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62.xml" ContentType="application/vnd.openxmlformats-officedocument.presentationml.notesSlide+xml"/>
  <Override PartName="/ppt/charts/chart3.xml" ContentType="application/vnd.openxmlformats-officedocument.drawingml.chart+xml"/>
  <Override PartName="/ppt/drawings/drawing1.xml" ContentType="application/vnd.openxmlformats-officedocument.drawingml.chartshapes+xml"/>
  <Override PartName="/ppt/charts/chart4.xml" ContentType="application/vnd.openxmlformats-officedocument.drawingml.chart+xml"/>
  <Override PartName="/ppt/charts/chart5.xml" ContentType="application/vnd.openxmlformats-officedocument.drawingml.chart+xml"/>
  <Override PartName="/ppt/notesSlides/notesSlide63.xml" ContentType="application/vnd.openxmlformats-officedocument.presentationml.notesSlide+xml"/>
  <Override PartName="/ppt/tags/tag1.xml" ContentType="application/vnd.openxmlformats-officedocument.presentationml.tags+xml"/>
  <Override PartName="/ppt/notesSlides/notesSlide64.xml" ContentType="application/vnd.openxmlformats-officedocument.presentationml.notesSlide+xml"/>
  <Override PartName="/ppt/tags/tag2.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tags/tag3.xml" ContentType="application/vnd.openxmlformats-officedocument.presentationml.tags+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2" r:id="rId1"/>
    <p:sldMasterId id="2147483971" r:id="rId2"/>
  </p:sldMasterIdLst>
  <p:notesMasterIdLst>
    <p:notesMasterId r:id="rId140"/>
  </p:notesMasterIdLst>
  <p:handoutMasterIdLst>
    <p:handoutMasterId r:id="rId141"/>
  </p:handoutMasterIdLst>
  <p:sldIdLst>
    <p:sldId id="1007" r:id="rId3"/>
    <p:sldId id="1097" r:id="rId4"/>
    <p:sldId id="1098" r:id="rId5"/>
    <p:sldId id="1099" r:id="rId6"/>
    <p:sldId id="1100" r:id="rId7"/>
    <p:sldId id="1102" r:id="rId8"/>
    <p:sldId id="1103" r:id="rId9"/>
    <p:sldId id="1104" r:id="rId10"/>
    <p:sldId id="1105" r:id="rId11"/>
    <p:sldId id="1108" r:id="rId12"/>
    <p:sldId id="1106" r:id="rId13"/>
    <p:sldId id="1107" r:id="rId14"/>
    <p:sldId id="1110" r:id="rId15"/>
    <p:sldId id="1111" r:id="rId16"/>
    <p:sldId id="1114" r:id="rId17"/>
    <p:sldId id="1115" r:id="rId18"/>
    <p:sldId id="1116" r:id="rId19"/>
    <p:sldId id="1117" r:id="rId20"/>
    <p:sldId id="1118" r:id="rId21"/>
    <p:sldId id="1119" r:id="rId22"/>
    <p:sldId id="1121" r:id="rId23"/>
    <p:sldId id="1122" r:id="rId24"/>
    <p:sldId id="1123" r:id="rId25"/>
    <p:sldId id="1124" r:id="rId26"/>
    <p:sldId id="1125" r:id="rId27"/>
    <p:sldId id="1126" r:id="rId28"/>
    <p:sldId id="1127" r:id="rId29"/>
    <p:sldId id="1132" r:id="rId30"/>
    <p:sldId id="1133" r:id="rId31"/>
    <p:sldId id="1134" r:id="rId32"/>
    <p:sldId id="1135" r:id="rId33"/>
    <p:sldId id="1136" r:id="rId34"/>
    <p:sldId id="1137" r:id="rId35"/>
    <p:sldId id="1138" r:id="rId36"/>
    <p:sldId id="1139" r:id="rId37"/>
    <p:sldId id="1140" r:id="rId38"/>
    <p:sldId id="1141" r:id="rId39"/>
    <p:sldId id="1142" r:id="rId40"/>
    <p:sldId id="1143" r:id="rId41"/>
    <p:sldId id="1144" r:id="rId42"/>
    <p:sldId id="1145" r:id="rId43"/>
    <p:sldId id="1146" r:id="rId44"/>
    <p:sldId id="1148" r:id="rId45"/>
    <p:sldId id="1149" r:id="rId46"/>
    <p:sldId id="1150" r:id="rId47"/>
    <p:sldId id="1151" r:id="rId48"/>
    <p:sldId id="1152" r:id="rId49"/>
    <p:sldId id="1153" r:id="rId50"/>
    <p:sldId id="1154" r:id="rId51"/>
    <p:sldId id="1155" r:id="rId52"/>
    <p:sldId id="1156" r:id="rId53"/>
    <p:sldId id="1157" r:id="rId54"/>
    <p:sldId id="1158" r:id="rId55"/>
    <p:sldId id="1159" r:id="rId56"/>
    <p:sldId id="1160" r:id="rId57"/>
    <p:sldId id="1161" r:id="rId58"/>
    <p:sldId id="1162" r:id="rId59"/>
    <p:sldId id="1163" r:id="rId60"/>
    <p:sldId id="1164" r:id="rId61"/>
    <p:sldId id="1165" r:id="rId62"/>
    <p:sldId id="1166" r:id="rId63"/>
    <p:sldId id="1167" r:id="rId64"/>
    <p:sldId id="1168" r:id="rId65"/>
    <p:sldId id="1169" r:id="rId66"/>
    <p:sldId id="1170" r:id="rId67"/>
    <p:sldId id="1049" r:id="rId68"/>
    <p:sldId id="1050" r:id="rId69"/>
    <p:sldId id="1052" r:id="rId70"/>
    <p:sldId id="1053" r:id="rId71"/>
    <p:sldId id="1054" r:id="rId72"/>
    <p:sldId id="1055" r:id="rId73"/>
    <p:sldId id="1177" r:id="rId74"/>
    <p:sldId id="1178" r:id="rId75"/>
    <p:sldId id="1182" r:id="rId76"/>
    <p:sldId id="1184" r:id="rId77"/>
    <p:sldId id="1185" r:id="rId78"/>
    <p:sldId id="1186" r:id="rId79"/>
    <p:sldId id="1187" r:id="rId80"/>
    <p:sldId id="1188" r:id="rId81"/>
    <p:sldId id="1189" r:id="rId82"/>
    <p:sldId id="1190" r:id="rId83"/>
    <p:sldId id="1191" r:id="rId84"/>
    <p:sldId id="1192" r:id="rId85"/>
    <p:sldId id="944" r:id="rId86"/>
    <p:sldId id="1026" r:id="rId87"/>
    <p:sldId id="873" r:id="rId88"/>
    <p:sldId id="874" r:id="rId89"/>
    <p:sldId id="822" r:id="rId90"/>
    <p:sldId id="832" r:id="rId91"/>
    <p:sldId id="887" r:id="rId92"/>
    <p:sldId id="1090" r:id="rId93"/>
    <p:sldId id="889" r:id="rId94"/>
    <p:sldId id="1027" r:id="rId95"/>
    <p:sldId id="879" r:id="rId96"/>
    <p:sldId id="883" r:id="rId97"/>
    <p:sldId id="1035" r:id="rId98"/>
    <p:sldId id="1036" r:id="rId99"/>
    <p:sldId id="1037" r:id="rId100"/>
    <p:sldId id="912" r:id="rId101"/>
    <p:sldId id="915" r:id="rId102"/>
    <p:sldId id="916" r:id="rId103"/>
    <p:sldId id="936" r:id="rId104"/>
    <p:sldId id="938" r:id="rId105"/>
    <p:sldId id="923" r:id="rId106"/>
    <p:sldId id="946" r:id="rId107"/>
    <p:sldId id="949" r:id="rId108"/>
    <p:sldId id="950" r:id="rId109"/>
    <p:sldId id="973" r:id="rId110"/>
    <p:sldId id="974" r:id="rId111"/>
    <p:sldId id="1065" r:id="rId112"/>
    <p:sldId id="1086" r:id="rId113"/>
    <p:sldId id="1087" r:id="rId114"/>
    <p:sldId id="1059" r:id="rId115"/>
    <p:sldId id="1083" r:id="rId116"/>
    <p:sldId id="1067" r:id="rId117"/>
    <p:sldId id="1084" r:id="rId118"/>
    <p:sldId id="1069" r:id="rId119"/>
    <p:sldId id="853" r:id="rId120"/>
    <p:sldId id="854" r:id="rId121"/>
    <p:sldId id="1031" r:id="rId122"/>
    <p:sldId id="1032" r:id="rId123"/>
    <p:sldId id="1033" r:id="rId124"/>
    <p:sldId id="1085" r:id="rId125"/>
    <p:sldId id="659" r:id="rId126"/>
    <p:sldId id="660" r:id="rId127"/>
    <p:sldId id="813" r:id="rId128"/>
    <p:sldId id="1010" r:id="rId129"/>
    <p:sldId id="1011" r:id="rId130"/>
    <p:sldId id="1012" r:id="rId131"/>
    <p:sldId id="1013" r:id="rId132"/>
    <p:sldId id="1062" r:id="rId133"/>
    <p:sldId id="1014" r:id="rId134"/>
    <p:sldId id="1022" r:id="rId135"/>
    <p:sldId id="1023" r:id="rId136"/>
    <p:sldId id="1024" r:id="rId137"/>
    <p:sldId id="1025" r:id="rId138"/>
    <p:sldId id="1179" r:id="rId139"/>
  </p:sldIdLst>
  <p:sldSz cx="9144000" cy="6858000" type="screen4x3"/>
  <p:notesSz cx="7099300" cy="10234613"/>
  <p:defaultTextStyle>
    <a:defPPr>
      <a:defRPr lang="zh-CN"/>
    </a:defPPr>
    <a:lvl1pPr algn="l" rtl="0" fontAlgn="base">
      <a:spcBef>
        <a:spcPct val="0"/>
      </a:spcBef>
      <a:spcAft>
        <a:spcPct val="0"/>
      </a:spcAft>
      <a:defRPr b="1" kern="1200">
        <a:solidFill>
          <a:schemeClr val="tx1"/>
        </a:solidFill>
        <a:latin typeface="Arial" charset="0"/>
        <a:ea typeface="宋体" pitchFamily="2" charset="-122"/>
        <a:cs typeface="+mn-cs"/>
      </a:defRPr>
    </a:lvl1pPr>
    <a:lvl2pPr marL="457200" algn="l" rtl="0" fontAlgn="base">
      <a:spcBef>
        <a:spcPct val="0"/>
      </a:spcBef>
      <a:spcAft>
        <a:spcPct val="0"/>
      </a:spcAft>
      <a:defRPr b="1" kern="1200">
        <a:solidFill>
          <a:schemeClr val="tx1"/>
        </a:solidFill>
        <a:latin typeface="Arial" charset="0"/>
        <a:ea typeface="宋体" pitchFamily="2" charset="-122"/>
        <a:cs typeface="+mn-cs"/>
      </a:defRPr>
    </a:lvl2pPr>
    <a:lvl3pPr marL="914400" algn="l" rtl="0" fontAlgn="base">
      <a:spcBef>
        <a:spcPct val="0"/>
      </a:spcBef>
      <a:spcAft>
        <a:spcPct val="0"/>
      </a:spcAft>
      <a:defRPr b="1" kern="1200">
        <a:solidFill>
          <a:schemeClr val="tx1"/>
        </a:solidFill>
        <a:latin typeface="Arial" charset="0"/>
        <a:ea typeface="宋体" pitchFamily="2" charset="-122"/>
        <a:cs typeface="+mn-cs"/>
      </a:defRPr>
    </a:lvl3pPr>
    <a:lvl4pPr marL="1371600" algn="l" rtl="0" fontAlgn="base">
      <a:spcBef>
        <a:spcPct val="0"/>
      </a:spcBef>
      <a:spcAft>
        <a:spcPct val="0"/>
      </a:spcAft>
      <a:defRPr b="1" kern="1200">
        <a:solidFill>
          <a:schemeClr val="tx1"/>
        </a:solidFill>
        <a:latin typeface="Arial" charset="0"/>
        <a:ea typeface="宋体" pitchFamily="2" charset="-122"/>
        <a:cs typeface="+mn-cs"/>
      </a:defRPr>
    </a:lvl4pPr>
    <a:lvl5pPr marL="1828800" algn="l" rtl="0" fontAlgn="base">
      <a:spcBef>
        <a:spcPct val="0"/>
      </a:spcBef>
      <a:spcAft>
        <a:spcPct val="0"/>
      </a:spcAft>
      <a:defRPr b="1" kern="1200">
        <a:solidFill>
          <a:schemeClr val="tx1"/>
        </a:solidFill>
        <a:latin typeface="Arial" charset="0"/>
        <a:ea typeface="宋体" pitchFamily="2" charset="-122"/>
        <a:cs typeface="+mn-cs"/>
      </a:defRPr>
    </a:lvl5pPr>
    <a:lvl6pPr marL="2286000" algn="l" defTabSz="914400" rtl="0" eaLnBrk="1" latinLnBrk="0" hangingPunct="1">
      <a:defRPr b="1" kern="1200">
        <a:solidFill>
          <a:schemeClr val="tx1"/>
        </a:solidFill>
        <a:latin typeface="Arial" charset="0"/>
        <a:ea typeface="宋体" pitchFamily="2" charset="-122"/>
        <a:cs typeface="+mn-cs"/>
      </a:defRPr>
    </a:lvl6pPr>
    <a:lvl7pPr marL="2743200" algn="l" defTabSz="914400" rtl="0" eaLnBrk="1" latinLnBrk="0" hangingPunct="1">
      <a:defRPr b="1" kern="1200">
        <a:solidFill>
          <a:schemeClr val="tx1"/>
        </a:solidFill>
        <a:latin typeface="Arial" charset="0"/>
        <a:ea typeface="宋体" pitchFamily="2" charset="-122"/>
        <a:cs typeface="+mn-cs"/>
      </a:defRPr>
    </a:lvl7pPr>
    <a:lvl8pPr marL="3200400" algn="l" defTabSz="914400" rtl="0" eaLnBrk="1" latinLnBrk="0" hangingPunct="1">
      <a:defRPr b="1" kern="1200">
        <a:solidFill>
          <a:schemeClr val="tx1"/>
        </a:solidFill>
        <a:latin typeface="Arial" charset="0"/>
        <a:ea typeface="宋体" pitchFamily="2" charset="-122"/>
        <a:cs typeface="+mn-cs"/>
      </a:defRPr>
    </a:lvl8pPr>
    <a:lvl9pPr marL="3657600" algn="l" defTabSz="914400" rtl="0" eaLnBrk="1" latinLnBrk="0" hangingPunct="1">
      <a:defRPr b="1"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FFCC"/>
    <a:srgbClr val="FFFF00"/>
    <a:srgbClr val="333399"/>
    <a:srgbClr val="CCECFF"/>
    <a:srgbClr val="000066"/>
    <a:srgbClr val="0066FF"/>
    <a:srgbClr val="3399FF"/>
    <a:srgbClr val="6699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65" autoAdjust="0"/>
    <p:restoredTop sz="91209" autoAdjust="0"/>
  </p:normalViewPr>
  <p:slideViewPr>
    <p:cSldViewPr>
      <p:cViewPr>
        <p:scale>
          <a:sx n="87" d="100"/>
          <a:sy n="87" d="100"/>
        </p:scale>
        <p:origin x="2168" y="704"/>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16720"/>
    </p:cViewPr>
  </p:sorterViewPr>
  <p:notesViewPr>
    <p:cSldViewPr>
      <p:cViewPr varScale="1">
        <p:scale>
          <a:sx n="54" d="100"/>
          <a:sy n="54" d="100"/>
        </p:scale>
        <p:origin x="-1902" y="-102"/>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notesMaster" Target="notesMasters/notesMaster1.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D:\anxiety%20decision\&#32467;&#26524;&#21450;&#32479;&#35745;\2012.3&#32467;&#26524;\v%203.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anxiety%20decision\&#32467;&#26524;&#21450;&#32479;&#35745;\2012.3&#32467;&#26524;\v%203.xlsx" TargetMode="Externa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D:\anxiety%20decision\&#32467;&#26524;&#21450;&#32479;&#35745;\2012.3&#32467;&#26524;\v%203.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anxiety%20decision\&#32467;&#26524;&#21450;&#32479;&#35745;\2012.3&#32467;&#26524;\v%203.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D:\anxiety%20decision\&#32467;&#26524;&#21450;&#32479;&#35745;\2012.3&#32467;&#26524;\v%203.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F:\tt\dd\tDCS\&#23454;&#39564;\&#25233;&#21046;&#23454;&#39564;&#32467;&#26524;\&#32467;&#26524;&#22788;&#29702;\help\&#22270;help18&#20154;32&#20010;&#25925;&#20107;&#21644;&#35780;&#20215;rt&#22823;&#20110;150.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F:\tt\dd\tDCS\&#23454;&#39564;\&#25233;&#21046;&#23454;&#39564;&#32467;&#26524;\&#32467;&#26524;&#22788;&#29702;\harm\&#22270;harm18&#20154;32&#20010;&#25925;&#20107;&#21644;&#35780;&#20215;rt&#22823;&#20110;15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trendline>
            <c:trendlineType val="linear"/>
            <c:dispRSqr val="0"/>
            <c:dispEq val="0"/>
          </c:trendline>
          <c:trendline>
            <c:trendlineType val="linear"/>
            <c:dispRSqr val="1"/>
            <c:dispEq val="0"/>
            <c:trendlineLbl>
              <c:layout>
                <c:manualLayout>
                  <c:x val="-0.32362554680665162"/>
                  <c:y val="-0.55368365412656761"/>
                </c:manualLayout>
              </c:layout>
              <c:tx>
                <c:rich>
                  <a:bodyPr/>
                  <a:lstStyle/>
                  <a:p>
                    <a:pPr>
                      <a:defRPr sz="1200">
                        <a:latin typeface="Times New Roman" pitchFamily="18" charset="0"/>
                        <a:cs typeface="Times New Roman" pitchFamily="18" charset="0"/>
                      </a:defRPr>
                    </a:pPr>
                    <a:r>
                      <a:rPr lang="en-US" dirty="0"/>
                      <a:t>R² = 0.079</a:t>
                    </a:r>
                    <a:r>
                      <a:rPr lang="en-US" sz="1600" dirty="0"/>
                      <a:t>*</a:t>
                    </a:r>
                    <a:endParaRPr lang="en-US" dirty="0"/>
                  </a:p>
                </c:rich>
              </c:tx>
              <c:numFmt formatCode="General" sourceLinked="0"/>
            </c:trendlineLbl>
          </c:trendline>
          <c:xVal>
            <c:numRef>
              <c:f>Sheet2!$E$2:$E$28</c:f>
              <c:numCache>
                <c:formatCode>General</c:formatCode>
                <c:ptCount val="27"/>
                <c:pt idx="0">
                  <c:v>33</c:v>
                </c:pt>
                <c:pt idx="1">
                  <c:v>15</c:v>
                </c:pt>
                <c:pt idx="2">
                  <c:v>26</c:v>
                </c:pt>
                <c:pt idx="3">
                  <c:v>19</c:v>
                </c:pt>
                <c:pt idx="4">
                  <c:v>20</c:v>
                </c:pt>
                <c:pt idx="5">
                  <c:v>26</c:v>
                </c:pt>
                <c:pt idx="6">
                  <c:v>25</c:v>
                </c:pt>
                <c:pt idx="7">
                  <c:v>33</c:v>
                </c:pt>
                <c:pt idx="8">
                  <c:v>22</c:v>
                </c:pt>
                <c:pt idx="9">
                  <c:v>30</c:v>
                </c:pt>
                <c:pt idx="10">
                  <c:v>29</c:v>
                </c:pt>
                <c:pt idx="11">
                  <c:v>28</c:v>
                </c:pt>
                <c:pt idx="12">
                  <c:v>33</c:v>
                </c:pt>
                <c:pt idx="13">
                  <c:v>22</c:v>
                </c:pt>
                <c:pt idx="14">
                  <c:v>34</c:v>
                </c:pt>
                <c:pt idx="15">
                  <c:v>29</c:v>
                </c:pt>
                <c:pt idx="16">
                  <c:v>30</c:v>
                </c:pt>
                <c:pt idx="17">
                  <c:v>29</c:v>
                </c:pt>
                <c:pt idx="18">
                  <c:v>31</c:v>
                </c:pt>
                <c:pt idx="19">
                  <c:v>31</c:v>
                </c:pt>
                <c:pt idx="20">
                  <c:v>26</c:v>
                </c:pt>
                <c:pt idx="21">
                  <c:v>23</c:v>
                </c:pt>
                <c:pt idx="22">
                  <c:v>23</c:v>
                </c:pt>
                <c:pt idx="23">
                  <c:v>27</c:v>
                </c:pt>
                <c:pt idx="24">
                  <c:v>29</c:v>
                </c:pt>
                <c:pt idx="25">
                  <c:v>27</c:v>
                </c:pt>
                <c:pt idx="26">
                  <c:v>30</c:v>
                </c:pt>
              </c:numCache>
            </c:numRef>
          </c:xVal>
          <c:yVal>
            <c:numRef>
              <c:f>Sheet2!$D$2:$D$28</c:f>
              <c:numCache>
                <c:formatCode>0.00_ </c:formatCode>
                <c:ptCount val="27"/>
                <c:pt idx="0">
                  <c:v>0</c:v>
                </c:pt>
                <c:pt idx="1">
                  <c:v>0.43750000000000205</c:v>
                </c:pt>
                <c:pt idx="2">
                  <c:v>0.37500000000000205</c:v>
                </c:pt>
                <c:pt idx="3">
                  <c:v>0.43750000000000205</c:v>
                </c:pt>
                <c:pt idx="4">
                  <c:v>6.2500000000000139E-2</c:v>
                </c:pt>
                <c:pt idx="5">
                  <c:v>0.18750000000000044</c:v>
                </c:pt>
                <c:pt idx="6">
                  <c:v>0</c:v>
                </c:pt>
                <c:pt idx="7">
                  <c:v>0</c:v>
                </c:pt>
                <c:pt idx="8">
                  <c:v>0</c:v>
                </c:pt>
                <c:pt idx="9">
                  <c:v>0</c:v>
                </c:pt>
                <c:pt idx="10">
                  <c:v>0</c:v>
                </c:pt>
                <c:pt idx="11">
                  <c:v>0.125</c:v>
                </c:pt>
                <c:pt idx="12">
                  <c:v>0</c:v>
                </c:pt>
                <c:pt idx="13">
                  <c:v>0</c:v>
                </c:pt>
                <c:pt idx="14">
                  <c:v>0</c:v>
                </c:pt>
                <c:pt idx="15">
                  <c:v>0</c:v>
                </c:pt>
                <c:pt idx="16">
                  <c:v>0.25</c:v>
                </c:pt>
                <c:pt idx="17">
                  <c:v>0.25</c:v>
                </c:pt>
                <c:pt idx="18">
                  <c:v>0.125</c:v>
                </c:pt>
                <c:pt idx="19">
                  <c:v>0.8125</c:v>
                </c:pt>
                <c:pt idx="20">
                  <c:v>0.125</c:v>
                </c:pt>
                <c:pt idx="21">
                  <c:v>0.5</c:v>
                </c:pt>
                <c:pt idx="22">
                  <c:v>6.2500000000000139E-2</c:v>
                </c:pt>
                <c:pt idx="23">
                  <c:v>0</c:v>
                </c:pt>
                <c:pt idx="24">
                  <c:v>0</c:v>
                </c:pt>
                <c:pt idx="25">
                  <c:v>6.2500000000000139E-2</c:v>
                </c:pt>
                <c:pt idx="26">
                  <c:v>0</c:v>
                </c:pt>
              </c:numCache>
            </c:numRef>
          </c:yVal>
          <c:smooth val="0"/>
          <c:extLst>
            <c:ext xmlns:c16="http://schemas.microsoft.com/office/drawing/2014/chart" uri="{C3380CC4-5D6E-409C-BE32-E72D297353CC}">
              <c16:uniqueId val="{00000002-17A7-8341-9AF8-373A5CAF1EC1}"/>
            </c:ext>
          </c:extLst>
        </c:ser>
        <c:dLbls>
          <c:showLegendKey val="0"/>
          <c:showVal val="0"/>
          <c:showCatName val="0"/>
          <c:showSerName val="0"/>
          <c:showPercent val="0"/>
          <c:showBubbleSize val="0"/>
        </c:dLbls>
        <c:axId val="156693248"/>
        <c:axId val="156695168"/>
      </c:scatterChart>
      <c:valAx>
        <c:axId val="156693248"/>
        <c:scaling>
          <c:orientation val="minMax"/>
          <c:min val="10"/>
        </c:scaling>
        <c:delete val="0"/>
        <c:axPos val="b"/>
        <c:title>
          <c:tx>
            <c:rich>
              <a:bodyPr/>
              <a:lstStyle/>
              <a:p>
                <a:pPr>
                  <a:defRPr sz="1400"/>
                </a:pPr>
                <a:r>
                  <a:rPr lang="en-US" sz="1400"/>
                  <a:t>SES</a:t>
                </a:r>
                <a:endParaRPr lang="zh-CN" sz="1400"/>
              </a:p>
            </c:rich>
          </c:tx>
          <c:overlay val="0"/>
        </c:title>
        <c:numFmt formatCode="General" sourceLinked="1"/>
        <c:majorTickMark val="out"/>
        <c:minorTickMark val="none"/>
        <c:tickLblPos val="nextTo"/>
        <c:txPr>
          <a:bodyPr/>
          <a:lstStyle/>
          <a:p>
            <a:pPr>
              <a:defRPr sz="1050"/>
            </a:pPr>
            <a:endParaRPr lang="zh-CN"/>
          </a:p>
        </c:txPr>
        <c:crossAx val="156695168"/>
        <c:crosses val="autoZero"/>
        <c:crossBetween val="midCat"/>
      </c:valAx>
      <c:valAx>
        <c:axId val="156695168"/>
        <c:scaling>
          <c:orientation val="minMax"/>
          <c:max val="1"/>
        </c:scaling>
        <c:delete val="0"/>
        <c:axPos val="l"/>
        <c:title>
          <c:tx>
            <c:rich>
              <a:bodyPr/>
              <a:lstStyle/>
              <a:p>
                <a:pPr>
                  <a:defRPr sz="1400"/>
                </a:pPr>
                <a:r>
                  <a:rPr lang="en-US" sz="1400"/>
                  <a:t>Acceptance</a:t>
                </a:r>
                <a:endParaRPr lang="zh-CN" sz="1400"/>
              </a:p>
            </c:rich>
          </c:tx>
          <c:overlay val="0"/>
        </c:title>
        <c:numFmt formatCode="0.0_ " sourceLinked="0"/>
        <c:majorTickMark val="out"/>
        <c:minorTickMark val="none"/>
        <c:tickLblPos val="nextTo"/>
        <c:txPr>
          <a:bodyPr/>
          <a:lstStyle/>
          <a:p>
            <a:pPr>
              <a:defRPr sz="1050"/>
            </a:pPr>
            <a:endParaRPr lang="zh-CN"/>
          </a:p>
        </c:txPr>
        <c:crossAx val="156693248"/>
        <c:crosses val="autoZero"/>
        <c:crossBetween val="midCat"/>
      </c:valAx>
      <c:spPr>
        <a:noFill/>
        <a:ln w="25400">
          <a:noFill/>
        </a:ln>
      </c:spPr>
    </c:plotArea>
    <c:plotVisOnly val="1"/>
    <c:dispBlanksAs val="gap"/>
    <c:showDLblsOverMax val="0"/>
  </c:chart>
  <c:txPr>
    <a:bodyPr/>
    <a:lstStyle/>
    <a:p>
      <a:pPr>
        <a:defRPr>
          <a:latin typeface="Times New Roman" pitchFamily="18" charset="0"/>
          <a:cs typeface="Times New Roman" pitchFamily="18" charset="0"/>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trendline>
            <c:trendlineType val="linear"/>
            <c:dispRSqr val="0"/>
            <c:dispEq val="0"/>
          </c:trendline>
          <c:trendline>
            <c:trendlineType val="linear"/>
            <c:dispRSqr val="1"/>
            <c:dispEq val="0"/>
            <c:trendlineLbl>
              <c:layout>
                <c:manualLayout>
                  <c:x val="-0.39771106736658196"/>
                  <c:y val="-0.35784266550014965"/>
                </c:manualLayout>
              </c:layout>
              <c:numFmt formatCode="General" sourceLinked="0"/>
            </c:trendlineLbl>
          </c:trendline>
          <c:xVal>
            <c:numRef>
              <c:f>Sheet2!$E$29:$E$55</c:f>
              <c:numCache>
                <c:formatCode>General</c:formatCode>
                <c:ptCount val="27"/>
                <c:pt idx="0">
                  <c:v>32</c:v>
                </c:pt>
                <c:pt idx="1">
                  <c:v>30</c:v>
                </c:pt>
                <c:pt idx="2">
                  <c:v>37</c:v>
                </c:pt>
                <c:pt idx="3">
                  <c:v>37</c:v>
                </c:pt>
                <c:pt idx="4">
                  <c:v>32</c:v>
                </c:pt>
                <c:pt idx="5">
                  <c:v>37</c:v>
                </c:pt>
                <c:pt idx="6">
                  <c:v>35</c:v>
                </c:pt>
                <c:pt idx="7">
                  <c:v>30</c:v>
                </c:pt>
                <c:pt idx="8">
                  <c:v>38</c:v>
                </c:pt>
                <c:pt idx="9">
                  <c:v>35</c:v>
                </c:pt>
                <c:pt idx="10">
                  <c:v>36</c:v>
                </c:pt>
                <c:pt idx="11">
                  <c:v>38</c:v>
                </c:pt>
                <c:pt idx="12">
                  <c:v>37</c:v>
                </c:pt>
                <c:pt idx="13">
                  <c:v>36</c:v>
                </c:pt>
                <c:pt idx="14">
                  <c:v>28</c:v>
                </c:pt>
                <c:pt idx="15">
                  <c:v>27</c:v>
                </c:pt>
                <c:pt idx="16">
                  <c:v>37</c:v>
                </c:pt>
                <c:pt idx="17">
                  <c:v>34</c:v>
                </c:pt>
                <c:pt idx="18">
                  <c:v>35</c:v>
                </c:pt>
                <c:pt idx="19">
                  <c:v>31</c:v>
                </c:pt>
                <c:pt idx="20">
                  <c:v>31</c:v>
                </c:pt>
                <c:pt idx="21">
                  <c:v>38</c:v>
                </c:pt>
                <c:pt idx="22">
                  <c:v>37</c:v>
                </c:pt>
                <c:pt idx="23">
                  <c:v>35</c:v>
                </c:pt>
                <c:pt idx="24">
                  <c:v>33</c:v>
                </c:pt>
                <c:pt idx="25">
                  <c:v>32</c:v>
                </c:pt>
                <c:pt idx="26">
                  <c:v>31</c:v>
                </c:pt>
              </c:numCache>
            </c:numRef>
          </c:xVal>
          <c:yVal>
            <c:numRef>
              <c:f>Sheet2!$D$29:$D$55</c:f>
              <c:numCache>
                <c:formatCode>0.00_ </c:formatCode>
                <c:ptCount val="27"/>
                <c:pt idx="0">
                  <c:v>0</c:v>
                </c:pt>
                <c:pt idx="1">
                  <c:v>0.125</c:v>
                </c:pt>
                <c:pt idx="2">
                  <c:v>0</c:v>
                </c:pt>
                <c:pt idx="3">
                  <c:v>0.37500000000000205</c:v>
                </c:pt>
                <c:pt idx="4">
                  <c:v>0</c:v>
                </c:pt>
                <c:pt idx="5">
                  <c:v>0.43750000000000205</c:v>
                </c:pt>
                <c:pt idx="6">
                  <c:v>6.25E-2</c:v>
                </c:pt>
                <c:pt idx="7">
                  <c:v>6.25E-2</c:v>
                </c:pt>
                <c:pt idx="8">
                  <c:v>0</c:v>
                </c:pt>
                <c:pt idx="9">
                  <c:v>0</c:v>
                </c:pt>
                <c:pt idx="10">
                  <c:v>0</c:v>
                </c:pt>
                <c:pt idx="11">
                  <c:v>0.18750000000000044</c:v>
                </c:pt>
                <c:pt idx="12">
                  <c:v>6.25E-2</c:v>
                </c:pt>
                <c:pt idx="13">
                  <c:v>6.25E-2</c:v>
                </c:pt>
                <c:pt idx="14">
                  <c:v>0</c:v>
                </c:pt>
                <c:pt idx="15">
                  <c:v>0</c:v>
                </c:pt>
                <c:pt idx="16">
                  <c:v>0.9375</c:v>
                </c:pt>
                <c:pt idx="17">
                  <c:v>0.62500000000000422</c:v>
                </c:pt>
                <c:pt idx="18">
                  <c:v>0</c:v>
                </c:pt>
                <c:pt idx="19">
                  <c:v>0</c:v>
                </c:pt>
                <c:pt idx="20">
                  <c:v>0.125</c:v>
                </c:pt>
                <c:pt idx="21">
                  <c:v>0</c:v>
                </c:pt>
                <c:pt idx="22">
                  <c:v>6.25E-2</c:v>
                </c:pt>
                <c:pt idx="23">
                  <c:v>0</c:v>
                </c:pt>
                <c:pt idx="24">
                  <c:v>0.37500000000000205</c:v>
                </c:pt>
                <c:pt idx="25">
                  <c:v>1</c:v>
                </c:pt>
                <c:pt idx="26">
                  <c:v>0</c:v>
                </c:pt>
              </c:numCache>
            </c:numRef>
          </c:yVal>
          <c:smooth val="0"/>
          <c:extLst>
            <c:ext xmlns:c16="http://schemas.microsoft.com/office/drawing/2014/chart" uri="{C3380CC4-5D6E-409C-BE32-E72D297353CC}">
              <c16:uniqueId val="{00000002-A3D0-A649-83C1-45202C841CED}"/>
            </c:ext>
          </c:extLst>
        </c:ser>
        <c:dLbls>
          <c:showLegendKey val="0"/>
          <c:showVal val="0"/>
          <c:showCatName val="0"/>
          <c:showSerName val="0"/>
          <c:showPercent val="0"/>
          <c:showBubbleSize val="0"/>
        </c:dLbls>
        <c:axId val="156761472"/>
        <c:axId val="156788224"/>
      </c:scatterChart>
      <c:valAx>
        <c:axId val="156761472"/>
        <c:scaling>
          <c:orientation val="minMax"/>
          <c:max val="40"/>
          <c:min val="25"/>
        </c:scaling>
        <c:delete val="0"/>
        <c:axPos val="b"/>
        <c:title>
          <c:tx>
            <c:rich>
              <a:bodyPr/>
              <a:lstStyle/>
              <a:p>
                <a:pPr>
                  <a:defRPr sz="1400"/>
                </a:pPr>
                <a:r>
                  <a:rPr lang="en-US" sz="1400"/>
                  <a:t>SES</a:t>
                </a:r>
                <a:endParaRPr lang="zh-CN" sz="1400"/>
              </a:p>
            </c:rich>
          </c:tx>
          <c:overlay val="0"/>
        </c:title>
        <c:numFmt formatCode="General" sourceLinked="1"/>
        <c:majorTickMark val="out"/>
        <c:minorTickMark val="none"/>
        <c:tickLblPos val="nextTo"/>
        <c:crossAx val="156788224"/>
        <c:crosses val="autoZero"/>
        <c:crossBetween val="midCat"/>
        <c:majorUnit val="5"/>
      </c:valAx>
      <c:valAx>
        <c:axId val="156788224"/>
        <c:scaling>
          <c:orientation val="minMax"/>
          <c:max val="1"/>
        </c:scaling>
        <c:delete val="0"/>
        <c:axPos val="l"/>
        <c:title>
          <c:tx>
            <c:rich>
              <a:bodyPr/>
              <a:lstStyle/>
              <a:p>
                <a:pPr>
                  <a:defRPr sz="1400"/>
                </a:pPr>
                <a:r>
                  <a:rPr lang="en-US" sz="1400"/>
                  <a:t>Acceptance</a:t>
                </a:r>
                <a:endParaRPr lang="zh-CN" sz="1400"/>
              </a:p>
            </c:rich>
          </c:tx>
          <c:overlay val="0"/>
        </c:title>
        <c:numFmt formatCode="0.0_ " sourceLinked="0"/>
        <c:majorTickMark val="out"/>
        <c:minorTickMark val="none"/>
        <c:tickLblPos val="nextTo"/>
        <c:crossAx val="156761472"/>
        <c:crosses val="autoZero"/>
        <c:crossBetween val="midCat"/>
      </c:valAx>
      <c:spPr>
        <a:noFill/>
        <a:ln w="25400">
          <a:noFill/>
        </a:ln>
      </c:spPr>
    </c:plotArea>
    <c:plotVisOnly val="1"/>
    <c:dispBlanksAs val="gap"/>
    <c:showDLblsOverMax val="0"/>
  </c:chart>
  <c:txPr>
    <a:bodyPr/>
    <a:lstStyle/>
    <a:p>
      <a:pPr>
        <a:defRPr sz="1200">
          <a:latin typeface="Times New Roman" pitchFamily="18" charset="0"/>
          <a:cs typeface="Times New Roman" pitchFamily="18" charset="0"/>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983552055993044"/>
          <c:y val="5.1400554097404488E-2"/>
          <c:w val="0.73699912510936161"/>
          <c:h val="0.79822506561679785"/>
        </c:manualLayout>
      </c:layout>
      <c:barChart>
        <c:barDir val="col"/>
        <c:grouping val="clustered"/>
        <c:varyColors val="0"/>
        <c:ser>
          <c:idx val="0"/>
          <c:order val="0"/>
          <c:tx>
            <c:v>SCR</c:v>
          </c:tx>
          <c:spPr>
            <a:solidFill>
              <a:srgbClr val="003399"/>
            </a:solidFill>
          </c:spPr>
          <c:invertIfNegative val="0"/>
          <c:dPt>
            <c:idx val="1"/>
            <c:invertIfNegative val="0"/>
            <c:bubble3D val="0"/>
            <c:spPr>
              <a:solidFill>
                <a:srgbClr val="92D050"/>
              </a:solidFill>
            </c:spPr>
            <c:extLst>
              <c:ext xmlns:c16="http://schemas.microsoft.com/office/drawing/2014/chart" uri="{C3380CC4-5D6E-409C-BE32-E72D297353CC}">
                <c16:uniqueId val="{00000000-424F-9F4B-8824-688DFDFAE278}"/>
              </c:ext>
            </c:extLst>
          </c:dPt>
          <c:cat>
            <c:strRef>
              <c:f>Sheet2!$F$23:$F$24</c:f>
              <c:strCache>
                <c:ptCount val="2"/>
                <c:pt idx="0">
                  <c:v>Unfair</c:v>
                </c:pt>
                <c:pt idx="1">
                  <c:v>Fair</c:v>
                </c:pt>
              </c:strCache>
            </c:strRef>
          </c:cat>
          <c:val>
            <c:numRef>
              <c:f>Sheet2!$G$23:$G$24</c:f>
              <c:numCache>
                <c:formatCode>General</c:formatCode>
                <c:ptCount val="2"/>
                <c:pt idx="0">
                  <c:v>2.4000000000000011E-2</c:v>
                </c:pt>
                <c:pt idx="1">
                  <c:v>1.7000000000000005E-2</c:v>
                </c:pt>
              </c:numCache>
            </c:numRef>
          </c:val>
          <c:extLst>
            <c:ext xmlns:c16="http://schemas.microsoft.com/office/drawing/2014/chart" uri="{C3380CC4-5D6E-409C-BE32-E72D297353CC}">
              <c16:uniqueId val="{00000001-424F-9F4B-8824-688DFDFAE278}"/>
            </c:ext>
          </c:extLst>
        </c:ser>
        <c:dLbls>
          <c:showLegendKey val="0"/>
          <c:showVal val="0"/>
          <c:showCatName val="0"/>
          <c:showSerName val="0"/>
          <c:showPercent val="0"/>
          <c:showBubbleSize val="0"/>
        </c:dLbls>
        <c:gapWidth val="150"/>
        <c:axId val="158668672"/>
        <c:axId val="158670208"/>
      </c:barChart>
      <c:catAx>
        <c:axId val="158668672"/>
        <c:scaling>
          <c:orientation val="minMax"/>
        </c:scaling>
        <c:delete val="0"/>
        <c:axPos val="b"/>
        <c:numFmt formatCode="General" sourceLinked="0"/>
        <c:majorTickMark val="out"/>
        <c:minorTickMark val="none"/>
        <c:tickLblPos val="nextTo"/>
        <c:txPr>
          <a:bodyPr/>
          <a:lstStyle/>
          <a:p>
            <a:pPr>
              <a:defRPr sz="1400">
                <a:latin typeface="Times New Roman" pitchFamily="18" charset="0"/>
                <a:cs typeface="Times New Roman" pitchFamily="18" charset="0"/>
              </a:defRPr>
            </a:pPr>
            <a:endParaRPr lang="zh-CN"/>
          </a:p>
        </c:txPr>
        <c:crossAx val="158670208"/>
        <c:crosses val="autoZero"/>
        <c:auto val="1"/>
        <c:lblAlgn val="ctr"/>
        <c:lblOffset val="100"/>
        <c:noMultiLvlLbl val="0"/>
      </c:catAx>
      <c:valAx>
        <c:axId val="158670208"/>
        <c:scaling>
          <c:orientation val="minMax"/>
        </c:scaling>
        <c:delete val="0"/>
        <c:axPos val="l"/>
        <c:numFmt formatCode="#,##0.000_);[Red]\(#,##0.000\)" sourceLinked="0"/>
        <c:majorTickMark val="out"/>
        <c:minorTickMark val="none"/>
        <c:tickLblPos val="nextTo"/>
        <c:txPr>
          <a:bodyPr/>
          <a:lstStyle/>
          <a:p>
            <a:pPr>
              <a:defRPr sz="1100">
                <a:latin typeface="Times New Roman" pitchFamily="18" charset="0"/>
                <a:cs typeface="Times New Roman" pitchFamily="18" charset="0"/>
              </a:defRPr>
            </a:pPr>
            <a:endParaRPr lang="zh-CN"/>
          </a:p>
        </c:txPr>
        <c:crossAx val="158668672"/>
        <c:crosses val="autoZero"/>
        <c:crossBetween val="between"/>
      </c:valAx>
    </c:plotArea>
    <c:plotVisOnly val="1"/>
    <c:dispBlanksAs val="gap"/>
    <c:showDLblsOverMax val="0"/>
  </c:chart>
  <c:txPr>
    <a:bodyPr/>
    <a:lstStyle/>
    <a:p>
      <a:pPr>
        <a:defRPr>
          <a:latin typeface="Times New Roman" pitchFamily="18" charset="0"/>
          <a:cs typeface="Times New Roman" pitchFamily="18" charset="0"/>
        </a:defRPr>
      </a:pPr>
      <a:endParaRPr lang="zh-CN"/>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trendline>
            <c:trendlineType val="linear"/>
            <c:dispRSqr val="0"/>
            <c:dispEq val="0"/>
          </c:trendline>
          <c:trendline>
            <c:trendlineType val="linear"/>
            <c:dispRSqr val="1"/>
            <c:dispEq val="0"/>
            <c:trendlineLbl>
              <c:layout>
                <c:manualLayout>
                  <c:x val="-0.4271137357830273"/>
                  <c:y val="-0.17608668708078171"/>
                </c:manualLayout>
              </c:layout>
              <c:tx>
                <c:rich>
                  <a:bodyPr/>
                  <a:lstStyle/>
                  <a:p>
                    <a:pPr>
                      <a:defRPr sz="1200">
                        <a:latin typeface="Times New Roman" pitchFamily="18" charset="0"/>
                        <a:cs typeface="Times New Roman" pitchFamily="18" charset="0"/>
                      </a:defRPr>
                    </a:pPr>
                    <a:r>
                      <a:rPr lang="en-US"/>
                      <a:t>R² = 0.209*</a:t>
                    </a:r>
                  </a:p>
                </c:rich>
              </c:tx>
              <c:numFmt formatCode="General" sourceLinked="0"/>
            </c:trendlineLbl>
          </c:trendline>
          <c:xVal>
            <c:numRef>
              <c:f>Sheet1!$D$2:$D$28</c:f>
              <c:numCache>
                <c:formatCode>General</c:formatCode>
                <c:ptCount val="27"/>
                <c:pt idx="0">
                  <c:v>66</c:v>
                </c:pt>
                <c:pt idx="1">
                  <c:v>69</c:v>
                </c:pt>
                <c:pt idx="2">
                  <c:v>60</c:v>
                </c:pt>
                <c:pt idx="3">
                  <c:v>60</c:v>
                </c:pt>
                <c:pt idx="4">
                  <c:v>59</c:v>
                </c:pt>
                <c:pt idx="5">
                  <c:v>60</c:v>
                </c:pt>
                <c:pt idx="6">
                  <c:v>57</c:v>
                </c:pt>
                <c:pt idx="7">
                  <c:v>63</c:v>
                </c:pt>
                <c:pt idx="8">
                  <c:v>52</c:v>
                </c:pt>
                <c:pt idx="9">
                  <c:v>59</c:v>
                </c:pt>
                <c:pt idx="10">
                  <c:v>57</c:v>
                </c:pt>
                <c:pt idx="11">
                  <c:v>62</c:v>
                </c:pt>
                <c:pt idx="12">
                  <c:v>57</c:v>
                </c:pt>
                <c:pt idx="13">
                  <c:v>55</c:v>
                </c:pt>
                <c:pt idx="14">
                  <c:v>59</c:v>
                </c:pt>
                <c:pt idx="15">
                  <c:v>55</c:v>
                </c:pt>
                <c:pt idx="16">
                  <c:v>56</c:v>
                </c:pt>
                <c:pt idx="17">
                  <c:v>58</c:v>
                </c:pt>
                <c:pt idx="18">
                  <c:v>55</c:v>
                </c:pt>
                <c:pt idx="19">
                  <c:v>59</c:v>
                </c:pt>
                <c:pt idx="20">
                  <c:v>58</c:v>
                </c:pt>
                <c:pt idx="21">
                  <c:v>58</c:v>
                </c:pt>
                <c:pt idx="22">
                  <c:v>58</c:v>
                </c:pt>
                <c:pt idx="23">
                  <c:v>55</c:v>
                </c:pt>
                <c:pt idx="24">
                  <c:v>55</c:v>
                </c:pt>
                <c:pt idx="25">
                  <c:v>54</c:v>
                </c:pt>
                <c:pt idx="26">
                  <c:v>54</c:v>
                </c:pt>
              </c:numCache>
            </c:numRef>
          </c:xVal>
          <c:yVal>
            <c:numRef>
              <c:f>Sheet1!$C$2:$C$28</c:f>
              <c:numCache>
                <c:formatCode>0.000_);[Red]\(0.000\)</c:formatCode>
                <c:ptCount val="27"/>
                <c:pt idx="0">
                  <c:v>0.05</c:v>
                </c:pt>
                <c:pt idx="1">
                  <c:v>9.0000000000000024E-2</c:v>
                </c:pt>
                <c:pt idx="2">
                  <c:v>0</c:v>
                </c:pt>
                <c:pt idx="3">
                  <c:v>3.0000000000000002E-2</c:v>
                </c:pt>
                <c:pt idx="4">
                  <c:v>0</c:v>
                </c:pt>
                <c:pt idx="5">
                  <c:v>0.05</c:v>
                </c:pt>
                <c:pt idx="6">
                  <c:v>9.0000000000000024E-2</c:v>
                </c:pt>
                <c:pt idx="7">
                  <c:v>7.0000000000000021E-2</c:v>
                </c:pt>
                <c:pt idx="8">
                  <c:v>0</c:v>
                </c:pt>
                <c:pt idx="9">
                  <c:v>0</c:v>
                </c:pt>
                <c:pt idx="10">
                  <c:v>4.0000000000000022E-2</c:v>
                </c:pt>
                <c:pt idx="11">
                  <c:v>2.0000000000000011E-2</c:v>
                </c:pt>
                <c:pt idx="12">
                  <c:v>0</c:v>
                </c:pt>
                <c:pt idx="13">
                  <c:v>0</c:v>
                </c:pt>
                <c:pt idx="14">
                  <c:v>4.0000000000000022E-2</c:v>
                </c:pt>
                <c:pt idx="15">
                  <c:v>1.0000000000000005E-2</c:v>
                </c:pt>
                <c:pt idx="16">
                  <c:v>1.0000000000000005E-2</c:v>
                </c:pt>
                <c:pt idx="17">
                  <c:v>0</c:v>
                </c:pt>
                <c:pt idx="18">
                  <c:v>4.0000000000000022E-2</c:v>
                </c:pt>
                <c:pt idx="19">
                  <c:v>0</c:v>
                </c:pt>
                <c:pt idx="20">
                  <c:v>0</c:v>
                </c:pt>
                <c:pt idx="21">
                  <c:v>0</c:v>
                </c:pt>
                <c:pt idx="22">
                  <c:v>9.0000000000000024E-2</c:v>
                </c:pt>
                <c:pt idx="23">
                  <c:v>1.0000000000000005E-2</c:v>
                </c:pt>
                <c:pt idx="24">
                  <c:v>0</c:v>
                </c:pt>
                <c:pt idx="25">
                  <c:v>0</c:v>
                </c:pt>
                <c:pt idx="26">
                  <c:v>0.05</c:v>
                </c:pt>
              </c:numCache>
            </c:numRef>
          </c:yVal>
          <c:smooth val="0"/>
          <c:extLst>
            <c:ext xmlns:c16="http://schemas.microsoft.com/office/drawing/2014/chart" uri="{C3380CC4-5D6E-409C-BE32-E72D297353CC}">
              <c16:uniqueId val="{00000002-5A18-824B-972C-7A054A0F6FB7}"/>
            </c:ext>
          </c:extLst>
        </c:ser>
        <c:dLbls>
          <c:showLegendKey val="0"/>
          <c:showVal val="0"/>
          <c:showCatName val="0"/>
          <c:showSerName val="0"/>
          <c:showPercent val="0"/>
          <c:showBubbleSize val="0"/>
        </c:dLbls>
        <c:axId val="158695424"/>
        <c:axId val="158697344"/>
      </c:scatterChart>
      <c:valAx>
        <c:axId val="158695424"/>
        <c:scaling>
          <c:orientation val="minMax"/>
          <c:min val="50"/>
        </c:scaling>
        <c:delete val="0"/>
        <c:axPos val="b"/>
        <c:title>
          <c:tx>
            <c:rich>
              <a:bodyPr/>
              <a:lstStyle/>
              <a:p>
                <a:pPr>
                  <a:defRPr sz="1400"/>
                </a:pPr>
                <a:r>
                  <a:rPr lang="en-US" altLang="zh-CN" sz="1400"/>
                  <a:t>TAI</a:t>
                </a:r>
                <a:endParaRPr lang="zh-CN" sz="1400"/>
              </a:p>
            </c:rich>
          </c:tx>
          <c:overlay val="0"/>
        </c:title>
        <c:numFmt formatCode="General" sourceLinked="1"/>
        <c:majorTickMark val="out"/>
        <c:minorTickMark val="none"/>
        <c:tickLblPos val="nextTo"/>
        <c:txPr>
          <a:bodyPr/>
          <a:lstStyle/>
          <a:p>
            <a:pPr>
              <a:defRPr sz="1050"/>
            </a:pPr>
            <a:endParaRPr lang="zh-CN"/>
          </a:p>
        </c:txPr>
        <c:crossAx val="158697344"/>
        <c:crosses val="autoZero"/>
        <c:crossBetween val="midCat"/>
      </c:valAx>
      <c:valAx>
        <c:axId val="158697344"/>
        <c:scaling>
          <c:orientation val="minMax"/>
        </c:scaling>
        <c:delete val="0"/>
        <c:axPos val="l"/>
        <c:title>
          <c:tx>
            <c:rich>
              <a:bodyPr/>
              <a:lstStyle/>
              <a:p>
                <a:pPr>
                  <a:defRPr sz="1400"/>
                </a:pPr>
                <a:r>
                  <a:rPr lang="en-US" altLang="zh-CN" sz="1400" dirty="0"/>
                  <a:t>SCR(</a:t>
                </a:r>
                <a:r>
                  <a:rPr lang="el-GR" altLang="zh-CN" sz="1400" dirty="0">
                    <a:ea typeface="宋体"/>
                  </a:rPr>
                  <a:t>μ</a:t>
                </a:r>
                <a:r>
                  <a:rPr lang="en-US" altLang="zh-CN" sz="1400" dirty="0"/>
                  <a:t>V)</a:t>
                </a:r>
                <a:endParaRPr lang="zh-CN" sz="1400" dirty="0"/>
              </a:p>
            </c:rich>
          </c:tx>
          <c:layout>
            <c:manualLayout>
              <c:xMode val="edge"/>
              <c:yMode val="edge"/>
              <c:x val="3.0555555555555582E-2"/>
              <c:y val="0.18363772236803733"/>
            </c:manualLayout>
          </c:layout>
          <c:overlay val="0"/>
        </c:title>
        <c:numFmt formatCode="#,##0.00;[Red]\-#,##0.00" sourceLinked="0"/>
        <c:majorTickMark val="out"/>
        <c:minorTickMark val="none"/>
        <c:tickLblPos val="nextTo"/>
        <c:txPr>
          <a:bodyPr/>
          <a:lstStyle/>
          <a:p>
            <a:pPr>
              <a:defRPr sz="1050"/>
            </a:pPr>
            <a:endParaRPr lang="zh-CN"/>
          </a:p>
        </c:txPr>
        <c:crossAx val="158695424"/>
        <c:crosses val="autoZero"/>
        <c:crossBetween val="midCat"/>
      </c:valAx>
      <c:spPr>
        <a:noFill/>
        <a:ln w="25400">
          <a:noFill/>
        </a:ln>
      </c:spPr>
    </c:plotArea>
    <c:plotVisOnly val="1"/>
    <c:dispBlanksAs val="gap"/>
    <c:showDLblsOverMax val="0"/>
  </c:chart>
  <c:txPr>
    <a:bodyPr/>
    <a:lstStyle/>
    <a:p>
      <a:pPr>
        <a:defRPr>
          <a:latin typeface="Times New Roman" pitchFamily="18" charset="0"/>
          <a:cs typeface="Times New Roman" pitchFamily="18" charset="0"/>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trendline>
            <c:trendlineType val="linear"/>
            <c:dispRSqr val="0"/>
            <c:dispEq val="0"/>
          </c:trendline>
          <c:trendline>
            <c:trendlineType val="linear"/>
            <c:dispRSqr val="1"/>
            <c:dispEq val="0"/>
            <c:trendlineLbl>
              <c:layout>
                <c:manualLayout>
                  <c:x val="-0.33032983377078357"/>
                  <c:y val="-0.45127187226596682"/>
                </c:manualLayout>
              </c:layout>
              <c:numFmt formatCode="General" sourceLinked="0"/>
              <c:txPr>
                <a:bodyPr/>
                <a:lstStyle/>
                <a:p>
                  <a:pPr>
                    <a:defRPr sz="1200">
                      <a:latin typeface="Times New Roman" pitchFamily="18" charset="0"/>
                      <a:cs typeface="Times New Roman" pitchFamily="18" charset="0"/>
                    </a:defRPr>
                  </a:pPr>
                  <a:endParaRPr lang="zh-CN"/>
                </a:p>
              </c:txPr>
            </c:trendlineLbl>
          </c:trendline>
          <c:xVal>
            <c:numRef>
              <c:f>Sheet1!$D$29:$D$55</c:f>
              <c:numCache>
                <c:formatCode>General</c:formatCode>
                <c:ptCount val="27"/>
                <c:pt idx="0">
                  <c:v>22</c:v>
                </c:pt>
                <c:pt idx="1">
                  <c:v>27</c:v>
                </c:pt>
                <c:pt idx="2">
                  <c:v>23</c:v>
                </c:pt>
                <c:pt idx="3">
                  <c:v>23</c:v>
                </c:pt>
                <c:pt idx="4">
                  <c:v>27</c:v>
                </c:pt>
                <c:pt idx="5">
                  <c:v>19</c:v>
                </c:pt>
                <c:pt idx="6">
                  <c:v>25</c:v>
                </c:pt>
                <c:pt idx="7">
                  <c:v>24</c:v>
                </c:pt>
                <c:pt idx="8">
                  <c:v>22</c:v>
                </c:pt>
                <c:pt idx="9">
                  <c:v>23</c:v>
                </c:pt>
                <c:pt idx="10">
                  <c:v>24</c:v>
                </c:pt>
                <c:pt idx="11">
                  <c:v>25</c:v>
                </c:pt>
                <c:pt idx="12">
                  <c:v>28</c:v>
                </c:pt>
                <c:pt idx="13">
                  <c:v>26</c:v>
                </c:pt>
                <c:pt idx="14">
                  <c:v>28</c:v>
                </c:pt>
                <c:pt idx="15">
                  <c:v>28</c:v>
                </c:pt>
                <c:pt idx="16">
                  <c:v>28</c:v>
                </c:pt>
                <c:pt idx="17">
                  <c:v>28</c:v>
                </c:pt>
                <c:pt idx="18">
                  <c:v>31</c:v>
                </c:pt>
                <c:pt idx="19">
                  <c:v>29</c:v>
                </c:pt>
                <c:pt idx="20">
                  <c:v>28</c:v>
                </c:pt>
                <c:pt idx="21">
                  <c:v>28</c:v>
                </c:pt>
                <c:pt idx="22">
                  <c:v>29</c:v>
                </c:pt>
                <c:pt idx="23">
                  <c:v>30</c:v>
                </c:pt>
                <c:pt idx="24">
                  <c:v>30</c:v>
                </c:pt>
                <c:pt idx="25">
                  <c:v>31</c:v>
                </c:pt>
                <c:pt idx="26">
                  <c:v>29</c:v>
                </c:pt>
              </c:numCache>
            </c:numRef>
          </c:xVal>
          <c:yVal>
            <c:numRef>
              <c:f>Sheet1!$C$29:$C$55</c:f>
              <c:numCache>
                <c:formatCode>0.000_);[Red]\(0.000\)</c:formatCode>
                <c:ptCount val="27"/>
                <c:pt idx="0">
                  <c:v>1.0000000000000005E-2</c:v>
                </c:pt>
                <c:pt idx="1">
                  <c:v>6.0000000000000032E-2</c:v>
                </c:pt>
                <c:pt idx="2">
                  <c:v>6.0000000000000032E-2</c:v>
                </c:pt>
                <c:pt idx="3">
                  <c:v>0</c:v>
                </c:pt>
                <c:pt idx="4">
                  <c:v>9.0000000000000024E-2</c:v>
                </c:pt>
                <c:pt idx="5">
                  <c:v>2.0000000000000011E-2</c:v>
                </c:pt>
                <c:pt idx="6">
                  <c:v>0</c:v>
                </c:pt>
                <c:pt idx="7">
                  <c:v>0</c:v>
                </c:pt>
                <c:pt idx="8">
                  <c:v>2.0000000000000011E-2</c:v>
                </c:pt>
                <c:pt idx="9">
                  <c:v>1.0000000000000005E-2</c:v>
                </c:pt>
                <c:pt idx="10">
                  <c:v>4.0000000000000022E-2</c:v>
                </c:pt>
                <c:pt idx="11">
                  <c:v>8.0000000000000043E-2</c:v>
                </c:pt>
                <c:pt idx="12">
                  <c:v>0</c:v>
                </c:pt>
                <c:pt idx="13">
                  <c:v>0</c:v>
                </c:pt>
                <c:pt idx="14">
                  <c:v>4.0000000000000022E-2</c:v>
                </c:pt>
                <c:pt idx="15">
                  <c:v>0</c:v>
                </c:pt>
                <c:pt idx="16">
                  <c:v>0</c:v>
                </c:pt>
                <c:pt idx="17">
                  <c:v>1.0000000000000005E-2</c:v>
                </c:pt>
                <c:pt idx="18">
                  <c:v>0.05</c:v>
                </c:pt>
                <c:pt idx="19">
                  <c:v>0</c:v>
                </c:pt>
                <c:pt idx="20">
                  <c:v>1.0000000000000005E-2</c:v>
                </c:pt>
                <c:pt idx="21">
                  <c:v>0.05</c:v>
                </c:pt>
                <c:pt idx="22">
                  <c:v>0</c:v>
                </c:pt>
                <c:pt idx="23">
                  <c:v>1.0000000000000005E-2</c:v>
                </c:pt>
                <c:pt idx="24">
                  <c:v>4.0000000000000022E-2</c:v>
                </c:pt>
                <c:pt idx="25">
                  <c:v>0</c:v>
                </c:pt>
                <c:pt idx="26">
                  <c:v>3.0000000000000002E-2</c:v>
                </c:pt>
              </c:numCache>
            </c:numRef>
          </c:yVal>
          <c:smooth val="0"/>
          <c:extLst>
            <c:ext xmlns:c16="http://schemas.microsoft.com/office/drawing/2014/chart" uri="{C3380CC4-5D6E-409C-BE32-E72D297353CC}">
              <c16:uniqueId val="{00000002-4905-0041-894A-FA8690E6694B}"/>
            </c:ext>
          </c:extLst>
        </c:ser>
        <c:dLbls>
          <c:showLegendKey val="0"/>
          <c:showVal val="0"/>
          <c:showCatName val="0"/>
          <c:showSerName val="0"/>
          <c:showPercent val="0"/>
          <c:showBubbleSize val="0"/>
        </c:dLbls>
        <c:axId val="170949248"/>
        <c:axId val="170955520"/>
      </c:scatterChart>
      <c:valAx>
        <c:axId val="170949248"/>
        <c:scaling>
          <c:orientation val="minMax"/>
          <c:min val="15"/>
        </c:scaling>
        <c:delete val="0"/>
        <c:axPos val="b"/>
        <c:title>
          <c:tx>
            <c:rich>
              <a:bodyPr/>
              <a:lstStyle/>
              <a:p>
                <a:pPr>
                  <a:defRPr sz="1400"/>
                </a:pPr>
                <a:r>
                  <a:rPr lang="en-US" altLang="zh-CN" sz="1400"/>
                  <a:t>TAI</a:t>
                </a:r>
                <a:endParaRPr lang="zh-CN" sz="1400"/>
              </a:p>
            </c:rich>
          </c:tx>
          <c:overlay val="0"/>
        </c:title>
        <c:numFmt formatCode="General" sourceLinked="1"/>
        <c:majorTickMark val="out"/>
        <c:minorTickMark val="none"/>
        <c:tickLblPos val="nextTo"/>
        <c:txPr>
          <a:bodyPr/>
          <a:lstStyle/>
          <a:p>
            <a:pPr>
              <a:defRPr sz="1050"/>
            </a:pPr>
            <a:endParaRPr lang="zh-CN"/>
          </a:p>
        </c:txPr>
        <c:crossAx val="170955520"/>
        <c:crosses val="autoZero"/>
        <c:crossBetween val="midCat"/>
      </c:valAx>
      <c:valAx>
        <c:axId val="170955520"/>
        <c:scaling>
          <c:orientation val="minMax"/>
        </c:scaling>
        <c:delete val="0"/>
        <c:axPos val="l"/>
        <c:title>
          <c:tx>
            <c:rich>
              <a:bodyPr/>
              <a:lstStyle/>
              <a:p>
                <a:pPr>
                  <a:defRPr sz="1400"/>
                </a:pPr>
                <a:r>
                  <a:rPr lang="en-US" altLang="zh-CN" sz="1400"/>
                  <a:t>SCR(</a:t>
                </a:r>
                <a:r>
                  <a:rPr lang="el-GR" altLang="zh-CN" sz="1400">
                    <a:ea typeface="宋体"/>
                  </a:rPr>
                  <a:t>μ</a:t>
                </a:r>
                <a:r>
                  <a:rPr lang="en-US" altLang="zh-CN" sz="1400"/>
                  <a:t>V)</a:t>
                </a:r>
                <a:endParaRPr lang="zh-CN" sz="1400"/>
              </a:p>
            </c:rich>
          </c:tx>
          <c:layout>
            <c:manualLayout>
              <c:xMode val="edge"/>
              <c:yMode val="edge"/>
              <c:x val="3.0555555555555582E-2"/>
              <c:y val="0.18363772236803733"/>
            </c:manualLayout>
          </c:layout>
          <c:overlay val="0"/>
        </c:title>
        <c:numFmt formatCode="#,##0.00;[Red]\-#,##0.00" sourceLinked="0"/>
        <c:majorTickMark val="out"/>
        <c:minorTickMark val="none"/>
        <c:tickLblPos val="nextTo"/>
        <c:txPr>
          <a:bodyPr/>
          <a:lstStyle/>
          <a:p>
            <a:pPr>
              <a:defRPr sz="1050"/>
            </a:pPr>
            <a:endParaRPr lang="zh-CN"/>
          </a:p>
        </c:txPr>
        <c:crossAx val="170949248"/>
        <c:crosses val="autoZero"/>
        <c:crossBetween val="midCat"/>
      </c:valAx>
      <c:spPr>
        <a:noFill/>
        <a:ln w="25400">
          <a:noFill/>
        </a:ln>
      </c:spPr>
    </c:plotArea>
    <c:plotVisOnly val="1"/>
    <c:dispBlanksAs val="gap"/>
    <c:showDLblsOverMax val="0"/>
  </c:chart>
  <c:txPr>
    <a:bodyPr/>
    <a:lstStyle/>
    <a:p>
      <a:pPr>
        <a:defRPr>
          <a:latin typeface="Times New Roman" pitchFamily="18" charset="0"/>
          <a:cs typeface="Times New Roman" pitchFamily="18" charset="0"/>
        </a:defRPr>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a:lstStyle/>
          <a:p>
            <a:pPr>
              <a:defRPr/>
            </a:pPr>
            <a:r>
              <a:rPr lang="zh-CN" dirty="0"/>
              <a:t>评价反应时（</a:t>
            </a:r>
            <a:r>
              <a:rPr lang="en-US" dirty="0"/>
              <a:t>ms</a:t>
            </a:r>
            <a:r>
              <a:rPr lang="zh-CN" dirty="0"/>
              <a:t>）</a:t>
            </a:r>
            <a:r>
              <a:rPr lang="en-US" dirty="0"/>
              <a:t> </a:t>
            </a:r>
          </a:p>
        </c:rich>
      </c:tx>
      <c:layout>
        <c:manualLayout>
          <c:xMode val="edge"/>
          <c:yMode val="edge"/>
          <c:x val="0.32668744531933713"/>
          <c:y val="7.1110613399031533E-2"/>
        </c:manualLayout>
      </c:layout>
      <c:overlay val="0"/>
      <c:spPr>
        <a:noFill/>
        <a:ln w="25400">
          <a:noFill/>
        </a:ln>
      </c:spPr>
    </c:title>
    <c:autoTitleDeleted val="0"/>
    <c:plotArea>
      <c:layout/>
      <c:barChart>
        <c:barDir val="col"/>
        <c:grouping val="clustered"/>
        <c:varyColors val="0"/>
        <c:ser>
          <c:idx val="0"/>
          <c:order val="0"/>
          <c:tx>
            <c:strRef>
              <c:f>促进!$A$28</c:f>
              <c:strCache>
                <c:ptCount val="1"/>
                <c:pt idx="0">
                  <c:v>阴极刺激</c:v>
                </c:pt>
              </c:strCache>
            </c:strRef>
          </c:tx>
          <c:spPr>
            <a:solidFill>
              <a:srgbClr val="0070C0"/>
            </a:solidFill>
          </c:spPr>
          <c:invertIfNegative val="0"/>
          <c:errBars>
            <c:errBarType val="both"/>
            <c:errValType val="cust"/>
            <c:noEndCap val="0"/>
            <c:plus>
              <c:numRef>
                <c:f>促进!$N$46:$N$49</c:f>
                <c:numCache>
                  <c:formatCode>General</c:formatCode>
                  <c:ptCount val="4"/>
                  <c:pt idx="0">
                    <c:v>232.02611913411678</c:v>
                  </c:pt>
                  <c:pt idx="1">
                    <c:v>250.25548487358617</c:v>
                  </c:pt>
                  <c:pt idx="2">
                    <c:v>175.7143038698795</c:v>
                  </c:pt>
                  <c:pt idx="3">
                    <c:v>176.00780165691381</c:v>
                  </c:pt>
                </c:numCache>
              </c:numRef>
            </c:plus>
            <c:minus>
              <c:numRef>
                <c:f>促进!$N$46:$N$49</c:f>
                <c:numCache>
                  <c:formatCode>General</c:formatCode>
                  <c:ptCount val="4"/>
                  <c:pt idx="0">
                    <c:v>232.02611913411678</c:v>
                  </c:pt>
                  <c:pt idx="1">
                    <c:v>250.25548487358617</c:v>
                  </c:pt>
                  <c:pt idx="2">
                    <c:v>175.7143038698795</c:v>
                  </c:pt>
                  <c:pt idx="3">
                    <c:v>176.00780165691381</c:v>
                  </c:pt>
                </c:numCache>
              </c:numRef>
            </c:minus>
          </c:errBars>
          <c:cat>
            <c:strRef>
              <c:f>促进!$A$33:$A$36</c:f>
              <c:strCache>
                <c:ptCount val="4"/>
                <c:pt idx="0">
                  <c:v>无助人</c:v>
                </c:pt>
                <c:pt idx="1">
                  <c:v>意外助人</c:v>
                </c:pt>
                <c:pt idx="2">
                  <c:v>助人未遂</c:v>
                </c:pt>
                <c:pt idx="3">
                  <c:v>助人成功</c:v>
                </c:pt>
              </c:strCache>
            </c:strRef>
          </c:cat>
          <c:val>
            <c:numRef>
              <c:f>促进!$S$20:$V$20</c:f>
              <c:numCache>
                <c:formatCode>General</c:formatCode>
                <c:ptCount val="4"/>
                <c:pt idx="0">
                  <c:v>2741.3705555555939</c:v>
                </c:pt>
                <c:pt idx="1">
                  <c:v>2360.875000000025</c:v>
                </c:pt>
                <c:pt idx="2">
                  <c:v>1910.2549999999999</c:v>
                </c:pt>
                <c:pt idx="3">
                  <c:v>1615.0694444444428</c:v>
                </c:pt>
              </c:numCache>
            </c:numRef>
          </c:val>
          <c:extLst>
            <c:ext xmlns:c16="http://schemas.microsoft.com/office/drawing/2014/chart" uri="{C3380CC4-5D6E-409C-BE32-E72D297353CC}">
              <c16:uniqueId val="{00000000-D643-1344-B4C1-BC0D52BB9F90}"/>
            </c:ext>
          </c:extLst>
        </c:ser>
        <c:ser>
          <c:idx val="1"/>
          <c:order val="1"/>
          <c:tx>
            <c:strRef>
              <c:f>促进!$A$29</c:f>
              <c:strCache>
                <c:ptCount val="1"/>
                <c:pt idx="0">
                  <c:v>假刺激</c:v>
                </c:pt>
              </c:strCache>
            </c:strRef>
          </c:tx>
          <c:spPr>
            <a:solidFill>
              <a:srgbClr val="00B050"/>
            </a:solidFill>
          </c:spPr>
          <c:invertIfNegative val="0"/>
          <c:errBars>
            <c:errBarType val="both"/>
            <c:errValType val="cust"/>
            <c:noEndCap val="0"/>
            <c:plus>
              <c:numRef>
                <c:f>促进!$N$50:$N$53</c:f>
                <c:numCache>
                  <c:formatCode>General</c:formatCode>
                  <c:ptCount val="4"/>
                  <c:pt idx="0">
                    <c:v>263.89078264556201</c:v>
                  </c:pt>
                  <c:pt idx="1">
                    <c:v>237.85962140088816</c:v>
                  </c:pt>
                  <c:pt idx="2">
                    <c:v>224.92193068673782</c:v>
                  </c:pt>
                  <c:pt idx="3">
                    <c:v>191.49375593253012</c:v>
                  </c:pt>
                </c:numCache>
              </c:numRef>
            </c:plus>
            <c:minus>
              <c:numRef>
                <c:f>促进!$N$50:$N$53</c:f>
                <c:numCache>
                  <c:formatCode>General</c:formatCode>
                  <c:ptCount val="4"/>
                  <c:pt idx="0">
                    <c:v>263.89078264556201</c:v>
                  </c:pt>
                  <c:pt idx="1">
                    <c:v>237.85962140088816</c:v>
                  </c:pt>
                  <c:pt idx="2">
                    <c:v>224.92193068673782</c:v>
                  </c:pt>
                  <c:pt idx="3">
                    <c:v>191.49375593253012</c:v>
                  </c:pt>
                </c:numCache>
              </c:numRef>
            </c:minus>
          </c:errBars>
          <c:cat>
            <c:strRef>
              <c:f>促进!$A$33:$A$36</c:f>
              <c:strCache>
                <c:ptCount val="4"/>
                <c:pt idx="0">
                  <c:v>无助人</c:v>
                </c:pt>
                <c:pt idx="1">
                  <c:v>意外助人</c:v>
                </c:pt>
                <c:pt idx="2">
                  <c:v>助人未遂</c:v>
                </c:pt>
                <c:pt idx="3">
                  <c:v>助人成功</c:v>
                </c:pt>
              </c:strCache>
            </c:strRef>
          </c:cat>
          <c:val>
            <c:numRef>
              <c:f>促进!$AQ$20:$AT$20</c:f>
              <c:numCache>
                <c:formatCode>General</c:formatCode>
                <c:ptCount val="4"/>
                <c:pt idx="0">
                  <c:v>2514.1111111111122</c:v>
                </c:pt>
                <c:pt idx="1">
                  <c:v>2240.4950000000022</c:v>
                </c:pt>
                <c:pt idx="2">
                  <c:v>2194.3611111111122</c:v>
                </c:pt>
                <c:pt idx="3">
                  <c:v>1979.6477777777811</c:v>
                </c:pt>
              </c:numCache>
            </c:numRef>
          </c:val>
          <c:extLst>
            <c:ext xmlns:c16="http://schemas.microsoft.com/office/drawing/2014/chart" uri="{C3380CC4-5D6E-409C-BE32-E72D297353CC}">
              <c16:uniqueId val="{00000001-D643-1344-B4C1-BC0D52BB9F90}"/>
            </c:ext>
          </c:extLst>
        </c:ser>
        <c:dLbls>
          <c:showLegendKey val="0"/>
          <c:showVal val="0"/>
          <c:showCatName val="0"/>
          <c:showSerName val="0"/>
          <c:showPercent val="0"/>
          <c:showBubbleSize val="0"/>
        </c:dLbls>
        <c:gapWidth val="150"/>
        <c:axId val="156904448"/>
        <c:axId val="156934912"/>
      </c:barChart>
      <c:catAx>
        <c:axId val="156904448"/>
        <c:scaling>
          <c:orientation val="minMax"/>
        </c:scaling>
        <c:delete val="0"/>
        <c:axPos val="b"/>
        <c:numFmt formatCode="General" sourceLinked="1"/>
        <c:majorTickMark val="none"/>
        <c:minorTickMark val="none"/>
        <c:tickLblPos val="nextTo"/>
        <c:crossAx val="156934912"/>
        <c:crosses val="autoZero"/>
        <c:auto val="1"/>
        <c:lblAlgn val="ctr"/>
        <c:lblOffset val="100"/>
        <c:noMultiLvlLbl val="0"/>
      </c:catAx>
      <c:valAx>
        <c:axId val="156934912"/>
        <c:scaling>
          <c:orientation val="minMax"/>
        </c:scaling>
        <c:delete val="0"/>
        <c:axPos val="l"/>
        <c:numFmt formatCode="General" sourceLinked="1"/>
        <c:majorTickMark val="none"/>
        <c:minorTickMark val="none"/>
        <c:tickLblPos val="nextTo"/>
        <c:crossAx val="156904448"/>
        <c:crosses val="autoZero"/>
        <c:crossBetween val="between"/>
      </c:valAx>
    </c:plotArea>
    <c:legend>
      <c:legendPos val="r"/>
      <c:layout>
        <c:manualLayout>
          <c:xMode val="edge"/>
          <c:yMode val="edge"/>
          <c:x val="0.78066382327209094"/>
          <c:y val="0.45423549091519638"/>
          <c:w val="0.18322506561679791"/>
          <c:h val="0.17028402250902891"/>
        </c:manualLayout>
      </c:layout>
      <c:overlay val="0"/>
    </c:legend>
    <c:plotVisOnly val="1"/>
    <c:dispBlanksAs val="gap"/>
    <c:showDLblsOverMax val="0"/>
  </c:chart>
  <c:txPr>
    <a:bodyPr/>
    <a:lstStyle/>
    <a:p>
      <a:pPr>
        <a:defRPr sz="1200">
          <a:latin typeface="Times New Roman" pitchFamily="18" charset="0"/>
          <a:cs typeface="Times New Roman" pitchFamily="18" charset="0"/>
        </a:defRPr>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a:lstStyle/>
          <a:p>
            <a:pPr>
              <a:defRPr/>
            </a:pPr>
            <a:r>
              <a:rPr lang="zh-CN"/>
              <a:t>评价反应时（</a:t>
            </a:r>
            <a:r>
              <a:rPr lang="en-US"/>
              <a:t>ms</a:t>
            </a:r>
            <a:r>
              <a:rPr lang="zh-CN"/>
              <a:t>）</a:t>
            </a:r>
            <a:r>
              <a:rPr lang="en-US"/>
              <a:t> </a:t>
            </a:r>
          </a:p>
        </c:rich>
      </c:tx>
      <c:overlay val="0"/>
      <c:spPr>
        <a:noFill/>
        <a:ln w="25400">
          <a:noFill/>
        </a:ln>
      </c:spPr>
    </c:title>
    <c:autoTitleDeleted val="0"/>
    <c:plotArea>
      <c:layout/>
      <c:barChart>
        <c:barDir val="col"/>
        <c:grouping val="clustered"/>
        <c:varyColors val="0"/>
        <c:ser>
          <c:idx val="0"/>
          <c:order val="0"/>
          <c:tx>
            <c:strRef>
              <c:f>促进!$A$28</c:f>
              <c:strCache>
                <c:ptCount val="1"/>
                <c:pt idx="0">
                  <c:v>阴极刺激</c:v>
                </c:pt>
              </c:strCache>
            </c:strRef>
          </c:tx>
          <c:spPr>
            <a:solidFill>
              <a:srgbClr val="0070C0"/>
            </a:solidFill>
          </c:spPr>
          <c:invertIfNegative val="0"/>
          <c:errBars>
            <c:errBarType val="both"/>
            <c:errValType val="cust"/>
            <c:noEndCap val="0"/>
            <c:plus>
              <c:numRef>
                <c:f>促进!$N$46:$N$49</c:f>
                <c:numCache>
                  <c:formatCode>General</c:formatCode>
                  <c:ptCount val="4"/>
                  <c:pt idx="0">
                    <c:v>212.03338031163128</c:v>
                  </c:pt>
                  <c:pt idx="1">
                    <c:v>232.31724612947627</c:v>
                  </c:pt>
                  <c:pt idx="2">
                    <c:v>203.08832539205281</c:v>
                  </c:pt>
                  <c:pt idx="3">
                    <c:v>152.27565554201638</c:v>
                  </c:pt>
                </c:numCache>
              </c:numRef>
            </c:plus>
            <c:minus>
              <c:numRef>
                <c:f>促进!$N$46:$N$49</c:f>
                <c:numCache>
                  <c:formatCode>General</c:formatCode>
                  <c:ptCount val="4"/>
                  <c:pt idx="0">
                    <c:v>212.03338031163128</c:v>
                  </c:pt>
                  <c:pt idx="1">
                    <c:v>232.31724612947627</c:v>
                  </c:pt>
                  <c:pt idx="2">
                    <c:v>203.08832539205281</c:v>
                  </c:pt>
                  <c:pt idx="3">
                    <c:v>152.27565554201638</c:v>
                  </c:pt>
                </c:numCache>
              </c:numRef>
            </c:minus>
          </c:errBars>
          <c:cat>
            <c:strRef>
              <c:f>促进!$A$33:$A$36</c:f>
              <c:strCache>
                <c:ptCount val="4"/>
                <c:pt idx="0">
                  <c:v>无伤人</c:v>
                </c:pt>
                <c:pt idx="1">
                  <c:v>意外伤人</c:v>
                </c:pt>
                <c:pt idx="2">
                  <c:v>伤人未遂</c:v>
                </c:pt>
                <c:pt idx="3">
                  <c:v>成功伤人</c:v>
                </c:pt>
              </c:strCache>
            </c:strRef>
          </c:cat>
          <c:val>
            <c:numRef>
              <c:f>促进!$S$20:$V$20</c:f>
              <c:numCache>
                <c:formatCode>General</c:formatCode>
                <c:ptCount val="4"/>
                <c:pt idx="0">
                  <c:v>1463.027777777796</c:v>
                </c:pt>
                <c:pt idx="1">
                  <c:v>1960.4116666666814</c:v>
                </c:pt>
                <c:pt idx="2">
                  <c:v>1643.7961111111113</c:v>
                </c:pt>
                <c:pt idx="3">
                  <c:v>1258.4816666666711</c:v>
                </c:pt>
              </c:numCache>
            </c:numRef>
          </c:val>
          <c:extLst>
            <c:ext xmlns:c16="http://schemas.microsoft.com/office/drawing/2014/chart" uri="{C3380CC4-5D6E-409C-BE32-E72D297353CC}">
              <c16:uniqueId val="{00000000-5448-D049-990D-F4BCBD3AA309}"/>
            </c:ext>
          </c:extLst>
        </c:ser>
        <c:ser>
          <c:idx val="1"/>
          <c:order val="1"/>
          <c:tx>
            <c:strRef>
              <c:f>促进!$A$29</c:f>
              <c:strCache>
                <c:ptCount val="1"/>
                <c:pt idx="0">
                  <c:v>假刺激</c:v>
                </c:pt>
              </c:strCache>
            </c:strRef>
          </c:tx>
          <c:spPr>
            <a:solidFill>
              <a:srgbClr val="00B050"/>
            </a:solidFill>
          </c:spPr>
          <c:invertIfNegative val="0"/>
          <c:errBars>
            <c:errBarType val="both"/>
            <c:errValType val="cust"/>
            <c:noEndCap val="0"/>
            <c:plus>
              <c:numRef>
                <c:f>促进!$N$50:$N$53</c:f>
                <c:numCache>
                  <c:formatCode>General</c:formatCode>
                  <c:ptCount val="4"/>
                  <c:pt idx="0">
                    <c:v>187.13508450080926</c:v>
                  </c:pt>
                  <c:pt idx="1">
                    <c:v>274.77522155201223</c:v>
                  </c:pt>
                  <c:pt idx="2">
                    <c:v>167.44805444479093</c:v>
                  </c:pt>
                  <c:pt idx="3">
                    <c:v>119.91510798463466</c:v>
                  </c:pt>
                </c:numCache>
              </c:numRef>
            </c:plus>
            <c:minus>
              <c:numRef>
                <c:f>促进!$N$50:$N$53</c:f>
                <c:numCache>
                  <c:formatCode>General</c:formatCode>
                  <c:ptCount val="4"/>
                  <c:pt idx="0">
                    <c:v>187.13508450080926</c:v>
                  </c:pt>
                  <c:pt idx="1">
                    <c:v>274.77522155201223</c:v>
                  </c:pt>
                  <c:pt idx="2">
                    <c:v>167.44805444479093</c:v>
                  </c:pt>
                  <c:pt idx="3">
                    <c:v>119.91510798463466</c:v>
                  </c:pt>
                </c:numCache>
              </c:numRef>
            </c:minus>
          </c:errBars>
          <c:cat>
            <c:strRef>
              <c:f>促进!$A$33:$A$36</c:f>
              <c:strCache>
                <c:ptCount val="4"/>
                <c:pt idx="0">
                  <c:v>无伤人</c:v>
                </c:pt>
                <c:pt idx="1">
                  <c:v>意外伤人</c:v>
                </c:pt>
                <c:pt idx="2">
                  <c:v>伤人未遂</c:v>
                </c:pt>
                <c:pt idx="3">
                  <c:v>成功伤人</c:v>
                </c:pt>
              </c:strCache>
            </c:strRef>
          </c:cat>
          <c:val>
            <c:numRef>
              <c:f>促进!$AQ$20:$AT$20</c:f>
              <c:numCache>
                <c:formatCode>General</c:formatCode>
                <c:ptCount val="4"/>
                <c:pt idx="0">
                  <c:v>1445.8055555555561</c:v>
                </c:pt>
                <c:pt idx="1">
                  <c:v>2245.4972222222482</c:v>
                </c:pt>
                <c:pt idx="2">
                  <c:v>2037.4861111111111</c:v>
                </c:pt>
                <c:pt idx="3">
                  <c:v>1343.3238888888848</c:v>
                </c:pt>
              </c:numCache>
            </c:numRef>
          </c:val>
          <c:extLst>
            <c:ext xmlns:c16="http://schemas.microsoft.com/office/drawing/2014/chart" uri="{C3380CC4-5D6E-409C-BE32-E72D297353CC}">
              <c16:uniqueId val="{00000001-5448-D049-990D-F4BCBD3AA309}"/>
            </c:ext>
          </c:extLst>
        </c:ser>
        <c:dLbls>
          <c:showLegendKey val="0"/>
          <c:showVal val="0"/>
          <c:showCatName val="0"/>
          <c:showSerName val="0"/>
          <c:showPercent val="0"/>
          <c:showBubbleSize val="0"/>
        </c:dLbls>
        <c:gapWidth val="150"/>
        <c:axId val="171066112"/>
        <c:axId val="171067648"/>
      </c:barChart>
      <c:catAx>
        <c:axId val="171066112"/>
        <c:scaling>
          <c:orientation val="minMax"/>
        </c:scaling>
        <c:delete val="0"/>
        <c:axPos val="b"/>
        <c:numFmt formatCode="General" sourceLinked="1"/>
        <c:majorTickMark val="none"/>
        <c:minorTickMark val="none"/>
        <c:tickLblPos val="nextTo"/>
        <c:crossAx val="171067648"/>
        <c:crosses val="autoZero"/>
        <c:auto val="1"/>
        <c:lblAlgn val="ctr"/>
        <c:lblOffset val="100"/>
        <c:noMultiLvlLbl val="0"/>
      </c:catAx>
      <c:valAx>
        <c:axId val="171067648"/>
        <c:scaling>
          <c:orientation val="minMax"/>
        </c:scaling>
        <c:delete val="0"/>
        <c:axPos val="l"/>
        <c:numFmt formatCode="General" sourceLinked="1"/>
        <c:majorTickMark val="none"/>
        <c:minorTickMark val="none"/>
        <c:tickLblPos val="nextTo"/>
        <c:crossAx val="171066112"/>
        <c:crosses val="autoZero"/>
        <c:crossBetween val="between"/>
      </c:valAx>
    </c:plotArea>
    <c:legend>
      <c:legendPos val="r"/>
      <c:layout>
        <c:manualLayout>
          <c:xMode val="edge"/>
          <c:yMode val="edge"/>
          <c:x val="0.77788604549431362"/>
          <c:y val="0.46217878727188011"/>
          <c:w val="0.18322506561679791"/>
          <c:h val="0.17465027949643991"/>
        </c:manualLayout>
      </c:layout>
      <c:overlay val="0"/>
    </c:legend>
    <c:plotVisOnly val="1"/>
    <c:dispBlanksAs val="gap"/>
    <c:showDLblsOverMax val="0"/>
  </c:chart>
  <c:txPr>
    <a:bodyPr/>
    <a:lstStyle/>
    <a:p>
      <a:pPr>
        <a:defRPr sz="1200">
          <a:latin typeface="Times New Roman" pitchFamily="18" charset="0"/>
          <a:cs typeface="Times New Roman" pitchFamily="18" charset="0"/>
        </a:defRPr>
      </a:pPr>
      <a:endParaRPr lang="zh-CN"/>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image" Target="../media/image19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image" Target="../media/image72.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image" Target="../media/image130.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image" Target="../media/image14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86.emf"/></Relationships>
</file>

<file path=ppt/drawings/drawing1.xml><?xml version="1.0" encoding="utf-8"?>
<c:userShapes xmlns:c="http://schemas.openxmlformats.org/drawingml/2006/chart">
  <cdr:relSizeAnchor xmlns:cdr="http://schemas.openxmlformats.org/drawingml/2006/chartDrawing">
    <cdr:from>
      <cdr:x>0</cdr:x>
      <cdr:y>0.28875</cdr:y>
    </cdr:from>
    <cdr:to>
      <cdr:x>0.05208</cdr:x>
      <cdr:y>0.63597</cdr:y>
    </cdr:to>
    <cdr:sp macro="" textlink="">
      <cdr:nvSpPr>
        <cdr:cNvPr id="2" name="TextBox 5"/>
        <cdr:cNvSpPr txBox="1"/>
      </cdr:nvSpPr>
      <cdr:spPr>
        <a:xfrm xmlns:a="http://schemas.openxmlformats.org/drawingml/2006/main">
          <a:off x="0" y="792088"/>
          <a:ext cx="219373" cy="952500"/>
        </a:xfrm>
        <a:prstGeom xmlns:a="http://schemas.openxmlformats.org/drawingml/2006/main" prst="rect">
          <a:avLst/>
        </a:prstGeom>
        <a:solidFill xmlns:a="http://schemas.openxmlformats.org/drawingml/2006/main">
          <a:sysClr val="window" lastClr="FFFFFF"/>
        </a:solidFill>
        <a:ln xmlns:a="http://schemas.openxmlformats.org/drawingml/2006/main" w="9525" cmpd="sng">
          <a:noFill/>
        </a:ln>
        <a:effectLst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vert="vert270" wrap="square" rtlCol="0" anchor="ctr"/>
        <a:lstStyle xmlns:a="http://schemas.openxmlformats.org/drawingml/2006/main">
          <a:lvl1pPr marL="0" indent="0">
            <a:defRPr sz="1100">
              <a:solidFill>
                <a:sysClr val="windowText" lastClr="000000"/>
              </a:solidFill>
              <a:latin typeface="Calibri"/>
            </a:defRPr>
          </a:lvl1pPr>
          <a:lvl2pPr marL="457200" indent="0">
            <a:defRPr sz="1100">
              <a:solidFill>
                <a:sysClr val="windowText" lastClr="000000"/>
              </a:solidFill>
              <a:latin typeface="Calibri"/>
            </a:defRPr>
          </a:lvl2pPr>
          <a:lvl3pPr marL="914400" indent="0">
            <a:defRPr sz="1100">
              <a:solidFill>
                <a:sysClr val="windowText" lastClr="000000"/>
              </a:solidFill>
              <a:latin typeface="Calibri"/>
            </a:defRPr>
          </a:lvl3pPr>
          <a:lvl4pPr marL="1371600" indent="0">
            <a:defRPr sz="1100">
              <a:solidFill>
                <a:sysClr val="windowText" lastClr="000000"/>
              </a:solidFill>
              <a:latin typeface="Calibri"/>
            </a:defRPr>
          </a:lvl4pPr>
          <a:lvl5pPr marL="1828800" indent="0">
            <a:defRPr sz="1100">
              <a:solidFill>
                <a:sysClr val="windowText" lastClr="000000"/>
              </a:solidFill>
              <a:latin typeface="Calibri"/>
            </a:defRPr>
          </a:lvl5pPr>
          <a:lvl6pPr marL="2286000" indent="0">
            <a:defRPr sz="1100">
              <a:solidFill>
                <a:sysClr val="windowText" lastClr="000000"/>
              </a:solidFill>
              <a:latin typeface="Calibri"/>
            </a:defRPr>
          </a:lvl6pPr>
          <a:lvl7pPr marL="2743200" indent="0">
            <a:defRPr sz="1100">
              <a:solidFill>
                <a:sysClr val="windowText" lastClr="000000"/>
              </a:solidFill>
              <a:latin typeface="Calibri"/>
            </a:defRPr>
          </a:lvl7pPr>
          <a:lvl8pPr marL="3200400" indent="0">
            <a:defRPr sz="1100">
              <a:solidFill>
                <a:sysClr val="windowText" lastClr="000000"/>
              </a:solidFill>
              <a:latin typeface="Calibri"/>
            </a:defRPr>
          </a:lvl8pPr>
          <a:lvl9pPr marL="3657600" indent="0">
            <a:defRPr sz="1100">
              <a:solidFill>
                <a:sysClr val="windowText" lastClr="000000"/>
              </a:solidFill>
              <a:latin typeface="Calibri"/>
            </a:defRPr>
          </a:lvl9pPr>
        </a:lstStyle>
        <a:p xmlns:a="http://schemas.openxmlformats.org/drawingml/2006/main">
          <a:r>
            <a:rPr lang="en-US" altLang="zh-CN" sz="1400" dirty="0">
              <a:latin typeface="Times New Roman" pitchFamily="18" charset="0"/>
              <a:cs typeface="Times New Roman" pitchFamily="18" charset="0"/>
            </a:rPr>
            <a:t>SCR (</a:t>
          </a:r>
          <a:r>
            <a:rPr lang="el-GR" altLang="zh-CN" sz="1400" dirty="0">
              <a:latin typeface="Times New Roman" pitchFamily="18" charset="0"/>
              <a:ea typeface="宋体"/>
              <a:cs typeface="Times New Roman" pitchFamily="18" charset="0"/>
            </a:rPr>
            <a:t>μ</a:t>
          </a:r>
          <a:r>
            <a:rPr lang="en-US" altLang="zh-CN" sz="1400" dirty="0">
              <a:latin typeface="Times New Roman" pitchFamily="18" charset="0"/>
              <a:ea typeface="宋体"/>
              <a:cs typeface="Times New Roman" pitchFamily="18" charset="0"/>
            </a:rPr>
            <a:t>V</a:t>
          </a:r>
          <a:r>
            <a:rPr lang="en-US" altLang="zh-CN" sz="1400" dirty="0">
              <a:latin typeface="Times New Roman" pitchFamily="18" charset="0"/>
              <a:cs typeface="Times New Roman" pitchFamily="18" charset="0"/>
            </a:rPr>
            <a:t>)</a:t>
          </a:r>
          <a:endParaRPr lang="zh-CN" altLang="en-US" sz="1400" dirty="0">
            <a:latin typeface="Times New Roman" pitchFamily="18" charset="0"/>
            <a:cs typeface="Times New Roman" pitchFamily="18" charset="0"/>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wrap="square" lIns="99048" tIns="49524" rIns="99048" bIns="49524" numCol="1" anchor="t" anchorCtr="0" compatLnSpc="1">
            <a:prstTxWarp prst="textNoShape">
              <a:avLst/>
            </a:prstTxWarp>
          </a:bodyPr>
          <a:lstStyle>
            <a:lvl1pPr>
              <a:defRPr sz="1300" b="0">
                <a:latin typeface="Calibri" pitchFamily="34" charset="0"/>
                <a:ea typeface="宋体" pitchFamily="34" charset="-122"/>
              </a:defRPr>
            </a:lvl1pPr>
          </a:lstStyle>
          <a:p>
            <a:pPr>
              <a:defRPr/>
            </a:pPr>
            <a:endParaRPr lang="zh-CN" altLang="en-US"/>
          </a:p>
        </p:txBody>
      </p:sp>
      <p:sp>
        <p:nvSpPr>
          <p:cNvPr id="3" name="日期占位符 2"/>
          <p:cNvSpPr>
            <a:spLocks noGrp="1"/>
          </p:cNvSpPr>
          <p:nvPr>
            <p:ph type="dt" sz="quarter" idx="1"/>
          </p:nvPr>
        </p:nvSpPr>
        <p:spPr>
          <a:xfrm>
            <a:off x="4021138" y="0"/>
            <a:ext cx="3076575" cy="511175"/>
          </a:xfrm>
          <a:prstGeom prst="rect">
            <a:avLst/>
          </a:prstGeom>
        </p:spPr>
        <p:txBody>
          <a:bodyPr vert="horz" wrap="square" lIns="99048" tIns="49524" rIns="99048" bIns="49524" numCol="1" anchor="t" anchorCtr="0" compatLnSpc="1">
            <a:prstTxWarp prst="textNoShape">
              <a:avLst/>
            </a:prstTxWarp>
          </a:bodyPr>
          <a:lstStyle>
            <a:lvl1pPr algn="r">
              <a:defRPr sz="1300" b="0">
                <a:latin typeface="Calibri" pitchFamily="34" charset="0"/>
                <a:ea typeface="宋体" pitchFamily="34" charset="-122"/>
              </a:defRPr>
            </a:lvl1pPr>
          </a:lstStyle>
          <a:p>
            <a:pPr>
              <a:defRPr/>
            </a:pPr>
            <a:fld id="{1F962646-D724-4085-B9E8-6F36159FBCB5}" type="datetimeFigureOut">
              <a:rPr lang="zh-CN" altLang="en-US"/>
              <a:pPr>
                <a:defRPr/>
              </a:pPr>
              <a:t>2020/8/25</a:t>
            </a:fld>
            <a:endParaRPr lang="zh-CN" altLang="en-US"/>
          </a:p>
        </p:txBody>
      </p:sp>
      <p:sp>
        <p:nvSpPr>
          <p:cNvPr id="4" name="页脚占位符 3"/>
          <p:cNvSpPr>
            <a:spLocks noGrp="1"/>
          </p:cNvSpPr>
          <p:nvPr>
            <p:ph type="ftr" sz="quarter" idx="2"/>
          </p:nvPr>
        </p:nvSpPr>
        <p:spPr>
          <a:xfrm>
            <a:off x="0" y="9721850"/>
            <a:ext cx="3076575" cy="511175"/>
          </a:xfrm>
          <a:prstGeom prst="rect">
            <a:avLst/>
          </a:prstGeom>
        </p:spPr>
        <p:txBody>
          <a:bodyPr vert="horz" wrap="square" lIns="99048" tIns="49524" rIns="99048" bIns="49524" numCol="1" anchor="b" anchorCtr="0" compatLnSpc="1">
            <a:prstTxWarp prst="textNoShape">
              <a:avLst/>
            </a:prstTxWarp>
          </a:bodyPr>
          <a:lstStyle>
            <a:lvl1pPr>
              <a:defRPr sz="1300" b="0">
                <a:latin typeface="Calibri" pitchFamily="34" charset="0"/>
                <a:ea typeface="宋体" pitchFamily="34" charset="-122"/>
              </a:defRPr>
            </a:lvl1pPr>
          </a:lstStyle>
          <a:p>
            <a:pPr>
              <a:defRPr/>
            </a:pPr>
            <a:endParaRPr lang="zh-CN" altLang="en-US"/>
          </a:p>
        </p:txBody>
      </p:sp>
      <p:sp>
        <p:nvSpPr>
          <p:cNvPr id="5" name="灯片编号占位符 4"/>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a:defRPr sz="1300" b="0">
                <a:latin typeface="Calibri" pitchFamily="34" charset="0"/>
                <a:ea typeface="宋体" pitchFamily="34" charset="-122"/>
              </a:defRPr>
            </a:lvl1pPr>
          </a:lstStyle>
          <a:p>
            <a:pPr>
              <a:defRPr/>
            </a:pPr>
            <a:fld id="{DCE9E9AB-1D92-48B1-B4B3-20AFDF70E10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wrap="square" lIns="99048" tIns="49524" rIns="99048" bIns="49524" numCol="1" anchor="t" anchorCtr="0" compatLnSpc="1">
            <a:prstTxWarp prst="textNoShape">
              <a:avLst/>
            </a:prstTxWarp>
          </a:bodyPr>
          <a:lstStyle>
            <a:lvl1pPr>
              <a:defRPr sz="1300" b="0">
                <a:latin typeface="Calibri" pitchFamily="34" charset="0"/>
                <a:ea typeface="宋体" pitchFamily="34" charset="-122"/>
              </a:defRPr>
            </a:lvl1pPr>
          </a:lstStyle>
          <a:p>
            <a:pPr>
              <a:defRPr/>
            </a:pPr>
            <a:endParaRPr lang="zh-CN" altLang="en-US"/>
          </a:p>
        </p:txBody>
      </p:sp>
      <p:sp>
        <p:nvSpPr>
          <p:cNvPr id="3" name="日期占位符 2"/>
          <p:cNvSpPr>
            <a:spLocks noGrp="1"/>
          </p:cNvSpPr>
          <p:nvPr>
            <p:ph type="dt" idx="1"/>
          </p:nvPr>
        </p:nvSpPr>
        <p:spPr>
          <a:xfrm>
            <a:off x="4021138" y="0"/>
            <a:ext cx="3076575" cy="511175"/>
          </a:xfrm>
          <a:prstGeom prst="rect">
            <a:avLst/>
          </a:prstGeom>
        </p:spPr>
        <p:txBody>
          <a:bodyPr vert="horz" wrap="square" lIns="99048" tIns="49524" rIns="99048" bIns="49524" numCol="1" anchor="t" anchorCtr="0" compatLnSpc="1">
            <a:prstTxWarp prst="textNoShape">
              <a:avLst/>
            </a:prstTxWarp>
          </a:bodyPr>
          <a:lstStyle>
            <a:lvl1pPr algn="r">
              <a:defRPr sz="1300" b="0">
                <a:latin typeface="Calibri" pitchFamily="34" charset="0"/>
                <a:ea typeface="宋体" pitchFamily="34" charset="-122"/>
              </a:defRPr>
            </a:lvl1pPr>
          </a:lstStyle>
          <a:p>
            <a:pPr>
              <a:defRPr/>
            </a:pPr>
            <a:fld id="{3DDB2BCC-8363-4359-8775-9681B194DE1C}" type="datetimeFigureOut">
              <a:rPr lang="zh-CN" altLang="en-US"/>
              <a:pPr>
                <a:defRPr/>
              </a:pPr>
              <a:t>2020/8/25</a:t>
            </a:fld>
            <a:endParaRPr lang="zh-CN" altLang="en-US"/>
          </a:p>
        </p:txBody>
      </p:sp>
      <p:sp>
        <p:nvSpPr>
          <p:cNvPr id="4" name="幻灯片图像占位符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pPr lvl="0"/>
            <a:endParaRPr lang="zh-CN" altLang="en-US" noProof="0"/>
          </a:p>
        </p:txBody>
      </p:sp>
      <p:sp>
        <p:nvSpPr>
          <p:cNvPr id="5" name="备注占位符 4"/>
          <p:cNvSpPr>
            <a:spLocks noGrp="1"/>
          </p:cNvSpPr>
          <p:nvPr>
            <p:ph type="body" sz="quarter" idx="3"/>
          </p:nvPr>
        </p:nvSpPr>
        <p:spPr>
          <a:xfrm>
            <a:off x="709613" y="4860925"/>
            <a:ext cx="5680075" cy="4605338"/>
          </a:xfrm>
          <a:prstGeom prst="rect">
            <a:avLst/>
          </a:prstGeom>
        </p:spPr>
        <p:txBody>
          <a:bodyPr vert="horz" wrap="square" lIns="99048" tIns="49524" rIns="99048" bIns="49524" numCol="1" anchor="t" anchorCtr="0" compatLnSpc="1">
            <a:prstTxWarp prst="textNoShape">
              <a:avLst/>
            </a:prstTxWarp>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721850"/>
            <a:ext cx="3076575" cy="511175"/>
          </a:xfrm>
          <a:prstGeom prst="rect">
            <a:avLst/>
          </a:prstGeom>
        </p:spPr>
        <p:txBody>
          <a:bodyPr vert="horz" wrap="square" lIns="99048" tIns="49524" rIns="99048" bIns="49524" numCol="1" anchor="b" anchorCtr="0" compatLnSpc="1">
            <a:prstTxWarp prst="textNoShape">
              <a:avLst/>
            </a:prstTxWarp>
          </a:bodyPr>
          <a:lstStyle>
            <a:lvl1pPr>
              <a:defRPr sz="1300" b="0">
                <a:latin typeface="Calibri" pitchFamily="34" charset="0"/>
                <a:ea typeface="宋体" pitchFamily="34" charset="-122"/>
              </a:defRPr>
            </a:lvl1pPr>
          </a:lstStyle>
          <a:p>
            <a:pPr>
              <a:defRPr/>
            </a:pPr>
            <a:endParaRPr lang="zh-CN" altLang="en-US"/>
          </a:p>
        </p:txBody>
      </p:sp>
      <p:sp>
        <p:nvSpPr>
          <p:cNvPr id="7" name="灯片编号占位符 6"/>
          <p:cNvSpPr>
            <a:spLocks noGrp="1"/>
          </p:cNvSpPr>
          <p:nvPr>
            <p:ph type="sldNum" sz="quarter" idx="5"/>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a:defRPr sz="1300" b="0">
                <a:latin typeface="Calibri" pitchFamily="34" charset="0"/>
                <a:ea typeface="宋体" pitchFamily="34" charset="-122"/>
              </a:defRPr>
            </a:lvl1pPr>
          </a:lstStyle>
          <a:p>
            <a:pPr>
              <a:defRPr/>
            </a:pPr>
            <a:fld id="{413FA754-D728-4FD4-8B30-A3D1F1841A7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define.cnki.net/WebForms/WebDefines.aspx?searchword=%e8%ae%a4%e7%9f%a5%e8%bf%87%e7%a8%8b" TargetMode="External"/><Relationship Id="rId2" Type="http://schemas.openxmlformats.org/officeDocument/2006/relationships/slide" Target="../slides/slide84.xml"/><Relationship Id="rId1" Type="http://schemas.openxmlformats.org/officeDocument/2006/relationships/notesMaster" Target="../notesMasters/notesMaster1.xml"/><Relationship Id="rId4" Type="http://schemas.openxmlformats.org/officeDocument/2006/relationships/hyperlink" Target="http://define.cnki.net/WebForms/WebDefines.aspx?searchword=%e8%ae%a4%e7%9f%a5%e7%b3%bb%e7%bb%9f"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bwMode="auto">
          <a:noFill/>
          <a:ln>
            <a:solidFill>
              <a:srgbClr val="000000"/>
            </a:solidFill>
            <a:miter lim="800000"/>
            <a:headEnd/>
            <a:tailEnd/>
          </a:ln>
        </p:spPr>
      </p:sp>
      <p:sp>
        <p:nvSpPr>
          <p:cNvPr id="82947" name="备注占位符 2"/>
          <p:cNvSpPr>
            <a:spLocks noGrp="1"/>
          </p:cNvSpPr>
          <p:nvPr>
            <p:ph type="body" idx="1"/>
          </p:nvPr>
        </p:nvSpPr>
        <p:spPr bwMode="auto">
          <a:noFill/>
        </p:spPr>
        <p:txBody>
          <a:bodyPr/>
          <a:lstStyle/>
          <a:p>
            <a:endParaRPr lang="zh-CN" altLang="en-US" dirty="0"/>
          </a:p>
        </p:txBody>
      </p:sp>
      <p:sp>
        <p:nvSpPr>
          <p:cNvPr id="82948" name="灯片编号占位符 3"/>
          <p:cNvSpPr>
            <a:spLocks noGrp="1"/>
          </p:cNvSpPr>
          <p:nvPr>
            <p:ph type="sldNum" sz="quarter" idx="5"/>
          </p:nvPr>
        </p:nvSpPr>
        <p:spPr bwMode="auto">
          <a:noFill/>
          <a:ln>
            <a:miter lim="800000"/>
            <a:headEnd/>
            <a:tailEnd/>
          </a:ln>
        </p:spPr>
        <p:txBody>
          <a:bodyPr/>
          <a:lstStyle/>
          <a:p>
            <a:fld id="{D6B99384-175E-4F3C-B7CA-D43451F2624C}" type="slidenum">
              <a:rPr lang="zh-CN" altLang="en-US" smtClean="0">
                <a:ea typeface="宋体" pitchFamily="2" charset="-122"/>
              </a:rPr>
              <a:pPr/>
              <a:t>1</a:t>
            </a:fld>
            <a:endParaRPr lang="zh-CN" altLang="en-US">
              <a:ea typeface="宋体"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3076DB-3345-4EA2-8B7C-4905E2510AA1}" type="slidenum">
              <a:rPr lang="zh-CN" altLang="en-US"/>
              <a:pPr/>
              <a:t>60</a:t>
            </a:fld>
            <a:endParaRPr lang="en-US" altLang="zh-CN"/>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7533ED-54E9-43CA-BB47-60695DD56EA5}" type="slidenum">
              <a:rPr lang="zh-CN" altLang="en-US"/>
              <a:pPr/>
              <a:t>61</a:t>
            </a:fld>
            <a:endParaRPr lang="en-US" altLang="zh-CN"/>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xfrm>
            <a:off x="946574" y="4861441"/>
            <a:ext cx="5206153" cy="4605576"/>
          </a:xfrm>
        </p:spPr>
        <p:txBody>
          <a:bodyPr/>
          <a:lstStyle/>
          <a:p>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F0A5E4-BDDC-4710-8796-2BD4F93EEC44}" type="slidenum">
              <a:rPr lang="zh-CN" altLang="en-US"/>
              <a:pPr/>
              <a:t>62</a:t>
            </a:fld>
            <a:endParaRPr lang="en-US" altLang="zh-CN"/>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xfrm>
            <a:off x="946574" y="4861441"/>
            <a:ext cx="5206153" cy="4605576"/>
          </a:xfrm>
        </p:spPr>
        <p:txBody>
          <a:bodyPr/>
          <a:lstStyle/>
          <a:p>
            <a:r>
              <a:rPr lang="en-US" altLang="zh-CN" dirty="0"/>
              <a:t>The imagery generation in this study was required, voluntary and controlled, not automatic.</a:t>
            </a:r>
          </a:p>
          <a:p>
            <a:endParaRPr lang="en-US" altLang="zh-CN" sz="1100" dirty="0">
              <a:ea typeface="Palatino-Roman" charset="-122"/>
            </a:endParaRPr>
          </a:p>
          <a:p>
            <a:endParaRPr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8A3668-0DF6-47F7-BD0B-1AAB9BCB32E9}" type="slidenum">
              <a:rPr lang="zh-CN" altLang="en-US"/>
              <a:pPr/>
              <a:t>63</a:t>
            </a:fld>
            <a:endParaRPr lang="en-US" altLang="zh-CN"/>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9B185F-546C-4554-AD39-8513967FE270}" type="slidenum">
              <a:rPr lang="zh-CN" altLang="en-US"/>
              <a:pPr/>
              <a:t>65</a:t>
            </a:fld>
            <a:endParaRPr lang="en-US" altLang="zh-CN"/>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endParaRPr lang="zh-CN" altLang="en-US" b="1">
              <a:solidFill>
                <a:srgbClr val="231F2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413FA754-D728-4FD4-8B30-A3D1F1841A76}" type="slidenum">
              <a:rPr lang="zh-CN" altLang="en-US" smtClean="0"/>
              <a:pPr>
                <a:defRPr/>
              </a:pPr>
              <a:t>66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413FA754-D728-4FD4-8B30-A3D1F1841A76}" type="slidenum">
              <a:rPr lang="zh-CN" altLang="en-US" smtClean="0"/>
              <a:pPr>
                <a:defRPr/>
              </a:pPr>
              <a:t>67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p>
            <a:fld id="{A1C552E4-1FD0-4CAE-A119-835AB3608D01}" type="slidenum">
              <a:rPr lang="en-US" altLang="zh-CN" smtClean="0">
                <a:ea typeface="宋体" pitchFamily="2" charset="-122"/>
              </a:rPr>
              <a:pPr/>
              <a:t>68</a:t>
            </a:fld>
            <a:endParaRPr lang="en-US" altLang="zh-CN">
              <a:ea typeface="宋体" pitchFamily="2" charset="-122"/>
            </a:endParaRPr>
          </a:p>
        </p:txBody>
      </p:sp>
      <p:sp>
        <p:nvSpPr>
          <p:cNvPr id="187395" name="Rectangle 7"/>
          <p:cNvSpPr txBox="1">
            <a:spLocks noGrp="1" noChangeArrowheads="1"/>
          </p:cNvSpPr>
          <p:nvPr/>
        </p:nvSpPr>
        <p:spPr bwMode="auto">
          <a:xfrm>
            <a:off x="4021705" y="9720514"/>
            <a:ext cx="3076363" cy="511731"/>
          </a:xfrm>
          <a:prstGeom prst="rect">
            <a:avLst/>
          </a:prstGeom>
          <a:noFill/>
          <a:ln w="9525">
            <a:noFill/>
            <a:miter lim="800000"/>
            <a:headEnd/>
            <a:tailEnd/>
          </a:ln>
        </p:spPr>
        <p:txBody>
          <a:bodyPr anchor="b"/>
          <a:lstStyle/>
          <a:p>
            <a:pPr algn="r"/>
            <a:fld id="{413A4065-7414-4132-ABFB-0B8C2AB029B1}" type="slidenum">
              <a:rPr lang="en-US" altLang="zh-CN" sz="1200"/>
              <a:pPr algn="r"/>
              <a:t>68</a:t>
            </a:fld>
            <a:endParaRPr lang="en-US" altLang="zh-CN" sz="1200"/>
          </a:p>
        </p:txBody>
      </p:sp>
      <p:sp>
        <p:nvSpPr>
          <p:cNvPr id="187396" name="Rectangle 2"/>
          <p:cNvSpPr>
            <a:spLocks noGrp="1" noRot="1" noChangeAspect="1" noChangeArrowheads="1" noTextEdit="1"/>
          </p:cNvSpPr>
          <p:nvPr>
            <p:ph type="sldImg"/>
          </p:nvPr>
        </p:nvSpPr>
        <p:spPr>
          <a:ln/>
        </p:spPr>
      </p:sp>
      <p:sp>
        <p:nvSpPr>
          <p:cNvPr id="187397" name="Rectangle 3"/>
          <p:cNvSpPr>
            <a:spLocks noGrp="1" noChangeArrowheads="1"/>
          </p:cNvSpPr>
          <p:nvPr>
            <p:ph type="body" idx="1"/>
          </p:nvPr>
        </p:nvSpPr>
        <p:spPr>
          <a:noFill/>
          <a:ln/>
        </p:spPr>
        <p:txBody>
          <a:bodyPr/>
          <a:lstStyle/>
          <a:p>
            <a:pPr eaLnBrk="1" hangingPunct="1"/>
            <a:endParaRPr lang="zh-CN" altLang="zh-CN">
              <a:ea typeface="宋体"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413FA754-D728-4FD4-8B30-A3D1F1841A76}" type="slidenum">
              <a:rPr lang="zh-CN" altLang="en-US" smtClean="0"/>
              <a:pPr>
                <a:defRPr/>
              </a:pPr>
              <a:t>70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p>
            <a:fld id="{2E2D1CFE-BD1A-4649-84A3-CA205439AD27}" type="slidenum">
              <a:rPr lang="en-US" altLang="zh-CN" smtClean="0">
                <a:ea typeface="宋体" pitchFamily="2" charset="-122"/>
              </a:rPr>
              <a:pPr/>
              <a:t>71</a:t>
            </a:fld>
            <a:endParaRPr lang="en-US" altLang="zh-CN">
              <a:ea typeface="宋体" pitchFamily="2" charset="-122"/>
            </a:endParaRPr>
          </a:p>
        </p:txBody>
      </p:sp>
      <p:sp>
        <p:nvSpPr>
          <p:cNvPr id="189443" name="Rectangle 7"/>
          <p:cNvSpPr txBox="1">
            <a:spLocks noGrp="1" noChangeArrowheads="1"/>
          </p:cNvSpPr>
          <p:nvPr/>
        </p:nvSpPr>
        <p:spPr bwMode="auto">
          <a:xfrm>
            <a:off x="4021705" y="9720514"/>
            <a:ext cx="3076363" cy="511731"/>
          </a:xfrm>
          <a:prstGeom prst="rect">
            <a:avLst/>
          </a:prstGeom>
          <a:noFill/>
          <a:ln w="9525">
            <a:noFill/>
            <a:miter lim="800000"/>
            <a:headEnd/>
            <a:tailEnd/>
          </a:ln>
        </p:spPr>
        <p:txBody>
          <a:bodyPr anchor="b"/>
          <a:lstStyle/>
          <a:p>
            <a:pPr algn="r"/>
            <a:fld id="{9FB94B3C-CC0B-4813-BDD5-C3A936573FF5}" type="slidenum">
              <a:rPr lang="en-US" altLang="zh-CN" sz="1200"/>
              <a:pPr algn="r"/>
              <a:t>71</a:t>
            </a:fld>
            <a:endParaRPr lang="en-US" altLang="zh-CN" sz="1200"/>
          </a:p>
        </p:txBody>
      </p:sp>
      <p:sp>
        <p:nvSpPr>
          <p:cNvPr id="189444" name="Rectangle 2"/>
          <p:cNvSpPr>
            <a:spLocks noGrp="1" noRot="1" noChangeAspect="1" noChangeArrowheads="1" noTextEdit="1"/>
          </p:cNvSpPr>
          <p:nvPr>
            <p:ph type="sldImg"/>
          </p:nvPr>
        </p:nvSpPr>
        <p:spPr>
          <a:ln/>
        </p:spPr>
      </p:sp>
      <p:sp>
        <p:nvSpPr>
          <p:cNvPr id="189445" name="Rectangle 3"/>
          <p:cNvSpPr>
            <a:spLocks noGrp="1" noChangeArrowheads="1"/>
          </p:cNvSpPr>
          <p:nvPr>
            <p:ph type="body" idx="1"/>
          </p:nvPr>
        </p:nvSpPr>
        <p:spPr>
          <a:xfrm>
            <a:off x="946574" y="4861441"/>
            <a:ext cx="5206153" cy="4605576"/>
          </a:xfrm>
          <a:noFill/>
          <a:ln/>
        </p:spPr>
        <p:txBody>
          <a:bodyPr/>
          <a:lstStyle/>
          <a:p>
            <a:pPr eaLnBrk="1" hangingPunct="1">
              <a:spcBef>
                <a:spcPct val="50000"/>
              </a:spcBef>
            </a:pPr>
            <a:r>
              <a:rPr lang="zh-CN" altLang="en-US" sz="2400">
                <a:latin typeface="楷体_GB2312" pitchFamily="49" charset="-122"/>
                <a:ea typeface="楷体_GB2312" pitchFamily="49" charset="-122"/>
              </a:rPr>
              <a:t>反应与钱数、前后电极、和左右分布没有交互</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FB817DA-DA5A-4794-A524-3B8F36B5E50C}" type="slidenum">
              <a:rPr lang="en-US" altLang="zh-CN" smtClean="0"/>
              <a:pPr/>
              <a:t>15</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p:spPr>
        <p:txBody>
          <a:bodyPr/>
          <a:lstStyle/>
          <a:p>
            <a:fld id="{E0D1E86C-524C-4E64-A48C-14ADD15D4820}" type="slidenum">
              <a:rPr lang="en-US" altLang="zh-CN" smtClean="0">
                <a:ea typeface="宋体" pitchFamily="2" charset="-122"/>
              </a:rPr>
              <a:pPr/>
              <a:t>72</a:t>
            </a:fld>
            <a:endParaRPr lang="en-US" altLang="zh-CN">
              <a:ea typeface="宋体" pitchFamily="2" charset="-122"/>
            </a:endParaRPr>
          </a:p>
        </p:txBody>
      </p:sp>
      <p:sp>
        <p:nvSpPr>
          <p:cNvPr id="190467" name="Rectangle 7"/>
          <p:cNvSpPr txBox="1">
            <a:spLocks noGrp="1" noChangeArrowheads="1"/>
          </p:cNvSpPr>
          <p:nvPr/>
        </p:nvSpPr>
        <p:spPr bwMode="auto">
          <a:xfrm>
            <a:off x="4021706" y="9720515"/>
            <a:ext cx="3076363" cy="511731"/>
          </a:xfrm>
          <a:prstGeom prst="rect">
            <a:avLst/>
          </a:prstGeom>
          <a:noFill/>
          <a:ln w="9525">
            <a:noFill/>
            <a:miter lim="800000"/>
            <a:headEnd/>
            <a:tailEnd/>
          </a:ln>
        </p:spPr>
        <p:txBody>
          <a:bodyPr lIns="91431" tIns="45715" rIns="91431" bIns="45715" anchor="b"/>
          <a:lstStyle/>
          <a:p>
            <a:pPr algn="r"/>
            <a:fld id="{FC45962D-388E-4DFD-ABCE-139AD0F9B145}" type="slidenum">
              <a:rPr lang="en-US" altLang="zh-CN" sz="1200"/>
              <a:pPr algn="r"/>
              <a:t>72</a:t>
            </a:fld>
            <a:endParaRPr lang="en-US" altLang="zh-CN" sz="1200" dirty="0"/>
          </a:p>
        </p:txBody>
      </p:sp>
      <p:sp>
        <p:nvSpPr>
          <p:cNvPr id="190468" name="Rectangle 2"/>
          <p:cNvSpPr>
            <a:spLocks noGrp="1" noRot="1" noChangeAspect="1" noChangeArrowheads="1" noTextEdit="1"/>
          </p:cNvSpPr>
          <p:nvPr>
            <p:ph type="sldImg"/>
          </p:nvPr>
        </p:nvSpPr>
        <p:spPr>
          <a:ln/>
        </p:spPr>
      </p:sp>
      <p:sp>
        <p:nvSpPr>
          <p:cNvPr id="190469" name="Rectangle 3"/>
          <p:cNvSpPr>
            <a:spLocks noGrp="1" noChangeArrowheads="1"/>
          </p:cNvSpPr>
          <p:nvPr>
            <p:ph type="body" idx="1"/>
          </p:nvPr>
        </p:nvSpPr>
        <p:spPr>
          <a:noFill/>
          <a:ln/>
        </p:spPr>
        <p:txBody>
          <a:bodyPr/>
          <a:lstStyle/>
          <a:p>
            <a:pPr eaLnBrk="1" hangingPunct="1"/>
            <a:endParaRPr lang="zh-CN" altLang="zh-CN">
              <a:ea typeface="宋体"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p>
            <a:fld id="{3AEE2C3B-D29A-4499-87CB-1C4224FBE7CA}" type="slidenum">
              <a:rPr lang="en-US" altLang="zh-CN" smtClean="0">
                <a:ea typeface="宋体" pitchFamily="2" charset="-122"/>
              </a:rPr>
              <a:pPr/>
              <a:t>73</a:t>
            </a:fld>
            <a:endParaRPr lang="en-US" altLang="zh-CN">
              <a:ea typeface="宋体" pitchFamily="2" charset="-122"/>
            </a:endParaRPr>
          </a:p>
        </p:txBody>
      </p:sp>
      <p:sp>
        <p:nvSpPr>
          <p:cNvPr id="191491" name="Rectangle 7"/>
          <p:cNvSpPr txBox="1">
            <a:spLocks noGrp="1" noChangeArrowheads="1"/>
          </p:cNvSpPr>
          <p:nvPr/>
        </p:nvSpPr>
        <p:spPr bwMode="auto">
          <a:xfrm>
            <a:off x="4021706" y="9720515"/>
            <a:ext cx="3076363" cy="511731"/>
          </a:xfrm>
          <a:prstGeom prst="rect">
            <a:avLst/>
          </a:prstGeom>
          <a:noFill/>
          <a:ln w="9525">
            <a:noFill/>
            <a:miter lim="800000"/>
            <a:headEnd/>
            <a:tailEnd/>
          </a:ln>
        </p:spPr>
        <p:txBody>
          <a:bodyPr lIns="91431" tIns="45715" rIns="91431" bIns="45715" anchor="b"/>
          <a:lstStyle/>
          <a:p>
            <a:pPr algn="r"/>
            <a:fld id="{3EDDD94C-267C-4971-AA49-BB88E04A7F42}" type="slidenum">
              <a:rPr lang="en-US" altLang="zh-CN" sz="1200"/>
              <a:pPr algn="r"/>
              <a:t>73</a:t>
            </a:fld>
            <a:endParaRPr lang="en-US" altLang="zh-CN" sz="1200" dirty="0"/>
          </a:p>
        </p:txBody>
      </p:sp>
      <p:sp>
        <p:nvSpPr>
          <p:cNvPr id="191492" name="Rectangle 2"/>
          <p:cNvSpPr>
            <a:spLocks noGrp="1" noRot="1" noChangeAspect="1" noChangeArrowheads="1" noTextEdit="1"/>
          </p:cNvSpPr>
          <p:nvPr>
            <p:ph type="sldImg"/>
          </p:nvPr>
        </p:nvSpPr>
        <p:spPr>
          <a:ln/>
        </p:spPr>
      </p:sp>
      <p:sp>
        <p:nvSpPr>
          <p:cNvPr id="191493" name="Rectangle 3"/>
          <p:cNvSpPr>
            <a:spLocks noGrp="1" noChangeArrowheads="1"/>
          </p:cNvSpPr>
          <p:nvPr>
            <p:ph type="body" idx="1"/>
          </p:nvPr>
        </p:nvSpPr>
        <p:spPr>
          <a:noFill/>
          <a:ln/>
        </p:spPr>
        <p:txBody>
          <a:bodyPr/>
          <a:lstStyle/>
          <a:p>
            <a:pPr eaLnBrk="1" hangingPunct="1"/>
            <a:endParaRPr lang="zh-CN" altLang="zh-CN">
              <a:ea typeface="宋体"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p:spPr>
      </p:sp>
      <p:sp>
        <p:nvSpPr>
          <p:cNvPr id="78851"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a:t>Monalisa smile has attracted us for 500 years</a:t>
            </a:r>
            <a:endParaRPr lang="zh-CN" altLang="en-US"/>
          </a:p>
        </p:txBody>
      </p:sp>
      <p:sp>
        <p:nvSpPr>
          <p:cNvPr id="7885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8F72DE4-019A-45D0-89E2-7C1DE28D3489}" type="slidenum">
              <a:rPr lang="zh-CN" altLang="en-US"/>
              <a:pPr fontAlgn="base">
                <a:spcBef>
                  <a:spcPct val="0"/>
                </a:spcBef>
                <a:spcAft>
                  <a:spcPct val="0"/>
                </a:spcAft>
              </a:pPr>
              <a:t>74</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pPr>
              <a:defRPr/>
            </a:pPr>
            <a:fld id="{413FA754-D728-4FD4-8B30-A3D1F1841A76}" type="slidenum">
              <a:rPr lang="zh-CN" altLang="en-US" smtClean="0"/>
              <a:pPr>
                <a:defRPr/>
              </a:pPr>
              <a:t>75</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a:solidFill>
                  <a:schemeClr val="tx1"/>
                </a:solidFill>
                <a:latin typeface="+mn-lt"/>
                <a:ea typeface="+mn-ea"/>
                <a:cs typeface="+mn-cs"/>
              </a:rPr>
              <a:t>本实验包括双任务和单任务两种任务类型，双任务中要求被试分别对</a:t>
            </a:r>
            <a:r>
              <a:rPr lang="en-US" altLang="zh-CN" sz="1200" kern="1200" dirty="0">
                <a:solidFill>
                  <a:schemeClr val="tx1"/>
                </a:solidFill>
                <a:latin typeface="+mn-lt"/>
                <a:ea typeface="+mn-ea"/>
                <a:cs typeface="+mn-cs"/>
              </a:rPr>
              <a:t>T1</a:t>
            </a:r>
            <a:r>
              <a:rPr lang="zh-CN" altLang="zh-CN" sz="1200" kern="1200" dirty="0">
                <a:solidFill>
                  <a:schemeClr val="tx1"/>
                </a:solidFill>
                <a:latin typeface="+mn-lt"/>
                <a:ea typeface="+mn-ea"/>
                <a:cs typeface="+mn-cs"/>
              </a:rPr>
              <a:t>和</a:t>
            </a:r>
            <a:r>
              <a:rPr lang="en-US" altLang="zh-CN" sz="1200" kern="1200" dirty="0">
                <a:solidFill>
                  <a:schemeClr val="tx1"/>
                </a:solidFill>
                <a:latin typeface="+mn-lt"/>
                <a:ea typeface="+mn-ea"/>
                <a:cs typeface="+mn-cs"/>
              </a:rPr>
              <a:t>T2</a:t>
            </a:r>
            <a:r>
              <a:rPr lang="zh-CN" altLang="zh-CN" sz="1200" kern="1200" dirty="0">
                <a:solidFill>
                  <a:schemeClr val="tx1"/>
                </a:solidFill>
                <a:latin typeface="+mn-lt"/>
                <a:ea typeface="+mn-ea"/>
                <a:cs typeface="+mn-cs"/>
              </a:rPr>
              <a:t>刺激都进行反应，而作为控制条件的单任务中，被试只需对面孔表情作出反应，忽略房屋图片</a:t>
            </a:r>
            <a:endParaRPr lang="zh-CN" altLang="en-US" dirty="0"/>
          </a:p>
        </p:txBody>
      </p:sp>
      <p:sp>
        <p:nvSpPr>
          <p:cNvPr id="4" name="灯片编号占位符 3"/>
          <p:cNvSpPr>
            <a:spLocks noGrp="1"/>
          </p:cNvSpPr>
          <p:nvPr>
            <p:ph type="sldNum" sz="quarter" idx="10"/>
          </p:nvPr>
        </p:nvSpPr>
        <p:spPr/>
        <p:txBody>
          <a:bodyPr/>
          <a:lstStyle/>
          <a:p>
            <a:pPr>
              <a:defRPr/>
            </a:pPr>
            <a:fld id="{413FA754-D728-4FD4-8B30-A3D1F1841A76}" type="slidenum">
              <a:rPr lang="zh-CN" altLang="en-US" smtClean="0"/>
              <a:pPr>
                <a:defRPr/>
              </a:pPr>
              <a:t>77</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TextEdit="1"/>
          </p:cNvSpPr>
          <p:nvPr>
            <p:ph type="sldImg"/>
          </p:nvPr>
        </p:nvSpPr>
        <p:spPr bwMode="auto">
          <a:noFill/>
          <a:ln>
            <a:solidFill>
              <a:srgbClr val="000000"/>
            </a:solidFill>
            <a:miter lim="800000"/>
            <a:headEnd/>
            <a:tailEnd/>
          </a:ln>
        </p:spPr>
      </p:sp>
      <p:sp>
        <p:nvSpPr>
          <p:cNvPr id="77827" name="Rectangle 3"/>
          <p:cNvSpPr>
            <a:spLocks noGrp="1"/>
          </p:cNvSpPr>
          <p:nvPr>
            <p:ph type="body" idx="1"/>
          </p:nvPr>
        </p:nvSpPr>
        <p:spPr bwMode="auto">
          <a:noFill/>
        </p:spPr>
        <p:txBody>
          <a:bodyPr/>
          <a:lstStyle/>
          <a:p>
            <a:pPr eaLnBrk="1" hangingPunct="1">
              <a:lnSpc>
                <a:spcPct val="125000"/>
              </a:lnSpc>
              <a:spcBef>
                <a:spcPct val="50000"/>
              </a:spcBef>
            </a:pPr>
            <a:r>
              <a:rPr lang="en-US" altLang="zh-CN" b="1" dirty="0"/>
              <a:t>1</a:t>
            </a:r>
            <a:r>
              <a:rPr lang="zh-CN" altLang="en-US" b="1" dirty="0"/>
              <a:t>、前部</a:t>
            </a:r>
            <a:r>
              <a:rPr lang="en-US" altLang="zh-CN" b="1" dirty="0">
                <a:solidFill>
                  <a:srgbClr val="0000FF"/>
                </a:solidFill>
              </a:rPr>
              <a:t>N1</a:t>
            </a:r>
            <a:r>
              <a:rPr lang="zh-CN" altLang="en-US" b="1" dirty="0"/>
              <a:t>反映了对恐惧表情加工的偏向，恐惧表情比高兴和中性表情诱发了更大的波幅。</a:t>
            </a:r>
            <a:r>
              <a:rPr lang="en-US" altLang="zh-CN" b="1" dirty="0">
                <a:solidFill>
                  <a:srgbClr val="0000FF"/>
                </a:solidFill>
              </a:rPr>
              <a:t>VPP</a:t>
            </a:r>
            <a:r>
              <a:rPr lang="zh-CN" altLang="en-US" b="1" dirty="0"/>
              <a:t>和短间隔条件中的</a:t>
            </a:r>
            <a:r>
              <a:rPr lang="en-US" altLang="zh-CN" b="1" dirty="0">
                <a:solidFill>
                  <a:srgbClr val="0000FF"/>
                </a:solidFill>
              </a:rPr>
              <a:t>N170</a:t>
            </a:r>
            <a:r>
              <a:rPr lang="zh-CN" altLang="en-US" b="1" dirty="0"/>
              <a:t>能够区分情绪面孔与非情绪面孔</a:t>
            </a:r>
          </a:p>
          <a:p>
            <a:pPr eaLnBrk="1" hangingPunct="1">
              <a:lnSpc>
                <a:spcPct val="125000"/>
              </a:lnSpc>
              <a:spcBef>
                <a:spcPct val="50000"/>
              </a:spcBef>
            </a:pPr>
            <a:r>
              <a:rPr lang="en-US" altLang="zh-CN" b="1" dirty="0"/>
              <a:t>2</a:t>
            </a:r>
            <a:r>
              <a:rPr lang="zh-CN" altLang="en-US" b="1" dirty="0"/>
              <a:t>、后部</a:t>
            </a:r>
            <a:r>
              <a:rPr lang="en-US" altLang="zh-CN" b="1" dirty="0">
                <a:solidFill>
                  <a:srgbClr val="0000FF"/>
                </a:solidFill>
              </a:rPr>
              <a:t>P1</a:t>
            </a:r>
            <a:r>
              <a:rPr lang="zh-CN" altLang="en-US" b="1" dirty="0"/>
              <a:t>反映了对恐惧表情加工的偏向，恐惧表情比高兴和中性表情诱发了更大的波幅。短间隔条件中的</a:t>
            </a:r>
            <a:r>
              <a:rPr lang="en-US" altLang="zh-CN" b="1" dirty="0">
                <a:solidFill>
                  <a:srgbClr val="0000FF"/>
                </a:solidFill>
              </a:rPr>
              <a:t>N3</a:t>
            </a:r>
            <a:r>
              <a:rPr lang="zh-CN" altLang="en-US" b="1" dirty="0"/>
              <a:t>和</a:t>
            </a:r>
            <a:r>
              <a:rPr lang="en-US" altLang="zh-CN" b="1" dirty="0">
                <a:solidFill>
                  <a:srgbClr val="0000FF"/>
                </a:solidFill>
              </a:rPr>
              <a:t>P3</a:t>
            </a:r>
            <a:r>
              <a:rPr lang="zh-CN" altLang="en-US" b="1" dirty="0"/>
              <a:t>能够把恐惧、高兴和中性表情都清楚地区分。</a:t>
            </a:r>
          </a:p>
          <a:p>
            <a:pPr eaLnBrk="1" hangingPunct="1">
              <a:spcBef>
                <a:spcPct val="0"/>
              </a:spcBef>
            </a:pPr>
            <a:r>
              <a:rPr kumimoji="1" lang="en-US" altLang="zh-CN" b="1" dirty="0">
                <a:solidFill>
                  <a:srgbClr val="0000FF"/>
                </a:solidFill>
              </a:rPr>
              <a:t>3</a:t>
            </a:r>
            <a:r>
              <a:rPr kumimoji="1" lang="zh-CN" altLang="en-US" b="1" dirty="0">
                <a:solidFill>
                  <a:srgbClr val="0000FF"/>
                </a:solidFill>
              </a:rPr>
              <a:t>、恐惧面孔减去中性面孔偶极子源定位分析结果；高兴面孔减去中性面孔的偶极子源定位分析结果</a:t>
            </a:r>
            <a:r>
              <a:rPr kumimoji="1" lang="zh-CN" altLang="en-US" dirty="0"/>
              <a:t> </a:t>
            </a:r>
            <a:endParaRPr kumimoji="1" lang="zh-CN" altLang="en-US" b="1" dirty="0">
              <a:solidFill>
                <a:srgbClr val="0000FF"/>
              </a:solidFill>
            </a:endParaRPr>
          </a:p>
          <a:p>
            <a:pPr eaLnBrk="1" hangingPunct="1">
              <a:lnSpc>
                <a:spcPct val="125000"/>
              </a:lnSpc>
              <a:spcBef>
                <a:spcPct val="50000"/>
              </a:spcBef>
            </a:pPr>
            <a:endParaRPr lang="zh-CN" altLang="en-US" b="1" dirty="0"/>
          </a:p>
          <a:p>
            <a:pPr eaLnBrk="1" hangingPunct="1">
              <a:lnSpc>
                <a:spcPct val="125000"/>
              </a:lnSpc>
              <a:spcBef>
                <a:spcPct val="50000"/>
              </a:spcBef>
            </a:pPr>
            <a:endParaRPr lang="zh-CN" altLang="en-US" b="1" dirty="0"/>
          </a:p>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defTabSz="945764">
              <a:defRPr/>
            </a:pPr>
            <a:r>
              <a:rPr lang="zh-CN" altLang="en-US" dirty="0"/>
              <a:t>执行功能是保障我们适应环境、达成特定目标的能力。抑制，或者叫抑制控制是执行功能的核心成分之一。狭义的执行功能指得就是抑制控制。本文关注的行为抑制就抑制控制的一种。行为抑制又叫反应抑制，指压抑不恰当、冲动性或反应趋势的行为抑制是执行功能的重要组成部分。</a:t>
            </a:r>
            <a:endParaRPr lang="en-US" altLang="zh-CN" dirty="0"/>
          </a:p>
          <a:p>
            <a:pPr defTabSz="945764">
              <a:defRPr/>
            </a:pPr>
            <a:r>
              <a:rPr lang="zh-CN" altLang="en-US" dirty="0"/>
              <a:t>情绪是由生物体对周围环境中的事件的评价所引发的一系列复杂的心理和生理状态。从信息加工的角度来看，人类处理各种信息的能力是有限的。情绪的作用就是把有限的认知资源配置到与个人生存和发展最密切相关的事件或活动中</a:t>
            </a:r>
            <a:r>
              <a:rPr lang="en-US" altLang="zh-CN" dirty="0"/>
              <a:t>.</a:t>
            </a:r>
            <a:endParaRPr lang="zh-CN" altLang="en-US" dirty="0"/>
          </a:p>
          <a:p>
            <a:pPr defTabSz="945764">
              <a:defRPr/>
            </a:pPr>
            <a:r>
              <a:rPr lang="zh-CN" altLang="en-US" dirty="0"/>
              <a:t>本文希望通过探索情绪影响行为抑制的神经心理机制，为理解情绪与执行功能的相互作用提供一些新的知识。</a:t>
            </a:r>
          </a:p>
          <a:p>
            <a:pPr defTabSz="945764">
              <a:defRPr/>
            </a:pPr>
            <a:endParaRPr lang="en-US" altLang="zh-CN" dirty="0"/>
          </a:p>
          <a:p>
            <a:pPr defTabSz="945764">
              <a:defRPr/>
            </a:pPr>
            <a:r>
              <a:rPr lang="zh-CN" altLang="en-US" dirty="0"/>
              <a:t>就是指在完成复杂的认知任务时</a:t>
            </a:r>
            <a:r>
              <a:rPr lang="en-US" altLang="zh-CN" dirty="0"/>
              <a:t>,</a:t>
            </a:r>
            <a:r>
              <a:rPr lang="zh-CN" altLang="en-US" dirty="0"/>
              <a:t>对各种</a:t>
            </a:r>
            <a:r>
              <a:rPr lang="zh-CN" altLang="en-US" u="sng" dirty="0">
                <a:hlinkClick r:id="rId3"/>
              </a:rPr>
              <a:t>认知过程</a:t>
            </a:r>
            <a:r>
              <a:rPr lang="zh-CN" altLang="en-US" dirty="0"/>
              <a:t>进行协调</a:t>
            </a:r>
            <a:r>
              <a:rPr lang="en-US" altLang="zh-CN" dirty="0"/>
              <a:t>,</a:t>
            </a:r>
            <a:r>
              <a:rPr lang="zh-CN" altLang="en-US" dirty="0"/>
              <a:t>以保证</a:t>
            </a:r>
            <a:r>
              <a:rPr lang="zh-CN" altLang="en-US" dirty="0">
                <a:hlinkClick r:id="rId4"/>
              </a:rPr>
              <a:t>认知系统</a:t>
            </a:r>
            <a:r>
              <a:rPr lang="zh-CN" altLang="en-US" dirty="0"/>
              <a:t>以灵活、优化的方式实行特定目标的一般性控制机制</a:t>
            </a:r>
            <a:r>
              <a:rPr lang="en-US" altLang="zh-CN" dirty="0"/>
              <a:t>.</a:t>
            </a:r>
          </a:p>
          <a:p>
            <a:pPr defTabSz="945764">
              <a:defRPr/>
            </a:pPr>
            <a:r>
              <a:rPr lang="zh-CN" altLang="en-US" dirty="0"/>
              <a:t>行为抑制是抑制控制的一种类型。而抑制控制与切换，刷新一起构成了执行功能。</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82CE1FF1-32A0-4B6B-9EF3-422B7B290121}" type="slidenum">
              <a:rPr lang="zh-CN" altLang="en-US" smtClean="0"/>
              <a:pPr>
                <a:defRPr/>
              </a:pPr>
              <a:t>84</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headEnd/>
            <a:tailEnd/>
          </a:ln>
        </p:spPr>
      </p:sp>
      <p:sp>
        <p:nvSpPr>
          <p:cNvPr id="89091" name="备注占位符 2"/>
          <p:cNvSpPr>
            <a:spLocks noGrp="1"/>
          </p:cNvSpPr>
          <p:nvPr>
            <p:ph type="body" idx="1"/>
          </p:nvPr>
        </p:nvSpPr>
        <p:spPr bwMode="auto">
          <a:noFill/>
        </p:spPr>
        <p:txBody>
          <a:bodyPr/>
          <a:lstStyle/>
          <a:p>
            <a:pPr eaLnBrk="1" hangingPunct="1">
              <a:spcBef>
                <a:spcPct val="10000"/>
              </a:spcBef>
              <a:spcAft>
                <a:spcPct val="30000"/>
              </a:spcAft>
              <a:buClr>
                <a:srgbClr val="FFFF66"/>
              </a:buClr>
              <a:buFontTx/>
              <a:buChar char="•"/>
            </a:pPr>
            <a:r>
              <a:rPr lang="zh-CN" altLang="en-US" b="1">
                <a:latin typeface="Tempus Sans ITC" pitchFamily="82" charset="0"/>
                <a:ea typeface="楷体_GB2312" pitchFamily="49" charset="-122"/>
              </a:rPr>
              <a:t>负性 </a:t>
            </a:r>
            <a:r>
              <a:rPr lang="en-US" altLang="zh-CN" b="1">
                <a:latin typeface="Tempus Sans ITC" pitchFamily="82" charset="0"/>
                <a:ea typeface="楷体_GB2312" pitchFamily="49" charset="-122"/>
              </a:rPr>
              <a:t>P2</a:t>
            </a:r>
            <a:r>
              <a:rPr lang="zh-CN" altLang="en-US" b="1">
                <a:latin typeface="Tempus Sans ITC" pitchFamily="82" charset="0"/>
                <a:ea typeface="楷体_GB2312" pitchFamily="49" charset="-122"/>
              </a:rPr>
              <a:t>较大，表明注意负偏移发生在情绪加工的早期阶段 </a:t>
            </a:r>
          </a:p>
          <a:p>
            <a:pPr eaLnBrk="1" hangingPunct="1">
              <a:spcBef>
                <a:spcPct val="10000"/>
              </a:spcBef>
              <a:spcAft>
                <a:spcPct val="30000"/>
              </a:spcAft>
              <a:buClr>
                <a:srgbClr val="FFFF66"/>
              </a:buClr>
              <a:buFontTx/>
              <a:buChar char="•"/>
            </a:pPr>
            <a:r>
              <a:rPr lang="zh-CN" altLang="en-US" b="1">
                <a:latin typeface="Tempus Sans ITC" pitchFamily="82" charset="0"/>
                <a:ea typeface="楷体_GB2312" pitchFamily="49" charset="-122"/>
              </a:rPr>
              <a:t>负性图片诱发的</a:t>
            </a:r>
            <a:r>
              <a:rPr lang="en-US" altLang="zh-CN" b="1">
                <a:latin typeface="Tempus Sans ITC" pitchFamily="82" charset="0"/>
                <a:ea typeface="楷体_GB2312" pitchFamily="49" charset="-122"/>
              </a:rPr>
              <a:t>LPC</a:t>
            </a:r>
            <a:r>
              <a:rPr lang="zh-CN" altLang="en-US" b="1">
                <a:latin typeface="Tempus Sans ITC" pitchFamily="82" charset="0"/>
                <a:ea typeface="楷体_GB2312" pitchFamily="49" charset="-122"/>
              </a:rPr>
              <a:t>比正、中性条件大，提示负偏移也发生在情绪加工较晚的刺激评价阶段</a:t>
            </a:r>
          </a:p>
          <a:p>
            <a:pPr eaLnBrk="1" hangingPunct="1"/>
            <a:endParaRPr lang="zh-CN" altLang="en-US"/>
          </a:p>
        </p:txBody>
      </p:sp>
      <p:sp>
        <p:nvSpPr>
          <p:cNvPr id="89092" name="灯片编号占位符 3"/>
          <p:cNvSpPr>
            <a:spLocks noGrp="1"/>
          </p:cNvSpPr>
          <p:nvPr>
            <p:ph type="sldNum" sz="quarter" idx="5"/>
          </p:nvPr>
        </p:nvSpPr>
        <p:spPr bwMode="auto">
          <a:noFill/>
          <a:ln>
            <a:miter lim="800000"/>
            <a:headEnd/>
            <a:tailEnd/>
          </a:ln>
        </p:spPr>
        <p:txBody>
          <a:bodyPr/>
          <a:lstStyle/>
          <a:p>
            <a:fld id="{70A23010-D834-4E1A-9BAA-26EE5E5B79D8}" type="slidenum">
              <a:rPr lang="zh-CN" altLang="en-US" smtClean="0">
                <a:ea typeface="宋体" pitchFamily="2" charset="-122"/>
              </a:rPr>
              <a:pPr/>
              <a:t>87</a:t>
            </a:fld>
            <a:endParaRPr lang="en-US" altLang="zh-CN">
              <a:ea typeface="宋体"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使用</a:t>
            </a:r>
            <a:r>
              <a:rPr lang="en-US" altLang="zh-CN" dirty="0"/>
              <a:t>AX-</a:t>
            </a:r>
            <a:r>
              <a:rPr lang="en-US" altLang="zh-CN" dirty="0" err="1"/>
              <a:t>CPT</a:t>
            </a:r>
            <a:r>
              <a:rPr lang="zh-CN" altLang="en-US" dirty="0"/>
              <a:t>任务（根据线索对</a:t>
            </a:r>
            <a:r>
              <a:rPr lang="en-US" altLang="zh-CN" dirty="0"/>
              <a:t>target</a:t>
            </a:r>
            <a:r>
              <a:rPr lang="zh-CN" altLang="en-US" dirty="0"/>
              <a:t>做出不同的反应：比如</a:t>
            </a:r>
            <a:r>
              <a:rPr lang="en-US" altLang="zh-CN" dirty="0"/>
              <a:t>target X </a:t>
            </a:r>
            <a:r>
              <a:rPr lang="zh-CN" altLang="en-US" dirty="0"/>
              <a:t>在</a:t>
            </a:r>
            <a:r>
              <a:rPr lang="en-US" altLang="zh-CN" dirty="0"/>
              <a:t>A</a:t>
            </a:r>
            <a:r>
              <a:rPr lang="zh-CN" altLang="en-US" dirty="0"/>
              <a:t>线索之后按左键，</a:t>
            </a:r>
            <a:r>
              <a:rPr lang="en-US" altLang="zh-CN" dirty="0"/>
              <a:t>X</a:t>
            </a:r>
            <a:r>
              <a:rPr lang="en-US" altLang="zh-CN" baseline="0" dirty="0"/>
              <a:t> </a:t>
            </a:r>
            <a:r>
              <a:rPr lang="zh-CN" altLang="en-US" baseline="0" dirty="0"/>
              <a:t>在</a:t>
            </a:r>
            <a:r>
              <a:rPr lang="en-US" altLang="zh-CN" baseline="0" dirty="0"/>
              <a:t>B</a:t>
            </a:r>
            <a:r>
              <a:rPr lang="zh-CN" altLang="en-US" baseline="0" dirty="0"/>
              <a:t>线索之后按右键， 非靶刺激</a:t>
            </a:r>
            <a:r>
              <a:rPr lang="en-US" altLang="zh-CN" baseline="0" dirty="0"/>
              <a:t>Y </a:t>
            </a:r>
            <a:r>
              <a:rPr lang="zh-CN" altLang="en-US" baseline="0" dirty="0"/>
              <a:t>在</a:t>
            </a:r>
            <a:r>
              <a:rPr lang="en-US" altLang="zh-CN" baseline="0" dirty="0"/>
              <a:t>A,</a:t>
            </a:r>
            <a:r>
              <a:rPr lang="zh-CN" altLang="en-US" baseline="0" dirty="0"/>
              <a:t>或</a:t>
            </a:r>
            <a:r>
              <a:rPr lang="en-US" altLang="zh-CN" baseline="0" dirty="0"/>
              <a:t>B</a:t>
            </a:r>
            <a:r>
              <a:rPr lang="zh-CN" altLang="en-US" baseline="0" dirty="0"/>
              <a:t>线索之后都按右键</a:t>
            </a:r>
            <a:r>
              <a:rPr lang="zh-CN" altLang="en-US" dirty="0"/>
              <a:t>）测量不同的控制阶段：前摄控制</a:t>
            </a:r>
            <a:r>
              <a:rPr lang="en-US" altLang="zh-CN" baseline="0" dirty="0" err="1"/>
              <a:t>P3</a:t>
            </a:r>
            <a:r>
              <a:rPr lang="zh-CN" altLang="en-US" baseline="0" dirty="0"/>
              <a:t>，</a:t>
            </a:r>
            <a:r>
              <a:rPr lang="en-US" altLang="zh-CN" baseline="0" dirty="0" err="1"/>
              <a:t>CNV</a:t>
            </a:r>
            <a:r>
              <a:rPr lang="zh-CN" altLang="en-US" baseline="0" dirty="0"/>
              <a:t>； 反应控制</a:t>
            </a:r>
            <a:r>
              <a:rPr lang="en-US" altLang="zh-CN" baseline="0" dirty="0" err="1"/>
              <a:t>N2</a:t>
            </a:r>
            <a:r>
              <a:rPr lang="zh-CN" altLang="en-US" baseline="0" dirty="0"/>
              <a:t>； 评估控制：</a:t>
            </a:r>
            <a:r>
              <a:rPr lang="en-US" altLang="zh-CN" baseline="0" dirty="0" err="1"/>
              <a:t>ERN</a:t>
            </a:r>
            <a:r>
              <a:rPr lang="zh-CN" altLang="en-US" baseline="0" dirty="0"/>
              <a:t>。在做任务之前看电影诱发正性情绪。结果表明，电影诱发的正性情绪下的</a:t>
            </a:r>
            <a:r>
              <a:rPr lang="en-US" altLang="zh-CN" baseline="0" dirty="0" err="1"/>
              <a:t>N2</a:t>
            </a:r>
            <a:r>
              <a:rPr lang="zh-CN" altLang="en-US" baseline="0" dirty="0"/>
              <a:t>和</a:t>
            </a:r>
            <a:r>
              <a:rPr lang="en-US" altLang="zh-CN" baseline="0" dirty="0" err="1"/>
              <a:t>ERN</a:t>
            </a:r>
            <a:r>
              <a:rPr lang="zh-CN" altLang="en-US" baseline="0" dirty="0"/>
              <a:t>波幅减小，说明正性情绪可以弱化反应冲突和错误评价，由此提高认知灵活性。</a:t>
            </a:r>
            <a:r>
              <a:rPr lang="en-US" altLang="zh-CN" baseline="0" dirty="0"/>
              <a:t> </a:t>
            </a:r>
            <a:endParaRPr lang="zh-CN" altLang="en-US" dirty="0"/>
          </a:p>
        </p:txBody>
      </p:sp>
      <p:sp>
        <p:nvSpPr>
          <p:cNvPr id="4" name="灯片编号占位符 3"/>
          <p:cNvSpPr>
            <a:spLocks noGrp="1"/>
          </p:cNvSpPr>
          <p:nvPr>
            <p:ph type="sldNum" sz="quarter" idx="10"/>
          </p:nvPr>
        </p:nvSpPr>
        <p:spPr/>
        <p:txBody>
          <a:bodyPr/>
          <a:lstStyle/>
          <a:p>
            <a:fld id="{E2A6C285-9226-49A4-89EE-862E6C82E09A}" type="slidenum">
              <a:rPr lang="zh-CN" altLang="en-US" smtClean="0"/>
              <a:pPr/>
              <a:t>88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13FA754-D728-4FD4-8B30-A3D1F1841A76}" type="slidenum">
              <a:rPr lang="zh-CN" altLang="en-US" smtClean="0"/>
              <a:pPr>
                <a:defRPr/>
              </a:pPr>
              <a:t>89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40C726-8461-4AFB-AFF6-A996BD363C80}" type="slidenum">
              <a:rPr lang="en-US" altLang="zh-CN"/>
              <a:pPr/>
              <a:t>44</a:t>
            </a:fld>
            <a:endParaRPr lang="en-US" altLang="zh-CN"/>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r>
              <a:rPr lang="en-US" altLang="zh-CN"/>
              <a:t>Köhler (1925) observed chimpanzees could resolve problems suddenly. The term insight, means such a process by which a problem solver suddenly moves from a state of not knowing how to solve a problem to a state of knowing how to solve it.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63516A8E-3D9B-4D53-8560-5670EA1484D3}" type="slidenum">
              <a:rPr lang="en-US" altLang="zh-CN" smtClean="0">
                <a:ea typeface="宋体" pitchFamily="2" charset="-122"/>
              </a:rPr>
              <a:pPr/>
              <a:t>91</a:t>
            </a:fld>
            <a:endParaRPr lang="en-US" altLang="zh-CN">
              <a:ea typeface="宋体" pitchFamily="2" charset="-122"/>
            </a:endParaRPr>
          </a:p>
        </p:txBody>
      </p:sp>
      <p:sp>
        <p:nvSpPr>
          <p:cNvPr id="167939" name="Rectangle 7"/>
          <p:cNvSpPr txBox="1">
            <a:spLocks noGrp="1" noChangeArrowheads="1"/>
          </p:cNvSpPr>
          <p:nvPr/>
        </p:nvSpPr>
        <p:spPr bwMode="auto">
          <a:xfrm>
            <a:off x="4021706" y="9720515"/>
            <a:ext cx="3076363" cy="511731"/>
          </a:xfrm>
          <a:prstGeom prst="rect">
            <a:avLst/>
          </a:prstGeom>
          <a:noFill/>
          <a:ln w="9525">
            <a:noFill/>
            <a:miter lim="800000"/>
            <a:headEnd/>
            <a:tailEnd/>
          </a:ln>
        </p:spPr>
        <p:txBody>
          <a:bodyPr lIns="91431" tIns="45715" rIns="91431" bIns="45715" anchor="b"/>
          <a:lstStyle/>
          <a:p>
            <a:pPr algn="r"/>
            <a:fld id="{013B7001-60DC-49F6-9B13-CEC41028A855}" type="slidenum">
              <a:rPr lang="en-US" altLang="zh-CN" sz="1200"/>
              <a:pPr algn="r"/>
              <a:t>91</a:t>
            </a:fld>
            <a:endParaRPr lang="en-US" altLang="zh-CN" sz="1200" dirty="0"/>
          </a:p>
        </p:txBody>
      </p:sp>
      <p:sp>
        <p:nvSpPr>
          <p:cNvPr id="167940" name="Rectangle 7"/>
          <p:cNvSpPr txBox="1">
            <a:spLocks noGrp="1" noChangeArrowheads="1"/>
          </p:cNvSpPr>
          <p:nvPr/>
        </p:nvSpPr>
        <p:spPr bwMode="auto">
          <a:xfrm>
            <a:off x="4021706" y="9720515"/>
            <a:ext cx="3076363" cy="511731"/>
          </a:xfrm>
          <a:prstGeom prst="rect">
            <a:avLst/>
          </a:prstGeom>
          <a:noFill/>
          <a:ln w="9525">
            <a:noFill/>
            <a:miter lim="800000"/>
            <a:headEnd/>
            <a:tailEnd/>
          </a:ln>
        </p:spPr>
        <p:txBody>
          <a:bodyPr lIns="91431" tIns="45715" rIns="91431" bIns="45715" anchor="b"/>
          <a:lstStyle/>
          <a:p>
            <a:pPr algn="r"/>
            <a:fld id="{50447B37-B763-429D-8C51-B35EE2DDA133}" type="slidenum">
              <a:rPr kumimoji="1" lang="en-US" altLang="zh-CN" sz="1200">
                <a:latin typeface="Times New Roman" pitchFamily="18" charset="0"/>
              </a:rPr>
              <a:pPr algn="r"/>
              <a:t>91</a:t>
            </a:fld>
            <a:endParaRPr kumimoji="1" lang="en-US" altLang="zh-CN" sz="1200" dirty="0">
              <a:latin typeface="Times New Roman" pitchFamily="18" charset="0"/>
            </a:endParaRPr>
          </a:p>
        </p:txBody>
      </p:sp>
      <p:sp>
        <p:nvSpPr>
          <p:cNvPr id="167941" name="Rectangle 2"/>
          <p:cNvSpPr>
            <a:spLocks noGrp="1" noRot="1" noChangeAspect="1" noChangeArrowheads="1" noTextEdit="1"/>
          </p:cNvSpPr>
          <p:nvPr>
            <p:ph type="sldImg"/>
          </p:nvPr>
        </p:nvSpPr>
        <p:spPr>
          <a:ln/>
        </p:spPr>
      </p:sp>
      <p:sp>
        <p:nvSpPr>
          <p:cNvPr id="167942" name="Rectangle 3"/>
          <p:cNvSpPr>
            <a:spLocks noGrp="1" noChangeArrowheads="1"/>
          </p:cNvSpPr>
          <p:nvPr>
            <p:ph type="body" idx="1"/>
          </p:nvPr>
        </p:nvSpPr>
        <p:spPr>
          <a:noFill/>
          <a:ln/>
        </p:spPr>
        <p:txBody>
          <a:bodyPr/>
          <a:lstStyle/>
          <a:p>
            <a:pPr eaLnBrk="1" hangingPunct="1"/>
            <a:r>
              <a:rPr lang="en-US" altLang="zh-CN" dirty="0">
                <a:ea typeface="宋体" pitchFamily="2" charset="-122"/>
              </a:rPr>
              <a:t>includes two modality specific, limited capacity, short-term buffers, which separately store and retain visual-spatial and verbal information. Central Executive (CE) is responsible for allocation of processing capabilities to these buffers.</a:t>
            </a:r>
            <a:endParaRPr lang="zh-CN" altLang="zh-CN" dirty="0">
              <a:ea typeface="宋体"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D35892D-2DDB-4498-992D-BFBEA066B763}" type="slidenum">
              <a:rPr lang="en-US" altLang="zh-CN"/>
              <a:pPr/>
              <a:t>92</a:t>
            </a:fld>
            <a:endParaRPr lang="en-US" altLang="zh-CN"/>
          </a:p>
        </p:txBody>
      </p:sp>
      <p:sp>
        <p:nvSpPr>
          <p:cNvPr id="1288194" name="Rectangle 7"/>
          <p:cNvSpPr txBox="1">
            <a:spLocks noGrp="1" noChangeArrowheads="1"/>
          </p:cNvSpPr>
          <p:nvPr/>
        </p:nvSpPr>
        <p:spPr bwMode="auto">
          <a:xfrm>
            <a:off x="4021505" y="9719679"/>
            <a:ext cx="3076694" cy="512646"/>
          </a:xfrm>
          <a:prstGeom prst="rect">
            <a:avLst/>
          </a:prstGeom>
          <a:noFill/>
          <a:ln w="9525">
            <a:noFill/>
            <a:miter lim="800000"/>
            <a:headEnd/>
            <a:tailEnd/>
          </a:ln>
        </p:spPr>
        <p:txBody>
          <a:bodyPr lIns="99048" tIns="49524" rIns="99048" bIns="49524" anchor="b"/>
          <a:lstStyle/>
          <a:p>
            <a:pPr algn="r" defTabSz="990600"/>
            <a:fld id="{83809B2D-857E-4699-B088-33EE10F09317}" type="slidenum">
              <a:rPr kumimoji="1" lang="en-US" altLang="zh-CN" sz="1300">
                <a:latin typeface="Times New Roman" pitchFamily="18" charset="0"/>
              </a:rPr>
              <a:pPr algn="r" defTabSz="990600"/>
              <a:t>92</a:t>
            </a:fld>
            <a:endParaRPr kumimoji="1" lang="en-US" altLang="zh-CN" sz="1300">
              <a:latin typeface="Times New Roman" pitchFamily="18" charset="0"/>
            </a:endParaRPr>
          </a:p>
        </p:txBody>
      </p:sp>
      <p:sp>
        <p:nvSpPr>
          <p:cNvPr id="1288195" name="Rectangle 2"/>
          <p:cNvSpPr>
            <a:spLocks noGrp="1" noRot="1" noChangeAspect="1" noChangeArrowheads="1" noTextEdit="1"/>
          </p:cNvSpPr>
          <p:nvPr>
            <p:ph type="sldImg"/>
          </p:nvPr>
        </p:nvSpPr>
        <p:spPr>
          <a:ln/>
        </p:spPr>
      </p:sp>
      <p:sp>
        <p:nvSpPr>
          <p:cNvPr id="1288196"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bwMode="auto">
          <a:noFill/>
          <a:ln>
            <a:miter lim="800000"/>
            <a:headEnd/>
            <a:tailEnd/>
          </a:ln>
        </p:spPr>
        <p:txBody>
          <a:bodyPr/>
          <a:lstStyle/>
          <a:p>
            <a:fld id="{FBDD340F-76BF-4BF5-AC0F-64C520232895}" type="slidenum">
              <a:rPr lang="en-US" altLang="zh-CN" smtClean="0">
                <a:ea typeface="宋体" pitchFamily="2" charset="-122"/>
              </a:rPr>
              <a:pPr/>
              <a:t>93</a:t>
            </a:fld>
            <a:endParaRPr lang="en-US" altLang="zh-CN">
              <a:ea typeface="宋体" pitchFamily="2" charset="-122"/>
            </a:endParaRPr>
          </a:p>
        </p:txBody>
      </p:sp>
      <p:sp>
        <p:nvSpPr>
          <p:cNvPr id="9318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3188" name="Rectangle 3"/>
          <p:cNvSpPr>
            <a:spLocks noGrp="1" noChangeArrowheads="1"/>
          </p:cNvSpPr>
          <p:nvPr>
            <p:ph type="body" idx="1"/>
          </p:nvPr>
        </p:nvSpPr>
        <p:spPr bwMode="auto">
          <a:noFill/>
        </p:spPr>
        <p:txBody>
          <a:bodyPr/>
          <a:lstStyle/>
          <a:p>
            <a:pPr>
              <a:spcBef>
                <a:spcPct val="0"/>
              </a:spcBef>
              <a:buClr>
                <a:srgbClr val="FF0066"/>
              </a:buClr>
              <a:buFont typeface="Wingdings" pitchFamily="2" charset="2"/>
              <a:buChar char="u"/>
            </a:pPr>
            <a:r>
              <a:rPr kumimoji="1" lang="en-US" altLang="zh-CN" sz="1800"/>
              <a:t>According to the valence of pictures, the experiment was divided into one negative session and one neutral session. Each session was composed of one verbal task and one spatial task. </a:t>
            </a:r>
          </a:p>
          <a:p>
            <a:pPr>
              <a:spcBef>
                <a:spcPct val="0"/>
              </a:spcBef>
              <a:buClr>
                <a:srgbClr val="FF0066"/>
              </a:buClr>
              <a:buFont typeface="Wingdings" pitchFamily="2" charset="2"/>
              <a:buChar char="u"/>
            </a:pPr>
            <a:r>
              <a:rPr kumimoji="1" lang="en-US" altLang="zh-CN" sz="1800"/>
              <a:t>There are 4 experimental conditions: negative-verbal, negative-spatial, neutral-verbal, and neutral-spatial.</a:t>
            </a:r>
          </a:p>
          <a:p>
            <a:pPr>
              <a:spcBef>
                <a:spcPct val="0"/>
              </a:spcBef>
              <a:buClr>
                <a:srgbClr val="FF0066"/>
              </a:buClr>
              <a:buFont typeface="Wingdings" pitchFamily="2" charset="2"/>
              <a:buChar char="u"/>
            </a:pPr>
            <a:r>
              <a:rPr kumimoji="1" lang="en-US" altLang="zh-CN" sz="1800"/>
              <a:t>15 subjects (7 F), mean aged 21.7</a:t>
            </a:r>
          </a:p>
          <a:p>
            <a:pPr>
              <a:spcBef>
                <a:spcPct val="0"/>
              </a:spcBef>
              <a:buClr>
                <a:srgbClr val="FF0066"/>
              </a:buClr>
              <a:buFont typeface="Wingdings" pitchFamily="2" charset="2"/>
              <a:buChar char="u"/>
            </a:pPr>
            <a:r>
              <a:rPr kumimoji="1" lang="en-US" altLang="zh-CN" sz="1800">
                <a:solidFill>
                  <a:srgbClr val="000000"/>
                </a:solidFill>
                <a:latin typeface="Times New Roman" pitchFamily="18" charset="0"/>
                <a:cs typeface="Times New Roman" pitchFamily="18" charset="0"/>
              </a:rPr>
              <a:t>In the verbal task, participants were instructed to remember the name of the letter and ignore its location. In the spatial task, the location of the letter was to be remembered.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TextEdit="1"/>
          </p:cNvSpPr>
          <p:nvPr>
            <p:ph type="sldImg"/>
          </p:nvPr>
        </p:nvSpPr>
        <p:spPr bwMode="auto">
          <a:noFill/>
          <a:ln>
            <a:solidFill>
              <a:srgbClr val="000000"/>
            </a:solidFill>
            <a:miter lim="800000"/>
            <a:headEnd/>
            <a:tailEnd/>
          </a:ln>
        </p:spPr>
      </p:sp>
      <p:sp>
        <p:nvSpPr>
          <p:cNvPr id="94211" name="Rectangle 3"/>
          <p:cNvSpPr>
            <a:spLocks noGrp="1"/>
          </p:cNvSpPr>
          <p:nvPr>
            <p:ph type="body" idx="1"/>
          </p:nvPr>
        </p:nvSpPr>
        <p:spPr bwMode="auto">
          <a:xfrm>
            <a:off x="946150" y="4860925"/>
            <a:ext cx="5207000" cy="4605338"/>
          </a:xfrm>
          <a:noFill/>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EBDECB1-77C0-43E4-8FAC-025E60C4B291}" type="slidenum">
              <a:rPr lang="en-US" altLang="zh-CN"/>
              <a:pPr>
                <a:defRPr/>
              </a:pPr>
              <a:t>95</a:t>
            </a:fld>
            <a:endParaRPr lang="en-US" altLang="zh-CN"/>
          </a:p>
        </p:txBody>
      </p:sp>
      <p:sp>
        <p:nvSpPr>
          <p:cNvPr id="10649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6500"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altLang="zh-CN" dirty="0"/>
              <a:t>The figure </a:t>
            </a:r>
            <a:r>
              <a:rPr lang="en-US" altLang="ja-JP" dirty="0"/>
              <a:t>show</a:t>
            </a:r>
            <a:r>
              <a:rPr lang="en-US" altLang="zh-CN" dirty="0"/>
              <a:t>s</a:t>
            </a:r>
            <a:r>
              <a:rPr lang="en-US" altLang="ja-JP" dirty="0"/>
              <a:t> the β-weights comparison for the two ROIs</a:t>
            </a:r>
            <a:r>
              <a:rPr lang="en-US" altLang="zh-CN" dirty="0"/>
              <a:t>. T</a:t>
            </a:r>
            <a:r>
              <a:rPr lang="en-US" altLang="ja-JP" dirty="0"/>
              <a:t>here are significant emotion main effect (</a:t>
            </a:r>
            <a:r>
              <a:rPr lang="en-US" altLang="ja-JP" dirty="0" err="1"/>
              <a:t>Neg</a:t>
            </a:r>
            <a:r>
              <a:rPr lang="en-US" altLang="ja-JP" dirty="0"/>
              <a:t> </a:t>
            </a:r>
            <a:r>
              <a:rPr lang="en-US" altLang="zh-CN" dirty="0"/>
              <a:t>condition</a:t>
            </a:r>
            <a:r>
              <a:rPr lang="en-US" altLang="ja-JP" dirty="0"/>
              <a:t> elicited higher activation) and emotion × task interaction (larger </a:t>
            </a:r>
            <a:r>
              <a:rPr lang="en-US" altLang="ja-JP" dirty="0" err="1"/>
              <a:t>Neg</a:t>
            </a:r>
            <a:r>
              <a:rPr lang="en-US" altLang="ja-JP" dirty="0"/>
              <a:t> vs. </a:t>
            </a:r>
            <a:r>
              <a:rPr lang="en-US" altLang="ja-JP" dirty="0" err="1"/>
              <a:t>Neu</a:t>
            </a:r>
            <a:r>
              <a:rPr lang="en-US" altLang="ja-JP" dirty="0"/>
              <a:t> difference in the spatial task) in the MPFC. </a:t>
            </a:r>
            <a:endParaRPr lang="en-US" altLang="zh-CN" dirty="0"/>
          </a:p>
          <a:p>
            <a:r>
              <a:rPr lang="en-US" altLang="ja-JP" dirty="0"/>
              <a:t>As a brain area involved in spatial attention processing,</a:t>
            </a:r>
            <a:r>
              <a:rPr lang="en-US" altLang="zh-CN" dirty="0"/>
              <a:t> the </a:t>
            </a:r>
            <a:r>
              <a:rPr lang="en-US" altLang="zh-CN" dirty="0" err="1"/>
              <a:t>precuneus</a:t>
            </a:r>
            <a:r>
              <a:rPr lang="en-US" altLang="zh-CN" dirty="0"/>
              <a:t> </a:t>
            </a:r>
            <a:r>
              <a:rPr lang="zh-CN" altLang="en-US" dirty="0"/>
              <a:t>（楔前叶）</a:t>
            </a:r>
            <a:r>
              <a:rPr lang="en-US" altLang="zh-CN" dirty="0"/>
              <a:t>showed significantly </a:t>
            </a:r>
            <a:r>
              <a:rPr lang="en-US" altLang="ja-JP" dirty="0"/>
              <a:t>higher activation</a:t>
            </a:r>
            <a:r>
              <a:rPr lang="en-US" altLang="zh-CN" dirty="0"/>
              <a:t> in the spatial task</a:t>
            </a:r>
            <a:r>
              <a:rPr lang="en-US" altLang="ja-JP" dirty="0"/>
              <a:t>. In addition, the emotion effect (higher activation in the </a:t>
            </a:r>
            <a:r>
              <a:rPr lang="en-US" altLang="ja-JP" dirty="0" err="1"/>
              <a:t>Neg</a:t>
            </a:r>
            <a:r>
              <a:rPr lang="en-US" altLang="ja-JP" dirty="0"/>
              <a:t> condition) was close to significant in this</a:t>
            </a:r>
            <a:r>
              <a:rPr lang="en-US" altLang="zh-CN" dirty="0"/>
              <a:t> ROI.</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894717-189F-485E-92CC-9DDACE9C9C0E}" type="slidenum">
              <a:rPr lang="en-US" altLang="zh-CN"/>
              <a:pPr/>
              <a:t>96</a:t>
            </a:fld>
            <a:endParaRPr lang="en-US" altLang="zh-CN"/>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pPr>
              <a:buFontTx/>
              <a:buChar char="•"/>
            </a:pPr>
            <a:r>
              <a:rPr lang="en-US" altLang="zh-CN"/>
              <a:t>The paradigm is composed of three phases, Target, Delay and Probe. In the target phase, sets of several items (letters, objects or spatial locations) were presented to the subjects. After the disappearance of the targets, an interval was presented for two or three seconds as the delay phase. Finally, a single probe stimulus was presented in probe phase. Subjects were required to indicate whether the probe had been presented in the preceding target phase</a:t>
            </a:r>
          </a:p>
          <a:p>
            <a:pPr>
              <a:buFontTx/>
              <a:buChar char="•"/>
            </a:pPr>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256519-E95F-4A6F-B6CB-1561FE56BC59}" type="slidenum">
              <a:rPr lang="en-US" altLang="zh-CN"/>
              <a:pPr/>
              <a:t>97</a:t>
            </a:fld>
            <a:endParaRPr lang="en-US" altLang="zh-CN"/>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pPr>
              <a:buFontTx/>
              <a:buChar char="•"/>
            </a:pPr>
            <a:r>
              <a:rPr lang="en-GB" altLang="zh-CN" dirty="0"/>
              <a:t>At encoding, early P3b and late P3b were reduced in the negative emotion condition for both the spatial and verbal tasks</a:t>
            </a:r>
          </a:p>
          <a:p>
            <a:pPr>
              <a:buFontTx/>
              <a:buChar char="•"/>
            </a:pPr>
            <a:r>
              <a:rPr lang="en-GB" altLang="zh-CN" dirty="0"/>
              <a:t>At retention, the sustained negative slow wave (NSW) showed a significant interaction between emotional state and task type. Spatial trials in the negative emotion condition elicited a more negative deflection than they did in the neutral emotion condition. However, no such effect was observed for the verbal tasks.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E05CE3-9AE6-4026-BBBA-D2C76BB88AFC}" type="slidenum">
              <a:rPr lang="en-US" altLang="zh-CN"/>
              <a:pPr/>
              <a:t>98</a:t>
            </a:fld>
            <a:endParaRPr lang="en-US" altLang="zh-CN"/>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pPr>
              <a:buFontTx/>
              <a:buChar char="•"/>
            </a:pPr>
            <a:r>
              <a:rPr lang="en-GB" altLang="zh-CN" dirty="0"/>
              <a:t>At retrieval, early P3b and late P3b were markedly more attenuated in the negative emotion condition than in the neutral emotion condition for both the spatial and verbal tasks. </a:t>
            </a:r>
            <a:endParaRPr lang="en-US" altLang="zh-C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13FA754-D728-4FD4-8B30-A3D1F1841A76}" type="slidenum">
              <a:rPr lang="zh-CN" altLang="en-US" smtClean="0"/>
              <a:pPr>
                <a:defRPr/>
              </a:pPr>
              <a:t>100</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13FA754-D728-4FD4-8B30-A3D1F1841A76}" type="slidenum">
              <a:rPr lang="zh-CN" altLang="en-US" smtClean="0"/>
              <a:pPr>
                <a:defRPr/>
              </a:pPr>
              <a:t>102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2FFAB0-CAFF-475A-96C5-E71E427F28C0}" type="slidenum">
              <a:rPr lang="en-US" altLang="zh-CN"/>
              <a:pPr/>
              <a:t>46</a:t>
            </a:fld>
            <a:endParaRPr lang="en-US" altLang="zh-CN"/>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pPr algn="just"/>
            <a:r>
              <a:rPr lang="en-US" altLang="zh-CN"/>
              <a:t>Candle problem, how to attach the candle on the wall? The answer is first spill out nails, then attach the box on the wall, at last, put the candle in the box.</a:t>
            </a:r>
          </a:p>
          <a:p>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dirty="0"/>
              <a:t>差异波地形图结果表明</a:t>
            </a:r>
            <a:r>
              <a:rPr lang="en-US" altLang="zh-CN" dirty="0"/>
              <a:t>N2</a:t>
            </a:r>
            <a:r>
              <a:rPr lang="zh-CN" altLang="en-US" dirty="0"/>
              <a:t>效应的出现在前部，而</a:t>
            </a:r>
            <a:r>
              <a:rPr lang="en-US" altLang="zh-CN" dirty="0"/>
              <a:t>SP</a:t>
            </a:r>
            <a:r>
              <a:rPr lang="zh-CN" altLang="en-US" dirty="0"/>
              <a:t>效应出现在后部，而且概率背景对</a:t>
            </a:r>
            <a:r>
              <a:rPr lang="en-US" altLang="zh-CN" dirty="0"/>
              <a:t>SP</a:t>
            </a:r>
            <a:r>
              <a:rPr lang="zh-CN" altLang="en-US" dirty="0"/>
              <a:t>的影响模式是一致的，即两种任务中，高概率一致条件下的</a:t>
            </a:r>
            <a:r>
              <a:rPr lang="en-US" altLang="zh-CN" dirty="0"/>
              <a:t>SP</a:t>
            </a:r>
            <a:r>
              <a:rPr lang="zh-CN" altLang="en-US" dirty="0"/>
              <a:t>效应要大与高概率不一致条件下的</a:t>
            </a:r>
            <a:r>
              <a:rPr lang="en-US" altLang="zh-CN" dirty="0"/>
              <a:t>SP</a:t>
            </a:r>
            <a:r>
              <a:rPr lang="zh-CN" altLang="en-US" dirty="0"/>
              <a:t>效应。</a:t>
            </a:r>
            <a:endParaRPr lang="en-US" altLang="zh-CN" dirty="0"/>
          </a:p>
          <a:p>
            <a:pPr>
              <a:spcBef>
                <a:spcPct val="0"/>
              </a:spcBef>
            </a:pPr>
            <a:r>
              <a:rPr lang="zh-CN" altLang="en-US" dirty="0"/>
              <a:t>脑电效应和行为效应的相关表明</a:t>
            </a:r>
            <a:r>
              <a:rPr lang="en-US" altLang="zh-CN" dirty="0"/>
              <a:t>N2 </a:t>
            </a:r>
            <a:r>
              <a:rPr lang="zh-CN" altLang="en-US" dirty="0"/>
              <a:t>与反应冲突没有相关，而</a:t>
            </a:r>
            <a:r>
              <a:rPr lang="en-US" altLang="zh-CN" dirty="0"/>
              <a:t>SP</a:t>
            </a:r>
            <a:r>
              <a:rPr lang="zh-CN" altLang="en-US" dirty="0"/>
              <a:t>与反应冲突有正相关，而且只出现在高概率一致条件下。</a:t>
            </a:r>
            <a:endParaRPr lang="en-US" altLang="zh-CN" dirty="0"/>
          </a:p>
          <a:p>
            <a:pPr>
              <a:spcBef>
                <a:spcPct val="0"/>
              </a:spcBef>
            </a:pPr>
            <a:r>
              <a:rPr lang="zh-CN" altLang="en-US" dirty="0"/>
              <a:t>暗示</a:t>
            </a:r>
            <a:r>
              <a:rPr lang="en-US" altLang="zh-CN" dirty="0"/>
              <a:t>SP</a:t>
            </a:r>
            <a:r>
              <a:rPr lang="zh-CN" altLang="en-US" dirty="0"/>
              <a:t>反映的是冲突反应，而</a:t>
            </a:r>
            <a:r>
              <a:rPr lang="en-US" altLang="zh-CN" dirty="0"/>
              <a:t>N2</a:t>
            </a:r>
            <a:r>
              <a:rPr lang="zh-CN" altLang="en-US" dirty="0"/>
              <a:t>与冲突反应无关，可能反映的是有策略的注意控制</a:t>
            </a:r>
          </a:p>
        </p:txBody>
      </p:sp>
      <p:sp>
        <p:nvSpPr>
          <p:cNvPr id="142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pitchFamily="2" charset="-122"/>
              </a:defRPr>
            </a:lvl1pPr>
            <a:lvl2pPr marL="804763" indent="-309524">
              <a:defRPr>
                <a:solidFill>
                  <a:schemeClr val="tx1"/>
                </a:solidFill>
                <a:latin typeface="Calibri" pitchFamily="34" charset="0"/>
                <a:ea typeface="宋体" pitchFamily="2" charset="-122"/>
              </a:defRPr>
            </a:lvl2pPr>
            <a:lvl3pPr marL="1238098" indent="-247620">
              <a:defRPr>
                <a:solidFill>
                  <a:schemeClr val="tx1"/>
                </a:solidFill>
                <a:latin typeface="Calibri" pitchFamily="34" charset="0"/>
                <a:ea typeface="宋体" pitchFamily="2" charset="-122"/>
              </a:defRPr>
            </a:lvl3pPr>
            <a:lvl4pPr marL="1733337" indent="-247620">
              <a:defRPr>
                <a:solidFill>
                  <a:schemeClr val="tx1"/>
                </a:solidFill>
                <a:latin typeface="Calibri" pitchFamily="34" charset="0"/>
                <a:ea typeface="宋体" pitchFamily="2" charset="-122"/>
              </a:defRPr>
            </a:lvl4pPr>
            <a:lvl5pPr marL="2228576" indent="-247620">
              <a:defRPr>
                <a:solidFill>
                  <a:schemeClr val="tx1"/>
                </a:solidFill>
                <a:latin typeface="Calibri" pitchFamily="34" charset="0"/>
                <a:ea typeface="宋体" pitchFamily="2" charset="-122"/>
              </a:defRPr>
            </a:lvl5pPr>
            <a:lvl6pPr marL="2723815" indent="-247620" fontAlgn="base">
              <a:spcBef>
                <a:spcPct val="0"/>
              </a:spcBef>
              <a:spcAft>
                <a:spcPct val="0"/>
              </a:spcAft>
              <a:defRPr>
                <a:solidFill>
                  <a:schemeClr val="tx1"/>
                </a:solidFill>
                <a:latin typeface="Calibri" pitchFamily="34" charset="0"/>
                <a:ea typeface="宋体" pitchFamily="2" charset="-122"/>
              </a:defRPr>
            </a:lvl6pPr>
            <a:lvl7pPr marL="3219054" indent="-247620" fontAlgn="base">
              <a:spcBef>
                <a:spcPct val="0"/>
              </a:spcBef>
              <a:spcAft>
                <a:spcPct val="0"/>
              </a:spcAft>
              <a:defRPr>
                <a:solidFill>
                  <a:schemeClr val="tx1"/>
                </a:solidFill>
                <a:latin typeface="Calibri" pitchFamily="34" charset="0"/>
                <a:ea typeface="宋体" pitchFamily="2" charset="-122"/>
              </a:defRPr>
            </a:lvl7pPr>
            <a:lvl8pPr marL="3714293" indent="-247620" fontAlgn="base">
              <a:spcBef>
                <a:spcPct val="0"/>
              </a:spcBef>
              <a:spcAft>
                <a:spcPct val="0"/>
              </a:spcAft>
              <a:defRPr>
                <a:solidFill>
                  <a:schemeClr val="tx1"/>
                </a:solidFill>
                <a:latin typeface="Calibri" pitchFamily="34" charset="0"/>
                <a:ea typeface="宋体" pitchFamily="2" charset="-122"/>
              </a:defRPr>
            </a:lvl8pPr>
            <a:lvl9pPr marL="4209532" indent="-247620" fontAlgn="base">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pPr>
            <a:fld id="{FA73F0BC-BB85-4951-AB8D-20D4564FBD3A}" type="slidenum">
              <a:rPr lang="zh-CN" altLang="en-US"/>
              <a:pPr fontAlgn="base">
                <a:spcBef>
                  <a:spcPct val="0"/>
                </a:spcBef>
                <a:spcAft>
                  <a:spcPct val="0"/>
                </a:spcAft>
              </a:pPr>
              <a:t>104</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最近的一项研究中使用了</a:t>
            </a:r>
            <a:r>
              <a:rPr lang="en-US" altLang="zh-CN" dirty="0"/>
              <a:t>Stop</a:t>
            </a:r>
            <a:r>
              <a:rPr lang="zh-CN" altLang="en-US" dirty="0"/>
              <a:t>信号任务。要求被试看到面孔图片后抑制已经启动的按键动作。该研究发现高兴和恐惧的情绪表情作为</a:t>
            </a:r>
            <a:r>
              <a:rPr lang="en-US" altLang="zh-CN" dirty="0"/>
              <a:t>Stop</a:t>
            </a:r>
            <a:r>
              <a:rPr lang="zh-CN" altLang="en-US" dirty="0"/>
              <a:t>信号的时候，反映抑制加工速度的指标</a:t>
            </a:r>
            <a:r>
              <a:rPr lang="en-US" altLang="zh-CN" dirty="0"/>
              <a:t>SSRT</a:t>
            </a:r>
            <a:r>
              <a:rPr lang="zh-CN" altLang="en-US" dirty="0"/>
              <a:t>明显比中性表情时缩短。由此证明了情绪促进行为抑制。</a:t>
            </a:r>
          </a:p>
        </p:txBody>
      </p:sp>
      <p:sp>
        <p:nvSpPr>
          <p:cNvPr id="4" name="灯片编号占位符 3"/>
          <p:cNvSpPr>
            <a:spLocks noGrp="1"/>
          </p:cNvSpPr>
          <p:nvPr>
            <p:ph type="sldNum" sz="quarter" idx="10"/>
          </p:nvPr>
        </p:nvSpPr>
        <p:spPr/>
        <p:txBody>
          <a:bodyPr/>
          <a:lstStyle/>
          <a:p>
            <a:pPr>
              <a:defRPr/>
            </a:pPr>
            <a:fld id="{82CE1FF1-32A0-4B6B-9EF3-422B7B290121}" type="slidenum">
              <a:rPr lang="zh-CN" altLang="en-US" smtClean="0"/>
              <a:pPr>
                <a:defRPr/>
              </a:pPr>
              <a:t>105</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2CE1FF1-32A0-4B6B-9EF3-422B7B290121}" type="slidenum">
              <a:rPr lang="zh-CN" altLang="en-US" smtClean="0"/>
              <a:pPr>
                <a:defRPr/>
              </a:pPr>
              <a:t>106</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在实验一中，我们使用了等概率</a:t>
            </a:r>
            <a:r>
              <a:rPr lang="en-US" altLang="zh-CN" dirty="0"/>
              <a:t>Go/Nogo</a:t>
            </a:r>
            <a:r>
              <a:rPr lang="zh-CN" altLang="en-US" dirty="0"/>
              <a:t>任务，消除</a:t>
            </a:r>
            <a:r>
              <a:rPr lang="en-US" altLang="zh-CN" dirty="0"/>
              <a:t>oddball</a:t>
            </a:r>
            <a:r>
              <a:rPr lang="zh-CN" altLang="en-US" baseline="0" dirty="0"/>
              <a:t>效应的干扰。</a:t>
            </a:r>
            <a:endParaRPr lang="zh-CN" altLang="en-US" dirty="0"/>
          </a:p>
        </p:txBody>
      </p:sp>
      <p:sp>
        <p:nvSpPr>
          <p:cNvPr id="4" name="灯片编号占位符 3"/>
          <p:cNvSpPr>
            <a:spLocks noGrp="1"/>
          </p:cNvSpPr>
          <p:nvPr>
            <p:ph type="sldNum" sz="quarter" idx="10"/>
          </p:nvPr>
        </p:nvSpPr>
        <p:spPr/>
        <p:txBody>
          <a:bodyPr/>
          <a:lstStyle/>
          <a:p>
            <a:pPr>
              <a:defRPr/>
            </a:pPr>
            <a:fld id="{82CE1FF1-32A0-4B6B-9EF3-422B7B290121}" type="slidenum">
              <a:rPr lang="zh-CN" altLang="en-US" smtClean="0"/>
              <a:pPr>
                <a:defRPr/>
              </a:pPr>
              <a:t>107</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2CE1FF1-32A0-4B6B-9EF3-422B7B290121}" type="slidenum">
              <a:rPr lang="zh-CN" altLang="en-US" smtClean="0"/>
              <a:pPr>
                <a:defRPr/>
              </a:pPr>
              <a:t>108</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82CE1FF1-32A0-4B6B-9EF3-422B7B290121}" type="slidenum">
              <a:rPr lang="zh-CN" altLang="en-US" smtClean="0"/>
              <a:pPr>
                <a:defRPr/>
              </a:pPr>
              <a:t>109</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noFill/>
          <a:ln>
            <a:solidFill>
              <a:srgbClr val="000000"/>
            </a:solidFill>
            <a:miter lim="800000"/>
            <a:headEnd/>
            <a:tailEnd/>
          </a:ln>
        </p:spPr>
      </p:sp>
      <p:sp>
        <p:nvSpPr>
          <p:cNvPr id="57347"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4" name="灯片编号占位符 3"/>
          <p:cNvSpPr>
            <a:spLocks noGrp="1"/>
          </p:cNvSpPr>
          <p:nvPr>
            <p:ph type="sldNum" sz="quarter" idx="5"/>
          </p:nvPr>
        </p:nvSpPr>
        <p:spPr/>
        <p:txBody>
          <a:bodyPr/>
          <a:lstStyle/>
          <a:p>
            <a:pPr>
              <a:defRPr/>
            </a:pPr>
            <a:fld id="{BE294ADC-BFE1-4311-BC5D-230EA47BFA99}" type="slidenum">
              <a:rPr lang="zh-CN" altLang="en-US" smtClean="0"/>
              <a:pPr>
                <a:defRPr/>
              </a:pPr>
              <a:t>110</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headEnd/>
            <a:tailEnd/>
          </a:ln>
        </p:spPr>
      </p:sp>
      <p:sp>
        <p:nvSpPr>
          <p:cNvPr id="43011" name="备注占位符 2"/>
          <p:cNvSpPr>
            <a:spLocks noGrp="1"/>
          </p:cNvSpPr>
          <p:nvPr>
            <p:ph type="body" idx="1"/>
          </p:nvPr>
        </p:nvSpPr>
        <p:spPr bwMode="auto">
          <a:noFill/>
        </p:spPr>
        <p:txBody>
          <a:bodyPr/>
          <a:lstStyle/>
          <a:p>
            <a:r>
              <a:rPr lang="zh-CN" altLang="zh-CN" dirty="0"/>
              <a:t>焦虑情绪问题已经成为重大的公共卫生问题和突出的社会问题，也是国际脑与认知科学的前沿问题。焦虑是指当面对不确定性情景时，人们主观上感到的紧张、忧虑、烦恼，同时自主神经系统活动亢进，以应对潜在的威胁的一种负性情绪状态。它往往伴随着一些身体状态上的变化，严重而持续的焦虑反应会影响我们认知和行为活动，危害我们的身心健康和日常生活。</a:t>
            </a:r>
            <a:endParaRPr lang="en-US" altLang="zh-CN" dirty="0"/>
          </a:p>
          <a:p>
            <a:endParaRPr lang="zh-CN" altLang="zh-CN" dirty="0"/>
          </a:p>
          <a:p>
            <a:r>
              <a:rPr lang="en-US" altLang="zh-CN" dirty="0" err="1"/>
              <a:t>Spielberger</a:t>
            </a:r>
            <a:r>
              <a:rPr lang="zh-CN" altLang="zh-CN" dirty="0"/>
              <a:t>将其分为状态焦虑和特质焦虑两种。状态焦虑指的是暂时性的主观感受，具有情境性，由特质焦虑和情景压力共同决定，而特质焦虑是一种稳定的人格特征，与外部刺激无关。特质焦虑水平较高的个体，在面对同样的情景时会更容易表现出焦虑。因此，对特质焦虑的研究，尤为重要，而对特质焦虑的脑机制的研究，也一直是认知神经科学领域的热点。</a:t>
            </a:r>
            <a:endParaRPr lang="zh-CN" altLang="en-US" dirty="0"/>
          </a:p>
        </p:txBody>
      </p:sp>
      <p:sp>
        <p:nvSpPr>
          <p:cNvPr id="43012" name="灯片编号占位符 3"/>
          <p:cNvSpPr>
            <a:spLocks noGrp="1"/>
          </p:cNvSpPr>
          <p:nvPr>
            <p:ph type="sldNum" sz="quarter" idx="5"/>
          </p:nvPr>
        </p:nvSpPr>
        <p:spPr bwMode="auto">
          <a:noFill/>
          <a:ln>
            <a:miter lim="800000"/>
            <a:headEnd/>
            <a:tailEnd/>
          </a:ln>
        </p:spPr>
        <p:txBody>
          <a:bodyPr/>
          <a:lstStyle/>
          <a:p>
            <a:fld id="{CE7897BE-C6B2-4389-B9E4-361633668C56}" type="slidenum">
              <a:rPr lang="zh-CN" altLang="en-US" smtClean="0">
                <a:ea typeface="宋体" charset="-122"/>
              </a:rPr>
              <a:pPr/>
              <a:t>111</a:t>
            </a:fld>
            <a:endParaRPr lang="zh-CN" altLang="en-US">
              <a:ea typeface="宋体"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bwMode="auto">
          <a:noFill/>
          <a:ln>
            <a:solidFill>
              <a:srgbClr val="000000"/>
            </a:solidFill>
            <a:miter lim="800000"/>
            <a:headEnd/>
            <a:tailEnd/>
          </a:ln>
        </p:spPr>
      </p:sp>
      <p:sp>
        <p:nvSpPr>
          <p:cNvPr id="90115" name="备注占位符 2"/>
          <p:cNvSpPr>
            <a:spLocks noGrp="1"/>
          </p:cNvSpPr>
          <p:nvPr>
            <p:ph type="body" idx="1"/>
          </p:nvPr>
        </p:nvSpPr>
        <p:spPr bwMode="auto">
          <a:noFill/>
        </p:spPr>
        <p:txBody>
          <a:bodyPr/>
          <a:lstStyle/>
          <a:p>
            <a:pPr eaLnBrk="1" hangingPunct="1">
              <a:lnSpc>
                <a:spcPct val="110000"/>
              </a:lnSpc>
              <a:spcAft>
                <a:spcPct val="30000"/>
              </a:spcAft>
            </a:pPr>
            <a:r>
              <a:rPr lang="zh-CN" altLang="en-US">
                <a:latin typeface="Tempus Sans ITC" pitchFamily="82" charset="0"/>
              </a:rPr>
              <a:t>证明情绪性刺激对其后的视觉加工具有调节作用</a:t>
            </a:r>
          </a:p>
          <a:p>
            <a:pPr eaLnBrk="1" hangingPunct="1">
              <a:lnSpc>
                <a:spcPct val="110000"/>
              </a:lnSpc>
              <a:spcAft>
                <a:spcPct val="30000"/>
              </a:spcAft>
            </a:pPr>
            <a:r>
              <a:rPr lang="zh-CN" altLang="en-US">
                <a:latin typeface="Tempus Sans ITC" pitchFamily="82" charset="0"/>
              </a:rPr>
              <a:t>行为学数据与脑电数据显示出高度的一致性：威胁刺激引发的偏差行为，可能源于偏差了的感觉加工</a:t>
            </a:r>
          </a:p>
          <a:p>
            <a:pPr eaLnBrk="1" hangingPunct="1">
              <a:lnSpc>
                <a:spcPct val="110000"/>
              </a:lnSpc>
              <a:spcAft>
                <a:spcPct val="30000"/>
              </a:spcAft>
            </a:pPr>
            <a:r>
              <a:rPr lang="zh-CN" altLang="en-US">
                <a:latin typeface="Tempus Sans ITC" pitchFamily="82" charset="0"/>
              </a:rPr>
              <a:t>不同焦虑状态的被试表现出的相反的脑电趋势，提示他们的对威胁刺激采用不同的加工模式</a:t>
            </a:r>
          </a:p>
          <a:p>
            <a:pPr eaLnBrk="1" hangingPunct="1"/>
            <a:endParaRPr lang="zh-CN" altLang="en-US"/>
          </a:p>
        </p:txBody>
      </p:sp>
      <p:sp>
        <p:nvSpPr>
          <p:cNvPr id="90116" name="灯片编号占位符 3"/>
          <p:cNvSpPr>
            <a:spLocks noGrp="1"/>
          </p:cNvSpPr>
          <p:nvPr>
            <p:ph type="sldNum" sz="quarter" idx="5"/>
          </p:nvPr>
        </p:nvSpPr>
        <p:spPr bwMode="auto">
          <a:noFill/>
          <a:ln>
            <a:miter lim="800000"/>
            <a:headEnd/>
            <a:tailEnd/>
          </a:ln>
        </p:spPr>
        <p:txBody>
          <a:bodyPr/>
          <a:lstStyle/>
          <a:p>
            <a:fld id="{AF7442AC-BDCD-4F48-9AB9-21ECD199D9B4}" type="slidenum">
              <a:rPr lang="zh-CN" altLang="en-US" smtClean="0">
                <a:ea typeface="宋体" pitchFamily="2" charset="-122"/>
              </a:rPr>
              <a:pPr/>
              <a:t>114</a:t>
            </a:fld>
            <a:endParaRPr lang="en-US" altLang="zh-CN">
              <a:ea typeface="宋体"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4E319A-C440-4460-9956-188492A91F72}" type="slidenum">
              <a:rPr lang="en-US" altLang="zh-CN"/>
              <a:pPr/>
              <a:t>115</a:t>
            </a:fld>
            <a:endParaRPr lang="en-US" altLang="zh-CN"/>
          </a:p>
        </p:txBody>
      </p:sp>
      <p:sp>
        <p:nvSpPr>
          <p:cNvPr id="1172482" name="Rectangle 2"/>
          <p:cNvSpPr>
            <a:spLocks noGrp="1" noRot="1" noChangeAspect="1" noChangeArrowheads="1" noTextEdit="1"/>
          </p:cNvSpPr>
          <p:nvPr>
            <p:ph type="sldImg"/>
          </p:nvPr>
        </p:nvSpPr>
        <p:spPr>
          <a:ln/>
        </p:spPr>
      </p:sp>
      <p:sp>
        <p:nvSpPr>
          <p:cNvPr id="1172483" name="Rectangle 3"/>
          <p:cNvSpPr>
            <a:spLocks noGrp="1" noChangeArrowheads="1"/>
          </p:cNvSpPr>
          <p:nvPr>
            <p:ph type="body" idx="1"/>
          </p:nvPr>
        </p:nvSpPr>
        <p:spPr/>
        <p:txBody>
          <a:bodyPr/>
          <a:lstStyle/>
          <a:p>
            <a:r>
              <a:rPr lang="en-US" altLang="zh-CN" dirty="0">
                <a:latin typeface="AdvPalR"/>
              </a:rPr>
              <a:t>an enhancement of the P1 amplitude for validly cued targets rather than for invalidly cued targets.</a:t>
            </a:r>
          </a:p>
          <a:p>
            <a:endParaRPr lang="en-US" altLang="zh-CN" dirty="0"/>
          </a:p>
          <a:p>
            <a:r>
              <a:rPr lang="en-US" altLang="zh-CN" dirty="0">
                <a:latin typeface="AdvPalR"/>
              </a:rPr>
              <a:t>The P1 effect for threatening trials was significantly </a:t>
            </a:r>
            <a:r>
              <a:rPr lang="en-US" altLang="zh-CN" dirty="0">
                <a:latin typeface="AdvPalI"/>
              </a:rPr>
              <a:t>larger </a:t>
            </a:r>
            <a:r>
              <a:rPr lang="en-US" altLang="zh-CN" dirty="0">
                <a:latin typeface="AdvPalR"/>
              </a:rPr>
              <a:t>than that for nonthreatening trials.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8C7BBE-5EDE-4565-91CB-A75AF81AF4D5}" type="slidenum">
              <a:rPr lang="en-US" altLang="zh-CN"/>
              <a:pPr/>
              <a:t>48</a:t>
            </a:fld>
            <a:endParaRPr lang="en-US" altLang="zh-CN"/>
          </a:p>
        </p:txBody>
      </p:sp>
      <p:sp>
        <p:nvSpPr>
          <p:cNvPr id="1299458" name="Rectangle 2"/>
          <p:cNvSpPr>
            <a:spLocks noGrp="1" noRot="1" noChangeAspect="1" noChangeArrowheads="1" noTextEdit="1"/>
          </p:cNvSpPr>
          <p:nvPr>
            <p:ph type="sldImg"/>
          </p:nvPr>
        </p:nvSpPr>
        <p:spPr>
          <a:ln/>
        </p:spPr>
      </p:sp>
      <p:sp>
        <p:nvSpPr>
          <p:cNvPr id="1299459" name="Rectangle 3"/>
          <p:cNvSpPr>
            <a:spLocks noGrp="1" noChangeArrowheads="1"/>
          </p:cNvSpPr>
          <p:nvPr>
            <p:ph type="body" idx="1"/>
          </p:nvPr>
        </p:nvSpPr>
        <p:spPr>
          <a:xfrm>
            <a:off x="946575" y="4861441"/>
            <a:ext cx="5206153" cy="4605576"/>
          </a:xfrm>
        </p:spPr>
        <p:txBody>
          <a:bodyPr/>
          <a:lstStyle/>
          <a:p>
            <a:r>
              <a:rPr lang="en-US" altLang="zh-CN"/>
              <a:t>The Nine-dot problem, How to connect 9 dot with a line, your pen must keep on the paper. The answer is that you must break the range of 9 dots.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bwMode="auto">
          <a:noFill/>
          <a:ln>
            <a:solidFill>
              <a:srgbClr val="000000"/>
            </a:solidFill>
            <a:miter lim="800000"/>
            <a:headEnd/>
            <a:tailEnd/>
          </a:ln>
        </p:spPr>
      </p:sp>
      <p:sp>
        <p:nvSpPr>
          <p:cNvPr id="99331"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4" name="灯片编号占位符 3"/>
          <p:cNvSpPr>
            <a:spLocks noGrp="1"/>
          </p:cNvSpPr>
          <p:nvPr>
            <p:ph type="sldNum" sz="quarter" idx="5"/>
          </p:nvPr>
        </p:nvSpPr>
        <p:spPr/>
        <p:txBody>
          <a:bodyPr/>
          <a:lstStyle/>
          <a:p>
            <a:pPr>
              <a:defRPr/>
            </a:pPr>
            <a:fld id="{445752BD-3773-4AB6-B7C2-47927256CCAB}" type="slidenum">
              <a:rPr lang="zh-CN" altLang="en-US" smtClean="0"/>
              <a:pPr>
                <a:defRPr/>
              </a:pPr>
              <a:t>116</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A6C3861-69A7-41B6-B8C5-69E181DB2DC7}" type="slidenum">
              <a:rPr lang="zh-CN" altLang="en-US" smtClean="0"/>
              <a:pPr>
                <a:defRPr/>
              </a:pPr>
              <a:t>117</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00A1538E-E6CF-4A44-86B7-64B21C1B5DE1}" type="slidenum">
              <a:rPr lang="zh-CN" altLang="en-US" smtClean="0"/>
              <a:pPr>
                <a:defRPr/>
              </a:pPr>
              <a:t>118</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00A1538E-E6CF-4A44-86B7-64B21C1B5DE1}" type="slidenum">
              <a:rPr lang="zh-CN" altLang="en-US" smtClean="0"/>
              <a:pPr>
                <a:defRPr/>
              </a:pPr>
              <a:t>121</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bwMode="auto">
          <a:noFill/>
          <a:ln>
            <a:solidFill>
              <a:srgbClr val="000000"/>
            </a:solidFill>
            <a:miter lim="800000"/>
            <a:headEnd/>
            <a:tailEnd/>
          </a:ln>
        </p:spPr>
      </p:sp>
      <p:sp>
        <p:nvSpPr>
          <p:cNvPr id="7171"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a:t>模糊回馈：“模棱两可”，没有足够的信息可判断它的效价</a:t>
            </a:r>
          </a:p>
        </p:txBody>
      </p:sp>
      <p:sp>
        <p:nvSpPr>
          <p:cNvPr id="7172"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827908A-B959-45C0-8BA2-D1E5C2F457C0}" type="slidenum">
              <a:rPr lang="zh-CN" altLang="en-US"/>
              <a:pPr fontAlgn="base">
                <a:spcBef>
                  <a:spcPct val="0"/>
                </a:spcBef>
                <a:spcAft>
                  <a:spcPct val="0"/>
                </a:spcAft>
              </a:pPr>
              <a:t>122</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bwMode="auto">
          <a:noFill/>
          <a:ln>
            <a:solidFill>
              <a:srgbClr val="000000"/>
            </a:solidFill>
            <a:miter lim="800000"/>
            <a:headEnd/>
            <a:tailEnd/>
          </a:ln>
        </p:spPr>
      </p:sp>
      <p:sp>
        <p:nvSpPr>
          <p:cNvPr id="8195"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a:t>模糊回馈：“模棱两可”，没有足够的信息可判断它的效价</a:t>
            </a:r>
          </a:p>
        </p:txBody>
      </p:sp>
      <p:sp>
        <p:nvSpPr>
          <p:cNvPr id="819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5ECAFA8-54E4-44D4-80E8-5852B38CC5D7}" type="slidenum">
              <a:rPr lang="zh-CN" altLang="en-US"/>
              <a:pPr fontAlgn="base">
                <a:spcBef>
                  <a:spcPct val="0"/>
                </a:spcBef>
                <a:spcAft>
                  <a:spcPct val="0"/>
                </a:spcAft>
              </a:pPr>
              <a:t>123</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DEE8113-B31A-469A-B276-42F42721016D}" type="slidenum">
              <a:rPr lang="zh-CN" altLang="en-US" smtClean="0"/>
              <a:pPr>
                <a:defRPr/>
              </a:pPr>
              <a:t>124</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DEE8113-B31A-469A-B276-42F42721016D}" type="slidenum">
              <a:rPr lang="zh-CN" altLang="en-US" smtClean="0"/>
              <a:pPr>
                <a:defRPr/>
              </a:pPr>
              <a:t>125</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Negative</a:t>
            </a:r>
            <a:r>
              <a:rPr lang="en-US" altLang="zh-CN" baseline="0" dirty="0"/>
              <a:t> Feedback: the FRN is larger in LTA group; Ambiguous Feedback: the FRN is larger in HTA group; Neutral Feedback: no difference</a:t>
            </a:r>
          </a:p>
          <a:p>
            <a:r>
              <a:rPr lang="en-US" altLang="zh-CN" baseline="0" dirty="0"/>
              <a:t>These results </a:t>
            </a:r>
            <a:r>
              <a:rPr lang="en-US" altLang="zh-CN" sz="1300" dirty="0"/>
              <a:t>support the idea that there is link between individual differences in anxiety and outcome evaluation, which possibly reflects the adaptive function of anxiety.</a:t>
            </a:r>
            <a:endParaRPr lang="zh-CN" altLang="en-US" dirty="0"/>
          </a:p>
        </p:txBody>
      </p:sp>
      <p:sp>
        <p:nvSpPr>
          <p:cNvPr id="4" name="灯片编号占位符 3"/>
          <p:cNvSpPr>
            <a:spLocks noGrp="1"/>
          </p:cNvSpPr>
          <p:nvPr>
            <p:ph type="sldNum" sz="quarter" idx="10"/>
          </p:nvPr>
        </p:nvSpPr>
        <p:spPr/>
        <p:txBody>
          <a:bodyPr/>
          <a:lstStyle/>
          <a:p>
            <a:pPr>
              <a:defRPr/>
            </a:pPr>
            <a:fld id="{57A8853F-F192-4AEE-8CDF-6A3DAB3E3018}" type="slidenum">
              <a:rPr lang="zh-CN" altLang="en-US" smtClean="0"/>
              <a:pPr>
                <a:defRPr/>
              </a:pPr>
              <a:t>126</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高焦虑者两种不同的认知倾向可能会对他们的公平认知产生不同的影响。</a:t>
            </a:r>
            <a:endParaRPr lang="en-US" altLang="zh-CN" dirty="0"/>
          </a:p>
          <a:p>
            <a:r>
              <a:rPr lang="zh-CN" altLang="en-US" dirty="0"/>
              <a:t>一方面是情绪动机的影响：高焦虑者对事物有负性认知偏向，并更难以调节自身的负性情绪。这可能会导致他们在面对不公平情境时，会产生更强的负性情绪，从而导致更多的拒绝行为。</a:t>
            </a:r>
            <a:endParaRPr lang="en-US" altLang="zh-CN" dirty="0"/>
          </a:p>
          <a:p>
            <a:r>
              <a:rPr lang="zh-CN" altLang="en-US" dirty="0"/>
              <a:t>另一方面是人际动机的影响：在人际互动中，高焦虑者倾向于选择能够避免潜在威胁的策略。而拒绝他人是可能触怒他人或导致人际关系破裂的。因此，高焦虑者可能会抑制拒绝行为。</a:t>
            </a:r>
          </a:p>
        </p:txBody>
      </p:sp>
      <p:sp>
        <p:nvSpPr>
          <p:cNvPr id="4" name="灯片编号占位符 3"/>
          <p:cNvSpPr>
            <a:spLocks noGrp="1"/>
          </p:cNvSpPr>
          <p:nvPr>
            <p:ph type="sldNum" sz="quarter" idx="10"/>
          </p:nvPr>
        </p:nvSpPr>
        <p:spPr/>
        <p:txBody>
          <a:bodyPr/>
          <a:lstStyle/>
          <a:p>
            <a:fld id="{AD529C95-54D9-467E-AA3C-28C75F1013A0}" type="slidenum">
              <a:rPr lang="zh-CN" altLang="en-US" smtClean="0"/>
              <a:pPr/>
              <a:t>127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8C7BBE-5EDE-4565-91CB-A75AF81AF4D5}" type="slidenum">
              <a:rPr lang="en-US" altLang="zh-CN"/>
              <a:pPr/>
              <a:t>49</a:t>
            </a:fld>
            <a:endParaRPr lang="en-US" altLang="zh-CN"/>
          </a:p>
        </p:txBody>
      </p:sp>
      <p:sp>
        <p:nvSpPr>
          <p:cNvPr id="1299458" name="Rectangle 2"/>
          <p:cNvSpPr>
            <a:spLocks noGrp="1" noRot="1" noChangeAspect="1" noChangeArrowheads="1" noTextEdit="1"/>
          </p:cNvSpPr>
          <p:nvPr>
            <p:ph type="sldImg"/>
          </p:nvPr>
        </p:nvSpPr>
        <p:spPr>
          <a:ln/>
        </p:spPr>
      </p:sp>
      <p:sp>
        <p:nvSpPr>
          <p:cNvPr id="1299459" name="Rectangle 3"/>
          <p:cNvSpPr>
            <a:spLocks noGrp="1" noChangeArrowheads="1"/>
          </p:cNvSpPr>
          <p:nvPr>
            <p:ph type="body" idx="1"/>
          </p:nvPr>
        </p:nvSpPr>
        <p:spPr>
          <a:xfrm>
            <a:off x="946575" y="4861441"/>
            <a:ext cx="5206153" cy="4605576"/>
          </a:xfrm>
        </p:spPr>
        <p:txBody>
          <a:bodyPr/>
          <a:lstStyle/>
          <a:p>
            <a:r>
              <a:rPr lang="en-US" altLang="zh-CN"/>
              <a:t>The Nine-dot problem, How to connect 9 dot with a line, your pen must keep on the paper. The answer is that you must break the range of 9 dots.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p:spPr>
      </p:sp>
      <p:sp>
        <p:nvSpPr>
          <p:cNvPr id="75779"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a:t>最后通牒游戏</a:t>
            </a:r>
          </a:p>
        </p:txBody>
      </p:sp>
      <p:sp>
        <p:nvSpPr>
          <p:cNvPr id="4" name="灯片编号占位符 3"/>
          <p:cNvSpPr>
            <a:spLocks noGrp="1"/>
          </p:cNvSpPr>
          <p:nvPr>
            <p:ph type="sldNum" sz="quarter" idx="5"/>
          </p:nvPr>
        </p:nvSpPr>
        <p:spPr/>
        <p:txBody>
          <a:bodyPr/>
          <a:lstStyle/>
          <a:p>
            <a:pPr>
              <a:defRPr/>
            </a:pPr>
            <a:fld id="{ED4027D6-250D-4D4A-97E6-1C54353D919C}" type="slidenum">
              <a:rPr lang="zh-CN" altLang="en-US" smtClean="0"/>
              <a:pPr>
                <a:defRPr/>
              </a:pPr>
              <a:t>128</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我们发现，在社会情境下，高低焦虑组的接受率没有差异，而在非人际情境下，高焦虑组对不公平分配拒绝更多（左图）</a:t>
            </a:r>
            <a:endParaRPr lang="en-US" altLang="zh-CN" dirty="0"/>
          </a:p>
          <a:p>
            <a:r>
              <a:rPr lang="zh-CN" altLang="en-US" dirty="0"/>
              <a:t>而在人际情境下，高焦虑组对不公平分配的接受率与自尊呈负相关，而低焦虑组相关不显著。</a:t>
            </a:r>
            <a:endParaRPr lang="en-US" altLang="zh-CN" dirty="0"/>
          </a:p>
          <a:p>
            <a:r>
              <a:rPr lang="zh-CN" altLang="en-US" dirty="0"/>
              <a:t>高焦虑者多是低自尊的，可见，高焦虑者在人际情境下会抑制自己的人际拒绝行为，并且自尊越低抑制倾向越强</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D529C95-54D9-467E-AA3C-28C75F1013A0}" type="slidenum">
              <a:rPr lang="zh-CN" altLang="en-US" smtClean="0"/>
              <a:pPr/>
              <a:t>129</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我们还发现，情绪状态自评结果显示，高焦虑者认为自己被不公平分配引发更强的负性情绪</a:t>
            </a:r>
            <a:endParaRPr lang="en-US" altLang="zh-CN" dirty="0"/>
          </a:p>
          <a:p>
            <a:r>
              <a:rPr lang="zh-CN" altLang="en-US" dirty="0"/>
              <a:t>与前人结果一致的，不公平分配引发的皮肤电反应比公平分配更大。皮肤电反映了个体的情绪唤起程度。</a:t>
            </a:r>
            <a:endParaRPr lang="en-US" altLang="zh-CN" dirty="0"/>
          </a:p>
          <a:p>
            <a:r>
              <a:rPr lang="zh-CN" altLang="en-US" dirty="0"/>
              <a:t>高焦虑组中，皮肤电反应与焦虑分数呈正相关，而低焦虑组中相关不显著。说明焦虑水平越高，对不公平分配的情绪反应越敏感。</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D529C95-54D9-467E-AA3C-28C75F1013A0}" type="slidenum">
              <a:rPr lang="zh-CN" altLang="en-US" smtClean="0"/>
              <a:pPr/>
              <a:t>130</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我们对最后通牒游戏的</a:t>
            </a:r>
            <a:r>
              <a:rPr lang="en-US" altLang="zh-CN" dirty="0"/>
              <a:t>ERP</a:t>
            </a:r>
            <a:r>
              <a:rPr lang="zh-CN" altLang="en-US" dirty="0"/>
              <a:t>数据进行了主成分分析，发现高低焦虑组在公平认知中的差异主要反映在</a:t>
            </a:r>
            <a:r>
              <a:rPr lang="en-US" altLang="zh-CN" dirty="0"/>
              <a:t>FRN</a:t>
            </a:r>
            <a:r>
              <a:rPr lang="zh-CN" altLang="en-US" dirty="0"/>
              <a:t>上。图中为不同情境下的</a:t>
            </a:r>
            <a:r>
              <a:rPr lang="en-US" altLang="zh-CN" dirty="0"/>
              <a:t>FRN</a:t>
            </a:r>
            <a:r>
              <a:rPr lang="zh-CN" altLang="en-US" dirty="0"/>
              <a:t>差异波。</a:t>
            </a:r>
            <a:endParaRPr lang="en-US" altLang="zh-CN" dirty="0"/>
          </a:p>
          <a:p>
            <a:r>
              <a:rPr lang="zh-CN" altLang="en-US" dirty="0"/>
              <a:t>高焦虑组无论是在人际还是非人际情境下，都能被不公平方案引发</a:t>
            </a:r>
            <a:r>
              <a:rPr lang="en-US" altLang="zh-CN" dirty="0"/>
              <a:t>FRN</a:t>
            </a:r>
            <a:r>
              <a:rPr lang="zh-CN" altLang="en-US" dirty="0"/>
              <a:t>，且</a:t>
            </a:r>
            <a:r>
              <a:rPr lang="en-US" altLang="zh-CN" dirty="0"/>
              <a:t>FRN</a:t>
            </a:r>
            <a:r>
              <a:rPr lang="zh-CN" altLang="en-US" dirty="0"/>
              <a:t>波幅不受情境影响。</a:t>
            </a:r>
            <a:r>
              <a:rPr lang="zh-CN" altLang="en-US" sz="1300" dirty="0"/>
              <a:t>高焦虑个体对不公平待遇更为敏感，在不公平情境下可能产生了更强的负性情绪。虽然可能因人际因素的制约，而导致情绪的影响没有体现到行为层面，但仍在</a:t>
            </a:r>
            <a:r>
              <a:rPr lang="en-US" sz="1300" dirty="0"/>
              <a:t>ERP</a:t>
            </a:r>
            <a:r>
              <a:rPr lang="zh-CN" altLang="en-US" sz="1300" dirty="0"/>
              <a:t>上体现了出来。</a:t>
            </a:r>
            <a:r>
              <a:rPr lang="en-US" sz="1300" dirty="0"/>
              <a:t>FRN</a:t>
            </a:r>
            <a:r>
              <a:rPr lang="zh-CN" altLang="en-US" sz="1300" dirty="0"/>
              <a:t>的模式暗示着高焦虑个体可能对分配的公平性有更高的预期，这可能与他们的负性认知偏向有关</a:t>
            </a:r>
            <a:endParaRPr lang="en-US" altLang="zh-CN" dirty="0"/>
          </a:p>
          <a:p>
            <a:r>
              <a:rPr lang="zh-CN" altLang="en-US" dirty="0"/>
              <a:t>低焦虑组只有在非人际情境下，不公平分配才能有效地引发</a:t>
            </a:r>
            <a:r>
              <a:rPr lang="en-US" altLang="zh-CN" dirty="0"/>
              <a:t>FRN</a:t>
            </a:r>
            <a:r>
              <a:rPr lang="zh-CN" altLang="en-US" dirty="0"/>
              <a:t>。</a:t>
            </a:r>
            <a:r>
              <a:rPr lang="zh-CN" altLang="en-US" sz="1300" dirty="0"/>
              <a:t>而低焦虑个体则可能在人际条件下的预期比高焦虑者更为悲观，或者说他们对他人的包容性更强。而在非人际条件下，低焦虑个体同样会对意料之外的非公平分配产生失望、沮丧等负性情绪。</a:t>
            </a:r>
            <a:endParaRPr lang="zh-CN" altLang="en-US" dirty="0"/>
          </a:p>
        </p:txBody>
      </p:sp>
      <p:sp>
        <p:nvSpPr>
          <p:cNvPr id="4" name="灯片编号占位符 3"/>
          <p:cNvSpPr>
            <a:spLocks noGrp="1"/>
          </p:cNvSpPr>
          <p:nvPr>
            <p:ph type="sldNum" sz="quarter" idx="10"/>
          </p:nvPr>
        </p:nvSpPr>
        <p:spPr/>
        <p:txBody>
          <a:bodyPr/>
          <a:lstStyle/>
          <a:p>
            <a:fld id="{AD529C95-54D9-467E-AA3C-28C75F1013A0}" type="slidenum">
              <a:rPr lang="zh-CN" altLang="en-US" smtClean="0"/>
              <a:pPr/>
              <a:t>132</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sz="1300" dirty="0"/>
          </a:p>
        </p:txBody>
      </p:sp>
      <p:sp>
        <p:nvSpPr>
          <p:cNvPr id="4" name="灯片编号占位符 3"/>
          <p:cNvSpPr>
            <a:spLocks noGrp="1"/>
          </p:cNvSpPr>
          <p:nvPr>
            <p:ph type="sldNum" sz="quarter" idx="10"/>
          </p:nvPr>
        </p:nvSpPr>
        <p:spPr/>
        <p:txBody>
          <a:bodyPr/>
          <a:lstStyle/>
          <a:p>
            <a:pPr>
              <a:defRPr/>
            </a:pPr>
            <a:fld id="{81E20EE4-80D3-4C07-9442-7E3DD3AB6216}" type="slidenum">
              <a:rPr lang="zh-CN" altLang="en-US" smtClean="0"/>
              <a:pPr>
                <a:defRPr/>
              </a:pPr>
              <a:t>133</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8024DB2-7262-4A5F-84A3-7F681113C02C}" type="slidenum">
              <a:rPr lang="zh-CN" altLang="en-US" smtClean="0"/>
              <a:pPr/>
              <a:t>134</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8024DB2-7262-4A5F-84A3-7F681113C02C}" type="slidenum">
              <a:rPr lang="zh-CN" altLang="en-US" smtClean="0"/>
              <a:pPr/>
              <a:t>135</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sz="1300" dirty="0"/>
          </a:p>
        </p:txBody>
      </p:sp>
      <p:sp>
        <p:nvSpPr>
          <p:cNvPr id="4" name="灯片编号占位符 3"/>
          <p:cNvSpPr>
            <a:spLocks noGrp="1"/>
          </p:cNvSpPr>
          <p:nvPr>
            <p:ph type="sldNum" sz="quarter" idx="10"/>
          </p:nvPr>
        </p:nvSpPr>
        <p:spPr/>
        <p:txBody>
          <a:bodyPr/>
          <a:lstStyle/>
          <a:p>
            <a:fld id="{F8024DB2-7262-4A5F-84A3-7F681113C02C}" type="slidenum">
              <a:rPr lang="zh-CN" altLang="en-US" smtClean="0"/>
              <a:pPr/>
              <a:t>136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413FA754-D728-4FD4-8B30-A3D1F1841A76}" type="slidenum">
              <a:rPr lang="zh-CN" altLang="en-US" smtClean="0"/>
              <a:pPr>
                <a:defRPr/>
              </a:pPr>
              <a:t>51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9FB817DA-DA5A-4794-A524-3B8F36B5E50C}" type="slidenum">
              <a:rPr lang="en-US" altLang="zh-CN" smtClean="0"/>
              <a:pPr/>
              <a:t>54</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A1D4FE2E-0E6F-4841-A72F-6BD468698862}" type="slidenum">
              <a:rPr lang="en-US" altLang="zh-CN" smtClean="0"/>
              <a:pPr/>
              <a:t>57</a:t>
            </a:fld>
            <a:endParaRPr lang="en-US" altLang="zh-CN"/>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xfrm>
            <a:off x="947015" y="4860983"/>
            <a:ext cx="5205272" cy="1620328"/>
          </a:xfrm>
          <a:noFill/>
          <a:ln/>
        </p:spPr>
        <p:txBody>
          <a:bodyPr/>
          <a:lstStyle/>
          <a:p>
            <a:pPr algn="just" eaLnBrk="1" hangingPunct="1"/>
            <a:r>
              <a:rPr lang="zh-CN" altLang="en-US">
                <a:solidFill>
                  <a:srgbClr val="000000"/>
                </a:solidFill>
                <a:latin typeface="Tahoma" pitchFamily="34" charset="0"/>
              </a:rPr>
              <a:t>顿悟是一种突发的灵感状态，是创造性思想产生的关键环节。</a:t>
            </a:r>
            <a:endParaRPr lang="zh-CN" altLang="en-US"/>
          </a:p>
          <a:p>
            <a:pPr algn="just" eaLnBrk="1" hangingPunct="1"/>
            <a:r>
              <a:rPr lang="zh-CN" altLang="en-US"/>
              <a:t>通过一系列的脑成像实验，我们在国际上首次发现和报道了顿悟的大脑机制，证明了前部的扣带回（</a:t>
            </a:r>
            <a:r>
              <a:rPr lang="en-US" altLang="zh-CN"/>
              <a:t>ACC</a:t>
            </a:r>
            <a:r>
              <a:rPr lang="zh-CN" altLang="en-US"/>
              <a:t>）以及海马（</a:t>
            </a:r>
            <a:r>
              <a:rPr lang="en-US" altLang="zh-CN"/>
              <a:t>hippocampus</a:t>
            </a:r>
            <a:r>
              <a:rPr lang="zh-CN" altLang="en-US"/>
              <a:t>）在顿悟中的重要作用。</a:t>
            </a:r>
          </a:p>
          <a:p>
            <a:pPr algn="just" eaLnBrk="1" hangingPunct="1"/>
            <a:r>
              <a:rPr lang="zh-CN" altLang="en-US">
                <a:solidFill>
                  <a:srgbClr val="000000"/>
                </a:solidFill>
                <a:latin typeface="Tahoma" pitchFamily="34" charset="0"/>
              </a:rPr>
              <a:t>研究顿悟的大脑机制有助于我们了解和认识那些伟大的科学发现背后的认识规律，为建设自主创新型的国家提供脑与认知科学方面的依据。</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矩形 3"/>
          <p:cNvSpPr/>
          <p:nvPr/>
        </p:nvSpPr>
        <p:spPr>
          <a:xfrm>
            <a:off x="0" y="2143125"/>
            <a:ext cx="9144000" cy="2590800"/>
          </a:xfrm>
          <a:prstGeom prst="rect">
            <a:avLst/>
          </a:prstGeom>
          <a:gradFill flip="none" rotWithShape="1">
            <a:gsLst>
              <a:gs pos="0">
                <a:srgbClr val="3399FF">
                  <a:shade val="30000"/>
                  <a:satMod val="115000"/>
                </a:srgbClr>
              </a:gs>
              <a:gs pos="50000">
                <a:srgbClr val="3399FF">
                  <a:shade val="67500"/>
                  <a:satMod val="115000"/>
                </a:srgbClr>
              </a:gs>
              <a:gs pos="100000">
                <a:srgbClr val="3399FF">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3600" b="0">
              <a:solidFill>
                <a:schemeClr val="bg1"/>
              </a:solidFill>
              <a:latin typeface="微软雅黑" pitchFamily="34" charset="-122"/>
              <a:ea typeface="微软雅黑" pitchFamily="34" charset="-122"/>
            </a:endParaRPr>
          </a:p>
        </p:txBody>
      </p:sp>
      <p:sp>
        <p:nvSpPr>
          <p:cNvPr id="2" name="标题 1"/>
          <p:cNvSpPr>
            <a:spLocks noGrp="1"/>
          </p:cNvSpPr>
          <p:nvPr>
            <p:ph type="ctrTitle"/>
          </p:nvPr>
        </p:nvSpPr>
        <p:spPr>
          <a:xfrm>
            <a:off x="685800" y="2780928"/>
            <a:ext cx="7772400" cy="1470025"/>
          </a:xfrm>
        </p:spPr>
        <p:txBody>
          <a:bodyPr>
            <a:normAutofit/>
          </a:bodyPr>
          <a:lstStyle>
            <a:lvl1pPr>
              <a:defRPr sz="4800" b="1">
                <a:solidFill>
                  <a:srgbClr val="FFFF00"/>
                </a:solidFill>
                <a:latin typeface="华文行楷" pitchFamily="2" charset="-122"/>
                <a:ea typeface="华文行楷" pitchFamily="2" charset="-122"/>
              </a:defRPr>
            </a:lvl1pPr>
          </a:lstStyle>
          <a:p>
            <a:r>
              <a:rPr lang="zh-CN" altLang="en-US" dirty="0"/>
              <a:t>单击此处编辑母版标题样式</a:t>
            </a:r>
          </a:p>
        </p:txBody>
      </p:sp>
      <p:sp>
        <p:nvSpPr>
          <p:cNvPr id="6" name="灯片编号占位符 5"/>
          <p:cNvSpPr>
            <a:spLocks noGrp="1"/>
          </p:cNvSpPr>
          <p:nvPr>
            <p:ph type="sldNum" sz="quarter" idx="10"/>
          </p:nvPr>
        </p:nvSpPr>
        <p:spPr>
          <a:xfrm>
            <a:off x="6553200" y="6356350"/>
            <a:ext cx="2133600" cy="365125"/>
          </a:xfrm>
        </p:spPr>
        <p:txBody>
          <a:bodyPr/>
          <a:lstStyle>
            <a:lvl1pPr>
              <a:defRPr/>
            </a:lvl1pPr>
          </a:lstStyle>
          <a:p>
            <a:pPr>
              <a:defRPr/>
            </a:pPr>
            <a:fld id="{38A8BDBB-694A-42FB-A1BA-8D9B512E8B68}"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2"/>
          <p:cNvSpPr/>
          <p:nvPr/>
        </p:nvSpPr>
        <p:spPr>
          <a:xfrm>
            <a:off x="0" y="2571750"/>
            <a:ext cx="9144000" cy="1428750"/>
          </a:xfrm>
          <a:prstGeom prst="rect">
            <a:avLst/>
          </a:prstGeom>
          <a:gradFill flip="none" rotWithShape="1">
            <a:gsLst>
              <a:gs pos="0">
                <a:srgbClr val="3399FF">
                  <a:shade val="30000"/>
                  <a:satMod val="115000"/>
                </a:srgbClr>
              </a:gs>
              <a:gs pos="50000">
                <a:srgbClr val="3399FF">
                  <a:shade val="67500"/>
                  <a:satMod val="115000"/>
                </a:srgbClr>
              </a:gs>
              <a:gs pos="100000">
                <a:srgbClr val="3399FF">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3200">
              <a:solidFill>
                <a:prstClr val="white"/>
              </a:solidFill>
              <a:latin typeface="微软雅黑" pitchFamily="34" charset="-122"/>
              <a:ea typeface="微软雅黑" pitchFamily="34" charset="-122"/>
            </a:endParaRPr>
          </a:p>
        </p:txBody>
      </p:sp>
      <p:sp>
        <p:nvSpPr>
          <p:cNvPr id="2" name="标题 1"/>
          <p:cNvSpPr>
            <a:spLocks noGrp="1"/>
          </p:cNvSpPr>
          <p:nvPr>
            <p:ph type="title"/>
          </p:nvPr>
        </p:nvSpPr>
        <p:spPr>
          <a:xfrm>
            <a:off x="428596" y="2714620"/>
            <a:ext cx="8229600" cy="1143000"/>
          </a:xfrm>
        </p:spPr>
        <p:txBody>
          <a:bodyPr/>
          <a:lstStyle>
            <a:lvl1pPr>
              <a:defRPr b="1" cap="none" spc="0">
                <a:ln w="18415" cmpd="sng">
                  <a:solidFill>
                    <a:srgbClr val="FFFFFF"/>
                  </a:solidFill>
                  <a:prstDash val="solid"/>
                </a:ln>
                <a:solidFill>
                  <a:srgbClr val="FFFF00"/>
                </a:solidFill>
                <a:effectLst>
                  <a:outerShdw blurRad="63500" dir="3600000" algn="tl" rotWithShape="0">
                    <a:srgbClr val="000000">
                      <a:alpha val="70000"/>
                    </a:srgbClr>
                  </a:outerShdw>
                </a:effectLst>
                <a:latin typeface="华文新魏" pitchFamily="2" charset="-122"/>
                <a:ea typeface="华文新魏" pitchFamily="2" charset="-122"/>
              </a:defRPr>
            </a:lvl1pPr>
          </a:lstStyle>
          <a:p>
            <a:r>
              <a:rPr lang="zh-CN" altLang="en-US" dirty="0"/>
              <a:t>单击此处编辑母版标题样式</a:t>
            </a:r>
          </a:p>
        </p:txBody>
      </p:sp>
      <p:sp>
        <p:nvSpPr>
          <p:cNvPr id="4" name="日期占位符 2"/>
          <p:cNvSpPr>
            <a:spLocks noGrp="1"/>
          </p:cNvSpPr>
          <p:nvPr>
            <p:ph type="dt" sz="half" idx="10"/>
          </p:nvPr>
        </p:nvSpPr>
        <p:spPr>
          <a:xfrm>
            <a:off x="457200" y="6356350"/>
            <a:ext cx="2133600" cy="365125"/>
          </a:xfrm>
        </p:spPr>
        <p:txBody>
          <a:bodyPr/>
          <a:lstStyle>
            <a:lvl1pPr>
              <a:defRPr>
                <a:latin typeface="Calibri" pitchFamily="34" charset="0"/>
                <a:ea typeface="宋体" pitchFamily="34" charset="-122"/>
              </a:defRPr>
            </a:lvl1pPr>
          </a:lstStyle>
          <a:p>
            <a:pPr>
              <a:defRPr/>
            </a:pPr>
            <a:fld id="{BE92DB75-4C3B-4EFE-AFA7-754575E55141}" type="datetimeFigureOut">
              <a:rPr lang="zh-CN" altLang="en-US"/>
              <a:pPr>
                <a:defRPr/>
              </a:pPr>
              <a:t>2020/8/25</a:t>
            </a:fld>
            <a:endParaRPr lang="zh-CN" altLang="en-US"/>
          </a:p>
        </p:txBody>
      </p:sp>
      <p:sp>
        <p:nvSpPr>
          <p:cNvPr id="5" name="页脚占位符 3"/>
          <p:cNvSpPr>
            <a:spLocks noGrp="1"/>
          </p:cNvSpPr>
          <p:nvPr>
            <p:ph type="ftr" sz="quarter" idx="11"/>
          </p:nvPr>
        </p:nvSpPr>
        <p:spPr>
          <a:xfrm>
            <a:off x="3124200" y="6356350"/>
            <a:ext cx="2895600" cy="365125"/>
          </a:xfrm>
        </p:spPr>
        <p:txBody>
          <a:bodyPr/>
          <a:lstStyle>
            <a:lvl1pPr>
              <a:defRPr>
                <a:latin typeface="Calibri" pitchFamily="34" charset="0"/>
                <a:ea typeface="宋体" pitchFamily="34" charset="-122"/>
              </a:defRPr>
            </a:lvl1pPr>
          </a:lstStyle>
          <a:p>
            <a:pPr>
              <a:defRPr/>
            </a:pPr>
            <a:endParaRPr lang="zh-CN" altLang="en-US"/>
          </a:p>
        </p:txBody>
      </p:sp>
      <p:sp>
        <p:nvSpPr>
          <p:cNvPr id="6" name="灯片编号占位符 4"/>
          <p:cNvSpPr>
            <a:spLocks noGrp="1"/>
          </p:cNvSpPr>
          <p:nvPr>
            <p:ph type="sldNum" sz="quarter" idx="12"/>
          </p:nvPr>
        </p:nvSpPr>
        <p:spPr>
          <a:xfrm>
            <a:off x="6553200" y="6356350"/>
            <a:ext cx="2133600" cy="365125"/>
          </a:xfrm>
        </p:spPr>
        <p:txBody>
          <a:bodyPr/>
          <a:lstStyle>
            <a:lvl1pPr>
              <a:defRPr>
                <a:latin typeface="Calibri" pitchFamily="34" charset="0"/>
                <a:ea typeface="宋体" pitchFamily="34" charset="-122"/>
              </a:defRPr>
            </a:lvl1pPr>
          </a:lstStyle>
          <a:p>
            <a:pPr>
              <a:defRPr/>
            </a:pPr>
            <a:fld id="{D05E2FFD-CE95-4A3A-A6A9-AFD96C677F91}"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atin typeface="Calibri" pitchFamily="34" charset="0"/>
                <a:ea typeface="宋体" pitchFamily="34" charset="-122"/>
              </a:defRPr>
            </a:lvl1pPr>
          </a:lstStyle>
          <a:p>
            <a:pPr>
              <a:defRPr/>
            </a:pPr>
            <a:fld id="{02A53E22-A9FE-46B9-802D-7A2833817366}" type="datetimeFigureOut">
              <a:rPr lang="zh-CN" altLang="en-US"/>
              <a:pPr>
                <a:defRPr/>
              </a:pPr>
              <a:t>2020/8/25</a:t>
            </a:fld>
            <a:endParaRPr lang="zh-CN" altLang="en-US"/>
          </a:p>
        </p:txBody>
      </p:sp>
      <p:sp>
        <p:nvSpPr>
          <p:cNvPr id="6" name="页脚占位符 5"/>
          <p:cNvSpPr>
            <a:spLocks noGrp="1"/>
          </p:cNvSpPr>
          <p:nvPr>
            <p:ph type="ftr" sz="quarter" idx="11"/>
          </p:nvPr>
        </p:nvSpPr>
        <p:spPr/>
        <p:txBody>
          <a:bodyPr/>
          <a:lstStyle>
            <a:lvl1pPr>
              <a:defRPr>
                <a:latin typeface="Calibri" pitchFamily="34" charset="0"/>
                <a:ea typeface="宋体" pitchFamily="34"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a:latin typeface="Calibri" pitchFamily="34" charset="0"/>
                <a:ea typeface="宋体" pitchFamily="34" charset="-122"/>
              </a:defRPr>
            </a:lvl1pPr>
          </a:lstStyle>
          <a:p>
            <a:pPr>
              <a:defRPr/>
            </a:pPr>
            <a:fld id="{C0FB6034-16EE-462C-BE56-EB2F5539D4BA}"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
        <p:nvSpPr>
          <p:cNvPr id="4" name="灯片编号占位符 5"/>
          <p:cNvSpPr>
            <a:spLocks noGrp="1"/>
          </p:cNvSpPr>
          <p:nvPr>
            <p:ph type="sldNum" sz="quarter" idx="12"/>
          </p:nvPr>
        </p:nvSpPr>
        <p:spPr/>
        <p:txBody>
          <a:bodyPr/>
          <a:lstStyle>
            <a:lvl1pPr>
              <a:defRPr/>
            </a:lvl1pPr>
          </a:lstStyle>
          <a:p>
            <a:pPr>
              <a:defRPr/>
            </a:pPr>
            <a:fld id="{9288195A-D895-4051-999D-AE18AA46E559}" type="slidenum">
              <a:rPr lang="en-US" altLang="zh-CN"/>
              <a:pPr>
                <a:defRPr/>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p:cNvSpPr/>
          <p:nvPr/>
        </p:nvSpPr>
        <p:spPr>
          <a:xfrm>
            <a:off x="0" y="0"/>
            <a:ext cx="9144000" cy="1008063"/>
          </a:xfrm>
          <a:prstGeom prst="rect">
            <a:avLst/>
          </a:prstGeom>
          <a:gradFill flip="none" rotWithShape="1">
            <a:gsLst>
              <a:gs pos="0">
                <a:srgbClr val="3399FF">
                  <a:shade val="30000"/>
                  <a:satMod val="115000"/>
                </a:srgbClr>
              </a:gs>
              <a:gs pos="50000">
                <a:srgbClr val="3399FF">
                  <a:shade val="67500"/>
                  <a:satMod val="115000"/>
                </a:srgbClr>
              </a:gs>
              <a:gs pos="100000">
                <a:srgbClr val="3399FF">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3200" b="0">
              <a:solidFill>
                <a:schemeClr val="bg1"/>
              </a:solidFill>
              <a:latin typeface="微软雅黑" pitchFamily="34" charset="-122"/>
              <a:ea typeface="微软雅黑" pitchFamily="34" charset="-122"/>
            </a:endParaRPr>
          </a:p>
        </p:txBody>
      </p:sp>
      <p:sp>
        <p:nvSpPr>
          <p:cNvPr id="3" name="内容占位符 2"/>
          <p:cNvSpPr>
            <a:spLocks noGrp="1"/>
          </p:cNvSpPr>
          <p:nvPr>
            <p:ph idx="1"/>
          </p:nvPr>
        </p:nvSpPr>
        <p:spPr>
          <a:xfrm>
            <a:off x="457200" y="1285860"/>
            <a:ext cx="8229600" cy="4857784"/>
          </a:xfrm>
        </p:spPr>
        <p:txBody>
          <a:bodyPr/>
          <a:lstStyle>
            <a:lvl1pPr>
              <a:spcBef>
                <a:spcPts val="600"/>
              </a:spcBef>
              <a:spcAft>
                <a:spcPts val="1200"/>
              </a:spcAft>
              <a:buClr>
                <a:srgbClr val="C00000"/>
              </a:buClr>
              <a:buSzPct val="80000"/>
              <a:buFont typeface="Wingdings" pitchFamily="2" charset="2"/>
              <a:buChar char="n"/>
              <a:defRPr sz="3600" b="1">
                <a:solidFill>
                  <a:schemeClr val="tx1"/>
                </a:solidFill>
                <a:latin typeface="Times New Roman" pitchFamily="18" charset="0"/>
                <a:ea typeface="华文楷体" pitchFamily="2" charset="-122"/>
                <a:cs typeface="Times New Roman" pitchFamily="18" charset="0"/>
              </a:defRPr>
            </a:lvl1pPr>
            <a:lvl2pPr>
              <a:spcBef>
                <a:spcPts val="600"/>
              </a:spcBef>
              <a:spcAft>
                <a:spcPts val="1200"/>
              </a:spcAft>
              <a:buClr>
                <a:srgbClr val="C00000"/>
              </a:buClr>
              <a:buSzPct val="80000"/>
              <a:buFont typeface="Wingdings" pitchFamily="2" charset="2"/>
              <a:buChar char="n"/>
              <a:defRPr b="1">
                <a:solidFill>
                  <a:schemeClr val="tx1"/>
                </a:solidFill>
                <a:latin typeface="Times New Roman" pitchFamily="18" charset="0"/>
                <a:ea typeface="华文楷体" pitchFamily="2" charset="-122"/>
                <a:cs typeface="Times New Roman" pitchFamily="18" charset="0"/>
              </a:defRPr>
            </a:lvl2pPr>
            <a:lvl3pPr>
              <a:spcBef>
                <a:spcPts val="600"/>
              </a:spcBef>
              <a:spcAft>
                <a:spcPts val="1200"/>
              </a:spcAft>
              <a:buClr>
                <a:srgbClr val="C00000"/>
              </a:buClr>
              <a:buSzPct val="80000"/>
              <a:buFont typeface="Wingdings" pitchFamily="2" charset="2"/>
              <a:buChar char="n"/>
              <a:defRPr b="1">
                <a:solidFill>
                  <a:schemeClr val="tx1"/>
                </a:solidFill>
                <a:latin typeface="Times New Roman" pitchFamily="18" charset="0"/>
                <a:ea typeface="华文楷体" pitchFamily="2" charset="-122"/>
                <a:cs typeface="Times New Roman" pitchFamily="18" charset="0"/>
              </a:defRPr>
            </a:lvl3pPr>
            <a:lvl4pPr>
              <a:spcBef>
                <a:spcPts val="600"/>
              </a:spcBef>
              <a:spcAft>
                <a:spcPts val="1200"/>
              </a:spcAft>
              <a:buClr>
                <a:srgbClr val="C00000"/>
              </a:buClr>
              <a:buSzPct val="80000"/>
              <a:buFont typeface="Wingdings" pitchFamily="2" charset="2"/>
              <a:buChar char="n"/>
              <a:defRPr b="1">
                <a:solidFill>
                  <a:schemeClr val="tx1"/>
                </a:solidFill>
                <a:latin typeface="Times New Roman" pitchFamily="18" charset="0"/>
                <a:ea typeface="华文楷体" pitchFamily="2" charset="-122"/>
                <a:cs typeface="Times New Roman" pitchFamily="18" charset="0"/>
              </a:defRPr>
            </a:lvl4pPr>
            <a:lvl5pPr>
              <a:spcBef>
                <a:spcPts val="600"/>
              </a:spcBef>
              <a:spcAft>
                <a:spcPts val="1200"/>
              </a:spcAft>
              <a:buClr>
                <a:srgbClr val="C00000"/>
              </a:buClr>
              <a:buSzPct val="80000"/>
              <a:buFont typeface="Wingdings" pitchFamily="2" charset="2"/>
              <a:buChar char="n"/>
              <a:defRPr b="1">
                <a:solidFill>
                  <a:schemeClr val="tx1"/>
                </a:solidFill>
                <a:latin typeface="Times New Roman" pitchFamily="18" charset="0"/>
                <a:ea typeface="华文楷体" pitchFamily="2" charset="-122"/>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标题 1"/>
          <p:cNvSpPr>
            <a:spLocks noGrp="1"/>
          </p:cNvSpPr>
          <p:nvPr>
            <p:ph type="title"/>
          </p:nvPr>
        </p:nvSpPr>
        <p:spPr>
          <a:xfrm>
            <a:off x="457200" y="142852"/>
            <a:ext cx="8258204" cy="857256"/>
          </a:xfrm>
        </p:spPr>
        <p:txBody>
          <a:bodyPr/>
          <a:lstStyle>
            <a:lvl1pPr>
              <a:defRPr sz="4000" b="1" cap="none" spc="0">
                <a:ln w="18415" cmpd="sng">
                  <a:solidFill>
                    <a:srgbClr val="FFFFFF"/>
                  </a:solidFill>
                  <a:prstDash val="solid"/>
                </a:ln>
                <a:solidFill>
                  <a:srgbClr val="FFFF00"/>
                </a:solidFill>
                <a:effectLst>
                  <a:outerShdw blurRad="63500" dir="3600000" algn="tl" rotWithShape="0">
                    <a:srgbClr val="000000">
                      <a:alpha val="70000"/>
                    </a:srgbClr>
                  </a:outerShdw>
                </a:effectLst>
                <a:latin typeface="华文新魏" pitchFamily="2" charset="-122"/>
                <a:ea typeface="华文新魏" pitchFamily="2" charset="-122"/>
              </a:defRPr>
            </a:lvl1pPr>
          </a:lstStyle>
          <a:p>
            <a:r>
              <a:rPr lang="zh-CN" altLang="en-US" dirty="0"/>
              <a:t>单击此处编辑母版标题样式</a:t>
            </a:r>
          </a:p>
        </p:txBody>
      </p:sp>
      <p:sp>
        <p:nvSpPr>
          <p:cNvPr id="5" name="日期占位符 3"/>
          <p:cNvSpPr>
            <a:spLocks noGrp="1"/>
          </p:cNvSpPr>
          <p:nvPr>
            <p:ph type="dt" sz="half" idx="10"/>
          </p:nvPr>
        </p:nvSpPr>
        <p:spPr>
          <a:xfrm>
            <a:off x="457200" y="6356350"/>
            <a:ext cx="2133600" cy="365125"/>
          </a:xfrm>
          <a:prstGeom prst="rect">
            <a:avLst/>
          </a:prstGeom>
        </p:spPr>
        <p:txBody>
          <a:bodyPr/>
          <a:lstStyle>
            <a:lvl1pPr>
              <a:defRPr/>
            </a:lvl1pPr>
          </a:lstStyle>
          <a:p>
            <a:pPr>
              <a:defRPr/>
            </a:pPr>
            <a:fld id="{5A73508B-EB72-47E9-9DAD-70F51C12C794}" type="datetimeFigureOut">
              <a:rPr lang="zh-CN" altLang="en-US"/>
              <a:pPr>
                <a:defRPr/>
              </a:pPr>
              <a:t>2020/8/25</a:t>
            </a:fld>
            <a:endParaRPr lang="zh-CN" altLang="en-US"/>
          </a:p>
        </p:txBody>
      </p:sp>
      <p:sp>
        <p:nvSpPr>
          <p:cNvPr id="6" name="页脚占位符 4"/>
          <p:cNvSpPr>
            <a:spLocks noGrp="1"/>
          </p:cNvSpPr>
          <p:nvPr>
            <p:ph type="ftr" sz="quarter" idx="11"/>
          </p:nvPr>
        </p:nvSpPr>
        <p:spPr>
          <a:xfrm>
            <a:off x="3124200" y="6356350"/>
            <a:ext cx="2895600" cy="365125"/>
          </a:xfrm>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a:xfrm>
            <a:off x="6553200" y="6356350"/>
            <a:ext cx="2133600" cy="365125"/>
          </a:xfrm>
        </p:spPr>
        <p:txBody>
          <a:bodyPr/>
          <a:lstStyle>
            <a:lvl1pPr>
              <a:defRPr/>
            </a:lvl1pPr>
          </a:lstStyle>
          <a:p>
            <a:pPr>
              <a:defRPr/>
            </a:pPr>
            <a:fld id="{77215668-76B2-43B0-BBCB-9714957915A0}"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2"/>
          <p:cNvSpPr/>
          <p:nvPr/>
        </p:nvSpPr>
        <p:spPr>
          <a:xfrm>
            <a:off x="0" y="2214554"/>
            <a:ext cx="9144000" cy="2071702"/>
          </a:xfrm>
          <a:prstGeom prst="rect">
            <a:avLst/>
          </a:prstGeom>
          <a:gradFill flip="none" rotWithShape="1">
            <a:gsLst>
              <a:gs pos="0">
                <a:srgbClr val="3399FF">
                  <a:shade val="30000"/>
                  <a:satMod val="115000"/>
                </a:srgbClr>
              </a:gs>
              <a:gs pos="50000">
                <a:srgbClr val="3399FF">
                  <a:shade val="67500"/>
                  <a:satMod val="115000"/>
                </a:srgbClr>
              </a:gs>
              <a:gs pos="100000">
                <a:srgbClr val="3399FF">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3200" b="0">
              <a:solidFill>
                <a:schemeClr val="bg1"/>
              </a:solidFill>
              <a:latin typeface="微软雅黑" pitchFamily="34" charset="-122"/>
              <a:ea typeface="微软雅黑" pitchFamily="34" charset="-122"/>
            </a:endParaRPr>
          </a:p>
        </p:txBody>
      </p:sp>
      <p:sp>
        <p:nvSpPr>
          <p:cNvPr id="2" name="标题 1"/>
          <p:cNvSpPr>
            <a:spLocks noGrp="1"/>
          </p:cNvSpPr>
          <p:nvPr>
            <p:ph type="title"/>
          </p:nvPr>
        </p:nvSpPr>
        <p:spPr>
          <a:xfrm>
            <a:off x="428596" y="2714620"/>
            <a:ext cx="8229600" cy="1143000"/>
          </a:xfrm>
        </p:spPr>
        <p:txBody>
          <a:bodyPr/>
          <a:lstStyle>
            <a:lvl1pPr>
              <a:defRPr b="1" cap="none" spc="0">
                <a:ln w="18415" cmpd="sng">
                  <a:solidFill>
                    <a:srgbClr val="FFFFFF"/>
                  </a:solidFill>
                  <a:prstDash val="solid"/>
                </a:ln>
                <a:solidFill>
                  <a:srgbClr val="FFFF00"/>
                </a:solidFill>
                <a:effectLst>
                  <a:outerShdw blurRad="63500" dir="3600000" algn="tl" rotWithShape="0">
                    <a:srgbClr val="000000">
                      <a:alpha val="70000"/>
                    </a:srgbClr>
                  </a:outerShdw>
                </a:effectLst>
                <a:latin typeface="华文新魏" pitchFamily="2" charset="-122"/>
                <a:ea typeface="华文新魏" pitchFamily="2" charset="-122"/>
              </a:defRPr>
            </a:lvl1pPr>
          </a:lstStyle>
          <a:p>
            <a:r>
              <a:rPr lang="zh-CN" altLang="en-US" dirty="0"/>
              <a:t>单击此处编辑母版标题样式</a:t>
            </a:r>
          </a:p>
        </p:txBody>
      </p:sp>
      <p:sp>
        <p:nvSpPr>
          <p:cNvPr id="4" name="日期占位符 2"/>
          <p:cNvSpPr>
            <a:spLocks noGrp="1"/>
          </p:cNvSpPr>
          <p:nvPr>
            <p:ph type="dt" sz="half" idx="10"/>
          </p:nvPr>
        </p:nvSpPr>
        <p:spPr>
          <a:xfrm>
            <a:off x="457200" y="6356350"/>
            <a:ext cx="2133600" cy="365125"/>
          </a:xfrm>
          <a:prstGeom prst="rect">
            <a:avLst/>
          </a:prstGeom>
        </p:spPr>
        <p:txBody>
          <a:bodyPr/>
          <a:lstStyle>
            <a:lvl1pPr>
              <a:defRPr/>
            </a:lvl1pPr>
          </a:lstStyle>
          <a:p>
            <a:pPr>
              <a:defRPr/>
            </a:pPr>
            <a:fld id="{A7BE1BFE-C867-465F-8CF1-9AA4821C789F}" type="datetimeFigureOut">
              <a:rPr lang="zh-CN" altLang="en-US"/>
              <a:pPr>
                <a:defRPr/>
              </a:pPr>
              <a:t>2020/8/25</a:t>
            </a:fld>
            <a:endParaRPr lang="zh-CN" altLang="en-US"/>
          </a:p>
        </p:txBody>
      </p:sp>
      <p:sp>
        <p:nvSpPr>
          <p:cNvPr id="5" name="页脚占位符 3"/>
          <p:cNvSpPr>
            <a:spLocks noGrp="1"/>
          </p:cNvSpPr>
          <p:nvPr>
            <p:ph type="ftr" sz="quarter" idx="11"/>
          </p:nvPr>
        </p:nvSpPr>
        <p:spPr>
          <a:xfrm>
            <a:off x="3124200" y="6356350"/>
            <a:ext cx="2895600" cy="365125"/>
          </a:xfrm>
        </p:spPr>
        <p:txBody>
          <a:bodyPr/>
          <a:lstStyle>
            <a:lvl1pPr>
              <a:defRPr/>
            </a:lvl1pPr>
          </a:lstStyle>
          <a:p>
            <a:pPr>
              <a:defRPr/>
            </a:pPr>
            <a:endParaRPr lang="zh-CN" altLang="en-US"/>
          </a:p>
        </p:txBody>
      </p:sp>
      <p:sp>
        <p:nvSpPr>
          <p:cNvPr id="6" name="灯片编号占位符 4"/>
          <p:cNvSpPr>
            <a:spLocks noGrp="1"/>
          </p:cNvSpPr>
          <p:nvPr>
            <p:ph type="sldNum" sz="quarter" idx="12"/>
          </p:nvPr>
        </p:nvSpPr>
        <p:spPr>
          <a:xfrm>
            <a:off x="6553200" y="6356350"/>
            <a:ext cx="2133600" cy="365125"/>
          </a:xfrm>
        </p:spPr>
        <p:txBody>
          <a:bodyPr/>
          <a:lstStyle>
            <a:lvl1pPr>
              <a:defRPr/>
            </a:lvl1pPr>
          </a:lstStyle>
          <a:p>
            <a:pPr>
              <a:defRPr/>
            </a:pPr>
            <a:fld id="{5F23D1A4-75CB-4E13-BBD4-61B2AE07AF2A}"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5" name="矩形 4"/>
          <p:cNvSpPr/>
          <p:nvPr userDrawn="1"/>
        </p:nvSpPr>
        <p:spPr>
          <a:xfrm>
            <a:off x="0" y="0"/>
            <a:ext cx="9144000" cy="1008063"/>
          </a:xfrm>
          <a:prstGeom prst="rect">
            <a:avLst/>
          </a:prstGeom>
          <a:gradFill flip="none" rotWithShape="1">
            <a:gsLst>
              <a:gs pos="0">
                <a:srgbClr val="3399FF">
                  <a:shade val="30000"/>
                  <a:satMod val="115000"/>
                </a:srgbClr>
              </a:gs>
              <a:gs pos="50000">
                <a:srgbClr val="3399FF">
                  <a:shade val="67500"/>
                  <a:satMod val="115000"/>
                </a:srgbClr>
              </a:gs>
              <a:gs pos="100000">
                <a:srgbClr val="3399FF">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3200" b="0">
              <a:solidFill>
                <a:schemeClr val="bg1"/>
              </a:solidFill>
              <a:latin typeface="微软雅黑" pitchFamily="34" charset="-122"/>
              <a:ea typeface="微软雅黑" pitchFamily="34" charset="-122"/>
            </a:endParaRPr>
          </a:p>
        </p:txBody>
      </p:sp>
      <p:sp>
        <p:nvSpPr>
          <p:cNvPr id="2" name="标题 1"/>
          <p:cNvSpPr>
            <a:spLocks noGrp="1"/>
          </p:cNvSpPr>
          <p:nvPr>
            <p:ph type="title"/>
          </p:nvPr>
        </p:nvSpPr>
        <p:spPr/>
        <p:txBody>
          <a:bodyPr/>
          <a:lstStyle>
            <a:lvl1pPr>
              <a:defRPr>
                <a:latin typeface="华文新魏" pitchFamily="2" charset="-122"/>
                <a:ea typeface="华文新魏" pitchFamily="2" charset="-122"/>
              </a:defRPr>
            </a:lvl1pPr>
          </a:lstStyle>
          <a:p>
            <a:r>
              <a:rPr lang="zh-CN" altLang="en-US" dirty="0"/>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atin typeface="楷体" pitchFamily="49" charset="-122"/>
                <a:ea typeface="楷体" pitchFamily="49" charset="-122"/>
              </a:defRPr>
            </a:lvl1pPr>
            <a:lvl2pPr>
              <a:defRPr sz="2400">
                <a:latin typeface="楷体" pitchFamily="49" charset="-122"/>
                <a:ea typeface="楷体" pitchFamily="49" charset="-122"/>
              </a:defRPr>
            </a:lvl2pPr>
            <a:lvl3pPr>
              <a:defRPr sz="2000">
                <a:latin typeface="楷体" pitchFamily="49" charset="-122"/>
                <a:ea typeface="楷体" pitchFamily="49" charset="-122"/>
              </a:defRPr>
            </a:lvl3pPr>
            <a:lvl4pPr>
              <a:defRPr sz="1800">
                <a:latin typeface="楷体" pitchFamily="49" charset="-122"/>
                <a:ea typeface="楷体" pitchFamily="49" charset="-122"/>
              </a:defRPr>
            </a:lvl4pPr>
            <a:lvl5pPr>
              <a:defRPr sz="1800">
                <a:latin typeface="楷体" pitchFamily="49" charset="-122"/>
                <a:ea typeface="楷体" pitchFamily="49"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atin typeface="楷体" pitchFamily="49" charset="-122"/>
                <a:ea typeface="楷体" pitchFamily="49" charset="-122"/>
              </a:defRPr>
            </a:lvl1pPr>
            <a:lvl2pPr>
              <a:defRPr sz="2400">
                <a:latin typeface="楷体" pitchFamily="49" charset="-122"/>
                <a:ea typeface="楷体" pitchFamily="49" charset="-122"/>
              </a:defRPr>
            </a:lvl2pPr>
            <a:lvl3pPr>
              <a:defRPr sz="2000">
                <a:latin typeface="楷体" pitchFamily="49" charset="-122"/>
                <a:ea typeface="楷体" pitchFamily="49" charset="-122"/>
              </a:defRPr>
            </a:lvl3pPr>
            <a:lvl4pPr>
              <a:defRPr sz="1800">
                <a:latin typeface="楷体" pitchFamily="49" charset="-122"/>
                <a:ea typeface="楷体" pitchFamily="49" charset="-122"/>
              </a:defRPr>
            </a:lvl4pPr>
            <a:lvl5pPr>
              <a:defRPr sz="1800">
                <a:latin typeface="楷体" pitchFamily="49" charset="-122"/>
                <a:ea typeface="楷体" pitchFamily="49"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5"/>
          <p:cNvSpPr>
            <a:spLocks noGrp="1"/>
          </p:cNvSpPr>
          <p:nvPr>
            <p:ph type="ftr" sz="quarter" idx="11"/>
          </p:nvPr>
        </p:nvSpPr>
        <p:spPr/>
        <p:txBody>
          <a:bodyPr/>
          <a:lstStyle>
            <a:lvl1pPr>
              <a:defRPr>
                <a:latin typeface="楷体" pitchFamily="49" charset="-122"/>
                <a:ea typeface="楷体" pitchFamily="49" charset="-122"/>
              </a:defRPr>
            </a:lvl1pPr>
          </a:lstStyle>
          <a:p>
            <a:pPr>
              <a:defRPr/>
            </a:pPr>
            <a:endParaRPr lang="zh-CN" altLang="en-US"/>
          </a:p>
        </p:txBody>
      </p:sp>
      <p:sp>
        <p:nvSpPr>
          <p:cNvPr id="8" name="灯片编号占位符 6"/>
          <p:cNvSpPr>
            <a:spLocks noGrp="1"/>
          </p:cNvSpPr>
          <p:nvPr>
            <p:ph type="sldNum" sz="quarter" idx="12"/>
          </p:nvPr>
        </p:nvSpPr>
        <p:spPr/>
        <p:txBody>
          <a:bodyPr/>
          <a:lstStyle>
            <a:lvl1pPr>
              <a:defRPr>
                <a:latin typeface="楷体" pitchFamily="49" charset="-122"/>
                <a:ea typeface="楷体" pitchFamily="49" charset="-122"/>
              </a:defRPr>
            </a:lvl1pPr>
          </a:lstStyle>
          <a:p>
            <a:pPr>
              <a:defRPr/>
            </a:pPr>
            <a:fld id="{6C53B5E4-DF25-4DE3-8A79-11A8AD8A917F}"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3" name="日期占位符 3"/>
          <p:cNvSpPr>
            <a:spLocks noGrp="1"/>
          </p:cNvSpPr>
          <p:nvPr>
            <p:ph type="dt" sz="half" idx="10"/>
          </p:nvPr>
        </p:nvSpPr>
        <p:spPr>
          <a:xfrm>
            <a:off x="457200" y="6245225"/>
            <a:ext cx="2133600" cy="476250"/>
          </a:xfrm>
          <a:prstGeom prst="rect">
            <a:avLst/>
          </a:prstGeom>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827BD88A-00AC-4318-B7C7-9118FB1B8249}"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368300" y="166688"/>
            <a:ext cx="8239125" cy="1143000"/>
          </a:xfrm>
        </p:spPr>
        <p:txBody>
          <a:bodyPr/>
          <a:lstStyle/>
          <a:p>
            <a:r>
              <a:rPr lang="zh-CN" altLang="en-US"/>
              <a:t>单击此处编辑母版标题样式</a:t>
            </a:r>
          </a:p>
        </p:txBody>
      </p:sp>
      <p:sp>
        <p:nvSpPr>
          <p:cNvPr id="3" name="内容占位符 2"/>
          <p:cNvSpPr>
            <a:spLocks noGrp="1"/>
          </p:cNvSpPr>
          <p:nvPr>
            <p:ph sz="half" idx="1"/>
          </p:nvPr>
        </p:nvSpPr>
        <p:spPr>
          <a:xfrm>
            <a:off x="366713" y="1895475"/>
            <a:ext cx="39878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506913" y="1895475"/>
            <a:ext cx="3989387"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06913" y="4029075"/>
            <a:ext cx="3989387"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685800" y="6248400"/>
            <a:ext cx="1905000" cy="457200"/>
          </a:xfrm>
          <a:prstGeom prst="rect">
            <a:avLst/>
          </a:prstGeom>
        </p:spPr>
        <p:txBody>
          <a:bodyPr/>
          <a:lstStyle>
            <a:lvl1pPr>
              <a:defRPr/>
            </a:lvl1pPr>
          </a:lstStyle>
          <a:p>
            <a:endParaRPr lang="en-US" altLang="zh-CN"/>
          </a:p>
        </p:txBody>
      </p:sp>
      <p:sp>
        <p:nvSpPr>
          <p:cNvPr id="4" name="页脚占位符 3"/>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6248400"/>
            <a:ext cx="1905000" cy="457200"/>
          </a:xfrm>
        </p:spPr>
        <p:txBody>
          <a:bodyPr/>
          <a:lstStyle>
            <a:lvl1pPr>
              <a:defRPr/>
            </a:lvl1pPr>
          </a:lstStyle>
          <a:p>
            <a:fld id="{E662931D-4952-482E-BA77-3C7C2F8FFE55}" type="slidenum">
              <a:rPr lang="en-US" altLang="zh-CN"/>
              <a:pPr/>
              <a:t>‹#›</a:t>
            </a:fld>
            <a:endParaRPr lang="en-US" altLang="zh-CN"/>
          </a:p>
        </p:txBody>
      </p:sp>
    </p:spTree>
  </p:cSld>
  <p:clrMapOvr>
    <a:masterClrMapping/>
  </p:clrMapOvr>
  <p:transition spd="med">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245225"/>
            <a:ext cx="2133600" cy="476250"/>
          </a:xfrm>
          <a:prstGeom prst="rect">
            <a:avLst/>
          </a:prstGeom>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E8D55F6-404B-4A4A-9197-040C911E62C6}" type="slidenum">
              <a:rPr lang="en-US" altLang="zh-CN"/>
              <a:pPr/>
              <a:t>‹#›</a:t>
            </a:fld>
            <a:endParaRPr lang="en-US" altLang="zh-CN"/>
          </a:p>
        </p:txBody>
      </p:sp>
    </p:spTree>
  </p:cSld>
  <p:clrMapOvr>
    <a:masterClrMapping/>
  </p:clrMapOvr>
  <p:transition spd="med">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p:cNvSpPr/>
          <p:nvPr/>
        </p:nvSpPr>
        <p:spPr>
          <a:xfrm>
            <a:off x="0" y="0"/>
            <a:ext cx="9144000" cy="1008063"/>
          </a:xfrm>
          <a:prstGeom prst="rect">
            <a:avLst/>
          </a:prstGeom>
          <a:gradFill flip="none" rotWithShape="1">
            <a:gsLst>
              <a:gs pos="0">
                <a:srgbClr val="3399FF">
                  <a:shade val="30000"/>
                  <a:satMod val="115000"/>
                </a:srgbClr>
              </a:gs>
              <a:gs pos="50000">
                <a:srgbClr val="3399FF">
                  <a:shade val="67500"/>
                  <a:satMod val="115000"/>
                </a:srgbClr>
              </a:gs>
              <a:gs pos="100000">
                <a:srgbClr val="3399FF">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3200">
              <a:solidFill>
                <a:prstClr val="white"/>
              </a:solidFill>
              <a:latin typeface="微软雅黑" pitchFamily="34" charset="-122"/>
              <a:ea typeface="微软雅黑" pitchFamily="34" charset="-122"/>
            </a:endParaRPr>
          </a:p>
        </p:txBody>
      </p:sp>
      <p:sp>
        <p:nvSpPr>
          <p:cNvPr id="3" name="内容占位符 2"/>
          <p:cNvSpPr>
            <a:spLocks noGrp="1"/>
          </p:cNvSpPr>
          <p:nvPr>
            <p:ph idx="1"/>
          </p:nvPr>
        </p:nvSpPr>
        <p:spPr>
          <a:xfrm>
            <a:off x="457200" y="1285860"/>
            <a:ext cx="8229600" cy="4857784"/>
          </a:xfrm>
        </p:spPr>
        <p:txBody>
          <a:bodyPr/>
          <a:lstStyle>
            <a:lvl1pPr>
              <a:defRPr sz="3600" b="1">
                <a:solidFill>
                  <a:schemeClr val="tx1"/>
                </a:solidFill>
                <a:latin typeface="楷体" pitchFamily="49" charset="-122"/>
                <a:ea typeface="楷体" pitchFamily="49" charset="-122"/>
              </a:defRPr>
            </a:lvl1pPr>
            <a:lvl2pPr>
              <a:defRPr b="1">
                <a:solidFill>
                  <a:schemeClr val="tx1"/>
                </a:solidFill>
                <a:latin typeface="楷体" pitchFamily="49" charset="-122"/>
                <a:ea typeface="楷体" pitchFamily="49" charset="-122"/>
              </a:defRPr>
            </a:lvl2pPr>
            <a:lvl3pPr>
              <a:defRPr>
                <a:solidFill>
                  <a:schemeClr val="tx1"/>
                </a:solidFill>
                <a:latin typeface="楷体" pitchFamily="49" charset="-122"/>
                <a:ea typeface="楷体" pitchFamily="49" charset="-122"/>
              </a:defRPr>
            </a:lvl3pPr>
            <a:lvl4pPr>
              <a:defRPr>
                <a:solidFill>
                  <a:schemeClr val="tx1"/>
                </a:solidFill>
                <a:latin typeface="楷体" pitchFamily="49" charset="-122"/>
                <a:ea typeface="楷体" pitchFamily="49" charset="-122"/>
              </a:defRPr>
            </a:lvl4pPr>
            <a:lvl5pPr>
              <a:defRPr>
                <a:solidFill>
                  <a:schemeClr val="tx1"/>
                </a:solidFill>
                <a:latin typeface="楷体" pitchFamily="49" charset="-122"/>
                <a:ea typeface="楷体"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标题 1"/>
          <p:cNvSpPr>
            <a:spLocks noGrp="1"/>
          </p:cNvSpPr>
          <p:nvPr>
            <p:ph type="title"/>
          </p:nvPr>
        </p:nvSpPr>
        <p:spPr>
          <a:xfrm>
            <a:off x="457200" y="142852"/>
            <a:ext cx="8258204" cy="857256"/>
          </a:xfrm>
        </p:spPr>
        <p:txBody>
          <a:bodyPr/>
          <a:lstStyle>
            <a:lvl1pPr>
              <a:defRPr sz="4000" b="0" cap="none" spc="0">
                <a:ln w="18415" cmpd="sng">
                  <a:solidFill>
                    <a:srgbClr val="FFFFFF"/>
                  </a:solidFill>
                  <a:prstDash val="solid"/>
                </a:ln>
                <a:solidFill>
                  <a:srgbClr val="FFFF00"/>
                </a:solidFill>
                <a:effectLst>
                  <a:outerShdw blurRad="63500" dir="3600000" algn="tl" rotWithShape="0">
                    <a:srgbClr val="000000">
                      <a:alpha val="70000"/>
                    </a:srgbClr>
                  </a:outerShdw>
                </a:effectLst>
                <a:latin typeface="华文新魏" pitchFamily="2" charset="-122"/>
                <a:ea typeface="华文新魏" pitchFamily="2" charset="-122"/>
              </a:defRPr>
            </a:lvl1pPr>
          </a:lstStyle>
          <a:p>
            <a:r>
              <a:rPr lang="zh-CN" altLang="en-US" dirty="0"/>
              <a:t>单击此处编辑母版标题样式</a:t>
            </a:r>
          </a:p>
        </p:txBody>
      </p:sp>
      <p:sp>
        <p:nvSpPr>
          <p:cNvPr id="5" name="日期占位符 3"/>
          <p:cNvSpPr>
            <a:spLocks noGrp="1"/>
          </p:cNvSpPr>
          <p:nvPr>
            <p:ph type="dt" sz="half" idx="10"/>
          </p:nvPr>
        </p:nvSpPr>
        <p:spPr>
          <a:xfrm>
            <a:off x="457200" y="6356350"/>
            <a:ext cx="2133600" cy="365125"/>
          </a:xfrm>
        </p:spPr>
        <p:txBody>
          <a:bodyPr/>
          <a:lstStyle>
            <a:lvl1pPr>
              <a:defRPr>
                <a:latin typeface="Calibri" pitchFamily="34" charset="0"/>
                <a:ea typeface="宋体" pitchFamily="34" charset="-122"/>
              </a:defRPr>
            </a:lvl1pPr>
          </a:lstStyle>
          <a:p>
            <a:pPr>
              <a:defRPr/>
            </a:pPr>
            <a:fld id="{EEE320DA-6B05-4204-9A5E-0EBB2E16FA8A}" type="datetimeFigureOut">
              <a:rPr lang="zh-CN" altLang="en-US"/>
              <a:pPr>
                <a:defRPr/>
              </a:pPr>
              <a:t>2020/8/25</a:t>
            </a:fld>
            <a:endParaRPr lang="zh-CN" altLang="en-US"/>
          </a:p>
        </p:txBody>
      </p:sp>
      <p:sp>
        <p:nvSpPr>
          <p:cNvPr id="6" name="页脚占位符 4"/>
          <p:cNvSpPr>
            <a:spLocks noGrp="1"/>
          </p:cNvSpPr>
          <p:nvPr>
            <p:ph type="ftr" sz="quarter" idx="11"/>
          </p:nvPr>
        </p:nvSpPr>
        <p:spPr>
          <a:xfrm>
            <a:off x="3124200" y="6356350"/>
            <a:ext cx="2895600" cy="365125"/>
          </a:xfrm>
        </p:spPr>
        <p:txBody>
          <a:bodyPr/>
          <a:lstStyle>
            <a:lvl1pPr>
              <a:defRPr>
                <a:latin typeface="Calibri" pitchFamily="34" charset="0"/>
                <a:ea typeface="宋体" pitchFamily="34" charset="-122"/>
              </a:defRPr>
            </a:lvl1pPr>
          </a:lstStyle>
          <a:p>
            <a:pPr>
              <a:defRPr/>
            </a:pPr>
            <a:endParaRPr lang="zh-CN" altLang="en-US"/>
          </a:p>
        </p:txBody>
      </p:sp>
      <p:sp>
        <p:nvSpPr>
          <p:cNvPr id="7" name="灯片编号占位符 5"/>
          <p:cNvSpPr>
            <a:spLocks noGrp="1"/>
          </p:cNvSpPr>
          <p:nvPr>
            <p:ph type="sldNum" sz="quarter" idx="12"/>
          </p:nvPr>
        </p:nvSpPr>
        <p:spPr>
          <a:xfrm>
            <a:off x="6553200" y="6356350"/>
            <a:ext cx="2133600" cy="365125"/>
          </a:xfrm>
        </p:spPr>
        <p:txBody>
          <a:bodyPr/>
          <a:lstStyle>
            <a:lvl1pPr>
              <a:defRPr>
                <a:latin typeface="Calibri" pitchFamily="34" charset="0"/>
                <a:ea typeface="宋体" pitchFamily="34" charset="-122"/>
              </a:defRPr>
            </a:lvl1pPr>
          </a:lstStyle>
          <a:p>
            <a:pPr>
              <a:defRPr/>
            </a:pPr>
            <a:fld id="{1AB2B605-DB2F-40F1-945D-B8F006FBA451}"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22"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5123"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页脚占位符 4"/>
          <p:cNvSpPr>
            <a:spLocks noGrp="1"/>
          </p:cNvSpPr>
          <p:nvPr>
            <p:ph type="ftr" sz="quarter" idx="3"/>
          </p:nvPr>
        </p:nvSpPr>
        <p:spPr>
          <a:xfrm>
            <a:off x="3124200" y="6245225"/>
            <a:ext cx="2895600" cy="476250"/>
          </a:xfrm>
          <a:prstGeom prst="rect">
            <a:avLst/>
          </a:prstGeom>
        </p:spPr>
        <p:txBody>
          <a:bodyPr vert="horz" wrap="square" lIns="91440" tIns="45720" rIns="91440" bIns="45720" numCol="1" anchor="ctr" anchorCtr="0" compatLnSpc="1">
            <a:prstTxWarp prst="textNoShape">
              <a:avLst/>
            </a:prstTxWarp>
          </a:bodyPr>
          <a:lstStyle>
            <a:lvl1pPr algn="ctr">
              <a:defRPr sz="1200" b="0">
                <a:solidFill>
                  <a:srgbClr val="898989"/>
                </a:solidFill>
                <a:latin typeface="Calibri" pitchFamily="34" charset="0"/>
                <a:ea typeface="宋体" pitchFamily="34" charset="-122"/>
              </a:defRPr>
            </a:lvl1pPr>
          </a:lstStyle>
          <a:p>
            <a:pPr>
              <a:defRPr/>
            </a:pPr>
            <a:endParaRPr lang="en-US" altLang="zh-CN"/>
          </a:p>
        </p:txBody>
      </p:sp>
      <p:sp>
        <p:nvSpPr>
          <p:cNvPr id="9" name="灯片编号占位符 5"/>
          <p:cNvSpPr>
            <a:spLocks noGrp="1"/>
          </p:cNvSpPr>
          <p:nvPr>
            <p:ph type="sldNum" sz="quarter" idx="4"/>
          </p:nvPr>
        </p:nvSpPr>
        <p:spPr>
          <a:xfrm>
            <a:off x="6553200" y="6245225"/>
            <a:ext cx="2133600" cy="476250"/>
          </a:xfrm>
          <a:prstGeom prst="rect">
            <a:avLst/>
          </a:prstGeom>
        </p:spPr>
        <p:txBody>
          <a:bodyPr vert="horz" wrap="square" lIns="91440" tIns="45720" rIns="91440" bIns="45720" numCol="1" anchor="ctr" anchorCtr="0" compatLnSpc="1">
            <a:prstTxWarp prst="textNoShape">
              <a:avLst/>
            </a:prstTxWarp>
          </a:bodyPr>
          <a:lstStyle>
            <a:lvl1pPr algn="r">
              <a:defRPr sz="1200" b="0">
                <a:solidFill>
                  <a:srgbClr val="898989"/>
                </a:solidFill>
                <a:latin typeface="Calibri" pitchFamily="34" charset="0"/>
                <a:ea typeface="宋体" pitchFamily="34" charset="-122"/>
              </a:defRPr>
            </a:lvl1pPr>
          </a:lstStyle>
          <a:p>
            <a:pPr>
              <a:defRPr/>
            </a:pPr>
            <a:fld id="{12111A02-5DB2-4AB0-93C0-222E2BDBE492}"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4362" r:id="rId1"/>
    <p:sldLayoutId id="2147484363" r:id="rId2"/>
    <p:sldLayoutId id="2147484364" r:id="rId3"/>
    <p:sldLayoutId id="2147484365" r:id="rId4"/>
    <p:sldLayoutId id="2147484366" r:id="rId5"/>
    <p:sldLayoutId id="2147484377" r:id="rId6"/>
    <p:sldLayoutId id="2147484380" r:id="rId7"/>
    <p:sldLayoutId id="2147484381" r:id="rId8"/>
  </p:sldLayoutIdLst>
  <p:txStyles>
    <p:titleStyle>
      <a:lvl1pPr algn="ctr" rtl="0" eaLnBrk="0" fontAlgn="base" hangingPunct="0">
        <a:spcBef>
          <a:spcPct val="0"/>
        </a:spcBef>
        <a:spcAft>
          <a:spcPct val="0"/>
        </a:spcAft>
        <a:defRPr sz="4400" kern="1200">
          <a:solidFill>
            <a:schemeClr val="tx1"/>
          </a:solidFill>
          <a:latin typeface="华文新魏" pitchFamily="2" charset="-122"/>
          <a:ea typeface="华文新魏" pitchFamily="2" charset="-122"/>
          <a:cs typeface="+mj-cs"/>
        </a:defRPr>
      </a:lvl1pPr>
      <a:lvl2pPr algn="ctr" rtl="0" eaLnBrk="0" fontAlgn="base" hangingPunct="0">
        <a:spcBef>
          <a:spcPct val="0"/>
        </a:spcBef>
        <a:spcAft>
          <a:spcPct val="0"/>
        </a:spcAft>
        <a:defRPr sz="4400">
          <a:solidFill>
            <a:schemeClr val="tx1"/>
          </a:solidFill>
          <a:latin typeface="华文新魏" pitchFamily="2" charset="-122"/>
          <a:ea typeface="华文新魏" pitchFamily="2" charset="-122"/>
        </a:defRPr>
      </a:lvl2pPr>
      <a:lvl3pPr algn="ctr" rtl="0" eaLnBrk="0" fontAlgn="base" hangingPunct="0">
        <a:spcBef>
          <a:spcPct val="0"/>
        </a:spcBef>
        <a:spcAft>
          <a:spcPct val="0"/>
        </a:spcAft>
        <a:defRPr sz="4400">
          <a:solidFill>
            <a:schemeClr val="tx1"/>
          </a:solidFill>
          <a:latin typeface="华文新魏" pitchFamily="2" charset="-122"/>
          <a:ea typeface="华文新魏" pitchFamily="2" charset="-122"/>
        </a:defRPr>
      </a:lvl3pPr>
      <a:lvl4pPr algn="ctr" rtl="0" eaLnBrk="0" fontAlgn="base" hangingPunct="0">
        <a:spcBef>
          <a:spcPct val="0"/>
        </a:spcBef>
        <a:spcAft>
          <a:spcPct val="0"/>
        </a:spcAft>
        <a:defRPr sz="4400">
          <a:solidFill>
            <a:schemeClr val="tx1"/>
          </a:solidFill>
          <a:latin typeface="华文新魏" pitchFamily="2" charset="-122"/>
          <a:ea typeface="华文新魏" pitchFamily="2" charset="-122"/>
        </a:defRPr>
      </a:lvl4pPr>
      <a:lvl5pPr algn="ctr" rtl="0" eaLnBrk="0" fontAlgn="base" hangingPunct="0">
        <a:spcBef>
          <a:spcPct val="0"/>
        </a:spcBef>
        <a:spcAft>
          <a:spcPct val="0"/>
        </a:spcAft>
        <a:defRPr sz="4400">
          <a:solidFill>
            <a:schemeClr val="tx1"/>
          </a:solidFill>
          <a:latin typeface="华文新魏" pitchFamily="2" charset="-122"/>
          <a:ea typeface="华文新魏"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楷体" pitchFamily="49" charset="-122"/>
          <a:ea typeface="楷体" pitchFamily="49" charset="-122"/>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楷体" pitchFamily="49" charset="-122"/>
          <a:ea typeface="楷体" pitchFamily="49" charset="-122"/>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楷体" pitchFamily="49" charset="-122"/>
          <a:ea typeface="楷体" pitchFamily="49" charset="-122"/>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楷体" pitchFamily="49" charset="-122"/>
          <a:ea typeface="楷体" pitchFamily="49" charset="-122"/>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楷体" pitchFamily="49" charset="-122"/>
          <a:ea typeface="楷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170"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7171"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3"/>
          <p:cNvSpPr>
            <a:spLocks noGrp="1"/>
          </p:cNvSpPr>
          <p:nvPr>
            <p:ph type="dt" sz="half" idx="2"/>
          </p:nvPr>
        </p:nvSpPr>
        <p:spPr>
          <a:xfrm>
            <a:off x="457200" y="6245225"/>
            <a:ext cx="2133600" cy="476250"/>
          </a:xfrm>
          <a:prstGeom prst="rect">
            <a:avLst/>
          </a:prstGeom>
        </p:spPr>
        <p:txBody>
          <a:bodyPr vert="horz" wrap="square" lIns="91440" tIns="45720" rIns="91440" bIns="45720" numCol="1" anchor="ctr" anchorCtr="0" compatLnSpc="1">
            <a:prstTxWarp prst="textNoShape">
              <a:avLst/>
            </a:prstTxWarp>
          </a:bodyPr>
          <a:lstStyle>
            <a:lvl1pPr>
              <a:defRPr sz="1200" b="0">
                <a:solidFill>
                  <a:srgbClr val="898989"/>
                </a:solidFill>
                <a:latin typeface="楷体" pitchFamily="49" charset="-122"/>
                <a:ea typeface="楷体" pitchFamily="49" charset="-122"/>
              </a:defRPr>
            </a:lvl1pPr>
          </a:lstStyle>
          <a:p>
            <a:pPr>
              <a:defRPr/>
            </a:pPr>
            <a:endParaRPr lang="en-US" altLang="zh-CN"/>
          </a:p>
        </p:txBody>
      </p:sp>
      <p:sp>
        <p:nvSpPr>
          <p:cNvPr id="8" name="页脚占位符 4"/>
          <p:cNvSpPr>
            <a:spLocks noGrp="1"/>
          </p:cNvSpPr>
          <p:nvPr>
            <p:ph type="ftr" sz="quarter" idx="3"/>
          </p:nvPr>
        </p:nvSpPr>
        <p:spPr>
          <a:xfrm>
            <a:off x="3124200" y="6245225"/>
            <a:ext cx="2895600" cy="476250"/>
          </a:xfrm>
          <a:prstGeom prst="rect">
            <a:avLst/>
          </a:prstGeom>
        </p:spPr>
        <p:txBody>
          <a:bodyPr vert="horz" wrap="square" lIns="91440" tIns="45720" rIns="91440" bIns="45720" numCol="1" anchor="ctr" anchorCtr="0" compatLnSpc="1">
            <a:prstTxWarp prst="textNoShape">
              <a:avLst/>
            </a:prstTxWarp>
          </a:bodyPr>
          <a:lstStyle>
            <a:lvl1pPr algn="ctr">
              <a:defRPr sz="1200" b="0">
                <a:solidFill>
                  <a:srgbClr val="898989"/>
                </a:solidFill>
                <a:latin typeface="楷体" pitchFamily="49" charset="-122"/>
                <a:ea typeface="楷体" pitchFamily="49" charset="-122"/>
              </a:defRPr>
            </a:lvl1pPr>
          </a:lstStyle>
          <a:p>
            <a:pPr>
              <a:defRPr/>
            </a:pPr>
            <a:endParaRPr lang="en-US" altLang="zh-CN"/>
          </a:p>
        </p:txBody>
      </p:sp>
      <p:sp>
        <p:nvSpPr>
          <p:cNvPr id="9" name="灯片编号占位符 5"/>
          <p:cNvSpPr>
            <a:spLocks noGrp="1"/>
          </p:cNvSpPr>
          <p:nvPr>
            <p:ph type="sldNum" sz="quarter" idx="4"/>
          </p:nvPr>
        </p:nvSpPr>
        <p:spPr>
          <a:xfrm>
            <a:off x="6553200" y="6245225"/>
            <a:ext cx="2133600" cy="476250"/>
          </a:xfrm>
          <a:prstGeom prst="rect">
            <a:avLst/>
          </a:prstGeom>
        </p:spPr>
        <p:txBody>
          <a:bodyPr vert="horz" wrap="square" lIns="91440" tIns="45720" rIns="91440" bIns="45720" numCol="1" anchor="ctr" anchorCtr="0" compatLnSpc="1">
            <a:prstTxWarp prst="textNoShape">
              <a:avLst/>
            </a:prstTxWarp>
          </a:bodyPr>
          <a:lstStyle>
            <a:lvl1pPr algn="r">
              <a:defRPr sz="1200" b="0">
                <a:solidFill>
                  <a:srgbClr val="898989"/>
                </a:solidFill>
                <a:latin typeface="楷体" pitchFamily="49" charset="-122"/>
                <a:ea typeface="楷体" pitchFamily="49" charset="-122"/>
              </a:defRPr>
            </a:lvl1pPr>
          </a:lstStyle>
          <a:p>
            <a:pPr>
              <a:defRPr/>
            </a:pPr>
            <a:fld id="{2BA28BC2-0014-476B-9FBD-FBCD2E8ED60F}"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8" r:id="rId4"/>
  </p:sldLayoutIdLst>
  <p:txStyles>
    <p:titleStyle>
      <a:lvl1pPr algn="ctr" rtl="0" eaLnBrk="0" fontAlgn="base" hangingPunct="0">
        <a:spcBef>
          <a:spcPct val="0"/>
        </a:spcBef>
        <a:spcAft>
          <a:spcPct val="0"/>
        </a:spcAft>
        <a:defRPr sz="4400" b="1" kern="1200">
          <a:solidFill>
            <a:schemeClr val="tx1"/>
          </a:solidFill>
          <a:latin typeface="华文新魏" pitchFamily="2" charset="-122"/>
          <a:ea typeface="华文新魏" pitchFamily="2" charset="-122"/>
          <a:cs typeface="+mj-cs"/>
        </a:defRPr>
      </a:lvl1pPr>
      <a:lvl2pPr algn="ctr" rtl="0" eaLnBrk="0" fontAlgn="base" hangingPunct="0">
        <a:spcBef>
          <a:spcPct val="0"/>
        </a:spcBef>
        <a:spcAft>
          <a:spcPct val="0"/>
        </a:spcAft>
        <a:defRPr sz="4400" b="1">
          <a:solidFill>
            <a:schemeClr val="tx1"/>
          </a:solidFill>
          <a:latin typeface="华文新魏" pitchFamily="2" charset="-122"/>
          <a:ea typeface="华文新魏" pitchFamily="2" charset="-122"/>
        </a:defRPr>
      </a:lvl2pPr>
      <a:lvl3pPr algn="ctr" rtl="0" eaLnBrk="0" fontAlgn="base" hangingPunct="0">
        <a:spcBef>
          <a:spcPct val="0"/>
        </a:spcBef>
        <a:spcAft>
          <a:spcPct val="0"/>
        </a:spcAft>
        <a:defRPr sz="4400" b="1">
          <a:solidFill>
            <a:schemeClr val="tx1"/>
          </a:solidFill>
          <a:latin typeface="华文新魏" pitchFamily="2" charset="-122"/>
          <a:ea typeface="华文新魏" pitchFamily="2" charset="-122"/>
        </a:defRPr>
      </a:lvl3pPr>
      <a:lvl4pPr algn="ctr" rtl="0" eaLnBrk="0" fontAlgn="base" hangingPunct="0">
        <a:spcBef>
          <a:spcPct val="0"/>
        </a:spcBef>
        <a:spcAft>
          <a:spcPct val="0"/>
        </a:spcAft>
        <a:defRPr sz="4400" b="1">
          <a:solidFill>
            <a:schemeClr val="tx1"/>
          </a:solidFill>
          <a:latin typeface="华文新魏" pitchFamily="2" charset="-122"/>
          <a:ea typeface="华文新魏" pitchFamily="2" charset="-122"/>
        </a:defRPr>
      </a:lvl4pPr>
      <a:lvl5pPr algn="ctr" rtl="0" eaLnBrk="0" fontAlgn="base" hangingPunct="0">
        <a:spcBef>
          <a:spcPct val="0"/>
        </a:spcBef>
        <a:spcAft>
          <a:spcPct val="0"/>
        </a:spcAft>
        <a:defRPr sz="4400" b="1">
          <a:solidFill>
            <a:schemeClr val="tx1"/>
          </a:solidFill>
          <a:latin typeface="华文新魏" pitchFamily="2" charset="-122"/>
          <a:ea typeface="华文新魏"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30000"/>
        </a:spcAft>
        <a:buClr>
          <a:srgbClr val="CC3399"/>
        </a:buClr>
        <a:buSzPct val="80000"/>
        <a:buFont typeface="Wingdings" pitchFamily="2" charset="2"/>
        <a:buChar char="n"/>
        <a:defRPr sz="3200" b="1" kern="1200">
          <a:solidFill>
            <a:schemeClr val="tx1"/>
          </a:solidFill>
          <a:latin typeface="Times New Roman" pitchFamily="18" charset="0"/>
          <a:ea typeface="楷体_GB2312" pitchFamily="49" charset="-122"/>
          <a:cs typeface="+mn-cs"/>
        </a:defRPr>
      </a:lvl1pPr>
      <a:lvl2pPr marL="742950" indent="-285750" algn="l" rtl="0" eaLnBrk="0" fontAlgn="base" hangingPunct="0">
        <a:spcBef>
          <a:spcPct val="20000"/>
        </a:spcBef>
        <a:spcAft>
          <a:spcPct val="30000"/>
        </a:spcAft>
        <a:buClr>
          <a:srgbClr val="CC3399"/>
        </a:buClr>
        <a:buSzPct val="80000"/>
        <a:buFont typeface="Wingdings" pitchFamily="2" charset="2"/>
        <a:buChar char="n"/>
        <a:defRPr sz="2800" b="1" kern="1200">
          <a:solidFill>
            <a:schemeClr val="tx1"/>
          </a:solidFill>
          <a:latin typeface="Times New Roman" pitchFamily="18" charset="0"/>
          <a:ea typeface="楷体_GB2312" pitchFamily="49" charset="-122"/>
          <a:cs typeface="+mn-cs"/>
        </a:defRPr>
      </a:lvl2pPr>
      <a:lvl3pPr marL="1143000" indent="-228600" algn="l" rtl="0" eaLnBrk="0" fontAlgn="base" hangingPunct="0">
        <a:spcBef>
          <a:spcPct val="20000"/>
        </a:spcBef>
        <a:spcAft>
          <a:spcPct val="30000"/>
        </a:spcAft>
        <a:buClr>
          <a:srgbClr val="CC3399"/>
        </a:buClr>
        <a:buSzPct val="80000"/>
        <a:buFont typeface="Wingdings" pitchFamily="2" charset="2"/>
        <a:buChar char="n"/>
        <a:defRPr sz="2400" b="1" kern="1200">
          <a:solidFill>
            <a:schemeClr val="tx1"/>
          </a:solidFill>
          <a:latin typeface="Times New Roman" pitchFamily="18" charset="0"/>
          <a:ea typeface="楷体_GB2312" pitchFamily="49" charset="-122"/>
          <a:cs typeface="+mn-cs"/>
        </a:defRPr>
      </a:lvl3pPr>
      <a:lvl4pPr marL="1600200" indent="-228600" algn="l" rtl="0" eaLnBrk="0" fontAlgn="base" hangingPunct="0">
        <a:spcBef>
          <a:spcPct val="20000"/>
        </a:spcBef>
        <a:spcAft>
          <a:spcPct val="30000"/>
        </a:spcAft>
        <a:buClr>
          <a:srgbClr val="CC3399"/>
        </a:buClr>
        <a:buSzPct val="80000"/>
        <a:buFont typeface="Wingdings" pitchFamily="2" charset="2"/>
        <a:buChar char="n"/>
        <a:defRPr sz="2000" b="1" kern="1200">
          <a:solidFill>
            <a:schemeClr val="tx1"/>
          </a:solidFill>
          <a:latin typeface="Times New Roman" pitchFamily="18" charset="0"/>
          <a:ea typeface="楷体_GB2312" pitchFamily="49" charset="-122"/>
          <a:cs typeface="+mn-cs"/>
        </a:defRPr>
      </a:lvl4pPr>
      <a:lvl5pPr marL="2057400" indent="-228600" algn="l" rtl="0" eaLnBrk="0" fontAlgn="base" hangingPunct="0">
        <a:spcBef>
          <a:spcPct val="20000"/>
        </a:spcBef>
        <a:spcAft>
          <a:spcPct val="30000"/>
        </a:spcAft>
        <a:buClr>
          <a:srgbClr val="CC3399"/>
        </a:buClr>
        <a:buSzPct val="80000"/>
        <a:buFont typeface="Wingdings" pitchFamily="2" charset="2"/>
        <a:buChar char="n"/>
        <a:defRPr sz="2000" b="1" kern="1200">
          <a:solidFill>
            <a:schemeClr val="tx1"/>
          </a:solidFill>
          <a:latin typeface="Times New Roman" pitchFamily="18" charset="0"/>
          <a:ea typeface="楷体_GB2312"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103.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emf"/><Relationship Id="rId7" Type="http://schemas.openxmlformats.org/officeDocument/2006/relationships/image" Target="../media/image167.png"/><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66.emf"/><Relationship Id="rId5" Type="http://schemas.openxmlformats.org/officeDocument/2006/relationships/image" Target="../media/image165.emf"/><Relationship Id="rId4" Type="http://schemas.openxmlformats.org/officeDocument/2006/relationships/image" Target="../media/image164.emf"/></Relationships>
</file>

<file path=ppt/slides/_rels/slide10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image" Target="../media/image175.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1.bin"/><Relationship Id="rId5" Type="http://schemas.openxmlformats.org/officeDocument/2006/relationships/image" Target="../media/image177.png"/><Relationship Id="rId4" Type="http://schemas.openxmlformats.org/officeDocument/2006/relationships/image" Target="../media/image176.png"/></Relationships>
</file>

<file path=ppt/slides/_rels/slide111.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80.jpeg"/><Relationship Id="rId4" Type="http://schemas.openxmlformats.org/officeDocument/2006/relationships/image" Target="../media/image179.jpe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82.png"/><Relationship Id="rId5" Type="http://schemas.openxmlformats.org/officeDocument/2006/relationships/image" Target="../media/image181.emf"/><Relationship Id="rId4" Type="http://schemas.openxmlformats.org/officeDocument/2006/relationships/oleObject" Target="../embeddings/oleObject12.bin"/></Relationships>
</file>

<file path=ppt/slides/_rels/slide115.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184.png"/></Relationships>
</file>

<file path=ppt/slides/_rels/slide11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notesSlide" Target="../notesSlides/notesSlide51.xml"/><Relationship Id="rId7" Type="http://schemas.openxmlformats.org/officeDocument/2006/relationships/image" Target="../media/image186.emf"/><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oleObject" Target="../embeddings/oleObject13.bin"/><Relationship Id="rId5" Type="http://schemas.openxmlformats.org/officeDocument/2006/relationships/image" Target="../media/image188.png"/><Relationship Id="rId4" Type="http://schemas.openxmlformats.org/officeDocument/2006/relationships/image" Target="../media/image187.png"/></Relationships>
</file>

<file path=ppt/slides/_rels/slide118.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193.png"/></Relationships>
</file>

<file path=ppt/slides/_rels/slide122.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96.tif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97.tiff"/></Relationships>
</file>

<file path=ppt/slides/_rels/slide126.xml.rels><?xml version="1.0" encoding="UTF-8" standalone="yes"?>
<Relationships xmlns="http://schemas.openxmlformats.org/package/2006/relationships"><Relationship Id="rId3" Type="http://schemas.openxmlformats.org/officeDocument/2006/relationships/image" Target="../media/image198.tif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image" Target="../media/image201.jpeg"/><Relationship Id="rId3" Type="http://schemas.openxmlformats.org/officeDocument/2006/relationships/notesSlide" Target="../notesSlides/notesSlide60.xml"/><Relationship Id="rId7" Type="http://schemas.openxmlformats.org/officeDocument/2006/relationships/image" Target="../media/image200.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5.bin"/><Relationship Id="rId5" Type="http://schemas.openxmlformats.org/officeDocument/2006/relationships/image" Target="../media/image199.png"/><Relationship Id="rId4" Type="http://schemas.openxmlformats.org/officeDocument/2006/relationships/oleObject" Target="../embeddings/oleObject14.bin"/><Relationship Id="rId9" Type="http://schemas.openxmlformats.org/officeDocument/2006/relationships/image" Target="../media/image202.jpeg"/></Relationships>
</file>

<file path=ppt/slides/_rels/slide12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chart" Target="../charts/char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131.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06.tif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07.jpeg"/></Relationships>
</file>

<file path=ppt/slides/_rels/slide135.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notesSlide" Target="../notesSlides/notesSlide66.xml"/><Relationship Id="rId1" Type="http://schemas.openxmlformats.org/officeDocument/2006/relationships/slideLayout" Target="../slideLayouts/slideLayout5.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image" Target="../media/image209.jpeg"/></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37.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image" Target="../media/image210.jpeg"/><Relationship Id="rId1" Type="http://schemas.openxmlformats.org/officeDocument/2006/relationships/slideLayout" Target="../slideLayouts/slideLayout5.xml"/><Relationship Id="rId4" Type="http://schemas.openxmlformats.org/officeDocument/2006/relationships/image" Target="../media/image212.jpeg"/></Relationships>
</file>

<file path=ppt/slides/_rels/slide14.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jpe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9.jpe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xml"/><Relationship Id="rId1" Type="http://schemas.openxmlformats.org/officeDocument/2006/relationships/vmlDrawing" Target="../drawings/vmlDrawing2.vml"/><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notesSlide" Target="../notesSlides/notesSlide17.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72.png"/><Relationship Id="rId4" Type="http://schemas.openxmlformats.org/officeDocument/2006/relationships/oleObject" Target="../embeddings/oleObject3.bin"/></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7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3.jpeg"/></Relationships>
</file>

<file path=ppt/slides/_rels/slide7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notesSlide" Target="../notesSlides/notesSlide24.xml"/><Relationship Id="rId16"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5" Type="http://schemas.openxmlformats.org/officeDocument/2006/relationships/image" Target="../media/image10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s>
</file>

<file path=ppt/slides/_rels/slide78.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21.jpeg"/><Relationship Id="rId7" Type="http://schemas.openxmlformats.org/officeDocument/2006/relationships/image" Target="../media/image125.png"/><Relationship Id="rId2" Type="http://schemas.openxmlformats.org/officeDocument/2006/relationships/image" Target="../media/image120.jpe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jpeg"/><Relationship Id="rId4" Type="http://schemas.openxmlformats.org/officeDocument/2006/relationships/image" Target="../media/image122.jpeg"/></Relationships>
</file>

<file path=ppt/slides/_rels/slide86.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9.jpeg"/><Relationship Id="rId2" Type="http://schemas.openxmlformats.org/officeDocument/2006/relationships/image" Target="../media/image125.png"/><Relationship Id="rId1" Type="http://schemas.openxmlformats.org/officeDocument/2006/relationships/slideLayout" Target="../slideLayouts/slideLayout9.xml"/><Relationship Id="rId6" Type="http://schemas.openxmlformats.org/officeDocument/2006/relationships/image" Target="../media/image128.jpeg"/><Relationship Id="rId5" Type="http://schemas.openxmlformats.org/officeDocument/2006/relationships/image" Target="../media/image127.jpeg"/><Relationship Id="rId4" Type="http://schemas.openxmlformats.org/officeDocument/2006/relationships/image" Target="../media/image126.jpe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131.png"/><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130.png"/><Relationship Id="rId4" Type="http://schemas.openxmlformats.org/officeDocument/2006/relationships/oleObject" Target="../embeddings/oleObject6.bin"/></Relationships>
</file>

<file path=ppt/slides/_rels/slide8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134.png"/><Relationship Id="rId4" Type="http://schemas.openxmlformats.org/officeDocument/2006/relationships/image" Target="../media/image133.png"/></Relationships>
</file>

<file path=ppt/slides/_rels/slide8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2.xml"/><Relationship Id="rId1" Type="http://schemas.openxmlformats.org/officeDocument/2006/relationships/vmlDrawing" Target="../drawings/vmlDrawing5.vml"/><Relationship Id="rId4" Type="http://schemas.openxmlformats.org/officeDocument/2006/relationships/image" Target="../media/image136.emf"/></Relationships>
</file>

<file path=ppt/slides/_rels/slide9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9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145.png"/><Relationship Id="rId4" Type="http://schemas.openxmlformats.org/officeDocument/2006/relationships/image" Target="../media/image144.jpeg"/></Relationships>
</file>

<file path=ppt/slides/_rels/slide94.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8" Type="http://schemas.openxmlformats.org/officeDocument/2006/relationships/image" Target="../media/image149.jpeg"/><Relationship Id="rId3" Type="http://schemas.openxmlformats.org/officeDocument/2006/relationships/notesSlide" Target="../notesSlides/notesSlide34.xml"/><Relationship Id="rId7" Type="http://schemas.openxmlformats.org/officeDocument/2006/relationships/image" Target="../media/image148.emf"/><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oleObject" Target="../embeddings/oleObject10.bin"/><Relationship Id="rId11" Type="http://schemas.openxmlformats.org/officeDocument/2006/relationships/image" Target="../media/image152.jpeg"/><Relationship Id="rId5" Type="http://schemas.openxmlformats.org/officeDocument/2006/relationships/image" Target="../media/image147.emf"/><Relationship Id="rId10" Type="http://schemas.openxmlformats.org/officeDocument/2006/relationships/image" Target="../media/image151.jpeg"/><Relationship Id="rId4" Type="http://schemas.openxmlformats.org/officeDocument/2006/relationships/oleObject" Target="../embeddings/oleObject9.bin"/><Relationship Id="rId9" Type="http://schemas.openxmlformats.org/officeDocument/2006/relationships/image" Target="../media/image150.jpeg"/></Relationships>
</file>

<file path=ppt/slides/_rels/slide96.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156.jpeg"/><Relationship Id="rId4" Type="http://schemas.openxmlformats.org/officeDocument/2006/relationships/image" Target="../media/image155.jpeg"/></Relationships>
</file>

<file path=ppt/slides/_rels/slide98.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标题 2"/>
          <p:cNvSpPr>
            <a:spLocks noGrp="1"/>
          </p:cNvSpPr>
          <p:nvPr>
            <p:ph type="ctrTitle"/>
          </p:nvPr>
        </p:nvSpPr>
        <p:spPr>
          <a:xfrm>
            <a:off x="0" y="2204864"/>
            <a:ext cx="9144000" cy="2376264"/>
          </a:xfrm>
        </p:spPr>
        <p:txBody>
          <a:bodyPr>
            <a:noAutofit/>
          </a:bodyPr>
          <a:lstStyle/>
          <a:p>
            <a:r>
              <a:rPr lang="zh-CN" altLang="en-US" sz="6000" dirty="0">
                <a:effectLst>
                  <a:outerShdw blurRad="38100" dist="38100" dir="2700000" algn="tl">
                    <a:srgbClr val="000000">
                      <a:alpha val="43137"/>
                    </a:srgbClr>
                  </a:outerShdw>
                </a:effectLst>
              </a:rPr>
              <a:t>认知神经科学中的</a:t>
            </a:r>
            <a:br>
              <a:rPr lang="en-US" altLang="zh-CN" sz="6000" dirty="0">
                <a:effectLst>
                  <a:outerShdw blurRad="38100" dist="38100" dir="2700000" algn="tl">
                    <a:srgbClr val="000000">
                      <a:alpha val="43137"/>
                    </a:srgbClr>
                  </a:outerShdw>
                </a:effectLst>
              </a:rPr>
            </a:br>
            <a:r>
              <a:rPr lang="en-US" altLang="zh-CN" sz="6000" dirty="0">
                <a:effectLst>
                  <a:outerShdw blurRad="38100" dist="38100" dir="2700000" algn="tl">
                    <a:srgbClr val="000000">
                      <a:alpha val="43137"/>
                    </a:srgbClr>
                  </a:outerShdw>
                </a:effectLst>
                <a:latin typeface="Corbel" pitchFamily="34" charset="0"/>
                <a:ea typeface="Verdana" pitchFamily="34" charset="0"/>
                <a:cs typeface="Verdana" pitchFamily="34" charset="0"/>
              </a:rPr>
              <a:t>ERP</a:t>
            </a:r>
            <a:r>
              <a:rPr lang="zh-CN" altLang="en-US" sz="6000" dirty="0">
                <a:effectLst>
                  <a:outerShdw blurRad="38100" dist="38100" dir="2700000" algn="tl">
                    <a:srgbClr val="000000">
                      <a:alpha val="43137"/>
                    </a:srgbClr>
                  </a:outerShdw>
                </a:effectLst>
              </a:rPr>
              <a:t>研究</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685800" y="44624"/>
            <a:ext cx="7772400" cy="891952"/>
          </a:xfrm>
        </p:spPr>
        <p:txBody>
          <a:bodyPr/>
          <a:lstStyle/>
          <a:p>
            <a:pPr>
              <a:defRPr/>
            </a:pPr>
            <a:r>
              <a:rPr lang="en-US" altLang="zh-CN" b="1" dirty="0">
                <a:solidFill>
                  <a:srgbClr val="FFFF00"/>
                </a:solidFill>
                <a:effectLst>
                  <a:outerShdw blurRad="38100" dist="38100" dir="2700000" algn="tl">
                    <a:srgbClr val="000000"/>
                  </a:outerShdw>
                </a:effectLst>
                <a:latin typeface="Comic Sans MS" pitchFamily="66" charset="0"/>
                <a:ea typeface="华文行楷" pitchFamily="2" charset="-122"/>
              </a:rPr>
              <a:t>N170</a:t>
            </a:r>
            <a:r>
              <a:rPr lang="zh-CN" altLang="en-US" b="1" dirty="0">
                <a:solidFill>
                  <a:srgbClr val="FFFF00"/>
                </a:solidFill>
                <a:effectLst>
                  <a:outerShdw blurRad="38100" dist="38100" dir="2700000" algn="tl">
                    <a:srgbClr val="000000"/>
                  </a:outerShdw>
                </a:effectLst>
                <a:latin typeface="Comic Sans MS" pitchFamily="66" charset="0"/>
                <a:ea typeface="华文行楷" pitchFamily="2" charset="-122"/>
              </a:rPr>
              <a:t>成分</a:t>
            </a:r>
          </a:p>
        </p:txBody>
      </p:sp>
      <p:sp>
        <p:nvSpPr>
          <p:cNvPr id="119811" name="Rectangle 3"/>
          <p:cNvSpPr>
            <a:spLocks noGrp="1" noChangeArrowheads="1"/>
          </p:cNvSpPr>
          <p:nvPr>
            <p:ph type="body" sz="half" idx="1"/>
          </p:nvPr>
        </p:nvSpPr>
        <p:spPr>
          <a:xfrm>
            <a:off x="685800" y="1524000"/>
            <a:ext cx="8062664" cy="4572000"/>
          </a:xfrm>
        </p:spPr>
        <p:txBody>
          <a:bodyPr/>
          <a:lstStyle/>
          <a:p>
            <a:pPr>
              <a:lnSpc>
                <a:spcPct val="120000"/>
              </a:lnSpc>
              <a:spcAft>
                <a:spcPct val="30000"/>
              </a:spcAft>
              <a:buClr>
                <a:srgbClr val="C00000"/>
              </a:buClr>
              <a:buSzPct val="80000"/>
              <a:buFont typeface="Wingdings" pitchFamily="2" charset="2"/>
              <a:buChar char="l"/>
            </a:pPr>
            <a:r>
              <a:rPr lang="zh-CN" altLang="en-US" sz="3000" b="1" dirty="0">
                <a:latin typeface="华文楷体" pitchFamily="2" charset="-122"/>
                <a:ea typeface="华文楷体" pitchFamily="2" charset="-122"/>
              </a:rPr>
              <a:t>特异性面孔加工负波 </a:t>
            </a:r>
            <a:r>
              <a:rPr lang="en-US" altLang="zh-CN" sz="3000" b="1" dirty="0">
                <a:latin typeface="华文楷体" pitchFamily="2" charset="-122"/>
                <a:ea typeface="华文楷体" pitchFamily="2" charset="-122"/>
              </a:rPr>
              <a:t>(</a:t>
            </a:r>
            <a:r>
              <a:rPr lang="en-US" altLang="zh-CN" sz="3000" b="1" dirty="0" err="1">
                <a:latin typeface="华文楷体" pitchFamily="2" charset="-122"/>
                <a:ea typeface="华文楷体" pitchFamily="2" charset="-122"/>
              </a:rPr>
              <a:t>Jeffreys</a:t>
            </a:r>
            <a:r>
              <a:rPr lang="en-US" altLang="zh-CN" sz="3000" b="1" dirty="0">
                <a:latin typeface="华文楷体" pitchFamily="2" charset="-122"/>
                <a:ea typeface="华文楷体" pitchFamily="2" charset="-122"/>
              </a:rPr>
              <a:t>, 1989)</a:t>
            </a:r>
          </a:p>
          <a:p>
            <a:pPr>
              <a:lnSpc>
                <a:spcPct val="120000"/>
              </a:lnSpc>
              <a:spcAft>
                <a:spcPct val="30000"/>
              </a:spcAft>
              <a:buClr>
                <a:srgbClr val="C00000"/>
              </a:buClr>
              <a:buSzPct val="80000"/>
              <a:buFont typeface="Wingdings" pitchFamily="2" charset="2"/>
              <a:buChar char="l"/>
            </a:pPr>
            <a:r>
              <a:rPr lang="en-US" altLang="zh-CN" sz="3000" b="1" dirty="0">
                <a:latin typeface="华文楷体" pitchFamily="2" charset="-122"/>
                <a:ea typeface="华文楷体" pitchFamily="2" charset="-122"/>
              </a:rPr>
              <a:t>VPP (vertex positive potential)</a:t>
            </a:r>
            <a:r>
              <a:rPr lang="zh-CN" altLang="en-US" sz="3000" b="1" dirty="0">
                <a:latin typeface="华文楷体" pitchFamily="2" charset="-122"/>
                <a:ea typeface="华文楷体" pitchFamily="2" charset="-122"/>
              </a:rPr>
              <a:t>，</a:t>
            </a:r>
            <a:r>
              <a:rPr lang="zh-CN" altLang="en-US" sz="3000" dirty="0">
                <a:latin typeface="华文楷体" pitchFamily="2" charset="-122"/>
              </a:rPr>
              <a:t>峰潜伏期相同于</a:t>
            </a:r>
            <a:r>
              <a:rPr lang="en-US" altLang="zh-CN" sz="3000" dirty="0">
                <a:latin typeface="华文楷体" pitchFamily="2" charset="-122"/>
              </a:rPr>
              <a:t>N170</a:t>
            </a:r>
            <a:r>
              <a:rPr lang="zh-CN" altLang="en-US" sz="3000" dirty="0">
                <a:latin typeface="华文楷体" pitchFamily="2" charset="-122"/>
              </a:rPr>
              <a:t>，极性相反，</a:t>
            </a:r>
            <a:r>
              <a:rPr lang="zh-CN" altLang="en-US" sz="3000" b="1" dirty="0">
                <a:latin typeface="华文楷体" pitchFamily="2" charset="-122"/>
                <a:ea typeface="华文楷体" pitchFamily="2" charset="-122"/>
              </a:rPr>
              <a:t>头皮中央中线部位</a:t>
            </a:r>
          </a:p>
          <a:p>
            <a:pPr>
              <a:lnSpc>
                <a:spcPct val="120000"/>
              </a:lnSpc>
              <a:spcAft>
                <a:spcPct val="30000"/>
              </a:spcAft>
              <a:buClr>
                <a:srgbClr val="C00000"/>
              </a:buClr>
              <a:buSzPct val="80000"/>
              <a:buFont typeface="Wingdings" pitchFamily="2" charset="2"/>
              <a:buChar char="l"/>
            </a:pPr>
            <a:r>
              <a:rPr lang="zh-CN" altLang="en-US" sz="3000" dirty="0">
                <a:latin typeface="华文楷体" pitchFamily="2" charset="-122"/>
              </a:rPr>
              <a:t>溯源</a:t>
            </a:r>
            <a:r>
              <a:rPr lang="zh-CN" altLang="en-US" sz="3000" b="1" dirty="0">
                <a:latin typeface="华文楷体" pitchFamily="2" charset="-122"/>
                <a:ea typeface="华文楷体" pitchFamily="2" charset="-122"/>
              </a:rPr>
              <a:t>：右侧枕部</a:t>
            </a:r>
          </a:p>
          <a:p>
            <a:pPr>
              <a:lnSpc>
                <a:spcPct val="120000"/>
              </a:lnSpc>
              <a:spcAft>
                <a:spcPct val="30000"/>
              </a:spcAft>
              <a:buClr>
                <a:srgbClr val="C00000"/>
              </a:buClr>
              <a:buSzPct val="80000"/>
              <a:buFont typeface="Wingdings" pitchFamily="2" charset="2"/>
              <a:buChar char="l"/>
            </a:pPr>
            <a:r>
              <a:rPr lang="zh-CN" altLang="en-US" sz="3000" b="1" dirty="0">
                <a:latin typeface="华文楷体" pitchFamily="2" charset="-122"/>
                <a:ea typeface="华文楷体" pitchFamily="2" charset="-122"/>
              </a:rPr>
              <a:t>识别倒转的面孔时，</a:t>
            </a:r>
            <a:r>
              <a:rPr lang="en-US" altLang="zh-CN" sz="3000" b="1" dirty="0">
                <a:latin typeface="华文楷体" pitchFamily="2" charset="-122"/>
                <a:ea typeface="华文楷体" pitchFamily="2" charset="-122"/>
              </a:rPr>
              <a:t>N170</a:t>
            </a:r>
            <a:r>
              <a:rPr lang="zh-CN" altLang="en-US" sz="3000" b="1" dirty="0">
                <a:latin typeface="华文楷体" pitchFamily="2" charset="-122"/>
                <a:ea typeface="华文楷体" pitchFamily="2" charset="-122"/>
              </a:rPr>
              <a:t>潜伏期延迟，波幅增大</a:t>
            </a:r>
          </a:p>
          <a:p>
            <a:pPr>
              <a:lnSpc>
                <a:spcPct val="120000"/>
              </a:lnSpc>
              <a:spcAft>
                <a:spcPct val="30000"/>
              </a:spcAft>
              <a:buClr>
                <a:srgbClr val="C00000"/>
              </a:buClr>
              <a:buSzPct val="80000"/>
              <a:buFont typeface="Wingdings" pitchFamily="2" charset="2"/>
              <a:buChar char="l"/>
            </a:pPr>
            <a:r>
              <a:rPr lang="zh-CN" altLang="en-US" sz="3000" b="1" dirty="0">
                <a:latin typeface="华文楷体" pitchFamily="2" charset="-122"/>
                <a:ea typeface="华文楷体" pitchFamily="2" charset="-122"/>
              </a:rPr>
              <a:t>“面孔加工特异性”，目前仍在争论之中</a:t>
            </a: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124744"/>
            <a:ext cx="8229600" cy="5572140"/>
          </a:xfrm>
        </p:spPr>
        <p:txBody>
          <a:bodyPr/>
          <a:lstStyle/>
          <a:p>
            <a:r>
              <a:rPr lang="en-US" altLang="zh-CN" dirty="0" err="1">
                <a:latin typeface="Times New Roman" pitchFamily="18" charset="0"/>
                <a:cs typeface="Times New Roman" pitchFamily="18" charset="0"/>
              </a:rPr>
              <a:t>Stroop</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任务 </a:t>
            </a:r>
            <a:r>
              <a:rPr lang="en-US" altLang="zh-CN" sz="2800" dirty="0">
                <a:solidFill>
                  <a:srgbClr val="0000FF"/>
                </a:solidFill>
                <a:latin typeface="Times New Roman" pitchFamily="18" charset="0"/>
                <a:cs typeface="Times New Roman" pitchFamily="18" charset="0"/>
              </a:rPr>
              <a:t>(</a:t>
            </a:r>
            <a:r>
              <a:rPr lang="en-US" altLang="zh-CN" sz="2800" dirty="0" err="1">
                <a:solidFill>
                  <a:srgbClr val="0000FF"/>
                </a:solidFill>
                <a:latin typeface="Times New Roman" pitchFamily="18" charset="0"/>
                <a:cs typeface="Times New Roman" pitchFamily="18" charset="0"/>
              </a:rPr>
              <a:t>Stroop</a:t>
            </a:r>
            <a:r>
              <a:rPr lang="en-US" altLang="zh-CN" sz="2800" dirty="0">
                <a:solidFill>
                  <a:srgbClr val="0000FF"/>
                </a:solidFill>
                <a:latin typeface="Times New Roman" pitchFamily="18" charset="0"/>
                <a:cs typeface="Times New Roman" pitchFamily="18" charset="0"/>
              </a:rPr>
              <a:t>, 1935)</a:t>
            </a:r>
            <a:r>
              <a:rPr lang="en-US" altLang="zh-CN" sz="2800" dirty="0">
                <a:latin typeface="Times New Roman" pitchFamily="18" charset="0"/>
                <a:cs typeface="Times New Roman" pitchFamily="18" charset="0"/>
              </a:rPr>
              <a:t> </a:t>
            </a:r>
          </a:p>
          <a:p>
            <a:pPr marL="631825" lvl="1" indent="-365125"/>
            <a:r>
              <a:rPr lang="zh-CN" altLang="en-US" sz="2400" dirty="0"/>
              <a:t>任务中读词是自动加工，颜色命名是控制加工，所以读词能对颜色命名产生促进或干扰，反之则不会</a:t>
            </a:r>
            <a:endParaRPr lang="en-US" altLang="zh-CN" sz="2400" dirty="0">
              <a:latin typeface="Times New Roman" pitchFamily="18" charset="0"/>
              <a:cs typeface="Times New Roman" pitchFamily="18" charset="0"/>
            </a:endParaRPr>
          </a:p>
          <a:p>
            <a:r>
              <a:rPr lang="en-US" altLang="zh-CN" dirty="0">
                <a:latin typeface="Times New Roman" pitchFamily="18" charset="0"/>
                <a:cs typeface="Times New Roman" pitchFamily="18" charset="0"/>
              </a:rPr>
              <a:t>Flanker </a:t>
            </a:r>
            <a:r>
              <a:rPr lang="zh-CN" altLang="en-US" dirty="0">
                <a:latin typeface="Times New Roman" pitchFamily="18" charset="0"/>
                <a:cs typeface="Times New Roman" pitchFamily="18" charset="0"/>
              </a:rPr>
              <a:t>任务 </a:t>
            </a:r>
            <a:r>
              <a:rPr lang="en-US" altLang="zh-CN" sz="2800" dirty="0">
                <a:solidFill>
                  <a:srgbClr val="0000FF"/>
                </a:solidFill>
                <a:latin typeface="Times New Roman" pitchFamily="18" charset="0"/>
                <a:cs typeface="Times New Roman" pitchFamily="18" charset="0"/>
              </a:rPr>
              <a:t>(</a:t>
            </a:r>
            <a:r>
              <a:rPr lang="en-US" altLang="zh-CN" sz="2800" dirty="0" err="1">
                <a:solidFill>
                  <a:srgbClr val="0000FF"/>
                </a:solidFill>
                <a:latin typeface="Times New Roman" pitchFamily="18" charset="0"/>
                <a:cs typeface="Times New Roman" pitchFamily="18" charset="0"/>
              </a:rPr>
              <a:t>Eriksen</a:t>
            </a:r>
            <a:r>
              <a:rPr lang="en-US" altLang="zh-CN" sz="2800" dirty="0">
                <a:solidFill>
                  <a:srgbClr val="0000FF"/>
                </a:solidFill>
                <a:latin typeface="Times New Roman" pitchFamily="18" charset="0"/>
                <a:cs typeface="Times New Roman" pitchFamily="18" charset="0"/>
              </a:rPr>
              <a:t> &amp; </a:t>
            </a:r>
            <a:r>
              <a:rPr lang="en-US" altLang="zh-CN" sz="2800" dirty="0" err="1">
                <a:solidFill>
                  <a:srgbClr val="0000FF"/>
                </a:solidFill>
                <a:latin typeface="Times New Roman" pitchFamily="18" charset="0"/>
                <a:cs typeface="Times New Roman" pitchFamily="18" charset="0"/>
              </a:rPr>
              <a:t>Eriksen</a:t>
            </a:r>
            <a:r>
              <a:rPr lang="en-US" altLang="zh-CN" sz="2800" dirty="0">
                <a:solidFill>
                  <a:srgbClr val="0000FF"/>
                </a:solidFill>
                <a:latin typeface="Times New Roman" pitchFamily="18" charset="0"/>
                <a:cs typeface="Times New Roman" pitchFamily="18" charset="0"/>
              </a:rPr>
              <a:t>, 1974)</a:t>
            </a:r>
          </a:p>
          <a:p>
            <a:pPr marL="631825" lvl="1" indent="-365125"/>
            <a:r>
              <a:rPr lang="zh-CN" altLang="en-US" sz="2400" dirty="0"/>
              <a:t>中央呈现的靶刺激（如</a:t>
            </a:r>
            <a:r>
              <a:rPr lang="en-US" altLang="zh-CN" sz="2400" dirty="0">
                <a:latin typeface="+mn-ea"/>
                <a:ea typeface="+mn-ea"/>
              </a:rPr>
              <a:t>R</a:t>
            </a:r>
            <a:r>
              <a:rPr lang="zh-CN" altLang="en-US" sz="2400" dirty="0"/>
              <a:t>或</a:t>
            </a:r>
            <a:r>
              <a:rPr lang="en-US" altLang="zh-CN" sz="2400" dirty="0">
                <a:latin typeface="+mn-ea"/>
                <a:ea typeface="+mn-ea"/>
              </a:rPr>
              <a:t>L</a:t>
            </a:r>
            <a:r>
              <a:rPr lang="zh-CN" altLang="en-US" sz="2400" dirty="0"/>
              <a:t>，分别以左右手作反应）两侧同时呈现与它不一致</a:t>
            </a:r>
            <a:r>
              <a:rPr lang="en-US" altLang="zh-CN" sz="2400" dirty="0"/>
              <a:t>(</a:t>
            </a:r>
            <a:r>
              <a:rPr lang="en-US" altLang="zh-CN" sz="2400" dirty="0">
                <a:latin typeface="+mn-ea"/>
                <a:ea typeface="+mn-ea"/>
              </a:rPr>
              <a:t>LLRLL</a:t>
            </a:r>
            <a:r>
              <a:rPr lang="en-US" altLang="zh-CN" sz="2400" dirty="0"/>
              <a:t>)</a:t>
            </a:r>
            <a:r>
              <a:rPr lang="zh-CN" altLang="en-US" sz="2400" dirty="0"/>
              <a:t>或一致</a:t>
            </a:r>
            <a:r>
              <a:rPr lang="en-US" altLang="zh-CN" sz="2400" dirty="0"/>
              <a:t>(</a:t>
            </a:r>
            <a:r>
              <a:rPr lang="en-US" altLang="zh-CN" sz="2400" dirty="0">
                <a:latin typeface="+mn-ea"/>
                <a:ea typeface="+mn-ea"/>
              </a:rPr>
              <a:t>RRRRR</a:t>
            </a:r>
            <a:r>
              <a:rPr lang="en-US" altLang="zh-CN" sz="2400" dirty="0"/>
              <a:t>)</a:t>
            </a:r>
            <a:r>
              <a:rPr lang="zh-CN" altLang="en-US" sz="2400" dirty="0"/>
              <a:t>的刺激。不一致刺激的反应时更长，精确性更低</a:t>
            </a:r>
            <a:endParaRPr lang="en-US" altLang="zh-CN" sz="2400" dirty="0"/>
          </a:p>
          <a:p>
            <a:r>
              <a:rPr lang="en-US" altLang="zh-CN" dirty="0">
                <a:latin typeface="Times New Roman" pitchFamily="18" charset="0"/>
                <a:cs typeface="Times New Roman" pitchFamily="18" charset="0"/>
              </a:rPr>
              <a:t>Simon </a:t>
            </a:r>
            <a:r>
              <a:rPr lang="zh-CN" altLang="en-US" dirty="0">
                <a:latin typeface="Times New Roman" pitchFamily="18" charset="0"/>
                <a:cs typeface="Times New Roman" pitchFamily="18" charset="0"/>
              </a:rPr>
              <a:t>任务 </a:t>
            </a:r>
            <a:r>
              <a:rPr lang="en-US" altLang="zh-CN" sz="2800" dirty="0">
                <a:solidFill>
                  <a:srgbClr val="0000FF"/>
                </a:solidFill>
                <a:latin typeface="Times New Roman" pitchFamily="18" charset="0"/>
                <a:cs typeface="Times New Roman" pitchFamily="18" charset="0"/>
              </a:rPr>
              <a:t>(Simon, Craft, &amp; Small, 1971)</a:t>
            </a:r>
          </a:p>
          <a:p>
            <a:pPr marL="631825" lvl="1" indent="-365125"/>
            <a:r>
              <a:rPr lang="zh-CN" altLang="en-US" sz="2400" dirty="0"/>
              <a:t>指与反应要求无关的刺激位置和反应位置在同侧时</a:t>
            </a:r>
            <a:r>
              <a:rPr lang="en-US" altLang="zh-CN" sz="2400" dirty="0"/>
              <a:t>, </a:t>
            </a:r>
            <a:r>
              <a:rPr lang="zh-CN" altLang="en-US" sz="2400" dirty="0"/>
              <a:t>个体反应更快更准确的现象</a:t>
            </a:r>
            <a:endParaRPr lang="en-US" altLang="zh-CN" sz="2400" dirty="0"/>
          </a:p>
          <a:p>
            <a:endParaRPr lang="zh-CN" altLang="en-US" sz="2800" dirty="0">
              <a:solidFill>
                <a:srgbClr val="0000FF"/>
              </a:solidFill>
              <a:latin typeface="Times New Roman" pitchFamily="18" charset="0"/>
              <a:cs typeface="Times New Roman" pitchFamily="18" charset="0"/>
            </a:endParaRPr>
          </a:p>
          <a:p>
            <a:endParaRPr lang="zh-CN" altLang="en-US" dirty="0"/>
          </a:p>
        </p:txBody>
      </p:sp>
      <p:sp>
        <p:nvSpPr>
          <p:cNvPr id="3" name="标题 2"/>
          <p:cNvSpPr>
            <a:spLocks noGrp="1"/>
          </p:cNvSpPr>
          <p:nvPr>
            <p:ph type="title"/>
          </p:nvPr>
        </p:nvSpPr>
        <p:spPr>
          <a:xfrm>
            <a:off x="457200" y="44624"/>
            <a:ext cx="8258204" cy="857256"/>
          </a:xfrm>
        </p:spPr>
        <p:txBody>
          <a:bodyPr/>
          <a:lstStyle/>
          <a:p>
            <a:r>
              <a:rPr lang="zh-CN" altLang="en-US" b="1" dirty="0"/>
              <a:t>冲突的实验范式</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44624"/>
            <a:ext cx="8258204" cy="857256"/>
          </a:xfrm>
        </p:spPr>
        <p:txBody>
          <a:bodyPr/>
          <a:lstStyle/>
          <a:p>
            <a:r>
              <a:rPr lang="zh-CN" altLang="en-US" dirty="0"/>
              <a:t>认知与情绪冲突的脑机制</a:t>
            </a:r>
          </a:p>
        </p:txBody>
      </p:sp>
      <p:pic>
        <p:nvPicPr>
          <p:cNvPr id="820226" name="Picture 2" descr="C:\Users\LuoYJ\AppData\Local\Temp\ksohtml\wps_clip_image-19517.png"/>
          <p:cNvPicPr>
            <a:picLocks noChangeAspect="1" noChangeArrowheads="1"/>
          </p:cNvPicPr>
          <p:nvPr/>
        </p:nvPicPr>
        <p:blipFill>
          <a:blip r:embed="rId2" cstate="print"/>
          <a:srcRect/>
          <a:stretch>
            <a:fillRect/>
          </a:stretch>
        </p:blipFill>
        <p:spPr bwMode="auto">
          <a:xfrm>
            <a:off x="467544" y="1340768"/>
            <a:ext cx="6264696" cy="4888561"/>
          </a:xfrm>
          <a:prstGeom prst="rect">
            <a:avLst/>
          </a:prstGeom>
          <a:noFill/>
        </p:spPr>
      </p:pic>
      <p:sp>
        <p:nvSpPr>
          <p:cNvPr id="6" name="TextBox 5"/>
          <p:cNvSpPr txBox="1"/>
          <p:nvPr/>
        </p:nvSpPr>
        <p:spPr>
          <a:xfrm>
            <a:off x="5724128" y="6279703"/>
            <a:ext cx="3347864" cy="461665"/>
          </a:xfrm>
          <a:prstGeom prst="rect">
            <a:avLst/>
          </a:prstGeom>
          <a:noFill/>
        </p:spPr>
        <p:txBody>
          <a:bodyPr wrap="square" rtlCol="0">
            <a:spAutoFit/>
          </a:bodyPr>
          <a:lstStyle/>
          <a:p>
            <a:r>
              <a:rPr lang="en-US" altLang="zh-CN" sz="2400" dirty="0">
                <a:solidFill>
                  <a:srgbClr val="0000FF"/>
                </a:solidFill>
              </a:rPr>
              <a:t>(</a:t>
            </a:r>
            <a:r>
              <a:rPr lang="en-US" altLang="zh-CN" sz="2400" dirty="0" err="1">
                <a:solidFill>
                  <a:srgbClr val="0000FF"/>
                </a:solidFill>
              </a:rPr>
              <a:t>Egner</a:t>
            </a:r>
            <a:r>
              <a:rPr lang="en-US" altLang="zh-CN" sz="2400" dirty="0">
                <a:solidFill>
                  <a:srgbClr val="0000FF"/>
                </a:solidFill>
              </a:rPr>
              <a:t>, et al., 2008)</a:t>
            </a:r>
          </a:p>
        </p:txBody>
      </p:sp>
      <p:sp>
        <p:nvSpPr>
          <p:cNvPr id="7" name="TextBox 6"/>
          <p:cNvSpPr txBox="1"/>
          <p:nvPr/>
        </p:nvSpPr>
        <p:spPr>
          <a:xfrm>
            <a:off x="6876256" y="1484784"/>
            <a:ext cx="2267744" cy="4154984"/>
          </a:xfrm>
          <a:prstGeom prst="rect">
            <a:avLst/>
          </a:prstGeom>
          <a:noFill/>
        </p:spPr>
        <p:txBody>
          <a:bodyPr wrap="square" rtlCol="0">
            <a:spAutoFit/>
          </a:bodyPr>
          <a:lstStyle/>
          <a:p>
            <a:pPr>
              <a:buClr>
                <a:srgbClr val="C00000"/>
              </a:buClr>
              <a:buSzPct val="80000"/>
              <a:buFont typeface="Wingdings" pitchFamily="2" charset="2"/>
              <a:buChar char="l"/>
            </a:pPr>
            <a:r>
              <a:rPr lang="zh-CN" altLang="en-US" sz="2400" dirty="0">
                <a:solidFill>
                  <a:srgbClr val="0000FF"/>
                </a:solidFill>
                <a:latin typeface="楷体" pitchFamily="49" charset="-122"/>
                <a:ea typeface="楷体" pitchFamily="49" charset="-122"/>
              </a:rPr>
              <a:t>前额叶、扣带回和顶叶</a:t>
            </a:r>
            <a:r>
              <a:rPr lang="zh-CN" altLang="en-US" sz="2400" dirty="0">
                <a:latin typeface="楷体" pitchFamily="49" charset="-122"/>
                <a:ea typeface="楷体" pitchFamily="49" charset="-122"/>
              </a:rPr>
              <a:t>参与认知冲突控制</a:t>
            </a:r>
            <a:endParaRPr lang="en-US" altLang="zh-CN" sz="2400" dirty="0">
              <a:latin typeface="楷体" pitchFamily="49" charset="-122"/>
              <a:ea typeface="楷体" pitchFamily="49" charset="-122"/>
            </a:endParaRPr>
          </a:p>
          <a:p>
            <a:pPr>
              <a:buClr>
                <a:srgbClr val="C00000"/>
              </a:buClr>
              <a:buSzPct val="80000"/>
              <a:buFont typeface="Wingdings" pitchFamily="2" charset="2"/>
              <a:buChar char="l"/>
            </a:pPr>
            <a:r>
              <a:rPr lang="en-US" altLang="zh-CN" sz="2400" dirty="0">
                <a:solidFill>
                  <a:srgbClr val="0000FF"/>
                </a:solidFill>
                <a:latin typeface="Times New Roman" pitchFamily="18" charset="0"/>
                <a:ea typeface="楷体" pitchFamily="49" charset="-122"/>
                <a:cs typeface="Times New Roman" pitchFamily="18" charset="0"/>
              </a:rPr>
              <a:t>OFC, ACC, AMY</a:t>
            </a:r>
            <a:r>
              <a:rPr lang="zh-CN" altLang="en-US" sz="2400" dirty="0">
                <a:latin typeface="楷体" pitchFamily="49" charset="-122"/>
                <a:ea typeface="楷体" pitchFamily="49" charset="-122"/>
              </a:rPr>
              <a:t>参与情绪冲突控制</a:t>
            </a:r>
            <a:endParaRPr lang="en-US" altLang="zh-CN" sz="2400" dirty="0">
              <a:latin typeface="楷体" pitchFamily="49" charset="-122"/>
              <a:ea typeface="楷体" pitchFamily="49" charset="-122"/>
            </a:endParaRPr>
          </a:p>
          <a:p>
            <a:pPr>
              <a:buClr>
                <a:srgbClr val="C00000"/>
              </a:buClr>
              <a:buSzPct val="80000"/>
              <a:buFont typeface="Wingdings" pitchFamily="2" charset="2"/>
              <a:buChar char="l"/>
            </a:pPr>
            <a:r>
              <a:rPr lang="en-US" altLang="zh-CN" sz="2400" dirty="0">
                <a:solidFill>
                  <a:srgbClr val="0000FF"/>
                </a:solidFill>
                <a:latin typeface="Times New Roman" pitchFamily="18" charset="0"/>
                <a:ea typeface="楷体" pitchFamily="49" charset="-122"/>
                <a:cs typeface="Times New Roman" pitchFamily="18" charset="0"/>
              </a:rPr>
              <a:t>ACC</a:t>
            </a:r>
            <a:r>
              <a:rPr lang="zh-CN" altLang="en-US" sz="2400" dirty="0">
                <a:latin typeface="楷体" pitchFamily="49" charset="-122"/>
                <a:ea typeface="楷体" pitchFamily="49" charset="-122"/>
              </a:rPr>
              <a:t>负责认知冲突监控</a:t>
            </a:r>
            <a:endParaRPr lang="en-US" altLang="zh-CN" sz="2400" dirty="0">
              <a:latin typeface="楷体" pitchFamily="49" charset="-122"/>
              <a:ea typeface="楷体" pitchFamily="49" charset="-122"/>
            </a:endParaRPr>
          </a:p>
          <a:p>
            <a:pPr>
              <a:buClr>
                <a:srgbClr val="C00000"/>
              </a:buClr>
              <a:buSzPct val="80000"/>
              <a:buFont typeface="Wingdings" pitchFamily="2" charset="2"/>
              <a:buChar char="l"/>
            </a:pPr>
            <a:r>
              <a:rPr lang="zh-CN" altLang="en-US" sz="2400" dirty="0">
                <a:latin typeface="楷体" pitchFamily="49" charset="-122"/>
                <a:ea typeface="楷体" pitchFamily="49" charset="-122"/>
              </a:rPr>
              <a:t>左</a:t>
            </a:r>
            <a:r>
              <a:rPr lang="en-US" altLang="zh-CN" sz="2400" dirty="0">
                <a:solidFill>
                  <a:srgbClr val="0000FF"/>
                </a:solidFill>
                <a:latin typeface="Times New Roman" pitchFamily="18" charset="0"/>
                <a:ea typeface="楷体" pitchFamily="49" charset="-122"/>
                <a:cs typeface="Times New Roman" pitchFamily="18" charset="0"/>
              </a:rPr>
              <a:t>DLPFC</a:t>
            </a:r>
            <a:r>
              <a:rPr lang="zh-CN" altLang="en-US" sz="2400" dirty="0">
                <a:latin typeface="楷体" pitchFamily="49" charset="-122"/>
                <a:ea typeface="楷体" pitchFamily="49" charset="-122"/>
              </a:rPr>
              <a:t>负责认知冲突解决</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3906" name="矩形 1"/>
          <p:cNvSpPr>
            <a:spLocks noChangeArrowheads="1"/>
          </p:cNvSpPr>
          <p:nvPr/>
        </p:nvSpPr>
        <p:spPr bwMode="auto">
          <a:xfrm>
            <a:off x="49213" y="1268413"/>
            <a:ext cx="8986837" cy="4846637"/>
          </a:xfrm>
          <a:prstGeom prst="rect">
            <a:avLst/>
          </a:prstGeom>
          <a:solidFill>
            <a:schemeClr val="tx2"/>
          </a:solidFill>
          <a:ln w="9525" algn="ctr">
            <a:solidFill>
              <a:schemeClr val="tx1"/>
            </a:solidFill>
            <a:round/>
            <a:headEnd/>
            <a:tailEnd/>
          </a:ln>
        </p:spPr>
        <p:txBody>
          <a:bodyPr/>
          <a:lstStyle/>
          <a:p>
            <a:endParaRPr lang="zh-CN" altLang="en-US" b="1">
              <a:solidFill>
                <a:srgbClr val="B1E2FB"/>
              </a:solidFill>
              <a:latin typeface="Tahoma" pitchFamily="34" charset="0"/>
            </a:endParaRPr>
          </a:p>
        </p:txBody>
      </p:sp>
      <p:pic>
        <p:nvPicPr>
          <p:cNvPr id="123907" name="图片 2" descr="H:\WORKS\有用的\有用的\behavior3.tif"/>
          <p:cNvPicPr>
            <a:picLocks noChangeAspect="1" noChangeArrowheads="1"/>
          </p:cNvPicPr>
          <p:nvPr/>
        </p:nvPicPr>
        <p:blipFill>
          <a:blip r:embed="rId3" cstate="print">
            <a:extLst>
              <a:ext uri="{28A0092B-C50C-407E-A947-70E740481C1C}">
                <a14:useLocalDpi xmlns:a14="http://schemas.microsoft.com/office/drawing/2010/main" val="0"/>
              </a:ext>
            </a:extLst>
          </a:blip>
          <a:srcRect r="50000" b="2769"/>
          <a:stretch>
            <a:fillRect/>
          </a:stretch>
        </p:blipFill>
        <p:spPr bwMode="auto">
          <a:xfrm>
            <a:off x="95250" y="1452563"/>
            <a:ext cx="2330450"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08" name="Text Box 41"/>
          <p:cNvSpPr txBox="1">
            <a:spLocks noChangeArrowheads="1"/>
          </p:cNvSpPr>
          <p:nvPr/>
        </p:nvSpPr>
        <p:spPr bwMode="auto">
          <a:xfrm>
            <a:off x="49213" y="3986213"/>
            <a:ext cx="255587" cy="349250"/>
          </a:xfrm>
          <a:prstGeom prst="rect">
            <a:avLst/>
          </a:prstGeom>
          <a:solidFill>
            <a:schemeClr val="tx2"/>
          </a:solidFill>
          <a:ln w="9525" algn="ctr">
            <a:solidFill>
              <a:schemeClr val="tx2"/>
            </a:solidFill>
            <a:miter lim="800000"/>
            <a:headEnd/>
            <a:tailEnd/>
          </a:ln>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endParaRPr lang="en-US" altLang="zh-CN">
              <a:solidFill>
                <a:srgbClr val="FFFFFF"/>
              </a:solidFill>
              <a:latin typeface="Verdana" pitchFamily="34" charset="0"/>
            </a:endParaRPr>
          </a:p>
        </p:txBody>
      </p:sp>
      <p:sp>
        <p:nvSpPr>
          <p:cNvPr id="123909" name="TextBox 6"/>
          <p:cNvSpPr txBox="1">
            <a:spLocks noChangeArrowheads="1"/>
          </p:cNvSpPr>
          <p:nvPr/>
        </p:nvSpPr>
        <p:spPr bwMode="auto">
          <a:xfrm>
            <a:off x="731838" y="5805488"/>
            <a:ext cx="1512887"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1100" b="1">
                <a:solidFill>
                  <a:srgbClr val="041426"/>
                </a:solidFill>
                <a:latin typeface="Verdana" pitchFamily="34" charset="0"/>
              </a:rPr>
              <a:t>Block Type</a:t>
            </a:r>
            <a:endParaRPr lang="zh-CN" altLang="en-US" sz="1100" b="1">
              <a:solidFill>
                <a:srgbClr val="041426"/>
              </a:solidFill>
              <a:latin typeface="Verdana" pitchFamily="34" charset="0"/>
            </a:endParaRPr>
          </a:p>
        </p:txBody>
      </p:sp>
      <p:sp>
        <p:nvSpPr>
          <p:cNvPr id="10" name="矩形 9"/>
          <p:cNvSpPr/>
          <p:nvPr/>
        </p:nvSpPr>
        <p:spPr bwMode="auto">
          <a:xfrm>
            <a:off x="-540568" y="4715450"/>
            <a:ext cx="1781485" cy="247962"/>
          </a:xfrm>
          <a:prstGeom prst="rect">
            <a:avLst/>
          </a:prstGeom>
          <a:solidFill>
            <a:schemeClr val="accent3">
              <a:lumMod val="20000"/>
              <a:lumOff val="80000"/>
            </a:schemeClr>
          </a:solidFill>
          <a:ln w="9525" cap="flat" cmpd="sng" algn="ctr">
            <a:noFill/>
            <a:prstDash val="solid"/>
            <a:round/>
            <a:headEnd type="none" w="med" len="med"/>
            <a:tailEnd type="none" w="med" len="med"/>
          </a:ln>
          <a:effectLst/>
          <a:scene3d>
            <a:camera prst="orthographicFront">
              <a:rot lat="0" lon="0" rev="5400000"/>
            </a:camera>
            <a:lightRig rig="threePt" dir="t"/>
          </a:scene3d>
        </p:spPr>
        <p:txBody>
          <a:bodyPr/>
          <a:lstStyle/>
          <a:p>
            <a:pPr fontAlgn="auto">
              <a:spcBef>
                <a:spcPts val="0"/>
              </a:spcBef>
              <a:spcAft>
                <a:spcPts val="0"/>
              </a:spcAft>
              <a:defRPr/>
            </a:pPr>
            <a:r>
              <a:rPr lang="en-US" altLang="zh-CN" sz="1100" b="1" dirty="0">
                <a:solidFill>
                  <a:srgbClr val="B1D2F7">
                    <a:lumMod val="10000"/>
                  </a:srgbClr>
                </a:solidFill>
                <a:latin typeface="+mn-lt"/>
                <a:ea typeface="+mn-ea"/>
              </a:rPr>
              <a:t>Congruity Proportion</a:t>
            </a:r>
            <a:endParaRPr lang="zh-CN" altLang="en-US" sz="1100" b="1" dirty="0">
              <a:solidFill>
                <a:srgbClr val="B1D2F7">
                  <a:lumMod val="10000"/>
                </a:srgbClr>
              </a:solidFill>
              <a:latin typeface="+mn-lt"/>
              <a:ea typeface="+mn-ea"/>
            </a:endParaRPr>
          </a:p>
        </p:txBody>
      </p:sp>
      <p:pic>
        <p:nvPicPr>
          <p:cNvPr id="123911" name="图片 7" descr="H:\WORKS\有用的\有用的\behavior3.tif"/>
          <p:cNvPicPr>
            <a:picLocks noChangeAspect="1" noChangeArrowheads="1"/>
          </p:cNvPicPr>
          <p:nvPr/>
        </p:nvPicPr>
        <p:blipFill>
          <a:blip r:embed="rId4" cstate="print">
            <a:extLst>
              <a:ext uri="{28A0092B-C50C-407E-A947-70E740481C1C}">
                <a14:useLocalDpi xmlns:a14="http://schemas.microsoft.com/office/drawing/2010/main" val="0"/>
              </a:ext>
            </a:extLst>
          </a:blip>
          <a:srcRect t="59676" r="48389" b="2084"/>
          <a:stretch>
            <a:fillRect/>
          </a:stretch>
        </p:blipFill>
        <p:spPr bwMode="auto">
          <a:xfrm>
            <a:off x="2513013" y="4100513"/>
            <a:ext cx="2354262" cy="176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l="14175" r="47160"/>
          <a:stretch>
            <a:fillRect/>
          </a:stretch>
        </p:blipFill>
        <p:spPr bwMode="auto">
          <a:xfrm>
            <a:off x="2640013" y="1374775"/>
            <a:ext cx="2395537" cy="2589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913" name="Text Box 41"/>
          <p:cNvSpPr txBox="1">
            <a:spLocks noChangeArrowheads="1"/>
          </p:cNvSpPr>
          <p:nvPr/>
        </p:nvSpPr>
        <p:spPr bwMode="auto">
          <a:xfrm>
            <a:off x="2513013" y="3009900"/>
            <a:ext cx="157162" cy="349250"/>
          </a:xfrm>
          <a:prstGeom prst="rect">
            <a:avLst/>
          </a:prstGeom>
          <a:solidFill>
            <a:schemeClr val="tx2"/>
          </a:solidFill>
          <a:ln w="9525" algn="ctr">
            <a:solidFill>
              <a:schemeClr val="tx2"/>
            </a:solidFill>
            <a:miter lim="800000"/>
            <a:headEnd/>
            <a:tailEnd/>
          </a:ln>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endParaRPr lang="en-US" altLang="zh-CN">
              <a:solidFill>
                <a:srgbClr val="FFFFFF"/>
              </a:solidFill>
              <a:latin typeface="Verdana" pitchFamily="34" charset="0"/>
            </a:endParaRPr>
          </a:p>
        </p:txBody>
      </p:sp>
      <p:sp>
        <p:nvSpPr>
          <p:cNvPr id="123914" name="Text Box 41"/>
          <p:cNvSpPr txBox="1">
            <a:spLocks noChangeArrowheads="1"/>
          </p:cNvSpPr>
          <p:nvPr/>
        </p:nvSpPr>
        <p:spPr bwMode="auto">
          <a:xfrm>
            <a:off x="2414588" y="3986213"/>
            <a:ext cx="255587" cy="349250"/>
          </a:xfrm>
          <a:prstGeom prst="rect">
            <a:avLst/>
          </a:prstGeom>
          <a:solidFill>
            <a:schemeClr val="tx2"/>
          </a:solidFill>
          <a:ln w="9525" algn="ctr">
            <a:solidFill>
              <a:schemeClr val="tx2"/>
            </a:solidFill>
            <a:miter lim="800000"/>
            <a:headEnd/>
            <a:tailEnd/>
          </a:ln>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endParaRPr lang="en-US" altLang="zh-CN">
              <a:solidFill>
                <a:srgbClr val="FFFFFF"/>
              </a:solidFill>
              <a:latin typeface="Verdana" pitchFamily="34" charset="0"/>
            </a:endParaRPr>
          </a:p>
        </p:txBody>
      </p:sp>
      <p:sp>
        <p:nvSpPr>
          <p:cNvPr id="123915" name="Text Box 41"/>
          <p:cNvSpPr txBox="1">
            <a:spLocks noChangeArrowheads="1"/>
          </p:cNvSpPr>
          <p:nvPr/>
        </p:nvSpPr>
        <p:spPr bwMode="auto">
          <a:xfrm>
            <a:off x="114300" y="1374775"/>
            <a:ext cx="254000" cy="350838"/>
          </a:xfrm>
          <a:prstGeom prst="rect">
            <a:avLst/>
          </a:prstGeom>
          <a:solidFill>
            <a:schemeClr val="tx2"/>
          </a:solidFill>
          <a:ln w="9525" algn="ctr">
            <a:solidFill>
              <a:schemeClr val="tx2"/>
            </a:solidFill>
            <a:miter lim="800000"/>
            <a:headEnd/>
            <a:tailEnd/>
          </a:ln>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spcBef>
                <a:spcPct val="50000"/>
              </a:spcBef>
            </a:pPr>
            <a:endParaRPr lang="en-US" altLang="zh-CN">
              <a:solidFill>
                <a:srgbClr val="FFFFFF"/>
              </a:solidFill>
              <a:latin typeface="Verdana" pitchFamily="34" charset="0"/>
            </a:endParaRPr>
          </a:p>
        </p:txBody>
      </p:sp>
      <p:sp>
        <p:nvSpPr>
          <p:cNvPr id="123916" name="Rectangle 2"/>
          <p:cNvSpPr>
            <a:spLocks noGrp="1" noChangeArrowheads="1"/>
          </p:cNvSpPr>
          <p:nvPr>
            <p:ph type="title" idx="4294967295"/>
          </p:nvPr>
        </p:nvSpPr>
        <p:spPr>
          <a:xfrm>
            <a:off x="0" y="260350"/>
            <a:ext cx="9144000" cy="563563"/>
          </a:xfrm>
        </p:spPr>
        <p:txBody>
          <a:bodyPr/>
          <a:lstStyle/>
          <a:p>
            <a:r>
              <a:rPr lang="zh-CN" altLang="en-US" dirty="0">
                <a:solidFill>
                  <a:srgbClr val="FFFF00"/>
                </a:solidFill>
                <a:latin typeface="华文新魏" pitchFamily="2" charset="-122"/>
                <a:ea typeface="华文新魏" pitchFamily="2" charset="-122"/>
              </a:rPr>
              <a:t>不同实验任务，相同实验操纵</a:t>
            </a:r>
          </a:p>
        </p:txBody>
      </p:sp>
      <p:pic>
        <p:nvPicPr>
          <p:cNvPr id="123917" name="Picture 3" descr="C:\Documents and Settings\Administrator\桌面\cuetarget22.t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57763" y="1700213"/>
            <a:ext cx="4078287" cy="409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0"/>
          <p:cNvSpPr>
            <a:spLocks noChangeArrowheads="1"/>
          </p:cNvSpPr>
          <p:nvPr/>
        </p:nvSpPr>
        <p:spPr bwMode="auto">
          <a:xfrm>
            <a:off x="5796136" y="6237312"/>
            <a:ext cx="2754921" cy="369332"/>
          </a:xfrm>
          <a:prstGeom prst="rect">
            <a:avLst/>
          </a:prstGeom>
          <a:noFill/>
          <a:ln w="9525">
            <a:noFill/>
            <a:miter lim="800000"/>
            <a:headEnd/>
            <a:tailEnd/>
          </a:ln>
        </p:spPr>
        <p:txBody>
          <a:bodyPr wrap="none">
            <a:spAutoFit/>
          </a:bodyPr>
          <a:lstStyle/>
          <a:p>
            <a:r>
              <a:rPr kumimoji="1" lang="zh-CN" altLang="en-US" dirty="0">
                <a:solidFill>
                  <a:srgbClr val="FFC000"/>
                </a:solidFill>
                <a:latin typeface="Times New Roman" pitchFamily="18" charset="0"/>
                <a:cs typeface="Times New Roman" pitchFamily="18" charset="0"/>
              </a:rPr>
              <a:t>（</a:t>
            </a:r>
            <a:r>
              <a:rPr lang="en-US" altLang="zh-CN" dirty="0">
                <a:solidFill>
                  <a:srgbClr val="FFC000"/>
                </a:solidFill>
                <a:latin typeface="Times New Roman" pitchFamily="18" charset="0"/>
                <a:cs typeface="Times New Roman" pitchFamily="18" charset="0"/>
              </a:rPr>
              <a:t>Chen &amp; </a:t>
            </a:r>
            <a:r>
              <a:rPr lang="en-US" altLang="zh-CN" dirty="0" err="1">
                <a:solidFill>
                  <a:srgbClr val="FFC000"/>
                </a:solidFill>
                <a:latin typeface="Times New Roman" pitchFamily="18" charset="0"/>
                <a:cs typeface="Times New Roman" pitchFamily="18" charset="0"/>
              </a:rPr>
              <a:t>Luo</a:t>
            </a:r>
            <a:r>
              <a:rPr lang="en-US" altLang="zh-CN" dirty="0">
                <a:solidFill>
                  <a:srgbClr val="FFC000"/>
                </a:solidFill>
                <a:latin typeface="Times New Roman" pitchFamily="18" charset="0"/>
                <a:cs typeface="Times New Roman" pitchFamily="18" charset="0"/>
              </a:rPr>
              <a:t>, in press</a:t>
            </a:r>
            <a:r>
              <a:rPr kumimoji="1" lang="zh-CN" altLang="en-US" dirty="0">
                <a:solidFill>
                  <a:srgbClr val="FFC000"/>
                </a:solidFill>
                <a:latin typeface="Times New Roman" pitchFamily="18" charset="0"/>
                <a:cs typeface="Times New Roman" pitchFamily="18" charset="0"/>
              </a:rPr>
              <a:t>）</a:t>
            </a:r>
            <a:endParaRPr lang="zh-CN" altLang="en-US" dirty="0">
              <a:solidFill>
                <a:srgbClr val="FFC000"/>
              </a:solidFill>
              <a:cs typeface="Times New Roman" pitchFamily="18"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5" name="图片 5" descr="H:\WORKS\有用的\有用的\scalp5.tif"/>
          <p:cNvPicPr>
            <a:picLocks noChangeAspect="1" noChangeArrowheads="1"/>
          </p:cNvPicPr>
          <p:nvPr/>
        </p:nvPicPr>
        <p:blipFill>
          <a:blip r:embed="rId2" cstate="print">
            <a:extLst>
              <a:ext uri="{28A0092B-C50C-407E-A947-70E740481C1C}">
                <a14:useLocalDpi xmlns:a14="http://schemas.microsoft.com/office/drawing/2010/main" val="0"/>
              </a:ext>
            </a:extLst>
          </a:blip>
          <a:srcRect t="2" r="71886" b="-1588"/>
          <a:stretch>
            <a:fillRect/>
          </a:stretch>
        </p:blipFill>
        <p:spPr bwMode="auto">
          <a:xfrm>
            <a:off x="481013" y="692150"/>
            <a:ext cx="172085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6" name="Picture 2" descr="H:\nEdisk\researchtools\topeeg\BP\2423.emf"/>
          <p:cNvPicPr>
            <a:picLocks noChangeAspect="1" noChangeArrowheads="1"/>
          </p:cNvPicPr>
          <p:nvPr/>
        </p:nvPicPr>
        <p:blipFill>
          <a:blip r:embed="rId3" cstate="print">
            <a:extLst>
              <a:ext uri="{28A0092B-C50C-407E-A947-70E740481C1C}">
                <a14:useLocalDpi xmlns:a14="http://schemas.microsoft.com/office/drawing/2010/main" val="0"/>
              </a:ext>
            </a:extLst>
          </a:blip>
          <a:srcRect l="14481" t="5708" r="22180" b="15614"/>
          <a:stretch>
            <a:fillRect/>
          </a:stretch>
        </p:blipFill>
        <p:spPr bwMode="auto">
          <a:xfrm>
            <a:off x="2249488" y="1390650"/>
            <a:ext cx="1243012"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7" name="Picture 3" descr="H:\nEdisk\researchtools\topeeg\BP\1211.emf"/>
          <p:cNvPicPr>
            <a:picLocks noChangeAspect="1" noChangeArrowheads="1"/>
          </p:cNvPicPr>
          <p:nvPr/>
        </p:nvPicPr>
        <p:blipFill>
          <a:blip r:embed="rId4" cstate="print">
            <a:extLst>
              <a:ext uri="{28A0092B-C50C-407E-A947-70E740481C1C}">
                <a14:useLocalDpi xmlns:a14="http://schemas.microsoft.com/office/drawing/2010/main" val="0"/>
              </a:ext>
            </a:extLst>
          </a:blip>
          <a:srcRect l="16106" t="5708" r="23444" b="15614"/>
          <a:stretch>
            <a:fillRect/>
          </a:stretch>
        </p:blipFill>
        <p:spPr bwMode="auto">
          <a:xfrm>
            <a:off x="2249488" y="4846638"/>
            <a:ext cx="118745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8" name="Picture 4" descr="H:\nEdisk\researchtools\topeeg\BP\1413.emf"/>
          <p:cNvPicPr>
            <a:picLocks noChangeAspect="1" noChangeArrowheads="1"/>
          </p:cNvPicPr>
          <p:nvPr/>
        </p:nvPicPr>
        <p:blipFill>
          <a:blip r:embed="rId5" cstate="print">
            <a:extLst>
              <a:ext uri="{28A0092B-C50C-407E-A947-70E740481C1C}">
                <a14:useLocalDpi xmlns:a14="http://schemas.microsoft.com/office/drawing/2010/main" val="0"/>
              </a:ext>
            </a:extLst>
          </a:blip>
          <a:srcRect l="14481" t="5708" r="24889" b="15614"/>
          <a:stretch>
            <a:fillRect/>
          </a:stretch>
        </p:blipFill>
        <p:spPr bwMode="auto">
          <a:xfrm>
            <a:off x="2249488" y="3752850"/>
            <a:ext cx="1190625"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9" name="Picture 5" descr="H:\nEdisk\researchtools\topeeg\BP\2221.emf"/>
          <p:cNvPicPr>
            <a:picLocks noChangeAspect="1" noChangeArrowheads="1"/>
          </p:cNvPicPr>
          <p:nvPr/>
        </p:nvPicPr>
        <p:blipFill>
          <a:blip r:embed="rId6" cstate="print">
            <a:extLst>
              <a:ext uri="{28A0092B-C50C-407E-A947-70E740481C1C}">
                <a14:useLocalDpi xmlns:a14="http://schemas.microsoft.com/office/drawing/2010/main" val="0"/>
              </a:ext>
            </a:extLst>
          </a:blip>
          <a:srcRect l="15384" t="8836" r="23083" b="17297"/>
          <a:stretch>
            <a:fillRect/>
          </a:stretch>
        </p:blipFill>
        <p:spPr bwMode="auto">
          <a:xfrm>
            <a:off x="2249488" y="2543175"/>
            <a:ext cx="1208087"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60" name="Picture 3" descr="H:\nEdisk\researchtools\topeeg\BP\1211.emf"/>
          <p:cNvPicPr>
            <a:picLocks noChangeAspect="1" noChangeArrowheads="1"/>
          </p:cNvPicPr>
          <p:nvPr/>
        </p:nvPicPr>
        <p:blipFill>
          <a:blip r:embed="rId4" cstate="print">
            <a:extLst>
              <a:ext uri="{28A0092B-C50C-407E-A947-70E740481C1C}">
                <a14:useLocalDpi xmlns:a14="http://schemas.microsoft.com/office/drawing/2010/main" val="0"/>
              </a:ext>
            </a:extLst>
          </a:blip>
          <a:srcRect l="78271" t="3880" r="6932" b="6857"/>
          <a:stretch>
            <a:fillRect/>
          </a:stretch>
        </p:blipFill>
        <p:spPr bwMode="auto">
          <a:xfrm rot="5400000">
            <a:off x="2733675" y="5662613"/>
            <a:ext cx="225425"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2479675" y="1030288"/>
            <a:ext cx="809625" cy="415925"/>
          </a:xfrm>
          <a:prstGeom prst="rect">
            <a:avLst/>
          </a:prstGeom>
          <a:noFill/>
        </p:spPr>
        <p:txBody>
          <a:bodyPr>
            <a:spAutoFit/>
          </a:bodyPr>
          <a:lstStyle/>
          <a:p>
            <a:pPr algn="ctr" fontAlgn="auto">
              <a:spcBef>
                <a:spcPts val="0"/>
              </a:spcBef>
              <a:spcAft>
                <a:spcPts val="0"/>
              </a:spcAft>
              <a:defRPr/>
            </a:pPr>
            <a:r>
              <a:rPr lang="en-US" altLang="zh-CN" sz="1200" dirty="0">
                <a:solidFill>
                  <a:srgbClr val="002060"/>
                </a:solidFill>
                <a:latin typeface="+mj-ea"/>
                <a:ea typeface="+mj-ea"/>
              </a:rPr>
              <a:t>N450 </a:t>
            </a:r>
          </a:p>
          <a:p>
            <a:pPr algn="ctr" fontAlgn="auto">
              <a:spcBef>
                <a:spcPts val="0"/>
              </a:spcBef>
              <a:spcAft>
                <a:spcPts val="0"/>
              </a:spcAft>
              <a:defRPr/>
            </a:pPr>
            <a:r>
              <a:rPr lang="en-US" altLang="zh-CN" sz="900" dirty="0">
                <a:solidFill>
                  <a:srgbClr val="002060"/>
                </a:solidFill>
                <a:latin typeface="+mj-ea"/>
                <a:ea typeface="+mj-ea"/>
              </a:rPr>
              <a:t>(450-550ms)</a:t>
            </a:r>
            <a:endParaRPr lang="zh-CN" altLang="en-US" sz="900" dirty="0">
              <a:solidFill>
                <a:srgbClr val="002060"/>
              </a:solidFill>
              <a:latin typeface="+mj-ea"/>
              <a:ea typeface="+mj-ea"/>
            </a:endParaRPr>
          </a:p>
        </p:txBody>
      </p:sp>
      <p:sp>
        <p:nvSpPr>
          <p:cNvPr id="18" name="TextBox 17"/>
          <p:cNvSpPr txBox="1"/>
          <p:nvPr/>
        </p:nvSpPr>
        <p:spPr>
          <a:xfrm>
            <a:off x="1788463" y="1743199"/>
            <a:ext cx="3575625" cy="307777"/>
          </a:xfrm>
          <a:prstGeom prst="rect">
            <a:avLst/>
          </a:prstGeom>
          <a:noFill/>
          <a:scene3d>
            <a:camera prst="orthographicFront">
              <a:rot lat="20139580" lon="1040851" rev="4933660"/>
            </a:camera>
            <a:lightRig rig="threePt" dir="t"/>
          </a:scene3d>
        </p:spPr>
        <p:txBody>
          <a:bodyPr>
            <a:spAutoFit/>
          </a:bodyPr>
          <a:lstStyle/>
          <a:p>
            <a:pPr fontAlgn="auto">
              <a:spcBef>
                <a:spcPts val="0"/>
              </a:spcBef>
              <a:spcAft>
                <a:spcPts val="0"/>
              </a:spcAft>
              <a:defRPr/>
            </a:pPr>
            <a:r>
              <a:rPr lang="en-US" altLang="zh-CN" sz="1400" b="1" dirty="0">
                <a:solidFill>
                  <a:srgbClr val="002060"/>
                </a:solidFill>
                <a:latin typeface="+mn-lt"/>
                <a:ea typeface="+mn-ea"/>
              </a:rPr>
              <a:t>Cognitive flanker task</a:t>
            </a:r>
            <a:endParaRPr lang="zh-CN" altLang="en-US" sz="1400" b="1" dirty="0">
              <a:solidFill>
                <a:srgbClr val="002060"/>
              </a:solidFill>
              <a:latin typeface="+mn-lt"/>
              <a:ea typeface="+mn-ea"/>
            </a:endParaRPr>
          </a:p>
        </p:txBody>
      </p:sp>
      <p:sp>
        <p:nvSpPr>
          <p:cNvPr id="19" name="TextBox 18"/>
          <p:cNvSpPr txBox="1"/>
          <p:nvPr/>
        </p:nvSpPr>
        <p:spPr>
          <a:xfrm>
            <a:off x="2195736" y="4767535"/>
            <a:ext cx="2736304" cy="338554"/>
          </a:xfrm>
          <a:prstGeom prst="rect">
            <a:avLst/>
          </a:prstGeom>
          <a:noFill/>
          <a:scene3d>
            <a:camera prst="orthographicFront">
              <a:rot lat="20139580" lon="1040851" rev="4933660"/>
            </a:camera>
            <a:lightRig rig="threePt" dir="t"/>
          </a:scene3d>
        </p:spPr>
        <p:txBody>
          <a:bodyPr>
            <a:spAutoFit/>
          </a:bodyPr>
          <a:lstStyle/>
          <a:p>
            <a:pPr fontAlgn="auto">
              <a:spcBef>
                <a:spcPts val="0"/>
              </a:spcBef>
              <a:spcAft>
                <a:spcPts val="0"/>
              </a:spcAft>
              <a:defRPr/>
            </a:pPr>
            <a:r>
              <a:rPr lang="en-US" altLang="zh-CN" sz="1600" b="1" dirty="0">
                <a:solidFill>
                  <a:srgbClr val="002060"/>
                </a:solidFill>
                <a:latin typeface="+mn-lt"/>
                <a:ea typeface="+mn-ea"/>
              </a:rPr>
              <a:t>Affective flanker task</a:t>
            </a:r>
            <a:endParaRPr lang="zh-CN" altLang="en-US" sz="1600" b="1" dirty="0">
              <a:solidFill>
                <a:srgbClr val="002060"/>
              </a:solidFill>
              <a:latin typeface="+mn-lt"/>
              <a:ea typeface="+mn-ea"/>
            </a:endParaRPr>
          </a:p>
        </p:txBody>
      </p:sp>
      <p:pic>
        <p:nvPicPr>
          <p:cNvPr id="125965" name="图片 19" descr="说明: C:\Documents and Settings\Administrator\桌面\loreta\loreta5.tif"/>
          <p:cNvPicPr>
            <a:picLocks noChangeAspect="1" noChangeArrowheads="1"/>
          </p:cNvPicPr>
          <p:nvPr/>
        </p:nvPicPr>
        <p:blipFill>
          <a:blip r:embed="rId7" cstate="print">
            <a:extLst>
              <a:ext uri="{28A0092B-C50C-407E-A947-70E740481C1C}">
                <a14:useLocalDpi xmlns:a14="http://schemas.microsoft.com/office/drawing/2010/main" val="0"/>
              </a:ext>
            </a:extLst>
          </a:blip>
          <a:srcRect l="-101" t="50000" r="79857" b="-328"/>
          <a:stretch>
            <a:fillRect/>
          </a:stretch>
        </p:blipFill>
        <p:spPr bwMode="auto">
          <a:xfrm>
            <a:off x="4129088" y="4006874"/>
            <a:ext cx="2305050"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66" name="图片 22" descr="说明: C:\Documents and Settings\Administrator\桌面\loreta\loreta5.tif"/>
          <p:cNvPicPr>
            <a:picLocks noChangeAspect="1" noChangeArrowheads="1"/>
          </p:cNvPicPr>
          <p:nvPr/>
        </p:nvPicPr>
        <p:blipFill>
          <a:blip r:embed="rId7" cstate="print">
            <a:extLst>
              <a:ext uri="{28A0092B-C50C-407E-A947-70E740481C1C}">
                <a14:useLocalDpi xmlns:a14="http://schemas.microsoft.com/office/drawing/2010/main" val="0"/>
              </a:ext>
            </a:extLst>
          </a:blip>
          <a:srcRect r="79756" b="49672"/>
          <a:stretch>
            <a:fillRect/>
          </a:stretch>
        </p:blipFill>
        <p:spPr bwMode="auto">
          <a:xfrm>
            <a:off x="4095750" y="1678012"/>
            <a:ext cx="2305050" cy="222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67" name="TextBox 16"/>
          <p:cNvSpPr txBox="1">
            <a:spLocks noChangeArrowheads="1"/>
          </p:cNvSpPr>
          <p:nvPr/>
        </p:nvSpPr>
        <p:spPr bwMode="auto">
          <a:xfrm>
            <a:off x="5002213" y="981075"/>
            <a:ext cx="3006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a:solidFill>
                  <a:schemeClr val="tx2"/>
                </a:solidFill>
                <a:latin typeface="Verdana" pitchFamily="34" charset="0"/>
              </a:rPr>
              <a:t>N2                       N450</a:t>
            </a:r>
            <a:endParaRPr lang="zh-CN" altLang="en-US">
              <a:solidFill>
                <a:schemeClr val="tx2"/>
              </a:solidFill>
              <a:latin typeface="Verdana" pitchFamily="34" charset="0"/>
            </a:endParaRPr>
          </a:p>
        </p:txBody>
      </p:sp>
      <p:sp>
        <p:nvSpPr>
          <p:cNvPr id="125968" name="Rectangle 2"/>
          <p:cNvSpPr txBox="1">
            <a:spLocks noChangeArrowheads="1"/>
          </p:cNvSpPr>
          <p:nvPr/>
        </p:nvSpPr>
        <p:spPr bwMode="auto">
          <a:xfrm>
            <a:off x="395536" y="188913"/>
            <a:ext cx="838835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3200" dirty="0">
                <a:solidFill>
                  <a:srgbClr val="FFFF00"/>
                </a:solidFill>
                <a:latin typeface="华文新魏" pitchFamily="2" charset="-122"/>
                <a:ea typeface="华文新魏" pitchFamily="2" charset="-122"/>
              </a:rPr>
              <a:t>溯源结果：</a:t>
            </a:r>
            <a:r>
              <a:rPr lang="en-US" altLang="zh-CN" sz="3200" dirty="0">
                <a:solidFill>
                  <a:srgbClr val="FFFF00"/>
                </a:solidFill>
                <a:latin typeface="华文新魏" pitchFamily="2" charset="-122"/>
                <a:ea typeface="华文新魏" pitchFamily="2" charset="-122"/>
              </a:rPr>
              <a:t>N2</a:t>
            </a:r>
            <a:r>
              <a:rPr lang="zh-CN" altLang="en-US" sz="3200" dirty="0">
                <a:solidFill>
                  <a:srgbClr val="FFFF00"/>
                </a:solidFill>
                <a:latin typeface="华文新魏" pitchFamily="2" charset="-122"/>
                <a:ea typeface="华文新魏" pitchFamily="2" charset="-122"/>
              </a:rPr>
              <a:t>和</a:t>
            </a:r>
            <a:r>
              <a:rPr lang="en-US" altLang="zh-CN" sz="3200" dirty="0">
                <a:solidFill>
                  <a:srgbClr val="FFFF00"/>
                </a:solidFill>
                <a:latin typeface="华文新魏" pitchFamily="2" charset="-122"/>
                <a:ea typeface="华文新魏" pitchFamily="2" charset="-122"/>
              </a:rPr>
              <a:t>N450</a:t>
            </a:r>
            <a:r>
              <a:rPr lang="zh-CN" altLang="en-US" sz="3200" dirty="0">
                <a:solidFill>
                  <a:srgbClr val="FFFF00"/>
                </a:solidFill>
                <a:latin typeface="华文新魏" pitchFamily="2" charset="-122"/>
                <a:ea typeface="华文新魏" pitchFamily="2" charset="-122"/>
              </a:rPr>
              <a:t>成分均在</a:t>
            </a:r>
            <a:r>
              <a:rPr lang="en-US" altLang="zh-CN" sz="3200" dirty="0">
                <a:solidFill>
                  <a:srgbClr val="FFFF00"/>
                </a:solidFill>
                <a:latin typeface="华文新魏" pitchFamily="2" charset="-122"/>
                <a:ea typeface="华文新魏" pitchFamily="2" charset="-122"/>
              </a:rPr>
              <a:t>DLPFC</a:t>
            </a:r>
            <a:endParaRPr lang="zh-CN" altLang="en-US" sz="3200" dirty="0">
              <a:solidFill>
                <a:srgbClr val="FFFF00"/>
              </a:solidFill>
              <a:latin typeface="华文新魏" pitchFamily="2" charset="-122"/>
              <a:ea typeface="华文新魏" pitchFamily="2" charset="-122"/>
            </a:endParaRPr>
          </a:p>
        </p:txBody>
      </p:sp>
      <p:pic>
        <p:nvPicPr>
          <p:cNvPr id="125969"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t="50000" r="70551" b="711"/>
          <a:stretch>
            <a:fillRect/>
          </a:stretch>
        </p:blipFill>
        <p:spPr bwMode="auto">
          <a:xfrm>
            <a:off x="6659563" y="3997349"/>
            <a:ext cx="1979612" cy="223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970"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r="69640" b="50000"/>
          <a:stretch>
            <a:fillRect/>
          </a:stretch>
        </p:blipFill>
        <p:spPr bwMode="auto">
          <a:xfrm>
            <a:off x="6678613" y="1678012"/>
            <a:ext cx="1960562" cy="218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矩形 10"/>
          <p:cNvSpPr>
            <a:spLocks noChangeArrowheads="1"/>
          </p:cNvSpPr>
          <p:nvPr/>
        </p:nvSpPr>
        <p:spPr bwMode="auto">
          <a:xfrm>
            <a:off x="5796136" y="6372036"/>
            <a:ext cx="2754921" cy="369332"/>
          </a:xfrm>
          <a:prstGeom prst="rect">
            <a:avLst/>
          </a:prstGeom>
          <a:noFill/>
          <a:ln w="9525">
            <a:noFill/>
            <a:miter lim="800000"/>
            <a:headEnd/>
            <a:tailEnd/>
          </a:ln>
        </p:spPr>
        <p:txBody>
          <a:bodyPr wrap="none">
            <a:spAutoFit/>
          </a:bodyPr>
          <a:lstStyle/>
          <a:p>
            <a:r>
              <a:rPr kumimoji="1" lang="zh-CN" altLang="en-US" dirty="0">
                <a:solidFill>
                  <a:srgbClr val="0000FF"/>
                </a:solidFill>
                <a:latin typeface="Times New Roman" pitchFamily="18" charset="0"/>
                <a:cs typeface="Times New Roman" pitchFamily="18" charset="0"/>
              </a:rPr>
              <a:t>（</a:t>
            </a:r>
            <a:r>
              <a:rPr lang="en-US" altLang="zh-CN" dirty="0">
                <a:solidFill>
                  <a:srgbClr val="0000FF"/>
                </a:solidFill>
                <a:latin typeface="Times New Roman" pitchFamily="18" charset="0"/>
                <a:cs typeface="Times New Roman" pitchFamily="18" charset="0"/>
              </a:rPr>
              <a:t>Chen &amp; </a:t>
            </a:r>
            <a:r>
              <a:rPr lang="en-US" altLang="zh-CN" dirty="0" err="1">
                <a:solidFill>
                  <a:srgbClr val="0000FF"/>
                </a:solidFill>
                <a:latin typeface="Times New Roman" pitchFamily="18" charset="0"/>
                <a:cs typeface="Times New Roman" pitchFamily="18" charset="0"/>
              </a:rPr>
              <a:t>Luo</a:t>
            </a:r>
            <a:r>
              <a:rPr lang="en-US" altLang="zh-CN" dirty="0">
                <a:solidFill>
                  <a:srgbClr val="0000FF"/>
                </a:solidFill>
                <a:latin typeface="Times New Roman" pitchFamily="18" charset="0"/>
                <a:cs typeface="Times New Roman" pitchFamily="18" charset="0"/>
              </a:rPr>
              <a:t>, in press</a:t>
            </a:r>
            <a:r>
              <a:rPr kumimoji="1" lang="zh-CN" altLang="en-US" dirty="0">
                <a:solidFill>
                  <a:srgbClr val="0000FF"/>
                </a:solidFill>
                <a:latin typeface="Times New Roman" pitchFamily="18" charset="0"/>
                <a:cs typeface="Times New Roman" pitchFamily="18" charset="0"/>
              </a:rPr>
              <a:t>）</a:t>
            </a:r>
            <a:endParaRPr lang="zh-CN" altLang="en-US" dirty="0">
              <a:solidFill>
                <a:srgbClr val="0000FF"/>
              </a:solidFill>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9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59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59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596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59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6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988444" y="1412875"/>
            <a:ext cx="5688012" cy="5111750"/>
          </a:xfrm>
          <a:prstGeom prst="rect">
            <a:avLst/>
          </a:prstGeom>
          <a:solidFill>
            <a:srgbClr val="FFFFFF"/>
          </a:solidFill>
          <a:ln w="9525" cap="flat" cmpd="sng" algn="ctr">
            <a:solidFill>
              <a:srgbClr val="B1E2FB"/>
            </a:solidFill>
            <a:prstDash val="solid"/>
            <a:round/>
            <a:headEnd type="none" w="med" len="med"/>
            <a:tailEnd type="none" w="med" len="med"/>
          </a:ln>
          <a:effectLst/>
        </p:spPr>
        <p:txBody>
          <a:bodyPr/>
          <a:lstStyle/>
          <a:p>
            <a:pPr>
              <a:defRPr/>
            </a:pPr>
            <a:endParaRPr lang="zh-CN" altLang="en-US" b="1" kern="0">
              <a:solidFill>
                <a:srgbClr val="B1E2FB"/>
              </a:solidFill>
              <a:latin typeface="Tahoma" pitchFamily="34" charset="0"/>
            </a:endParaRPr>
          </a:p>
        </p:txBody>
      </p:sp>
      <p:pic>
        <p:nvPicPr>
          <p:cNvPr id="89091" name="图片 5" descr="H:\WORKS\My Psychophisology\scalp8.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1574800"/>
            <a:ext cx="5549900" cy="466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2" name="标题 1"/>
          <p:cNvSpPr>
            <a:spLocks noGrp="1"/>
          </p:cNvSpPr>
          <p:nvPr>
            <p:ph type="title"/>
          </p:nvPr>
        </p:nvSpPr>
        <p:spPr/>
        <p:txBody>
          <a:bodyPr/>
          <a:lstStyle/>
          <a:p>
            <a:r>
              <a:rPr lang="zh-CN" altLang="en-US" b="1" dirty="0">
                <a:solidFill>
                  <a:srgbClr val="FFFF00"/>
                </a:solidFill>
                <a:latin typeface="华文新魏" pitchFamily="2" charset="-122"/>
                <a:ea typeface="华文新魏" pitchFamily="2" charset="-122"/>
              </a:rPr>
              <a:t>脑电结果：</a:t>
            </a:r>
            <a:r>
              <a:rPr lang="zh-CN" altLang="en-US" sz="3600" b="1" dirty="0">
                <a:solidFill>
                  <a:srgbClr val="FFFF00"/>
                </a:solidFill>
                <a:latin typeface="华文新魏" pitchFamily="2" charset="-122"/>
                <a:ea typeface="华文新魏" pitchFamily="2" charset="-122"/>
              </a:rPr>
              <a:t>差异波地形图及与行为相关</a:t>
            </a:r>
          </a:p>
        </p:txBody>
      </p:sp>
      <p:sp>
        <p:nvSpPr>
          <p:cNvPr id="5" name="TextBox 4"/>
          <p:cNvSpPr txBox="1"/>
          <p:nvPr/>
        </p:nvSpPr>
        <p:spPr>
          <a:xfrm>
            <a:off x="323528" y="2132856"/>
            <a:ext cx="2520280" cy="3016210"/>
          </a:xfrm>
          <a:prstGeom prst="rect">
            <a:avLst/>
          </a:prstGeom>
          <a:noFill/>
        </p:spPr>
        <p:txBody>
          <a:bodyPr wrap="square" rtlCol="0">
            <a:spAutoFit/>
          </a:bodyPr>
          <a:lstStyle/>
          <a:p>
            <a:pPr marL="365125" indent="-365125">
              <a:lnSpc>
                <a:spcPct val="150000"/>
              </a:lnSpc>
              <a:spcAft>
                <a:spcPts val="1200"/>
              </a:spcAft>
              <a:buClr>
                <a:srgbClr val="C00000"/>
              </a:buClr>
              <a:buSzPct val="80000"/>
              <a:buFont typeface="Wingdings" pitchFamily="2" charset="2"/>
              <a:buChar char="l"/>
            </a:pPr>
            <a:r>
              <a:rPr lang="en-US" altLang="zh-CN" sz="2400" dirty="0">
                <a:latin typeface="楷体" pitchFamily="49" charset="-122"/>
                <a:ea typeface="楷体" pitchFamily="49" charset="-122"/>
              </a:rPr>
              <a:t>N2</a:t>
            </a:r>
            <a:r>
              <a:rPr lang="zh-CN" altLang="en-US" sz="2400" dirty="0">
                <a:latin typeface="楷体" pitchFamily="49" charset="-122"/>
                <a:ea typeface="楷体" pitchFamily="49" charset="-122"/>
              </a:rPr>
              <a:t>效应在前部</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反映有策略的注意控制</a:t>
            </a:r>
            <a:endParaRPr lang="en-US" altLang="zh-CN" sz="2400" dirty="0">
              <a:latin typeface="楷体" pitchFamily="49" charset="-122"/>
              <a:ea typeface="楷体" pitchFamily="49" charset="-122"/>
            </a:endParaRPr>
          </a:p>
          <a:p>
            <a:pPr marL="365125" indent="-365125">
              <a:lnSpc>
                <a:spcPct val="150000"/>
              </a:lnSpc>
              <a:spcAft>
                <a:spcPts val="1200"/>
              </a:spcAft>
              <a:buClr>
                <a:srgbClr val="C00000"/>
              </a:buClr>
              <a:buSzPct val="80000"/>
              <a:buFont typeface="Wingdings" pitchFamily="2" charset="2"/>
              <a:buChar char="l"/>
            </a:pPr>
            <a:r>
              <a:rPr lang="en-US" altLang="zh-CN" sz="2400" dirty="0">
                <a:latin typeface="楷体" pitchFamily="49" charset="-122"/>
                <a:ea typeface="楷体" pitchFamily="49" charset="-122"/>
              </a:rPr>
              <a:t>SP</a:t>
            </a:r>
            <a:r>
              <a:rPr lang="zh-CN" altLang="en-US" sz="2400" dirty="0">
                <a:latin typeface="楷体" pitchFamily="49" charset="-122"/>
                <a:ea typeface="楷体" pitchFamily="49" charset="-122"/>
              </a:rPr>
              <a:t>效应在后部</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反应冲突效应</a:t>
            </a:r>
          </a:p>
        </p:txBody>
      </p:sp>
      <p:sp>
        <p:nvSpPr>
          <p:cNvPr id="6" name="矩形 10"/>
          <p:cNvSpPr>
            <a:spLocks noChangeArrowheads="1"/>
          </p:cNvSpPr>
          <p:nvPr/>
        </p:nvSpPr>
        <p:spPr bwMode="auto">
          <a:xfrm>
            <a:off x="5796136" y="6516052"/>
            <a:ext cx="3327834" cy="369332"/>
          </a:xfrm>
          <a:prstGeom prst="rect">
            <a:avLst/>
          </a:prstGeom>
          <a:noFill/>
          <a:ln w="9525">
            <a:noFill/>
            <a:miter lim="800000"/>
            <a:headEnd/>
            <a:tailEnd/>
          </a:ln>
        </p:spPr>
        <p:txBody>
          <a:bodyPr wrap="none">
            <a:spAutoFit/>
          </a:bodyPr>
          <a:lstStyle/>
          <a:p>
            <a:r>
              <a:rPr kumimoji="1" lang="zh-CN" altLang="en-US" dirty="0">
                <a:solidFill>
                  <a:srgbClr val="0000FF"/>
                </a:solidFill>
                <a:latin typeface="Times New Roman" pitchFamily="18" charset="0"/>
                <a:cs typeface="Times New Roman" pitchFamily="18" charset="0"/>
              </a:rPr>
              <a:t>（</a:t>
            </a:r>
            <a:r>
              <a:rPr lang="en-US" altLang="zh-CN" dirty="0">
                <a:solidFill>
                  <a:srgbClr val="0000FF"/>
                </a:solidFill>
                <a:latin typeface="Times New Roman" pitchFamily="18" charset="0"/>
                <a:cs typeface="Times New Roman" pitchFamily="18" charset="0"/>
              </a:rPr>
              <a:t>Chen &amp; </a:t>
            </a:r>
            <a:r>
              <a:rPr lang="en-US" altLang="zh-CN" dirty="0" err="1">
                <a:solidFill>
                  <a:srgbClr val="0000FF"/>
                </a:solidFill>
                <a:latin typeface="Times New Roman" pitchFamily="18" charset="0"/>
                <a:cs typeface="Times New Roman" pitchFamily="18" charset="0"/>
              </a:rPr>
              <a:t>Luo</a:t>
            </a:r>
            <a:r>
              <a:rPr lang="en-US" altLang="zh-CN" dirty="0">
                <a:solidFill>
                  <a:srgbClr val="0000FF"/>
                </a:solidFill>
                <a:latin typeface="Times New Roman" pitchFamily="18" charset="0"/>
                <a:cs typeface="Times New Roman" pitchFamily="18" charset="0"/>
              </a:rPr>
              <a:t>, Under review</a:t>
            </a:r>
            <a:r>
              <a:rPr kumimoji="1" lang="zh-CN" altLang="en-US" dirty="0">
                <a:solidFill>
                  <a:srgbClr val="0000FF"/>
                </a:solidFill>
                <a:latin typeface="Times New Roman" pitchFamily="18" charset="0"/>
                <a:cs typeface="Times New Roman" pitchFamily="18" charset="0"/>
              </a:rPr>
              <a:t>）</a:t>
            </a:r>
            <a:endParaRPr lang="zh-CN" altLang="en-US" dirty="0">
              <a:solidFill>
                <a:srgbClr val="0000FF"/>
              </a:solidFill>
              <a:cs typeface="Times New Roman" pitchFamily="18" charset="0"/>
            </a:endParaRP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print"/>
          <a:srcRect/>
          <a:stretch>
            <a:fillRect/>
          </a:stretch>
        </p:blipFill>
        <p:spPr bwMode="auto">
          <a:xfrm>
            <a:off x="1979712" y="1340768"/>
            <a:ext cx="6120680" cy="2330124"/>
          </a:xfrm>
          <a:prstGeom prst="rect">
            <a:avLst/>
          </a:prstGeom>
          <a:noFill/>
          <a:ln w="9525">
            <a:noFill/>
            <a:miter lim="800000"/>
            <a:headEnd/>
            <a:tailEnd/>
          </a:ln>
        </p:spPr>
      </p:pic>
      <p:sp>
        <p:nvSpPr>
          <p:cNvPr id="2" name="标题 1"/>
          <p:cNvSpPr>
            <a:spLocks noGrp="1"/>
          </p:cNvSpPr>
          <p:nvPr>
            <p:ph type="title"/>
          </p:nvPr>
        </p:nvSpPr>
        <p:spPr/>
        <p:txBody>
          <a:bodyPr/>
          <a:lstStyle/>
          <a:p>
            <a:pPr lvl="1" eaLnBrk="1" fontAlgn="auto" hangingPunct="1">
              <a:spcAft>
                <a:spcPts val="0"/>
              </a:spcAft>
              <a:defRPr/>
            </a:pPr>
            <a:r>
              <a:rPr lang="zh-CN" altLang="en-US" sz="3600" kern="1200" dirty="0">
                <a:solidFill>
                  <a:srgbClr val="FFFF00"/>
                </a:solidFill>
                <a:latin typeface="华文琥珀" pitchFamily="2" charset="-122"/>
                <a:ea typeface="华文琥珀" pitchFamily="2" charset="-122"/>
                <a:cs typeface="+mj-cs"/>
              </a:rPr>
              <a:t>情绪抑制实验</a:t>
            </a:r>
          </a:p>
        </p:txBody>
      </p:sp>
      <p:grpSp>
        <p:nvGrpSpPr>
          <p:cNvPr id="12" name="组合 11"/>
          <p:cNvGrpSpPr/>
          <p:nvPr/>
        </p:nvGrpSpPr>
        <p:grpSpPr>
          <a:xfrm>
            <a:off x="323528" y="3337828"/>
            <a:ext cx="7200800" cy="3548027"/>
            <a:chOff x="323528" y="3337828"/>
            <a:chExt cx="7200800" cy="3548027"/>
          </a:xfrm>
        </p:grpSpPr>
        <p:grpSp>
          <p:nvGrpSpPr>
            <p:cNvPr id="11" name="组合 10"/>
            <p:cNvGrpSpPr/>
            <p:nvPr/>
          </p:nvGrpSpPr>
          <p:grpSpPr>
            <a:xfrm>
              <a:off x="323528" y="3337828"/>
              <a:ext cx="7200800" cy="3475548"/>
              <a:chOff x="323528" y="3337828"/>
              <a:chExt cx="7200800" cy="3475548"/>
            </a:xfrm>
          </p:grpSpPr>
          <p:pic>
            <p:nvPicPr>
              <p:cNvPr id="1026" name="Picture 2"/>
              <p:cNvPicPr>
                <a:picLocks noChangeAspect="1" noChangeArrowheads="1"/>
              </p:cNvPicPr>
              <p:nvPr/>
            </p:nvPicPr>
            <p:blipFill>
              <a:blip r:embed="rId4" cstate="print"/>
              <a:srcRect/>
              <a:stretch>
                <a:fillRect/>
              </a:stretch>
            </p:blipFill>
            <p:spPr bwMode="auto">
              <a:xfrm>
                <a:off x="1187003" y="3871352"/>
                <a:ext cx="6337325" cy="2942024"/>
              </a:xfrm>
              <a:prstGeom prst="rect">
                <a:avLst/>
              </a:prstGeom>
              <a:noFill/>
              <a:ln w="9525">
                <a:noFill/>
                <a:miter lim="800000"/>
                <a:headEnd/>
                <a:tailEnd/>
              </a:ln>
              <a:effectLst/>
            </p:spPr>
          </p:pic>
          <p:sp>
            <p:nvSpPr>
              <p:cNvPr id="5" name="矩形 4"/>
              <p:cNvSpPr/>
              <p:nvPr/>
            </p:nvSpPr>
            <p:spPr bwMode="auto">
              <a:xfrm>
                <a:off x="323528" y="3337828"/>
                <a:ext cx="6369050" cy="523220"/>
              </a:xfrm>
              <a:prstGeom prst="rect">
                <a:avLst/>
              </a:prstGeom>
            </p:spPr>
            <p:txBody>
              <a:bodyPr>
                <a:spAutoFit/>
              </a:bodyPr>
              <a:lstStyle/>
              <a:p>
                <a:pPr marL="0" lvl="1" fontAlgn="auto">
                  <a:spcAft>
                    <a:spcPts val="0"/>
                  </a:spcAft>
                  <a:defRPr/>
                </a:pPr>
                <a:r>
                  <a:rPr lang="en-US" altLang="zh-CN" sz="2800" dirty="0">
                    <a:solidFill>
                      <a:srgbClr val="0000FF"/>
                    </a:solidFill>
                    <a:latin typeface="Times New Roman" pitchFamily="18" charset="0"/>
                    <a:ea typeface="华文仿宋" pitchFamily="2" charset="-122"/>
                    <a:cs typeface="Times New Roman" pitchFamily="18" charset="0"/>
                  </a:rPr>
                  <a:t>Emotional Stop-signal task</a:t>
                </a:r>
                <a:endParaRPr lang="zh-CN" altLang="en-US" sz="2800" dirty="0">
                  <a:solidFill>
                    <a:srgbClr val="0000FF"/>
                  </a:solidFill>
                  <a:latin typeface="Times New Roman" pitchFamily="18" charset="0"/>
                  <a:ea typeface="华文仿宋" pitchFamily="2" charset="-122"/>
                  <a:cs typeface="Times New Roman" pitchFamily="18" charset="0"/>
                </a:endParaRPr>
              </a:p>
            </p:txBody>
          </p:sp>
        </p:grpSp>
        <p:sp>
          <p:nvSpPr>
            <p:cNvPr id="6" name="矩形 4"/>
            <p:cNvSpPr>
              <a:spLocks noChangeArrowheads="1"/>
            </p:cNvSpPr>
            <p:nvPr/>
          </p:nvSpPr>
          <p:spPr bwMode="auto">
            <a:xfrm>
              <a:off x="3131840" y="6485745"/>
              <a:ext cx="3031599" cy="400110"/>
            </a:xfrm>
            <a:prstGeom prst="rect">
              <a:avLst/>
            </a:prstGeom>
            <a:noFill/>
            <a:ln w="9525">
              <a:noFill/>
              <a:miter lim="800000"/>
              <a:headEnd/>
              <a:tailEnd/>
            </a:ln>
          </p:spPr>
          <p:txBody>
            <a:bodyPr wrap="none">
              <a:spAutoFit/>
            </a:bodyPr>
            <a:lstStyle/>
            <a:p>
              <a:r>
                <a:rPr lang="zh-CN" altLang="en-US" sz="2000" dirty="0">
                  <a:solidFill>
                    <a:srgbClr val="0000FF"/>
                  </a:solidFill>
                  <a:latin typeface="Gill Sans MT" pitchFamily="34" charset="0"/>
                  <a:ea typeface="华文新魏" pitchFamily="2" charset="-122"/>
                </a:rPr>
                <a:t>（</a:t>
              </a:r>
              <a:r>
                <a:rPr lang="en-US" altLang="zh-CN" sz="2000" dirty="0">
                  <a:solidFill>
                    <a:srgbClr val="0000FF"/>
                  </a:solidFill>
                  <a:latin typeface="Gill Sans MT" pitchFamily="34" charset="0"/>
                  <a:ea typeface="华文新魏" pitchFamily="2" charset="-122"/>
                </a:rPr>
                <a:t>Pessoa, et al., 2012</a:t>
              </a:r>
              <a:r>
                <a:rPr lang="zh-CN" altLang="en-US" sz="2000" dirty="0">
                  <a:solidFill>
                    <a:srgbClr val="0000FF"/>
                  </a:solidFill>
                  <a:latin typeface="Gill Sans MT" pitchFamily="34" charset="0"/>
                  <a:ea typeface="华文新魏" pitchFamily="2" charset="-122"/>
                </a:rPr>
                <a:t>）</a:t>
              </a:r>
            </a:p>
          </p:txBody>
        </p:sp>
        <p:sp>
          <p:nvSpPr>
            <p:cNvPr id="7" name="TextBox 6"/>
            <p:cNvSpPr txBox="1"/>
            <p:nvPr/>
          </p:nvSpPr>
          <p:spPr>
            <a:xfrm>
              <a:off x="1135117" y="6050936"/>
              <a:ext cx="3982885" cy="369332"/>
            </a:xfrm>
            <a:prstGeom prst="rect">
              <a:avLst/>
            </a:prstGeom>
            <a:noFill/>
          </p:spPr>
          <p:txBody>
            <a:bodyPr wrap="none" rtlCol="0">
              <a:spAutoFit/>
            </a:bodyPr>
            <a:lstStyle/>
            <a:p>
              <a:r>
                <a:rPr lang="en-US" altLang="zh-CN" dirty="0"/>
                <a:t>Stop-signal RT:   </a:t>
              </a:r>
              <a:r>
                <a:rPr lang="zh-CN" altLang="en-US" dirty="0"/>
                <a:t>情绪表情</a:t>
              </a:r>
              <a:r>
                <a:rPr lang="en-US" altLang="zh-CN" dirty="0"/>
                <a:t>&lt; </a:t>
              </a:r>
              <a:r>
                <a:rPr lang="zh-CN" altLang="en-US" dirty="0"/>
                <a:t>中性表情</a:t>
              </a:r>
            </a:p>
          </p:txBody>
        </p:sp>
      </p:grpSp>
      <p:sp>
        <p:nvSpPr>
          <p:cNvPr id="10" name="矩形 9"/>
          <p:cNvSpPr/>
          <p:nvPr/>
        </p:nvSpPr>
        <p:spPr bwMode="auto">
          <a:xfrm>
            <a:off x="251520" y="980728"/>
            <a:ext cx="6369050" cy="523220"/>
          </a:xfrm>
          <a:prstGeom prst="rect">
            <a:avLst/>
          </a:prstGeom>
        </p:spPr>
        <p:txBody>
          <a:bodyPr>
            <a:spAutoFit/>
          </a:bodyPr>
          <a:lstStyle/>
          <a:p>
            <a:pPr marL="0" lvl="1" fontAlgn="auto">
              <a:spcAft>
                <a:spcPts val="0"/>
              </a:spcAft>
              <a:defRPr/>
            </a:pPr>
            <a:r>
              <a:rPr lang="en-US" altLang="zh-CN" sz="2800" b="1" dirty="0">
                <a:solidFill>
                  <a:srgbClr val="0000FF"/>
                </a:solidFill>
                <a:latin typeface="Times New Roman" pitchFamily="18" charset="0"/>
                <a:ea typeface="华文仿宋" pitchFamily="2" charset="-122"/>
                <a:cs typeface="Times New Roman" pitchFamily="18" charset="0"/>
              </a:rPr>
              <a:t>Emotional Go/</a:t>
            </a:r>
            <a:r>
              <a:rPr lang="en-US" altLang="zh-CN" sz="2800" b="1" dirty="0" err="1">
                <a:solidFill>
                  <a:srgbClr val="0000FF"/>
                </a:solidFill>
                <a:latin typeface="Times New Roman" pitchFamily="18" charset="0"/>
                <a:ea typeface="华文仿宋" pitchFamily="2" charset="-122"/>
                <a:cs typeface="Times New Roman" pitchFamily="18" charset="0"/>
              </a:rPr>
              <a:t>Nogo</a:t>
            </a:r>
            <a:r>
              <a:rPr lang="en-US" altLang="zh-CN" sz="2800" b="1" dirty="0">
                <a:solidFill>
                  <a:srgbClr val="0000FF"/>
                </a:solidFill>
                <a:latin typeface="Times New Roman" pitchFamily="18" charset="0"/>
                <a:ea typeface="华文仿宋" pitchFamily="2" charset="-122"/>
                <a:cs typeface="Times New Roman" pitchFamily="18" charset="0"/>
              </a:rPr>
              <a:t> task</a:t>
            </a:r>
            <a:endParaRPr lang="zh-CN" altLang="en-US" sz="2800" b="1" dirty="0">
              <a:solidFill>
                <a:srgbClr val="0000FF"/>
              </a:solidFill>
              <a:latin typeface="Times New Roman" pitchFamily="18" charset="0"/>
              <a:ea typeface="华文仿宋" pitchFamily="2" charset="-122"/>
              <a:cs typeface="Times New Roman" pitchFamily="18" charset="0"/>
            </a:endParaRPr>
          </a:p>
        </p:txBody>
      </p:sp>
      <p:sp>
        <p:nvSpPr>
          <p:cNvPr id="8" name="矩形 4"/>
          <p:cNvSpPr>
            <a:spLocks noChangeArrowheads="1"/>
          </p:cNvSpPr>
          <p:nvPr/>
        </p:nvSpPr>
        <p:spPr bwMode="auto">
          <a:xfrm>
            <a:off x="6184535" y="3356992"/>
            <a:ext cx="2959465" cy="400110"/>
          </a:xfrm>
          <a:prstGeom prst="rect">
            <a:avLst/>
          </a:prstGeom>
          <a:noFill/>
          <a:ln w="9525">
            <a:noFill/>
            <a:miter lim="800000"/>
            <a:headEnd/>
            <a:tailEnd/>
          </a:ln>
        </p:spPr>
        <p:txBody>
          <a:bodyPr wrap="none">
            <a:spAutoFit/>
          </a:bodyPr>
          <a:lstStyle/>
          <a:p>
            <a:r>
              <a:rPr lang="zh-CN" altLang="en-US" sz="2000" dirty="0">
                <a:solidFill>
                  <a:srgbClr val="0000FF"/>
                </a:solidFill>
                <a:latin typeface="Gill Sans MT" pitchFamily="34" charset="0"/>
                <a:ea typeface="华文新魏" pitchFamily="2" charset="-122"/>
              </a:rPr>
              <a:t>（</a:t>
            </a:r>
            <a:r>
              <a:rPr lang="en-US" altLang="zh-CN" sz="2000" dirty="0">
                <a:solidFill>
                  <a:srgbClr val="0000FF"/>
                </a:solidFill>
                <a:latin typeface="Gill Sans MT" pitchFamily="34" charset="0"/>
                <a:ea typeface="华文新魏" pitchFamily="2" charset="-122"/>
              </a:rPr>
              <a:t>Schulz, et al., 2007</a:t>
            </a:r>
            <a:r>
              <a:rPr lang="zh-CN" altLang="en-US" sz="2000" dirty="0">
                <a:solidFill>
                  <a:srgbClr val="0000FF"/>
                </a:solidFill>
                <a:latin typeface="Gill Sans MT" pitchFamily="34" charset="0"/>
                <a:ea typeface="华文新魏"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amond(out)">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eaLnBrk="1" fontAlgn="auto" hangingPunct="1">
              <a:spcAft>
                <a:spcPts val="0"/>
              </a:spcAft>
              <a:defRPr/>
            </a:pPr>
            <a:r>
              <a:rPr lang="zh-CN" altLang="en-US" sz="3600" kern="1200" dirty="0">
                <a:solidFill>
                  <a:srgbClr val="FFFF00"/>
                </a:solidFill>
                <a:latin typeface="华文琥珀" pitchFamily="2" charset="-122"/>
                <a:ea typeface="华文琥珀" pitchFamily="2" charset="-122"/>
                <a:cs typeface="+mj-cs"/>
              </a:rPr>
              <a:t>研究假设和预期</a:t>
            </a:r>
          </a:p>
        </p:txBody>
      </p:sp>
      <p:grpSp>
        <p:nvGrpSpPr>
          <p:cNvPr id="3" name="组合 29"/>
          <p:cNvGrpSpPr/>
          <p:nvPr/>
        </p:nvGrpSpPr>
        <p:grpSpPr>
          <a:xfrm>
            <a:off x="600390" y="2865120"/>
            <a:ext cx="7674930" cy="1830281"/>
            <a:chOff x="630870" y="1627818"/>
            <a:chExt cx="8025450" cy="2153183"/>
          </a:xfrm>
        </p:grpSpPr>
        <p:sp>
          <p:nvSpPr>
            <p:cNvPr id="12" name="右箭头 11"/>
            <p:cNvSpPr/>
            <p:nvPr/>
          </p:nvSpPr>
          <p:spPr>
            <a:xfrm>
              <a:off x="630870" y="2794950"/>
              <a:ext cx="8025450" cy="314010"/>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888658" y="1627818"/>
              <a:ext cx="1357322" cy="1214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早期注意分配</a:t>
              </a:r>
            </a:p>
          </p:txBody>
        </p:sp>
        <p:sp>
          <p:nvSpPr>
            <p:cNvPr id="19" name="圆角矩形 18"/>
            <p:cNvSpPr/>
            <p:nvPr/>
          </p:nvSpPr>
          <p:spPr>
            <a:xfrm>
              <a:off x="2817484" y="1633057"/>
              <a:ext cx="1357322" cy="1214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感知觉</a:t>
              </a:r>
              <a:endParaRPr lang="en-US" altLang="zh-CN" sz="2000" b="1" dirty="0">
                <a:solidFill>
                  <a:schemeClr val="tx1"/>
                </a:solidFill>
              </a:endParaRPr>
            </a:p>
            <a:p>
              <a:pPr algn="ctr"/>
              <a:r>
                <a:rPr lang="zh-CN" altLang="en-US" sz="2000" b="1" dirty="0">
                  <a:solidFill>
                    <a:schemeClr val="tx1"/>
                  </a:solidFill>
                </a:rPr>
                <a:t>表征</a:t>
              </a:r>
            </a:p>
          </p:txBody>
        </p:sp>
        <p:sp>
          <p:nvSpPr>
            <p:cNvPr id="20" name="圆角矩形 19"/>
            <p:cNvSpPr/>
            <p:nvPr/>
          </p:nvSpPr>
          <p:spPr>
            <a:xfrm>
              <a:off x="4889186" y="1633057"/>
              <a:ext cx="1357322" cy="1214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前运动</a:t>
              </a:r>
              <a:endParaRPr lang="en-US" altLang="zh-CN" sz="2000" b="1" dirty="0">
                <a:solidFill>
                  <a:schemeClr val="tx1"/>
                </a:solidFill>
              </a:endParaRPr>
            </a:p>
            <a:p>
              <a:pPr algn="ctr"/>
              <a:r>
                <a:rPr lang="zh-CN" altLang="en-US" sz="2000" b="1" dirty="0">
                  <a:solidFill>
                    <a:schemeClr val="tx1"/>
                  </a:solidFill>
                </a:rPr>
                <a:t>抑制</a:t>
              </a:r>
            </a:p>
          </p:txBody>
        </p:sp>
        <p:sp>
          <p:nvSpPr>
            <p:cNvPr id="21" name="圆角矩形 20"/>
            <p:cNvSpPr/>
            <p:nvPr/>
          </p:nvSpPr>
          <p:spPr>
            <a:xfrm>
              <a:off x="6889450" y="1633057"/>
              <a:ext cx="1357322" cy="1214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抑制监控或评估</a:t>
              </a:r>
            </a:p>
          </p:txBody>
        </p:sp>
        <p:sp>
          <p:nvSpPr>
            <p:cNvPr id="25" name="TextBox 24"/>
            <p:cNvSpPr txBox="1"/>
            <p:nvPr/>
          </p:nvSpPr>
          <p:spPr>
            <a:xfrm>
              <a:off x="1029264" y="3088950"/>
              <a:ext cx="1056701" cy="646331"/>
            </a:xfrm>
            <a:prstGeom prst="rect">
              <a:avLst/>
            </a:prstGeom>
            <a:noFill/>
          </p:spPr>
          <p:txBody>
            <a:bodyPr wrap="none" rtlCol="0">
              <a:spAutoFit/>
            </a:bodyPr>
            <a:lstStyle/>
            <a:p>
              <a:pPr algn="ctr"/>
              <a:r>
                <a:rPr lang="en-US" altLang="zh-CN" b="1" dirty="0"/>
                <a:t>N1,P1</a:t>
              </a:r>
            </a:p>
            <a:p>
              <a:r>
                <a:rPr lang="en-US" altLang="zh-CN" b="1" dirty="0"/>
                <a:t>(100ms)</a:t>
              </a:r>
              <a:endParaRPr lang="zh-CN" altLang="en-US" b="1" dirty="0"/>
            </a:p>
          </p:txBody>
        </p:sp>
        <p:sp>
          <p:nvSpPr>
            <p:cNvPr id="26" name="TextBox 25"/>
            <p:cNvSpPr txBox="1"/>
            <p:nvPr/>
          </p:nvSpPr>
          <p:spPr>
            <a:xfrm>
              <a:off x="4848738" y="3104190"/>
              <a:ext cx="1518364" cy="646331"/>
            </a:xfrm>
            <a:prstGeom prst="rect">
              <a:avLst/>
            </a:prstGeom>
            <a:noFill/>
          </p:spPr>
          <p:txBody>
            <a:bodyPr wrap="none" rtlCol="0">
              <a:spAutoFit/>
            </a:bodyPr>
            <a:lstStyle/>
            <a:p>
              <a:pPr algn="ctr"/>
              <a:r>
                <a:rPr lang="en-US" altLang="zh-CN" b="1" dirty="0"/>
                <a:t>N2</a:t>
              </a:r>
            </a:p>
            <a:p>
              <a:r>
                <a:rPr lang="en-US" altLang="zh-CN" b="1" dirty="0"/>
                <a:t>(200-300ms)</a:t>
              </a:r>
              <a:endParaRPr lang="zh-CN" altLang="en-US" b="1" dirty="0"/>
            </a:p>
          </p:txBody>
        </p:sp>
        <p:sp>
          <p:nvSpPr>
            <p:cNvPr id="27" name="TextBox 26"/>
            <p:cNvSpPr txBox="1"/>
            <p:nvPr/>
          </p:nvSpPr>
          <p:spPr>
            <a:xfrm>
              <a:off x="2759525" y="3134670"/>
              <a:ext cx="1518364" cy="646331"/>
            </a:xfrm>
            <a:prstGeom prst="rect">
              <a:avLst/>
            </a:prstGeom>
            <a:noFill/>
          </p:spPr>
          <p:txBody>
            <a:bodyPr wrap="none" rtlCol="0">
              <a:spAutoFit/>
            </a:bodyPr>
            <a:lstStyle/>
            <a:p>
              <a:pPr algn="ctr"/>
              <a:r>
                <a:rPr lang="en-US" altLang="zh-CN" b="1" dirty="0"/>
                <a:t>N170/VPP</a:t>
              </a:r>
            </a:p>
            <a:p>
              <a:r>
                <a:rPr lang="en-US" altLang="zh-CN" b="1" dirty="0"/>
                <a:t>(150-200ms)</a:t>
              </a:r>
              <a:endParaRPr lang="zh-CN" altLang="en-US" b="1" dirty="0"/>
            </a:p>
          </p:txBody>
        </p:sp>
        <p:sp>
          <p:nvSpPr>
            <p:cNvPr id="28" name="TextBox 27"/>
            <p:cNvSpPr txBox="1"/>
            <p:nvPr/>
          </p:nvSpPr>
          <p:spPr>
            <a:xfrm>
              <a:off x="6867979" y="3104190"/>
              <a:ext cx="1518365" cy="646331"/>
            </a:xfrm>
            <a:prstGeom prst="rect">
              <a:avLst/>
            </a:prstGeom>
            <a:noFill/>
          </p:spPr>
          <p:txBody>
            <a:bodyPr wrap="none" rtlCol="0">
              <a:spAutoFit/>
            </a:bodyPr>
            <a:lstStyle/>
            <a:p>
              <a:pPr algn="ctr"/>
              <a:r>
                <a:rPr lang="en-US" altLang="zh-CN" b="1" dirty="0"/>
                <a:t>P3</a:t>
              </a:r>
            </a:p>
            <a:p>
              <a:pPr algn="ctr"/>
              <a:r>
                <a:rPr lang="en-US" altLang="zh-CN" b="1" dirty="0"/>
                <a:t>(300-600ms)</a:t>
              </a:r>
              <a:endParaRPr lang="zh-CN" altLang="en-US" b="1" dirty="0"/>
            </a:p>
          </p:txBody>
        </p:sp>
      </p:grpSp>
      <p:sp>
        <p:nvSpPr>
          <p:cNvPr id="29" name="TextBox 28"/>
          <p:cNvSpPr txBox="1"/>
          <p:nvPr/>
        </p:nvSpPr>
        <p:spPr>
          <a:xfrm>
            <a:off x="259080" y="1447800"/>
            <a:ext cx="8488680" cy="523220"/>
          </a:xfrm>
          <a:prstGeom prst="rect">
            <a:avLst/>
          </a:prstGeom>
          <a:noFill/>
        </p:spPr>
        <p:txBody>
          <a:bodyPr wrap="square" rtlCol="0">
            <a:spAutoFit/>
          </a:bodyPr>
          <a:lstStyle/>
          <a:p>
            <a:r>
              <a:rPr lang="zh-CN" altLang="en-US" sz="2800" dirty="0">
                <a:latin typeface="Times New Roman" pitchFamily="18" charset="0"/>
                <a:ea typeface="华文楷体" pitchFamily="2" charset="-122"/>
                <a:cs typeface="Times New Roman" pitchFamily="18" charset="0"/>
              </a:rPr>
              <a:t>假设一：情绪与任务相关时，外显情绪促进行为抑制</a:t>
            </a:r>
          </a:p>
        </p:txBody>
      </p:sp>
      <p:sp>
        <p:nvSpPr>
          <p:cNvPr id="31" name="TextBox 30"/>
          <p:cNvSpPr txBox="1"/>
          <p:nvPr/>
        </p:nvSpPr>
        <p:spPr>
          <a:xfrm>
            <a:off x="243840" y="5498068"/>
            <a:ext cx="8763000" cy="523220"/>
          </a:xfrm>
          <a:prstGeom prst="rect">
            <a:avLst/>
          </a:prstGeom>
          <a:noFill/>
        </p:spPr>
        <p:txBody>
          <a:bodyPr wrap="square" rtlCol="0">
            <a:spAutoFit/>
          </a:bodyPr>
          <a:lstStyle/>
          <a:p>
            <a:r>
              <a:rPr lang="zh-CN" altLang="en-US" sz="2800" dirty="0">
                <a:solidFill>
                  <a:srgbClr val="0000FF"/>
                </a:solidFill>
                <a:latin typeface="Times New Roman" pitchFamily="18" charset="0"/>
                <a:ea typeface="华文楷体" pitchFamily="2" charset="-122"/>
                <a:cs typeface="Times New Roman" pitchFamily="18" charset="0"/>
              </a:rPr>
              <a:t>假设二：情绪与任务无相关时，内隐情绪阻碍行为抑制</a:t>
            </a:r>
          </a:p>
        </p:txBody>
      </p:sp>
      <p:sp>
        <p:nvSpPr>
          <p:cNvPr id="15" name="上箭头 14"/>
          <p:cNvSpPr/>
          <p:nvPr/>
        </p:nvSpPr>
        <p:spPr>
          <a:xfrm>
            <a:off x="3154680" y="2392680"/>
            <a:ext cx="320040" cy="335280"/>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上箭头 15"/>
          <p:cNvSpPr/>
          <p:nvPr/>
        </p:nvSpPr>
        <p:spPr>
          <a:xfrm>
            <a:off x="7086600" y="2438400"/>
            <a:ext cx="320040" cy="335280"/>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上箭头 21"/>
          <p:cNvSpPr/>
          <p:nvPr/>
        </p:nvSpPr>
        <p:spPr>
          <a:xfrm rot="10800000">
            <a:off x="5181600" y="2423160"/>
            <a:ext cx="320040" cy="335280"/>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上箭头 22"/>
          <p:cNvSpPr/>
          <p:nvPr/>
        </p:nvSpPr>
        <p:spPr>
          <a:xfrm>
            <a:off x="7132320" y="4800600"/>
            <a:ext cx="320040" cy="335280"/>
          </a:xfrm>
          <a:prstGeom prst="up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上箭头 23"/>
          <p:cNvSpPr/>
          <p:nvPr/>
        </p:nvSpPr>
        <p:spPr>
          <a:xfrm>
            <a:off x="5212080" y="4785360"/>
            <a:ext cx="320040" cy="335280"/>
          </a:xfrm>
          <a:prstGeom prst="up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151524" y="4937760"/>
            <a:ext cx="396240" cy="12192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270175" y="2567677"/>
            <a:ext cx="396240" cy="1219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301704" y="4900974"/>
            <a:ext cx="396240" cy="12192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par>
                          <p:cTn id="8" fill="hold">
                            <p:stCondLst>
                              <p:cond delay="500"/>
                            </p:stCondLst>
                            <p:childTnLst>
                              <p:par>
                                <p:cTn id="9" presetID="8" presetClass="entr" presetSubtype="16"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diamond(in)">
                                      <p:cBhvr>
                                        <p:cTn id="11" dur="500"/>
                                        <p:tgtEl>
                                          <p:spTgt spid="34"/>
                                        </p:tgtEl>
                                      </p:cBhvr>
                                    </p:animEffect>
                                  </p:childTnLst>
                                </p:cTn>
                              </p:par>
                            </p:childTnLst>
                          </p:cTn>
                        </p:par>
                        <p:par>
                          <p:cTn id="12" fill="hold">
                            <p:stCondLst>
                              <p:cond delay="1000"/>
                            </p:stCondLst>
                            <p:childTnLst>
                              <p:par>
                                <p:cTn id="13" presetID="8" presetClass="entr" presetSubtype="16"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diamond(in)">
                                      <p:cBhvr>
                                        <p:cTn id="15" dur="500"/>
                                        <p:tgtEl>
                                          <p:spTgt spid="32"/>
                                        </p:tgtEl>
                                      </p:cBhvr>
                                    </p:animEffect>
                                  </p:childTnLst>
                                </p:cTn>
                              </p:par>
                            </p:childTnLst>
                          </p:cTn>
                        </p:par>
                        <p:par>
                          <p:cTn id="16" fill="hold">
                            <p:stCondLst>
                              <p:cond delay="1500"/>
                            </p:stCondLst>
                            <p:childTnLst>
                              <p:par>
                                <p:cTn id="17" presetID="8" presetClass="entr" presetSubtype="16"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diamond(in)">
                                      <p:cBhvr>
                                        <p:cTn id="19" dur="500"/>
                                        <p:tgtEl>
                                          <p:spTgt spid="24"/>
                                        </p:tgtEl>
                                      </p:cBhvr>
                                    </p:animEffect>
                                  </p:childTnLst>
                                </p:cTn>
                              </p:par>
                            </p:childTnLst>
                          </p:cTn>
                        </p:par>
                        <p:par>
                          <p:cTn id="20" fill="hold">
                            <p:stCondLst>
                              <p:cond delay="2000"/>
                            </p:stCondLst>
                            <p:childTnLst>
                              <p:par>
                                <p:cTn id="21" presetID="8" presetClass="entr" presetSubtype="16"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diamond(in)">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3" grpId="0" animBg="1"/>
      <p:bldP spid="24" grpId="0" animBg="1"/>
      <p:bldP spid="32" grpId="0" animBg="1"/>
      <p:bldP spid="3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7076" y="44624"/>
            <a:ext cx="8715404" cy="857256"/>
          </a:xfrm>
        </p:spPr>
        <p:txBody>
          <a:bodyPr/>
          <a:lstStyle/>
          <a:p>
            <a:r>
              <a:rPr lang="zh-CN" altLang="en-US" dirty="0"/>
              <a:t>实验一：外显情绪对行为抑制的影响</a:t>
            </a:r>
          </a:p>
        </p:txBody>
      </p:sp>
      <p:sp>
        <p:nvSpPr>
          <p:cNvPr id="3" name="内容占位符 2"/>
          <p:cNvSpPr>
            <a:spLocks noGrp="1"/>
          </p:cNvSpPr>
          <p:nvPr>
            <p:ph sz="quarter" idx="1"/>
          </p:nvPr>
        </p:nvSpPr>
        <p:spPr>
          <a:xfrm>
            <a:off x="1115616" y="5439888"/>
            <a:ext cx="6912768" cy="1013448"/>
          </a:xfrm>
        </p:spPr>
        <p:txBody>
          <a:bodyPr/>
          <a:lstStyle/>
          <a:p>
            <a:r>
              <a:rPr lang="zh-CN" altLang="en-US" sz="2800" dirty="0">
                <a:solidFill>
                  <a:srgbClr val="0000FF"/>
                </a:solidFill>
              </a:rPr>
              <a:t>表情（情绪表情</a:t>
            </a:r>
            <a:r>
              <a:rPr lang="en-US" altLang="zh-CN" sz="2800" dirty="0">
                <a:solidFill>
                  <a:srgbClr val="0000FF"/>
                </a:solidFill>
              </a:rPr>
              <a:t>/</a:t>
            </a:r>
            <a:r>
              <a:rPr lang="zh-CN" altLang="en-US" sz="2800" dirty="0">
                <a:solidFill>
                  <a:srgbClr val="0000FF"/>
                </a:solidFill>
              </a:rPr>
              <a:t>中性表情）</a:t>
            </a:r>
            <a:r>
              <a:rPr lang="en-US" altLang="zh-CN" sz="2800" dirty="0">
                <a:solidFill>
                  <a:srgbClr val="0000FF"/>
                </a:solidFill>
              </a:rPr>
              <a:t>×</a:t>
            </a:r>
            <a:r>
              <a:rPr lang="zh-CN" altLang="en-US" sz="2800" dirty="0">
                <a:solidFill>
                  <a:srgbClr val="0000FF"/>
                </a:solidFill>
              </a:rPr>
              <a:t>反应类型（</a:t>
            </a:r>
            <a:r>
              <a:rPr lang="en-US" altLang="zh-CN" sz="2800" dirty="0">
                <a:solidFill>
                  <a:srgbClr val="0000FF"/>
                </a:solidFill>
              </a:rPr>
              <a:t>Go/Nogo</a:t>
            </a:r>
            <a:r>
              <a:rPr lang="zh-CN" altLang="en-US" sz="2800" dirty="0">
                <a:solidFill>
                  <a:srgbClr val="0000FF"/>
                </a:solidFill>
              </a:rPr>
              <a:t>）</a:t>
            </a:r>
            <a:r>
              <a:rPr lang="en-US" altLang="zh-CN" sz="2800" dirty="0">
                <a:solidFill>
                  <a:srgbClr val="0000FF"/>
                </a:solidFill>
              </a:rPr>
              <a:t>×</a:t>
            </a:r>
            <a:r>
              <a:rPr lang="zh-CN" altLang="en-US" sz="2800" dirty="0">
                <a:solidFill>
                  <a:srgbClr val="0000FF"/>
                </a:solidFill>
              </a:rPr>
              <a:t>区组（正性</a:t>
            </a:r>
            <a:r>
              <a:rPr lang="en-US" altLang="zh-CN" sz="2800" dirty="0">
                <a:solidFill>
                  <a:srgbClr val="0000FF"/>
                </a:solidFill>
              </a:rPr>
              <a:t>/</a:t>
            </a:r>
            <a:r>
              <a:rPr lang="zh-CN" altLang="en-US" sz="2800" dirty="0">
                <a:solidFill>
                  <a:srgbClr val="0000FF"/>
                </a:solidFill>
              </a:rPr>
              <a:t>负性）</a:t>
            </a:r>
          </a:p>
        </p:txBody>
      </p:sp>
      <p:grpSp>
        <p:nvGrpSpPr>
          <p:cNvPr id="4" name="组合 3"/>
          <p:cNvGrpSpPr/>
          <p:nvPr/>
        </p:nvGrpSpPr>
        <p:grpSpPr>
          <a:xfrm>
            <a:off x="642910" y="3000372"/>
            <a:ext cx="7703710" cy="2013535"/>
            <a:chOff x="339118" y="3645039"/>
            <a:chExt cx="7703710" cy="2013535"/>
          </a:xfrm>
        </p:grpSpPr>
        <p:sp>
          <p:nvSpPr>
            <p:cNvPr id="5" name="TextBox 4"/>
            <p:cNvSpPr txBox="1"/>
            <p:nvPr/>
          </p:nvSpPr>
          <p:spPr>
            <a:xfrm>
              <a:off x="339118" y="5073799"/>
              <a:ext cx="1739579" cy="584775"/>
            </a:xfrm>
            <a:prstGeom prst="rect">
              <a:avLst/>
            </a:prstGeom>
            <a:noFill/>
            <a:ln w="25400">
              <a:solidFill>
                <a:schemeClr val="tx1"/>
              </a:solidFill>
            </a:ln>
          </p:spPr>
          <p:txBody>
            <a:bodyPr wrap="none" rtlCol="0">
              <a:spAutoFit/>
            </a:bodyPr>
            <a:lstStyle/>
            <a:p>
              <a:pPr algn="ctr"/>
              <a:r>
                <a:rPr lang="zh-CN" altLang="en-US" dirty="0"/>
                <a:t>不高兴</a:t>
              </a:r>
              <a:r>
                <a:rPr lang="en-US" altLang="zh-CN" dirty="0"/>
                <a:t>Nogo</a:t>
              </a:r>
            </a:p>
            <a:p>
              <a:r>
                <a:rPr lang="en-US" altLang="zh-CN" sz="1400" dirty="0"/>
                <a:t>(</a:t>
              </a:r>
              <a:r>
                <a:rPr lang="zh-CN" altLang="en-US" sz="1400" dirty="0"/>
                <a:t>中性和不高兴表情</a:t>
              </a:r>
              <a:r>
                <a:rPr lang="en-US" altLang="zh-CN" sz="1400" dirty="0"/>
                <a:t>)</a:t>
              </a:r>
              <a:endParaRPr lang="zh-CN" altLang="en-US" sz="1400" dirty="0"/>
            </a:p>
          </p:txBody>
        </p:sp>
        <p:sp>
          <p:nvSpPr>
            <p:cNvPr id="6" name="TextBox 5"/>
            <p:cNvSpPr txBox="1"/>
            <p:nvPr/>
          </p:nvSpPr>
          <p:spPr>
            <a:xfrm>
              <a:off x="2434005" y="5073799"/>
              <a:ext cx="1739579" cy="584775"/>
            </a:xfrm>
            <a:prstGeom prst="rect">
              <a:avLst/>
            </a:prstGeom>
            <a:noFill/>
            <a:ln w="25400">
              <a:solidFill>
                <a:schemeClr val="tx1"/>
              </a:solidFill>
            </a:ln>
          </p:spPr>
          <p:txBody>
            <a:bodyPr wrap="none" rtlCol="0">
              <a:spAutoFit/>
            </a:bodyPr>
            <a:lstStyle/>
            <a:p>
              <a:pPr algn="ctr"/>
              <a:r>
                <a:rPr lang="zh-CN" altLang="en-US" dirty="0"/>
                <a:t>不高兴</a:t>
              </a:r>
              <a:r>
                <a:rPr lang="en-US" altLang="zh-CN" dirty="0"/>
                <a:t>Go</a:t>
              </a:r>
            </a:p>
            <a:p>
              <a:r>
                <a:rPr lang="en-US" altLang="zh-CN" sz="1400" dirty="0"/>
                <a:t>(</a:t>
              </a:r>
              <a:r>
                <a:rPr lang="zh-CN" altLang="en-US" sz="1400" dirty="0"/>
                <a:t>中性和不高兴表情</a:t>
              </a:r>
              <a:r>
                <a:rPr lang="en-US" altLang="zh-CN" sz="1400" dirty="0"/>
                <a:t>)</a:t>
              </a:r>
              <a:endParaRPr lang="zh-CN" altLang="en-US" sz="1400" dirty="0"/>
            </a:p>
          </p:txBody>
        </p:sp>
        <p:sp>
          <p:nvSpPr>
            <p:cNvPr id="7" name="TextBox 6"/>
            <p:cNvSpPr txBox="1"/>
            <p:nvPr/>
          </p:nvSpPr>
          <p:spPr>
            <a:xfrm>
              <a:off x="2281848" y="4365119"/>
              <a:ext cx="792000" cy="369332"/>
            </a:xfrm>
            <a:prstGeom prst="rect">
              <a:avLst/>
            </a:prstGeom>
            <a:noFill/>
            <a:ln w="25400">
              <a:solidFill>
                <a:schemeClr val="tx1"/>
              </a:solidFill>
            </a:ln>
          </p:spPr>
          <p:txBody>
            <a:bodyPr wrap="none" rtlCol="0">
              <a:spAutoFit/>
            </a:bodyPr>
            <a:lstStyle/>
            <a:p>
              <a:r>
                <a:rPr lang="en-US" altLang="zh-CN" dirty="0"/>
                <a:t>Run 1</a:t>
              </a:r>
            </a:p>
          </p:txBody>
        </p:sp>
        <p:sp>
          <p:nvSpPr>
            <p:cNvPr id="8" name="TextBox 7"/>
            <p:cNvSpPr txBox="1"/>
            <p:nvPr/>
          </p:nvSpPr>
          <p:spPr>
            <a:xfrm>
              <a:off x="3505984" y="4365119"/>
              <a:ext cx="792000" cy="369332"/>
            </a:xfrm>
            <a:prstGeom prst="rect">
              <a:avLst/>
            </a:prstGeom>
            <a:noFill/>
            <a:ln w="25400">
              <a:solidFill>
                <a:schemeClr val="tx1"/>
              </a:solidFill>
            </a:ln>
          </p:spPr>
          <p:txBody>
            <a:bodyPr wrap="none" rtlCol="0">
              <a:spAutoFit/>
            </a:bodyPr>
            <a:lstStyle/>
            <a:p>
              <a:r>
                <a:rPr lang="en-US" altLang="zh-CN" dirty="0"/>
                <a:t>Run 2</a:t>
              </a:r>
              <a:endParaRPr lang="zh-CN" altLang="en-US" dirty="0"/>
            </a:p>
          </p:txBody>
        </p:sp>
        <p:sp>
          <p:nvSpPr>
            <p:cNvPr id="9" name="TextBox 8"/>
            <p:cNvSpPr txBox="1"/>
            <p:nvPr/>
          </p:nvSpPr>
          <p:spPr>
            <a:xfrm>
              <a:off x="3460912" y="3645039"/>
              <a:ext cx="1965603" cy="369332"/>
            </a:xfrm>
            <a:prstGeom prst="rect">
              <a:avLst/>
            </a:prstGeom>
            <a:noFill/>
            <a:ln w="25400">
              <a:solidFill>
                <a:schemeClr val="tx1"/>
              </a:solidFill>
            </a:ln>
          </p:spPr>
          <p:txBody>
            <a:bodyPr wrap="none" rtlCol="0">
              <a:spAutoFit/>
            </a:bodyPr>
            <a:lstStyle/>
            <a:p>
              <a:r>
                <a:rPr lang="zh-CN" altLang="en-US" dirty="0"/>
                <a:t>情绪</a:t>
              </a:r>
              <a:r>
                <a:rPr lang="en-US" altLang="zh-CN" dirty="0"/>
                <a:t>Go/Nogo</a:t>
              </a:r>
              <a:r>
                <a:rPr lang="zh-CN" altLang="en-US" dirty="0"/>
                <a:t>任务</a:t>
              </a:r>
            </a:p>
          </p:txBody>
        </p:sp>
        <p:cxnSp>
          <p:nvCxnSpPr>
            <p:cNvPr id="10" name="肘形连接符 9"/>
            <p:cNvCxnSpPr>
              <a:stCxn id="9" idx="2"/>
              <a:endCxn id="7" idx="0"/>
            </p:cNvCxnSpPr>
            <p:nvPr/>
          </p:nvCxnSpPr>
          <p:spPr>
            <a:xfrm rot="5400000">
              <a:off x="3385407" y="3306812"/>
              <a:ext cx="350748" cy="1765866"/>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肘形连接符 10"/>
            <p:cNvCxnSpPr>
              <a:stCxn id="9" idx="2"/>
              <a:endCxn id="8" idx="0"/>
            </p:cNvCxnSpPr>
            <p:nvPr/>
          </p:nvCxnSpPr>
          <p:spPr>
            <a:xfrm rot="5400000">
              <a:off x="3997475" y="3918880"/>
              <a:ext cx="350748" cy="541730"/>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肘形连接符 11"/>
            <p:cNvCxnSpPr>
              <a:stCxn id="7" idx="2"/>
              <a:endCxn id="5" idx="0"/>
            </p:cNvCxnSpPr>
            <p:nvPr/>
          </p:nvCxnSpPr>
          <p:spPr>
            <a:xfrm rot="5400000">
              <a:off x="1773704" y="4169655"/>
              <a:ext cx="339348" cy="1468940"/>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7" idx="2"/>
              <a:endCxn id="6" idx="0"/>
            </p:cNvCxnSpPr>
            <p:nvPr/>
          </p:nvCxnSpPr>
          <p:spPr>
            <a:xfrm rot="16200000" flipH="1">
              <a:off x="2821147" y="4591151"/>
              <a:ext cx="339348" cy="625947"/>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553960" y="5073799"/>
              <a:ext cx="1560042" cy="584775"/>
            </a:xfrm>
            <a:prstGeom prst="rect">
              <a:avLst/>
            </a:prstGeom>
            <a:noFill/>
            <a:ln w="25400">
              <a:solidFill>
                <a:schemeClr val="tx1"/>
              </a:solidFill>
            </a:ln>
          </p:spPr>
          <p:txBody>
            <a:bodyPr wrap="none" rtlCol="0">
              <a:spAutoFit/>
            </a:bodyPr>
            <a:lstStyle/>
            <a:p>
              <a:pPr algn="ctr"/>
              <a:r>
                <a:rPr lang="zh-CN" altLang="en-US" dirty="0"/>
                <a:t>高兴</a:t>
              </a:r>
              <a:r>
                <a:rPr lang="en-US" altLang="zh-CN" dirty="0"/>
                <a:t>Nogo</a:t>
              </a:r>
            </a:p>
            <a:p>
              <a:r>
                <a:rPr lang="en-US" altLang="zh-CN" sz="1400" dirty="0"/>
                <a:t>(</a:t>
              </a:r>
              <a:r>
                <a:rPr lang="zh-CN" altLang="en-US" sz="1400" dirty="0"/>
                <a:t>中性和高兴表情</a:t>
              </a:r>
              <a:r>
                <a:rPr lang="en-US" altLang="zh-CN" sz="1400" dirty="0"/>
                <a:t>)</a:t>
              </a:r>
              <a:endParaRPr lang="zh-CN" altLang="en-US" sz="1400" dirty="0"/>
            </a:p>
          </p:txBody>
        </p:sp>
        <p:sp>
          <p:nvSpPr>
            <p:cNvPr id="15" name="TextBox 14"/>
            <p:cNvSpPr txBox="1"/>
            <p:nvPr/>
          </p:nvSpPr>
          <p:spPr>
            <a:xfrm>
              <a:off x="6482786" y="5073799"/>
              <a:ext cx="1560042" cy="584775"/>
            </a:xfrm>
            <a:prstGeom prst="rect">
              <a:avLst/>
            </a:prstGeom>
            <a:noFill/>
            <a:ln w="25400">
              <a:solidFill>
                <a:schemeClr val="tx1"/>
              </a:solidFill>
            </a:ln>
          </p:spPr>
          <p:txBody>
            <a:bodyPr wrap="none" rtlCol="0">
              <a:spAutoFit/>
            </a:bodyPr>
            <a:lstStyle/>
            <a:p>
              <a:pPr algn="ctr"/>
              <a:r>
                <a:rPr lang="en-US" altLang="zh-CN" dirty="0"/>
                <a:t> </a:t>
              </a:r>
              <a:r>
                <a:rPr lang="zh-CN" altLang="en-US" dirty="0"/>
                <a:t>高兴</a:t>
              </a:r>
              <a:r>
                <a:rPr lang="en-US" altLang="zh-CN" dirty="0"/>
                <a:t>Go</a:t>
              </a:r>
            </a:p>
            <a:p>
              <a:r>
                <a:rPr lang="en-US" altLang="zh-CN" sz="1400" dirty="0"/>
                <a:t>(</a:t>
              </a:r>
              <a:r>
                <a:rPr lang="zh-CN" altLang="en-US" sz="1400" dirty="0"/>
                <a:t>中性和高兴表情</a:t>
              </a:r>
              <a:r>
                <a:rPr lang="en-US" altLang="zh-CN" sz="1400" dirty="0"/>
                <a:t>)</a:t>
              </a:r>
              <a:endParaRPr lang="zh-CN" altLang="en-US" sz="1400" dirty="0"/>
            </a:p>
          </p:txBody>
        </p:sp>
        <p:sp>
          <p:nvSpPr>
            <p:cNvPr id="16" name="TextBox 15"/>
            <p:cNvSpPr txBox="1"/>
            <p:nvPr/>
          </p:nvSpPr>
          <p:spPr>
            <a:xfrm>
              <a:off x="4634742" y="4359419"/>
              <a:ext cx="792000" cy="369332"/>
            </a:xfrm>
            <a:prstGeom prst="rect">
              <a:avLst/>
            </a:prstGeom>
            <a:noFill/>
            <a:ln w="25400">
              <a:solidFill>
                <a:schemeClr val="tx1"/>
              </a:solidFill>
            </a:ln>
          </p:spPr>
          <p:txBody>
            <a:bodyPr wrap="none" rtlCol="0">
              <a:spAutoFit/>
            </a:bodyPr>
            <a:lstStyle/>
            <a:p>
              <a:r>
                <a:rPr lang="en-US" altLang="zh-CN" dirty="0"/>
                <a:t>Run 3</a:t>
              </a:r>
              <a:endParaRPr lang="zh-CN" altLang="en-US" dirty="0"/>
            </a:p>
          </p:txBody>
        </p:sp>
        <p:sp>
          <p:nvSpPr>
            <p:cNvPr id="17" name="TextBox 16"/>
            <p:cNvSpPr txBox="1"/>
            <p:nvPr/>
          </p:nvSpPr>
          <p:spPr>
            <a:xfrm>
              <a:off x="5849188" y="4359419"/>
              <a:ext cx="792000" cy="369332"/>
            </a:xfrm>
            <a:prstGeom prst="rect">
              <a:avLst/>
            </a:prstGeom>
            <a:noFill/>
            <a:ln w="25400">
              <a:solidFill>
                <a:schemeClr val="tx1"/>
              </a:solidFill>
            </a:ln>
          </p:spPr>
          <p:txBody>
            <a:bodyPr wrap="none" rtlCol="0">
              <a:spAutoFit/>
            </a:bodyPr>
            <a:lstStyle/>
            <a:p>
              <a:r>
                <a:rPr lang="en-US" altLang="zh-CN" dirty="0"/>
                <a:t>Run 4</a:t>
              </a:r>
              <a:endParaRPr lang="zh-CN" altLang="en-US" dirty="0"/>
            </a:p>
          </p:txBody>
        </p:sp>
        <p:cxnSp>
          <p:nvCxnSpPr>
            <p:cNvPr id="18" name="肘形连接符 17"/>
            <p:cNvCxnSpPr>
              <a:stCxn id="7" idx="2"/>
              <a:endCxn id="14" idx="0"/>
            </p:cNvCxnSpPr>
            <p:nvPr/>
          </p:nvCxnSpPr>
          <p:spPr>
            <a:xfrm rot="16200000" flipH="1">
              <a:off x="3836240" y="3576058"/>
              <a:ext cx="339348" cy="2656133"/>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7" idx="2"/>
              <a:endCxn id="15" idx="0"/>
            </p:cNvCxnSpPr>
            <p:nvPr/>
          </p:nvCxnSpPr>
          <p:spPr>
            <a:xfrm rot="16200000" flipH="1">
              <a:off x="4800653" y="2611645"/>
              <a:ext cx="339348" cy="4584959"/>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9" idx="2"/>
              <a:endCxn id="16" idx="0"/>
            </p:cNvCxnSpPr>
            <p:nvPr/>
          </p:nvCxnSpPr>
          <p:spPr>
            <a:xfrm rot="16200000" flipH="1">
              <a:off x="4564704" y="3893381"/>
              <a:ext cx="345048" cy="587028"/>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9" idx="2"/>
              <a:endCxn id="17" idx="0"/>
            </p:cNvCxnSpPr>
            <p:nvPr/>
          </p:nvCxnSpPr>
          <p:spPr>
            <a:xfrm rot="16200000" flipH="1">
              <a:off x="5171927" y="3286158"/>
              <a:ext cx="345048" cy="1801474"/>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组合 17"/>
          <p:cNvGrpSpPr>
            <a:grpSpLocks/>
          </p:cNvGrpSpPr>
          <p:nvPr/>
        </p:nvGrpSpPr>
        <p:grpSpPr bwMode="auto">
          <a:xfrm>
            <a:off x="2959547" y="1179512"/>
            <a:ext cx="3484661" cy="2249488"/>
            <a:chOff x="928662" y="2571744"/>
            <a:chExt cx="2936281" cy="2250161"/>
          </a:xfrm>
        </p:grpSpPr>
        <p:grpSp>
          <p:nvGrpSpPr>
            <p:cNvPr id="23" name="组合 15"/>
            <p:cNvGrpSpPr>
              <a:grpSpLocks/>
            </p:cNvGrpSpPr>
            <p:nvPr/>
          </p:nvGrpSpPr>
          <p:grpSpPr bwMode="auto">
            <a:xfrm>
              <a:off x="928662" y="2571744"/>
              <a:ext cx="2936281" cy="1599424"/>
              <a:chOff x="1214414" y="4357694"/>
              <a:chExt cx="2936281" cy="1599424"/>
            </a:xfrm>
          </p:grpSpPr>
          <p:sp>
            <p:nvSpPr>
              <p:cNvPr id="25" name="Text Box 10"/>
              <p:cNvSpPr txBox="1">
                <a:spLocks noChangeArrowheads="1"/>
              </p:cNvSpPr>
              <p:nvPr/>
            </p:nvSpPr>
            <p:spPr bwMode="auto">
              <a:xfrm>
                <a:off x="1214414" y="4357694"/>
                <a:ext cx="937236" cy="307777"/>
              </a:xfrm>
              <a:prstGeom prst="rect">
                <a:avLst/>
              </a:prstGeom>
              <a:noFill/>
              <a:ln w="9525">
                <a:noFill/>
                <a:miter lim="800000"/>
                <a:headEnd/>
                <a:tailEnd/>
              </a:ln>
            </p:spPr>
            <p:txBody>
              <a:bodyPr>
                <a:spAutoFit/>
              </a:bodyPr>
              <a:lstStyle/>
              <a:p>
                <a:pPr>
                  <a:spcBef>
                    <a:spcPct val="50000"/>
                  </a:spcBef>
                </a:pPr>
                <a:r>
                  <a:rPr lang="en-US" altLang="zh-CN" sz="1400">
                    <a:latin typeface="Times New Roman" pitchFamily="18" charset="0"/>
                    <a:ea typeface="华文新魏" pitchFamily="2" charset="-122"/>
                    <a:cs typeface="Times New Roman" pitchFamily="18" charset="0"/>
                  </a:rPr>
                  <a:t>200ms</a:t>
                </a:r>
              </a:p>
            </p:txBody>
          </p:sp>
          <p:sp>
            <p:nvSpPr>
              <p:cNvPr id="26" name="Text Box 12"/>
              <p:cNvSpPr txBox="1">
                <a:spLocks noChangeArrowheads="1"/>
              </p:cNvSpPr>
              <p:nvPr/>
            </p:nvSpPr>
            <p:spPr bwMode="auto">
              <a:xfrm>
                <a:off x="1223567" y="5587786"/>
                <a:ext cx="480830" cy="369332"/>
              </a:xfrm>
              <a:prstGeom prst="rect">
                <a:avLst/>
              </a:prstGeom>
              <a:noFill/>
              <a:ln w="9525">
                <a:noFill/>
                <a:miter lim="800000"/>
                <a:headEnd/>
                <a:tailEnd/>
              </a:ln>
            </p:spPr>
            <p:txBody>
              <a:bodyPr>
                <a:spAutoFit/>
              </a:bodyPr>
              <a:lstStyle/>
              <a:p>
                <a:pPr>
                  <a:spcBef>
                    <a:spcPct val="50000"/>
                  </a:spcBef>
                </a:pPr>
                <a:r>
                  <a:rPr lang="en-US" altLang="zh-CN">
                    <a:latin typeface="Times New Roman" pitchFamily="18" charset="0"/>
                    <a:ea typeface="华文新魏" pitchFamily="2" charset="-122"/>
                    <a:cs typeface="Times New Roman" pitchFamily="18" charset="0"/>
                  </a:rPr>
                  <a:t>Go</a:t>
                </a:r>
              </a:p>
            </p:txBody>
          </p:sp>
          <p:sp>
            <p:nvSpPr>
              <p:cNvPr id="27" name="Text Box 12"/>
              <p:cNvSpPr txBox="1">
                <a:spLocks noChangeArrowheads="1"/>
              </p:cNvSpPr>
              <p:nvPr/>
            </p:nvSpPr>
            <p:spPr bwMode="auto">
              <a:xfrm>
                <a:off x="2666056" y="5587786"/>
                <a:ext cx="952521" cy="369332"/>
              </a:xfrm>
              <a:prstGeom prst="rect">
                <a:avLst/>
              </a:prstGeom>
              <a:noFill/>
              <a:ln w="9525">
                <a:noFill/>
                <a:miter lim="800000"/>
                <a:headEnd/>
                <a:tailEnd/>
              </a:ln>
            </p:spPr>
            <p:txBody>
              <a:bodyPr>
                <a:spAutoFit/>
              </a:bodyPr>
              <a:lstStyle/>
              <a:p>
                <a:pPr>
                  <a:spcBef>
                    <a:spcPct val="50000"/>
                  </a:spcBef>
                </a:pPr>
                <a:r>
                  <a:rPr lang="en-US" altLang="zh-CN">
                    <a:latin typeface="Times New Roman" pitchFamily="18" charset="0"/>
                    <a:ea typeface="华文新魏" pitchFamily="2" charset="-122"/>
                    <a:cs typeface="Times New Roman" pitchFamily="18" charset="0"/>
                  </a:rPr>
                  <a:t>Nogo</a:t>
                </a:r>
              </a:p>
            </p:txBody>
          </p:sp>
          <p:sp>
            <p:nvSpPr>
              <p:cNvPr id="28" name="Text Box 6"/>
              <p:cNvSpPr txBox="1">
                <a:spLocks noChangeArrowheads="1"/>
              </p:cNvSpPr>
              <p:nvPr/>
            </p:nvSpPr>
            <p:spPr bwMode="auto">
              <a:xfrm>
                <a:off x="1901317" y="4357694"/>
                <a:ext cx="1648569" cy="307777"/>
              </a:xfrm>
              <a:prstGeom prst="rect">
                <a:avLst/>
              </a:prstGeom>
              <a:noFill/>
              <a:ln w="9525">
                <a:noFill/>
                <a:miter lim="800000"/>
                <a:headEnd/>
                <a:tailEnd/>
              </a:ln>
            </p:spPr>
            <p:txBody>
              <a:bodyPr>
                <a:spAutoFit/>
              </a:bodyPr>
              <a:lstStyle/>
              <a:p>
                <a:pPr>
                  <a:spcBef>
                    <a:spcPct val="50000"/>
                  </a:spcBef>
                </a:pPr>
                <a:r>
                  <a:rPr lang="en-US" altLang="zh-CN" sz="1400" dirty="0">
                    <a:latin typeface="Times New Roman" pitchFamily="18" charset="0"/>
                    <a:ea typeface="华文新魏" pitchFamily="2" charset="-122"/>
                    <a:cs typeface="Times New Roman" pitchFamily="18" charset="0"/>
                  </a:rPr>
                  <a:t>1100~1300 ms</a:t>
                </a:r>
              </a:p>
            </p:txBody>
          </p:sp>
          <p:pic>
            <p:nvPicPr>
              <p:cNvPr id="29" name="Picture 4" descr="E:\我的文档\我的实验\实验二 oddball\程序\20090924ERP\stim\NEM104.bmp"/>
              <p:cNvPicPr>
                <a:picLocks noChangeAspect="1" noChangeArrowheads="1"/>
              </p:cNvPicPr>
              <p:nvPr/>
            </p:nvPicPr>
            <p:blipFill>
              <a:blip r:embed="rId3" cstate="print"/>
              <a:srcRect/>
              <a:stretch>
                <a:fillRect/>
              </a:stretch>
            </p:blipFill>
            <p:spPr bwMode="auto">
              <a:xfrm>
                <a:off x="1297227" y="4697640"/>
                <a:ext cx="549806" cy="736634"/>
              </a:xfrm>
              <a:prstGeom prst="rect">
                <a:avLst/>
              </a:prstGeom>
              <a:noFill/>
              <a:ln w="9525">
                <a:noFill/>
                <a:miter lim="800000"/>
                <a:headEnd/>
                <a:tailEnd/>
              </a:ln>
            </p:spPr>
          </p:pic>
          <p:sp>
            <p:nvSpPr>
              <p:cNvPr id="30" name="Rectangle 14"/>
              <p:cNvSpPr>
                <a:spLocks noChangeArrowheads="1"/>
              </p:cNvSpPr>
              <p:nvPr/>
            </p:nvSpPr>
            <p:spPr bwMode="auto">
              <a:xfrm>
                <a:off x="2038698" y="4676738"/>
                <a:ext cx="550093" cy="736634"/>
              </a:xfrm>
              <a:prstGeom prst="rect">
                <a:avLst/>
              </a:prstGeom>
              <a:solidFill>
                <a:schemeClr val="tx1"/>
              </a:solidFill>
              <a:ln w="9525">
                <a:solidFill>
                  <a:schemeClr val="tx1"/>
                </a:solidFill>
                <a:miter lim="800000"/>
                <a:headEnd/>
                <a:tailEnd/>
              </a:ln>
            </p:spPr>
            <p:txBody>
              <a:bodyPr wrap="none" anchor="ctr"/>
              <a:lstStyle/>
              <a:p>
                <a:pPr algn="ctr"/>
                <a:endParaRPr lang="en-US" altLang="zh-CN">
                  <a:solidFill>
                    <a:schemeClr val="bg1"/>
                  </a:solidFill>
                  <a:latin typeface="Gill Sans MT" pitchFamily="34" charset="0"/>
                  <a:ea typeface="华文新魏" pitchFamily="2" charset="-122"/>
                </a:endParaRPr>
              </a:p>
            </p:txBody>
          </p:sp>
          <p:sp>
            <p:nvSpPr>
              <p:cNvPr id="31" name="Rectangle 14"/>
              <p:cNvSpPr>
                <a:spLocks noChangeArrowheads="1"/>
              </p:cNvSpPr>
              <p:nvPr/>
            </p:nvSpPr>
            <p:spPr bwMode="auto">
              <a:xfrm>
                <a:off x="3600602" y="4697640"/>
                <a:ext cx="550093" cy="736634"/>
              </a:xfrm>
              <a:prstGeom prst="rect">
                <a:avLst/>
              </a:prstGeom>
              <a:solidFill>
                <a:schemeClr val="tx1"/>
              </a:solidFill>
              <a:ln w="9525">
                <a:solidFill>
                  <a:schemeClr val="tx1"/>
                </a:solidFill>
                <a:miter lim="800000"/>
                <a:headEnd/>
                <a:tailEnd/>
              </a:ln>
            </p:spPr>
            <p:txBody>
              <a:bodyPr wrap="none" anchor="ctr"/>
              <a:lstStyle/>
              <a:p>
                <a:pPr algn="ctr"/>
                <a:endParaRPr lang="en-US" altLang="zh-CN">
                  <a:solidFill>
                    <a:schemeClr val="bg1"/>
                  </a:solidFill>
                  <a:latin typeface="Gill Sans MT" pitchFamily="34" charset="0"/>
                  <a:ea typeface="华文新魏" pitchFamily="2" charset="-122"/>
                </a:endParaRPr>
              </a:p>
            </p:txBody>
          </p:sp>
          <p:pic>
            <p:nvPicPr>
              <p:cNvPr id="32" name="Picture 2" descr="E:\我的实验\研究2 GNG ERP\程序\20090927+\stim0925\HF91.bmp"/>
              <p:cNvPicPr>
                <a:picLocks noChangeAspect="1" noChangeArrowheads="1"/>
              </p:cNvPicPr>
              <p:nvPr/>
            </p:nvPicPr>
            <p:blipFill>
              <a:blip r:embed="rId4" cstate="print"/>
              <a:srcRect/>
              <a:stretch>
                <a:fillRect/>
              </a:stretch>
            </p:blipFill>
            <p:spPr bwMode="auto">
              <a:xfrm>
                <a:off x="2799428" y="4697640"/>
                <a:ext cx="546729" cy="713793"/>
              </a:xfrm>
              <a:prstGeom prst="rect">
                <a:avLst/>
              </a:prstGeom>
              <a:noFill/>
              <a:ln w="9525">
                <a:noFill/>
                <a:miter lim="800000"/>
                <a:headEnd/>
                <a:tailEnd/>
              </a:ln>
            </p:spPr>
          </p:pic>
        </p:grpSp>
        <p:cxnSp>
          <p:nvCxnSpPr>
            <p:cNvPr id="24" name="直接箭头连接符 23"/>
            <p:cNvCxnSpPr>
              <a:cxnSpLocks noChangeAspect="1"/>
            </p:cNvCxnSpPr>
            <p:nvPr/>
          </p:nvCxnSpPr>
          <p:spPr>
            <a:xfrm rot="18900000">
              <a:off x="1447669" y="2662259"/>
              <a:ext cx="2160151" cy="215964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4624"/>
            <a:ext cx="9144000" cy="857256"/>
          </a:xfrm>
        </p:spPr>
        <p:txBody>
          <a:bodyPr/>
          <a:lstStyle/>
          <a:p>
            <a:r>
              <a:rPr lang="zh-CN" altLang="en-US" dirty="0"/>
              <a:t>总结：情绪反应抑制任务的</a:t>
            </a:r>
            <a:r>
              <a:rPr lang="en-US" altLang="zh-CN" dirty="0"/>
              <a:t>4</a:t>
            </a:r>
            <a:r>
              <a:rPr lang="zh-CN" altLang="en-US" dirty="0"/>
              <a:t>个加工阶段</a:t>
            </a:r>
          </a:p>
        </p:txBody>
      </p:sp>
      <p:grpSp>
        <p:nvGrpSpPr>
          <p:cNvPr id="3" name="组合 54"/>
          <p:cNvGrpSpPr/>
          <p:nvPr/>
        </p:nvGrpSpPr>
        <p:grpSpPr>
          <a:xfrm>
            <a:off x="390092" y="1298368"/>
            <a:ext cx="5004120" cy="5132912"/>
            <a:chOff x="1104472" y="1269674"/>
            <a:chExt cx="5004120" cy="5132912"/>
          </a:xfrm>
        </p:grpSpPr>
        <p:sp>
          <p:nvSpPr>
            <p:cNvPr id="15" name="TextBox 14"/>
            <p:cNvSpPr txBox="1"/>
            <p:nvPr/>
          </p:nvSpPr>
          <p:spPr>
            <a:xfrm>
              <a:off x="1168592" y="1400042"/>
              <a:ext cx="1210588" cy="646331"/>
            </a:xfrm>
            <a:prstGeom prst="rect">
              <a:avLst/>
            </a:prstGeom>
            <a:noFill/>
          </p:spPr>
          <p:txBody>
            <a:bodyPr wrap="none" rtlCol="0">
              <a:spAutoFit/>
            </a:bodyPr>
            <a:lstStyle/>
            <a:p>
              <a:r>
                <a:rPr lang="en-US" altLang="zh-CN" dirty="0"/>
                <a:t>70-100ms</a:t>
              </a:r>
            </a:p>
            <a:p>
              <a:pPr algn="ctr"/>
              <a:r>
                <a:rPr lang="en-US" altLang="zh-CN" dirty="0"/>
                <a:t>N1</a:t>
              </a:r>
              <a:endParaRPr lang="zh-CN" altLang="en-US" dirty="0"/>
            </a:p>
          </p:txBody>
        </p:sp>
        <p:sp>
          <p:nvSpPr>
            <p:cNvPr id="16" name="TextBox 15"/>
            <p:cNvSpPr txBox="1"/>
            <p:nvPr/>
          </p:nvSpPr>
          <p:spPr>
            <a:xfrm>
              <a:off x="1142944" y="3958715"/>
              <a:ext cx="1338828" cy="369332"/>
            </a:xfrm>
            <a:prstGeom prst="rect">
              <a:avLst/>
            </a:prstGeom>
            <a:noFill/>
          </p:spPr>
          <p:txBody>
            <a:bodyPr wrap="none" rtlCol="0">
              <a:spAutoFit/>
            </a:bodyPr>
            <a:lstStyle/>
            <a:p>
              <a:r>
                <a:rPr lang="en-US" altLang="zh-CN" dirty="0"/>
                <a:t>200-300ms</a:t>
              </a:r>
              <a:endParaRPr lang="zh-CN" altLang="en-US" dirty="0"/>
            </a:p>
          </p:txBody>
        </p:sp>
        <p:sp>
          <p:nvSpPr>
            <p:cNvPr id="17" name="TextBox 16"/>
            <p:cNvSpPr txBox="1"/>
            <p:nvPr/>
          </p:nvSpPr>
          <p:spPr>
            <a:xfrm>
              <a:off x="1104472" y="2709148"/>
              <a:ext cx="1338828" cy="369332"/>
            </a:xfrm>
            <a:prstGeom prst="rect">
              <a:avLst/>
            </a:prstGeom>
            <a:noFill/>
          </p:spPr>
          <p:txBody>
            <a:bodyPr wrap="none" rtlCol="0">
              <a:spAutoFit/>
            </a:bodyPr>
            <a:lstStyle/>
            <a:p>
              <a:r>
                <a:rPr lang="en-US" altLang="zh-CN" dirty="0"/>
                <a:t>150-200ms</a:t>
              </a:r>
              <a:endParaRPr lang="zh-CN" altLang="en-US" dirty="0"/>
            </a:p>
          </p:txBody>
        </p:sp>
        <p:sp>
          <p:nvSpPr>
            <p:cNvPr id="18" name="TextBox 17"/>
            <p:cNvSpPr txBox="1"/>
            <p:nvPr/>
          </p:nvSpPr>
          <p:spPr>
            <a:xfrm>
              <a:off x="1104472" y="5253294"/>
              <a:ext cx="1338828" cy="369332"/>
            </a:xfrm>
            <a:prstGeom prst="rect">
              <a:avLst/>
            </a:prstGeom>
            <a:noFill/>
          </p:spPr>
          <p:txBody>
            <a:bodyPr wrap="none" rtlCol="0">
              <a:spAutoFit/>
            </a:bodyPr>
            <a:lstStyle/>
            <a:p>
              <a:r>
                <a:rPr lang="en-US" altLang="zh-CN" dirty="0"/>
                <a:t>300-600ms</a:t>
              </a:r>
              <a:endParaRPr lang="zh-CN" altLang="en-US" dirty="0"/>
            </a:p>
          </p:txBody>
        </p:sp>
        <p:grpSp>
          <p:nvGrpSpPr>
            <p:cNvPr id="5" name="组合 20"/>
            <p:cNvGrpSpPr/>
            <p:nvPr/>
          </p:nvGrpSpPr>
          <p:grpSpPr>
            <a:xfrm>
              <a:off x="2335488" y="1269674"/>
              <a:ext cx="1676216" cy="5132912"/>
              <a:chOff x="763884" y="1269674"/>
              <a:chExt cx="1676216" cy="5132912"/>
            </a:xfrm>
          </p:grpSpPr>
          <p:sp>
            <p:nvSpPr>
              <p:cNvPr id="4" name="圆角矩形 3"/>
              <p:cNvSpPr/>
              <p:nvPr/>
            </p:nvSpPr>
            <p:spPr>
              <a:xfrm>
                <a:off x="988860" y="1285860"/>
                <a:ext cx="1440000" cy="90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早期注意分配</a:t>
                </a:r>
              </a:p>
            </p:txBody>
          </p:sp>
          <p:sp>
            <p:nvSpPr>
              <p:cNvPr id="8" name="圆角矩形 7"/>
              <p:cNvSpPr/>
              <p:nvPr/>
            </p:nvSpPr>
            <p:spPr>
              <a:xfrm>
                <a:off x="988860" y="2571744"/>
                <a:ext cx="1440000" cy="90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感知觉</a:t>
                </a:r>
                <a:endParaRPr lang="en-US" altLang="zh-CN" sz="2000" b="1" dirty="0">
                  <a:solidFill>
                    <a:schemeClr val="tx1"/>
                  </a:solidFill>
                </a:endParaRPr>
              </a:p>
              <a:p>
                <a:pPr algn="ctr"/>
                <a:r>
                  <a:rPr lang="zh-CN" altLang="en-US" sz="2000" b="1" dirty="0">
                    <a:solidFill>
                      <a:schemeClr val="tx1"/>
                    </a:solidFill>
                  </a:rPr>
                  <a:t>表征</a:t>
                </a:r>
              </a:p>
            </p:txBody>
          </p:sp>
          <p:sp>
            <p:nvSpPr>
              <p:cNvPr id="9" name="圆角矩形 8"/>
              <p:cNvSpPr/>
              <p:nvPr/>
            </p:nvSpPr>
            <p:spPr>
              <a:xfrm>
                <a:off x="988860" y="3857628"/>
                <a:ext cx="1440000" cy="90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前运动</a:t>
                </a:r>
                <a:endParaRPr lang="en-US" altLang="zh-CN" sz="2000" b="1" dirty="0">
                  <a:solidFill>
                    <a:schemeClr val="tx1"/>
                  </a:solidFill>
                </a:endParaRPr>
              </a:p>
              <a:p>
                <a:pPr algn="ctr"/>
                <a:r>
                  <a:rPr lang="zh-CN" altLang="en-US" sz="2000" b="1" dirty="0">
                    <a:solidFill>
                      <a:schemeClr val="tx1"/>
                    </a:solidFill>
                  </a:rPr>
                  <a:t>抑制</a:t>
                </a:r>
              </a:p>
            </p:txBody>
          </p:sp>
          <p:sp>
            <p:nvSpPr>
              <p:cNvPr id="10" name="圆角矩形 9"/>
              <p:cNvSpPr/>
              <p:nvPr/>
            </p:nvSpPr>
            <p:spPr>
              <a:xfrm>
                <a:off x="1000100" y="5143512"/>
                <a:ext cx="1440000" cy="90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抑制监控或评估</a:t>
                </a:r>
              </a:p>
            </p:txBody>
          </p:sp>
          <p:sp>
            <p:nvSpPr>
              <p:cNvPr id="11" name="右箭头 10"/>
              <p:cNvSpPr/>
              <p:nvPr/>
            </p:nvSpPr>
            <p:spPr>
              <a:xfrm rot="5400000">
                <a:off x="-1645386" y="3678944"/>
                <a:ext cx="5132912" cy="314372"/>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6" name="直接箭头连接符 25"/>
            <p:cNvCxnSpPr/>
            <p:nvPr/>
          </p:nvCxnSpPr>
          <p:spPr>
            <a:xfrm rot="10800000">
              <a:off x="4071902" y="1714488"/>
              <a:ext cx="500066" cy="1588"/>
            </a:xfrm>
            <a:prstGeom prst="straightConnector1">
              <a:avLst/>
            </a:prstGeom>
            <a:ln w="412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142944" y="3059668"/>
              <a:ext cx="1261884" cy="369332"/>
            </a:xfrm>
            <a:prstGeom prst="rect">
              <a:avLst/>
            </a:prstGeom>
            <a:noFill/>
          </p:spPr>
          <p:txBody>
            <a:bodyPr wrap="none" rtlCol="0">
              <a:spAutoFit/>
            </a:bodyPr>
            <a:lstStyle/>
            <a:p>
              <a:r>
                <a:rPr lang="en-US" altLang="zh-CN" dirty="0"/>
                <a:t>N170/VPP</a:t>
              </a:r>
              <a:endParaRPr lang="zh-CN" altLang="en-US" dirty="0"/>
            </a:p>
          </p:txBody>
        </p:sp>
        <p:sp>
          <p:nvSpPr>
            <p:cNvPr id="24" name="TextBox 23"/>
            <p:cNvSpPr txBox="1"/>
            <p:nvPr/>
          </p:nvSpPr>
          <p:spPr>
            <a:xfrm>
              <a:off x="1520582" y="4357694"/>
              <a:ext cx="479618" cy="369332"/>
            </a:xfrm>
            <a:prstGeom prst="rect">
              <a:avLst/>
            </a:prstGeom>
            <a:noFill/>
          </p:spPr>
          <p:txBody>
            <a:bodyPr wrap="none" rtlCol="0">
              <a:spAutoFit/>
            </a:bodyPr>
            <a:lstStyle/>
            <a:p>
              <a:r>
                <a:rPr lang="en-US" altLang="zh-CN" dirty="0"/>
                <a:t>N2</a:t>
              </a:r>
              <a:endParaRPr lang="zh-CN" altLang="en-US" dirty="0"/>
            </a:p>
          </p:txBody>
        </p:sp>
        <p:sp>
          <p:nvSpPr>
            <p:cNvPr id="25" name="TextBox 24"/>
            <p:cNvSpPr txBox="1"/>
            <p:nvPr/>
          </p:nvSpPr>
          <p:spPr>
            <a:xfrm>
              <a:off x="1540489" y="5593512"/>
              <a:ext cx="466794" cy="369332"/>
            </a:xfrm>
            <a:prstGeom prst="rect">
              <a:avLst/>
            </a:prstGeom>
            <a:noFill/>
          </p:spPr>
          <p:txBody>
            <a:bodyPr wrap="none" rtlCol="0">
              <a:spAutoFit/>
            </a:bodyPr>
            <a:lstStyle/>
            <a:p>
              <a:r>
                <a:rPr lang="en-US" altLang="zh-CN" dirty="0"/>
                <a:t>P3</a:t>
              </a:r>
              <a:endParaRPr lang="zh-CN" altLang="en-US" dirty="0"/>
            </a:p>
          </p:txBody>
        </p:sp>
        <p:cxnSp>
          <p:nvCxnSpPr>
            <p:cNvPr id="27" name="直接箭头连接符 26"/>
            <p:cNvCxnSpPr/>
            <p:nvPr/>
          </p:nvCxnSpPr>
          <p:spPr>
            <a:xfrm rot="10800000">
              <a:off x="4143340" y="3000372"/>
              <a:ext cx="500065" cy="1588"/>
            </a:xfrm>
            <a:prstGeom prst="straightConnector1">
              <a:avLst/>
            </a:prstGeom>
            <a:ln w="41275">
              <a:solidFill>
                <a:srgbClr val="FF000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rot="10800000">
              <a:off x="4143342" y="4570420"/>
              <a:ext cx="714379" cy="1588"/>
            </a:xfrm>
            <a:prstGeom prst="straightConnector1">
              <a:avLst/>
            </a:prstGeom>
            <a:ln w="41275">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rot="10800000">
              <a:off x="4071904" y="4131238"/>
              <a:ext cx="857255" cy="12142"/>
            </a:xfrm>
            <a:prstGeom prst="straightConnector1">
              <a:avLst/>
            </a:prstGeom>
            <a:ln w="41275">
              <a:solidFill>
                <a:srgbClr val="FF0000"/>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rot="10800000">
              <a:off x="4143340" y="5856304"/>
              <a:ext cx="714380" cy="1588"/>
            </a:xfrm>
            <a:prstGeom prst="straightConnector1">
              <a:avLst/>
            </a:prstGeom>
            <a:ln w="41275">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rot="10800000">
              <a:off x="4143340" y="5357826"/>
              <a:ext cx="500065" cy="1588"/>
            </a:xfrm>
            <a:prstGeom prst="straightConnector1">
              <a:avLst/>
            </a:prstGeom>
            <a:ln w="41275">
              <a:solidFill>
                <a:srgbClr val="FF0000"/>
              </a:solidFill>
              <a:tailEnd type="diamond" w="lg" len="lg"/>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929158" y="3916924"/>
              <a:ext cx="1107996" cy="369332"/>
            </a:xfrm>
            <a:prstGeom prst="rect">
              <a:avLst/>
            </a:prstGeom>
            <a:solidFill>
              <a:srgbClr val="FF0000"/>
            </a:solidFill>
          </p:spPr>
          <p:txBody>
            <a:bodyPr wrap="square" rtlCol="0">
              <a:spAutoFit/>
            </a:bodyPr>
            <a:lstStyle/>
            <a:p>
              <a:r>
                <a:rPr lang="zh-CN" altLang="en-US" b="1" dirty="0"/>
                <a:t>外显情绪</a:t>
              </a:r>
            </a:p>
          </p:txBody>
        </p:sp>
        <p:cxnSp>
          <p:nvCxnSpPr>
            <p:cNvPr id="46" name="直接连接符 45"/>
            <p:cNvCxnSpPr/>
            <p:nvPr/>
          </p:nvCxnSpPr>
          <p:spPr>
            <a:xfrm rot="5400000">
              <a:off x="3465473" y="4179099"/>
              <a:ext cx="2356660" cy="794"/>
            </a:xfrm>
            <a:prstGeom prst="line">
              <a:avLst/>
            </a:prstGeom>
            <a:ln w="412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5400000">
              <a:off x="4214778" y="5214950"/>
              <a:ext cx="1285884" cy="1588"/>
            </a:xfrm>
            <a:prstGeom prst="line">
              <a:avLst/>
            </a:prstGeom>
            <a:ln w="41275">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4857720" y="5214950"/>
              <a:ext cx="142876" cy="1588"/>
            </a:xfrm>
            <a:prstGeom prst="line">
              <a:avLst/>
            </a:prstGeom>
            <a:ln w="41275">
              <a:solidFill>
                <a:schemeClr val="accent3"/>
              </a:solidFill>
              <a:tailEnd type="non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000596" y="4988494"/>
              <a:ext cx="1107996" cy="369332"/>
            </a:xfrm>
            <a:prstGeom prst="rect">
              <a:avLst/>
            </a:prstGeom>
            <a:solidFill>
              <a:schemeClr val="accent3"/>
            </a:solidFill>
          </p:spPr>
          <p:txBody>
            <a:bodyPr wrap="none" rtlCol="0">
              <a:spAutoFit/>
            </a:bodyPr>
            <a:lstStyle/>
            <a:p>
              <a:r>
                <a:rPr lang="zh-CN" altLang="en-US" b="1" dirty="0"/>
                <a:t>内隐情绪</a:t>
              </a:r>
            </a:p>
          </p:txBody>
        </p:sp>
      </p:grpSp>
      <p:sp>
        <p:nvSpPr>
          <p:cNvPr id="32" name="TextBox 31"/>
          <p:cNvSpPr txBox="1"/>
          <p:nvPr/>
        </p:nvSpPr>
        <p:spPr>
          <a:xfrm>
            <a:off x="5848951" y="2564904"/>
            <a:ext cx="2929289" cy="923330"/>
          </a:xfrm>
          <a:prstGeom prst="rect">
            <a:avLst/>
          </a:prstGeom>
          <a:noFill/>
        </p:spPr>
        <p:txBody>
          <a:bodyPr wrap="square" rtlCol="0">
            <a:spAutoFit/>
          </a:bodyPr>
          <a:lstStyle/>
          <a:p>
            <a:r>
              <a:rPr lang="zh-CN" altLang="en-US" dirty="0">
                <a:latin typeface="楷体" pitchFamily="49" charset="-122"/>
                <a:ea typeface="楷体" pitchFamily="49" charset="-122"/>
              </a:rPr>
              <a:t>情绪可增强行为抑制线索的知觉表征，但受自上而下的机制调节</a:t>
            </a:r>
            <a:endParaRPr lang="en-US" altLang="zh-CN" dirty="0">
              <a:latin typeface="楷体" pitchFamily="49" charset="-122"/>
              <a:ea typeface="楷体" pitchFamily="49" charset="-122"/>
            </a:endParaRPr>
          </a:p>
        </p:txBody>
      </p:sp>
      <p:sp>
        <p:nvSpPr>
          <p:cNvPr id="33" name="TextBox 32"/>
          <p:cNvSpPr txBox="1"/>
          <p:nvPr/>
        </p:nvSpPr>
        <p:spPr>
          <a:xfrm>
            <a:off x="6002380" y="1428736"/>
            <a:ext cx="2775860" cy="369584"/>
          </a:xfrm>
          <a:prstGeom prst="rect">
            <a:avLst/>
          </a:prstGeom>
          <a:noFill/>
        </p:spPr>
        <p:txBody>
          <a:bodyPr wrap="square" rtlCol="0">
            <a:spAutoFit/>
          </a:bodyPr>
          <a:lstStyle/>
          <a:p>
            <a:r>
              <a:rPr lang="zh-CN" altLang="en-US" dirty="0">
                <a:latin typeface="楷体" pitchFamily="49" charset="-122"/>
                <a:ea typeface="楷体" pitchFamily="49" charset="-122"/>
              </a:rPr>
              <a:t>受刺激呈现时间影响</a:t>
            </a:r>
            <a:endParaRPr lang="en-US" altLang="zh-CN" dirty="0">
              <a:latin typeface="楷体" pitchFamily="49" charset="-122"/>
              <a:ea typeface="楷体" pitchFamily="49" charset="-122"/>
            </a:endParaRPr>
          </a:p>
        </p:txBody>
      </p:sp>
      <p:sp>
        <p:nvSpPr>
          <p:cNvPr id="34" name="TextBox 33"/>
          <p:cNvSpPr txBox="1"/>
          <p:nvPr/>
        </p:nvSpPr>
        <p:spPr>
          <a:xfrm>
            <a:off x="5699760" y="4007173"/>
            <a:ext cx="3398520" cy="615553"/>
          </a:xfrm>
          <a:prstGeom prst="rect">
            <a:avLst/>
          </a:prstGeom>
          <a:noFill/>
        </p:spPr>
        <p:txBody>
          <a:bodyPr wrap="square" rtlCol="0">
            <a:spAutoFit/>
          </a:bodyPr>
          <a:lstStyle/>
          <a:p>
            <a:r>
              <a:rPr lang="en-US" altLang="zh-CN" sz="1700" dirty="0">
                <a:latin typeface="楷体" pitchFamily="49" charset="-122"/>
                <a:ea typeface="楷体" pitchFamily="49" charset="-122"/>
              </a:rPr>
              <a:t>1.</a:t>
            </a:r>
            <a:r>
              <a:rPr lang="zh-CN" altLang="en-US" sz="1700" dirty="0">
                <a:latin typeface="楷体" pitchFamily="49" charset="-122"/>
                <a:ea typeface="楷体" pitchFamily="49" charset="-122"/>
              </a:rPr>
              <a:t>外显情绪减少前运行抑制需求</a:t>
            </a:r>
            <a:endParaRPr lang="en-US" altLang="zh-CN" sz="1700" dirty="0">
              <a:latin typeface="楷体" pitchFamily="49" charset="-122"/>
              <a:ea typeface="楷体" pitchFamily="49" charset="-122"/>
            </a:endParaRPr>
          </a:p>
          <a:p>
            <a:r>
              <a:rPr lang="en-US" altLang="zh-CN" sz="1700" dirty="0">
                <a:latin typeface="楷体" pitchFamily="49" charset="-122"/>
                <a:ea typeface="楷体" pitchFamily="49" charset="-122"/>
              </a:rPr>
              <a:t>2.</a:t>
            </a:r>
            <a:r>
              <a:rPr lang="zh-CN" altLang="en-US" sz="1700" dirty="0">
                <a:latin typeface="楷体" pitchFamily="49" charset="-122"/>
                <a:ea typeface="楷体" pitchFamily="49" charset="-122"/>
              </a:rPr>
              <a:t>内隐情绪增加前运动抑制需求</a:t>
            </a:r>
          </a:p>
        </p:txBody>
      </p:sp>
      <p:sp>
        <p:nvSpPr>
          <p:cNvPr id="40" name="矩形 39"/>
          <p:cNvSpPr/>
          <p:nvPr/>
        </p:nvSpPr>
        <p:spPr>
          <a:xfrm>
            <a:off x="365760" y="1295400"/>
            <a:ext cx="8549640" cy="929640"/>
          </a:xfrm>
          <a:prstGeom prst="rect">
            <a:avLst/>
          </a:prstGeom>
          <a:noFill/>
          <a:ln w="349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57158" y="2585198"/>
            <a:ext cx="8549640" cy="929640"/>
          </a:xfrm>
          <a:prstGeom prst="rect">
            <a:avLst/>
          </a:prstGeom>
          <a:noFill/>
          <a:ln w="349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65760" y="3871082"/>
            <a:ext cx="8549640" cy="929640"/>
          </a:xfrm>
          <a:prstGeom prst="rect">
            <a:avLst/>
          </a:prstGeom>
          <a:noFill/>
          <a:ln w="349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65760" y="5156020"/>
            <a:ext cx="8549640" cy="929640"/>
          </a:xfrm>
          <a:prstGeom prst="rect">
            <a:avLst/>
          </a:prstGeom>
          <a:noFill/>
          <a:ln w="349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5848951" y="5529396"/>
            <a:ext cx="2954655" cy="369332"/>
          </a:xfrm>
          <a:prstGeom prst="rect">
            <a:avLst/>
          </a:prstGeom>
          <a:noFill/>
        </p:spPr>
        <p:txBody>
          <a:bodyPr wrap="none" rtlCol="0">
            <a:spAutoFit/>
          </a:bodyPr>
          <a:lstStyle/>
          <a:p>
            <a:r>
              <a:rPr lang="zh-CN" altLang="en-US" dirty="0">
                <a:latin typeface="楷体" pitchFamily="49" charset="-122"/>
                <a:ea typeface="楷体" pitchFamily="49" charset="-122"/>
              </a:rPr>
              <a:t>受多种条件制约的动态加工</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58204" cy="857256"/>
          </a:xfrm>
        </p:spPr>
        <p:txBody>
          <a:bodyPr/>
          <a:lstStyle/>
          <a:p>
            <a:r>
              <a:rPr lang="zh-CN" altLang="en-US" dirty="0"/>
              <a:t>对双竞争模型的补充和修正</a:t>
            </a:r>
          </a:p>
        </p:txBody>
      </p:sp>
      <p:pic>
        <p:nvPicPr>
          <p:cNvPr id="4" name="Picture 1" descr="C:\Documents and Settings\Sam\Application Data\Tencent\Users\9085685\QQ\WinTemp\RichOle\5F(@RM]6)_]WQ~]31`I91@9.jpg"/>
          <p:cNvPicPr>
            <a:picLocks noChangeAspect="1" noChangeArrowheads="1"/>
          </p:cNvPicPr>
          <p:nvPr/>
        </p:nvPicPr>
        <p:blipFill>
          <a:blip r:embed="rId3" cstate="print"/>
          <a:srcRect/>
          <a:stretch>
            <a:fillRect/>
          </a:stretch>
        </p:blipFill>
        <p:spPr bwMode="auto">
          <a:xfrm>
            <a:off x="144016" y="1383016"/>
            <a:ext cx="4860032" cy="5083197"/>
          </a:xfrm>
          <a:prstGeom prst="rect">
            <a:avLst/>
          </a:prstGeom>
          <a:noFill/>
        </p:spPr>
      </p:pic>
      <p:sp>
        <p:nvSpPr>
          <p:cNvPr id="7" name="TextBox 6"/>
          <p:cNvSpPr txBox="1"/>
          <p:nvPr/>
        </p:nvSpPr>
        <p:spPr>
          <a:xfrm>
            <a:off x="5276335" y="1556951"/>
            <a:ext cx="3385751" cy="4154984"/>
          </a:xfrm>
          <a:prstGeom prst="rect">
            <a:avLst/>
          </a:prstGeom>
          <a:noFill/>
        </p:spPr>
        <p:txBody>
          <a:bodyPr wrap="square" rtlCol="0">
            <a:spAutoFit/>
          </a:bodyPr>
          <a:lstStyle/>
          <a:p>
            <a:pPr>
              <a:buClr>
                <a:srgbClr val="C00000"/>
              </a:buClr>
              <a:buSzPct val="80000"/>
              <a:buFont typeface="Wingdings" pitchFamily="2" charset="2"/>
              <a:buChar char="u"/>
            </a:pPr>
            <a:r>
              <a:rPr lang="zh-CN" altLang="en-US" sz="2400" dirty="0">
                <a:latin typeface="楷体" pitchFamily="49" charset="-122"/>
                <a:ea typeface="楷体" pitchFamily="49" charset="-122"/>
              </a:rPr>
              <a:t> 外显情绪对知觉表征的影响受自上而下的加工机制调节</a:t>
            </a:r>
            <a:r>
              <a:rPr lang="en-US" altLang="zh-CN" sz="2400" dirty="0">
                <a:latin typeface="楷体" pitchFamily="49" charset="-122"/>
                <a:ea typeface="楷体" pitchFamily="49" charset="-122"/>
              </a:rPr>
              <a:t>,</a:t>
            </a:r>
            <a:r>
              <a:rPr lang="zh-CN" altLang="en-US" sz="2400" dirty="0">
                <a:latin typeface="楷体" pitchFamily="49" charset="-122"/>
                <a:ea typeface="楷体" pitchFamily="49" charset="-122"/>
              </a:rPr>
              <a:t>不是自下而上刺激驱动的；</a:t>
            </a:r>
            <a:endParaRPr lang="en-US" altLang="zh-CN" sz="2400" dirty="0">
              <a:latin typeface="楷体" pitchFamily="49" charset="-122"/>
              <a:ea typeface="楷体" pitchFamily="49" charset="-122"/>
            </a:endParaRPr>
          </a:p>
          <a:p>
            <a:pPr>
              <a:buClr>
                <a:srgbClr val="C00000"/>
              </a:buClr>
              <a:buSzPct val="80000"/>
              <a:buFont typeface="Wingdings" pitchFamily="2" charset="2"/>
              <a:buChar char="u"/>
            </a:pPr>
            <a:endParaRPr lang="en-US" altLang="zh-CN" sz="2400" dirty="0">
              <a:latin typeface="楷体" pitchFamily="49" charset="-122"/>
              <a:ea typeface="楷体" pitchFamily="49" charset="-122"/>
            </a:endParaRPr>
          </a:p>
          <a:p>
            <a:pPr>
              <a:buClr>
                <a:srgbClr val="C00000"/>
              </a:buClr>
              <a:buSzPct val="80000"/>
              <a:buFont typeface="Wingdings" pitchFamily="2" charset="2"/>
              <a:buChar char="u"/>
            </a:pPr>
            <a:r>
              <a:rPr lang="zh-CN" altLang="en-US" sz="2400" dirty="0">
                <a:latin typeface="楷体" pitchFamily="49" charset="-122"/>
                <a:ea typeface="楷体" pitchFamily="49" charset="-122"/>
              </a:rPr>
              <a:t> 内隐情绪对行为抑制的影响发生在执行控制阶段，不涉及知觉阶段；</a:t>
            </a:r>
            <a:endParaRPr lang="en-US" altLang="zh-CN" sz="2400" dirty="0">
              <a:latin typeface="楷体" pitchFamily="49" charset="-122"/>
              <a:ea typeface="楷体" pitchFamily="49" charset="-122"/>
            </a:endParaRPr>
          </a:p>
          <a:p>
            <a:pPr>
              <a:buClr>
                <a:srgbClr val="C00000"/>
              </a:buClr>
              <a:buSzPct val="80000"/>
              <a:buFont typeface="Wingdings" pitchFamily="2" charset="2"/>
              <a:buChar char="u"/>
            </a:pPr>
            <a:endParaRPr lang="en-US" altLang="zh-CN" sz="2400" dirty="0">
              <a:latin typeface="楷体" pitchFamily="49" charset="-122"/>
              <a:ea typeface="楷体" pitchFamily="49" charset="-122"/>
            </a:endParaRPr>
          </a:p>
          <a:p>
            <a:pPr>
              <a:buClr>
                <a:srgbClr val="C00000"/>
              </a:buClr>
              <a:buSzPct val="80000"/>
              <a:buFont typeface="Wingdings" pitchFamily="2" charset="2"/>
              <a:buChar char="u"/>
            </a:pPr>
            <a:r>
              <a:rPr lang="en-US" altLang="zh-CN" sz="2400" dirty="0">
                <a:latin typeface="楷体" pitchFamily="49" charset="-122"/>
                <a:ea typeface="楷体" pitchFamily="49" charset="-122"/>
              </a:rPr>
              <a:t> </a:t>
            </a:r>
            <a:r>
              <a:rPr lang="zh-CN" altLang="en-US" sz="2400" dirty="0">
                <a:latin typeface="楷体" pitchFamily="49" charset="-122"/>
                <a:ea typeface="楷体" pitchFamily="49" charset="-122"/>
              </a:rPr>
              <a:t>应增加对抑制结果的监控。</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Line 2"/>
          <p:cNvSpPr>
            <a:spLocks noChangeShapeType="1"/>
          </p:cNvSpPr>
          <p:nvPr/>
        </p:nvSpPr>
        <p:spPr bwMode="auto">
          <a:xfrm>
            <a:off x="2027238" y="3197225"/>
            <a:ext cx="4251325" cy="1588"/>
          </a:xfrm>
          <a:prstGeom prst="line">
            <a:avLst/>
          </a:prstGeom>
          <a:noFill/>
          <a:ln w="0">
            <a:solidFill>
              <a:srgbClr val="400040"/>
            </a:solidFill>
            <a:round/>
            <a:headEnd/>
            <a:tailEnd/>
          </a:ln>
        </p:spPr>
        <p:txBody>
          <a:bodyPr/>
          <a:lstStyle/>
          <a:p>
            <a:endParaRPr lang="zh-CN" altLang="en-US"/>
          </a:p>
        </p:txBody>
      </p:sp>
      <p:sp>
        <p:nvSpPr>
          <p:cNvPr id="174083" name="Line 3"/>
          <p:cNvSpPr>
            <a:spLocks noChangeShapeType="1"/>
          </p:cNvSpPr>
          <p:nvPr/>
        </p:nvSpPr>
        <p:spPr bwMode="auto">
          <a:xfrm>
            <a:off x="2741613" y="2590800"/>
            <a:ext cx="1587" cy="1800225"/>
          </a:xfrm>
          <a:prstGeom prst="line">
            <a:avLst/>
          </a:prstGeom>
          <a:noFill/>
          <a:ln w="0">
            <a:solidFill>
              <a:srgbClr val="400040"/>
            </a:solidFill>
            <a:round/>
            <a:headEnd/>
            <a:tailEnd/>
          </a:ln>
        </p:spPr>
        <p:txBody>
          <a:bodyPr/>
          <a:lstStyle/>
          <a:p>
            <a:endParaRPr lang="zh-CN" altLang="en-US"/>
          </a:p>
        </p:txBody>
      </p:sp>
      <p:sp>
        <p:nvSpPr>
          <p:cNvPr id="174084" name="Line 4"/>
          <p:cNvSpPr>
            <a:spLocks noChangeShapeType="1"/>
          </p:cNvSpPr>
          <p:nvPr/>
        </p:nvSpPr>
        <p:spPr bwMode="auto">
          <a:xfrm flipV="1">
            <a:off x="2027238" y="3128963"/>
            <a:ext cx="1587" cy="136525"/>
          </a:xfrm>
          <a:prstGeom prst="line">
            <a:avLst/>
          </a:prstGeom>
          <a:noFill/>
          <a:ln w="0">
            <a:solidFill>
              <a:srgbClr val="400040"/>
            </a:solidFill>
            <a:round/>
            <a:headEnd/>
            <a:tailEnd/>
          </a:ln>
        </p:spPr>
        <p:txBody>
          <a:bodyPr/>
          <a:lstStyle/>
          <a:p>
            <a:endParaRPr lang="zh-CN" altLang="en-US"/>
          </a:p>
        </p:txBody>
      </p:sp>
      <p:sp>
        <p:nvSpPr>
          <p:cNvPr id="174085" name="Rectangle 5"/>
          <p:cNvSpPr>
            <a:spLocks noChangeArrowheads="1"/>
          </p:cNvSpPr>
          <p:nvPr/>
        </p:nvSpPr>
        <p:spPr bwMode="auto">
          <a:xfrm>
            <a:off x="1852613" y="2921000"/>
            <a:ext cx="279400" cy="168275"/>
          </a:xfrm>
          <a:prstGeom prst="rect">
            <a:avLst/>
          </a:prstGeom>
          <a:noFill/>
          <a:ln w="9525">
            <a:noFill/>
            <a:miter lim="800000"/>
            <a:headEnd/>
            <a:tailEnd/>
          </a:ln>
        </p:spPr>
        <p:txBody>
          <a:bodyPr wrap="none" lIns="0" tIns="0" rIns="0" bIns="0">
            <a:spAutoFit/>
          </a:bodyPr>
          <a:lstStyle/>
          <a:p>
            <a:r>
              <a:rPr lang="en-US" altLang="zh-CN" sz="1100">
                <a:latin typeface="Arial" pitchFamily="34" charset="0"/>
              </a:rPr>
              <a:t>-200</a:t>
            </a:r>
            <a:endParaRPr lang="en-US" altLang="zh-CN"/>
          </a:p>
        </p:txBody>
      </p:sp>
      <p:sp>
        <p:nvSpPr>
          <p:cNvPr id="174086" name="Line 6"/>
          <p:cNvSpPr>
            <a:spLocks noChangeShapeType="1"/>
          </p:cNvSpPr>
          <p:nvPr/>
        </p:nvSpPr>
        <p:spPr bwMode="auto">
          <a:xfrm flipV="1">
            <a:off x="2895600" y="3128963"/>
            <a:ext cx="1588" cy="136525"/>
          </a:xfrm>
          <a:prstGeom prst="line">
            <a:avLst/>
          </a:prstGeom>
          <a:noFill/>
          <a:ln w="0">
            <a:solidFill>
              <a:srgbClr val="400040"/>
            </a:solidFill>
            <a:round/>
            <a:headEnd/>
            <a:tailEnd/>
          </a:ln>
        </p:spPr>
        <p:txBody>
          <a:bodyPr/>
          <a:lstStyle/>
          <a:p>
            <a:endParaRPr lang="zh-CN" altLang="en-US"/>
          </a:p>
        </p:txBody>
      </p:sp>
      <p:sp>
        <p:nvSpPr>
          <p:cNvPr id="174087" name="Line 7"/>
          <p:cNvSpPr>
            <a:spLocks noChangeShapeType="1"/>
          </p:cNvSpPr>
          <p:nvPr/>
        </p:nvSpPr>
        <p:spPr bwMode="auto">
          <a:xfrm flipV="1">
            <a:off x="3763963" y="3128963"/>
            <a:ext cx="1587" cy="136525"/>
          </a:xfrm>
          <a:prstGeom prst="line">
            <a:avLst/>
          </a:prstGeom>
          <a:noFill/>
          <a:ln w="0">
            <a:solidFill>
              <a:srgbClr val="400040"/>
            </a:solidFill>
            <a:round/>
            <a:headEnd/>
            <a:tailEnd/>
          </a:ln>
        </p:spPr>
        <p:txBody>
          <a:bodyPr/>
          <a:lstStyle/>
          <a:p>
            <a:endParaRPr lang="zh-CN" altLang="en-US"/>
          </a:p>
        </p:txBody>
      </p:sp>
      <p:sp>
        <p:nvSpPr>
          <p:cNvPr id="174088" name="Rectangle 8"/>
          <p:cNvSpPr>
            <a:spLocks noChangeArrowheads="1"/>
          </p:cNvSpPr>
          <p:nvPr/>
        </p:nvSpPr>
        <p:spPr bwMode="auto">
          <a:xfrm>
            <a:off x="3611563" y="2921000"/>
            <a:ext cx="233362" cy="168275"/>
          </a:xfrm>
          <a:prstGeom prst="rect">
            <a:avLst/>
          </a:prstGeom>
          <a:noFill/>
          <a:ln w="9525">
            <a:noFill/>
            <a:miter lim="800000"/>
            <a:headEnd/>
            <a:tailEnd/>
          </a:ln>
        </p:spPr>
        <p:txBody>
          <a:bodyPr wrap="none" lIns="0" tIns="0" rIns="0" bIns="0">
            <a:spAutoFit/>
          </a:bodyPr>
          <a:lstStyle/>
          <a:p>
            <a:r>
              <a:rPr lang="en-US" altLang="zh-CN" sz="1100">
                <a:latin typeface="Arial" pitchFamily="34" charset="0"/>
              </a:rPr>
              <a:t>300</a:t>
            </a:r>
            <a:endParaRPr lang="en-US" altLang="zh-CN"/>
          </a:p>
        </p:txBody>
      </p:sp>
      <p:sp>
        <p:nvSpPr>
          <p:cNvPr id="174089" name="Line 9"/>
          <p:cNvSpPr>
            <a:spLocks noChangeShapeType="1"/>
          </p:cNvSpPr>
          <p:nvPr/>
        </p:nvSpPr>
        <p:spPr bwMode="auto">
          <a:xfrm flipV="1">
            <a:off x="4632325" y="3128963"/>
            <a:ext cx="1588" cy="136525"/>
          </a:xfrm>
          <a:prstGeom prst="line">
            <a:avLst/>
          </a:prstGeom>
          <a:noFill/>
          <a:ln w="0">
            <a:solidFill>
              <a:srgbClr val="400040"/>
            </a:solidFill>
            <a:round/>
            <a:headEnd/>
            <a:tailEnd/>
          </a:ln>
        </p:spPr>
        <p:txBody>
          <a:bodyPr/>
          <a:lstStyle/>
          <a:p>
            <a:endParaRPr lang="zh-CN" altLang="en-US"/>
          </a:p>
        </p:txBody>
      </p:sp>
      <p:sp>
        <p:nvSpPr>
          <p:cNvPr id="174090" name="Rectangle 10"/>
          <p:cNvSpPr>
            <a:spLocks noChangeArrowheads="1"/>
          </p:cNvSpPr>
          <p:nvPr/>
        </p:nvSpPr>
        <p:spPr bwMode="auto">
          <a:xfrm>
            <a:off x="4479925" y="2921000"/>
            <a:ext cx="233363" cy="168275"/>
          </a:xfrm>
          <a:prstGeom prst="rect">
            <a:avLst/>
          </a:prstGeom>
          <a:noFill/>
          <a:ln w="9525">
            <a:noFill/>
            <a:miter lim="800000"/>
            <a:headEnd/>
            <a:tailEnd/>
          </a:ln>
        </p:spPr>
        <p:txBody>
          <a:bodyPr wrap="none" lIns="0" tIns="0" rIns="0" bIns="0">
            <a:spAutoFit/>
          </a:bodyPr>
          <a:lstStyle/>
          <a:p>
            <a:r>
              <a:rPr lang="en-US" altLang="zh-CN" sz="1100">
                <a:latin typeface="Arial" pitchFamily="34" charset="0"/>
              </a:rPr>
              <a:t>550</a:t>
            </a:r>
            <a:endParaRPr lang="en-US" altLang="zh-CN"/>
          </a:p>
        </p:txBody>
      </p:sp>
      <p:sp>
        <p:nvSpPr>
          <p:cNvPr id="174091" name="Line 11"/>
          <p:cNvSpPr>
            <a:spLocks noChangeShapeType="1"/>
          </p:cNvSpPr>
          <p:nvPr/>
        </p:nvSpPr>
        <p:spPr bwMode="auto">
          <a:xfrm flipV="1">
            <a:off x="5500688" y="3128963"/>
            <a:ext cx="1587" cy="136525"/>
          </a:xfrm>
          <a:prstGeom prst="line">
            <a:avLst/>
          </a:prstGeom>
          <a:noFill/>
          <a:ln w="0">
            <a:solidFill>
              <a:srgbClr val="400040"/>
            </a:solidFill>
            <a:round/>
            <a:headEnd/>
            <a:tailEnd/>
          </a:ln>
        </p:spPr>
        <p:txBody>
          <a:bodyPr/>
          <a:lstStyle/>
          <a:p>
            <a:endParaRPr lang="zh-CN" altLang="en-US"/>
          </a:p>
        </p:txBody>
      </p:sp>
      <p:sp>
        <p:nvSpPr>
          <p:cNvPr id="174092" name="Rectangle 12"/>
          <p:cNvSpPr>
            <a:spLocks noChangeArrowheads="1"/>
          </p:cNvSpPr>
          <p:nvPr/>
        </p:nvSpPr>
        <p:spPr bwMode="auto">
          <a:xfrm>
            <a:off x="5348288" y="2921000"/>
            <a:ext cx="457200" cy="168275"/>
          </a:xfrm>
          <a:prstGeom prst="rect">
            <a:avLst/>
          </a:prstGeom>
          <a:noFill/>
          <a:ln w="9525">
            <a:noFill/>
            <a:miter lim="800000"/>
            <a:headEnd/>
            <a:tailEnd/>
          </a:ln>
        </p:spPr>
        <p:txBody>
          <a:bodyPr wrap="none" lIns="0" tIns="0" rIns="0" bIns="0">
            <a:spAutoFit/>
          </a:bodyPr>
          <a:lstStyle/>
          <a:p>
            <a:r>
              <a:rPr lang="en-US" altLang="zh-CN" sz="1100">
                <a:latin typeface="Arial" pitchFamily="34" charset="0"/>
              </a:rPr>
              <a:t>800 ms</a:t>
            </a:r>
            <a:endParaRPr lang="en-US" altLang="zh-CN"/>
          </a:p>
        </p:txBody>
      </p:sp>
      <p:sp>
        <p:nvSpPr>
          <p:cNvPr id="174093" name="Line 13"/>
          <p:cNvSpPr>
            <a:spLocks noChangeShapeType="1"/>
          </p:cNvSpPr>
          <p:nvPr/>
        </p:nvSpPr>
        <p:spPr bwMode="auto">
          <a:xfrm flipH="1">
            <a:off x="2652713" y="3197225"/>
            <a:ext cx="136525" cy="1588"/>
          </a:xfrm>
          <a:prstGeom prst="line">
            <a:avLst/>
          </a:prstGeom>
          <a:noFill/>
          <a:ln w="0">
            <a:solidFill>
              <a:srgbClr val="400040"/>
            </a:solidFill>
            <a:round/>
            <a:headEnd/>
            <a:tailEnd/>
          </a:ln>
        </p:spPr>
        <p:txBody>
          <a:bodyPr/>
          <a:lstStyle/>
          <a:p>
            <a:endParaRPr lang="zh-CN" altLang="en-US"/>
          </a:p>
        </p:txBody>
      </p:sp>
      <p:sp>
        <p:nvSpPr>
          <p:cNvPr id="174094" name="Rectangle 14"/>
          <p:cNvSpPr>
            <a:spLocks noChangeArrowheads="1"/>
          </p:cNvSpPr>
          <p:nvPr/>
        </p:nvSpPr>
        <p:spPr bwMode="auto">
          <a:xfrm>
            <a:off x="2470150" y="3128963"/>
            <a:ext cx="193675" cy="168275"/>
          </a:xfrm>
          <a:prstGeom prst="rect">
            <a:avLst/>
          </a:prstGeom>
          <a:noFill/>
          <a:ln w="9525">
            <a:noFill/>
            <a:miter lim="800000"/>
            <a:headEnd/>
            <a:tailEnd/>
          </a:ln>
        </p:spPr>
        <p:txBody>
          <a:bodyPr wrap="none" lIns="0" tIns="0" rIns="0" bIns="0">
            <a:spAutoFit/>
          </a:bodyPr>
          <a:lstStyle/>
          <a:p>
            <a:r>
              <a:rPr lang="en-US" altLang="zh-CN" sz="1100">
                <a:latin typeface="Arial" pitchFamily="34" charset="0"/>
              </a:rPr>
              <a:t>0.0</a:t>
            </a:r>
            <a:endParaRPr lang="en-US" altLang="zh-CN"/>
          </a:p>
        </p:txBody>
      </p:sp>
      <p:sp>
        <p:nvSpPr>
          <p:cNvPr id="174095" name="Line 15"/>
          <p:cNvSpPr>
            <a:spLocks noChangeShapeType="1"/>
          </p:cNvSpPr>
          <p:nvPr/>
        </p:nvSpPr>
        <p:spPr bwMode="auto">
          <a:xfrm flipH="1">
            <a:off x="2652713" y="2900363"/>
            <a:ext cx="136525" cy="1587"/>
          </a:xfrm>
          <a:prstGeom prst="line">
            <a:avLst/>
          </a:prstGeom>
          <a:noFill/>
          <a:ln w="0">
            <a:solidFill>
              <a:srgbClr val="400040"/>
            </a:solidFill>
            <a:round/>
            <a:headEnd/>
            <a:tailEnd/>
          </a:ln>
        </p:spPr>
        <p:txBody>
          <a:bodyPr/>
          <a:lstStyle/>
          <a:p>
            <a:endParaRPr lang="zh-CN" altLang="en-US"/>
          </a:p>
        </p:txBody>
      </p:sp>
      <p:sp>
        <p:nvSpPr>
          <p:cNvPr id="174096" name="Rectangle 16"/>
          <p:cNvSpPr>
            <a:spLocks noChangeArrowheads="1"/>
          </p:cNvSpPr>
          <p:nvPr/>
        </p:nvSpPr>
        <p:spPr bwMode="auto">
          <a:xfrm>
            <a:off x="2424113" y="2830513"/>
            <a:ext cx="239712" cy="168275"/>
          </a:xfrm>
          <a:prstGeom prst="rect">
            <a:avLst/>
          </a:prstGeom>
          <a:noFill/>
          <a:ln w="9525">
            <a:noFill/>
            <a:miter lim="800000"/>
            <a:headEnd/>
            <a:tailEnd/>
          </a:ln>
        </p:spPr>
        <p:txBody>
          <a:bodyPr wrap="none" lIns="0" tIns="0" rIns="0" bIns="0">
            <a:spAutoFit/>
          </a:bodyPr>
          <a:lstStyle/>
          <a:p>
            <a:r>
              <a:rPr lang="en-US" altLang="zh-CN" sz="1100">
                <a:latin typeface="Arial" pitchFamily="34" charset="0"/>
              </a:rPr>
              <a:t>-2.5</a:t>
            </a:r>
            <a:endParaRPr lang="en-US" altLang="zh-CN"/>
          </a:p>
        </p:txBody>
      </p:sp>
      <p:sp>
        <p:nvSpPr>
          <p:cNvPr id="174097" name="Line 17"/>
          <p:cNvSpPr>
            <a:spLocks noChangeShapeType="1"/>
          </p:cNvSpPr>
          <p:nvPr/>
        </p:nvSpPr>
        <p:spPr bwMode="auto">
          <a:xfrm flipH="1">
            <a:off x="2652713" y="3502025"/>
            <a:ext cx="136525" cy="1588"/>
          </a:xfrm>
          <a:prstGeom prst="line">
            <a:avLst/>
          </a:prstGeom>
          <a:noFill/>
          <a:ln w="0">
            <a:solidFill>
              <a:srgbClr val="400040"/>
            </a:solidFill>
            <a:round/>
            <a:headEnd/>
            <a:tailEnd/>
          </a:ln>
        </p:spPr>
        <p:txBody>
          <a:bodyPr/>
          <a:lstStyle/>
          <a:p>
            <a:endParaRPr lang="zh-CN" altLang="en-US"/>
          </a:p>
        </p:txBody>
      </p:sp>
      <p:sp>
        <p:nvSpPr>
          <p:cNvPr id="174098" name="Rectangle 18"/>
          <p:cNvSpPr>
            <a:spLocks noChangeArrowheads="1"/>
          </p:cNvSpPr>
          <p:nvPr/>
        </p:nvSpPr>
        <p:spPr bwMode="auto">
          <a:xfrm>
            <a:off x="2470150" y="3433763"/>
            <a:ext cx="193675" cy="168275"/>
          </a:xfrm>
          <a:prstGeom prst="rect">
            <a:avLst/>
          </a:prstGeom>
          <a:noFill/>
          <a:ln w="9525">
            <a:noFill/>
            <a:miter lim="800000"/>
            <a:headEnd/>
            <a:tailEnd/>
          </a:ln>
        </p:spPr>
        <p:txBody>
          <a:bodyPr wrap="none" lIns="0" tIns="0" rIns="0" bIns="0">
            <a:spAutoFit/>
          </a:bodyPr>
          <a:lstStyle/>
          <a:p>
            <a:r>
              <a:rPr lang="en-US" altLang="zh-CN" sz="1100">
                <a:latin typeface="Arial" pitchFamily="34" charset="0"/>
              </a:rPr>
              <a:t>2.5</a:t>
            </a:r>
            <a:endParaRPr lang="en-US" altLang="zh-CN"/>
          </a:p>
        </p:txBody>
      </p:sp>
      <p:sp>
        <p:nvSpPr>
          <p:cNvPr id="174099" name="Line 19"/>
          <p:cNvSpPr>
            <a:spLocks noChangeShapeType="1"/>
          </p:cNvSpPr>
          <p:nvPr/>
        </p:nvSpPr>
        <p:spPr bwMode="auto">
          <a:xfrm flipH="1">
            <a:off x="2652713" y="3800475"/>
            <a:ext cx="136525" cy="1588"/>
          </a:xfrm>
          <a:prstGeom prst="line">
            <a:avLst/>
          </a:prstGeom>
          <a:noFill/>
          <a:ln w="0">
            <a:solidFill>
              <a:srgbClr val="400040"/>
            </a:solidFill>
            <a:round/>
            <a:headEnd/>
            <a:tailEnd/>
          </a:ln>
        </p:spPr>
        <p:txBody>
          <a:bodyPr/>
          <a:lstStyle/>
          <a:p>
            <a:endParaRPr lang="zh-CN" altLang="en-US"/>
          </a:p>
        </p:txBody>
      </p:sp>
      <p:sp>
        <p:nvSpPr>
          <p:cNvPr id="174100" name="Rectangle 20"/>
          <p:cNvSpPr>
            <a:spLocks noChangeArrowheads="1"/>
          </p:cNvSpPr>
          <p:nvPr/>
        </p:nvSpPr>
        <p:spPr bwMode="auto">
          <a:xfrm>
            <a:off x="2470150" y="3732213"/>
            <a:ext cx="193675" cy="168275"/>
          </a:xfrm>
          <a:prstGeom prst="rect">
            <a:avLst/>
          </a:prstGeom>
          <a:noFill/>
          <a:ln w="9525">
            <a:noFill/>
            <a:miter lim="800000"/>
            <a:headEnd/>
            <a:tailEnd/>
          </a:ln>
        </p:spPr>
        <p:txBody>
          <a:bodyPr wrap="none" lIns="0" tIns="0" rIns="0" bIns="0">
            <a:spAutoFit/>
          </a:bodyPr>
          <a:lstStyle/>
          <a:p>
            <a:r>
              <a:rPr lang="en-US" altLang="zh-CN" sz="1100">
                <a:latin typeface="Arial" pitchFamily="34" charset="0"/>
              </a:rPr>
              <a:t>5.0</a:t>
            </a:r>
            <a:endParaRPr lang="en-US" altLang="zh-CN"/>
          </a:p>
        </p:txBody>
      </p:sp>
      <p:sp>
        <p:nvSpPr>
          <p:cNvPr id="174101" name="Line 21"/>
          <p:cNvSpPr>
            <a:spLocks noChangeShapeType="1"/>
          </p:cNvSpPr>
          <p:nvPr/>
        </p:nvSpPr>
        <p:spPr bwMode="auto">
          <a:xfrm flipH="1">
            <a:off x="2652713" y="4097338"/>
            <a:ext cx="136525" cy="1587"/>
          </a:xfrm>
          <a:prstGeom prst="line">
            <a:avLst/>
          </a:prstGeom>
          <a:noFill/>
          <a:ln w="0">
            <a:solidFill>
              <a:srgbClr val="400040"/>
            </a:solidFill>
            <a:round/>
            <a:headEnd/>
            <a:tailEnd/>
          </a:ln>
        </p:spPr>
        <p:txBody>
          <a:bodyPr/>
          <a:lstStyle/>
          <a:p>
            <a:endParaRPr lang="zh-CN" altLang="en-US"/>
          </a:p>
        </p:txBody>
      </p:sp>
      <p:sp>
        <p:nvSpPr>
          <p:cNvPr id="174102" name="Rectangle 22"/>
          <p:cNvSpPr>
            <a:spLocks noChangeArrowheads="1"/>
          </p:cNvSpPr>
          <p:nvPr/>
        </p:nvSpPr>
        <p:spPr bwMode="auto">
          <a:xfrm>
            <a:off x="2470150" y="4029075"/>
            <a:ext cx="193675" cy="168275"/>
          </a:xfrm>
          <a:prstGeom prst="rect">
            <a:avLst/>
          </a:prstGeom>
          <a:noFill/>
          <a:ln w="9525">
            <a:noFill/>
            <a:miter lim="800000"/>
            <a:headEnd/>
            <a:tailEnd/>
          </a:ln>
        </p:spPr>
        <p:txBody>
          <a:bodyPr wrap="none" lIns="0" tIns="0" rIns="0" bIns="0">
            <a:spAutoFit/>
          </a:bodyPr>
          <a:lstStyle/>
          <a:p>
            <a:r>
              <a:rPr lang="en-US" altLang="zh-CN" sz="1100">
                <a:latin typeface="Arial" pitchFamily="34" charset="0"/>
              </a:rPr>
              <a:t>7.5</a:t>
            </a:r>
            <a:endParaRPr lang="en-US" altLang="zh-CN"/>
          </a:p>
        </p:txBody>
      </p:sp>
      <p:sp>
        <p:nvSpPr>
          <p:cNvPr id="174103" name="Line 23"/>
          <p:cNvSpPr>
            <a:spLocks noChangeShapeType="1"/>
          </p:cNvSpPr>
          <p:nvPr/>
        </p:nvSpPr>
        <p:spPr bwMode="auto">
          <a:xfrm flipH="1">
            <a:off x="2652713" y="4395788"/>
            <a:ext cx="136525" cy="1587"/>
          </a:xfrm>
          <a:prstGeom prst="line">
            <a:avLst/>
          </a:prstGeom>
          <a:noFill/>
          <a:ln w="0">
            <a:solidFill>
              <a:srgbClr val="400040"/>
            </a:solidFill>
            <a:round/>
            <a:headEnd/>
            <a:tailEnd/>
          </a:ln>
        </p:spPr>
        <p:txBody>
          <a:bodyPr/>
          <a:lstStyle/>
          <a:p>
            <a:endParaRPr lang="zh-CN" altLang="en-US"/>
          </a:p>
        </p:txBody>
      </p:sp>
      <p:sp>
        <p:nvSpPr>
          <p:cNvPr id="174104" name="Rectangle 24"/>
          <p:cNvSpPr>
            <a:spLocks noChangeArrowheads="1"/>
          </p:cNvSpPr>
          <p:nvPr/>
        </p:nvSpPr>
        <p:spPr bwMode="auto">
          <a:xfrm>
            <a:off x="2400300" y="4327525"/>
            <a:ext cx="271463" cy="168275"/>
          </a:xfrm>
          <a:prstGeom prst="rect">
            <a:avLst/>
          </a:prstGeom>
          <a:noFill/>
          <a:ln w="9525">
            <a:noFill/>
            <a:miter lim="800000"/>
            <a:headEnd/>
            <a:tailEnd/>
          </a:ln>
        </p:spPr>
        <p:txBody>
          <a:bodyPr wrap="none" lIns="0" tIns="0" rIns="0" bIns="0">
            <a:spAutoFit/>
          </a:bodyPr>
          <a:lstStyle/>
          <a:p>
            <a:r>
              <a:rPr lang="en-US" altLang="zh-CN" sz="1100">
                <a:latin typeface="Arial" pitchFamily="34" charset="0"/>
              </a:rPr>
              <a:t>10.0</a:t>
            </a:r>
            <a:endParaRPr lang="en-US" altLang="zh-CN"/>
          </a:p>
        </p:txBody>
      </p:sp>
      <p:sp>
        <p:nvSpPr>
          <p:cNvPr id="174105" name="Freeform 25"/>
          <p:cNvSpPr>
            <a:spLocks/>
          </p:cNvSpPr>
          <p:nvPr/>
        </p:nvSpPr>
        <p:spPr bwMode="auto">
          <a:xfrm>
            <a:off x="2027238" y="2946400"/>
            <a:ext cx="4243387" cy="1204913"/>
          </a:xfrm>
          <a:custGeom>
            <a:avLst/>
            <a:gdLst/>
            <a:ahLst/>
            <a:cxnLst>
              <a:cxn ang="0">
                <a:pos x="39" y="163"/>
              </a:cxn>
              <a:cxn ang="0">
                <a:pos x="82" y="149"/>
              </a:cxn>
              <a:cxn ang="0">
                <a:pos x="125" y="129"/>
              </a:cxn>
              <a:cxn ang="0">
                <a:pos x="168" y="139"/>
              </a:cxn>
              <a:cxn ang="0">
                <a:pos x="211" y="177"/>
              </a:cxn>
              <a:cxn ang="0">
                <a:pos x="255" y="177"/>
              </a:cxn>
              <a:cxn ang="0">
                <a:pos x="298" y="177"/>
              </a:cxn>
              <a:cxn ang="0">
                <a:pos x="341" y="173"/>
              </a:cxn>
              <a:cxn ang="0">
                <a:pos x="384" y="182"/>
              </a:cxn>
              <a:cxn ang="0">
                <a:pos x="427" y="168"/>
              </a:cxn>
              <a:cxn ang="0">
                <a:pos x="471" y="139"/>
              </a:cxn>
              <a:cxn ang="0">
                <a:pos x="514" y="163"/>
              </a:cxn>
              <a:cxn ang="0">
                <a:pos x="557" y="288"/>
              </a:cxn>
              <a:cxn ang="0">
                <a:pos x="600" y="471"/>
              </a:cxn>
              <a:cxn ang="0">
                <a:pos x="643" y="620"/>
              </a:cxn>
              <a:cxn ang="0">
                <a:pos x="686" y="615"/>
              </a:cxn>
              <a:cxn ang="0">
                <a:pos x="730" y="331"/>
              </a:cxn>
              <a:cxn ang="0">
                <a:pos x="773" y="139"/>
              </a:cxn>
              <a:cxn ang="0">
                <a:pos x="816" y="250"/>
              </a:cxn>
              <a:cxn ang="0">
                <a:pos x="859" y="499"/>
              </a:cxn>
              <a:cxn ang="0">
                <a:pos x="902" y="697"/>
              </a:cxn>
              <a:cxn ang="0">
                <a:pos x="946" y="711"/>
              </a:cxn>
              <a:cxn ang="0">
                <a:pos x="989" y="639"/>
              </a:cxn>
              <a:cxn ang="0">
                <a:pos x="1032" y="600"/>
              </a:cxn>
              <a:cxn ang="0">
                <a:pos x="1075" y="649"/>
              </a:cxn>
              <a:cxn ang="0">
                <a:pos x="1118" y="725"/>
              </a:cxn>
              <a:cxn ang="0">
                <a:pos x="1162" y="749"/>
              </a:cxn>
              <a:cxn ang="0">
                <a:pos x="1205" y="754"/>
              </a:cxn>
              <a:cxn ang="0">
                <a:pos x="1248" y="759"/>
              </a:cxn>
              <a:cxn ang="0">
                <a:pos x="1291" y="745"/>
              </a:cxn>
              <a:cxn ang="0">
                <a:pos x="1334" y="701"/>
              </a:cxn>
              <a:cxn ang="0">
                <a:pos x="1377" y="653"/>
              </a:cxn>
              <a:cxn ang="0">
                <a:pos x="1421" y="615"/>
              </a:cxn>
              <a:cxn ang="0">
                <a:pos x="1464" y="552"/>
              </a:cxn>
              <a:cxn ang="0">
                <a:pos x="1507" y="485"/>
              </a:cxn>
              <a:cxn ang="0">
                <a:pos x="1550" y="447"/>
              </a:cxn>
              <a:cxn ang="0">
                <a:pos x="1593" y="423"/>
              </a:cxn>
              <a:cxn ang="0">
                <a:pos x="1637" y="418"/>
              </a:cxn>
              <a:cxn ang="0">
                <a:pos x="1680" y="408"/>
              </a:cxn>
              <a:cxn ang="0">
                <a:pos x="1723" y="389"/>
              </a:cxn>
              <a:cxn ang="0">
                <a:pos x="1766" y="379"/>
              </a:cxn>
              <a:cxn ang="0">
                <a:pos x="1809" y="360"/>
              </a:cxn>
              <a:cxn ang="0">
                <a:pos x="1852" y="346"/>
              </a:cxn>
              <a:cxn ang="0">
                <a:pos x="1896" y="336"/>
              </a:cxn>
              <a:cxn ang="0">
                <a:pos x="1939" y="307"/>
              </a:cxn>
              <a:cxn ang="0">
                <a:pos x="1982" y="269"/>
              </a:cxn>
              <a:cxn ang="0">
                <a:pos x="2025" y="278"/>
              </a:cxn>
              <a:cxn ang="0">
                <a:pos x="2068" y="259"/>
              </a:cxn>
              <a:cxn ang="0">
                <a:pos x="2112" y="240"/>
              </a:cxn>
              <a:cxn ang="0">
                <a:pos x="2155" y="211"/>
              </a:cxn>
              <a:cxn ang="0">
                <a:pos x="2198" y="201"/>
              </a:cxn>
              <a:cxn ang="0">
                <a:pos x="2241" y="187"/>
              </a:cxn>
              <a:cxn ang="0">
                <a:pos x="2284" y="158"/>
              </a:cxn>
              <a:cxn ang="0">
                <a:pos x="2328" y="125"/>
              </a:cxn>
              <a:cxn ang="0">
                <a:pos x="2371" y="96"/>
              </a:cxn>
              <a:cxn ang="0">
                <a:pos x="2414" y="81"/>
              </a:cxn>
              <a:cxn ang="0">
                <a:pos x="2457" y="76"/>
              </a:cxn>
              <a:cxn ang="0">
                <a:pos x="2500" y="57"/>
              </a:cxn>
              <a:cxn ang="0">
                <a:pos x="2543" y="33"/>
              </a:cxn>
              <a:cxn ang="0">
                <a:pos x="2587" y="14"/>
              </a:cxn>
              <a:cxn ang="0">
                <a:pos x="2630" y="9"/>
              </a:cxn>
              <a:cxn ang="0">
                <a:pos x="2673" y="0"/>
              </a:cxn>
            </a:cxnLst>
            <a:rect l="0" t="0" r="r" b="b"/>
            <a:pathLst>
              <a:path w="2673" h="759">
                <a:moveTo>
                  <a:pt x="0" y="120"/>
                </a:moveTo>
                <a:lnTo>
                  <a:pt x="5" y="144"/>
                </a:lnTo>
                <a:lnTo>
                  <a:pt x="10" y="149"/>
                </a:lnTo>
                <a:lnTo>
                  <a:pt x="15" y="153"/>
                </a:lnTo>
                <a:lnTo>
                  <a:pt x="19" y="158"/>
                </a:lnTo>
                <a:lnTo>
                  <a:pt x="24" y="158"/>
                </a:lnTo>
                <a:lnTo>
                  <a:pt x="29" y="163"/>
                </a:lnTo>
                <a:lnTo>
                  <a:pt x="34" y="163"/>
                </a:lnTo>
                <a:lnTo>
                  <a:pt x="39" y="163"/>
                </a:lnTo>
                <a:lnTo>
                  <a:pt x="43" y="168"/>
                </a:lnTo>
                <a:lnTo>
                  <a:pt x="48" y="168"/>
                </a:lnTo>
                <a:lnTo>
                  <a:pt x="53" y="168"/>
                </a:lnTo>
                <a:lnTo>
                  <a:pt x="58" y="163"/>
                </a:lnTo>
                <a:lnTo>
                  <a:pt x="63" y="158"/>
                </a:lnTo>
                <a:lnTo>
                  <a:pt x="67" y="153"/>
                </a:lnTo>
                <a:lnTo>
                  <a:pt x="72" y="153"/>
                </a:lnTo>
                <a:lnTo>
                  <a:pt x="77" y="149"/>
                </a:lnTo>
                <a:lnTo>
                  <a:pt x="82" y="149"/>
                </a:lnTo>
                <a:lnTo>
                  <a:pt x="87" y="144"/>
                </a:lnTo>
                <a:lnTo>
                  <a:pt x="91" y="144"/>
                </a:lnTo>
                <a:lnTo>
                  <a:pt x="96" y="139"/>
                </a:lnTo>
                <a:lnTo>
                  <a:pt x="101" y="139"/>
                </a:lnTo>
                <a:lnTo>
                  <a:pt x="106" y="134"/>
                </a:lnTo>
                <a:lnTo>
                  <a:pt x="111" y="134"/>
                </a:lnTo>
                <a:lnTo>
                  <a:pt x="115" y="134"/>
                </a:lnTo>
                <a:lnTo>
                  <a:pt x="120" y="134"/>
                </a:lnTo>
                <a:lnTo>
                  <a:pt x="125" y="129"/>
                </a:lnTo>
                <a:lnTo>
                  <a:pt x="130" y="129"/>
                </a:lnTo>
                <a:lnTo>
                  <a:pt x="135" y="125"/>
                </a:lnTo>
                <a:lnTo>
                  <a:pt x="139" y="125"/>
                </a:lnTo>
                <a:lnTo>
                  <a:pt x="144" y="125"/>
                </a:lnTo>
                <a:lnTo>
                  <a:pt x="149" y="125"/>
                </a:lnTo>
                <a:lnTo>
                  <a:pt x="154" y="129"/>
                </a:lnTo>
                <a:lnTo>
                  <a:pt x="159" y="134"/>
                </a:lnTo>
                <a:lnTo>
                  <a:pt x="163" y="134"/>
                </a:lnTo>
                <a:lnTo>
                  <a:pt x="168" y="139"/>
                </a:lnTo>
                <a:lnTo>
                  <a:pt x="173" y="139"/>
                </a:lnTo>
                <a:lnTo>
                  <a:pt x="178" y="144"/>
                </a:lnTo>
                <a:lnTo>
                  <a:pt x="183" y="149"/>
                </a:lnTo>
                <a:lnTo>
                  <a:pt x="187" y="153"/>
                </a:lnTo>
                <a:lnTo>
                  <a:pt x="192" y="158"/>
                </a:lnTo>
                <a:lnTo>
                  <a:pt x="197" y="168"/>
                </a:lnTo>
                <a:lnTo>
                  <a:pt x="202" y="168"/>
                </a:lnTo>
                <a:lnTo>
                  <a:pt x="207" y="173"/>
                </a:lnTo>
                <a:lnTo>
                  <a:pt x="211" y="177"/>
                </a:lnTo>
                <a:lnTo>
                  <a:pt x="216" y="177"/>
                </a:lnTo>
                <a:lnTo>
                  <a:pt x="221" y="182"/>
                </a:lnTo>
                <a:lnTo>
                  <a:pt x="226" y="182"/>
                </a:lnTo>
                <a:lnTo>
                  <a:pt x="231" y="187"/>
                </a:lnTo>
                <a:lnTo>
                  <a:pt x="235" y="187"/>
                </a:lnTo>
                <a:lnTo>
                  <a:pt x="240" y="182"/>
                </a:lnTo>
                <a:lnTo>
                  <a:pt x="245" y="182"/>
                </a:lnTo>
                <a:lnTo>
                  <a:pt x="250" y="177"/>
                </a:lnTo>
                <a:lnTo>
                  <a:pt x="255" y="177"/>
                </a:lnTo>
                <a:lnTo>
                  <a:pt x="259" y="177"/>
                </a:lnTo>
                <a:lnTo>
                  <a:pt x="264" y="177"/>
                </a:lnTo>
                <a:lnTo>
                  <a:pt x="269" y="177"/>
                </a:lnTo>
                <a:lnTo>
                  <a:pt x="274" y="177"/>
                </a:lnTo>
                <a:lnTo>
                  <a:pt x="279" y="177"/>
                </a:lnTo>
                <a:lnTo>
                  <a:pt x="283" y="177"/>
                </a:lnTo>
                <a:lnTo>
                  <a:pt x="288" y="177"/>
                </a:lnTo>
                <a:lnTo>
                  <a:pt x="293" y="173"/>
                </a:lnTo>
                <a:lnTo>
                  <a:pt x="298" y="177"/>
                </a:lnTo>
                <a:lnTo>
                  <a:pt x="303" y="177"/>
                </a:lnTo>
                <a:lnTo>
                  <a:pt x="307" y="177"/>
                </a:lnTo>
                <a:lnTo>
                  <a:pt x="312" y="177"/>
                </a:lnTo>
                <a:lnTo>
                  <a:pt x="317" y="173"/>
                </a:lnTo>
                <a:lnTo>
                  <a:pt x="322" y="173"/>
                </a:lnTo>
                <a:lnTo>
                  <a:pt x="327" y="173"/>
                </a:lnTo>
                <a:lnTo>
                  <a:pt x="331" y="173"/>
                </a:lnTo>
                <a:lnTo>
                  <a:pt x="336" y="173"/>
                </a:lnTo>
                <a:lnTo>
                  <a:pt x="341" y="173"/>
                </a:lnTo>
                <a:lnTo>
                  <a:pt x="346" y="177"/>
                </a:lnTo>
                <a:lnTo>
                  <a:pt x="351" y="177"/>
                </a:lnTo>
                <a:lnTo>
                  <a:pt x="355" y="177"/>
                </a:lnTo>
                <a:lnTo>
                  <a:pt x="360" y="177"/>
                </a:lnTo>
                <a:lnTo>
                  <a:pt x="365" y="177"/>
                </a:lnTo>
                <a:lnTo>
                  <a:pt x="370" y="177"/>
                </a:lnTo>
                <a:lnTo>
                  <a:pt x="375" y="182"/>
                </a:lnTo>
                <a:lnTo>
                  <a:pt x="379" y="182"/>
                </a:lnTo>
                <a:lnTo>
                  <a:pt x="384" y="182"/>
                </a:lnTo>
                <a:lnTo>
                  <a:pt x="389" y="182"/>
                </a:lnTo>
                <a:lnTo>
                  <a:pt x="394" y="177"/>
                </a:lnTo>
                <a:lnTo>
                  <a:pt x="399" y="177"/>
                </a:lnTo>
                <a:lnTo>
                  <a:pt x="403" y="177"/>
                </a:lnTo>
                <a:lnTo>
                  <a:pt x="408" y="177"/>
                </a:lnTo>
                <a:lnTo>
                  <a:pt x="413" y="177"/>
                </a:lnTo>
                <a:lnTo>
                  <a:pt x="418" y="177"/>
                </a:lnTo>
                <a:lnTo>
                  <a:pt x="423" y="173"/>
                </a:lnTo>
                <a:lnTo>
                  <a:pt x="427" y="168"/>
                </a:lnTo>
                <a:lnTo>
                  <a:pt x="432" y="163"/>
                </a:lnTo>
                <a:lnTo>
                  <a:pt x="437" y="163"/>
                </a:lnTo>
                <a:lnTo>
                  <a:pt x="442" y="158"/>
                </a:lnTo>
                <a:lnTo>
                  <a:pt x="447" y="158"/>
                </a:lnTo>
                <a:lnTo>
                  <a:pt x="451" y="153"/>
                </a:lnTo>
                <a:lnTo>
                  <a:pt x="456" y="149"/>
                </a:lnTo>
                <a:lnTo>
                  <a:pt x="461" y="144"/>
                </a:lnTo>
                <a:lnTo>
                  <a:pt x="466" y="139"/>
                </a:lnTo>
                <a:lnTo>
                  <a:pt x="471" y="139"/>
                </a:lnTo>
                <a:lnTo>
                  <a:pt x="475" y="134"/>
                </a:lnTo>
                <a:lnTo>
                  <a:pt x="480" y="134"/>
                </a:lnTo>
                <a:lnTo>
                  <a:pt x="485" y="134"/>
                </a:lnTo>
                <a:lnTo>
                  <a:pt x="490" y="139"/>
                </a:lnTo>
                <a:lnTo>
                  <a:pt x="495" y="139"/>
                </a:lnTo>
                <a:lnTo>
                  <a:pt x="499" y="139"/>
                </a:lnTo>
                <a:lnTo>
                  <a:pt x="504" y="144"/>
                </a:lnTo>
                <a:lnTo>
                  <a:pt x="509" y="153"/>
                </a:lnTo>
                <a:lnTo>
                  <a:pt x="514" y="163"/>
                </a:lnTo>
                <a:lnTo>
                  <a:pt x="519" y="173"/>
                </a:lnTo>
                <a:lnTo>
                  <a:pt x="523" y="182"/>
                </a:lnTo>
                <a:lnTo>
                  <a:pt x="528" y="197"/>
                </a:lnTo>
                <a:lnTo>
                  <a:pt x="533" y="211"/>
                </a:lnTo>
                <a:lnTo>
                  <a:pt x="538" y="221"/>
                </a:lnTo>
                <a:lnTo>
                  <a:pt x="543" y="235"/>
                </a:lnTo>
                <a:lnTo>
                  <a:pt x="547" y="254"/>
                </a:lnTo>
                <a:lnTo>
                  <a:pt x="552" y="269"/>
                </a:lnTo>
                <a:lnTo>
                  <a:pt x="557" y="288"/>
                </a:lnTo>
                <a:lnTo>
                  <a:pt x="562" y="307"/>
                </a:lnTo>
                <a:lnTo>
                  <a:pt x="567" y="326"/>
                </a:lnTo>
                <a:lnTo>
                  <a:pt x="571" y="346"/>
                </a:lnTo>
                <a:lnTo>
                  <a:pt x="576" y="360"/>
                </a:lnTo>
                <a:lnTo>
                  <a:pt x="581" y="384"/>
                </a:lnTo>
                <a:lnTo>
                  <a:pt x="586" y="403"/>
                </a:lnTo>
                <a:lnTo>
                  <a:pt x="590" y="427"/>
                </a:lnTo>
                <a:lnTo>
                  <a:pt x="595" y="447"/>
                </a:lnTo>
                <a:lnTo>
                  <a:pt x="600" y="471"/>
                </a:lnTo>
                <a:lnTo>
                  <a:pt x="605" y="490"/>
                </a:lnTo>
                <a:lnTo>
                  <a:pt x="610" y="509"/>
                </a:lnTo>
                <a:lnTo>
                  <a:pt x="614" y="528"/>
                </a:lnTo>
                <a:lnTo>
                  <a:pt x="619" y="548"/>
                </a:lnTo>
                <a:lnTo>
                  <a:pt x="624" y="562"/>
                </a:lnTo>
                <a:lnTo>
                  <a:pt x="629" y="576"/>
                </a:lnTo>
                <a:lnTo>
                  <a:pt x="634" y="596"/>
                </a:lnTo>
                <a:lnTo>
                  <a:pt x="638" y="610"/>
                </a:lnTo>
                <a:lnTo>
                  <a:pt x="643" y="620"/>
                </a:lnTo>
                <a:lnTo>
                  <a:pt x="648" y="634"/>
                </a:lnTo>
                <a:lnTo>
                  <a:pt x="653" y="644"/>
                </a:lnTo>
                <a:lnTo>
                  <a:pt x="658" y="653"/>
                </a:lnTo>
                <a:lnTo>
                  <a:pt x="662" y="658"/>
                </a:lnTo>
                <a:lnTo>
                  <a:pt x="667" y="658"/>
                </a:lnTo>
                <a:lnTo>
                  <a:pt x="672" y="653"/>
                </a:lnTo>
                <a:lnTo>
                  <a:pt x="677" y="644"/>
                </a:lnTo>
                <a:lnTo>
                  <a:pt x="682" y="634"/>
                </a:lnTo>
                <a:lnTo>
                  <a:pt x="686" y="615"/>
                </a:lnTo>
                <a:lnTo>
                  <a:pt x="691" y="596"/>
                </a:lnTo>
                <a:lnTo>
                  <a:pt x="696" y="572"/>
                </a:lnTo>
                <a:lnTo>
                  <a:pt x="701" y="548"/>
                </a:lnTo>
                <a:lnTo>
                  <a:pt x="706" y="514"/>
                </a:lnTo>
                <a:lnTo>
                  <a:pt x="710" y="480"/>
                </a:lnTo>
                <a:lnTo>
                  <a:pt x="715" y="442"/>
                </a:lnTo>
                <a:lnTo>
                  <a:pt x="720" y="403"/>
                </a:lnTo>
                <a:lnTo>
                  <a:pt x="725" y="365"/>
                </a:lnTo>
                <a:lnTo>
                  <a:pt x="730" y="331"/>
                </a:lnTo>
                <a:lnTo>
                  <a:pt x="734" y="298"/>
                </a:lnTo>
                <a:lnTo>
                  <a:pt x="739" y="264"/>
                </a:lnTo>
                <a:lnTo>
                  <a:pt x="744" y="235"/>
                </a:lnTo>
                <a:lnTo>
                  <a:pt x="749" y="206"/>
                </a:lnTo>
                <a:lnTo>
                  <a:pt x="754" y="187"/>
                </a:lnTo>
                <a:lnTo>
                  <a:pt x="758" y="168"/>
                </a:lnTo>
                <a:lnTo>
                  <a:pt x="763" y="153"/>
                </a:lnTo>
                <a:lnTo>
                  <a:pt x="768" y="144"/>
                </a:lnTo>
                <a:lnTo>
                  <a:pt x="773" y="139"/>
                </a:lnTo>
                <a:lnTo>
                  <a:pt x="778" y="134"/>
                </a:lnTo>
                <a:lnTo>
                  <a:pt x="782" y="134"/>
                </a:lnTo>
                <a:lnTo>
                  <a:pt x="787" y="139"/>
                </a:lnTo>
                <a:lnTo>
                  <a:pt x="792" y="149"/>
                </a:lnTo>
                <a:lnTo>
                  <a:pt x="797" y="163"/>
                </a:lnTo>
                <a:lnTo>
                  <a:pt x="802" y="182"/>
                </a:lnTo>
                <a:lnTo>
                  <a:pt x="806" y="201"/>
                </a:lnTo>
                <a:lnTo>
                  <a:pt x="811" y="225"/>
                </a:lnTo>
                <a:lnTo>
                  <a:pt x="816" y="250"/>
                </a:lnTo>
                <a:lnTo>
                  <a:pt x="821" y="274"/>
                </a:lnTo>
                <a:lnTo>
                  <a:pt x="826" y="302"/>
                </a:lnTo>
                <a:lnTo>
                  <a:pt x="830" y="326"/>
                </a:lnTo>
                <a:lnTo>
                  <a:pt x="835" y="355"/>
                </a:lnTo>
                <a:lnTo>
                  <a:pt x="840" y="384"/>
                </a:lnTo>
                <a:lnTo>
                  <a:pt x="845" y="413"/>
                </a:lnTo>
                <a:lnTo>
                  <a:pt x="850" y="442"/>
                </a:lnTo>
                <a:lnTo>
                  <a:pt x="854" y="471"/>
                </a:lnTo>
                <a:lnTo>
                  <a:pt x="859" y="499"/>
                </a:lnTo>
                <a:lnTo>
                  <a:pt x="864" y="528"/>
                </a:lnTo>
                <a:lnTo>
                  <a:pt x="869" y="552"/>
                </a:lnTo>
                <a:lnTo>
                  <a:pt x="874" y="576"/>
                </a:lnTo>
                <a:lnTo>
                  <a:pt x="878" y="605"/>
                </a:lnTo>
                <a:lnTo>
                  <a:pt x="883" y="629"/>
                </a:lnTo>
                <a:lnTo>
                  <a:pt x="888" y="649"/>
                </a:lnTo>
                <a:lnTo>
                  <a:pt x="893" y="668"/>
                </a:lnTo>
                <a:lnTo>
                  <a:pt x="898" y="682"/>
                </a:lnTo>
                <a:lnTo>
                  <a:pt x="902" y="697"/>
                </a:lnTo>
                <a:lnTo>
                  <a:pt x="907" y="706"/>
                </a:lnTo>
                <a:lnTo>
                  <a:pt x="912" y="716"/>
                </a:lnTo>
                <a:lnTo>
                  <a:pt x="917" y="721"/>
                </a:lnTo>
                <a:lnTo>
                  <a:pt x="922" y="725"/>
                </a:lnTo>
                <a:lnTo>
                  <a:pt x="926" y="725"/>
                </a:lnTo>
                <a:lnTo>
                  <a:pt x="931" y="725"/>
                </a:lnTo>
                <a:lnTo>
                  <a:pt x="936" y="721"/>
                </a:lnTo>
                <a:lnTo>
                  <a:pt x="941" y="716"/>
                </a:lnTo>
                <a:lnTo>
                  <a:pt x="946" y="711"/>
                </a:lnTo>
                <a:lnTo>
                  <a:pt x="950" y="706"/>
                </a:lnTo>
                <a:lnTo>
                  <a:pt x="955" y="701"/>
                </a:lnTo>
                <a:lnTo>
                  <a:pt x="960" y="692"/>
                </a:lnTo>
                <a:lnTo>
                  <a:pt x="965" y="682"/>
                </a:lnTo>
                <a:lnTo>
                  <a:pt x="970" y="673"/>
                </a:lnTo>
                <a:lnTo>
                  <a:pt x="974" y="663"/>
                </a:lnTo>
                <a:lnTo>
                  <a:pt x="979" y="653"/>
                </a:lnTo>
                <a:lnTo>
                  <a:pt x="984" y="649"/>
                </a:lnTo>
                <a:lnTo>
                  <a:pt x="989" y="639"/>
                </a:lnTo>
                <a:lnTo>
                  <a:pt x="994" y="634"/>
                </a:lnTo>
                <a:lnTo>
                  <a:pt x="998" y="624"/>
                </a:lnTo>
                <a:lnTo>
                  <a:pt x="1003" y="620"/>
                </a:lnTo>
                <a:lnTo>
                  <a:pt x="1008" y="610"/>
                </a:lnTo>
                <a:lnTo>
                  <a:pt x="1013" y="605"/>
                </a:lnTo>
                <a:lnTo>
                  <a:pt x="1018" y="605"/>
                </a:lnTo>
                <a:lnTo>
                  <a:pt x="1022" y="600"/>
                </a:lnTo>
                <a:lnTo>
                  <a:pt x="1027" y="600"/>
                </a:lnTo>
                <a:lnTo>
                  <a:pt x="1032" y="600"/>
                </a:lnTo>
                <a:lnTo>
                  <a:pt x="1037" y="600"/>
                </a:lnTo>
                <a:lnTo>
                  <a:pt x="1042" y="600"/>
                </a:lnTo>
                <a:lnTo>
                  <a:pt x="1046" y="605"/>
                </a:lnTo>
                <a:lnTo>
                  <a:pt x="1051" y="605"/>
                </a:lnTo>
                <a:lnTo>
                  <a:pt x="1056" y="610"/>
                </a:lnTo>
                <a:lnTo>
                  <a:pt x="1061" y="620"/>
                </a:lnTo>
                <a:lnTo>
                  <a:pt x="1066" y="629"/>
                </a:lnTo>
                <a:lnTo>
                  <a:pt x="1070" y="639"/>
                </a:lnTo>
                <a:lnTo>
                  <a:pt x="1075" y="649"/>
                </a:lnTo>
                <a:lnTo>
                  <a:pt x="1080" y="658"/>
                </a:lnTo>
                <a:lnTo>
                  <a:pt x="1085" y="668"/>
                </a:lnTo>
                <a:lnTo>
                  <a:pt x="1090" y="677"/>
                </a:lnTo>
                <a:lnTo>
                  <a:pt x="1094" y="687"/>
                </a:lnTo>
                <a:lnTo>
                  <a:pt x="1099" y="697"/>
                </a:lnTo>
                <a:lnTo>
                  <a:pt x="1104" y="706"/>
                </a:lnTo>
                <a:lnTo>
                  <a:pt x="1109" y="716"/>
                </a:lnTo>
                <a:lnTo>
                  <a:pt x="1114" y="721"/>
                </a:lnTo>
                <a:lnTo>
                  <a:pt x="1118" y="725"/>
                </a:lnTo>
                <a:lnTo>
                  <a:pt x="1123" y="730"/>
                </a:lnTo>
                <a:lnTo>
                  <a:pt x="1128" y="730"/>
                </a:lnTo>
                <a:lnTo>
                  <a:pt x="1133" y="735"/>
                </a:lnTo>
                <a:lnTo>
                  <a:pt x="1138" y="740"/>
                </a:lnTo>
                <a:lnTo>
                  <a:pt x="1142" y="740"/>
                </a:lnTo>
                <a:lnTo>
                  <a:pt x="1147" y="745"/>
                </a:lnTo>
                <a:lnTo>
                  <a:pt x="1152" y="745"/>
                </a:lnTo>
                <a:lnTo>
                  <a:pt x="1157" y="749"/>
                </a:lnTo>
                <a:lnTo>
                  <a:pt x="1162" y="749"/>
                </a:lnTo>
                <a:lnTo>
                  <a:pt x="1166" y="749"/>
                </a:lnTo>
                <a:lnTo>
                  <a:pt x="1171" y="754"/>
                </a:lnTo>
                <a:lnTo>
                  <a:pt x="1176" y="754"/>
                </a:lnTo>
                <a:lnTo>
                  <a:pt x="1181" y="754"/>
                </a:lnTo>
                <a:lnTo>
                  <a:pt x="1185" y="754"/>
                </a:lnTo>
                <a:lnTo>
                  <a:pt x="1190" y="754"/>
                </a:lnTo>
                <a:lnTo>
                  <a:pt x="1195" y="754"/>
                </a:lnTo>
                <a:lnTo>
                  <a:pt x="1200" y="754"/>
                </a:lnTo>
                <a:lnTo>
                  <a:pt x="1205" y="754"/>
                </a:lnTo>
                <a:lnTo>
                  <a:pt x="1209" y="754"/>
                </a:lnTo>
                <a:lnTo>
                  <a:pt x="1214" y="754"/>
                </a:lnTo>
                <a:lnTo>
                  <a:pt x="1219" y="754"/>
                </a:lnTo>
                <a:lnTo>
                  <a:pt x="1224" y="754"/>
                </a:lnTo>
                <a:lnTo>
                  <a:pt x="1229" y="754"/>
                </a:lnTo>
                <a:lnTo>
                  <a:pt x="1233" y="754"/>
                </a:lnTo>
                <a:lnTo>
                  <a:pt x="1238" y="754"/>
                </a:lnTo>
                <a:lnTo>
                  <a:pt x="1243" y="754"/>
                </a:lnTo>
                <a:lnTo>
                  <a:pt x="1248" y="759"/>
                </a:lnTo>
                <a:lnTo>
                  <a:pt x="1253" y="759"/>
                </a:lnTo>
                <a:lnTo>
                  <a:pt x="1257" y="754"/>
                </a:lnTo>
                <a:lnTo>
                  <a:pt x="1262" y="754"/>
                </a:lnTo>
                <a:lnTo>
                  <a:pt x="1267" y="754"/>
                </a:lnTo>
                <a:lnTo>
                  <a:pt x="1272" y="754"/>
                </a:lnTo>
                <a:lnTo>
                  <a:pt x="1277" y="754"/>
                </a:lnTo>
                <a:lnTo>
                  <a:pt x="1281" y="754"/>
                </a:lnTo>
                <a:lnTo>
                  <a:pt x="1286" y="749"/>
                </a:lnTo>
                <a:lnTo>
                  <a:pt x="1291" y="745"/>
                </a:lnTo>
                <a:lnTo>
                  <a:pt x="1296" y="740"/>
                </a:lnTo>
                <a:lnTo>
                  <a:pt x="1301" y="735"/>
                </a:lnTo>
                <a:lnTo>
                  <a:pt x="1305" y="725"/>
                </a:lnTo>
                <a:lnTo>
                  <a:pt x="1310" y="721"/>
                </a:lnTo>
                <a:lnTo>
                  <a:pt x="1315" y="721"/>
                </a:lnTo>
                <a:lnTo>
                  <a:pt x="1320" y="716"/>
                </a:lnTo>
                <a:lnTo>
                  <a:pt x="1325" y="711"/>
                </a:lnTo>
                <a:lnTo>
                  <a:pt x="1329" y="706"/>
                </a:lnTo>
                <a:lnTo>
                  <a:pt x="1334" y="701"/>
                </a:lnTo>
                <a:lnTo>
                  <a:pt x="1339" y="697"/>
                </a:lnTo>
                <a:lnTo>
                  <a:pt x="1344" y="692"/>
                </a:lnTo>
                <a:lnTo>
                  <a:pt x="1349" y="687"/>
                </a:lnTo>
                <a:lnTo>
                  <a:pt x="1353" y="682"/>
                </a:lnTo>
                <a:lnTo>
                  <a:pt x="1358" y="677"/>
                </a:lnTo>
                <a:lnTo>
                  <a:pt x="1363" y="673"/>
                </a:lnTo>
                <a:lnTo>
                  <a:pt x="1368" y="668"/>
                </a:lnTo>
                <a:lnTo>
                  <a:pt x="1373" y="663"/>
                </a:lnTo>
                <a:lnTo>
                  <a:pt x="1377" y="653"/>
                </a:lnTo>
                <a:lnTo>
                  <a:pt x="1382" y="649"/>
                </a:lnTo>
                <a:lnTo>
                  <a:pt x="1387" y="649"/>
                </a:lnTo>
                <a:lnTo>
                  <a:pt x="1392" y="644"/>
                </a:lnTo>
                <a:lnTo>
                  <a:pt x="1397" y="639"/>
                </a:lnTo>
                <a:lnTo>
                  <a:pt x="1401" y="634"/>
                </a:lnTo>
                <a:lnTo>
                  <a:pt x="1406" y="629"/>
                </a:lnTo>
                <a:lnTo>
                  <a:pt x="1411" y="624"/>
                </a:lnTo>
                <a:lnTo>
                  <a:pt x="1416" y="620"/>
                </a:lnTo>
                <a:lnTo>
                  <a:pt x="1421" y="615"/>
                </a:lnTo>
                <a:lnTo>
                  <a:pt x="1425" y="605"/>
                </a:lnTo>
                <a:lnTo>
                  <a:pt x="1430" y="600"/>
                </a:lnTo>
                <a:lnTo>
                  <a:pt x="1435" y="591"/>
                </a:lnTo>
                <a:lnTo>
                  <a:pt x="1440" y="586"/>
                </a:lnTo>
                <a:lnTo>
                  <a:pt x="1445" y="576"/>
                </a:lnTo>
                <a:lnTo>
                  <a:pt x="1449" y="567"/>
                </a:lnTo>
                <a:lnTo>
                  <a:pt x="1454" y="562"/>
                </a:lnTo>
                <a:lnTo>
                  <a:pt x="1459" y="557"/>
                </a:lnTo>
                <a:lnTo>
                  <a:pt x="1464" y="552"/>
                </a:lnTo>
                <a:lnTo>
                  <a:pt x="1469" y="548"/>
                </a:lnTo>
                <a:lnTo>
                  <a:pt x="1473" y="538"/>
                </a:lnTo>
                <a:lnTo>
                  <a:pt x="1478" y="533"/>
                </a:lnTo>
                <a:lnTo>
                  <a:pt x="1483" y="524"/>
                </a:lnTo>
                <a:lnTo>
                  <a:pt x="1488" y="514"/>
                </a:lnTo>
                <a:lnTo>
                  <a:pt x="1493" y="504"/>
                </a:lnTo>
                <a:lnTo>
                  <a:pt x="1497" y="499"/>
                </a:lnTo>
                <a:lnTo>
                  <a:pt x="1502" y="490"/>
                </a:lnTo>
                <a:lnTo>
                  <a:pt x="1507" y="485"/>
                </a:lnTo>
                <a:lnTo>
                  <a:pt x="1512" y="475"/>
                </a:lnTo>
                <a:lnTo>
                  <a:pt x="1517" y="471"/>
                </a:lnTo>
                <a:lnTo>
                  <a:pt x="1521" y="466"/>
                </a:lnTo>
                <a:lnTo>
                  <a:pt x="1526" y="461"/>
                </a:lnTo>
                <a:lnTo>
                  <a:pt x="1531" y="456"/>
                </a:lnTo>
                <a:lnTo>
                  <a:pt x="1536" y="456"/>
                </a:lnTo>
                <a:lnTo>
                  <a:pt x="1541" y="451"/>
                </a:lnTo>
                <a:lnTo>
                  <a:pt x="1545" y="451"/>
                </a:lnTo>
                <a:lnTo>
                  <a:pt x="1550" y="447"/>
                </a:lnTo>
                <a:lnTo>
                  <a:pt x="1555" y="442"/>
                </a:lnTo>
                <a:lnTo>
                  <a:pt x="1560" y="442"/>
                </a:lnTo>
                <a:lnTo>
                  <a:pt x="1565" y="437"/>
                </a:lnTo>
                <a:lnTo>
                  <a:pt x="1569" y="437"/>
                </a:lnTo>
                <a:lnTo>
                  <a:pt x="1574" y="437"/>
                </a:lnTo>
                <a:lnTo>
                  <a:pt x="1579" y="432"/>
                </a:lnTo>
                <a:lnTo>
                  <a:pt x="1584" y="427"/>
                </a:lnTo>
                <a:lnTo>
                  <a:pt x="1589" y="423"/>
                </a:lnTo>
                <a:lnTo>
                  <a:pt x="1593" y="423"/>
                </a:lnTo>
                <a:lnTo>
                  <a:pt x="1598" y="418"/>
                </a:lnTo>
                <a:lnTo>
                  <a:pt x="1603" y="418"/>
                </a:lnTo>
                <a:lnTo>
                  <a:pt x="1608" y="418"/>
                </a:lnTo>
                <a:lnTo>
                  <a:pt x="1613" y="418"/>
                </a:lnTo>
                <a:lnTo>
                  <a:pt x="1617" y="418"/>
                </a:lnTo>
                <a:lnTo>
                  <a:pt x="1622" y="418"/>
                </a:lnTo>
                <a:lnTo>
                  <a:pt x="1627" y="418"/>
                </a:lnTo>
                <a:lnTo>
                  <a:pt x="1632" y="418"/>
                </a:lnTo>
                <a:lnTo>
                  <a:pt x="1637" y="418"/>
                </a:lnTo>
                <a:lnTo>
                  <a:pt x="1641" y="418"/>
                </a:lnTo>
                <a:lnTo>
                  <a:pt x="1646" y="418"/>
                </a:lnTo>
                <a:lnTo>
                  <a:pt x="1651" y="418"/>
                </a:lnTo>
                <a:lnTo>
                  <a:pt x="1656" y="413"/>
                </a:lnTo>
                <a:lnTo>
                  <a:pt x="1661" y="413"/>
                </a:lnTo>
                <a:lnTo>
                  <a:pt x="1665" y="413"/>
                </a:lnTo>
                <a:lnTo>
                  <a:pt x="1670" y="413"/>
                </a:lnTo>
                <a:lnTo>
                  <a:pt x="1675" y="408"/>
                </a:lnTo>
                <a:lnTo>
                  <a:pt x="1680" y="408"/>
                </a:lnTo>
                <a:lnTo>
                  <a:pt x="1685" y="408"/>
                </a:lnTo>
                <a:lnTo>
                  <a:pt x="1689" y="403"/>
                </a:lnTo>
                <a:lnTo>
                  <a:pt x="1694" y="399"/>
                </a:lnTo>
                <a:lnTo>
                  <a:pt x="1699" y="394"/>
                </a:lnTo>
                <a:lnTo>
                  <a:pt x="1704" y="389"/>
                </a:lnTo>
                <a:lnTo>
                  <a:pt x="1709" y="389"/>
                </a:lnTo>
                <a:lnTo>
                  <a:pt x="1713" y="389"/>
                </a:lnTo>
                <a:lnTo>
                  <a:pt x="1718" y="389"/>
                </a:lnTo>
                <a:lnTo>
                  <a:pt x="1723" y="389"/>
                </a:lnTo>
                <a:lnTo>
                  <a:pt x="1728" y="389"/>
                </a:lnTo>
                <a:lnTo>
                  <a:pt x="1733" y="389"/>
                </a:lnTo>
                <a:lnTo>
                  <a:pt x="1737" y="389"/>
                </a:lnTo>
                <a:lnTo>
                  <a:pt x="1742" y="389"/>
                </a:lnTo>
                <a:lnTo>
                  <a:pt x="1747" y="389"/>
                </a:lnTo>
                <a:lnTo>
                  <a:pt x="1752" y="384"/>
                </a:lnTo>
                <a:lnTo>
                  <a:pt x="1757" y="384"/>
                </a:lnTo>
                <a:lnTo>
                  <a:pt x="1761" y="384"/>
                </a:lnTo>
                <a:lnTo>
                  <a:pt x="1766" y="379"/>
                </a:lnTo>
                <a:lnTo>
                  <a:pt x="1771" y="379"/>
                </a:lnTo>
                <a:lnTo>
                  <a:pt x="1776" y="374"/>
                </a:lnTo>
                <a:lnTo>
                  <a:pt x="1780" y="374"/>
                </a:lnTo>
                <a:lnTo>
                  <a:pt x="1785" y="374"/>
                </a:lnTo>
                <a:lnTo>
                  <a:pt x="1790" y="370"/>
                </a:lnTo>
                <a:lnTo>
                  <a:pt x="1795" y="370"/>
                </a:lnTo>
                <a:lnTo>
                  <a:pt x="1800" y="365"/>
                </a:lnTo>
                <a:lnTo>
                  <a:pt x="1804" y="365"/>
                </a:lnTo>
                <a:lnTo>
                  <a:pt x="1809" y="360"/>
                </a:lnTo>
                <a:lnTo>
                  <a:pt x="1814" y="360"/>
                </a:lnTo>
                <a:lnTo>
                  <a:pt x="1819" y="360"/>
                </a:lnTo>
                <a:lnTo>
                  <a:pt x="1824" y="360"/>
                </a:lnTo>
                <a:lnTo>
                  <a:pt x="1828" y="360"/>
                </a:lnTo>
                <a:lnTo>
                  <a:pt x="1833" y="360"/>
                </a:lnTo>
                <a:lnTo>
                  <a:pt x="1838" y="355"/>
                </a:lnTo>
                <a:lnTo>
                  <a:pt x="1843" y="350"/>
                </a:lnTo>
                <a:lnTo>
                  <a:pt x="1848" y="346"/>
                </a:lnTo>
                <a:lnTo>
                  <a:pt x="1852" y="346"/>
                </a:lnTo>
                <a:lnTo>
                  <a:pt x="1857" y="341"/>
                </a:lnTo>
                <a:lnTo>
                  <a:pt x="1862" y="341"/>
                </a:lnTo>
                <a:lnTo>
                  <a:pt x="1867" y="341"/>
                </a:lnTo>
                <a:lnTo>
                  <a:pt x="1872" y="341"/>
                </a:lnTo>
                <a:lnTo>
                  <a:pt x="1876" y="336"/>
                </a:lnTo>
                <a:lnTo>
                  <a:pt x="1881" y="336"/>
                </a:lnTo>
                <a:lnTo>
                  <a:pt x="1886" y="336"/>
                </a:lnTo>
                <a:lnTo>
                  <a:pt x="1891" y="336"/>
                </a:lnTo>
                <a:lnTo>
                  <a:pt x="1896" y="336"/>
                </a:lnTo>
                <a:lnTo>
                  <a:pt x="1900" y="336"/>
                </a:lnTo>
                <a:lnTo>
                  <a:pt x="1905" y="331"/>
                </a:lnTo>
                <a:lnTo>
                  <a:pt x="1910" y="326"/>
                </a:lnTo>
                <a:lnTo>
                  <a:pt x="1915" y="322"/>
                </a:lnTo>
                <a:lnTo>
                  <a:pt x="1920" y="322"/>
                </a:lnTo>
                <a:lnTo>
                  <a:pt x="1924" y="317"/>
                </a:lnTo>
                <a:lnTo>
                  <a:pt x="1929" y="317"/>
                </a:lnTo>
                <a:lnTo>
                  <a:pt x="1934" y="312"/>
                </a:lnTo>
                <a:lnTo>
                  <a:pt x="1939" y="307"/>
                </a:lnTo>
                <a:lnTo>
                  <a:pt x="1944" y="302"/>
                </a:lnTo>
                <a:lnTo>
                  <a:pt x="1948" y="298"/>
                </a:lnTo>
                <a:lnTo>
                  <a:pt x="1953" y="293"/>
                </a:lnTo>
                <a:lnTo>
                  <a:pt x="1958" y="288"/>
                </a:lnTo>
                <a:lnTo>
                  <a:pt x="1963" y="283"/>
                </a:lnTo>
                <a:lnTo>
                  <a:pt x="1968" y="278"/>
                </a:lnTo>
                <a:lnTo>
                  <a:pt x="1972" y="274"/>
                </a:lnTo>
                <a:lnTo>
                  <a:pt x="1977" y="269"/>
                </a:lnTo>
                <a:lnTo>
                  <a:pt x="1982" y="269"/>
                </a:lnTo>
                <a:lnTo>
                  <a:pt x="1987" y="264"/>
                </a:lnTo>
                <a:lnTo>
                  <a:pt x="1992" y="264"/>
                </a:lnTo>
                <a:lnTo>
                  <a:pt x="1996" y="269"/>
                </a:lnTo>
                <a:lnTo>
                  <a:pt x="2001" y="269"/>
                </a:lnTo>
                <a:lnTo>
                  <a:pt x="2006" y="274"/>
                </a:lnTo>
                <a:lnTo>
                  <a:pt x="2011" y="274"/>
                </a:lnTo>
                <a:lnTo>
                  <a:pt x="2016" y="278"/>
                </a:lnTo>
                <a:lnTo>
                  <a:pt x="2020" y="278"/>
                </a:lnTo>
                <a:lnTo>
                  <a:pt x="2025" y="278"/>
                </a:lnTo>
                <a:lnTo>
                  <a:pt x="2030" y="278"/>
                </a:lnTo>
                <a:lnTo>
                  <a:pt x="2035" y="278"/>
                </a:lnTo>
                <a:lnTo>
                  <a:pt x="2040" y="274"/>
                </a:lnTo>
                <a:lnTo>
                  <a:pt x="2044" y="274"/>
                </a:lnTo>
                <a:lnTo>
                  <a:pt x="2049" y="269"/>
                </a:lnTo>
                <a:lnTo>
                  <a:pt x="2054" y="269"/>
                </a:lnTo>
                <a:lnTo>
                  <a:pt x="2059" y="264"/>
                </a:lnTo>
                <a:lnTo>
                  <a:pt x="2064" y="264"/>
                </a:lnTo>
                <a:lnTo>
                  <a:pt x="2068" y="259"/>
                </a:lnTo>
                <a:lnTo>
                  <a:pt x="2073" y="259"/>
                </a:lnTo>
                <a:lnTo>
                  <a:pt x="2078" y="259"/>
                </a:lnTo>
                <a:lnTo>
                  <a:pt x="2083" y="254"/>
                </a:lnTo>
                <a:lnTo>
                  <a:pt x="2088" y="254"/>
                </a:lnTo>
                <a:lnTo>
                  <a:pt x="2092" y="250"/>
                </a:lnTo>
                <a:lnTo>
                  <a:pt x="2097" y="245"/>
                </a:lnTo>
                <a:lnTo>
                  <a:pt x="2102" y="245"/>
                </a:lnTo>
                <a:lnTo>
                  <a:pt x="2107" y="240"/>
                </a:lnTo>
                <a:lnTo>
                  <a:pt x="2112" y="240"/>
                </a:lnTo>
                <a:lnTo>
                  <a:pt x="2116" y="235"/>
                </a:lnTo>
                <a:lnTo>
                  <a:pt x="2121" y="235"/>
                </a:lnTo>
                <a:lnTo>
                  <a:pt x="2126" y="225"/>
                </a:lnTo>
                <a:lnTo>
                  <a:pt x="2131" y="221"/>
                </a:lnTo>
                <a:lnTo>
                  <a:pt x="2136" y="221"/>
                </a:lnTo>
                <a:lnTo>
                  <a:pt x="2140" y="216"/>
                </a:lnTo>
                <a:lnTo>
                  <a:pt x="2145" y="216"/>
                </a:lnTo>
                <a:lnTo>
                  <a:pt x="2150" y="216"/>
                </a:lnTo>
                <a:lnTo>
                  <a:pt x="2155" y="211"/>
                </a:lnTo>
                <a:lnTo>
                  <a:pt x="2160" y="211"/>
                </a:lnTo>
                <a:lnTo>
                  <a:pt x="2164" y="211"/>
                </a:lnTo>
                <a:lnTo>
                  <a:pt x="2169" y="206"/>
                </a:lnTo>
                <a:lnTo>
                  <a:pt x="2174" y="206"/>
                </a:lnTo>
                <a:lnTo>
                  <a:pt x="2179" y="206"/>
                </a:lnTo>
                <a:lnTo>
                  <a:pt x="2184" y="206"/>
                </a:lnTo>
                <a:lnTo>
                  <a:pt x="2188" y="206"/>
                </a:lnTo>
                <a:lnTo>
                  <a:pt x="2193" y="206"/>
                </a:lnTo>
                <a:lnTo>
                  <a:pt x="2198" y="201"/>
                </a:lnTo>
                <a:lnTo>
                  <a:pt x="2203" y="201"/>
                </a:lnTo>
                <a:lnTo>
                  <a:pt x="2208" y="201"/>
                </a:lnTo>
                <a:lnTo>
                  <a:pt x="2212" y="197"/>
                </a:lnTo>
                <a:lnTo>
                  <a:pt x="2217" y="197"/>
                </a:lnTo>
                <a:lnTo>
                  <a:pt x="2222" y="197"/>
                </a:lnTo>
                <a:lnTo>
                  <a:pt x="2227" y="197"/>
                </a:lnTo>
                <a:lnTo>
                  <a:pt x="2232" y="192"/>
                </a:lnTo>
                <a:lnTo>
                  <a:pt x="2236" y="192"/>
                </a:lnTo>
                <a:lnTo>
                  <a:pt x="2241" y="187"/>
                </a:lnTo>
                <a:lnTo>
                  <a:pt x="2246" y="187"/>
                </a:lnTo>
                <a:lnTo>
                  <a:pt x="2251" y="187"/>
                </a:lnTo>
                <a:lnTo>
                  <a:pt x="2256" y="187"/>
                </a:lnTo>
                <a:lnTo>
                  <a:pt x="2260" y="182"/>
                </a:lnTo>
                <a:lnTo>
                  <a:pt x="2265" y="182"/>
                </a:lnTo>
                <a:lnTo>
                  <a:pt x="2270" y="173"/>
                </a:lnTo>
                <a:lnTo>
                  <a:pt x="2275" y="168"/>
                </a:lnTo>
                <a:lnTo>
                  <a:pt x="2280" y="163"/>
                </a:lnTo>
                <a:lnTo>
                  <a:pt x="2284" y="158"/>
                </a:lnTo>
                <a:lnTo>
                  <a:pt x="2289" y="153"/>
                </a:lnTo>
                <a:lnTo>
                  <a:pt x="2294" y="149"/>
                </a:lnTo>
                <a:lnTo>
                  <a:pt x="2299" y="149"/>
                </a:lnTo>
                <a:lnTo>
                  <a:pt x="2304" y="144"/>
                </a:lnTo>
                <a:lnTo>
                  <a:pt x="2308" y="139"/>
                </a:lnTo>
                <a:lnTo>
                  <a:pt x="2313" y="134"/>
                </a:lnTo>
                <a:lnTo>
                  <a:pt x="2318" y="129"/>
                </a:lnTo>
                <a:lnTo>
                  <a:pt x="2323" y="129"/>
                </a:lnTo>
                <a:lnTo>
                  <a:pt x="2328" y="125"/>
                </a:lnTo>
                <a:lnTo>
                  <a:pt x="2332" y="115"/>
                </a:lnTo>
                <a:lnTo>
                  <a:pt x="2337" y="110"/>
                </a:lnTo>
                <a:lnTo>
                  <a:pt x="2342" y="105"/>
                </a:lnTo>
                <a:lnTo>
                  <a:pt x="2347" y="100"/>
                </a:lnTo>
                <a:lnTo>
                  <a:pt x="2352" y="96"/>
                </a:lnTo>
                <a:lnTo>
                  <a:pt x="2356" y="91"/>
                </a:lnTo>
                <a:lnTo>
                  <a:pt x="2361" y="91"/>
                </a:lnTo>
                <a:lnTo>
                  <a:pt x="2366" y="96"/>
                </a:lnTo>
                <a:lnTo>
                  <a:pt x="2371" y="96"/>
                </a:lnTo>
                <a:lnTo>
                  <a:pt x="2375" y="91"/>
                </a:lnTo>
                <a:lnTo>
                  <a:pt x="2380" y="91"/>
                </a:lnTo>
                <a:lnTo>
                  <a:pt x="2385" y="91"/>
                </a:lnTo>
                <a:lnTo>
                  <a:pt x="2390" y="86"/>
                </a:lnTo>
                <a:lnTo>
                  <a:pt x="2395" y="86"/>
                </a:lnTo>
                <a:lnTo>
                  <a:pt x="2399" y="86"/>
                </a:lnTo>
                <a:lnTo>
                  <a:pt x="2404" y="86"/>
                </a:lnTo>
                <a:lnTo>
                  <a:pt x="2409" y="86"/>
                </a:lnTo>
                <a:lnTo>
                  <a:pt x="2414" y="81"/>
                </a:lnTo>
                <a:lnTo>
                  <a:pt x="2419" y="81"/>
                </a:lnTo>
                <a:lnTo>
                  <a:pt x="2423" y="76"/>
                </a:lnTo>
                <a:lnTo>
                  <a:pt x="2428" y="76"/>
                </a:lnTo>
                <a:lnTo>
                  <a:pt x="2433" y="76"/>
                </a:lnTo>
                <a:lnTo>
                  <a:pt x="2438" y="76"/>
                </a:lnTo>
                <a:lnTo>
                  <a:pt x="2443" y="81"/>
                </a:lnTo>
                <a:lnTo>
                  <a:pt x="2447" y="81"/>
                </a:lnTo>
                <a:lnTo>
                  <a:pt x="2452" y="76"/>
                </a:lnTo>
                <a:lnTo>
                  <a:pt x="2457" y="76"/>
                </a:lnTo>
                <a:lnTo>
                  <a:pt x="2462" y="81"/>
                </a:lnTo>
                <a:lnTo>
                  <a:pt x="2467" y="81"/>
                </a:lnTo>
                <a:lnTo>
                  <a:pt x="2471" y="81"/>
                </a:lnTo>
                <a:lnTo>
                  <a:pt x="2476" y="81"/>
                </a:lnTo>
                <a:lnTo>
                  <a:pt x="2481" y="81"/>
                </a:lnTo>
                <a:lnTo>
                  <a:pt x="2486" y="76"/>
                </a:lnTo>
                <a:lnTo>
                  <a:pt x="2491" y="72"/>
                </a:lnTo>
                <a:lnTo>
                  <a:pt x="2495" y="67"/>
                </a:lnTo>
                <a:lnTo>
                  <a:pt x="2500" y="57"/>
                </a:lnTo>
                <a:lnTo>
                  <a:pt x="2505" y="52"/>
                </a:lnTo>
                <a:lnTo>
                  <a:pt x="2510" y="48"/>
                </a:lnTo>
                <a:lnTo>
                  <a:pt x="2515" y="43"/>
                </a:lnTo>
                <a:lnTo>
                  <a:pt x="2519" y="38"/>
                </a:lnTo>
                <a:lnTo>
                  <a:pt x="2524" y="33"/>
                </a:lnTo>
                <a:lnTo>
                  <a:pt x="2529" y="33"/>
                </a:lnTo>
                <a:lnTo>
                  <a:pt x="2534" y="33"/>
                </a:lnTo>
                <a:lnTo>
                  <a:pt x="2539" y="33"/>
                </a:lnTo>
                <a:lnTo>
                  <a:pt x="2543" y="33"/>
                </a:lnTo>
                <a:lnTo>
                  <a:pt x="2548" y="33"/>
                </a:lnTo>
                <a:lnTo>
                  <a:pt x="2553" y="33"/>
                </a:lnTo>
                <a:lnTo>
                  <a:pt x="2558" y="33"/>
                </a:lnTo>
                <a:lnTo>
                  <a:pt x="2563" y="28"/>
                </a:lnTo>
                <a:lnTo>
                  <a:pt x="2567" y="24"/>
                </a:lnTo>
                <a:lnTo>
                  <a:pt x="2572" y="19"/>
                </a:lnTo>
                <a:lnTo>
                  <a:pt x="2577" y="19"/>
                </a:lnTo>
                <a:lnTo>
                  <a:pt x="2582" y="14"/>
                </a:lnTo>
                <a:lnTo>
                  <a:pt x="2587" y="14"/>
                </a:lnTo>
                <a:lnTo>
                  <a:pt x="2591" y="14"/>
                </a:lnTo>
                <a:lnTo>
                  <a:pt x="2596" y="9"/>
                </a:lnTo>
                <a:lnTo>
                  <a:pt x="2601" y="9"/>
                </a:lnTo>
                <a:lnTo>
                  <a:pt x="2606" y="9"/>
                </a:lnTo>
                <a:lnTo>
                  <a:pt x="2611" y="9"/>
                </a:lnTo>
                <a:lnTo>
                  <a:pt x="2615" y="9"/>
                </a:lnTo>
                <a:lnTo>
                  <a:pt x="2620" y="9"/>
                </a:lnTo>
                <a:lnTo>
                  <a:pt x="2625" y="9"/>
                </a:lnTo>
                <a:lnTo>
                  <a:pt x="2630" y="9"/>
                </a:lnTo>
                <a:lnTo>
                  <a:pt x="2635" y="4"/>
                </a:lnTo>
                <a:lnTo>
                  <a:pt x="2639" y="4"/>
                </a:lnTo>
                <a:lnTo>
                  <a:pt x="2644" y="0"/>
                </a:lnTo>
                <a:lnTo>
                  <a:pt x="2649" y="0"/>
                </a:lnTo>
                <a:lnTo>
                  <a:pt x="2654" y="0"/>
                </a:lnTo>
                <a:lnTo>
                  <a:pt x="2659" y="4"/>
                </a:lnTo>
                <a:lnTo>
                  <a:pt x="2663" y="4"/>
                </a:lnTo>
                <a:lnTo>
                  <a:pt x="2668" y="0"/>
                </a:lnTo>
                <a:lnTo>
                  <a:pt x="2673" y="0"/>
                </a:lnTo>
              </a:path>
            </a:pathLst>
          </a:custGeom>
          <a:noFill/>
          <a:ln w="38100">
            <a:solidFill>
              <a:srgbClr val="FF0000"/>
            </a:solidFill>
            <a:prstDash val="solid"/>
            <a:round/>
            <a:headEnd/>
            <a:tailEnd/>
          </a:ln>
        </p:spPr>
        <p:txBody>
          <a:bodyPr/>
          <a:lstStyle/>
          <a:p>
            <a:endParaRPr lang="zh-CN" altLang="en-US"/>
          </a:p>
        </p:txBody>
      </p:sp>
      <p:sp>
        <p:nvSpPr>
          <p:cNvPr id="174106" name="Freeform 26"/>
          <p:cNvSpPr>
            <a:spLocks/>
          </p:cNvSpPr>
          <p:nvPr/>
        </p:nvSpPr>
        <p:spPr bwMode="auto">
          <a:xfrm>
            <a:off x="2027238" y="3159125"/>
            <a:ext cx="4243387" cy="1084263"/>
          </a:xfrm>
          <a:custGeom>
            <a:avLst/>
            <a:gdLst/>
            <a:ahLst/>
            <a:cxnLst>
              <a:cxn ang="0">
                <a:pos x="39" y="48"/>
              </a:cxn>
              <a:cxn ang="0">
                <a:pos x="82" y="39"/>
              </a:cxn>
              <a:cxn ang="0">
                <a:pos x="125" y="39"/>
              </a:cxn>
              <a:cxn ang="0">
                <a:pos x="168" y="5"/>
              </a:cxn>
              <a:cxn ang="0">
                <a:pos x="211" y="19"/>
              </a:cxn>
              <a:cxn ang="0">
                <a:pos x="255" y="29"/>
              </a:cxn>
              <a:cxn ang="0">
                <a:pos x="298" y="24"/>
              </a:cxn>
              <a:cxn ang="0">
                <a:pos x="341" y="24"/>
              </a:cxn>
              <a:cxn ang="0">
                <a:pos x="384" y="10"/>
              </a:cxn>
              <a:cxn ang="0">
                <a:pos x="427" y="58"/>
              </a:cxn>
              <a:cxn ang="0">
                <a:pos x="471" y="67"/>
              </a:cxn>
              <a:cxn ang="0">
                <a:pos x="514" y="67"/>
              </a:cxn>
              <a:cxn ang="0">
                <a:pos x="557" y="149"/>
              </a:cxn>
              <a:cxn ang="0">
                <a:pos x="600" y="327"/>
              </a:cxn>
              <a:cxn ang="0">
                <a:pos x="643" y="495"/>
              </a:cxn>
              <a:cxn ang="0">
                <a:pos x="686" y="476"/>
              </a:cxn>
              <a:cxn ang="0">
                <a:pos x="730" y="197"/>
              </a:cxn>
              <a:cxn ang="0">
                <a:pos x="773" y="53"/>
              </a:cxn>
              <a:cxn ang="0">
                <a:pos x="816" y="236"/>
              </a:cxn>
              <a:cxn ang="0">
                <a:pos x="859" y="490"/>
              </a:cxn>
              <a:cxn ang="0">
                <a:pos x="902" y="606"/>
              </a:cxn>
              <a:cxn ang="0">
                <a:pos x="946" y="606"/>
              </a:cxn>
              <a:cxn ang="0">
                <a:pos x="989" y="529"/>
              </a:cxn>
              <a:cxn ang="0">
                <a:pos x="1032" y="515"/>
              </a:cxn>
              <a:cxn ang="0">
                <a:pos x="1075" y="553"/>
              </a:cxn>
              <a:cxn ang="0">
                <a:pos x="1118" y="615"/>
              </a:cxn>
              <a:cxn ang="0">
                <a:pos x="1162" y="673"/>
              </a:cxn>
              <a:cxn ang="0">
                <a:pos x="1205" y="678"/>
              </a:cxn>
              <a:cxn ang="0">
                <a:pos x="1248" y="664"/>
              </a:cxn>
              <a:cxn ang="0">
                <a:pos x="1291" y="620"/>
              </a:cxn>
              <a:cxn ang="0">
                <a:pos x="1334" y="567"/>
              </a:cxn>
              <a:cxn ang="0">
                <a:pos x="1377" y="543"/>
              </a:cxn>
              <a:cxn ang="0">
                <a:pos x="1421" y="548"/>
              </a:cxn>
              <a:cxn ang="0">
                <a:pos x="1464" y="519"/>
              </a:cxn>
              <a:cxn ang="0">
                <a:pos x="1507" y="495"/>
              </a:cxn>
              <a:cxn ang="0">
                <a:pos x="1550" y="490"/>
              </a:cxn>
              <a:cxn ang="0">
                <a:pos x="1593" y="481"/>
              </a:cxn>
              <a:cxn ang="0">
                <a:pos x="1637" y="466"/>
              </a:cxn>
              <a:cxn ang="0">
                <a:pos x="1680" y="438"/>
              </a:cxn>
              <a:cxn ang="0">
                <a:pos x="1723" y="418"/>
              </a:cxn>
              <a:cxn ang="0">
                <a:pos x="1766" y="390"/>
              </a:cxn>
              <a:cxn ang="0">
                <a:pos x="1809" y="370"/>
              </a:cxn>
              <a:cxn ang="0">
                <a:pos x="1852" y="375"/>
              </a:cxn>
              <a:cxn ang="0">
                <a:pos x="1896" y="351"/>
              </a:cxn>
              <a:cxn ang="0">
                <a:pos x="1939" y="337"/>
              </a:cxn>
              <a:cxn ang="0">
                <a:pos x="1982" y="308"/>
              </a:cxn>
              <a:cxn ang="0">
                <a:pos x="2025" y="279"/>
              </a:cxn>
              <a:cxn ang="0">
                <a:pos x="2068" y="255"/>
              </a:cxn>
              <a:cxn ang="0">
                <a:pos x="2112" y="226"/>
              </a:cxn>
              <a:cxn ang="0">
                <a:pos x="2155" y="221"/>
              </a:cxn>
              <a:cxn ang="0">
                <a:pos x="2198" y="197"/>
              </a:cxn>
              <a:cxn ang="0">
                <a:pos x="2241" y="183"/>
              </a:cxn>
              <a:cxn ang="0">
                <a:pos x="2284" y="168"/>
              </a:cxn>
              <a:cxn ang="0">
                <a:pos x="2328" y="164"/>
              </a:cxn>
              <a:cxn ang="0">
                <a:pos x="2371" y="159"/>
              </a:cxn>
              <a:cxn ang="0">
                <a:pos x="2414" y="154"/>
              </a:cxn>
              <a:cxn ang="0">
                <a:pos x="2457" y="130"/>
              </a:cxn>
              <a:cxn ang="0">
                <a:pos x="2500" y="101"/>
              </a:cxn>
              <a:cxn ang="0">
                <a:pos x="2543" y="91"/>
              </a:cxn>
              <a:cxn ang="0">
                <a:pos x="2587" y="101"/>
              </a:cxn>
              <a:cxn ang="0">
                <a:pos x="2630" y="87"/>
              </a:cxn>
              <a:cxn ang="0">
                <a:pos x="2673" y="77"/>
              </a:cxn>
            </a:cxnLst>
            <a:rect l="0" t="0" r="r" b="b"/>
            <a:pathLst>
              <a:path w="2673" h="683">
                <a:moveTo>
                  <a:pt x="0" y="0"/>
                </a:moveTo>
                <a:lnTo>
                  <a:pt x="5" y="29"/>
                </a:lnTo>
                <a:lnTo>
                  <a:pt x="10" y="34"/>
                </a:lnTo>
                <a:lnTo>
                  <a:pt x="15" y="39"/>
                </a:lnTo>
                <a:lnTo>
                  <a:pt x="19" y="43"/>
                </a:lnTo>
                <a:lnTo>
                  <a:pt x="24" y="48"/>
                </a:lnTo>
                <a:lnTo>
                  <a:pt x="29" y="48"/>
                </a:lnTo>
                <a:lnTo>
                  <a:pt x="34" y="48"/>
                </a:lnTo>
                <a:lnTo>
                  <a:pt x="39" y="48"/>
                </a:lnTo>
                <a:lnTo>
                  <a:pt x="43" y="48"/>
                </a:lnTo>
                <a:lnTo>
                  <a:pt x="48" y="48"/>
                </a:lnTo>
                <a:lnTo>
                  <a:pt x="53" y="43"/>
                </a:lnTo>
                <a:lnTo>
                  <a:pt x="58" y="43"/>
                </a:lnTo>
                <a:lnTo>
                  <a:pt x="63" y="39"/>
                </a:lnTo>
                <a:lnTo>
                  <a:pt x="67" y="39"/>
                </a:lnTo>
                <a:lnTo>
                  <a:pt x="72" y="39"/>
                </a:lnTo>
                <a:lnTo>
                  <a:pt x="77" y="39"/>
                </a:lnTo>
                <a:lnTo>
                  <a:pt x="82" y="39"/>
                </a:lnTo>
                <a:lnTo>
                  <a:pt x="87" y="39"/>
                </a:lnTo>
                <a:lnTo>
                  <a:pt x="91" y="39"/>
                </a:lnTo>
                <a:lnTo>
                  <a:pt x="96" y="39"/>
                </a:lnTo>
                <a:lnTo>
                  <a:pt x="101" y="34"/>
                </a:lnTo>
                <a:lnTo>
                  <a:pt x="106" y="34"/>
                </a:lnTo>
                <a:lnTo>
                  <a:pt x="111" y="34"/>
                </a:lnTo>
                <a:lnTo>
                  <a:pt x="115" y="39"/>
                </a:lnTo>
                <a:lnTo>
                  <a:pt x="120" y="39"/>
                </a:lnTo>
                <a:lnTo>
                  <a:pt x="125" y="39"/>
                </a:lnTo>
                <a:lnTo>
                  <a:pt x="130" y="34"/>
                </a:lnTo>
                <a:lnTo>
                  <a:pt x="135" y="29"/>
                </a:lnTo>
                <a:lnTo>
                  <a:pt x="139" y="29"/>
                </a:lnTo>
                <a:lnTo>
                  <a:pt x="144" y="24"/>
                </a:lnTo>
                <a:lnTo>
                  <a:pt x="149" y="19"/>
                </a:lnTo>
                <a:lnTo>
                  <a:pt x="154" y="15"/>
                </a:lnTo>
                <a:lnTo>
                  <a:pt x="159" y="10"/>
                </a:lnTo>
                <a:lnTo>
                  <a:pt x="163" y="10"/>
                </a:lnTo>
                <a:lnTo>
                  <a:pt x="168" y="5"/>
                </a:lnTo>
                <a:lnTo>
                  <a:pt x="173" y="5"/>
                </a:lnTo>
                <a:lnTo>
                  <a:pt x="178" y="5"/>
                </a:lnTo>
                <a:lnTo>
                  <a:pt x="183" y="5"/>
                </a:lnTo>
                <a:lnTo>
                  <a:pt x="187" y="5"/>
                </a:lnTo>
                <a:lnTo>
                  <a:pt x="192" y="10"/>
                </a:lnTo>
                <a:lnTo>
                  <a:pt x="197" y="10"/>
                </a:lnTo>
                <a:lnTo>
                  <a:pt x="202" y="15"/>
                </a:lnTo>
                <a:lnTo>
                  <a:pt x="207" y="15"/>
                </a:lnTo>
                <a:lnTo>
                  <a:pt x="211" y="19"/>
                </a:lnTo>
                <a:lnTo>
                  <a:pt x="216" y="19"/>
                </a:lnTo>
                <a:lnTo>
                  <a:pt x="221" y="19"/>
                </a:lnTo>
                <a:lnTo>
                  <a:pt x="226" y="24"/>
                </a:lnTo>
                <a:lnTo>
                  <a:pt x="231" y="24"/>
                </a:lnTo>
                <a:lnTo>
                  <a:pt x="235" y="29"/>
                </a:lnTo>
                <a:lnTo>
                  <a:pt x="240" y="29"/>
                </a:lnTo>
                <a:lnTo>
                  <a:pt x="245" y="29"/>
                </a:lnTo>
                <a:lnTo>
                  <a:pt x="250" y="29"/>
                </a:lnTo>
                <a:lnTo>
                  <a:pt x="255" y="29"/>
                </a:lnTo>
                <a:lnTo>
                  <a:pt x="259" y="29"/>
                </a:lnTo>
                <a:lnTo>
                  <a:pt x="264" y="29"/>
                </a:lnTo>
                <a:lnTo>
                  <a:pt x="269" y="34"/>
                </a:lnTo>
                <a:lnTo>
                  <a:pt x="274" y="34"/>
                </a:lnTo>
                <a:lnTo>
                  <a:pt x="279" y="34"/>
                </a:lnTo>
                <a:lnTo>
                  <a:pt x="283" y="29"/>
                </a:lnTo>
                <a:lnTo>
                  <a:pt x="288" y="29"/>
                </a:lnTo>
                <a:lnTo>
                  <a:pt x="293" y="29"/>
                </a:lnTo>
                <a:lnTo>
                  <a:pt x="298" y="24"/>
                </a:lnTo>
                <a:lnTo>
                  <a:pt x="303" y="24"/>
                </a:lnTo>
                <a:lnTo>
                  <a:pt x="307" y="24"/>
                </a:lnTo>
                <a:lnTo>
                  <a:pt x="312" y="24"/>
                </a:lnTo>
                <a:lnTo>
                  <a:pt x="317" y="24"/>
                </a:lnTo>
                <a:lnTo>
                  <a:pt x="322" y="24"/>
                </a:lnTo>
                <a:lnTo>
                  <a:pt x="327" y="24"/>
                </a:lnTo>
                <a:lnTo>
                  <a:pt x="331" y="24"/>
                </a:lnTo>
                <a:lnTo>
                  <a:pt x="336" y="24"/>
                </a:lnTo>
                <a:lnTo>
                  <a:pt x="341" y="24"/>
                </a:lnTo>
                <a:lnTo>
                  <a:pt x="346" y="19"/>
                </a:lnTo>
                <a:lnTo>
                  <a:pt x="351" y="19"/>
                </a:lnTo>
                <a:lnTo>
                  <a:pt x="355" y="15"/>
                </a:lnTo>
                <a:lnTo>
                  <a:pt x="360" y="15"/>
                </a:lnTo>
                <a:lnTo>
                  <a:pt x="365" y="10"/>
                </a:lnTo>
                <a:lnTo>
                  <a:pt x="370" y="10"/>
                </a:lnTo>
                <a:lnTo>
                  <a:pt x="375" y="10"/>
                </a:lnTo>
                <a:lnTo>
                  <a:pt x="379" y="10"/>
                </a:lnTo>
                <a:lnTo>
                  <a:pt x="384" y="10"/>
                </a:lnTo>
                <a:lnTo>
                  <a:pt x="389" y="15"/>
                </a:lnTo>
                <a:lnTo>
                  <a:pt x="394" y="15"/>
                </a:lnTo>
                <a:lnTo>
                  <a:pt x="399" y="19"/>
                </a:lnTo>
                <a:lnTo>
                  <a:pt x="403" y="24"/>
                </a:lnTo>
                <a:lnTo>
                  <a:pt x="408" y="34"/>
                </a:lnTo>
                <a:lnTo>
                  <a:pt x="413" y="39"/>
                </a:lnTo>
                <a:lnTo>
                  <a:pt x="418" y="43"/>
                </a:lnTo>
                <a:lnTo>
                  <a:pt x="423" y="53"/>
                </a:lnTo>
                <a:lnTo>
                  <a:pt x="427" y="58"/>
                </a:lnTo>
                <a:lnTo>
                  <a:pt x="432" y="63"/>
                </a:lnTo>
                <a:lnTo>
                  <a:pt x="437" y="63"/>
                </a:lnTo>
                <a:lnTo>
                  <a:pt x="442" y="67"/>
                </a:lnTo>
                <a:lnTo>
                  <a:pt x="447" y="67"/>
                </a:lnTo>
                <a:lnTo>
                  <a:pt x="451" y="67"/>
                </a:lnTo>
                <a:lnTo>
                  <a:pt x="456" y="67"/>
                </a:lnTo>
                <a:lnTo>
                  <a:pt x="461" y="67"/>
                </a:lnTo>
                <a:lnTo>
                  <a:pt x="466" y="67"/>
                </a:lnTo>
                <a:lnTo>
                  <a:pt x="471" y="67"/>
                </a:lnTo>
                <a:lnTo>
                  <a:pt x="475" y="67"/>
                </a:lnTo>
                <a:lnTo>
                  <a:pt x="480" y="67"/>
                </a:lnTo>
                <a:lnTo>
                  <a:pt x="485" y="67"/>
                </a:lnTo>
                <a:lnTo>
                  <a:pt x="490" y="67"/>
                </a:lnTo>
                <a:lnTo>
                  <a:pt x="495" y="63"/>
                </a:lnTo>
                <a:lnTo>
                  <a:pt x="499" y="63"/>
                </a:lnTo>
                <a:lnTo>
                  <a:pt x="504" y="63"/>
                </a:lnTo>
                <a:lnTo>
                  <a:pt x="509" y="63"/>
                </a:lnTo>
                <a:lnTo>
                  <a:pt x="514" y="67"/>
                </a:lnTo>
                <a:lnTo>
                  <a:pt x="519" y="72"/>
                </a:lnTo>
                <a:lnTo>
                  <a:pt x="523" y="77"/>
                </a:lnTo>
                <a:lnTo>
                  <a:pt x="528" y="82"/>
                </a:lnTo>
                <a:lnTo>
                  <a:pt x="533" y="91"/>
                </a:lnTo>
                <a:lnTo>
                  <a:pt x="538" y="101"/>
                </a:lnTo>
                <a:lnTo>
                  <a:pt x="543" y="111"/>
                </a:lnTo>
                <a:lnTo>
                  <a:pt x="547" y="120"/>
                </a:lnTo>
                <a:lnTo>
                  <a:pt x="552" y="135"/>
                </a:lnTo>
                <a:lnTo>
                  <a:pt x="557" y="149"/>
                </a:lnTo>
                <a:lnTo>
                  <a:pt x="562" y="164"/>
                </a:lnTo>
                <a:lnTo>
                  <a:pt x="567" y="178"/>
                </a:lnTo>
                <a:lnTo>
                  <a:pt x="571" y="192"/>
                </a:lnTo>
                <a:lnTo>
                  <a:pt x="576" y="212"/>
                </a:lnTo>
                <a:lnTo>
                  <a:pt x="581" y="236"/>
                </a:lnTo>
                <a:lnTo>
                  <a:pt x="586" y="255"/>
                </a:lnTo>
                <a:lnTo>
                  <a:pt x="590" y="279"/>
                </a:lnTo>
                <a:lnTo>
                  <a:pt x="595" y="303"/>
                </a:lnTo>
                <a:lnTo>
                  <a:pt x="600" y="327"/>
                </a:lnTo>
                <a:lnTo>
                  <a:pt x="605" y="351"/>
                </a:lnTo>
                <a:lnTo>
                  <a:pt x="610" y="370"/>
                </a:lnTo>
                <a:lnTo>
                  <a:pt x="614" y="394"/>
                </a:lnTo>
                <a:lnTo>
                  <a:pt x="619" y="414"/>
                </a:lnTo>
                <a:lnTo>
                  <a:pt x="624" y="433"/>
                </a:lnTo>
                <a:lnTo>
                  <a:pt x="629" y="452"/>
                </a:lnTo>
                <a:lnTo>
                  <a:pt x="634" y="466"/>
                </a:lnTo>
                <a:lnTo>
                  <a:pt x="638" y="481"/>
                </a:lnTo>
                <a:lnTo>
                  <a:pt x="643" y="495"/>
                </a:lnTo>
                <a:lnTo>
                  <a:pt x="648" y="510"/>
                </a:lnTo>
                <a:lnTo>
                  <a:pt x="653" y="524"/>
                </a:lnTo>
                <a:lnTo>
                  <a:pt x="658" y="534"/>
                </a:lnTo>
                <a:lnTo>
                  <a:pt x="662" y="539"/>
                </a:lnTo>
                <a:lnTo>
                  <a:pt x="667" y="539"/>
                </a:lnTo>
                <a:lnTo>
                  <a:pt x="672" y="529"/>
                </a:lnTo>
                <a:lnTo>
                  <a:pt x="677" y="515"/>
                </a:lnTo>
                <a:lnTo>
                  <a:pt x="682" y="495"/>
                </a:lnTo>
                <a:lnTo>
                  <a:pt x="686" y="476"/>
                </a:lnTo>
                <a:lnTo>
                  <a:pt x="691" y="447"/>
                </a:lnTo>
                <a:lnTo>
                  <a:pt x="696" y="423"/>
                </a:lnTo>
                <a:lnTo>
                  <a:pt x="701" y="399"/>
                </a:lnTo>
                <a:lnTo>
                  <a:pt x="706" y="365"/>
                </a:lnTo>
                <a:lnTo>
                  <a:pt x="710" y="332"/>
                </a:lnTo>
                <a:lnTo>
                  <a:pt x="715" y="298"/>
                </a:lnTo>
                <a:lnTo>
                  <a:pt x="720" y="265"/>
                </a:lnTo>
                <a:lnTo>
                  <a:pt x="725" y="231"/>
                </a:lnTo>
                <a:lnTo>
                  <a:pt x="730" y="197"/>
                </a:lnTo>
                <a:lnTo>
                  <a:pt x="734" y="168"/>
                </a:lnTo>
                <a:lnTo>
                  <a:pt x="739" y="140"/>
                </a:lnTo>
                <a:lnTo>
                  <a:pt x="744" y="116"/>
                </a:lnTo>
                <a:lnTo>
                  <a:pt x="749" y="91"/>
                </a:lnTo>
                <a:lnTo>
                  <a:pt x="754" y="72"/>
                </a:lnTo>
                <a:lnTo>
                  <a:pt x="758" y="58"/>
                </a:lnTo>
                <a:lnTo>
                  <a:pt x="763" y="53"/>
                </a:lnTo>
                <a:lnTo>
                  <a:pt x="768" y="48"/>
                </a:lnTo>
                <a:lnTo>
                  <a:pt x="773" y="53"/>
                </a:lnTo>
                <a:lnTo>
                  <a:pt x="778" y="58"/>
                </a:lnTo>
                <a:lnTo>
                  <a:pt x="782" y="72"/>
                </a:lnTo>
                <a:lnTo>
                  <a:pt x="787" y="82"/>
                </a:lnTo>
                <a:lnTo>
                  <a:pt x="792" y="101"/>
                </a:lnTo>
                <a:lnTo>
                  <a:pt x="797" y="120"/>
                </a:lnTo>
                <a:lnTo>
                  <a:pt x="802" y="144"/>
                </a:lnTo>
                <a:lnTo>
                  <a:pt x="806" y="173"/>
                </a:lnTo>
                <a:lnTo>
                  <a:pt x="811" y="202"/>
                </a:lnTo>
                <a:lnTo>
                  <a:pt x="816" y="236"/>
                </a:lnTo>
                <a:lnTo>
                  <a:pt x="821" y="269"/>
                </a:lnTo>
                <a:lnTo>
                  <a:pt x="826" y="298"/>
                </a:lnTo>
                <a:lnTo>
                  <a:pt x="830" y="327"/>
                </a:lnTo>
                <a:lnTo>
                  <a:pt x="835" y="356"/>
                </a:lnTo>
                <a:lnTo>
                  <a:pt x="840" y="390"/>
                </a:lnTo>
                <a:lnTo>
                  <a:pt x="845" y="418"/>
                </a:lnTo>
                <a:lnTo>
                  <a:pt x="850" y="442"/>
                </a:lnTo>
                <a:lnTo>
                  <a:pt x="854" y="466"/>
                </a:lnTo>
                <a:lnTo>
                  <a:pt x="859" y="490"/>
                </a:lnTo>
                <a:lnTo>
                  <a:pt x="864" y="510"/>
                </a:lnTo>
                <a:lnTo>
                  <a:pt x="869" y="534"/>
                </a:lnTo>
                <a:lnTo>
                  <a:pt x="874" y="548"/>
                </a:lnTo>
                <a:lnTo>
                  <a:pt x="878" y="567"/>
                </a:lnTo>
                <a:lnTo>
                  <a:pt x="883" y="577"/>
                </a:lnTo>
                <a:lnTo>
                  <a:pt x="888" y="587"/>
                </a:lnTo>
                <a:lnTo>
                  <a:pt x="893" y="596"/>
                </a:lnTo>
                <a:lnTo>
                  <a:pt x="898" y="601"/>
                </a:lnTo>
                <a:lnTo>
                  <a:pt x="902" y="606"/>
                </a:lnTo>
                <a:lnTo>
                  <a:pt x="907" y="611"/>
                </a:lnTo>
                <a:lnTo>
                  <a:pt x="912" y="615"/>
                </a:lnTo>
                <a:lnTo>
                  <a:pt x="917" y="620"/>
                </a:lnTo>
                <a:lnTo>
                  <a:pt x="922" y="620"/>
                </a:lnTo>
                <a:lnTo>
                  <a:pt x="926" y="620"/>
                </a:lnTo>
                <a:lnTo>
                  <a:pt x="931" y="620"/>
                </a:lnTo>
                <a:lnTo>
                  <a:pt x="936" y="615"/>
                </a:lnTo>
                <a:lnTo>
                  <a:pt x="941" y="611"/>
                </a:lnTo>
                <a:lnTo>
                  <a:pt x="946" y="606"/>
                </a:lnTo>
                <a:lnTo>
                  <a:pt x="950" y="601"/>
                </a:lnTo>
                <a:lnTo>
                  <a:pt x="955" y="591"/>
                </a:lnTo>
                <a:lnTo>
                  <a:pt x="960" y="582"/>
                </a:lnTo>
                <a:lnTo>
                  <a:pt x="965" y="572"/>
                </a:lnTo>
                <a:lnTo>
                  <a:pt x="970" y="563"/>
                </a:lnTo>
                <a:lnTo>
                  <a:pt x="974" y="553"/>
                </a:lnTo>
                <a:lnTo>
                  <a:pt x="979" y="548"/>
                </a:lnTo>
                <a:lnTo>
                  <a:pt x="984" y="539"/>
                </a:lnTo>
                <a:lnTo>
                  <a:pt x="989" y="529"/>
                </a:lnTo>
                <a:lnTo>
                  <a:pt x="994" y="519"/>
                </a:lnTo>
                <a:lnTo>
                  <a:pt x="998" y="515"/>
                </a:lnTo>
                <a:lnTo>
                  <a:pt x="1003" y="505"/>
                </a:lnTo>
                <a:lnTo>
                  <a:pt x="1008" y="505"/>
                </a:lnTo>
                <a:lnTo>
                  <a:pt x="1013" y="505"/>
                </a:lnTo>
                <a:lnTo>
                  <a:pt x="1018" y="505"/>
                </a:lnTo>
                <a:lnTo>
                  <a:pt x="1022" y="510"/>
                </a:lnTo>
                <a:lnTo>
                  <a:pt x="1027" y="515"/>
                </a:lnTo>
                <a:lnTo>
                  <a:pt x="1032" y="515"/>
                </a:lnTo>
                <a:lnTo>
                  <a:pt x="1037" y="519"/>
                </a:lnTo>
                <a:lnTo>
                  <a:pt x="1042" y="519"/>
                </a:lnTo>
                <a:lnTo>
                  <a:pt x="1046" y="524"/>
                </a:lnTo>
                <a:lnTo>
                  <a:pt x="1051" y="529"/>
                </a:lnTo>
                <a:lnTo>
                  <a:pt x="1056" y="534"/>
                </a:lnTo>
                <a:lnTo>
                  <a:pt x="1061" y="539"/>
                </a:lnTo>
                <a:lnTo>
                  <a:pt x="1066" y="543"/>
                </a:lnTo>
                <a:lnTo>
                  <a:pt x="1070" y="548"/>
                </a:lnTo>
                <a:lnTo>
                  <a:pt x="1075" y="553"/>
                </a:lnTo>
                <a:lnTo>
                  <a:pt x="1080" y="563"/>
                </a:lnTo>
                <a:lnTo>
                  <a:pt x="1085" y="567"/>
                </a:lnTo>
                <a:lnTo>
                  <a:pt x="1090" y="572"/>
                </a:lnTo>
                <a:lnTo>
                  <a:pt x="1094" y="582"/>
                </a:lnTo>
                <a:lnTo>
                  <a:pt x="1099" y="587"/>
                </a:lnTo>
                <a:lnTo>
                  <a:pt x="1104" y="596"/>
                </a:lnTo>
                <a:lnTo>
                  <a:pt x="1109" y="601"/>
                </a:lnTo>
                <a:lnTo>
                  <a:pt x="1114" y="611"/>
                </a:lnTo>
                <a:lnTo>
                  <a:pt x="1118" y="615"/>
                </a:lnTo>
                <a:lnTo>
                  <a:pt x="1123" y="620"/>
                </a:lnTo>
                <a:lnTo>
                  <a:pt x="1128" y="630"/>
                </a:lnTo>
                <a:lnTo>
                  <a:pt x="1133" y="635"/>
                </a:lnTo>
                <a:lnTo>
                  <a:pt x="1138" y="644"/>
                </a:lnTo>
                <a:lnTo>
                  <a:pt x="1142" y="649"/>
                </a:lnTo>
                <a:lnTo>
                  <a:pt x="1147" y="654"/>
                </a:lnTo>
                <a:lnTo>
                  <a:pt x="1152" y="659"/>
                </a:lnTo>
                <a:lnTo>
                  <a:pt x="1157" y="668"/>
                </a:lnTo>
                <a:lnTo>
                  <a:pt x="1162" y="673"/>
                </a:lnTo>
                <a:lnTo>
                  <a:pt x="1166" y="678"/>
                </a:lnTo>
                <a:lnTo>
                  <a:pt x="1171" y="678"/>
                </a:lnTo>
                <a:lnTo>
                  <a:pt x="1176" y="683"/>
                </a:lnTo>
                <a:lnTo>
                  <a:pt x="1181" y="683"/>
                </a:lnTo>
                <a:lnTo>
                  <a:pt x="1185" y="683"/>
                </a:lnTo>
                <a:lnTo>
                  <a:pt x="1190" y="683"/>
                </a:lnTo>
                <a:lnTo>
                  <a:pt x="1195" y="678"/>
                </a:lnTo>
                <a:lnTo>
                  <a:pt x="1200" y="678"/>
                </a:lnTo>
                <a:lnTo>
                  <a:pt x="1205" y="678"/>
                </a:lnTo>
                <a:lnTo>
                  <a:pt x="1209" y="678"/>
                </a:lnTo>
                <a:lnTo>
                  <a:pt x="1214" y="678"/>
                </a:lnTo>
                <a:lnTo>
                  <a:pt x="1219" y="678"/>
                </a:lnTo>
                <a:lnTo>
                  <a:pt x="1224" y="678"/>
                </a:lnTo>
                <a:lnTo>
                  <a:pt x="1229" y="673"/>
                </a:lnTo>
                <a:lnTo>
                  <a:pt x="1233" y="673"/>
                </a:lnTo>
                <a:lnTo>
                  <a:pt x="1238" y="673"/>
                </a:lnTo>
                <a:lnTo>
                  <a:pt x="1243" y="668"/>
                </a:lnTo>
                <a:lnTo>
                  <a:pt x="1248" y="664"/>
                </a:lnTo>
                <a:lnTo>
                  <a:pt x="1253" y="664"/>
                </a:lnTo>
                <a:lnTo>
                  <a:pt x="1257" y="659"/>
                </a:lnTo>
                <a:lnTo>
                  <a:pt x="1262" y="654"/>
                </a:lnTo>
                <a:lnTo>
                  <a:pt x="1267" y="649"/>
                </a:lnTo>
                <a:lnTo>
                  <a:pt x="1272" y="644"/>
                </a:lnTo>
                <a:lnTo>
                  <a:pt x="1277" y="639"/>
                </a:lnTo>
                <a:lnTo>
                  <a:pt x="1281" y="635"/>
                </a:lnTo>
                <a:lnTo>
                  <a:pt x="1286" y="630"/>
                </a:lnTo>
                <a:lnTo>
                  <a:pt x="1291" y="620"/>
                </a:lnTo>
                <a:lnTo>
                  <a:pt x="1296" y="615"/>
                </a:lnTo>
                <a:lnTo>
                  <a:pt x="1301" y="606"/>
                </a:lnTo>
                <a:lnTo>
                  <a:pt x="1305" y="601"/>
                </a:lnTo>
                <a:lnTo>
                  <a:pt x="1310" y="596"/>
                </a:lnTo>
                <a:lnTo>
                  <a:pt x="1315" y="591"/>
                </a:lnTo>
                <a:lnTo>
                  <a:pt x="1320" y="587"/>
                </a:lnTo>
                <a:lnTo>
                  <a:pt x="1325" y="582"/>
                </a:lnTo>
                <a:lnTo>
                  <a:pt x="1329" y="577"/>
                </a:lnTo>
                <a:lnTo>
                  <a:pt x="1334" y="567"/>
                </a:lnTo>
                <a:lnTo>
                  <a:pt x="1339" y="567"/>
                </a:lnTo>
                <a:lnTo>
                  <a:pt x="1344" y="563"/>
                </a:lnTo>
                <a:lnTo>
                  <a:pt x="1349" y="558"/>
                </a:lnTo>
                <a:lnTo>
                  <a:pt x="1353" y="553"/>
                </a:lnTo>
                <a:lnTo>
                  <a:pt x="1358" y="548"/>
                </a:lnTo>
                <a:lnTo>
                  <a:pt x="1363" y="548"/>
                </a:lnTo>
                <a:lnTo>
                  <a:pt x="1368" y="543"/>
                </a:lnTo>
                <a:lnTo>
                  <a:pt x="1373" y="543"/>
                </a:lnTo>
                <a:lnTo>
                  <a:pt x="1377" y="543"/>
                </a:lnTo>
                <a:lnTo>
                  <a:pt x="1382" y="548"/>
                </a:lnTo>
                <a:lnTo>
                  <a:pt x="1387" y="548"/>
                </a:lnTo>
                <a:lnTo>
                  <a:pt x="1392" y="553"/>
                </a:lnTo>
                <a:lnTo>
                  <a:pt x="1397" y="553"/>
                </a:lnTo>
                <a:lnTo>
                  <a:pt x="1401" y="553"/>
                </a:lnTo>
                <a:lnTo>
                  <a:pt x="1406" y="558"/>
                </a:lnTo>
                <a:lnTo>
                  <a:pt x="1411" y="553"/>
                </a:lnTo>
                <a:lnTo>
                  <a:pt x="1416" y="553"/>
                </a:lnTo>
                <a:lnTo>
                  <a:pt x="1421" y="548"/>
                </a:lnTo>
                <a:lnTo>
                  <a:pt x="1425" y="543"/>
                </a:lnTo>
                <a:lnTo>
                  <a:pt x="1430" y="543"/>
                </a:lnTo>
                <a:lnTo>
                  <a:pt x="1435" y="539"/>
                </a:lnTo>
                <a:lnTo>
                  <a:pt x="1440" y="534"/>
                </a:lnTo>
                <a:lnTo>
                  <a:pt x="1445" y="534"/>
                </a:lnTo>
                <a:lnTo>
                  <a:pt x="1449" y="529"/>
                </a:lnTo>
                <a:lnTo>
                  <a:pt x="1454" y="524"/>
                </a:lnTo>
                <a:lnTo>
                  <a:pt x="1459" y="524"/>
                </a:lnTo>
                <a:lnTo>
                  <a:pt x="1464" y="519"/>
                </a:lnTo>
                <a:lnTo>
                  <a:pt x="1469" y="515"/>
                </a:lnTo>
                <a:lnTo>
                  <a:pt x="1473" y="510"/>
                </a:lnTo>
                <a:lnTo>
                  <a:pt x="1478" y="510"/>
                </a:lnTo>
                <a:lnTo>
                  <a:pt x="1483" y="505"/>
                </a:lnTo>
                <a:lnTo>
                  <a:pt x="1488" y="505"/>
                </a:lnTo>
                <a:lnTo>
                  <a:pt x="1493" y="505"/>
                </a:lnTo>
                <a:lnTo>
                  <a:pt x="1497" y="500"/>
                </a:lnTo>
                <a:lnTo>
                  <a:pt x="1502" y="500"/>
                </a:lnTo>
                <a:lnTo>
                  <a:pt x="1507" y="495"/>
                </a:lnTo>
                <a:lnTo>
                  <a:pt x="1512" y="490"/>
                </a:lnTo>
                <a:lnTo>
                  <a:pt x="1517" y="490"/>
                </a:lnTo>
                <a:lnTo>
                  <a:pt x="1521" y="486"/>
                </a:lnTo>
                <a:lnTo>
                  <a:pt x="1526" y="486"/>
                </a:lnTo>
                <a:lnTo>
                  <a:pt x="1531" y="486"/>
                </a:lnTo>
                <a:lnTo>
                  <a:pt x="1536" y="486"/>
                </a:lnTo>
                <a:lnTo>
                  <a:pt x="1541" y="486"/>
                </a:lnTo>
                <a:lnTo>
                  <a:pt x="1545" y="490"/>
                </a:lnTo>
                <a:lnTo>
                  <a:pt x="1550" y="490"/>
                </a:lnTo>
                <a:lnTo>
                  <a:pt x="1555" y="490"/>
                </a:lnTo>
                <a:lnTo>
                  <a:pt x="1560" y="490"/>
                </a:lnTo>
                <a:lnTo>
                  <a:pt x="1565" y="490"/>
                </a:lnTo>
                <a:lnTo>
                  <a:pt x="1569" y="490"/>
                </a:lnTo>
                <a:lnTo>
                  <a:pt x="1574" y="490"/>
                </a:lnTo>
                <a:lnTo>
                  <a:pt x="1579" y="486"/>
                </a:lnTo>
                <a:lnTo>
                  <a:pt x="1584" y="486"/>
                </a:lnTo>
                <a:lnTo>
                  <a:pt x="1589" y="481"/>
                </a:lnTo>
                <a:lnTo>
                  <a:pt x="1593" y="481"/>
                </a:lnTo>
                <a:lnTo>
                  <a:pt x="1598" y="481"/>
                </a:lnTo>
                <a:lnTo>
                  <a:pt x="1603" y="481"/>
                </a:lnTo>
                <a:lnTo>
                  <a:pt x="1608" y="481"/>
                </a:lnTo>
                <a:lnTo>
                  <a:pt x="1613" y="481"/>
                </a:lnTo>
                <a:lnTo>
                  <a:pt x="1617" y="481"/>
                </a:lnTo>
                <a:lnTo>
                  <a:pt x="1622" y="476"/>
                </a:lnTo>
                <a:lnTo>
                  <a:pt x="1627" y="471"/>
                </a:lnTo>
                <a:lnTo>
                  <a:pt x="1632" y="466"/>
                </a:lnTo>
                <a:lnTo>
                  <a:pt x="1637" y="466"/>
                </a:lnTo>
                <a:lnTo>
                  <a:pt x="1641" y="462"/>
                </a:lnTo>
                <a:lnTo>
                  <a:pt x="1646" y="462"/>
                </a:lnTo>
                <a:lnTo>
                  <a:pt x="1651" y="457"/>
                </a:lnTo>
                <a:lnTo>
                  <a:pt x="1656" y="452"/>
                </a:lnTo>
                <a:lnTo>
                  <a:pt x="1661" y="447"/>
                </a:lnTo>
                <a:lnTo>
                  <a:pt x="1665" y="442"/>
                </a:lnTo>
                <a:lnTo>
                  <a:pt x="1670" y="442"/>
                </a:lnTo>
                <a:lnTo>
                  <a:pt x="1675" y="438"/>
                </a:lnTo>
                <a:lnTo>
                  <a:pt x="1680" y="438"/>
                </a:lnTo>
                <a:lnTo>
                  <a:pt x="1685" y="433"/>
                </a:lnTo>
                <a:lnTo>
                  <a:pt x="1689" y="433"/>
                </a:lnTo>
                <a:lnTo>
                  <a:pt x="1694" y="428"/>
                </a:lnTo>
                <a:lnTo>
                  <a:pt x="1699" y="423"/>
                </a:lnTo>
                <a:lnTo>
                  <a:pt x="1704" y="423"/>
                </a:lnTo>
                <a:lnTo>
                  <a:pt x="1709" y="423"/>
                </a:lnTo>
                <a:lnTo>
                  <a:pt x="1713" y="423"/>
                </a:lnTo>
                <a:lnTo>
                  <a:pt x="1718" y="423"/>
                </a:lnTo>
                <a:lnTo>
                  <a:pt x="1723" y="418"/>
                </a:lnTo>
                <a:lnTo>
                  <a:pt x="1728" y="414"/>
                </a:lnTo>
                <a:lnTo>
                  <a:pt x="1733" y="409"/>
                </a:lnTo>
                <a:lnTo>
                  <a:pt x="1737" y="409"/>
                </a:lnTo>
                <a:lnTo>
                  <a:pt x="1742" y="404"/>
                </a:lnTo>
                <a:lnTo>
                  <a:pt x="1747" y="404"/>
                </a:lnTo>
                <a:lnTo>
                  <a:pt x="1752" y="404"/>
                </a:lnTo>
                <a:lnTo>
                  <a:pt x="1757" y="399"/>
                </a:lnTo>
                <a:lnTo>
                  <a:pt x="1761" y="394"/>
                </a:lnTo>
                <a:lnTo>
                  <a:pt x="1766" y="390"/>
                </a:lnTo>
                <a:lnTo>
                  <a:pt x="1771" y="385"/>
                </a:lnTo>
                <a:lnTo>
                  <a:pt x="1776" y="385"/>
                </a:lnTo>
                <a:lnTo>
                  <a:pt x="1780" y="380"/>
                </a:lnTo>
                <a:lnTo>
                  <a:pt x="1785" y="380"/>
                </a:lnTo>
                <a:lnTo>
                  <a:pt x="1790" y="375"/>
                </a:lnTo>
                <a:lnTo>
                  <a:pt x="1795" y="375"/>
                </a:lnTo>
                <a:lnTo>
                  <a:pt x="1800" y="370"/>
                </a:lnTo>
                <a:lnTo>
                  <a:pt x="1804" y="370"/>
                </a:lnTo>
                <a:lnTo>
                  <a:pt x="1809" y="370"/>
                </a:lnTo>
                <a:lnTo>
                  <a:pt x="1814" y="370"/>
                </a:lnTo>
                <a:lnTo>
                  <a:pt x="1819" y="370"/>
                </a:lnTo>
                <a:lnTo>
                  <a:pt x="1824" y="370"/>
                </a:lnTo>
                <a:lnTo>
                  <a:pt x="1828" y="370"/>
                </a:lnTo>
                <a:lnTo>
                  <a:pt x="1833" y="370"/>
                </a:lnTo>
                <a:lnTo>
                  <a:pt x="1838" y="370"/>
                </a:lnTo>
                <a:lnTo>
                  <a:pt x="1843" y="370"/>
                </a:lnTo>
                <a:lnTo>
                  <a:pt x="1848" y="370"/>
                </a:lnTo>
                <a:lnTo>
                  <a:pt x="1852" y="375"/>
                </a:lnTo>
                <a:lnTo>
                  <a:pt x="1857" y="375"/>
                </a:lnTo>
                <a:lnTo>
                  <a:pt x="1862" y="370"/>
                </a:lnTo>
                <a:lnTo>
                  <a:pt x="1867" y="370"/>
                </a:lnTo>
                <a:lnTo>
                  <a:pt x="1872" y="365"/>
                </a:lnTo>
                <a:lnTo>
                  <a:pt x="1876" y="361"/>
                </a:lnTo>
                <a:lnTo>
                  <a:pt x="1881" y="356"/>
                </a:lnTo>
                <a:lnTo>
                  <a:pt x="1886" y="356"/>
                </a:lnTo>
                <a:lnTo>
                  <a:pt x="1891" y="351"/>
                </a:lnTo>
                <a:lnTo>
                  <a:pt x="1896" y="351"/>
                </a:lnTo>
                <a:lnTo>
                  <a:pt x="1900" y="346"/>
                </a:lnTo>
                <a:lnTo>
                  <a:pt x="1905" y="346"/>
                </a:lnTo>
                <a:lnTo>
                  <a:pt x="1910" y="346"/>
                </a:lnTo>
                <a:lnTo>
                  <a:pt x="1915" y="341"/>
                </a:lnTo>
                <a:lnTo>
                  <a:pt x="1920" y="341"/>
                </a:lnTo>
                <a:lnTo>
                  <a:pt x="1924" y="341"/>
                </a:lnTo>
                <a:lnTo>
                  <a:pt x="1929" y="341"/>
                </a:lnTo>
                <a:lnTo>
                  <a:pt x="1934" y="337"/>
                </a:lnTo>
                <a:lnTo>
                  <a:pt x="1939" y="337"/>
                </a:lnTo>
                <a:lnTo>
                  <a:pt x="1944" y="332"/>
                </a:lnTo>
                <a:lnTo>
                  <a:pt x="1948" y="332"/>
                </a:lnTo>
                <a:lnTo>
                  <a:pt x="1953" y="327"/>
                </a:lnTo>
                <a:lnTo>
                  <a:pt x="1958" y="327"/>
                </a:lnTo>
                <a:lnTo>
                  <a:pt x="1963" y="322"/>
                </a:lnTo>
                <a:lnTo>
                  <a:pt x="1968" y="322"/>
                </a:lnTo>
                <a:lnTo>
                  <a:pt x="1972" y="317"/>
                </a:lnTo>
                <a:lnTo>
                  <a:pt x="1977" y="313"/>
                </a:lnTo>
                <a:lnTo>
                  <a:pt x="1982" y="308"/>
                </a:lnTo>
                <a:lnTo>
                  <a:pt x="1987" y="303"/>
                </a:lnTo>
                <a:lnTo>
                  <a:pt x="1992" y="298"/>
                </a:lnTo>
                <a:lnTo>
                  <a:pt x="1996" y="293"/>
                </a:lnTo>
                <a:lnTo>
                  <a:pt x="2001" y="293"/>
                </a:lnTo>
                <a:lnTo>
                  <a:pt x="2006" y="289"/>
                </a:lnTo>
                <a:lnTo>
                  <a:pt x="2011" y="289"/>
                </a:lnTo>
                <a:lnTo>
                  <a:pt x="2016" y="284"/>
                </a:lnTo>
                <a:lnTo>
                  <a:pt x="2020" y="284"/>
                </a:lnTo>
                <a:lnTo>
                  <a:pt x="2025" y="279"/>
                </a:lnTo>
                <a:lnTo>
                  <a:pt x="2030" y="279"/>
                </a:lnTo>
                <a:lnTo>
                  <a:pt x="2035" y="274"/>
                </a:lnTo>
                <a:lnTo>
                  <a:pt x="2040" y="274"/>
                </a:lnTo>
                <a:lnTo>
                  <a:pt x="2044" y="269"/>
                </a:lnTo>
                <a:lnTo>
                  <a:pt x="2049" y="269"/>
                </a:lnTo>
                <a:lnTo>
                  <a:pt x="2054" y="265"/>
                </a:lnTo>
                <a:lnTo>
                  <a:pt x="2059" y="260"/>
                </a:lnTo>
                <a:lnTo>
                  <a:pt x="2064" y="255"/>
                </a:lnTo>
                <a:lnTo>
                  <a:pt x="2068" y="255"/>
                </a:lnTo>
                <a:lnTo>
                  <a:pt x="2073" y="250"/>
                </a:lnTo>
                <a:lnTo>
                  <a:pt x="2078" y="250"/>
                </a:lnTo>
                <a:lnTo>
                  <a:pt x="2083" y="245"/>
                </a:lnTo>
                <a:lnTo>
                  <a:pt x="2088" y="240"/>
                </a:lnTo>
                <a:lnTo>
                  <a:pt x="2092" y="236"/>
                </a:lnTo>
                <a:lnTo>
                  <a:pt x="2097" y="231"/>
                </a:lnTo>
                <a:lnTo>
                  <a:pt x="2102" y="231"/>
                </a:lnTo>
                <a:lnTo>
                  <a:pt x="2107" y="231"/>
                </a:lnTo>
                <a:lnTo>
                  <a:pt x="2112" y="226"/>
                </a:lnTo>
                <a:lnTo>
                  <a:pt x="2116" y="226"/>
                </a:lnTo>
                <a:lnTo>
                  <a:pt x="2121" y="221"/>
                </a:lnTo>
                <a:lnTo>
                  <a:pt x="2126" y="221"/>
                </a:lnTo>
                <a:lnTo>
                  <a:pt x="2131" y="221"/>
                </a:lnTo>
                <a:lnTo>
                  <a:pt x="2136" y="221"/>
                </a:lnTo>
                <a:lnTo>
                  <a:pt x="2140" y="216"/>
                </a:lnTo>
                <a:lnTo>
                  <a:pt x="2145" y="221"/>
                </a:lnTo>
                <a:lnTo>
                  <a:pt x="2150" y="221"/>
                </a:lnTo>
                <a:lnTo>
                  <a:pt x="2155" y="221"/>
                </a:lnTo>
                <a:lnTo>
                  <a:pt x="2160" y="221"/>
                </a:lnTo>
                <a:lnTo>
                  <a:pt x="2164" y="221"/>
                </a:lnTo>
                <a:lnTo>
                  <a:pt x="2169" y="221"/>
                </a:lnTo>
                <a:lnTo>
                  <a:pt x="2174" y="216"/>
                </a:lnTo>
                <a:lnTo>
                  <a:pt x="2179" y="216"/>
                </a:lnTo>
                <a:lnTo>
                  <a:pt x="2184" y="212"/>
                </a:lnTo>
                <a:lnTo>
                  <a:pt x="2188" y="207"/>
                </a:lnTo>
                <a:lnTo>
                  <a:pt x="2193" y="202"/>
                </a:lnTo>
                <a:lnTo>
                  <a:pt x="2198" y="197"/>
                </a:lnTo>
                <a:lnTo>
                  <a:pt x="2203" y="197"/>
                </a:lnTo>
                <a:lnTo>
                  <a:pt x="2208" y="192"/>
                </a:lnTo>
                <a:lnTo>
                  <a:pt x="2212" y="192"/>
                </a:lnTo>
                <a:lnTo>
                  <a:pt x="2217" y="192"/>
                </a:lnTo>
                <a:lnTo>
                  <a:pt x="2222" y="197"/>
                </a:lnTo>
                <a:lnTo>
                  <a:pt x="2227" y="197"/>
                </a:lnTo>
                <a:lnTo>
                  <a:pt x="2232" y="192"/>
                </a:lnTo>
                <a:lnTo>
                  <a:pt x="2236" y="188"/>
                </a:lnTo>
                <a:lnTo>
                  <a:pt x="2241" y="183"/>
                </a:lnTo>
                <a:lnTo>
                  <a:pt x="2246" y="178"/>
                </a:lnTo>
                <a:lnTo>
                  <a:pt x="2251" y="178"/>
                </a:lnTo>
                <a:lnTo>
                  <a:pt x="2256" y="178"/>
                </a:lnTo>
                <a:lnTo>
                  <a:pt x="2260" y="178"/>
                </a:lnTo>
                <a:lnTo>
                  <a:pt x="2265" y="178"/>
                </a:lnTo>
                <a:lnTo>
                  <a:pt x="2270" y="178"/>
                </a:lnTo>
                <a:lnTo>
                  <a:pt x="2275" y="173"/>
                </a:lnTo>
                <a:lnTo>
                  <a:pt x="2280" y="173"/>
                </a:lnTo>
                <a:lnTo>
                  <a:pt x="2284" y="168"/>
                </a:lnTo>
                <a:lnTo>
                  <a:pt x="2289" y="168"/>
                </a:lnTo>
                <a:lnTo>
                  <a:pt x="2294" y="168"/>
                </a:lnTo>
                <a:lnTo>
                  <a:pt x="2299" y="164"/>
                </a:lnTo>
                <a:lnTo>
                  <a:pt x="2304" y="164"/>
                </a:lnTo>
                <a:lnTo>
                  <a:pt x="2308" y="159"/>
                </a:lnTo>
                <a:lnTo>
                  <a:pt x="2313" y="159"/>
                </a:lnTo>
                <a:lnTo>
                  <a:pt x="2318" y="159"/>
                </a:lnTo>
                <a:lnTo>
                  <a:pt x="2323" y="159"/>
                </a:lnTo>
                <a:lnTo>
                  <a:pt x="2328" y="164"/>
                </a:lnTo>
                <a:lnTo>
                  <a:pt x="2332" y="164"/>
                </a:lnTo>
                <a:lnTo>
                  <a:pt x="2337" y="159"/>
                </a:lnTo>
                <a:lnTo>
                  <a:pt x="2342" y="159"/>
                </a:lnTo>
                <a:lnTo>
                  <a:pt x="2347" y="159"/>
                </a:lnTo>
                <a:lnTo>
                  <a:pt x="2352" y="159"/>
                </a:lnTo>
                <a:lnTo>
                  <a:pt x="2356" y="159"/>
                </a:lnTo>
                <a:lnTo>
                  <a:pt x="2361" y="159"/>
                </a:lnTo>
                <a:lnTo>
                  <a:pt x="2366" y="159"/>
                </a:lnTo>
                <a:lnTo>
                  <a:pt x="2371" y="159"/>
                </a:lnTo>
                <a:lnTo>
                  <a:pt x="2375" y="164"/>
                </a:lnTo>
                <a:lnTo>
                  <a:pt x="2380" y="159"/>
                </a:lnTo>
                <a:lnTo>
                  <a:pt x="2385" y="159"/>
                </a:lnTo>
                <a:lnTo>
                  <a:pt x="2390" y="159"/>
                </a:lnTo>
                <a:lnTo>
                  <a:pt x="2395" y="159"/>
                </a:lnTo>
                <a:lnTo>
                  <a:pt x="2399" y="159"/>
                </a:lnTo>
                <a:lnTo>
                  <a:pt x="2404" y="154"/>
                </a:lnTo>
                <a:lnTo>
                  <a:pt x="2409" y="154"/>
                </a:lnTo>
                <a:lnTo>
                  <a:pt x="2414" y="154"/>
                </a:lnTo>
                <a:lnTo>
                  <a:pt x="2419" y="149"/>
                </a:lnTo>
                <a:lnTo>
                  <a:pt x="2423" y="144"/>
                </a:lnTo>
                <a:lnTo>
                  <a:pt x="2428" y="144"/>
                </a:lnTo>
                <a:lnTo>
                  <a:pt x="2433" y="140"/>
                </a:lnTo>
                <a:lnTo>
                  <a:pt x="2438" y="140"/>
                </a:lnTo>
                <a:lnTo>
                  <a:pt x="2443" y="135"/>
                </a:lnTo>
                <a:lnTo>
                  <a:pt x="2447" y="135"/>
                </a:lnTo>
                <a:lnTo>
                  <a:pt x="2452" y="130"/>
                </a:lnTo>
                <a:lnTo>
                  <a:pt x="2457" y="130"/>
                </a:lnTo>
                <a:lnTo>
                  <a:pt x="2462" y="125"/>
                </a:lnTo>
                <a:lnTo>
                  <a:pt x="2467" y="125"/>
                </a:lnTo>
                <a:lnTo>
                  <a:pt x="2471" y="125"/>
                </a:lnTo>
                <a:lnTo>
                  <a:pt x="2476" y="120"/>
                </a:lnTo>
                <a:lnTo>
                  <a:pt x="2481" y="120"/>
                </a:lnTo>
                <a:lnTo>
                  <a:pt x="2486" y="116"/>
                </a:lnTo>
                <a:lnTo>
                  <a:pt x="2491" y="111"/>
                </a:lnTo>
                <a:lnTo>
                  <a:pt x="2495" y="106"/>
                </a:lnTo>
                <a:lnTo>
                  <a:pt x="2500" y="101"/>
                </a:lnTo>
                <a:lnTo>
                  <a:pt x="2505" y="101"/>
                </a:lnTo>
                <a:lnTo>
                  <a:pt x="2510" y="101"/>
                </a:lnTo>
                <a:lnTo>
                  <a:pt x="2515" y="101"/>
                </a:lnTo>
                <a:lnTo>
                  <a:pt x="2519" y="101"/>
                </a:lnTo>
                <a:lnTo>
                  <a:pt x="2524" y="96"/>
                </a:lnTo>
                <a:lnTo>
                  <a:pt x="2529" y="96"/>
                </a:lnTo>
                <a:lnTo>
                  <a:pt x="2534" y="91"/>
                </a:lnTo>
                <a:lnTo>
                  <a:pt x="2539" y="91"/>
                </a:lnTo>
                <a:lnTo>
                  <a:pt x="2543" y="91"/>
                </a:lnTo>
                <a:lnTo>
                  <a:pt x="2548" y="91"/>
                </a:lnTo>
                <a:lnTo>
                  <a:pt x="2553" y="91"/>
                </a:lnTo>
                <a:lnTo>
                  <a:pt x="2558" y="91"/>
                </a:lnTo>
                <a:lnTo>
                  <a:pt x="2563" y="91"/>
                </a:lnTo>
                <a:lnTo>
                  <a:pt x="2567" y="91"/>
                </a:lnTo>
                <a:lnTo>
                  <a:pt x="2572" y="96"/>
                </a:lnTo>
                <a:lnTo>
                  <a:pt x="2577" y="96"/>
                </a:lnTo>
                <a:lnTo>
                  <a:pt x="2582" y="101"/>
                </a:lnTo>
                <a:lnTo>
                  <a:pt x="2587" y="101"/>
                </a:lnTo>
                <a:lnTo>
                  <a:pt x="2591" y="106"/>
                </a:lnTo>
                <a:lnTo>
                  <a:pt x="2596" y="106"/>
                </a:lnTo>
                <a:lnTo>
                  <a:pt x="2601" y="106"/>
                </a:lnTo>
                <a:lnTo>
                  <a:pt x="2606" y="106"/>
                </a:lnTo>
                <a:lnTo>
                  <a:pt x="2611" y="101"/>
                </a:lnTo>
                <a:lnTo>
                  <a:pt x="2615" y="101"/>
                </a:lnTo>
                <a:lnTo>
                  <a:pt x="2620" y="96"/>
                </a:lnTo>
                <a:lnTo>
                  <a:pt x="2625" y="91"/>
                </a:lnTo>
                <a:lnTo>
                  <a:pt x="2630" y="87"/>
                </a:lnTo>
                <a:lnTo>
                  <a:pt x="2635" y="82"/>
                </a:lnTo>
                <a:lnTo>
                  <a:pt x="2639" y="77"/>
                </a:lnTo>
                <a:lnTo>
                  <a:pt x="2644" y="72"/>
                </a:lnTo>
                <a:lnTo>
                  <a:pt x="2649" y="72"/>
                </a:lnTo>
                <a:lnTo>
                  <a:pt x="2654" y="77"/>
                </a:lnTo>
                <a:lnTo>
                  <a:pt x="2659" y="77"/>
                </a:lnTo>
                <a:lnTo>
                  <a:pt x="2663" y="82"/>
                </a:lnTo>
                <a:lnTo>
                  <a:pt x="2668" y="82"/>
                </a:lnTo>
                <a:lnTo>
                  <a:pt x="2673" y="77"/>
                </a:lnTo>
              </a:path>
            </a:pathLst>
          </a:custGeom>
          <a:noFill/>
          <a:ln w="38100">
            <a:solidFill>
              <a:srgbClr val="0000FF"/>
            </a:solidFill>
            <a:prstDash val="solid"/>
            <a:round/>
            <a:headEnd/>
            <a:tailEnd/>
          </a:ln>
        </p:spPr>
        <p:txBody>
          <a:bodyPr/>
          <a:lstStyle/>
          <a:p>
            <a:endParaRPr lang="zh-CN" altLang="en-US"/>
          </a:p>
        </p:txBody>
      </p:sp>
      <p:sp>
        <p:nvSpPr>
          <p:cNvPr id="174107" name="Freeform 27"/>
          <p:cNvSpPr>
            <a:spLocks/>
          </p:cNvSpPr>
          <p:nvPr/>
        </p:nvSpPr>
        <p:spPr bwMode="auto">
          <a:xfrm>
            <a:off x="2027238" y="2754313"/>
            <a:ext cx="4243387" cy="1343025"/>
          </a:xfrm>
          <a:custGeom>
            <a:avLst/>
            <a:gdLst/>
            <a:ahLst/>
            <a:cxnLst>
              <a:cxn ang="0">
                <a:pos x="39" y="308"/>
              </a:cxn>
              <a:cxn ang="0">
                <a:pos x="82" y="274"/>
              </a:cxn>
              <a:cxn ang="0">
                <a:pos x="125" y="246"/>
              </a:cxn>
              <a:cxn ang="0">
                <a:pos x="168" y="279"/>
              </a:cxn>
              <a:cxn ang="0">
                <a:pos x="211" y="342"/>
              </a:cxn>
              <a:cxn ang="0">
                <a:pos x="255" y="313"/>
              </a:cxn>
              <a:cxn ang="0">
                <a:pos x="298" y="246"/>
              </a:cxn>
              <a:cxn ang="0">
                <a:pos x="341" y="231"/>
              </a:cxn>
              <a:cxn ang="0">
                <a:pos x="384" y="274"/>
              </a:cxn>
              <a:cxn ang="0">
                <a:pos x="427" y="322"/>
              </a:cxn>
              <a:cxn ang="0">
                <a:pos x="471" y="356"/>
              </a:cxn>
              <a:cxn ang="0">
                <a:pos x="514" y="322"/>
              </a:cxn>
              <a:cxn ang="0">
                <a:pos x="557" y="332"/>
              </a:cxn>
              <a:cxn ang="0">
                <a:pos x="600" y="491"/>
              </a:cxn>
              <a:cxn ang="0">
                <a:pos x="643" y="712"/>
              </a:cxn>
              <a:cxn ang="0">
                <a:pos x="686" y="669"/>
              </a:cxn>
              <a:cxn ang="0">
                <a:pos x="730" y="255"/>
              </a:cxn>
              <a:cxn ang="0">
                <a:pos x="773" y="0"/>
              </a:cxn>
              <a:cxn ang="0">
                <a:pos x="816" y="121"/>
              </a:cxn>
              <a:cxn ang="0">
                <a:pos x="859" y="409"/>
              </a:cxn>
              <a:cxn ang="0">
                <a:pos x="902" y="635"/>
              </a:cxn>
              <a:cxn ang="0">
                <a:pos x="946" y="673"/>
              </a:cxn>
              <a:cxn ang="0">
                <a:pos x="989" y="645"/>
              </a:cxn>
              <a:cxn ang="0">
                <a:pos x="1032" y="645"/>
              </a:cxn>
              <a:cxn ang="0">
                <a:pos x="1075" y="707"/>
              </a:cxn>
              <a:cxn ang="0">
                <a:pos x="1118" y="760"/>
              </a:cxn>
              <a:cxn ang="0">
                <a:pos x="1162" y="818"/>
              </a:cxn>
              <a:cxn ang="0">
                <a:pos x="1205" y="846"/>
              </a:cxn>
              <a:cxn ang="0">
                <a:pos x="1248" y="818"/>
              </a:cxn>
              <a:cxn ang="0">
                <a:pos x="1291" y="741"/>
              </a:cxn>
              <a:cxn ang="0">
                <a:pos x="1334" y="683"/>
              </a:cxn>
              <a:cxn ang="0">
                <a:pos x="1377" y="654"/>
              </a:cxn>
              <a:cxn ang="0">
                <a:pos x="1421" y="596"/>
              </a:cxn>
              <a:cxn ang="0">
                <a:pos x="1464" y="534"/>
              </a:cxn>
              <a:cxn ang="0">
                <a:pos x="1507" y="495"/>
              </a:cxn>
              <a:cxn ang="0">
                <a:pos x="1550" y="481"/>
              </a:cxn>
              <a:cxn ang="0">
                <a:pos x="1593" y="467"/>
              </a:cxn>
              <a:cxn ang="0">
                <a:pos x="1637" y="486"/>
              </a:cxn>
              <a:cxn ang="0">
                <a:pos x="1680" y="486"/>
              </a:cxn>
              <a:cxn ang="0">
                <a:pos x="1723" y="471"/>
              </a:cxn>
              <a:cxn ang="0">
                <a:pos x="1766" y="486"/>
              </a:cxn>
              <a:cxn ang="0">
                <a:pos x="1809" y="495"/>
              </a:cxn>
              <a:cxn ang="0">
                <a:pos x="1852" y="491"/>
              </a:cxn>
              <a:cxn ang="0">
                <a:pos x="1896" y="476"/>
              </a:cxn>
              <a:cxn ang="0">
                <a:pos x="1939" y="476"/>
              </a:cxn>
              <a:cxn ang="0">
                <a:pos x="1982" y="447"/>
              </a:cxn>
              <a:cxn ang="0">
                <a:pos x="2025" y="414"/>
              </a:cxn>
              <a:cxn ang="0">
                <a:pos x="2068" y="385"/>
              </a:cxn>
              <a:cxn ang="0">
                <a:pos x="2112" y="361"/>
              </a:cxn>
              <a:cxn ang="0">
                <a:pos x="2155" y="337"/>
              </a:cxn>
              <a:cxn ang="0">
                <a:pos x="2198" y="298"/>
              </a:cxn>
              <a:cxn ang="0">
                <a:pos x="2241" y="284"/>
              </a:cxn>
              <a:cxn ang="0">
                <a:pos x="2284" y="298"/>
              </a:cxn>
              <a:cxn ang="0">
                <a:pos x="2328" y="270"/>
              </a:cxn>
              <a:cxn ang="0">
                <a:pos x="2371" y="265"/>
              </a:cxn>
              <a:cxn ang="0">
                <a:pos x="2414" y="255"/>
              </a:cxn>
              <a:cxn ang="0">
                <a:pos x="2457" y="236"/>
              </a:cxn>
              <a:cxn ang="0">
                <a:pos x="2500" y="207"/>
              </a:cxn>
              <a:cxn ang="0">
                <a:pos x="2543" y="188"/>
              </a:cxn>
              <a:cxn ang="0">
                <a:pos x="2587" y="193"/>
              </a:cxn>
              <a:cxn ang="0">
                <a:pos x="2630" y="169"/>
              </a:cxn>
              <a:cxn ang="0">
                <a:pos x="2673" y="140"/>
              </a:cxn>
            </a:cxnLst>
            <a:rect l="0" t="0" r="r" b="b"/>
            <a:pathLst>
              <a:path w="2673" h="846">
                <a:moveTo>
                  <a:pt x="0" y="284"/>
                </a:moveTo>
                <a:lnTo>
                  <a:pt x="5" y="308"/>
                </a:lnTo>
                <a:lnTo>
                  <a:pt x="10" y="308"/>
                </a:lnTo>
                <a:lnTo>
                  <a:pt x="15" y="313"/>
                </a:lnTo>
                <a:lnTo>
                  <a:pt x="19" y="318"/>
                </a:lnTo>
                <a:lnTo>
                  <a:pt x="24" y="318"/>
                </a:lnTo>
                <a:lnTo>
                  <a:pt x="29" y="313"/>
                </a:lnTo>
                <a:lnTo>
                  <a:pt x="34" y="313"/>
                </a:lnTo>
                <a:lnTo>
                  <a:pt x="39" y="308"/>
                </a:lnTo>
                <a:lnTo>
                  <a:pt x="43" y="303"/>
                </a:lnTo>
                <a:lnTo>
                  <a:pt x="48" y="298"/>
                </a:lnTo>
                <a:lnTo>
                  <a:pt x="53" y="294"/>
                </a:lnTo>
                <a:lnTo>
                  <a:pt x="58" y="289"/>
                </a:lnTo>
                <a:lnTo>
                  <a:pt x="63" y="284"/>
                </a:lnTo>
                <a:lnTo>
                  <a:pt x="67" y="284"/>
                </a:lnTo>
                <a:lnTo>
                  <a:pt x="72" y="279"/>
                </a:lnTo>
                <a:lnTo>
                  <a:pt x="77" y="274"/>
                </a:lnTo>
                <a:lnTo>
                  <a:pt x="82" y="274"/>
                </a:lnTo>
                <a:lnTo>
                  <a:pt x="87" y="270"/>
                </a:lnTo>
                <a:lnTo>
                  <a:pt x="91" y="265"/>
                </a:lnTo>
                <a:lnTo>
                  <a:pt x="96" y="260"/>
                </a:lnTo>
                <a:lnTo>
                  <a:pt x="101" y="255"/>
                </a:lnTo>
                <a:lnTo>
                  <a:pt x="106" y="250"/>
                </a:lnTo>
                <a:lnTo>
                  <a:pt x="111" y="250"/>
                </a:lnTo>
                <a:lnTo>
                  <a:pt x="115" y="246"/>
                </a:lnTo>
                <a:lnTo>
                  <a:pt x="120" y="246"/>
                </a:lnTo>
                <a:lnTo>
                  <a:pt x="125" y="246"/>
                </a:lnTo>
                <a:lnTo>
                  <a:pt x="130" y="250"/>
                </a:lnTo>
                <a:lnTo>
                  <a:pt x="135" y="250"/>
                </a:lnTo>
                <a:lnTo>
                  <a:pt x="139" y="250"/>
                </a:lnTo>
                <a:lnTo>
                  <a:pt x="144" y="250"/>
                </a:lnTo>
                <a:lnTo>
                  <a:pt x="149" y="255"/>
                </a:lnTo>
                <a:lnTo>
                  <a:pt x="154" y="260"/>
                </a:lnTo>
                <a:lnTo>
                  <a:pt x="159" y="265"/>
                </a:lnTo>
                <a:lnTo>
                  <a:pt x="163" y="274"/>
                </a:lnTo>
                <a:lnTo>
                  <a:pt x="168" y="279"/>
                </a:lnTo>
                <a:lnTo>
                  <a:pt x="173" y="284"/>
                </a:lnTo>
                <a:lnTo>
                  <a:pt x="178" y="294"/>
                </a:lnTo>
                <a:lnTo>
                  <a:pt x="183" y="303"/>
                </a:lnTo>
                <a:lnTo>
                  <a:pt x="187" y="313"/>
                </a:lnTo>
                <a:lnTo>
                  <a:pt x="192" y="322"/>
                </a:lnTo>
                <a:lnTo>
                  <a:pt x="197" y="332"/>
                </a:lnTo>
                <a:lnTo>
                  <a:pt x="202" y="337"/>
                </a:lnTo>
                <a:lnTo>
                  <a:pt x="207" y="342"/>
                </a:lnTo>
                <a:lnTo>
                  <a:pt x="211" y="342"/>
                </a:lnTo>
                <a:lnTo>
                  <a:pt x="216" y="342"/>
                </a:lnTo>
                <a:lnTo>
                  <a:pt x="221" y="342"/>
                </a:lnTo>
                <a:lnTo>
                  <a:pt x="226" y="342"/>
                </a:lnTo>
                <a:lnTo>
                  <a:pt x="231" y="337"/>
                </a:lnTo>
                <a:lnTo>
                  <a:pt x="235" y="332"/>
                </a:lnTo>
                <a:lnTo>
                  <a:pt x="240" y="327"/>
                </a:lnTo>
                <a:lnTo>
                  <a:pt x="245" y="322"/>
                </a:lnTo>
                <a:lnTo>
                  <a:pt x="250" y="318"/>
                </a:lnTo>
                <a:lnTo>
                  <a:pt x="255" y="313"/>
                </a:lnTo>
                <a:lnTo>
                  <a:pt x="259" y="308"/>
                </a:lnTo>
                <a:lnTo>
                  <a:pt x="264" y="303"/>
                </a:lnTo>
                <a:lnTo>
                  <a:pt x="269" y="294"/>
                </a:lnTo>
                <a:lnTo>
                  <a:pt x="274" y="289"/>
                </a:lnTo>
                <a:lnTo>
                  <a:pt x="279" y="279"/>
                </a:lnTo>
                <a:lnTo>
                  <a:pt x="283" y="270"/>
                </a:lnTo>
                <a:lnTo>
                  <a:pt x="288" y="260"/>
                </a:lnTo>
                <a:lnTo>
                  <a:pt x="293" y="255"/>
                </a:lnTo>
                <a:lnTo>
                  <a:pt x="298" y="246"/>
                </a:lnTo>
                <a:lnTo>
                  <a:pt x="303" y="241"/>
                </a:lnTo>
                <a:lnTo>
                  <a:pt x="307" y="236"/>
                </a:lnTo>
                <a:lnTo>
                  <a:pt x="312" y="231"/>
                </a:lnTo>
                <a:lnTo>
                  <a:pt x="317" y="226"/>
                </a:lnTo>
                <a:lnTo>
                  <a:pt x="322" y="226"/>
                </a:lnTo>
                <a:lnTo>
                  <a:pt x="327" y="226"/>
                </a:lnTo>
                <a:lnTo>
                  <a:pt x="331" y="226"/>
                </a:lnTo>
                <a:lnTo>
                  <a:pt x="336" y="226"/>
                </a:lnTo>
                <a:lnTo>
                  <a:pt x="341" y="231"/>
                </a:lnTo>
                <a:lnTo>
                  <a:pt x="346" y="231"/>
                </a:lnTo>
                <a:lnTo>
                  <a:pt x="351" y="236"/>
                </a:lnTo>
                <a:lnTo>
                  <a:pt x="355" y="241"/>
                </a:lnTo>
                <a:lnTo>
                  <a:pt x="360" y="246"/>
                </a:lnTo>
                <a:lnTo>
                  <a:pt x="365" y="250"/>
                </a:lnTo>
                <a:lnTo>
                  <a:pt x="370" y="260"/>
                </a:lnTo>
                <a:lnTo>
                  <a:pt x="375" y="265"/>
                </a:lnTo>
                <a:lnTo>
                  <a:pt x="379" y="270"/>
                </a:lnTo>
                <a:lnTo>
                  <a:pt x="384" y="274"/>
                </a:lnTo>
                <a:lnTo>
                  <a:pt x="389" y="274"/>
                </a:lnTo>
                <a:lnTo>
                  <a:pt x="394" y="279"/>
                </a:lnTo>
                <a:lnTo>
                  <a:pt x="399" y="279"/>
                </a:lnTo>
                <a:lnTo>
                  <a:pt x="403" y="289"/>
                </a:lnTo>
                <a:lnTo>
                  <a:pt x="408" y="294"/>
                </a:lnTo>
                <a:lnTo>
                  <a:pt x="413" y="303"/>
                </a:lnTo>
                <a:lnTo>
                  <a:pt x="418" y="308"/>
                </a:lnTo>
                <a:lnTo>
                  <a:pt x="423" y="318"/>
                </a:lnTo>
                <a:lnTo>
                  <a:pt x="427" y="322"/>
                </a:lnTo>
                <a:lnTo>
                  <a:pt x="432" y="327"/>
                </a:lnTo>
                <a:lnTo>
                  <a:pt x="437" y="332"/>
                </a:lnTo>
                <a:lnTo>
                  <a:pt x="442" y="342"/>
                </a:lnTo>
                <a:lnTo>
                  <a:pt x="447" y="346"/>
                </a:lnTo>
                <a:lnTo>
                  <a:pt x="451" y="351"/>
                </a:lnTo>
                <a:lnTo>
                  <a:pt x="456" y="356"/>
                </a:lnTo>
                <a:lnTo>
                  <a:pt x="461" y="356"/>
                </a:lnTo>
                <a:lnTo>
                  <a:pt x="466" y="356"/>
                </a:lnTo>
                <a:lnTo>
                  <a:pt x="471" y="356"/>
                </a:lnTo>
                <a:lnTo>
                  <a:pt x="475" y="356"/>
                </a:lnTo>
                <a:lnTo>
                  <a:pt x="480" y="356"/>
                </a:lnTo>
                <a:lnTo>
                  <a:pt x="485" y="356"/>
                </a:lnTo>
                <a:lnTo>
                  <a:pt x="490" y="351"/>
                </a:lnTo>
                <a:lnTo>
                  <a:pt x="495" y="346"/>
                </a:lnTo>
                <a:lnTo>
                  <a:pt x="499" y="342"/>
                </a:lnTo>
                <a:lnTo>
                  <a:pt x="504" y="337"/>
                </a:lnTo>
                <a:lnTo>
                  <a:pt x="509" y="327"/>
                </a:lnTo>
                <a:lnTo>
                  <a:pt x="514" y="322"/>
                </a:lnTo>
                <a:lnTo>
                  <a:pt x="519" y="318"/>
                </a:lnTo>
                <a:lnTo>
                  <a:pt x="523" y="313"/>
                </a:lnTo>
                <a:lnTo>
                  <a:pt x="528" y="308"/>
                </a:lnTo>
                <a:lnTo>
                  <a:pt x="533" y="303"/>
                </a:lnTo>
                <a:lnTo>
                  <a:pt x="538" y="303"/>
                </a:lnTo>
                <a:lnTo>
                  <a:pt x="543" y="303"/>
                </a:lnTo>
                <a:lnTo>
                  <a:pt x="547" y="313"/>
                </a:lnTo>
                <a:lnTo>
                  <a:pt x="552" y="318"/>
                </a:lnTo>
                <a:lnTo>
                  <a:pt x="557" y="332"/>
                </a:lnTo>
                <a:lnTo>
                  <a:pt x="562" y="342"/>
                </a:lnTo>
                <a:lnTo>
                  <a:pt x="567" y="356"/>
                </a:lnTo>
                <a:lnTo>
                  <a:pt x="571" y="375"/>
                </a:lnTo>
                <a:lnTo>
                  <a:pt x="576" y="390"/>
                </a:lnTo>
                <a:lnTo>
                  <a:pt x="581" y="409"/>
                </a:lnTo>
                <a:lnTo>
                  <a:pt x="586" y="428"/>
                </a:lnTo>
                <a:lnTo>
                  <a:pt x="590" y="447"/>
                </a:lnTo>
                <a:lnTo>
                  <a:pt x="595" y="467"/>
                </a:lnTo>
                <a:lnTo>
                  <a:pt x="600" y="491"/>
                </a:lnTo>
                <a:lnTo>
                  <a:pt x="605" y="510"/>
                </a:lnTo>
                <a:lnTo>
                  <a:pt x="610" y="534"/>
                </a:lnTo>
                <a:lnTo>
                  <a:pt x="614" y="563"/>
                </a:lnTo>
                <a:lnTo>
                  <a:pt x="619" y="587"/>
                </a:lnTo>
                <a:lnTo>
                  <a:pt x="624" y="616"/>
                </a:lnTo>
                <a:lnTo>
                  <a:pt x="629" y="645"/>
                </a:lnTo>
                <a:lnTo>
                  <a:pt x="634" y="669"/>
                </a:lnTo>
                <a:lnTo>
                  <a:pt x="638" y="688"/>
                </a:lnTo>
                <a:lnTo>
                  <a:pt x="643" y="712"/>
                </a:lnTo>
                <a:lnTo>
                  <a:pt x="648" y="726"/>
                </a:lnTo>
                <a:lnTo>
                  <a:pt x="653" y="741"/>
                </a:lnTo>
                <a:lnTo>
                  <a:pt x="658" y="750"/>
                </a:lnTo>
                <a:lnTo>
                  <a:pt x="662" y="750"/>
                </a:lnTo>
                <a:lnTo>
                  <a:pt x="667" y="745"/>
                </a:lnTo>
                <a:lnTo>
                  <a:pt x="672" y="736"/>
                </a:lnTo>
                <a:lnTo>
                  <a:pt x="677" y="717"/>
                </a:lnTo>
                <a:lnTo>
                  <a:pt x="682" y="693"/>
                </a:lnTo>
                <a:lnTo>
                  <a:pt x="686" y="669"/>
                </a:lnTo>
                <a:lnTo>
                  <a:pt x="691" y="630"/>
                </a:lnTo>
                <a:lnTo>
                  <a:pt x="696" y="587"/>
                </a:lnTo>
                <a:lnTo>
                  <a:pt x="701" y="544"/>
                </a:lnTo>
                <a:lnTo>
                  <a:pt x="706" y="500"/>
                </a:lnTo>
                <a:lnTo>
                  <a:pt x="710" y="452"/>
                </a:lnTo>
                <a:lnTo>
                  <a:pt x="715" y="404"/>
                </a:lnTo>
                <a:lnTo>
                  <a:pt x="720" y="351"/>
                </a:lnTo>
                <a:lnTo>
                  <a:pt x="725" y="303"/>
                </a:lnTo>
                <a:lnTo>
                  <a:pt x="730" y="255"/>
                </a:lnTo>
                <a:lnTo>
                  <a:pt x="734" y="212"/>
                </a:lnTo>
                <a:lnTo>
                  <a:pt x="739" y="169"/>
                </a:lnTo>
                <a:lnTo>
                  <a:pt x="744" y="130"/>
                </a:lnTo>
                <a:lnTo>
                  <a:pt x="749" y="96"/>
                </a:lnTo>
                <a:lnTo>
                  <a:pt x="754" y="68"/>
                </a:lnTo>
                <a:lnTo>
                  <a:pt x="758" y="44"/>
                </a:lnTo>
                <a:lnTo>
                  <a:pt x="763" y="24"/>
                </a:lnTo>
                <a:lnTo>
                  <a:pt x="768" y="10"/>
                </a:lnTo>
                <a:lnTo>
                  <a:pt x="773" y="0"/>
                </a:lnTo>
                <a:lnTo>
                  <a:pt x="778" y="0"/>
                </a:lnTo>
                <a:lnTo>
                  <a:pt x="782" y="0"/>
                </a:lnTo>
                <a:lnTo>
                  <a:pt x="787" y="5"/>
                </a:lnTo>
                <a:lnTo>
                  <a:pt x="792" y="15"/>
                </a:lnTo>
                <a:lnTo>
                  <a:pt x="797" y="29"/>
                </a:lnTo>
                <a:lnTo>
                  <a:pt x="802" y="44"/>
                </a:lnTo>
                <a:lnTo>
                  <a:pt x="806" y="68"/>
                </a:lnTo>
                <a:lnTo>
                  <a:pt x="811" y="92"/>
                </a:lnTo>
                <a:lnTo>
                  <a:pt x="816" y="121"/>
                </a:lnTo>
                <a:lnTo>
                  <a:pt x="821" y="149"/>
                </a:lnTo>
                <a:lnTo>
                  <a:pt x="826" y="178"/>
                </a:lnTo>
                <a:lnTo>
                  <a:pt x="830" y="212"/>
                </a:lnTo>
                <a:lnTo>
                  <a:pt x="835" y="246"/>
                </a:lnTo>
                <a:lnTo>
                  <a:pt x="840" y="279"/>
                </a:lnTo>
                <a:lnTo>
                  <a:pt x="845" y="313"/>
                </a:lnTo>
                <a:lnTo>
                  <a:pt x="850" y="346"/>
                </a:lnTo>
                <a:lnTo>
                  <a:pt x="854" y="375"/>
                </a:lnTo>
                <a:lnTo>
                  <a:pt x="859" y="409"/>
                </a:lnTo>
                <a:lnTo>
                  <a:pt x="864" y="438"/>
                </a:lnTo>
                <a:lnTo>
                  <a:pt x="869" y="467"/>
                </a:lnTo>
                <a:lnTo>
                  <a:pt x="874" y="495"/>
                </a:lnTo>
                <a:lnTo>
                  <a:pt x="878" y="524"/>
                </a:lnTo>
                <a:lnTo>
                  <a:pt x="883" y="553"/>
                </a:lnTo>
                <a:lnTo>
                  <a:pt x="888" y="577"/>
                </a:lnTo>
                <a:lnTo>
                  <a:pt x="893" y="596"/>
                </a:lnTo>
                <a:lnTo>
                  <a:pt x="898" y="616"/>
                </a:lnTo>
                <a:lnTo>
                  <a:pt x="902" y="635"/>
                </a:lnTo>
                <a:lnTo>
                  <a:pt x="907" y="649"/>
                </a:lnTo>
                <a:lnTo>
                  <a:pt x="912" y="659"/>
                </a:lnTo>
                <a:lnTo>
                  <a:pt x="917" y="669"/>
                </a:lnTo>
                <a:lnTo>
                  <a:pt x="922" y="673"/>
                </a:lnTo>
                <a:lnTo>
                  <a:pt x="926" y="678"/>
                </a:lnTo>
                <a:lnTo>
                  <a:pt x="931" y="678"/>
                </a:lnTo>
                <a:lnTo>
                  <a:pt x="936" y="678"/>
                </a:lnTo>
                <a:lnTo>
                  <a:pt x="941" y="673"/>
                </a:lnTo>
                <a:lnTo>
                  <a:pt x="946" y="673"/>
                </a:lnTo>
                <a:lnTo>
                  <a:pt x="950" y="673"/>
                </a:lnTo>
                <a:lnTo>
                  <a:pt x="955" y="673"/>
                </a:lnTo>
                <a:lnTo>
                  <a:pt x="960" y="669"/>
                </a:lnTo>
                <a:lnTo>
                  <a:pt x="965" y="669"/>
                </a:lnTo>
                <a:lnTo>
                  <a:pt x="970" y="659"/>
                </a:lnTo>
                <a:lnTo>
                  <a:pt x="974" y="654"/>
                </a:lnTo>
                <a:lnTo>
                  <a:pt x="979" y="649"/>
                </a:lnTo>
                <a:lnTo>
                  <a:pt x="984" y="645"/>
                </a:lnTo>
                <a:lnTo>
                  <a:pt x="989" y="645"/>
                </a:lnTo>
                <a:lnTo>
                  <a:pt x="994" y="640"/>
                </a:lnTo>
                <a:lnTo>
                  <a:pt x="998" y="640"/>
                </a:lnTo>
                <a:lnTo>
                  <a:pt x="1003" y="635"/>
                </a:lnTo>
                <a:lnTo>
                  <a:pt x="1008" y="635"/>
                </a:lnTo>
                <a:lnTo>
                  <a:pt x="1013" y="635"/>
                </a:lnTo>
                <a:lnTo>
                  <a:pt x="1018" y="635"/>
                </a:lnTo>
                <a:lnTo>
                  <a:pt x="1022" y="635"/>
                </a:lnTo>
                <a:lnTo>
                  <a:pt x="1027" y="640"/>
                </a:lnTo>
                <a:lnTo>
                  <a:pt x="1032" y="645"/>
                </a:lnTo>
                <a:lnTo>
                  <a:pt x="1037" y="649"/>
                </a:lnTo>
                <a:lnTo>
                  <a:pt x="1042" y="654"/>
                </a:lnTo>
                <a:lnTo>
                  <a:pt x="1046" y="659"/>
                </a:lnTo>
                <a:lnTo>
                  <a:pt x="1051" y="664"/>
                </a:lnTo>
                <a:lnTo>
                  <a:pt x="1056" y="673"/>
                </a:lnTo>
                <a:lnTo>
                  <a:pt x="1061" y="678"/>
                </a:lnTo>
                <a:lnTo>
                  <a:pt x="1066" y="688"/>
                </a:lnTo>
                <a:lnTo>
                  <a:pt x="1070" y="697"/>
                </a:lnTo>
                <a:lnTo>
                  <a:pt x="1075" y="707"/>
                </a:lnTo>
                <a:lnTo>
                  <a:pt x="1080" y="712"/>
                </a:lnTo>
                <a:lnTo>
                  <a:pt x="1085" y="721"/>
                </a:lnTo>
                <a:lnTo>
                  <a:pt x="1090" y="726"/>
                </a:lnTo>
                <a:lnTo>
                  <a:pt x="1094" y="731"/>
                </a:lnTo>
                <a:lnTo>
                  <a:pt x="1099" y="736"/>
                </a:lnTo>
                <a:lnTo>
                  <a:pt x="1104" y="741"/>
                </a:lnTo>
                <a:lnTo>
                  <a:pt x="1109" y="745"/>
                </a:lnTo>
                <a:lnTo>
                  <a:pt x="1114" y="755"/>
                </a:lnTo>
                <a:lnTo>
                  <a:pt x="1118" y="760"/>
                </a:lnTo>
                <a:lnTo>
                  <a:pt x="1123" y="765"/>
                </a:lnTo>
                <a:lnTo>
                  <a:pt x="1128" y="774"/>
                </a:lnTo>
                <a:lnTo>
                  <a:pt x="1133" y="784"/>
                </a:lnTo>
                <a:lnTo>
                  <a:pt x="1138" y="794"/>
                </a:lnTo>
                <a:lnTo>
                  <a:pt x="1142" y="798"/>
                </a:lnTo>
                <a:lnTo>
                  <a:pt x="1147" y="803"/>
                </a:lnTo>
                <a:lnTo>
                  <a:pt x="1152" y="808"/>
                </a:lnTo>
                <a:lnTo>
                  <a:pt x="1157" y="813"/>
                </a:lnTo>
                <a:lnTo>
                  <a:pt x="1162" y="818"/>
                </a:lnTo>
                <a:lnTo>
                  <a:pt x="1166" y="818"/>
                </a:lnTo>
                <a:lnTo>
                  <a:pt x="1171" y="822"/>
                </a:lnTo>
                <a:lnTo>
                  <a:pt x="1176" y="827"/>
                </a:lnTo>
                <a:lnTo>
                  <a:pt x="1181" y="832"/>
                </a:lnTo>
                <a:lnTo>
                  <a:pt x="1185" y="837"/>
                </a:lnTo>
                <a:lnTo>
                  <a:pt x="1190" y="842"/>
                </a:lnTo>
                <a:lnTo>
                  <a:pt x="1195" y="842"/>
                </a:lnTo>
                <a:lnTo>
                  <a:pt x="1200" y="846"/>
                </a:lnTo>
                <a:lnTo>
                  <a:pt x="1205" y="846"/>
                </a:lnTo>
                <a:lnTo>
                  <a:pt x="1209" y="846"/>
                </a:lnTo>
                <a:lnTo>
                  <a:pt x="1214" y="846"/>
                </a:lnTo>
                <a:lnTo>
                  <a:pt x="1219" y="846"/>
                </a:lnTo>
                <a:lnTo>
                  <a:pt x="1224" y="842"/>
                </a:lnTo>
                <a:lnTo>
                  <a:pt x="1229" y="837"/>
                </a:lnTo>
                <a:lnTo>
                  <a:pt x="1233" y="832"/>
                </a:lnTo>
                <a:lnTo>
                  <a:pt x="1238" y="832"/>
                </a:lnTo>
                <a:lnTo>
                  <a:pt x="1243" y="827"/>
                </a:lnTo>
                <a:lnTo>
                  <a:pt x="1248" y="818"/>
                </a:lnTo>
                <a:lnTo>
                  <a:pt x="1253" y="813"/>
                </a:lnTo>
                <a:lnTo>
                  <a:pt x="1257" y="803"/>
                </a:lnTo>
                <a:lnTo>
                  <a:pt x="1262" y="794"/>
                </a:lnTo>
                <a:lnTo>
                  <a:pt x="1267" y="784"/>
                </a:lnTo>
                <a:lnTo>
                  <a:pt x="1272" y="770"/>
                </a:lnTo>
                <a:lnTo>
                  <a:pt x="1277" y="765"/>
                </a:lnTo>
                <a:lnTo>
                  <a:pt x="1281" y="755"/>
                </a:lnTo>
                <a:lnTo>
                  <a:pt x="1286" y="750"/>
                </a:lnTo>
                <a:lnTo>
                  <a:pt x="1291" y="741"/>
                </a:lnTo>
                <a:lnTo>
                  <a:pt x="1296" y="736"/>
                </a:lnTo>
                <a:lnTo>
                  <a:pt x="1301" y="726"/>
                </a:lnTo>
                <a:lnTo>
                  <a:pt x="1305" y="721"/>
                </a:lnTo>
                <a:lnTo>
                  <a:pt x="1310" y="717"/>
                </a:lnTo>
                <a:lnTo>
                  <a:pt x="1315" y="712"/>
                </a:lnTo>
                <a:lnTo>
                  <a:pt x="1320" y="707"/>
                </a:lnTo>
                <a:lnTo>
                  <a:pt x="1325" y="697"/>
                </a:lnTo>
                <a:lnTo>
                  <a:pt x="1329" y="693"/>
                </a:lnTo>
                <a:lnTo>
                  <a:pt x="1334" y="683"/>
                </a:lnTo>
                <a:lnTo>
                  <a:pt x="1339" y="678"/>
                </a:lnTo>
                <a:lnTo>
                  <a:pt x="1344" y="673"/>
                </a:lnTo>
                <a:lnTo>
                  <a:pt x="1349" y="669"/>
                </a:lnTo>
                <a:lnTo>
                  <a:pt x="1353" y="669"/>
                </a:lnTo>
                <a:lnTo>
                  <a:pt x="1358" y="664"/>
                </a:lnTo>
                <a:lnTo>
                  <a:pt x="1363" y="664"/>
                </a:lnTo>
                <a:lnTo>
                  <a:pt x="1368" y="659"/>
                </a:lnTo>
                <a:lnTo>
                  <a:pt x="1373" y="654"/>
                </a:lnTo>
                <a:lnTo>
                  <a:pt x="1377" y="654"/>
                </a:lnTo>
                <a:lnTo>
                  <a:pt x="1382" y="649"/>
                </a:lnTo>
                <a:lnTo>
                  <a:pt x="1387" y="645"/>
                </a:lnTo>
                <a:lnTo>
                  <a:pt x="1392" y="640"/>
                </a:lnTo>
                <a:lnTo>
                  <a:pt x="1397" y="635"/>
                </a:lnTo>
                <a:lnTo>
                  <a:pt x="1401" y="625"/>
                </a:lnTo>
                <a:lnTo>
                  <a:pt x="1406" y="620"/>
                </a:lnTo>
                <a:lnTo>
                  <a:pt x="1411" y="611"/>
                </a:lnTo>
                <a:lnTo>
                  <a:pt x="1416" y="601"/>
                </a:lnTo>
                <a:lnTo>
                  <a:pt x="1421" y="596"/>
                </a:lnTo>
                <a:lnTo>
                  <a:pt x="1425" y="587"/>
                </a:lnTo>
                <a:lnTo>
                  <a:pt x="1430" y="582"/>
                </a:lnTo>
                <a:lnTo>
                  <a:pt x="1435" y="572"/>
                </a:lnTo>
                <a:lnTo>
                  <a:pt x="1440" y="563"/>
                </a:lnTo>
                <a:lnTo>
                  <a:pt x="1445" y="558"/>
                </a:lnTo>
                <a:lnTo>
                  <a:pt x="1449" y="548"/>
                </a:lnTo>
                <a:lnTo>
                  <a:pt x="1454" y="544"/>
                </a:lnTo>
                <a:lnTo>
                  <a:pt x="1459" y="539"/>
                </a:lnTo>
                <a:lnTo>
                  <a:pt x="1464" y="534"/>
                </a:lnTo>
                <a:lnTo>
                  <a:pt x="1469" y="529"/>
                </a:lnTo>
                <a:lnTo>
                  <a:pt x="1473" y="524"/>
                </a:lnTo>
                <a:lnTo>
                  <a:pt x="1478" y="520"/>
                </a:lnTo>
                <a:lnTo>
                  <a:pt x="1483" y="515"/>
                </a:lnTo>
                <a:lnTo>
                  <a:pt x="1488" y="505"/>
                </a:lnTo>
                <a:lnTo>
                  <a:pt x="1493" y="505"/>
                </a:lnTo>
                <a:lnTo>
                  <a:pt x="1497" y="500"/>
                </a:lnTo>
                <a:lnTo>
                  <a:pt x="1502" y="495"/>
                </a:lnTo>
                <a:lnTo>
                  <a:pt x="1507" y="495"/>
                </a:lnTo>
                <a:lnTo>
                  <a:pt x="1512" y="491"/>
                </a:lnTo>
                <a:lnTo>
                  <a:pt x="1517" y="491"/>
                </a:lnTo>
                <a:lnTo>
                  <a:pt x="1521" y="491"/>
                </a:lnTo>
                <a:lnTo>
                  <a:pt x="1526" y="491"/>
                </a:lnTo>
                <a:lnTo>
                  <a:pt x="1531" y="491"/>
                </a:lnTo>
                <a:lnTo>
                  <a:pt x="1536" y="491"/>
                </a:lnTo>
                <a:lnTo>
                  <a:pt x="1541" y="491"/>
                </a:lnTo>
                <a:lnTo>
                  <a:pt x="1545" y="486"/>
                </a:lnTo>
                <a:lnTo>
                  <a:pt x="1550" y="481"/>
                </a:lnTo>
                <a:lnTo>
                  <a:pt x="1555" y="481"/>
                </a:lnTo>
                <a:lnTo>
                  <a:pt x="1560" y="476"/>
                </a:lnTo>
                <a:lnTo>
                  <a:pt x="1565" y="476"/>
                </a:lnTo>
                <a:lnTo>
                  <a:pt x="1569" y="476"/>
                </a:lnTo>
                <a:lnTo>
                  <a:pt x="1574" y="476"/>
                </a:lnTo>
                <a:lnTo>
                  <a:pt x="1579" y="471"/>
                </a:lnTo>
                <a:lnTo>
                  <a:pt x="1584" y="471"/>
                </a:lnTo>
                <a:lnTo>
                  <a:pt x="1589" y="467"/>
                </a:lnTo>
                <a:lnTo>
                  <a:pt x="1593" y="467"/>
                </a:lnTo>
                <a:lnTo>
                  <a:pt x="1598" y="467"/>
                </a:lnTo>
                <a:lnTo>
                  <a:pt x="1603" y="471"/>
                </a:lnTo>
                <a:lnTo>
                  <a:pt x="1608" y="471"/>
                </a:lnTo>
                <a:lnTo>
                  <a:pt x="1613" y="471"/>
                </a:lnTo>
                <a:lnTo>
                  <a:pt x="1617" y="476"/>
                </a:lnTo>
                <a:lnTo>
                  <a:pt x="1622" y="476"/>
                </a:lnTo>
                <a:lnTo>
                  <a:pt x="1627" y="481"/>
                </a:lnTo>
                <a:lnTo>
                  <a:pt x="1632" y="486"/>
                </a:lnTo>
                <a:lnTo>
                  <a:pt x="1637" y="486"/>
                </a:lnTo>
                <a:lnTo>
                  <a:pt x="1641" y="491"/>
                </a:lnTo>
                <a:lnTo>
                  <a:pt x="1646" y="491"/>
                </a:lnTo>
                <a:lnTo>
                  <a:pt x="1651" y="491"/>
                </a:lnTo>
                <a:lnTo>
                  <a:pt x="1656" y="491"/>
                </a:lnTo>
                <a:lnTo>
                  <a:pt x="1661" y="491"/>
                </a:lnTo>
                <a:lnTo>
                  <a:pt x="1665" y="491"/>
                </a:lnTo>
                <a:lnTo>
                  <a:pt x="1670" y="486"/>
                </a:lnTo>
                <a:lnTo>
                  <a:pt x="1675" y="486"/>
                </a:lnTo>
                <a:lnTo>
                  <a:pt x="1680" y="486"/>
                </a:lnTo>
                <a:lnTo>
                  <a:pt x="1685" y="486"/>
                </a:lnTo>
                <a:lnTo>
                  <a:pt x="1689" y="481"/>
                </a:lnTo>
                <a:lnTo>
                  <a:pt x="1694" y="481"/>
                </a:lnTo>
                <a:lnTo>
                  <a:pt x="1699" y="476"/>
                </a:lnTo>
                <a:lnTo>
                  <a:pt x="1704" y="476"/>
                </a:lnTo>
                <a:lnTo>
                  <a:pt x="1709" y="476"/>
                </a:lnTo>
                <a:lnTo>
                  <a:pt x="1713" y="476"/>
                </a:lnTo>
                <a:lnTo>
                  <a:pt x="1718" y="471"/>
                </a:lnTo>
                <a:lnTo>
                  <a:pt x="1723" y="471"/>
                </a:lnTo>
                <a:lnTo>
                  <a:pt x="1728" y="467"/>
                </a:lnTo>
                <a:lnTo>
                  <a:pt x="1733" y="467"/>
                </a:lnTo>
                <a:lnTo>
                  <a:pt x="1737" y="467"/>
                </a:lnTo>
                <a:lnTo>
                  <a:pt x="1742" y="467"/>
                </a:lnTo>
                <a:lnTo>
                  <a:pt x="1747" y="471"/>
                </a:lnTo>
                <a:lnTo>
                  <a:pt x="1752" y="476"/>
                </a:lnTo>
                <a:lnTo>
                  <a:pt x="1757" y="481"/>
                </a:lnTo>
                <a:lnTo>
                  <a:pt x="1761" y="486"/>
                </a:lnTo>
                <a:lnTo>
                  <a:pt x="1766" y="486"/>
                </a:lnTo>
                <a:lnTo>
                  <a:pt x="1771" y="491"/>
                </a:lnTo>
                <a:lnTo>
                  <a:pt x="1776" y="491"/>
                </a:lnTo>
                <a:lnTo>
                  <a:pt x="1780" y="495"/>
                </a:lnTo>
                <a:lnTo>
                  <a:pt x="1785" y="500"/>
                </a:lnTo>
                <a:lnTo>
                  <a:pt x="1790" y="500"/>
                </a:lnTo>
                <a:lnTo>
                  <a:pt x="1795" y="495"/>
                </a:lnTo>
                <a:lnTo>
                  <a:pt x="1800" y="495"/>
                </a:lnTo>
                <a:lnTo>
                  <a:pt x="1804" y="495"/>
                </a:lnTo>
                <a:lnTo>
                  <a:pt x="1809" y="495"/>
                </a:lnTo>
                <a:lnTo>
                  <a:pt x="1814" y="495"/>
                </a:lnTo>
                <a:lnTo>
                  <a:pt x="1819" y="495"/>
                </a:lnTo>
                <a:lnTo>
                  <a:pt x="1824" y="500"/>
                </a:lnTo>
                <a:lnTo>
                  <a:pt x="1828" y="500"/>
                </a:lnTo>
                <a:lnTo>
                  <a:pt x="1833" y="495"/>
                </a:lnTo>
                <a:lnTo>
                  <a:pt x="1838" y="495"/>
                </a:lnTo>
                <a:lnTo>
                  <a:pt x="1843" y="491"/>
                </a:lnTo>
                <a:lnTo>
                  <a:pt x="1848" y="491"/>
                </a:lnTo>
                <a:lnTo>
                  <a:pt x="1852" y="491"/>
                </a:lnTo>
                <a:lnTo>
                  <a:pt x="1857" y="486"/>
                </a:lnTo>
                <a:lnTo>
                  <a:pt x="1862" y="486"/>
                </a:lnTo>
                <a:lnTo>
                  <a:pt x="1867" y="481"/>
                </a:lnTo>
                <a:lnTo>
                  <a:pt x="1872" y="481"/>
                </a:lnTo>
                <a:lnTo>
                  <a:pt x="1876" y="476"/>
                </a:lnTo>
                <a:lnTo>
                  <a:pt x="1881" y="476"/>
                </a:lnTo>
                <a:lnTo>
                  <a:pt x="1886" y="476"/>
                </a:lnTo>
                <a:lnTo>
                  <a:pt x="1891" y="476"/>
                </a:lnTo>
                <a:lnTo>
                  <a:pt x="1896" y="476"/>
                </a:lnTo>
                <a:lnTo>
                  <a:pt x="1900" y="481"/>
                </a:lnTo>
                <a:lnTo>
                  <a:pt x="1905" y="481"/>
                </a:lnTo>
                <a:lnTo>
                  <a:pt x="1910" y="481"/>
                </a:lnTo>
                <a:lnTo>
                  <a:pt x="1915" y="476"/>
                </a:lnTo>
                <a:lnTo>
                  <a:pt x="1920" y="476"/>
                </a:lnTo>
                <a:lnTo>
                  <a:pt x="1924" y="476"/>
                </a:lnTo>
                <a:lnTo>
                  <a:pt x="1929" y="476"/>
                </a:lnTo>
                <a:lnTo>
                  <a:pt x="1934" y="476"/>
                </a:lnTo>
                <a:lnTo>
                  <a:pt x="1939" y="476"/>
                </a:lnTo>
                <a:lnTo>
                  <a:pt x="1944" y="476"/>
                </a:lnTo>
                <a:lnTo>
                  <a:pt x="1948" y="471"/>
                </a:lnTo>
                <a:lnTo>
                  <a:pt x="1953" y="471"/>
                </a:lnTo>
                <a:lnTo>
                  <a:pt x="1958" y="467"/>
                </a:lnTo>
                <a:lnTo>
                  <a:pt x="1963" y="467"/>
                </a:lnTo>
                <a:lnTo>
                  <a:pt x="1968" y="462"/>
                </a:lnTo>
                <a:lnTo>
                  <a:pt x="1972" y="462"/>
                </a:lnTo>
                <a:lnTo>
                  <a:pt x="1977" y="457"/>
                </a:lnTo>
                <a:lnTo>
                  <a:pt x="1982" y="447"/>
                </a:lnTo>
                <a:lnTo>
                  <a:pt x="1987" y="443"/>
                </a:lnTo>
                <a:lnTo>
                  <a:pt x="1992" y="438"/>
                </a:lnTo>
                <a:lnTo>
                  <a:pt x="1996" y="433"/>
                </a:lnTo>
                <a:lnTo>
                  <a:pt x="2001" y="428"/>
                </a:lnTo>
                <a:lnTo>
                  <a:pt x="2006" y="428"/>
                </a:lnTo>
                <a:lnTo>
                  <a:pt x="2011" y="423"/>
                </a:lnTo>
                <a:lnTo>
                  <a:pt x="2016" y="419"/>
                </a:lnTo>
                <a:lnTo>
                  <a:pt x="2020" y="419"/>
                </a:lnTo>
                <a:lnTo>
                  <a:pt x="2025" y="414"/>
                </a:lnTo>
                <a:lnTo>
                  <a:pt x="2030" y="409"/>
                </a:lnTo>
                <a:lnTo>
                  <a:pt x="2035" y="409"/>
                </a:lnTo>
                <a:lnTo>
                  <a:pt x="2040" y="404"/>
                </a:lnTo>
                <a:lnTo>
                  <a:pt x="2044" y="404"/>
                </a:lnTo>
                <a:lnTo>
                  <a:pt x="2049" y="399"/>
                </a:lnTo>
                <a:lnTo>
                  <a:pt x="2054" y="395"/>
                </a:lnTo>
                <a:lnTo>
                  <a:pt x="2059" y="390"/>
                </a:lnTo>
                <a:lnTo>
                  <a:pt x="2064" y="390"/>
                </a:lnTo>
                <a:lnTo>
                  <a:pt x="2068" y="385"/>
                </a:lnTo>
                <a:lnTo>
                  <a:pt x="2073" y="385"/>
                </a:lnTo>
                <a:lnTo>
                  <a:pt x="2078" y="380"/>
                </a:lnTo>
                <a:lnTo>
                  <a:pt x="2083" y="380"/>
                </a:lnTo>
                <a:lnTo>
                  <a:pt x="2088" y="375"/>
                </a:lnTo>
                <a:lnTo>
                  <a:pt x="2092" y="375"/>
                </a:lnTo>
                <a:lnTo>
                  <a:pt x="2097" y="371"/>
                </a:lnTo>
                <a:lnTo>
                  <a:pt x="2102" y="366"/>
                </a:lnTo>
                <a:lnTo>
                  <a:pt x="2107" y="366"/>
                </a:lnTo>
                <a:lnTo>
                  <a:pt x="2112" y="361"/>
                </a:lnTo>
                <a:lnTo>
                  <a:pt x="2116" y="361"/>
                </a:lnTo>
                <a:lnTo>
                  <a:pt x="2121" y="361"/>
                </a:lnTo>
                <a:lnTo>
                  <a:pt x="2126" y="356"/>
                </a:lnTo>
                <a:lnTo>
                  <a:pt x="2131" y="356"/>
                </a:lnTo>
                <a:lnTo>
                  <a:pt x="2136" y="351"/>
                </a:lnTo>
                <a:lnTo>
                  <a:pt x="2140" y="346"/>
                </a:lnTo>
                <a:lnTo>
                  <a:pt x="2145" y="346"/>
                </a:lnTo>
                <a:lnTo>
                  <a:pt x="2150" y="342"/>
                </a:lnTo>
                <a:lnTo>
                  <a:pt x="2155" y="337"/>
                </a:lnTo>
                <a:lnTo>
                  <a:pt x="2160" y="332"/>
                </a:lnTo>
                <a:lnTo>
                  <a:pt x="2164" y="322"/>
                </a:lnTo>
                <a:lnTo>
                  <a:pt x="2169" y="318"/>
                </a:lnTo>
                <a:lnTo>
                  <a:pt x="2174" y="308"/>
                </a:lnTo>
                <a:lnTo>
                  <a:pt x="2179" y="303"/>
                </a:lnTo>
                <a:lnTo>
                  <a:pt x="2184" y="303"/>
                </a:lnTo>
                <a:lnTo>
                  <a:pt x="2188" y="303"/>
                </a:lnTo>
                <a:lnTo>
                  <a:pt x="2193" y="303"/>
                </a:lnTo>
                <a:lnTo>
                  <a:pt x="2198" y="298"/>
                </a:lnTo>
                <a:lnTo>
                  <a:pt x="2203" y="298"/>
                </a:lnTo>
                <a:lnTo>
                  <a:pt x="2208" y="298"/>
                </a:lnTo>
                <a:lnTo>
                  <a:pt x="2212" y="298"/>
                </a:lnTo>
                <a:lnTo>
                  <a:pt x="2217" y="298"/>
                </a:lnTo>
                <a:lnTo>
                  <a:pt x="2222" y="298"/>
                </a:lnTo>
                <a:lnTo>
                  <a:pt x="2227" y="294"/>
                </a:lnTo>
                <a:lnTo>
                  <a:pt x="2232" y="289"/>
                </a:lnTo>
                <a:lnTo>
                  <a:pt x="2236" y="289"/>
                </a:lnTo>
                <a:lnTo>
                  <a:pt x="2241" y="284"/>
                </a:lnTo>
                <a:lnTo>
                  <a:pt x="2246" y="284"/>
                </a:lnTo>
                <a:lnTo>
                  <a:pt x="2251" y="289"/>
                </a:lnTo>
                <a:lnTo>
                  <a:pt x="2256" y="289"/>
                </a:lnTo>
                <a:lnTo>
                  <a:pt x="2260" y="289"/>
                </a:lnTo>
                <a:lnTo>
                  <a:pt x="2265" y="294"/>
                </a:lnTo>
                <a:lnTo>
                  <a:pt x="2270" y="294"/>
                </a:lnTo>
                <a:lnTo>
                  <a:pt x="2275" y="298"/>
                </a:lnTo>
                <a:lnTo>
                  <a:pt x="2280" y="298"/>
                </a:lnTo>
                <a:lnTo>
                  <a:pt x="2284" y="298"/>
                </a:lnTo>
                <a:lnTo>
                  <a:pt x="2289" y="298"/>
                </a:lnTo>
                <a:lnTo>
                  <a:pt x="2294" y="298"/>
                </a:lnTo>
                <a:lnTo>
                  <a:pt x="2299" y="298"/>
                </a:lnTo>
                <a:lnTo>
                  <a:pt x="2304" y="294"/>
                </a:lnTo>
                <a:lnTo>
                  <a:pt x="2308" y="289"/>
                </a:lnTo>
                <a:lnTo>
                  <a:pt x="2313" y="284"/>
                </a:lnTo>
                <a:lnTo>
                  <a:pt x="2318" y="279"/>
                </a:lnTo>
                <a:lnTo>
                  <a:pt x="2323" y="274"/>
                </a:lnTo>
                <a:lnTo>
                  <a:pt x="2328" y="270"/>
                </a:lnTo>
                <a:lnTo>
                  <a:pt x="2332" y="265"/>
                </a:lnTo>
                <a:lnTo>
                  <a:pt x="2337" y="265"/>
                </a:lnTo>
                <a:lnTo>
                  <a:pt x="2342" y="260"/>
                </a:lnTo>
                <a:lnTo>
                  <a:pt x="2347" y="260"/>
                </a:lnTo>
                <a:lnTo>
                  <a:pt x="2352" y="255"/>
                </a:lnTo>
                <a:lnTo>
                  <a:pt x="2356" y="260"/>
                </a:lnTo>
                <a:lnTo>
                  <a:pt x="2361" y="260"/>
                </a:lnTo>
                <a:lnTo>
                  <a:pt x="2366" y="260"/>
                </a:lnTo>
                <a:lnTo>
                  <a:pt x="2371" y="265"/>
                </a:lnTo>
                <a:lnTo>
                  <a:pt x="2375" y="265"/>
                </a:lnTo>
                <a:lnTo>
                  <a:pt x="2380" y="265"/>
                </a:lnTo>
                <a:lnTo>
                  <a:pt x="2385" y="260"/>
                </a:lnTo>
                <a:lnTo>
                  <a:pt x="2390" y="260"/>
                </a:lnTo>
                <a:lnTo>
                  <a:pt x="2395" y="260"/>
                </a:lnTo>
                <a:lnTo>
                  <a:pt x="2399" y="260"/>
                </a:lnTo>
                <a:lnTo>
                  <a:pt x="2404" y="255"/>
                </a:lnTo>
                <a:lnTo>
                  <a:pt x="2409" y="255"/>
                </a:lnTo>
                <a:lnTo>
                  <a:pt x="2414" y="255"/>
                </a:lnTo>
                <a:lnTo>
                  <a:pt x="2419" y="250"/>
                </a:lnTo>
                <a:lnTo>
                  <a:pt x="2423" y="250"/>
                </a:lnTo>
                <a:lnTo>
                  <a:pt x="2428" y="250"/>
                </a:lnTo>
                <a:lnTo>
                  <a:pt x="2433" y="250"/>
                </a:lnTo>
                <a:lnTo>
                  <a:pt x="2438" y="250"/>
                </a:lnTo>
                <a:lnTo>
                  <a:pt x="2443" y="250"/>
                </a:lnTo>
                <a:lnTo>
                  <a:pt x="2447" y="246"/>
                </a:lnTo>
                <a:lnTo>
                  <a:pt x="2452" y="241"/>
                </a:lnTo>
                <a:lnTo>
                  <a:pt x="2457" y="236"/>
                </a:lnTo>
                <a:lnTo>
                  <a:pt x="2462" y="231"/>
                </a:lnTo>
                <a:lnTo>
                  <a:pt x="2467" y="226"/>
                </a:lnTo>
                <a:lnTo>
                  <a:pt x="2471" y="221"/>
                </a:lnTo>
                <a:lnTo>
                  <a:pt x="2476" y="221"/>
                </a:lnTo>
                <a:lnTo>
                  <a:pt x="2481" y="217"/>
                </a:lnTo>
                <a:lnTo>
                  <a:pt x="2486" y="212"/>
                </a:lnTo>
                <a:lnTo>
                  <a:pt x="2491" y="212"/>
                </a:lnTo>
                <a:lnTo>
                  <a:pt x="2495" y="207"/>
                </a:lnTo>
                <a:lnTo>
                  <a:pt x="2500" y="207"/>
                </a:lnTo>
                <a:lnTo>
                  <a:pt x="2505" y="207"/>
                </a:lnTo>
                <a:lnTo>
                  <a:pt x="2510" y="207"/>
                </a:lnTo>
                <a:lnTo>
                  <a:pt x="2515" y="207"/>
                </a:lnTo>
                <a:lnTo>
                  <a:pt x="2519" y="202"/>
                </a:lnTo>
                <a:lnTo>
                  <a:pt x="2524" y="197"/>
                </a:lnTo>
                <a:lnTo>
                  <a:pt x="2529" y="197"/>
                </a:lnTo>
                <a:lnTo>
                  <a:pt x="2534" y="193"/>
                </a:lnTo>
                <a:lnTo>
                  <a:pt x="2539" y="193"/>
                </a:lnTo>
                <a:lnTo>
                  <a:pt x="2543" y="188"/>
                </a:lnTo>
                <a:lnTo>
                  <a:pt x="2548" y="188"/>
                </a:lnTo>
                <a:lnTo>
                  <a:pt x="2553" y="188"/>
                </a:lnTo>
                <a:lnTo>
                  <a:pt x="2558" y="188"/>
                </a:lnTo>
                <a:lnTo>
                  <a:pt x="2563" y="188"/>
                </a:lnTo>
                <a:lnTo>
                  <a:pt x="2567" y="188"/>
                </a:lnTo>
                <a:lnTo>
                  <a:pt x="2572" y="188"/>
                </a:lnTo>
                <a:lnTo>
                  <a:pt x="2577" y="188"/>
                </a:lnTo>
                <a:lnTo>
                  <a:pt x="2582" y="193"/>
                </a:lnTo>
                <a:lnTo>
                  <a:pt x="2587" y="193"/>
                </a:lnTo>
                <a:lnTo>
                  <a:pt x="2591" y="193"/>
                </a:lnTo>
                <a:lnTo>
                  <a:pt x="2596" y="188"/>
                </a:lnTo>
                <a:lnTo>
                  <a:pt x="2601" y="188"/>
                </a:lnTo>
                <a:lnTo>
                  <a:pt x="2606" y="183"/>
                </a:lnTo>
                <a:lnTo>
                  <a:pt x="2611" y="178"/>
                </a:lnTo>
                <a:lnTo>
                  <a:pt x="2615" y="178"/>
                </a:lnTo>
                <a:lnTo>
                  <a:pt x="2620" y="178"/>
                </a:lnTo>
                <a:lnTo>
                  <a:pt x="2625" y="173"/>
                </a:lnTo>
                <a:lnTo>
                  <a:pt x="2630" y="169"/>
                </a:lnTo>
                <a:lnTo>
                  <a:pt x="2635" y="164"/>
                </a:lnTo>
                <a:lnTo>
                  <a:pt x="2639" y="159"/>
                </a:lnTo>
                <a:lnTo>
                  <a:pt x="2644" y="154"/>
                </a:lnTo>
                <a:lnTo>
                  <a:pt x="2649" y="154"/>
                </a:lnTo>
                <a:lnTo>
                  <a:pt x="2654" y="149"/>
                </a:lnTo>
                <a:lnTo>
                  <a:pt x="2659" y="149"/>
                </a:lnTo>
                <a:lnTo>
                  <a:pt x="2663" y="145"/>
                </a:lnTo>
                <a:lnTo>
                  <a:pt x="2668" y="145"/>
                </a:lnTo>
                <a:lnTo>
                  <a:pt x="2673" y="140"/>
                </a:lnTo>
              </a:path>
            </a:pathLst>
          </a:custGeom>
          <a:noFill/>
          <a:ln w="38100">
            <a:solidFill>
              <a:srgbClr val="00FF00"/>
            </a:solidFill>
            <a:prstDash val="solid"/>
            <a:round/>
            <a:headEnd/>
            <a:tailEnd/>
          </a:ln>
        </p:spPr>
        <p:txBody>
          <a:bodyPr/>
          <a:lstStyle/>
          <a:p>
            <a:endParaRPr lang="zh-CN" altLang="en-US"/>
          </a:p>
        </p:txBody>
      </p:sp>
      <p:sp>
        <p:nvSpPr>
          <p:cNvPr id="174108" name="Rectangle 28"/>
          <p:cNvSpPr>
            <a:spLocks noChangeArrowheads="1"/>
          </p:cNvSpPr>
          <p:nvPr/>
        </p:nvSpPr>
        <p:spPr bwMode="auto">
          <a:xfrm>
            <a:off x="1143000" y="3073400"/>
            <a:ext cx="452438" cy="304800"/>
          </a:xfrm>
          <a:prstGeom prst="rect">
            <a:avLst/>
          </a:prstGeom>
          <a:noFill/>
          <a:ln w="9525">
            <a:noFill/>
            <a:miter lim="800000"/>
            <a:headEnd/>
            <a:tailEnd/>
          </a:ln>
        </p:spPr>
        <p:txBody>
          <a:bodyPr wrap="none" lIns="0" tIns="0" rIns="0" bIns="0">
            <a:spAutoFit/>
          </a:bodyPr>
          <a:lstStyle/>
          <a:p>
            <a:r>
              <a:rPr lang="en-US" altLang="zh-CN" sz="2000">
                <a:latin typeface="Small Fonts" charset="0"/>
              </a:rPr>
              <a:t>PO8</a:t>
            </a:r>
            <a:endParaRPr lang="en-US" altLang="zh-CN" sz="2000"/>
          </a:p>
        </p:txBody>
      </p:sp>
      <p:pic>
        <p:nvPicPr>
          <p:cNvPr id="174109" name="Picture 29"/>
          <p:cNvPicPr>
            <a:picLocks noChangeAspect="1" noChangeArrowheads="1"/>
          </p:cNvPicPr>
          <p:nvPr/>
        </p:nvPicPr>
        <p:blipFill>
          <a:blip r:embed="rId2" cstate="print"/>
          <a:srcRect/>
          <a:stretch>
            <a:fillRect/>
          </a:stretch>
        </p:blipFill>
        <p:spPr bwMode="auto">
          <a:xfrm>
            <a:off x="381000" y="685800"/>
            <a:ext cx="1447800" cy="1566863"/>
          </a:xfrm>
          <a:prstGeom prst="rect">
            <a:avLst/>
          </a:prstGeom>
          <a:noFill/>
          <a:ln w="9525">
            <a:noFill/>
            <a:miter lim="800000"/>
            <a:headEnd/>
            <a:tailEnd/>
          </a:ln>
        </p:spPr>
      </p:pic>
      <p:sp>
        <p:nvSpPr>
          <p:cNvPr id="174110" name="Line 30"/>
          <p:cNvSpPr>
            <a:spLocks noChangeShapeType="1"/>
          </p:cNvSpPr>
          <p:nvPr/>
        </p:nvSpPr>
        <p:spPr bwMode="auto">
          <a:xfrm flipH="1" flipV="1">
            <a:off x="1600200" y="2057400"/>
            <a:ext cx="1676400" cy="635000"/>
          </a:xfrm>
          <a:prstGeom prst="line">
            <a:avLst/>
          </a:prstGeom>
          <a:noFill/>
          <a:ln w="9525">
            <a:solidFill>
              <a:srgbClr val="0000FF"/>
            </a:solidFill>
            <a:round/>
            <a:headEnd/>
            <a:tailEnd type="triangle" w="med" len="med"/>
          </a:ln>
          <a:effectLst/>
        </p:spPr>
        <p:txBody>
          <a:bodyPr/>
          <a:lstStyle/>
          <a:p>
            <a:endParaRPr lang="zh-CN" altLang="en-US"/>
          </a:p>
        </p:txBody>
      </p:sp>
      <p:pic>
        <p:nvPicPr>
          <p:cNvPr id="174111" name="Picture 31" descr="01"/>
          <p:cNvPicPr>
            <a:picLocks noChangeAspect="1" noChangeArrowheads="1"/>
          </p:cNvPicPr>
          <p:nvPr/>
        </p:nvPicPr>
        <p:blipFill>
          <a:blip r:embed="rId3" cstate="print"/>
          <a:srcRect/>
          <a:stretch>
            <a:fillRect/>
          </a:stretch>
        </p:blipFill>
        <p:spPr bwMode="auto">
          <a:xfrm>
            <a:off x="7086600" y="533400"/>
            <a:ext cx="1365250" cy="1800225"/>
          </a:xfrm>
          <a:prstGeom prst="rect">
            <a:avLst/>
          </a:prstGeom>
          <a:noFill/>
        </p:spPr>
      </p:pic>
      <p:pic>
        <p:nvPicPr>
          <p:cNvPr id="174112" name="Picture 32" descr="dogo02"/>
          <p:cNvPicPr>
            <a:picLocks noChangeAspect="1" noChangeArrowheads="1"/>
          </p:cNvPicPr>
          <p:nvPr/>
        </p:nvPicPr>
        <p:blipFill>
          <a:blip r:embed="rId4" cstate="print"/>
          <a:srcRect/>
          <a:stretch>
            <a:fillRect/>
          </a:stretch>
        </p:blipFill>
        <p:spPr bwMode="auto">
          <a:xfrm>
            <a:off x="7086600" y="2514600"/>
            <a:ext cx="1350963" cy="1800225"/>
          </a:xfrm>
          <a:prstGeom prst="rect">
            <a:avLst/>
          </a:prstGeom>
          <a:noFill/>
        </p:spPr>
      </p:pic>
      <p:pic>
        <p:nvPicPr>
          <p:cNvPr id="174113" name="Picture 33" descr="07"/>
          <p:cNvPicPr>
            <a:picLocks noChangeAspect="1" noChangeArrowheads="1"/>
          </p:cNvPicPr>
          <p:nvPr/>
        </p:nvPicPr>
        <p:blipFill>
          <a:blip r:embed="rId5" cstate="print"/>
          <a:srcRect/>
          <a:stretch>
            <a:fillRect/>
          </a:stretch>
        </p:blipFill>
        <p:spPr bwMode="auto">
          <a:xfrm>
            <a:off x="7086600" y="4495800"/>
            <a:ext cx="1371600" cy="1800225"/>
          </a:xfrm>
          <a:prstGeom prst="rect">
            <a:avLst/>
          </a:prstGeom>
          <a:noFill/>
        </p:spPr>
      </p:pic>
      <p:sp>
        <p:nvSpPr>
          <p:cNvPr id="174114" name="Line 34"/>
          <p:cNvSpPr>
            <a:spLocks noChangeShapeType="1"/>
          </p:cNvSpPr>
          <p:nvPr/>
        </p:nvSpPr>
        <p:spPr bwMode="auto">
          <a:xfrm>
            <a:off x="6477000" y="1447800"/>
            <a:ext cx="533400" cy="0"/>
          </a:xfrm>
          <a:prstGeom prst="line">
            <a:avLst/>
          </a:prstGeom>
          <a:noFill/>
          <a:ln w="38100">
            <a:solidFill>
              <a:srgbClr val="00FF00"/>
            </a:solidFill>
            <a:round/>
            <a:headEnd/>
            <a:tailEnd/>
          </a:ln>
          <a:effectLst/>
        </p:spPr>
        <p:txBody>
          <a:bodyPr/>
          <a:lstStyle/>
          <a:p>
            <a:endParaRPr lang="zh-CN" altLang="en-US"/>
          </a:p>
        </p:txBody>
      </p:sp>
      <p:sp>
        <p:nvSpPr>
          <p:cNvPr id="174115" name="Line 35"/>
          <p:cNvSpPr>
            <a:spLocks noChangeShapeType="1"/>
          </p:cNvSpPr>
          <p:nvPr/>
        </p:nvSpPr>
        <p:spPr bwMode="auto">
          <a:xfrm>
            <a:off x="6477000" y="3352800"/>
            <a:ext cx="533400" cy="0"/>
          </a:xfrm>
          <a:prstGeom prst="line">
            <a:avLst/>
          </a:prstGeom>
          <a:noFill/>
          <a:ln w="38100">
            <a:solidFill>
              <a:srgbClr val="FF6600"/>
            </a:solidFill>
            <a:round/>
            <a:headEnd/>
            <a:tailEnd/>
          </a:ln>
          <a:effectLst/>
        </p:spPr>
        <p:txBody>
          <a:bodyPr/>
          <a:lstStyle/>
          <a:p>
            <a:endParaRPr lang="zh-CN" altLang="en-US"/>
          </a:p>
        </p:txBody>
      </p:sp>
      <p:sp>
        <p:nvSpPr>
          <p:cNvPr id="174116" name="Line 36"/>
          <p:cNvSpPr>
            <a:spLocks noChangeShapeType="1"/>
          </p:cNvSpPr>
          <p:nvPr/>
        </p:nvSpPr>
        <p:spPr bwMode="auto">
          <a:xfrm>
            <a:off x="6477000" y="5334000"/>
            <a:ext cx="533400" cy="0"/>
          </a:xfrm>
          <a:prstGeom prst="line">
            <a:avLst/>
          </a:prstGeom>
          <a:noFill/>
          <a:ln w="38100">
            <a:solidFill>
              <a:srgbClr val="0000FF"/>
            </a:solidFill>
            <a:round/>
            <a:headEnd/>
            <a:tailEnd/>
          </a:ln>
          <a:effectLst/>
        </p:spPr>
        <p:txBody>
          <a:bodyPr/>
          <a:lstStyle/>
          <a:p>
            <a:endParaRPr lang="zh-CN" altLang="en-US"/>
          </a:p>
        </p:txBody>
      </p:sp>
      <p:pic>
        <p:nvPicPr>
          <p:cNvPr id="174117" name="Picture 37" descr="dipole east all n170 c12 1"/>
          <p:cNvPicPr>
            <a:picLocks noChangeAspect="1" noChangeArrowheads="1"/>
          </p:cNvPicPr>
          <p:nvPr/>
        </p:nvPicPr>
        <p:blipFill>
          <a:blip r:embed="rId6" cstate="print"/>
          <a:srcRect/>
          <a:stretch>
            <a:fillRect/>
          </a:stretch>
        </p:blipFill>
        <p:spPr bwMode="auto">
          <a:xfrm>
            <a:off x="2133600" y="838200"/>
            <a:ext cx="1200150" cy="1371600"/>
          </a:xfrm>
          <a:prstGeom prst="rect">
            <a:avLst/>
          </a:prstGeom>
          <a:noFill/>
        </p:spPr>
      </p:pic>
      <p:pic>
        <p:nvPicPr>
          <p:cNvPr id="174118" name="Picture 38" descr="dipole east all n170 c12 2"/>
          <p:cNvPicPr>
            <a:picLocks noChangeAspect="1" noChangeArrowheads="1"/>
          </p:cNvPicPr>
          <p:nvPr/>
        </p:nvPicPr>
        <p:blipFill>
          <a:blip r:embed="rId7" cstate="print"/>
          <a:srcRect/>
          <a:stretch>
            <a:fillRect/>
          </a:stretch>
        </p:blipFill>
        <p:spPr bwMode="auto">
          <a:xfrm>
            <a:off x="3505200" y="914400"/>
            <a:ext cx="1447800" cy="1400175"/>
          </a:xfrm>
          <a:prstGeom prst="rect">
            <a:avLst/>
          </a:prstGeom>
          <a:noFill/>
        </p:spPr>
      </p:pic>
      <p:pic>
        <p:nvPicPr>
          <p:cNvPr id="174119" name="Picture 39" descr="dipole east all n170 c12 3"/>
          <p:cNvPicPr>
            <a:picLocks noChangeAspect="1" noChangeArrowheads="1"/>
          </p:cNvPicPr>
          <p:nvPr/>
        </p:nvPicPr>
        <p:blipFill>
          <a:blip r:embed="rId8" cstate="print"/>
          <a:srcRect/>
          <a:stretch>
            <a:fillRect/>
          </a:stretch>
        </p:blipFill>
        <p:spPr bwMode="auto">
          <a:xfrm>
            <a:off x="5029200" y="838200"/>
            <a:ext cx="1238250" cy="1495425"/>
          </a:xfrm>
          <a:prstGeom prst="rect">
            <a:avLst/>
          </a:prstGeom>
          <a:noFill/>
        </p:spPr>
      </p:pic>
      <p:sp>
        <p:nvSpPr>
          <p:cNvPr id="174120" name="Rectangle 40"/>
          <p:cNvSpPr>
            <a:spLocks noChangeArrowheads="1"/>
          </p:cNvSpPr>
          <p:nvPr/>
        </p:nvSpPr>
        <p:spPr bwMode="auto">
          <a:xfrm>
            <a:off x="685800" y="5334000"/>
            <a:ext cx="5248275" cy="400110"/>
          </a:xfrm>
          <a:prstGeom prst="rect">
            <a:avLst/>
          </a:prstGeom>
          <a:noFill/>
          <a:ln w="9525">
            <a:noFill/>
            <a:miter lim="800000"/>
            <a:headEnd/>
            <a:tailEnd/>
          </a:ln>
          <a:effectLst/>
        </p:spPr>
        <p:txBody>
          <a:bodyPr>
            <a:spAutoFit/>
          </a:bodyPr>
          <a:lstStyle/>
          <a:p>
            <a:r>
              <a:rPr lang="en-US" altLang="zh-CN" b="1" dirty="0">
                <a:ea typeface="楷体_GB2312" pitchFamily="49" charset="-122"/>
              </a:rPr>
              <a:t>N170</a:t>
            </a:r>
            <a:r>
              <a:rPr lang="zh-CN" altLang="en-US" b="1" dirty="0">
                <a:ea typeface="楷体_GB2312" pitchFamily="49" charset="-122"/>
              </a:rPr>
              <a:t>偶极子源定位在右侧颞枕部（右侧梭状回）</a:t>
            </a:r>
            <a:endParaRPr lang="en-US" altLang="zh-CN" sz="2000" b="1" dirty="0">
              <a:solidFill>
                <a:srgbClr val="0000FF"/>
              </a:solidFill>
              <a:ea typeface="楷体_GB2312" pitchFamily="49" charset="-122"/>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0260" y="0"/>
            <a:ext cx="8258204" cy="973888"/>
          </a:xfrm>
        </p:spPr>
        <p:txBody>
          <a:bodyPr/>
          <a:lstStyle/>
          <a:p>
            <a:pPr>
              <a:defRPr/>
            </a:pPr>
            <a:r>
              <a:rPr lang="en-US" altLang="zh-CN" dirty="0">
                <a:ea typeface="华文琥珀" pitchFamily="2" charset="-122"/>
              </a:rPr>
              <a:t>Progress in Anxiety Research </a:t>
            </a:r>
            <a:endParaRPr lang="zh-CN" altLang="en-US" dirty="0">
              <a:ea typeface="华文琥珀" pitchFamily="2" charset="-122"/>
            </a:endParaRPr>
          </a:p>
        </p:txBody>
      </p:sp>
      <p:pic>
        <p:nvPicPr>
          <p:cNvPr id="26627" name="Picture 2"/>
          <p:cNvPicPr>
            <a:picLocks noChangeAspect="1" noChangeArrowheads="1"/>
          </p:cNvPicPr>
          <p:nvPr/>
        </p:nvPicPr>
        <p:blipFill>
          <a:blip r:embed="rId4" cstate="print"/>
          <a:srcRect/>
          <a:stretch>
            <a:fillRect/>
          </a:stretch>
        </p:blipFill>
        <p:spPr bwMode="auto">
          <a:xfrm>
            <a:off x="374650" y="1052736"/>
            <a:ext cx="6553200" cy="981075"/>
          </a:xfrm>
          <a:prstGeom prst="rect">
            <a:avLst/>
          </a:prstGeom>
          <a:noFill/>
          <a:ln w="9525">
            <a:noFill/>
            <a:miter lim="800000"/>
            <a:headEnd/>
            <a:tailEnd/>
          </a:ln>
        </p:spPr>
      </p:pic>
      <p:pic>
        <p:nvPicPr>
          <p:cNvPr id="26628" name="Picture 3"/>
          <p:cNvPicPr>
            <a:picLocks noChangeAspect="1" noChangeArrowheads="1"/>
          </p:cNvPicPr>
          <p:nvPr/>
        </p:nvPicPr>
        <p:blipFill>
          <a:blip r:embed="rId5" cstate="print"/>
          <a:srcRect/>
          <a:stretch>
            <a:fillRect/>
          </a:stretch>
        </p:blipFill>
        <p:spPr bwMode="auto">
          <a:xfrm>
            <a:off x="357188" y="2286000"/>
            <a:ext cx="3101975" cy="3913188"/>
          </a:xfrm>
          <a:prstGeom prst="rect">
            <a:avLst/>
          </a:prstGeom>
          <a:noFill/>
          <a:ln w="9525">
            <a:noFill/>
            <a:miter lim="800000"/>
            <a:headEnd/>
            <a:tailEnd/>
          </a:ln>
        </p:spPr>
      </p:pic>
      <p:sp>
        <p:nvSpPr>
          <p:cNvPr id="26629" name="TextBox 6"/>
          <p:cNvSpPr txBox="1">
            <a:spLocks noChangeArrowheads="1"/>
          </p:cNvSpPr>
          <p:nvPr/>
        </p:nvSpPr>
        <p:spPr bwMode="auto">
          <a:xfrm>
            <a:off x="482600" y="2997200"/>
            <a:ext cx="1824038" cy="307975"/>
          </a:xfrm>
          <a:prstGeom prst="rect">
            <a:avLst/>
          </a:prstGeom>
          <a:solidFill>
            <a:schemeClr val="bg1"/>
          </a:solidFill>
          <a:ln w="9525">
            <a:noFill/>
            <a:miter lim="800000"/>
            <a:headEnd/>
            <a:tailEnd/>
          </a:ln>
        </p:spPr>
        <p:txBody>
          <a:bodyPr>
            <a:spAutoFit/>
          </a:bodyPr>
          <a:lstStyle/>
          <a:p>
            <a:r>
              <a:rPr lang="en-US" altLang="zh-CN" sz="1400" b="1">
                <a:cs typeface="Arial" charset="0"/>
              </a:rPr>
              <a:t>Anxiety Disorders</a:t>
            </a:r>
            <a:endParaRPr lang="zh-CN" altLang="en-US" sz="1400" b="1">
              <a:cs typeface="Arial" charset="0"/>
            </a:endParaRPr>
          </a:p>
        </p:txBody>
      </p:sp>
      <p:sp>
        <p:nvSpPr>
          <p:cNvPr id="9" name="矩形 8"/>
          <p:cNvSpPr/>
          <p:nvPr/>
        </p:nvSpPr>
        <p:spPr>
          <a:xfrm>
            <a:off x="490538" y="2997200"/>
            <a:ext cx="2286000" cy="11287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11" name="内容占位符 3"/>
          <p:cNvGraphicFramePr>
            <a:graphicFrameLocks/>
          </p:cNvGraphicFramePr>
          <p:nvPr/>
        </p:nvGraphicFramePr>
        <p:xfrm>
          <a:off x="3419872" y="2132857"/>
          <a:ext cx="5724128" cy="4725144"/>
        </p:xfrm>
        <a:graphic>
          <a:graphicData uri="http://schemas.openxmlformats.org/presentationml/2006/ole">
            <mc:AlternateContent xmlns:mc="http://schemas.openxmlformats.org/markup-compatibility/2006">
              <mc:Choice xmlns:v="urn:schemas-microsoft-com:vml" Requires="v">
                <p:oleObj spid="_x0000_s1027077" name="图表" r:id="rId6" imgW="6986520" imgH="5779800" progId="">
                  <p:embed/>
                </p:oleObj>
              </mc:Choice>
              <mc:Fallback>
                <p:oleObj name="图表" r:id="rId6" imgW="6986520" imgH="5779800" progId="">
                  <p:embed/>
                  <p:pic>
                    <p:nvPicPr>
                      <p:cNvPr id="0" name="内容占位符 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9872" y="2132857"/>
                        <a:ext cx="5724128" cy="4725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OleChart spid="11"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457200" y="0"/>
            <a:ext cx="8258204" cy="1000108"/>
          </a:xfrm>
        </p:spPr>
        <p:txBody>
          <a:bodyPr/>
          <a:lstStyle/>
          <a:p>
            <a:pPr eaLnBrk="1" hangingPunct="1">
              <a:defRPr/>
            </a:pPr>
            <a:r>
              <a:rPr lang="en-US" altLang="zh-CN" dirty="0"/>
              <a:t>Background</a:t>
            </a:r>
            <a:endParaRPr lang="zh-CN" altLang="en-US" dirty="0"/>
          </a:p>
        </p:txBody>
      </p:sp>
      <p:grpSp>
        <p:nvGrpSpPr>
          <p:cNvPr id="2" name="组合 16"/>
          <p:cNvGrpSpPr>
            <a:grpSpLocks/>
          </p:cNvGrpSpPr>
          <p:nvPr/>
        </p:nvGrpSpPr>
        <p:grpSpPr bwMode="auto">
          <a:xfrm>
            <a:off x="3563938" y="3573016"/>
            <a:ext cx="1944687" cy="1079500"/>
            <a:chOff x="2987675" y="1989138"/>
            <a:chExt cx="3240088" cy="2016125"/>
          </a:xfrm>
        </p:grpSpPr>
        <p:sp>
          <p:nvSpPr>
            <p:cNvPr id="5" name="椭圆 4"/>
            <p:cNvSpPr/>
            <p:nvPr/>
          </p:nvSpPr>
          <p:spPr bwMode="auto">
            <a:xfrm>
              <a:off x="2987675" y="1989138"/>
              <a:ext cx="3240088" cy="2016125"/>
            </a:xfrm>
            <a:prstGeom prst="ellipse">
              <a:avLst/>
            </a:prstGeom>
            <a:solidFill>
              <a:srgbClr val="0070C0"/>
            </a:solidFill>
            <a:ln>
              <a:solidFill>
                <a:srgbClr val="3399FF"/>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endParaRPr lang="zh-CN" altLang="en-US" b="0">
                <a:latin typeface="华文琥珀" pitchFamily="2" charset="-122"/>
                <a:ea typeface="华文琥珀" pitchFamily="2" charset="-122"/>
              </a:endParaRPr>
            </a:p>
          </p:txBody>
        </p:sp>
        <p:sp>
          <p:nvSpPr>
            <p:cNvPr id="9227" name="矩形 6"/>
            <p:cNvSpPr>
              <a:spLocks noChangeArrowheads="1"/>
            </p:cNvSpPr>
            <p:nvPr/>
          </p:nvSpPr>
          <p:spPr bwMode="auto">
            <a:xfrm>
              <a:off x="3347514" y="2392475"/>
              <a:ext cx="2519458" cy="977190"/>
            </a:xfrm>
            <a:prstGeom prst="rect">
              <a:avLst/>
            </a:prstGeom>
            <a:noFill/>
            <a:ln w="9525">
              <a:noFill/>
              <a:miter lim="800000"/>
              <a:headEnd/>
              <a:tailEnd/>
            </a:ln>
          </p:spPr>
          <p:txBody>
            <a:bodyPr wrap="square">
              <a:spAutoFit/>
            </a:bodyPr>
            <a:lstStyle/>
            <a:p>
              <a:pPr algn="ctr"/>
              <a:r>
                <a:rPr lang="en-US" altLang="zh-CN" sz="2800" b="0" dirty="0">
                  <a:solidFill>
                    <a:schemeClr val="bg1"/>
                  </a:solidFill>
                  <a:latin typeface="华文琥珀" pitchFamily="2" charset="-122"/>
                  <a:ea typeface="华文琥珀" pitchFamily="2" charset="-122"/>
                </a:rPr>
                <a:t>Anxiety</a:t>
              </a:r>
              <a:endParaRPr lang="zh-CN" altLang="en-US" sz="2800" b="0" dirty="0">
                <a:solidFill>
                  <a:schemeClr val="bg1"/>
                </a:solidFill>
                <a:latin typeface="华文琥珀" pitchFamily="2" charset="-122"/>
                <a:ea typeface="华文琥珀" pitchFamily="2" charset="-122"/>
              </a:endParaRPr>
            </a:p>
          </p:txBody>
        </p:sp>
      </p:grpSp>
      <p:grpSp>
        <p:nvGrpSpPr>
          <p:cNvPr id="3" name="组合 15"/>
          <p:cNvGrpSpPr>
            <a:grpSpLocks/>
          </p:cNvGrpSpPr>
          <p:nvPr/>
        </p:nvGrpSpPr>
        <p:grpSpPr bwMode="auto">
          <a:xfrm>
            <a:off x="1835150" y="4940376"/>
            <a:ext cx="1728788" cy="598487"/>
            <a:chOff x="1979613" y="4868864"/>
            <a:chExt cx="1728787" cy="598487"/>
          </a:xfrm>
        </p:grpSpPr>
        <p:sp>
          <p:nvSpPr>
            <p:cNvPr id="11" name="椭圆 10"/>
            <p:cNvSpPr/>
            <p:nvPr/>
          </p:nvSpPr>
          <p:spPr bwMode="auto">
            <a:xfrm rot="5400000">
              <a:off x="2544763" y="4303714"/>
              <a:ext cx="598487" cy="1728787"/>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endParaRPr lang="zh-CN" altLang="en-US" sz="2000" b="0">
                <a:latin typeface="华文琥珀" pitchFamily="2" charset="-122"/>
                <a:ea typeface="华文琥珀" pitchFamily="2" charset="-122"/>
              </a:endParaRPr>
            </a:p>
          </p:txBody>
        </p:sp>
        <p:sp>
          <p:nvSpPr>
            <p:cNvPr id="9225" name="矩形 7"/>
            <p:cNvSpPr>
              <a:spLocks noChangeArrowheads="1"/>
            </p:cNvSpPr>
            <p:nvPr/>
          </p:nvSpPr>
          <p:spPr bwMode="auto">
            <a:xfrm>
              <a:off x="2008059" y="4941044"/>
              <a:ext cx="1633780" cy="400110"/>
            </a:xfrm>
            <a:prstGeom prst="rect">
              <a:avLst/>
            </a:prstGeom>
            <a:noFill/>
            <a:ln w="9525">
              <a:noFill/>
              <a:miter lim="800000"/>
              <a:headEnd/>
              <a:tailEnd/>
            </a:ln>
          </p:spPr>
          <p:txBody>
            <a:bodyPr wrap="none">
              <a:spAutoFit/>
            </a:bodyPr>
            <a:lstStyle/>
            <a:p>
              <a:pPr algn="ctr"/>
              <a:r>
                <a:rPr lang="en-US" altLang="zh-CN" sz="2000" b="0" dirty="0">
                  <a:solidFill>
                    <a:schemeClr val="bg1"/>
                  </a:solidFill>
                  <a:latin typeface="华文琥珀" pitchFamily="2" charset="-122"/>
                  <a:ea typeface="华文琥珀" pitchFamily="2" charset="-122"/>
                </a:rPr>
                <a:t>Trait anxiety</a:t>
              </a:r>
              <a:endParaRPr lang="zh-CN" altLang="en-US" sz="2000" b="0" dirty="0">
                <a:solidFill>
                  <a:schemeClr val="bg1"/>
                </a:solidFill>
                <a:latin typeface="华文琥珀" pitchFamily="2" charset="-122"/>
                <a:ea typeface="华文琥珀" pitchFamily="2" charset="-122"/>
              </a:endParaRPr>
            </a:p>
          </p:txBody>
        </p:sp>
      </p:grpSp>
      <p:grpSp>
        <p:nvGrpSpPr>
          <p:cNvPr id="4" name="组合 9"/>
          <p:cNvGrpSpPr>
            <a:grpSpLocks/>
          </p:cNvGrpSpPr>
          <p:nvPr/>
        </p:nvGrpSpPr>
        <p:grpSpPr bwMode="auto">
          <a:xfrm>
            <a:off x="5722938" y="4918150"/>
            <a:ext cx="1748198" cy="598487"/>
            <a:chOff x="5868144" y="4941168"/>
            <a:chExt cx="1748198" cy="598487"/>
          </a:xfrm>
        </p:grpSpPr>
        <p:sp>
          <p:nvSpPr>
            <p:cNvPr id="15" name="椭圆 14"/>
            <p:cNvSpPr/>
            <p:nvPr/>
          </p:nvSpPr>
          <p:spPr bwMode="auto">
            <a:xfrm rot="5400000">
              <a:off x="6433294" y="4376018"/>
              <a:ext cx="598487" cy="1728787"/>
            </a:xfrm>
            <a:prstGeom prst="ellipse">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endParaRPr lang="zh-CN" altLang="en-US" sz="2000" b="0" dirty="0">
                <a:latin typeface="华文琥珀" pitchFamily="2" charset="-122"/>
                <a:ea typeface="华文琥珀" pitchFamily="2" charset="-122"/>
              </a:endParaRPr>
            </a:p>
          </p:txBody>
        </p:sp>
        <p:sp>
          <p:nvSpPr>
            <p:cNvPr id="9223" name="矩形 8"/>
            <p:cNvSpPr>
              <a:spLocks noChangeArrowheads="1"/>
            </p:cNvSpPr>
            <p:nvPr/>
          </p:nvSpPr>
          <p:spPr bwMode="auto">
            <a:xfrm>
              <a:off x="5936074" y="5035574"/>
              <a:ext cx="1680268" cy="400110"/>
            </a:xfrm>
            <a:prstGeom prst="rect">
              <a:avLst/>
            </a:prstGeom>
            <a:noFill/>
            <a:ln w="9525">
              <a:noFill/>
              <a:miter lim="800000"/>
              <a:headEnd/>
              <a:tailEnd/>
            </a:ln>
          </p:spPr>
          <p:txBody>
            <a:bodyPr wrap="none">
              <a:spAutoFit/>
            </a:bodyPr>
            <a:lstStyle/>
            <a:p>
              <a:pPr algn="ctr"/>
              <a:r>
                <a:rPr lang="en-US" altLang="zh-CN" sz="2000" b="0" dirty="0">
                  <a:solidFill>
                    <a:schemeClr val="bg1"/>
                  </a:solidFill>
                  <a:latin typeface="华文琥珀" pitchFamily="2" charset="-122"/>
                  <a:ea typeface="华文琥珀" pitchFamily="2" charset="-122"/>
                </a:rPr>
                <a:t>State anxiety</a:t>
              </a:r>
              <a:endParaRPr lang="zh-CN" altLang="en-US" sz="2000" b="0" dirty="0">
                <a:solidFill>
                  <a:schemeClr val="bg1"/>
                </a:solidFill>
                <a:latin typeface="华文琥珀" pitchFamily="2" charset="-122"/>
                <a:ea typeface="华文琥珀" pitchFamily="2" charset="-122"/>
              </a:endParaRPr>
            </a:p>
          </p:txBody>
        </p:sp>
      </p:grpSp>
      <p:pic>
        <p:nvPicPr>
          <p:cNvPr id="14" name="图片 13" descr="anxiety4.jpg"/>
          <p:cNvPicPr>
            <a:picLocks noChangeAspect="1"/>
          </p:cNvPicPr>
          <p:nvPr/>
        </p:nvPicPr>
        <p:blipFill>
          <a:blip r:embed="rId3" cstate="print"/>
          <a:srcRect/>
          <a:stretch>
            <a:fillRect/>
          </a:stretch>
        </p:blipFill>
        <p:spPr bwMode="auto">
          <a:xfrm>
            <a:off x="6516216" y="1196752"/>
            <a:ext cx="1857375" cy="1857375"/>
          </a:xfrm>
          <a:prstGeom prst="rect">
            <a:avLst/>
          </a:prstGeom>
          <a:noFill/>
          <a:ln w="9525">
            <a:noFill/>
            <a:miter lim="800000"/>
            <a:headEnd/>
            <a:tailEnd/>
          </a:ln>
        </p:spPr>
      </p:pic>
      <p:pic>
        <p:nvPicPr>
          <p:cNvPr id="16" name="图片 15" descr="焦虑2.jpg"/>
          <p:cNvPicPr>
            <a:picLocks noChangeAspect="1"/>
          </p:cNvPicPr>
          <p:nvPr/>
        </p:nvPicPr>
        <p:blipFill>
          <a:blip r:embed="rId4" cstate="print"/>
          <a:stretch>
            <a:fillRect/>
          </a:stretch>
        </p:blipFill>
        <p:spPr>
          <a:xfrm>
            <a:off x="971600" y="1124744"/>
            <a:ext cx="1600200" cy="2382012"/>
          </a:xfrm>
          <a:prstGeom prst="rect">
            <a:avLst/>
          </a:prstGeom>
        </p:spPr>
      </p:pic>
      <p:pic>
        <p:nvPicPr>
          <p:cNvPr id="17" name="图片 16" descr="焦虑3.jpg"/>
          <p:cNvPicPr>
            <a:picLocks noChangeAspect="1"/>
          </p:cNvPicPr>
          <p:nvPr/>
        </p:nvPicPr>
        <p:blipFill>
          <a:blip r:embed="rId5" cstate="print"/>
          <a:stretch>
            <a:fillRect/>
          </a:stretch>
        </p:blipFill>
        <p:spPr>
          <a:xfrm>
            <a:off x="3347864" y="1124744"/>
            <a:ext cx="2476500" cy="1981200"/>
          </a:xfrm>
          <a:prstGeom prst="rect">
            <a:avLst/>
          </a:prstGeom>
        </p:spPr>
      </p:pic>
      <p:sp>
        <p:nvSpPr>
          <p:cNvPr id="19" name="TextBox 18"/>
          <p:cNvSpPr txBox="1"/>
          <p:nvPr/>
        </p:nvSpPr>
        <p:spPr>
          <a:xfrm>
            <a:off x="323528" y="5661248"/>
            <a:ext cx="8496944" cy="1107996"/>
          </a:xfrm>
          <a:prstGeom prst="rect">
            <a:avLst/>
          </a:prstGeom>
          <a:noFill/>
        </p:spPr>
        <p:txBody>
          <a:bodyPr wrap="square" rtlCol="0">
            <a:spAutoFit/>
          </a:bodyPr>
          <a:lstStyle/>
          <a:p>
            <a:pPr indent="441325"/>
            <a:r>
              <a:rPr lang="en-US" altLang="zh-CN" sz="2200" b="1" dirty="0">
                <a:latin typeface="Times New Roman" pitchFamily="18" charset="0"/>
                <a:ea typeface="楷体" pitchFamily="49" charset="-122"/>
                <a:cs typeface="Times New Roman" pitchFamily="18" charset="0"/>
              </a:rPr>
              <a:t>Anxiety is an unpleasant emotional state or condition that is characterized by subjective feelings of tension, apprehension, and worry, and by activation or arousal of the autonomous system.</a:t>
            </a:r>
            <a:endParaRPr lang="zh-CN" altLang="en-US" sz="2200" b="1" dirty="0">
              <a:latin typeface="Times New Roman" pitchFamily="18" charset="0"/>
              <a:ea typeface="楷体" pitchFamily="49" charset="-122"/>
              <a:cs typeface="Times New Roman" pitchFamily="18" charset="0"/>
            </a:endParaRPr>
          </a:p>
        </p:txBody>
      </p:sp>
      <p:sp>
        <p:nvSpPr>
          <p:cNvPr id="27" name="右箭头 26"/>
          <p:cNvSpPr/>
          <p:nvPr/>
        </p:nvSpPr>
        <p:spPr>
          <a:xfrm>
            <a:off x="3995936" y="5085184"/>
            <a:ext cx="1728192" cy="360040"/>
          </a:xfrm>
          <a:prstGeom prst="rightArrow">
            <a:avLst/>
          </a:prstGeom>
          <a:solidFill>
            <a:srgbClr val="FFC0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516216" y="4005064"/>
            <a:ext cx="1728192" cy="648072"/>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0" dirty="0">
                <a:latin typeface="华文琥珀" pitchFamily="2" charset="-122"/>
                <a:ea typeface="华文琥珀" pitchFamily="2" charset="-122"/>
              </a:rPr>
              <a:t>Stress</a:t>
            </a:r>
            <a:endParaRPr lang="zh-CN" altLang="en-US" sz="2000" b="0" dirty="0">
              <a:latin typeface="华文琥珀" pitchFamily="2" charset="-122"/>
              <a:ea typeface="华文琥珀" pitchFamily="2" charset="-122"/>
            </a:endParaRPr>
          </a:p>
        </p:txBody>
      </p:sp>
      <p:sp>
        <p:nvSpPr>
          <p:cNvPr id="30" name="下箭头 29"/>
          <p:cNvSpPr/>
          <p:nvPr/>
        </p:nvSpPr>
        <p:spPr>
          <a:xfrm>
            <a:off x="7092280" y="4653136"/>
            <a:ext cx="288032" cy="360040"/>
          </a:xfrm>
          <a:prstGeom prst="downArrow">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0570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par>
                          <p:cTn id="12" fill="hold">
                            <p:stCondLst>
                              <p:cond delay="1000"/>
                            </p:stCondLst>
                            <p:childTnLst>
                              <p:par>
                                <p:cTn id="13" presetID="6" presetClass="emph" presetSubtype="0" fill="hold" nodeType="afterEffect">
                                  <p:stCondLst>
                                    <p:cond delay="0"/>
                                  </p:stCondLst>
                                  <p:childTnLst>
                                    <p:animScale>
                                      <p:cBhvr>
                                        <p:cTn id="14" dur="1000" fill="hold"/>
                                        <p:tgtEl>
                                          <p:spTgt spid="3"/>
                                        </p:tgtEl>
                                      </p:cBhvr>
                                      <p:by x="150000" y="150000"/>
                                    </p:animScale>
                                  </p:childTnLst>
                                </p:cTn>
                              </p:par>
                            </p:childTnLst>
                          </p:cTn>
                        </p:par>
                        <p:par>
                          <p:cTn id="15" fill="hold">
                            <p:stCondLst>
                              <p:cond delay="2000"/>
                            </p:stCondLst>
                            <p:childTnLst>
                              <p:par>
                                <p:cTn id="16" presetID="12" presetClass="entr" presetSubtype="8"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slide(fromLeft)">
                                      <p:cBhvr>
                                        <p:cTn id="18" dur="500"/>
                                        <p:tgtEl>
                                          <p:spTgt spid="27"/>
                                        </p:tgtEl>
                                      </p:cBhvr>
                                    </p:animEffect>
                                  </p:childTnLst>
                                </p:cTn>
                              </p:par>
                            </p:childTnLst>
                          </p:cTn>
                        </p:par>
                        <p:par>
                          <p:cTn id="19" fill="hold">
                            <p:stCondLst>
                              <p:cond delay="2500"/>
                            </p:stCondLst>
                            <p:childTnLst>
                              <p:par>
                                <p:cTn id="20" presetID="2" presetClass="entr" presetSubtype="2"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1+#ppt_w/2"/>
                                          </p:val>
                                        </p:tav>
                                        <p:tav tm="100000">
                                          <p:val>
                                            <p:strVal val="#ppt_x"/>
                                          </p:val>
                                        </p:tav>
                                      </p:tavLst>
                                    </p:anim>
                                    <p:anim calcmode="lin" valueType="num">
                                      <p:cBhvr additive="base">
                                        <p:cTn id="23" dur="500" fill="hold"/>
                                        <p:tgtEl>
                                          <p:spTgt spid="28"/>
                                        </p:tgtEl>
                                        <p:attrNameLst>
                                          <p:attrName>ppt_y</p:attrName>
                                        </p:attrNameLst>
                                      </p:cBhvr>
                                      <p:tavLst>
                                        <p:tav tm="0">
                                          <p:val>
                                            <p:strVal val="#ppt_y"/>
                                          </p:val>
                                        </p:tav>
                                        <p:tav tm="100000">
                                          <p:val>
                                            <p:strVal val="#ppt_y"/>
                                          </p:val>
                                        </p:tav>
                                      </p:tavLst>
                                    </p:anim>
                                  </p:childTnLst>
                                </p:cTn>
                              </p:par>
                            </p:childTnLst>
                          </p:cTn>
                        </p:par>
                        <p:par>
                          <p:cTn id="24" fill="hold">
                            <p:stCondLst>
                              <p:cond delay="3000"/>
                            </p:stCondLst>
                            <p:childTnLst>
                              <p:par>
                                <p:cTn id="25" presetID="12" presetClass="entr" presetSubtype="1"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slide(fromTop)">
                                      <p:cBhvr>
                                        <p:cTn id="2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0"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Anxiety on attention</a:t>
            </a:r>
          </a:p>
          <a:p>
            <a:r>
              <a:rPr lang="en-US" altLang="zh-CN" dirty="0"/>
              <a:t>Anxiety on working memory</a:t>
            </a:r>
          </a:p>
          <a:p>
            <a:r>
              <a:rPr lang="en-US" altLang="zh-CN" dirty="0"/>
              <a:t>Anxiety on decision making</a:t>
            </a:r>
          </a:p>
          <a:p>
            <a:pPr lvl="1"/>
            <a:r>
              <a:rPr lang="en-US" altLang="zh-CN" dirty="0"/>
              <a:t>Financial decision making</a:t>
            </a:r>
          </a:p>
          <a:p>
            <a:pPr lvl="1"/>
            <a:r>
              <a:rPr lang="en-US" altLang="zh-CN" dirty="0"/>
              <a:t>Social decision making</a:t>
            </a:r>
          </a:p>
        </p:txBody>
      </p:sp>
      <p:sp>
        <p:nvSpPr>
          <p:cNvPr id="3" name="标题 2"/>
          <p:cNvSpPr>
            <a:spLocks noGrp="1"/>
          </p:cNvSpPr>
          <p:nvPr>
            <p:ph type="title"/>
          </p:nvPr>
        </p:nvSpPr>
        <p:spPr/>
        <p:txBody>
          <a:bodyPr/>
          <a:lstStyle/>
          <a:p>
            <a:r>
              <a:rPr lang="en-US" altLang="zh-CN" dirty="0"/>
              <a:t>Research Interesting</a:t>
            </a:r>
            <a:endParaRPr lang="zh-CN" alt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20000"/>
              </a:lnSpc>
            </a:pPr>
            <a:r>
              <a:rPr lang="zh-CN" altLang="en-US" sz="2800" dirty="0">
                <a:solidFill>
                  <a:srgbClr val="0000FF"/>
                </a:solidFill>
              </a:rPr>
              <a:t>焦虑</a:t>
            </a:r>
            <a:r>
              <a:rPr lang="zh-CN" altLang="en-US" sz="2800" dirty="0"/>
              <a:t>是人的一种常见的心理情绪，是人们遇到某些事情、挑战、困难或危险时出现的一种正常的情绪反应。</a:t>
            </a:r>
            <a:endParaRPr lang="en-US" altLang="zh-CN" sz="2800" dirty="0"/>
          </a:p>
          <a:p>
            <a:pPr lvl="1">
              <a:lnSpc>
                <a:spcPct val="120000"/>
              </a:lnSpc>
            </a:pPr>
            <a:r>
              <a:rPr lang="zh-CN" altLang="en-US" sz="2400" dirty="0">
                <a:solidFill>
                  <a:srgbClr val="0000FF"/>
                </a:solidFill>
              </a:rPr>
              <a:t>特质焦虑</a:t>
            </a:r>
            <a:r>
              <a:rPr lang="zh-CN" altLang="en-US" sz="2400" dirty="0"/>
              <a:t>：指一种一般性的人格特点或特质，它表现为一种多少比较持续的担心和不安。常用</a:t>
            </a:r>
            <a:r>
              <a:rPr lang="zh-CN" altLang="en-US" sz="2400" dirty="0">
                <a:solidFill>
                  <a:srgbClr val="C00000"/>
                </a:solidFill>
              </a:rPr>
              <a:t>特质焦虑问卷</a:t>
            </a:r>
            <a:r>
              <a:rPr lang="en-US" altLang="zh-CN" sz="2400" dirty="0">
                <a:solidFill>
                  <a:srgbClr val="C00000"/>
                </a:solidFill>
              </a:rPr>
              <a:t>(STAI-T)</a:t>
            </a:r>
            <a:r>
              <a:rPr lang="zh-CN" altLang="en-US" sz="2400" dirty="0"/>
              <a:t>测量。</a:t>
            </a:r>
            <a:endParaRPr lang="en-US" altLang="zh-CN" sz="2400" dirty="0"/>
          </a:p>
          <a:p>
            <a:pPr lvl="1">
              <a:lnSpc>
                <a:spcPct val="120000"/>
              </a:lnSpc>
            </a:pPr>
            <a:r>
              <a:rPr lang="zh-CN" altLang="en-US" sz="2400" dirty="0">
                <a:solidFill>
                  <a:srgbClr val="0000FF"/>
                </a:solidFill>
              </a:rPr>
              <a:t>状态焦虑</a:t>
            </a:r>
            <a:r>
              <a:rPr lang="zh-CN" altLang="en-US" sz="2400" dirty="0"/>
              <a:t>：指因为特定情境引起的暂时的不安状态，如考试焦虑。常用</a:t>
            </a:r>
            <a:r>
              <a:rPr lang="zh-CN" altLang="en-US" sz="2400" dirty="0">
                <a:solidFill>
                  <a:srgbClr val="C00000"/>
                </a:solidFill>
              </a:rPr>
              <a:t>状态焦虑问卷</a:t>
            </a:r>
            <a:r>
              <a:rPr lang="en-US" altLang="zh-CN" sz="2400" dirty="0">
                <a:solidFill>
                  <a:srgbClr val="C00000"/>
                </a:solidFill>
              </a:rPr>
              <a:t>(STAI-S)</a:t>
            </a:r>
            <a:r>
              <a:rPr lang="zh-CN" altLang="en-US" sz="2400" dirty="0"/>
              <a:t>测量。</a:t>
            </a:r>
            <a:endParaRPr lang="en-US" altLang="zh-CN" sz="2400" dirty="0"/>
          </a:p>
        </p:txBody>
      </p:sp>
      <p:sp>
        <p:nvSpPr>
          <p:cNvPr id="3" name="标题 2"/>
          <p:cNvSpPr>
            <a:spLocks noGrp="1"/>
          </p:cNvSpPr>
          <p:nvPr>
            <p:ph type="title"/>
          </p:nvPr>
        </p:nvSpPr>
        <p:spPr/>
        <p:txBody>
          <a:bodyPr/>
          <a:lstStyle/>
          <a:p>
            <a:r>
              <a:rPr lang="zh-CN" altLang="en-US" dirty="0"/>
              <a:t>焦虑与焦虑症</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27393" name="Object 4"/>
          <p:cNvGraphicFramePr>
            <a:graphicFrameLocks noChangeAspect="1"/>
          </p:cNvGraphicFramePr>
          <p:nvPr/>
        </p:nvGraphicFramePr>
        <p:xfrm>
          <a:off x="4283968" y="2060848"/>
          <a:ext cx="4752926" cy="3709988"/>
        </p:xfrm>
        <a:graphic>
          <a:graphicData uri="http://schemas.openxmlformats.org/presentationml/2006/ole">
            <mc:AlternateContent xmlns:mc="http://schemas.openxmlformats.org/markup-compatibility/2006">
              <mc:Choice xmlns:v="urn:schemas-microsoft-com:vml" Requires="v">
                <p:oleObj spid="_x0000_s1030149" name="图表" r:id="rId4" imgW="3752934" imgH="2971880" progId="Excel.Sheet.8">
                  <p:embed/>
                </p:oleObj>
              </mc:Choice>
              <mc:Fallback>
                <p:oleObj name="图表" r:id="rId4" imgW="3752934" imgH="2971880" progId="Excel.Shee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3968" y="2060848"/>
                        <a:ext cx="4752926" cy="3709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075" name="Picture 4" descr="Figure 1"/>
          <p:cNvPicPr>
            <a:picLocks noGrp="1" noChangeAspect="1" noChangeArrowheads="1"/>
          </p:cNvPicPr>
          <p:nvPr>
            <p:ph idx="1"/>
          </p:nvPr>
        </p:nvPicPr>
        <p:blipFill>
          <a:blip r:embed="rId6" cstate="print"/>
          <a:srcRect/>
          <a:stretch>
            <a:fillRect/>
          </a:stretch>
        </p:blipFill>
        <p:spPr>
          <a:xfrm>
            <a:off x="377825" y="1700808"/>
            <a:ext cx="4413786" cy="4432598"/>
          </a:xfrm>
        </p:spPr>
      </p:pic>
      <p:sp>
        <p:nvSpPr>
          <p:cNvPr id="1028" name="Rectangle 2"/>
          <p:cNvSpPr>
            <a:spLocks noGrp="1" noChangeArrowheads="1"/>
          </p:cNvSpPr>
          <p:nvPr>
            <p:ph type="title"/>
          </p:nvPr>
        </p:nvSpPr>
        <p:spPr>
          <a:xfrm>
            <a:off x="500034" y="71414"/>
            <a:ext cx="8258204" cy="857256"/>
          </a:xfrm>
        </p:spPr>
        <p:txBody>
          <a:bodyPr/>
          <a:lstStyle/>
          <a:p>
            <a:pPr>
              <a:buSzPct val="80000"/>
              <a:defRPr/>
            </a:pPr>
            <a:r>
              <a:rPr lang="zh-CN" altLang="en-US" dirty="0"/>
              <a:t>应激对注意的影响</a:t>
            </a:r>
          </a:p>
        </p:txBody>
      </p:sp>
      <p:sp>
        <p:nvSpPr>
          <p:cNvPr id="3079" name="矩形 6"/>
          <p:cNvSpPr>
            <a:spLocks noChangeArrowheads="1"/>
          </p:cNvSpPr>
          <p:nvPr/>
        </p:nvSpPr>
        <p:spPr bwMode="auto">
          <a:xfrm>
            <a:off x="5940152" y="6309320"/>
            <a:ext cx="2230098" cy="397032"/>
          </a:xfrm>
          <a:prstGeom prst="rect">
            <a:avLst/>
          </a:prstGeom>
          <a:noFill/>
          <a:ln w="9525">
            <a:noFill/>
            <a:miter lim="800000"/>
            <a:headEnd/>
            <a:tailEnd/>
          </a:ln>
        </p:spPr>
        <p:txBody>
          <a:bodyPr wrap="none">
            <a:spAutoFit/>
          </a:bodyPr>
          <a:lstStyle/>
          <a:p>
            <a:pPr algn="r">
              <a:lnSpc>
                <a:spcPct val="110000"/>
              </a:lnSpc>
            </a:pPr>
            <a:r>
              <a:rPr lang="en-US" altLang="zh-CN" dirty="0">
                <a:solidFill>
                  <a:srgbClr val="003366"/>
                </a:solidFill>
                <a:latin typeface="Times New Roman" pitchFamily="18" charset="0"/>
                <a:ea typeface="楷体_GB2312" pitchFamily="49" charset="-122"/>
              </a:rPr>
              <a:t>(Li, Li, &amp; </a:t>
            </a:r>
            <a:r>
              <a:rPr lang="en-US" altLang="zh-CN" dirty="0" err="1">
                <a:solidFill>
                  <a:srgbClr val="003366"/>
                </a:solidFill>
                <a:latin typeface="Times New Roman" pitchFamily="18" charset="0"/>
                <a:ea typeface="楷体_GB2312" pitchFamily="49" charset="-122"/>
              </a:rPr>
              <a:t>Luo</a:t>
            </a:r>
            <a:r>
              <a:rPr lang="en-US" altLang="zh-CN" dirty="0">
                <a:solidFill>
                  <a:srgbClr val="003366"/>
                </a:solidFill>
                <a:latin typeface="Times New Roman" pitchFamily="18" charset="0"/>
                <a:ea typeface="楷体_GB2312" pitchFamily="49" charset="-122"/>
              </a:rPr>
              <a:t>, 2005)</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27393"/>
                                        </p:tgtEl>
                                        <p:attrNameLst>
                                          <p:attrName>style.visibility</p:attrName>
                                        </p:attrNameLst>
                                      </p:cBhvr>
                                      <p:to>
                                        <p:strVal val="visible"/>
                                      </p:to>
                                    </p:set>
                                    <p:animEffect transition="in" filter="blinds(horizontal)">
                                      <p:cBhvr>
                                        <p:cTn id="7" dur="500"/>
                                        <p:tgtEl>
                                          <p:spTgt spid="827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Anxiety-P1.jpg"/>
          <p:cNvPicPr>
            <a:picLocks noChangeAspect="1"/>
          </p:cNvPicPr>
          <p:nvPr/>
        </p:nvPicPr>
        <p:blipFill>
          <a:blip r:embed="rId3" cstate="print">
            <a:lum bright="-10000" contrast="20000"/>
          </a:blip>
          <a:stretch>
            <a:fillRect/>
          </a:stretch>
        </p:blipFill>
        <p:spPr>
          <a:xfrm>
            <a:off x="899592" y="1072654"/>
            <a:ext cx="7264400" cy="2984500"/>
          </a:xfrm>
          <a:prstGeom prst="rect">
            <a:avLst/>
          </a:prstGeom>
        </p:spPr>
      </p:pic>
      <p:sp>
        <p:nvSpPr>
          <p:cNvPr id="4" name="TextBox 3"/>
          <p:cNvSpPr txBox="1"/>
          <p:nvPr/>
        </p:nvSpPr>
        <p:spPr>
          <a:xfrm>
            <a:off x="2051720" y="188640"/>
            <a:ext cx="5760640" cy="523220"/>
          </a:xfrm>
          <a:prstGeom prst="rect">
            <a:avLst/>
          </a:prstGeom>
          <a:noFill/>
        </p:spPr>
        <p:txBody>
          <a:bodyPr wrap="square" rtlCol="0">
            <a:spAutoFit/>
          </a:bodyPr>
          <a:lstStyle/>
          <a:p>
            <a:r>
              <a:rPr lang="zh-CN" altLang="en-US" sz="2800" b="1" dirty="0">
                <a:solidFill>
                  <a:srgbClr val="003399"/>
                </a:solidFill>
                <a:latin typeface="华文楷体" pitchFamily="2" charset="-122"/>
                <a:ea typeface="华文楷体" pitchFamily="2" charset="-122"/>
              </a:rPr>
              <a:t>高焦虑组</a:t>
            </a:r>
            <a:r>
              <a:rPr lang="en-US" altLang="zh-CN" sz="2800" b="1" dirty="0">
                <a:solidFill>
                  <a:srgbClr val="003399"/>
                </a:solidFill>
                <a:latin typeface="华文楷体" pitchFamily="2" charset="-122"/>
                <a:ea typeface="华文楷体" pitchFamily="2" charset="-122"/>
              </a:rPr>
              <a:t>			</a:t>
            </a:r>
            <a:r>
              <a:rPr lang="zh-CN" altLang="en-US" sz="2800" b="1" dirty="0">
                <a:solidFill>
                  <a:srgbClr val="003399"/>
                </a:solidFill>
                <a:latin typeface="华文楷体" pitchFamily="2" charset="-122"/>
                <a:ea typeface="华文楷体" pitchFamily="2" charset="-122"/>
              </a:rPr>
              <a:t>低焦虑组</a:t>
            </a:r>
          </a:p>
        </p:txBody>
      </p:sp>
      <p:pic>
        <p:nvPicPr>
          <p:cNvPr id="10" name="Picture 3" descr="Figure 2"/>
          <p:cNvPicPr>
            <a:picLocks noChangeAspect="1" noChangeArrowheads="1"/>
          </p:cNvPicPr>
          <p:nvPr/>
        </p:nvPicPr>
        <p:blipFill>
          <a:blip r:embed="rId4" cstate="print">
            <a:lum bright="-24000" contrast="36000"/>
          </a:blip>
          <a:srcRect/>
          <a:stretch>
            <a:fillRect/>
          </a:stretch>
        </p:blipFill>
        <p:spPr>
          <a:xfrm>
            <a:off x="1001729" y="4149080"/>
            <a:ext cx="7170671" cy="2708920"/>
          </a:xfrm>
          <a:prstGeom prst="rect">
            <a:avLst/>
          </a:prstGeom>
          <a:noFill/>
          <a:ln/>
        </p:spPr>
      </p:pic>
      <p:cxnSp>
        <p:nvCxnSpPr>
          <p:cNvPr id="6" name="直接连接符 5"/>
          <p:cNvCxnSpPr/>
          <p:nvPr/>
        </p:nvCxnSpPr>
        <p:spPr>
          <a:xfrm>
            <a:off x="3275856" y="3356992"/>
            <a:ext cx="72008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275856" y="3717032"/>
            <a:ext cx="720080"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067944" y="3068960"/>
            <a:ext cx="1223412" cy="872034"/>
          </a:xfrm>
          <a:prstGeom prst="rect">
            <a:avLst/>
          </a:prstGeom>
          <a:noFill/>
        </p:spPr>
        <p:txBody>
          <a:bodyPr wrap="none" rtlCol="0">
            <a:spAutoFit/>
          </a:bodyPr>
          <a:lstStyle/>
          <a:p>
            <a:pPr>
              <a:lnSpc>
                <a:spcPct val="150000"/>
              </a:lnSpc>
            </a:pPr>
            <a:r>
              <a:rPr lang="en-US" altLang="zh-CN" dirty="0" err="1"/>
              <a:t>Threaning</a:t>
            </a:r>
            <a:endParaRPr lang="en-US" altLang="zh-CN" dirty="0"/>
          </a:p>
          <a:p>
            <a:pPr>
              <a:lnSpc>
                <a:spcPct val="150000"/>
              </a:lnSpc>
            </a:pPr>
            <a:r>
              <a:rPr lang="en-US" altLang="zh-CN" dirty="0" err="1"/>
              <a:t>Nonth</a:t>
            </a:r>
            <a:endParaRPr lang="zh-CN" altLang="en-US" dirty="0"/>
          </a:p>
        </p:txBody>
      </p:sp>
      <p:sp>
        <p:nvSpPr>
          <p:cNvPr id="11" name="矩形 10"/>
          <p:cNvSpPr/>
          <p:nvPr/>
        </p:nvSpPr>
        <p:spPr>
          <a:xfrm>
            <a:off x="3203848" y="3140968"/>
            <a:ext cx="2088232" cy="8640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内容占位符 1"/>
          <p:cNvSpPr>
            <a:spLocks noGrp="1"/>
          </p:cNvSpPr>
          <p:nvPr>
            <p:ph idx="1"/>
          </p:nvPr>
        </p:nvSpPr>
        <p:spPr>
          <a:xfrm>
            <a:off x="457200" y="5253731"/>
            <a:ext cx="8229600" cy="1343621"/>
          </a:xfrm>
        </p:spPr>
        <p:txBody>
          <a:bodyPr/>
          <a:lstStyle/>
          <a:p>
            <a:pPr eaLnBrk="1" hangingPunct="1"/>
            <a:r>
              <a:rPr lang="en-US" altLang="zh-CN" sz="2400" dirty="0">
                <a:solidFill>
                  <a:srgbClr val="C00000"/>
                </a:solidFill>
              </a:rPr>
              <a:t>Modified Oddball Task</a:t>
            </a:r>
            <a:r>
              <a:rPr lang="en-US" altLang="zh-CN" sz="2400" dirty="0"/>
              <a:t>: The difference between target and </a:t>
            </a:r>
            <a:r>
              <a:rPr lang="en-US" altLang="zh-CN" sz="2400" dirty="0" err="1"/>
              <a:t>distractor</a:t>
            </a:r>
            <a:r>
              <a:rPr lang="en-US" altLang="zh-CN" sz="2400" dirty="0"/>
              <a:t> is the color of its frame. The novel stimulus are emotional pictures derived from CAPS </a:t>
            </a:r>
            <a:r>
              <a:rPr lang="en-US" altLang="zh-CN" sz="2400" dirty="0">
                <a:solidFill>
                  <a:srgbClr val="006600"/>
                </a:solidFill>
              </a:rPr>
              <a:t>(</a:t>
            </a:r>
            <a:r>
              <a:rPr lang="en-US" altLang="zh-CN" sz="2400" dirty="0" err="1">
                <a:solidFill>
                  <a:srgbClr val="006600"/>
                </a:solidFill>
              </a:rPr>
              <a:t>Bai</a:t>
            </a:r>
            <a:r>
              <a:rPr lang="en-US" altLang="zh-CN" sz="2400" dirty="0">
                <a:solidFill>
                  <a:srgbClr val="006600"/>
                </a:solidFill>
              </a:rPr>
              <a:t> et al, 2005)</a:t>
            </a:r>
            <a:r>
              <a:rPr lang="en-US" altLang="zh-CN" sz="2400" dirty="0"/>
              <a:t>.</a:t>
            </a:r>
            <a:endParaRPr lang="zh-CN" altLang="en-US" sz="2400" dirty="0"/>
          </a:p>
        </p:txBody>
      </p:sp>
      <p:pic>
        <p:nvPicPr>
          <p:cNvPr id="41987" name="Picture 2"/>
          <p:cNvPicPr>
            <a:picLocks noChangeAspect="1" noChangeArrowheads="1"/>
          </p:cNvPicPr>
          <p:nvPr/>
        </p:nvPicPr>
        <p:blipFill>
          <a:blip r:embed="rId3" cstate="print"/>
          <a:srcRect/>
          <a:stretch>
            <a:fillRect/>
          </a:stretch>
        </p:blipFill>
        <p:spPr bwMode="auto">
          <a:xfrm>
            <a:off x="971600" y="1196752"/>
            <a:ext cx="6768752" cy="3992493"/>
          </a:xfrm>
          <a:prstGeom prst="rect">
            <a:avLst/>
          </a:prstGeom>
          <a:noFill/>
          <a:ln w="9525">
            <a:noFill/>
            <a:miter lim="800000"/>
            <a:headEnd/>
            <a:tailEnd/>
          </a:ln>
        </p:spPr>
      </p:pic>
      <p:sp>
        <p:nvSpPr>
          <p:cNvPr id="6" name="标题 1"/>
          <p:cNvSpPr>
            <a:spLocks noGrp="1"/>
          </p:cNvSpPr>
          <p:nvPr>
            <p:ph type="title"/>
          </p:nvPr>
        </p:nvSpPr>
        <p:spPr>
          <a:xfrm>
            <a:off x="642938" y="142852"/>
            <a:ext cx="8286780" cy="704850"/>
          </a:xfrm>
          <a:noFill/>
          <a:ln w="9525">
            <a:noFill/>
            <a:miter lim="800000"/>
            <a:headEnd/>
            <a:tailEnd/>
          </a:ln>
        </p:spPr>
        <p:txBody>
          <a:bodyPr vert="horz" wrap="square" lIns="91440" tIns="45720" rIns="91440" bIns="45720" numCol="1" anchor="ctr" anchorCtr="0" compatLnSpc="1">
            <a:prstTxWarp prst="textNoShape">
              <a:avLst/>
            </a:prstTxWarp>
          </a:bodyPr>
          <a:lstStyle/>
          <a:p>
            <a:pPr>
              <a:defRPr/>
            </a:pPr>
            <a:r>
              <a:rPr lang="zh-CN" altLang="en-US" dirty="0"/>
              <a:t>应激对注意抑制的影响</a:t>
            </a:r>
          </a:p>
        </p:txBody>
      </p:sp>
      <p:sp>
        <p:nvSpPr>
          <p:cNvPr id="7" name="矩形 6"/>
          <p:cNvSpPr/>
          <p:nvPr/>
        </p:nvSpPr>
        <p:spPr>
          <a:xfrm>
            <a:off x="357188" y="1071563"/>
            <a:ext cx="428625" cy="642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990" name="矩形 7"/>
          <p:cNvSpPr>
            <a:spLocks noChangeArrowheads="1"/>
          </p:cNvSpPr>
          <p:nvPr/>
        </p:nvSpPr>
        <p:spPr bwMode="auto">
          <a:xfrm>
            <a:off x="6500813" y="2090738"/>
            <a:ext cx="1622425" cy="338137"/>
          </a:xfrm>
          <a:prstGeom prst="rect">
            <a:avLst/>
          </a:prstGeom>
          <a:noFill/>
          <a:ln w="9525">
            <a:noFill/>
            <a:miter lim="800000"/>
            <a:headEnd/>
            <a:tailEnd/>
          </a:ln>
        </p:spPr>
        <p:txBody>
          <a:bodyPr wrap="none">
            <a:spAutoFit/>
          </a:bodyPr>
          <a:lstStyle/>
          <a:p>
            <a:r>
              <a:rPr lang="en-US" altLang="zh-CN" sz="1600" b="1">
                <a:ea typeface="楷体" pitchFamily="49" charset="-122"/>
              </a:rPr>
              <a:t>novel stimulus</a:t>
            </a:r>
            <a:endParaRPr lang="zh-CN" altLang="en-US" sz="1600" b="1"/>
          </a:p>
        </p:txBody>
      </p:sp>
      <p:cxnSp>
        <p:nvCxnSpPr>
          <p:cNvPr id="10" name="直接箭头连接符 9"/>
          <p:cNvCxnSpPr/>
          <p:nvPr/>
        </p:nvCxnSpPr>
        <p:spPr>
          <a:xfrm rot="5400000">
            <a:off x="6715919" y="2713832"/>
            <a:ext cx="428625" cy="158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4130" name="Picture 2" descr="C:\Users\LuoYJ\AppData\Local\Temp\ksohtml\wps_clip_image-8826.png"/>
          <p:cNvPicPr>
            <a:picLocks noChangeAspect="1" noChangeArrowheads="1"/>
          </p:cNvPicPr>
          <p:nvPr/>
        </p:nvPicPr>
        <p:blipFill>
          <a:blip r:embed="rId4" cstate="print"/>
          <a:srcRect/>
          <a:stretch>
            <a:fillRect/>
          </a:stretch>
        </p:blipFill>
        <p:spPr bwMode="auto">
          <a:xfrm>
            <a:off x="1619672" y="0"/>
            <a:ext cx="5718423" cy="3305175"/>
          </a:xfrm>
          <a:prstGeom prst="rect">
            <a:avLst/>
          </a:prstGeom>
          <a:noFill/>
        </p:spPr>
      </p:pic>
      <p:pic>
        <p:nvPicPr>
          <p:cNvPr id="944132" name="Picture 4" descr="C:\Users\LuoYJ\AppData\Local\Temp\ksohtml\wps_clip_image-8956.png"/>
          <p:cNvPicPr>
            <a:picLocks noChangeAspect="1" noChangeArrowheads="1"/>
          </p:cNvPicPr>
          <p:nvPr/>
        </p:nvPicPr>
        <p:blipFill>
          <a:blip r:embed="rId5" cstate="print"/>
          <a:srcRect/>
          <a:stretch>
            <a:fillRect/>
          </a:stretch>
        </p:blipFill>
        <p:spPr bwMode="auto">
          <a:xfrm>
            <a:off x="1619672" y="3356992"/>
            <a:ext cx="5718423" cy="3305175"/>
          </a:xfrm>
          <a:prstGeom prst="rect">
            <a:avLst/>
          </a:prstGeom>
          <a:noFill/>
        </p:spPr>
      </p:pic>
      <p:graphicFrame>
        <p:nvGraphicFramePr>
          <p:cNvPr id="5" name="Object 7"/>
          <p:cNvGraphicFramePr>
            <a:graphicFrameLocks noChangeAspect="1"/>
          </p:cNvGraphicFramePr>
          <p:nvPr/>
        </p:nvGraphicFramePr>
        <p:xfrm>
          <a:off x="7278718" y="3929063"/>
          <a:ext cx="1651000" cy="1389062"/>
        </p:xfrm>
        <a:graphic>
          <a:graphicData uri="http://schemas.openxmlformats.org/presentationml/2006/ole">
            <mc:AlternateContent xmlns:mc="http://schemas.openxmlformats.org/markup-compatibility/2006">
              <mc:Choice xmlns:v="urn:schemas-microsoft-com:vml" Requires="v">
                <p:oleObj spid="_x0000_s1029125" name="PhotoImpact" r:id="rId6" imgW="4254480" imgH="3581280" progId="">
                  <p:embed/>
                </p:oleObj>
              </mc:Choice>
              <mc:Fallback>
                <p:oleObj name="PhotoImpact" r:id="rId6" imgW="4254480" imgH="3581280" progId="">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8718" y="3929063"/>
                        <a:ext cx="1651000" cy="1389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Picture 9" descr="Dip"/>
          <p:cNvPicPr>
            <a:picLocks noChangeAspect="1" noChangeArrowheads="1"/>
          </p:cNvPicPr>
          <p:nvPr/>
        </p:nvPicPr>
        <p:blipFill>
          <a:blip r:embed="rId8" cstate="print"/>
          <a:srcRect/>
          <a:stretch>
            <a:fillRect/>
          </a:stretch>
        </p:blipFill>
        <p:spPr bwMode="auto">
          <a:xfrm>
            <a:off x="7207280" y="2293938"/>
            <a:ext cx="1428750" cy="1250950"/>
          </a:xfrm>
          <a:prstGeom prst="rect">
            <a:avLst/>
          </a:prstGeom>
          <a:noFill/>
          <a:ln w="9525">
            <a:noFill/>
            <a:miter lim="800000"/>
            <a:headEnd/>
            <a:tailEnd/>
          </a:ln>
        </p:spPr>
      </p:pic>
      <p:sp>
        <p:nvSpPr>
          <p:cNvPr id="7" name="TextBox 7"/>
          <p:cNvSpPr txBox="1">
            <a:spLocks noChangeArrowheads="1"/>
          </p:cNvSpPr>
          <p:nvPr/>
        </p:nvSpPr>
        <p:spPr bwMode="auto">
          <a:xfrm>
            <a:off x="285750" y="2276872"/>
            <a:ext cx="1693962" cy="2236574"/>
          </a:xfrm>
          <a:prstGeom prst="rect">
            <a:avLst/>
          </a:prstGeom>
          <a:noFill/>
          <a:ln w="9525">
            <a:noFill/>
            <a:miter lim="800000"/>
            <a:headEnd/>
            <a:tailEnd/>
          </a:ln>
        </p:spPr>
        <p:txBody>
          <a:bodyPr wrap="square">
            <a:spAutoFit/>
          </a:bodyPr>
          <a:lstStyle/>
          <a:p>
            <a:pPr>
              <a:lnSpc>
                <a:spcPct val="150000"/>
              </a:lnSpc>
            </a:pPr>
            <a:r>
              <a:rPr lang="zh-CN" altLang="en-US" sz="2400" b="1" dirty="0">
                <a:solidFill>
                  <a:srgbClr val="0000FF"/>
                </a:solidFill>
                <a:latin typeface="楷体_GB2312" pitchFamily="49" charset="-122"/>
                <a:ea typeface="楷体_GB2312" pitchFamily="49" charset="-122"/>
              </a:rPr>
              <a:t>高焦虑个体具有过度注意抑制倾向</a:t>
            </a:r>
          </a:p>
        </p:txBody>
      </p:sp>
      <p:sp>
        <p:nvSpPr>
          <p:cNvPr id="8" name="TextBox 3"/>
          <p:cNvSpPr txBox="1">
            <a:spLocks noChangeArrowheads="1"/>
          </p:cNvSpPr>
          <p:nvPr/>
        </p:nvSpPr>
        <p:spPr bwMode="auto">
          <a:xfrm>
            <a:off x="5000625" y="6366718"/>
            <a:ext cx="3960813" cy="397032"/>
          </a:xfrm>
          <a:prstGeom prst="rect">
            <a:avLst/>
          </a:prstGeom>
          <a:noFill/>
          <a:ln w="9525">
            <a:noFill/>
            <a:miter lim="800000"/>
            <a:headEnd/>
            <a:tailEnd/>
          </a:ln>
        </p:spPr>
        <p:txBody>
          <a:bodyPr>
            <a:spAutoFit/>
          </a:bodyPr>
          <a:lstStyle/>
          <a:p>
            <a:pPr algn="r">
              <a:lnSpc>
                <a:spcPct val="110000"/>
              </a:lnSpc>
            </a:pPr>
            <a:r>
              <a:rPr lang="en-US" altLang="zh-CN" dirty="0">
                <a:solidFill>
                  <a:srgbClr val="003366"/>
                </a:solidFill>
                <a:latin typeface="Times New Roman" pitchFamily="18" charset="0"/>
                <a:ea typeface="楷体_GB2312" pitchFamily="49" charset="-122"/>
              </a:rPr>
              <a:t>(Huang et al,  2009)</a:t>
            </a:r>
            <a:endParaRPr lang="zh-CN" altLang="en-US" dirty="0">
              <a:solidFill>
                <a:srgbClr val="003366"/>
              </a:solidFill>
              <a:latin typeface="Times New Roman" pitchFamily="18" charset="0"/>
              <a:ea typeface="楷体_GB2312" pitchFamily="49" charset="-122"/>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descr="Figure_2_new"/>
          <p:cNvPicPr>
            <a:picLocks noChangeAspect="1" noChangeArrowheads="1"/>
          </p:cNvPicPr>
          <p:nvPr/>
        </p:nvPicPr>
        <p:blipFill>
          <a:blip r:embed="rId3" cstate="print"/>
          <a:srcRect/>
          <a:stretch>
            <a:fillRect/>
          </a:stretch>
        </p:blipFill>
        <p:spPr bwMode="auto">
          <a:xfrm>
            <a:off x="1214414" y="1285860"/>
            <a:ext cx="6357982" cy="2625434"/>
          </a:xfrm>
          <a:prstGeom prst="rect">
            <a:avLst/>
          </a:prstGeom>
          <a:noFill/>
          <a:ln w="9525">
            <a:noFill/>
            <a:miter lim="800000"/>
            <a:headEnd/>
            <a:tailEnd/>
          </a:ln>
        </p:spPr>
      </p:pic>
      <p:sp>
        <p:nvSpPr>
          <p:cNvPr id="30722" name="内容占位符 2"/>
          <p:cNvSpPr>
            <a:spLocks noGrp="1"/>
          </p:cNvSpPr>
          <p:nvPr>
            <p:ph idx="1"/>
          </p:nvPr>
        </p:nvSpPr>
        <p:spPr>
          <a:xfrm>
            <a:off x="457200" y="4929198"/>
            <a:ext cx="8229600" cy="1571615"/>
          </a:xfrm>
        </p:spPr>
        <p:txBody>
          <a:bodyPr/>
          <a:lstStyle/>
          <a:p>
            <a:r>
              <a:rPr lang="zh-CN" altLang="en-US" sz="2400" dirty="0"/>
              <a:t>研究结果评价的重要指标：反馈负波（</a:t>
            </a:r>
            <a:r>
              <a:rPr lang="en-US" altLang="zh-CN" sz="2400" dirty="0"/>
              <a:t>FRN</a:t>
            </a:r>
            <a:r>
              <a:rPr lang="zh-CN" altLang="en-US" sz="2400" dirty="0"/>
              <a:t>）</a:t>
            </a:r>
            <a:endParaRPr lang="en-US" altLang="zh-CN" sz="2400" dirty="0"/>
          </a:p>
          <a:p>
            <a:r>
              <a:rPr lang="zh-CN" altLang="en-US" sz="2400" dirty="0"/>
              <a:t>负性结果诱发的</a:t>
            </a:r>
            <a:r>
              <a:rPr lang="en-US" altLang="zh-CN" sz="2400" dirty="0"/>
              <a:t>FRN</a:t>
            </a:r>
            <a:r>
              <a:rPr lang="zh-CN" altLang="en-US" sz="2400" dirty="0"/>
              <a:t>总是比正性结果大</a:t>
            </a:r>
            <a:endParaRPr lang="en-US" altLang="zh-CN" sz="2400" dirty="0"/>
          </a:p>
          <a:p>
            <a:r>
              <a:rPr lang="zh-CN" altLang="en-US" sz="2400" dirty="0"/>
              <a:t>中性结果诱发的</a:t>
            </a:r>
            <a:r>
              <a:rPr lang="en-US" altLang="zh-CN" sz="2400" dirty="0"/>
              <a:t>FRN</a:t>
            </a:r>
            <a:r>
              <a:rPr lang="zh-CN" altLang="en-US" sz="2400" dirty="0"/>
              <a:t>与负性结果接近</a:t>
            </a:r>
          </a:p>
        </p:txBody>
      </p:sp>
      <p:sp>
        <p:nvSpPr>
          <p:cNvPr id="6" name="内容占位符 2"/>
          <p:cNvSpPr txBox="1">
            <a:spLocks/>
          </p:cNvSpPr>
          <p:nvPr/>
        </p:nvSpPr>
        <p:spPr bwMode="auto">
          <a:xfrm>
            <a:off x="2571736" y="3929066"/>
            <a:ext cx="4572004" cy="419096"/>
          </a:xfrm>
          <a:prstGeom prst="rect">
            <a:avLst/>
          </a:prstGeom>
          <a:noFill/>
          <a:ln w="9525">
            <a:noFill/>
            <a:miter lim="800000"/>
            <a:headEnd/>
            <a:tailEnd/>
          </a:ln>
        </p:spPr>
        <p:txBody>
          <a:bodyPr/>
          <a:lstStyle/>
          <a:p>
            <a:pPr marL="342900" indent="-342900" eaLnBrk="0" hangingPunct="0">
              <a:spcBef>
                <a:spcPct val="20000"/>
              </a:spcBef>
              <a:defRPr/>
            </a:pPr>
            <a:r>
              <a:rPr lang="en-US" altLang="zh-CN" sz="2000" b="1" dirty="0" err="1">
                <a:solidFill>
                  <a:srgbClr val="0000FF"/>
                </a:solidFill>
                <a:latin typeface="Times New Roman" pitchFamily="18" charset="0"/>
                <a:ea typeface="+mn-ea"/>
                <a:cs typeface="Times New Roman" pitchFamily="18" charset="0"/>
              </a:rPr>
              <a:t>Gehring</a:t>
            </a:r>
            <a:r>
              <a:rPr lang="en-US" altLang="zh-CN" sz="2000" b="1" dirty="0">
                <a:solidFill>
                  <a:srgbClr val="0000FF"/>
                </a:solidFill>
                <a:latin typeface="Times New Roman" pitchFamily="18" charset="0"/>
                <a:ea typeface="+mn-ea"/>
                <a:cs typeface="Times New Roman" pitchFamily="18" charset="0"/>
              </a:rPr>
              <a:t> &amp; </a:t>
            </a:r>
            <a:r>
              <a:rPr lang="en-US" altLang="zh-CN" sz="2000" b="1" dirty="0" err="1">
                <a:solidFill>
                  <a:srgbClr val="0000FF"/>
                </a:solidFill>
                <a:latin typeface="Times New Roman" pitchFamily="18" charset="0"/>
                <a:ea typeface="+mn-ea"/>
                <a:cs typeface="Times New Roman" pitchFamily="18" charset="0"/>
              </a:rPr>
              <a:t>Willougby</a:t>
            </a:r>
            <a:r>
              <a:rPr lang="en-US" altLang="zh-CN" sz="2000" b="1" dirty="0">
                <a:solidFill>
                  <a:srgbClr val="0000FF"/>
                </a:solidFill>
                <a:latin typeface="Times New Roman" pitchFamily="18" charset="0"/>
                <a:ea typeface="+mn-ea"/>
                <a:cs typeface="Times New Roman" pitchFamily="18" charset="0"/>
              </a:rPr>
              <a:t>, 2002, Science</a:t>
            </a:r>
            <a:endParaRPr lang="zh-CN" altLang="en-US" sz="2000" b="1" dirty="0">
              <a:solidFill>
                <a:srgbClr val="0000FF"/>
              </a:solidFill>
              <a:latin typeface="Times New Roman" pitchFamily="18" charset="0"/>
              <a:ea typeface="+mn-ea"/>
              <a:cs typeface="Times New Roman" pitchFamily="18" charset="0"/>
            </a:endParaRPr>
          </a:p>
        </p:txBody>
      </p:sp>
      <p:sp>
        <p:nvSpPr>
          <p:cNvPr id="9" name="标题 1"/>
          <p:cNvSpPr txBox="1">
            <a:spLocks/>
          </p:cNvSpPr>
          <p:nvPr/>
        </p:nvSpPr>
        <p:spPr bwMode="auto">
          <a:xfrm>
            <a:off x="0" y="71414"/>
            <a:ext cx="9144000" cy="868362"/>
          </a:xfrm>
          <a:prstGeom prst="rect">
            <a:avLst/>
          </a:prstGeom>
          <a:noFill/>
          <a:ln w="9525">
            <a:noFill/>
            <a:miter lim="800000"/>
            <a:headEnd/>
            <a:tailEnd/>
          </a:ln>
        </p:spPr>
        <p:txBody>
          <a:bodyPr anchor="ctr"/>
          <a:lstStyle/>
          <a:p>
            <a:pPr>
              <a:defRPr/>
            </a:pPr>
            <a:r>
              <a:rPr lang="en-US" altLang="zh-CN" sz="4000" b="1" dirty="0">
                <a:ln w="18415" cmpd="sng">
                  <a:solidFill>
                    <a:srgbClr val="FFFFFF"/>
                  </a:solidFill>
                  <a:prstDash val="solid"/>
                </a:ln>
                <a:solidFill>
                  <a:srgbClr val="FFFF00"/>
                </a:solidFill>
                <a:effectLst>
                  <a:outerShdw blurRad="63500" dir="3600000" algn="tl" rotWithShape="0">
                    <a:srgbClr val="000000">
                      <a:alpha val="70000"/>
                    </a:srgbClr>
                  </a:outerShdw>
                </a:effectLst>
                <a:latin typeface="Comic Sans MS" pitchFamily="66" charset="0"/>
                <a:ea typeface="华文新魏" pitchFamily="2" charset="-122"/>
                <a:cs typeface="+mj-cs"/>
              </a:rPr>
              <a:t>Feedback-Related Negativity (FRN)</a:t>
            </a:r>
            <a:endParaRPr lang="zh-CN" altLang="en-US" sz="4000" b="1" dirty="0">
              <a:ln w="18415" cmpd="sng">
                <a:solidFill>
                  <a:srgbClr val="FFFFFF"/>
                </a:solidFill>
                <a:prstDash val="solid"/>
              </a:ln>
              <a:solidFill>
                <a:srgbClr val="FFFF00"/>
              </a:solidFill>
              <a:effectLst>
                <a:outerShdw blurRad="63500" dir="3600000" algn="tl" rotWithShape="0">
                  <a:srgbClr val="000000">
                    <a:alpha val="70000"/>
                  </a:srgbClr>
                </a:outerShdw>
              </a:effectLst>
              <a:latin typeface="Comic Sans MS" pitchFamily="66" charset="0"/>
              <a:ea typeface="华文新魏" pitchFamily="2" charset="-122"/>
              <a:cs typeface="+mj-cs"/>
            </a:endParaRPr>
          </a:p>
        </p:txBody>
      </p:sp>
      <p:sp>
        <p:nvSpPr>
          <p:cNvPr id="7" name="TextBox 6"/>
          <p:cNvSpPr txBox="1"/>
          <p:nvPr/>
        </p:nvSpPr>
        <p:spPr>
          <a:xfrm>
            <a:off x="2857488" y="1500174"/>
            <a:ext cx="659155" cy="369332"/>
          </a:xfrm>
          <a:prstGeom prst="rect">
            <a:avLst/>
          </a:prstGeom>
          <a:noFill/>
        </p:spPr>
        <p:txBody>
          <a:bodyPr wrap="none" rtlCol="0">
            <a:spAutoFit/>
          </a:bodyPr>
          <a:lstStyle/>
          <a:p>
            <a:r>
              <a:rPr lang="en-US" altLang="zh-CN" b="1" dirty="0"/>
              <a:t>FRN</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22">
                                            <p:txEl>
                                              <p:pRg st="0" end="0"/>
                                            </p:txEl>
                                          </p:spTgt>
                                        </p:tgtEl>
                                        <p:attrNameLst>
                                          <p:attrName>style.visibility</p:attrName>
                                        </p:attrNameLst>
                                      </p:cBhvr>
                                      <p:to>
                                        <p:strVal val="visible"/>
                                      </p:to>
                                    </p:set>
                                    <p:animEffect transition="in" filter="blinds(horizontal)">
                                      <p:cBhvr>
                                        <p:cTn id="7" dur="500"/>
                                        <p:tgtEl>
                                          <p:spTgt spid="30722">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0722">
                                            <p:txEl>
                                              <p:pRg st="1" end="1"/>
                                            </p:txEl>
                                          </p:spTgt>
                                        </p:tgtEl>
                                        <p:attrNameLst>
                                          <p:attrName>style.visibility</p:attrName>
                                        </p:attrNameLst>
                                      </p:cBhvr>
                                      <p:to>
                                        <p:strVal val="visible"/>
                                      </p:to>
                                    </p:set>
                                    <p:animEffect transition="in" filter="blinds(horizontal)">
                                      <p:cBhvr>
                                        <p:cTn id="11" dur="500"/>
                                        <p:tgtEl>
                                          <p:spTgt spid="30722">
                                            <p:txEl>
                                              <p:pRg st="1" end="1"/>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30722">
                                            <p:txEl>
                                              <p:pRg st="2" end="2"/>
                                            </p:txEl>
                                          </p:spTgt>
                                        </p:tgtEl>
                                        <p:attrNameLst>
                                          <p:attrName>style.visibility</p:attrName>
                                        </p:attrNameLst>
                                      </p:cBhvr>
                                      <p:to>
                                        <p:strVal val="visible"/>
                                      </p:to>
                                    </p:set>
                                    <p:animEffect transition="in" filter="blinds(horizontal)">
                                      <p:cBhvr>
                                        <p:cTn id="15" dur="500"/>
                                        <p:tgtEl>
                                          <p:spTgt spid="307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71500" y="4929188"/>
            <a:ext cx="2500313" cy="92868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TextBox 8"/>
          <p:cNvSpPr txBox="1"/>
          <p:nvPr/>
        </p:nvSpPr>
        <p:spPr>
          <a:xfrm>
            <a:off x="1214438" y="5000625"/>
            <a:ext cx="1500187" cy="769938"/>
          </a:xfrm>
          <a:prstGeom prst="rect">
            <a:avLst/>
          </a:prstGeom>
          <a:noFill/>
        </p:spPr>
        <p:txBody>
          <a:bodyPr>
            <a:spAutoFit/>
          </a:bodyPr>
          <a:lstStyle/>
          <a:p>
            <a:pPr>
              <a:defRPr/>
            </a:pPr>
            <a:r>
              <a:rPr lang="en-US" altLang="zh-CN" sz="4400" b="1" dirty="0">
                <a:latin typeface="+mn-lt"/>
                <a:ea typeface="宋体" pitchFamily="2" charset="-122"/>
              </a:rPr>
              <a:t>FRN</a:t>
            </a:r>
            <a:endParaRPr lang="zh-CN" altLang="en-US" sz="4400" b="1" dirty="0">
              <a:latin typeface="+mn-lt"/>
              <a:ea typeface="宋体" pitchFamily="2" charset="-122"/>
            </a:endParaRPr>
          </a:p>
        </p:txBody>
      </p:sp>
      <p:sp>
        <p:nvSpPr>
          <p:cNvPr id="10" name="圆角矩形 9"/>
          <p:cNvSpPr/>
          <p:nvPr/>
        </p:nvSpPr>
        <p:spPr>
          <a:xfrm>
            <a:off x="4786313" y="5715000"/>
            <a:ext cx="3286125" cy="928688"/>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圆角矩形 10"/>
          <p:cNvSpPr/>
          <p:nvPr/>
        </p:nvSpPr>
        <p:spPr>
          <a:xfrm>
            <a:off x="4786313" y="4357688"/>
            <a:ext cx="3286125" cy="928687"/>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TextBox 11"/>
          <p:cNvSpPr txBox="1"/>
          <p:nvPr/>
        </p:nvSpPr>
        <p:spPr>
          <a:xfrm>
            <a:off x="4714875" y="4548188"/>
            <a:ext cx="3286125" cy="477837"/>
          </a:xfrm>
          <a:prstGeom prst="rect">
            <a:avLst/>
          </a:prstGeom>
          <a:noFill/>
        </p:spPr>
        <p:txBody>
          <a:bodyPr>
            <a:spAutoFit/>
          </a:bodyPr>
          <a:lstStyle/>
          <a:p>
            <a:pPr algn="ctr">
              <a:defRPr/>
            </a:pPr>
            <a:r>
              <a:rPr lang="en-US" altLang="zh-CN" sz="2500" b="1" dirty="0">
                <a:solidFill>
                  <a:schemeClr val="bg1"/>
                </a:solidFill>
                <a:latin typeface="+mn-lt"/>
                <a:ea typeface="宋体" pitchFamily="2" charset="-122"/>
              </a:rPr>
              <a:t>Outcome Evaluation</a:t>
            </a:r>
            <a:endParaRPr lang="zh-CN" altLang="en-US" sz="2500" b="1" dirty="0">
              <a:solidFill>
                <a:schemeClr val="bg1"/>
              </a:solidFill>
              <a:latin typeface="+mn-lt"/>
              <a:ea typeface="宋体" pitchFamily="2" charset="-122"/>
            </a:endParaRPr>
          </a:p>
        </p:txBody>
      </p:sp>
      <p:sp>
        <p:nvSpPr>
          <p:cNvPr id="13" name="TextBox 12"/>
          <p:cNvSpPr txBox="1"/>
          <p:nvPr/>
        </p:nvSpPr>
        <p:spPr>
          <a:xfrm>
            <a:off x="4643438" y="5953125"/>
            <a:ext cx="3643312" cy="477838"/>
          </a:xfrm>
          <a:prstGeom prst="rect">
            <a:avLst/>
          </a:prstGeom>
          <a:noFill/>
        </p:spPr>
        <p:txBody>
          <a:bodyPr>
            <a:spAutoFit/>
          </a:bodyPr>
          <a:lstStyle/>
          <a:p>
            <a:pPr algn="ctr">
              <a:defRPr/>
            </a:pPr>
            <a:r>
              <a:rPr lang="en-US" altLang="zh-CN" sz="2500" b="1" dirty="0">
                <a:solidFill>
                  <a:schemeClr val="bg1"/>
                </a:solidFill>
                <a:latin typeface="+mn-lt"/>
                <a:ea typeface="宋体" pitchFamily="2" charset="-122"/>
              </a:rPr>
              <a:t>Outcome Expectation</a:t>
            </a:r>
            <a:endParaRPr lang="zh-CN" altLang="en-US" sz="2500" b="1" dirty="0">
              <a:solidFill>
                <a:schemeClr val="bg1"/>
              </a:solidFill>
              <a:latin typeface="+mn-lt"/>
              <a:ea typeface="宋体" pitchFamily="2" charset="-122"/>
            </a:endParaRPr>
          </a:p>
        </p:txBody>
      </p:sp>
      <p:sp>
        <p:nvSpPr>
          <p:cNvPr id="14" name="下箭头 13"/>
          <p:cNvSpPr/>
          <p:nvPr/>
        </p:nvSpPr>
        <p:spPr>
          <a:xfrm rot="4169793">
            <a:off x="3568700" y="4451350"/>
            <a:ext cx="642938" cy="1214438"/>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下箭头 14"/>
          <p:cNvSpPr/>
          <p:nvPr/>
        </p:nvSpPr>
        <p:spPr>
          <a:xfrm rot="6636162">
            <a:off x="3568700" y="5378450"/>
            <a:ext cx="642938" cy="1214438"/>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上下箭头 15"/>
          <p:cNvSpPr/>
          <p:nvPr/>
        </p:nvSpPr>
        <p:spPr>
          <a:xfrm>
            <a:off x="6215063" y="5143500"/>
            <a:ext cx="428625" cy="785813"/>
          </a:xfrm>
          <a:prstGeom prst="up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标题 1"/>
          <p:cNvSpPr txBox="1">
            <a:spLocks/>
          </p:cNvSpPr>
          <p:nvPr/>
        </p:nvSpPr>
        <p:spPr bwMode="auto">
          <a:xfrm>
            <a:off x="0" y="71414"/>
            <a:ext cx="9144000" cy="868362"/>
          </a:xfrm>
          <a:prstGeom prst="rect">
            <a:avLst/>
          </a:prstGeom>
          <a:noFill/>
          <a:ln w="9525">
            <a:noFill/>
            <a:miter lim="800000"/>
            <a:headEnd/>
            <a:tailEnd/>
          </a:ln>
        </p:spPr>
        <p:txBody>
          <a:bodyPr anchor="ctr"/>
          <a:lstStyle/>
          <a:p>
            <a:pPr>
              <a:defRPr/>
            </a:pPr>
            <a:r>
              <a:rPr lang="en-US" altLang="zh-CN" sz="4000" b="1" dirty="0">
                <a:ln w="18415" cmpd="sng">
                  <a:solidFill>
                    <a:srgbClr val="FFFFFF"/>
                  </a:solidFill>
                  <a:prstDash val="solid"/>
                </a:ln>
                <a:solidFill>
                  <a:srgbClr val="FFFF00"/>
                </a:solidFill>
                <a:effectLst>
                  <a:outerShdw blurRad="63500" dir="3600000" algn="tl" rotWithShape="0">
                    <a:srgbClr val="000000">
                      <a:alpha val="70000"/>
                    </a:srgbClr>
                  </a:outerShdw>
                </a:effectLst>
                <a:latin typeface="Comic Sans MS" pitchFamily="66" charset="0"/>
                <a:ea typeface="华文新魏" pitchFamily="2" charset="-122"/>
                <a:cs typeface="+mj-cs"/>
              </a:rPr>
              <a:t>Feedback-Related Negativity (FRN)</a:t>
            </a:r>
            <a:endParaRPr lang="zh-CN" altLang="en-US" sz="4000" b="1" dirty="0">
              <a:ln w="18415" cmpd="sng">
                <a:solidFill>
                  <a:srgbClr val="FFFFFF"/>
                </a:solidFill>
                <a:prstDash val="solid"/>
              </a:ln>
              <a:solidFill>
                <a:srgbClr val="FFFF00"/>
              </a:solidFill>
              <a:effectLst>
                <a:outerShdw blurRad="63500" dir="3600000" algn="tl" rotWithShape="0">
                  <a:srgbClr val="000000">
                    <a:alpha val="70000"/>
                  </a:srgbClr>
                </a:outerShdw>
              </a:effectLst>
              <a:latin typeface="Comic Sans MS" pitchFamily="66" charset="0"/>
              <a:ea typeface="华文新魏" pitchFamily="2" charset="-122"/>
              <a:cs typeface="+mj-cs"/>
            </a:endParaRPr>
          </a:p>
        </p:txBody>
      </p:sp>
      <p:pic>
        <p:nvPicPr>
          <p:cNvPr id="17" name="Picture 3" descr="Figure_2_new"/>
          <p:cNvPicPr>
            <a:picLocks noChangeAspect="1" noChangeArrowheads="1"/>
          </p:cNvPicPr>
          <p:nvPr/>
        </p:nvPicPr>
        <p:blipFill>
          <a:blip r:embed="rId2" cstate="print"/>
          <a:srcRect/>
          <a:stretch>
            <a:fillRect/>
          </a:stretch>
        </p:blipFill>
        <p:spPr bwMode="auto">
          <a:xfrm>
            <a:off x="1214414" y="1285860"/>
            <a:ext cx="6357982" cy="2625434"/>
          </a:xfrm>
          <a:prstGeom prst="rect">
            <a:avLst/>
          </a:prstGeom>
          <a:noFill/>
          <a:ln w="9525">
            <a:noFill/>
            <a:miter lim="800000"/>
            <a:headEnd/>
            <a:tailEnd/>
          </a:ln>
        </p:spPr>
      </p:pic>
      <p:sp>
        <p:nvSpPr>
          <p:cNvPr id="18" name="内容占位符 2"/>
          <p:cNvSpPr txBox="1">
            <a:spLocks/>
          </p:cNvSpPr>
          <p:nvPr/>
        </p:nvSpPr>
        <p:spPr bwMode="auto">
          <a:xfrm>
            <a:off x="2571736" y="3929066"/>
            <a:ext cx="4572004" cy="419096"/>
          </a:xfrm>
          <a:prstGeom prst="rect">
            <a:avLst/>
          </a:prstGeom>
          <a:noFill/>
          <a:ln w="9525">
            <a:noFill/>
            <a:miter lim="800000"/>
            <a:headEnd/>
            <a:tailEnd/>
          </a:ln>
        </p:spPr>
        <p:txBody>
          <a:bodyPr/>
          <a:lstStyle/>
          <a:p>
            <a:pPr marL="342900" indent="-342900" eaLnBrk="0" hangingPunct="0">
              <a:spcBef>
                <a:spcPct val="20000"/>
              </a:spcBef>
              <a:defRPr/>
            </a:pPr>
            <a:r>
              <a:rPr lang="en-US" altLang="zh-CN" sz="2000" b="1" dirty="0" err="1">
                <a:solidFill>
                  <a:srgbClr val="0000FF"/>
                </a:solidFill>
                <a:latin typeface="Times New Roman" pitchFamily="18" charset="0"/>
                <a:ea typeface="+mn-ea"/>
                <a:cs typeface="Times New Roman" pitchFamily="18" charset="0"/>
              </a:rPr>
              <a:t>Gehring</a:t>
            </a:r>
            <a:r>
              <a:rPr lang="en-US" altLang="zh-CN" sz="2000" b="1" dirty="0">
                <a:solidFill>
                  <a:srgbClr val="0000FF"/>
                </a:solidFill>
                <a:latin typeface="Times New Roman" pitchFamily="18" charset="0"/>
                <a:ea typeface="+mn-ea"/>
                <a:cs typeface="Times New Roman" pitchFamily="18" charset="0"/>
              </a:rPr>
              <a:t> &amp; </a:t>
            </a:r>
            <a:r>
              <a:rPr lang="en-US" altLang="zh-CN" sz="2000" b="1" dirty="0" err="1">
                <a:solidFill>
                  <a:srgbClr val="0000FF"/>
                </a:solidFill>
                <a:latin typeface="Times New Roman" pitchFamily="18" charset="0"/>
                <a:ea typeface="+mn-ea"/>
                <a:cs typeface="Times New Roman" pitchFamily="18" charset="0"/>
              </a:rPr>
              <a:t>Willougby</a:t>
            </a:r>
            <a:r>
              <a:rPr lang="en-US" altLang="zh-CN" sz="2000" b="1" dirty="0">
                <a:solidFill>
                  <a:srgbClr val="0000FF"/>
                </a:solidFill>
                <a:latin typeface="Times New Roman" pitchFamily="18" charset="0"/>
                <a:ea typeface="+mn-ea"/>
                <a:cs typeface="Times New Roman" pitchFamily="18" charset="0"/>
              </a:rPr>
              <a:t>, 2002, Science</a:t>
            </a:r>
            <a:endParaRPr lang="zh-CN" altLang="en-US" sz="2000" b="1" dirty="0">
              <a:solidFill>
                <a:srgbClr val="0000FF"/>
              </a:solidFill>
              <a:latin typeface="Times New Roman" pitchFamily="18" charset="0"/>
              <a:ea typeface="+mn-ea"/>
              <a:cs typeface="Times New Roman" pitchFamily="18" charset="0"/>
            </a:endParaRPr>
          </a:p>
        </p:txBody>
      </p:sp>
      <p:sp>
        <p:nvSpPr>
          <p:cNvPr id="20" name="TextBox 19"/>
          <p:cNvSpPr txBox="1"/>
          <p:nvPr/>
        </p:nvSpPr>
        <p:spPr>
          <a:xfrm>
            <a:off x="2857488" y="1500174"/>
            <a:ext cx="659155" cy="369332"/>
          </a:xfrm>
          <a:prstGeom prst="rect">
            <a:avLst/>
          </a:prstGeom>
          <a:noFill/>
        </p:spPr>
        <p:txBody>
          <a:bodyPr wrap="none" rtlCol="0">
            <a:spAutoFit/>
          </a:bodyPr>
          <a:lstStyle/>
          <a:p>
            <a:r>
              <a:rPr lang="en-US" altLang="zh-CN" b="1" dirty="0"/>
              <a:t>FRN</a:t>
            </a:r>
            <a:endParaRPr lang="zh-CN" altLang="en-US"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xfrm>
            <a:off x="685800" y="-9872"/>
            <a:ext cx="7772400" cy="990600"/>
          </a:xfrm>
        </p:spPr>
        <p:txBody>
          <a:bodyPr/>
          <a:lstStyle/>
          <a:p>
            <a:pPr>
              <a:defRPr/>
            </a:pPr>
            <a:r>
              <a:rPr lang="en-US" altLang="zh-CN" b="1" dirty="0">
                <a:solidFill>
                  <a:srgbClr val="FFFF00"/>
                </a:solidFill>
                <a:effectLst>
                  <a:outerShdw blurRad="38100" dist="38100" dir="2700000" algn="tl">
                    <a:srgbClr val="000000"/>
                  </a:outerShdw>
                </a:effectLst>
                <a:latin typeface="Comic Sans MS" pitchFamily="66" charset="0"/>
                <a:ea typeface="华文行楷" pitchFamily="2" charset="-122"/>
              </a:rPr>
              <a:t>P2</a:t>
            </a:r>
            <a:r>
              <a:rPr lang="zh-CN" altLang="en-US" b="1" dirty="0">
                <a:solidFill>
                  <a:srgbClr val="FFFF00"/>
                </a:solidFill>
                <a:effectLst>
                  <a:outerShdw blurRad="38100" dist="38100" dir="2700000" algn="tl">
                    <a:srgbClr val="000000"/>
                  </a:outerShdw>
                </a:effectLst>
                <a:latin typeface="Comic Sans MS" pitchFamily="66" charset="0"/>
                <a:ea typeface="华文新魏" pitchFamily="2" charset="-122"/>
              </a:rPr>
              <a:t>成分</a:t>
            </a:r>
          </a:p>
        </p:txBody>
      </p:sp>
      <p:sp>
        <p:nvSpPr>
          <p:cNvPr id="118787" name="Rectangle 3"/>
          <p:cNvSpPr>
            <a:spLocks noGrp="1" noChangeArrowheads="1"/>
          </p:cNvSpPr>
          <p:nvPr>
            <p:ph type="body" sz="half" idx="1"/>
          </p:nvPr>
        </p:nvSpPr>
        <p:spPr>
          <a:xfrm>
            <a:off x="685800" y="1524000"/>
            <a:ext cx="3810000" cy="4572000"/>
          </a:xfrm>
        </p:spPr>
        <p:txBody>
          <a:bodyPr/>
          <a:lstStyle/>
          <a:p>
            <a:pPr>
              <a:lnSpc>
                <a:spcPct val="110000"/>
              </a:lnSpc>
              <a:spcAft>
                <a:spcPct val="30000"/>
              </a:spcAft>
              <a:buClr>
                <a:srgbClr val="C00000"/>
              </a:buClr>
              <a:buSzPct val="80000"/>
              <a:buFont typeface="Wingdings" pitchFamily="2" charset="2"/>
              <a:buChar char="u"/>
            </a:pPr>
            <a:r>
              <a:rPr lang="en-US" altLang="zh-CN" sz="2800" b="1" dirty="0">
                <a:latin typeface="华文楷体" pitchFamily="2" charset="-122"/>
                <a:ea typeface="华文楷体" pitchFamily="2" charset="-122"/>
              </a:rPr>
              <a:t>N1</a:t>
            </a:r>
            <a:r>
              <a:rPr lang="zh-CN" altLang="en-US" sz="2800" b="1" dirty="0">
                <a:latin typeface="华文楷体" pitchFamily="2" charset="-122"/>
                <a:ea typeface="华文楷体" pitchFamily="2" charset="-122"/>
              </a:rPr>
              <a:t>之后</a:t>
            </a:r>
          </a:p>
          <a:p>
            <a:pPr>
              <a:lnSpc>
                <a:spcPct val="110000"/>
              </a:lnSpc>
              <a:spcAft>
                <a:spcPct val="30000"/>
              </a:spcAft>
              <a:buClr>
                <a:srgbClr val="C00000"/>
              </a:buClr>
              <a:buSzPct val="80000"/>
              <a:buFont typeface="Wingdings" pitchFamily="2" charset="2"/>
              <a:buChar char="u"/>
            </a:pPr>
            <a:r>
              <a:rPr lang="zh-CN" altLang="en-US" sz="2800" b="1" dirty="0">
                <a:latin typeface="华文楷体" pitchFamily="2" charset="-122"/>
                <a:ea typeface="华文楷体" pitchFamily="2" charset="-122"/>
              </a:rPr>
              <a:t>分布于额中央部</a:t>
            </a:r>
          </a:p>
          <a:p>
            <a:pPr>
              <a:lnSpc>
                <a:spcPct val="110000"/>
              </a:lnSpc>
              <a:spcAft>
                <a:spcPct val="30000"/>
              </a:spcAft>
              <a:buClr>
                <a:srgbClr val="C00000"/>
              </a:buClr>
              <a:buSzPct val="80000"/>
              <a:buFont typeface="Wingdings" pitchFamily="2" charset="2"/>
              <a:buChar char="u"/>
            </a:pPr>
            <a:r>
              <a:rPr lang="zh-CN" altLang="en-US" sz="2800" b="1" dirty="0">
                <a:latin typeface="华文楷体" pitchFamily="2" charset="-122"/>
                <a:ea typeface="华文楷体" pitchFamily="2" charset="-122"/>
              </a:rPr>
              <a:t>靶刺激产生的</a:t>
            </a:r>
            <a:r>
              <a:rPr lang="en-US" altLang="zh-CN" sz="2800" b="1" dirty="0">
                <a:latin typeface="华文楷体" pitchFamily="2" charset="-122"/>
                <a:ea typeface="华文楷体" pitchFamily="2" charset="-122"/>
              </a:rPr>
              <a:t>P2</a:t>
            </a:r>
            <a:r>
              <a:rPr lang="zh-CN" altLang="en-US" sz="2800" b="1" dirty="0">
                <a:latin typeface="华文楷体" pitchFamily="2" charset="-122"/>
                <a:ea typeface="华文楷体" pitchFamily="2" charset="-122"/>
              </a:rPr>
              <a:t>较大，当靶刺激概率减小时，</a:t>
            </a:r>
            <a:r>
              <a:rPr lang="en-US" altLang="zh-CN" sz="2800" b="1" dirty="0">
                <a:latin typeface="华文楷体" pitchFamily="2" charset="-122"/>
                <a:ea typeface="华文楷体" pitchFamily="2" charset="-122"/>
              </a:rPr>
              <a:t>P2</a:t>
            </a:r>
            <a:r>
              <a:rPr lang="zh-CN" altLang="en-US" sz="2800" b="1" dirty="0">
                <a:latin typeface="华文楷体" pitchFamily="2" charset="-122"/>
                <a:ea typeface="华文楷体" pitchFamily="2" charset="-122"/>
              </a:rPr>
              <a:t>效应增强</a:t>
            </a:r>
          </a:p>
          <a:p>
            <a:pPr>
              <a:lnSpc>
                <a:spcPct val="110000"/>
              </a:lnSpc>
              <a:spcAft>
                <a:spcPct val="30000"/>
              </a:spcAft>
              <a:buClr>
                <a:srgbClr val="C00000"/>
              </a:buClr>
              <a:buSzPct val="80000"/>
              <a:buFont typeface="Wingdings" pitchFamily="2" charset="2"/>
              <a:buChar char="u"/>
            </a:pPr>
            <a:r>
              <a:rPr lang="zh-CN" altLang="en-US" sz="2800" b="1" dirty="0">
                <a:latin typeface="华文楷体" pitchFamily="2" charset="-122"/>
                <a:ea typeface="华文楷体" pitchFamily="2" charset="-122"/>
              </a:rPr>
              <a:t>受空间注意的影响，反映识别加工</a:t>
            </a:r>
          </a:p>
        </p:txBody>
      </p:sp>
      <p:pic>
        <p:nvPicPr>
          <p:cNvPr id="118788" name="Picture 4" descr="C1"/>
          <p:cNvPicPr>
            <a:picLocks noChangeAspect="1" noChangeArrowheads="1"/>
          </p:cNvPicPr>
          <p:nvPr/>
        </p:nvPicPr>
        <p:blipFill>
          <a:blip r:embed="rId2" cstate="print"/>
          <a:srcRect/>
          <a:stretch>
            <a:fillRect/>
          </a:stretch>
        </p:blipFill>
        <p:spPr bwMode="auto">
          <a:xfrm>
            <a:off x="4803775" y="1536700"/>
            <a:ext cx="3959225" cy="4711700"/>
          </a:xfrm>
          <a:prstGeom prst="rect">
            <a:avLst/>
          </a:prstGeom>
          <a:noFill/>
          <a:ln w="9525">
            <a:noFill/>
            <a:miter lim="800000"/>
            <a:headEnd/>
            <a:tailEnd/>
          </a:ln>
        </p:spPr>
      </p:pic>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pPr algn="l" eaLnBrk="1" hangingPunct="1">
              <a:defRPr/>
            </a:pPr>
            <a:r>
              <a:rPr lang="zh-CN" altLang="en-US" dirty="0"/>
              <a:t>实验一</a:t>
            </a:r>
            <a:r>
              <a:rPr lang="zh-CN" altLang="en-US" sz="3200" dirty="0">
                <a:solidFill>
                  <a:schemeClr val="bg1"/>
                </a:solidFill>
              </a:rPr>
              <a:t>（</a:t>
            </a:r>
            <a:r>
              <a:rPr lang="en-US" altLang="zh-CN" sz="3200" dirty="0">
                <a:solidFill>
                  <a:schemeClr val="bg1"/>
                </a:solidFill>
              </a:rPr>
              <a:t>n=33</a:t>
            </a:r>
            <a:r>
              <a:rPr lang="zh-CN" altLang="en-US" sz="3200" dirty="0">
                <a:solidFill>
                  <a:schemeClr val="bg1"/>
                </a:solidFill>
              </a:rPr>
              <a:t>）</a:t>
            </a:r>
          </a:p>
        </p:txBody>
      </p:sp>
      <p:pic>
        <p:nvPicPr>
          <p:cNvPr id="32771" name="内容占位符 4" descr="Experiment 1.tif"/>
          <p:cNvPicPr>
            <a:picLocks noGrp="1" noChangeAspect="1"/>
          </p:cNvPicPr>
          <p:nvPr>
            <p:ph idx="1"/>
          </p:nvPr>
        </p:nvPicPr>
        <p:blipFill>
          <a:blip r:embed="rId2" cstate="print"/>
          <a:srcRect/>
          <a:stretch>
            <a:fillRect/>
          </a:stretch>
        </p:blipFill>
        <p:spPr>
          <a:xfrm>
            <a:off x="500063" y="1571625"/>
            <a:ext cx="8215312" cy="2286000"/>
          </a:xfrm>
        </p:spPr>
      </p:pic>
      <p:sp>
        <p:nvSpPr>
          <p:cNvPr id="32772" name="内容占位符 2"/>
          <p:cNvSpPr txBox="1">
            <a:spLocks/>
          </p:cNvSpPr>
          <p:nvPr/>
        </p:nvSpPr>
        <p:spPr bwMode="auto">
          <a:xfrm>
            <a:off x="457200" y="4214813"/>
            <a:ext cx="8229600" cy="1839912"/>
          </a:xfrm>
          <a:prstGeom prst="rect">
            <a:avLst/>
          </a:prstGeom>
          <a:noFill/>
          <a:ln w="9525">
            <a:noFill/>
            <a:miter lim="800000"/>
            <a:headEnd/>
            <a:tailEnd/>
          </a:ln>
        </p:spPr>
        <p:txBody>
          <a:bodyPr/>
          <a:lstStyle/>
          <a:p>
            <a:pPr marL="342900" indent="-342900">
              <a:lnSpc>
                <a:spcPct val="120000"/>
              </a:lnSpc>
              <a:spcBef>
                <a:spcPts val="0"/>
              </a:spcBef>
              <a:spcAft>
                <a:spcPts val="1200"/>
              </a:spcAft>
              <a:buClr>
                <a:srgbClr val="C00000"/>
              </a:buClr>
              <a:buSzPct val="80000"/>
              <a:buFont typeface="Wingdings" pitchFamily="2" charset="2"/>
              <a:buChar char="n"/>
            </a:pPr>
            <a:r>
              <a:rPr lang="en-US" altLang="zh-CN" sz="2800" b="1" dirty="0">
                <a:solidFill>
                  <a:srgbClr val="0000FF"/>
                </a:solidFill>
                <a:latin typeface="Times New Roman" pitchFamily="18" charset="0"/>
                <a:cs typeface="Times New Roman" pitchFamily="18" charset="0"/>
              </a:rPr>
              <a:t>Two groups (</a:t>
            </a:r>
            <a:r>
              <a:rPr lang="en-US" altLang="zh-CN" sz="2800" b="1" dirty="0">
                <a:latin typeface="Times New Roman" pitchFamily="18" charset="0"/>
                <a:cs typeface="Times New Roman" pitchFamily="18" charset="0"/>
              </a:rPr>
              <a:t>STAI-T</a:t>
            </a:r>
            <a:r>
              <a:rPr lang="en-US" altLang="zh-CN" sz="2800" b="1" dirty="0">
                <a:solidFill>
                  <a:srgbClr val="0000FF"/>
                </a:solidFill>
                <a:latin typeface="Times New Roman" pitchFamily="18" charset="0"/>
                <a:cs typeface="Times New Roman" pitchFamily="18" charset="0"/>
              </a:rPr>
              <a:t>): high-trait anxiety (</a:t>
            </a:r>
            <a:r>
              <a:rPr lang="en-US" altLang="zh-CN" sz="2800" b="1" dirty="0">
                <a:latin typeface="Times New Roman" pitchFamily="18" charset="0"/>
                <a:cs typeface="Times New Roman" pitchFamily="18" charset="0"/>
              </a:rPr>
              <a:t>HTA</a:t>
            </a:r>
            <a:r>
              <a:rPr lang="en-US" altLang="zh-CN" sz="2800" b="1" dirty="0">
                <a:solidFill>
                  <a:srgbClr val="0000FF"/>
                </a:solidFill>
                <a:latin typeface="Times New Roman" pitchFamily="18" charset="0"/>
                <a:cs typeface="Times New Roman" pitchFamily="18" charset="0"/>
              </a:rPr>
              <a:t>) group and low-trait anxiety (</a:t>
            </a:r>
            <a:r>
              <a:rPr lang="en-US" altLang="zh-CN" sz="2800" b="1" dirty="0">
                <a:latin typeface="Times New Roman" pitchFamily="18" charset="0"/>
                <a:cs typeface="Times New Roman" pitchFamily="18" charset="0"/>
              </a:rPr>
              <a:t>LTA</a:t>
            </a:r>
            <a:r>
              <a:rPr lang="en-US" altLang="zh-CN" sz="2800" b="1" dirty="0">
                <a:solidFill>
                  <a:srgbClr val="0000FF"/>
                </a:solidFill>
                <a:latin typeface="Times New Roman" pitchFamily="18" charset="0"/>
                <a:cs typeface="Times New Roman" pitchFamily="18" charset="0"/>
              </a:rPr>
              <a:t>) group</a:t>
            </a:r>
          </a:p>
          <a:p>
            <a:pPr marL="342900" indent="-342900">
              <a:spcBef>
                <a:spcPts val="0"/>
              </a:spcBef>
              <a:spcAft>
                <a:spcPts val="1200"/>
              </a:spcAft>
              <a:buClr>
                <a:srgbClr val="C00000"/>
              </a:buClr>
              <a:buSzPct val="80000"/>
              <a:buFont typeface="Wingdings" pitchFamily="2" charset="2"/>
              <a:buChar char="n"/>
            </a:pPr>
            <a:r>
              <a:rPr lang="en-US" altLang="zh-CN" sz="2800" b="1" dirty="0">
                <a:solidFill>
                  <a:srgbClr val="0000FF"/>
                </a:solidFill>
                <a:latin typeface="Times New Roman" pitchFamily="18" charset="0"/>
                <a:cs typeface="Times New Roman" pitchFamily="18" charset="0"/>
              </a:rPr>
              <a:t>Four possible outcomes: +5, -5, +25, -25</a:t>
            </a:r>
            <a:endParaRPr lang="en-US" altLang="zh-CN" sz="3200" dirty="0">
              <a:latin typeface="Calibri" pitchFamily="34" charset="0"/>
            </a:endParaRPr>
          </a:p>
          <a:p>
            <a:pPr marL="342900" indent="-342900">
              <a:spcBef>
                <a:spcPct val="20000"/>
              </a:spcBef>
              <a:buFont typeface="Arial" charset="0"/>
              <a:buChar char="•"/>
            </a:pPr>
            <a:endParaRPr lang="zh-CN" altLang="en-US" sz="3200" dirty="0">
              <a:latin typeface="Calibri" pitchFamily="34"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Box 4"/>
          <p:cNvSpPr txBox="1">
            <a:spLocks noChangeArrowheads="1"/>
          </p:cNvSpPr>
          <p:nvPr/>
        </p:nvSpPr>
        <p:spPr bwMode="auto">
          <a:xfrm>
            <a:off x="1116013" y="6335713"/>
            <a:ext cx="7670800" cy="430887"/>
          </a:xfrm>
          <a:prstGeom prst="rect">
            <a:avLst/>
          </a:prstGeom>
          <a:noFill/>
          <a:ln w="9525">
            <a:noFill/>
            <a:miter lim="800000"/>
            <a:headEnd/>
            <a:tailEnd/>
          </a:ln>
        </p:spPr>
        <p:txBody>
          <a:bodyPr>
            <a:spAutoFit/>
          </a:bodyPr>
          <a:lstStyle/>
          <a:p>
            <a:pPr algn="r">
              <a:lnSpc>
                <a:spcPct val="110000"/>
              </a:lnSpc>
            </a:pPr>
            <a:r>
              <a:rPr lang="en-US" altLang="zh-CN" sz="2000" b="1" dirty="0" err="1">
                <a:solidFill>
                  <a:srgbClr val="0000FF"/>
                </a:solidFill>
                <a:latin typeface="Times New Roman" pitchFamily="18" charset="0"/>
                <a:cs typeface="Times New Roman" pitchFamily="18" charset="0"/>
              </a:rPr>
              <a:t>Gu</a:t>
            </a:r>
            <a:r>
              <a:rPr lang="en-US" altLang="zh-CN" sz="2000" b="1" dirty="0">
                <a:solidFill>
                  <a:srgbClr val="0000FF"/>
                </a:solidFill>
                <a:latin typeface="Times New Roman" pitchFamily="18" charset="0"/>
                <a:cs typeface="Times New Roman" pitchFamily="18" charset="0"/>
              </a:rPr>
              <a:t>, Huang &amp; </a:t>
            </a:r>
            <a:r>
              <a:rPr lang="en-US" altLang="zh-CN" sz="2000" b="1" dirty="0" err="1">
                <a:solidFill>
                  <a:srgbClr val="0000FF"/>
                </a:solidFill>
                <a:latin typeface="Times New Roman" pitchFamily="18" charset="0"/>
                <a:cs typeface="Times New Roman" pitchFamily="18" charset="0"/>
              </a:rPr>
              <a:t>Luo</a:t>
            </a:r>
            <a:r>
              <a:rPr lang="en-US" altLang="zh-CN" sz="2000" b="1" dirty="0">
                <a:solidFill>
                  <a:srgbClr val="0000FF"/>
                </a:solidFill>
                <a:latin typeface="Times New Roman" pitchFamily="18" charset="0"/>
                <a:cs typeface="Times New Roman" pitchFamily="18" charset="0"/>
              </a:rPr>
              <a:t>, 2010, Psychophysiology</a:t>
            </a:r>
            <a:endParaRPr lang="zh-CN" altLang="en-US" sz="2000" b="1" dirty="0">
              <a:solidFill>
                <a:srgbClr val="0000FF"/>
              </a:solidFill>
              <a:latin typeface="Times New Roman" pitchFamily="18" charset="0"/>
              <a:cs typeface="Times New Roman" pitchFamily="18" charset="0"/>
            </a:endParaRPr>
          </a:p>
        </p:txBody>
      </p:sp>
      <p:pic>
        <p:nvPicPr>
          <p:cNvPr id="33795" name="Picture 4"/>
          <p:cNvPicPr>
            <a:picLocks noChangeAspect="1" noChangeArrowheads="1"/>
          </p:cNvPicPr>
          <p:nvPr/>
        </p:nvPicPr>
        <p:blipFill>
          <a:blip r:embed="rId3" cstate="print"/>
          <a:srcRect/>
          <a:stretch>
            <a:fillRect/>
          </a:stretch>
        </p:blipFill>
        <p:spPr bwMode="auto">
          <a:xfrm>
            <a:off x="5143504" y="260350"/>
            <a:ext cx="4000496" cy="4968875"/>
          </a:xfrm>
          <a:prstGeom prst="rect">
            <a:avLst/>
          </a:prstGeom>
          <a:noFill/>
          <a:ln w="9525">
            <a:noFill/>
            <a:miter lim="800000"/>
            <a:headEnd/>
            <a:tailEnd/>
          </a:ln>
        </p:spPr>
      </p:pic>
      <p:sp>
        <p:nvSpPr>
          <p:cNvPr id="33796" name="内容占位符 2"/>
          <p:cNvSpPr txBox="1">
            <a:spLocks/>
          </p:cNvSpPr>
          <p:nvPr/>
        </p:nvSpPr>
        <p:spPr bwMode="auto">
          <a:xfrm>
            <a:off x="214313" y="5253038"/>
            <a:ext cx="8786812" cy="1071562"/>
          </a:xfrm>
          <a:prstGeom prst="rect">
            <a:avLst/>
          </a:prstGeom>
          <a:noFill/>
          <a:ln w="9525">
            <a:noFill/>
            <a:miter lim="800000"/>
            <a:headEnd/>
            <a:tailEnd/>
          </a:ln>
        </p:spPr>
        <p:txBody>
          <a:bodyPr/>
          <a:lstStyle/>
          <a:p>
            <a:pPr marL="342900" indent="-342900">
              <a:lnSpc>
                <a:spcPct val="110000"/>
              </a:lnSpc>
              <a:spcBef>
                <a:spcPts val="600"/>
              </a:spcBef>
              <a:spcAft>
                <a:spcPts val="1200"/>
              </a:spcAft>
              <a:buClr>
                <a:srgbClr val="C00000"/>
              </a:buClr>
              <a:buSzPct val="80000"/>
              <a:buFont typeface="Wingdings" pitchFamily="2" charset="2"/>
              <a:buChar char="n"/>
            </a:pPr>
            <a:r>
              <a:rPr lang="en-US" altLang="zh-CN" sz="2600" b="1" dirty="0">
                <a:latin typeface="Times New Roman" pitchFamily="18" charset="0"/>
                <a:cs typeface="Times New Roman" pitchFamily="18" charset="0"/>
              </a:rPr>
              <a:t>The difference wave of FN was significantly different between HTA group and LTA group</a:t>
            </a:r>
            <a:endParaRPr lang="zh-CN" altLang="en-US" sz="2600" b="1" dirty="0">
              <a:latin typeface="Times New Roman" pitchFamily="18" charset="0"/>
              <a:cs typeface="Times New Roman" pitchFamily="18" charset="0"/>
            </a:endParaRPr>
          </a:p>
        </p:txBody>
      </p:sp>
      <p:grpSp>
        <p:nvGrpSpPr>
          <p:cNvPr id="2" name="组合 64"/>
          <p:cNvGrpSpPr>
            <a:grpSpLocks/>
          </p:cNvGrpSpPr>
          <p:nvPr/>
        </p:nvGrpSpPr>
        <p:grpSpPr bwMode="auto">
          <a:xfrm>
            <a:off x="571472" y="570923"/>
            <a:ext cx="4376735" cy="3562051"/>
            <a:chOff x="4500562" y="2571744"/>
            <a:chExt cx="4376766" cy="3561579"/>
          </a:xfrm>
        </p:grpSpPr>
        <p:sp>
          <p:nvSpPr>
            <p:cNvPr id="54" name="Line 8"/>
            <p:cNvSpPr>
              <a:spLocks noChangeShapeType="1"/>
            </p:cNvSpPr>
            <p:nvPr/>
          </p:nvSpPr>
          <p:spPr bwMode="auto">
            <a:xfrm>
              <a:off x="4672952" y="4004882"/>
              <a:ext cx="3987877" cy="0"/>
            </a:xfrm>
            <a:prstGeom prst="line">
              <a:avLst/>
            </a:prstGeom>
            <a:noFill/>
            <a:ln w="0">
              <a:solidFill>
                <a:srgbClr val="000000"/>
              </a:solidFill>
              <a:round/>
              <a:headEnd/>
              <a:tailEnd/>
            </a:ln>
          </p:spPr>
          <p:txBody>
            <a:bodyPr/>
            <a:lstStyle/>
            <a:p>
              <a:endParaRPr lang="zh-CN" altLang="en-US"/>
            </a:p>
          </p:txBody>
        </p:sp>
        <p:sp>
          <p:nvSpPr>
            <p:cNvPr id="55" name="Line 9"/>
            <p:cNvSpPr>
              <a:spLocks noChangeShapeType="1"/>
            </p:cNvSpPr>
            <p:nvPr/>
          </p:nvSpPr>
          <p:spPr bwMode="auto">
            <a:xfrm>
              <a:off x="5470129" y="3507276"/>
              <a:ext cx="0" cy="2510453"/>
            </a:xfrm>
            <a:prstGeom prst="line">
              <a:avLst/>
            </a:prstGeom>
            <a:noFill/>
            <a:ln w="0">
              <a:solidFill>
                <a:srgbClr val="000000"/>
              </a:solidFill>
              <a:round/>
              <a:headEnd/>
              <a:tailEnd/>
            </a:ln>
          </p:spPr>
          <p:txBody>
            <a:bodyPr/>
            <a:lstStyle/>
            <a:p>
              <a:endParaRPr lang="zh-CN" altLang="en-US"/>
            </a:p>
          </p:txBody>
        </p:sp>
        <p:sp>
          <p:nvSpPr>
            <p:cNvPr id="56" name="Rectangle 10"/>
            <p:cNvSpPr>
              <a:spLocks noChangeArrowheads="1"/>
            </p:cNvSpPr>
            <p:nvPr/>
          </p:nvSpPr>
          <p:spPr bwMode="auto">
            <a:xfrm>
              <a:off x="8505073" y="4083899"/>
              <a:ext cx="219613" cy="215397"/>
            </a:xfrm>
            <a:prstGeom prst="rect">
              <a:avLst/>
            </a:prstGeom>
            <a:noFill/>
            <a:ln w="9525">
              <a:noFill/>
              <a:miter lim="800000"/>
              <a:headEnd/>
              <a:tailEnd/>
            </a:ln>
          </p:spPr>
          <p:txBody>
            <a:bodyPr wrap="none" lIns="0" tIns="0" rIns="0" bIns="0">
              <a:spAutoFit/>
            </a:bodyPr>
            <a:lstStyle/>
            <a:p>
              <a:r>
                <a:rPr lang="en-US" altLang="zh-CN" sz="1400">
                  <a:solidFill>
                    <a:srgbClr val="000000"/>
                  </a:solidFill>
                  <a:latin typeface="Times New Roman" pitchFamily="18" charset="0"/>
                  <a:ea typeface="黑体" pitchFamily="49" charset="-122"/>
                  <a:cs typeface="Times New Roman" pitchFamily="18" charset="0"/>
                </a:rPr>
                <a:t>ms</a:t>
              </a:r>
            </a:p>
          </p:txBody>
        </p:sp>
        <p:sp>
          <p:nvSpPr>
            <p:cNvPr id="57" name="Line 11"/>
            <p:cNvSpPr>
              <a:spLocks noChangeShapeType="1"/>
            </p:cNvSpPr>
            <p:nvPr/>
          </p:nvSpPr>
          <p:spPr bwMode="auto">
            <a:xfrm flipV="1">
              <a:off x="4672952" y="3927999"/>
              <a:ext cx="0" cy="153767"/>
            </a:xfrm>
            <a:prstGeom prst="line">
              <a:avLst/>
            </a:prstGeom>
            <a:noFill/>
            <a:ln w="0">
              <a:solidFill>
                <a:srgbClr val="000000"/>
              </a:solidFill>
              <a:round/>
              <a:headEnd/>
              <a:tailEnd/>
            </a:ln>
          </p:spPr>
          <p:txBody>
            <a:bodyPr/>
            <a:lstStyle/>
            <a:p>
              <a:endParaRPr lang="zh-CN" altLang="en-US"/>
            </a:p>
          </p:txBody>
        </p:sp>
        <p:sp>
          <p:nvSpPr>
            <p:cNvPr id="58" name="Rectangle 12"/>
            <p:cNvSpPr>
              <a:spLocks noChangeArrowheads="1"/>
            </p:cNvSpPr>
            <p:nvPr/>
          </p:nvSpPr>
          <p:spPr bwMode="auto">
            <a:xfrm>
              <a:off x="4500562" y="4086832"/>
              <a:ext cx="328618" cy="215397"/>
            </a:xfrm>
            <a:prstGeom prst="rect">
              <a:avLst/>
            </a:prstGeom>
            <a:noFill/>
            <a:ln w="9525">
              <a:noFill/>
              <a:miter lim="800000"/>
              <a:headEnd/>
              <a:tailEnd/>
            </a:ln>
          </p:spPr>
          <p:txBody>
            <a:bodyPr wrap="none" lIns="0" tIns="0" rIns="0" bIns="0">
              <a:spAutoFit/>
            </a:bodyPr>
            <a:lstStyle/>
            <a:p>
              <a:r>
                <a:rPr lang="en-US" altLang="zh-CN" sz="1400">
                  <a:solidFill>
                    <a:srgbClr val="000000"/>
                  </a:solidFill>
                  <a:latin typeface="Times New Roman" pitchFamily="18" charset="0"/>
                  <a:ea typeface="黑体" pitchFamily="49" charset="-122"/>
                  <a:cs typeface="Times New Roman" pitchFamily="18" charset="0"/>
                </a:rPr>
                <a:t>-200</a:t>
              </a:r>
            </a:p>
          </p:txBody>
        </p:sp>
        <p:sp>
          <p:nvSpPr>
            <p:cNvPr id="59" name="Line 13"/>
            <p:cNvSpPr>
              <a:spLocks noChangeShapeType="1"/>
            </p:cNvSpPr>
            <p:nvPr/>
          </p:nvSpPr>
          <p:spPr bwMode="auto">
            <a:xfrm flipV="1">
              <a:off x="5071541" y="3927999"/>
              <a:ext cx="0" cy="153767"/>
            </a:xfrm>
            <a:prstGeom prst="line">
              <a:avLst/>
            </a:prstGeom>
            <a:noFill/>
            <a:ln w="0">
              <a:solidFill>
                <a:srgbClr val="000000"/>
              </a:solidFill>
              <a:round/>
              <a:headEnd/>
              <a:tailEnd/>
            </a:ln>
          </p:spPr>
          <p:txBody>
            <a:bodyPr/>
            <a:lstStyle/>
            <a:p>
              <a:endParaRPr lang="zh-CN" altLang="en-US"/>
            </a:p>
          </p:txBody>
        </p:sp>
        <p:sp>
          <p:nvSpPr>
            <p:cNvPr id="60" name="Rectangle 14"/>
            <p:cNvSpPr>
              <a:spLocks noChangeArrowheads="1"/>
            </p:cNvSpPr>
            <p:nvPr/>
          </p:nvSpPr>
          <p:spPr bwMode="auto">
            <a:xfrm>
              <a:off x="4900865" y="4086832"/>
              <a:ext cx="328618" cy="215397"/>
            </a:xfrm>
            <a:prstGeom prst="rect">
              <a:avLst/>
            </a:prstGeom>
            <a:noFill/>
            <a:ln w="9525">
              <a:noFill/>
              <a:miter lim="800000"/>
              <a:headEnd/>
              <a:tailEnd/>
            </a:ln>
          </p:spPr>
          <p:txBody>
            <a:bodyPr wrap="none" lIns="0" tIns="0" rIns="0" bIns="0">
              <a:spAutoFit/>
            </a:bodyPr>
            <a:lstStyle/>
            <a:p>
              <a:r>
                <a:rPr lang="en-US" altLang="zh-CN" sz="1400">
                  <a:solidFill>
                    <a:srgbClr val="000000"/>
                  </a:solidFill>
                  <a:latin typeface="Times New Roman" pitchFamily="18" charset="0"/>
                  <a:ea typeface="黑体" pitchFamily="49" charset="-122"/>
                  <a:cs typeface="Times New Roman" pitchFamily="18" charset="0"/>
                </a:rPr>
                <a:t>-100</a:t>
              </a:r>
            </a:p>
          </p:txBody>
        </p:sp>
        <p:sp>
          <p:nvSpPr>
            <p:cNvPr id="61" name="Line 15"/>
            <p:cNvSpPr>
              <a:spLocks noChangeShapeType="1"/>
            </p:cNvSpPr>
            <p:nvPr/>
          </p:nvSpPr>
          <p:spPr bwMode="auto">
            <a:xfrm flipV="1">
              <a:off x="5470129" y="3927999"/>
              <a:ext cx="0" cy="153767"/>
            </a:xfrm>
            <a:prstGeom prst="line">
              <a:avLst/>
            </a:prstGeom>
            <a:noFill/>
            <a:ln w="0">
              <a:solidFill>
                <a:srgbClr val="000000"/>
              </a:solidFill>
              <a:round/>
              <a:headEnd/>
              <a:tailEnd/>
            </a:ln>
          </p:spPr>
          <p:txBody>
            <a:bodyPr/>
            <a:lstStyle/>
            <a:p>
              <a:endParaRPr lang="zh-CN" altLang="en-US"/>
            </a:p>
          </p:txBody>
        </p:sp>
        <p:sp>
          <p:nvSpPr>
            <p:cNvPr id="62" name="Rectangle 16"/>
            <p:cNvSpPr>
              <a:spLocks noChangeArrowheads="1"/>
            </p:cNvSpPr>
            <p:nvPr/>
          </p:nvSpPr>
          <p:spPr bwMode="auto">
            <a:xfrm>
              <a:off x="5386842" y="4086832"/>
              <a:ext cx="89769" cy="215397"/>
            </a:xfrm>
            <a:prstGeom prst="rect">
              <a:avLst/>
            </a:prstGeom>
            <a:noFill/>
            <a:ln w="9525">
              <a:noFill/>
              <a:miter lim="800000"/>
              <a:headEnd/>
              <a:tailEnd/>
            </a:ln>
          </p:spPr>
          <p:txBody>
            <a:bodyPr wrap="none" lIns="0" tIns="0" rIns="0" bIns="0">
              <a:spAutoFit/>
            </a:bodyPr>
            <a:lstStyle/>
            <a:p>
              <a:r>
                <a:rPr lang="en-US" altLang="zh-CN" sz="1400">
                  <a:solidFill>
                    <a:srgbClr val="000000"/>
                  </a:solidFill>
                  <a:latin typeface="Times New Roman" pitchFamily="18" charset="0"/>
                  <a:ea typeface="黑体" pitchFamily="49" charset="-122"/>
                  <a:cs typeface="Times New Roman" pitchFamily="18" charset="0"/>
                </a:rPr>
                <a:t>0</a:t>
              </a:r>
            </a:p>
          </p:txBody>
        </p:sp>
        <p:sp>
          <p:nvSpPr>
            <p:cNvPr id="63" name="Line 17"/>
            <p:cNvSpPr>
              <a:spLocks noChangeShapeType="1"/>
            </p:cNvSpPr>
            <p:nvPr/>
          </p:nvSpPr>
          <p:spPr bwMode="auto">
            <a:xfrm flipV="1">
              <a:off x="5868717" y="3927999"/>
              <a:ext cx="0" cy="153767"/>
            </a:xfrm>
            <a:prstGeom prst="line">
              <a:avLst/>
            </a:prstGeom>
            <a:noFill/>
            <a:ln w="0">
              <a:solidFill>
                <a:srgbClr val="000000"/>
              </a:solidFill>
              <a:round/>
              <a:headEnd/>
              <a:tailEnd/>
            </a:ln>
          </p:spPr>
          <p:txBody>
            <a:bodyPr/>
            <a:lstStyle/>
            <a:p>
              <a:endParaRPr lang="zh-CN" altLang="en-US"/>
            </a:p>
          </p:txBody>
        </p:sp>
        <p:sp>
          <p:nvSpPr>
            <p:cNvPr id="64" name="Rectangle 18"/>
            <p:cNvSpPr>
              <a:spLocks noChangeArrowheads="1"/>
            </p:cNvSpPr>
            <p:nvPr/>
          </p:nvSpPr>
          <p:spPr bwMode="auto">
            <a:xfrm>
              <a:off x="5717720" y="4086832"/>
              <a:ext cx="269306" cy="215397"/>
            </a:xfrm>
            <a:prstGeom prst="rect">
              <a:avLst/>
            </a:prstGeom>
            <a:noFill/>
            <a:ln w="9525">
              <a:noFill/>
              <a:miter lim="800000"/>
              <a:headEnd/>
              <a:tailEnd/>
            </a:ln>
          </p:spPr>
          <p:txBody>
            <a:bodyPr wrap="none" lIns="0" tIns="0" rIns="0" bIns="0">
              <a:spAutoFit/>
            </a:bodyPr>
            <a:lstStyle/>
            <a:p>
              <a:r>
                <a:rPr lang="en-US" altLang="zh-CN" sz="1400">
                  <a:solidFill>
                    <a:srgbClr val="000000"/>
                  </a:solidFill>
                  <a:latin typeface="Times New Roman" pitchFamily="18" charset="0"/>
                  <a:ea typeface="黑体" pitchFamily="49" charset="-122"/>
                  <a:cs typeface="Times New Roman" pitchFamily="18" charset="0"/>
                </a:rPr>
                <a:t>100</a:t>
              </a:r>
            </a:p>
          </p:txBody>
        </p:sp>
        <p:sp>
          <p:nvSpPr>
            <p:cNvPr id="65" name="Line 19"/>
            <p:cNvSpPr>
              <a:spLocks noChangeShapeType="1"/>
            </p:cNvSpPr>
            <p:nvPr/>
          </p:nvSpPr>
          <p:spPr bwMode="auto">
            <a:xfrm flipV="1">
              <a:off x="6268302" y="3927999"/>
              <a:ext cx="0" cy="153767"/>
            </a:xfrm>
            <a:prstGeom prst="line">
              <a:avLst/>
            </a:prstGeom>
            <a:noFill/>
            <a:ln w="0">
              <a:solidFill>
                <a:srgbClr val="000000"/>
              </a:solidFill>
              <a:round/>
              <a:headEnd/>
              <a:tailEnd/>
            </a:ln>
          </p:spPr>
          <p:txBody>
            <a:bodyPr/>
            <a:lstStyle/>
            <a:p>
              <a:endParaRPr lang="zh-CN" altLang="en-US"/>
            </a:p>
          </p:txBody>
        </p:sp>
        <p:sp>
          <p:nvSpPr>
            <p:cNvPr id="66" name="Line 21"/>
            <p:cNvSpPr>
              <a:spLocks noChangeShapeType="1"/>
            </p:cNvSpPr>
            <p:nvPr/>
          </p:nvSpPr>
          <p:spPr bwMode="auto">
            <a:xfrm flipV="1">
              <a:off x="6666890" y="3927999"/>
              <a:ext cx="0" cy="153767"/>
            </a:xfrm>
            <a:prstGeom prst="line">
              <a:avLst/>
            </a:prstGeom>
            <a:noFill/>
            <a:ln w="0">
              <a:solidFill>
                <a:srgbClr val="000000"/>
              </a:solidFill>
              <a:round/>
              <a:headEnd/>
              <a:tailEnd/>
            </a:ln>
          </p:spPr>
          <p:txBody>
            <a:bodyPr/>
            <a:lstStyle/>
            <a:p>
              <a:endParaRPr lang="zh-CN" altLang="en-US"/>
            </a:p>
          </p:txBody>
        </p:sp>
        <p:sp>
          <p:nvSpPr>
            <p:cNvPr id="67" name="Line 23"/>
            <p:cNvSpPr>
              <a:spLocks noChangeShapeType="1"/>
            </p:cNvSpPr>
            <p:nvPr/>
          </p:nvSpPr>
          <p:spPr bwMode="auto">
            <a:xfrm flipV="1">
              <a:off x="7065479" y="3927999"/>
              <a:ext cx="0" cy="153767"/>
            </a:xfrm>
            <a:prstGeom prst="line">
              <a:avLst/>
            </a:prstGeom>
            <a:noFill/>
            <a:ln w="0">
              <a:solidFill>
                <a:srgbClr val="000000"/>
              </a:solidFill>
              <a:round/>
              <a:headEnd/>
              <a:tailEnd/>
            </a:ln>
          </p:spPr>
          <p:txBody>
            <a:bodyPr/>
            <a:lstStyle/>
            <a:p>
              <a:endParaRPr lang="zh-CN" altLang="en-US"/>
            </a:p>
          </p:txBody>
        </p:sp>
        <p:sp>
          <p:nvSpPr>
            <p:cNvPr id="68" name="Line 25"/>
            <p:cNvSpPr>
              <a:spLocks noChangeShapeType="1"/>
            </p:cNvSpPr>
            <p:nvPr/>
          </p:nvSpPr>
          <p:spPr bwMode="auto">
            <a:xfrm flipV="1">
              <a:off x="7465063" y="3927999"/>
              <a:ext cx="0" cy="153767"/>
            </a:xfrm>
            <a:prstGeom prst="line">
              <a:avLst/>
            </a:prstGeom>
            <a:noFill/>
            <a:ln w="0">
              <a:solidFill>
                <a:srgbClr val="000000"/>
              </a:solidFill>
              <a:round/>
              <a:headEnd/>
              <a:tailEnd/>
            </a:ln>
          </p:spPr>
          <p:txBody>
            <a:bodyPr/>
            <a:lstStyle/>
            <a:p>
              <a:endParaRPr lang="zh-CN" altLang="en-US"/>
            </a:p>
          </p:txBody>
        </p:sp>
        <p:sp>
          <p:nvSpPr>
            <p:cNvPr id="69" name="Rectangle 26"/>
            <p:cNvSpPr>
              <a:spLocks noChangeArrowheads="1"/>
            </p:cNvSpPr>
            <p:nvPr/>
          </p:nvSpPr>
          <p:spPr bwMode="auto">
            <a:xfrm>
              <a:off x="7313025" y="4086832"/>
              <a:ext cx="269306" cy="215397"/>
            </a:xfrm>
            <a:prstGeom prst="rect">
              <a:avLst/>
            </a:prstGeom>
            <a:noFill/>
            <a:ln w="9525">
              <a:noFill/>
              <a:miter lim="800000"/>
              <a:headEnd/>
              <a:tailEnd/>
            </a:ln>
          </p:spPr>
          <p:txBody>
            <a:bodyPr wrap="none" lIns="0" tIns="0" rIns="0" bIns="0">
              <a:spAutoFit/>
            </a:bodyPr>
            <a:lstStyle/>
            <a:p>
              <a:r>
                <a:rPr lang="en-US" altLang="zh-CN" sz="1400">
                  <a:solidFill>
                    <a:srgbClr val="000000"/>
                  </a:solidFill>
                  <a:latin typeface="Times New Roman" pitchFamily="18" charset="0"/>
                  <a:ea typeface="黑体" pitchFamily="49" charset="-122"/>
                  <a:cs typeface="Times New Roman" pitchFamily="18" charset="0"/>
                </a:rPr>
                <a:t>500</a:t>
              </a:r>
            </a:p>
          </p:txBody>
        </p:sp>
        <p:sp>
          <p:nvSpPr>
            <p:cNvPr id="70" name="Line 27"/>
            <p:cNvSpPr>
              <a:spLocks noChangeShapeType="1"/>
            </p:cNvSpPr>
            <p:nvPr/>
          </p:nvSpPr>
          <p:spPr bwMode="auto">
            <a:xfrm flipV="1">
              <a:off x="7863652" y="3927999"/>
              <a:ext cx="0" cy="153767"/>
            </a:xfrm>
            <a:prstGeom prst="line">
              <a:avLst/>
            </a:prstGeom>
            <a:noFill/>
            <a:ln w="0">
              <a:solidFill>
                <a:srgbClr val="000000"/>
              </a:solidFill>
              <a:round/>
              <a:headEnd/>
              <a:tailEnd/>
            </a:ln>
          </p:spPr>
          <p:txBody>
            <a:bodyPr/>
            <a:lstStyle/>
            <a:p>
              <a:endParaRPr lang="zh-CN" altLang="en-US"/>
            </a:p>
          </p:txBody>
        </p:sp>
        <p:sp>
          <p:nvSpPr>
            <p:cNvPr id="71" name="Line 29"/>
            <p:cNvSpPr>
              <a:spLocks noChangeShapeType="1"/>
            </p:cNvSpPr>
            <p:nvPr/>
          </p:nvSpPr>
          <p:spPr bwMode="auto">
            <a:xfrm flipV="1">
              <a:off x="8262240" y="3927999"/>
              <a:ext cx="0" cy="153767"/>
            </a:xfrm>
            <a:prstGeom prst="line">
              <a:avLst/>
            </a:prstGeom>
            <a:noFill/>
            <a:ln w="0">
              <a:solidFill>
                <a:srgbClr val="000000"/>
              </a:solidFill>
              <a:round/>
              <a:headEnd/>
              <a:tailEnd/>
            </a:ln>
          </p:spPr>
          <p:txBody>
            <a:bodyPr/>
            <a:lstStyle/>
            <a:p>
              <a:endParaRPr lang="zh-CN" altLang="en-US"/>
            </a:p>
          </p:txBody>
        </p:sp>
        <p:sp>
          <p:nvSpPr>
            <p:cNvPr id="72" name="Rectangle 30"/>
            <p:cNvSpPr>
              <a:spLocks noChangeArrowheads="1"/>
            </p:cNvSpPr>
            <p:nvPr/>
          </p:nvSpPr>
          <p:spPr bwMode="auto">
            <a:xfrm>
              <a:off x="8110677" y="4083899"/>
              <a:ext cx="269306" cy="215397"/>
            </a:xfrm>
            <a:prstGeom prst="rect">
              <a:avLst/>
            </a:prstGeom>
            <a:noFill/>
            <a:ln w="9525">
              <a:noFill/>
              <a:miter lim="800000"/>
              <a:headEnd/>
              <a:tailEnd/>
            </a:ln>
          </p:spPr>
          <p:txBody>
            <a:bodyPr wrap="none" lIns="0" tIns="0" rIns="0" bIns="0">
              <a:spAutoFit/>
            </a:bodyPr>
            <a:lstStyle/>
            <a:p>
              <a:r>
                <a:rPr lang="en-US" altLang="zh-CN" sz="1400">
                  <a:solidFill>
                    <a:srgbClr val="000000"/>
                  </a:solidFill>
                  <a:latin typeface="Times New Roman" pitchFamily="18" charset="0"/>
                  <a:ea typeface="黑体" pitchFamily="49" charset="-122"/>
                  <a:cs typeface="Times New Roman" pitchFamily="18" charset="0"/>
                </a:rPr>
                <a:t>700</a:t>
              </a:r>
            </a:p>
          </p:txBody>
        </p:sp>
        <p:sp>
          <p:nvSpPr>
            <p:cNvPr id="73" name="Line 31"/>
            <p:cNvSpPr>
              <a:spLocks noChangeShapeType="1"/>
            </p:cNvSpPr>
            <p:nvPr/>
          </p:nvSpPr>
          <p:spPr bwMode="auto">
            <a:xfrm flipV="1">
              <a:off x="8660829" y="3927999"/>
              <a:ext cx="0" cy="153767"/>
            </a:xfrm>
            <a:prstGeom prst="line">
              <a:avLst/>
            </a:prstGeom>
            <a:noFill/>
            <a:ln w="0">
              <a:solidFill>
                <a:srgbClr val="000000"/>
              </a:solidFill>
              <a:round/>
              <a:headEnd/>
              <a:tailEnd/>
            </a:ln>
          </p:spPr>
          <p:txBody>
            <a:bodyPr/>
            <a:lstStyle/>
            <a:p>
              <a:endParaRPr lang="zh-CN" altLang="en-US"/>
            </a:p>
          </p:txBody>
        </p:sp>
        <p:sp>
          <p:nvSpPr>
            <p:cNvPr id="74" name="Line 34"/>
            <p:cNvSpPr>
              <a:spLocks noChangeShapeType="1"/>
            </p:cNvSpPr>
            <p:nvPr/>
          </p:nvSpPr>
          <p:spPr bwMode="auto">
            <a:xfrm flipH="1">
              <a:off x="5410341" y="4010221"/>
              <a:ext cx="119577" cy="0"/>
            </a:xfrm>
            <a:prstGeom prst="line">
              <a:avLst/>
            </a:prstGeom>
            <a:noFill/>
            <a:ln w="0">
              <a:solidFill>
                <a:srgbClr val="000000"/>
              </a:solidFill>
              <a:round/>
              <a:headEnd/>
              <a:tailEnd/>
            </a:ln>
          </p:spPr>
          <p:txBody>
            <a:bodyPr/>
            <a:lstStyle/>
            <a:p>
              <a:endParaRPr lang="zh-CN" altLang="en-US"/>
            </a:p>
          </p:txBody>
        </p:sp>
        <p:sp>
          <p:nvSpPr>
            <p:cNvPr id="75" name="Line 36"/>
            <p:cNvSpPr>
              <a:spLocks noChangeShapeType="1"/>
            </p:cNvSpPr>
            <p:nvPr/>
          </p:nvSpPr>
          <p:spPr bwMode="auto">
            <a:xfrm flipH="1">
              <a:off x="5410341" y="3757147"/>
              <a:ext cx="119577" cy="0"/>
            </a:xfrm>
            <a:prstGeom prst="line">
              <a:avLst/>
            </a:prstGeom>
            <a:noFill/>
            <a:ln w="0">
              <a:solidFill>
                <a:srgbClr val="000000"/>
              </a:solidFill>
              <a:round/>
              <a:headEnd/>
              <a:tailEnd/>
            </a:ln>
          </p:spPr>
          <p:txBody>
            <a:bodyPr/>
            <a:lstStyle/>
            <a:p>
              <a:endParaRPr lang="zh-CN" altLang="en-US"/>
            </a:p>
          </p:txBody>
        </p:sp>
        <p:sp>
          <p:nvSpPr>
            <p:cNvPr id="76" name="Line 38"/>
            <p:cNvSpPr>
              <a:spLocks noChangeShapeType="1"/>
            </p:cNvSpPr>
            <p:nvPr/>
          </p:nvSpPr>
          <p:spPr bwMode="auto">
            <a:xfrm flipH="1">
              <a:off x="5410341" y="4262228"/>
              <a:ext cx="119577" cy="0"/>
            </a:xfrm>
            <a:prstGeom prst="line">
              <a:avLst/>
            </a:prstGeom>
            <a:noFill/>
            <a:ln w="0">
              <a:solidFill>
                <a:srgbClr val="000000"/>
              </a:solidFill>
              <a:round/>
              <a:headEnd/>
              <a:tailEnd/>
            </a:ln>
          </p:spPr>
          <p:txBody>
            <a:bodyPr/>
            <a:lstStyle/>
            <a:p>
              <a:endParaRPr lang="zh-CN" altLang="en-US"/>
            </a:p>
          </p:txBody>
        </p:sp>
        <p:sp>
          <p:nvSpPr>
            <p:cNvPr id="77" name="Line 40"/>
            <p:cNvSpPr>
              <a:spLocks noChangeShapeType="1"/>
            </p:cNvSpPr>
            <p:nvPr/>
          </p:nvSpPr>
          <p:spPr bwMode="auto">
            <a:xfrm flipH="1">
              <a:off x="5410341" y="4508895"/>
              <a:ext cx="119577" cy="0"/>
            </a:xfrm>
            <a:prstGeom prst="line">
              <a:avLst/>
            </a:prstGeom>
            <a:noFill/>
            <a:ln w="0">
              <a:solidFill>
                <a:srgbClr val="000000"/>
              </a:solidFill>
              <a:round/>
              <a:headEnd/>
              <a:tailEnd/>
            </a:ln>
          </p:spPr>
          <p:txBody>
            <a:bodyPr/>
            <a:lstStyle/>
            <a:p>
              <a:endParaRPr lang="zh-CN" altLang="en-US"/>
            </a:p>
          </p:txBody>
        </p:sp>
        <p:sp>
          <p:nvSpPr>
            <p:cNvPr id="78" name="Line 42"/>
            <p:cNvSpPr>
              <a:spLocks noChangeShapeType="1"/>
            </p:cNvSpPr>
            <p:nvPr/>
          </p:nvSpPr>
          <p:spPr bwMode="auto">
            <a:xfrm flipH="1">
              <a:off x="5410341" y="4761969"/>
              <a:ext cx="119577" cy="0"/>
            </a:xfrm>
            <a:prstGeom prst="line">
              <a:avLst/>
            </a:prstGeom>
            <a:noFill/>
            <a:ln w="0">
              <a:solidFill>
                <a:srgbClr val="000000"/>
              </a:solidFill>
              <a:round/>
              <a:headEnd/>
              <a:tailEnd/>
            </a:ln>
          </p:spPr>
          <p:txBody>
            <a:bodyPr/>
            <a:lstStyle/>
            <a:p>
              <a:endParaRPr lang="zh-CN" altLang="en-US"/>
            </a:p>
          </p:txBody>
        </p:sp>
        <p:sp>
          <p:nvSpPr>
            <p:cNvPr id="79" name="Line 44"/>
            <p:cNvSpPr>
              <a:spLocks noChangeShapeType="1"/>
            </p:cNvSpPr>
            <p:nvPr/>
          </p:nvSpPr>
          <p:spPr bwMode="auto">
            <a:xfrm flipH="1">
              <a:off x="5410341" y="5013975"/>
              <a:ext cx="119577" cy="0"/>
            </a:xfrm>
            <a:prstGeom prst="line">
              <a:avLst/>
            </a:prstGeom>
            <a:noFill/>
            <a:ln w="0">
              <a:solidFill>
                <a:srgbClr val="000000"/>
              </a:solidFill>
              <a:round/>
              <a:headEnd/>
              <a:tailEnd/>
            </a:ln>
          </p:spPr>
          <p:txBody>
            <a:bodyPr/>
            <a:lstStyle/>
            <a:p>
              <a:endParaRPr lang="zh-CN" altLang="en-US"/>
            </a:p>
          </p:txBody>
        </p:sp>
        <p:sp>
          <p:nvSpPr>
            <p:cNvPr id="80" name="Rectangle 45"/>
            <p:cNvSpPr>
              <a:spLocks noChangeArrowheads="1"/>
            </p:cNvSpPr>
            <p:nvPr/>
          </p:nvSpPr>
          <p:spPr bwMode="auto">
            <a:xfrm>
              <a:off x="5050058" y="5808271"/>
              <a:ext cx="314191" cy="215397"/>
            </a:xfrm>
            <a:prstGeom prst="rect">
              <a:avLst/>
            </a:prstGeom>
            <a:noFill/>
            <a:ln w="9525">
              <a:noFill/>
              <a:miter lim="800000"/>
              <a:headEnd/>
              <a:tailEnd/>
            </a:ln>
          </p:spPr>
          <p:txBody>
            <a:bodyPr wrap="none" lIns="0" tIns="0" rIns="0" bIns="0">
              <a:spAutoFit/>
            </a:bodyPr>
            <a:lstStyle/>
            <a:p>
              <a:r>
                <a:rPr lang="en-US" altLang="zh-CN" sz="1400">
                  <a:solidFill>
                    <a:srgbClr val="000000"/>
                  </a:solidFill>
                  <a:latin typeface="Times New Roman" pitchFamily="18" charset="0"/>
                  <a:ea typeface="黑体" pitchFamily="49" charset="-122"/>
                  <a:cs typeface="Times New Roman" pitchFamily="18" charset="0"/>
                </a:rPr>
                <a:t>20.0</a:t>
              </a:r>
            </a:p>
          </p:txBody>
        </p:sp>
        <p:sp>
          <p:nvSpPr>
            <p:cNvPr id="81" name="Line 46"/>
            <p:cNvSpPr>
              <a:spLocks noChangeShapeType="1"/>
            </p:cNvSpPr>
            <p:nvPr/>
          </p:nvSpPr>
          <p:spPr bwMode="auto">
            <a:xfrm flipH="1">
              <a:off x="5410341" y="5260642"/>
              <a:ext cx="119577" cy="0"/>
            </a:xfrm>
            <a:prstGeom prst="line">
              <a:avLst/>
            </a:prstGeom>
            <a:noFill/>
            <a:ln w="0">
              <a:solidFill>
                <a:srgbClr val="000000"/>
              </a:solidFill>
              <a:round/>
              <a:headEnd/>
              <a:tailEnd/>
            </a:ln>
          </p:spPr>
          <p:txBody>
            <a:bodyPr/>
            <a:lstStyle/>
            <a:p>
              <a:endParaRPr lang="zh-CN" altLang="en-US"/>
            </a:p>
          </p:txBody>
        </p:sp>
        <p:sp>
          <p:nvSpPr>
            <p:cNvPr id="82" name="Line 48"/>
            <p:cNvSpPr>
              <a:spLocks noChangeShapeType="1"/>
            </p:cNvSpPr>
            <p:nvPr/>
          </p:nvSpPr>
          <p:spPr bwMode="auto">
            <a:xfrm flipH="1">
              <a:off x="5410341" y="5513716"/>
              <a:ext cx="119577" cy="0"/>
            </a:xfrm>
            <a:prstGeom prst="line">
              <a:avLst/>
            </a:prstGeom>
            <a:noFill/>
            <a:ln w="0">
              <a:solidFill>
                <a:srgbClr val="000000"/>
              </a:solidFill>
              <a:round/>
              <a:headEnd/>
              <a:tailEnd/>
            </a:ln>
          </p:spPr>
          <p:txBody>
            <a:bodyPr/>
            <a:lstStyle/>
            <a:p>
              <a:endParaRPr lang="zh-CN" altLang="en-US"/>
            </a:p>
          </p:txBody>
        </p:sp>
        <p:sp>
          <p:nvSpPr>
            <p:cNvPr id="83" name="Line 50"/>
            <p:cNvSpPr>
              <a:spLocks noChangeShapeType="1"/>
            </p:cNvSpPr>
            <p:nvPr/>
          </p:nvSpPr>
          <p:spPr bwMode="auto">
            <a:xfrm flipH="1">
              <a:off x="5410341" y="5765723"/>
              <a:ext cx="119577" cy="0"/>
            </a:xfrm>
            <a:prstGeom prst="line">
              <a:avLst/>
            </a:prstGeom>
            <a:noFill/>
            <a:ln w="0">
              <a:solidFill>
                <a:srgbClr val="000000"/>
              </a:solidFill>
              <a:round/>
              <a:headEnd/>
              <a:tailEnd/>
            </a:ln>
          </p:spPr>
          <p:txBody>
            <a:bodyPr/>
            <a:lstStyle/>
            <a:p>
              <a:endParaRPr lang="zh-CN" altLang="en-US"/>
            </a:p>
          </p:txBody>
        </p:sp>
        <p:sp>
          <p:nvSpPr>
            <p:cNvPr id="84" name="Freeform 52"/>
            <p:cNvSpPr>
              <a:spLocks/>
            </p:cNvSpPr>
            <p:nvPr/>
          </p:nvSpPr>
          <p:spPr bwMode="auto">
            <a:xfrm>
              <a:off x="4672952" y="3742198"/>
              <a:ext cx="3987877" cy="1740552"/>
            </a:xfrm>
            <a:custGeom>
              <a:avLst/>
              <a:gdLst>
                <a:gd name="T0" fmla="*/ 2147483647 w 4002"/>
                <a:gd name="T1" fmla="*/ 2147483647 h 1630"/>
                <a:gd name="T2" fmla="*/ 2147483647 w 4002"/>
                <a:gd name="T3" fmla="*/ 2147483647 h 1630"/>
                <a:gd name="T4" fmla="*/ 2147483647 w 4002"/>
                <a:gd name="T5" fmla="*/ 2147483647 h 1630"/>
                <a:gd name="T6" fmla="*/ 2147483647 w 4002"/>
                <a:gd name="T7" fmla="*/ 2147483647 h 1630"/>
                <a:gd name="T8" fmla="*/ 2147483647 w 4002"/>
                <a:gd name="T9" fmla="*/ 2147483647 h 1630"/>
                <a:gd name="T10" fmla="*/ 2147483647 w 4002"/>
                <a:gd name="T11" fmla="*/ 2147483647 h 1630"/>
                <a:gd name="T12" fmla="*/ 2147483647 w 4002"/>
                <a:gd name="T13" fmla="*/ 2147483647 h 1630"/>
                <a:gd name="T14" fmla="*/ 2147483647 w 4002"/>
                <a:gd name="T15" fmla="*/ 2147483647 h 1630"/>
                <a:gd name="T16" fmla="*/ 2147483647 w 4002"/>
                <a:gd name="T17" fmla="*/ 2147483647 h 1630"/>
                <a:gd name="T18" fmla="*/ 2147483647 w 4002"/>
                <a:gd name="T19" fmla="*/ 2147483647 h 1630"/>
                <a:gd name="T20" fmla="*/ 2147483647 w 4002"/>
                <a:gd name="T21" fmla="*/ 2147483647 h 1630"/>
                <a:gd name="T22" fmla="*/ 2147483647 w 4002"/>
                <a:gd name="T23" fmla="*/ 2147483647 h 1630"/>
                <a:gd name="T24" fmla="*/ 2147483647 w 4002"/>
                <a:gd name="T25" fmla="*/ 2147483647 h 1630"/>
                <a:gd name="T26" fmla="*/ 2147483647 w 4002"/>
                <a:gd name="T27" fmla="*/ 2147483647 h 1630"/>
                <a:gd name="T28" fmla="*/ 2147483647 w 4002"/>
                <a:gd name="T29" fmla="*/ 2147483647 h 1630"/>
                <a:gd name="T30" fmla="*/ 2147483647 w 4002"/>
                <a:gd name="T31" fmla="*/ 2147483647 h 1630"/>
                <a:gd name="T32" fmla="*/ 2147483647 w 4002"/>
                <a:gd name="T33" fmla="*/ 2147483647 h 1630"/>
                <a:gd name="T34" fmla="*/ 2147483647 w 4002"/>
                <a:gd name="T35" fmla="*/ 2147483647 h 1630"/>
                <a:gd name="T36" fmla="*/ 2147483647 w 4002"/>
                <a:gd name="T37" fmla="*/ 2147483647 h 1630"/>
                <a:gd name="T38" fmla="*/ 2147483647 w 4002"/>
                <a:gd name="T39" fmla="*/ 2147483647 h 1630"/>
                <a:gd name="T40" fmla="*/ 2147483647 w 4002"/>
                <a:gd name="T41" fmla="*/ 2147483647 h 1630"/>
                <a:gd name="T42" fmla="*/ 2147483647 w 4002"/>
                <a:gd name="T43" fmla="*/ 2147483647 h 1630"/>
                <a:gd name="T44" fmla="*/ 2147483647 w 4002"/>
                <a:gd name="T45" fmla="*/ 2147483647 h 1630"/>
                <a:gd name="T46" fmla="*/ 2147483647 w 4002"/>
                <a:gd name="T47" fmla="*/ 2147483647 h 1630"/>
                <a:gd name="T48" fmla="*/ 2147483647 w 4002"/>
                <a:gd name="T49" fmla="*/ 2147483647 h 1630"/>
                <a:gd name="T50" fmla="*/ 2147483647 w 4002"/>
                <a:gd name="T51" fmla="*/ 2147483647 h 1630"/>
                <a:gd name="T52" fmla="*/ 2147483647 w 4002"/>
                <a:gd name="T53" fmla="*/ 2147483647 h 1630"/>
                <a:gd name="T54" fmla="*/ 2147483647 w 4002"/>
                <a:gd name="T55" fmla="*/ 2147483647 h 1630"/>
                <a:gd name="T56" fmla="*/ 2147483647 w 4002"/>
                <a:gd name="T57" fmla="*/ 2147483647 h 1630"/>
                <a:gd name="T58" fmla="*/ 2147483647 w 4002"/>
                <a:gd name="T59" fmla="*/ 2147483647 h 1630"/>
                <a:gd name="T60" fmla="*/ 2147483647 w 4002"/>
                <a:gd name="T61" fmla="*/ 2147483647 h 1630"/>
                <a:gd name="T62" fmla="*/ 2147483647 w 4002"/>
                <a:gd name="T63" fmla="*/ 2147483647 h 1630"/>
                <a:gd name="T64" fmla="*/ 2147483647 w 4002"/>
                <a:gd name="T65" fmla="*/ 2147483647 h 1630"/>
                <a:gd name="T66" fmla="*/ 2147483647 w 4002"/>
                <a:gd name="T67" fmla="*/ 2147483647 h 1630"/>
                <a:gd name="T68" fmla="*/ 2147483647 w 4002"/>
                <a:gd name="T69" fmla="*/ 2147483647 h 1630"/>
                <a:gd name="T70" fmla="*/ 2147483647 w 4002"/>
                <a:gd name="T71" fmla="*/ 2147483647 h 1630"/>
                <a:gd name="T72" fmla="*/ 2147483647 w 4002"/>
                <a:gd name="T73" fmla="*/ 2147483647 h 1630"/>
                <a:gd name="T74" fmla="*/ 2147483647 w 4002"/>
                <a:gd name="T75" fmla="*/ 2147483647 h 1630"/>
                <a:gd name="T76" fmla="*/ 2147483647 w 4002"/>
                <a:gd name="T77" fmla="*/ 2147483647 h 1630"/>
                <a:gd name="T78" fmla="*/ 2147483647 w 4002"/>
                <a:gd name="T79" fmla="*/ 2147483647 h 1630"/>
                <a:gd name="T80" fmla="*/ 2147483647 w 4002"/>
                <a:gd name="T81" fmla="*/ 2147483647 h 1630"/>
                <a:gd name="T82" fmla="*/ 2147483647 w 4002"/>
                <a:gd name="T83" fmla="*/ 2147483647 h 1630"/>
                <a:gd name="T84" fmla="*/ 2147483647 w 4002"/>
                <a:gd name="T85" fmla="*/ 2147483647 h 1630"/>
                <a:gd name="T86" fmla="*/ 2147483647 w 4002"/>
                <a:gd name="T87" fmla="*/ 2147483647 h 1630"/>
                <a:gd name="T88" fmla="*/ 2147483647 w 4002"/>
                <a:gd name="T89" fmla="*/ 2147483647 h 1630"/>
                <a:gd name="T90" fmla="*/ 2147483647 w 4002"/>
                <a:gd name="T91" fmla="*/ 2147483647 h 1630"/>
                <a:gd name="T92" fmla="*/ 2147483647 w 4002"/>
                <a:gd name="T93" fmla="*/ 2147483647 h 1630"/>
                <a:gd name="T94" fmla="*/ 2147483647 w 4002"/>
                <a:gd name="T95" fmla="*/ 2147483647 h 1630"/>
                <a:gd name="T96" fmla="*/ 2147483647 w 4002"/>
                <a:gd name="T97" fmla="*/ 2147483647 h 1630"/>
                <a:gd name="T98" fmla="*/ 2147483647 w 4002"/>
                <a:gd name="T99" fmla="*/ 2147483647 h 1630"/>
                <a:gd name="T100" fmla="*/ 2147483647 w 4002"/>
                <a:gd name="T101" fmla="*/ 2147483647 h 1630"/>
                <a:gd name="T102" fmla="*/ 2147483647 w 4002"/>
                <a:gd name="T103" fmla="*/ 2147483647 h 1630"/>
                <a:gd name="T104" fmla="*/ 2147483647 w 4002"/>
                <a:gd name="T105" fmla="*/ 2147483647 h 1630"/>
                <a:gd name="T106" fmla="*/ 2147483647 w 4002"/>
                <a:gd name="T107" fmla="*/ 2147483647 h 1630"/>
                <a:gd name="T108" fmla="*/ 2147483647 w 4002"/>
                <a:gd name="T109" fmla="*/ 2147483647 h 1630"/>
                <a:gd name="T110" fmla="*/ 2147483647 w 4002"/>
                <a:gd name="T111" fmla="*/ 2147483647 h 1630"/>
                <a:gd name="T112" fmla="*/ 2147483647 w 4002"/>
                <a:gd name="T113" fmla="*/ 2147483647 h 1630"/>
                <a:gd name="T114" fmla="*/ 2147483647 w 4002"/>
                <a:gd name="T115" fmla="*/ 2147483647 h 1630"/>
                <a:gd name="T116" fmla="*/ 2147483647 w 4002"/>
                <a:gd name="T117" fmla="*/ 2147483647 h 1630"/>
                <a:gd name="T118" fmla="*/ 2147483647 w 4002"/>
                <a:gd name="T119" fmla="*/ 2147483647 h 1630"/>
                <a:gd name="T120" fmla="*/ 2147483647 w 4002"/>
                <a:gd name="T121" fmla="*/ 2147483647 h 1630"/>
                <a:gd name="T122" fmla="*/ 2147483647 w 4002"/>
                <a:gd name="T123" fmla="*/ 2147483647 h 16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002"/>
                <a:gd name="T187" fmla="*/ 0 h 1630"/>
                <a:gd name="T188" fmla="*/ 4002 w 4002"/>
                <a:gd name="T189" fmla="*/ 1630 h 16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002" h="1630">
                  <a:moveTo>
                    <a:pt x="0" y="333"/>
                  </a:moveTo>
                  <a:lnTo>
                    <a:pt x="8" y="251"/>
                  </a:lnTo>
                  <a:lnTo>
                    <a:pt x="16" y="246"/>
                  </a:lnTo>
                  <a:lnTo>
                    <a:pt x="24" y="246"/>
                  </a:lnTo>
                  <a:lnTo>
                    <a:pt x="32" y="246"/>
                  </a:lnTo>
                  <a:lnTo>
                    <a:pt x="40" y="241"/>
                  </a:lnTo>
                  <a:lnTo>
                    <a:pt x="48" y="236"/>
                  </a:lnTo>
                  <a:lnTo>
                    <a:pt x="56" y="236"/>
                  </a:lnTo>
                  <a:lnTo>
                    <a:pt x="64" y="231"/>
                  </a:lnTo>
                  <a:lnTo>
                    <a:pt x="72" y="231"/>
                  </a:lnTo>
                  <a:lnTo>
                    <a:pt x="80" y="231"/>
                  </a:lnTo>
                  <a:lnTo>
                    <a:pt x="88" y="231"/>
                  </a:lnTo>
                  <a:lnTo>
                    <a:pt x="96" y="231"/>
                  </a:lnTo>
                  <a:lnTo>
                    <a:pt x="104" y="231"/>
                  </a:lnTo>
                  <a:lnTo>
                    <a:pt x="112" y="236"/>
                  </a:lnTo>
                  <a:lnTo>
                    <a:pt x="120" y="236"/>
                  </a:lnTo>
                  <a:lnTo>
                    <a:pt x="128" y="236"/>
                  </a:lnTo>
                  <a:lnTo>
                    <a:pt x="136" y="241"/>
                  </a:lnTo>
                  <a:lnTo>
                    <a:pt x="144" y="241"/>
                  </a:lnTo>
                  <a:lnTo>
                    <a:pt x="152" y="241"/>
                  </a:lnTo>
                  <a:lnTo>
                    <a:pt x="160" y="246"/>
                  </a:lnTo>
                  <a:lnTo>
                    <a:pt x="168" y="251"/>
                  </a:lnTo>
                  <a:lnTo>
                    <a:pt x="176" y="255"/>
                  </a:lnTo>
                  <a:lnTo>
                    <a:pt x="184" y="260"/>
                  </a:lnTo>
                  <a:lnTo>
                    <a:pt x="192" y="260"/>
                  </a:lnTo>
                  <a:lnTo>
                    <a:pt x="200" y="265"/>
                  </a:lnTo>
                  <a:lnTo>
                    <a:pt x="208" y="265"/>
                  </a:lnTo>
                  <a:lnTo>
                    <a:pt x="216" y="265"/>
                  </a:lnTo>
                  <a:lnTo>
                    <a:pt x="224" y="270"/>
                  </a:lnTo>
                  <a:lnTo>
                    <a:pt x="232" y="270"/>
                  </a:lnTo>
                  <a:lnTo>
                    <a:pt x="240" y="270"/>
                  </a:lnTo>
                  <a:lnTo>
                    <a:pt x="248" y="270"/>
                  </a:lnTo>
                  <a:lnTo>
                    <a:pt x="256" y="270"/>
                  </a:lnTo>
                  <a:lnTo>
                    <a:pt x="264" y="270"/>
                  </a:lnTo>
                  <a:lnTo>
                    <a:pt x="272" y="265"/>
                  </a:lnTo>
                  <a:lnTo>
                    <a:pt x="280" y="265"/>
                  </a:lnTo>
                  <a:lnTo>
                    <a:pt x="288" y="260"/>
                  </a:lnTo>
                  <a:lnTo>
                    <a:pt x="296" y="260"/>
                  </a:lnTo>
                  <a:lnTo>
                    <a:pt x="304" y="260"/>
                  </a:lnTo>
                  <a:lnTo>
                    <a:pt x="312" y="260"/>
                  </a:lnTo>
                  <a:lnTo>
                    <a:pt x="320" y="260"/>
                  </a:lnTo>
                  <a:lnTo>
                    <a:pt x="328" y="260"/>
                  </a:lnTo>
                  <a:lnTo>
                    <a:pt x="336" y="265"/>
                  </a:lnTo>
                  <a:lnTo>
                    <a:pt x="344" y="260"/>
                  </a:lnTo>
                  <a:lnTo>
                    <a:pt x="352" y="260"/>
                  </a:lnTo>
                  <a:lnTo>
                    <a:pt x="360" y="255"/>
                  </a:lnTo>
                  <a:lnTo>
                    <a:pt x="368" y="251"/>
                  </a:lnTo>
                  <a:lnTo>
                    <a:pt x="376" y="241"/>
                  </a:lnTo>
                  <a:lnTo>
                    <a:pt x="384" y="236"/>
                  </a:lnTo>
                  <a:lnTo>
                    <a:pt x="392" y="227"/>
                  </a:lnTo>
                  <a:lnTo>
                    <a:pt x="400" y="222"/>
                  </a:lnTo>
                  <a:lnTo>
                    <a:pt x="408" y="217"/>
                  </a:lnTo>
                  <a:lnTo>
                    <a:pt x="416" y="212"/>
                  </a:lnTo>
                  <a:lnTo>
                    <a:pt x="424" y="207"/>
                  </a:lnTo>
                  <a:lnTo>
                    <a:pt x="432" y="202"/>
                  </a:lnTo>
                  <a:lnTo>
                    <a:pt x="440" y="198"/>
                  </a:lnTo>
                  <a:lnTo>
                    <a:pt x="448" y="193"/>
                  </a:lnTo>
                  <a:lnTo>
                    <a:pt x="456" y="193"/>
                  </a:lnTo>
                  <a:lnTo>
                    <a:pt x="464" y="193"/>
                  </a:lnTo>
                  <a:lnTo>
                    <a:pt x="472" y="198"/>
                  </a:lnTo>
                  <a:lnTo>
                    <a:pt x="480" y="198"/>
                  </a:lnTo>
                  <a:lnTo>
                    <a:pt x="488" y="202"/>
                  </a:lnTo>
                  <a:lnTo>
                    <a:pt x="496" y="207"/>
                  </a:lnTo>
                  <a:lnTo>
                    <a:pt x="504" y="212"/>
                  </a:lnTo>
                  <a:lnTo>
                    <a:pt x="512" y="217"/>
                  </a:lnTo>
                  <a:lnTo>
                    <a:pt x="520" y="222"/>
                  </a:lnTo>
                  <a:lnTo>
                    <a:pt x="528" y="222"/>
                  </a:lnTo>
                  <a:lnTo>
                    <a:pt x="536" y="227"/>
                  </a:lnTo>
                  <a:lnTo>
                    <a:pt x="544" y="231"/>
                  </a:lnTo>
                  <a:lnTo>
                    <a:pt x="552" y="236"/>
                  </a:lnTo>
                  <a:lnTo>
                    <a:pt x="560" y="241"/>
                  </a:lnTo>
                  <a:lnTo>
                    <a:pt x="568" y="246"/>
                  </a:lnTo>
                  <a:lnTo>
                    <a:pt x="576" y="251"/>
                  </a:lnTo>
                  <a:lnTo>
                    <a:pt x="584" y="255"/>
                  </a:lnTo>
                  <a:lnTo>
                    <a:pt x="592" y="255"/>
                  </a:lnTo>
                  <a:lnTo>
                    <a:pt x="600" y="260"/>
                  </a:lnTo>
                  <a:lnTo>
                    <a:pt x="608" y="260"/>
                  </a:lnTo>
                  <a:lnTo>
                    <a:pt x="616" y="260"/>
                  </a:lnTo>
                  <a:lnTo>
                    <a:pt x="624" y="260"/>
                  </a:lnTo>
                  <a:lnTo>
                    <a:pt x="632" y="260"/>
                  </a:lnTo>
                  <a:lnTo>
                    <a:pt x="640" y="260"/>
                  </a:lnTo>
                  <a:lnTo>
                    <a:pt x="648" y="260"/>
                  </a:lnTo>
                  <a:lnTo>
                    <a:pt x="656" y="260"/>
                  </a:lnTo>
                  <a:lnTo>
                    <a:pt x="664" y="260"/>
                  </a:lnTo>
                  <a:lnTo>
                    <a:pt x="672" y="260"/>
                  </a:lnTo>
                  <a:lnTo>
                    <a:pt x="680" y="255"/>
                  </a:lnTo>
                  <a:lnTo>
                    <a:pt x="688" y="255"/>
                  </a:lnTo>
                  <a:lnTo>
                    <a:pt x="696" y="255"/>
                  </a:lnTo>
                  <a:lnTo>
                    <a:pt x="704" y="251"/>
                  </a:lnTo>
                  <a:lnTo>
                    <a:pt x="712" y="251"/>
                  </a:lnTo>
                  <a:lnTo>
                    <a:pt x="720" y="246"/>
                  </a:lnTo>
                  <a:lnTo>
                    <a:pt x="728" y="246"/>
                  </a:lnTo>
                  <a:lnTo>
                    <a:pt x="736" y="246"/>
                  </a:lnTo>
                  <a:lnTo>
                    <a:pt x="744" y="241"/>
                  </a:lnTo>
                  <a:lnTo>
                    <a:pt x="752" y="236"/>
                  </a:lnTo>
                  <a:lnTo>
                    <a:pt x="760" y="236"/>
                  </a:lnTo>
                  <a:lnTo>
                    <a:pt x="768" y="231"/>
                  </a:lnTo>
                  <a:lnTo>
                    <a:pt x="776" y="231"/>
                  </a:lnTo>
                  <a:lnTo>
                    <a:pt x="784" y="227"/>
                  </a:lnTo>
                  <a:lnTo>
                    <a:pt x="792" y="227"/>
                  </a:lnTo>
                  <a:lnTo>
                    <a:pt x="800" y="227"/>
                  </a:lnTo>
                  <a:lnTo>
                    <a:pt x="808" y="227"/>
                  </a:lnTo>
                  <a:lnTo>
                    <a:pt x="816" y="222"/>
                  </a:lnTo>
                  <a:lnTo>
                    <a:pt x="824" y="222"/>
                  </a:lnTo>
                  <a:lnTo>
                    <a:pt x="832" y="222"/>
                  </a:lnTo>
                  <a:lnTo>
                    <a:pt x="840" y="222"/>
                  </a:lnTo>
                  <a:lnTo>
                    <a:pt x="848" y="222"/>
                  </a:lnTo>
                  <a:lnTo>
                    <a:pt x="856" y="222"/>
                  </a:lnTo>
                  <a:lnTo>
                    <a:pt x="864" y="222"/>
                  </a:lnTo>
                  <a:lnTo>
                    <a:pt x="872" y="217"/>
                  </a:lnTo>
                  <a:lnTo>
                    <a:pt x="880" y="217"/>
                  </a:lnTo>
                  <a:lnTo>
                    <a:pt x="888" y="222"/>
                  </a:lnTo>
                  <a:lnTo>
                    <a:pt x="896" y="222"/>
                  </a:lnTo>
                  <a:lnTo>
                    <a:pt x="904" y="222"/>
                  </a:lnTo>
                  <a:lnTo>
                    <a:pt x="912" y="222"/>
                  </a:lnTo>
                  <a:lnTo>
                    <a:pt x="920" y="222"/>
                  </a:lnTo>
                  <a:lnTo>
                    <a:pt x="928" y="227"/>
                  </a:lnTo>
                  <a:lnTo>
                    <a:pt x="936" y="227"/>
                  </a:lnTo>
                  <a:lnTo>
                    <a:pt x="944" y="231"/>
                  </a:lnTo>
                  <a:lnTo>
                    <a:pt x="952" y="236"/>
                  </a:lnTo>
                  <a:lnTo>
                    <a:pt x="960" y="241"/>
                  </a:lnTo>
                  <a:lnTo>
                    <a:pt x="968" y="241"/>
                  </a:lnTo>
                  <a:lnTo>
                    <a:pt x="976" y="241"/>
                  </a:lnTo>
                  <a:lnTo>
                    <a:pt x="984" y="241"/>
                  </a:lnTo>
                  <a:lnTo>
                    <a:pt x="992" y="236"/>
                  </a:lnTo>
                  <a:lnTo>
                    <a:pt x="1000" y="231"/>
                  </a:lnTo>
                  <a:lnTo>
                    <a:pt x="1008" y="227"/>
                  </a:lnTo>
                  <a:lnTo>
                    <a:pt x="1016" y="222"/>
                  </a:lnTo>
                  <a:lnTo>
                    <a:pt x="1024" y="217"/>
                  </a:lnTo>
                  <a:lnTo>
                    <a:pt x="1032" y="212"/>
                  </a:lnTo>
                  <a:lnTo>
                    <a:pt x="1040" y="207"/>
                  </a:lnTo>
                  <a:lnTo>
                    <a:pt x="1048" y="202"/>
                  </a:lnTo>
                  <a:lnTo>
                    <a:pt x="1056" y="202"/>
                  </a:lnTo>
                  <a:lnTo>
                    <a:pt x="1064" y="198"/>
                  </a:lnTo>
                  <a:lnTo>
                    <a:pt x="1072" y="198"/>
                  </a:lnTo>
                  <a:lnTo>
                    <a:pt x="1080" y="188"/>
                  </a:lnTo>
                  <a:lnTo>
                    <a:pt x="1088" y="183"/>
                  </a:lnTo>
                  <a:lnTo>
                    <a:pt x="1096" y="174"/>
                  </a:lnTo>
                  <a:lnTo>
                    <a:pt x="1104" y="159"/>
                  </a:lnTo>
                  <a:lnTo>
                    <a:pt x="1112" y="145"/>
                  </a:lnTo>
                  <a:lnTo>
                    <a:pt x="1120" y="130"/>
                  </a:lnTo>
                  <a:lnTo>
                    <a:pt x="1128" y="111"/>
                  </a:lnTo>
                  <a:lnTo>
                    <a:pt x="1136" y="92"/>
                  </a:lnTo>
                  <a:lnTo>
                    <a:pt x="1144" y="72"/>
                  </a:lnTo>
                  <a:lnTo>
                    <a:pt x="1152" y="53"/>
                  </a:lnTo>
                  <a:lnTo>
                    <a:pt x="1160" y="34"/>
                  </a:lnTo>
                  <a:lnTo>
                    <a:pt x="1168" y="19"/>
                  </a:lnTo>
                  <a:lnTo>
                    <a:pt x="1176" y="10"/>
                  </a:lnTo>
                  <a:lnTo>
                    <a:pt x="1184" y="0"/>
                  </a:lnTo>
                  <a:lnTo>
                    <a:pt x="1192" y="0"/>
                  </a:lnTo>
                  <a:lnTo>
                    <a:pt x="1200" y="5"/>
                  </a:lnTo>
                  <a:lnTo>
                    <a:pt x="1208" y="14"/>
                  </a:lnTo>
                  <a:lnTo>
                    <a:pt x="1216" y="24"/>
                  </a:lnTo>
                  <a:lnTo>
                    <a:pt x="1224" y="38"/>
                  </a:lnTo>
                  <a:lnTo>
                    <a:pt x="1232" y="53"/>
                  </a:lnTo>
                  <a:lnTo>
                    <a:pt x="1240" y="67"/>
                  </a:lnTo>
                  <a:lnTo>
                    <a:pt x="1248" y="87"/>
                  </a:lnTo>
                  <a:lnTo>
                    <a:pt x="1256" y="111"/>
                  </a:lnTo>
                  <a:lnTo>
                    <a:pt x="1264" y="135"/>
                  </a:lnTo>
                  <a:lnTo>
                    <a:pt x="1272" y="164"/>
                  </a:lnTo>
                  <a:lnTo>
                    <a:pt x="1280" y="193"/>
                  </a:lnTo>
                  <a:lnTo>
                    <a:pt x="1288" y="227"/>
                  </a:lnTo>
                  <a:lnTo>
                    <a:pt x="1296" y="260"/>
                  </a:lnTo>
                  <a:lnTo>
                    <a:pt x="1305" y="294"/>
                  </a:lnTo>
                  <a:lnTo>
                    <a:pt x="1313" y="328"/>
                  </a:lnTo>
                  <a:lnTo>
                    <a:pt x="1321" y="362"/>
                  </a:lnTo>
                  <a:lnTo>
                    <a:pt x="1329" y="395"/>
                  </a:lnTo>
                  <a:lnTo>
                    <a:pt x="1337" y="429"/>
                  </a:lnTo>
                  <a:lnTo>
                    <a:pt x="1345" y="468"/>
                  </a:lnTo>
                  <a:lnTo>
                    <a:pt x="1353" y="501"/>
                  </a:lnTo>
                  <a:lnTo>
                    <a:pt x="1361" y="540"/>
                  </a:lnTo>
                  <a:lnTo>
                    <a:pt x="1369" y="574"/>
                  </a:lnTo>
                  <a:lnTo>
                    <a:pt x="1377" y="612"/>
                  </a:lnTo>
                  <a:lnTo>
                    <a:pt x="1385" y="646"/>
                  </a:lnTo>
                  <a:lnTo>
                    <a:pt x="1393" y="680"/>
                  </a:lnTo>
                  <a:lnTo>
                    <a:pt x="1401" y="714"/>
                  </a:lnTo>
                  <a:lnTo>
                    <a:pt x="1409" y="742"/>
                  </a:lnTo>
                  <a:lnTo>
                    <a:pt x="1417" y="771"/>
                  </a:lnTo>
                  <a:lnTo>
                    <a:pt x="1425" y="796"/>
                  </a:lnTo>
                  <a:lnTo>
                    <a:pt x="1433" y="820"/>
                  </a:lnTo>
                  <a:lnTo>
                    <a:pt x="1441" y="839"/>
                  </a:lnTo>
                  <a:lnTo>
                    <a:pt x="1449" y="858"/>
                  </a:lnTo>
                  <a:lnTo>
                    <a:pt x="1457" y="868"/>
                  </a:lnTo>
                  <a:lnTo>
                    <a:pt x="1465" y="878"/>
                  </a:lnTo>
                  <a:lnTo>
                    <a:pt x="1473" y="887"/>
                  </a:lnTo>
                  <a:lnTo>
                    <a:pt x="1481" y="892"/>
                  </a:lnTo>
                  <a:lnTo>
                    <a:pt x="1489" y="897"/>
                  </a:lnTo>
                  <a:lnTo>
                    <a:pt x="1497" y="897"/>
                  </a:lnTo>
                  <a:lnTo>
                    <a:pt x="1505" y="897"/>
                  </a:lnTo>
                  <a:lnTo>
                    <a:pt x="1513" y="902"/>
                  </a:lnTo>
                  <a:lnTo>
                    <a:pt x="1521" y="902"/>
                  </a:lnTo>
                  <a:lnTo>
                    <a:pt x="1529" y="906"/>
                  </a:lnTo>
                  <a:lnTo>
                    <a:pt x="1537" y="906"/>
                  </a:lnTo>
                  <a:lnTo>
                    <a:pt x="1545" y="911"/>
                  </a:lnTo>
                  <a:lnTo>
                    <a:pt x="1553" y="911"/>
                  </a:lnTo>
                  <a:lnTo>
                    <a:pt x="1561" y="916"/>
                  </a:lnTo>
                  <a:lnTo>
                    <a:pt x="1569" y="916"/>
                  </a:lnTo>
                  <a:lnTo>
                    <a:pt x="1577" y="921"/>
                  </a:lnTo>
                  <a:lnTo>
                    <a:pt x="1585" y="921"/>
                  </a:lnTo>
                  <a:lnTo>
                    <a:pt x="1593" y="926"/>
                  </a:lnTo>
                  <a:lnTo>
                    <a:pt x="1601" y="931"/>
                  </a:lnTo>
                  <a:lnTo>
                    <a:pt x="1609" y="935"/>
                  </a:lnTo>
                  <a:lnTo>
                    <a:pt x="1617" y="940"/>
                  </a:lnTo>
                  <a:lnTo>
                    <a:pt x="1625" y="945"/>
                  </a:lnTo>
                  <a:lnTo>
                    <a:pt x="1633" y="950"/>
                  </a:lnTo>
                  <a:lnTo>
                    <a:pt x="1641" y="959"/>
                  </a:lnTo>
                  <a:lnTo>
                    <a:pt x="1649" y="964"/>
                  </a:lnTo>
                  <a:lnTo>
                    <a:pt x="1657" y="974"/>
                  </a:lnTo>
                  <a:lnTo>
                    <a:pt x="1665" y="984"/>
                  </a:lnTo>
                  <a:lnTo>
                    <a:pt x="1673" y="993"/>
                  </a:lnTo>
                  <a:lnTo>
                    <a:pt x="1681" y="1003"/>
                  </a:lnTo>
                  <a:lnTo>
                    <a:pt x="1689" y="1017"/>
                  </a:lnTo>
                  <a:lnTo>
                    <a:pt x="1697" y="1032"/>
                  </a:lnTo>
                  <a:lnTo>
                    <a:pt x="1705" y="1046"/>
                  </a:lnTo>
                  <a:lnTo>
                    <a:pt x="1713" y="1061"/>
                  </a:lnTo>
                  <a:lnTo>
                    <a:pt x="1721" y="1075"/>
                  </a:lnTo>
                  <a:lnTo>
                    <a:pt x="1729" y="1094"/>
                  </a:lnTo>
                  <a:lnTo>
                    <a:pt x="1737" y="1109"/>
                  </a:lnTo>
                  <a:lnTo>
                    <a:pt x="1745" y="1128"/>
                  </a:lnTo>
                  <a:lnTo>
                    <a:pt x="1753" y="1148"/>
                  </a:lnTo>
                  <a:lnTo>
                    <a:pt x="1761" y="1167"/>
                  </a:lnTo>
                  <a:lnTo>
                    <a:pt x="1769" y="1181"/>
                  </a:lnTo>
                  <a:lnTo>
                    <a:pt x="1777" y="1201"/>
                  </a:lnTo>
                  <a:lnTo>
                    <a:pt x="1785" y="1215"/>
                  </a:lnTo>
                  <a:lnTo>
                    <a:pt x="1793" y="1234"/>
                  </a:lnTo>
                  <a:lnTo>
                    <a:pt x="1801" y="1249"/>
                  </a:lnTo>
                  <a:lnTo>
                    <a:pt x="1809" y="1263"/>
                  </a:lnTo>
                  <a:lnTo>
                    <a:pt x="1817" y="1278"/>
                  </a:lnTo>
                  <a:lnTo>
                    <a:pt x="1825" y="1287"/>
                  </a:lnTo>
                  <a:lnTo>
                    <a:pt x="1833" y="1302"/>
                  </a:lnTo>
                  <a:lnTo>
                    <a:pt x="1841" y="1311"/>
                  </a:lnTo>
                  <a:lnTo>
                    <a:pt x="1849" y="1321"/>
                  </a:lnTo>
                  <a:lnTo>
                    <a:pt x="1857" y="1331"/>
                  </a:lnTo>
                  <a:lnTo>
                    <a:pt x="1865" y="1340"/>
                  </a:lnTo>
                  <a:lnTo>
                    <a:pt x="1873" y="1345"/>
                  </a:lnTo>
                  <a:lnTo>
                    <a:pt x="1881" y="1355"/>
                  </a:lnTo>
                  <a:lnTo>
                    <a:pt x="1889" y="1365"/>
                  </a:lnTo>
                  <a:lnTo>
                    <a:pt x="1897" y="1374"/>
                  </a:lnTo>
                  <a:lnTo>
                    <a:pt x="1905" y="1384"/>
                  </a:lnTo>
                  <a:lnTo>
                    <a:pt x="1913" y="1398"/>
                  </a:lnTo>
                  <a:lnTo>
                    <a:pt x="1921" y="1413"/>
                  </a:lnTo>
                  <a:lnTo>
                    <a:pt x="1929" y="1422"/>
                  </a:lnTo>
                  <a:lnTo>
                    <a:pt x="1937" y="1437"/>
                  </a:lnTo>
                  <a:lnTo>
                    <a:pt x="1945" y="1451"/>
                  </a:lnTo>
                  <a:lnTo>
                    <a:pt x="1953" y="1461"/>
                  </a:lnTo>
                  <a:lnTo>
                    <a:pt x="1961" y="1475"/>
                  </a:lnTo>
                  <a:lnTo>
                    <a:pt x="1969" y="1485"/>
                  </a:lnTo>
                  <a:lnTo>
                    <a:pt x="1977" y="1495"/>
                  </a:lnTo>
                  <a:lnTo>
                    <a:pt x="1985" y="1504"/>
                  </a:lnTo>
                  <a:lnTo>
                    <a:pt x="1993" y="1509"/>
                  </a:lnTo>
                  <a:lnTo>
                    <a:pt x="2001" y="1519"/>
                  </a:lnTo>
                  <a:lnTo>
                    <a:pt x="2009" y="1524"/>
                  </a:lnTo>
                  <a:lnTo>
                    <a:pt x="2017" y="1528"/>
                  </a:lnTo>
                  <a:lnTo>
                    <a:pt x="2025" y="1533"/>
                  </a:lnTo>
                  <a:lnTo>
                    <a:pt x="2033" y="1538"/>
                  </a:lnTo>
                  <a:lnTo>
                    <a:pt x="2041" y="1543"/>
                  </a:lnTo>
                  <a:lnTo>
                    <a:pt x="2049" y="1548"/>
                  </a:lnTo>
                  <a:lnTo>
                    <a:pt x="2057" y="1553"/>
                  </a:lnTo>
                  <a:lnTo>
                    <a:pt x="2065" y="1557"/>
                  </a:lnTo>
                  <a:lnTo>
                    <a:pt x="2073" y="1562"/>
                  </a:lnTo>
                  <a:lnTo>
                    <a:pt x="2081" y="1567"/>
                  </a:lnTo>
                  <a:lnTo>
                    <a:pt x="2089" y="1572"/>
                  </a:lnTo>
                  <a:lnTo>
                    <a:pt x="2097" y="1582"/>
                  </a:lnTo>
                  <a:lnTo>
                    <a:pt x="2105" y="1586"/>
                  </a:lnTo>
                  <a:lnTo>
                    <a:pt x="2113" y="1586"/>
                  </a:lnTo>
                  <a:lnTo>
                    <a:pt x="2121" y="1591"/>
                  </a:lnTo>
                  <a:lnTo>
                    <a:pt x="2129" y="1596"/>
                  </a:lnTo>
                  <a:lnTo>
                    <a:pt x="2137" y="1596"/>
                  </a:lnTo>
                  <a:lnTo>
                    <a:pt x="2145" y="1601"/>
                  </a:lnTo>
                  <a:lnTo>
                    <a:pt x="2153" y="1601"/>
                  </a:lnTo>
                  <a:lnTo>
                    <a:pt x="2161" y="1601"/>
                  </a:lnTo>
                  <a:lnTo>
                    <a:pt x="2169" y="1606"/>
                  </a:lnTo>
                  <a:lnTo>
                    <a:pt x="2177" y="1606"/>
                  </a:lnTo>
                  <a:lnTo>
                    <a:pt x="2185" y="1610"/>
                  </a:lnTo>
                  <a:lnTo>
                    <a:pt x="2193" y="1610"/>
                  </a:lnTo>
                  <a:lnTo>
                    <a:pt x="2201" y="1610"/>
                  </a:lnTo>
                  <a:lnTo>
                    <a:pt x="2209" y="1615"/>
                  </a:lnTo>
                  <a:lnTo>
                    <a:pt x="2217" y="1615"/>
                  </a:lnTo>
                  <a:lnTo>
                    <a:pt x="2225" y="1615"/>
                  </a:lnTo>
                  <a:lnTo>
                    <a:pt x="2233" y="1620"/>
                  </a:lnTo>
                  <a:lnTo>
                    <a:pt x="2241" y="1620"/>
                  </a:lnTo>
                  <a:lnTo>
                    <a:pt x="2249" y="1625"/>
                  </a:lnTo>
                  <a:lnTo>
                    <a:pt x="2257" y="1625"/>
                  </a:lnTo>
                  <a:lnTo>
                    <a:pt x="2265" y="1630"/>
                  </a:lnTo>
                  <a:lnTo>
                    <a:pt x="2273" y="1625"/>
                  </a:lnTo>
                  <a:lnTo>
                    <a:pt x="2281" y="1625"/>
                  </a:lnTo>
                  <a:lnTo>
                    <a:pt x="2289" y="1620"/>
                  </a:lnTo>
                  <a:lnTo>
                    <a:pt x="2297" y="1615"/>
                  </a:lnTo>
                  <a:lnTo>
                    <a:pt x="2305" y="1610"/>
                  </a:lnTo>
                  <a:lnTo>
                    <a:pt x="2313" y="1601"/>
                  </a:lnTo>
                  <a:lnTo>
                    <a:pt x="2321" y="1591"/>
                  </a:lnTo>
                  <a:lnTo>
                    <a:pt x="2329" y="1582"/>
                  </a:lnTo>
                  <a:lnTo>
                    <a:pt x="2337" y="1567"/>
                  </a:lnTo>
                  <a:lnTo>
                    <a:pt x="2345" y="1548"/>
                  </a:lnTo>
                  <a:lnTo>
                    <a:pt x="2353" y="1528"/>
                  </a:lnTo>
                  <a:lnTo>
                    <a:pt x="2361" y="1509"/>
                  </a:lnTo>
                  <a:lnTo>
                    <a:pt x="2369" y="1485"/>
                  </a:lnTo>
                  <a:lnTo>
                    <a:pt x="2377" y="1466"/>
                  </a:lnTo>
                  <a:lnTo>
                    <a:pt x="2385" y="1442"/>
                  </a:lnTo>
                  <a:lnTo>
                    <a:pt x="2393" y="1418"/>
                  </a:lnTo>
                  <a:lnTo>
                    <a:pt x="2401" y="1393"/>
                  </a:lnTo>
                  <a:lnTo>
                    <a:pt x="2409" y="1369"/>
                  </a:lnTo>
                  <a:lnTo>
                    <a:pt x="2417" y="1350"/>
                  </a:lnTo>
                  <a:lnTo>
                    <a:pt x="2425" y="1326"/>
                  </a:lnTo>
                  <a:lnTo>
                    <a:pt x="2433" y="1302"/>
                  </a:lnTo>
                  <a:lnTo>
                    <a:pt x="2441" y="1278"/>
                  </a:lnTo>
                  <a:lnTo>
                    <a:pt x="2449" y="1254"/>
                  </a:lnTo>
                  <a:lnTo>
                    <a:pt x="2457" y="1230"/>
                  </a:lnTo>
                  <a:lnTo>
                    <a:pt x="2465" y="1205"/>
                  </a:lnTo>
                  <a:lnTo>
                    <a:pt x="2473" y="1181"/>
                  </a:lnTo>
                  <a:lnTo>
                    <a:pt x="2481" y="1157"/>
                  </a:lnTo>
                  <a:lnTo>
                    <a:pt x="2489" y="1133"/>
                  </a:lnTo>
                  <a:lnTo>
                    <a:pt x="2497" y="1109"/>
                  </a:lnTo>
                  <a:lnTo>
                    <a:pt x="2505" y="1085"/>
                  </a:lnTo>
                  <a:lnTo>
                    <a:pt x="2513" y="1061"/>
                  </a:lnTo>
                  <a:lnTo>
                    <a:pt x="2521" y="1041"/>
                  </a:lnTo>
                  <a:lnTo>
                    <a:pt x="2529" y="1017"/>
                  </a:lnTo>
                  <a:lnTo>
                    <a:pt x="2537" y="998"/>
                  </a:lnTo>
                  <a:lnTo>
                    <a:pt x="2545" y="979"/>
                  </a:lnTo>
                  <a:lnTo>
                    <a:pt x="2553" y="964"/>
                  </a:lnTo>
                  <a:lnTo>
                    <a:pt x="2561" y="950"/>
                  </a:lnTo>
                  <a:lnTo>
                    <a:pt x="2569" y="935"/>
                  </a:lnTo>
                  <a:lnTo>
                    <a:pt x="2577" y="926"/>
                  </a:lnTo>
                  <a:lnTo>
                    <a:pt x="2585" y="911"/>
                  </a:lnTo>
                  <a:lnTo>
                    <a:pt x="2593" y="897"/>
                  </a:lnTo>
                  <a:lnTo>
                    <a:pt x="2601" y="882"/>
                  </a:lnTo>
                  <a:lnTo>
                    <a:pt x="2609" y="868"/>
                  </a:lnTo>
                  <a:lnTo>
                    <a:pt x="2617" y="853"/>
                  </a:lnTo>
                  <a:lnTo>
                    <a:pt x="2625" y="839"/>
                  </a:lnTo>
                  <a:lnTo>
                    <a:pt x="2633" y="829"/>
                  </a:lnTo>
                  <a:lnTo>
                    <a:pt x="2641" y="815"/>
                  </a:lnTo>
                  <a:lnTo>
                    <a:pt x="2649" y="805"/>
                  </a:lnTo>
                  <a:lnTo>
                    <a:pt x="2657" y="796"/>
                  </a:lnTo>
                  <a:lnTo>
                    <a:pt x="2665" y="786"/>
                  </a:lnTo>
                  <a:lnTo>
                    <a:pt x="2673" y="776"/>
                  </a:lnTo>
                  <a:lnTo>
                    <a:pt x="2681" y="762"/>
                  </a:lnTo>
                  <a:lnTo>
                    <a:pt x="2689" y="752"/>
                  </a:lnTo>
                  <a:lnTo>
                    <a:pt x="2697" y="738"/>
                  </a:lnTo>
                  <a:lnTo>
                    <a:pt x="2705" y="723"/>
                  </a:lnTo>
                  <a:lnTo>
                    <a:pt x="2713" y="714"/>
                  </a:lnTo>
                  <a:lnTo>
                    <a:pt x="2721" y="699"/>
                  </a:lnTo>
                  <a:lnTo>
                    <a:pt x="2729" y="685"/>
                  </a:lnTo>
                  <a:lnTo>
                    <a:pt x="2738" y="675"/>
                  </a:lnTo>
                  <a:lnTo>
                    <a:pt x="2746" y="665"/>
                  </a:lnTo>
                  <a:lnTo>
                    <a:pt x="2754" y="656"/>
                  </a:lnTo>
                  <a:lnTo>
                    <a:pt x="2762" y="646"/>
                  </a:lnTo>
                  <a:lnTo>
                    <a:pt x="2770" y="636"/>
                  </a:lnTo>
                  <a:lnTo>
                    <a:pt x="2778" y="632"/>
                  </a:lnTo>
                  <a:lnTo>
                    <a:pt x="2786" y="627"/>
                  </a:lnTo>
                  <a:lnTo>
                    <a:pt x="2794" y="622"/>
                  </a:lnTo>
                  <a:lnTo>
                    <a:pt x="2802" y="617"/>
                  </a:lnTo>
                  <a:lnTo>
                    <a:pt x="2810" y="612"/>
                  </a:lnTo>
                  <a:lnTo>
                    <a:pt x="2818" y="612"/>
                  </a:lnTo>
                  <a:lnTo>
                    <a:pt x="2826" y="607"/>
                  </a:lnTo>
                  <a:lnTo>
                    <a:pt x="2834" y="603"/>
                  </a:lnTo>
                  <a:lnTo>
                    <a:pt x="2842" y="598"/>
                  </a:lnTo>
                  <a:lnTo>
                    <a:pt x="2850" y="593"/>
                  </a:lnTo>
                  <a:lnTo>
                    <a:pt x="2858" y="588"/>
                  </a:lnTo>
                  <a:lnTo>
                    <a:pt x="2866" y="583"/>
                  </a:lnTo>
                  <a:lnTo>
                    <a:pt x="2874" y="579"/>
                  </a:lnTo>
                  <a:lnTo>
                    <a:pt x="2882" y="574"/>
                  </a:lnTo>
                  <a:lnTo>
                    <a:pt x="2890" y="574"/>
                  </a:lnTo>
                  <a:lnTo>
                    <a:pt x="2898" y="569"/>
                  </a:lnTo>
                  <a:lnTo>
                    <a:pt x="2906" y="569"/>
                  </a:lnTo>
                  <a:lnTo>
                    <a:pt x="2914" y="569"/>
                  </a:lnTo>
                  <a:lnTo>
                    <a:pt x="2922" y="569"/>
                  </a:lnTo>
                  <a:lnTo>
                    <a:pt x="2930" y="564"/>
                  </a:lnTo>
                  <a:lnTo>
                    <a:pt x="2938" y="564"/>
                  </a:lnTo>
                  <a:lnTo>
                    <a:pt x="2946" y="559"/>
                  </a:lnTo>
                  <a:lnTo>
                    <a:pt x="2954" y="559"/>
                  </a:lnTo>
                  <a:lnTo>
                    <a:pt x="2962" y="559"/>
                  </a:lnTo>
                  <a:lnTo>
                    <a:pt x="2970" y="554"/>
                  </a:lnTo>
                  <a:lnTo>
                    <a:pt x="2978" y="554"/>
                  </a:lnTo>
                  <a:lnTo>
                    <a:pt x="2986" y="554"/>
                  </a:lnTo>
                  <a:lnTo>
                    <a:pt x="2994" y="550"/>
                  </a:lnTo>
                  <a:lnTo>
                    <a:pt x="3002" y="550"/>
                  </a:lnTo>
                  <a:lnTo>
                    <a:pt x="3010" y="545"/>
                  </a:lnTo>
                  <a:lnTo>
                    <a:pt x="3018" y="545"/>
                  </a:lnTo>
                  <a:lnTo>
                    <a:pt x="3026" y="540"/>
                  </a:lnTo>
                  <a:lnTo>
                    <a:pt x="3034" y="540"/>
                  </a:lnTo>
                  <a:lnTo>
                    <a:pt x="3042" y="535"/>
                  </a:lnTo>
                  <a:lnTo>
                    <a:pt x="3050" y="535"/>
                  </a:lnTo>
                  <a:lnTo>
                    <a:pt x="3058" y="530"/>
                  </a:lnTo>
                  <a:lnTo>
                    <a:pt x="3066" y="530"/>
                  </a:lnTo>
                  <a:lnTo>
                    <a:pt x="3074" y="526"/>
                  </a:lnTo>
                  <a:lnTo>
                    <a:pt x="3082" y="521"/>
                  </a:lnTo>
                  <a:lnTo>
                    <a:pt x="3090" y="521"/>
                  </a:lnTo>
                  <a:lnTo>
                    <a:pt x="3098" y="516"/>
                  </a:lnTo>
                  <a:lnTo>
                    <a:pt x="3106" y="511"/>
                  </a:lnTo>
                  <a:lnTo>
                    <a:pt x="3114" y="506"/>
                  </a:lnTo>
                  <a:lnTo>
                    <a:pt x="3122" y="506"/>
                  </a:lnTo>
                  <a:lnTo>
                    <a:pt x="3130" y="501"/>
                  </a:lnTo>
                  <a:lnTo>
                    <a:pt x="3138" y="497"/>
                  </a:lnTo>
                  <a:lnTo>
                    <a:pt x="3146" y="492"/>
                  </a:lnTo>
                  <a:lnTo>
                    <a:pt x="3154" y="487"/>
                  </a:lnTo>
                  <a:lnTo>
                    <a:pt x="3162" y="482"/>
                  </a:lnTo>
                  <a:lnTo>
                    <a:pt x="3170" y="477"/>
                  </a:lnTo>
                  <a:lnTo>
                    <a:pt x="3178" y="472"/>
                  </a:lnTo>
                  <a:lnTo>
                    <a:pt x="3186" y="468"/>
                  </a:lnTo>
                  <a:lnTo>
                    <a:pt x="3194" y="463"/>
                  </a:lnTo>
                  <a:lnTo>
                    <a:pt x="3202" y="458"/>
                  </a:lnTo>
                  <a:lnTo>
                    <a:pt x="3210" y="453"/>
                  </a:lnTo>
                  <a:lnTo>
                    <a:pt x="3218" y="448"/>
                  </a:lnTo>
                  <a:lnTo>
                    <a:pt x="3226" y="444"/>
                  </a:lnTo>
                  <a:lnTo>
                    <a:pt x="3234" y="439"/>
                  </a:lnTo>
                  <a:lnTo>
                    <a:pt x="3242" y="434"/>
                  </a:lnTo>
                  <a:lnTo>
                    <a:pt x="3250" y="429"/>
                  </a:lnTo>
                  <a:lnTo>
                    <a:pt x="3258" y="424"/>
                  </a:lnTo>
                  <a:lnTo>
                    <a:pt x="3266" y="419"/>
                  </a:lnTo>
                  <a:lnTo>
                    <a:pt x="3274" y="415"/>
                  </a:lnTo>
                  <a:lnTo>
                    <a:pt x="3282" y="410"/>
                  </a:lnTo>
                  <a:lnTo>
                    <a:pt x="3290" y="405"/>
                  </a:lnTo>
                  <a:lnTo>
                    <a:pt x="3298" y="400"/>
                  </a:lnTo>
                  <a:lnTo>
                    <a:pt x="3306" y="395"/>
                  </a:lnTo>
                  <a:lnTo>
                    <a:pt x="3314" y="390"/>
                  </a:lnTo>
                  <a:lnTo>
                    <a:pt x="3322" y="386"/>
                  </a:lnTo>
                  <a:lnTo>
                    <a:pt x="3330" y="381"/>
                  </a:lnTo>
                  <a:lnTo>
                    <a:pt x="3338" y="376"/>
                  </a:lnTo>
                  <a:lnTo>
                    <a:pt x="3346" y="371"/>
                  </a:lnTo>
                  <a:lnTo>
                    <a:pt x="3354" y="371"/>
                  </a:lnTo>
                  <a:lnTo>
                    <a:pt x="3362" y="366"/>
                  </a:lnTo>
                  <a:lnTo>
                    <a:pt x="3370" y="362"/>
                  </a:lnTo>
                  <a:lnTo>
                    <a:pt x="3378" y="357"/>
                  </a:lnTo>
                  <a:lnTo>
                    <a:pt x="3386" y="357"/>
                  </a:lnTo>
                  <a:lnTo>
                    <a:pt x="3394" y="352"/>
                  </a:lnTo>
                  <a:lnTo>
                    <a:pt x="3402" y="347"/>
                  </a:lnTo>
                  <a:lnTo>
                    <a:pt x="3410" y="347"/>
                  </a:lnTo>
                  <a:lnTo>
                    <a:pt x="3418" y="342"/>
                  </a:lnTo>
                  <a:lnTo>
                    <a:pt x="3426" y="342"/>
                  </a:lnTo>
                  <a:lnTo>
                    <a:pt x="3434" y="337"/>
                  </a:lnTo>
                  <a:lnTo>
                    <a:pt x="3442" y="337"/>
                  </a:lnTo>
                  <a:lnTo>
                    <a:pt x="3450" y="337"/>
                  </a:lnTo>
                  <a:lnTo>
                    <a:pt x="3458" y="337"/>
                  </a:lnTo>
                  <a:lnTo>
                    <a:pt x="3466" y="333"/>
                  </a:lnTo>
                  <a:lnTo>
                    <a:pt x="3474" y="333"/>
                  </a:lnTo>
                  <a:lnTo>
                    <a:pt x="3482" y="333"/>
                  </a:lnTo>
                  <a:lnTo>
                    <a:pt x="3490" y="328"/>
                  </a:lnTo>
                  <a:lnTo>
                    <a:pt x="3498" y="328"/>
                  </a:lnTo>
                  <a:lnTo>
                    <a:pt x="3506" y="323"/>
                  </a:lnTo>
                  <a:lnTo>
                    <a:pt x="3514" y="323"/>
                  </a:lnTo>
                  <a:lnTo>
                    <a:pt x="3522" y="318"/>
                  </a:lnTo>
                  <a:lnTo>
                    <a:pt x="3530" y="318"/>
                  </a:lnTo>
                  <a:lnTo>
                    <a:pt x="3538" y="313"/>
                  </a:lnTo>
                  <a:lnTo>
                    <a:pt x="3546" y="309"/>
                  </a:lnTo>
                  <a:lnTo>
                    <a:pt x="3554" y="304"/>
                  </a:lnTo>
                  <a:lnTo>
                    <a:pt x="3562" y="299"/>
                  </a:lnTo>
                  <a:lnTo>
                    <a:pt x="3570" y="294"/>
                  </a:lnTo>
                  <a:lnTo>
                    <a:pt x="3578" y="289"/>
                  </a:lnTo>
                  <a:lnTo>
                    <a:pt x="3586" y="284"/>
                  </a:lnTo>
                  <a:lnTo>
                    <a:pt x="3594" y="280"/>
                  </a:lnTo>
                  <a:lnTo>
                    <a:pt x="3602" y="280"/>
                  </a:lnTo>
                  <a:lnTo>
                    <a:pt x="3610" y="275"/>
                  </a:lnTo>
                  <a:lnTo>
                    <a:pt x="3618" y="270"/>
                  </a:lnTo>
                  <a:lnTo>
                    <a:pt x="3626" y="265"/>
                  </a:lnTo>
                  <a:lnTo>
                    <a:pt x="3634" y="260"/>
                  </a:lnTo>
                  <a:lnTo>
                    <a:pt x="3642" y="255"/>
                  </a:lnTo>
                  <a:lnTo>
                    <a:pt x="3650" y="246"/>
                  </a:lnTo>
                  <a:lnTo>
                    <a:pt x="3658" y="241"/>
                  </a:lnTo>
                  <a:lnTo>
                    <a:pt x="3666" y="231"/>
                  </a:lnTo>
                  <a:lnTo>
                    <a:pt x="3674" y="227"/>
                  </a:lnTo>
                  <a:lnTo>
                    <a:pt x="3682" y="217"/>
                  </a:lnTo>
                  <a:lnTo>
                    <a:pt x="3690" y="207"/>
                  </a:lnTo>
                  <a:lnTo>
                    <a:pt x="3698" y="202"/>
                  </a:lnTo>
                  <a:lnTo>
                    <a:pt x="3706" y="193"/>
                  </a:lnTo>
                  <a:lnTo>
                    <a:pt x="3714" y="188"/>
                  </a:lnTo>
                  <a:lnTo>
                    <a:pt x="3722" y="183"/>
                  </a:lnTo>
                  <a:lnTo>
                    <a:pt x="3730" y="174"/>
                  </a:lnTo>
                  <a:lnTo>
                    <a:pt x="3738" y="169"/>
                  </a:lnTo>
                  <a:lnTo>
                    <a:pt x="3746" y="164"/>
                  </a:lnTo>
                  <a:lnTo>
                    <a:pt x="3754" y="159"/>
                  </a:lnTo>
                  <a:lnTo>
                    <a:pt x="3762" y="159"/>
                  </a:lnTo>
                  <a:lnTo>
                    <a:pt x="3770" y="154"/>
                  </a:lnTo>
                  <a:lnTo>
                    <a:pt x="3778" y="154"/>
                  </a:lnTo>
                  <a:lnTo>
                    <a:pt x="3786" y="149"/>
                  </a:lnTo>
                  <a:lnTo>
                    <a:pt x="3794" y="149"/>
                  </a:lnTo>
                  <a:lnTo>
                    <a:pt x="3802" y="149"/>
                  </a:lnTo>
                  <a:lnTo>
                    <a:pt x="3810" y="149"/>
                  </a:lnTo>
                  <a:lnTo>
                    <a:pt x="3818" y="149"/>
                  </a:lnTo>
                  <a:lnTo>
                    <a:pt x="3826" y="154"/>
                  </a:lnTo>
                  <a:lnTo>
                    <a:pt x="3834" y="154"/>
                  </a:lnTo>
                  <a:lnTo>
                    <a:pt x="3842" y="154"/>
                  </a:lnTo>
                  <a:lnTo>
                    <a:pt x="3850" y="159"/>
                  </a:lnTo>
                  <a:lnTo>
                    <a:pt x="3858" y="159"/>
                  </a:lnTo>
                  <a:lnTo>
                    <a:pt x="3866" y="164"/>
                  </a:lnTo>
                  <a:lnTo>
                    <a:pt x="3874" y="164"/>
                  </a:lnTo>
                  <a:lnTo>
                    <a:pt x="3882" y="169"/>
                  </a:lnTo>
                  <a:lnTo>
                    <a:pt x="3890" y="169"/>
                  </a:lnTo>
                  <a:lnTo>
                    <a:pt x="3898" y="169"/>
                  </a:lnTo>
                  <a:lnTo>
                    <a:pt x="3906" y="174"/>
                  </a:lnTo>
                  <a:lnTo>
                    <a:pt x="3914" y="174"/>
                  </a:lnTo>
                  <a:lnTo>
                    <a:pt x="3922" y="174"/>
                  </a:lnTo>
                  <a:lnTo>
                    <a:pt x="3930" y="174"/>
                  </a:lnTo>
                  <a:lnTo>
                    <a:pt x="3938" y="174"/>
                  </a:lnTo>
                  <a:lnTo>
                    <a:pt x="3946" y="174"/>
                  </a:lnTo>
                  <a:lnTo>
                    <a:pt x="3954" y="174"/>
                  </a:lnTo>
                  <a:lnTo>
                    <a:pt x="3962" y="174"/>
                  </a:lnTo>
                  <a:lnTo>
                    <a:pt x="3970" y="169"/>
                  </a:lnTo>
                  <a:lnTo>
                    <a:pt x="3978" y="169"/>
                  </a:lnTo>
                  <a:lnTo>
                    <a:pt x="3986" y="169"/>
                  </a:lnTo>
                  <a:lnTo>
                    <a:pt x="3994" y="169"/>
                  </a:lnTo>
                  <a:lnTo>
                    <a:pt x="4002" y="169"/>
                  </a:lnTo>
                </a:path>
              </a:pathLst>
            </a:custGeom>
            <a:noFill/>
            <a:ln w="50800">
              <a:solidFill>
                <a:srgbClr val="FF0000"/>
              </a:solidFill>
              <a:round/>
              <a:headEnd/>
              <a:tailEnd/>
            </a:ln>
          </p:spPr>
          <p:txBody>
            <a:bodyPr/>
            <a:lstStyle/>
            <a:p>
              <a:endParaRPr lang="zh-CN" altLang="en-US"/>
            </a:p>
          </p:txBody>
        </p:sp>
        <p:sp>
          <p:nvSpPr>
            <p:cNvPr id="85" name="Freeform 53"/>
            <p:cNvSpPr>
              <a:spLocks/>
            </p:cNvSpPr>
            <p:nvPr/>
          </p:nvSpPr>
          <p:spPr bwMode="auto">
            <a:xfrm>
              <a:off x="4672952" y="3835098"/>
              <a:ext cx="3987877" cy="1569700"/>
            </a:xfrm>
            <a:custGeom>
              <a:avLst/>
              <a:gdLst>
                <a:gd name="T0" fmla="*/ 2147483647 w 4002"/>
                <a:gd name="T1" fmla="*/ 2147483647 h 1470"/>
                <a:gd name="T2" fmla="*/ 2147483647 w 4002"/>
                <a:gd name="T3" fmla="*/ 2147483647 h 1470"/>
                <a:gd name="T4" fmla="*/ 2147483647 w 4002"/>
                <a:gd name="T5" fmla="*/ 2147483647 h 1470"/>
                <a:gd name="T6" fmla="*/ 2147483647 w 4002"/>
                <a:gd name="T7" fmla="*/ 2147483647 h 1470"/>
                <a:gd name="T8" fmla="*/ 2147483647 w 4002"/>
                <a:gd name="T9" fmla="*/ 2147483647 h 1470"/>
                <a:gd name="T10" fmla="*/ 2147483647 w 4002"/>
                <a:gd name="T11" fmla="*/ 2147483647 h 1470"/>
                <a:gd name="T12" fmla="*/ 2147483647 w 4002"/>
                <a:gd name="T13" fmla="*/ 2147483647 h 1470"/>
                <a:gd name="T14" fmla="*/ 2147483647 w 4002"/>
                <a:gd name="T15" fmla="*/ 2147483647 h 1470"/>
                <a:gd name="T16" fmla="*/ 2147483647 w 4002"/>
                <a:gd name="T17" fmla="*/ 2147483647 h 1470"/>
                <a:gd name="T18" fmla="*/ 2147483647 w 4002"/>
                <a:gd name="T19" fmla="*/ 2147483647 h 1470"/>
                <a:gd name="T20" fmla="*/ 2147483647 w 4002"/>
                <a:gd name="T21" fmla="*/ 2147483647 h 1470"/>
                <a:gd name="T22" fmla="*/ 2147483647 w 4002"/>
                <a:gd name="T23" fmla="*/ 2147483647 h 1470"/>
                <a:gd name="T24" fmla="*/ 2147483647 w 4002"/>
                <a:gd name="T25" fmla="*/ 2147483647 h 1470"/>
                <a:gd name="T26" fmla="*/ 2147483647 w 4002"/>
                <a:gd name="T27" fmla="*/ 2147483647 h 1470"/>
                <a:gd name="T28" fmla="*/ 2147483647 w 4002"/>
                <a:gd name="T29" fmla="*/ 2147483647 h 1470"/>
                <a:gd name="T30" fmla="*/ 2147483647 w 4002"/>
                <a:gd name="T31" fmla="*/ 2147483647 h 1470"/>
                <a:gd name="T32" fmla="*/ 2147483647 w 4002"/>
                <a:gd name="T33" fmla="*/ 2147483647 h 1470"/>
                <a:gd name="T34" fmla="*/ 2147483647 w 4002"/>
                <a:gd name="T35" fmla="*/ 2147483647 h 1470"/>
                <a:gd name="T36" fmla="*/ 2147483647 w 4002"/>
                <a:gd name="T37" fmla="*/ 0 h 1470"/>
                <a:gd name="T38" fmla="*/ 2147483647 w 4002"/>
                <a:gd name="T39" fmla="*/ 2147483647 h 1470"/>
                <a:gd name="T40" fmla="*/ 2147483647 w 4002"/>
                <a:gd name="T41" fmla="*/ 2147483647 h 1470"/>
                <a:gd name="T42" fmla="*/ 2147483647 w 4002"/>
                <a:gd name="T43" fmla="*/ 2147483647 h 1470"/>
                <a:gd name="T44" fmla="*/ 2147483647 w 4002"/>
                <a:gd name="T45" fmla="*/ 2147483647 h 1470"/>
                <a:gd name="T46" fmla="*/ 2147483647 w 4002"/>
                <a:gd name="T47" fmla="*/ 2147483647 h 1470"/>
                <a:gd name="T48" fmla="*/ 2147483647 w 4002"/>
                <a:gd name="T49" fmla="*/ 2147483647 h 1470"/>
                <a:gd name="T50" fmla="*/ 2147483647 w 4002"/>
                <a:gd name="T51" fmla="*/ 2147483647 h 1470"/>
                <a:gd name="T52" fmla="*/ 2147483647 w 4002"/>
                <a:gd name="T53" fmla="*/ 2147483647 h 1470"/>
                <a:gd name="T54" fmla="*/ 2147483647 w 4002"/>
                <a:gd name="T55" fmla="*/ 2147483647 h 1470"/>
                <a:gd name="T56" fmla="*/ 2147483647 w 4002"/>
                <a:gd name="T57" fmla="*/ 2147483647 h 1470"/>
                <a:gd name="T58" fmla="*/ 2147483647 w 4002"/>
                <a:gd name="T59" fmla="*/ 2147483647 h 1470"/>
                <a:gd name="T60" fmla="*/ 2147483647 w 4002"/>
                <a:gd name="T61" fmla="*/ 2147483647 h 1470"/>
                <a:gd name="T62" fmla="*/ 2147483647 w 4002"/>
                <a:gd name="T63" fmla="*/ 2147483647 h 1470"/>
                <a:gd name="T64" fmla="*/ 2147483647 w 4002"/>
                <a:gd name="T65" fmla="*/ 2147483647 h 1470"/>
                <a:gd name="T66" fmla="*/ 2147483647 w 4002"/>
                <a:gd name="T67" fmla="*/ 2147483647 h 1470"/>
                <a:gd name="T68" fmla="*/ 2147483647 w 4002"/>
                <a:gd name="T69" fmla="*/ 2147483647 h 1470"/>
                <a:gd name="T70" fmla="*/ 2147483647 w 4002"/>
                <a:gd name="T71" fmla="*/ 2147483647 h 1470"/>
                <a:gd name="T72" fmla="*/ 2147483647 w 4002"/>
                <a:gd name="T73" fmla="*/ 2147483647 h 1470"/>
                <a:gd name="T74" fmla="*/ 2147483647 w 4002"/>
                <a:gd name="T75" fmla="*/ 2147483647 h 1470"/>
                <a:gd name="T76" fmla="*/ 2147483647 w 4002"/>
                <a:gd name="T77" fmla="*/ 2147483647 h 1470"/>
                <a:gd name="T78" fmla="*/ 2147483647 w 4002"/>
                <a:gd name="T79" fmla="*/ 2147483647 h 1470"/>
                <a:gd name="T80" fmla="*/ 2147483647 w 4002"/>
                <a:gd name="T81" fmla="*/ 2147483647 h 1470"/>
                <a:gd name="T82" fmla="*/ 2147483647 w 4002"/>
                <a:gd name="T83" fmla="*/ 2147483647 h 1470"/>
                <a:gd name="T84" fmla="*/ 2147483647 w 4002"/>
                <a:gd name="T85" fmla="*/ 2147483647 h 1470"/>
                <a:gd name="T86" fmla="*/ 2147483647 w 4002"/>
                <a:gd name="T87" fmla="*/ 2147483647 h 1470"/>
                <a:gd name="T88" fmla="*/ 2147483647 w 4002"/>
                <a:gd name="T89" fmla="*/ 2147483647 h 1470"/>
                <a:gd name="T90" fmla="*/ 2147483647 w 4002"/>
                <a:gd name="T91" fmla="*/ 2147483647 h 1470"/>
                <a:gd name="T92" fmla="*/ 2147483647 w 4002"/>
                <a:gd name="T93" fmla="*/ 2147483647 h 1470"/>
                <a:gd name="T94" fmla="*/ 2147483647 w 4002"/>
                <a:gd name="T95" fmla="*/ 2147483647 h 1470"/>
                <a:gd name="T96" fmla="*/ 2147483647 w 4002"/>
                <a:gd name="T97" fmla="*/ 2147483647 h 1470"/>
                <a:gd name="T98" fmla="*/ 2147483647 w 4002"/>
                <a:gd name="T99" fmla="*/ 2147483647 h 1470"/>
                <a:gd name="T100" fmla="*/ 2147483647 w 4002"/>
                <a:gd name="T101" fmla="*/ 2147483647 h 1470"/>
                <a:gd name="T102" fmla="*/ 2147483647 w 4002"/>
                <a:gd name="T103" fmla="*/ 2147483647 h 1470"/>
                <a:gd name="T104" fmla="*/ 2147483647 w 4002"/>
                <a:gd name="T105" fmla="*/ 2147483647 h 1470"/>
                <a:gd name="T106" fmla="*/ 2147483647 w 4002"/>
                <a:gd name="T107" fmla="*/ 2147483647 h 1470"/>
                <a:gd name="T108" fmla="*/ 2147483647 w 4002"/>
                <a:gd name="T109" fmla="*/ 2147483647 h 1470"/>
                <a:gd name="T110" fmla="*/ 2147483647 w 4002"/>
                <a:gd name="T111" fmla="*/ 2147483647 h 1470"/>
                <a:gd name="T112" fmla="*/ 2147483647 w 4002"/>
                <a:gd name="T113" fmla="*/ 2147483647 h 1470"/>
                <a:gd name="T114" fmla="*/ 2147483647 w 4002"/>
                <a:gd name="T115" fmla="*/ 2147483647 h 1470"/>
                <a:gd name="T116" fmla="*/ 2147483647 w 4002"/>
                <a:gd name="T117" fmla="*/ 2147483647 h 1470"/>
                <a:gd name="T118" fmla="*/ 2147483647 w 4002"/>
                <a:gd name="T119" fmla="*/ 2147483647 h 1470"/>
                <a:gd name="T120" fmla="*/ 2147483647 w 4002"/>
                <a:gd name="T121" fmla="*/ 2147483647 h 1470"/>
                <a:gd name="T122" fmla="*/ 2147483647 w 4002"/>
                <a:gd name="T123" fmla="*/ 2147483647 h 147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002"/>
                <a:gd name="T187" fmla="*/ 0 h 1470"/>
                <a:gd name="T188" fmla="*/ 4002 w 4002"/>
                <a:gd name="T189" fmla="*/ 1470 h 147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002" h="1470">
                  <a:moveTo>
                    <a:pt x="0" y="270"/>
                  </a:moveTo>
                  <a:lnTo>
                    <a:pt x="8" y="178"/>
                  </a:lnTo>
                  <a:lnTo>
                    <a:pt x="16" y="183"/>
                  </a:lnTo>
                  <a:lnTo>
                    <a:pt x="24" y="183"/>
                  </a:lnTo>
                  <a:lnTo>
                    <a:pt x="32" y="188"/>
                  </a:lnTo>
                  <a:lnTo>
                    <a:pt x="40" y="188"/>
                  </a:lnTo>
                  <a:lnTo>
                    <a:pt x="48" y="188"/>
                  </a:lnTo>
                  <a:lnTo>
                    <a:pt x="56" y="188"/>
                  </a:lnTo>
                  <a:lnTo>
                    <a:pt x="64" y="188"/>
                  </a:lnTo>
                  <a:lnTo>
                    <a:pt x="72" y="193"/>
                  </a:lnTo>
                  <a:lnTo>
                    <a:pt x="80" y="193"/>
                  </a:lnTo>
                  <a:lnTo>
                    <a:pt x="88" y="193"/>
                  </a:lnTo>
                  <a:lnTo>
                    <a:pt x="96" y="193"/>
                  </a:lnTo>
                  <a:lnTo>
                    <a:pt x="104" y="188"/>
                  </a:lnTo>
                  <a:lnTo>
                    <a:pt x="112" y="183"/>
                  </a:lnTo>
                  <a:lnTo>
                    <a:pt x="120" y="178"/>
                  </a:lnTo>
                  <a:lnTo>
                    <a:pt x="128" y="173"/>
                  </a:lnTo>
                  <a:lnTo>
                    <a:pt x="136" y="168"/>
                  </a:lnTo>
                  <a:lnTo>
                    <a:pt x="144" y="168"/>
                  </a:lnTo>
                  <a:lnTo>
                    <a:pt x="152" y="168"/>
                  </a:lnTo>
                  <a:lnTo>
                    <a:pt x="160" y="168"/>
                  </a:lnTo>
                  <a:lnTo>
                    <a:pt x="168" y="173"/>
                  </a:lnTo>
                  <a:lnTo>
                    <a:pt x="176" y="173"/>
                  </a:lnTo>
                  <a:lnTo>
                    <a:pt x="184" y="173"/>
                  </a:lnTo>
                  <a:lnTo>
                    <a:pt x="192" y="173"/>
                  </a:lnTo>
                  <a:lnTo>
                    <a:pt x="200" y="173"/>
                  </a:lnTo>
                  <a:lnTo>
                    <a:pt x="208" y="173"/>
                  </a:lnTo>
                  <a:lnTo>
                    <a:pt x="216" y="168"/>
                  </a:lnTo>
                  <a:lnTo>
                    <a:pt x="224" y="168"/>
                  </a:lnTo>
                  <a:lnTo>
                    <a:pt x="232" y="168"/>
                  </a:lnTo>
                  <a:lnTo>
                    <a:pt x="240" y="173"/>
                  </a:lnTo>
                  <a:lnTo>
                    <a:pt x="248" y="173"/>
                  </a:lnTo>
                  <a:lnTo>
                    <a:pt x="256" y="178"/>
                  </a:lnTo>
                  <a:lnTo>
                    <a:pt x="264" y="178"/>
                  </a:lnTo>
                  <a:lnTo>
                    <a:pt x="272" y="178"/>
                  </a:lnTo>
                  <a:lnTo>
                    <a:pt x="280" y="178"/>
                  </a:lnTo>
                  <a:lnTo>
                    <a:pt x="288" y="178"/>
                  </a:lnTo>
                  <a:lnTo>
                    <a:pt x="296" y="173"/>
                  </a:lnTo>
                  <a:lnTo>
                    <a:pt x="304" y="178"/>
                  </a:lnTo>
                  <a:lnTo>
                    <a:pt x="312" y="178"/>
                  </a:lnTo>
                  <a:lnTo>
                    <a:pt x="320" y="178"/>
                  </a:lnTo>
                  <a:lnTo>
                    <a:pt x="328" y="183"/>
                  </a:lnTo>
                  <a:lnTo>
                    <a:pt x="336" y="183"/>
                  </a:lnTo>
                  <a:lnTo>
                    <a:pt x="344" y="183"/>
                  </a:lnTo>
                  <a:lnTo>
                    <a:pt x="352" y="178"/>
                  </a:lnTo>
                  <a:lnTo>
                    <a:pt x="360" y="173"/>
                  </a:lnTo>
                  <a:lnTo>
                    <a:pt x="368" y="168"/>
                  </a:lnTo>
                  <a:lnTo>
                    <a:pt x="376" y="164"/>
                  </a:lnTo>
                  <a:lnTo>
                    <a:pt x="384" y="164"/>
                  </a:lnTo>
                  <a:lnTo>
                    <a:pt x="392" y="164"/>
                  </a:lnTo>
                  <a:lnTo>
                    <a:pt x="400" y="159"/>
                  </a:lnTo>
                  <a:lnTo>
                    <a:pt x="408" y="159"/>
                  </a:lnTo>
                  <a:lnTo>
                    <a:pt x="416" y="159"/>
                  </a:lnTo>
                  <a:lnTo>
                    <a:pt x="424" y="159"/>
                  </a:lnTo>
                  <a:lnTo>
                    <a:pt x="432" y="154"/>
                  </a:lnTo>
                  <a:lnTo>
                    <a:pt x="440" y="154"/>
                  </a:lnTo>
                  <a:lnTo>
                    <a:pt x="448" y="149"/>
                  </a:lnTo>
                  <a:lnTo>
                    <a:pt x="456" y="144"/>
                  </a:lnTo>
                  <a:lnTo>
                    <a:pt x="464" y="144"/>
                  </a:lnTo>
                  <a:lnTo>
                    <a:pt x="472" y="144"/>
                  </a:lnTo>
                  <a:lnTo>
                    <a:pt x="480" y="144"/>
                  </a:lnTo>
                  <a:lnTo>
                    <a:pt x="488" y="144"/>
                  </a:lnTo>
                  <a:lnTo>
                    <a:pt x="496" y="144"/>
                  </a:lnTo>
                  <a:lnTo>
                    <a:pt x="504" y="140"/>
                  </a:lnTo>
                  <a:lnTo>
                    <a:pt x="512" y="140"/>
                  </a:lnTo>
                  <a:lnTo>
                    <a:pt x="520" y="140"/>
                  </a:lnTo>
                  <a:lnTo>
                    <a:pt x="528" y="135"/>
                  </a:lnTo>
                  <a:lnTo>
                    <a:pt x="536" y="135"/>
                  </a:lnTo>
                  <a:lnTo>
                    <a:pt x="544" y="135"/>
                  </a:lnTo>
                  <a:lnTo>
                    <a:pt x="552" y="140"/>
                  </a:lnTo>
                  <a:lnTo>
                    <a:pt x="560" y="140"/>
                  </a:lnTo>
                  <a:lnTo>
                    <a:pt x="568" y="144"/>
                  </a:lnTo>
                  <a:lnTo>
                    <a:pt x="576" y="144"/>
                  </a:lnTo>
                  <a:lnTo>
                    <a:pt x="584" y="144"/>
                  </a:lnTo>
                  <a:lnTo>
                    <a:pt x="592" y="144"/>
                  </a:lnTo>
                  <a:lnTo>
                    <a:pt x="600" y="144"/>
                  </a:lnTo>
                  <a:lnTo>
                    <a:pt x="608" y="144"/>
                  </a:lnTo>
                  <a:lnTo>
                    <a:pt x="616" y="144"/>
                  </a:lnTo>
                  <a:lnTo>
                    <a:pt x="624" y="144"/>
                  </a:lnTo>
                  <a:lnTo>
                    <a:pt x="632" y="144"/>
                  </a:lnTo>
                  <a:lnTo>
                    <a:pt x="640" y="149"/>
                  </a:lnTo>
                  <a:lnTo>
                    <a:pt x="648" y="149"/>
                  </a:lnTo>
                  <a:lnTo>
                    <a:pt x="656" y="154"/>
                  </a:lnTo>
                  <a:lnTo>
                    <a:pt x="664" y="154"/>
                  </a:lnTo>
                  <a:lnTo>
                    <a:pt x="672" y="154"/>
                  </a:lnTo>
                  <a:lnTo>
                    <a:pt x="680" y="154"/>
                  </a:lnTo>
                  <a:lnTo>
                    <a:pt x="688" y="154"/>
                  </a:lnTo>
                  <a:lnTo>
                    <a:pt x="696" y="154"/>
                  </a:lnTo>
                  <a:lnTo>
                    <a:pt x="704" y="149"/>
                  </a:lnTo>
                  <a:lnTo>
                    <a:pt x="712" y="149"/>
                  </a:lnTo>
                  <a:lnTo>
                    <a:pt x="720" y="149"/>
                  </a:lnTo>
                  <a:lnTo>
                    <a:pt x="728" y="149"/>
                  </a:lnTo>
                  <a:lnTo>
                    <a:pt x="736" y="149"/>
                  </a:lnTo>
                  <a:lnTo>
                    <a:pt x="744" y="144"/>
                  </a:lnTo>
                  <a:lnTo>
                    <a:pt x="752" y="140"/>
                  </a:lnTo>
                  <a:lnTo>
                    <a:pt x="760" y="140"/>
                  </a:lnTo>
                  <a:lnTo>
                    <a:pt x="768" y="140"/>
                  </a:lnTo>
                  <a:lnTo>
                    <a:pt x="776" y="140"/>
                  </a:lnTo>
                  <a:lnTo>
                    <a:pt x="784" y="140"/>
                  </a:lnTo>
                  <a:lnTo>
                    <a:pt x="792" y="140"/>
                  </a:lnTo>
                  <a:lnTo>
                    <a:pt x="800" y="144"/>
                  </a:lnTo>
                  <a:lnTo>
                    <a:pt x="808" y="149"/>
                  </a:lnTo>
                  <a:lnTo>
                    <a:pt x="816" y="149"/>
                  </a:lnTo>
                  <a:lnTo>
                    <a:pt x="824" y="149"/>
                  </a:lnTo>
                  <a:lnTo>
                    <a:pt x="832" y="149"/>
                  </a:lnTo>
                  <a:lnTo>
                    <a:pt x="840" y="149"/>
                  </a:lnTo>
                  <a:lnTo>
                    <a:pt x="848" y="149"/>
                  </a:lnTo>
                  <a:lnTo>
                    <a:pt x="856" y="144"/>
                  </a:lnTo>
                  <a:lnTo>
                    <a:pt x="864" y="144"/>
                  </a:lnTo>
                  <a:lnTo>
                    <a:pt x="872" y="149"/>
                  </a:lnTo>
                  <a:lnTo>
                    <a:pt x="880" y="149"/>
                  </a:lnTo>
                  <a:lnTo>
                    <a:pt x="888" y="149"/>
                  </a:lnTo>
                  <a:lnTo>
                    <a:pt x="896" y="154"/>
                  </a:lnTo>
                  <a:lnTo>
                    <a:pt x="904" y="154"/>
                  </a:lnTo>
                  <a:lnTo>
                    <a:pt x="912" y="149"/>
                  </a:lnTo>
                  <a:lnTo>
                    <a:pt x="920" y="149"/>
                  </a:lnTo>
                  <a:lnTo>
                    <a:pt x="928" y="149"/>
                  </a:lnTo>
                  <a:lnTo>
                    <a:pt x="936" y="144"/>
                  </a:lnTo>
                  <a:lnTo>
                    <a:pt x="944" y="144"/>
                  </a:lnTo>
                  <a:lnTo>
                    <a:pt x="952" y="144"/>
                  </a:lnTo>
                  <a:lnTo>
                    <a:pt x="960" y="149"/>
                  </a:lnTo>
                  <a:lnTo>
                    <a:pt x="968" y="149"/>
                  </a:lnTo>
                  <a:lnTo>
                    <a:pt x="976" y="154"/>
                  </a:lnTo>
                  <a:lnTo>
                    <a:pt x="984" y="154"/>
                  </a:lnTo>
                  <a:lnTo>
                    <a:pt x="992" y="154"/>
                  </a:lnTo>
                  <a:lnTo>
                    <a:pt x="1000" y="149"/>
                  </a:lnTo>
                  <a:lnTo>
                    <a:pt x="1008" y="149"/>
                  </a:lnTo>
                  <a:lnTo>
                    <a:pt x="1016" y="149"/>
                  </a:lnTo>
                  <a:lnTo>
                    <a:pt x="1024" y="149"/>
                  </a:lnTo>
                  <a:lnTo>
                    <a:pt x="1032" y="154"/>
                  </a:lnTo>
                  <a:lnTo>
                    <a:pt x="1040" y="154"/>
                  </a:lnTo>
                  <a:lnTo>
                    <a:pt x="1048" y="159"/>
                  </a:lnTo>
                  <a:lnTo>
                    <a:pt x="1056" y="159"/>
                  </a:lnTo>
                  <a:lnTo>
                    <a:pt x="1064" y="164"/>
                  </a:lnTo>
                  <a:lnTo>
                    <a:pt x="1072" y="164"/>
                  </a:lnTo>
                  <a:lnTo>
                    <a:pt x="1080" y="159"/>
                  </a:lnTo>
                  <a:lnTo>
                    <a:pt x="1088" y="154"/>
                  </a:lnTo>
                  <a:lnTo>
                    <a:pt x="1096" y="144"/>
                  </a:lnTo>
                  <a:lnTo>
                    <a:pt x="1104" y="135"/>
                  </a:lnTo>
                  <a:lnTo>
                    <a:pt x="1112" y="125"/>
                  </a:lnTo>
                  <a:lnTo>
                    <a:pt x="1120" y="115"/>
                  </a:lnTo>
                  <a:lnTo>
                    <a:pt x="1128" y="101"/>
                  </a:lnTo>
                  <a:lnTo>
                    <a:pt x="1136" y="87"/>
                  </a:lnTo>
                  <a:lnTo>
                    <a:pt x="1144" y="72"/>
                  </a:lnTo>
                  <a:lnTo>
                    <a:pt x="1152" y="58"/>
                  </a:lnTo>
                  <a:lnTo>
                    <a:pt x="1160" y="43"/>
                  </a:lnTo>
                  <a:lnTo>
                    <a:pt x="1168" y="29"/>
                  </a:lnTo>
                  <a:lnTo>
                    <a:pt x="1176" y="14"/>
                  </a:lnTo>
                  <a:lnTo>
                    <a:pt x="1184" y="5"/>
                  </a:lnTo>
                  <a:lnTo>
                    <a:pt x="1192" y="0"/>
                  </a:lnTo>
                  <a:lnTo>
                    <a:pt x="1200" y="0"/>
                  </a:lnTo>
                  <a:lnTo>
                    <a:pt x="1208" y="0"/>
                  </a:lnTo>
                  <a:lnTo>
                    <a:pt x="1216" y="5"/>
                  </a:lnTo>
                  <a:lnTo>
                    <a:pt x="1224" y="9"/>
                  </a:lnTo>
                  <a:lnTo>
                    <a:pt x="1232" y="14"/>
                  </a:lnTo>
                  <a:lnTo>
                    <a:pt x="1240" y="24"/>
                  </a:lnTo>
                  <a:lnTo>
                    <a:pt x="1248" y="38"/>
                  </a:lnTo>
                  <a:lnTo>
                    <a:pt x="1256" y="48"/>
                  </a:lnTo>
                  <a:lnTo>
                    <a:pt x="1264" y="67"/>
                  </a:lnTo>
                  <a:lnTo>
                    <a:pt x="1272" y="87"/>
                  </a:lnTo>
                  <a:lnTo>
                    <a:pt x="1280" y="111"/>
                  </a:lnTo>
                  <a:lnTo>
                    <a:pt x="1288" y="140"/>
                  </a:lnTo>
                  <a:lnTo>
                    <a:pt x="1296" y="168"/>
                  </a:lnTo>
                  <a:lnTo>
                    <a:pt x="1305" y="202"/>
                  </a:lnTo>
                  <a:lnTo>
                    <a:pt x="1313" y="231"/>
                  </a:lnTo>
                  <a:lnTo>
                    <a:pt x="1321" y="265"/>
                  </a:lnTo>
                  <a:lnTo>
                    <a:pt x="1329" y="299"/>
                  </a:lnTo>
                  <a:lnTo>
                    <a:pt x="1337" y="337"/>
                  </a:lnTo>
                  <a:lnTo>
                    <a:pt x="1345" y="376"/>
                  </a:lnTo>
                  <a:lnTo>
                    <a:pt x="1353" y="419"/>
                  </a:lnTo>
                  <a:lnTo>
                    <a:pt x="1361" y="463"/>
                  </a:lnTo>
                  <a:lnTo>
                    <a:pt x="1369" y="506"/>
                  </a:lnTo>
                  <a:lnTo>
                    <a:pt x="1377" y="549"/>
                  </a:lnTo>
                  <a:lnTo>
                    <a:pt x="1385" y="593"/>
                  </a:lnTo>
                  <a:lnTo>
                    <a:pt x="1393" y="627"/>
                  </a:lnTo>
                  <a:lnTo>
                    <a:pt x="1401" y="660"/>
                  </a:lnTo>
                  <a:lnTo>
                    <a:pt x="1409" y="694"/>
                  </a:lnTo>
                  <a:lnTo>
                    <a:pt x="1417" y="718"/>
                  </a:lnTo>
                  <a:lnTo>
                    <a:pt x="1425" y="742"/>
                  </a:lnTo>
                  <a:lnTo>
                    <a:pt x="1433" y="766"/>
                  </a:lnTo>
                  <a:lnTo>
                    <a:pt x="1441" y="786"/>
                  </a:lnTo>
                  <a:lnTo>
                    <a:pt x="1449" y="805"/>
                  </a:lnTo>
                  <a:lnTo>
                    <a:pt x="1457" y="819"/>
                  </a:lnTo>
                  <a:lnTo>
                    <a:pt x="1465" y="834"/>
                  </a:lnTo>
                  <a:lnTo>
                    <a:pt x="1473" y="844"/>
                  </a:lnTo>
                  <a:lnTo>
                    <a:pt x="1481" y="848"/>
                  </a:lnTo>
                  <a:lnTo>
                    <a:pt x="1489" y="848"/>
                  </a:lnTo>
                  <a:lnTo>
                    <a:pt x="1497" y="853"/>
                  </a:lnTo>
                  <a:lnTo>
                    <a:pt x="1505" y="858"/>
                  </a:lnTo>
                  <a:lnTo>
                    <a:pt x="1513" y="863"/>
                  </a:lnTo>
                  <a:lnTo>
                    <a:pt x="1521" y="868"/>
                  </a:lnTo>
                  <a:lnTo>
                    <a:pt x="1529" y="877"/>
                  </a:lnTo>
                  <a:lnTo>
                    <a:pt x="1537" y="882"/>
                  </a:lnTo>
                  <a:lnTo>
                    <a:pt x="1545" y="887"/>
                  </a:lnTo>
                  <a:lnTo>
                    <a:pt x="1553" y="887"/>
                  </a:lnTo>
                  <a:lnTo>
                    <a:pt x="1561" y="892"/>
                  </a:lnTo>
                  <a:lnTo>
                    <a:pt x="1569" y="892"/>
                  </a:lnTo>
                  <a:lnTo>
                    <a:pt x="1577" y="897"/>
                  </a:lnTo>
                  <a:lnTo>
                    <a:pt x="1585" y="901"/>
                  </a:lnTo>
                  <a:lnTo>
                    <a:pt x="1593" y="901"/>
                  </a:lnTo>
                  <a:lnTo>
                    <a:pt x="1601" y="906"/>
                  </a:lnTo>
                  <a:lnTo>
                    <a:pt x="1609" y="906"/>
                  </a:lnTo>
                  <a:lnTo>
                    <a:pt x="1617" y="911"/>
                  </a:lnTo>
                  <a:lnTo>
                    <a:pt x="1625" y="911"/>
                  </a:lnTo>
                  <a:lnTo>
                    <a:pt x="1633" y="911"/>
                  </a:lnTo>
                  <a:lnTo>
                    <a:pt x="1641" y="911"/>
                  </a:lnTo>
                  <a:lnTo>
                    <a:pt x="1649" y="911"/>
                  </a:lnTo>
                  <a:lnTo>
                    <a:pt x="1657" y="916"/>
                  </a:lnTo>
                  <a:lnTo>
                    <a:pt x="1665" y="921"/>
                  </a:lnTo>
                  <a:lnTo>
                    <a:pt x="1673" y="930"/>
                  </a:lnTo>
                  <a:lnTo>
                    <a:pt x="1681" y="940"/>
                  </a:lnTo>
                  <a:lnTo>
                    <a:pt x="1689" y="950"/>
                  </a:lnTo>
                  <a:lnTo>
                    <a:pt x="1697" y="959"/>
                  </a:lnTo>
                  <a:lnTo>
                    <a:pt x="1705" y="964"/>
                  </a:lnTo>
                  <a:lnTo>
                    <a:pt x="1713" y="974"/>
                  </a:lnTo>
                  <a:lnTo>
                    <a:pt x="1721" y="979"/>
                  </a:lnTo>
                  <a:lnTo>
                    <a:pt x="1729" y="988"/>
                  </a:lnTo>
                  <a:lnTo>
                    <a:pt x="1737" y="998"/>
                  </a:lnTo>
                  <a:lnTo>
                    <a:pt x="1745" y="1007"/>
                  </a:lnTo>
                  <a:lnTo>
                    <a:pt x="1753" y="1022"/>
                  </a:lnTo>
                  <a:lnTo>
                    <a:pt x="1761" y="1032"/>
                  </a:lnTo>
                  <a:lnTo>
                    <a:pt x="1769" y="1046"/>
                  </a:lnTo>
                  <a:lnTo>
                    <a:pt x="1777" y="1056"/>
                  </a:lnTo>
                  <a:lnTo>
                    <a:pt x="1785" y="1070"/>
                  </a:lnTo>
                  <a:lnTo>
                    <a:pt x="1793" y="1075"/>
                  </a:lnTo>
                  <a:lnTo>
                    <a:pt x="1801" y="1085"/>
                  </a:lnTo>
                  <a:lnTo>
                    <a:pt x="1809" y="1094"/>
                  </a:lnTo>
                  <a:lnTo>
                    <a:pt x="1817" y="1099"/>
                  </a:lnTo>
                  <a:lnTo>
                    <a:pt x="1825" y="1109"/>
                  </a:lnTo>
                  <a:lnTo>
                    <a:pt x="1833" y="1118"/>
                  </a:lnTo>
                  <a:lnTo>
                    <a:pt x="1841" y="1123"/>
                  </a:lnTo>
                  <a:lnTo>
                    <a:pt x="1849" y="1138"/>
                  </a:lnTo>
                  <a:lnTo>
                    <a:pt x="1857" y="1147"/>
                  </a:lnTo>
                  <a:lnTo>
                    <a:pt x="1865" y="1152"/>
                  </a:lnTo>
                  <a:lnTo>
                    <a:pt x="1873" y="1162"/>
                  </a:lnTo>
                  <a:lnTo>
                    <a:pt x="1881" y="1167"/>
                  </a:lnTo>
                  <a:lnTo>
                    <a:pt x="1889" y="1171"/>
                  </a:lnTo>
                  <a:lnTo>
                    <a:pt x="1897" y="1176"/>
                  </a:lnTo>
                  <a:lnTo>
                    <a:pt x="1905" y="1181"/>
                  </a:lnTo>
                  <a:lnTo>
                    <a:pt x="1913" y="1186"/>
                  </a:lnTo>
                  <a:lnTo>
                    <a:pt x="1921" y="1191"/>
                  </a:lnTo>
                  <a:lnTo>
                    <a:pt x="1929" y="1196"/>
                  </a:lnTo>
                  <a:lnTo>
                    <a:pt x="1937" y="1196"/>
                  </a:lnTo>
                  <a:lnTo>
                    <a:pt x="1945" y="1200"/>
                  </a:lnTo>
                  <a:lnTo>
                    <a:pt x="1953" y="1200"/>
                  </a:lnTo>
                  <a:lnTo>
                    <a:pt x="1961" y="1200"/>
                  </a:lnTo>
                  <a:lnTo>
                    <a:pt x="1969" y="1200"/>
                  </a:lnTo>
                  <a:lnTo>
                    <a:pt x="1977" y="1200"/>
                  </a:lnTo>
                  <a:lnTo>
                    <a:pt x="1985" y="1200"/>
                  </a:lnTo>
                  <a:lnTo>
                    <a:pt x="1993" y="1205"/>
                  </a:lnTo>
                  <a:lnTo>
                    <a:pt x="2001" y="1210"/>
                  </a:lnTo>
                  <a:lnTo>
                    <a:pt x="2009" y="1215"/>
                  </a:lnTo>
                  <a:lnTo>
                    <a:pt x="2017" y="1220"/>
                  </a:lnTo>
                  <a:lnTo>
                    <a:pt x="2025" y="1224"/>
                  </a:lnTo>
                  <a:lnTo>
                    <a:pt x="2033" y="1229"/>
                  </a:lnTo>
                  <a:lnTo>
                    <a:pt x="2041" y="1234"/>
                  </a:lnTo>
                  <a:lnTo>
                    <a:pt x="2049" y="1234"/>
                  </a:lnTo>
                  <a:lnTo>
                    <a:pt x="2057" y="1239"/>
                  </a:lnTo>
                  <a:lnTo>
                    <a:pt x="2065" y="1244"/>
                  </a:lnTo>
                  <a:lnTo>
                    <a:pt x="2073" y="1249"/>
                  </a:lnTo>
                  <a:lnTo>
                    <a:pt x="2081" y="1253"/>
                  </a:lnTo>
                  <a:lnTo>
                    <a:pt x="2089" y="1263"/>
                  </a:lnTo>
                  <a:lnTo>
                    <a:pt x="2097" y="1268"/>
                  </a:lnTo>
                  <a:lnTo>
                    <a:pt x="2105" y="1278"/>
                  </a:lnTo>
                  <a:lnTo>
                    <a:pt x="2113" y="1287"/>
                  </a:lnTo>
                  <a:lnTo>
                    <a:pt x="2121" y="1297"/>
                  </a:lnTo>
                  <a:lnTo>
                    <a:pt x="2129" y="1306"/>
                  </a:lnTo>
                  <a:lnTo>
                    <a:pt x="2137" y="1316"/>
                  </a:lnTo>
                  <a:lnTo>
                    <a:pt x="2145" y="1326"/>
                  </a:lnTo>
                  <a:lnTo>
                    <a:pt x="2153" y="1335"/>
                  </a:lnTo>
                  <a:lnTo>
                    <a:pt x="2161" y="1345"/>
                  </a:lnTo>
                  <a:lnTo>
                    <a:pt x="2169" y="1355"/>
                  </a:lnTo>
                  <a:lnTo>
                    <a:pt x="2177" y="1369"/>
                  </a:lnTo>
                  <a:lnTo>
                    <a:pt x="2185" y="1374"/>
                  </a:lnTo>
                  <a:lnTo>
                    <a:pt x="2193" y="1384"/>
                  </a:lnTo>
                  <a:lnTo>
                    <a:pt x="2201" y="1388"/>
                  </a:lnTo>
                  <a:lnTo>
                    <a:pt x="2209" y="1398"/>
                  </a:lnTo>
                  <a:lnTo>
                    <a:pt x="2217" y="1408"/>
                  </a:lnTo>
                  <a:lnTo>
                    <a:pt x="2225" y="1413"/>
                  </a:lnTo>
                  <a:lnTo>
                    <a:pt x="2233" y="1427"/>
                  </a:lnTo>
                  <a:lnTo>
                    <a:pt x="2241" y="1437"/>
                  </a:lnTo>
                  <a:lnTo>
                    <a:pt x="2249" y="1446"/>
                  </a:lnTo>
                  <a:lnTo>
                    <a:pt x="2257" y="1456"/>
                  </a:lnTo>
                  <a:lnTo>
                    <a:pt x="2265" y="1466"/>
                  </a:lnTo>
                  <a:lnTo>
                    <a:pt x="2273" y="1470"/>
                  </a:lnTo>
                  <a:lnTo>
                    <a:pt x="2281" y="1470"/>
                  </a:lnTo>
                  <a:lnTo>
                    <a:pt x="2289" y="1470"/>
                  </a:lnTo>
                  <a:lnTo>
                    <a:pt x="2297" y="1470"/>
                  </a:lnTo>
                  <a:lnTo>
                    <a:pt x="2305" y="1470"/>
                  </a:lnTo>
                  <a:lnTo>
                    <a:pt x="2313" y="1470"/>
                  </a:lnTo>
                  <a:lnTo>
                    <a:pt x="2321" y="1470"/>
                  </a:lnTo>
                  <a:lnTo>
                    <a:pt x="2329" y="1470"/>
                  </a:lnTo>
                  <a:lnTo>
                    <a:pt x="2337" y="1466"/>
                  </a:lnTo>
                  <a:lnTo>
                    <a:pt x="2345" y="1466"/>
                  </a:lnTo>
                  <a:lnTo>
                    <a:pt x="2353" y="1461"/>
                  </a:lnTo>
                  <a:lnTo>
                    <a:pt x="2361" y="1456"/>
                  </a:lnTo>
                  <a:lnTo>
                    <a:pt x="2369" y="1446"/>
                  </a:lnTo>
                  <a:lnTo>
                    <a:pt x="2377" y="1441"/>
                  </a:lnTo>
                  <a:lnTo>
                    <a:pt x="2385" y="1432"/>
                  </a:lnTo>
                  <a:lnTo>
                    <a:pt x="2393" y="1427"/>
                  </a:lnTo>
                  <a:lnTo>
                    <a:pt x="2401" y="1417"/>
                  </a:lnTo>
                  <a:lnTo>
                    <a:pt x="2409" y="1408"/>
                  </a:lnTo>
                  <a:lnTo>
                    <a:pt x="2417" y="1398"/>
                  </a:lnTo>
                  <a:lnTo>
                    <a:pt x="2425" y="1384"/>
                  </a:lnTo>
                  <a:lnTo>
                    <a:pt x="2433" y="1369"/>
                  </a:lnTo>
                  <a:lnTo>
                    <a:pt x="2441" y="1355"/>
                  </a:lnTo>
                  <a:lnTo>
                    <a:pt x="2449" y="1340"/>
                  </a:lnTo>
                  <a:lnTo>
                    <a:pt x="2457" y="1326"/>
                  </a:lnTo>
                  <a:lnTo>
                    <a:pt x="2465" y="1311"/>
                  </a:lnTo>
                  <a:lnTo>
                    <a:pt x="2473" y="1297"/>
                  </a:lnTo>
                  <a:lnTo>
                    <a:pt x="2481" y="1282"/>
                  </a:lnTo>
                  <a:lnTo>
                    <a:pt x="2489" y="1273"/>
                  </a:lnTo>
                  <a:lnTo>
                    <a:pt x="2497" y="1258"/>
                  </a:lnTo>
                  <a:lnTo>
                    <a:pt x="2505" y="1244"/>
                  </a:lnTo>
                  <a:lnTo>
                    <a:pt x="2513" y="1229"/>
                  </a:lnTo>
                  <a:lnTo>
                    <a:pt x="2521" y="1210"/>
                  </a:lnTo>
                  <a:lnTo>
                    <a:pt x="2529" y="1196"/>
                  </a:lnTo>
                  <a:lnTo>
                    <a:pt x="2537" y="1176"/>
                  </a:lnTo>
                  <a:lnTo>
                    <a:pt x="2545" y="1162"/>
                  </a:lnTo>
                  <a:lnTo>
                    <a:pt x="2553" y="1147"/>
                  </a:lnTo>
                  <a:lnTo>
                    <a:pt x="2561" y="1133"/>
                  </a:lnTo>
                  <a:lnTo>
                    <a:pt x="2569" y="1114"/>
                  </a:lnTo>
                  <a:lnTo>
                    <a:pt x="2577" y="1099"/>
                  </a:lnTo>
                  <a:lnTo>
                    <a:pt x="2585" y="1085"/>
                  </a:lnTo>
                  <a:lnTo>
                    <a:pt x="2593" y="1065"/>
                  </a:lnTo>
                  <a:lnTo>
                    <a:pt x="2601" y="1046"/>
                  </a:lnTo>
                  <a:lnTo>
                    <a:pt x="2609" y="1032"/>
                  </a:lnTo>
                  <a:lnTo>
                    <a:pt x="2617" y="1012"/>
                  </a:lnTo>
                  <a:lnTo>
                    <a:pt x="2625" y="998"/>
                  </a:lnTo>
                  <a:lnTo>
                    <a:pt x="2633" y="983"/>
                  </a:lnTo>
                  <a:lnTo>
                    <a:pt x="2641" y="969"/>
                  </a:lnTo>
                  <a:lnTo>
                    <a:pt x="2649" y="959"/>
                  </a:lnTo>
                  <a:lnTo>
                    <a:pt x="2657" y="945"/>
                  </a:lnTo>
                  <a:lnTo>
                    <a:pt x="2665" y="930"/>
                  </a:lnTo>
                  <a:lnTo>
                    <a:pt x="2673" y="916"/>
                  </a:lnTo>
                  <a:lnTo>
                    <a:pt x="2681" y="901"/>
                  </a:lnTo>
                  <a:lnTo>
                    <a:pt x="2689" y="882"/>
                  </a:lnTo>
                  <a:lnTo>
                    <a:pt x="2697" y="868"/>
                  </a:lnTo>
                  <a:lnTo>
                    <a:pt x="2705" y="858"/>
                  </a:lnTo>
                  <a:lnTo>
                    <a:pt x="2713" y="848"/>
                  </a:lnTo>
                  <a:lnTo>
                    <a:pt x="2721" y="839"/>
                  </a:lnTo>
                  <a:lnTo>
                    <a:pt x="2729" y="829"/>
                  </a:lnTo>
                  <a:lnTo>
                    <a:pt x="2738" y="819"/>
                  </a:lnTo>
                  <a:lnTo>
                    <a:pt x="2746" y="810"/>
                  </a:lnTo>
                  <a:lnTo>
                    <a:pt x="2754" y="795"/>
                  </a:lnTo>
                  <a:lnTo>
                    <a:pt x="2762" y="786"/>
                  </a:lnTo>
                  <a:lnTo>
                    <a:pt x="2770" y="776"/>
                  </a:lnTo>
                  <a:lnTo>
                    <a:pt x="2778" y="762"/>
                  </a:lnTo>
                  <a:lnTo>
                    <a:pt x="2786" y="752"/>
                  </a:lnTo>
                  <a:lnTo>
                    <a:pt x="2794" y="742"/>
                  </a:lnTo>
                  <a:lnTo>
                    <a:pt x="2802" y="733"/>
                  </a:lnTo>
                  <a:lnTo>
                    <a:pt x="2810" y="718"/>
                  </a:lnTo>
                  <a:lnTo>
                    <a:pt x="2818" y="709"/>
                  </a:lnTo>
                  <a:lnTo>
                    <a:pt x="2826" y="694"/>
                  </a:lnTo>
                  <a:lnTo>
                    <a:pt x="2834" y="684"/>
                  </a:lnTo>
                  <a:lnTo>
                    <a:pt x="2842" y="670"/>
                  </a:lnTo>
                  <a:lnTo>
                    <a:pt x="2850" y="655"/>
                  </a:lnTo>
                  <a:lnTo>
                    <a:pt x="2858" y="646"/>
                  </a:lnTo>
                  <a:lnTo>
                    <a:pt x="2866" y="636"/>
                  </a:lnTo>
                  <a:lnTo>
                    <a:pt x="2874" y="631"/>
                  </a:lnTo>
                  <a:lnTo>
                    <a:pt x="2882" y="622"/>
                  </a:lnTo>
                  <a:lnTo>
                    <a:pt x="2890" y="617"/>
                  </a:lnTo>
                  <a:lnTo>
                    <a:pt x="2898" y="612"/>
                  </a:lnTo>
                  <a:lnTo>
                    <a:pt x="2906" y="607"/>
                  </a:lnTo>
                  <a:lnTo>
                    <a:pt x="2914" y="598"/>
                  </a:lnTo>
                  <a:lnTo>
                    <a:pt x="2922" y="588"/>
                  </a:lnTo>
                  <a:lnTo>
                    <a:pt x="2930" y="583"/>
                  </a:lnTo>
                  <a:lnTo>
                    <a:pt x="2938" y="574"/>
                  </a:lnTo>
                  <a:lnTo>
                    <a:pt x="2946" y="569"/>
                  </a:lnTo>
                  <a:lnTo>
                    <a:pt x="2954" y="564"/>
                  </a:lnTo>
                  <a:lnTo>
                    <a:pt x="2962" y="564"/>
                  </a:lnTo>
                  <a:lnTo>
                    <a:pt x="2970" y="564"/>
                  </a:lnTo>
                  <a:lnTo>
                    <a:pt x="2978" y="564"/>
                  </a:lnTo>
                  <a:lnTo>
                    <a:pt x="2986" y="564"/>
                  </a:lnTo>
                  <a:lnTo>
                    <a:pt x="2994" y="559"/>
                  </a:lnTo>
                  <a:lnTo>
                    <a:pt x="3002" y="554"/>
                  </a:lnTo>
                  <a:lnTo>
                    <a:pt x="3010" y="554"/>
                  </a:lnTo>
                  <a:lnTo>
                    <a:pt x="3018" y="549"/>
                  </a:lnTo>
                  <a:lnTo>
                    <a:pt x="3026" y="545"/>
                  </a:lnTo>
                  <a:lnTo>
                    <a:pt x="3034" y="545"/>
                  </a:lnTo>
                  <a:lnTo>
                    <a:pt x="3042" y="545"/>
                  </a:lnTo>
                  <a:lnTo>
                    <a:pt x="3050" y="545"/>
                  </a:lnTo>
                  <a:lnTo>
                    <a:pt x="3058" y="540"/>
                  </a:lnTo>
                  <a:lnTo>
                    <a:pt x="3066" y="540"/>
                  </a:lnTo>
                  <a:lnTo>
                    <a:pt x="3074" y="540"/>
                  </a:lnTo>
                  <a:lnTo>
                    <a:pt x="3082" y="540"/>
                  </a:lnTo>
                  <a:lnTo>
                    <a:pt x="3090" y="540"/>
                  </a:lnTo>
                  <a:lnTo>
                    <a:pt x="3098" y="540"/>
                  </a:lnTo>
                  <a:lnTo>
                    <a:pt x="3106" y="540"/>
                  </a:lnTo>
                  <a:lnTo>
                    <a:pt x="3114" y="545"/>
                  </a:lnTo>
                  <a:lnTo>
                    <a:pt x="3122" y="549"/>
                  </a:lnTo>
                  <a:lnTo>
                    <a:pt x="3130" y="554"/>
                  </a:lnTo>
                  <a:lnTo>
                    <a:pt x="3138" y="554"/>
                  </a:lnTo>
                  <a:lnTo>
                    <a:pt x="3146" y="554"/>
                  </a:lnTo>
                  <a:lnTo>
                    <a:pt x="3154" y="549"/>
                  </a:lnTo>
                  <a:lnTo>
                    <a:pt x="3162" y="545"/>
                  </a:lnTo>
                  <a:lnTo>
                    <a:pt x="3170" y="540"/>
                  </a:lnTo>
                  <a:lnTo>
                    <a:pt x="3178" y="535"/>
                  </a:lnTo>
                  <a:lnTo>
                    <a:pt x="3186" y="530"/>
                  </a:lnTo>
                  <a:lnTo>
                    <a:pt x="3194" y="525"/>
                  </a:lnTo>
                  <a:lnTo>
                    <a:pt x="3202" y="520"/>
                  </a:lnTo>
                  <a:lnTo>
                    <a:pt x="3210" y="520"/>
                  </a:lnTo>
                  <a:lnTo>
                    <a:pt x="3218" y="516"/>
                  </a:lnTo>
                  <a:lnTo>
                    <a:pt x="3226" y="511"/>
                  </a:lnTo>
                  <a:lnTo>
                    <a:pt x="3234" y="506"/>
                  </a:lnTo>
                  <a:lnTo>
                    <a:pt x="3242" y="501"/>
                  </a:lnTo>
                  <a:lnTo>
                    <a:pt x="3250" y="496"/>
                  </a:lnTo>
                  <a:lnTo>
                    <a:pt x="3258" y="492"/>
                  </a:lnTo>
                  <a:lnTo>
                    <a:pt x="3266" y="492"/>
                  </a:lnTo>
                  <a:lnTo>
                    <a:pt x="3274" y="487"/>
                  </a:lnTo>
                  <a:lnTo>
                    <a:pt x="3282" y="487"/>
                  </a:lnTo>
                  <a:lnTo>
                    <a:pt x="3290" y="487"/>
                  </a:lnTo>
                  <a:lnTo>
                    <a:pt x="3298" y="487"/>
                  </a:lnTo>
                  <a:lnTo>
                    <a:pt x="3306" y="487"/>
                  </a:lnTo>
                  <a:lnTo>
                    <a:pt x="3314" y="482"/>
                  </a:lnTo>
                  <a:lnTo>
                    <a:pt x="3322" y="482"/>
                  </a:lnTo>
                  <a:lnTo>
                    <a:pt x="3330" y="482"/>
                  </a:lnTo>
                  <a:lnTo>
                    <a:pt x="3338" y="482"/>
                  </a:lnTo>
                  <a:lnTo>
                    <a:pt x="3346" y="477"/>
                  </a:lnTo>
                  <a:lnTo>
                    <a:pt x="3354" y="477"/>
                  </a:lnTo>
                  <a:lnTo>
                    <a:pt x="3362" y="477"/>
                  </a:lnTo>
                  <a:lnTo>
                    <a:pt x="3370" y="477"/>
                  </a:lnTo>
                  <a:lnTo>
                    <a:pt x="3378" y="477"/>
                  </a:lnTo>
                  <a:lnTo>
                    <a:pt x="3386" y="472"/>
                  </a:lnTo>
                  <a:lnTo>
                    <a:pt x="3394" y="467"/>
                  </a:lnTo>
                  <a:lnTo>
                    <a:pt x="3402" y="463"/>
                  </a:lnTo>
                  <a:lnTo>
                    <a:pt x="3410" y="458"/>
                  </a:lnTo>
                  <a:lnTo>
                    <a:pt x="3418" y="458"/>
                  </a:lnTo>
                  <a:lnTo>
                    <a:pt x="3426" y="453"/>
                  </a:lnTo>
                  <a:lnTo>
                    <a:pt x="3434" y="448"/>
                  </a:lnTo>
                  <a:lnTo>
                    <a:pt x="3442" y="448"/>
                  </a:lnTo>
                  <a:lnTo>
                    <a:pt x="3450" y="443"/>
                  </a:lnTo>
                  <a:lnTo>
                    <a:pt x="3458" y="439"/>
                  </a:lnTo>
                  <a:lnTo>
                    <a:pt x="3466" y="434"/>
                  </a:lnTo>
                  <a:lnTo>
                    <a:pt x="3474" y="424"/>
                  </a:lnTo>
                  <a:lnTo>
                    <a:pt x="3482" y="414"/>
                  </a:lnTo>
                  <a:lnTo>
                    <a:pt x="3490" y="405"/>
                  </a:lnTo>
                  <a:lnTo>
                    <a:pt x="3498" y="395"/>
                  </a:lnTo>
                  <a:lnTo>
                    <a:pt x="3506" y="385"/>
                  </a:lnTo>
                  <a:lnTo>
                    <a:pt x="3514" y="376"/>
                  </a:lnTo>
                  <a:lnTo>
                    <a:pt x="3522" y="371"/>
                  </a:lnTo>
                  <a:lnTo>
                    <a:pt x="3530" y="361"/>
                  </a:lnTo>
                  <a:lnTo>
                    <a:pt x="3538" y="357"/>
                  </a:lnTo>
                  <a:lnTo>
                    <a:pt x="3546" y="352"/>
                  </a:lnTo>
                  <a:lnTo>
                    <a:pt x="3554" y="342"/>
                  </a:lnTo>
                  <a:lnTo>
                    <a:pt x="3562" y="337"/>
                  </a:lnTo>
                  <a:lnTo>
                    <a:pt x="3570" y="328"/>
                  </a:lnTo>
                  <a:lnTo>
                    <a:pt x="3578" y="323"/>
                  </a:lnTo>
                  <a:lnTo>
                    <a:pt x="3586" y="318"/>
                  </a:lnTo>
                  <a:lnTo>
                    <a:pt x="3594" y="318"/>
                  </a:lnTo>
                  <a:lnTo>
                    <a:pt x="3602" y="318"/>
                  </a:lnTo>
                  <a:lnTo>
                    <a:pt x="3610" y="323"/>
                  </a:lnTo>
                  <a:lnTo>
                    <a:pt x="3618" y="323"/>
                  </a:lnTo>
                  <a:lnTo>
                    <a:pt x="3626" y="328"/>
                  </a:lnTo>
                  <a:lnTo>
                    <a:pt x="3634" y="328"/>
                  </a:lnTo>
                  <a:lnTo>
                    <a:pt x="3642" y="328"/>
                  </a:lnTo>
                  <a:lnTo>
                    <a:pt x="3650" y="328"/>
                  </a:lnTo>
                  <a:lnTo>
                    <a:pt x="3658" y="328"/>
                  </a:lnTo>
                  <a:lnTo>
                    <a:pt x="3666" y="332"/>
                  </a:lnTo>
                  <a:lnTo>
                    <a:pt x="3674" y="337"/>
                  </a:lnTo>
                  <a:lnTo>
                    <a:pt x="3682" y="337"/>
                  </a:lnTo>
                  <a:lnTo>
                    <a:pt x="3690" y="342"/>
                  </a:lnTo>
                  <a:lnTo>
                    <a:pt x="3698" y="342"/>
                  </a:lnTo>
                  <a:lnTo>
                    <a:pt x="3706" y="342"/>
                  </a:lnTo>
                  <a:lnTo>
                    <a:pt x="3714" y="337"/>
                  </a:lnTo>
                  <a:lnTo>
                    <a:pt x="3722" y="337"/>
                  </a:lnTo>
                  <a:lnTo>
                    <a:pt x="3730" y="337"/>
                  </a:lnTo>
                  <a:lnTo>
                    <a:pt x="3738" y="337"/>
                  </a:lnTo>
                  <a:lnTo>
                    <a:pt x="3746" y="337"/>
                  </a:lnTo>
                  <a:lnTo>
                    <a:pt x="3754" y="337"/>
                  </a:lnTo>
                  <a:lnTo>
                    <a:pt x="3762" y="342"/>
                  </a:lnTo>
                  <a:lnTo>
                    <a:pt x="3770" y="342"/>
                  </a:lnTo>
                  <a:lnTo>
                    <a:pt x="3778" y="342"/>
                  </a:lnTo>
                  <a:lnTo>
                    <a:pt x="3786" y="342"/>
                  </a:lnTo>
                  <a:lnTo>
                    <a:pt x="3794" y="342"/>
                  </a:lnTo>
                  <a:lnTo>
                    <a:pt x="3802" y="337"/>
                  </a:lnTo>
                  <a:lnTo>
                    <a:pt x="3810" y="332"/>
                  </a:lnTo>
                  <a:lnTo>
                    <a:pt x="3818" y="328"/>
                  </a:lnTo>
                  <a:lnTo>
                    <a:pt x="3826" y="328"/>
                  </a:lnTo>
                  <a:lnTo>
                    <a:pt x="3834" y="323"/>
                  </a:lnTo>
                  <a:lnTo>
                    <a:pt x="3842" y="323"/>
                  </a:lnTo>
                  <a:lnTo>
                    <a:pt x="3850" y="318"/>
                  </a:lnTo>
                  <a:lnTo>
                    <a:pt x="3858" y="318"/>
                  </a:lnTo>
                  <a:lnTo>
                    <a:pt x="3866" y="313"/>
                  </a:lnTo>
                  <a:lnTo>
                    <a:pt x="3874" y="308"/>
                  </a:lnTo>
                  <a:lnTo>
                    <a:pt x="3882" y="303"/>
                  </a:lnTo>
                  <a:lnTo>
                    <a:pt x="3890" y="299"/>
                  </a:lnTo>
                  <a:lnTo>
                    <a:pt x="3898" y="294"/>
                  </a:lnTo>
                  <a:lnTo>
                    <a:pt x="3906" y="294"/>
                  </a:lnTo>
                  <a:lnTo>
                    <a:pt x="3914" y="294"/>
                  </a:lnTo>
                  <a:lnTo>
                    <a:pt x="3922" y="294"/>
                  </a:lnTo>
                  <a:lnTo>
                    <a:pt x="3930" y="294"/>
                  </a:lnTo>
                  <a:lnTo>
                    <a:pt x="3938" y="294"/>
                  </a:lnTo>
                  <a:lnTo>
                    <a:pt x="3946" y="294"/>
                  </a:lnTo>
                  <a:lnTo>
                    <a:pt x="3954" y="294"/>
                  </a:lnTo>
                  <a:lnTo>
                    <a:pt x="3962" y="294"/>
                  </a:lnTo>
                  <a:lnTo>
                    <a:pt x="3970" y="289"/>
                  </a:lnTo>
                  <a:lnTo>
                    <a:pt x="3978" y="289"/>
                  </a:lnTo>
                  <a:lnTo>
                    <a:pt x="3986" y="284"/>
                  </a:lnTo>
                  <a:lnTo>
                    <a:pt x="3994" y="284"/>
                  </a:lnTo>
                  <a:lnTo>
                    <a:pt x="4002" y="284"/>
                  </a:lnTo>
                </a:path>
              </a:pathLst>
            </a:custGeom>
            <a:noFill/>
            <a:ln w="50800">
              <a:solidFill>
                <a:srgbClr val="0000FF"/>
              </a:solidFill>
              <a:round/>
              <a:headEnd/>
              <a:tailEnd/>
            </a:ln>
          </p:spPr>
          <p:txBody>
            <a:bodyPr/>
            <a:lstStyle/>
            <a:p>
              <a:endParaRPr lang="zh-CN" altLang="en-US"/>
            </a:p>
          </p:txBody>
        </p:sp>
        <p:sp>
          <p:nvSpPr>
            <p:cNvPr id="86" name="Freeform 54"/>
            <p:cNvSpPr>
              <a:spLocks/>
            </p:cNvSpPr>
            <p:nvPr/>
          </p:nvSpPr>
          <p:spPr bwMode="auto">
            <a:xfrm>
              <a:off x="4672952" y="3835098"/>
              <a:ext cx="3987877" cy="1904997"/>
            </a:xfrm>
            <a:custGeom>
              <a:avLst/>
              <a:gdLst>
                <a:gd name="T0" fmla="*/ 2147483647 w 4002"/>
                <a:gd name="T1" fmla="*/ 2147483647 h 1784"/>
                <a:gd name="T2" fmla="*/ 2147483647 w 4002"/>
                <a:gd name="T3" fmla="*/ 2147483647 h 1784"/>
                <a:gd name="T4" fmla="*/ 2147483647 w 4002"/>
                <a:gd name="T5" fmla="*/ 2147483647 h 1784"/>
                <a:gd name="T6" fmla="*/ 2147483647 w 4002"/>
                <a:gd name="T7" fmla="*/ 2147483647 h 1784"/>
                <a:gd name="T8" fmla="*/ 2147483647 w 4002"/>
                <a:gd name="T9" fmla="*/ 2147483647 h 1784"/>
                <a:gd name="T10" fmla="*/ 2147483647 w 4002"/>
                <a:gd name="T11" fmla="*/ 2147483647 h 1784"/>
                <a:gd name="T12" fmla="*/ 2147483647 w 4002"/>
                <a:gd name="T13" fmla="*/ 2147483647 h 1784"/>
                <a:gd name="T14" fmla="*/ 2147483647 w 4002"/>
                <a:gd name="T15" fmla="*/ 2147483647 h 1784"/>
                <a:gd name="T16" fmla="*/ 2147483647 w 4002"/>
                <a:gd name="T17" fmla="*/ 2147483647 h 1784"/>
                <a:gd name="T18" fmla="*/ 2147483647 w 4002"/>
                <a:gd name="T19" fmla="*/ 2147483647 h 1784"/>
                <a:gd name="T20" fmla="*/ 2147483647 w 4002"/>
                <a:gd name="T21" fmla="*/ 2147483647 h 1784"/>
                <a:gd name="T22" fmla="*/ 2147483647 w 4002"/>
                <a:gd name="T23" fmla="*/ 2147483647 h 1784"/>
                <a:gd name="T24" fmla="*/ 2147483647 w 4002"/>
                <a:gd name="T25" fmla="*/ 2147483647 h 1784"/>
                <a:gd name="T26" fmla="*/ 2147483647 w 4002"/>
                <a:gd name="T27" fmla="*/ 2147483647 h 1784"/>
                <a:gd name="T28" fmla="*/ 2147483647 w 4002"/>
                <a:gd name="T29" fmla="*/ 2147483647 h 1784"/>
                <a:gd name="T30" fmla="*/ 2147483647 w 4002"/>
                <a:gd name="T31" fmla="*/ 2147483647 h 1784"/>
                <a:gd name="T32" fmla="*/ 2147483647 w 4002"/>
                <a:gd name="T33" fmla="*/ 2147483647 h 1784"/>
                <a:gd name="T34" fmla="*/ 2147483647 w 4002"/>
                <a:gd name="T35" fmla="*/ 2147483647 h 1784"/>
                <a:gd name="T36" fmla="*/ 2147483647 w 4002"/>
                <a:gd name="T37" fmla="*/ 2147483647 h 1784"/>
                <a:gd name="T38" fmla="*/ 2147483647 w 4002"/>
                <a:gd name="T39" fmla="*/ 2147483647 h 1784"/>
                <a:gd name="T40" fmla="*/ 2147483647 w 4002"/>
                <a:gd name="T41" fmla="*/ 2147483647 h 1784"/>
                <a:gd name="T42" fmla="*/ 2147483647 w 4002"/>
                <a:gd name="T43" fmla="*/ 2147483647 h 1784"/>
                <a:gd name="T44" fmla="*/ 2147483647 w 4002"/>
                <a:gd name="T45" fmla="*/ 2147483647 h 1784"/>
                <a:gd name="T46" fmla="*/ 2147483647 w 4002"/>
                <a:gd name="T47" fmla="*/ 2147483647 h 1784"/>
                <a:gd name="T48" fmla="*/ 2147483647 w 4002"/>
                <a:gd name="T49" fmla="*/ 2147483647 h 1784"/>
                <a:gd name="T50" fmla="*/ 2147483647 w 4002"/>
                <a:gd name="T51" fmla="*/ 2147483647 h 1784"/>
                <a:gd name="T52" fmla="*/ 2147483647 w 4002"/>
                <a:gd name="T53" fmla="*/ 2147483647 h 1784"/>
                <a:gd name="T54" fmla="*/ 2147483647 w 4002"/>
                <a:gd name="T55" fmla="*/ 2147483647 h 1784"/>
                <a:gd name="T56" fmla="*/ 2147483647 w 4002"/>
                <a:gd name="T57" fmla="*/ 2147483647 h 1784"/>
                <a:gd name="T58" fmla="*/ 2147483647 w 4002"/>
                <a:gd name="T59" fmla="*/ 2147483647 h 1784"/>
                <a:gd name="T60" fmla="*/ 2147483647 w 4002"/>
                <a:gd name="T61" fmla="*/ 2147483647 h 1784"/>
                <a:gd name="T62" fmla="*/ 2147483647 w 4002"/>
                <a:gd name="T63" fmla="*/ 2147483647 h 1784"/>
                <a:gd name="T64" fmla="*/ 2147483647 w 4002"/>
                <a:gd name="T65" fmla="*/ 2147483647 h 1784"/>
                <a:gd name="T66" fmla="*/ 2147483647 w 4002"/>
                <a:gd name="T67" fmla="*/ 2147483647 h 1784"/>
                <a:gd name="T68" fmla="*/ 2147483647 w 4002"/>
                <a:gd name="T69" fmla="*/ 2147483647 h 1784"/>
                <a:gd name="T70" fmla="*/ 2147483647 w 4002"/>
                <a:gd name="T71" fmla="*/ 2147483647 h 1784"/>
                <a:gd name="T72" fmla="*/ 2147483647 w 4002"/>
                <a:gd name="T73" fmla="*/ 2147483647 h 1784"/>
                <a:gd name="T74" fmla="*/ 2147483647 w 4002"/>
                <a:gd name="T75" fmla="*/ 2147483647 h 1784"/>
                <a:gd name="T76" fmla="*/ 2147483647 w 4002"/>
                <a:gd name="T77" fmla="*/ 2147483647 h 1784"/>
                <a:gd name="T78" fmla="*/ 2147483647 w 4002"/>
                <a:gd name="T79" fmla="*/ 2147483647 h 1784"/>
                <a:gd name="T80" fmla="*/ 2147483647 w 4002"/>
                <a:gd name="T81" fmla="*/ 2147483647 h 1784"/>
                <a:gd name="T82" fmla="*/ 2147483647 w 4002"/>
                <a:gd name="T83" fmla="*/ 2147483647 h 1784"/>
                <a:gd name="T84" fmla="*/ 2147483647 w 4002"/>
                <a:gd name="T85" fmla="*/ 2147483647 h 1784"/>
                <a:gd name="T86" fmla="*/ 2147483647 w 4002"/>
                <a:gd name="T87" fmla="*/ 2147483647 h 1784"/>
                <a:gd name="T88" fmla="*/ 2147483647 w 4002"/>
                <a:gd name="T89" fmla="*/ 2147483647 h 1784"/>
                <a:gd name="T90" fmla="*/ 2147483647 w 4002"/>
                <a:gd name="T91" fmla="*/ 2147483647 h 1784"/>
                <a:gd name="T92" fmla="*/ 2147483647 w 4002"/>
                <a:gd name="T93" fmla="*/ 2147483647 h 1784"/>
                <a:gd name="T94" fmla="*/ 2147483647 w 4002"/>
                <a:gd name="T95" fmla="*/ 2147483647 h 1784"/>
                <a:gd name="T96" fmla="*/ 2147483647 w 4002"/>
                <a:gd name="T97" fmla="*/ 2147483647 h 1784"/>
                <a:gd name="T98" fmla="*/ 2147483647 w 4002"/>
                <a:gd name="T99" fmla="*/ 2147483647 h 1784"/>
                <a:gd name="T100" fmla="*/ 2147483647 w 4002"/>
                <a:gd name="T101" fmla="*/ 2147483647 h 1784"/>
                <a:gd name="T102" fmla="*/ 2147483647 w 4002"/>
                <a:gd name="T103" fmla="*/ 2147483647 h 1784"/>
                <a:gd name="T104" fmla="*/ 2147483647 w 4002"/>
                <a:gd name="T105" fmla="*/ 2147483647 h 1784"/>
                <a:gd name="T106" fmla="*/ 2147483647 w 4002"/>
                <a:gd name="T107" fmla="*/ 2147483647 h 1784"/>
                <a:gd name="T108" fmla="*/ 2147483647 w 4002"/>
                <a:gd name="T109" fmla="*/ 2147483647 h 1784"/>
                <a:gd name="T110" fmla="*/ 2147483647 w 4002"/>
                <a:gd name="T111" fmla="*/ 2147483647 h 1784"/>
                <a:gd name="T112" fmla="*/ 2147483647 w 4002"/>
                <a:gd name="T113" fmla="*/ 2147483647 h 1784"/>
                <a:gd name="T114" fmla="*/ 2147483647 w 4002"/>
                <a:gd name="T115" fmla="*/ 2147483647 h 1784"/>
                <a:gd name="T116" fmla="*/ 2147483647 w 4002"/>
                <a:gd name="T117" fmla="*/ 2147483647 h 1784"/>
                <a:gd name="T118" fmla="*/ 2147483647 w 4002"/>
                <a:gd name="T119" fmla="*/ 2147483647 h 1784"/>
                <a:gd name="T120" fmla="*/ 2147483647 w 4002"/>
                <a:gd name="T121" fmla="*/ 2147483647 h 1784"/>
                <a:gd name="T122" fmla="*/ 2147483647 w 4002"/>
                <a:gd name="T123" fmla="*/ 2147483647 h 178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002"/>
                <a:gd name="T187" fmla="*/ 0 h 1784"/>
                <a:gd name="T188" fmla="*/ 4002 w 4002"/>
                <a:gd name="T189" fmla="*/ 1784 h 178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002" h="1784">
                  <a:moveTo>
                    <a:pt x="0" y="279"/>
                  </a:moveTo>
                  <a:lnTo>
                    <a:pt x="8" y="173"/>
                  </a:lnTo>
                  <a:lnTo>
                    <a:pt x="16" y="178"/>
                  </a:lnTo>
                  <a:lnTo>
                    <a:pt x="24" y="183"/>
                  </a:lnTo>
                  <a:lnTo>
                    <a:pt x="32" y="193"/>
                  </a:lnTo>
                  <a:lnTo>
                    <a:pt x="40" y="197"/>
                  </a:lnTo>
                  <a:lnTo>
                    <a:pt x="48" y="202"/>
                  </a:lnTo>
                  <a:lnTo>
                    <a:pt x="56" y="207"/>
                  </a:lnTo>
                  <a:lnTo>
                    <a:pt x="64" y="212"/>
                  </a:lnTo>
                  <a:lnTo>
                    <a:pt x="72" y="212"/>
                  </a:lnTo>
                  <a:lnTo>
                    <a:pt x="80" y="217"/>
                  </a:lnTo>
                  <a:lnTo>
                    <a:pt x="88" y="217"/>
                  </a:lnTo>
                  <a:lnTo>
                    <a:pt x="96" y="217"/>
                  </a:lnTo>
                  <a:lnTo>
                    <a:pt x="104" y="217"/>
                  </a:lnTo>
                  <a:lnTo>
                    <a:pt x="112" y="217"/>
                  </a:lnTo>
                  <a:lnTo>
                    <a:pt x="120" y="212"/>
                  </a:lnTo>
                  <a:lnTo>
                    <a:pt x="128" y="207"/>
                  </a:lnTo>
                  <a:lnTo>
                    <a:pt x="136" y="202"/>
                  </a:lnTo>
                  <a:lnTo>
                    <a:pt x="144" y="197"/>
                  </a:lnTo>
                  <a:lnTo>
                    <a:pt x="152" y="193"/>
                  </a:lnTo>
                  <a:lnTo>
                    <a:pt x="160" y="188"/>
                  </a:lnTo>
                  <a:lnTo>
                    <a:pt x="168" y="188"/>
                  </a:lnTo>
                  <a:lnTo>
                    <a:pt x="176" y="183"/>
                  </a:lnTo>
                  <a:lnTo>
                    <a:pt x="184" y="183"/>
                  </a:lnTo>
                  <a:lnTo>
                    <a:pt x="192" y="178"/>
                  </a:lnTo>
                  <a:lnTo>
                    <a:pt x="200" y="178"/>
                  </a:lnTo>
                  <a:lnTo>
                    <a:pt x="208" y="178"/>
                  </a:lnTo>
                  <a:lnTo>
                    <a:pt x="216" y="173"/>
                  </a:lnTo>
                  <a:lnTo>
                    <a:pt x="224" y="173"/>
                  </a:lnTo>
                  <a:lnTo>
                    <a:pt x="232" y="173"/>
                  </a:lnTo>
                  <a:lnTo>
                    <a:pt x="240" y="178"/>
                  </a:lnTo>
                  <a:lnTo>
                    <a:pt x="248" y="178"/>
                  </a:lnTo>
                  <a:lnTo>
                    <a:pt x="256" y="178"/>
                  </a:lnTo>
                  <a:lnTo>
                    <a:pt x="264" y="183"/>
                  </a:lnTo>
                  <a:lnTo>
                    <a:pt x="272" y="183"/>
                  </a:lnTo>
                  <a:lnTo>
                    <a:pt x="280" y="183"/>
                  </a:lnTo>
                  <a:lnTo>
                    <a:pt x="288" y="183"/>
                  </a:lnTo>
                  <a:lnTo>
                    <a:pt x="296" y="178"/>
                  </a:lnTo>
                  <a:lnTo>
                    <a:pt x="304" y="178"/>
                  </a:lnTo>
                  <a:lnTo>
                    <a:pt x="312" y="178"/>
                  </a:lnTo>
                  <a:lnTo>
                    <a:pt x="320" y="178"/>
                  </a:lnTo>
                  <a:lnTo>
                    <a:pt x="328" y="173"/>
                  </a:lnTo>
                  <a:lnTo>
                    <a:pt x="336" y="173"/>
                  </a:lnTo>
                  <a:lnTo>
                    <a:pt x="344" y="173"/>
                  </a:lnTo>
                  <a:lnTo>
                    <a:pt x="352" y="173"/>
                  </a:lnTo>
                  <a:lnTo>
                    <a:pt x="360" y="173"/>
                  </a:lnTo>
                  <a:lnTo>
                    <a:pt x="368" y="173"/>
                  </a:lnTo>
                  <a:lnTo>
                    <a:pt x="376" y="168"/>
                  </a:lnTo>
                  <a:lnTo>
                    <a:pt x="384" y="168"/>
                  </a:lnTo>
                  <a:lnTo>
                    <a:pt x="392" y="168"/>
                  </a:lnTo>
                  <a:lnTo>
                    <a:pt x="400" y="164"/>
                  </a:lnTo>
                  <a:lnTo>
                    <a:pt x="408" y="164"/>
                  </a:lnTo>
                  <a:lnTo>
                    <a:pt x="416" y="164"/>
                  </a:lnTo>
                  <a:lnTo>
                    <a:pt x="424" y="164"/>
                  </a:lnTo>
                  <a:lnTo>
                    <a:pt x="432" y="164"/>
                  </a:lnTo>
                  <a:lnTo>
                    <a:pt x="440" y="159"/>
                  </a:lnTo>
                  <a:lnTo>
                    <a:pt x="448" y="154"/>
                  </a:lnTo>
                  <a:lnTo>
                    <a:pt x="456" y="149"/>
                  </a:lnTo>
                  <a:lnTo>
                    <a:pt x="464" y="144"/>
                  </a:lnTo>
                  <a:lnTo>
                    <a:pt x="472" y="144"/>
                  </a:lnTo>
                  <a:lnTo>
                    <a:pt x="480" y="140"/>
                  </a:lnTo>
                  <a:lnTo>
                    <a:pt x="488" y="140"/>
                  </a:lnTo>
                  <a:lnTo>
                    <a:pt x="496" y="140"/>
                  </a:lnTo>
                  <a:lnTo>
                    <a:pt x="504" y="144"/>
                  </a:lnTo>
                  <a:lnTo>
                    <a:pt x="512" y="144"/>
                  </a:lnTo>
                  <a:lnTo>
                    <a:pt x="520" y="144"/>
                  </a:lnTo>
                  <a:lnTo>
                    <a:pt x="528" y="144"/>
                  </a:lnTo>
                  <a:lnTo>
                    <a:pt x="536" y="144"/>
                  </a:lnTo>
                  <a:lnTo>
                    <a:pt x="544" y="144"/>
                  </a:lnTo>
                  <a:lnTo>
                    <a:pt x="552" y="144"/>
                  </a:lnTo>
                  <a:lnTo>
                    <a:pt x="560" y="144"/>
                  </a:lnTo>
                  <a:lnTo>
                    <a:pt x="568" y="149"/>
                  </a:lnTo>
                  <a:lnTo>
                    <a:pt x="576" y="149"/>
                  </a:lnTo>
                  <a:lnTo>
                    <a:pt x="584" y="149"/>
                  </a:lnTo>
                  <a:lnTo>
                    <a:pt x="592" y="144"/>
                  </a:lnTo>
                  <a:lnTo>
                    <a:pt x="600" y="144"/>
                  </a:lnTo>
                  <a:lnTo>
                    <a:pt x="608" y="140"/>
                  </a:lnTo>
                  <a:lnTo>
                    <a:pt x="616" y="135"/>
                  </a:lnTo>
                  <a:lnTo>
                    <a:pt x="624" y="135"/>
                  </a:lnTo>
                  <a:lnTo>
                    <a:pt x="632" y="130"/>
                  </a:lnTo>
                  <a:lnTo>
                    <a:pt x="640" y="125"/>
                  </a:lnTo>
                  <a:lnTo>
                    <a:pt x="648" y="125"/>
                  </a:lnTo>
                  <a:lnTo>
                    <a:pt x="656" y="125"/>
                  </a:lnTo>
                  <a:lnTo>
                    <a:pt x="664" y="125"/>
                  </a:lnTo>
                  <a:lnTo>
                    <a:pt x="672" y="120"/>
                  </a:lnTo>
                  <a:lnTo>
                    <a:pt x="680" y="120"/>
                  </a:lnTo>
                  <a:lnTo>
                    <a:pt x="688" y="120"/>
                  </a:lnTo>
                  <a:lnTo>
                    <a:pt x="696" y="115"/>
                  </a:lnTo>
                  <a:lnTo>
                    <a:pt x="704" y="111"/>
                  </a:lnTo>
                  <a:lnTo>
                    <a:pt x="712" y="111"/>
                  </a:lnTo>
                  <a:lnTo>
                    <a:pt x="720" y="111"/>
                  </a:lnTo>
                  <a:lnTo>
                    <a:pt x="728" y="115"/>
                  </a:lnTo>
                  <a:lnTo>
                    <a:pt x="736" y="115"/>
                  </a:lnTo>
                  <a:lnTo>
                    <a:pt x="744" y="120"/>
                  </a:lnTo>
                  <a:lnTo>
                    <a:pt x="752" y="125"/>
                  </a:lnTo>
                  <a:lnTo>
                    <a:pt x="760" y="125"/>
                  </a:lnTo>
                  <a:lnTo>
                    <a:pt x="768" y="130"/>
                  </a:lnTo>
                  <a:lnTo>
                    <a:pt x="776" y="130"/>
                  </a:lnTo>
                  <a:lnTo>
                    <a:pt x="784" y="130"/>
                  </a:lnTo>
                  <a:lnTo>
                    <a:pt x="792" y="130"/>
                  </a:lnTo>
                  <a:lnTo>
                    <a:pt x="800" y="135"/>
                  </a:lnTo>
                  <a:lnTo>
                    <a:pt x="808" y="135"/>
                  </a:lnTo>
                  <a:lnTo>
                    <a:pt x="816" y="140"/>
                  </a:lnTo>
                  <a:lnTo>
                    <a:pt x="824" y="144"/>
                  </a:lnTo>
                  <a:lnTo>
                    <a:pt x="832" y="144"/>
                  </a:lnTo>
                  <a:lnTo>
                    <a:pt x="840" y="149"/>
                  </a:lnTo>
                  <a:lnTo>
                    <a:pt x="848" y="149"/>
                  </a:lnTo>
                  <a:lnTo>
                    <a:pt x="856" y="149"/>
                  </a:lnTo>
                  <a:lnTo>
                    <a:pt x="864" y="144"/>
                  </a:lnTo>
                  <a:lnTo>
                    <a:pt x="872" y="144"/>
                  </a:lnTo>
                  <a:lnTo>
                    <a:pt x="880" y="144"/>
                  </a:lnTo>
                  <a:lnTo>
                    <a:pt x="888" y="144"/>
                  </a:lnTo>
                  <a:lnTo>
                    <a:pt x="896" y="140"/>
                  </a:lnTo>
                  <a:lnTo>
                    <a:pt x="904" y="140"/>
                  </a:lnTo>
                  <a:lnTo>
                    <a:pt x="912" y="140"/>
                  </a:lnTo>
                  <a:lnTo>
                    <a:pt x="920" y="140"/>
                  </a:lnTo>
                  <a:lnTo>
                    <a:pt x="928" y="140"/>
                  </a:lnTo>
                  <a:lnTo>
                    <a:pt x="936" y="140"/>
                  </a:lnTo>
                  <a:lnTo>
                    <a:pt x="944" y="140"/>
                  </a:lnTo>
                  <a:lnTo>
                    <a:pt x="952" y="140"/>
                  </a:lnTo>
                  <a:lnTo>
                    <a:pt x="960" y="144"/>
                  </a:lnTo>
                  <a:lnTo>
                    <a:pt x="968" y="144"/>
                  </a:lnTo>
                  <a:lnTo>
                    <a:pt x="976" y="144"/>
                  </a:lnTo>
                  <a:lnTo>
                    <a:pt x="984" y="144"/>
                  </a:lnTo>
                  <a:lnTo>
                    <a:pt x="992" y="144"/>
                  </a:lnTo>
                  <a:lnTo>
                    <a:pt x="1000" y="144"/>
                  </a:lnTo>
                  <a:lnTo>
                    <a:pt x="1008" y="144"/>
                  </a:lnTo>
                  <a:lnTo>
                    <a:pt x="1016" y="144"/>
                  </a:lnTo>
                  <a:lnTo>
                    <a:pt x="1024" y="144"/>
                  </a:lnTo>
                  <a:lnTo>
                    <a:pt x="1032" y="144"/>
                  </a:lnTo>
                  <a:lnTo>
                    <a:pt x="1040" y="149"/>
                  </a:lnTo>
                  <a:lnTo>
                    <a:pt x="1048" y="154"/>
                  </a:lnTo>
                  <a:lnTo>
                    <a:pt x="1056" y="159"/>
                  </a:lnTo>
                  <a:lnTo>
                    <a:pt x="1064" y="159"/>
                  </a:lnTo>
                  <a:lnTo>
                    <a:pt x="1072" y="159"/>
                  </a:lnTo>
                  <a:lnTo>
                    <a:pt x="1080" y="154"/>
                  </a:lnTo>
                  <a:lnTo>
                    <a:pt x="1088" y="144"/>
                  </a:lnTo>
                  <a:lnTo>
                    <a:pt x="1096" y="135"/>
                  </a:lnTo>
                  <a:lnTo>
                    <a:pt x="1104" y="125"/>
                  </a:lnTo>
                  <a:lnTo>
                    <a:pt x="1112" y="111"/>
                  </a:lnTo>
                  <a:lnTo>
                    <a:pt x="1120" y="96"/>
                  </a:lnTo>
                  <a:lnTo>
                    <a:pt x="1128" y="82"/>
                  </a:lnTo>
                  <a:lnTo>
                    <a:pt x="1136" y="67"/>
                  </a:lnTo>
                  <a:lnTo>
                    <a:pt x="1144" y="53"/>
                  </a:lnTo>
                  <a:lnTo>
                    <a:pt x="1152" y="38"/>
                  </a:lnTo>
                  <a:lnTo>
                    <a:pt x="1160" y="29"/>
                  </a:lnTo>
                  <a:lnTo>
                    <a:pt x="1168" y="14"/>
                  </a:lnTo>
                  <a:lnTo>
                    <a:pt x="1176" y="9"/>
                  </a:lnTo>
                  <a:lnTo>
                    <a:pt x="1184" y="5"/>
                  </a:lnTo>
                  <a:lnTo>
                    <a:pt x="1192" y="0"/>
                  </a:lnTo>
                  <a:lnTo>
                    <a:pt x="1200" y="5"/>
                  </a:lnTo>
                  <a:lnTo>
                    <a:pt x="1208" y="9"/>
                  </a:lnTo>
                  <a:lnTo>
                    <a:pt x="1216" y="14"/>
                  </a:lnTo>
                  <a:lnTo>
                    <a:pt x="1224" y="24"/>
                  </a:lnTo>
                  <a:lnTo>
                    <a:pt x="1232" y="33"/>
                  </a:lnTo>
                  <a:lnTo>
                    <a:pt x="1240" y="43"/>
                  </a:lnTo>
                  <a:lnTo>
                    <a:pt x="1248" y="53"/>
                  </a:lnTo>
                  <a:lnTo>
                    <a:pt x="1256" y="67"/>
                  </a:lnTo>
                  <a:lnTo>
                    <a:pt x="1264" y="82"/>
                  </a:lnTo>
                  <a:lnTo>
                    <a:pt x="1272" y="106"/>
                  </a:lnTo>
                  <a:lnTo>
                    <a:pt x="1280" y="130"/>
                  </a:lnTo>
                  <a:lnTo>
                    <a:pt x="1288" y="159"/>
                  </a:lnTo>
                  <a:lnTo>
                    <a:pt x="1296" y="188"/>
                  </a:lnTo>
                  <a:lnTo>
                    <a:pt x="1305" y="222"/>
                  </a:lnTo>
                  <a:lnTo>
                    <a:pt x="1313" y="260"/>
                  </a:lnTo>
                  <a:lnTo>
                    <a:pt x="1321" y="294"/>
                  </a:lnTo>
                  <a:lnTo>
                    <a:pt x="1329" y="332"/>
                  </a:lnTo>
                  <a:lnTo>
                    <a:pt x="1337" y="376"/>
                  </a:lnTo>
                  <a:lnTo>
                    <a:pt x="1345" y="414"/>
                  </a:lnTo>
                  <a:lnTo>
                    <a:pt x="1353" y="458"/>
                  </a:lnTo>
                  <a:lnTo>
                    <a:pt x="1361" y="496"/>
                  </a:lnTo>
                  <a:lnTo>
                    <a:pt x="1369" y="540"/>
                  </a:lnTo>
                  <a:lnTo>
                    <a:pt x="1377" y="583"/>
                  </a:lnTo>
                  <a:lnTo>
                    <a:pt x="1385" y="622"/>
                  </a:lnTo>
                  <a:lnTo>
                    <a:pt x="1393" y="655"/>
                  </a:lnTo>
                  <a:lnTo>
                    <a:pt x="1401" y="689"/>
                  </a:lnTo>
                  <a:lnTo>
                    <a:pt x="1409" y="718"/>
                  </a:lnTo>
                  <a:lnTo>
                    <a:pt x="1417" y="747"/>
                  </a:lnTo>
                  <a:lnTo>
                    <a:pt x="1425" y="771"/>
                  </a:lnTo>
                  <a:lnTo>
                    <a:pt x="1433" y="791"/>
                  </a:lnTo>
                  <a:lnTo>
                    <a:pt x="1441" y="810"/>
                  </a:lnTo>
                  <a:lnTo>
                    <a:pt x="1449" y="829"/>
                  </a:lnTo>
                  <a:lnTo>
                    <a:pt x="1457" y="844"/>
                  </a:lnTo>
                  <a:lnTo>
                    <a:pt x="1465" y="853"/>
                  </a:lnTo>
                  <a:lnTo>
                    <a:pt x="1473" y="863"/>
                  </a:lnTo>
                  <a:lnTo>
                    <a:pt x="1481" y="868"/>
                  </a:lnTo>
                  <a:lnTo>
                    <a:pt x="1489" y="877"/>
                  </a:lnTo>
                  <a:lnTo>
                    <a:pt x="1497" y="882"/>
                  </a:lnTo>
                  <a:lnTo>
                    <a:pt x="1505" y="882"/>
                  </a:lnTo>
                  <a:lnTo>
                    <a:pt x="1513" y="887"/>
                  </a:lnTo>
                  <a:lnTo>
                    <a:pt x="1521" y="892"/>
                  </a:lnTo>
                  <a:lnTo>
                    <a:pt x="1529" y="897"/>
                  </a:lnTo>
                  <a:lnTo>
                    <a:pt x="1537" y="901"/>
                  </a:lnTo>
                  <a:lnTo>
                    <a:pt x="1545" y="911"/>
                  </a:lnTo>
                  <a:lnTo>
                    <a:pt x="1553" y="916"/>
                  </a:lnTo>
                  <a:lnTo>
                    <a:pt x="1561" y="921"/>
                  </a:lnTo>
                  <a:lnTo>
                    <a:pt x="1569" y="930"/>
                  </a:lnTo>
                  <a:lnTo>
                    <a:pt x="1577" y="935"/>
                  </a:lnTo>
                  <a:lnTo>
                    <a:pt x="1585" y="940"/>
                  </a:lnTo>
                  <a:lnTo>
                    <a:pt x="1593" y="945"/>
                  </a:lnTo>
                  <a:lnTo>
                    <a:pt x="1601" y="954"/>
                  </a:lnTo>
                  <a:lnTo>
                    <a:pt x="1609" y="959"/>
                  </a:lnTo>
                  <a:lnTo>
                    <a:pt x="1617" y="969"/>
                  </a:lnTo>
                  <a:lnTo>
                    <a:pt x="1625" y="974"/>
                  </a:lnTo>
                  <a:lnTo>
                    <a:pt x="1633" y="983"/>
                  </a:lnTo>
                  <a:lnTo>
                    <a:pt x="1641" y="988"/>
                  </a:lnTo>
                  <a:lnTo>
                    <a:pt x="1649" y="998"/>
                  </a:lnTo>
                  <a:lnTo>
                    <a:pt x="1657" y="1003"/>
                  </a:lnTo>
                  <a:lnTo>
                    <a:pt x="1665" y="1012"/>
                  </a:lnTo>
                  <a:lnTo>
                    <a:pt x="1673" y="1022"/>
                  </a:lnTo>
                  <a:lnTo>
                    <a:pt x="1681" y="1036"/>
                  </a:lnTo>
                  <a:lnTo>
                    <a:pt x="1689" y="1051"/>
                  </a:lnTo>
                  <a:lnTo>
                    <a:pt x="1697" y="1065"/>
                  </a:lnTo>
                  <a:lnTo>
                    <a:pt x="1705" y="1080"/>
                  </a:lnTo>
                  <a:lnTo>
                    <a:pt x="1713" y="1094"/>
                  </a:lnTo>
                  <a:lnTo>
                    <a:pt x="1721" y="1109"/>
                  </a:lnTo>
                  <a:lnTo>
                    <a:pt x="1729" y="1123"/>
                  </a:lnTo>
                  <a:lnTo>
                    <a:pt x="1737" y="1138"/>
                  </a:lnTo>
                  <a:lnTo>
                    <a:pt x="1745" y="1147"/>
                  </a:lnTo>
                  <a:lnTo>
                    <a:pt x="1753" y="1162"/>
                  </a:lnTo>
                  <a:lnTo>
                    <a:pt x="1761" y="1176"/>
                  </a:lnTo>
                  <a:lnTo>
                    <a:pt x="1769" y="1196"/>
                  </a:lnTo>
                  <a:lnTo>
                    <a:pt x="1777" y="1210"/>
                  </a:lnTo>
                  <a:lnTo>
                    <a:pt x="1785" y="1224"/>
                  </a:lnTo>
                  <a:lnTo>
                    <a:pt x="1793" y="1239"/>
                  </a:lnTo>
                  <a:lnTo>
                    <a:pt x="1801" y="1253"/>
                  </a:lnTo>
                  <a:lnTo>
                    <a:pt x="1809" y="1268"/>
                  </a:lnTo>
                  <a:lnTo>
                    <a:pt x="1817" y="1282"/>
                  </a:lnTo>
                  <a:lnTo>
                    <a:pt x="1825" y="1297"/>
                  </a:lnTo>
                  <a:lnTo>
                    <a:pt x="1833" y="1316"/>
                  </a:lnTo>
                  <a:lnTo>
                    <a:pt x="1841" y="1331"/>
                  </a:lnTo>
                  <a:lnTo>
                    <a:pt x="1849" y="1350"/>
                  </a:lnTo>
                  <a:lnTo>
                    <a:pt x="1857" y="1369"/>
                  </a:lnTo>
                  <a:lnTo>
                    <a:pt x="1865" y="1393"/>
                  </a:lnTo>
                  <a:lnTo>
                    <a:pt x="1873" y="1413"/>
                  </a:lnTo>
                  <a:lnTo>
                    <a:pt x="1881" y="1432"/>
                  </a:lnTo>
                  <a:lnTo>
                    <a:pt x="1889" y="1446"/>
                  </a:lnTo>
                  <a:lnTo>
                    <a:pt x="1897" y="1466"/>
                  </a:lnTo>
                  <a:lnTo>
                    <a:pt x="1905" y="1480"/>
                  </a:lnTo>
                  <a:lnTo>
                    <a:pt x="1913" y="1495"/>
                  </a:lnTo>
                  <a:lnTo>
                    <a:pt x="1921" y="1509"/>
                  </a:lnTo>
                  <a:lnTo>
                    <a:pt x="1929" y="1523"/>
                  </a:lnTo>
                  <a:lnTo>
                    <a:pt x="1937" y="1533"/>
                  </a:lnTo>
                  <a:lnTo>
                    <a:pt x="1945" y="1548"/>
                  </a:lnTo>
                  <a:lnTo>
                    <a:pt x="1953" y="1557"/>
                  </a:lnTo>
                  <a:lnTo>
                    <a:pt x="1961" y="1567"/>
                  </a:lnTo>
                  <a:lnTo>
                    <a:pt x="1969" y="1576"/>
                  </a:lnTo>
                  <a:lnTo>
                    <a:pt x="1977" y="1586"/>
                  </a:lnTo>
                  <a:lnTo>
                    <a:pt x="1985" y="1591"/>
                  </a:lnTo>
                  <a:lnTo>
                    <a:pt x="1993" y="1601"/>
                  </a:lnTo>
                  <a:lnTo>
                    <a:pt x="2001" y="1610"/>
                  </a:lnTo>
                  <a:lnTo>
                    <a:pt x="2009" y="1620"/>
                  </a:lnTo>
                  <a:lnTo>
                    <a:pt x="2017" y="1625"/>
                  </a:lnTo>
                  <a:lnTo>
                    <a:pt x="2025" y="1634"/>
                  </a:lnTo>
                  <a:lnTo>
                    <a:pt x="2033" y="1644"/>
                  </a:lnTo>
                  <a:lnTo>
                    <a:pt x="2041" y="1649"/>
                  </a:lnTo>
                  <a:lnTo>
                    <a:pt x="2049" y="1658"/>
                  </a:lnTo>
                  <a:lnTo>
                    <a:pt x="2057" y="1663"/>
                  </a:lnTo>
                  <a:lnTo>
                    <a:pt x="2065" y="1673"/>
                  </a:lnTo>
                  <a:lnTo>
                    <a:pt x="2073" y="1683"/>
                  </a:lnTo>
                  <a:lnTo>
                    <a:pt x="2081" y="1687"/>
                  </a:lnTo>
                  <a:lnTo>
                    <a:pt x="2089" y="1697"/>
                  </a:lnTo>
                  <a:lnTo>
                    <a:pt x="2097" y="1707"/>
                  </a:lnTo>
                  <a:lnTo>
                    <a:pt x="2105" y="1716"/>
                  </a:lnTo>
                  <a:lnTo>
                    <a:pt x="2113" y="1726"/>
                  </a:lnTo>
                  <a:lnTo>
                    <a:pt x="2121" y="1731"/>
                  </a:lnTo>
                  <a:lnTo>
                    <a:pt x="2129" y="1740"/>
                  </a:lnTo>
                  <a:lnTo>
                    <a:pt x="2137" y="1745"/>
                  </a:lnTo>
                  <a:lnTo>
                    <a:pt x="2145" y="1750"/>
                  </a:lnTo>
                  <a:lnTo>
                    <a:pt x="2153" y="1760"/>
                  </a:lnTo>
                  <a:lnTo>
                    <a:pt x="2161" y="1765"/>
                  </a:lnTo>
                  <a:lnTo>
                    <a:pt x="2169" y="1769"/>
                  </a:lnTo>
                  <a:lnTo>
                    <a:pt x="2177" y="1774"/>
                  </a:lnTo>
                  <a:lnTo>
                    <a:pt x="2185" y="1779"/>
                  </a:lnTo>
                  <a:lnTo>
                    <a:pt x="2193" y="1784"/>
                  </a:lnTo>
                  <a:lnTo>
                    <a:pt x="2201" y="1784"/>
                  </a:lnTo>
                  <a:lnTo>
                    <a:pt x="2209" y="1784"/>
                  </a:lnTo>
                  <a:lnTo>
                    <a:pt x="2217" y="1784"/>
                  </a:lnTo>
                  <a:lnTo>
                    <a:pt x="2225" y="1784"/>
                  </a:lnTo>
                  <a:lnTo>
                    <a:pt x="2233" y="1779"/>
                  </a:lnTo>
                  <a:lnTo>
                    <a:pt x="2241" y="1779"/>
                  </a:lnTo>
                  <a:lnTo>
                    <a:pt x="2249" y="1774"/>
                  </a:lnTo>
                  <a:lnTo>
                    <a:pt x="2257" y="1769"/>
                  </a:lnTo>
                  <a:lnTo>
                    <a:pt x="2265" y="1765"/>
                  </a:lnTo>
                  <a:lnTo>
                    <a:pt x="2273" y="1760"/>
                  </a:lnTo>
                  <a:lnTo>
                    <a:pt x="2281" y="1755"/>
                  </a:lnTo>
                  <a:lnTo>
                    <a:pt x="2289" y="1745"/>
                  </a:lnTo>
                  <a:lnTo>
                    <a:pt x="2297" y="1736"/>
                  </a:lnTo>
                  <a:lnTo>
                    <a:pt x="2305" y="1726"/>
                  </a:lnTo>
                  <a:lnTo>
                    <a:pt x="2313" y="1716"/>
                  </a:lnTo>
                  <a:lnTo>
                    <a:pt x="2321" y="1707"/>
                  </a:lnTo>
                  <a:lnTo>
                    <a:pt x="2329" y="1692"/>
                  </a:lnTo>
                  <a:lnTo>
                    <a:pt x="2337" y="1683"/>
                  </a:lnTo>
                  <a:lnTo>
                    <a:pt x="2345" y="1668"/>
                  </a:lnTo>
                  <a:lnTo>
                    <a:pt x="2353" y="1654"/>
                  </a:lnTo>
                  <a:lnTo>
                    <a:pt x="2361" y="1639"/>
                  </a:lnTo>
                  <a:lnTo>
                    <a:pt x="2369" y="1620"/>
                  </a:lnTo>
                  <a:lnTo>
                    <a:pt x="2377" y="1601"/>
                  </a:lnTo>
                  <a:lnTo>
                    <a:pt x="2385" y="1581"/>
                  </a:lnTo>
                  <a:lnTo>
                    <a:pt x="2393" y="1562"/>
                  </a:lnTo>
                  <a:lnTo>
                    <a:pt x="2401" y="1548"/>
                  </a:lnTo>
                  <a:lnTo>
                    <a:pt x="2409" y="1528"/>
                  </a:lnTo>
                  <a:lnTo>
                    <a:pt x="2417" y="1509"/>
                  </a:lnTo>
                  <a:lnTo>
                    <a:pt x="2425" y="1490"/>
                  </a:lnTo>
                  <a:lnTo>
                    <a:pt x="2433" y="1466"/>
                  </a:lnTo>
                  <a:lnTo>
                    <a:pt x="2441" y="1446"/>
                  </a:lnTo>
                  <a:lnTo>
                    <a:pt x="2449" y="1422"/>
                  </a:lnTo>
                  <a:lnTo>
                    <a:pt x="2457" y="1398"/>
                  </a:lnTo>
                  <a:lnTo>
                    <a:pt x="2465" y="1369"/>
                  </a:lnTo>
                  <a:lnTo>
                    <a:pt x="2473" y="1345"/>
                  </a:lnTo>
                  <a:lnTo>
                    <a:pt x="2481" y="1321"/>
                  </a:lnTo>
                  <a:lnTo>
                    <a:pt x="2489" y="1297"/>
                  </a:lnTo>
                  <a:lnTo>
                    <a:pt x="2497" y="1268"/>
                  </a:lnTo>
                  <a:lnTo>
                    <a:pt x="2505" y="1244"/>
                  </a:lnTo>
                  <a:lnTo>
                    <a:pt x="2513" y="1220"/>
                  </a:lnTo>
                  <a:lnTo>
                    <a:pt x="2521" y="1191"/>
                  </a:lnTo>
                  <a:lnTo>
                    <a:pt x="2529" y="1167"/>
                  </a:lnTo>
                  <a:lnTo>
                    <a:pt x="2537" y="1138"/>
                  </a:lnTo>
                  <a:lnTo>
                    <a:pt x="2545" y="1114"/>
                  </a:lnTo>
                  <a:lnTo>
                    <a:pt x="2553" y="1089"/>
                  </a:lnTo>
                  <a:lnTo>
                    <a:pt x="2561" y="1065"/>
                  </a:lnTo>
                  <a:lnTo>
                    <a:pt x="2569" y="1046"/>
                  </a:lnTo>
                  <a:lnTo>
                    <a:pt x="2577" y="1022"/>
                  </a:lnTo>
                  <a:lnTo>
                    <a:pt x="2585" y="1003"/>
                  </a:lnTo>
                  <a:lnTo>
                    <a:pt x="2593" y="983"/>
                  </a:lnTo>
                  <a:lnTo>
                    <a:pt x="2601" y="964"/>
                  </a:lnTo>
                  <a:lnTo>
                    <a:pt x="2609" y="940"/>
                  </a:lnTo>
                  <a:lnTo>
                    <a:pt x="2617" y="921"/>
                  </a:lnTo>
                  <a:lnTo>
                    <a:pt x="2625" y="901"/>
                  </a:lnTo>
                  <a:lnTo>
                    <a:pt x="2633" y="882"/>
                  </a:lnTo>
                  <a:lnTo>
                    <a:pt x="2641" y="863"/>
                  </a:lnTo>
                  <a:lnTo>
                    <a:pt x="2649" y="848"/>
                  </a:lnTo>
                  <a:lnTo>
                    <a:pt x="2657" y="834"/>
                  </a:lnTo>
                  <a:lnTo>
                    <a:pt x="2665" y="815"/>
                  </a:lnTo>
                  <a:lnTo>
                    <a:pt x="2673" y="800"/>
                  </a:lnTo>
                  <a:lnTo>
                    <a:pt x="2681" y="786"/>
                  </a:lnTo>
                  <a:lnTo>
                    <a:pt x="2689" y="771"/>
                  </a:lnTo>
                  <a:lnTo>
                    <a:pt x="2697" y="757"/>
                  </a:lnTo>
                  <a:lnTo>
                    <a:pt x="2705" y="747"/>
                  </a:lnTo>
                  <a:lnTo>
                    <a:pt x="2713" y="737"/>
                  </a:lnTo>
                  <a:lnTo>
                    <a:pt x="2721" y="728"/>
                  </a:lnTo>
                  <a:lnTo>
                    <a:pt x="2729" y="723"/>
                  </a:lnTo>
                  <a:lnTo>
                    <a:pt x="2738" y="713"/>
                  </a:lnTo>
                  <a:lnTo>
                    <a:pt x="2746" y="709"/>
                  </a:lnTo>
                  <a:lnTo>
                    <a:pt x="2754" y="704"/>
                  </a:lnTo>
                  <a:lnTo>
                    <a:pt x="2762" y="699"/>
                  </a:lnTo>
                  <a:lnTo>
                    <a:pt x="2770" y="689"/>
                  </a:lnTo>
                  <a:lnTo>
                    <a:pt x="2778" y="684"/>
                  </a:lnTo>
                  <a:lnTo>
                    <a:pt x="2786" y="680"/>
                  </a:lnTo>
                  <a:lnTo>
                    <a:pt x="2794" y="675"/>
                  </a:lnTo>
                  <a:lnTo>
                    <a:pt x="2802" y="670"/>
                  </a:lnTo>
                  <a:lnTo>
                    <a:pt x="2810" y="665"/>
                  </a:lnTo>
                  <a:lnTo>
                    <a:pt x="2818" y="665"/>
                  </a:lnTo>
                  <a:lnTo>
                    <a:pt x="2826" y="660"/>
                  </a:lnTo>
                  <a:lnTo>
                    <a:pt x="2834" y="655"/>
                  </a:lnTo>
                  <a:lnTo>
                    <a:pt x="2842" y="651"/>
                  </a:lnTo>
                  <a:lnTo>
                    <a:pt x="2850" y="646"/>
                  </a:lnTo>
                  <a:lnTo>
                    <a:pt x="2858" y="641"/>
                  </a:lnTo>
                  <a:lnTo>
                    <a:pt x="2866" y="636"/>
                  </a:lnTo>
                  <a:lnTo>
                    <a:pt x="2874" y="631"/>
                  </a:lnTo>
                  <a:lnTo>
                    <a:pt x="2882" y="627"/>
                  </a:lnTo>
                  <a:lnTo>
                    <a:pt x="2890" y="622"/>
                  </a:lnTo>
                  <a:lnTo>
                    <a:pt x="2898" y="622"/>
                  </a:lnTo>
                  <a:lnTo>
                    <a:pt x="2906" y="617"/>
                  </a:lnTo>
                  <a:lnTo>
                    <a:pt x="2914" y="612"/>
                  </a:lnTo>
                  <a:lnTo>
                    <a:pt x="2922" y="607"/>
                  </a:lnTo>
                  <a:lnTo>
                    <a:pt x="2930" y="602"/>
                  </a:lnTo>
                  <a:lnTo>
                    <a:pt x="2938" y="598"/>
                  </a:lnTo>
                  <a:lnTo>
                    <a:pt x="2946" y="593"/>
                  </a:lnTo>
                  <a:lnTo>
                    <a:pt x="2954" y="588"/>
                  </a:lnTo>
                  <a:lnTo>
                    <a:pt x="2962" y="583"/>
                  </a:lnTo>
                  <a:lnTo>
                    <a:pt x="2970" y="583"/>
                  </a:lnTo>
                  <a:lnTo>
                    <a:pt x="2978" y="578"/>
                  </a:lnTo>
                  <a:lnTo>
                    <a:pt x="2986" y="578"/>
                  </a:lnTo>
                  <a:lnTo>
                    <a:pt x="2994" y="574"/>
                  </a:lnTo>
                  <a:lnTo>
                    <a:pt x="3002" y="574"/>
                  </a:lnTo>
                  <a:lnTo>
                    <a:pt x="3010" y="574"/>
                  </a:lnTo>
                  <a:lnTo>
                    <a:pt x="3018" y="574"/>
                  </a:lnTo>
                  <a:lnTo>
                    <a:pt x="3026" y="574"/>
                  </a:lnTo>
                  <a:lnTo>
                    <a:pt x="3034" y="574"/>
                  </a:lnTo>
                  <a:lnTo>
                    <a:pt x="3042" y="574"/>
                  </a:lnTo>
                  <a:lnTo>
                    <a:pt x="3050" y="578"/>
                  </a:lnTo>
                  <a:lnTo>
                    <a:pt x="3058" y="583"/>
                  </a:lnTo>
                  <a:lnTo>
                    <a:pt x="3066" y="583"/>
                  </a:lnTo>
                  <a:lnTo>
                    <a:pt x="3074" y="588"/>
                  </a:lnTo>
                  <a:lnTo>
                    <a:pt x="3082" y="588"/>
                  </a:lnTo>
                  <a:lnTo>
                    <a:pt x="3090" y="588"/>
                  </a:lnTo>
                  <a:lnTo>
                    <a:pt x="3098" y="583"/>
                  </a:lnTo>
                  <a:lnTo>
                    <a:pt x="3106" y="583"/>
                  </a:lnTo>
                  <a:lnTo>
                    <a:pt x="3114" y="578"/>
                  </a:lnTo>
                  <a:lnTo>
                    <a:pt x="3122" y="574"/>
                  </a:lnTo>
                  <a:lnTo>
                    <a:pt x="3130" y="569"/>
                  </a:lnTo>
                  <a:lnTo>
                    <a:pt x="3138" y="564"/>
                  </a:lnTo>
                  <a:lnTo>
                    <a:pt x="3146" y="564"/>
                  </a:lnTo>
                  <a:lnTo>
                    <a:pt x="3154" y="559"/>
                  </a:lnTo>
                  <a:lnTo>
                    <a:pt x="3162" y="554"/>
                  </a:lnTo>
                  <a:lnTo>
                    <a:pt x="3170" y="554"/>
                  </a:lnTo>
                  <a:lnTo>
                    <a:pt x="3178" y="549"/>
                  </a:lnTo>
                  <a:lnTo>
                    <a:pt x="3186" y="545"/>
                  </a:lnTo>
                  <a:lnTo>
                    <a:pt x="3194" y="545"/>
                  </a:lnTo>
                  <a:lnTo>
                    <a:pt x="3202" y="540"/>
                  </a:lnTo>
                  <a:lnTo>
                    <a:pt x="3210" y="540"/>
                  </a:lnTo>
                  <a:lnTo>
                    <a:pt x="3218" y="540"/>
                  </a:lnTo>
                  <a:lnTo>
                    <a:pt x="3226" y="540"/>
                  </a:lnTo>
                  <a:lnTo>
                    <a:pt x="3234" y="540"/>
                  </a:lnTo>
                  <a:lnTo>
                    <a:pt x="3242" y="540"/>
                  </a:lnTo>
                  <a:lnTo>
                    <a:pt x="3250" y="540"/>
                  </a:lnTo>
                  <a:lnTo>
                    <a:pt x="3258" y="540"/>
                  </a:lnTo>
                  <a:lnTo>
                    <a:pt x="3266" y="540"/>
                  </a:lnTo>
                  <a:lnTo>
                    <a:pt x="3274" y="540"/>
                  </a:lnTo>
                  <a:lnTo>
                    <a:pt x="3282" y="540"/>
                  </a:lnTo>
                  <a:lnTo>
                    <a:pt x="3290" y="540"/>
                  </a:lnTo>
                  <a:lnTo>
                    <a:pt x="3298" y="545"/>
                  </a:lnTo>
                  <a:lnTo>
                    <a:pt x="3306" y="545"/>
                  </a:lnTo>
                  <a:lnTo>
                    <a:pt x="3314" y="545"/>
                  </a:lnTo>
                  <a:lnTo>
                    <a:pt x="3322" y="545"/>
                  </a:lnTo>
                  <a:lnTo>
                    <a:pt x="3330" y="540"/>
                  </a:lnTo>
                  <a:lnTo>
                    <a:pt x="3338" y="535"/>
                  </a:lnTo>
                  <a:lnTo>
                    <a:pt x="3346" y="535"/>
                  </a:lnTo>
                  <a:lnTo>
                    <a:pt x="3354" y="530"/>
                  </a:lnTo>
                  <a:lnTo>
                    <a:pt x="3362" y="525"/>
                  </a:lnTo>
                  <a:lnTo>
                    <a:pt x="3370" y="525"/>
                  </a:lnTo>
                  <a:lnTo>
                    <a:pt x="3378" y="525"/>
                  </a:lnTo>
                  <a:lnTo>
                    <a:pt x="3386" y="525"/>
                  </a:lnTo>
                  <a:lnTo>
                    <a:pt x="3394" y="525"/>
                  </a:lnTo>
                  <a:lnTo>
                    <a:pt x="3402" y="525"/>
                  </a:lnTo>
                  <a:lnTo>
                    <a:pt x="3410" y="520"/>
                  </a:lnTo>
                  <a:lnTo>
                    <a:pt x="3418" y="520"/>
                  </a:lnTo>
                  <a:lnTo>
                    <a:pt x="3426" y="520"/>
                  </a:lnTo>
                  <a:lnTo>
                    <a:pt x="3434" y="516"/>
                  </a:lnTo>
                  <a:lnTo>
                    <a:pt x="3442" y="516"/>
                  </a:lnTo>
                  <a:lnTo>
                    <a:pt x="3450" y="516"/>
                  </a:lnTo>
                  <a:lnTo>
                    <a:pt x="3458" y="516"/>
                  </a:lnTo>
                  <a:lnTo>
                    <a:pt x="3466" y="516"/>
                  </a:lnTo>
                  <a:lnTo>
                    <a:pt x="3474" y="516"/>
                  </a:lnTo>
                  <a:lnTo>
                    <a:pt x="3482" y="516"/>
                  </a:lnTo>
                  <a:lnTo>
                    <a:pt x="3490" y="511"/>
                  </a:lnTo>
                  <a:lnTo>
                    <a:pt x="3498" y="506"/>
                  </a:lnTo>
                  <a:lnTo>
                    <a:pt x="3506" y="501"/>
                  </a:lnTo>
                  <a:lnTo>
                    <a:pt x="3514" y="496"/>
                  </a:lnTo>
                  <a:lnTo>
                    <a:pt x="3522" y="487"/>
                  </a:lnTo>
                  <a:lnTo>
                    <a:pt x="3530" y="482"/>
                  </a:lnTo>
                  <a:lnTo>
                    <a:pt x="3538" y="477"/>
                  </a:lnTo>
                  <a:lnTo>
                    <a:pt x="3546" y="472"/>
                  </a:lnTo>
                  <a:lnTo>
                    <a:pt x="3554" y="463"/>
                  </a:lnTo>
                  <a:lnTo>
                    <a:pt x="3562" y="458"/>
                  </a:lnTo>
                  <a:lnTo>
                    <a:pt x="3570" y="453"/>
                  </a:lnTo>
                  <a:lnTo>
                    <a:pt x="3578" y="448"/>
                  </a:lnTo>
                  <a:lnTo>
                    <a:pt x="3586" y="443"/>
                  </a:lnTo>
                  <a:lnTo>
                    <a:pt x="3594" y="439"/>
                  </a:lnTo>
                  <a:lnTo>
                    <a:pt x="3602" y="439"/>
                  </a:lnTo>
                  <a:lnTo>
                    <a:pt x="3610" y="434"/>
                  </a:lnTo>
                  <a:lnTo>
                    <a:pt x="3618" y="434"/>
                  </a:lnTo>
                  <a:lnTo>
                    <a:pt x="3626" y="434"/>
                  </a:lnTo>
                  <a:lnTo>
                    <a:pt x="3634" y="429"/>
                  </a:lnTo>
                  <a:lnTo>
                    <a:pt x="3642" y="424"/>
                  </a:lnTo>
                  <a:lnTo>
                    <a:pt x="3650" y="419"/>
                  </a:lnTo>
                  <a:lnTo>
                    <a:pt x="3658" y="410"/>
                  </a:lnTo>
                  <a:lnTo>
                    <a:pt x="3666" y="405"/>
                  </a:lnTo>
                  <a:lnTo>
                    <a:pt x="3674" y="400"/>
                  </a:lnTo>
                  <a:lnTo>
                    <a:pt x="3682" y="395"/>
                  </a:lnTo>
                  <a:lnTo>
                    <a:pt x="3690" y="390"/>
                  </a:lnTo>
                  <a:lnTo>
                    <a:pt x="3698" y="385"/>
                  </a:lnTo>
                  <a:lnTo>
                    <a:pt x="3706" y="385"/>
                  </a:lnTo>
                  <a:lnTo>
                    <a:pt x="3714" y="385"/>
                  </a:lnTo>
                  <a:lnTo>
                    <a:pt x="3722" y="381"/>
                  </a:lnTo>
                  <a:lnTo>
                    <a:pt x="3730" y="381"/>
                  </a:lnTo>
                  <a:lnTo>
                    <a:pt x="3738" y="376"/>
                  </a:lnTo>
                  <a:lnTo>
                    <a:pt x="3746" y="371"/>
                  </a:lnTo>
                  <a:lnTo>
                    <a:pt x="3754" y="366"/>
                  </a:lnTo>
                  <a:lnTo>
                    <a:pt x="3762" y="361"/>
                  </a:lnTo>
                  <a:lnTo>
                    <a:pt x="3770" y="357"/>
                  </a:lnTo>
                  <a:lnTo>
                    <a:pt x="3778" y="352"/>
                  </a:lnTo>
                  <a:lnTo>
                    <a:pt x="3786" y="347"/>
                  </a:lnTo>
                  <a:lnTo>
                    <a:pt x="3794" y="342"/>
                  </a:lnTo>
                  <a:lnTo>
                    <a:pt x="3802" y="332"/>
                  </a:lnTo>
                  <a:lnTo>
                    <a:pt x="3810" y="328"/>
                  </a:lnTo>
                  <a:lnTo>
                    <a:pt x="3818" y="318"/>
                  </a:lnTo>
                  <a:lnTo>
                    <a:pt x="3826" y="313"/>
                  </a:lnTo>
                  <a:lnTo>
                    <a:pt x="3834" y="308"/>
                  </a:lnTo>
                  <a:lnTo>
                    <a:pt x="3842" y="303"/>
                  </a:lnTo>
                  <a:lnTo>
                    <a:pt x="3850" y="303"/>
                  </a:lnTo>
                  <a:lnTo>
                    <a:pt x="3858" y="303"/>
                  </a:lnTo>
                  <a:lnTo>
                    <a:pt x="3866" y="299"/>
                  </a:lnTo>
                  <a:lnTo>
                    <a:pt x="3874" y="299"/>
                  </a:lnTo>
                  <a:lnTo>
                    <a:pt x="3882" y="299"/>
                  </a:lnTo>
                  <a:lnTo>
                    <a:pt x="3890" y="294"/>
                  </a:lnTo>
                  <a:lnTo>
                    <a:pt x="3898" y="294"/>
                  </a:lnTo>
                  <a:lnTo>
                    <a:pt x="3906" y="294"/>
                  </a:lnTo>
                  <a:lnTo>
                    <a:pt x="3914" y="289"/>
                  </a:lnTo>
                  <a:lnTo>
                    <a:pt x="3922" y="289"/>
                  </a:lnTo>
                  <a:lnTo>
                    <a:pt x="3930" y="289"/>
                  </a:lnTo>
                  <a:lnTo>
                    <a:pt x="3938" y="284"/>
                  </a:lnTo>
                  <a:lnTo>
                    <a:pt x="3946" y="289"/>
                  </a:lnTo>
                  <a:lnTo>
                    <a:pt x="3954" y="289"/>
                  </a:lnTo>
                  <a:lnTo>
                    <a:pt x="3962" y="289"/>
                  </a:lnTo>
                  <a:lnTo>
                    <a:pt x="3970" y="289"/>
                  </a:lnTo>
                  <a:lnTo>
                    <a:pt x="3978" y="289"/>
                  </a:lnTo>
                  <a:lnTo>
                    <a:pt x="3986" y="289"/>
                  </a:lnTo>
                  <a:lnTo>
                    <a:pt x="3994" y="289"/>
                  </a:lnTo>
                  <a:lnTo>
                    <a:pt x="4002" y="289"/>
                  </a:lnTo>
                </a:path>
              </a:pathLst>
            </a:custGeom>
            <a:noFill/>
            <a:ln w="50800">
              <a:solidFill>
                <a:srgbClr val="800000"/>
              </a:solidFill>
              <a:round/>
              <a:headEnd/>
              <a:tailEnd/>
            </a:ln>
          </p:spPr>
          <p:txBody>
            <a:bodyPr/>
            <a:lstStyle/>
            <a:p>
              <a:endParaRPr lang="zh-CN" altLang="en-US"/>
            </a:p>
          </p:txBody>
        </p:sp>
        <p:sp>
          <p:nvSpPr>
            <p:cNvPr id="87" name="Freeform 55"/>
            <p:cNvSpPr>
              <a:spLocks/>
            </p:cNvSpPr>
            <p:nvPr/>
          </p:nvSpPr>
          <p:spPr bwMode="auto">
            <a:xfrm>
              <a:off x="4672952" y="3798792"/>
              <a:ext cx="3987877" cy="1333711"/>
            </a:xfrm>
            <a:custGeom>
              <a:avLst/>
              <a:gdLst>
                <a:gd name="T0" fmla="*/ 2147483647 w 4002"/>
                <a:gd name="T1" fmla="*/ 2147483647 h 1249"/>
                <a:gd name="T2" fmla="*/ 2147483647 w 4002"/>
                <a:gd name="T3" fmla="*/ 2147483647 h 1249"/>
                <a:gd name="T4" fmla="*/ 2147483647 w 4002"/>
                <a:gd name="T5" fmla="*/ 2147483647 h 1249"/>
                <a:gd name="T6" fmla="*/ 2147483647 w 4002"/>
                <a:gd name="T7" fmla="*/ 2147483647 h 1249"/>
                <a:gd name="T8" fmla="*/ 2147483647 w 4002"/>
                <a:gd name="T9" fmla="*/ 2147483647 h 1249"/>
                <a:gd name="T10" fmla="*/ 2147483647 w 4002"/>
                <a:gd name="T11" fmla="*/ 2147483647 h 1249"/>
                <a:gd name="T12" fmla="*/ 2147483647 w 4002"/>
                <a:gd name="T13" fmla="*/ 2147483647 h 1249"/>
                <a:gd name="T14" fmla="*/ 2147483647 w 4002"/>
                <a:gd name="T15" fmla="*/ 2147483647 h 1249"/>
                <a:gd name="T16" fmla="*/ 2147483647 w 4002"/>
                <a:gd name="T17" fmla="*/ 2147483647 h 1249"/>
                <a:gd name="T18" fmla="*/ 2147483647 w 4002"/>
                <a:gd name="T19" fmla="*/ 2147483647 h 1249"/>
                <a:gd name="T20" fmla="*/ 2147483647 w 4002"/>
                <a:gd name="T21" fmla="*/ 2147483647 h 1249"/>
                <a:gd name="T22" fmla="*/ 2147483647 w 4002"/>
                <a:gd name="T23" fmla="*/ 2147483647 h 1249"/>
                <a:gd name="T24" fmla="*/ 2147483647 w 4002"/>
                <a:gd name="T25" fmla="*/ 2147483647 h 1249"/>
                <a:gd name="T26" fmla="*/ 2147483647 w 4002"/>
                <a:gd name="T27" fmla="*/ 2147483647 h 1249"/>
                <a:gd name="T28" fmla="*/ 2147483647 w 4002"/>
                <a:gd name="T29" fmla="*/ 2147483647 h 1249"/>
                <a:gd name="T30" fmla="*/ 2147483647 w 4002"/>
                <a:gd name="T31" fmla="*/ 2147483647 h 1249"/>
                <a:gd name="T32" fmla="*/ 2147483647 w 4002"/>
                <a:gd name="T33" fmla="*/ 2147483647 h 1249"/>
                <a:gd name="T34" fmla="*/ 2147483647 w 4002"/>
                <a:gd name="T35" fmla="*/ 2147483647 h 1249"/>
                <a:gd name="T36" fmla="*/ 2147483647 w 4002"/>
                <a:gd name="T37" fmla="*/ 2147483647 h 1249"/>
                <a:gd name="T38" fmla="*/ 2147483647 w 4002"/>
                <a:gd name="T39" fmla="*/ 2147483647 h 1249"/>
                <a:gd name="T40" fmla="*/ 2147483647 w 4002"/>
                <a:gd name="T41" fmla="*/ 2147483647 h 1249"/>
                <a:gd name="T42" fmla="*/ 2147483647 w 4002"/>
                <a:gd name="T43" fmla="*/ 2147483647 h 1249"/>
                <a:gd name="T44" fmla="*/ 2147483647 w 4002"/>
                <a:gd name="T45" fmla="*/ 2147483647 h 1249"/>
                <a:gd name="T46" fmla="*/ 2147483647 w 4002"/>
                <a:gd name="T47" fmla="*/ 2147483647 h 1249"/>
                <a:gd name="T48" fmla="*/ 2147483647 w 4002"/>
                <a:gd name="T49" fmla="*/ 2147483647 h 1249"/>
                <a:gd name="T50" fmla="*/ 2147483647 w 4002"/>
                <a:gd name="T51" fmla="*/ 2147483647 h 1249"/>
                <a:gd name="T52" fmla="*/ 2147483647 w 4002"/>
                <a:gd name="T53" fmla="*/ 2147483647 h 1249"/>
                <a:gd name="T54" fmla="*/ 2147483647 w 4002"/>
                <a:gd name="T55" fmla="*/ 2147483647 h 1249"/>
                <a:gd name="T56" fmla="*/ 2147483647 w 4002"/>
                <a:gd name="T57" fmla="*/ 2147483647 h 1249"/>
                <a:gd name="T58" fmla="*/ 2147483647 w 4002"/>
                <a:gd name="T59" fmla="*/ 2147483647 h 1249"/>
                <a:gd name="T60" fmla="*/ 2147483647 w 4002"/>
                <a:gd name="T61" fmla="*/ 2147483647 h 1249"/>
                <a:gd name="T62" fmla="*/ 2147483647 w 4002"/>
                <a:gd name="T63" fmla="*/ 2147483647 h 1249"/>
                <a:gd name="T64" fmla="*/ 2147483647 w 4002"/>
                <a:gd name="T65" fmla="*/ 2147483647 h 1249"/>
                <a:gd name="T66" fmla="*/ 2147483647 w 4002"/>
                <a:gd name="T67" fmla="*/ 2147483647 h 1249"/>
                <a:gd name="T68" fmla="*/ 2147483647 w 4002"/>
                <a:gd name="T69" fmla="*/ 2147483647 h 1249"/>
                <a:gd name="T70" fmla="*/ 2147483647 w 4002"/>
                <a:gd name="T71" fmla="*/ 2147483647 h 1249"/>
                <a:gd name="T72" fmla="*/ 2147483647 w 4002"/>
                <a:gd name="T73" fmla="*/ 2147483647 h 1249"/>
                <a:gd name="T74" fmla="*/ 2147483647 w 4002"/>
                <a:gd name="T75" fmla="*/ 2147483647 h 1249"/>
                <a:gd name="T76" fmla="*/ 2147483647 w 4002"/>
                <a:gd name="T77" fmla="*/ 2147483647 h 1249"/>
                <a:gd name="T78" fmla="*/ 2147483647 w 4002"/>
                <a:gd name="T79" fmla="*/ 2147483647 h 1249"/>
                <a:gd name="T80" fmla="*/ 2147483647 w 4002"/>
                <a:gd name="T81" fmla="*/ 2147483647 h 1249"/>
                <a:gd name="T82" fmla="*/ 2147483647 w 4002"/>
                <a:gd name="T83" fmla="*/ 2147483647 h 1249"/>
                <a:gd name="T84" fmla="*/ 2147483647 w 4002"/>
                <a:gd name="T85" fmla="*/ 2147483647 h 1249"/>
                <a:gd name="T86" fmla="*/ 2147483647 w 4002"/>
                <a:gd name="T87" fmla="*/ 2147483647 h 1249"/>
                <a:gd name="T88" fmla="*/ 2147483647 w 4002"/>
                <a:gd name="T89" fmla="*/ 2147483647 h 1249"/>
                <a:gd name="T90" fmla="*/ 2147483647 w 4002"/>
                <a:gd name="T91" fmla="*/ 2147483647 h 1249"/>
                <a:gd name="T92" fmla="*/ 2147483647 w 4002"/>
                <a:gd name="T93" fmla="*/ 2147483647 h 1249"/>
                <a:gd name="T94" fmla="*/ 2147483647 w 4002"/>
                <a:gd name="T95" fmla="*/ 2147483647 h 1249"/>
                <a:gd name="T96" fmla="*/ 2147483647 w 4002"/>
                <a:gd name="T97" fmla="*/ 2147483647 h 1249"/>
                <a:gd name="T98" fmla="*/ 2147483647 w 4002"/>
                <a:gd name="T99" fmla="*/ 2147483647 h 1249"/>
                <a:gd name="T100" fmla="*/ 2147483647 w 4002"/>
                <a:gd name="T101" fmla="*/ 2147483647 h 1249"/>
                <a:gd name="T102" fmla="*/ 2147483647 w 4002"/>
                <a:gd name="T103" fmla="*/ 2147483647 h 1249"/>
                <a:gd name="T104" fmla="*/ 2147483647 w 4002"/>
                <a:gd name="T105" fmla="*/ 2147483647 h 1249"/>
                <a:gd name="T106" fmla="*/ 2147483647 w 4002"/>
                <a:gd name="T107" fmla="*/ 2147483647 h 1249"/>
                <a:gd name="T108" fmla="*/ 2147483647 w 4002"/>
                <a:gd name="T109" fmla="*/ 2147483647 h 1249"/>
                <a:gd name="T110" fmla="*/ 2147483647 w 4002"/>
                <a:gd name="T111" fmla="*/ 2147483647 h 1249"/>
                <a:gd name="T112" fmla="*/ 2147483647 w 4002"/>
                <a:gd name="T113" fmla="*/ 2147483647 h 1249"/>
                <a:gd name="T114" fmla="*/ 2147483647 w 4002"/>
                <a:gd name="T115" fmla="*/ 2147483647 h 1249"/>
                <a:gd name="T116" fmla="*/ 2147483647 w 4002"/>
                <a:gd name="T117" fmla="*/ 2147483647 h 1249"/>
                <a:gd name="T118" fmla="*/ 2147483647 w 4002"/>
                <a:gd name="T119" fmla="*/ 2147483647 h 1249"/>
                <a:gd name="T120" fmla="*/ 2147483647 w 4002"/>
                <a:gd name="T121" fmla="*/ 2147483647 h 1249"/>
                <a:gd name="T122" fmla="*/ 2147483647 w 4002"/>
                <a:gd name="T123" fmla="*/ 2147483647 h 12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002"/>
                <a:gd name="T187" fmla="*/ 0 h 1249"/>
                <a:gd name="T188" fmla="*/ 4002 w 4002"/>
                <a:gd name="T189" fmla="*/ 1249 h 124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002" h="1249">
                  <a:moveTo>
                    <a:pt x="0" y="275"/>
                  </a:moveTo>
                  <a:lnTo>
                    <a:pt x="8" y="202"/>
                  </a:lnTo>
                  <a:lnTo>
                    <a:pt x="16" y="202"/>
                  </a:lnTo>
                  <a:lnTo>
                    <a:pt x="24" y="202"/>
                  </a:lnTo>
                  <a:lnTo>
                    <a:pt x="32" y="202"/>
                  </a:lnTo>
                  <a:lnTo>
                    <a:pt x="40" y="202"/>
                  </a:lnTo>
                  <a:lnTo>
                    <a:pt x="48" y="198"/>
                  </a:lnTo>
                  <a:lnTo>
                    <a:pt x="56" y="198"/>
                  </a:lnTo>
                  <a:lnTo>
                    <a:pt x="64" y="198"/>
                  </a:lnTo>
                  <a:lnTo>
                    <a:pt x="72" y="198"/>
                  </a:lnTo>
                  <a:lnTo>
                    <a:pt x="80" y="198"/>
                  </a:lnTo>
                  <a:lnTo>
                    <a:pt x="88" y="198"/>
                  </a:lnTo>
                  <a:lnTo>
                    <a:pt x="96" y="198"/>
                  </a:lnTo>
                  <a:lnTo>
                    <a:pt x="104" y="198"/>
                  </a:lnTo>
                  <a:lnTo>
                    <a:pt x="112" y="198"/>
                  </a:lnTo>
                  <a:lnTo>
                    <a:pt x="120" y="202"/>
                  </a:lnTo>
                  <a:lnTo>
                    <a:pt x="128" y="198"/>
                  </a:lnTo>
                  <a:lnTo>
                    <a:pt x="136" y="198"/>
                  </a:lnTo>
                  <a:lnTo>
                    <a:pt x="144" y="198"/>
                  </a:lnTo>
                  <a:lnTo>
                    <a:pt x="152" y="198"/>
                  </a:lnTo>
                  <a:lnTo>
                    <a:pt x="160" y="193"/>
                  </a:lnTo>
                  <a:lnTo>
                    <a:pt x="168" y="193"/>
                  </a:lnTo>
                  <a:lnTo>
                    <a:pt x="176" y="193"/>
                  </a:lnTo>
                  <a:lnTo>
                    <a:pt x="184" y="193"/>
                  </a:lnTo>
                  <a:lnTo>
                    <a:pt x="192" y="193"/>
                  </a:lnTo>
                  <a:lnTo>
                    <a:pt x="200" y="188"/>
                  </a:lnTo>
                  <a:lnTo>
                    <a:pt x="208" y="188"/>
                  </a:lnTo>
                  <a:lnTo>
                    <a:pt x="216" y="188"/>
                  </a:lnTo>
                  <a:lnTo>
                    <a:pt x="224" y="188"/>
                  </a:lnTo>
                  <a:lnTo>
                    <a:pt x="232" y="188"/>
                  </a:lnTo>
                  <a:lnTo>
                    <a:pt x="240" y="193"/>
                  </a:lnTo>
                  <a:lnTo>
                    <a:pt x="248" y="193"/>
                  </a:lnTo>
                  <a:lnTo>
                    <a:pt x="256" y="193"/>
                  </a:lnTo>
                  <a:lnTo>
                    <a:pt x="264" y="198"/>
                  </a:lnTo>
                  <a:lnTo>
                    <a:pt x="272" y="202"/>
                  </a:lnTo>
                  <a:lnTo>
                    <a:pt x="280" y="202"/>
                  </a:lnTo>
                  <a:lnTo>
                    <a:pt x="288" y="202"/>
                  </a:lnTo>
                  <a:lnTo>
                    <a:pt x="296" y="207"/>
                  </a:lnTo>
                  <a:lnTo>
                    <a:pt x="304" y="207"/>
                  </a:lnTo>
                  <a:lnTo>
                    <a:pt x="312" y="207"/>
                  </a:lnTo>
                  <a:lnTo>
                    <a:pt x="320" y="212"/>
                  </a:lnTo>
                  <a:lnTo>
                    <a:pt x="328" y="212"/>
                  </a:lnTo>
                  <a:lnTo>
                    <a:pt x="336" y="212"/>
                  </a:lnTo>
                  <a:lnTo>
                    <a:pt x="344" y="212"/>
                  </a:lnTo>
                  <a:lnTo>
                    <a:pt x="352" y="217"/>
                  </a:lnTo>
                  <a:lnTo>
                    <a:pt x="360" y="217"/>
                  </a:lnTo>
                  <a:lnTo>
                    <a:pt x="368" y="212"/>
                  </a:lnTo>
                  <a:lnTo>
                    <a:pt x="376" y="212"/>
                  </a:lnTo>
                  <a:lnTo>
                    <a:pt x="384" y="207"/>
                  </a:lnTo>
                  <a:lnTo>
                    <a:pt x="392" y="207"/>
                  </a:lnTo>
                  <a:lnTo>
                    <a:pt x="400" y="202"/>
                  </a:lnTo>
                  <a:lnTo>
                    <a:pt x="408" y="198"/>
                  </a:lnTo>
                  <a:lnTo>
                    <a:pt x="416" y="198"/>
                  </a:lnTo>
                  <a:lnTo>
                    <a:pt x="424" y="193"/>
                  </a:lnTo>
                  <a:lnTo>
                    <a:pt x="432" y="188"/>
                  </a:lnTo>
                  <a:lnTo>
                    <a:pt x="440" y="183"/>
                  </a:lnTo>
                  <a:lnTo>
                    <a:pt x="448" y="183"/>
                  </a:lnTo>
                  <a:lnTo>
                    <a:pt x="456" y="178"/>
                  </a:lnTo>
                  <a:lnTo>
                    <a:pt x="464" y="178"/>
                  </a:lnTo>
                  <a:lnTo>
                    <a:pt x="472" y="174"/>
                  </a:lnTo>
                  <a:lnTo>
                    <a:pt x="480" y="174"/>
                  </a:lnTo>
                  <a:lnTo>
                    <a:pt x="488" y="174"/>
                  </a:lnTo>
                  <a:lnTo>
                    <a:pt x="496" y="178"/>
                  </a:lnTo>
                  <a:lnTo>
                    <a:pt x="504" y="178"/>
                  </a:lnTo>
                  <a:lnTo>
                    <a:pt x="512" y="183"/>
                  </a:lnTo>
                  <a:lnTo>
                    <a:pt x="520" y="183"/>
                  </a:lnTo>
                  <a:lnTo>
                    <a:pt x="528" y="183"/>
                  </a:lnTo>
                  <a:lnTo>
                    <a:pt x="536" y="183"/>
                  </a:lnTo>
                  <a:lnTo>
                    <a:pt x="544" y="183"/>
                  </a:lnTo>
                  <a:lnTo>
                    <a:pt x="552" y="183"/>
                  </a:lnTo>
                  <a:lnTo>
                    <a:pt x="560" y="183"/>
                  </a:lnTo>
                  <a:lnTo>
                    <a:pt x="568" y="183"/>
                  </a:lnTo>
                  <a:lnTo>
                    <a:pt x="576" y="178"/>
                  </a:lnTo>
                  <a:lnTo>
                    <a:pt x="584" y="178"/>
                  </a:lnTo>
                  <a:lnTo>
                    <a:pt x="592" y="178"/>
                  </a:lnTo>
                  <a:lnTo>
                    <a:pt x="600" y="174"/>
                  </a:lnTo>
                  <a:lnTo>
                    <a:pt x="608" y="174"/>
                  </a:lnTo>
                  <a:lnTo>
                    <a:pt x="616" y="174"/>
                  </a:lnTo>
                  <a:lnTo>
                    <a:pt x="624" y="174"/>
                  </a:lnTo>
                  <a:lnTo>
                    <a:pt x="632" y="174"/>
                  </a:lnTo>
                  <a:lnTo>
                    <a:pt x="640" y="178"/>
                  </a:lnTo>
                  <a:lnTo>
                    <a:pt x="648" y="178"/>
                  </a:lnTo>
                  <a:lnTo>
                    <a:pt x="656" y="183"/>
                  </a:lnTo>
                  <a:lnTo>
                    <a:pt x="664" y="188"/>
                  </a:lnTo>
                  <a:lnTo>
                    <a:pt x="672" y="188"/>
                  </a:lnTo>
                  <a:lnTo>
                    <a:pt x="680" y="193"/>
                  </a:lnTo>
                  <a:lnTo>
                    <a:pt x="688" y="198"/>
                  </a:lnTo>
                  <a:lnTo>
                    <a:pt x="696" y="198"/>
                  </a:lnTo>
                  <a:lnTo>
                    <a:pt x="704" y="198"/>
                  </a:lnTo>
                  <a:lnTo>
                    <a:pt x="712" y="202"/>
                  </a:lnTo>
                  <a:lnTo>
                    <a:pt x="720" y="202"/>
                  </a:lnTo>
                  <a:lnTo>
                    <a:pt x="728" y="202"/>
                  </a:lnTo>
                  <a:lnTo>
                    <a:pt x="736" y="207"/>
                  </a:lnTo>
                  <a:lnTo>
                    <a:pt x="744" y="207"/>
                  </a:lnTo>
                  <a:lnTo>
                    <a:pt x="752" y="207"/>
                  </a:lnTo>
                  <a:lnTo>
                    <a:pt x="760" y="212"/>
                  </a:lnTo>
                  <a:lnTo>
                    <a:pt x="768" y="212"/>
                  </a:lnTo>
                  <a:lnTo>
                    <a:pt x="776" y="212"/>
                  </a:lnTo>
                  <a:lnTo>
                    <a:pt x="784" y="212"/>
                  </a:lnTo>
                  <a:lnTo>
                    <a:pt x="792" y="212"/>
                  </a:lnTo>
                  <a:lnTo>
                    <a:pt x="800" y="212"/>
                  </a:lnTo>
                  <a:lnTo>
                    <a:pt x="808" y="212"/>
                  </a:lnTo>
                  <a:lnTo>
                    <a:pt x="816" y="212"/>
                  </a:lnTo>
                  <a:lnTo>
                    <a:pt x="824" y="212"/>
                  </a:lnTo>
                  <a:lnTo>
                    <a:pt x="832" y="212"/>
                  </a:lnTo>
                  <a:lnTo>
                    <a:pt x="840" y="217"/>
                  </a:lnTo>
                  <a:lnTo>
                    <a:pt x="848" y="217"/>
                  </a:lnTo>
                  <a:lnTo>
                    <a:pt x="856" y="217"/>
                  </a:lnTo>
                  <a:lnTo>
                    <a:pt x="864" y="217"/>
                  </a:lnTo>
                  <a:lnTo>
                    <a:pt x="872" y="217"/>
                  </a:lnTo>
                  <a:lnTo>
                    <a:pt x="880" y="217"/>
                  </a:lnTo>
                  <a:lnTo>
                    <a:pt x="888" y="217"/>
                  </a:lnTo>
                  <a:lnTo>
                    <a:pt x="896" y="217"/>
                  </a:lnTo>
                  <a:lnTo>
                    <a:pt x="904" y="217"/>
                  </a:lnTo>
                  <a:lnTo>
                    <a:pt x="912" y="212"/>
                  </a:lnTo>
                  <a:lnTo>
                    <a:pt x="920" y="212"/>
                  </a:lnTo>
                  <a:lnTo>
                    <a:pt x="928" y="207"/>
                  </a:lnTo>
                  <a:lnTo>
                    <a:pt x="936" y="202"/>
                  </a:lnTo>
                  <a:lnTo>
                    <a:pt x="944" y="198"/>
                  </a:lnTo>
                  <a:lnTo>
                    <a:pt x="952" y="198"/>
                  </a:lnTo>
                  <a:lnTo>
                    <a:pt x="960" y="193"/>
                  </a:lnTo>
                  <a:lnTo>
                    <a:pt x="968" y="193"/>
                  </a:lnTo>
                  <a:lnTo>
                    <a:pt x="976" y="193"/>
                  </a:lnTo>
                  <a:lnTo>
                    <a:pt x="984" y="193"/>
                  </a:lnTo>
                  <a:lnTo>
                    <a:pt x="992" y="198"/>
                  </a:lnTo>
                  <a:lnTo>
                    <a:pt x="1000" y="198"/>
                  </a:lnTo>
                  <a:lnTo>
                    <a:pt x="1008" y="202"/>
                  </a:lnTo>
                  <a:lnTo>
                    <a:pt x="1016" y="207"/>
                  </a:lnTo>
                  <a:lnTo>
                    <a:pt x="1024" y="207"/>
                  </a:lnTo>
                  <a:lnTo>
                    <a:pt x="1032" y="212"/>
                  </a:lnTo>
                  <a:lnTo>
                    <a:pt x="1040" y="217"/>
                  </a:lnTo>
                  <a:lnTo>
                    <a:pt x="1048" y="222"/>
                  </a:lnTo>
                  <a:lnTo>
                    <a:pt x="1056" y="227"/>
                  </a:lnTo>
                  <a:lnTo>
                    <a:pt x="1064" y="227"/>
                  </a:lnTo>
                  <a:lnTo>
                    <a:pt x="1072" y="222"/>
                  </a:lnTo>
                  <a:lnTo>
                    <a:pt x="1080" y="222"/>
                  </a:lnTo>
                  <a:lnTo>
                    <a:pt x="1088" y="212"/>
                  </a:lnTo>
                  <a:lnTo>
                    <a:pt x="1096" y="202"/>
                  </a:lnTo>
                  <a:lnTo>
                    <a:pt x="1104" y="188"/>
                  </a:lnTo>
                  <a:lnTo>
                    <a:pt x="1112" y="174"/>
                  </a:lnTo>
                  <a:lnTo>
                    <a:pt x="1120" y="154"/>
                  </a:lnTo>
                  <a:lnTo>
                    <a:pt x="1128" y="135"/>
                  </a:lnTo>
                  <a:lnTo>
                    <a:pt x="1136" y="116"/>
                  </a:lnTo>
                  <a:lnTo>
                    <a:pt x="1144" y="96"/>
                  </a:lnTo>
                  <a:lnTo>
                    <a:pt x="1152" y="77"/>
                  </a:lnTo>
                  <a:lnTo>
                    <a:pt x="1160" y="58"/>
                  </a:lnTo>
                  <a:lnTo>
                    <a:pt x="1168" y="43"/>
                  </a:lnTo>
                  <a:lnTo>
                    <a:pt x="1176" y="34"/>
                  </a:lnTo>
                  <a:lnTo>
                    <a:pt x="1184" y="19"/>
                  </a:lnTo>
                  <a:lnTo>
                    <a:pt x="1192" y="14"/>
                  </a:lnTo>
                  <a:lnTo>
                    <a:pt x="1200" y="5"/>
                  </a:lnTo>
                  <a:lnTo>
                    <a:pt x="1208" y="5"/>
                  </a:lnTo>
                  <a:lnTo>
                    <a:pt x="1216" y="0"/>
                  </a:lnTo>
                  <a:lnTo>
                    <a:pt x="1224" y="5"/>
                  </a:lnTo>
                  <a:lnTo>
                    <a:pt x="1232" y="5"/>
                  </a:lnTo>
                  <a:lnTo>
                    <a:pt x="1240" y="14"/>
                  </a:lnTo>
                  <a:lnTo>
                    <a:pt x="1248" y="19"/>
                  </a:lnTo>
                  <a:lnTo>
                    <a:pt x="1256" y="34"/>
                  </a:lnTo>
                  <a:lnTo>
                    <a:pt x="1264" y="48"/>
                  </a:lnTo>
                  <a:lnTo>
                    <a:pt x="1272" y="67"/>
                  </a:lnTo>
                  <a:lnTo>
                    <a:pt x="1280" y="87"/>
                  </a:lnTo>
                  <a:lnTo>
                    <a:pt x="1288" y="111"/>
                  </a:lnTo>
                  <a:lnTo>
                    <a:pt x="1296" y="140"/>
                  </a:lnTo>
                  <a:lnTo>
                    <a:pt x="1305" y="169"/>
                  </a:lnTo>
                  <a:lnTo>
                    <a:pt x="1313" y="202"/>
                  </a:lnTo>
                  <a:lnTo>
                    <a:pt x="1321" y="236"/>
                  </a:lnTo>
                  <a:lnTo>
                    <a:pt x="1329" y="270"/>
                  </a:lnTo>
                  <a:lnTo>
                    <a:pt x="1337" y="304"/>
                  </a:lnTo>
                  <a:lnTo>
                    <a:pt x="1345" y="342"/>
                  </a:lnTo>
                  <a:lnTo>
                    <a:pt x="1353" y="376"/>
                  </a:lnTo>
                  <a:lnTo>
                    <a:pt x="1361" y="419"/>
                  </a:lnTo>
                  <a:lnTo>
                    <a:pt x="1369" y="458"/>
                  </a:lnTo>
                  <a:lnTo>
                    <a:pt x="1377" y="497"/>
                  </a:lnTo>
                  <a:lnTo>
                    <a:pt x="1385" y="540"/>
                  </a:lnTo>
                  <a:lnTo>
                    <a:pt x="1393" y="579"/>
                  </a:lnTo>
                  <a:lnTo>
                    <a:pt x="1401" y="617"/>
                  </a:lnTo>
                  <a:lnTo>
                    <a:pt x="1409" y="651"/>
                  </a:lnTo>
                  <a:lnTo>
                    <a:pt x="1417" y="680"/>
                  </a:lnTo>
                  <a:lnTo>
                    <a:pt x="1425" y="704"/>
                  </a:lnTo>
                  <a:lnTo>
                    <a:pt x="1433" y="728"/>
                  </a:lnTo>
                  <a:lnTo>
                    <a:pt x="1441" y="747"/>
                  </a:lnTo>
                  <a:lnTo>
                    <a:pt x="1449" y="767"/>
                  </a:lnTo>
                  <a:lnTo>
                    <a:pt x="1457" y="781"/>
                  </a:lnTo>
                  <a:lnTo>
                    <a:pt x="1465" y="791"/>
                  </a:lnTo>
                  <a:lnTo>
                    <a:pt x="1473" y="805"/>
                  </a:lnTo>
                  <a:lnTo>
                    <a:pt x="1481" y="815"/>
                  </a:lnTo>
                  <a:lnTo>
                    <a:pt x="1489" y="825"/>
                  </a:lnTo>
                  <a:lnTo>
                    <a:pt x="1497" y="834"/>
                  </a:lnTo>
                  <a:lnTo>
                    <a:pt x="1505" y="849"/>
                  </a:lnTo>
                  <a:lnTo>
                    <a:pt x="1513" y="858"/>
                  </a:lnTo>
                  <a:lnTo>
                    <a:pt x="1521" y="868"/>
                  </a:lnTo>
                  <a:lnTo>
                    <a:pt x="1529" y="878"/>
                  </a:lnTo>
                  <a:lnTo>
                    <a:pt x="1537" y="882"/>
                  </a:lnTo>
                  <a:lnTo>
                    <a:pt x="1545" y="892"/>
                  </a:lnTo>
                  <a:lnTo>
                    <a:pt x="1553" y="897"/>
                  </a:lnTo>
                  <a:lnTo>
                    <a:pt x="1561" y="906"/>
                  </a:lnTo>
                  <a:lnTo>
                    <a:pt x="1569" y="911"/>
                  </a:lnTo>
                  <a:lnTo>
                    <a:pt x="1577" y="916"/>
                  </a:lnTo>
                  <a:lnTo>
                    <a:pt x="1585" y="916"/>
                  </a:lnTo>
                  <a:lnTo>
                    <a:pt x="1593" y="921"/>
                  </a:lnTo>
                  <a:lnTo>
                    <a:pt x="1601" y="926"/>
                  </a:lnTo>
                  <a:lnTo>
                    <a:pt x="1609" y="926"/>
                  </a:lnTo>
                  <a:lnTo>
                    <a:pt x="1617" y="931"/>
                  </a:lnTo>
                  <a:lnTo>
                    <a:pt x="1625" y="931"/>
                  </a:lnTo>
                  <a:lnTo>
                    <a:pt x="1633" y="935"/>
                  </a:lnTo>
                  <a:lnTo>
                    <a:pt x="1641" y="935"/>
                  </a:lnTo>
                  <a:lnTo>
                    <a:pt x="1649" y="935"/>
                  </a:lnTo>
                  <a:lnTo>
                    <a:pt x="1657" y="940"/>
                  </a:lnTo>
                  <a:lnTo>
                    <a:pt x="1665" y="940"/>
                  </a:lnTo>
                  <a:lnTo>
                    <a:pt x="1673" y="945"/>
                  </a:lnTo>
                  <a:lnTo>
                    <a:pt x="1681" y="950"/>
                  </a:lnTo>
                  <a:lnTo>
                    <a:pt x="1689" y="955"/>
                  </a:lnTo>
                  <a:lnTo>
                    <a:pt x="1697" y="960"/>
                  </a:lnTo>
                  <a:lnTo>
                    <a:pt x="1705" y="969"/>
                  </a:lnTo>
                  <a:lnTo>
                    <a:pt x="1713" y="974"/>
                  </a:lnTo>
                  <a:lnTo>
                    <a:pt x="1721" y="984"/>
                  </a:lnTo>
                  <a:lnTo>
                    <a:pt x="1729" y="993"/>
                  </a:lnTo>
                  <a:lnTo>
                    <a:pt x="1737" y="998"/>
                  </a:lnTo>
                  <a:lnTo>
                    <a:pt x="1745" y="1008"/>
                  </a:lnTo>
                  <a:lnTo>
                    <a:pt x="1753" y="1013"/>
                  </a:lnTo>
                  <a:lnTo>
                    <a:pt x="1761" y="1017"/>
                  </a:lnTo>
                  <a:lnTo>
                    <a:pt x="1769" y="1027"/>
                  </a:lnTo>
                  <a:lnTo>
                    <a:pt x="1777" y="1032"/>
                  </a:lnTo>
                  <a:lnTo>
                    <a:pt x="1785" y="1032"/>
                  </a:lnTo>
                  <a:lnTo>
                    <a:pt x="1793" y="1037"/>
                  </a:lnTo>
                  <a:lnTo>
                    <a:pt x="1801" y="1037"/>
                  </a:lnTo>
                  <a:lnTo>
                    <a:pt x="1809" y="1037"/>
                  </a:lnTo>
                  <a:lnTo>
                    <a:pt x="1817" y="1037"/>
                  </a:lnTo>
                  <a:lnTo>
                    <a:pt x="1825" y="1032"/>
                  </a:lnTo>
                  <a:lnTo>
                    <a:pt x="1833" y="1032"/>
                  </a:lnTo>
                  <a:lnTo>
                    <a:pt x="1841" y="1027"/>
                  </a:lnTo>
                  <a:lnTo>
                    <a:pt x="1849" y="1022"/>
                  </a:lnTo>
                  <a:lnTo>
                    <a:pt x="1857" y="1017"/>
                  </a:lnTo>
                  <a:lnTo>
                    <a:pt x="1865" y="1017"/>
                  </a:lnTo>
                  <a:lnTo>
                    <a:pt x="1873" y="1013"/>
                  </a:lnTo>
                  <a:lnTo>
                    <a:pt x="1881" y="1008"/>
                  </a:lnTo>
                  <a:lnTo>
                    <a:pt x="1889" y="1003"/>
                  </a:lnTo>
                  <a:lnTo>
                    <a:pt x="1897" y="993"/>
                  </a:lnTo>
                  <a:lnTo>
                    <a:pt x="1905" y="988"/>
                  </a:lnTo>
                  <a:lnTo>
                    <a:pt x="1913" y="984"/>
                  </a:lnTo>
                  <a:lnTo>
                    <a:pt x="1921" y="979"/>
                  </a:lnTo>
                  <a:lnTo>
                    <a:pt x="1929" y="974"/>
                  </a:lnTo>
                  <a:lnTo>
                    <a:pt x="1937" y="964"/>
                  </a:lnTo>
                  <a:lnTo>
                    <a:pt x="1945" y="960"/>
                  </a:lnTo>
                  <a:lnTo>
                    <a:pt x="1953" y="955"/>
                  </a:lnTo>
                  <a:lnTo>
                    <a:pt x="1961" y="950"/>
                  </a:lnTo>
                  <a:lnTo>
                    <a:pt x="1969" y="945"/>
                  </a:lnTo>
                  <a:lnTo>
                    <a:pt x="1977" y="935"/>
                  </a:lnTo>
                  <a:lnTo>
                    <a:pt x="1985" y="931"/>
                  </a:lnTo>
                  <a:lnTo>
                    <a:pt x="1993" y="926"/>
                  </a:lnTo>
                  <a:lnTo>
                    <a:pt x="2001" y="921"/>
                  </a:lnTo>
                  <a:lnTo>
                    <a:pt x="2009" y="916"/>
                  </a:lnTo>
                  <a:lnTo>
                    <a:pt x="2017" y="916"/>
                  </a:lnTo>
                  <a:lnTo>
                    <a:pt x="2025" y="911"/>
                  </a:lnTo>
                  <a:lnTo>
                    <a:pt x="2033" y="906"/>
                  </a:lnTo>
                  <a:lnTo>
                    <a:pt x="2041" y="906"/>
                  </a:lnTo>
                  <a:lnTo>
                    <a:pt x="2049" y="902"/>
                  </a:lnTo>
                  <a:lnTo>
                    <a:pt x="2057" y="902"/>
                  </a:lnTo>
                  <a:lnTo>
                    <a:pt x="2065" y="897"/>
                  </a:lnTo>
                  <a:lnTo>
                    <a:pt x="2073" y="892"/>
                  </a:lnTo>
                  <a:lnTo>
                    <a:pt x="2081" y="892"/>
                  </a:lnTo>
                  <a:lnTo>
                    <a:pt x="2089" y="887"/>
                  </a:lnTo>
                  <a:lnTo>
                    <a:pt x="2097" y="887"/>
                  </a:lnTo>
                  <a:lnTo>
                    <a:pt x="2105" y="887"/>
                  </a:lnTo>
                  <a:lnTo>
                    <a:pt x="2113" y="887"/>
                  </a:lnTo>
                  <a:lnTo>
                    <a:pt x="2121" y="892"/>
                  </a:lnTo>
                  <a:lnTo>
                    <a:pt x="2129" y="892"/>
                  </a:lnTo>
                  <a:lnTo>
                    <a:pt x="2137" y="897"/>
                  </a:lnTo>
                  <a:lnTo>
                    <a:pt x="2145" y="902"/>
                  </a:lnTo>
                  <a:lnTo>
                    <a:pt x="2153" y="911"/>
                  </a:lnTo>
                  <a:lnTo>
                    <a:pt x="2161" y="921"/>
                  </a:lnTo>
                  <a:lnTo>
                    <a:pt x="2169" y="931"/>
                  </a:lnTo>
                  <a:lnTo>
                    <a:pt x="2177" y="945"/>
                  </a:lnTo>
                  <a:lnTo>
                    <a:pt x="2185" y="960"/>
                  </a:lnTo>
                  <a:lnTo>
                    <a:pt x="2193" y="979"/>
                  </a:lnTo>
                  <a:lnTo>
                    <a:pt x="2201" y="993"/>
                  </a:lnTo>
                  <a:lnTo>
                    <a:pt x="2209" y="1008"/>
                  </a:lnTo>
                  <a:lnTo>
                    <a:pt x="2217" y="1027"/>
                  </a:lnTo>
                  <a:lnTo>
                    <a:pt x="2225" y="1041"/>
                  </a:lnTo>
                  <a:lnTo>
                    <a:pt x="2233" y="1061"/>
                  </a:lnTo>
                  <a:lnTo>
                    <a:pt x="2241" y="1080"/>
                  </a:lnTo>
                  <a:lnTo>
                    <a:pt x="2249" y="1095"/>
                  </a:lnTo>
                  <a:lnTo>
                    <a:pt x="2257" y="1114"/>
                  </a:lnTo>
                  <a:lnTo>
                    <a:pt x="2265" y="1133"/>
                  </a:lnTo>
                  <a:lnTo>
                    <a:pt x="2273" y="1148"/>
                  </a:lnTo>
                  <a:lnTo>
                    <a:pt x="2281" y="1162"/>
                  </a:lnTo>
                  <a:lnTo>
                    <a:pt x="2289" y="1177"/>
                  </a:lnTo>
                  <a:lnTo>
                    <a:pt x="2297" y="1191"/>
                  </a:lnTo>
                  <a:lnTo>
                    <a:pt x="2305" y="1201"/>
                  </a:lnTo>
                  <a:lnTo>
                    <a:pt x="2313" y="1210"/>
                  </a:lnTo>
                  <a:lnTo>
                    <a:pt x="2321" y="1220"/>
                  </a:lnTo>
                  <a:lnTo>
                    <a:pt x="2329" y="1230"/>
                  </a:lnTo>
                  <a:lnTo>
                    <a:pt x="2337" y="1234"/>
                  </a:lnTo>
                  <a:lnTo>
                    <a:pt x="2345" y="1239"/>
                  </a:lnTo>
                  <a:lnTo>
                    <a:pt x="2353" y="1244"/>
                  </a:lnTo>
                  <a:lnTo>
                    <a:pt x="2361" y="1244"/>
                  </a:lnTo>
                  <a:lnTo>
                    <a:pt x="2369" y="1249"/>
                  </a:lnTo>
                  <a:lnTo>
                    <a:pt x="2377" y="1244"/>
                  </a:lnTo>
                  <a:lnTo>
                    <a:pt x="2385" y="1244"/>
                  </a:lnTo>
                  <a:lnTo>
                    <a:pt x="2393" y="1239"/>
                  </a:lnTo>
                  <a:lnTo>
                    <a:pt x="2401" y="1234"/>
                  </a:lnTo>
                  <a:lnTo>
                    <a:pt x="2409" y="1230"/>
                  </a:lnTo>
                  <a:lnTo>
                    <a:pt x="2417" y="1225"/>
                  </a:lnTo>
                  <a:lnTo>
                    <a:pt x="2425" y="1220"/>
                  </a:lnTo>
                  <a:lnTo>
                    <a:pt x="2433" y="1215"/>
                  </a:lnTo>
                  <a:lnTo>
                    <a:pt x="2441" y="1210"/>
                  </a:lnTo>
                  <a:lnTo>
                    <a:pt x="2449" y="1201"/>
                  </a:lnTo>
                  <a:lnTo>
                    <a:pt x="2457" y="1196"/>
                  </a:lnTo>
                  <a:lnTo>
                    <a:pt x="2465" y="1186"/>
                  </a:lnTo>
                  <a:lnTo>
                    <a:pt x="2473" y="1181"/>
                  </a:lnTo>
                  <a:lnTo>
                    <a:pt x="2481" y="1172"/>
                  </a:lnTo>
                  <a:lnTo>
                    <a:pt x="2489" y="1162"/>
                  </a:lnTo>
                  <a:lnTo>
                    <a:pt x="2497" y="1157"/>
                  </a:lnTo>
                  <a:lnTo>
                    <a:pt x="2505" y="1148"/>
                  </a:lnTo>
                  <a:lnTo>
                    <a:pt x="2513" y="1138"/>
                  </a:lnTo>
                  <a:lnTo>
                    <a:pt x="2521" y="1128"/>
                  </a:lnTo>
                  <a:lnTo>
                    <a:pt x="2529" y="1123"/>
                  </a:lnTo>
                  <a:lnTo>
                    <a:pt x="2537" y="1114"/>
                  </a:lnTo>
                  <a:lnTo>
                    <a:pt x="2545" y="1104"/>
                  </a:lnTo>
                  <a:lnTo>
                    <a:pt x="2553" y="1090"/>
                  </a:lnTo>
                  <a:lnTo>
                    <a:pt x="2561" y="1080"/>
                  </a:lnTo>
                  <a:lnTo>
                    <a:pt x="2569" y="1070"/>
                  </a:lnTo>
                  <a:lnTo>
                    <a:pt x="2577" y="1061"/>
                  </a:lnTo>
                  <a:lnTo>
                    <a:pt x="2585" y="1051"/>
                  </a:lnTo>
                  <a:lnTo>
                    <a:pt x="2593" y="1041"/>
                  </a:lnTo>
                  <a:lnTo>
                    <a:pt x="2601" y="1032"/>
                  </a:lnTo>
                  <a:lnTo>
                    <a:pt x="2609" y="1022"/>
                  </a:lnTo>
                  <a:lnTo>
                    <a:pt x="2617" y="1013"/>
                  </a:lnTo>
                  <a:lnTo>
                    <a:pt x="2625" y="998"/>
                  </a:lnTo>
                  <a:lnTo>
                    <a:pt x="2633" y="988"/>
                  </a:lnTo>
                  <a:lnTo>
                    <a:pt x="2641" y="974"/>
                  </a:lnTo>
                  <a:lnTo>
                    <a:pt x="2649" y="964"/>
                  </a:lnTo>
                  <a:lnTo>
                    <a:pt x="2657" y="950"/>
                  </a:lnTo>
                  <a:lnTo>
                    <a:pt x="2665" y="935"/>
                  </a:lnTo>
                  <a:lnTo>
                    <a:pt x="2673" y="921"/>
                  </a:lnTo>
                  <a:lnTo>
                    <a:pt x="2681" y="906"/>
                  </a:lnTo>
                  <a:lnTo>
                    <a:pt x="2689" y="892"/>
                  </a:lnTo>
                  <a:lnTo>
                    <a:pt x="2697" y="882"/>
                  </a:lnTo>
                  <a:lnTo>
                    <a:pt x="2705" y="868"/>
                  </a:lnTo>
                  <a:lnTo>
                    <a:pt x="2713" y="853"/>
                  </a:lnTo>
                  <a:lnTo>
                    <a:pt x="2721" y="839"/>
                  </a:lnTo>
                  <a:lnTo>
                    <a:pt x="2729" y="825"/>
                  </a:lnTo>
                  <a:lnTo>
                    <a:pt x="2738" y="815"/>
                  </a:lnTo>
                  <a:lnTo>
                    <a:pt x="2746" y="800"/>
                  </a:lnTo>
                  <a:lnTo>
                    <a:pt x="2754" y="791"/>
                  </a:lnTo>
                  <a:lnTo>
                    <a:pt x="2762" y="776"/>
                  </a:lnTo>
                  <a:lnTo>
                    <a:pt x="2770" y="762"/>
                  </a:lnTo>
                  <a:lnTo>
                    <a:pt x="2778" y="752"/>
                  </a:lnTo>
                  <a:lnTo>
                    <a:pt x="2786" y="738"/>
                  </a:lnTo>
                  <a:lnTo>
                    <a:pt x="2794" y="723"/>
                  </a:lnTo>
                  <a:lnTo>
                    <a:pt x="2802" y="709"/>
                  </a:lnTo>
                  <a:lnTo>
                    <a:pt x="2810" y="699"/>
                  </a:lnTo>
                  <a:lnTo>
                    <a:pt x="2818" y="685"/>
                  </a:lnTo>
                  <a:lnTo>
                    <a:pt x="2826" y="670"/>
                  </a:lnTo>
                  <a:lnTo>
                    <a:pt x="2834" y="656"/>
                  </a:lnTo>
                  <a:lnTo>
                    <a:pt x="2842" y="641"/>
                  </a:lnTo>
                  <a:lnTo>
                    <a:pt x="2850" y="627"/>
                  </a:lnTo>
                  <a:lnTo>
                    <a:pt x="2858" y="608"/>
                  </a:lnTo>
                  <a:lnTo>
                    <a:pt x="2866" y="593"/>
                  </a:lnTo>
                  <a:lnTo>
                    <a:pt x="2874" y="579"/>
                  </a:lnTo>
                  <a:lnTo>
                    <a:pt x="2882" y="564"/>
                  </a:lnTo>
                  <a:lnTo>
                    <a:pt x="2890" y="550"/>
                  </a:lnTo>
                  <a:lnTo>
                    <a:pt x="2898" y="535"/>
                  </a:lnTo>
                  <a:lnTo>
                    <a:pt x="2906" y="526"/>
                  </a:lnTo>
                  <a:lnTo>
                    <a:pt x="2914" y="516"/>
                  </a:lnTo>
                  <a:lnTo>
                    <a:pt x="2922" y="506"/>
                  </a:lnTo>
                  <a:lnTo>
                    <a:pt x="2930" y="497"/>
                  </a:lnTo>
                  <a:lnTo>
                    <a:pt x="2938" y="487"/>
                  </a:lnTo>
                  <a:lnTo>
                    <a:pt x="2946" y="477"/>
                  </a:lnTo>
                  <a:lnTo>
                    <a:pt x="2954" y="473"/>
                  </a:lnTo>
                  <a:lnTo>
                    <a:pt x="2962" y="468"/>
                  </a:lnTo>
                  <a:lnTo>
                    <a:pt x="2970" y="463"/>
                  </a:lnTo>
                  <a:lnTo>
                    <a:pt x="2978" y="458"/>
                  </a:lnTo>
                  <a:lnTo>
                    <a:pt x="2986" y="453"/>
                  </a:lnTo>
                  <a:lnTo>
                    <a:pt x="2994" y="448"/>
                  </a:lnTo>
                  <a:lnTo>
                    <a:pt x="3002" y="448"/>
                  </a:lnTo>
                  <a:lnTo>
                    <a:pt x="3010" y="444"/>
                  </a:lnTo>
                  <a:lnTo>
                    <a:pt x="3018" y="444"/>
                  </a:lnTo>
                  <a:lnTo>
                    <a:pt x="3026" y="439"/>
                  </a:lnTo>
                  <a:lnTo>
                    <a:pt x="3034" y="439"/>
                  </a:lnTo>
                  <a:lnTo>
                    <a:pt x="3042" y="439"/>
                  </a:lnTo>
                  <a:lnTo>
                    <a:pt x="3050" y="439"/>
                  </a:lnTo>
                  <a:lnTo>
                    <a:pt x="3058" y="439"/>
                  </a:lnTo>
                  <a:lnTo>
                    <a:pt x="3066" y="444"/>
                  </a:lnTo>
                  <a:lnTo>
                    <a:pt x="3074" y="444"/>
                  </a:lnTo>
                  <a:lnTo>
                    <a:pt x="3082" y="444"/>
                  </a:lnTo>
                  <a:lnTo>
                    <a:pt x="3090" y="448"/>
                  </a:lnTo>
                  <a:lnTo>
                    <a:pt x="3098" y="444"/>
                  </a:lnTo>
                  <a:lnTo>
                    <a:pt x="3106" y="444"/>
                  </a:lnTo>
                  <a:lnTo>
                    <a:pt x="3114" y="444"/>
                  </a:lnTo>
                  <a:lnTo>
                    <a:pt x="3122" y="444"/>
                  </a:lnTo>
                  <a:lnTo>
                    <a:pt x="3130" y="439"/>
                  </a:lnTo>
                  <a:lnTo>
                    <a:pt x="3138" y="439"/>
                  </a:lnTo>
                  <a:lnTo>
                    <a:pt x="3146" y="434"/>
                  </a:lnTo>
                  <a:lnTo>
                    <a:pt x="3154" y="429"/>
                  </a:lnTo>
                  <a:lnTo>
                    <a:pt x="3162" y="429"/>
                  </a:lnTo>
                  <a:lnTo>
                    <a:pt x="3170" y="424"/>
                  </a:lnTo>
                  <a:lnTo>
                    <a:pt x="3178" y="419"/>
                  </a:lnTo>
                  <a:lnTo>
                    <a:pt x="3186" y="419"/>
                  </a:lnTo>
                  <a:lnTo>
                    <a:pt x="3194" y="415"/>
                  </a:lnTo>
                  <a:lnTo>
                    <a:pt x="3202" y="410"/>
                  </a:lnTo>
                  <a:lnTo>
                    <a:pt x="3210" y="410"/>
                  </a:lnTo>
                  <a:lnTo>
                    <a:pt x="3218" y="410"/>
                  </a:lnTo>
                  <a:lnTo>
                    <a:pt x="3226" y="405"/>
                  </a:lnTo>
                  <a:lnTo>
                    <a:pt x="3234" y="405"/>
                  </a:lnTo>
                  <a:lnTo>
                    <a:pt x="3242" y="405"/>
                  </a:lnTo>
                  <a:lnTo>
                    <a:pt x="3250" y="400"/>
                  </a:lnTo>
                  <a:lnTo>
                    <a:pt x="3258" y="400"/>
                  </a:lnTo>
                  <a:lnTo>
                    <a:pt x="3266" y="400"/>
                  </a:lnTo>
                  <a:lnTo>
                    <a:pt x="3274" y="400"/>
                  </a:lnTo>
                  <a:lnTo>
                    <a:pt x="3282" y="395"/>
                  </a:lnTo>
                  <a:lnTo>
                    <a:pt x="3290" y="395"/>
                  </a:lnTo>
                  <a:lnTo>
                    <a:pt x="3298" y="395"/>
                  </a:lnTo>
                  <a:lnTo>
                    <a:pt x="3306" y="395"/>
                  </a:lnTo>
                  <a:lnTo>
                    <a:pt x="3314" y="391"/>
                  </a:lnTo>
                  <a:lnTo>
                    <a:pt x="3322" y="391"/>
                  </a:lnTo>
                  <a:lnTo>
                    <a:pt x="3330" y="386"/>
                  </a:lnTo>
                  <a:lnTo>
                    <a:pt x="3338" y="381"/>
                  </a:lnTo>
                  <a:lnTo>
                    <a:pt x="3346" y="376"/>
                  </a:lnTo>
                  <a:lnTo>
                    <a:pt x="3354" y="371"/>
                  </a:lnTo>
                  <a:lnTo>
                    <a:pt x="3362" y="366"/>
                  </a:lnTo>
                  <a:lnTo>
                    <a:pt x="3370" y="362"/>
                  </a:lnTo>
                  <a:lnTo>
                    <a:pt x="3378" y="357"/>
                  </a:lnTo>
                  <a:lnTo>
                    <a:pt x="3386" y="352"/>
                  </a:lnTo>
                  <a:lnTo>
                    <a:pt x="3394" y="347"/>
                  </a:lnTo>
                  <a:lnTo>
                    <a:pt x="3402" y="342"/>
                  </a:lnTo>
                  <a:lnTo>
                    <a:pt x="3410" y="337"/>
                  </a:lnTo>
                  <a:lnTo>
                    <a:pt x="3418" y="333"/>
                  </a:lnTo>
                  <a:lnTo>
                    <a:pt x="3426" y="333"/>
                  </a:lnTo>
                  <a:lnTo>
                    <a:pt x="3434" y="328"/>
                  </a:lnTo>
                  <a:lnTo>
                    <a:pt x="3442" y="323"/>
                  </a:lnTo>
                  <a:lnTo>
                    <a:pt x="3450" y="323"/>
                  </a:lnTo>
                  <a:lnTo>
                    <a:pt x="3458" y="318"/>
                  </a:lnTo>
                  <a:lnTo>
                    <a:pt x="3466" y="313"/>
                  </a:lnTo>
                  <a:lnTo>
                    <a:pt x="3474" y="309"/>
                  </a:lnTo>
                  <a:lnTo>
                    <a:pt x="3482" y="304"/>
                  </a:lnTo>
                  <a:lnTo>
                    <a:pt x="3490" y="299"/>
                  </a:lnTo>
                  <a:lnTo>
                    <a:pt x="3498" y="289"/>
                  </a:lnTo>
                  <a:lnTo>
                    <a:pt x="3506" y="284"/>
                  </a:lnTo>
                  <a:lnTo>
                    <a:pt x="3514" y="280"/>
                  </a:lnTo>
                  <a:lnTo>
                    <a:pt x="3522" y="275"/>
                  </a:lnTo>
                  <a:lnTo>
                    <a:pt x="3530" y="270"/>
                  </a:lnTo>
                  <a:lnTo>
                    <a:pt x="3538" y="265"/>
                  </a:lnTo>
                  <a:lnTo>
                    <a:pt x="3546" y="265"/>
                  </a:lnTo>
                  <a:lnTo>
                    <a:pt x="3554" y="260"/>
                  </a:lnTo>
                  <a:lnTo>
                    <a:pt x="3562" y="260"/>
                  </a:lnTo>
                  <a:lnTo>
                    <a:pt x="3570" y="256"/>
                  </a:lnTo>
                  <a:lnTo>
                    <a:pt x="3578" y="251"/>
                  </a:lnTo>
                  <a:lnTo>
                    <a:pt x="3586" y="246"/>
                  </a:lnTo>
                  <a:lnTo>
                    <a:pt x="3594" y="246"/>
                  </a:lnTo>
                  <a:lnTo>
                    <a:pt x="3602" y="241"/>
                  </a:lnTo>
                  <a:lnTo>
                    <a:pt x="3610" y="236"/>
                  </a:lnTo>
                  <a:lnTo>
                    <a:pt x="3618" y="236"/>
                  </a:lnTo>
                  <a:lnTo>
                    <a:pt x="3626" y="231"/>
                  </a:lnTo>
                  <a:lnTo>
                    <a:pt x="3634" y="231"/>
                  </a:lnTo>
                  <a:lnTo>
                    <a:pt x="3642" y="231"/>
                  </a:lnTo>
                  <a:lnTo>
                    <a:pt x="3650" y="231"/>
                  </a:lnTo>
                  <a:lnTo>
                    <a:pt x="3658" y="231"/>
                  </a:lnTo>
                  <a:lnTo>
                    <a:pt x="3666" y="231"/>
                  </a:lnTo>
                  <a:lnTo>
                    <a:pt x="3674" y="231"/>
                  </a:lnTo>
                  <a:lnTo>
                    <a:pt x="3682" y="231"/>
                  </a:lnTo>
                  <a:lnTo>
                    <a:pt x="3690" y="227"/>
                  </a:lnTo>
                  <a:lnTo>
                    <a:pt x="3698" y="222"/>
                  </a:lnTo>
                  <a:lnTo>
                    <a:pt x="3706" y="222"/>
                  </a:lnTo>
                  <a:lnTo>
                    <a:pt x="3714" y="217"/>
                  </a:lnTo>
                  <a:lnTo>
                    <a:pt x="3722" y="207"/>
                  </a:lnTo>
                  <a:lnTo>
                    <a:pt x="3730" y="202"/>
                  </a:lnTo>
                  <a:lnTo>
                    <a:pt x="3738" y="193"/>
                  </a:lnTo>
                  <a:lnTo>
                    <a:pt x="3746" y="188"/>
                  </a:lnTo>
                  <a:lnTo>
                    <a:pt x="3754" y="183"/>
                  </a:lnTo>
                  <a:lnTo>
                    <a:pt x="3762" y="174"/>
                  </a:lnTo>
                  <a:lnTo>
                    <a:pt x="3770" y="169"/>
                  </a:lnTo>
                  <a:lnTo>
                    <a:pt x="3778" y="164"/>
                  </a:lnTo>
                  <a:lnTo>
                    <a:pt x="3786" y="159"/>
                  </a:lnTo>
                  <a:lnTo>
                    <a:pt x="3794" y="154"/>
                  </a:lnTo>
                  <a:lnTo>
                    <a:pt x="3802" y="149"/>
                  </a:lnTo>
                  <a:lnTo>
                    <a:pt x="3810" y="145"/>
                  </a:lnTo>
                  <a:lnTo>
                    <a:pt x="3818" y="140"/>
                  </a:lnTo>
                  <a:lnTo>
                    <a:pt x="3826" y="135"/>
                  </a:lnTo>
                  <a:lnTo>
                    <a:pt x="3834" y="130"/>
                  </a:lnTo>
                  <a:lnTo>
                    <a:pt x="3842" y="130"/>
                  </a:lnTo>
                  <a:lnTo>
                    <a:pt x="3850" y="125"/>
                  </a:lnTo>
                  <a:lnTo>
                    <a:pt x="3858" y="125"/>
                  </a:lnTo>
                  <a:lnTo>
                    <a:pt x="3866" y="125"/>
                  </a:lnTo>
                  <a:lnTo>
                    <a:pt x="3874" y="125"/>
                  </a:lnTo>
                  <a:lnTo>
                    <a:pt x="3882" y="125"/>
                  </a:lnTo>
                  <a:lnTo>
                    <a:pt x="3890" y="130"/>
                  </a:lnTo>
                  <a:lnTo>
                    <a:pt x="3898" y="130"/>
                  </a:lnTo>
                  <a:lnTo>
                    <a:pt x="3906" y="130"/>
                  </a:lnTo>
                  <a:lnTo>
                    <a:pt x="3914" y="130"/>
                  </a:lnTo>
                  <a:lnTo>
                    <a:pt x="3922" y="130"/>
                  </a:lnTo>
                  <a:lnTo>
                    <a:pt x="3930" y="130"/>
                  </a:lnTo>
                  <a:lnTo>
                    <a:pt x="3938" y="130"/>
                  </a:lnTo>
                  <a:lnTo>
                    <a:pt x="3946" y="135"/>
                  </a:lnTo>
                  <a:lnTo>
                    <a:pt x="3954" y="135"/>
                  </a:lnTo>
                  <a:lnTo>
                    <a:pt x="3962" y="135"/>
                  </a:lnTo>
                  <a:lnTo>
                    <a:pt x="3970" y="130"/>
                  </a:lnTo>
                  <a:lnTo>
                    <a:pt x="3978" y="130"/>
                  </a:lnTo>
                  <a:lnTo>
                    <a:pt x="3986" y="130"/>
                  </a:lnTo>
                  <a:lnTo>
                    <a:pt x="3994" y="130"/>
                  </a:lnTo>
                  <a:lnTo>
                    <a:pt x="4002" y="130"/>
                  </a:lnTo>
                </a:path>
              </a:pathLst>
            </a:custGeom>
            <a:noFill/>
            <a:ln w="50800">
              <a:solidFill>
                <a:srgbClr val="00FF00"/>
              </a:solidFill>
              <a:round/>
              <a:headEnd/>
              <a:tailEnd/>
            </a:ln>
          </p:spPr>
          <p:txBody>
            <a:bodyPr/>
            <a:lstStyle/>
            <a:p>
              <a:endParaRPr lang="zh-CN" altLang="en-US"/>
            </a:p>
          </p:txBody>
        </p:sp>
        <p:sp>
          <p:nvSpPr>
            <p:cNvPr id="88" name="Rectangle 64"/>
            <p:cNvSpPr>
              <a:spLocks noChangeArrowheads="1"/>
            </p:cNvSpPr>
            <p:nvPr/>
          </p:nvSpPr>
          <p:spPr bwMode="auto">
            <a:xfrm>
              <a:off x="4651229" y="3432864"/>
              <a:ext cx="415075" cy="215397"/>
            </a:xfrm>
            <a:prstGeom prst="rect">
              <a:avLst/>
            </a:prstGeom>
            <a:noFill/>
            <a:ln w="9525">
              <a:noFill/>
              <a:miter lim="800000"/>
              <a:headEnd/>
              <a:tailEnd/>
            </a:ln>
          </p:spPr>
          <p:txBody>
            <a:bodyPr lIns="0" tIns="0" rIns="0" bIns="0">
              <a:spAutoFit/>
            </a:bodyPr>
            <a:lstStyle/>
            <a:p>
              <a:r>
                <a:rPr lang="en-US" altLang="zh-CN" sz="1400">
                  <a:solidFill>
                    <a:srgbClr val="000000"/>
                  </a:solidFill>
                  <a:latin typeface="Times New Roman" pitchFamily="18" charset="0"/>
                  <a:ea typeface="黑体" pitchFamily="49" charset="-122"/>
                  <a:cs typeface="Times New Roman" pitchFamily="18" charset="0"/>
                </a:rPr>
                <a:t>Fz</a:t>
              </a:r>
            </a:p>
          </p:txBody>
        </p:sp>
        <p:sp>
          <p:nvSpPr>
            <p:cNvPr id="89" name="Line 72"/>
            <p:cNvSpPr>
              <a:spLocks noChangeShapeType="1"/>
            </p:cNvSpPr>
            <p:nvPr/>
          </p:nvSpPr>
          <p:spPr bwMode="auto">
            <a:xfrm flipH="1">
              <a:off x="5409343" y="3503005"/>
              <a:ext cx="119577" cy="0"/>
            </a:xfrm>
            <a:prstGeom prst="line">
              <a:avLst/>
            </a:prstGeom>
            <a:noFill/>
            <a:ln w="0">
              <a:solidFill>
                <a:srgbClr val="000000"/>
              </a:solidFill>
              <a:round/>
              <a:headEnd/>
              <a:tailEnd/>
            </a:ln>
          </p:spPr>
          <p:txBody>
            <a:bodyPr/>
            <a:lstStyle/>
            <a:p>
              <a:endParaRPr lang="zh-CN" altLang="en-US"/>
            </a:p>
          </p:txBody>
        </p:sp>
        <p:sp>
          <p:nvSpPr>
            <p:cNvPr id="90" name="Line 73"/>
            <p:cNvSpPr>
              <a:spLocks noChangeShapeType="1"/>
            </p:cNvSpPr>
            <p:nvPr/>
          </p:nvSpPr>
          <p:spPr bwMode="auto">
            <a:xfrm flipH="1">
              <a:off x="5409343" y="6018798"/>
              <a:ext cx="119577" cy="0"/>
            </a:xfrm>
            <a:prstGeom prst="line">
              <a:avLst/>
            </a:prstGeom>
            <a:noFill/>
            <a:ln w="0">
              <a:solidFill>
                <a:srgbClr val="000000"/>
              </a:solidFill>
              <a:round/>
              <a:headEnd/>
              <a:tailEnd/>
            </a:ln>
          </p:spPr>
          <p:txBody>
            <a:bodyPr/>
            <a:lstStyle/>
            <a:p>
              <a:endParaRPr lang="zh-CN" altLang="en-US"/>
            </a:p>
          </p:txBody>
        </p:sp>
        <p:sp>
          <p:nvSpPr>
            <p:cNvPr id="91" name="Rectangle 75"/>
            <p:cNvSpPr>
              <a:spLocks noChangeArrowheads="1"/>
            </p:cNvSpPr>
            <p:nvPr/>
          </p:nvSpPr>
          <p:spPr bwMode="auto">
            <a:xfrm>
              <a:off x="5128343" y="3406473"/>
              <a:ext cx="283734" cy="215397"/>
            </a:xfrm>
            <a:prstGeom prst="rect">
              <a:avLst/>
            </a:prstGeom>
            <a:noFill/>
            <a:ln w="9525">
              <a:noFill/>
              <a:miter lim="800000"/>
              <a:headEnd/>
              <a:tailEnd/>
            </a:ln>
          </p:spPr>
          <p:txBody>
            <a:bodyPr wrap="none" lIns="0" tIns="0" rIns="0" bIns="0">
              <a:spAutoFit/>
            </a:bodyPr>
            <a:lstStyle/>
            <a:p>
              <a:r>
                <a:rPr lang="en-US" altLang="zh-CN" sz="1400">
                  <a:solidFill>
                    <a:srgbClr val="000000"/>
                  </a:solidFill>
                  <a:latin typeface="Times New Roman" pitchFamily="18" charset="0"/>
                  <a:ea typeface="黑体" pitchFamily="49" charset="-122"/>
                  <a:cs typeface="Times New Roman" pitchFamily="18" charset="0"/>
                </a:rPr>
                <a:t>-5.0</a:t>
              </a:r>
            </a:p>
          </p:txBody>
        </p:sp>
        <p:sp>
          <p:nvSpPr>
            <p:cNvPr id="92" name="Rectangle 76"/>
            <p:cNvSpPr>
              <a:spLocks noChangeArrowheads="1"/>
            </p:cNvSpPr>
            <p:nvPr/>
          </p:nvSpPr>
          <p:spPr bwMode="auto">
            <a:xfrm>
              <a:off x="7858172" y="5148436"/>
              <a:ext cx="1019156" cy="984887"/>
            </a:xfrm>
            <a:prstGeom prst="rect">
              <a:avLst/>
            </a:prstGeom>
            <a:noFill/>
            <a:ln w="9525">
              <a:noFill/>
              <a:miter lim="800000"/>
              <a:headEnd/>
              <a:tailEnd/>
            </a:ln>
          </p:spPr>
          <p:txBody>
            <a:bodyPr wrap="square" lIns="0" tIns="0" rIns="0" bIns="0">
              <a:spAutoFit/>
            </a:bodyPr>
            <a:lstStyle/>
            <a:p>
              <a:r>
                <a:rPr lang="en-US" altLang="zh-CN" sz="1600" b="1" dirty="0">
                  <a:solidFill>
                    <a:srgbClr val="00FF00"/>
                  </a:solidFill>
                  <a:latin typeface="Times New Roman" pitchFamily="18" charset="0"/>
                  <a:ea typeface="黑体" pitchFamily="49" charset="-122"/>
                  <a:cs typeface="Times New Roman" pitchFamily="18" charset="0"/>
                </a:rPr>
                <a:t>LTA  Loss</a:t>
              </a:r>
              <a:endParaRPr lang="zh-CN" altLang="en-US" sz="1600" b="1" dirty="0">
                <a:solidFill>
                  <a:srgbClr val="00FF00"/>
                </a:solidFill>
                <a:latin typeface="Times New Roman" pitchFamily="18" charset="0"/>
                <a:ea typeface="黑体" pitchFamily="49" charset="-122"/>
                <a:cs typeface="Times New Roman" pitchFamily="18" charset="0"/>
              </a:endParaRPr>
            </a:p>
            <a:p>
              <a:r>
                <a:rPr lang="en-US" altLang="zh-CN" sz="1600" b="1" dirty="0">
                  <a:solidFill>
                    <a:srgbClr val="0000FF"/>
                  </a:solidFill>
                  <a:latin typeface="Times New Roman" pitchFamily="18" charset="0"/>
                  <a:ea typeface="黑体" pitchFamily="49" charset="-122"/>
                  <a:cs typeface="Times New Roman" pitchFamily="18" charset="0"/>
                </a:rPr>
                <a:t>HTA Loss</a:t>
              </a:r>
              <a:endParaRPr lang="zh-CN" altLang="en-US" sz="1600" b="1" dirty="0">
                <a:solidFill>
                  <a:srgbClr val="000000"/>
                </a:solidFill>
                <a:latin typeface="Times New Roman" pitchFamily="18" charset="0"/>
                <a:ea typeface="黑体" pitchFamily="49" charset="-122"/>
                <a:cs typeface="Times New Roman" pitchFamily="18" charset="0"/>
              </a:endParaRPr>
            </a:p>
            <a:p>
              <a:r>
                <a:rPr lang="en-US" altLang="zh-CN" sz="1600" b="1" dirty="0">
                  <a:solidFill>
                    <a:srgbClr val="FF0000"/>
                  </a:solidFill>
                  <a:latin typeface="Times New Roman" pitchFamily="18" charset="0"/>
                  <a:ea typeface="黑体" pitchFamily="49" charset="-122"/>
                  <a:cs typeface="Times New Roman" pitchFamily="18" charset="0"/>
                </a:rPr>
                <a:t>LTA Gain</a:t>
              </a:r>
              <a:endParaRPr lang="zh-CN" altLang="en-US" sz="1600" b="1" dirty="0">
                <a:solidFill>
                  <a:srgbClr val="000000"/>
                </a:solidFill>
                <a:latin typeface="Times New Roman" pitchFamily="18" charset="0"/>
                <a:ea typeface="黑体" pitchFamily="49" charset="-122"/>
                <a:cs typeface="Times New Roman" pitchFamily="18" charset="0"/>
              </a:endParaRPr>
            </a:p>
            <a:p>
              <a:r>
                <a:rPr lang="en-US" altLang="zh-CN" sz="1600" b="1" dirty="0">
                  <a:solidFill>
                    <a:srgbClr val="990033"/>
                  </a:solidFill>
                  <a:latin typeface="Times New Roman" pitchFamily="18" charset="0"/>
                  <a:ea typeface="黑体" pitchFamily="49" charset="-122"/>
                  <a:cs typeface="Times New Roman" pitchFamily="18" charset="0"/>
                </a:rPr>
                <a:t>HTA Gain</a:t>
              </a:r>
              <a:endParaRPr lang="zh-CN" altLang="en-US" sz="1600" b="1" dirty="0">
                <a:solidFill>
                  <a:srgbClr val="990033"/>
                </a:solidFill>
                <a:latin typeface="Times New Roman" pitchFamily="18" charset="0"/>
                <a:ea typeface="黑体" pitchFamily="49" charset="-122"/>
                <a:cs typeface="Times New Roman" pitchFamily="18" charset="0"/>
              </a:endParaRPr>
            </a:p>
          </p:txBody>
        </p:sp>
        <p:pic>
          <p:nvPicPr>
            <p:cNvPr id="93" name="Picture 82" descr="2"/>
            <p:cNvPicPr>
              <a:picLocks noChangeAspect="1" noChangeArrowheads="1"/>
            </p:cNvPicPr>
            <p:nvPr/>
          </p:nvPicPr>
          <p:blipFill>
            <a:blip r:embed="rId4" cstate="print"/>
            <a:srcRect/>
            <a:stretch>
              <a:fillRect/>
            </a:stretch>
          </p:blipFill>
          <p:spPr bwMode="auto">
            <a:xfrm>
              <a:off x="7286644" y="2571744"/>
              <a:ext cx="999841" cy="1260350"/>
            </a:xfrm>
            <a:prstGeom prst="rect">
              <a:avLst/>
            </a:prstGeom>
            <a:noFill/>
            <a:ln w="9525">
              <a:noFill/>
              <a:miter lim="800000"/>
              <a:headEnd/>
              <a:tailEnd/>
            </a:ln>
          </p:spPr>
        </p:pic>
        <p:sp>
          <p:nvSpPr>
            <p:cNvPr id="94" name="AutoShape 83"/>
            <p:cNvSpPr>
              <a:spLocks noChangeArrowheads="1"/>
            </p:cNvSpPr>
            <p:nvPr/>
          </p:nvSpPr>
          <p:spPr bwMode="auto">
            <a:xfrm>
              <a:off x="6529377" y="4037985"/>
              <a:ext cx="406560" cy="2034203"/>
            </a:xfrm>
            <a:prstGeom prst="roundRect">
              <a:avLst>
                <a:gd name="adj" fmla="val 16667"/>
              </a:avLst>
            </a:prstGeom>
            <a:solidFill>
              <a:srgbClr val="C0C0C0">
                <a:alpha val="39999"/>
              </a:srgbClr>
            </a:solidFill>
            <a:ln w="9525">
              <a:noFill/>
              <a:round/>
              <a:headEnd/>
              <a:tailEnd/>
            </a:ln>
          </p:spPr>
          <p:txBody>
            <a:bodyPr wrap="none" anchor="ctr"/>
            <a:lstStyle/>
            <a:p>
              <a:endParaRPr lang="zh-CN" altLang="zh-CN" sz="1400">
                <a:solidFill>
                  <a:srgbClr val="000000"/>
                </a:solidFill>
                <a:latin typeface="Times New Roman" pitchFamily="18" charset="0"/>
                <a:ea typeface="黑体" pitchFamily="49" charset="-122"/>
                <a:cs typeface="Times New Roman" pitchFamily="18" charset="0"/>
              </a:endParaRPr>
            </a:p>
          </p:txBody>
        </p:sp>
        <p:sp>
          <p:nvSpPr>
            <p:cNvPr id="95" name="Line 81"/>
            <p:cNvSpPr>
              <a:spLocks noChangeShapeType="1"/>
            </p:cNvSpPr>
            <p:nvPr/>
          </p:nvSpPr>
          <p:spPr bwMode="auto">
            <a:xfrm flipH="1">
              <a:off x="6845259" y="3648229"/>
              <a:ext cx="497239" cy="1017636"/>
            </a:xfrm>
            <a:prstGeom prst="line">
              <a:avLst/>
            </a:prstGeom>
            <a:noFill/>
            <a:ln w="38100">
              <a:solidFill>
                <a:schemeClr val="tx1"/>
              </a:solidFill>
              <a:round/>
              <a:headEnd/>
              <a:tailEnd type="triangle" w="lg" len="med"/>
            </a:ln>
          </p:spPr>
          <p:txBody>
            <a:bodyPr/>
            <a:lstStyle/>
            <a:p>
              <a:endParaRPr lang="zh-CN" altLang="en-US"/>
            </a:p>
          </p:txBody>
        </p:sp>
        <p:sp>
          <p:nvSpPr>
            <p:cNvPr id="96" name="Rectangle 22"/>
            <p:cNvSpPr>
              <a:spLocks noChangeArrowheads="1"/>
            </p:cNvSpPr>
            <p:nvPr/>
          </p:nvSpPr>
          <p:spPr bwMode="auto">
            <a:xfrm>
              <a:off x="6515373" y="4086832"/>
              <a:ext cx="269306" cy="215397"/>
            </a:xfrm>
            <a:prstGeom prst="rect">
              <a:avLst/>
            </a:prstGeom>
            <a:noFill/>
            <a:ln w="9525">
              <a:noFill/>
              <a:miter lim="800000"/>
              <a:headEnd/>
              <a:tailEnd/>
            </a:ln>
          </p:spPr>
          <p:txBody>
            <a:bodyPr wrap="none" lIns="0" tIns="0" rIns="0" bIns="0">
              <a:spAutoFit/>
            </a:bodyPr>
            <a:lstStyle/>
            <a:p>
              <a:r>
                <a:rPr lang="en-US" altLang="zh-CN" sz="1400">
                  <a:solidFill>
                    <a:srgbClr val="000000"/>
                  </a:solidFill>
                  <a:latin typeface="Times New Roman" pitchFamily="18" charset="0"/>
                  <a:ea typeface="黑体" pitchFamily="49" charset="-122"/>
                  <a:cs typeface="Times New Roman" pitchFamily="18" charset="0"/>
                </a:rPr>
                <a:t>300</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795"/>
                                        </p:tgtEl>
                                        <p:attrNameLst>
                                          <p:attrName>style.visibility</p:attrName>
                                        </p:attrNameLst>
                                      </p:cBhvr>
                                      <p:to>
                                        <p:strVal val="visible"/>
                                      </p:to>
                                    </p:set>
                                    <p:animEffect transition="in" filter="blinds(horizontal)">
                                      <p:cBhvr>
                                        <p:cTn id="7" dur="500"/>
                                        <p:tgtEl>
                                          <p:spTgt spid="33795"/>
                                        </p:tgtEl>
                                      </p:cBhvr>
                                    </p:animEffect>
                                  </p:childTnLst>
                                </p:cTn>
                              </p:par>
                            </p:childTnLst>
                          </p:cTn>
                        </p:par>
                        <p:par>
                          <p:cTn id="8" fill="hold">
                            <p:stCondLst>
                              <p:cond delay="500"/>
                            </p:stCondLst>
                            <p:childTnLst>
                              <p:par>
                                <p:cTn id="9" presetID="13" presetClass="entr" presetSubtype="32" fill="hold" grpId="0" nodeType="afterEffect">
                                  <p:stCondLst>
                                    <p:cond delay="0"/>
                                  </p:stCondLst>
                                  <p:childTnLst>
                                    <p:set>
                                      <p:cBhvr>
                                        <p:cTn id="10" dur="1" fill="hold">
                                          <p:stCondLst>
                                            <p:cond delay="0"/>
                                          </p:stCondLst>
                                        </p:cTn>
                                        <p:tgtEl>
                                          <p:spTgt spid="33796"/>
                                        </p:tgtEl>
                                        <p:attrNameLst>
                                          <p:attrName>style.visibility</p:attrName>
                                        </p:attrNameLst>
                                      </p:cBhvr>
                                      <p:to>
                                        <p:strVal val="visible"/>
                                      </p:to>
                                    </p:set>
                                    <p:animEffect transition="in" filter="plus(out)">
                                      <p:cBhvr>
                                        <p:cTn id="11" dur="1000"/>
                                        <p:tgtEl>
                                          <p:spTgt spid="33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内容占位符 2"/>
          <p:cNvSpPr>
            <a:spLocks noGrp="1"/>
          </p:cNvSpPr>
          <p:nvPr>
            <p:ph idx="4294967295"/>
          </p:nvPr>
        </p:nvSpPr>
        <p:spPr>
          <a:xfrm>
            <a:off x="485772" y="4446588"/>
            <a:ext cx="8086756" cy="2197100"/>
          </a:xfrm>
        </p:spPr>
        <p:txBody>
          <a:bodyPr/>
          <a:lstStyle/>
          <a:p>
            <a:pPr eaLnBrk="1" hangingPunct="1">
              <a:buClr>
                <a:srgbClr val="C00000"/>
              </a:buClr>
              <a:buSzPct val="80000"/>
              <a:buFont typeface="Wingdings" pitchFamily="2" charset="2"/>
              <a:buChar char="u"/>
            </a:pPr>
            <a:r>
              <a:rPr lang="zh-CN" altLang="en-US" sz="2400" b="1"/>
              <a:t>在生活中，我们每天都会作出很多选择，并期望能获得正性的（或至少是负性的）结果</a:t>
            </a:r>
            <a:endParaRPr lang="en-US" altLang="zh-CN" sz="2400" b="1" dirty="0"/>
          </a:p>
          <a:p>
            <a:pPr eaLnBrk="1" hangingPunct="1">
              <a:buClr>
                <a:srgbClr val="C00000"/>
              </a:buClr>
              <a:buSzPct val="80000"/>
              <a:buFont typeface="Wingdings" pitchFamily="2" charset="2"/>
              <a:buChar char="u"/>
            </a:pPr>
            <a:r>
              <a:rPr lang="zh-CN" altLang="en-US" sz="2400" b="1"/>
              <a:t>但事与愿违，有时我们得到的既不是正性也不是负性，而是一个模糊的结果。</a:t>
            </a:r>
            <a:endParaRPr lang="en-US" altLang="zh-CN" sz="2400" b="1" dirty="0"/>
          </a:p>
        </p:txBody>
      </p:sp>
      <p:pic>
        <p:nvPicPr>
          <p:cNvPr id="5" name="Picture 9" descr="追女孩子"/>
          <p:cNvPicPr>
            <a:picLocks noChangeAspect="1" noChangeArrowheads="1"/>
          </p:cNvPicPr>
          <p:nvPr/>
        </p:nvPicPr>
        <p:blipFill>
          <a:blip r:embed="rId3" cstate="print"/>
          <a:srcRect/>
          <a:stretch>
            <a:fillRect/>
          </a:stretch>
        </p:blipFill>
        <p:spPr bwMode="auto">
          <a:xfrm>
            <a:off x="751064" y="642918"/>
            <a:ext cx="4482931" cy="3357586"/>
          </a:xfrm>
          <a:prstGeom prst="rect">
            <a:avLst/>
          </a:prstGeom>
          <a:noFill/>
          <a:ln w="9525">
            <a:noFill/>
            <a:miter lim="800000"/>
            <a:headEnd/>
            <a:tailEnd/>
          </a:ln>
        </p:spPr>
      </p:pic>
      <p:sp>
        <p:nvSpPr>
          <p:cNvPr id="6" name="内容占位符 2"/>
          <p:cNvSpPr txBox="1">
            <a:spLocks/>
          </p:cNvSpPr>
          <p:nvPr/>
        </p:nvSpPr>
        <p:spPr bwMode="auto">
          <a:xfrm>
            <a:off x="5286379" y="2428868"/>
            <a:ext cx="3571901" cy="1571636"/>
          </a:xfrm>
          <a:prstGeom prst="rect">
            <a:avLst/>
          </a:prstGeom>
          <a:noFill/>
          <a:ln w="9525">
            <a:noFill/>
            <a:miter lim="800000"/>
            <a:headEnd/>
            <a:tailEnd/>
          </a:ln>
        </p:spPr>
        <p:txBody>
          <a:bodyPr/>
          <a:lstStyle/>
          <a:p>
            <a:pPr marL="342900" indent="-342900">
              <a:spcBef>
                <a:spcPct val="20000"/>
              </a:spcBef>
            </a:pPr>
            <a:r>
              <a:rPr lang="zh-CN" altLang="en-US" sz="2800" dirty="0">
                <a:solidFill>
                  <a:srgbClr val="0070C0"/>
                </a:solidFill>
                <a:latin typeface="华文楷体" pitchFamily="2" charset="-122"/>
                <a:ea typeface="华文楷体" pitchFamily="2" charset="-122"/>
              </a:rPr>
              <a:t>“嫁给我好吗？”</a:t>
            </a:r>
            <a:endParaRPr lang="zh-CN" altLang="en-US" sz="2800" kern="0" dirty="0">
              <a:solidFill>
                <a:srgbClr val="0070C0"/>
              </a:solidFill>
              <a:latin typeface="华文楷体" pitchFamily="2" charset="-122"/>
              <a:ea typeface="华文楷体" pitchFamily="2" charset="-122"/>
              <a:cs typeface="Times New Roman" pitchFamily="18" charset="0"/>
            </a:endParaRPr>
          </a:p>
          <a:p>
            <a:pPr marL="342900" indent="-342900">
              <a:spcBef>
                <a:spcPct val="20000"/>
              </a:spcBef>
            </a:pPr>
            <a:endParaRPr lang="en-US" altLang="zh-CN" sz="2800" b="1" kern="0" dirty="0">
              <a:solidFill>
                <a:srgbClr val="0000FF"/>
              </a:solidFill>
              <a:latin typeface="Times New Roman" pitchFamily="18" charset="0"/>
              <a:cs typeface="Times New Roman" pitchFamily="18"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内容占位符 2"/>
          <p:cNvSpPr>
            <a:spLocks noGrp="1"/>
          </p:cNvSpPr>
          <p:nvPr>
            <p:ph idx="4294967295"/>
          </p:nvPr>
        </p:nvSpPr>
        <p:spPr>
          <a:xfrm>
            <a:off x="557210" y="4446588"/>
            <a:ext cx="7872442" cy="2197100"/>
          </a:xfrm>
        </p:spPr>
        <p:txBody>
          <a:bodyPr/>
          <a:lstStyle/>
          <a:p>
            <a:pPr eaLnBrk="1" hangingPunct="1">
              <a:buClr>
                <a:srgbClr val="C00000"/>
              </a:buClr>
              <a:buSzPct val="80000"/>
              <a:buFont typeface="Wingdings" pitchFamily="2" charset="2"/>
              <a:buChar char="u"/>
            </a:pPr>
            <a:r>
              <a:rPr lang="zh-CN" altLang="en-US" sz="2400" b="1"/>
              <a:t>是好还是坏？对它的解释取决于我们自己</a:t>
            </a:r>
            <a:endParaRPr lang="zh-CN" altLang="en-US" sz="2400" b="1" dirty="0"/>
          </a:p>
          <a:p>
            <a:pPr eaLnBrk="1" hangingPunct="1">
              <a:buClr>
                <a:srgbClr val="C00000"/>
              </a:buClr>
              <a:buSzPct val="80000"/>
              <a:buFont typeface="Wingdings" pitchFamily="2" charset="2"/>
              <a:buChar char="u"/>
            </a:pPr>
            <a:r>
              <a:rPr lang="zh-CN" altLang="en-US" sz="2400" b="1"/>
              <a:t>人类是如何评价这种模糊结果的？我们会把它看做正性、负性、中性，还是“第四种效价的”结果？</a:t>
            </a:r>
            <a:endParaRPr lang="en-US" altLang="zh-CN" sz="2400" b="1" dirty="0"/>
          </a:p>
          <a:p>
            <a:pPr eaLnBrk="1" hangingPunct="1">
              <a:buClr>
                <a:srgbClr val="C00000"/>
              </a:buClr>
              <a:buSzPct val="80000"/>
              <a:buFont typeface="Wingdings" pitchFamily="2" charset="2"/>
              <a:buChar char="u"/>
            </a:pPr>
            <a:r>
              <a:rPr lang="zh-CN" altLang="en-US" sz="2400" b="1"/>
              <a:t>对模糊结果的评价与我们自身的人格特质有何关系？焦虑情绪是否会影响这类评价的倾向？</a:t>
            </a:r>
            <a:endParaRPr lang="zh-CN" altLang="en-US" sz="2400" b="1" dirty="0"/>
          </a:p>
          <a:p>
            <a:endParaRPr lang="en-US" altLang="zh-CN" sz="2800" b="1" dirty="0"/>
          </a:p>
          <a:p>
            <a:endParaRPr lang="zh-CN" altLang="en-US" sz="3000" b="1" dirty="0"/>
          </a:p>
        </p:txBody>
      </p:sp>
      <p:sp>
        <p:nvSpPr>
          <p:cNvPr id="3076" name="内容占位符 2"/>
          <p:cNvSpPr txBox="1">
            <a:spLocks/>
          </p:cNvSpPr>
          <p:nvPr/>
        </p:nvSpPr>
        <p:spPr bwMode="auto">
          <a:xfrm>
            <a:off x="5286379" y="2428868"/>
            <a:ext cx="3571901" cy="1571636"/>
          </a:xfrm>
          <a:prstGeom prst="rect">
            <a:avLst/>
          </a:prstGeom>
          <a:noFill/>
          <a:ln w="9525">
            <a:noFill/>
            <a:miter lim="800000"/>
            <a:headEnd/>
            <a:tailEnd/>
          </a:ln>
        </p:spPr>
        <p:txBody>
          <a:bodyPr/>
          <a:lstStyle/>
          <a:p>
            <a:pPr marL="342900" indent="-342900">
              <a:spcBef>
                <a:spcPct val="20000"/>
              </a:spcBef>
            </a:pPr>
            <a:r>
              <a:rPr lang="zh-CN" altLang="en-US" sz="2800" dirty="0">
                <a:solidFill>
                  <a:srgbClr val="0070C0"/>
                </a:solidFill>
                <a:latin typeface="华文楷体" pitchFamily="2" charset="-122"/>
                <a:ea typeface="华文楷体" pitchFamily="2" charset="-122"/>
              </a:rPr>
              <a:t>“嫁给我好吗？”</a:t>
            </a:r>
            <a:endParaRPr lang="zh-CN" altLang="en-US" sz="2800" kern="0" dirty="0">
              <a:solidFill>
                <a:srgbClr val="0070C0"/>
              </a:solidFill>
              <a:latin typeface="华文楷体" pitchFamily="2" charset="-122"/>
              <a:ea typeface="华文楷体" pitchFamily="2" charset="-122"/>
              <a:cs typeface="Times New Roman" pitchFamily="18" charset="0"/>
            </a:endParaRPr>
          </a:p>
          <a:p>
            <a:pPr marL="342900" indent="-342900">
              <a:spcBef>
                <a:spcPct val="20000"/>
              </a:spcBef>
            </a:pPr>
            <a:endParaRPr lang="en-US" altLang="zh-CN" sz="2800" b="1" kern="0" dirty="0">
              <a:solidFill>
                <a:srgbClr val="0000FF"/>
              </a:solidFill>
              <a:latin typeface="Times New Roman" pitchFamily="18" charset="0"/>
              <a:cs typeface="Times New Roman" pitchFamily="18" charset="0"/>
            </a:endParaRPr>
          </a:p>
          <a:p>
            <a:pPr marL="342900" indent="-342900">
              <a:spcBef>
                <a:spcPct val="20000"/>
              </a:spcBef>
            </a:pPr>
            <a:r>
              <a:rPr lang="en-US" altLang="zh-CN" sz="2800" dirty="0">
                <a:solidFill>
                  <a:srgbClr val="0070C0"/>
                </a:solidFill>
                <a:latin typeface="华文楷体" pitchFamily="2" charset="-122"/>
                <a:ea typeface="华文楷体" pitchFamily="2" charset="-122"/>
              </a:rPr>
              <a:t>“……</a:t>
            </a:r>
            <a:r>
              <a:rPr lang="zh-CN" altLang="en-US" sz="2800" dirty="0">
                <a:solidFill>
                  <a:srgbClr val="0070C0"/>
                </a:solidFill>
                <a:latin typeface="华文楷体" pitchFamily="2" charset="-122"/>
                <a:ea typeface="华文楷体" pitchFamily="2" charset="-122"/>
              </a:rPr>
              <a:t>讨厌</a:t>
            </a:r>
            <a:r>
              <a:rPr lang="en-US" altLang="zh-CN" sz="2800" dirty="0">
                <a:solidFill>
                  <a:srgbClr val="0070C0"/>
                </a:solidFill>
                <a:latin typeface="华文楷体" pitchFamily="2" charset="-122"/>
                <a:ea typeface="华文楷体" pitchFamily="2" charset="-122"/>
              </a:rPr>
              <a:t>”</a:t>
            </a:r>
            <a:endParaRPr lang="zh-CN" altLang="en-US" sz="2800" dirty="0">
              <a:solidFill>
                <a:srgbClr val="0070C0"/>
              </a:solidFill>
              <a:latin typeface="华文楷体" pitchFamily="2" charset="-122"/>
              <a:ea typeface="华文楷体" pitchFamily="2" charset="-122"/>
            </a:endParaRPr>
          </a:p>
        </p:txBody>
      </p:sp>
      <p:pic>
        <p:nvPicPr>
          <p:cNvPr id="5" name="Picture 9" descr="追女孩子"/>
          <p:cNvPicPr>
            <a:picLocks noChangeAspect="1" noChangeArrowheads="1"/>
          </p:cNvPicPr>
          <p:nvPr/>
        </p:nvPicPr>
        <p:blipFill>
          <a:blip r:embed="rId3" cstate="print"/>
          <a:srcRect/>
          <a:stretch>
            <a:fillRect/>
          </a:stretch>
        </p:blipFill>
        <p:spPr bwMode="auto">
          <a:xfrm>
            <a:off x="751064" y="642918"/>
            <a:ext cx="4482931" cy="3357586"/>
          </a:xfrm>
          <a:prstGeom prst="rect">
            <a:avLst/>
          </a:prstGeom>
          <a:noFill/>
          <a:ln w="9525">
            <a:noFill/>
            <a:miter lim="800000"/>
            <a:headEnd/>
            <a:tailEnd/>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pPr algn="l">
              <a:spcBef>
                <a:spcPct val="50000"/>
              </a:spcBef>
            </a:pPr>
            <a:r>
              <a:rPr lang="zh-CN" altLang="en-US" dirty="0"/>
              <a:t>焦虑对</a:t>
            </a:r>
            <a:endParaRPr lang="en-US" altLang="zh-CN" dirty="0"/>
          </a:p>
        </p:txBody>
      </p:sp>
      <p:sp>
        <p:nvSpPr>
          <p:cNvPr id="14339" name="内容占位符 2"/>
          <p:cNvSpPr>
            <a:spLocks noGrp="1"/>
          </p:cNvSpPr>
          <p:nvPr>
            <p:ph idx="1"/>
          </p:nvPr>
        </p:nvSpPr>
        <p:spPr>
          <a:xfrm>
            <a:off x="457200" y="4286250"/>
            <a:ext cx="8401080" cy="1839913"/>
          </a:xfrm>
        </p:spPr>
        <p:txBody>
          <a:bodyPr/>
          <a:lstStyle/>
          <a:p>
            <a:pPr>
              <a:spcBef>
                <a:spcPct val="20000"/>
              </a:spcBef>
              <a:buFont typeface="Wingdings" pitchFamily="2" charset="2"/>
              <a:buChar char="u"/>
              <a:defRPr/>
            </a:pPr>
            <a:r>
              <a:rPr lang="en-US" altLang="zh-CN" sz="2400" dirty="0">
                <a:solidFill>
                  <a:schemeClr val="tx1"/>
                </a:solidFill>
              </a:rPr>
              <a:t>640</a:t>
            </a:r>
            <a:r>
              <a:rPr lang="zh-CN" altLang="en-US" sz="2400" dirty="0">
                <a:solidFill>
                  <a:schemeClr val="tx1"/>
                </a:solidFill>
              </a:rPr>
              <a:t>个</a:t>
            </a:r>
            <a:r>
              <a:rPr lang="en-US" altLang="zh-CN" sz="2400" dirty="0">
                <a:solidFill>
                  <a:schemeClr val="tx1"/>
                </a:solidFill>
              </a:rPr>
              <a:t>trial</a:t>
            </a:r>
            <a:r>
              <a:rPr lang="zh-CN" altLang="en-US" sz="2400" dirty="0">
                <a:solidFill>
                  <a:schemeClr val="tx1"/>
                </a:solidFill>
              </a:rPr>
              <a:t>，被试在</a:t>
            </a:r>
            <a:r>
              <a:rPr lang="en-US" altLang="zh-CN" sz="2400" dirty="0">
                <a:solidFill>
                  <a:schemeClr val="tx1"/>
                </a:solidFill>
              </a:rPr>
              <a:t>9</a:t>
            </a:r>
            <a:r>
              <a:rPr lang="zh-CN" altLang="en-US" sz="2400" dirty="0">
                <a:solidFill>
                  <a:schemeClr val="tx1"/>
                </a:solidFill>
              </a:rPr>
              <a:t>（保守）和</a:t>
            </a:r>
            <a:r>
              <a:rPr lang="en-US" altLang="zh-CN" sz="2400" dirty="0">
                <a:solidFill>
                  <a:schemeClr val="tx1"/>
                </a:solidFill>
              </a:rPr>
              <a:t>99</a:t>
            </a:r>
            <a:r>
              <a:rPr lang="zh-CN" altLang="en-US" sz="2400" dirty="0">
                <a:solidFill>
                  <a:schemeClr val="tx1"/>
                </a:solidFill>
              </a:rPr>
              <a:t>（冒险）选项之间选择</a:t>
            </a:r>
            <a:endParaRPr lang="en-US" altLang="zh-CN" sz="2400" dirty="0">
              <a:solidFill>
                <a:schemeClr val="tx1"/>
              </a:solidFill>
            </a:endParaRPr>
          </a:p>
          <a:p>
            <a:pPr>
              <a:spcBef>
                <a:spcPct val="20000"/>
              </a:spcBef>
              <a:buFont typeface="Wingdings" pitchFamily="2" charset="2"/>
              <a:buChar char="u"/>
              <a:defRPr/>
            </a:pPr>
            <a:r>
              <a:rPr lang="zh-CN" altLang="en-US" sz="2400" dirty="0">
                <a:solidFill>
                  <a:schemeClr val="tx1"/>
                </a:solidFill>
              </a:rPr>
              <a:t>四种反馈：</a:t>
            </a:r>
            <a:r>
              <a:rPr lang="en-US" altLang="zh-CN" sz="2400" dirty="0">
                <a:solidFill>
                  <a:schemeClr val="tx1"/>
                </a:solidFill>
                <a:latin typeface="Arial Black" pitchFamily="34" charset="0"/>
              </a:rPr>
              <a:t>+</a:t>
            </a:r>
            <a:r>
              <a:rPr lang="zh-CN" altLang="en-US" sz="2400" dirty="0">
                <a:solidFill>
                  <a:schemeClr val="tx1"/>
                </a:solidFill>
                <a:latin typeface="Arial Black" pitchFamily="34" charset="0"/>
              </a:rPr>
              <a:t>、</a:t>
            </a:r>
            <a:r>
              <a:rPr lang="en-US" altLang="zh-CN" sz="2400" dirty="0">
                <a:solidFill>
                  <a:schemeClr val="tx1"/>
                </a:solidFill>
                <a:latin typeface="Arial Black" pitchFamily="34" charset="0"/>
              </a:rPr>
              <a:t>-</a:t>
            </a:r>
            <a:r>
              <a:rPr lang="zh-CN" altLang="en-US" sz="2400" dirty="0">
                <a:solidFill>
                  <a:schemeClr val="tx1"/>
                </a:solidFill>
                <a:latin typeface="Arial Black" pitchFamily="34" charset="0"/>
              </a:rPr>
              <a:t>、</a:t>
            </a:r>
            <a:r>
              <a:rPr lang="en-US" altLang="zh-CN" sz="2400" dirty="0">
                <a:solidFill>
                  <a:schemeClr val="tx1"/>
                </a:solidFill>
                <a:latin typeface="Arial Black" pitchFamily="34" charset="0"/>
              </a:rPr>
              <a:t>0</a:t>
            </a:r>
            <a:r>
              <a:rPr lang="zh-CN" altLang="en-US" sz="2400" dirty="0">
                <a:solidFill>
                  <a:schemeClr val="tx1"/>
                </a:solidFill>
                <a:latin typeface="Arial Black" pitchFamily="34" charset="0"/>
              </a:rPr>
              <a:t>、</a:t>
            </a:r>
            <a:r>
              <a:rPr lang="en-US" altLang="zh-CN" sz="2400" dirty="0">
                <a:solidFill>
                  <a:schemeClr val="tx1"/>
                </a:solidFill>
                <a:latin typeface="Arial Black" pitchFamily="34" charset="0"/>
              </a:rPr>
              <a:t>*</a:t>
            </a:r>
            <a:r>
              <a:rPr lang="zh-CN" altLang="en-US" sz="2400" dirty="0">
                <a:solidFill>
                  <a:schemeClr val="tx1"/>
                </a:solidFill>
              </a:rPr>
              <a:t>（模糊结果）</a:t>
            </a:r>
            <a:endParaRPr lang="en-US" altLang="zh-CN" sz="2400" dirty="0">
              <a:solidFill>
                <a:schemeClr val="tx1"/>
              </a:solidFill>
            </a:endParaRPr>
          </a:p>
          <a:p>
            <a:pPr>
              <a:spcBef>
                <a:spcPct val="20000"/>
              </a:spcBef>
              <a:buFont typeface="Wingdings" pitchFamily="2" charset="2"/>
              <a:buChar char="u"/>
              <a:defRPr/>
            </a:pPr>
            <a:r>
              <a:rPr lang="zh-CN" altLang="en-US" sz="2400" dirty="0">
                <a:solidFill>
                  <a:schemeClr val="tx1"/>
                </a:solidFill>
              </a:rPr>
              <a:t>组间因素：特质焦虑水平</a:t>
            </a:r>
            <a:endParaRPr lang="en-US" altLang="zh-CN" sz="2400" dirty="0">
              <a:solidFill>
                <a:schemeClr val="tx1"/>
              </a:solidFill>
            </a:endParaRPr>
          </a:p>
        </p:txBody>
      </p:sp>
      <p:pic>
        <p:nvPicPr>
          <p:cNvPr id="14340" name="内容占位符 3" descr="Figure 1.tif"/>
          <p:cNvPicPr>
            <a:picLocks noChangeAspect="1"/>
          </p:cNvPicPr>
          <p:nvPr/>
        </p:nvPicPr>
        <p:blipFill>
          <a:blip r:embed="rId3" cstate="print"/>
          <a:srcRect/>
          <a:stretch>
            <a:fillRect/>
          </a:stretch>
        </p:blipFill>
        <p:spPr bwMode="auto">
          <a:xfrm>
            <a:off x="500063" y="1571625"/>
            <a:ext cx="8215312" cy="2286000"/>
          </a:xfrm>
          <a:prstGeom prst="rect">
            <a:avLst/>
          </a:prstGeom>
          <a:noFill/>
          <a:ln w="9525">
            <a:noFill/>
            <a:miter lim="800000"/>
            <a:headEnd/>
            <a:tailEnd/>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ERP Results</a:t>
            </a:r>
            <a:endParaRPr lang="zh-CN" altLang="en-US" dirty="0"/>
          </a:p>
        </p:txBody>
      </p:sp>
      <p:pic>
        <p:nvPicPr>
          <p:cNvPr id="5" name="图片 4" descr="ERP 1.tif"/>
          <p:cNvPicPr>
            <a:picLocks noChangeAspect="1"/>
          </p:cNvPicPr>
          <p:nvPr/>
        </p:nvPicPr>
        <p:blipFill>
          <a:blip r:embed="rId3" cstate="print"/>
          <a:stretch>
            <a:fillRect/>
          </a:stretch>
        </p:blipFill>
        <p:spPr>
          <a:xfrm>
            <a:off x="357158" y="1595453"/>
            <a:ext cx="4286280" cy="4048125"/>
          </a:xfrm>
          <a:prstGeom prst="rect">
            <a:avLst/>
          </a:prstGeom>
        </p:spPr>
      </p:pic>
      <p:pic>
        <p:nvPicPr>
          <p:cNvPr id="6" name="图片 5" descr="ERP 2.tif"/>
          <p:cNvPicPr>
            <a:picLocks noChangeAspect="1"/>
          </p:cNvPicPr>
          <p:nvPr/>
        </p:nvPicPr>
        <p:blipFill>
          <a:blip r:embed="rId4" cstate="print"/>
          <a:stretch>
            <a:fillRect/>
          </a:stretch>
        </p:blipFill>
        <p:spPr>
          <a:xfrm>
            <a:off x="4572000" y="1643050"/>
            <a:ext cx="4429156" cy="4029075"/>
          </a:xfrm>
          <a:prstGeom prst="rect">
            <a:avLst/>
          </a:prstGeom>
        </p:spPr>
      </p:pic>
      <p:sp>
        <p:nvSpPr>
          <p:cNvPr id="7" name="TextBox 63"/>
          <p:cNvSpPr txBox="1">
            <a:spLocks noChangeArrowheads="1"/>
          </p:cNvSpPr>
          <p:nvPr/>
        </p:nvSpPr>
        <p:spPr bwMode="auto">
          <a:xfrm>
            <a:off x="1428728" y="1214422"/>
            <a:ext cx="7000924" cy="615553"/>
          </a:xfrm>
          <a:prstGeom prst="rect">
            <a:avLst/>
          </a:prstGeom>
          <a:noFill/>
          <a:ln w="9525">
            <a:noFill/>
            <a:miter lim="800000"/>
            <a:headEnd/>
            <a:tailEnd/>
          </a:ln>
        </p:spPr>
        <p:txBody>
          <a:bodyPr wrap="square">
            <a:spAutoFit/>
          </a:bodyPr>
          <a:lstStyle/>
          <a:p>
            <a:r>
              <a:rPr lang="en-US" altLang="zh-CN" sz="3400" b="1" dirty="0">
                <a:latin typeface="Calibri" pitchFamily="34" charset="0"/>
              </a:rPr>
              <a:t>HTA Group			LTA Group</a:t>
            </a:r>
            <a:endParaRPr lang="zh-CN" altLang="en-US" sz="3400" b="1" dirty="0">
              <a:latin typeface="Calibri" pitchFamily="34" charset="0"/>
            </a:endParaRPr>
          </a:p>
        </p:txBody>
      </p:sp>
      <p:sp>
        <p:nvSpPr>
          <p:cNvPr id="8" name="Rectangle 40"/>
          <p:cNvSpPr>
            <a:spLocks noChangeArrowheads="1"/>
          </p:cNvSpPr>
          <p:nvPr/>
        </p:nvSpPr>
        <p:spPr bwMode="auto">
          <a:xfrm>
            <a:off x="3071802" y="5643578"/>
            <a:ext cx="2928958" cy="769441"/>
          </a:xfrm>
          <a:prstGeom prst="rect">
            <a:avLst/>
          </a:prstGeom>
          <a:noFill/>
          <a:ln w="25400">
            <a:solidFill>
              <a:srgbClr val="0000FF"/>
            </a:solidFill>
            <a:miter lim="800000"/>
            <a:headEnd/>
            <a:tailEnd/>
          </a:ln>
        </p:spPr>
        <p:txBody>
          <a:bodyPr wrap="square" lIns="0" tIns="0" rIns="0" bIns="0">
            <a:spAutoFit/>
          </a:bodyPr>
          <a:lstStyle/>
          <a:p>
            <a:r>
              <a:rPr lang="en-US" altLang="zh-CN" sz="2500" b="1" dirty="0">
                <a:solidFill>
                  <a:srgbClr val="00B050"/>
                </a:solidFill>
                <a:latin typeface="Calibri" pitchFamily="34" charset="0"/>
              </a:rPr>
              <a:t> </a:t>
            </a:r>
            <a:r>
              <a:rPr lang="en-US" altLang="zh-CN" sz="2400" b="1" dirty="0">
                <a:solidFill>
                  <a:srgbClr val="00B050"/>
                </a:solidFill>
                <a:latin typeface="Times New Roman" pitchFamily="18" charset="0"/>
                <a:cs typeface="Times New Roman" pitchFamily="18" charset="0"/>
              </a:rPr>
              <a:t>Negative	</a:t>
            </a:r>
            <a:r>
              <a:rPr lang="en-US" altLang="zh-CN" sz="2400" b="1" dirty="0">
                <a:solidFill>
                  <a:srgbClr val="FF0000"/>
                </a:solidFill>
                <a:latin typeface="Times New Roman" pitchFamily="18" charset="0"/>
                <a:cs typeface="Times New Roman" pitchFamily="18" charset="0"/>
              </a:rPr>
              <a:t>Positive</a:t>
            </a:r>
            <a:endParaRPr lang="zh-CN" altLang="zh-CN" sz="2400" b="1" dirty="0">
              <a:solidFill>
                <a:srgbClr val="FF0000"/>
              </a:solidFill>
              <a:latin typeface="Times New Roman" pitchFamily="18" charset="0"/>
              <a:cs typeface="Times New Roman" pitchFamily="18" charset="0"/>
            </a:endParaRPr>
          </a:p>
          <a:p>
            <a:r>
              <a:rPr lang="en-US" altLang="zh-CN" sz="2400" b="1" dirty="0">
                <a:solidFill>
                  <a:srgbClr val="663300"/>
                </a:solidFill>
                <a:latin typeface="Times New Roman" pitchFamily="18" charset="0"/>
                <a:cs typeface="Times New Roman" pitchFamily="18" charset="0"/>
              </a:rPr>
              <a:t> Ambiguous	</a:t>
            </a:r>
            <a:r>
              <a:rPr lang="en-US" altLang="zh-CN" sz="2400" b="1" dirty="0">
                <a:solidFill>
                  <a:srgbClr val="0000FF"/>
                </a:solidFill>
                <a:latin typeface="Times New Roman" pitchFamily="18" charset="0"/>
                <a:cs typeface="Times New Roman" pitchFamily="18" charset="0"/>
              </a:rPr>
              <a:t>Zero</a:t>
            </a:r>
            <a:endParaRPr lang="zh-CN" altLang="zh-CN" sz="2400" b="1" dirty="0">
              <a:solidFill>
                <a:srgbClr val="663300"/>
              </a:solidFill>
              <a:latin typeface="Times New Roman" pitchFamily="18" charset="0"/>
              <a:cs typeface="Times New Roman" pitchFamily="18" charset="0"/>
            </a:endParaRPr>
          </a:p>
        </p:txBody>
      </p:sp>
      <p:sp>
        <p:nvSpPr>
          <p:cNvPr id="12" name="Rectangle 48"/>
          <p:cNvSpPr>
            <a:spLocks noChangeArrowheads="1"/>
          </p:cNvSpPr>
          <p:nvPr/>
        </p:nvSpPr>
        <p:spPr bwMode="auto">
          <a:xfrm>
            <a:off x="4143372" y="1142984"/>
            <a:ext cx="671512" cy="554037"/>
          </a:xfrm>
          <a:prstGeom prst="rect">
            <a:avLst/>
          </a:prstGeom>
          <a:noFill/>
          <a:ln w="9525">
            <a:noFill/>
            <a:miter lim="800000"/>
            <a:headEnd/>
            <a:tailEnd/>
          </a:ln>
        </p:spPr>
        <p:txBody>
          <a:bodyPr wrap="none" lIns="0" tIns="0" rIns="0" bIns="0">
            <a:spAutoFit/>
          </a:bodyPr>
          <a:lstStyle/>
          <a:p>
            <a:r>
              <a:rPr lang="en-US" altLang="zh-CN" sz="3600" b="1" dirty="0">
                <a:solidFill>
                  <a:srgbClr val="0000FF"/>
                </a:solidFill>
                <a:latin typeface="Calibri" pitchFamily="34" charset="0"/>
              </a:rPr>
              <a:t>FCZ</a:t>
            </a:r>
            <a:endParaRPr lang="zh-CN" altLang="zh-CN" sz="3600" b="1" dirty="0">
              <a:solidFill>
                <a:srgbClr val="0000FF"/>
              </a:solidFill>
              <a:latin typeface="Calibri" pitchFamily="34"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Figure 3(正确版本).tif"/>
          <p:cNvPicPr>
            <a:picLocks noChangeAspect="1"/>
          </p:cNvPicPr>
          <p:nvPr/>
        </p:nvPicPr>
        <p:blipFill>
          <a:blip r:embed="rId3" cstate="print">
            <a:lum bright="-10000" contrast="20000"/>
          </a:blip>
          <a:stretch>
            <a:fillRect/>
          </a:stretch>
        </p:blipFill>
        <p:spPr>
          <a:xfrm>
            <a:off x="0" y="1071546"/>
            <a:ext cx="9144000" cy="5505907"/>
          </a:xfrm>
          <a:prstGeom prst="rect">
            <a:avLst/>
          </a:prstGeom>
        </p:spPr>
      </p:pic>
      <p:sp>
        <p:nvSpPr>
          <p:cNvPr id="5" name="标题 4"/>
          <p:cNvSpPr>
            <a:spLocks noGrp="1"/>
          </p:cNvSpPr>
          <p:nvPr>
            <p:ph type="title"/>
          </p:nvPr>
        </p:nvSpPr>
        <p:spPr/>
        <p:txBody>
          <a:bodyPr/>
          <a:lstStyle/>
          <a:p>
            <a:pPr>
              <a:defRPr/>
            </a:pPr>
            <a:r>
              <a:rPr lang="en-US" altLang="zh-CN" dirty="0"/>
              <a:t>Results</a:t>
            </a:r>
            <a:endParaRPr lang="zh-CN" altLang="en-US" dirty="0"/>
          </a:p>
        </p:txBody>
      </p:sp>
      <p:sp>
        <p:nvSpPr>
          <p:cNvPr id="6" name="内容占位符 2"/>
          <p:cNvSpPr txBox="1">
            <a:spLocks/>
          </p:cNvSpPr>
          <p:nvPr/>
        </p:nvSpPr>
        <p:spPr bwMode="auto">
          <a:xfrm>
            <a:off x="534293" y="6309320"/>
            <a:ext cx="8358187" cy="406946"/>
          </a:xfrm>
          <a:prstGeom prst="rect">
            <a:avLst/>
          </a:prstGeom>
          <a:noFill/>
          <a:ln w="9525">
            <a:noFill/>
            <a:miter lim="800000"/>
            <a:headEnd/>
            <a:tailEnd/>
          </a:ln>
        </p:spPr>
        <p:txBody>
          <a:bodyPr/>
          <a:lstStyle/>
          <a:p>
            <a:pPr marL="342900" indent="-342900" algn="r" eaLnBrk="0" hangingPunct="0">
              <a:lnSpc>
                <a:spcPct val="110000"/>
              </a:lnSpc>
              <a:spcBef>
                <a:spcPts val="1200"/>
              </a:spcBef>
              <a:buClr>
                <a:srgbClr val="8CCBEC"/>
              </a:buClr>
              <a:defRPr/>
            </a:pPr>
            <a:r>
              <a:rPr lang="en-US" altLang="zh-CN" sz="2000" b="1" kern="0" dirty="0">
                <a:solidFill>
                  <a:srgbClr val="0000FF"/>
                </a:solidFill>
                <a:latin typeface="Times New Roman" pitchFamily="18" charset="0"/>
                <a:ea typeface="+mn-ea"/>
                <a:cs typeface="Times New Roman" pitchFamily="18" charset="0"/>
              </a:rPr>
              <a:t>(</a:t>
            </a:r>
            <a:r>
              <a:rPr lang="en-US" altLang="zh-CN" sz="2000" b="1" kern="0" dirty="0" err="1">
                <a:solidFill>
                  <a:srgbClr val="0000FF"/>
                </a:solidFill>
                <a:latin typeface="Times New Roman" pitchFamily="18" charset="0"/>
                <a:ea typeface="+mn-ea"/>
                <a:cs typeface="Times New Roman" pitchFamily="18" charset="0"/>
              </a:rPr>
              <a:t>Gu</a:t>
            </a:r>
            <a:r>
              <a:rPr lang="en-US" altLang="zh-CN" sz="2000" b="1" kern="0" dirty="0">
                <a:solidFill>
                  <a:srgbClr val="0000FF"/>
                </a:solidFill>
                <a:latin typeface="Times New Roman" pitchFamily="18" charset="0"/>
                <a:ea typeface="+mn-ea"/>
                <a:cs typeface="Times New Roman" pitchFamily="18" charset="0"/>
              </a:rPr>
              <a:t>, </a:t>
            </a:r>
            <a:r>
              <a:rPr lang="en-US" altLang="zh-CN" sz="2000" b="1" kern="0" dirty="0" err="1">
                <a:solidFill>
                  <a:srgbClr val="0000FF"/>
                </a:solidFill>
                <a:latin typeface="Times New Roman" pitchFamily="18" charset="0"/>
                <a:ea typeface="+mn-ea"/>
                <a:cs typeface="Times New Roman" pitchFamily="18" charset="0"/>
              </a:rPr>
              <a:t>Ge</a:t>
            </a:r>
            <a:r>
              <a:rPr lang="en-US" altLang="zh-CN" sz="2000" b="1" kern="0" dirty="0">
                <a:solidFill>
                  <a:srgbClr val="0000FF"/>
                </a:solidFill>
                <a:latin typeface="Times New Roman" pitchFamily="18" charset="0"/>
                <a:ea typeface="+mn-ea"/>
                <a:cs typeface="Times New Roman" pitchFamily="18" charset="0"/>
              </a:rPr>
              <a:t>, Jiang, &amp; </a:t>
            </a:r>
            <a:r>
              <a:rPr lang="en-US" altLang="zh-CN" sz="2000" b="1" kern="0" dirty="0" err="1">
                <a:solidFill>
                  <a:srgbClr val="0000FF"/>
                </a:solidFill>
                <a:latin typeface="Times New Roman" pitchFamily="18" charset="0"/>
                <a:ea typeface="+mn-ea"/>
                <a:cs typeface="Times New Roman" pitchFamily="18" charset="0"/>
              </a:rPr>
              <a:t>Luo</a:t>
            </a:r>
            <a:r>
              <a:rPr lang="en-US" altLang="zh-CN" sz="2000" b="1" kern="0" dirty="0">
                <a:solidFill>
                  <a:srgbClr val="0000FF"/>
                </a:solidFill>
                <a:latin typeface="Times New Roman" pitchFamily="18" charset="0"/>
                <a:ea typeface="+mn-ea"/>
                <a:cs typeface="Times New Roman" pitchFamily="18" charset="0"/>
              </a:rPr>
              <a:t>, </a:t>
            </a:r>
            <a:r>
              <a:rPr lang="en-US" altLang="zh-CN" sz="2000" b="1" kern="0" dirty="0" err="1">
                <a:solidFill>
                  <a:srgbClr val="0000FF"/>
                </a:solidFill>
                <a:latin typeface="Times New Roman" pitchFamily="18" charset="0"/>
                <a:ea typeface="+mn-ea"/>
                <a:cs typeface="Times New Roman" pitchFamily="18" charset="0"/>
              </a:rPr>
              <a:t>Biol</a:t>
            </a:r>
            <a:r>
              <a:rPr lang="en-US" altLang="zh-CN" sz="2000" b="1" kern="0" dirty="0">
                <a:solidFill>
                  <a:srgbClr val="0000FF"/>
                </a:solidFill>
                <a:latin typeface="Times New Roman" pitchFamily="18" charset="0"/>
                <a:ea typeface="+mn-ea"/>
                <a:cs typeface="Times New Roman" pitchFamily="18" charset="0"/>
              </a:rPr>
              <a:t> </a:t>
            </a:r>
            <a:r>
              <a:rPr lang="en-US" altLang="zh-CN" sz="2000" b="1" kern="0" dirty="0" err="1">
                <a:solidFill>
                  <a:srgbClr val="0000FF"/>
                </a:solidFill>
                <a:latin typeface="Times New Roman" pitchFamily="18" charset="0"/>
                <a:ea typeface="+mn-ea"/>
                <a:cs typeface="Times New Roman" pitchFamily="18" charset="0"/>
              </a:rPr>
              <a:t>Psychol</a:t>
            </a:r>
            <a:r>
              <a:rPr lang="en-US" altLang="zh-CN" sz="2000" b="1" kern="0" dirty="0">
                <a:solidFill>
                  <a:srgbClr val="0000FF"/>
                </a:solidFill>
                <a:latin typeface="Times New Roman" pitchFamily="18" charset="0"/>
                <a:ea typeface="+mn-ea"/>
                <a:cs typeface="Times New Roman" pitchFamily="18" charset="0"/>
              </a:rPr>
              <a:t>, 2010)</a:t>
            </a:r>
            <a:endParaRPr lang="zh-CN" altLang="en-US" sz="2000" b="1" kern="0" dirty="0">
              <a:solidFill>
                <a:srgbClr val="0000FF"/>
              </a:solidFill>
              <a:latin typeface="Times New Roman" pitchFamily="18" charset="0"/>
              <a:ea typeface="+mn-ea"/>
              <a:cs typeface="Times New Roman" pitchFamily="18"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5220072" y="2276872"/>
            <a:ext cx="2808312" cy="3960440"/>
          </a:xfrm>
          <a:prstGeom prst="rect">
            <a:avLst/>
          </a:prstGeom>
          <a:noFill/>
          <a:ln w="6985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971600" y="2276872"/>
            <a:ext cx="2808312" cy="3960440"/>
          </a:xfrm>
          <a:prstGeom prst="rect">
            <a:avLst/>
          </a:prstGeom>
          <a:noFill/>
          <a:ln w="6985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57200" y="44624"/>
            <a:ext cx="8258204" cy="857256"/>
          </a:xfrm>
        </p:spPr>
        <p:txBody>
          <a:bodyPr/>
          <a:lstStyle/>
          <a:p>
            <a:r>
              <a:rPr lang="zh-CN" altLang="en-US" dirty="0"/>
              <a:t>焦虑对公平的影响：认知</a:t>
            </a:r>
          </a:p>
        </p:txBody>
      </p:sp>
      <p:sp>
        <p:nvSpPr>
          <p:cNvPr id="3" name="矩形 2"/>
          <p:cNvSpPr/>
          <p:nvPr/>
        </p:nvSpPr>
        <p:spPr>
          <a:xfrm>
            <a:off x="3779912" y="1340768"/>
            <a:ext cx="1576073" cy="923330"/>
          </a:xfrm>
          <a:prstGeom prst="rect">
            <a:avLst/>
          </a:prstGeom>
          <a:noFill/>
        </p:spPr>
        <p:txBody>
          <a:bodyPr wrap="none" lIns="91440" tIns="45720" rIns="91440" bIns="45720">
            <a:spAutoFit/>
          </a:bodyPr>
          <a:lstStyle/>
          <a:p>
            <a:pPr algn="ctr"/>
            <a:r>
              <a:rPr lang="zh-CN" altLang="en-US" sz="5400" b="1" cap="none" spc="0" dirty="0">
                <a:ln w="10541" cmpd="sng">
                  <a:solidFill>
                    <a:schemeClr val="accent1">
                      <a:shade val="88000"/>
                      <a:satMod val="110000"/>
                    </a:schemeClr>
                  </a:solidFill>
                  <a:prstDash val="solid"/>
                </a:ln>
                <a:effectLst/>
                <a:latin typeface="幼圆" pitchFamily="49" charset="-122"/>
                <a:ea typeface="幼圆" pitchFamily="49" charset="-122"/>
              </a:rPr>
              <a:t>焦虑</a:t>
            </a:r>
          </a:p>
        </p:txBody>
      </p:sp>
      <p:sp>
        <p:nvSpPr>
          <p:cNvPr id="6" name="圆角矩形 5"/>
          <p:cNvSpPr/>
          <p:nvPr/>
        </p:nvSpPr>
        <p:spPr>
          <a:xfrm>
            <a:off x="1331640" y="2636912"/>
            <a:ext cx="2088232" cy="720080"/>
          </a:xfrm>
          <a:prstGeom prst="roundRect">
            <a:avLst/>
          </a:prstGeom>
          <a:solidFill>
            <a:srgbClr val="0070C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2400" dirty="0">
                <a:latin typeface="+mj-ea"/>
                <a:ea typeface="+mj-ea"/>
              </a:rPr>
              <a:t>负性偏向</a:t>
            </a:r>
          </a:p>
        </p:txBody>
      </p:sp>
      <p:sp>
        <p:nvSpPr>
          <p:cNvPr id="7" name="圆角矩形 6"/>
          <p:cNvSpPr/>
          <p:nvPr/>
        </p:nvSpPr>
        <p:spPr>
          <a:xfrm>
            <a:off x="1187624" y="3933056"/>
            <a:ext cx="2448272" cy="864096"/>
          </a:xfrm>
          <a:prstGeom prst="roundRect">
            <a:avLst/>
          </a:prstGeom>
          <a:solidFill>
            <a:srgbClr val="6699FF"/>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latin typeface="+mj-ea"/>
                <a:ea typeface="+mj-ea"/>
              </a:rPr>
              <a:t>更强的负性情绪</a:t>
            </a:r>
          </a:p>
        </p:txBody>
      </p:sp>
      <p:sp>
        <p:nvSpPr>
          <p:cNvPr id="8" name="圆角矩形 7"/>
          <p:cNvSpPr/>
          <p:nvPr/>
        </p:nvSpPr>
        <p:spPr>
          <a:xfrm>
            <a:off x="5580112" y="2564904"/>
            <a:ext cx="2088232" cy="720080"/>
          </a:xfrm>
          <a:prstGeom prst="roundRect">
            <a:avLst/>
          </a:prstGeom>
          <a:solidFill>
            <a:srgbClr val="0070C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2400" dirty="0">
                <a:latin typeface="+mj-ea"/>
                <a:ea typeface="+mj-ea"/>
              </a:rPr>
              <a:t>伤害回避</a:t>
            </a:r>
          </a:p>
        </p:txBody>
      </p:sp>
      <p:sp>
        <p:nvSpPr>
          <p:cNvPr id="10" name="圆角矩形 9"/>
          <p:cNvSpPr/>
          <p:nvPr/>
        </p:nvSpPr>
        <p:spPr>
          <a:xfrm>
            <a:off x="5436096" y="3861048"/>
            <a:ext cx="2448272" cy="864096"/>
          </a:xfrm>
          <a:prstGeom prst="roundRect">
            <a:avLst/>
          </a:prstGeom>
          <a:solidFill>
            <a:srgbClr val="6699FF"/>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latin typeface="+mj-ea"/>
                <a:ea typeface="+mj-ea"/>
              </a:rPr>
              <a:t>避免对人际关系的伤害</a:t>
            </a:r>
          </a:p>
        </p:txBody>
      </p:sp>
      <p:sp>
        <p:nvSpPr>
          <p:cNvPr id="11" name="矩形 10"/>
          <p:cNvSpPr/>
          <p:nvPr/>
        </p:nvSpPr>
        <p:spPr>
          <a:xfrm>
            <a:off x="5935430" y="5301208"/>
            <a:ext cx="1588898"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5400" b="1" spc="50" dirty="0">
                <a:ln w="11430"/>
                <a:effectLst>
                  <a:outerShdw blurRad="76200" dist="50800" dir="5400000" algn="tl" rotWithShape="0">
                    <a:srgbClr val="000000">
                      <a:alpha val="65000"/>
                    </a:srgbClr>
                  </a:outerShdw>
                </a:effectLst>
                <a:latin typeface="幼圆" pitchFamily="49" charset="-122"/>
                <a:ea typeface="幼圆" pitchFamily="49" charset="-122"/>
              </a:rPr>
              <a:t>接受</a:t>
            </a:r>
          </a:p>
        </p:txBody>
      </p:sp>
      <p:sp>
        <p:nvSpPr>
          <p:cNvPr id="12" name="矩形 11"/>
          <p:cNvSpPr/>
          <p:nvPr/>
        </p:nvSpPr>
        <p:spPr>
          <a:xfrm>
            <a:off x="1619672" y="5229200"/>
            <a:ext cx="1576073"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5400" b="1" spc="50" dirty="0">
                <a:ln w="11430"/>
                <a:effectLst>
                  <a:outerShdw blurRad="76200" dist="50800" dir="5400000" algn="tl" rotWithShape="0">
                    <a:srgbClr val="000000">
                      <a:alpha val="65000"/>
                    </a:srgbClr>
                  </a:outerShdw>
                </a:effectLst>
                <a:latin typeface="幼圆" pitchFamily="49" charset="-122"/>
                <a:ea typeface="幼圆" pitchFamily="49" charset="-122"/>
              </a:rPr>
              <a:t>拒绝</a:t>
            </a:r>
          </a:p>
        </p:txBody>
      </p:sp>
      <p:sp>
        <p:nvSpPr>
          <p:cNvPr id="14" name="右箭头 13"/>
          <p:cNvSpPr/>
          <p:nvPr/>
        </p:nvSpPr>
        <p:spPr>
          <a:xfrm rot="8923623">
            <a:off x="2886502" y="2149151"/>
            <a:ext cx="720080" cy="36603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5" name="右箭头 14"/>
          <p:cNvSpPr/>
          <p:nvPr/>
        </p:nvSpPr>
        <p:spPr>
          <a:xfrm rot="2142943">
            <a:off x="5403211" y="2092590"/>
            <a:ext cx="720080" cy="36603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6" name="右箭头 15"/>
          <p:cNvSpPr/>
          <p:nvPr/>
        </p:nvSpPr>
        <p:spPr>
          <a:xfrm rot="5400000">
            <a:off x="2154371" y="3470365"/>
            <a:ext cx="448762" cy="366033"/>
          </a:xfrm>
          <a:prstGeom prst="rightArrow">
            <a:avLst/>
          </a:prstGeom>
          <a:solidFill>
            <a:srgbClr val="C0000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7" name="右箭头 16"/>
          <p:cNvSpPr/>
          <p:nvPr/>
        </p:nvSpPr>
        <p:spPr>
          <a:xfrm rot="5400000">
            <a:off x="6396850" y="3398357"/>
            <a:ext cx="448762" cy="366033"/>
          </a:xfrm>
          <a:prstGeom prst="rightArrow">
            <a:avLst/>
          </a:prstGeom>
          <a:solidFill>
            <a:srgbClr val="C0000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8" name="右箭头 17"/>
          <p:cNvSpPr/>
          <p:nvPr/>
        </p:nvSpPr>
        <p:spPr>
          <a:xfrm rot="5400000">
            <a:off x="2154372" y="4893810"/>
            <a:ext cx="448762" cy="366033"/>
          </a:xfrm>
          <a:prstGeom prst="rightArrow">
            <a:avLst/>
          </a:prstGeom>
          <a:solidFill>
            <a:srgbClr val="C0000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9" name="右箭头 18"/>
          <p:cNvSpPr/>
          <p:nvPr/>
        </p:nvSpPr>
        <p:spPr>
          <a:xfrm rot="5400000">
            <a:off x="6468858" y="4910525"/>
            <a:ext cx="448762" cy="366033"/>
          </a:xfrm>
          <a:prstGeom prst="rightArrow">
            <a:avLst/>
          </a:prstGeom>
          <a:solidFill>
            <a:srgbClr val="C0000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3" name="TextBox 22"/>
          <p:cNvSpPr txBox="1"/>
          <p:nvPr/>
        </p:nvSpPr>
        <p:spPr>
          <a:xfrm>
            <a:off x="179512" y="2636912"/>
            <a:ext cx="432048" cy="2554545"/>
          </a:xfrm>
          <a:prstGeom prst="rect">
            <a:avLst/>
          </a:prstGeom>
          <a:noFill/>
        </p:spPr>
        <p:txBody>
          <a:bodyPr wrap="square" rtlCol="0">
            <a:spAutoFit/>
          </a:bodyPr>
          <a:lstStyle/>
          <a:p>
            <a:r>
              <a:rPr lang="zh-CN" altLang="en-US" sz="4000" b="0" dirty="0">
                <a:solidFill>
                  <a:srgbClr val="003399"/>
                </a:solidFill>
                <a:latin typeface="华文琥珀" pitchFamily="2" charset="-122"/>
                <a:ea typeface="华文琥珀" pitchFamily="2" charset="-122"/>
              </a:rPr>
              <a:t>情绪动机</a:t>
            </a:r>
          </a:p>
        </p:txBody>
      </p:sp>
      <p:sp>
        <p:nvSpPr>
          <p:cNvPr id="24" name="TextBox 23"/>
          <p:cNvSpPr txBox="1"/>
          <p:nvPr/>
        </p:nvSpPr>
        <p:spPr>
          <a:xfrm>
            <a:off x="8100392" y="2636912"/>
            <a:ext cx="432048" cy="2554545"/>
          </a:xfrm>
          <a:prstGeom prst="rect">
            <a:avLst/>
          </a:prstGeom>
          <a:noFill/>
        </p:spPr>
        <p:txBody>
          <a:bodyPr wrap="square" rtlCol="0">
            <a:spAutoFit/>
          </a:bodyPr>
          <a:lstStyle/>
          <a:p>
            <a:r>
              <a:rPr lang="zh-CN" altLang="en-US" sz="4000" b="0" dirty="0">
                <a:solidFill>
                  <a:srgbClr val="003399"/>
                </a:solidFill>
                <a:latin typeface="华文琥珀" pitchFamily="2" charset="-122"/>
                <a:ea typeface="华文琥珀" pitchFamily="2" charset="-122"/>
              </a:rPr>
              <a:t>人际动机</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44624"/>
            <a:ext cx="8258204" cy="857256"/>
          </a:xfrm>
        </p:spPr>
        <p:txBody>
          <a:bodyPr/>
          <a:lstStyle/>
          <a:p>
            <a:pPr>
              <a:defRPr/>
            </a:pPr>
            <a:r>
              <a:rPr lang="zh-CN" altLang="en-US" dirty="0"/>
              <a:t>公平认知的常用研究范式</a:t>
            </a:r>
            <a:endParaRPr lang="zh-CN" altLang="en-US" b="1" dirty="0">
              <a:latin typeface="Comic Sans MS" pitchFamily="66" charset="0"/>
            </a:endParaRPr>
          </a:p>
        </p:txBody>
      </p:sp>
      <p:grpSp>
        <p:nvGrpSpPr>
          <p:cNvPr id="2" name="组合 3"/>
          <p:cNvGrpSpPr>
            <a:grpSpLocks/>
          </p:cNvGrpSpPr>
          <p:nvPr/>
        </p:nvGrpSpPr>
        <p:grpSpPr bwMode="auto">
          <a:xfrm>
            <a:off x="107950" y="1142984"/>
            <a:ext cx="8856663" cy="3756025"/>
            <a:chOff x="1285852" y="928670"/>
            <a:chExt cx="6500858" cy="3000396"/>
          </a:xfrm>
        </p:grpSpPr>
        <p:sp>
          <p:nvSpPr>
            <p:cNvPr id="22" name="矩形 21"/>
            <p:cNvSpPr/>
            <p:nvPr/>
          </p:nvSpPr>
          <p:spPr bwMode="auto">
            <a:xfrm>
              <a:off x="1285852" y="3144093"/>
              <a:ext cx="1286422" cy="285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chemeClr val="tx1"/>
                  </a:solidFill>
                </a:rPr>
                <a:t>proposer</a:t>
              </a:r>
              <a:endParaRPr lang="zh-CN" altLang="en-US" b="1" dirty="0">
                <a:solidFill>
                  <a:schemeClr val="tx1"/>
                </a:solidFill>
              </a:endParaRPr>
            </a:p>
          </p:txBody>
        </p:sp>
        <p:sp>
          <p:nvSpPr>
            <p:cNvPr id="20" name="矩形 19"/>
            <p:cNvSpPr/>
            <p:nvPr/>
          </p:nvSpPr>
          <p:spPr bwMode="auto">
            <a:xfrm>
              <a:off x="3143240" y="3144093"/>
              <a:ext cx="1499660" cy="285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chemeClr val="tx1"/>
                  </a:solidFill>
                </a:rPr>
                <a:t>responder</a:t>
              </a:r>
              <a:endParaRPr lang="zh-CN" altLang="en-US" b="1" dirty="0">
                <a:solidFill>
                  <a:schemeClr val="tx1"/>
                </a:solidFill>
              </a:endParaRPr>
            </a:p>
          </p:txBody>
        </p:sp>
        <p:grpSp>
          <p:nvGrpSpPr>
            <p:cNvPr id="4" name="组合 39"/>
            <p:cNvGrpSpPr>
              <a:grpSpLocks/>
            </p:cNvGrpSpPr>
            <p:nvPr/>
          </p:nvGrpSpPr>
          <p:grpSpPr bwMode="auto">
            <a:xfrm>
              <a:off x="2131492" y="2203624"/>
              <a:ext cx="1285884" cy="445912"/>
              <a:chOff x="2131492" y="2203624"/>
              <a:chExt cx="1285884" cy="445912"/>
            </a:xfrm>
          </p:grpSpPr>
          <p:cxnSp>
            <p:nvCxnSpPr>
              <p:cNvPr id="17" name="直接箭头连接符 16"/>
              <p:cNvCxnSpPr/>
              <p:nvPr/>
            </p:nvCxnSpPr>
            <p:spPr>
              <a:xfrm>
                <a:off x="2286791" y="2648255"/>
                <a:ext cx="1079010" cy="126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131814" y="2209482"/>
                <a:ext cx="1285257" cy="2802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chemeClr val="tx1"/>
                    </a:solidFill>
                  </a:rPr>
                  <a:t>OFFER         (10 in sum)</a:t>
                </a:r>
                <a:endParaRPr lang="zh-CN" altLang="en-US" b="1" dirty="0">
                  <a:solidFill>
                    <a:schemeClr val="tx1"/>
                  </a:solidFill>
                </a:endParaRPr>
              </a:p>
            </p:txBody>
          </p:sp>
        </p:grpSp>
        <p:grpSp>
          <p:nvGrpSpPr>
            <p:cNvPr id="5" name="组合 36"/>
            <p:cNvGrpSpPr>
              <a:grpSpLocks/>
            </p:cNvGrpSpPr>
            <p:nvPr/>
          </p:nvGrpSpPr>
          <p:grpSpPr bwMode="auto">
            <a:xfrm>
              <a:off x="4224903" y="2074709"/>
              <a:ext cx="1458196" cy="285752"/>
              <a:chOff x="4224903" y="2074709"/>
              <a:chExt cx="1458196" cy="285752"/>
            </a:xfrm>
          </p:grpSpPr>
          <p:cxnSp>
            <p:nvCxnSpPr>
              <p:cNvPr id="15" name="直接箭头连接符 14"/>
              <p:cNvCxnSpPr/>
              <p:nvPr/>
            </p:nvCxnSpPr>
            <p:spPr>
              <a:xfrm rot="-1200000">
                <a:off x="4243224" y="2317272"/>
                <a:ext cx="1440233" cy="253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rot="-1200000">
                <a:off x="4224580" y="2075060"/>
                <a:ext cx="1286422" cy="285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chemeClr val="tx1"/>
                    </a:solidFill>
                  </a:rPr>
                  <a:t>ACCEPT</a:t>
                </a:r>
                <a:endParaRPr lang="zh-CN" altLang="en-US" b="1" dirty="0">
                  <a:solidFill>
                    <a:schemeClr val="tx1"/>
                  </a:solidFill>
                </a:endParaRPr>
              </a:p>
            </p:txBody>
          </p:sp>
        </p:grpSp>
        <p:grpSp>
          <p:nvGrpSpPr>
            <p:cNvPr id="6" name="组合 37"/>
            <p:cNvGrpSpPr>
              <a:grpSpLocks/>
            </p:cNvGrpSpPr>
            <p:nvPr/>
          </p:nvGrpSpPr>
          <p:grpSpPr bwMode="auto">
            <a:xfrm>
              <a:off x="4126686" y="3095135"/>
              <a:ext cx="1556412" cy="285752"/>
              <a:chOff x="4126686" y="3095135"/>
              <a:chExt cx="1556412" cy="285752"/>
            </a:xfrm>
          </p:grpSpPr>
          <p:cxnSp>
            <p:nvCxnSpPr>
              <p:cNvPr id="13" name="直接箭头连接符 12"/>
              <p:cNvCxnSpPr/>
              <p:nvPr/>
            </p:nvCxnSpPr>
            <p:spPr>
              <a:xfrm rot="1200000">
                <a:off x="4243224" y="3109854"/>
                <a:ext cx="1440233" cy="126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rot="1200000">
                <a:off x="4126700" y="3100977"/>
                <a:ext cx="1440233" cy="280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chemeClr val="tx1"/>
                    </a:solidFill>
                  </a:rPr>
                  <a:t>REJECT</a:t>
                </a:r>
                <a:endParaRPr lang="zh-CN" altLang="en-US" b="1" dirty="0">
                  <a:solidFill>
                    <a:schemeClr val="tx1"/>
                  </a:solidFill>
                </a:endParaRPr>
              </a:p>
            </p:txBody>
          </p:sp>
        </p:grpSp>
        <p:grpSp>
          <p:nvGrpSpPr>
            <p:cNvPr id="7" name="组合 35"/>
            <p:cNvGrpSpPr>
              <a:grpSpLocks/>
            </p:cNvGrpSpPr>
            <p:nvPr/>
          </p:nvGrpSpPr>
          <p:grpSpPr bwMode="auto">
            <a:xfrm>
              <a:off x="5715008" y="928670"/>
              <a:ext cx="2071702" cy="3000396"/>
              <a:chOff x="5715008" y="928670"/>
              <a:chExt cx="2071702" cy="3000396"/>
            </a:xfrm>
          </p:grpSpPr>
          <p:graphicFrame>
            <p:nvGraphicFramePr>
              <p:cNvPr id="1026" name="图表 10"/>
              <p:cNvGraphicFramePr>
                <a:graphicFrameLocks/>
              </p:cNvGraphicFramePr>
              <p:nvPr/>
            </p:nvGraphicFramePr>
            <p:xfrm>
              <a:off x="5715008" y="928670"/>
              <a:ext cx="2071702" cy="1571636"/>
            </p:xfrm>
            <a:graphic>
              <a:graphicData uri="http://schemas.openxmlformats.org/presentationml/2006/ole">
                <mc:AlternateContent xmlns:mc="http://schemas.openxmlformats.org/markup-compatibility/2006">
                  <mc:Choice xmlns:v="urn:schemas-microsoft-com:vml" Requires="v">
                    <p:oleObj spid="_x0000_s735240" r:id="rId4" imgW="2822693" imgH="1969179" progId="Excel.Sheet.8">
                      <p:embed/>
                    </p:oleObj>
                  </mc:Choice>
                  <mc:Fallback>
                    <p:oleObj r:id="rId4" imgW="2822693" imgH="1969179" progId="Excel.Sheet.8">
                      <p:embed/>
                      <p:pic>
                        <p:nvPicPr>
                          <p:cNvPr id="0" name="图表 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8" y="928670"/>
                            <a:ext cx="2071702" cy="15716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图表 11"/>
              <p:cNvGraphicFramePr>
                <a:graphicFrameLocks/>
              </p:cNvGraphicFramePr>
              <p:nvPr/>
            </p:nvGraphicFramePr>
            <p:xfrm>
              <a:off x="5715008" y="2357430"/>
              <a:ext cx="2071702" cy="1571636"/>
            </p:xfrm>
            <a:graphic>
              <a:graphicData uri="http://schemas.openxmlformats.org/presentationml/2006/ole">
                <mc:AlternateContent xmlns:mc="http://schemas.openxmlformats.org/markup-compatibility/2006">
                  <mc:Choice xmlns:v="urn:schemas-microsoft-com:vml" Requires="v">
                    <p:oleObj spid="_x0000_s735241" r:id="rId6" imgW="2822693" imgH="1969179" progId="Excel.Sheet.8">
                      <p:embed/>
                    </p:oleObj>
                  </mc:Choice>
                  <mc:Fallback>
                    <p:oleObj r:id="rId6" imgW="2822693" imgH="1969179" progId="Excel.Sheet.8">
                      <p:embed/>
                      <p:pic>
                        <p:nvPicPr>
                          <p:cNvPr id="0" name="图表 1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5008" y="2357430"/>
                            <a:ext cx="2071702" cy="15716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pic>
        <p:nvPicPr>
          <p:cNvPr id="23" name="图片 22" descr="A.jpg"/>
          <p:cNvPicPr>
            <a:picLocks noChangeAspect="1"/>
          </p:cNvPicPr>
          <p:nvPr/>
        </p:nvPicPr>
        <p:blipFill>
          <a:blip r:embed="rId8" cstate="print"/>
          <a:srcRect l="5882" t="2092" r="5882" b="1527"/>
          <a:stretch>
            <a:fillRect/>
          </a:stretch>
        </p:blipFill>
        <p:spPr>
          <a:xfrm>
            <a:off x="217038" y="2420888"/>
            <a:ext cx="1186610" cy="1296144"/>
          </a:xfrm>
          <a:prstGeom prst="rect">
            <a:avLst/>
          </a:prstGeom>
        </p:spPr>
      </p:pic>
      <p:pic>
        <p:nvPicPr>
          <p:cNvPr id="24" name="图片 23" descr="B.jpg"/>
          <p:cNvPicPr>
            <a:picLocks noChangeAspect="1"/>
          </p:cNvPicPr>
          <p:nvPr/>
        </p:nvPicPr>
        <p:blipFill>
          <a:blip r:embed="rId9" cstate="print"/>
          <a:srcRect l="1470" t="1951" r="2940" b="989"/>
          <a:stretch>
            <a:fillRect/>
          </a:stretch>
        </p:blipFill>
        <p:spPr>
          <a:xfrm>
            <a:off x="3131840" y="2495112"/>
            <a:ext cx="1132489" cy="1149912"/>
          </a:xfrm>
          <a:prstGeom prst="rect">
            <a:avLst/>
          </a:prstGeom>
        </p:spPr>
      </p:pic>
      <p:sp>
        <p:nvSpPr>
          <p:cNvPr id="25" name="TextBox 24"/>
          <p:cNvSpPr txBox="1"/>
          <p:nvPr/>
        </p:nvSpPr>
        <p:spPr>
          <a:xfrm>
            <a:off x="683568" y="1268760"/>
            <a:ext cx="2952328" cy="892552"/>
          </a:xfrm>
          <a:prstGeom prst="rect">
            <a:avLst/>
          </a:prstGeom>
          <a:noFill/>
          <a:ln>
            <a:solidFill>
              <a:srgbClr val="FF0000"/>
            </a:solidFill>
          </a:ln>
        </p:spPr>
        <p:txBody>
          <a:bodyPr wrap="square" rtlCol="0">
            <a:spAutoFit/>
          </a:bodyPr>
          <a:lstStyle/>
          <a:p>
            <a:r>
              <a:rPr lang="zh-CN" altLang="en-US" sz="3200" dirty="0">
                <a:solidFill>
                  <a:srgbClr val="3366CC"/>
                </a:solidFill>
                <a:latin typeface="+mn-lt"/>
                <a:ea typeface="+mj-ea"/>
              </a:rPr>
              <a:t>最后通牒游戏 </a:t>
            </a:r>
            <a:endParaRPr lang="en-US" altLang="zh-CN" sz="3200" dirty="0">
              <a:solidFill>
                <a:srgbClr val="3366CC"/>
              </a:solidFill>
              <a:latin typeface="+mn-lt"/>
              <a:ea typeface="+mj-ea"/>
            </a:endParaRPr>
          </a:p>
          <a:p>
            <a:r>
              <a:rPr lang="en-US" altLang="zh-CN" sz="2000" dirty="0">
                <a:solidFill>
                  <a:srgbClr val="3366CC"/>
                </a:solidFill>
                <a:latin typeface="+mn-lt"/>
                <a:ea typeface="+mj-ea"/>
                <a:cs typeface="Times New Roman" pitchFamily="18" charset="0"/>
              </a:rPr>
              <a:t>(Ultimate Game)</a:t>
            </a:r>
            <a:endParaRPr lang="zh-CN" altLang="en-US" sz="2000" dirty="0">
              <a:solidFill>
                <a:srgbClr val="3366CC"/>
              </a:solidFill>
              <a:latin typeface="+mn-lt"/>
              <a:ea typeface="+mj-ea"/>
              <a:cs typeface="Times New Roman" pitchFamily="18" charset="0"/>
            </a:endParaRPr>
          </a:p>
        </p:txBody>
      </p:sp>
      <p:sp>
        <p:nvSpPr>
          <p:cNvPr id="27" name="内容占位符 2"/>
          <p:cNvSpPr txBox="1">
            <a:spLocks/>
          </p:cNvSpPr>
          <p:nvPr/>
        </p:nvSpPr>
        <p:spPr bwMode="auto">
          <a:xfrm>
            <a:off x="457200" y="4869160"/>
            <a:ext cx="8229600" cy="18722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marL="342900" marR="0" lvl="0" indent="-342900" algn="l" defTabSz="914400" rtl="0" eaLnBrk="0" fontAlgn="base" latinLnBrk="0" hangingPunct="0">
              <a:lnSpc>
                <a:spcPct val="110000"/>
              </a:lnSpc>
              <a:spcBef>
                <a:spcPts val="0"/>
              </a:spcBef>
              <a:spcAft>
                <a:spcPts val="1200"/>
              </a:spcAft>
              <a:buClr>
                <a:srgbClr val="C00000"/>
              </a:buClr>
              <a:buSzPct val="80000"/>
              <a:buFont typeface="Wingdings" pitchFamily="2" charset="2"/>
              <a:buChar char="n"/>
              <a:tabLst/>
              <a:defRPr/>
            </a:pPr>
            <a:r>
              <a:rPr kumimoji="0" lang="zh-CN" altLang="en-US" sz="2200" b="1" i="0" u="none" strike="noStrike" kern="1200" cap="none" spc="0" normalizeH="0" baseline="0" noProof="0" dirty="0">
                <a:ln>
                  <a:noFill/>
                </a:ln>
                <a:solidFill>
                  <a:schemeClr val="tx1"/>
                </a:solidFill>
                <a:effectLst/>
                <a:uLnTx/>
                <a:uFillTx/>
                <a:latin typeface="Times New Roman" pitchFamily="18" charset="0"/>
                <a:ea typeface="华文楷体" pitchFamily="2" charset="-122"/>
                <a:cs typeface="Times New Roman" pitchFamily="18" charset="0"/>
              </a:rPr>
              <a:t>“理性人”假说：寻求利益最大化</a:t>
            </a:r>
            <a:endParaRPr kumimoji="0" lang="en-US" altLang="zh-CN" sz="2200" b="1" i="0" u="none" strike="noStrike" kern="1200" cap="none" spc="0" normalizeH="0" baseline="0" noProof="0" dirty="0">
              <a:ln>
                <a:noFill/>
              </a:ln>
              <a:solidFill>
                <a:schemeClr val="tx1"/>
              </a:solidFill>
              <a:effectLst/>
              <a:uLnTx/>
              <a:uFillTx/>
              <a:latin typeface="Times New Roman" pitchFamily="18" charset="0"/>
              <a:ea typeface="华文楷体" pitchFamily="2" charset="-122"/>
              <a:cs typeface="Times New Roman" pitchFamily="18" charset="0"/>
            </a:endParaRPr>
          </a:p>
          <a:p>
            <a:pPr marL="342900" marR="0" lvl="0" indent="-342900" algn="l" defTabSz="914400" rtl="0" eaLnBrk="0" fontAlgn="base" latinLnBrk="0" hangingPunct="0">
              <a:lnSpc>
                <a:spcPct val="110000"/>
              </a:lnSpc>
              <a:spcBef>
                <a:spcPts val="0"/>
              </a:spcBef>
              <a:spcAft>
                <a:spcPts val="1200"/>
              </a:spcAft>
              <a:buClr>
                <a:srgbClr val="C00000"/>
              </a:buClr>
              <a:buSzPct val="80000"/>
              <a:buFont typeface="Wingdings" pitchFamily="2" charset="2"/>
              <a:buChar char="n"/>
              <a:tabLst/>
              <a:defRPr/>
            </a:pPr>
            <a:r>
              <a:rPr kumimoji="0" lang="zh-CN" altLang="en-US" sz="2200" b="1" i="0" u="none" strike="noStrike" kern="1200" cap="none" spc="0" normalizeH="0" baseline="0" noProof="0" dirty="0">
                <a:ln>
                  <a:noFill/>
                </a:ln>
                <a:solidFill>
                  <a:schemeClr val="tx1"/>
                </a:solidFill>
                <a:effectLst/>
                <a:uLnTx/>
                <a:uFillTx/>
                <a:latin typeface="Times New Roman" pitchFamily="18" charset="0"/>
                <a:ea typeface="华文楷体" pitchFamily="2" charset="-122"/>
                <a:cs typeface="Times New Roman" pitchFamily="18" charset="0"/>
              </a:rPr>
              <a:t>实际行为：作为分配者时，</a:t>
            </a:r>
            <a:r>
              <a:rPr lang="zh-CN" altLang="en-US" sz="2200" noProof="0" dirty="0">
                <a:latin typeface="Times New Roman" pitchFamily="18" charset="0"/>
                <a:ea typeface="华文楷体" pitchFamily="2" charset="-122"/>
                <a:cs typeface="Times New Roman" pitchFamily="18" charset="0"/>
              </a:rPr>
              <a:t>多</a:t>
            </a:r>
            <a:r>
              <a:rPr kumimoji="0" lang="zh-CN" altLang="en-US" sz="2200" b="1" i="0" u="none" strike="noStrike" kern="1200" cap="none" spc="0" normalizeH="0" baseline="0" noProof="0" dirty="0">
                <a:ln>
                  <a:noFill/>
                </a:ln>
                <a:solidFill>
                  <a:schemeClr val="tx1"/>
                </a:solidFill>
                <a:effectLst/>
                <a:uLnTx/>
                <a:uFillTx/>
                <a:latin typeface="Times New Roman" pitchFamily="18" charset="0"/>
                <a:ea typeface="华文楷体" pitchFamily="2" charset="-122"/>
                <a:cs typeface="Times New Roman" pitchFamily="18" charset="0"/>
              </a:rPr>
              <a:t>倾向于提出分给对方</a:t>
            </a:r>
            <a:r>
              <a:rPr kumimoji="0" lang="en-US" sz="2200" b="1" i="0" u="none" strike="noStrike" kern="1200" cap="none" spc="0" normalizeH="0" baseline="0" noProof="0" dirty="0">
                <a:ln>
                  <a:noFill/>
                </a:ln>
                <a:solidFill>
                  <a:schemeClr val="tx1"/>
                </a:solidFill>
                <a:effectLst/>
                <a:uLnTx/>
                <a:uFillTx/>
                <a:latin typeface="Times New Roman" pitchFamily="18" charset="0"/>
                <a:ea typeface="华文楷体" pitchFamily="2" charset="-122"/>
                <a:cs typeface="Times New Roman" pitchFamily="18" charset="0"/>
              </a:rPr>
              <a:t>50%</a:t>
            </a:r>
            <a:r>
              <a:rPr kumimoji="0" lang="zh-CN" altLang="en-US" sz="2200" b="1" i="0" u="none" strike="noStrike" kern="1200" cap="none" spc="0" normalizeH="0" baseline="0" noProof="0" dirty="0">
                <a:ln>
                  <a:noFill/>
                </a:ln>
                <a:solidFill>
                  <a:schemeClr val="tx1"/>
                </a:solidFill>
                <a:effectLst/>
                <a:uLnTx/>
                <a:uFillTx/>
                <a:latin typeface="Times New Roman" pitchFamily="18" charset="0"/>
                <a:ea typeface="华文楷体" pitchFamily="2" charset="-122"/>
                <a:cs typeface="Times New Roman" pitchFamily="18" charset="0"/>
              </a:rPr>
              <a:t>，而作为接受者，当份额在</a:t>
            </a:r>
            <a:r>
              <a:rPr kumimoji="0" lang="en-US" sz="2200" b="1" i="0" u="none" strike="noStrike" kern="1200" cap="none" spc="0" normalizeH="0" baseline="0" noProof="0" dirty="0">
                <a:ln>
                  <a:noFill/>
                </a:ln>
                <a:solidFill>
                  <a:schemeClr val="tx1"/>
                </a:solidFill>
                <a:effectLst/>
                <a:uLnTx/>
                <a:uFillTx/>
                <a:latin typeface="Times New Roman" pitchFamily="18" charset="0"/>
                <a:ea typeface="华文楷体" pitchFamily="2" charset="-122"/>
                <a:cs typeface="Times New Roman" pitchFamily="18" charset="0"/>
              </a:rPr>
              <a:t>20%</a:t>
            </a:r>
            <a:r>
              <a:rPr kumimoji="0" lang="zh-CN" altLang="en-US" sz="2200" b="1" i="0" u="none" strike="noStrike" kern="1200" cap="none" spc="0" normalizeH="0" baseline="0" noProof="0" dirty="0">
                <a:ln>
                  <a:noFill/>
                </a:ln>
                <a:solidFill>
                  <a:schemeClr val="tx1"/>
                </a:solidFill>
                <a:effectLst/>
                <a:uLnTx/>
                <a:uFillTx/>
                <a:latin typeface="Times New Roman" pitchFamily="18" charset="0"/>
                <a:ea typeface="华文楷体" pitchFamily="2" charset="-122"/>
                <a:cs typeface="Times New Roman" pitchFamily="18" charset="0"/>
              </a:rPr>
              <a:t>时，</a:t>
            </a:r>
            <a:r>
              <a:rPr kumimoji="0" lang="en-US" sz="2200" b="1" i="0" u="none" strike="noStrike" kern="1200" cap="none" spc="0" normalizeH="0" baseline="0" noProof="0" dirty="0">
                <a:ln>
                  <a:noFill/>
                </a:ln>
                <a:solidFill>
                  <a:schemeClr val="tx1"/>
                </a:solidFill>
                <a:effectLst/>
                <a:uLnTx/>
                <a:uFillTx/>
                <a:latin typeface="Times New Roman" pitchFamily="18" charset="0"/>
                <a:ea typeface="华文楷体" pitchFamily="2" charset="-122"/>
                <a:cs typeface="Times New Roman" pitchFamily="18" charset="0"/>
              </a:rPr>
              <a:t>50%</a:t>
            </a:r>
            <a:r>
              <a:rPr lang="zh-CN" altLang="en-US" sz="2200" dirty="0">
                <a:latin typeface="Times New Roman" pitchFamily="18" charset="0"/>
                <a:ea typeface="华文楷体" pitchFamily="2" charset="-122"/>
                <a:cs typeface="Times New Roman" pitchFamily="18" charset="0"/>
              </a:rPr>
              <a:t>的人</a:t>
            </a:r>
            <a:r>
              <a:rPr kumimoji="0" lang="zh-CN" altLang="en-US" sz="2200" b="1" i="0" u="none" strike="noStrike" kern="1200" cap="none" spc="0" normalizeH="0" baseline="0" noProof="0" dirty="0">
                <a:ln>
                  <a:noFill/>
                </a:ln>
                <a:solidFill>
                  <a:schemeClr val="tx1"/>
                </a:solidFill>
                <a:effectLst/>
                <a:uLnTx/>
                <a:uFillTx/>
                <a:latin typeface="Times New Roman" pitchFamily="18" charset="0"/>
                <a:ea typeface="华文楷体" pitchFamily="2" charset="-122"/>
                <a:cs typeface="Times New Roman" pitchFamily="18" charset="0"/>
              </a:rPr>
              <a:t>可能性拒绝此类方案</a:t>
            </a:r>
            <a:endParaRPr kumimoji="0" lang="en-US" altLang="zh-CN" sz="2200" b="1" i="0" u="none" strike="noStrike" kern="1200" cap="none" spc="0" normalizeH="0" baseline="0" noProof="0" dirty="0">
              <a:ln>
                <a:noFill/>
              </a:ln>
              <a:solidFill>
                <a:schemeClr val="tx1"/>
              </a:solidFill>
              <a:effectLst/>
              <a:uLnTx/>
              <a:uFillTx/>
              <a:latin typeface="Times New Roman" pitchFamily="18" charset="0"/>
              <a:ea typeface="华文楷体" pitchFamily="2" charset="-122"/>
              <a:cs typeface="Times New Roman" pitchFamily="18" charset="0"/>
            </a:endParaRPr>
          </a:p>
          <a:p>
            <a:pPr marL="342900" marR="0" lvl="0" indent="-342900" algn="l" defTabSz="914400" rtl="0" eaLnBrk="0" fontAlgn="base" latinLnBrk="0" hangingPunct="0">
              <a:lnSpc>
                <a:spcPct val="110000"/>
              </a:lnSpc>
              <a:spcBef>
                <a:spcPts val="0"/>
              </a:spcBef>
              <a:spcAft>
                <a:spcPts val="1200"/>
              </a:spcAft>
              <a:buClr>
                <a:srgbClr val="C00000"/>
              </a:buClr>
              <a:buSzPct val="80000"/>
              <a:buFont typeface="Wingdings" pitchFamily="2" charset="2"/>
              <a:buChar char="n"/>
              <a:tabLst/>
              <a:defRPr/>
            </a:pPr>
            <a:r>
              <a:rPr kumimoji="0" lang="zh-CN" altLang="en-US" sz="2200" b="1" i="0" u="none" strike="noStrike" kern="1200" cap="none" spc="0" normalizeH="0" baseline="0" noProof="0" dirty="0">
                <a:ln>
                  <a:noFill/>
                </a:ln>
                <a:solidFill>
                  <a:schemeClr val="tx1"/>
                </a:solidFill>
                <a:effectLst/>
                <a:uLnTx/>
                <a:uFillTx/>
                <a:latin typeface="Times New Roman" pitchFamily="18" charset="0"/>
                <a:ea typeface="华文楷体" pitchFamily="2" charset="-122"/>
                <a:cs typeface="Times New Roman" pitchFamily="18" charset="0"/>
              </a:rPr>
              <a:t>情绪假说：拒绝行为是人们为了宣泄不公平情境引起负性情绪</a:t>
            </a:r>
            <a:endParaRPr kumimoji="0" lang="en-US" altLang="zh-CN" sz="2200" b="1" i="0" u="none" strike="noStrike" kern="1200" cap="none" spc="0" normalizeH="0" baseline="0" noProof="0" dirty="0">
              <a:ln>
                <a:noFill/>
              </a:ln>
              <a:solidFill>
                <a:schemeClr val="tx1"/>
              </a:solidFill>
              <a:effectLst/>
              <a:uLnTx/>
              <a:uFillTx/>
              <a:latin typeface="Times New Roman" pitchFamily="18" charset="0"/>
              <a:ea typeface="华文楷体" pitchFamily="2" charset="-122"/>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行为结果：接受率</a:t>
            </a:r>
          </a:p>
        </p:txBody>
      </p:sp>
      <p:pic>
        <p:nvPicPr>
          <p:cNvPr id="44034" name="Picture 2"/>
          <p:cNvPicPr>
            <a:picLocks noChangeAspect="1" noChangeArrowheads="1"/>
          </p:cNvPicPr>
          <p:nvPr/>
        </p:nvPicPr>
        <p:blipFill>
          <a:blip r:embed="rId3" cstate="print"/>
          <a:srcRect/>
          <a:stretch>
            <a:fillRect/>
          </a:stretch>
        </p:blipFill>
        <p:spPr bwMode="auto">
          <a:xfrm>
            <a:off x="179512" y="1700808"/>
            <a:ext cx="4581957" cy="3888432"/>
          </a:xfrm>
          <a:prstGeom prst="rect">
            <a:avLst/>
          </a:prstGeom>
          <a:noFill/>
          <a:ln w="9525">
            <a:noFill/>
            <a:miter lim="800000"/>
            <a:headEnd/>
            <a:tailEnd/>
          </a:ln>
        </p:spPr>
      </p:pic>
      <p:sp>
        <p:nvSpPr>
          <p:cNvPr id="6" name="椭圆 5"/>
          <p:cNvSpPr/>
          <p:nvPr/>
        </p:nvSpPr>
        <p:spPr>
          <a:xfrm>
            <a:off x="1115616" y="2420888"/>
            <a:ext cx="648072" cy="1872208"/>
          </a:xfrm>
          <a:prstGeom prst="ellipse">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图表 7"/>
          <p:cNvGraphicFramePr/>
          <p:nvPr/>
        </p:nvGraphicFramePr>
        <p:xfrm>
          <a:off x="4859016" y="1124744"/>
          <a:ext cx="4284984" cy="266429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图表 9"/>
          <p:cNvGraphicFramePr/>
          <p:nvPr/>
        </p:nvGraphicFramePr>
        <p:xfrm>
          <a:off x="4859016" y="3140968"/>
          <a:ext cx="4284984" cy="2736304"/>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p:cNvSpPr txBox="1"/>
          <p:nvPr/>
        </p:nvSpPr>
        <p:spPr>
          <a:xfrm>
            <a:off x="7884368" y="1556793"/>
            <a:ext cx="720080" cy="461665"/>
          </a:xfrm>
          <a:prstGeom prst="rect">
            <a:avLst/>
          </a:prstGeom>
          <a:noFill/>
        </p:spPr>
        <p:txBody>
          <a:bodyPr wrap="square" rtlCol="0">
            <a:spAutoFit/>
          </a:bodyPr>
          <a:lstStyle/>
          <a:p>
            <a:r>
              <a:rPr lang="en-US" altLang="zh-CN" sz="2400" b="1" dirty="0">
                <a:latin typeface="黑体" pitchFamily="2" charset="-122"/>
                <a:ea typeface="黑体" pitchFamily="2" charset="-122"/>
              </a:rPr>
              <a:t>HTA</a:t>
            </a:r>
            <a:endParaRPr lang="zh-CN" altLang="en-US" sz="2400" b="1" dirty="0">
              <a:latin typeface="黑体" pitchFamily="2" charset="-122"/>
              <a:ea typeface="黑体" pitchFamily="2" charset="-122"/>
            </a:endParaRPr>
          </a:p>
        </p:txBody>
      </p:sp>
      <p:sp>
        <p:nvSpPr>
          <p:cNvPr id="12" name="TextBox 11"/>
          <p:cNvSpPr txBox="1"/>
          <p:nvPr/>
        </p:nvSpPr>
        <p:spPr>
          <a:xfrm>
            <a:off x="8028384" y="3861048"/>
            <a:ext cx="720080" cy="461665"/>
          </a:xfrm>
          <a:prstGeom prst="rect">
            <a:avLst/>
          </a:prstGeom>
          <a:noFill/>
        </p:spPr>
        <p:txBody>
          <a:bodyPr wrap="square" rtlCol="0">
            <a:spAutoFit/>
          </a:bodyPr>
          <a:lstStyle/>
          <a:p>
            <a:r>
              <a:rPr lang="en-US" altLang="zh-CN" sz="2400" b="1" dirty="0">
                <a:latin typeface="黑体" pitchFamily="2" charset="-122"/>
                <a:ea typeface="黑体" pitchFamily="2" charset="-122"/>
              </a:rPr>
              <a:t>LTA</a:t>
            </a:r>
            <a:endParaRPr lang="zh-CN" altLang="en-US" sz="2400" b="1" dirty="0">
              <a:latin typeface="黑体" pitchFamily="2" charset="-122"/>
              <a:ea typeface="黑体" pitchFamily="2" charset="-122"/>
            </a:endParaRPr>
          </a:p>
        </p:txBody>
      </p:sp>
      <p:sp>
        <p:nvSpPr>
          <p:cNvPr id="13" name="TextBox 12"/>
          <p:cNvSpPr txBox="1"/>
          <p:nvPr/>
        </p:nvSpPr>
        <p:spPr>
          <a:xfrm>
            <a:off x="251520" y="5536103"/>
            <a:ext cx="4608512" cy="1277273"/>
          </a:xfrm>
          <a:prstGeom prst="rect">
            <a:avLst/>
          </a:prstGeom>
          <a:noFill/>
        </p:spPr>
        <p:txBody>
          <a:bodyPr wrap="square" rtlCol="0">
            <a:spAutoFit/>
          </a:bodyPr>
          <a:lstStyle/>
          <a:p>
            <a:pPr indent="179388">
              <a:spcAft>
                <a:spcPts val="600"/>
              </a:spcAft>
              <a:buClr>
                <a:srgbClr val="C00000"/>
              </a:buClr>
              <a:buSzPct val="80000"/>
              <a:buFont typeface="Wingdings" pitchFamily="2" charset="2"/>
              <a:buChar char="l"/>
            </a:pPr>
            <a:r>
              <a:rPr lang="zh-CN" altLang="en-US" dirty="0">
                <a:solidFill>
                  <a:srgbClr val="3366CC"/>
                </a:solidFill>
                <a:latin typeface="+mj-ea"/>
                <a:ea typeface="+mj-ea"/>
              </a:rPr>
              <a:t>社会情境下，</a:t>
            </a:r>
            <a:r>
              <a:rPr lang="en-US" altLang="zh-CN" dirty="0">
                <a:solidFill>
                  <a:srgbClr val="3366CC"/>
                </a:solidFill>
                <a:latin typeface="+mj-ea"/>
                <a:ea typeface="+mj-ea"/>
              </a:rPr>
              <a:t>2</a:t>
            </a:r>
            <a:r>
              <a:rPr lang="zh-CN" altLang="en-US" dirty="0">
                <a:solidFill>
                  <a:srgbClr val="3366CC"/>
                </a:solidFill>
                <a:latin typeface="+mj-ea"/>
                <a:ea typeface="+mj-ea"/>
              </a:rPr>
              <a:t>组的接受率无差异，非人际情境下，高焦虑组对不公平分配拒绝更多</a:t>
            </a:r>
          </a:p>
          <a:p>
            <a:pPr indent="179388">
              <a:spcAft>
                <a:spcPts val="600"/>
              </a:spcAft>
              <a:buClr>
                <a:srgbClr val="C00000"/>
              </a:buClr>
              <a:buSzPct val="80000"/>
              <a:buFont typeface="Wingdings" pitchFamily="2" charset="2"/>
              <a:buChar char="l"/>
            </a:pPr>
            <a:r>
              <a:rPr lang="zh-CN" altLang="en-US" dirty="0">
                <a:solidFill>
                  <a:srgbClr val="3366CC"/>
                </a:solidFill>
                <a:latin typeface="+mj-ea"/>
                <a:ea typeface="+mj-ea"/>
              </a:rPr>
              <a:t>高焦虑者在人际情境下会抑制自己的人际拒绝行为，并且自尊越低抑制倾向越强</a:t>
            </a:r>
          </a:p>
        </p:txBody>
      </p:sp>
      <p:sp>
        <p:nvSpPr>
          <p:cNvPr id="14" name="TextBox 13"/>
          <p:cNvSpPr txBox="1"/>
          <p:nvPr/>
        </p:nvSpPr>
        <p:spPr>
          <a:xfrm>
            <a:off x="5184576" y="5805264"/>
            <a:ext cx="3707904" cy="923330"/>
          </a:xfrm>
          <a:prstGeom prst="rect">
            <a:avLst/>
          </a:prstGeom>
          <a:noFill/>
        </p:spPr>
        <p:txBody>
          <a:bodyPr wrap="square" rtlCol="0">
            <a:spAutoFit/>
          </a:bodyPr>
          <a:lstStyle/>
          <a:p>
            <a:pPr indent="261938">
              <a:spcAft>
                <a:spcPts val="600"/>
              </a:spcAft>
              <a:buClr>
                <a:srgbClr val="C00000"/>
              </a:buClr>
              <a:buSzPct val="80000"/>
              <a:buFont typeface="Wingdings" pitchFamily="2" charset="2"/>
              <a:buChar char="l"/>
            </a:pPr>
            <a:r>
              <a:rPr lang="zh-CN" altLang="en-US" dirty="0">
                <a:solidFill>
                  <a:srgbClr val="3366CC"/>
                </a:solidFill>
                <a:latin typeface="+mj-ea"/>
                <a:ea typeface="+mj-ea"/>
              </a:rPr>
              <a:t>在人际情境下，高焦虑组对不公平分配的接受率与自尊呈负相关，而低焦虑组相关不显著</a:t>
            </a:r>
          </a:p>
        </p:txBody>
      </p:sp>
      <p:sp>
        <p:nvSpPr>
          <p:cNvPr id="15" name="TextBox 14"/>
          <p:cNvSpPr txBox="1"/>
          <p:nvPr/>
        </p:nvSpPr>
        <p:spPr>
          <a:xfrm>
            <a:off x="395536" y="1340768"/>
            <a:ext cx="3309560" cy="369332"/>
          </a:xfrm>
          <a:prstGeom prst="rect">
            <a:avLst/>
          </a:prstGeom>
          <a:noFill/>
          <a:ln>
            <a:solidFill>
              <a:srgbClr val="FFC000"/>
            </a:solidFill>
          </a:ln>
        </p:spPr>
        <p:txBody>
          <a:bodyPr wrap="none" rtlCol="0">
            <a:spAutoFit/>
          </a:bodyPr>
          <a:lstStyle/>
          <a:p>
            <a:r>
              <a:rPr lang="en-US" altLang="zh-CN" dirty="0"/>
              <a:t>Wu et al, 2013, Soc </a:t>
            </a:r>
            <a:r>
              <a:rPr lang="en-US" altLang="zh-CN" dirty="0" err="1"/>
              <a:t>Neurosci</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a:xfrm>
            <a:off x="685800" y="-5680"/>
            <a:ext cx="7772400" cy="914400"/>
          </a:xfrm>
        </p:spPr>
        <p:txBody>
          <a:bodyPr/>
          <a:lstStyle/>
          <a:p>
            <a:pPr>
              <a:defRPr/>
            </a:pPr>
            <a:r>
              <a:rPr lang="en-US" altLang="zh-CN" sz="4800" b="1" dirty="0">
                <a:solidFill>
                  <a:srgbClr val="FFFF00"/>
                </a:solidFill>
                <a:effectLst>
                  <a:outerShdw blurRad="38100" dist="38100" dir="2700000" algn="tl">
                    <a:srgbClr val="000000"/>
                  </a:outerShdw>
                </a:effectLst>
                <a:latin typeface="Comic Sans MS" pitchFamily="66" charset="0"/>
                <a:ea typeface="华文行楷" pitchFamily="2" charset="-122"/>
              </a:rPr>
              <a:t>N2 Family</a:t>
            </a:r>
          </a:p>
        </p:txBody>
      </p:sp>
      <p:sp>
        <p:nvSpPr>
          <p:cNvPr id="131075" name="Rectangle 3"/>
          <p:cNvSpPr>
            <a:spLocks noGrp="1" noChangeArrowheads="1"/>
          </p:cNvSpPr>
          <p:nvPr>
            <p:ph type="body" idx="1"/>
          </p:nvPr>
        </p:nvSpPr>
        <p:spPr>
          <a:xfrm>
            <a:off x="683568" y="1124744"/>
            <a:ext cx="7772400" cy="5733256"/>
          </a:xfrm>
        </p:spPr>
        <p:txBody>
          <a:bodyPr/>
          <a:lstStyle/>
          <a:p>
            <a:r>
              <a:rPr lang="en-US" altLang="zh-CN" b="1" dirty="0">
                <a:latin typeface="+mn-lt"/>
                <a:ea typeface="+mj-ea"/>
              </a:rPr>
              <a:t>Standard Stimulus</a:t>
            </a:r>
            <a:r>
              <a:rPr lang="zh-CN" altLang="en-US" b="1" dirty="0">
                <a:latin typeface="+mn-lt"/>
                <a:ea typeface="+mj-ea"/>
              </a:rPr>
              <a:t>：</a:t>
            </a:r>
            <a:r>
              <a:rPr lang="en-US" altLang="zh-CN" b="1" dirty="0">
                <a:latin typeface="+mn-lt"/>
                <a:ea typeface="+mj-ea"/>
              </a:rPr>
              <a:t>N2</a:t>
            </a:r>
          </a:p>
          <a:p>
            <a:r>
              <a:rPr lang="en-US" altLang="zh-CN" b="1" dirty="0">
                <a:latin typeface="+mn-lt"/>
                <a:ea typeface="+mj-ea"/>
              </a:rPr>
              <a:t>Deviant Stimulus</a:t>
            </a:r>
            <a:r>
              <a:rPr lang="zh-CN" altLang="en-US" b="1" dirty="0">
                <a:latin typeface="+mn-lt"/>
                <a:ea typeface="+mj-ea"/>
              </a:rPr>
              <a:t>：</a:t>
            </a:r>
            <a:r>
              <a:rPr lang="en-US" altLang="zh-CN" b="1" dirty="0">
                <a:latin typeface="+mn-lt"/>
                <a:ea typeface="+mj-ea"/>
              </a:rPr>
              <a:t>MMN+N2b</a:t>
            </a:r>
          </a:p>
          <a:p>
            <a:r>
              <a:rPr lang="en-US" altLang="zh-CN" b="1" dirty="0">
                <a:latin typeface="+mn-lt"/>
                <a:ea typeface="+mj-ea"/>
              </a:rPr>
              <a:t>Target</a:t>
            </a:r>
            <a:r>
              <a:rPr lang="zh-CN" altLang="en-US" b="1" dirty="0">
                <a:latin typeface="+mn-lt"/>
                <a:ea typeface="+mj-ea"/>
              </a:rPr>
              <a:t>：</a:t>
            </a:r>
            <a:r>
              <a:rPr lang="en-US" altLang="zh-CN" b="1" dirty="0">
                <a:latin typeface="+mn-lt"/>
                <a:ea typeface="+mj-ea"/>
              </a:rPr>
              <a:t>N2a+N2b</a:t>
            </a:r>
          </a:p>
          <a:p>
            <a:pPr lvl="1"/>
            <a:r>
              <a:rPr lang="zh-CN" altLang="en-US" b="1" dirty="0">
                <a:latin typeface="+mn-lt"/>
                <a:ea typeface="+mj-ea"/>
              </a:rPr>
              <a:t>靶刺激的概率越小，</a:t>
            </a:r>
            <a:r>
              <a:rPr lang="en-US" altLang="zh-CN" b="1" dirty="0">
                <a:latin typeface="+mn-lt"/>
                <a:ea typeface="+mj-ea"/>
              </a:rPr>
              <a:t>N2b</a:t>
            </a:r>
            <a:r>
              <a:rPr lang="zh-CN" altLang="en-US" b="1" dirty="0">
                <a:latin typeface="+mn-lt"/>
                <a:ea typeface="+mj-ea"/>
              </a:rPr>
              <a:t>波幅越大</a:t>
            </a:r>
          </a:p>
          <a:p>
            <a:pPr lvl="1"/>
            <a:r>
              <a:rPr lang="zh-CN" altLang="en-US" b="1" dirty="0">
                <a:latin typeface="+mn-lt"/>
                <a:ea typeface="+mj-ea"/>
              </a:rPr>
              <a:t>听觉</a:t>
            </a:r>
            <a:r>
              <a:rPr lang="en-US" altLang="zh-CN" b="1" dirty="0">
                <a:latin typeface="+mn-lt"/>
                <a:ea typeface="+mj-ea"/>
              </a:rPr>
              <a:t>N2b</a:t>
            </a:r>
            <a:r>
              <a:rPr lang="zh-CN" altLang="en-US" b="1" dirty="0">
                <a:latin typeface="+mn-lt"/>
                <a:ea typeface="+mj-ea"/>
              </a:rPr>
              <a:t>分布于中央部，视觉</a:t>
            </a:r>
            <a:r>
              <a:rPr lang="en-US" altLang="zh-CN" b="1" dirty="0">
                <a:latin typeface="+mn-lt"/>
                <a:ea typeface="+mj-ea"/>
              </a:rPr>
              <a:t>N2b</a:t>
            </a:r>
            <a:r>
              <a:rPr lang="zh-CN" altLang="en-US" b="1" dirty="0">
                <a:latin typeface="+mn-lt"/>
                <a:ea typeface="+mj-ea"/>
              </a:rPr>
              <a:t>在后部</a:t>
            </a:r>
          </a:p>
          <a:p>
            <a:pPr lvl="1"/>
            <a:r>
              <a:rPr lang="zh-CN" altLang="en-US" b="1" dirty="0">
                <a:latin typeface="+mn-lt"/>
                <a:ea typeface="+mj-ea"/>
              </a:rPr>
              <a:t>视听</a:t>
            </a:r>
            <a:r>
              <a:rPr lang="en-US" altLang="zh-CN" b="1" dirty="0">
                <a:latin typeface="+mn-lt"/>
                <a:ea typeface="+mj-ea"/>
              </a:rPr>
              <a:t>N2b</a:t>
            </a:r>
            <a:r>
              <a:rPr lang="zh-CN" altLang="en-US" b="1" dirty="0">
                <a:latin typeface="+mn-lt"/>
                <a:ea typeface="+mj-ea"/>
              </a:rPr>
              <a:t>是否代表同源性神经机制？</a:t>
            </a:r>
          </a:p>
          <a:p>
            <a:r>
              <a:rPr lang="en-US" altLang="zh-CN" b="1" dirty="0">
                <a:latin typeface="+mn-lt"/>
                <a:ea typeface="+mj-ea"/>
              </a:rPr>
              <a:t>N2pc: </a:t>
            </a:r>
            <a:r>
              <a:rPr lang="zh-CN" altLang="en-US" sz="2800" b="1" dirty="0">
                <a:latin typeface="+mn-lt"/>
                <a:ea typeface="+mj-ea"/>
              </a:rPr>
              <a:t>对侧，反映空间注意与目标位置</a:t>
            </a:r>
          </a:p>
          <a:p>
            <a:r>
              <a:rPr lang="en-US" altLang="zh-CN" dirty="0">
                <a:latin typeface="+mn-lt"/>
                <a:ea typeface="+mj-ea"/>
              </a:rPr>
              <a:t>N270</a:t>
            </a:r>
            <a:r>
              <a:rPr lang="zh-CN" altLang="en-US" dirty="0">
                <a:latin typeface="+mn-lt"/>
                <a:ea typeface="+mj-ea"/>
              </a:rPr>
              <a:t>：</a:t>
            </a:r>
            <a:r>
              <a:rPr lang="zh-CN" altLang="en-US" sz="2800" b="1" dirty="0">
                <a:latin typeface="+mn-lt"/>
                <a:ea typeface="+mj-ea"/>
              </a:rPr>
              <a:t>冲突负波</a:t>
            </a: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58204" cy="857256"/>
          </a:xfrm>
        </p:spPr>
        <p:txBody>
          <a:bodyPr/>
          <a:lstStyle/>
          <a:p>
            <a:r>
              <a:rPr lang="zh-CN" altLang="en-US" dirty="0"/>
              <a:t>情绪评定及皮肤电活动</a:t>
            </a:r>
          </a:p>
        </p:txBody>
      </p:sp>
      <p:pic>
        <p:nvPicPr>
          <p:cNvPr id="4" name="Picture 4"/>
          <p:cNvPicPr>
            <a:picLocks noChangeAspect="1" noChangeArrowheads="1"/>
          </p:cNvPicPr>
          <p:nvPr/>
        </p:nvPicPr>
        <p:blipFill>
          <a:blip r:embed="rId3" cstate="print"/>
          <a:srcRect/>
          <a:stretch>
            <a:fillRect/>
          </a:stretch>
        </p:blipFill>
        <p:spPr bwMode="auto">
          <a:xfrm>
            <a:off x="971600" y="1124744"/>
            <a:ext cx="3287321" cy="2520280"/>
          </a:xfrm>
          <a:prstGeom prst="rect">
            <a:avLst/>
          </a:prstGeom>
          <a:noFill/>
          <a:ln w="9525">
            <a:noFill/>
            <a:miter lim="800000"/>
            <a:headEnd/>
            <a:tailEnd/>
          </a:ln>
        </p:spPr>
      </p:pic>
      <p:graphicFrame>
        <p:nvGraphicFramePr>
          <p:cNvPr id="5" name="图表 4"/>
          <p:cNvGraphicFramePr/>
          <p:nvPr/>
        </p:nvGraphicFramePr>
        <p:xfrm>
          <a:off x="611560" y="3356992"/>
          <a:ext cx="421196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6" name="椭圆 5"/>
          <p:cNvSpPr/>
          <p:nvPr/>
        </p:nvSpPr>
        <p:spPr>
          <a:xfrm>
            <a:off x="1619672" y="2204864"/>
            <a:ext cx="864096" cy="936104"/>
          </a:xfrm>
          <a:prstGeom prst="ellipse">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图表 6"/>
          <p:cNvGraphicFramePr/>
          <p:nvPr/>
        </p:nvGraphicFramePr>
        <p:xfrm>
          <a:off x="4644008" y="1196752"/>
          <a:ext cx="4176464" cy="252028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图表 7"/>
          <p:cNvGraphicFramePr/>
          <p:nvPr/>
        </p:nvGraphicFramePr>
        <p:xfrm>
          <a:off x="4644008" y="3645024"/>
          <a:ext cx="4248472" cy="2448272"/>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Box 8"/>
          <p:cNvSpPr txBox="1"/>
          <p:nvPr/>
        </p:nvSpPr>
        <p:spPr>
          <a:xfrm>
            <a:off x="7740352" y="1052736"/>
            <a:ext cx="720080" cy="461665"/>
          </a:xfrm>
          <a:prstGeom prst="rect">
            <a:avLst/>
          </a:prstGeom>
          <a:noFill/>
        </p:spPr>
        <p:txBody>
          <a:bodyPr wrap="square" rtlCol="0">
            <a:spAutoFit/>
          </a:bodyPr>
          <a:lstStyle/>
          <a:p>
            <a:r>
              <a:rPr lang="en-US" altLang="zh-CN" sz="2400" b="1" dirty="0">
                <a:latin typeface="黑体" pitchFamily="2" charset="-122"/>
                <a:ea typeface="黑体" pitchFamily="2" charset="-122"/>
              </a:rPr>
              <a:t>HTA</a:t>
            </a:r>
            <a:endParaRPr lang="zh-CN" altLang="en-US" sz="2400" b="1" dirty="0">
              <a:latin typeface="黑体" pitchFamily="2" charset="-122"/>
              <a:ea typeface="黑体" pitchFamily="2" charset="-122"/>
            </a:endParaRPr>
          </a:p>
        </p:txBody>
      </p:sp>
      <p:sp>
        <p:nvSpPr>
          <p:cNvPr id="10" name="TextBox 9"/>
          <p:cNvSpPr txBox="1"/>
          <p:nvPr/>
        </p:nvSpPr>
        <p:spPr>
          <a:xfrm>
            <a:off x="7884368" y="3501008"/>
            <a:ext cx="720080" cy="461665"/>
          </a:xfrm>
          <a:prstGeom prst="rect">
            <a:avLst/>
          </a:prstGeom>
          <a:noFill/>
        </p:spPr>
        <p:txBody>
          <a:bodyPr wrap="square" rtlCol="0">
            <a:spAutoFit/>
          </a:bodyPr>
          <a:lstStyle/>
          <a:p>
            <a:r>
              <a:rPr lang="en-US" altLang="zh-CN" sz="2400" b="1" dirty="0">
                <a:latin typeface="黑体" pitchFamily="2" charset="-122"/>
                <a:ea typeface="黑体" pitchFamily="2" charset="-122"/>
              </a:rPr>
              <a:t>LTA</a:t>
            </a:r>
            <a:endParaRPr lang="zh-CN" altLang="en-US" sz="2400" b="1" dirty="0">
              <a:latin typeface="黑体" pitchFamily="2" charset="-122"/>
              <a:ea typeface="黑体" pitchFamily="2" charset="-122"/>
            </a:endParaRPr>
          </a:p>
        </p:txBody>
      </p:sp>
      <p:sp>
        <p:nvSpPr>
          <p:cNvPr id="12" name="TextBox 11"/>
          <p:cNvSpPr txBox="1"/>
          <p:nvPr/>
        </p:nvSpPr>
        <p:spPr>
          <a:xfrm>
            <a:off x="251520" y="6165304"/>
            <a:ext cx="8640960" cy="707886"/>
          </a:xfrm>
          <a:prstGeom prst="rect">
            <a:avLst/>
          </a:prstGeom>
          <a:noFill/>
        </p:spPr>
        <p:txBody>
          <a:bodyPr wrap="square" rtlCol="0">
            <a:spAutoFit/>
          </a:bodyPr>
          <a:lstStyle/>
          <a:p>
            <a:r>
              <a:rPr lang="zh-CN" altLang="en-US" sz="2000" dirty="0">
                <a:solidFill>
                  <a:srgbClr val="3366CC"/>
                </a:solidFill>
                <a:latin typeface="+mj-ea"/>
                <a:ea typeface="+mj-ea"/>
              </a:rPr>
              <a:t>高焦虑组中，皮肤电反应与焦虑分数呈正相关，而低焦虑组中相关不显著。说明焦虑水平越高，对不公平分配的情绪反应越敏感</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defRPr/>
            </a:pPr>
            <a:r>
              <a:rPr lang="en-US" altLang="zh-CN" dirty="0"/>
              <a:t>Results (FRN—ERP Waveform)</a:t>
            </a:r>
            <a:endParaRPr lang="zh-CN" altLang="en-US" dirty="0"/>
          </a:p>
        </p:txBody>
      </p:sp>
      <p:pic>
        <p:nvPicPr>
          <p:cNvPr id="36867" name="图片 3" descr="D:\工作\古若雷\情绪研究\我在干活\论文写作\Temporal Course of Anxious People's Social Decision-making\图样第二版\FRN-wave.tif"/>
          <p:cNvPicPr>
            <a:picLocks noChangeAspect="1" noChangeArrowheads="1"/>
          </p:cNvPicPr>
          <p:nvPr/>
        </p:nvPicPr>
        <p:blipFill>
          <a:blip r:embed="rId2" cstate="print"/>
          <a:srcRect/>
          <a:stretch>
            <a:fillRect/>
          </a:stretch>
        </p:blipFill>
        <p:spPr bwMode="auto">
          <a:xfrm>
            <a:off x="971550" y="1268413"/>
            <a:ext cx="7632700" cy="4897437"/>
          </a:xfrm>
          <a:prstGeom prst="rect">
            <a:avLst/>
          </a:prstGeom>
          <a:noFill/>
          <a:ln w="9525">
            <a:noFill/>
            <a:miter lim="800000"/>
            <a:headEnd/>
            <a:tailEnd/>
          </a:ln>
        </p:spPr>
      </p:pic>
      <p:sp>
        <p:nvSpPr>
          <p:cNvPr id="5" name="TextBox 4"/>
          <p:cNvSpPr txBox="1">
            <a:spLocks noChangeArrowheads="1"/>
          </p:cNvSpPr>
          <p:nvPr/>
        </p:nvSpPr>
        <p:spPr bwMode="auto">
          <a:xfrm>
            <a:off x="250824" y="6061075"/>
            <a:ext cx="8713663" cy="498598"/>
          </a:xfrm>
          <a:prstGeom prst="rect">
            <a:avLst/>
          </a:prstGeom>
          <a:solidFill>
            <a:schemeClr val="bg1"/>
          </a:solidFill>
          <a:ln w="9525">
            <a:noFill/>
            <a:miter lim="800000"/>
            <a:headEnd/>
            <a:tailEnd/>
          </a:ln>
        </p:spPr>
        <p:txBody>
          <a:bodyPr wrap="square">
            <a:spAutoFit/>
          </a:bodyPr>
          <a:lstStyle/>
          <a:p>
            <a:pPr marL="342900" indent="-342900" eaLnBrk="0" hangingPunct="0">
              <a:lnSpc>
                <a:spcPct val="120000"/>
              </a:lnSpc>
              <a:spcBef>
                <a:spcPts val="600"/>
              </a:spcBef>
              <a:spcAft>
                <a:spcPts val="1200"/>
              </a:spcAft>
              <a:buClr>
                <a:srgbClr val="C00000"/>
              </a:buClr>
              <a:buSzPct val="80000"/>
              <a:buFont typeface="Wingdings" pitchFamily="2" charset="2"/>
              <a:buChar char="n"/>
            </a:pPr>
            <a:r>
              <a:rPr lang="en-US" altLang="zh-CN" sz="2200" b="1" dirty="0">
                <a:latin typeface="Times New Roman" pitchFamily="18" charset="0"/>
                <a:ea typeface="楷体" pitchFamily="49" charset="-122"/>
                <a:cs typeface="Times New Roman" pitchFamily="18" charset="0"/>
              </a:rPr>
              <a:t>HTA people are more sensitive to unfair condition than LTA people.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7"/>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animEffect transition="in" filter="wipe(left)">
                                      <p:cBhvr>
                                        <p:cTn id="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焦虑对公平的影响：</a:t>
            </a:r>
            <a:r>
              <a:rPr lang="en-US" altLang="zh-CN" dirty="0"/>
              <a:t>ERP</a:t>
            </a:r>
            <a:r>
              <a:rPr lang="zh-CN" altLang="en-US" dirty="0"/>
              <a:t>结果</a:t>
            </a:r>
          </a:p>
        </p:txBody>
      </p:sp>
      <p:pic>
        <p:nvPicPr>
          <p:cNvPr id="8" name="图片 7" descr="图19.tif"/>
          <p:cNvPicPr/>
          <p:nvPr/>
        </p:nvPicPr>
        <p:blipFill>
          <a:blip r:embed="rId3" cstate="print"/>
          <a:stretch>
            <a:fillRect/>
          </a:stretch>
        </p:blipFill>
        <p:spPr>
          <a:xfrm>
            <a:off x="179512" y="1124744"/>
            <a:ext cx="8712968" cy="4464496"/>
          </a:xfrm>
          <a:prstGeom prst="rect">
            <a:avLst/>
          </a:prstGeom>
        </p:spPr>
      </p:pic>
      <p:sp>
        <p:nvSpPr>
          <p:cNvPr id="9" name="TextBox 8"/>
          <p:cNvSpPr txBox="1"/>
          <p:nvPr/>
        </p:nvSpPr>
        <p:spPr>
          <a:xfrm>
            <a:off x="1259632" y="1412776"/>
            <a:ext cx="720080" cy="461665"/>
          </a:xfrm>
          <a:prstGeom prst="rect">
            <a:avLst/>
          </a:prstGeom>
          <a:noFill/>
        </p:spPr>
        <p:txBody>
          <a:bodyPr wrap="square" rtlCol="0">
            <a:spAutoFit/>
          </a:bodyPr>
          <a:lstStyle/>
          <a:p>
            <a:r>
              <a:rPr lang="en-US" altLang="zh-CN" sz="2400" b="1" dirty="0">
                <a:solidFill>
                  <a:srgbClr val="FF0000"/>
                </a:solidFill>
                <a:latin typeface="+mj-lt"/>
                <a:ea typeface="黑体" pitchFamily="2" charset="-122"/>
              </a:rPr>
              <a:t>FRN</a:t>
            </a:r>
            <a:endParaRPr lang="zh-CN" altLang="en-US" sz="2400" b="1" dirty="0">
              <a:solidFill>
                <a:srgbClr val="FF0000"/>
              </a:solidFill>
              <a:latin typeface="+mj-lt"/>
              <a:ea typeface="黑体" pitchFamily="2" charset="-122"/>
            </a:endParaRPr>
          </a:p>
        </p:txBody>
      </p:sp>
      <p:sp>
        <p:nvSpPr>
          <p:cNvPr id="6" name="TextBox 5"/>
          <p:cNvSpPr txBox="1"/>
          <p:nvPr/>
        </p:nvSpPr>
        <p:spPr>
          <a:xfrm>
            <a:off x="179512" y="5733256"/>
            <a:ext cx="4608512" cy="923330"/>
          </a:xfrm>
          <a:prstGeom prst="rect">
            <a:avLst/>
          </a:prstGeom>
          <a:noFill/>
        </p:spPr>
        <p:txBody>
          <a:bodyPr wrap="square" rtlCol="0">
            <a:spAutoFit/>
          </a:bodyPr>
          <a:lstStyle/>
          <a:p>
            <a:r>
              <a:rPr lang="zh-CN" altLang="en-US" dirty="0">
                <a:solidFill>
                  <a:srgbClr val="3366CC"/>
                </a:solidFill>
                <a:latin typeface="Times New Roman" pitchFamily="18" charset="0"/>
                <a:ea typeface="+mj-ea"/>
                <a:cs typeface="Times New Roman" pitchFamily="18" charset="0"/>
              </a:rPr>
              <a:t>高焦虑组无论何种情境，都能被不公平方案引发</a:t>
            </a:r>
            <a:r>
              <a:rPr lang="en-US" altLang="zh-CN" dirty="0">
                <a:solidFill>
                  <a:srgbClr val="3366CC"/>
                </a:solidFill>
                <a:latin typeface="Times New Roman" pitchFamily="18" charset="0"/>
                <a:ea typeface="+mj-ea"/>
                <a:cs typeface="Times New Roman" pitchFamily="18" charset="0"/>
              </a:rPr>
              <a:t>FRN</a:t>
            </a:r>
            <a:r>
              <a:rPr lang="zh-CN" altLang="en-US" dirty="0">
                <a:solidFill>
                  <a:srgbClr val="3366CC"/>
                </a:solidFill>
                <a:latin typeface="Times New Roman" pitchFamily="18" charset="0"/>
                <a:ea typeface="+mj-ea"/>
                <a:cs typeface="Times New Roman" pitchFamily="18" charset="0"/>
              </a:rPr>
              <a:t>，且</a:t>
            </a:r>
            <a:r>
              <a:rPr lang="en-US" altLang="zh-CN" dirty="0">
                <a:solidFill>
                  <a:srgbClr val="3366CC"/>
                </a:solidFill>
                <a:latin typeface="Times New Roman" pitchFamily="18" charset="0"/>
                <a:ea typeface="+mj-ea"/>
                <a:cs typeface="Times New Roman" pitchFamily="18" charset="0"/>
              </a:rPr>
              <a:t>FRN</a:t>
            </a:r>
            <a:r>
              <a:rPr lang="zh-CN" altLang="en-US" dirty="0">
                <a:solidFill>
                  <a:srgbClr val="3366CC"/>
                </a:solidFill>
                <a:latin typeface="Times New Roman" pitchFamily="18" charset="0"/>
                <a:ea typeface="+mj-ea"/>
                <a:cs typeface="Times New Roman" pitchFamily="18" charset="0"/>
              </a:rPr>
              <a:t>波幅不受情境影响。提示</a:t>
            </a:r>
            <a:r>
              <a:rPr lang="zh-CN" altLang="en-US" dirty="0"/>
              <a:t>高焦虑者可能对分配的公平性有更高预期</a:t>
            </a:r>
            <a:endParaRPr lang="zh-CN" altLang="en-US" dirty="0">
              <a:solidFill>
                <a:srgbClr val="3366CC"/>
              </a:solidFill>
              <a:latin typeface="Times New Roman" pitchFamily="18" charset="0"/>
              <a:ea typeface="+mj-ea"/>
              <a:cs typeface="Times New Roman" pitchFamily="18" charset="0"/>
            </a:endParaRPr>
          </a:p>
        </p:txBody>
      </p:sp>
      <p:sp>
        <p:nvSpPr>
          <p:cNvPr id="7" name="TextBox 6"/>
          <p:cNvSpPr txBox="1"/>
          <p:nvPr/>
        </p:nvSpPr>
        <p:spPr>
          <a:xfrm>
            <a:off x="5148064" y="5589240"/>
            <a:ext cx="3672408" cy="1200329"/>
          </a:xfrm>
          <a:prstGeom prst="rect">
            <a:avLst/>
          </a:prstGeom>
          <a:noFill/>
        </p:spPr>
        <p:txBody>
          <a:bodyPr wrap="square" rtlCol="0">
            <a:spAutoFit/>
          </a:bodyPr>
          <a:lstStyle/>
          <a:p>
            <a:r>
              <a:rPr lang="zh-CN" altLang="en-US" dirty="0">
                <a:solidFill>
                  <a:srgbClr val="3366CC"/>
                </a:solidFill>
                <a:latin typeface="Times New Roman" pitchFamily="18" charset="0"/>
                <a:ea typeface="+mj-ea"/>
                <a:cs typeface="Times New Roman" pitchFamily="18" charset="0"/>
              </a:rPr>
              <a:t>低焦虑组只有在非人际情境下，不公平分配才能有效地引发</a:t>
            </a:r>
            <a:r>
              <a:rPr lang="en-US" altLang="zh-CN" dirty="0">
                <a:solidFill>
                  <a:srgbClr val="3366CC"/>
                </a:solidFill>
                <a:latin typeface="Times New Roman" pitchFamily="18" charset="0"/>
                <a:ea typeface="+mj-ea"/>
                <a:cs typeface="Times New Roman" pitchFamily="18" charset="0"/>
              </a:rPr>
              <a:t>FRN</a:t>
            </a:r>
            <a:r>
              <a:rPr lang="zh-CN" altLang="en-US" dirty="0">
                <a:solidFill>
                  <a:srgbClr val="3366CC"/>
                </a:solidFill>
                <a:latin typeface="Times New Roman" pitchFamily="18" charset="0"/>
                <a:ea typeface="+mj-ea"/>
                <a:cs typeface="Times New Roman" pitchFamily="18" charset="0"/>
              </a:rPr>
              <a:t>，提示他们</a:t>
            </a:r>
            <a:r>
              <a:rPr lang="zh-CN" altLang="en-US" dirty="0"/>
              <a:t>对意料之外的非公平分配产生失望、沮丧等负性情绪</a:t>
            </a:r>
            <a:endParaRPr lang="zh-CN" altLang="en-US" dirty="0">
              <a:solidFill>
                <a:srgbClr val="3366CC"/>
              </a:solidFill>
              <a:latin typeface="Times New Roman" pitchFamily="18" charset="0"/>
              <a:ea typeface="+mj-ea"/>
              <a:cs typeface="Times New Roman" pitchFamily="18"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2545168" y="2071678"/>
            <a:ext cx="1714513" cy="1586642"/>
          </a:xfrm>
          <a:prstGeom prst="ellipse">
            <a:avLst/>
          </a:prstGeom>
          <a:solidFill>
            <a:srgbClr val="3399FF"/>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3200" b="1" dirty="0">
                <a:solidFill>
                  <a:schemeClr val="tx1"/>
                </a:solidFill>
                <a:latin typeface="楷体" pitchFamily="49" charset="-122"/>
                <a:ea typeface="楷体" pitchFamily="49" charset="-122"/>
              </a:rPr>
              <a:t>助人行为</a:t>
            </a:r>
            <a:endParaRPr lang="en-US" altLang="zh-CN" sz="3200" b="1" dirty="0">
              <a:solidFill>
                <a:schemeClr val="tx1"/>
              </a:solidFill>
              <a:latin typeface="楷体" pitchFamily="49" charset="-122"/>
              <a:ea typeface="楷体" pitchFamily="49" charset="-122"/>
            </a:endParaRPr>
          </a:p>
        </p:txBody>
      </p:sp>
      <p:sp>
        <p:nvSpPr>
          <p:cNvPr id="5" name="椭圆 4"/>
          <p:cNvSpPr/>
          <p:nvPr/>
        </p:nvSpPr>
        <p:spPr>
          <a:xfrm>
            <a:off x="5116936" y="2071678"/>
            <a:ext cx="1714512" cy="1586642"/>
          </a:xfrm>
          <a:prstGeom prst="ellipse">
            <a:avLst/>
          </a:prstGeom>
          <a:solidFill>
            <a:srgbClr val="3399FF"/>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3200" b="1" dirty="0">
                <a:solidFill>
                  <a:schemeClr val="tx1"/>
                </a:solidFill>
                <a:latin typeface="楷体" pitchFamily="49" charset="-122"/>
                <a:ea typeface="楷体" pitchFamily="49" charset="-122"/>
              </a:rPr>
              <a:t>伤人行为</a:t>
            </a:r>
          </a:p>
        </p:txBody>
      </p:sp>
      <p:sp>
        <p:nvSpPr>
          <p:cNvPr id="6" name="TextBox 5"/>
          <p:cNvSpPr txBox="1"/>
          <p:nvPr/>
        </p:nvSpPr>
        <p:spPr>
          <a:xfrm>
            <a:off x="4188242" y="2520768"/>
            <a:ext cx="1129678" cy="590358"/>
          </a:xfrm>
          <a:prstGeom prst="rect">
            <a:avLst/>
          </a:prstGeom>
          <a:noFill/>
        </p:spPr>
        <p:txBody>
          <a:bodyPr wrap="square" rtlCol="0">
            <a:spAutoFit/>
          </a:bodyPr>
          <a:lstStyle/>
          <a:p>
            <a:pPr algn="ctr"/>
            <a:r>
              <a:rPr lang="en-US" altLang="zh-CN" sz="3200" b="1" dirty="0">
                <a:latin typeface="楷体" pitchFamily="49" charset="-122"/>
                <a:ea typeface="楷体" pitchFamily="49" charset="-122"/>
              </a:rPr>
              <a:t>VS.</a:t>
            </a:r>
            <a:endParaRPr lang="zh-CN" altLang="en-US" sz="3200" b="1" dirty="0">
              <a:latin typeface="楷体" pitchFamily="49" charset="-122"/>
              <a:ea typeface="楷体" pitchFamily="49" charset="-122"/>
            </a:endParaRPr>
          </a:p>
        </p:txBody>
      </p:sp>
      <p:sp>
        <p:nvSpPr>
          <p:cNvPr id="9" name="椭圆 8"/>
          <p:cNvSpPr/>
          <p:nvPr/>
        </p:nvSpPr>
        <p:spPr>
          <a:xfrm>
            <a:off x="4379644" y="3746810"/>
            <a:ext cx="2666120" cy="1009681"/>
          </a:xfrm>
          <a:prstGeom prst="ellipse">
            <a:avLst/>
          </a:prstGeom>
          <a:solidFill>
            <a:srgbClr val="7030A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800" b="1" dirty="0">
                <a:solidFill>
                  <a:srgbClr val="FF0000"/>
                </a:solidFill>
                <a:latin typeface="楷体" pitchFamily="49" charset="-122"/>
                <a:ea typeface="楷体" pitchFamily="49" charset="-122"/>
              </a:rPr>
              <a:t>结果信息加工</a:t>
            </a:r>
          </a:p>
        </p:txBody>
      </p:sp>
      <p:sp>
        <p:nvSpPr>
          <p:cNvPr id="7" name="椭圆 6"/>
          <p:cNvSpPr/>
          <p:nvPr/>
        </p:nvSpPr>
        <p:spPr>
          <a:xfrm>
            <a:off x="2187979" y="3746810"/>
            <a:ext cx="2737557" cy="1009681"/>
          </a:xfrm>
          <a:prstGeom prst="ellipse">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0800000" scaled="1"/>
            <a:tileRec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800" b="1" dirty="0">
                <a:solidFill>
                  <a:schemeClr val="tx1"/>
                </a:solidFill>
                <a:latin typeface="楷体" pitchFamily="49" charset="-122"/>
                <a:ea typeface="楷体" pitchFamily="49" charset="-122"/>
              </a:rPr>
              <a:t>意图信息加工</a:t>
            </a:r>
          </a:p>
        </p:txBody>
      </p:sp>
      <p:cxnSp>
        <p:nvCxnSpPr>
          <p:cNvPr id="11" name="直接箭头连接符 10"/>
          <p:cNvCxnSpPr/>
          <p:nvPr/>
        </p:nvCxnSpPr>
        <p:spPr>
          <a:xfrm flipV="1">
            <a:off x="2545169" y="5065580"/>
            <a:ext cx="4214842" cy="649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714612" y="5357826"/>
            <a:ext cx="3786214" cy="769441"/>
          </a:xfrm>
          <a:prstGeom prst="rect">
            <a:avLst/>
          </a:prstGeom>
          <a:solidFill>
            <a:srgbClr val="92D05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zh-CN" altLang="en-US" sz="2400" b="1" dirty="0">
                <a:solidFill>
                  <a:schemeClr val="tx1"/>
                </a:solidFill>
                <a:latin typeface="楷体" pitchFamily="49" charset="-122"/>
                <a:ea typeface="楷体" pitchFamily="49" charset="-122"/>
              </a:rPr>
              <a:t>研究二：时间进程</a:t>
            </a:r>
            <a:endParaRPr lang="en-US" altLang="zh-CN" sz="2400" b="1" dirty="0">
              <a:solidFill>
                <a:schemeClr val="tx1"/>
              </a:solidFill>
              <a:latin typeface="楷体" pitchFamily="49" charset="-122"/>
              <a:ea typeface="楷体" pitchFamily="49" charset="-122"/>
            </a:endParaRPr>
          </a:p>
          <a:p>
            <a:pPr algn="ctr"/>
            <a:r>
              <a:rPr lang="zh-CN" altLang="en-US" sz="2000" b="1" dirty="0">
                <a:solidFill>
                  <a:srgbClr val="0000FF"/>
                </a:solidFill>
                <a:latin typeface="楷体" pitchFamily="49" charset="-122"/>
                <a:ea typeface="楷体" pitchFamily="49" charset="-122"/>
              </a:rPr>
              <a:t>事件相关电位</a:t>
            </a:r>
            <a:endParaRPr lang="en-US" altLang="zh-CN" sz="2000" b="1" dirty="0">
              <a:solidFill>
                <a:srgbClr val="0000FF"/>
              </a:solidFill>
              <a:latin typeface="楷体" pitchFamily="49" charset="-122"/>
              <a:ea typeface="楷体" pitchFamily="49" charset="-122"/>
            </a:endParaRPr>
          </a:p>
        </p:txBody>
      </p:sp>
      <p:cxnSp>
        <p:nvCxnSpPr>
          <p:cNvPr id="14" name="直接箭头连接符 13"/>
          <p:cNvCxnSpPr/>
          <p:nvPr/>
        </p:nvCxnSpPr>
        <p:spPr>
          <a:xfrm rot="10800000">
            <a:off x="6760011" y="2857496"/>
            <a:ext cx="857256" cy="158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标题 1"/>
          <p:cNvSpPr>
            <a:spLocks noGrp="1"/>
          </p:cNvSpPr>
          <p:nvPr>
            <p:ph type="title"/>
          </p:nvPr>
        </p:nvSpPr>
        <p:spPr>
          <a:xfrm>
            <a:off x="0" y="0"/>
            <a:ext cx="9144000" cy="980728"/>
          </a:xfrm>
          <a:noFill/>
          <a:ln>
            <a:noFill/>
          </a:ln>
        </p:spPr>
        <p:style>
          <a:lnRef idx="3">
            <a:schemeClr val="lt1"/>
          </a:lnRef>
          <a:fillRef idx="1">
            <a:schemeClr val="accent2"/>
          </a:fillRef>
          <a:effectRef idx="1">
            <a:schemeClr val="accent2"/>
          </a:effectRef>
          <a:fontRef idx="minor">
            <a:schemeClr val="lt1"/>
          </a:fontRef>
        </p:style>
        <p:txBody>
          <a:bodyPr/>
          <a:lstStyle/>
          <a:p>
            <a:pPr>
              <a:defRPr/>
            </a:pPr>
            <a:r>
              <a:rPr lang="zh-TW" altLang="en-US" dirty="0">
                <a:latin typeface="方正舒体" pitchFamily="2" charset="-122"/>
                <a:ea typeface="方正舒体" pitchFamily="2" charset="-122"/>
              </a:rPr>
              <a:t>道德判斷中意圖加工的神經機制及干預</a:t>
            </a:r>
            <a:endParaRPr lang="zh-CN" altLang="en-US" dirty="0"/>
          </a:p>
        </p:txBody>
      </p:sp>
      <p:sp>
        <p:nvSpPr>
          <p:cNvPr id="25" name="TextBox 24"/>
          <p:cNvSpPr txBox="1"/>
          <p:nvPr/>
        </p:nvSpPr>
        <p:spPr>
          <a:xfrm>
            <a:off x="7822232" y="1340768"/>
            <a:ext cx="861774" cy="4500594"/>
          </a:xfrm>
          <a:prstGeom prst="rect">
            <a:avLst/>
          </a:prstGeom>
          <a:solidFill>
            <a:srgbClr val="92D050"/>
          </a:solidFill>
          <a:ln/>
        </p:spPr>
        <p:style>
          <a:lnRef idx="0">
            <a:schemeClr val="accent5"/>
          </a:lnRef>
          <a:fillRef idx="3">
            <a:schemeClr val="accent5"/>
          </a:fillRef>
          <a:effectRef idx="3">
            <a:schemeClr val="accent5"/>
          </a:effectRef>
          <a:fontRef idx="minor">
            <a:schemeClr val="lt1"/>
          </a:fontRef>
        </p:style>
        <p:txBody>
          <a:bodyPr vert="eaVert" wrap="square" rtlCol="0" anchor="ctr">
            <a:spAutoFit/>
          </a:bodyPr>
          <a:lstStyle/>
          <a:p>
            <a:pPr algn="ctr"/>
            <a:r>
              <a:rPr lang="zh-CN" altLang="en-US" sz="2000" b="1" dirty="0">
                <a:solidFill>
                  <a:srgbClr val="0000FF"/>
                </a:solidFill>
                <a:latin typeface="楷体" pitchFamily="49" charset="-122"/>
                <a:ea typeface="楷体" pitchFamily="49" charset="-122"/>
              </a:rPr>
              <a:t>经颅直流电刺激</a:t>
            </a:r>
            <a:endParaRPr lang="en-US" altLang="zh-CN" sz="2000" b="1" dirty="0">
              <a:solidFill>
                <a:srgbClr val="0000FF"/>
              </a:solidFill>
              <a:latin typeface="楷体" pitchFamily="49" charset="-122"/>
              <a:ea typeface="楷体" pitchFamily="49" charset="-122"/>
            </a:endParaRPr>
          </a:p>
          <a:p>
            <a:pPr algn="ctr"/>
            <a:r>
              <a:rPr lang="zh-CN" altLang="en-US" sz="2400" b="1" dirty="0">
                <a:solidFill>
                  <a:schemeClr val="tx1"/>
                </a:solidFill>
                <a:latin typeface="楷体" pitchFamily="49" charset="-122"/>
                <a:ea typeface="楷体" pitchFamily="49" charset="-122"/>
              </a:rPr>
              <a:t>研究三：干预（抑制与促进）</a:t>
            </a:r>
            <a:endParaRPr lang="zh-CN" altLang="en-US" sz="2000" b="1" dirty="0">
              <a:solidFill>
                <a:schemeClr val="tx1"/>
              </a:solidFill>
              <a:latin typeface="楷体" pitchFamily="49" charset="-122"/>
              <a:ea typeface="楷体" pitchFamily="49" charset="-122"/>
            </a:endParaRPr>
          </a:p>
        </p:txBody>
      </p:sp>
      <p:cxnSp>
        <p:nvCxnSpPr>
          <p:cNvPr id="30" name="直接箭头连接符 29"/>
          <p:cNvCxnSpPr>
            <a:endCxn id="4" idx="2"/>
          </p:cNvCxnSpPr>
          <p:nvPr/>
        </p:nvCxnSpPr>
        <p:spPr>
          <a:xfrm>
            <a:off x="1473599" y="2857496"/>
            <a:ext cx="1071569" cy="7503"/>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83568" y="1340768"/>
            <a:ext cx="881968" cy="4429156"/>
          </a:xfrm>
          <a:prstGeom prst="rect">
            <a:avLst/>
          </a:prstGeom>
          <a:solidFill>
            <a:srgbClr val="92D050"/>
          </a:solidFill>
        </p:spPr>
        <p:style>
          <a:lnRef idx="0">
            <a:schemeClr val="accent5"/>
          </a:lnRef>
          <a:fillRef idx="3">
            <a:schemeClr val="accent5"/>
          </a:fillRef>
          <a:effectRef idx="3">
            <a:schemeClr val="accent5"/>
          </a:effectRef>
          <a:fontRef idx="minor">
            <a:schemeClr val="lt1"/>
          </a:fontRef>
        </p:style>
        <p:txBody>
          <a:bodyPr vert="eaVert" wrap="square" rtlCol="0" anchor="ctr">
            <a:noAutofit/>
          </a:bodyPr>
          <a:lstStyle/>
          <a:p>
            <a:pPr algn="ctr" fontAlgn="ctr">
              <a:spcBef>
                <a:spcPts val="2400"/>
              </a:spcBef>
            </a:pPr>
            <a:r>
              <a:rPr lang="zh-CN" altLang="en-US" sz="2400" b="1" dirty="0">
                <a:solidFill>
                  <a:schemeClr val="dk1"/>
                </a:solidFill>
                <a:latin typeface="楷体" pitchFamily="49" charset="-122"/>
                <a:ea typeface="楷体" pitchFamily="49" charset="-122"/>
              </a:rPr>
              <a:t>研究一：助人行为意图加工</a:t>
            </a:r>
            <a:endParaRPr lang="en-US" altLang="zh-CN" sz="2400" b="1" dirty="0">
              <a:solidFill>
                <a:schemeClr val="dk1"/>
              </a:solidFill>
              <a:latin typeface="楷体" pitchFamily="49" charset="-122"/>
              <a:ea typeface="楷体" pitchFamily="49" charset="-122"/>
            </a:endParaRPr>
          </a:p>
        </p:txBody>
      </p:sp>
      <p:sp>
        <p:nvSpPr>
          <p:cNvPr id="15" name="TextBox 14"/>
          <p:cNvSpPr txBox="1"/>
          <p:nvPr/>
        </p:nvSpPr>
        <p:spPr>
          <a:xfrm>
            <a:off x="6476434" y="6453336"/>
            <a:ext cx="2416046" cy="369332"/>
          </a:xfrm>
          <a:prstGeom prst="rect">
            <a:avLst/>
          </a:prstGeom>
          <a:noFill/>
        </p:spPr>
        <p:txBody>
          <a:bodyPr wrap="none" rtlCol="0">
            <a:spAutoFit/>
          </a:bodyPr>
          <a:lstStyle/>
          <a:p>
            <a:r>
              <a:rPr lang="en-US" altLang="zh-CN" dirty="0"/>
              <a:t>Gan et al, Submitted</a:t>
            </a:r>
            <a:endParaRPr lang="zh-CN" altLang="en-US" dirty="0"/>
          </a:p>
        </p:txBody>
      </p:sp>
    </p:spTree>
    <p:custDataLst>
      <p:tags r:id="rId1"/>
    </p:custData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ea typeface="+mn-ea"/>
            </a:endParaRPr>
          </a:p>
        </p:txBody>
      </p:sp>
      <p:sp>
        <p:nvSpPr>
          <p:cNvPr id="3" name="标题 2"/>
          <p:cNvSpPr>
            <a:spLocks noGrp="1"/>
          </p:cNvSpPr>
          <p:nvPr>
            <p:ph type="title"/>
          </p:nvPr>
        </p:nvSpPr>
        <p:spPr>
          <a:xfrm>
            <a:off x="457200" y="-60995"/>
            <a:ext cx="8258204" cy="857256"/>
          </a:xfrm>
        </p:spPr>
        <p:txBody>
          <a:bodyPr/>
          <a:lstStyle/>
          <a:p>
            <a:endParaRPr lang="zh-CN" altLang="en-US">
              <a:latin typeface="Times New Roman" pitchFamily="18" charset="0"/>
              <a:ea typeface="+mn-ea"/>
              <a:cs typeface="Times New Roman" pitchFamily="18" charset="0"/>
            </a:endParaRPr>
          </a:p>
        </p:txBody>
      </p:sp>
      <p:sp>
        <p:nvSpPr>
          <p:cNvPr id="4" name="矩形 3"/>
          <p:cNvSpPr/>
          <p:nvPr/>
        </p:nvSpPr>
        <p:spPr bwMode="auto">
          <a:xfrm>
            <a:off x="0" y="0"/>
            <a:ext cx="9144000" cy="6858000"/>
          </a:xfrm>
          <a:prstGeom prst="rect">
            <a:avLst/>
          </a:prstGeom>
          <a:ln>
            <a:solidFill>
              <a:schemeClr val="bg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noFill/>
              </a:ln>
              <a:solidFill>
                <a:schemeClr val="tx1"/>
              </a:solidFill>
              <a:effectLst/>
              <a:latin typeface="Times New Roman" pitchFamily="18" charset="0"/>
              <a:cs typeface="Times New Roman" pitchFamily="18" charset="0"/>
            </a:endParaRPr>
          </a:p>
        </p:txBody>
      </p:sp>
      <p:grpSp>
        <p:nvGrpSpPr>
          <p:cNvPr id="5" name="组合 284"/>
          <p:cNvGrpSpPr/>
          <p:nvPr/>
        </p:nvGrpSpPr>
        <p:grpSpPr>
          <a:xfrm>
            <a:off x="3846495" y="2367897"/>
            <a:ext cx="1590120" cy="1714512"/>
            <a:chOff x="4553516" y="2714620"/>
            <a:chExt cx="1590120" cy="1714512"/>
          </a:xfrm>
        </p:grpSpPr>
        <p:pic>
          <p:nvPicPr>
            <p:cNvPr id="10" name="Picture 2" descr="eeg-caps-and-electrodes"/>
            <p:cNvPicPr>
              <a:picLocks noChangeAspect="1" noChangeArrowheads="1"/>
            </p:cNvPicPr>
            <p:nvPr/>
          </p:nvPicPr>
          <p:blipFill>
            <a:blip r:embed="rId4" cstate="print"/>
            <a:srcRect/>
            <a:stretch>
              <a:fillRect/>
            </a:stretch>
          </p:blipFill>
          <p:spPr bwMode="auto">
            <a:xfrm>
              <a:off x="4553516" y="2714620"/>
              <a:ext cx="1590120" cy="1714512"/>
            </a:xfrm>
            <a:prstGeom prst="rect">
              <a:avLst/>
            </a:prstGeom>
            <a:noFill/>
            <a:ln w="9525">
              <a:noFill/>
              <a:miter lim="800000"/>
              <a:headEnd/>
              <a:tailEnd/>
            </a:ln>
          </p:spPr>
        </p:pic>
        <p:sp>
          <p:nvSpPr>
            <p:cNvPr id="11" name="矩形 10"/>
            <p:cNvSpPr/>
            <p:nvPr/>
          </p:nvSpPr>
          <p:spPr>
            <a:xfrm>
              <a:off x="5279021" y="3024219"/>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cxnSp>
          <p:nvCxnSpPr>
            <p:cNvPr id="12" name="直接连接符 11"/>
            <p:cNvCxnSpPr/>
            <p:nvPr/>
          </p:nvCxnSpPr>
          <p:spPr>
            <a:xfrm rot="16200000" flipH="1">
              <a:off x="5259038" y="3112876"/>
              <a:ext cx="180000" cy="1588"/>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bwMode="auto">
          <a:xfrm>
            <a:off x="4365045" y="2543963"/>
            <a:ext cx="556003" cy="324000"/>
          </a:xfrm>
          <a:prstGeom prst="rect">
            <a:avLst/>
          </a:prstGeom>
          <a:noFill/>
          <a:ln w="19050">
            <a:solidFill>
              <a:srgbClr val="FF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8" name="菱形 7"/>
          <p:cNvSpPr/>
          <p:nvPr/>
        </p:nvSpPr>
        <p:spPr bwMode="auto">
          <a:xfrm rot="1367745">
            <a:off x="3756366" y="3382673"/>
            <a:ext cx="720000" cy="360000"/>
          </a:xfrm>
          <a:prstGeom prst="diamond">
            <a:avLst/>
          </a:prstGeom>
          <a:noFill/>
          <a:ln w="19050">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9" name="菱形 8"/>
          <p:cNvSpPr/>
          <p:nvPr/>
        </p:nvSpPr>
        <p:spPr bwMode="auto">
          <a:xfrm rot="20377796">
            <a:off x="4800526" y="3430760"/>
            <a:ext cx="720000" cy="360000"/>
          </a:xfrm>
          <a:prstGeom prst="diamond">
            <a:avLst/>
          </a:prstGeom>
          <a:noFill/>
          <a:ln w="19050">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76" name="TextBox 75"/>
          <p:cNvSpPr txBox="1"/>
          <p:nvPr/>
        </p:nvSpPr>
        <p:spPr>
          <a:xfrm>
            <a:off x="6975602" y="1893121"/>
            <a:ext cx="1143008"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1600" b="1" dirty="0">
                <a:solidFill>
                  <a:schemeClr val="tx1"/>
                </a:solidFill>
                <a:latin typeface="Times New Roman" pitchFamily="18" charset="0"/>
                <a:cs typeface="Times New Roman" pitchFamily="18" charset="0"/>
              </a:rPr>
              <a:t>伤人</a:t>
            </a:r>
          </a:p>
        </p:txBody>
      </p:sp>
      <p:sp>
        <p:nvSpPr>
          <p:cNvPr id="77" name="TextBox 76"/>
          <p:cNvSpPr txBox="1"/>
          <p:nvPr/>
        </p:nvSpPr>
        <p:spPr>
          <a:xfrm>
            <a:off x="6688058" y="4036261"/>
            <a:ext cx="1144800"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1600" b="1" dirty="0">
                <a:solidFill>
                  <a:schemeClr val="tx1"/>
                </a:solidFill>
                <a:latin typeface="Times New Roman" pitchFamily="18" charset="0"/>
                <a:cs typeface="Times New Roman" pitchFamily="18" charset="0"/>
              </a:rPr>
              <a:t>助人</a:t>
            </a:r>
          </a:p>
        </p:txBody>
      </p:sp>
      <p:sp>
        <p:nvSpPr>
          <p:cNvPr id="79" name="矩形 78"/>
          <p:cNvSpPr/>
          <p:nvPr/>
        </p:nvSpPr>
        <p:spPr bwMode="auto">
          <a:xfrm>
            <a:off x="7704250" y="3429026"/>
            <a:ext cx="268220" cy="524187"/>
          </a:xfrm>
          <a:prstGeom prst="rect">
            <a:avLst/>
          </a:prstGeom>
          <a:solidFill>
            <a:srgbClr val="C00000">
              <a:alpha val="20000"/>
            </a:srgbClr>
          </a:solidFill>
          <a:ln w="1905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82" name="矩形 81"/>
          <p:cNvSpPr/>
          <p:nvPr/>
        </p:nvSpPr>
        <p:spPr bwMode="auto">
          <a:xfrm>
            <a:off x="8173635" y="2970362"/>
            <a:ext cx="371704" cy="655234"/>
          </a:xfrm>
          <a:prstGeom prst="rect">
            <a:avLst/>
          </a:prstGeom>
          <a:solidFill>
            <a:srgbClr val="C00000">
              <a:alpha val="20000"/>
            </a:srgbClr>
          </a:solid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80" name="TextBox 79"/>
          <p:cNvSpPr txBox="1"/>
          <p:nvPr/>
        </p:nvSpPr>
        <p:spPr>
          <a:xfrm>
            <a:off x="7475668" y="3973576"/>
            <a:ext cx="972715" cy="276999"/>
          </a:xfrm>
          <a:prstGeom prst="rect">
            <a:avLst/>
          </a:prstGeom>
          <a:noFill/>
        </p:spPr>
        <p:txBody>
          <a:bodyPr wrap="square" rtlCol="0">
            <a:spAutoFit/>
          </a:bodyPr>
          <a:lstStyle/>
          <a:p>
            <a:r>
              <a:rPr lang="en-US" altLang="zh-CN" sz="1200" b="1" dirty="0">
                <a:latin typeface="Arial" pitchFamily="34" charset="0"/>
                <a:cs typeface="Arial" pitchFamily="34" charset="0"/>
              </a:rPr>
              <a:t>TP450</a:t>
            </a:r>
            <a:endParaRPr lang="zh-CN" altLang="en-US" sz="1200" b="1" dirty="0">
              <a:latin typeface="Arial" pitchFamily="34" charset="0"/>
              <a:cs typeface="Arial" pitchFamily="34" charset="0"/>
            </a:endParaRPr>
          </a:p>
        </p:txBody>
      </p:sp>
      <p:sp>
        <p:nvSpPr>
          <p:cNvPr id="83" name="TextBox 82"/>
          <p:cNvSpPr txBox="1"/>
          <p:nvPr/>
        </p:nvSpPr>
        <p:spPr>
          <a:xfrm>
            <a:off x="8039525" y="3616385"/>
            <a:ext cx="793465" cy="276999"/>
          </a:xfrm>
          <a:prstGeom prst="rect">
            <a:avLst/>
          </a:prstGeom>
          <a:noFill/>
        </p:spPr>
        <p:txBody>
          <a:bodyPr wrap="square" rtlCol="0">
            <a:spAutoFit/>
          </a:bodyPr>
          <a:lstStyle/>
          <a:p>
            <a:r>
              <a:rPr lang="en-US" altLang="zh-CN" sz="1200" b="1" dirty="0">
                <a:latin typeface="Arial" pitchFamily="34" charset="0"/>
                <a:cs typeface="Arial" pitchFamily="34" charset="0"/>
              </a:rPr>
              <a:t>TPSW</a:t>
            </a:r>
            <a:endParaRPr lang="zh-CN" altLang="en-US" sz="1200" b="1" dirty="0">
              <a:latin typeface="Arial" pitchFamily="34" charset="0"/>
              <a:cs typeface="Arial" pitchFamily="34" charset="0"/>
            </a:endParaRPr>
          </a:p>
        </p:txBody>
      </p:sp>
      <p:grpSp>
        <p:nvGrpSpPr>
          <p:cNvPr id="6" name="组合 93"/>
          <p:cNvGrpSpPr/>
          <p:nvPr/>
        </p:nvGrpSpPr>
        <p:grpSpPr>
          <a:xfrm>
            <a:off x="5832593" y="939137"/>
            <a:ext cx="3228376" cy="3253012"/>
            <a:chOff x="5325140" y="-142900"/>
            <a:chExt cx="3439397" cy="3546652"/>
          </a:xfrm>
        </p:grpSpPr>
        <p:grpSp>
          <p:nvGrpSpPr>
            <p:cNvPr id="13" name="Group 116"/>
            <p:cNvGrpSpPr>
              <a:grpSpLocks noChangeAspect="1"/>
            </p:cNvGrpSpPr>
            <p:nvPr/>
          </p:nvGrpSpPr>
          <p:grpSpPr bwMode="auto">
            <a:xfrm>
              <a:off x="5325140" y="-142900"/>
              <a:ext cx="3439397" cy="3546652"/>
              <a:chOff x="3060" y="906"/>
              <a:chExt cx="2222" cy="2500"/>
            </a:xfrm>
          </p:grpSpPr>
          <p:sp>
            <p:nvSpPr>
              <p:cNvPr id="41" name="Rectangle 117"/>
              <p:cNvSpPr>
                <a:spLocks noChangeArrowheads="1"/>
              </p:cNvSpPr>
              <p:nvPr/>
            </p:nvSpPr>
            <p:spPr bwMode="auto">
              <a:xfrm>
                <a:off x="3060" y="1380"/>
                <a:ext cx="0" cy="118"/>
              </a:xfrm>
              <a:prstGeom prst="rect">
                <a:avLst/>
              </a:prstGeom>
              <a:solidFill>
                <a:srgbClr val="FFFFFF"/>
              </a:solid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0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42" name="Line 118"/>
              <p:cNvSpPr>
                <a:spLocks noChangeShapeType="1"/>
              </p:cNvSpPr>
              <p:nvPr/>
            </p:nvSpPr>
            <p:spPr bwMode="auto">
              <a:xfrm>
                <a:off x="3444" y="2400"/>
                <a:ext cx="183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43" name="Line 119"/>
              <p:cNvSpPr>
                <a:spLocks noChangeShapeType="1"/>
              </p:cNvSpPr>
              <p:nvPr/>
            </p:nvSpPr>
            <p:spPr bwMode="auto">
              <a:xfrm>
                <a:off x="3744" y="1716"/>
                <a:ext cx="1" cy="160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44" name="Rectangle 120"/>
              <p:cNvSpPr>
                <a:spLocks noChangeArrowheads="1"/>
              </p:cNvSpPr>
              <p:nvPr/>
            </p:nvSpPr>
            <p:spPr bwMode="auto">
              <a:xfrm>
                <a:off x="5179" y="2423"/>
                <a:ext cx="103"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000000"/>
                    </a:solidFill>
                    <a:effectLst/>
                    <a:latin typeface="Times New Roman" pitchFamily="18" charset="0"/>
                    <a:cs typeface="Times New Roman" pitchFamily="18" charset="0"/>
                  </a:rPr>
                  <a:t>ms</a:t>
                </a:r>
                <a:endParaRPr kumimoji="0" lang="zh-CN" altLang="zh-CN" sz="1000"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45" name="Line 121"/>
              <p:cNvSpPr>
                <a:spLocks noChangeShapeType="1"/>
              </p:cNvSpPr>
              <p:nvPr/>
            </p:nvSpPr>
            <p:spPr bwMode="auto">
              <a:xfrm flipV="1">
                <a:off x="3444" y="2364"/>
                <a:ext cx="1" cy="7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46" name="Rectangle 122"/>
              <p:cNvSpPr>
                <a:spLocks noChangeArrowheads="1"/>
              </p:cNvSpPr>
              <p:nvPr/>
            </p:nvSpPr>
            <p:spPr bwMode="auto">
              <a:xfrm>
                <a:off x="3384" y="2442"/>
                <a:ext cx="228"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Times New Roman" pitchFamily="18" charset="0"/>
                    <a:cs typeface="Times New Roman" pitchFamily="18" charset="0"/>
                  </a:rPr>
                  <a:t>-200.0</a:t>
                </a:r>
                <a:endParaRPr kumimoji="0" lang="zh-CN" altLang="zh-CN" sz="10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47" name="Line 123"/>
              <p:cNvSpPr>
                <a:spLocks noChangeShapeType="1"/>
              </p:cNvSpPr>
              <p:nvPr/>
            </p:nvSpPr>
            <p:spPr bwMode="auto">
              <a:xfrm flipV="1">
                <a:off x="3828" y="2364"/>
                <a:ext cx="1" cy="7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48" name="Rectangle 124"/>
              <p:cNvSpPr>
                <a:spLocks noChangeArrowheads="1"/>
              </p:cNvSpPr>
              <p:nvPr/>
            </p:nvSpPr>
            <p:spPr bwMode="auto">
              <a:xfrm>
                <a:off x="3786" y="2442"/>
                <a:ext cx="154"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000000"/>
                    </a:solidFill>
                    <a:effectLst/>
                    <a:latin typeface="Times New Roman" pitchFamily="18" charset="0"/>
                    <a:cs typeface="Times New Roman" pitchFamily="18" charset="0"/>
                  </a:rPr>
                  <a:t>50.0</a:t>
                </a:r>
                <a:endParaRPr kumimoji="0" lang="zh-CN" altLang="zh-CN" sz="1000"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49" name="Line 125"/>
              <p:cNvSpPr>
                <a:spLocks noChangeShapeType="1"/>
              </p:cNvSpPr>
              <p:nvPr/>
            </p:nvSpPr>
            <p:spPr bwMode="auto">
              <a:xfrm flipV="1">
                <a:off x="4206" y="2364"/>
                <a:ext cx="1" cy="7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50" name="Rectangle 126"/>
              <p:cNvSpPr>
                <a:spLocks noChangeArrowheads="1"/>
              </p:cNvSpPr>
              <p:nvPr/>
            </p:nvSpPr>
            <p:spPr bwMode="auto">
              <a:xfrm>
                <a:off x="4152" y="2442"/>
                <a:ext cx="199"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000000"/>
                    </a:solidFill>
                    <a:effectLst/>
                    <a:latin typeface="Times New Roman" pitchFamily="18" charset="0"/>
                    <a:cs typeface="Times New Roman" pitchFamily="18" charset="0"/>
                  </a:rPr>
                  <a:t>300.0</a:t>
                </a:r>
                <a:endParaRPr kumimoji="0" lang="zh-CN" altLang="zh-CN" sz="1000"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51" name="Line 127"/>
              <p:cNvSpPr>
                <a:spLocks noChangeShapeType="1"/>
              </p:cNvSpPr>
              <p:nvPr/>
            </p:nvSpPr>
            <p:spPr bwMode="auto">
              <a:xfrm flipV="1">
                <a:off x="4590" y="2364"/>
                <a:ext cx="1" cy="7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52" name="Rectangle 128"/>
              <p:cNvSpPr>
                <a:spLocks noChangeArrowheads="1"/>
              </p:cNvSpPr>
              <p:nvPr/>
            </p:nvSpPr>
            <p:spPr bwMode="auto">
              <a:xfrm>
                <a:off x="4536" y="2442"/>
                <a:ext cx="199"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000000"/>
                    </a:solidFill>
                    <a:effectLst/>
                    <a:latin typeface="Times New Roman" pitchFamily="18" charset="0"/>
                    <a:cs typeface="Times New Roman" pitchFamily="18" charset="0"/>
                  </a:rPr>
                  <a:t>550.0</a:t>
                </a:r>
                <a:endParaRPr kumimoji="0" lang="zh-CN" altLang="zh-CN" sz="1000"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53" name="Line 129"/>
              <p:cNvSpPr>
                <a:spLocks noChangeShapeType="1"/>
              </p:cNvSpPr>
              <p:nvPr/>
            </p:nvSpPr>
            <p:spPr bwMode="auto">
              <a:xfrm flipV="1">
                <a:off x="4968" y="2364"/>
                <a:ext cx="1" cy="7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54" name="Rectangle 130"/>
              <p:cNvSpPr>
                <a:spLocks noChangeArrowheads="1"/>
              </p:cNvSpPr>
              <p:nvPr/>
            </p:nvSpPr>
            <p:spPr bwMode="auto">
              <a:xfrm>
                <a:off x="4914" y="2442"/>
                <a:ext cx="199"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Times New Roman" pitchFamily="18" charset="0"/>
                    <a:cs typeface="Times New Roman" pitchFamily="18" charset="0"/>
                  </a:rPr>
                  <a:t>800.0</a:t>
                </a:r>
                <a:endParaRPr kumimoji="0" lang="zh-CN" altLang="zh-CN" sz="10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55" name="Rectangle 131"/>
              <p:cNvSpPr>
                <a:spLocks noChangeArrowheads="1"/>
              </p:cNvSpPr>
              <p:nvPr/>
            </p:nvSpPr>
            <p:spPr bwMode="auto">
              <a:xfrm>
                <a:off x="3465" y="1665"/>
                <a:ext cx="108"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000000"/>
                    </a:solidFill>
                    <a:effectLst/>
                    <a:latin typeface="Times New Roman" pitchFamily="18" charset="0"/>
                    <a:cs typeface="Times New Roman" pitchFamily="18" charset="0"/>
                  </a:rPr>
                  <a:t>uV</a:t>
                </a:r>
                <a:endParaRPr kumimoji="0" lang="zh-CN" altLang="zh-CN" sz="1000"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56" name="Line 132"/>
              <p:cNvSpPr>
                <a:spLocks noChangeShapeType="1"/>
              </p:cNvSpPr>
              <p:nvPr/>
            </p:nvSpPr>
            <p:spPr bwMode="auto">
              <a:xfrm flipH="1">
                <a:off x="3708" y="2406"/>
                <a:ext cx="7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57" name="Rectangle 133"/>
              <p:cNvSpPr>
                <a:spLocks noChangeArrowheads="1"/>
              </p:cNvSpPr>
              <p:nvPr/>
            </p:nvSpPr>
            <p:spPr bwMode="auto">
              <a:xfrm>
                <a:off x="3642" y="2376"/>
                <a:ext cx="110"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Times New Roman" pitchFamily="18" charset="0"/>
                    <a:cs typeface="Times New Roman" pitchFamily="18" charset="0"/>
                  </a:rPr>
                  <a:t>0.0</a:t>
                </a:r>
                <a:endParaRPr kumimoji="0" lang="zh-CN" altLang="zh-CN" sz="10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58" name="Line 134"/>
              <p:cNvSpPr>
                <a:spLocks noChangeShapeType="1"/>
              </p:cNvSpPr>
              <p:nvPr/>
            </p:nvSpPr>
            <p:spPr bwMode="auto">
              <a:xfrm flipH="1">
                <a:off x="3708" y="2178"/>
                <a:ext cx="7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59" name="Rectangle 135"/>
              <p:cNvSpPr>
                <a:spLocks noChangeArrowheads="1"/>
              </p:cNvSpPr>
              <p:nvPr/>
            </p:nvSpPr>
            <p:spPr bwMode="auto">
              <a:xfrm>
                <a:off x="3624" y="2148"/>
                <a:ext cx="140"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000000"/>
                    </a:solidFill>
                    <a:effectLst/>
                    <a:latin typeface="Times New Roman" pitchFamily="18" charset="0"/>
                    <a:cs typeface="Times New Roman" pitchFamily="18" charset="0"/>
                  </a:rPr>
                  <a:t>-1.0</a:t>
                </a:r>
                <a:endParaRPr kumimoji="0" lang="zh-CN" altLang="zh-CN" sz="1000"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60" name="Line 136"/>
              <p:cNvSpPr>
                <a:spLocks noChangeShapeType="1"/>
              </p:cNvSpPr>
              <p:nvPr/>
            </p:nvSpPr>
            <p:spPr bwMode="auto">
              <a:xfrm flipH="1">
                <a:off x="3708" y="1950"/>
                <a:ext cx="7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61" name="Rectangle 137"/>
              <p:cNvSpPr>
                <a:spLocks noChangeArrowheads="1"/>
              </p:cNvSpPr>
              <p:nvPr/>
            </p:nvSpPr>
            <p:spPr bwMode="auto">
              <a:xfrm>
                <a:off x="3624" y="1920"/>
                <a:ext cx="140"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000000"/>
                    </a:solidFill>
                    <a:effectLst/>
                    <a:latin typeface="Times New Roman" pitchFamily="18" charset="0"/>
                    <a:cs typeface="Times New Roman" pitchFamily="18" charset="0"/>
                  </a:rPr>
                  <a:t>-2.0</a:t>
                </a:r>
                <a:endParaRPr kumimoji="0" lang="zh-CN" altLang="zh-CN" sz="1000"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62" name="Line 138"/>
              <p:cNvSpPr>
                <a:spLocks noChangeShapeType="1"/>
              </p:cNvSpPr>
              <p:nvPr/>
            </p:nvSpPr>
            <p:spPr bwMode="auto">
              <a:xfrm flipH="1">
                <a:off x="3708" y="1716"/>
                <a:ext cx="7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63" name="Rectangle 139"/>
              <p:cNvSpPr>
                <a:spLocks noChangeArrowheads="1"/>
              </p:cNvSpPr>
              <p:nvPr/>
            </p:nvSpPr>
            <p:spPr bwMode="auto">
              <a:xfrm>
                <a:off x="3624" y="1686"/>
                <a:ext cx="140"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000000"/>
                    </a:solidFill>
                    <a:effectLst/>
                    <a:latin typeface="Times New Roman" pitchFamily="18" charset="0"/>
                    <a:cs typeface="Times New Roman" pitchFamily="18" charset="0"/>
                  </a:rPr>
                  <a:t>-3.0</a:t>
                </a:r>
                <a:endParaRPr kumimoji="0" lang="zh-CN" altLang="zh-CN" sz="1000"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64" name="Line 140"/>
              <p:cNvSpPr>
                <a:spLocks noChangeShapeType="1"/>
              </p:cNvSpPr>
              <p:nvPr/>
            </p:nvSpPr>
            <p:spPr bwMode="auto">
              <a:xfrm flipH="1">
                <a:off x="3708" y="2634"/>
                <a:ext cx="7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65" name="Rectangle 141"/>
              <p:cNvSpPr>
                <a:spLocks noChangeArrowheads="1"/>
              </p:cNvSpPr>
              <p:nvPr/>
            </p:nvSpPr>
            <p:spPr bwMode="auto">
              <a:xfrm>
                <a:off x="3642" y="2604"/>
                <a:ext cx="110"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Times New Roman" pitchFamily="18" charset="0"/>
                    <a:cs typeface="Times New Roman" pitchFamily="18" charset="0"/>
                  </a:rPr>
                  <a:t>1.0</a:t>
                </a:r>
                <a:endParaRPr kumimoji="0" lang="zh-CN" altLang="zh-CN" sz="10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66" name="Line 142"/>
              <p:cNvSpPr>
                <a:spLocks noChangeShapeType="1"/>
              </p:cNvSpPr>
              <p:nvPr/>
            </p:nvSpPr>
            <p:spPr bwMode="auto">
              <a:xfrm flipH="1">
                <a:off x="3708" y="2862"/>
                <a:ext cx="7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67" name="Rectangle 143"/>
              <p:cNvSpPr>
                <a:spLocks noChangeArrowheads="1"/>
              </p:cNvSpPr>
              <p:nvPr/>
            </p:nvSpPr>
            <p:spPr bwMode="auto">
              <a:xfrm>
                <a:off x="3642" y="2832"/>
                <a:ext cx="110"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Times New Roman" pitchFamily="18" charset="0"/>
                    <a:cs typeface="Times New Roman" pitchFamily="18" charset="0"/>
                  </a:rPr>
                  <a:t>2.0</a:t>
                </a:r>
                <a:endParaRPr kumimoji="0" lang="zh-CN" altLang="zh-CN" sz="10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68" name="Line 144"/>
              <p:cNvSpPr>
                <a:spLocks noChangeShapeType="1"/>
              </p:cNvSpPr>
              <p:nvPr/>
            </p:nvSpPr>
            <p:spPr bwMode="auto">
              <a:xfrm flipH="1">
                <a:off x="3708" y="3090"/>
                <a:ext cx="7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69" name="Rectangle 145"/>
              <p:cNvSpPr>
                <a:spLocks noChangeArrowheads="1"/>
              </p:cNvSpPr>
              <p:nvPr/>
            </p:nvSpPr>
            <p:spPr bwMode="auto">
              <a:xfrm>
                <a:off x="3642" y="3060"/>
                <a:ext cx="110"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000000"/>
                    </a:solidFill>
                    <a:effectLst/>
                    <a:latin typeface="Times New Roman" pitchFamily="18" charset="0"/>
                    <a:cs typeface="Times New Roman" pitchFamily="18" charset="0"/>
                  </a:rPr>
                  <a:t>3.0</a:t>
                </a:r>
                <a:endParaRPr kumimoji="0" lang="zh-CN" altLang="zh-CN" sz="1000"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70" name="Line 146"/>
              <p:cNvSpPr>
                <a:spLocks noChangeShapeType="1"/>
              </p:cNvSpPr>
              <p:nvPr/>
            </p:nvSpPr>
            <p:spPr bwMode="auto">
              <a:xfrm flipH="1">
                <a:off x="3708" y="3318"/>
                <a:ext cx="7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71" name="Rectangle 147"/>
              <p:cNvSpPr>
                <a:spLocks noChangeArrowheads="1"/>
              </p:cNvSpPr>
              <p:nvPr/>
            </p:nvSpPr>
            <p:spPr bwMode="auto">
              <a:xfrm>
                <a:off x="3642" y="3288"/>
                <a:ext cx="110"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Times New Roman" pitchFamily="18" charset="0"/>
                    <a:cs typeface="Times New Roman" pitchFamily="18" charset="0"/>
                  </a:rPr>
                  <a:t>4.0</a:t>
                </a:r>
                <a:endParaRPr kumimoji="0" lang="zh-CN" altLang="zh-CN" sz="10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72" name="Freeform 148"/>
              <p:cNvSpPr>
                <a:spLocks/>
              </p:cNvSpPr>
              <p:nvPr/>
            </p:nvSpPr>
            <p:spPr bwMode="auto">
              <a:xfrm>
                <a:off x="3444" y="2238"/>
                <a:ext cx="1824" cy="906"/>
              </a:xfrm>
              <a:custGeom>
                <a:avLst/>
                <a:gdLst/>
                <a:ahLst/>
                <a:cxnLst>
                  <a:cxn ang="0">
                    <a:pos x="24" y="156"/>
                  </a:cxn>
                  <a:cxn ang="0">
                    <a:pos x="54" y="186"/>
                  </a:cxn>
                  <a:cxn ang="0">
                    <a:pos x="84" y="210"/>
                  </a:cxn>
                  <a:cxn ang="0">
                    <a:pos x="114" y="192"/>
                  </a:cxn>
                  <a:cxn ang="0">
                    <a:pos x="144" y="222"/>
                  </a:cxn>
                  <a:cxn ang="0">
                    <a:pos x="174" y="204"/>
                  </a:cxn>
                  <a:cxn ang="0">
                    <a:pos x="204" y="156"/>
                  </a:cxn>
                  <a:cxn ang="0">
                    <a:pos x="234" y="150"/>
                  </a:cxn>
                  <a:cxn ang="0">
                    <a:pos x="264" y="108"/>
                  </a:cxn>
                  <a:cxn ang="0">
                    <a:pos x="294" y="114"/>
                  </a:cxn>
                  <a:cxn ang="0">
                    <a:pos x="324" y="150"/>
                  </a:cxn>
                  <a:cxn ang="0">
                    <a:pos x="354" y="168"/>
                  </a:cxn>
                  <a:cxn ang="0">
                    <a:pos x="384" y="162"/>
                  </a:cxn>
                  <a:cxn ang="0">
                    <a:pos x="414" y="192"/>
                  </a:cxn>
                  <a:cxn ang="0">
                    <a:pos x="444" y="288"/>
                  </a:cxn>
                  <a:cxn ang="0">
                    <a:pos x="474" y="564"/>
                  </a:cxn>
                  <a:cxn ang="0">
                    <a:pos x="504" y="618"/>
                  </a:cxn>
                  <a:cxn ang="0">
                    <a:pos x="534" y="342"/>
                  </a:cxn>
                  <a:cxn ang="0">
                    <a:pos x="564" y="42"/>
                  </a:cxn>
                  <a:cxn ang="0">
                    <a:pos x="594" y="48"/>
                  </a:cxn>
                  <a:cxn ang="0">
                    <a:pos x="624" y="204"/>
                  </a:cxn>
                  <a:cxn ang="0">
                    <a:pos x="654" y="384"/>
                  </a:cxn>
                  <a:cxn ang="0">
                    <a:pos x="684" y="426"/>
                  </a:cxn>
                  <a:cxn ang="0">
                    <a:pos x="714" y="570"/>
                  </a:cxn>
                  <a:cxn ang="0">
                    <a:pos x="744" y="762"/>
                  </a:cxn>
                  <a:cxn ang="0">
                    <a:pos x="774" y="858"/>
                  </a:cxn>
                  <a:cxn ang="0">
                    <a:pos x="804" y="888"/>
                  </a:cxn>
                  <a:cxn ang="0">
                    <a:pos x="834" y="882"/>
                  </a:cxn>
                  <a:cxn ang="0">
                    <a:pos x="864" y="840"/>
                  </a:cxn>
                  <a:cxn ang="0">
                    <a:pos x="894" y="894"/>
                  </a:cxn>
                  <a:cxn ang="0">
                    <a:pos x="924" y="894"/>
                  </a:cxn>
                  <a:cxn ang="0">
                    <a:pos x="954" y="870"/>
                  </a:cxn>
                  <a:cxn ang="0">
                    <a:pos x="984" y="906"/>
                  </a:cxn>
                  <a:cxn ang="0">
                    <a:pos x="1014" y="894"/>
                  </a:cxn>
                  <a:cxn ang="0">
                    <a:pos x="1044" y="858"/>
                  </a:cxn>
                  <a:cxn ang="0">
                    <a:pos x="1074" y="864"/>
                  </a:cxn>
                  <a:cxn ang="0">
                    <a:pos x="1104" y="846"/>
                  </a:cxn>
                  <a:cxn ang="0">
                    <a:pos x="1134" y="786"/>
                  </a:cxn>
                  <a:cxn ang="0">
                    <a:pos x="1164" y="732"/>
                  </a:cxn>
                  <a:cxn ang="0">
                    <a:pos x="1194" y="702"/>
                  </a:cxn>
                  <a:cxn ang="0">
                    <a:pos x="1224" y="684"/>
                  </a:cxn>
                  <a:cxn ang="0">
                    <a:pos x="1254" y="654"/>
                  </a:cxn>
                  <a:cxn ang="0">
                    <a:pos x="1284" y="588"/>
                  </a:cxn>
                  <a:cxn ang="0">
                    <a:pos x="1314" y="636"/>
                  </a:cxn>
                  <a:cxn ang="0">
                    <a:pos x="1344" y="654"/>
                  </a:cxn>
                  <a:cxn ang="0">
                    <a:pos x="1374" y="630"/>
                  </a:cxn>
                  <a:cxn ang="0">
                    <a:pos x="1404" y="600"/>
                  </a:cxn>
                  <a:cxn ang="0">
                    <a:pos x="1434" y="588"/>
                  </a:cxn>
                  <a:cxn ang="0">
                    <a:pos x="1464" y="558"/>
                  </a:cxn>
                  <a:cxn ang="0">
                    <a:pos x="1494" y="498"/>
                  </a:cxn>
                  <a:cxn ang="0">
                    <a:pos x="1524" y="522"/>
                  </a:cxn>
                  <a:cxn ang="0">
                    <a:pos x="1554" y="492"/>
                  </a:cxn>
                  <a:cxn ang="0">
                    <a:pos x="1584" y="462"/>
                  </a:cxn>
                  <a:cxn ang="0">
                    <a:pos x="1614" y="402"/>
                  </a:cxn>
                  <a:cxn ang="0">
                    <a:pos x="1644" y="378"/>
                  </a:cxn>
                  <a:cxn ang="0">
                    <a:pos x="1674" y="420"/>
                  </a:cxn>
                  <a:cxn ang="0">
                    <a:pos x="1704" y="378"/>
                  </a:cxn>
                  <a:cxn ang="0">
                    <a:pos x="1734" y="372"/>
                  </a:cxn>
                  <a:cxn ang="0">
                    <a:pos x="1764" y="372"/>
                  </a:cxn>
                  <a:cxn ang="0">
                    <a:pos x="1794" y="378"/>
                  </a:cxn>
                  <a:cxn ang="0">
                    <a:pos x="1824" y="384"/>
                  </a:cxn>
                </a:cxnLst>
                <a:rect l="0" t="0" r="r" b="b"/>
                <a:pathLst>
                  <a:path w="1824" h="906">
                    <a:moveTo>
                      <a:pt x="0" y="120"/>
                    </a:moveTo>
                    <a:lnTo>
                      <a:pt x="0" y="132"/>
                    </a:lnTo>
                    <a:lnTo>
                      <a:pt x="6" y="132"/>
                    </a:lnTo>
                    <a:lnTo>
                      <a:pt x="6" y="144"/>
                    </a:lnTo>
                    <a:lnTo>
                      <a:pt x="12" y="144"/>
                    </a:lnTo>
                    <a:lnTo>
                      <a:pt x="12" y="150"/>
                    </a:lnTo>
                    <a:lnTo>
                      <a:pt x="18" y="150"/>
                    </a:lnTo>
                    <a:lnTo>
                      <a:pt x="18" y="150"/>
                    </a:lnTo>
                    <a:lnTo>
                      <a:pt x="24" y="150"/>
                    </a:lnTo>
                    <a:lnTo>
                      <a:pt x="24" y="156"/>
                    </a:lnTo>
                    <a:lnTo>
                      <a:pt x="30" y="156"/>
                    </a:lnTo>
                    <a:lnTo>
                      <a:pt x="30" y="162"/>
                    </a:lnTo>
                    <a:lnTo>
                      <a:pt x="36" y="162"/>
                    </a:lnTo>
                    <a:lnTo>
                      <a:pt x="36" y="168"/>
                    </a:lnTo>
                    <a:lnTo>
                      <a:pt x="42" y="168"/>
                    </a:lnTo>
                    <a:lnTo>
                      <a:pt x="42" y="180"/>
                    </a:lnTo>
                    <a:lnTo>
                      <a:pt x="48" y="180"/>
                    </a:lnTo>
                    <a:lnTo>
                      <a:pt x="48" y="186"/>
                    </a:lnTo>
                    <a:lnTo>
                      <a:pt x="54" y="186"/>
                    </a:lnTo>
                    <a:lnTo>
                      <a:pt x="54" y="186"/>
                    </a:lnTo>
                    <a:lnTo>
                      <a:pt x="60" y="186"/>
                    </a:lnTo>
                    <a:lnTo>
                      <a:pt x="60" y="192"/>
                    </a:lnTo>
                    <a:lnTo>
                      <a:pt x="66" y="192"/>
                    </a:lnTo>
                    <a:lnTo>
                      <a:pt x="66" y="198"/>
                    </a:lnTo>
                    <a:lnTo>
                      <a:pt x="72" y="198"/>
                    </a:lnTo>
                    <a:lnTo>
                      <a:pt x="72" y="204"/>
                    </a:lnTo>
                    <a:lnTo>
                      <a:pt x="78" y="204"/>
                    </a:lnTo>
                    <a:lnTo>
                      <a:pt x="78" y="204"/>
                    </a:lnTo>
                    <a:lnTo>
                      <a:pt x="84" y="204"/>
                    </a:lnTo>
                    <a:lnTo>
                      <a:pt x="84" y="210"/>
                    </a:lnTo>
                    <a:lnTo>
                      <a:pt x="90" y="198"/>
                    </a:lnTo>
                    <a:lnTo>
                      <a:pt x="90" y="204"/>
                    </a:lnTo>
                    <a:lnTo>
                      <a:pt x="96" y="198"/>
                    </a:lnTo>
                    <a:lnTo>
                      <a:pt x="96" y="198"/>
                    </a:lnTo>
                    <a:lnTo>
                      <a:pt x="102" y="192"/>
                    </a:lnTo>
                    <a:lnTo>
                      <a:pt x="102" y="198"/>
                    </a:lnTo>
                    <a:lnTo>
                      <a:pt x="108" y="192"/>
                    </a:lnTo>
                    <a:lnTo>
                      <a:pt x="108" y="192"/>
                    </a:lnTo>
                    <a:lnTo>
                      <a:pt x="114" y="192"/>
                    </a:lnTo>
                    <a:lnTo>
                      <a:pt x="114" y="192"/>
                    </a:lnTo>
                    <a:lnTo>
                      <a:pt x="120" y="192"/>
                    </a:lnTo>
                    <a:lnTo>
                      <a:pt x="120" y="198"/>
                    </a:lnTo>
                    <a:lnTo>
                      <a:pt x="126" y="198"/>
                    </a:lnTo>
                    <a:lnTo>
                      <a:pt x="126" y="210"/>
                    </a:lnTo>
                    <a:lnTo>
                      <a:pt x="132" y="210"/>
                    </a:lnTo>
                    <a:lnTo>
                      <a:pt x="132" y="216"/>
                    </a:lnTo>
                    <a:lnTo>
                      <a:pt x="138" y="216"/>
                    </a:lnTo>
                    <a:lnTo>
                      <a:pt x="138" y="222"/>
                    </a:lnTo>
                    <a:lnTo>
                      <a:pt x="144" y="222"/>
                    </a:lnTo>
                    <a:lnTo>
                      <a:pt x="144" y="222"/>
                    </a:lnTo>
                    <a:lnTo>
                      <a:pt x="150" y="216"/>
                    </a:lnTo>
                    <a:lnTo>
                      <a:pt x="150" y="222"/>
                    </a:lnTo>
                    <a:lnTo>
                      <a:pt x="156" y="210"/>
                    </a:lnTo>
                    <a:lnTo>
                      <a:pt x="156" y="216"/>
                    </a:lnTo>
                    <a:lnTo>
                      <a:pt x="162" y="210"/>
                    </a:lnTo>
                    <a:lnTo>
                      <a:pt x="162" y="210"/>
                    </a:lnTo>
                    <a:lnTo>
                      <a:pt x="168" y="204"/>
                    </a:lnTo>
                    <a:lnTo>
                      <a:pt x="168" y="210"/>
                    </a:lnTo>
                    <a:lnTo>
                      <a:pt x="174" y="204"/>
                    </a:lnTo>
                    <a:lnTo>
                      <a:pt x="174" y="204"/>
                    </a:lnTo>
                    <a:lnTo>
                      <a:pt x="180" y="198"/>
                    </a:lnTo>
                    <a:lnTo>
                      <a:pt x="180" y="204"/>
                    </a:lnTo>
                    <a:lnTo>
                      <a:pt x="186" y="186"/>
                    </a:lnTo>
                    <a:lnTo>
                      <a:pt x="186" y="198"/>
                    </a:lnTo>
                    <a:lnTo>
                      <a:pt x="192" y="168"/>
                    </a:lnTo>
                    <a:lnTo>
                      <a:pt x="192" y="186"/>
                    </a:lnTo>
                    <a:lnTo>
                      <a:pt x="198" y="156"/>
                    </a:lnTo>
                    <a:lnTo>
                      <a:pt x="198" y="168"/>
                    </a:lnTo>
                    <a:lnTo>
                      <a:pt x="204" y="150"/>
                    </a:lnTo>
                    <a:lnTo>
                      <a:pt x="204" y="156"/>
                    </a:lnTo>
                    <a:lnTo>
                      <a:pt x="210" y="150"/>
                    </a:lnTo>
                    <a:lnTo>
                      <a:pt x="210" y="150"/>
                    </a:lnTo>
                    <a:lnTo>
                      <a:pt x="216" y="150"/>
                    </a:lnTo>
                    <a:lnTo>
                      <a:pt x="216" y="150"/>
                    </a:lnTo>
                    <a:lnTo>
                      <a:pt x="222" y="150"/>
                    </a:lnTo>
                    <a:lnTo>
                      <a:pt x="222" y="150"/>
                    </a:lnTo>
                    <a:lnTo>
                      <a:pt x="228" y="150"/>
                    </a:lnTo>
                    <a:lnTo>
                      <a:pt x="228" y="150"/>
                    </a:lnTo>
                    <a:lnTo>
                      <a:pt x="234" y="150"/>
                    </a:lnTo>
                    <a:lnTo>
                      <a:pt x="234" y="150"/>
                    </a:lnTo>
                    <a:lnTo>
                      <a:pt x="240" y="144"/>
                    </a:lnTo>
                    <a:lnTo>
                      <a:pt x="240" y="150"/>
                    </a:lnTo>
                    <a:lnTo>
                      <a:pt x="246" y="138"/>
                    </a:lnTo>
                    <a:lnTo>
                      <a:pt x="246" y="144"/>
                    </a:lnTo>
                    <a:lnTo>
                      <a:pt x="252" y="120"/>
                    </a:lnTo>
                    <a:lnTo>
                      <a:pt x="252" y="138"/>
                    </a:lnTo>
                    <a:lnTo>
                      <a:pt x="258" y="108"/>
                    </a:lnTo>
                    <a:lnTo>
                      <a:pt x="258" y="120"/>
                    </a:lnTo>
                    <a:lnTo>
                      <a:pt x="264" y="102"/>
                    </a:lnTo>
                    <a:lnTo>
                      <a:pt x="264" y="108"/>
                    </a:lnTo>
                    <a:lnTo>
                      <a:pt x="270" y="96"/>
                    </a:lnTo>
                    <a:lnTo>
                      <a:pt x="270" y="102"/>
                    </a:lnTo>
                    <a:lnTo>
                      <a:pt x="276" y="96"/>
                    </a:lnTo>
                    <a:lnTo>
                      <a:pt x="276" y="102"/>
                    </a:lnTo>
                    <a:lnTo>
                      <a:pt x="282" y="102"/>
                    </a:lnTo>
                    <a:lnTo>
                      <a:pt x="282" y="102"/>
                    </a:lnTo>
                    <a:lnTo>
                      <a:pt x="288" y="102"/>
                    </a:lnTo>
                    <a:lnTo>
                      <a:pt x="288" y="114"/>
                    </a:lnTo>
                    <a:lnTo>
                      <a:pt x="294" y="114"/>
                    </a:lnTo>
                    <a:lnTo>
                      <a:pt x="294" y="114"/>
                    </a:lnTo>
                    <a:lnTo>
                      <a:pt x="300" y="114"/>
                    </a:lnTo>
                    <a:lnTo>
                      <a:pt x="300" y="120"/>
                    </a:lnTo>
                    <a:lnTo>
                      <a:pt x="306" y="120"/>
                    </a:lnTo>
                    <a:lnTo>
                      <a:pt x="306" y="126"/>
                    </a:lnTo>
                    <a:lnTo>
                      <a:pt x="312" y="126"/>
                    </a:lnTo>
                    <a:lnTo>
                      <a:pt x="312" y="132"/>
                    </a:lnTo>
                    <a:lnTo>
                      <a:pt x="318" y="132"/>
                    </a:lnTo>
                    <a:lnTo>
                      <a:pt x="318" y="138"/>
                    </a:lnTo>
                    <a:lnTo>
                      <a:pt x="324" y="138"/>
                    </a:lnTo>
                    <a:lnTo>
                      <a:pt x="324" y="150"/>
                    </a:lnTo>
                    <a:lnTo>
                      <a:pt x="330" y="150"/>
                    </a:lnTo>
                    <a:lnTo>
                      <a:pt x="330" y="156"/>
                    </a:lnTo>
                    <a:lnTo>
                      <a:pt x="336" y="156"/>
                    </a:lnTo>
                    <a:lnTo>
                      <a:pt x="336" y="162"/>
                    </a:lnTo>
                    <a:lnTo>
                      <a:pt x="342" y="162"/>
                    </a:lnTo>
                    <a:lnTo>
                      <a:pt x="342" y="168"/>
                    </a:lnTo>
                    <a:lnTo>
                      <a:pt x="348" y="168"/>
                    </a:lnTo>
                    <a:lnTo>
                      <a:pt x="348" y="168"/>
                    </a:lnTo>
                    <a:lnTo>
                      <a:pt x="354" y="162"/>
                    </a:lnTo>
                    <a:lnTo>
                      <a:pt x="354" y="168"/>
                    </a:lnTo>
                    <a:lnTo>
                      <a:pt x="360" y="156"/>
                    </a:lnTo>
                    <a:lnTo>
                      <a:pt x="360" y="162"/>
                    </a:lnTo>
                    <a:lnTo>
                      <a:pt x="366" y="150"/>
                    </a:lnTo>
                    <a:lnTo>
                      <a:pt x="366" y="156"/>
                    </a:lnTo>
                    <a:lnTo>
                      <a:pt x="372" y="150"/>
                    </a:lnTo>
                    <a:lnTo>
                      <a:pt x="372" y="150"/>
                    </a:lnTo>
                    <a:lnTo>
                      <a:pt x="378" y="150"/>
                    </a:lnTo>
                    <a:lnTo>
                      <a:pt x="378" y="150"/>
                    </a:lnTo>
                    <a:lnTo>
                      <a:pt x="384" y="150"/>
                    </a:lnTo>
                    <a:lnTo>
                      <a:pt x="384" y="162"/>
                    </a:lnTo>
                    <a:lnTo>
                      <a:pt x="390" y="162"/>
                    </a:lnTo>
                    <a:lnTo>
                      <a:pt x="390" y="174"/>
                    </a:lnTo>
                    <a:lnTo>
                      <a:pt x="396" y="174"/>
                    </a:lnTo>
                    <a:lnTo>
                      <a:pt x="396" y="186"/>
                    </a:lnTo>
                    <a:lnTo>
                      <a:pt x="402" y="186"/>
                    </a:lnTo>
                    <a:lnTo>
                      <a:pt x="402" y="186"/>
                    </a:lnTo>
                    <a:lnTo>
                      <a:pt x="408" y="186"/>
                    </a:lnTo>
                    <a:lnTo>
                      <a:pt x="408" y="192"/>
                    </a:lnTo>
                    <a:lnTo>
                      <a:pt x="414" y="192"/>
                    </a:lnTo>
                    <a:lnTo>
                      <a:pt x="414" y="192"/>
                    </a:lnTo>
                    <a:lnTo>
                      <a:pt x="420" y="192"/>
                    </a:lnTo>
                    <a:lnTo>
                      <a:pt x="420" y="198"/>
                    </a:lnTo>
                    <a:lnTo>
                      <a:pt x="426" y="198"/>
                    </a:lnTo>
                    <a:lnTo>
                      <a:pt x="426" y="210"/>
                    </a:lnTo>
                    <a:lnTo>
                      <a:pt x="432" y="210"/>
                    </a:lnTo>
                    <a:lnTo>
                      <a:pt x="432" y="222"/>
                    </a:lnTo>
                    <a:lnTo>
                      <a:pt x="438" y="222"/>
                    </a:lnTo>
                    <a:lnTo>
                      <a:pt x="438" y="252"/>
                    </a:lnTo>
                    <a:lnTo>
                      <a:pt x="444" y="252"/>
                    </a:lnTo>
                    <a:lnTo>
                      <a:pt x="444" y="288"/>
                    </a:lnTo>
                    <a:lnTo>
                      <a:pt x="450" y="288"/>
                    </a:lnTo>
                    <a:lnTo>
                      <a:pt x="450" y="342"/>
                    </a:lnTo>
                    <a:lnTo>
                      <a:pt x="456" y="342"/>
                    </a:lnTo>
                    <a:lnTo>
                      <a:pt x="456" y="402"/>
                    </a:lnTo>
                    <a:lnTo>
                      <a:pt x="462" y="402"/>
                    </a:lnTo>
                    <a:lnTo>
                      <a:pt x="462" y="462"/>
                    </a:lnTo>
                    <a:lnTo>
                      <a:pt x="468" y="462"/>
                    </a:lnTo>
                    <a:lnTo>
                      <a:pt x="468" y="516"/>
                    </a:lnTo>
                    <a:lnTo>
                      <a:pt x="474" y="516"/>
                    </a:lnTo>
                    <a:lnTo>
                      <a:pt x="474" y="564"/>
                    </a:lnTo>
                    <a:lnTo>
                      <a:pt x="480" y="564"/>
                    </a:lnTo>
                    <a:lnTo>
                      <a:pt x="480" y="600"/>
                    </a:lnTo>
                    <a:lnTo>
                      <a:pt x="486" y="600"/>
                    </a:lnTo>
                    <a:lnTo>
                      <a:pt x="486" y="624"/>
                    </a:lnTo>
                    <a:lnTo>
                      <a:pt x="492" y="624"/>
                    </a:lnTo>
                    <a:lnTo>
                      <a:pt x="492" y="630"/>
                    </a:lnTo>
                    <a:lnTo>
                      <a:pt x="498" y="618"/>
                    </a:lnTo>
                    <a:lnTo>
                      <a:pt x="498" y="630"/>
                    </a:lnTo>
                    <a:lnTo>
                      <a:pt x="504" y="582"/>
                    </a:lnTo>
                    <a:lnTo>
                      <a:pt x="504" y="618"/>
                    </a:lnTo>
                    <a:lnTo>
                      <a:pt x="510" y="528"/>
                    </a:lnTo>
                    <a:lnTo>
                      <a:pt x="510" y="582"/>
                    </a:lnTo>
                    <a:lnTo>
                      <a:pt x="516" y="474"/>
                    </a:lnTo>
                    <a:lnTo>
                      <a:pt x="516" y="528"/>
                    </a:lnTo>
                    <a:lnTo>
                      <a:pt x="522" y="408"/>
                    </a:lnTo>
                    <a:lnTo>
                      <a:pt x="522" y="474"/>
                    </a:lnTo>
                    <a:lnTo>
                      <a:pt x="528" y="342"/>
                    </a:lnTo>
                    <a:lnTo>
                      <a:pt x="528" y="408"/>
                    </a:lnTo>
                    <a:lnTo>
                      <a:pt x="534" y="276"/>
                    </a:lnTo>
                    <a:lnTo>
                      <a:pt x="534" y="342"/>
                    </a:lnTo>
                    <a:lnTo>
                      <a:pt x="540" y="204"/>
                    </a:lnTo>
                    <a:lnTo>
                      <a:pt x="540" y="276"/>
                    </a:lnTo>
                    <a:lnTo>
                      <a:pt x="546" y="138"/>
                    </a:lnTo>
                    <a:lnTo>
                      <a:pt x="546" y="204"/>
                    </a:lnTo>
                    <a:lnTo>
                      <a:pt x="552" y="84"/>
                    </a:lnTo>
                    <a:lnTo>
                      <a:pt x="552" y="138"/>
                    </a:lnTo>
                    <a:lnTo>
                      <a:pt x="558" y="42"/>
                    </a:lnTo>
                    <a:lnTo>
                      <a:pt x="558" y="84"/>
                    </a:lnTo>
                    <a:lnTo>
                      <a:pt x="564" y="12"/>
                    </a:lnTo>
                    <a:lnTo>
                      <a:pt x="564" y="42"/>
                    </a:lnTo>
                    <a:lnTo>
                      <a:pt x="570" y="0"/>
                    </a:lnTo>
                    <a:lnTo>
                      <a:pt x="570" y="12"/>
                    </a:lnTo>
                    <a:lnTo>
                      <a:pt x="576" y="0"/>
                    </a:lnTo>
                    <a:lnTo>
                      <a:pt x="576" y="0"/>
                    </a:lnTo>
                    <a:lnTo>
                      <a:pt x="582" y="0"/>
                    </a:lnTo>
                    <a:lnTo>
                      <a:pt x="582" y="12"/>
                    </a:lnTo>
                    <a:lnTo>
                      <a:pt x="588" y="12"/>
                    </a:lnTo>
                    <a:lnTo>
                      <a:pt x="588" y="30"/>
                    </a:lnTo>
                    <a:lnTo>
                      <a:pt x="594" y="30"/>
                    </a:lnTo>
                    <a:lnTo>
                      <a:pt x="594" y="48"/>
                    </a:lnTo>
                    <a:lnTo>
                      <a:pt x="600" y="48"/>
                    </a:lnTo>
                    <a:lnTo>
                      <a:pt x="600" y="66"/>
                    </a:lnTo>
                    <a:lnTo>
                      <a:pt x="606" y="66"/>
                    </a:lnTo>
                    <a:lnTo>
                      <a:pt x="606" y="96"/>
                    </a:lnTo>
                    <a:lnTo>
                      <a:pt x="612" y="96"/>
                    </a:lnTo>
                    <a:lnTo>
                      <a:pt x="612" y="126"/>
                    </a:lnTo>
                    <a:lnTo>
                      <a:pt x="618" y="126"/>
                    </a:lnTo>
                    <a:lnTo>
                      <a:pt x="618" y="168"/>
                    </a:lnTo>
                    <a:lnTo>
                      <a:pt x="624" y="168"/>
                    </a:lnTo>
                    <a:lnTo>
                      <a:pt x="624" y="204"/>
                    </a:lnTo>
                    <a:lnTo>
                      <a:pt x="630" y="204"/>
                    </a:lnTo>
                    <a:lnTo>
                      <a:pt x="630" y="246"/>
                    </a:lnTo>
                    <a:lnTo>
                      <a:pt x="636" y="246"/>
                    </a:lnTo>
                    <a:lnTo>
                      <a:pt x="636" y="282"/>
                    </a:lnTo>
                    <a:lnTo>
                      <a:pt x="642" y="282"/>
                    </a:lnTo>
                    <a:lnTo>
                      <a:pt x="642" y="324"/>
                    </a:lnTo>
                    <a:lnTo>
                      <a:pt x="648" y="324"/>
                    </a:lnTo>
                    <a:lnTo>
                      <a:pt x="648" y="354"/>
                    </a:lnTo>
                    <a:lnTo>
                      <a:pt x="654" y="354"/>
                    </a:lnTo>
                    <a:lnTo>
                      <a:pt x="654" y="384"/>
                    </a:lnTo>
                    <a:lnTo>
                      <a:pt x="660" y="384"/>
                    </a:lnTo>
                    <a:lnTo>
                      <a:pt x="660" y="402"/>
                    </a:lnTo>
                    <a:lnTo>
                      <a:pt x="666" y="402"/>
                    </a:lnTo>
                    <a:lnTo>
                      <a:pt x="666" y="408"/>
                    </a:lnTo>
                    <a:lnTo>
                      <a:pt x="672" y="408"/>
                    </a:lnTo>
                    <a:lnTo>
                      <a:pt x="672" y="414"/>
                    </a:lnTo>
                    <a:lnTo>
                      <a:pt x="678" y="414"/>
                    </a:lnTo>
                    <a:lnTo>
                      <a:pt x="678" y="420"/>
                    </a:lnTo>
                    <a:lnTo>
                      <a:pt x="684" y="420"/>
                    </a:lnTo>
                    <a:lnTo>
                      <a:pt x="684" y="426"/>
                    </a:lnTo>
                    <a:lnTo>
                      <a:pt x="690" y="426"/>
                    </a:lnTo>
                    <a:lnTo>
                      <a:pt x="690" y="444"/>
                    </a:lnTo>
                    <a:lnTo>
                      <a:pt x="696" y="444"/>
                    </a:lnTo>
                    <a:lnTo>
                      <a:pt x="696" y="468"/>
                    </a:lnTo>
                    <a:lnTo>
                      <a:pt x="702" y="468"/>
                    </a:lnTo>
                    <a:lnTo>
                      <a:pt x="702" y="498"/>
                    </a:lnTo>
                    <a:lnTo>
                      <a:pt x="708" y="498"/>
                    </a:lnTo>
                    <a:lnTo>
                      <a:pt x="708" y="534"/>
                    </a:lnTo>
                    <a:lnTo>
                      <a:pt x="714" y="534"/>
                    </a:lnTo>
                    <a:lnTo>
                      <a:pt x="714" y="570"/>
                    </a:lnTo>
                    <a:lnTo>
                      <a:pt x="720" y="570"/>
                    </a:lnTo>
                    <a:lnTo>
                      <a:pt x="720" y="612"/>
                    </a:lnTo>
                    <a:lnTo>
                      <a:pt x="726" y="612"/>
                    </a:lnTo>
                    <a:lnTo>
                      <a:pt x="726" y="654"/>
                    </a:lnTo>
                    <a:lnTo>
                      <a:pt x="732" y="654"/>
                    </a:lnTo>
                    <a:lnTo>
                      <a:pt x="732" y="696"/>
                    </a:lnTo>
                    <a:lnTo>
                      <a:pt x="738" y="696"/>
                    </a:lnTo>
                    <a:lnTo>
                      <a:pt x="738" y="732"/>
                    </a:lnTo>
                    <a:lnTo>
                      <a:pt x="744" y="732"/>
                    </a:lnTo>
                    <a:lnTo>
                      <a:pt x="744" y="762"/>
                    </a:lnTo>
                    <a:lnTo>
                      <a:pt x="750" y="762"/>
                    </a:lnTo>
                    <a:lnTo>
                      <a:pt x="750" y="786"/>
                    </a:lnTo>
                    <a:lnTo>
                      <a:pt x="756" y="786"/>
                    </a:lnTo>
                    <a:lnTo>
                      <a:pt x="756" y="804"/>
                    </a:lnTo>
                    <a:lnTo>
                      <a:pt x="762" y="804"/>
                    </a:lnTo>
                    <a:lnTo>
                      <a:pt x="762" y="828"/>
                    </a:lnTo>
                    <a:lnTo>
                      <a:pt x="768" y="828"/>
                    </a:lnTo>
                    <a:lnTo>
                      <a:pt x="768" y="846"/>
                    </a:lnTo>
                    <a:lnTo>
                      <a:pt x="774" y="846"/>
                    </a:lnTo>
                    <a:lnTo>
                      <a:pt x="774" y="858"/>
                    </a:lnTo>
                    <a:lnTo>
                      <a:pt x="780" y="858"/>
                    </a:lnTo>
                    <a:lnTo>
                      <a:pt x="780" y="876"/>
                    </a:lnTo>
                    <a:lnTo>
                      <a:pt x="786" y="876"/>
                    </a:lnTo>
                    <a:lnTo>
                      <a:pt x="786" y="882"/>
                    </a:lnTo>
                    <a:lnTo>
                      <a:pt x="792" y="882"/>
                    </a:lnTo>
                    <a:lnTo>
                      <a:pt x="792" y="882"/>
                    </a:lnTo>
                    <a:lnTo>
                      <a:pt x="798" y="882"/>
                    </a:lnTo>
                    <a:lnTo>
                      <a:pt x="798" y="888"/>
                    </a:lnTo>
                    <a:lnTo>
                      <a:pt x="804" y="888"/>
                    </a:lnTo>
                    <a:lnTo>
                      <a:pt x="804" y="888"/>
                    </a:lnTo>
                    <a:lnTo>
                      <a:pt x="810" y="888"/>
                    </a:lnTo>
                    <a:lnTo>
                      <a:pt x="810" y="888"/>
                    </a:lnTo>
                    <a:lnTo>
                      <a:pt x="816" y="882"/>
                    </a:lnTo>
                    <a:lnTo>
                      <a:pt x="816" y="888"/>
                    </a:lnTo>
                    <a:lnTo>
                      <a:pt x="822" y="882"/>
                    </a:lnTo>
                    <a:lnTo>
                      <a:pt x="822" y="882"/>
                    </a:lnTo>
                    <a:lnTo>
                      <a:pt x="828" y="882"/>
                    </a:lnTo>
                    <a:lnTo>
                      <a:pt x="828" y="882"/>
                    </a:lnTo>
                    <a:lnTo>
                      <a:pt x="834" y="882"/>
                    </a:lnTo>
                    <a:lnTo>
                      <a:pt x="834" y="882"/>
                    </a:lnTo>
                    <a:lnTo>
                      <a:pt x="840" y="876"/>
                    </a:lnTo>
                    <a:lnTo>
                      <a:pt x="840" y="882"/>
                    </a:lnTo>
                    <a:lnTo>
                      <a:pt x="846" y="864"/>
                    </a:lnTo>
                    <a:lnTo>
                      <a:pt x="846" y="876"/>
                    </a:lnTo>
                    <a:lnTo>
                      <a:pt x="852" y="852"/>
                    </a:lnTo>
                    <a:lnTo>
                      <a:pt x="852" y="864"/>
                    </a:lnTo>
                    <a:lnTo>
                      <a:pt x="858" y="840"/>
                    </a:lnTo>
                    <a:lnTo>
                      <a:pt x="858" y="852"/>
                    </a:lnTo>
                    <a:lnTo>
                      <a:pt x="864" y="834"/>
                    </a:lnTo>
                    <a:lnTo>
                      <a:pt x="864" y="840"/>
                    </a:lnTo>
                    <a:lnTo>
                      <a:pt x="870" y="834"/>
                    </a:lnTo>
                    <a:lnTo>
                      <a:pt x="870" y="840"/>
                    </a:lnTo>
                    <a:lnTo>
                      <a:pt x="876" y="840"/>
                    </a:lnTo>
                    <a:lnTo>
                      <a:pt x="876" y="858"/>
                    </a:lnTo>
                    <a:lnTo>
                      <a:pt x="882" y="858"/>
                    </a:lnTo>
                    <a:lnTo>
                      <a:pt x="882" y="876"/>
                    </a:lnTo>
                    <a:lnTo>
                      <a:pt x="888" y="876"/>
                    </a:lnTo>
                    <a:lnTo>
                      <a:pt x="888" y="888"/>
                    </a:lnTo>
                    <a:lnTo>
                      <a:pt x="894" y="888"/>
                    </a:lnTo>
                    <a:lnTo>
                      <a:pt x="894" y="894"/>
                    </a:lnTo>
                    <a:lnTo>
                      <a:pt x="900" y="894"/>
                    </a:lnTo>
                    <a:lnTo>
                      <a:pt x="900" y="894"/>
                    </a:lnTo>
                    <a:lnTo>
                      <a:pt x="906" y="894"/>
                    </a:lnTo>
                    <a:lnTo>
                      <a:pt x="906" y="900"/>
                    </a:lnTo>
                    <a:lnTo>
                      <a:pt x="912" y="894"/>
                    </a:lnTo>
                    <a:lnTo>
                      <a:pt x="912" y="900"/>
                    </a:lnTo>
                    <a:lnTo>
                      <a:pt x="918" y="894"/>
                    </a:lnTo>
                    <a:lnTo>
                      <a:pt x="918" y="894"/>
                    </a:lnTo>
                    <a:lnTo>
                      <a:pt x="924" y="894"/>
                    </a:lnTo>
                    <a:lnTo>
                      <a:pt x="924" y="894"/>
                    </a:lnTo>
                    <a:lnTo>
                      <a:pt x="930" y="894"/>
                    </a:lnTo>
                    <a:lnTo>
                      <a:pt x="930" y="894"/>
                    </a:lnTo>
                    <a:lnTo>
                      <a:pt x="936" y="888"/>
                    </a:lnTo>
                    <a:lnTo>
                      <a:pt x="936" y="894"/>
                    </a:lnTo>
                    <a:lnTo>
                      <a:pt x="942" y="876"/>
                    </a:lnTo>
                    <a:lnTo>
                      <a:pt x="942" y="888"/>
                    </a:lnTo>
                    <a:lnTo>
                      <a:pt x="948" y="870"/>
                    </a:lnTo>
                    <a:lnTo>
                      <a:pt x="948" y="876"/>
                    </a:lnTo>
                    <a:lnTo>
                      <a:pt x="954" y="870"/>
                    </a:lnTo>
                    <a:lnTo>
                      <a:pt x="954" y="870"/>
                    </a:lnTo>
                    <a:lnTo>
                      <a:pt x="960" y="870"/>
                    </a:lnTo>
                    <a:lnTo>
                      <a:pt x="960" y="870"/>
                    </a:lnTo>
                    <a:lnTo>
                      <a:pt x="966" y="870"/>
                    </a:lnTo>
                    <a:lnTo>
                      <a:pt x="966" y="882"/>
                    </a:lnTo>
                    <a:lnTo>
                      <a:pt x="972" y="882"/>
                    </a:lnTo>
                    <a:lnTo>
                      <a:pt x="972" y="894"/>
                    </a:lnTo>
                    <a:lnTo>
                      <a:pt x="978" y="894"/>
                    </a:lnTo>
                    <a:lnTo>
                      <a:pt x="978" y="900"/>
                    </a:lnTo>
                    <a:lnTo>
                      <a:pt x="984" y="900"/>
                    </a:lnTo>
                    <a:lnTo>
                      <a:pt x="984" y="906"/>
                    </a:lnTo>
                    <a:lnTo>
                      <a:pt x="990" y="900"/>
                    </a:lnTo>
                    <a:lnTo>
                      <a:pt x="990" y="906"/>
                    </a:lnTo>
                    <a:lnTo>
                      <a:pt x="996" y="900"/>
                    </a:lnTo>
                    <a:lnTo>
                      <a:pt x="996" y="900"/>
                    </a:lnTo>
                    <a:lnTo>
                      <a:pt x="1002" y="894"/>
                    </a:lnTo>
                    <a:lnTo>
                      <a:pt x="1002" y="900"/>
                    </a:lnTo>
                    <a:lnTo>
                      <a:pt x="1008" y="894"/>
                    </a:lnTo>
                    <a:lnTo>
                      <a:pt x="1008" y="894"/>
                    </a:lnTo>
                    <a:lnTo>
                      <a:pt x="1014" y="894"/>
                    </a:lnTo>
                    <a:lnTo>
                      <a:pt x="1014" y="894"/>
                    </a:lnTo>
                    <a:lnTo>
                      <a:pt x="1020" y="888"/>
                    </a:lnTo>
                    <a:lnTo>
                      <a:pt x="1020" y="894"/>
                    </a:lnTo>
                    <a:lnTo>
                      <a:pt x="1026" y="882"/>
                    </a:lnTo>
                    <a:lnTo>
                      <a:pt x="1026" y="888"/>
                    </a:lnTo>
                    <a:lnTo>
                      <a:pt x="1032" y="870"/>
                    </a:lnTo>
                    <a:lnTo>
                      <a:pt x="1032" y="882"/>
                    </a:lnTo>
                    <a:lnTo>
                      <a:pt x="1038" y="858"/>
                    </a:lnTo>
                    <a:lnTo>
                      <a:pt x="1038" y="870"/>
                    </a:lnTo>
                    <a:lnTo>
                      <a:pt x="1044" y="846"/>
                    </a:lnTo>
                    <a:lnTo>
                      <a:pt x="1044" y="858"/>
                    </a:lnTo>
                    <a:lnTo>
                      <a:pt x="1050" y="840"/>
                    </a:lnTo>
                    <a:lnTo>
                      <a:pt x="1050" y="846"/>
                    </a:lnTo>
                    <a:lnTo>
                      <a:pt x="1056" y="840"/>
                    </a:lnTo>
                    <a:lnTo>
                      <a:pt x="1056" y="840"/>
                    </a:lnTo>
                    <a:lnTo>
                      <a:pt x="1062" y="840"/>
                    </a:lnTo>
                    <a:lnTo>
                      <a:pt x="1062" y="846"/>
                    </a:lnTo>
                    <a:lnTo>
                      <a:pt x="1068" y="846"/>
                    </a:lnTo>
                    <a:lnTo>
                      <a:pt x="1068" y="858"/>
                    </a:lnTo>
                    <a:lnTo>
                      <a:pt x="1074" y="858"/>
                    </a:lnTo>
                    <a:lnTo>
                      <a:pt x="1074" y="864"/>
                    </a:lnTo>
                    <a:lnTo>
                      <a:pt x="1080" y="864"/>
                    </a:lnTo>
                    <a:lnTo>
                      <a:pt x="1080" y="870"/>
                    </a:lnTo>
                    <a:lnTo>
                      <a:pt x="1086" y="870"/>
                    </a:lnTo>
                    <a:lnTo>
                      <a:pt x="1086" y="870"/>
                    </a:lnTo>
                    <a:lnTo>
                      <a:pt x="1092" y="858"/>
                    </a:lnTo>
                    <a:lnTo>
                      <a:pt x="1092" y="870"/>
                    </a:lnTo>
                    <a:lnTo>
                      <a:pt x="1098" y="846"/>
                    </a:lnTo>
                    <a:lnTo>
                      <a:pt x="1098" y="858"/>
                    </a:lnTo>
                    <a:lnTo>
                      <a:pt x="1104" y="828"/>
                    </a:lnTo>
                    <a:lnTo>
                      <a:pt x="1104" y="846"/>
                    </a:lnTo>
                    <a:lnTo>
                      <a:pt x="1110" y="816"/>
                    </a:lnTo>
                    <a:lnTo>
                      <a:pt x="1110" y="828"/>
                    </a:lnTo>
                    <a:lnTo>
                      <a:pt x="1116" y="804"/>
                    </a:lnTo>
                    <a:lnTo>
                      <a:pt x="1116" y="816"/>
                    </a:lnTo>
                    <a:lnTo>
                      <a:pt x="1122" y="792"/>
                    </a:lnTo>
                    <a:lnTo>
                      <a:pt x="1122" y="804"/>
                    </a:lnTo>
                    <a:lnTo>
                      <a:pt x="1128" y="786"/>
                    </a:lnTo>
                    <a:lnTo>
                      <a:pt x="1128" y="792"/>
                    </a:lnTo>
                    <a:lnTo>
                      <a:pt x="1134" y="780"/>
                    </a:lnTo>
                    <a:lnTo>
                      <a:pt x="1134" y="786"/>
                    </a:lnTo>
                    <a:lnTo>
                      <a:pt x="1140" y="768"/>
                    </a:lnTo>
                    <a:lnTo>
                      <a:pt x="1140" y="780"/>
                    </a:lnTo>
                    <a:lnTo>
                      <a:pt x="1146" y="750"/>
                    </a:lnTo>
                    <a:lnTo>
                      <a:pt x="1146" y="768"/>
                    </a:lnTo>
                    <a:lnTo>
                      <a:pt x="1152" y="738"/>
                    </a:lnTo>
                    <a:lnTo>
                      <a:pt x="1152" y="750"/>
                    </a:lnTo>
                    <a:lnTo>
                      <a:pt x="1158" y="732"/>
                    </a:lnTo>
                    <a:lnTo>
                      <a:pt x="1158" y="738"/>
                    </a:lnTo>
                    <a:lnTo>
                      <a:pt x="1164" y="726"/>
                    </a:lnTo>
                    <a:lnTo>
                      <a:pt x="1164" y="732"/>
                    </a:lnTo>
                    <a:lnTo>
                      <a:pt x="1170" y="720"/>
                    </a:lnTo>
                    <a:lnTo>
                      <a:pt x="1170" y="726"/>
                    </a:lnTo>
                    <a:lnTo>
                      <a:pt x="1176" y="714"/>
                    </a:lnTo>
                    <a:lnTo>
                      <a:pt x="1176" y="720"/>
                    </a:lnTo>
                    <a:lnTo>
                      <a:pt x="1182" y="708"/>
                    </a:lnTo>
                    <a:lnTo>
                      <a:pt x="1182" y="714"/>
                    </a:lnTo>
                    <a:lnTo>
                      <a:pt x="1188" y="702"/>
                    </a:lnTo>
                    <a:lnTo>
                      <a:pt x="1188" y="708"/>
                    </a:lnTo>
                    <a:lnTo>
                      <a:pt x="1194" y="696"/>
                    </a:lnTo>
                    <a:lnTo>
                      <a:pt x="1194" y="702"/>
                    </a:lnTo>
                    <a:lnTo>
                      <a:pt x="1200" y="690"/>
                    </a:lnTo>
                    <a:lnTo>
                      <a:pt x="1200" y="696"/>
                    </a:lnTo>
                    <a:lnTo>
                      <a:pt x="1206" y="684"/>
                    </a:lnTo>
                    <a:lnTo>
                      <a:pt x="1206" y="690"/>
                    </a:lnTo>
                    <a:lnTo>
                      <a:pt x="1212" y="684"/>
                    </a:lnTo>
                    <a:lnTo>
                      <a:pt x="1212" y="684"/>
                    </a:lnTo>
                    <a:lnTo>
                      <a:pt x="1218" y="684"/>
                    </a:lnTo>
                    <a:lnTo>
                      <a:pt x="1218" y="684"/>
                    </a:lnTo>
                    <a:lnTo>
                      <a:pt x="1224" y="684"/>
                    </a:lnTo>
                    <a:lnTo>
                      <a:pt x="1224" y="684"/>
                    </a:lnTo>
                    <a:lnTo>
                      <a:pt x="1230" y="684"/>
                    </a:lnTo>
                    <a:lnTo>
                      <a:pt x="1230" y="684"/>
                    </a:lnTo>
                    <a:lnTo>
                      <a:pt x="1236" y="672"/>
                    </a:lnTo>
                    <a:lnTo>
                      <a:pt x="1236" y="684"/>
                    </a:lnTo>
                    <a:lnTo>
                      <a:pt x="1242" y="666"/>
                    </a:lnTo>
                    <a:lnTo>
                      <a:pt x="1242" y="672"/>
                    </a:lnTo>
                    <a:lnTo>
                      <a:pt x="1248" y="654"/>
                    </a:lnTo>
                    <a:lnTo>
                      <a:pt x="1248" y="666"/>
                    </a:lnTo>
                    <a:lnTo>
                      <a:pt x="1254" y="642"/>
                    </a:lnTo>
                    <a:lnTo>
                      <a:pt x="1254" y="654"/>
                    </a:lnTo>
                    <a:lnTo>
                      <a:pt x="1260" y="624"/>
                    </a:lnTo>
                    <a:lnTo>
                      <a:pt x="1260" y="642"/>
                    </a:lnTo>
                    <a:lnTo>
                      <a:pt x="1266" y="606"/>
                    </a:lnTo>
                    <a:lnTo>
                      <a:pt x="1266" y="624"/>
                    </a:lnTo>
                    <a:lnTo>
                      <a:pt x="1272" y="594"/>
                    </a:lnTo>
                    <a:lnTo>
                      <a:pt x="1272" y="606"/>
                    </a:lnTo>
                    <a:lnTo>
                      <a:pt x="1278" y="588"/>
                    </a:lnTo>
                    <a:lnTo>
                      <a:pt x="1278" y="594"/>
                    </a:lnTo>
                    <a:lnTo>
                      <a:pt x="1284" y="588"/>
                    </a:lnTo>
                    <a:lnTo>
                      <a:pt x="1284" y="588"/>
                    </a:lnTo>
                    <a:lnTo>
                      <a:pt x="1290" y="588"/>
                    </a:lnTo>
                    <a:lnTo>
                      <a:pt x="1290" y="588"/>
                    </a:lnTo>
                    <a:lnTo>
                      <a:pt x="1296" y="588"/>
                    </a:lnTo>
                    <a:lnTo>
                      <a:pt x="1296" y="594"/>
                    </a:lnTo>
                    <a:lnTo>
                      <a:pt x="1302" y="594"/>
                    </a:lnTo>
                    <a:lnTo>
                      <a:pt x="1302" y="606"/>
                    </a:lnTo>
                    <a:lnTo>
                      <a:pt x="1308" y="606"/>
                    </a:lnTo>
                    <a:lnTo>
                      <a:pt x="1308" y="624"/>
                    </a:lnTo>
                    <a:lnTo>
                      <a:pt x="1314" y="624"/>
                    </a:lnTo>
                    <a:lnTo>
                      <a:pt x="1314" y="636"/>
                    </a:lnTo>
                    <a:lnTo>
                      <a:pt x="1320" y="636"/>
                    </a:lnTo>
                    <a:lnTo>
                      <a:pt x="1320" y="648"/>
                    </a:lnTo>
                    <a:lnTo>
                      <a:pt x="1326" y="648"/>
                    </a:lnTo>
                    <a:lnTo>
                      <a:pt x="1326" y="660"/>
                    </a:lnTo>
                    <a:lnTo>
                      <a:pt x="1332" y="660"/>
                    </a:lnTo>
                    <a:lnTo>
                      <a:pt x="1332" y="660"/>
                    </a:lnTo>
                    <a:lnTo>
                      <a:pt x="1338" y="654"/>
                    </a:lnTo>
                    <a:lnTo>
                      <a:pt x="1338" y="660"/>
                    </a:lnTo>
                    <a:lnTo>
                      <a:pt x="1344" y="648"/>
                    </a:lnTo>
                    <a:lnTo>
                      <a:pt x="1344" y="654"/>
                    </a:lnTo>
                    <a:lnTo>
                      <a:pt x="1350" y="648"/>
                    </a:lnTo>
                    <a:lnTo>
                      <a:pt x="1350" y="648"/>
                    </a:lnTo>
                    <a:lnTo>
                      <a:pt x="1356" y="642"/>
                    </a:lnTo>
                    <a:lnTo>
                      <a:pt x="1356" y="648"/>
                    </a:lnTo>
                    <a:lnTo>
                      <a:pt x="1362" y="636"/>
                    </a:lnTo>
                    <a:lnTo>
                      <a:pt x="1362" y="642"/>
                    </a:lnTo>
                    <a:lnTo>
                      <a:pt x="1368" y="630"/>
                    </a:lnTo>
                    <a:lnTo>
                      <a:pt x="1368" y="636"/>
                    </a:lnTo>
                    <a:lnTo>
                      <a:pt x="1374" y="624"/>
                    </a:lnTo>
                    <a:lnTo>
                      <a:pt x="1374" y="630"/>
                    </a:lnTo>
                    <a:lnTo>
                      <a:pt x="1380" y="618"/>
                    </a:lnTo>
                    <a:lnTo>
                      <a:pt x="1380" y="624"/>
                    </a:lnTo>
                    <a:lnTo>
                      <a:pt x="1386" y="618"/>
                    </a:lnTo>
                    <a:lnTo>
                      <a:pt x="1386" y="618"/>
                    </a:lnTo>
                    <a:lnTo>
                      <a:pt x="1392" y="606"/>
                    </a:lnTo>
                    <a:lnTo>
                      <a:pt x="1392" y="618"/>
                    </a:lnTo>
                    <a:lnTo>
                      <a:pt x="1398" y="600"/>
                    </a:lnTo>
                    <a:lnTo>
                      <a:pt x="1398" y="606"/>
                    </a:lnTo>
                    <a:lnTo>
                      <a:pt x="1404" y="588"/>
                    </a:lnTo>
                    <a:lnTo>
                      <a:pt x="1404" y="600"/>
                    </a:lnTo>
                    <a:lnTo>
                      <a:pt x="1410" y="576"/>
                    </a:lnTo>
                    <a:lnTo>
                      <a:pt x="1410" y="588"/>
                    </a:lnTo>
                    <a:lnTo>
                      <a:pt x="1416" y="570"/>
                    </a:lnTo>
                    <a:lnTo>
                      <a:pt x="1416" y="576"/>
                    </a:lnTo>
                    <a:lnTo>
                      <a:pt x="1422" y="570"/>
                    </a:lnTo>
                    <a:lnTo>
                      <a:pt x="1422" y="576"/>
                    </a:lnTo>
                    <a:lnTo>
                      <a:pt x="1428" y="576"/>
                    </a:lnTo>
                    <a:lnTo>
                      <a:pt x="1428" y="582"/>
                    </a:lnTo>
                    <a:lnTo>
                      <a:pt x="1434" y="582"/>
                    </a:lnTo>
                    <a:lnTo>
                      <a:pt x="1434" y="588"/>
                    </a:lnTo>
                    <a:lnTo>
                      <a:pt x="1440" y="588"/>
                    </a:lnTo>
                    <a:lnTo>
                      <a:pt x="1440" y="588"/>
                    </a:lnTo>
                    <a:lnTo>
                      <a:pt x="1446" y="582"/>
                    </a:lnTo>
                    <a:lnTo>
                      <a:pt x="1446" y="588"/>
                    </a:lnTo>
                    <a:lnTo>
                      <a:pt x="1452" y="570"/>
                    </a:lnTo>
                    <a:lnTo>
                      <a:pt x="1452" y="582"/>
                    </a:lnTo>
                    <a:lnTo>
                      <a:pt x="1458" y="558"/>
                    </a:lnTo>
                    <a:lnTo>
                      <a:pt x="1458" y="570"/>
                    </a:lnTo>
                    <a:lnTo>
                      <a:pt x="1464" y="546"/>
                    </a:lnTo>
                    <a:lnTo>
                      <a:pt x="1464" y="558"/>
                    </a:lnTo>
                    <a:lnTo>
                      <a:pt x="1470" y="528"/>
                    </a:lnTo>
                    <a:lnTo>
                      <a:pt x="1470" y="546"/>
                    </a:lnTo>
                    <a:lnTo>
                      <a:pt x="1476" y="516"/>
                    </a:lnTo>
                    <a:lnTo>
                      <a:pt x="1476" y="528"/>
                    </a:lnTo>
                    <a:lnTo>
                      <a:pt x="1482" y="504"/>
                    </a:lnTo>
                    <a:lnTo>
                      <a:pt x="1482" y="516"/>
                    </a:lnTo>
                    <a:lnTo>
                      <a:pt x="1488" y="498"/>
                    </a:lnTo>
                    <a:lnTo>
                      <a:pt x="1488" y="504"/>
                    </a:lnTo>
                    <a:lnTo>
                      <a:pt x="1494" y="492"/>
                    </a:lnTo>
                    <a:lnTo>
                      <a:pt x="1494" y="498"/>
                    </a:lnTo>
                    <a:lnTo>
                      <a:pt x="1500" y="486"/>
                    </a:lnTo>
                    <a:lnTo>
                      <a:pt x="1500" y="492"/>
                    </a:lnTo>
                    <a:lnTo>
                      <a:pt x="1506" y="486"/>
                    </a:lnTo>
                    <a:lnTo>
                      <a:pt x="1506" y="498"/>
                    </a:lnTo>
                    <a:lnTo>
                      <a:pt x="1512" y="498"/>
                    </a:lnTo>
                    <a:lnTo>
                      <a:pt x="1512" y="510"/>
                    </a:lnTo>
                    <a:lnTo>
                      <a:pt x="1518" y="510"/>
                    </a:lnTo>
                    <a:lnTo>
                      <a:pt x="1518" y="516"/>
                    </a:lnTo>
                    <a:lnTo>
                      <a:pt x="1524" y="516"/>
                    </a:lnTo>
                    <a:lnTo>
                      <a:pt x="1524" y="522"/>
                    </a:lnTo>
                    <a:lnTo>
                      <a:pt x="1530" y="522"/>
                    </a:lnTo>
                    <a:lnTo>
                      <a:pt x="1530" y="522"/>
                    </a:lnTo>
                    <a:lnTo>
                      <a:pt x="1536" y="516"/>
                    </a:lnTo>
                    <a:lnTo>
                      <a:pt x="1536" y="522"/>
                    </a:lnTo>
                    <a:lnTo>
                      <a:pt x="1542" y="504"/>
                    </a:lnTo>
                    <a:lnTo>
                      <a:pt x="1542" y="516"/>
                    </a:lnTo>
                    <a:lnTo>
                      <a:pt x="1548" y="492"/>
                    </a:lnTo>
                    <a:lnTo>
                      <a:pt x="1548" y="504"/>
                    </a:lnTo>
                    <a:lnTo>
                      <a:pt x="1554" y="486"/>
                    </a:lnTo>
                    <a:lnTo>
                      <a:pt x="1554" y="492"/>
                    </a:lnTo>
                    <a:lnTo>
                      <a:pt x="1560" y="474"/>
                    </a:lnTo>
                    <a:lnTo>
                      <a:pt x="1560" y="486"/>
                    </a:lnTo>
                    <a:lnTo>
                      <a:pt x="1566" y="468"/>
                    </a:lnTo>
                    <a:lnTo>
                      <a:pt x="1566" y="474"/>
                    </a:lnTo>
                    <a:lnTo>
                      <a:pt x="1572" y="462"/>
                    </a:lnTo>
                    <a:lnTo>
                      <a:pt x="1572" y="468"/>
                    </a:lnTo>
                    <a:lnTo>
                      <a:pt x="1578" y="462"/>
                    </a:lnTo>
                    <a:lnTo>
                      <a:pt x="1578" y="462"/>
                    </a:lnTo>
                    <a:lnTo>
                      <a:pt x="1584" y="456"/>
                    </a:lnTo>
                    <a:lnTo>
                      <a:pt x="1584" y="462"/>
                    </a:lnTo>
                    <a:lnTo>
                      <a:pt x="1590" y="444"/>
                    </a:lnTo>
                    <a:lnTo>
                      <a:pt x="1590" y="456"/>
                    </a:lnTo>
                    <a:lnTo>
                      <a:pt x="1596" y="432"/>
                    </a:lnTo>
                    <a:lnTo>
                      <a:pt x="1596" y="444"/>
                    </a:lnTo>
                    <a:lnTo>
                      <a:pt x="1602" y="420"/>
                    </a:lnTo>
                    <a:lnTo>
                      <a:pt x="1602" y="432"/>
                    </a:lnTo>
                    <a:lnTo>
                      <a:pt x="1608" y="402"/>
                    </a:lnTo>
                    <a:lnTo>
                      <a:pt x="1608" y="420"/>
                    </a:lnTo>
                    <a:lnTo>
                      <a:pt x="1614" y="390"/>
                    </a:lnTo>
                    <a:lnTo>
                      <a:pt x="1614" y="402"/>
                    </a:lnTo>
                    <a:lnTo>
                      <a:pt x="1620" y="384"/>
                    </a:lnTo>
                    <a:lnTo>
                      <a:pt x="1620" y="390"/>
                    </a:lnTo>
                    <a:lnTo>
                      <a:pt x="1626" y="378"/>
                    </a:lnTo>
                    <a:lnTo>
                      <a:pt x="1626" y="384"/>
                    </a:lnTo>
                    <a:lnTo>
                      <a:pt x="1632" y="372"/>
                    </a:lnTo>
                    <a:lnTo>
                      <a:pt x="1632" y="378"/>
                    </a:lnTo>
                    <a:lnTo>
                      <a:pt x="1638" y="372"/>
                    </a:lnTo>
                    <a:lnTo>
                      <a:pt x="1638" y="372"/>
                    </a:lnTo>
                    <a:lnTo>
                      <a:pt x="1644" y="372"/>
                    </a:lnTo>
                    <a:lnTo>
                      <a:pt x="1644" y="378"/>
                    </a:lnTo>
                    <a:lnTo>
                      <a:pt x="1650" y="378"/>
                    </a:lnTo>
                    <a:lnTo>
                      <a:pt x="1650" y="390"/>
                    </a:lnTo>
                    <a:lnTo>
                      <a:pt x="1656" y="390"/>
                    </a:lnTo>
                    <a:lnTo>
                      <a:pt x="1656" y="402"/>
                    </a:lnTo>
                    <a:lnTo>
                      <a:pt x="1662" y="402"/>
                    </a:lnTo>
                    <a:lnTo>
                      <a:pt x="1662" y="414"/>
                    </a:lnTo>
                    <a:lnTo>
                      <a:pt x="1668" y="414"/>
                    </a:lnTo>
                    <a:lnTo>
                      <a:pt x="1668" y="414"/>
                    </a:lnTo>
                    <a:lnTo>
                      <a:pt x="1674" y="414"/>
                    </a:lnTo>
                    <a:lnTo>
                      <a:pt x="1674" y="420"/>
                    </a:lnTo>
                    <a:lnTo>
                      <a:pt x="1680" y="420"/>
                    </a:lnTo>
                    <a:lnTo>
                      <a:pt x="1680" y="420"/>
                    </a:lnTo>
                    <a:lnTo>
                      <a:pt x="1686" y="414"/>
                    </a:lnTo>
                    <a:lnTo>
                      <a:pt x="1686" y="420"/>
                    </a:lnTo>
                    <a:lnTo>
                      <a:pt x="1692" y="402"/>
                    </a:lnTo>
                    <a:lnTo>
                      <a:pt x="1692" y="414"/>
                    </a:lnTo>
                    <a:lnTo>
                      <a:pt x="1698" y="378"/>
                    </a:lnTo>
                    <a:lnTo>
                      <a:pt x="1698" y="402"/>
                    </a:lnTo>
                    <a:lnTo>
                      <a:pt x="1704" y="360"/>
                    </a:lnTo>
                    <a:lnTo>
                      <a:pt x="1704" y="378"/>
                    </a:lnTo>
                    <a:lnTo>
                      <a:pt x="1710" y="354"/>
                    </a:lnTo>
                    <a:lnTo>
                      <a:pt x="1710" y="360"/>
                    </a:lnTo>
                    <a:lnTo>
                      <a:pt x="1716" y="348"/>
                    </a:lnTo>
                    <a:lnTo>
                      <a:pt x="1716" y="354"/>
                    </a:lnTo>
                    <a:lnTo>
                      <a:pt x="1722" y="348"/>
                    </a:lnTo>
                    <a:lnTo>
                      <a:pt x="1722" y="348"/>
                    </a:lnTo>
                    <a:lnTo>
                      <a:pt x="1728" y="348"/>
                    </a:lnTo>
                    <a:lnTo>
                      <a:pt x="1728" y="360"/>
                    </a:lnTo>
                    <a:lnTo>
                      <a:pt x="1734" y="360"/>
                    </a:lnTo>
                    <a:lnTo>
                      <a:pt x="1734" y="372"/>
                    </a:lnTo>
                    <a:lnTo>
                      <a:pt x="1740" y="372"/>
                    </a:lnTo>
                    <a:lnTo>
                      <a:pt x="1740" y="378"/>
                    </a:lnTo>
                    <a:lnTo>
                      <a:pt x="1746" y="378"/>
                    </a:lnTo>
                    <a:lnTo>
                      <a:pt x="1746" y="378"/>
                    </a:lnTo>
                    <a:lnTo>
                      <a:pt x="1752" y="378"/>
                    </a:lnTo>
                    <a:lnTo>
                      <a:pt x="1752" y="378"/>
                    </a:lnTo>
                    <a:lnTo>
                      <a:pt x="1758" y="372"/>
                    </a:lnTo>
                    <a:lnTo>
                      <a:pt x="1758" y="378"/>
                    </a:lnTo>
                    <a:lnTo>
                      <a:pt x="1764" y="372"/>
                    </a:lnTo>
                    <a:lnTo>
                      <a:pt x="1764" y="372"/>
                    </a:lnTo>
                    <a:lnTo>
                      <a:pt x="1770" y="366"/>
                    </a:lnTo>
                    <a:lnTo>
                      <a:pt x="1770" y="372"/>
                    </a:lnTo>
                    <a:lnTo>
                      <a:pt x="1776" y="360"/>
                    </a:lnTo>
                    <a:lnTo>
                      <a:pt x="1776" y="366"/>
                    </a:lnTo>
                    <a:lnTo>
                      <a:pt x="1782" y="366"/>
                    </a:lnTo>
                    <a:lnTo>
                      <a:pt x="1782" y="366"/>
                    </a:lnTo>
                    <a:lnTo>
                      <a:pt x="1788" y="366"/>
                    </a:lnTo>
                    <a:lnTo>
                      <a:pt x="1788" y="372"/>
                    </a:lnTo>
                    <a:lnTo>
                      <a:pt x="1794" y="372"/>
                    </a:lnTo>
                    <a:lnTo>
                      <a:pt x="1794" y="378"/>
                    </a:lnTo>
                    <a:lnTo>
                      <a:pt x="1800" y="378"/>
                    </a:lnTo>
                    <a:lnTo>
                      <a:pt x="1800" y="384"/>
                    </a:lnTo>
                    <a:lnTo>
                      <a:pt x="1806" y="384"/>
                    </a:lnTo>
                    <a:lnTo>
                      <a:pt x="1806" y="384"/>
                    </a:lnTo>
                    <a:lnTo>
                      <a:pt x="1812" y="384"/>
                    </a:lnTo>
                    <a:lnTo>
                      <a:pt x="1812" y="384"/>
                    </a:lnTo>
                    <a:lnTo>
                      <a:pt x="1818" y="384"/>
                    </a:lnTo>
                    <a:lnTo>
                      <a:pt x="1818" y="384"/>
                    </a:lnTo>
                    <a:lnTo>
                      <a:pt x="1824" y="378"/>
                    </a:lnTo>
                    <a:lnTo>
                      <a:pt x="1824" y="384"/>
                    </a:lnTo>
                  </a:path>
                </a:pathLst>
              </a:custGeom>
              <a:noFill/>
              <a:ln w="1905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73" name="Freeform 149"/>
              <p:cNvSpPr>
                <a:spLocks/>
              </p:cNvSpPr>
              <p:nvPr/>
            </p:nvSpPr>
            <p:spPr bwMode="auto">
              <a:xfrm>
                <a:off x="3444" y="2052"/>
                <a:ext cx="1824" cy="456"/>
              </a:xfrm>
              <a:custGeom>
                <a:avLst/>
                <a:gdLst/>
                <a:ahLst/>
                <a:cxnLst>
                  <a:cxn ang="0">
                    <a:pos x="24" y="348"/>
                  </a:cxn>
                  <a:cxn ang="0">
                    <a:pos x="54" y="396"/>
                  </a:cxn>
                  <a:cxn ang="0">
                    <a:pos x="84" y="348"/>
                  </a:cxn>
                  <a:cxn ang="0">
                    <a:pos x="114" y="318"/>
                  </a:cxn>
                  <a:cxn ang="0">
                    <a:pos x="144" y="360"/>
                  </a:cxn>
                  <a:cxn ang="0">
                    <a:pos x="174" y="366"/>
                  </a:cxn>
                  <a:cxn ang="0">
                    <a:pos x="204" y="354"/>
                  </a:cxn>
                  <a:cxn ang="0">
                    <a:pos x="234" y="336"/>
                  </a:cxn>
                  <a:cxn ang="0">
                    <a:pos x="264" y="408"/>
                  </a:cxn>
                  <a:cxn ang="0">
                    <a:pos x="294" y="342"/>
                  </a:cxn>
                  <a:cxn ang="0">
                    <a:pos x="324" y="294"/>
                  </a:cxn>
                  <a:cxn ang="0">
                    <a:pos x="354" y="354"/>
                  </a:cxn>
                  <a:cxn ang="0">
                    <a:pos x="384" y="456"/>
                  </a:cxn>
                  <a:cxn ang="0">
                    <a:pos x="414" y="420"/>
                  </a:cxn>
                  <a:cxn ang="0">
                    <a:pos x="444" y="360"/>
                  </a:cxn>
                  <a:cxn ang="0">
                    <a:pos x="474" y="318"/>
                  </a:cxn>
                  <a:cxn ang="0">
                    <a:pos x="504" y="294"/>
                  </a:cxn>
                  <a:cxn ang="0">
                    <a:pos x="534" y="282"/>
                  </a:cxn>
                  <a:cxn ang="0">
                    <a:pos x="564" y="216"/>
                  </a:cxn>
                  <a:cxn ang="0">
                    <a:pos x="594" y="228"/>
                  </a:cxn>
                  <a:cxn ang="0">
                    <a:pos x="624" y="270"/>
                  </a:cxn>
                  <a:cxn ang="0">
                    <a:pos x="654" y="264"/>
                  </a:cxn>
                  <a:cxn ang="0">
                    <a:pos x="684" y="318"/>
                  </a:cxn>
                  <a:cxn ang="0">
                    <a:pos x="714" y="336"/>
                  </a:cxn>
                  <a:cxn ang="0">
                    <a:pos x="744" y="282"/>
                  </a:cxn>
                  <a:cxn ang="0">
                    <a:pos x="774" y="240"/>
                  </a:cxn>
                  <a:cxn ang="0">
                    <a:pos x="804" y="300"/>
                  </a:cxn>
                  <a:cxn ang="0">
                    <a:pos x="834" y="300"/>
                  </a:cxn>
                  <a:cxn ang="0">
                    <a:pos x="864" y="324"/>
                  </a:cxn>
                  <a:cxn ang="0">
                    <a:pos x="894" y="252"/>
                  </a:cxn>
                  <a:cxn ang="0">
                    <a:pos x="924" y="216"/>
                  </a:cxn>
                  <a:cxn ang="0">
                    <a:pos x="954" y="180"/>
                  </a:cxn>
                  <a:cxn ang="0">
                    <a:pos x="984" y="168"/>
                  </a:cxn>
                  <a:cxn ang="0">
                    <a:pos x="1014" y="120"/>
                  </a:cxn>
                  <a:cxn ang="0">
                    <a:pos x="1044" y="180"/>
                  </a:cxn>
                  <a:cxn ang="0">
                    <a:pos x="1074" y="90"/>
                  </a:cxn>
                  <a:cxn ang="0">
                    <a:pos x="1104" y="78"/>
                  </a:cxn>
                  <a:cxn ang="0">
                    <a:pos x="1134" y="84"/>
                  </a:cxn>
                  <a:cxn ang="0">
                    <a:pos x="1164" y="108"/>
                  </a:cxn>
                  <a:cxn ang="0">
                    <a:pos x="1194" y="144"/>
                  </a:cxn>
                  <a:cxn ang="0">
                    <a:pos x="1224" y="156"/>
                  </a:cxn>
                  <a:cxn ang="0">
                    <a:pos x="1254" y="174"/>
                  </a:cxn>
                  <a:cxn ang="0">
                    <a:pos x="1284" y="192"/>
                  </a:cxn>
                  <a:cxn ang="0">
                    <a:pos x="1314" y="144"/>
                  </a:cxn>
                  <a:cxn ang="0">
                    <a:pos x="1344" y="90"/>
                  </a:cxn>
                  <a:cxn ang="0">
                    <a:pos x="1374" y="66"/>
                  </a:cxn>
                  <a:cxn ang="0">
                    <a:pos x="1404" y="120"/>
                  </a:cxn>
                  <a:cxn ang="0">
                    <a:pos x="1434" y="42"/>
                  </a:cxn>
                  <a:cxn ang="0">
                    <a:pos x="1464" y="78"/>
                  </a:cxn>
                  <a:cxn ang="0">
                    <a:pos x="1494" y="192"/>
                  </a:cxn>
                  <a:cxn ang="0">
                    <a:pos x="1524" y="168"/>
                  </a:cxn>
                  <a:cxn ang="0">
                    <a:pos x="1554" y="210"/>
                  </a:cxn>
                  <a:cxn ang="0">
                    <a:pos x="1584" y="264"/>
                  </a:cxn>
                  <a:cxn ang="0">
                    <a:pos x="1614" y="318"/>
                  </a:cxn>
                  <a:cxn ang="0">
                    <a:pos x="1644" y="312"/>
                  </a:cxn>
                  <a:cxn ang="0">
                    <a:pos x="1674" y="234"/>
                  </a:cxn>
                  <a:cxn ang="0">
                    <a:pos x="1704" y="312"/>
                  </a:cxn>
                  <a:cxn ang="0">
                    <a:pos x="1734" y="324"/>
                  </a:cxn>
                  <a:cxn ang="0">
                    <a:pos x="1764" y="336"/>
                  </a:cxn>
                  <a:cxn ang="0">
                    <a:pos x="1794" y="312"/>
                  </a:cxn>
                  <a:cxn ang="0">
                    <a:pos x="1824" y="300"/>
                  </a:cxn>
                </a:cxnLst>
                <a:rect l="0" t="0" r="r" b="b"/>
                <a:pathLst>
                  <a:path w="1824" h="456">
                    <a:moveTo>
                      <a:pt x="0" y="336"/>
                    </a:moveTo>
                    <a:lnTo>
                      <a:pt x="0" y="336"/>
                    </a:lnTo>
                    <a:lnTo>
                      <a:pt x="6" y="336"/>
                    </a:lnTo>
                    <a:lnTo>
                      <a:pt x="6" y="336"/>
                    </a:lnTo>
                    <a:lnTo>
                      <a:pt x="12" y="336"/>
                    </a:lnTo>
                    <a:lnTo>
                      <a:pt x="12" y="342"/>
                    </a:lnTo>
                    <a:lnTo>
                      <a:pt x="18" y="342"/>
                    </a:lnTo>
                    <a:lnTo>
                      <a:pt x="18" y="348"/>
                    </a:lnTo>
                    <a:lnTo>
                      <a:pt x="24" y="348"/>
                    </a:lnTo>
                    <a:lnTo>
                      <a:pt x="24" y="348"/>
                    </a:lnTo>
                    <a:lnTo>
                      <a:pt x="30" y="348"/>
                    </a:lnTo>
                    <a:lnTo>
                      <a:pt x="30" y="360"/>
                    </a:lnTo>
                    <a:lnTo>
                      <a:pt x="36" y="360"/>
                    </a:lnTo>
                    <a:lnTo>
                      <a:pt x="36" y="372"/>
                    </a:lnTo>
                    <a:lnTo>
                      <a:pt x="42" y="372"/>
                    </a:lnTo>
                    <a:lnTo>
                      <a:pt x="42" y="378"/>
                    </a:lnTo>
                    <a:lnTo>
                      <a:pt x="48" y="378"/>
                    </a:lnTo>
                    <a:lnTo>
                      <a:pt x="48" y="390"/>
                    </a:lnTo>
                    <a:lnTo>
                      <a:pt x="54" y="390"/>
                    </a:lnTo>
                    <a:lnTo>
                      <a:pt x="54" y="396"/>
                    </a:lnTo>
                    <a:lnTo>
                      <a:pt x="60" y="390"/>
                    </a:lnTo>
                    <a:lnTo>
                      <a:pt x="60" y="396"/>
                    </a:lnTo>
                    <a:lnTo>
                      <a:pt x="66" y="378"/>
                    </a:lnTo>
                    <a:lnTo>
                      <a:pt x="66" y="390"/>
                    </a:lnTo>
                    <a:lnTo>
                      <a:pt x="72" y="366"/>
                    </a:lnTo>
                    <a:lnTo>
                      <a:pt x="72" y="378"/>
                    </a:lnTo>
                    <a:lnTo>
                      <a:pt x="78" y="348"/>
                    </a:lnTo>
                    <a:lnTo>
                      <a:pt x="78" y="366"/>
                    </a:lnTo>
                    <a:lnTo>
                      <a:pt x="84" y="336"/>
                    </a:lnTo>
                    <a:lnTo>
                      <a:pt x="84" y="348"/>
                    </a:lnTo>
                    <a:lnTo>
                      <a:pt x="90" y="330"/>
                    </a:lnTo>
                    <a:lnTo>
                      <a:pt x="90" y="336"/>
                    </a:lnTo>
                    <a:lnTo>
                      <a:pt x="96" y="324"/>
                    </a:lnTo>
                    <a:lnTo>
                      <a:pt x="96" y="330"/>
                    </a:lnTo>
                    <a:lnTo>
                      <a:pt x="102" y="318"/>
                    </a:lnTo>
                    <a:lnTo>
                      <a:pt x="102" y="324"/>
                    </a:lnTo>
                    <a:lnTo>
                      <a:pt x="108" y="318"/>
                    </a:lnTo>
                    <a:lnTo>
                      <a:pt x="108" y="318"/>
                    </a:lnTo>
                    <a:lnTo>
                      <a:pt x="114" y="318"/>
                    </a:lnTo>
                    <a:lnTo>
                      <a:pt x="114" y="318"/>
                    </a:lnTo>
                    <a:lnTo>
                      <a:pt x="120" y="318"/>
                    </a:lnTo>
                    <a:lnTo>
                      <a:pt x="120" y="324"/>
                    </a:lnTo>
                    <a:lnTo>
                      <a:pt x="126" y="324"/>
                    </a:lnTo>
                    <a:lnTo>
                      <a:pt x="126" y="330"/>
                    </a:lnTo>
                    <a:lnTo>
                      <a:pt x="132" y="330"/>
                    </a:lnTo>
                    <a:lnTo>
                      <a:pt x="132" y="336"/>
                    </a:lnTo>
                    <a:lnTo>
                      <a:pt x="138" y="336"/>
                    </a:lnTo>
                    <a:lnTo>
                      <a:pt x="138" y="348"/>
                    </a:lnTo>
                    <a:lnTo>
                      <a:pt x="144" y="348"/>
                    </a:lnTo>
                    <a:lnTo>
                      <a:pt x="144" y="360"/>
                    </a:lnTo>
                    <a:lnTo>
                      <a:pt x="150" y="360"/>
                    </a:lnTo>
                    <a:lnTo>
                      <a:pt x="150" y="366"/>
                    </a:lnTo>
                    <a:lnTo>
                      <a:pt x="156" y="366"/>
                    </a:lnTo>
                    <a:lnTo>
                      <a:pt x="156" y="372"/>
                    </a:lnTo>
                    <a:lnTo>
                      <a:pt x="162" y="372"/>
                    </a:lnTo>
                    <a:lnTo>
                      <a:pt x="162" y="372"/>
                    </a:lnTo>
                    <a:lnTo>
                      <a:pt x="168" y="366"/>
                    </a:lnTo>
                    <a:lnTo>
                      <a:pt x="168" y="372"/>
                    </a:lnTo>
                    <a:lnTo>
                      <a:pt x="174" y="360"/>
                    </a:lnTo>
                    <a:lnTo>
                      <a:pt x="174" y="366"/>
                    </a:lnTo>
                    <a:lnTo>
                      <a:pt x="180" y="354"/>
                    </a:lnTo>
                    <a:lnTo>
                      <a:pt x="180" y="360"/>
                    </a:lnTo>
                    <a:lnTo>
                      <a:pt x="186" y="354"/>
                    </a:lnTo>
                    <a:lnTo>
                      <a:pt x="186" y="354"/>
                    </a:lnTo>
                    <a:lnTo>
                      <a:pt x="192" y="354"/>
                    </a:lnTo>
                    <a:lnTo>
                      <a:pt x="192" y="360"/>
                    </a:lnTo>
                    <a:lnTo>
                      <a:pt x="198" y="354"/>
                    </a:lnTo>
                    <a:lnTo>
                      <a:pt x="198" y="360"/>
                    </a:lnTo>
                    <a:lnTo>
                      <a:pt x="204" y="354"/>
                    </a:lnTo>
                    <a:lnTo>
                      <a:pt x="204" y="354"/>
                    </a:lnTo>
                    <a:lnTo>
                      <a:pt x="210" y="348"/>
                    </a:lnTo>
                    <a:lnTo>
                      <a:pt x="210" y="354"/>
                    </a:lnTo>
                    <a:lnTo>
                      <a:pt x="216" y="342"/>
                    </a:lnTo>
                    <a:lnTo>
                      <a:pt x="216" y="348"/>
                    </a:lnTo>
                    <a:lnTo>
                      <a:pt x="222" y="342"/>
                    </a:lnTo>
                    <a:lnTo>
                      <a:pt x="222" y="342"/>
                    </a:lnTo>
                    <a:lnTo>
                      <a:pt x="228" y="336"/>
                    </a:lnTo>
                    <a:lnTo>
                      <a:pt x="228" y="342"/>
                    </a:lnTo>
                    <a:lnTo>
                      <a:pt x="234" y="336"/>
                    </a:lnTo>
                    <a:lnTo>
                      <a:pt x="234" y="336"/>
                    </a:lnTo>
                    <a:lnTo>
                      <a:pt x="240" y="336"/>
                    </a:lnTo>
                    <a:lnTo>
                      <a:pt x="240" y="342"/>
                    </a:lnTo>
                    <a:lnTo>
                      <a:pt x="246" y="342"/>
                    </a:lnTo>
                    <a:lnTo>
                      <a:pt x="246" y="354"/>
                    </a:lnTo>
                    <a:lnTo>
                      <a:pt x="252" y="354"/>
                    </a:lnTo>
                    <a:lnTo>
                      <a:pt x="252" y="372"/>
                    </a:lnTo>
                    <a:lnTo>
                      <a:pt x="258" y="372"/>
                    </a:lnTo>
                    <a:lnTo>
                      <a:pt x="258" y="396"/>
                    </a:lnTo>
                    <a:lnTo>
                      <a:pt x="264" y="396"/>
                    </a:lnTo>
                    <a:lnTo>
                      <a:pt x="264" y="408"/>
                    </a:lnTo>
                    <a:lnTo>
                      <a:pt x="270" y="408"/>
                    </a:lnTo>
                    <a:lnTo>
                      <a:pt x="270" y="408"/>
                    </a:lnTo>
                    <a:lnTo>
                      <a:pt x="276" y="396"/>
                    </a:lnTo>
                    <a:lnTo>
                      <a:pt x="276" y="408"/>
                    </a:lnTo>
                    <a:lnTo>
                      <a:pt x="282" y="372"/>
                    </a:lnTo>
                    <a:lnTo>
                      <a:pt x="282" y="396"/>
                    </a:lnTo>
                    <a:lnTo>
                      <a:pt x="288" y="342"/>
                    </a:lnTo>
                    <a:lnTo>
                      <a:pt x="288" y="372"/>
                    </a:lnTo>
                    <a:lnTo>
                      <a:pt x="294" y="306"/>
                    </a:lnTo>
                    <a:lnTo>
                      <a:pt x="294" y="342"/>
                    </a:lnTo>
                    <a:lnTo>
                      <a:pt x="300" y="276"/>
                    </a:lnTo>
                    <a:lnTo>
                      <a:pt x="300" y="306"/>
                    </a:lnTo>
                    <a:lnTo>
                      <a:pt x="306" y="264"/>
                    </a:lnTo>
                    <a:lnTo>
                      <a:pt x="306" y="276"/>
                    </a:lnTo>
                    <a:lnTo>
                      <a:pt x="312" y="264"/>
                    </a:lnTo>
                    <a:lnTo>
                      <a:pt x="312" y="270"/>
                    </a:lnTo>
                    <a:lnTo>
                      <a:pt x="318" y="270"/>
                    </a:lnTo>
                    <a:lnTo>
                      <a:pt x="318" y="276"/>
                    </a:lnTo>
                    <a:lnTo>
                      <a:pt x="324" y="276"/>
                    </a:lnTo>
                    <a:lnTo>
                      <a:pt x="324" y="294"/>
                    </a:lnTo>
                    <a:lnTo>
                      <a:pt x="330" y="294"/>
                    </a:lnTo>
                    <a:lnTo>
                      <a:pt x="330" y="306"/>
                    </a:lnTo>
                    <a:lnTo>
                      <a:pt x="336" y="306"/>
                    </a:lnTo>
                    <a:lnTo>
                      <a:pt x="336" y="318"/>
                    </a:lnTo>
                    <a:lnTo>
                      <a:pt x="342" y="318"/>
                    </a:lnTo>
                    <a:lnTo>
                      <a:pt x="342" y="330"/>
                    </a:lnTo>
                    <a:lnTo>
                      <a:pt x="348" y="330"/>
                    </a:lnTo>
                    <a:lnTo>
                      <a:pt x="348" y="342"/>
                    </a:lnTo>
                    <a:lnTo>
                      <a:pt x="354" y="342"/>
                    </a:lnTo>
                    <a:lnTo>
                      <a:pt x="354" y="354"/>
                    </a:lnTo>
                    <a:lnTo>
                      <a:pt x="360" y="354"/>
                    </a:lnTo>
                    <a:lnTo>
                      <a:pt x="360" y="372"/>
                    </a:lnTo>
                    <a:lnTo>
                      <a:pt x="366" y="372"/>
                    </a:lnTo>
                    <a:lnTo>
                      <a:pt x="366" y="396"/>
                    </a:lnTo>
                    <a:lnTo>
                      <a:pt x="372" y="396"/>
                    </a:lnTo>
                    <a:lnTo>
                      <a:pt x="372" y="420"/>
                    </a:lnTo>
                    <a:lnTo>
                      <a:pt x="378" y="420"/>
                    </a:lnTo>
                    <a:lnTo>
                      <a:pt x="378" y="444"/>
                    </a:lnTo>
                    <a:lnTo>
                      <a:pt x="384" y="444"/>
                    </a:lnTo>
                    <a:lnTo>
                      <a:pt x="384" y="456"/>
                    </a:lnTo>
                    <a:lnTo>
                      <a:pt x="390" y="450"/>
                    </a:lnTo>
                    <a:lnTo>
                      <a:pt x="390" y="456"/>
                    </a:lnTo>
                    <a:lnTo>
                      <a:pt x="396" y="438"/>
                    </a:lnTo>
                    <a:lnTo>
                      <a:pt x="396" y="450"/>
                    </a:lnTo>
                    <a:lnTo>
                      <a:pt x="402" y="426"/>
                    </a:lnTo>
                    <a:lnTo>
                      <a:pt x="402" y="438"/>
                    </a:lnTo>
                    <a:lnTo>
                      <a:pt x="408" y="420"/>
                    </a:lnTo>
                    <a:lnTo>
                      <a:pt x="408" y="426"/>
                    </a:lnTo>
                    <a:lnTo>
                      <a:pt x="414" y="408"/>
                    </a:lnTo>
                    <a:lnTo>
                      <a:pt x="414" y="420"/>
                    </a:lnTo>
                    <a:lnTo>
                      <a:pt x="420" y="396"/>
                    </a:lnTo>
                    <a:lnTo>
                      <a:pt x="420" y="408"/>
                    </a:lnTo>
                    <a:lnTo>
                      <a:pt x="426" y="384"/>
                    </a:lnTo>
                    <a:lnTo>
                      <a:pt x="426" y="396"/>
                    </a:lnTo>
                    <a:lnTo>
                      <a:pt x="432" y="372"/>
                    </a:lnTo>
                    <a:lnTo>
                      <a:pt x="432" y="384"/>
                    </a:lnTo>
                    <a:lnTo>
                      <a:pt x="438" y="360"/>
                    </a:lnTo>
                    <a:lnTo>
                      <a:pt x="438" y="372"/>
                    </a:lnTo>
                    <a:lnTo>
                      <a:pt x="444" y="348"/>
                    </a:lnTo>
                    <a:lnTo>
                      <a:pt x="444" y="360"/>
                    </a:lnTo>
                    <a:lnTo>
                      <a:pt x="450" y="330"/>
                    </a:lnTo>
                    <a:lnTo>
                      <a:pt x="450" y="348"/>
                    </a:lnTo>
                    <a:lnTo>
                      <a:pt x="456" y="324"/>
                    </a:lnTo>
                    <a:lnTo>
                      <a:pt x="456" y="330"/>
                    </a:lnTo>
                    <a:lnTo>
                      <a:pt x="462" y="318"/>
                    </a:lnTo>
                    <a:lnTo>
                      <a:pt x="462" y="324"/>
                    </a:lnTo>
                    <a:lnTo>
                      <a:pt x="468" y="318"/>
                    </a:lnTo>
                    <a:lnTo>
                      <a:pt x="468" y="318"/>
                    </a:lnTo>
                    <a:lnTo>
                      <a:pt x="474" y="312"/>
                    </a:lnTo>
                    <a:lnTo>
                      <a:pt x="474" y="318"/>
                    </a:lnTo>
                    <a:lnTo>
                      <a:pt x="480" y="300"/>
                    </a:lnTo>
                    <a:lnTo>
                      <a:pt x="480" y="312"/>
                    </a:lnTo>
                    <a:lnTo>
                      <a:pt x="486" y="294"/>
                    </a:lnTo>
                    <a:lnTo>
                      <a:pt x="486" y="300"/>
                    </a:lnTo>
                    <a:lnTo>
                      <a:pt x="492" y="282"/>
                    </a:lnTo>
                    <a:lnTo>
                      <a:pt x="492" y="294"/>
                    </a:lnTo>
                    <a:lnTo>
                      <a:pt x="498" y="282"/>
                    </a:lnTo>
                    <a:lnTo>
                      <a:pt x="498" y="288"/>
                    </a:lnTo>
                    <a:lnTo>
                      <a:pt x="504" y="288"/>
                    </a:lnTo>
                    <a:lnTo>
                      <a:pt x="504" y="294"/>
                    </a:lnTo>
                    <a:lnTo>
                      <a:pt x="510" y="294"/>
                    </a:lnTo>
                    <a:lnTo>
                      <a:pt x="510" y="306"/>
                    </a:lnTo>
                    <a:lnTo>
                      <a:pt x="516" y="306"/>
                    </a:lnTo>
                    <a:lnTo>
                      <a:pt x="516" y="312"/>
                    </a:lnTo>
                    <a:lnTo>
                      <a:pt x="522" y="300"/>
                    </a:lnTo>
                    <a:lnTo>
                      <a:pt x="522" y="312"/>
                    </a:lnTo>
                    <a:lnTo>
                      <a:pt x="528" y="282"/>
                    </a:lnTo>
                    <a:lnTo>
                      <a:pt x="528" y="300"/>
                    </a:lnTo>
                    <a:lnTo>
                      <a:pt x="534" y="258"/>
                    </a:lnTo>
                    <a:lnTo>
                      <a:pt x="534" y="282"/>
                    </a:lnTo>
                    <a:lnTo>
                      <a:pt x="540" y="240"/>
                    </a:lnTo>
                    <a:lnTo>
                      <a:pt x="540" y="258"/>
                    </a:lnTo>
                    <a:lnTo>
                      <a:pt x="546" y="222"/>
                    </a:lnTo>
                    <a:lnTo>
                      <a:pt x="546" y="240"/>
                    </a:lnTo>
                    <a:lnTo>
                      <a:pt x="552" y="216"/>
                    </a:lnTo>
                    <a:lnTo>
                      <a:pt x="552" y="222"/>
                    </a:lnTo>
                    <a:lnTo>
                      <a:pt x="558" y="216"/>
                    </a:lnTo>
                    <a:lnTo>
                      <a:pt x="558" y="216"/>
                    </a:lnTo>
                    <a:lnTo>
                      <a:pt x="564" y="210"/>
                    </a:lnTo>
                    <a:lnTo>
                      <a:pt x="564" y="216"/>
                    </a:lnTo>
                    <a:lnTo>
                      <a:pt x="570" y="204"/>
                    </a:lnTo>
                    <a:lnTo>
                      <a:pt x="570" y="210"/>
                    </a:lnTo>
                    <a:lnTo>
                      <a:pt x="576" y="192"/>
                    </a:lnTo>
                    <a:lnTo>
                      <a:pt x="576" y="204"/>
                    </a:lnTo>
                    <a:lnTo>
                      <a:pt x="582" y="192"/>
                    </a:lnTo>
                    <a:lnTo>
                      <a:pt x="582" y="198"/>
                    </a:lnTo>
                    <a:lnTo>
                      <a:pt x="588" y="198"/>
                    </a:lnTo>
                    <a:lnTo>
                      <a:pt x="588" y="204"/>
                    </a:lnTo>
                    <a:lnTo>
                      <a:pt x="594" y="204"/>
                    </a:lnTo>
                    <a:lnTo>
                      <a:pt x="594" y="228"/>
                    </a:lnTo>
                    <a:lnTo>
                      <a:pt x="600" y="228"/>
                    </a:lnTo>
                    <a:lnTo>
                      <a:pt x="600" y="246"/>
                    </a:lnTo>
                    <a:lnTo>
                      <a:pt x="606" y="246"/>
                    </a:lnTo>
                    <a:lnTo>
                      <a:pt x="606" y="258"/>
                    </a:lnTo>
                    <a:lnTo>
                      <a:pt x="612" y="258"/>
                    </a:lnTo>
                    <a:lnTo>
                      <a:pt x="612" y="264"/>
                    </a:lnTo>
                    <a:lnTo>
                      <a:pt x="618" y="264"/>
                    </a:lnTo>
                    <a:lnTo>
                      <a:pt x="618" y="270"/>
                    </a:lnTo>
                    <a:lnTo>
                      <a:pt x="624" y="270"/>
                    </a:lnTo>
                    <a:lnTo>
                      <a:pt x="624" y="270"/>
                    </a:lnTo>
                    <a:lnTo>
                      <a:pt x="630" y="270"/>
                    </a:lnTo>
                    <a:lnTo>
                      <a:pt x="630" y="270"/>
                    </a:lnTo>
                    <a:lnTo>
                      <a:pt x="636" y="264"/>
                    </a:lnTo>
                    <a:lnTo>
                      <a:pt x="636" y="270"/>
                    </a:lnTo>
                    <a:lnTo>
                      <a:pt x="642" y="264"/>
                    </a:lnTo>
                    <a:lnTo>
                      <a:pt x="642" y="264"/>
                    </a:lnTo>
                    <a:lnTo>
                      <a:pt x="648" y="264"/>
                    </a:lnTo>
                    <a:lnTo>
                      <a:pt x="648" y="264"/>
                    </a:lnTo>
                    <a:lnTo>
                      <a:pt x="654" y="258"/>
                    </a:lnTo>
                    <a:lnTo>
                      <a:pt x="654" y="264"/>
                    </a:lnTo>
                    <a:lnTo>
                      <a:pt x="660" y="258"/>
                    </a:lnTo>
                    <a:lnTo>
                      <a:pt x="660" y="258"/>
                    </a:lnTo>
                    <a:lnTo>
                      <a:pt x="666" y="258"/>
                    </a:lnTo>
                    <a:lnTo>
                      <a:pt x="666" y="264"/>
                    </a:lnTo>
                    <a:lnTo>
                      <a:pt x="672" y="264"/>
                    </a:lnTo>
                    <a:lnTo>
                      <a:pt x="672" y="282"/>
                    </a:lnTo>
                    <a:lnTo>
                      <a:pt x="678" y="282"/>
                    </a:lnTo>
                    <a:lnTo>
                      <a:pt x="678" y="300"/>
                    </a:lnTo>
                    <a:lnTo>
                      <a:pt x="684" y="300"/>
                    </a:lnTo>
                    <a:lnTo>
                      <a:pt x="684" y="318"/>
                    </a:lnTo>
                    <a:lnTo>
                      <a:pt x="690" y="318"/>
                    </a:lnTo>
                    <a:lnTo>
                      <a:pt x="690" y="330"/>
                    </a:lnTo>
                    <a:lnTo>
                      <a:pt x="696" y="330"/>
                    </a:lnTo>
                    <a:lnTo>
                      <a:pt x="696" y="336"/>
                    </a:lnTo>
                    <a:lnTo>
                      <a:pt x="702" y="336"/>
                    </a:lnTo>
                    <a:lnTo>
                      <a:pt x="702" y="336"/>
                    </a:lnTo>
                    <a:lnTo>
                      <a:pt x="708" y="336"/>
                    </a:lnTo>
                    <a:lnTo>
                      <a:pt x="708" y="336"/>
                    </a:lnTo>
                    <a:lnTo>
                      <a:pt x="714" y="330"/>
                    </a:lnTo>
                    <a:lnTo>
                      <a:pt x="714" y="336"/>
                    </a:lnTo>
                    <a:lnTo>
                      <a:pt x="720" y="318"/>
                    </a:lnTo>
                    <a:lnTo>
                      <a:pt x="720" y="330"/>
                    </a:lnTo>
                    <a:lnTo>
                      <a:pt x="726" y="306"/>
                    </a:lnTo>
                    <a:lnTo>
                      <a:pt x="726" y="318"/>
                    </a:lnTo>
                    <a:lnTo>
                      <a:pt x="732" y="294"/>
                    </a:lnTo>
                    <a:lnTo>
                      <a:pt x="732" y="306"/>
                    </a:lnTo>
                    <a:lnTo>
                      <a:pt x="738" y="282"/>
                    </a:lnTo>
                    <a:lnTo>
                      <a:pt x="738" y="294"/>
                    </a:lnTo>
                    <a:lnTo>
                      <a:pt x="744" y="276"/>
                    </a:lnTo>
                    <a:lnTo>
                      <a:pt x="744" y="282"/>
                    </a:lnTo>
                    <a:lnTo>
                      <a:pt x="750" y="264"/>
                    </a:lnTo>
                    <a:lnTo>
                      <a:pt x="750" y="276"/>
                    </a:lnTo>
                    <a:lnTo>
                      <a:pt x="756" y="258"/>
                    </a:lnTo>
                    <a:lnTo>
                      <a:pt x="756" y="264"/>
                    </a:lnTo>
                    <a:lnTo>
                      <a:pt x="762" y="246"/>
                    </a:lnTo>
                    <a:lnTo>
                      <a:pt x="762" y="258"/>
                    </a:lnTo>
                    <a:lnTo>
                      <a:pt x="768" y="240"/>
                    </a:lnTo>
                    <a:lnTo>
                      <a:pt x="768" y="246"/>
                    </a:lnTo>
                    <a:lnTo>
                      <a:pt x="774" y="234"/>
                    </a:lnTo>
                    <a:lnTo>
                      <a:pt x="774" y="240"/>
                    </a:lnTo>
                    <a:lnTo>
                      <a:pt x="780" y="234"/>
                    </a:lnTo>
                    <a:lnTo>
                      <a:pt x="780" y="234"/>
                    </a:lnTo>
                    <a:lnTo>
                      <a:pt x="786" y="234"/>
                    </a:lnTo>
                    <a:lnTo>
                      <a:pt x="786" y="240"/>
                    </a:lnTo>
                    <a:lnTo>
                      <a:pt x="792" y="240"/>
                    </a:lnTo>
                    <a:lnTo>
                      <a:pt x="792" y="258"/>
                    </a:lnTo>
                    <a:lnTo>
                      <a:pt x="798" y="258"/>
                    </a:lnTo>
                    <a:lnTo>
                      <a:pt x="798" y="282"/>
                    </a:lnTo>
                    <a:lnTo>
                      <a:pt x="804" y="282"/>
                    </a:lnTo>
                    <a:lnTo>
                      <a:pt x="804" y="300"/>
                    </a:lnTo>
                    <a:lnTo>
                      <a:pt x="810" y="300"/>
                    </a:lnTo>
                    <a:lnTo>
                      <a:pt x="810" y="312"/>
                    </a:lnTo>
                    <a:lnTo>
                      <a:pt x="816" y="312"/>
                    </a:lnTo>
                    <a:lnTo>
                      <a:pt x="816" y="312"/>
                    </a:lnTo>
                    <a:lnTo>
                      <a:pt x="822" y="306"/>
                    </a:lnTo>
                    <a:lnTo>
                      <a:pt x="822" y="312"/>
                    </a:lnTo>
                    <a:lnTo>
                      <a:pt x="828" y="300"/>
                    </a:lnTo>
                    <a:lnTo>
                      <a:pt x="828" y="306"/>
                    </a:lnTo>
                    <a:lnTo>
                      <a:pt x="834" y="300"/>
                    </a:lnTo>
                    <a:lnTo>
                      <a:pt x="834" y="300"/>
                    </a:lnTo>
                    <a:lnTo>
                      <a:pt x="840" y="300"/>
                    </a:lnTo>
                    <a:lnTo>
                      <a:pt x="840" y="300"/>
                    </a:lnTo>
                    <a:lnTo>
                      <a:pt x="846" y="300"/>
                    </a:lnTo>
                    <a:lnTo>
                      <a:pt x="846" y="306"/>
                    </a:lnTo>
                    <a:lnTo>
                      <a:pt x="852" y="306"/>
                    </a:lnTo>
                    <a:lnTo>
                      <a:pt x="852" y="318"/>
                    </a:lnTo>
                    <a:lnTo>
                      <a:pt x="858" y="318"/>
                    </a:lnTo>
                    <a:lnTo>
                      <a:pt x="858" y="324"/>
                    </a:lnTo>
                    <a:lnTo>
                      <a:pt x="864" y="318"/>
                    </a:lnTo>
                    <a:lnTo>
                      <a:pt x="864" y="324"/>
                    </a:lnTo>
                    <a:lnTo>
                      <a:pt x="870" y="306"/>
                    </a:lnTo>
                    <a:lnTo>
                      <a:pt x="870" y="318"/>
                    </a:lnTo>
                    <a:lnTo>
                      <a:pt x="876" y="282"/>
                    </a:lnTo>
                    <a:lnTo>
                      <a:pt x="876" y="306"/>
                    </a:lnTo>
                    <a:lnTo>
                      <a:pt x="882" y="264"/>
                    </a:lnTo>
                    <a:lnTo>
                      <a:pt x="882" y="282"/>
                    </a:lnTo>
                    <a:lnTo>
                      <a:pt x="888" y="252"/>
                    </a:lnTo>
                    <a:lnTo>
                      <a:pt x="888" y="264"/>
                    </a:lnTo>
                    <a:lnTo>
                      <a:pt x="894" y="246"/>
                    </a:lnTo>
                    <a:lnTo>
                      <a:pt x="894" y="252"/>
                    </a:lnTo>
                    <a:lnTo>
                      <a:pt x="900" y="240"/>
                    </a:lnTo>
                    <a:lnTo>
                      <a:pt x="900" y="246"/>
                    </a:lnTo>
                    <a:lnTo>
                      <a:pt x="906" y="234"/>
                    </a:lnTo>
                    <a:lnTo>
                      <a:pt x="906" y="240"/>
                    </a:lnTo>
                    <a:lnTo>
                      <a:pt x="912" y="222"/>
                    </a:lnTo>
                    <a:lnTo>
                      <a:pt x="912" y="234"/>
                    </a:lnTo>
                    <a:lnTo>
                      <a:pt x="918" y="216"/>
                    </a:lnTo>
                    <a:lnTo>
                      <a:pt x="918" y="222"/>
                    </a:lnTo>
                    <a:lnTo>
                      <a:pt x="924" y="198"/>
                    </a:lnTo>
                    <a:lnTo>
                      <a:pt x="924" y="216"/>
                    </a:lnTo>
                    <a:lnTo>
                      <a:pt x="930" y="186"/>
                    </a:lnTo>
                    <a:lnTo>
                      <a:pt x="930" y="198"/>
                    </a:lnTo>
                    <a:lnTo>
                      <a:pt x="936" y="180"/>
                    </a:lnTo>
                    <a:lnTo>
                      <a:pt x="936" y="186"/>
                    </a:lnTo>
                    <a:lnTo>
                      <a:pt x="942" y="180"/>
                    </a:lnTo>
                    <a:lnTo>
                      <a:pt x="942" y="180"/>
                    </a:lnTo>
                    <a:lnTo>
                      <a:pt x="948" y="180"/>
                    </a:lnTo>
                    <a:lnTo>
                      <a:pt x="948" y="180"/>
                    </a:lnTo>
                    <a:lnTo>
                      <a:pt x="954" y="180"/>
                    </a:lnTo>
                    <a:lnTo>
                      <a:pt x="954" y="180"/>
                    </a:lnTo>
                    <a:lnTo>
                      <a:pt x="960" y="180"/>
                    </a:lnTo>
                    <a:lnTo>
                      <a:pt x="960" y="180"/>
                    </a:lnTo>
                    <a:lnTo>
                      <a:pt x="966" y="180"/>
                    </a:lnTo>
                    <a:lnTo>
                      <a:pt x="966" y="180"/>
                    </a:lnTo>
                    <a:lnTo>
                      <a:pt x="972" y="174"/>
                    </a:lnTo>
                    <a:lnTo>
                      <a:pt x="972" y="180"/>
                    </a:lnTo>
                    <a:lnTo>
                      <a:pt x="978" y="168"/>
                    </a:lnTo>
                    <a:lnTo>
                      <a:pt x="978" y="174"/>
                    </a:lnTo>
                    <a:lnTo>
                      <a:pt x="984" y="162"/>
                    </a:lnTo>
                    <a:lnTo>
                      <a:pt x="984" y="168"/>
                    </a:lnTo>
                    <a:lnTo>
                      <a:pt x="990" y="150"/>
                    </a:lnTo>
                    <a:lnTo>
                      <a:pt x="990" y="162"/>
                    </a:lnTo>
                    <a:lnTo>
                      <a:pt x="996" y="138"/>
                    </a:lnTo>
                    <a:lnTo>
                      <a:pt x="996" y="150"/>
                    </a:lnTo>
                    <a:lnTo>
                      <a:pt x="1002" y="126"/>
                    </a:lnTo>
                    <a:lnTo>
                      <a:pt x="1002" y="138"/>
                    </a:lnTo>
                    <a:lnTo>
                      <a:pt x="1008" y="120"/>
                    </a:lnTo>
                    <a:lnTo>
                      <a:pt x="1008" y="126"/>
                    </a:lnTo>
                    <a:lnTo>
                      <a:pt x="1014" y="114"/>
                    </a:lnTo>
                    <a:lnTo>
                      <a:pt x="1014" y="120"/>
                    </a:lnTo>
                    <a:lnTo>
                      <a:pt x="1020" y="114"/>
                    </a:lnTo>
                    <a:lnTo>
                      <a:pt x="1020" y="114"/>
                    </a:lnTo>
                    <a:lnTo>
                      <a:pt x="1026" y="114"/>
                    </a:lnTo>
                    <a:lnTo>
                      <a:pt x="1026" y="126"/>
                    </a:lnTo>
                    <a:lnTo>
                      <a:pt x="1032" y="126"/>
                    </a:lnTo>
                    <a:lnTo>
                      <a:pt x="1032" y="150"/>
                    </a:lnTo>
                    <a:lnTo>
                      <a:pt x="1038" y="150"/>
                    </a:lnTo>
                    <a:lnTo>
                      <a:pt x="1038" y="168"/>
                    </a:lnTo>
                    <a:lnTo>
                      <a:pt x="1044" y="168"/>
                    </a:lnTo>
                    <a:lnTo>
                      <a:pt x="1044" y="180"/>
                    </a:lnTo>
                    <a:lnTo>
                      <a:pt x="1050" y="174"/>
                    </a:lnTo>
                    <a:lnTo>
                      <a:pt x="1050" y="180"/>
                    </a:lnTo>
                    <a:lnTo>
                      <a:pt x="1056" y="150"/>
                    </a:lnTo>
                    <a:lnTo>
                      <a:pt x="1056" y="174"/>
                    </a:lnTo>
                    <a:lnTo>
                      <a:pt x="1062" y="120"/>
                    </a:lnTo>
                    <a:lnTo>
                      <a:pt x="1062" y="150"/>
                    </a:lnTo>
                    <a:lnTo>
                      <a:pt x="1068" y="90"/>
                    </a:lnTo>
                    <a:lnTo>
                      <a:pt x="1068" y="120"/>
                    </a:lnTo>
                    <a:lnTo>
                      <a:pt x="1074" y="60"/>
                    </a:lnTo>
                    <a:lnTo>
                      <a:pt x="1074" y="90"/>
                    </a:lnTo>
                    <a:lnTo>
                      <a:pt x="1080" y="42"/>
                    </a:lnTo>
                    <a:lnTo>
                      <a:pt x="1080" y="60"/>
                    </a:lnTo>
                    <a:lnTo>
                      <a:pt x="1086" y="36"/>
                    </a:lnTo>
                    <a:lnTo>
                      <a:pt x="1086" y="42"/>
                    </a:lnTo>
                    <a:lnTo>
                      <a:pt x="1092" y="36"/>
                    </a:lnTo>
                    <a:lnTo>
                      <a:pt x="1092" y="48"/>
                    </a:lnTo>
                    <a:lnTo>
                      <a:pt x="1098" y="48"/>
                    </a:lnTo>
                    <a:lnTo>
                      <a:pt x="1098" y="60"/>
                    </a:lnTo>
                    <a:lnTo>
                      <a:pt x="1104" y="60"/>
                    </a:lnTo>
                    <a:lnTo>
                      <a:pt x="1104" y="78"/>
                    </a:lnTo>
                    <a:lnTo>
                      <a:pt x="1110" y="78"/>
                    </a:lnTo>
                    <a:lnTo>
                      <a:pt x="1110" y="90"/>
                    </a:lnTo>
                    <a:lnTo>
                      <a:pt x="1116" y="90"/>
                    </a:lnTo>
                    <a:lnTo>
                      <a:pt x="1116" y="90"/>
                    </a:lnTo>
                    <a:lnTo>
                      <a:pt x="1122" y="90"/>
                    </a:lnTo>
                    <a:lnTo>
                      <a:pt x="1122" y="90"/>
                    </a:lnTo>
                    <a:lnTo>
                      <a:pt x="1128" y="84"/>
                    </a:lnTo>
                    <a:lnTo>
                      <a:pt x="1128" y="90"/>
                    </a:lnTo>
                    <a:lnTo>
                      <a:pt x="1134" y="78"/>
                    </a:lnTo>
                    <a:lnTo>
                      <a:pt x="1134" y="84"/>
                    </a:lnTo>
                    <a:lnTo>
                      <a:pt x="1140" y="78"/>
                    </a:lnTo>
                    <a:lnTo>
                      <a:pt x="1140" y="84"/>
                    </a:lnTo>
                    <a:lnTo>
                      <a:pt x="1146" y="84"/>
                    </a:lnTo>
                    <a:lnTo>
                      <a:pt x="1146" y="96"/>
                    </a:lnTo>
                    <a:lnTo>
                      <a:pt x="1152" y="96"/>
                    </a:lnTo>
                    <a:lnTo>
                      <a:pt x="1152" y="102"/>
                    </a:lnTo>
                    <a:lnTo>
                      <a:pt x="1158" y="102"/>
                    </a:lnTo>
                    <a:lnTo>
                      <a:pt x="1158" y="108"/>
                    </a:lnTo>
                    <a:lnTo>
                      <a:pt x="1164" y="102"/>
                    </a:lnTo>
                    <a:lnTo>
                      <a:pt x="1164" y="108"/>
                    </a:lnTo>
                    <a:lnTo>
                      <a:pt x="1170" y="102"/>
                    </a:lnTo>
                    <a:lnTo>
                      <a:pt x="1170" y="102"/>
                    </a:lnTo>
                    <a:lnTo>
                      <a:pt x="1176" y="102"/>
                    </a:lnTo>
                    <a:lnTo>
                      <a:pt x="1176" y="102"/>
                    </a:lnTo>
                    <a:lnTo>
                      <a:pt x="1182" y="102"/>
                    </a:lnTo>
                    <a:lnTo>
                      <a:pt x="1182" y="114"/>
                    </a:lnTo>
                    <a:lnTo>
                      <a:pt x="1188" y="114"/>
                    </a:lnTo>
                    <a:lnTo>
                      <a:pt x="1188" y="126"/>
                    </a:lnTo>
                    <a:lnTo>
                      <a:pt x="1194" y="126"/>
                    </a:lnTo>
                    <a:lnTo>
                      <a:pt x="1194" y="144"/>
                    </a:lnTo>
                    <a:lnTo>
                      <a:pt x="1200" y="144"/>
                    </a:lnTo>
                    <a:lnTo>
                      <a:pt x="1200" y="162"/>
                    </a:lnTo>
                    <a:lnTo>
                      <a:pt x="1206" y="162"/>
                    </a:lnTo>
                    <a:lnTo>
                      <a:pt x="1206" y="168"/>
                    </a:lnTo>
                    <a:lnTo>
                      <a:pt x="1212" y="168"/>
                    </a:lnTo>
                    <a:lnTo>
                      <a:pt x="1212" y="168"/>
                    </a:lnTo>
                    <a:lnTo>
                      <a:pt x="1218" y="156"/>
                    </a:lnTo>
                    <a:lnTo>
                      <a:pt x="1218" y="168"/>
                    </a:lnTo>
                    <a:lnTo>
                      <a:pt x="1224" y="150"/>
                    </a:lnTo>
                    <a:lnTo>
                      <a:pt x="1224" y="156"/>
                    </a:lnTo>
                    <a:lnTo>
                      <a:pt x="1230" y="150"/>
                    </a:lnTo>
                    <a:lnTo>
                      <a:pt x="1230" y="150"/>
                    </a:lnTo>
                    <a:lnTo>
                      <a:pt x="1236" y="150"/>
                    </a:lnTo>
                    <a:lnTo>
                      <a:pt x="1236" y="156"/>
                    </a:lnTo>
                    <a:lnTo>
                      <a:pt x="1242" y="156"/>
                    </a:lnTo>
                    <a:lnTo>
                      <a:pt x="1242" y="156"/>
                    </a:lnTo>
                    <a:lnTo>
                      <a:pt x="1248" y="156"/>
                    </a:lnTo>
                    <a:lnTo>
                      <a:pt x="1248" y="168"/>
                    </a:lnTo>
                    <a:lnTo>
                      <a:pt x="1254" y="168"/>
                    </a:lnTo>
                    <a:lnTo>
                      <a:pt x="1254" y="174"/>
                    </a:lnTo>
                    <a:lnTo>
                      <a:pt x="1260" y="174"/>
                    </a:lnTo>
                    <a:lnTo>
                      <a:pt x="1260" y="186"/>
                    </a:lnTo>
                    <a:lnTo>
                      <a:pt x="1266" y="186"/>
                    </a:lnTo>
                    <a:lnTo>
                      <a:pt x="1266" y="192"/>
                    </a:lnTo>
                    <a:lnTo>
                      <a:pt x="1272" y="192"/>
                    </a:lnTo>
                    <a:lnTo>
                      <a:pt x="1272" y="192"/>
                    </a:lnTo>
                    <a:lnTo>
                      <a:pt x="1278" y="192"/>
                    </a:lnTo>
                    <a:lnTo>
                      <a:pt x="1278" y="192"/>
                    </a:lnTo>
                    <a:lnTo>
                      <a:pt x="1284" y="186"/>
                    </a:lnTo>
                    <a:lnTo>
                      <a:pt x="1284" y="192"/>
                    </a:lnTo>
                    <a:lnTo>
                      <a:pt x="1290" y="180"/>
                    </a:lnTo>
                    <a:lnTo>
                      <a:pt x="1290" y="186"/>
                    </a:lnTo>
                    <a:lnTo>
                      <a:pt x="1296" y="174"/>
                    </a:lnTo>
                    <a:lnTo>
                      <a:pt x="1296" y="180"/>
                    </a:lnTo>
                    <a:lnTo>
                      <a:pt x="1302" y="162"/>
                    </a:lnTo>
                    <a:lnTo>
                      <a:pt x="1302" y="174"/>
                    </a:lnTo>
                    <a:lnTo>
                      <a:pt x="1308" y="144"/>
                    </a:lnTo>
                    <a:lnTo>
                      <a:pt x="1308" y="162"/>
                    </a:lnTo>
                    <a:lnTo>
                      <a:pt x="1314" y="126"/>
                    </a:lnTo>
                    <a:lnTo>
                      <a:pt x="1314" y="144"/>
                    </a:lnTo>
                    <a:lnTo>
                      <a:pt x="1320" y="108"/>
                    </a:lnTo>
                    <a:lnTo>
                      <a:pt x="1320" y="126"/>
                    </a:lnTo>
                    <a:lnTo>
                      <a:pt x="1326" y="96"/>
                    </a:lnTo>
                    <a:lnTo>
                      <a:pt x="1326" y="108"/>
                    </a:lnTo>
                    <a:lnTo>
                      <a:pt x="1332" y="96"/>
                    </a:lnTo>
                    <a:lnTo>
                      <a:pt x="1332" y="96"/>
                    </a:lnTo>
                    <a:lnTo>
                      <a:pt x="1338" y="90"/>
                    </a:lnTo>
                    <a:lnTo>
                      <a:pt x="1338" y="96"/>
                    </a:lnTo>
                    <a:lnTo>
                      <a:pt x="1344" y="84"/>
                    </a:lnTo>
                    <a:lnTo>
                      <a:pt x="1344" y="90"/>
                    </a:lnTo>
                    <a:lnTo>
                      <a:pt x="1350" y="78"/>
                    </a:lnTo>
                    <a:lnTo>
                      <a:pt x="1350" y="84"/>
                    </a:lnTo>
                    <a:lnTo>
                      <a:pt x="1356" y="72"/>
                    </a:lnTo>
                    <a:lnTo>
                      <a:pt x="1356" y="78"/>
                    </a:lnTo>
                    <a:lnTo>
                      <a:pt x="1362" y="66"/>
                    </a:lnTo>
                    <a:lnTo>
                      <a:pt x="1362" y="72"/>
                    </a:lnTo>
                    <a:lnTo>
                      <a:pt x="1368" y="66"/>
                    </a:lnTo>
                    <a:lnTo>
                      <a:pt x="1368" y="66"/>
                    </a:lnTo>
                    <a:lnTo>
                      <a:pt x="1374" y="66"/>
                    </a:lnTo>
                    <a:lnTo>
                      <a:pt x="1374" y="66"/>
                    </a:lnTo>
                    <a:lnTo>
                      <a:pt x="1380" y="66"/>
                    </a:lnTo>
                    <a:lnTo>
                      <a:pt x="1380" y="72"/>
                    </a:lnTo>
                    <a:lnTo>
                      <a:pt x="1386" y="72"/>
                    </a:lnTo>
                    <a:lnTo>
                      <a:pt x="1386" y="78"/>
                    </a:lnTo>
                    <a:lnTo>
                      <a:pt x="1392" y="78"/>
                    </a:lnTo>
                    <a:lnTo>
                      <a:pt x="1392" y="90"/>
                    </a:lnTo>
                    <a:lnTo>
                      <a:pt x="1398" y="90"/>
                    </a:lnTo>
                    <a:lnTo>
                      <a:pt x="1398" y="108"/>
                    </a:lnTo>
                    <a:lnTo>
                      <a:pt x="1404" y="108"/>
                    </a:lnTo>
                    <a:lnTo>
                      <a:pt x="1404" y="120"/>
                    </a:lnTo>
                    <a:lnTo>
                      <a:pt x="1410" y="120"/>
                    </a:lnTo>
                    <a:lnTo>
                      <a:pt x="1410" y="126"/>
                    </a:lnTo>
                    <a:lnTo>
                      <a:pt x="1416" y="114"/>
                    </a:lnTo>
                    <a:lnTo>
                      <a:pt x="1416" y="126"/>
                    </a:lnTo>
                    <a:lnTo>
                      <a:pt x="1422" y="84"/>
                    </a:lnTo>
                    <a:lnTo>
                      <a:pt x="1422" y="114"/>
                    </a:lnTo>
                    <a:lnTo>
                      <a:pt x="1428" y="42"/>
                    </a:lnTo>
                    <a:lnTo>
                      <a:pt x="1428" y="84"/>
                    </a:lnTo>
                    <a:lnTo>
                      <a:pt x="1434" y="12"/>
                    </a:lnTo>
                    <a:lnTo>
                      <a:pt x="1434" y="42"/>
                    </a:lnTo>
                    <a:lnTo>
                      <a:pt x="1440" y="0"/>
                    </a:lnTo>
                    <a:lnTo>
                      <a:pt x="1440" y="12"/>
                    </a:lnTo>
                    <a:lnTo>
                      <a:pt x="1446" y="0"/>
                    </a:lnTo>
                    <a:lnTo>
                      <a:pt x="1446" y="6"/>
                    </a:lnTo>
                    <a:lnTo>
                      <a:pt x="1452" y="6"/>
                    </a:lnTo>
                    <a:lnTo>
                      <a:pt x="1452" y="18"/>
                    </a:lnTo>
                    <a:lnTo>
                      <a:pt x="1458" y="18"/>
                    </a:lnTo>
                    <a:lnTo>
                      <a:pt x="1458" y="48"/>
                    </a:lnTo>
                    <a:lnTo>
                      <a:pt x="1464" y="48"/>
                    </a:lnTo>
                    <a:lnTo>
                      <a:pt x="1464" y="78"/>
                    </a:lnTo>
                    <a:lnTo>
                      <a:pt x="1470" y="78"/>
                    </a:lnTo>
                    <a:lnTo>
                      <a:pt x="1470" y="114"/>
                    </a:lnTo>
                    <a:lnTo>
                      <a:pt x="1476" y="114"/>
                    </a:lnTo>
                    <a:lnTo>
                      <a:pt x="1476" y="144"/>
                    </a:lnTo>
                    <a:lnTo>
                      <a:pt x="1482" y="144"/>
                    </a:lnTo>
                    <a:lnTo>
                      <a:pt x="1482" y="168"/>
                    </a:lnTo>
                    <a:lnTo>
                      <a:pt x="1488" y="168"/>
                    </a:lnTo>
                    <a:lnTo>
                      <a:pt x="1488" y="186"/>
                    </a:lnTo>
                    <a:lnTo>
                      <a:pt x="1494" y="186"/>
                    </a:lnTo>
                    <a:lnTo>
                      <a:pt x="1494" y="192"/>
                    </a:lnTo>
                    <a:lnTo>
                      <a:pt x="1500" y="192"/>
                    </a:lnTo>
                    <a:lnTo>
                      <a:pt x="1500" y="198"/>
                    </a:lnTo>
                    <a:lnTo>
                      <a:pt x="1506" y="192"/>
                    </a:lnTo>
                    <a:lnTo>
                      <a:pt x="1506" y="198"/>
                    </a:lnTo>
                    <a:lnTo>
                      <a:pt x="1512" y="180"/>
                    </a:lnTo>
                    <a:lnTo>
                      <a:pt x="1512" y="192"/>
                    </a:lnTo>
                    <a:lnTo>
                      <a:pt x="1518" y="168"/>
                    </a:lnTo>
                    <a:lnTo>
                      <a:pt x="1518" y="180"/>
                    </a:lnTo>
                    <a:lnTo>
                      <a:pt x="1524" y="162"/>
                    </a:lnTo>
                    <a:lnTo>
                      <a:pt x="1524" y="168"/>
                    </a:lnTo>
                    <a:lnTo>
                      <a:pt x="1530" y="162"/>
                    </a:lnTo>
                    <a:lnTo>
                      <a:pt x="1530" y="168"/>
                    </a:lnTo>
                    <a:lnTo>
                      <a:pt x="1536" y="168"/>
                    </a:lnTo>
                    <a:lnTo>
                      <a:pt x="1536" y="180"/>
                    </a:lnTo>
                    <a:lnTo>
                      <a:pt x="1542" y="180"/>
                    </a:lnTo>
                    <a:lnTo>
                      <a:pt x="1542" y="192"/>
                    </a:lnTo>
                    <a:lnTo>
                      <a:pt x="1548" y="192"/>
                    </a:lnTo>
                    <a:lnTo>
                      <a:pt x="1548" y="198"/>
                    </a:lnTo>
                    <a:lnTo>
                      <a:pt x="1554" y="198"/>
                    </a:lnTo>
                    <a:lnTo>
                      <a:pt x="1554" y="210"/>
                    </a:lnTo>
                    <a:lnTo>
                      <a:pt x="1560" y="210"/>
                    </a:lnTo>
                    <a:lnTo>
                      <a:pt x="1560" y="228"/>
                    </a:lnTo>
                    <a:lnTo>
                      <a:pt x="1566" y="228"/>
                    </a:lnTo>
                    <a:lnTo>
                      <a:pt x="1566" y="240"/>
                    </a:lnTo>
                    <a:lnTo>
                      <a:pt x="1572" y="240"/>
                    </a:lnTo>
                    <a:lnTo>
                      <a:pt x="1572" y="246"/>
                    </a:lnTo>
                    <a:lnTo>
                      <a:pt x="1578" y="246"/>
                    </a:lnTo>
                    <a:lnTo>
                      <a:pt x="1578" y="258"/>
                    </a:lnTo>
                    <a:lnTo>
                      <a:pt x="1584" y="258"/>
                    </a:lnTo>
                    <a:lnTo>
                      <a:pt x="1584" y="264"/>
                    </a:lnTo>
                    <a:lnTo>
                      <a:pt x="1590" y="264"/>
                    </a:lnTo>
                    <a:lnTo>
                      <a:pt x="1590" y="276"/>
                    </a:lnTo>
                    <a:lnTo>
                      <a:pt x="1596" y="276"/>
                    </a:lnTo>
                    <a:lnTo>
                      <a:pt x="1596" y="282"/>
                    </a:lnTo>
                    <a:lnTo>
                      <a:pt x="1602" y="282"/>
                    </a:lnTo>
                    <a:lnTo>
                      <a:pt x="1602" y="294"/>
                    </a:lnTo>
                    <a:lnTo>
                      <a:pt x="1608" y="294"/>
                    </a:lnTo>
                    <a:lnTo>
                      <a:pt x="1608" y="312"/>
                    </a:lnTo>
                    <a:lnTo>
                      <a:pt x="1614" y="312"/>
                    </a:lnTo>
                    <a:lnTo>
                      <a:pt x="1614" y="318"/>
                    </a:lnTo>
                    <a:lnTo>
                      <a:pt x="1620" y="318"/>
                    </a:lnTo>
                    <a:lnTo>
                      <a:pt x="1620" y="324"/>
                    </a:lnTo>
                    <a:lnTo>
                      <a:pt x="1626" y="324"/>
                    </a:lnTo>
                    <a:lnTo>
                      <a:pt x="1626" y="324"/>
                    </a:lnTo>
                    <a:lnTo>
                      <a:pt x="1632" y="318"/>
                    </a:lnTo>
                    <a:lnTo>
                      <a:pt x="1632" y="324"/>
                    </a:lnTo>
                    <a:lnTo>
                      <a:pt x="1638" y="312"/>
                    </a:lnTo>
                    <a:lnTo>
                      <a:pt x="1638" y="318"/>
                    </a:lnTo>
                    <a:lnTo>
                      <a:pt x="1644" y="306"/>
                    </a:lnTo>
                    <a:lnTo>
                      <a:pt x="1644" y="312"/>
                    </a:lnTo>
                    <a:lnTo>
                      <a:pt x="1650" y="288"/>
                    </a:lnTo>
                    <a:lnTo>
                      <a:pt x="1650" y="306"/>
                    </a:lnTo>
                    <a:lnTo>
                      <a:pt x="1656" y="264"/>
                    </a:lnTo>
                    <a:lnTo>
                      <a:pt x="1656" y="288"/>
                    </a:lnTo>
                    <a:lnTo>
                      <a:pt x="1662" y="246"/>
                    </a:lnTo>
                    <a:lnTo>
                      <a:pt x="1662" y="264"/>
                    </a:lnTo>
                    <a:lnTo>
                      <a:pt x="1668" y="234"/>
                    </a:lnTo>
                    <a:lnTo>
                      <a:pt x="1668" y="246"/>
                    </a:lnTo>
                    <a:lnTo>
                      <a:pt x="1674" y="228"/>
                    </a:lnTo>
                    <a:lnTo>
                      <a:pt x="1674" y="234"/>
                    </a:lnTo>
                    <a:lnTo>
                      <a:pt x="1680" y="228"/>
                    </a:lnTo>
                    <a:lnTo>
                      <a:pt x="1680" y="234"/>
                    </a:lnTo>
                    <a:lnTo>
                      <a:pt x="1686" y="234"/>
                    </a:lnTo>
                    <a:lnTo>
                      <a:pt x="1686" y="246"/>
                    </a:lnTo>
                    <a:lnTo>
                      <a:pt x="1692" y="246"/>
                    </a:lnTo>
                    <a:lnTo>
                      <a:pt x="1692" y="270"/>
                    </a:lnTo>
                    <a:lnTo>
                      <a:pt x="1698" y="270"/>
                    </a:lnTo>
                    <a:lnTo>
                      <a:pt x="1698" y="288"/>
                    </a:lnTo>
                    <a:lnTo>
                      <a:pt x="1704" y="288"/>
                    </a:lnTo>
                    <a:lnTo>
                      <a:pt x="1704" y="312"/>
                    </a:lnTo>
                    <a:lnTo>
                      <a:pt x="1710" y="312"/>
                    </a:lnTo>
                    <a:lnTo>
                      <a:pt x="1710" y="324"/>
                    </a:lnTo>
                    <a:lnTo>
                      <a:pt x="1716" y="324"/>
                    </a:lnTo>
                    <a:lnTo>
                      <a:pt x="1716" y="336"/>
                    </a:lnTo>
                    <a:lnTo>
                      <a:pt x="1722" y="336"/>
                    </a:lnTo>
                    <a:lnTo>
                      <a:pt x="1722" y="336"/>
                    </a:lnTo>
                    <a:lnTo>
                      <a:pt x="1728" y="324"/>
                    </a:lnTo>
                    <a:lnTo>
                      <a:pt x="1728" y="336"/>
                    </a:lnTo>
                    <a:lnTo>
                      <a:pt x="1734" y="312"/>
                    </a:lnTo>
                    <a:lnTo>
                      <a:pt x="1734" y="324"/>
                    </a:lnTo>
                    <a:lnTo>
                      <a:pt x="1740" y="300"/>
                    </a:lnTo>
                    <a:lnTo>
                      <a:pt x="1740" y="312"/>
                    </a:lnTo>
                    <a:lnTo>
                      <a:pt x="1746" y="300"/>
                    </a:lnTo>
                    <a:lnTo>
                      <a:pt x="1746" y="300"/>
                    </a:lnTo>
                    <a:lnTo>
                      <a:pt x="1752" y="300"/>
                    </a:lnTo>
                    <a:lnTo>
                      <a:pt x="1752" y="312"/>
                    </a:lnTo>
                    <a:lnTo>
                      <a:pt x="1758" y="312"/>
                    </a:lnTo>
                    <a:lnTo>
                      <a:pt x="1758" y="324"/>
                    </a:lnTo>
                    <a:lnTo>
                      <a:pt x="1764" y="324"/>
                    </a:lnTo>
                    <a:lnTo>
                      <a:pt x="1764" y="336"/>
                    </a:lnTo>
                    <a:lnTo>
                      <a:pt x="1770" y="336"/>
                    </a:lnTo>
                    <a:lnTo>
                      <a:pt x="1770" y="336"/>
                    </a:lnTo>
                    <a:lnTo>
                      <a:pt x="1776" y="330"/>
                    </a:lnTo>
                    <a:lnTo>
                      <a:pt x="1776" y="336"/>
                    </a:lnTo>
                    <a:lnTo>
                      <a:pt x="1782" y="324"/>
                    </a:lnTo>
                    <a:lnTo>
                      <a:pt x="1782" y="330"/>
                    </a:lnTo>
                    <a:lnTo>
                      <a:pt x="1788" y="312"/>
                    </a:lnTo>
                    <a:lnTo>
                      <a:pt x="1788" y="324"/>
                    </a:lnTo>
                    <a:lnTo>
                      <a:pt x="1794" y="300"/>
                    </a:lnTo>
                    <a:lnTo>
                      <a:pt x="1794" y="312"/>
                    </a:lnTo>
                    <a:lnTo>
                      <a:pt x="1800" y="294"/>
                    </a:lnTo>
                    <a:lnTo>
                      <a:pt x="1800" y="300"/>
                    </a:lnTo>
                    <a:lnTo>
                      <a:pt x="1806" y="288"/>
                    </a:lnTo>
                    <a:lnTo>
                      <a:pt x="1806" y="294"/>
                    </a:lnTo>
                    <a:lnTo>
                      <a:pt x="1812" y="288"/>
                    </a:lnTo>
                    <a:lnTo>
                      <a:pt x="1812" y="288"/>
                    </a:lnTo>
                    <a:lnTo>
                      <a:pt x="1818" y="288"/>
                    </a:lnTo>
                    <a:lnTo>
                      <a:pt x="1818" y="294"/>
                    </a:lnTo>
                    <a:lnTo>
                      <a:pt x="1824" y="294"/>
                    </a:lnTo>
                    <a:lnTo>
                      <a:pt x="1824" y="300"/>
                    </a:lnTo>
                  </a:path>
                </a:pathLst>
              </a:custGeom>
              <a:no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74" name="Freeform 150"/>
              <p:cNvSpPr>
                <a:spLocks/>
              </p:cNvSpPr>
              <p:nvPr/>
            </p:nvSpPr>
            <p:spPr bwMode="auto">
              <a:xfrm>
                <a:off x="3444" y="2082"/>
                <a:ext cx="1824" cy="1002"/>
              </a:xfrm>
              <a:custGeom>
                <a:avLst/>
                <a:gdLst/>
                <a:ahLst/>
                <a:cxnLst>
                  <a:cxn ang="0">
                    <a:pos x="24" y="312"/>
                  </a:cxn>
                  <a:cxn ang="0">
                    <a:pos x="54" y="384"/>
                  </a:cxn>
                  <a:cxn ang="0">
                    <a:pos x="84" y="360"/>
                  </a:cxn>
                  <a:cxn ang="0">
                    <a:pos x="114" y="312"/>
                  </a:cxn>
                  <a:cxn ang="0">
                    <a:pos x="144" y="378"/>
                  </a:cxn>
                  <a:cxn ang="0">
                    <a:pos x="174" y="372"/>
                  </a:cxn>
                  <a:cxn ang="0">
                    <a:pos x="204" y="318"/>
                  </a:cxn>
                  <a:cxn ang="0">
                    <a:pos x="234" y="294"/>
                  </a:cxn>
                  <a:cxn ang="0">
                    <a:pos x="264" y="312"/>
                  </a:cxn>
                  <a:cxn ang="0">
                    <a:pos x="294" y="252"/>
                  </a:cxn>
                  <a:cxn ang="0">
                    <a:pos x="324" y="246"/>
                  </a:cxn>
                  <a:cxn ang="0">
                    <a:pos x="354" y="318"/>
                  </a:cxn>
                  <a:cxn ang="0">
                    <a:pos x="384" y="420"/>
                  </a:cxn>
                  <a:cxn ang="0">
                    <a:pos x="414" y="408"/>
                  </a:cxn>
                  <a:cxn ang="0">
                    <a:pos x="444" y="438"/>
                  </a:cxn>
                  <a:cxn ang="0">
                    <a:pos x="474" y="678"/>
                  </a:cxn>
                  <a:cxn ang="0">
                    <a:pos x="504" y="702"/>
                  </a:cxn>
                  <a:cxn ang="0">
                    <a:pos x="534" y="432"/>
                  </a:cxn>
                  <a:cxn ang="0">
                    <a:pos x="564" y="60"/>
                  </a:cxn>
                  <a:cxn ang="0">
                    <a:pos x="594" y="72"/>
                  </a:cxn>
                  <a:cxn ang="0">
                    <a:pos x="624" y="276"/>
                  </a:cxn>
                  <a:cxn ang="0">
                    <a:pos x="654" y="444"/>
                  </a:cxn>
                  <a:cxn ang="0">
                    <a:pos x="684" y="546"/>
                  </a:cxn>
                  <a:cxn ang="0">
                    <a:pos x="714" y="702"/>
                  </a:cxn>
                  <a:cxn ang="0">
                    <a:pos x="744" y="840"/>
                  </a:cxn>
                  <a:cxn ang="0">
                    <a:pos x="774" y="900"/>
                  </a:cxn>
                  <a:cxn ang="0">
                    <a:pos x="804" y="990"/>
                  </a:cxn>
                  <a:cxn ang="0">
                    <a:pos x="834" y="984"/>
                  </a:cxn>
                  <a:cxn ang="0">
                    <a:pos x="864" y="966"/>
                  </a:cxn>
                  <a:cxn ang="0">
                    <a:pos x="894" y="942"/>
                  </a:cxn>
                  <a:cxn ang="0">
                    <a:pos x="924" y="912"/>
                  </a:cxn>
                  <a:cxn ang="0">
                    <a:pos x="954" y="852"/>
                  </a:cxn>
                  <a:cxn ang="0">
                    <a:pos x="984" y="870"/>
                  </a:cxn>
                  <a:cxn ang="0">
                    <a:pos x="1014" y="816"/>
                  </a:cxn>
                  <a:cxn ang="0">
                    <a:pos x="1044" y="828"/>
                  </a:cxn>
                  <a:cxn ang="0">
                    <a:pos x="1074" y="750"/>
                  </a:cxn>
                  <a:cxn ang="0">
                    <a:pos x="1104" y="708"/>
                  </a:cxn>
                  <a:cxn ang="0">
                    <a:pos x="1134" y="672"/>
                  </a:cxn>
                  <a:cxn ang="0">
                    <a:pos x="1164" y="636"/>
                  </a:cxn>
                  <a:cxn ang="0">
                    <a:pos x="1194" y="642"/>
                  </a:cxn>
                  <a:cxn ang="0">
                    <a:pos x="1224" y="642"/>
                  </a:cxn>
                  <a:cxn ang="0">
                    <a:pos x="1254" y="624"/>
                  </a:cxn>
                  <a:cxn ang="0">
                    <a:pos x="1284" y="582"/>
                  </a:cxn>
                  <a:cxn ang="0">
                    <a:pos x="1314" y="564"/>
                  </a:cxn>
                  <a:cxn ang="0">
                    <a:pos x="1344" y="552"/>
                  </a:cxn>
                  <a:cxn ang="0">
                    <a:pos x="1374" y="498"/>
                  </a:cxn>
                  <a:cxn ang="0">
                    <a:pos x="1404" y="510"/>
                  </a:cxn>
                  <a:cxn ang="0">
                    <a:pos x="1434" y="432"/>
                  </a:cxn>
                  <a:cxn ang="0">
                    <a:pos x="1464" y="432"/>
                  </a:cxn>
                  <a:cxn ang="0">
                    <a:pos x="1494" y="486"/>
                  </a:cxn>
                  <a:cxn ang="0">
                    <a:pos x="1524" y="492"/>
                  </a:cxn>
                  <a:cxn ang="0">
                    <a:pos x="1554" y="498"/>
                  </a:cxn>
                  <a:cxn ang="0">
                    <a:pos x="1584" y="522"/>
                  </a:cxn>
                  <a:cxn ang="0">
                    <a:pos x="1614" y="516"/>
                  </a:cxn>
                  <a:cxn ang="0">
                    <a:pos x="1644" y="486"/>
                  </a:cxn>
                  <a:cxn ang="0">
                    <a:pos x="1674" y="456"/>
                  </a:cxn>
                  <a:cxn ang="0">
                    <a:pos x="1704" y="474"/>
                  </a:cxn>
                  <a:cxn ang="0">
                    <a:pos x="1734" y="486"/>
                  </a:cxn>
                  <a:cxn ang="0">
                    <a:pos x="1764" y="504"/>
                  </a:cxn>
                  <a:cxn ang="0">
                    <a:pos x="1794" y="486"/>
                  </a:cxn>
                  <a:cxn ang="0">
                    <a:pos x="1824" y="480"/>
                  </a:cxn>
                </a:cxnLst>
                <a:rect l="0" t="0" r="r" b="b"/>
                <a:pathLst>
                  <a:path w="1824" h="1002">
                    <a:moveTo>
                      <a:pt x="0" y="264"/>
                    </a:moveTo>
                    <a:lnTo>
                      <a:pt x="0" y="270"/>
                    </a:lnTo>
                    <a:lnTo>
                      <a:pt x="6" y="270"/>
                    </a:lnTo>
                    <a:lnTo>
                      <a:pt x="6" y="282"/>
                    </a:lnTo>
                    <a:lnTo>
                      <a:pt x="12" y="282"/>
                    </a:lnTo>
                    <a:lnTo>
                      <a:pt x="12" y="294"/>
                    </a:lnTo>
                    <a:lnTo>
                      <a:pt x="18" y="294"/>
                    </a:lnTo>
                    <a:lnTo>
                      <a:pt x="18" y="300"/>
                    </a:lnTo>
                    <a:lnTo>
                      <a:pt x="24" y="300"/>
                    </a:lnTo>
                    <a:lnTo>
                      <a:pt x="24" y="312"/>
                    </a:lnTo>
                    <a:lnTo>
                      <a:pt x="30" y="312"/>
                    </a:lnTo>
                    <a:lnTo>
                      <a:pt x="30" y="324"/>
                    </a:lnTo>
                    <a:lnTo>
                      <a:pt x="36" y="324"/>
                    </a:lnTo>
                    <a:lnTo>
                      <a:pt x="36" y="342"/>
                    </a:lnTo>
                    <a:lnTo>
                      <a:pt x="42" y="342"/>
                    </a:lnTo>
                    <a:lnTo>
                      <a:pt x="42" y="360"/>
                    </a:lnTo>
                    <a:lnTo>
                      <a:pt x="48" y="360"/>
                    </a:lnTo>
                    <a:lnTo>
                      <a:pt x="48" y="372"/>
                    </a:lnTo>
                    <a:lnTo>
                      <a:pt x="54" y="372"/>
                    </a:lnTo>
                    <a:lnTo>
                      <a:pt x="54" y="384"/>
                    </a:lnTo>
                    <a:lnTo>
                      <a:pt x="60" y="384"/>
                    </a:lnTo>
                    <a:lnTo>
                      <a:pt x="60" y="390"/>
                    </a:lnTo>
                    <a:lnTo>
                      <a:pt x="66" y="378"/>
                    </a:lnTo>
                    <a:lnTo>
                      <a:pt x="66" y="384"/>
                    </a:lnTo>
                    <a:lnTo>
                      <a:pt x="72" y="372"/>
                    </a:lnTo>
                    <a:lnTo>
                      <a:pt x="72" y="378"/>
                    </a:lnTo>
                    <a:lnTo>
                      <a:pt x="78" y="360"/>
                    </a:lnTo>
                    <a:lnTo>
                      <a:pt x="78" y="372"/>
                    </a:lnTo>
                    <a:lnTo>
                      <a:pt x="84" y="348"/>
                    </a:lnTo>
                    <a:lnTo>
                      <a:pt x="84" y="360"/>
                    </a:lnTo>
                    <a:lnTo>
                      <a:pt x="90" y="336"/>
                    </a:lnTo>
                    <a:lnTo>
                      <a:pt x="90" y="348"/>
                    </a:lnTo>
                    <a:lnTo>
                      <a:pt x="96" y="324"/>
                    </a:lnTo>
                    <a:lnTo>
                      <a:pt x="96" y="336"/>
                    </a:lnTo>
                    <a:lnTo>
                      <a:pt x="102" y="312"/>
                    </a:lnTo>
                    <a:lnTo>
                      <a:pt x="102" y="324"/>
                    </a:lnTo>
                    <a:lnTo>
                      <a:pt x="108" y="312"/>
                    </a:lnTo>
                    <a:lnTo>
                      <a:pt x="108" y="312"/>
                    </a:lnTo>
                    <a:lnTo>
                      <a:pt x="114" y="312"/>
                    </a:lnTo>
                    <a:lnTo>
                      <a:pt x="114" y="312"/>
                    </a:lnTo>
                    <a:lnTo>
                      <a:pt x="120" y="312"/>
                    </a:lnTo>
                    <a:lnTo>
                      <a:pt x="120" y="324"/>
                    </a:lnTo>
                    <a:lnTo>
                      <a:pt x="126" y="324"/>
                    </a:lnTo>
                    <a:lnTo>
                      <a:pt x="126" y="342"/>
                    </a:lnTo>
                    <a:lnTo>
                      <a:pt x="132" y="342"/>
                    </a:lnTo>
                    <a:lnTo>
                      <a:pt x="132" y="354"/>
                    </a:lnTo>
                    <a:lnTo>
                      <a:pt x="138" y="354"/>
                    </a:lnTo>
                    <a:lnTo>
                      <a:pt x="138" y="372"/>
                    </a:lnTo>
                    <a:lnTo>
                      <a:pt x="144" y="372"/>
                    </a:lnTo>
                    <a:lnTo>
                      <a:pt x="144" y="378"/>
                    </a:lnTo>
                    <a:lnTo>
                      <a:pt x="150" y="378"/>
                    </a:lnTo>
                    <a:lnTo>
                      <a:pt x="150" y="384"/>
                    </a:lnTo>
                    <a:lnTo>
                      <a:pt x="156" y="384"/>
                    </a:lnTo>
                    <a:lnTo>
                      <a:pt x="156" y="384"/>
                    </a:lnTo>
                    <a:lnTo>
                      <a:pt x="162" y="378"/>
                    </a:lnTo>
                    <a:lnTo>
                      <a:pt x="162" y="384"/>
                    </a:lnTo>
                    <a:lnTo>
                      <a:pt x="168" y="372"/>
                    </a:lnTo>
                    <a:lnTo>
                      <a:pt x="168" y="378"/>
                    </a:lnTo>
                    <a:lnTo>
                      <a:pt x="174" y="366"/>
                    </a:lnTo>
                    <a:lnTo>
                      <a:pt x="174" y="372"/>
                    </a:lnTo>
                    <a:lnTo>
                      <a:pt x="180" y="354"/>
                    </a:lnTo>
                    <a:lnTo>
                      <a:pt x="180" y="366"/>
                    </a:lnTo>
                    <a:lnTo>
                      <a:pt x="186" y="342"/>
                    </a:lnTo>
                    <a:lnTo>
                      <a:pt x="186" y="354"/>
                    </a:lnTo>
                    <a:lnTo>
                      <a:pt x="192" y="330"/>
                    </a:lnTo>
                    <a:lnTo>
                      <a:pt x="192" y="342"/>
                    </a:lnTo>
                    <a:lnTo>
                      <a:pt x="198" y="318"/>
                    </a:lnTo>
                    <a:lnTo>
                      <a:pt x="198" y="330"/>
                    </a:lnTo>
                    <a:lnTo>
                      <a:pt x="204" y="306"/>
                    </a:lnTo>
                    <a:lnTo>
                      <a:pt x="204" y="318"/>
                    </a:lnTo>
                    <a:lnTo>
                      <a:pt x="210" y="300"/>
                    </a:lnTo>
                    <a:lnTo>
                      <a:pt x="210" y="306"/>
                    </a:lnTo>
                    <a:lnTo>
                      <a:pt x="216" y="294"/>
                    </a:lnTo>
                    <a:lnTo>
                      <a:pt x="216" y="300"/>
                    </a:lnTo>
                    <a:lnTo>
                      <a:pt x="222" y="294"/>
                    </a:lnTo>
                    <a:lnTo>
                      <a:pt x="222" y="294"/>
                    </a:lnTo>
                    <a:lnTo>
                      <a:pt x="228" y="294"/>
                    </a:lnTo>
                    <a:lnTo>
                      <a:pt x="228" y="294"/>
                    </a:lnTo>
                    <a:lnTo>
                      <a:pt x="234" y="294"/>
                    </a:lnTo>
                    <a:lnTo>
                      <a:pt x="234" y="294"/>
                    </a:lnTo>
                    <a:lnTo>
                      <a:pt x="240" y="294"/>
                    </a:lnTo>
                    <a:lnTo>
                      <a:pt x="240" y="294"/>
                    </a:lnTo>
                    <a:lnTo>
                      <a:pt x="246" y="294"/>
                    </a:lnTo>
                    <a:lnTo>
                      <a:pt x="246" y="294"/>
                    </a:lnTo>
                    <a:lnTo>
                      <a:pt x="252" y="294"/>
                    </a:lnTo>
                    <a:lnTo>
                      <a:pt x="252" y="300"/>
                    </a:lnTo>
                    <a:lnTo>
                      <a:pt x="258" y="300"/>
                    </a:lnTo>
                    <a:lnTo>
                      <a:pt x="258" y="306"/>
                    </a:lnTo>
                    <a:lnTo>
                      <a:pt x="264" y="306"/>
                    </a:lnTo>
                    <a:lnTo>
                      <a:pt x="264" y="312"/>
                    </a:lnTo>
                    <a:lnTo>
                      <a:pt x="270" y="312"/>
                    </a:lnTo>
                    <a:lnTo>
                      <a:pt x="270" y="312"/>
                    </a:lnTo>
                    <a:lnTo>
                      <a:pt x="276" y="300"/>
                    </a:lnTo>
                    <a:lnTo>
                      <a:pt x="276" y="312"/>
                    </a:lnTo>
                    <a:lnTo>
                      <a:pt x="282" y="282"/>
                    </a:lnTo>
                    <a:lnTo>
                      <a:pt x="282" y="300"/>
                    </a:lnTo>
                    <a:lnTo>
                      <a:pt x="288" y="252"/>
                    </a:lnTo>
                    <a:lnTo>
                      <a:pt x="288" y="282"/>
                    </a:lnTo>
                    <a:lnTo>
                      <a:pt x="294" y="222"/>
                    </a:lnTo>
                    <a:lnTo>
                      <a:pt x="294" y="252"/>
                    </a:lnTo>
                    <a:lnTo>
                      <a:pt x="300" y="198"/>
                    </a:lnTo>
                    <a:lnTo>
                      <a:pt x="300" y="222"/>
                    </a:lnTo>
                    <a:lnTo>
                      <a:pt x="306" y="192"/>
                    </a:lnTo>
                    <a:lnTo>
                      <a:pt x="306" y="198"/>
                    </a:lnTo>
                    <a:lnTo>
                      <a:pt x="312" y="192"/>
                    </a:lnTo>
                    <a:lnTo>
                      <a:pt x="312" y="198"/>
                    </a:lnTo>
                    <a:lnTo>
                      <a:pt x="318" y="198"/>
                    </a:lnTo>
                    <a:lnTo>
                      <a:pt x="318" y="216"/>
                    </a:lnTo>
                    <a:lnTo>
                      <a:pt x="324" y="216"/>
                    </a:lnTo>
                    <a:lnTo>
                      <a:pt x="324" y="246"/>
                    </a:lnTo>
                    <a:lnTo>
                      <a:pt x="330" y="246"/>
                    </a:lnTo>
                    <a:lnTo>
                      <a:pt x="330" y="264"/>
                    </a:lnTo>
                    <a:lnTo>
                      <a:pt x="336" y="264"/>
                    </a:lnTo>
                    <a:lnTo>
                      <a:pt x="336" y="288"/>
                    </a:lnTo>
                    <a:lnTo>
                      <a:pt x="342" y="288"/>
                    </a:lnTo>
                    <a:lnTo>
                      <a:pt x="342" y="300"/>
                    </a:lnTo>
                    <a:lnTo>
                      <a:pt x="348" y="300"/>
                    </a:lnTo>
                    <a:lnTo>
                      <a:pt x="348" y="312"/>
                    </a:lnTo>
                    <a:lnTo>
                      <a:pt x="354" y="312"/>
                    </a:lnTo>
                    <a:lnTo>
                      <a:pt x="354" y="318"/>
                    </a:lnTo>
                    <a:lnTo>
                      <a:pt x="360" y="318"/>
                    </a:lnTo>
                    <a:lnTo>
                      <a:pt x="360" y="330"/>
                    </a:lnTo>
                    <a:lnTo>
                      <a:pt x="366" y="330"/>
                    </a:lnTo>
                    <a:lnTo>
                      <a:pt x="366" y="348"/>
                    </a:lnTo>
                    <a:lnTo>
                      <a:pt x="372" y="348"/>
                    </a:lnTo>
                    <a:lnTo>
                      <a:pt x="372" y="372"/>
                    </a:lnTo>
                    <a:lnTo>
                      <a:pt x="378" y="372"/>
                    </a:lnTo>
                    <a:lnTo>
                      <a:pt x="378" y="402"/>
                    </a:lnTo>
                    <a:lnTo>
                      <a:pt x="384" y="402"/>
                    </a:lnTo>
                    <a:lnTo>
                      <a:pt x="384" y="420"/>
                    </a:lnTo>
                    <a:lnTo>
                      <a:pt x="390" y="420"/>
                    </a:lnTo>
                    <a:lnTo>
                      <a:pt x="390" y="426"/>
                    </a:lnTo>
                    <a:lnTo>
                      <a:pt x="396" y="426"/>
                    </a:lnTo>
                    <a:lnTo>
                      <a:pt x="396" y="426"/>
                    </a:lnTo>
                    <a:lnTo>
                      <a:pt x="402" y="420"/>
                    </a:lnTo>
                    <a:lnTo>
                      <a:pt x="402" y="426"/>
                    </a:lnTo>
                    <a:lnTo>
                      <a:pt x="408" y="408"/>
                    </a:lnTo>
                    <a:lnTo>
                      <a:pt x="408" y="420"/>
                    </a:lnTo>
                    <a:lnTo>
                      <a:pt x="414" y="402"/>
                    </a:lnTo>
                    <a:lnTo>
                      <a:pt x="414" y="408"/>
                    </a:lnTo>
                    <a:lnTo>
                      <a:pt x="420" y="396"/>
                    </a:lnTo>
                    <a:lnTo>
                      <a:pt x="420" y="402"/>
                    </a:lnTo>
                    <a:lnTo>
                      <a:pt x="426" y="396"/>
                    </a:lnTo>
                    <a:lnTo>
                      <a:pt x="426" y="396"/>
                    </a:lnTo>
                    <a:lnTo>
                      <a:pt x="432" y="396"/>
                    </a:lnTo>
                    <a:lnTo>
                      <a:pt x="432" y="402"/>
                    </a:lnTo>
                    <a:lnTo>
                      <a:pt x="438" y="402"/>
                    </a:lnTo>
                    <a:lnTo>
                      <a:pt x="438" y="414"/>
                    </a:lnTo>
                    <a:lnTo>
                      <a:pt x="444" y="414"/>
                    </a:lnTo>
                    <a:lnTo>
                      <a:pt x="444" y="438"/>
                    </a:lnTo>
                    <a:lnTo>
                      <a:pt x="450" y="438"/>
                    </a:lnTo>
                    <a:lnTo>
                      <a:pt x="450" y="474"/>
                    </a:lnTo>
                    <a:lnTo>
                      <a:pt x="456" y="474"/>
                    </a:lnTo>
                    <a:lnTo>
                      <a:pt x="456" y="528"/>
                    </a:lnTo>
                    <a:lnTo>
                      <a:pt x="462" y="528"/>
                    </a:lnTo>
                    <a:lnTo>
                      <a:pt x="462" y="582"/>
                    </a:lnTo>
                    <a:lnTo>
                      <a:pt x="468" y="582"/>
                    </a:lnTo>
                    <a:lnTo>
                      <a:pt x="468" y="636"/>
                    </a:lnTo>
                    <a:lnTo>
                      <a:pt x="474" y="636"/>
                    </a:lnTo>
                    <a:lnTo>
                      <a:pt x="474" y="678"/>
                    </a:lnTo>
                    <a:lnTo>
                      <a:pt x="480" y="678"/>
                    </a:lnTo>
                    <a:lnTo>
                      <a:pt x="480" y="702"/>
                    </a:lnTo>
                    <a:lnTo>
                      <a:pt x="486" y="702"/>
                    </a:lnTo>
                    <a:lnTo>
                      <a:pt x="486" y="714"/>
                    </a:lnTo>
                    <a:lnTo>
                      <a:pt x="492" y="714"/>
                    </a:lnTo>
                    <a:lnTo>
                      <a:pt x="492" y="720"/>
                    </a:lnTo>
                    <a:lnTo>
                      <a:pt x="498" y="702"/>
                    </a:lnTo>
                    <a:lnTo>
                      <a:pt x="498" y="714"/>
                    </a:lnTo>
                    <a:lnTo>
                      <a:pt x="504" y="678"/>
                    </a:lnTo>
                    <a:lnTo>
                      <a:pt x="504" y="702"/>
                    </a:lnTo>
                    <a:lnTo>
                      <a:pt x="510" y="642"/>
                    </a:lnTo>
                    <a:lnTo>
                      <a:pt x="510" y="678"/>
                    </a:lnTo>
                    <a:lnTo>
                      <a:pt x="516" y="582"/>
                    </a:lnTo>
                    <a:lnTo>
                      <a:pt x="516" y="642"/>
                    </a:lnTo>
                    <a:lnTo>
                      <a:pt x="522" y="510"/>
                    </a:lnTo>
                    <a:lnTo>
                      <a:pt x="522" y="582"/>
                    </a:lnTo>
                    <a:lnTo>
                      <a:pt x="528" y="432"/>
                    </a:lnTo>
                    <a:lnTo>
                      <a:pt x="528" y="510"/>
                    </a:lnTo>
                    <a:lnTo>
                      <a:pt x="534" y="336"/>
                    </a:lnTo>
                    <a:lnTo>
                      <a:pt x="534" y="432"/>
                    </a:lnTo>
                    <a:lnTo>
                      <a:pt x="540" y="246"/>
                    </a:lnTo>
                    <a:lnTo>
                      <a:pt x="540" y="336"/>
                    </a:lnTo>
                    <a:lnTo>
                      <a:pt x="546" y="168"/>
                    </a:lnTo>
                    <a:lnTo>
                      <a:pt x="546" y="246"/>
                    </a:lnTo>
                    <a:lnTo>
                      <a:pt x="552" y="108"/>
                    </a:lnTo>
                    <a:lnTo>
                      <a:pt x="552" y="168"/>
                    </a:lnTo>
                    <a:lnTo>
                      <a:pt x="558" y="60"/>
                    </a:lnTo>
                    <a:lnTo>
                      <a:pt x="558" y="108"/>
                    </a:lnTo>
                    <a:lnTo>
                      <a:pt x="564" y="24"/>
                    </a:lnTo>
                    <a:lnTo>
                      <a:pt x="564" y="60"/>
                    </a:lnTo>
                    <a:lnTo>
                      <a:pt x="570" y="6"/>
                    </a:lnTo>
                    <a:lnTo>
                      <a:pt x="570" y="24"/>
                    </a:lnTo>
                    <a:lnTo>
                      <a:pt x="576" y="0"/>
                    </a:lnTo>
                    <a:lnTo>
                      <a:pt x="576" y="6"/>
                    </a:lnTo>
                    <a:lnTo>
                      <a:pt x="582" y="0"/>
                    </a:lnTo>
                    <a:lnTo>
                      <a:pt x="582" y="12"/>
                    </a:lnTo>
                    <a:lnTo>
                      <a:pt x="588" y="12"/>
                    </a:lnTo>
                    <a:lnTo>
                      <a:pt x="588" y="36"/>
                    </a:lnTo>
                    <a:lnTo>
                      <a:pt x="594" y="36"/>
                    </a:lnTo>
                    <a:lnTo>
                      <a:pt x="594" y="72"/>
                    </a:lnTo>
                    <a:lnTo>
                      <a:pt x="600" y="72"/>
                    </a:lnTo>
                    <a:lnTo>
                      <a:pt x="600" y="114"/>
                    </a:lnTo>
                    <a:lnTo>
                      <a:pt x="606" y="114"/>
                    </a:lnTo>
                    <a:lnTo>
                      <a:pt x="606" y="156"/>
                    </a:lnTo>
                    <a:lnTo>
                      <a:pt x="612" y="156"/>
                    </a:lnTo>
                    <a:lnTo>
                      <a:pt x="612" y="192"/>
                    </a:lnTo>
                    <a:lnTo>
                      <a:pt x="618" y="192"/>
                    </a:lnTo>
                    <a:lnTo>
                      <a:pt x="618" y="234"/>
                    </a:lnTo>
                    <a:lnTo>
                      <a:pt x="624" y="234"/>
                    </a:lnTo>
                    <a:lnTo>
                      <a:pt x="624" y="276"/>
                    </a:lnTo>
                    <a:lnTo>
                      <a:pt x="630" y="276"/>
                    </a:lnTo>
                    <a:lnTo>
                      <a:pt x="630" y="318"/>
                    </a:lnTo>
                    <a:lnTo>
                      <a:pt x="636" y="318"/>
                    </a:lnTo>
                    <a:lnTo>
                      <a:pt x="636" y="354"/>
                    </a:lnTo>
                    <a:lnTo>
                      <a:pt x="642" y="354"/>
                    </a:lnTo>
                    <a:lnTo>
                      <a:pt x="642" y="390"/>
                    </a:lnTo>
                    <a:lnTo>
                      <a:pt x="648" y="390"/>
                    </a:lnTo>
                    <a:lnTo>
                      <a:pt x="648" y="426"/>
                    </a:lnTo>
                    <a:lnTo>
                      <a:pt x="654" y="426"/>
                    </a:lnTo>
                    <a:lnTo>
                      <a:pt x="654" y="444"/>
                    </a:lnTo>
                    <a:lnTo>
                      <a:pt x="660" y="444"/>
                    </a:lnTo>
                    <a:lnTo>
                      <a:pt x="660" y="462"/>
                    </a:lnTo>
                    <a:lnTo>
                      <a:pt x="666" y="462"/>
                    </a:lnTo>
                    <a:lnTo>
                      <a:pt x="666" y="480"/>
                    </a:lnTo>
                    <a:lnTo>
                      <a:pt x="672" y="480"/>
                    </a:lnTo>
                    <a:lnTo>
                      <a:pt x="672" y="498"/>
                    </a:lnTo>
                    <a:lnTo>
                      <a:pt x="678" y="498"/>
                    </a:lnTo>
                    <a:lnTo>
                      <a:pt x="678" y="522"/>
                    </a:lnTo>
                    <a:lnTo>
                      <a:pt x="684" y="522"/>
                    </a:lnTo>
                    <a:lnTo>
                      <a:pt x="684" y="546"/>
                    </a:lnTo>
                    <a:lnTo>
                      <a:pt x="690" y="546"/>
                    </a:lnTo>
                    <a:lnTo>
                      <a:pt x="690" y="576"/>
                    </a:lnTo>
                    <a:lnTo>
                      <a:pt x="696" y="576"/>
                    </a:lnTo>
                    <a:lnTo>
                      <a:pt x="696" y="612"/>
                    </a:lnTo>
                    <a:lnTo>
                      <a:pt x="702" y="612"/>
                    </a:lnTo>
                    <a:lnTo>
                      <a:pt x="702" y="642"/>
                    </a:lnTo>
                    <a:lnTo>
                      <a:pt x="708" y="642"/>
                    </a:lnTo>
                    <a:lnTo>
                      <a:pt x="708" y="672"/>
                    </a:lnTo>
                    <a:lnTo>
                      <a:pt x="714" y="672"/>
                    </a:lnTo>
                    <a:lnTo>
                      <a:pt x="714" y="702"/>
                    </a:lnTo>
                    <a:lnTo>
                      <a:pt x="720" y="702"/>
                    </a:lnTo>
                    <a:lnTo>
                      <a:pt x="720" y="732"/>
                    </a:lnTo>
                    <a:lnTo>
                      <a:pt x="726" y="732"/>
                    </a:lnTo>
                    <a:lnTo>
                      <a:pt x="726" y="762"/>
                    </a:lnTo>
                    <a:lnTo>
                      <a:pt x="732" y="762"/>
                    </a:lnTo>
                    <a:lnTo>
                      <a:pt x="732" y="786"/>
                    </a:lnTo>
                    <a:lnTo>
                      <a:pt x="738" y="786"/>
                    </a:lnTo>
                    <a:lnTo>
                      <a:pt x="738" y="816"/>
                    </a:lnTo>
                    <a:lnTo>
                      <a:pt x="744" y="816"/>
                    </a:lnTo>
                    <a:lnTo>
                      <a:pt x="744" y="840"/>
                    </a:lnTo>
                    <a:lnTo>
                      <a:pt x="750" y="840"/>
                    </a:lnTo>
                    <a:lnTo>
                      <a:pt x="750" y="852"/>
                    </a:lnTo>
                    <a:lnTo>
                      <a:pt x="756" y="852"/>
                    </a:lnTo>
                    <a:lnTo>
                      <a:pt x="756" y="864"/>
                    </a:lnTo>
                    <a:lnTo>
                      <a:pt x="762" y="864"/>
                    </a:lnTo>
                    <a:lnTo>
                      <a:pt x="762" y="876"/>
                    </a:lnTo>
                    <a:lnTo>
                      <a:pt x="768" y="876"/>
                    </a:lnTo>
                    <a:lnTo>
                      <a:pt x="768" y="888"/>
                    </a:lnTo>
                    <a:lnTo>
                      <a:pt x="774" y="888"/>
                    </a:lnTo>
                    <a:lnTo>
                      <a:pt x="774" y="900"/>
                    </a:lnTo>
                    <a:lnTo>
                      <a:pt x="780" y="900"/>
                    </a:lnTo>
                    <a:lnTo>
                      <a:pt x="780" y="912"/>
                    </a:lnTo>
                    <a:lnTo>
                      <a:pt x="786" y="912"/>
                    </a:lnTo>
                    <a:lnTo>
                      <a:pt x="786" y="924"/>
                    </a:lnTo>
                    <a:lnTo>
                      <a:pt x="792" y="924"/>
                    </a:lnTo>
                    <a:lnTo>
                      <a:pt x="792" y="948"/>
                    </a:lnTo>
                    <a:lnTo>
                      <a:pt x="798" y="948"/>
                    </a:lnTo>
                    <a:lnTo>
                      <a:pt x="798" y="972"/>
                    </a:lnTo>
                    <a:lnTo>
                      <a:pt x="804" y="972"/>
                    </a:lnTo>
                    <a:lnTo>
                      <a:pt x="804" y="990"/>
                    </a:lnTo>
                    <a:lnTo>
                      <a:pt x="810" y="990"/>
                    </a:lnTo>
                    <a:lnTo>
                      <a:pt x="810" y="996"/>
                    </a:lnTo>
                    <a:lnTo>
                      <a:pt x="816" y="996"/>
                    </a:lnTo>
                    <a:lnTo>
                      <a:pt x="816" y="1002"/>
                    </a:lnTo>
                    <a:lnTo>
                      <a:pt x="822" y="990"/>
                    </a:lnTo>
                    <a:lnTo>
                      <a:pt x="822" y="996"/>
                    </a:lnTo>
                    <a:lnTo>
                      <a:pt x="828" y="984"/>
                    </a:lnTo>
                    <a:lnTo>
                      <a:pt x="828" y="990"/>
                    </a:lnTo>
                    <a:lnTo>
                      <a:pt x="834" y="978"/>
                    </a:lnTo>
                    <a:lnTo>
                      <a:pt x="834" y="984"/>
                    </a:lnTo>
                    <a:lnTo>
                      <a:pt x="840" y="978"/>
                    </a:lnTo>
                    <a:lnTo>
                      <a:pt x="840" y="978"/>
                    </a:lnTo>
                    <a:lnTo>
                      <a:pt x="846" y="978"/>
                    </a:lnTo>
                    <a:lnTo>
                      <a:pt x="846" y="978"/>
                    </a:lnTo>
                    <a:lnTo>
                      <a:pt x="852" y="972"/>
                    </a:lnTo>
                    <a:lnTo>
                      <a:pt x="852" y="978"/>
                    </a:lnTo>
                    <a:lnTo>
                      <a:pt x="858" y="966"/>
                    </a:lnTo>
                    <a:lnTo>
                      <a:pt x="858" y="972"/>
                    </a:lnTo>
                    <a:lnTo>
                      <a:pt x="864" y="954"/>
                    </a:lnTo>
                    <a:lnTo>
                      <a:pt x="864" y="966"/>
                    </a:lnTo>
                    <a:lnTo>
                      <a:pt x="870" y="948"/>
                    </a:lnTo>
                    <a:lnTo>
                      <a:pt x="870" y="954"/>
                    </a:lnTo>
                    <a:lnTo>
                      <a:pt x="876" y="942"/>
                    </a:lnTo>
                    <a:lnTo>
                      <a:pt x="876" y="948"/>
                    </a:lnTo>
                    <a:lnTo>
                      <a:pt x="882" y="942"/>
                    </a:lnTo>
                    <a:lnTo>
                      <a:pt x="882" y="942"/>
                    </a:lnTo>
                    <a:lnTo>
                      <a:pt x="888" y="942"/>
                    </a:lnTo>
                    <a:lnTo>
                      <a:pt x="888" y="942"/>
                    </a:lnTo>
                    <a:lnTo>
                      <a:pt x="894" y="942"/>
                    </a:lnTo>
                    <a:lnTo>
                      <a:pt x="894" y="942"/>
                    </a:lnTo>
                    <a:lnTo>
                      <a:pt x="900" y="942"/>
                    </a:lnTo>
                    <a:lnTo>
                      <a:pt x="900" y="942"/>
                    </a:lnTo>
                    <a:lnTo>
                      <a:pt x="906" y="930"/>
                    </a:lnTo>
                    <a:lnTo>
                      <a:pt x="906" y="942"/>
                    </a:lnTo>
                    <a:lnTo>
                      <a:pt x="912" y="924"/>
                    </a:lnTo>
                    <a:lnTo>
                      <a:pt x="912" y="930"/>
                    </a:lnTo>
                    <a:lnTo>
                      <a:pt x="918" y="912"/>
                    </a:lnTo>
                    <a:lnTo>
                      <a:pt x="918" y="924"/>
                    </a:lnTo>
                    <a:lnTo>
                      <a:pt x="924" y="900"/>
                    </a:lnTo>
                    <a:lnTo>
                      <a:pt x="924" y="912"/>
                    </a:lnTo>
                    <a:lnTo>
                      <a:pt x="930" y="882"/>
                    </a:lnTo>
                    <a:lnTo>
                      <a:pt x="930" y="900"/>
                    </a:lnTo>
                    <a:lnTo>
                      <a:pt x="936" y="870"/>
                    </a:lnTo>
                    <a:lnTo>
                      <a:pt x="936" y="882"/>
                    </a:lnTo>
                    <a:lnTo>
                      <a:pt x="942" y="858"/>
                    </a:lnTo>
                    <a:lnTo>
                      <a:pt x="942" y="870"/>
                    </a:lnTo>
                    <a:lnTo>
                      <a:pt x="948" y="852"/>
                    </a:lnTo>
                    <a:lnTo>
                      <a:pt x="948" y="858"/>
                    </a:lnTo>
                    <a:lnTo>
                      <a:pt x="954" y="852"/>
                    </a:lnTo>
                    <a:lnTo>
                      <a:pt x="954" y="852"/>
                    </a:lnTo>
                    <a:lnTo>
                      <a:pt x="960" y="852"/>
                    </a:lnTo>
                    <a:lnTo>
                      <a:pt x="960" y="852"/>
                    </a:lnTo>
                    <a:lnTo>
                      <a:pt x="966" y="852"/>
                    </a:lnTo>
                    <a:lnTo>
                      <a:pt x="966" y="864"/>
                    </a:lnTo>
                    <a:lnTo>
                      <a:pt x="972" y="864"/>
                    </a:lnTo>
                    <a:lnTo>
                      <a:pt x="972" y="870"/>
                    </a:lnTo>
                    <a:lnTo>
                      <a:pt x="978" y="870"/>
                    </a:lnTo>
                    <a:lnTo>
                      <a:pt x="978" y="870"/>
                    </a:lnTo>
                    <a:lnTo>
                      <a:pt x="984" y="870"/>
                    </a:lnTo>
                    <a:lnTo>
                      <a:pt x="984" y="870"/>
                    </a:lnTo>
                    <a:lnTo>
                      <a:pt x="990" y="858"/>
                    </a:lnTo>
                    <a:lnTo>
                      <a:pt x="990" y="870"/>
                    </a:lnTo>
                    <a:lnTo>
                      <a:pt x="996" y="840"/>
                    </a:lnTo>
                    <a:lnTo>
                      <a:pt x="996" y="858"/>
                    </a:lnTo>
                    <a:lnTo>
                      <a:pt x="1002" y="828"/>
                    </a:lnTo>
                    <a:lnTo>
                      <a:pt x="1002" y="840"/>
                    </a:lnTo>
                    <a:lnTo>
                      <a:pt x="1008" y="816"/>
                    </a:lnTo>
                    <a:lnTo>
                      <a:pt x="1008" y="828"/>
                    </a:lnTo>
                    <a:lnTo>
                      <a:pt x="1014" y="810"/>
                    </a:lnTo>
                    <a:lnTo>
                      <a:pt x="1014" y="816"/>
                    </a:lnTo>
                    <a:lnTo>
                      <a:pt x="1020" y="804"/>
                    </a:lnTo>
                    <a:lnTo>
                      <a:pt x="1020" y="810"/>
                    </a:lnTo>
                    <a:lnTo>
                      <a:pt x="1026" y="810"/>
                    </a:lnTo>
                    <a:lnTo>
                      <a:pt x="1026" y="810"/>
                    </a:lnTo>
                    <a:lnTo>
                      <a:pt x="1032" y="810"/>
                    </a:lnTo>
                    <a:lnTo>
                      <a:pt x="1032" y="822"/>
                    </a:lnTo>
                    <a:lnTo>
                      <a:pt x="1038" y="822"/>
                    </a:lnTo>
                    <a:lnTo>
                      <a:pt x="1038" y="828"/>
                    </a:lnTo>
                    <a:lnTo>
                      <a:pt x="1044" y="828"/>
                    </a:lnTo>
                    <a:lnTo>
                      <a:pt x="1044" y="828"/>
                    </a:lnTo>
                    <a:lnTo>
                      <a:pt x="1050" y="810"/>
                    </a:lnTo>
                    <a:lnTo>
                      <a:pt x="1050" y="828"/>
                    </a:lnTo>
                    <a:lnTo>
                      <a:pt x="1056" y="792"/>
                    </a:lnTo>
                    <a:lnTo>
                      <a:pt x="1056" y="810"/>
                    </a:lnTo>
                    <a:lnTo>
                      <a:pt x="1062" y="768"/>
                    </a:lnTo>
                    <a:lnTo>
                      <a:pt x="1062" y="792"/>
                    </a:lnTo>
                    <a:lnTo>
                      <a:pt x="1068" y="750"/>
                    </a:lnTo>
                    <a:lnTo>
                      <a:pt x="1068" y="768"/>
                    </a:lnTo>
                    <a:lnTo>
                      <a:pt x="1074" y="726"/>
                    </a:lnTo>
                    <a:lnTo>
                      <a:pt x="1074" y="750"/>
                    </a:lnTo>
                    <a:lnTo>
                      <a:pt x="1080" y="714"/>
                    </a:lnTo>
                    <a:lnTo>
                      <a:pt x="1080" y="726"/>
                    </a:lnTo>
                    <a:lnTo>
                      <a:pt x="1086" y="708"/>
                    </a:lnTo>
                    <a:lnTo>
                      <a:pt x="1086" y="714"/>
                    </a:lnTo>
                    <a:lnTo>
                      <a:pt x="1092" y="702"/>
                    </a:lnTo>
                    <a:lnTo>
                      <a:pt x="1092" y="708"/>
                    </a:lnTo>
                    <a:lnTo>
                      <a:pt x="1098" y="708"/>
                    </a:lnTo>
                    <a:lnTo>
                      <a:pt x="1098" y="708"/>
                    </a:lnTo>
                    <a:lnTo>
                      <a:pt x="1104" y="708"/>
                    </a:lnTo>
                    <a:lnTo>
                      <a:pt x="1104" y="708"/>
                    </a:lnTo>
                    <a:lnTo>
                      <a:pt x="1110" y="708"/>
                    </a:lnTo>
                    <a:lnTo>
                      <a:pt x="1110" y="708"/>
                    </a:lnTo>
                    <a:lnTo>
                      <a:pt x="1116" y="696"/>
                    </a:lnTo>
                    <a:lnTo>
                      <a:pt x="1116" y="708"/>
                    </a:lnTo>
                    <a:lnTo>
                      <a:pt x="1122" y="684"/>
                    </a:lnTo>
                    <a:lnTo>
                      <a:pt x="1122" y="696"/>
                    </a:lnTo>
                    <a:lnTo>
                      <a:pt x="1128" y="672"/>
                    </a:lnTo>
                    <a:lnTo>
                      <a:pt x="1128" y="684"/>
                    </a:lnTo>
                    <a:lnTo>
                      <a:pt x="1134" y="660"/>
                    </a:lnTo>
                    <a:lnTo>
                      <a:pt x="1134" y="672"/>
                    </a:lnTo>
                    <a:lnTo>
                      <a:pt x="1140" y="654"/>
                    </a:lnTo>
                    <a:lnTo>
                      <a:pt x="1140" y="660"/>
                    </a:lnTo>
                    <a:lnTo>
                      <a:pt x="1146" y="648"/>
                    </a:lnTo>
                    <a:lnTo>
                      <a:pt x="1146" y="654"/>
                    </a:lnTo>
                    <a:lnTo>
                      <a:pt x="1152" y="642"/>
                    </a:lnTo>
                    <a:lnTo>
                      <a:pt x="1152" y="648"/>
                    </a:lnTo>
                    <a:lnTo>
                      <a:pt x="1158" y="636"/>
                    </a:lnTo>
                    <a:lnTo>
                      <a:pt x="1158" y="642"/>
                    </a:lnTo>
                    <a:lnTo>
                      <a:pt x="1164" y="630"/>
                    </a:lnTo>
                    <a:lnTo>
                      <a:pt x="1164" y="636"/>
                    </a:lnTo>
                    <a:lnTo>
                      <a:pt x="1170" y="618"/>
                    </a:lnTo>
                    <a:lnTo>
                      <a:pt x="1170" y="630"/>
                    </a:lnTo>
                    <a:lnTo>
                      <a:pt x="1176" y="618"/>
                    </a:lnTo>
                    <a:lnTo>
                      <a:pt x="1176" y="618"/>
                    </a:lnTo>
                    <a:lnTo>
                      <a:pt x="1182" y="618"/>
                    </a:lnTo>
                    <a:lnTo>
                      <a:pt x="1182" y="624"/>
                    </a:lnTo>
                    <a:lnTo>
                      <a:pt x="1188" y="624"/>
                    </a:lnTo>
                    <a:lnTo>
                      <a:pt x="1188" y="630"/>
                    </a:lnTo>
                    <a:lnTo>
                      <a:pt x="1194" y="630"/>
                    </a:lnTo>
                    <a:lnTo>
                      <a:pt x="1194" y="642"/>
                    </a:lnTo>
                    <a:lnTo>
                      <a:pt x="1200" y="642"/>
                    </a:lnTo>
                    <a:lnTo>
                      <a:pt x="1200" y="654"/>
                    </a:lnTo>
                    <a:lnTo>
                      <a:pt x="1206" y="654"/>
                    </a:lnTo>
                    <a:lnTo>
                      <a:pt x="1206" y="654"/>
                    </a:lnTo>
                    <a:lnTo>
                      <a:pt x="1212" y="648"/>
                    </a:lnTo>
                    <a:lnTo>
                      <a:pt x="1212" y="654"/>
                    </a:lnTo>
                    <a:lnTo>
                      <a:pt x="1218" y="642"/>
                    </a:lnTo>
                    <a:lnTo>
                      <a:pt x="1218" y="648"/>
                    </a:lnTo>
                    <a:lnTo>
                      <a:pt x="1224" y="636"/>
                    </a:lnTo>
                    <a:lnTo>
                      <a:pt x="1224" y="642"/>
                    </a:lnTo>
                    <a:lnTo>
                      <a:pt x="1230" y="630"/>
                    </a:lnTo>
                    <a:lnTo>
                      <a:pt x="1230" y="636"/>
                    </a:lnTo>
                    <a:lnTo>
                      <a:pt x="1236" y="630"/>
                    </a:lnTo>
                    <a:lnTo>
                      <a:pt x="1236" y="630"/>
                    </a:lnTo>
                    <a:lnTo>
                      <a:pt x="1242" y="624"/>
                    </a:lnTo>
                    <a:lnTo>
                      <a:pt x="1242" y="630"/>
                    </a:lnTo>
                    <a:lnTo>
                      <a:pt x="1248" y="624"/>
                    </a:lnTo>
                    <a:lnTo>
                      <a:pt x="1248" y="624"/>
                    </a:lnTo>
                    <a:lnTo>
                      <a:pt x="1254" y="618"/>
                    </a:lnTo>
                    <a:lnTo>
                      <a:pt x="1254" y="624"/>
                    </a:lnTo>
                    <a:lnTo>
                      <a:pt x="1260" y="612"/>
                    </a:lnTo>
                    <a:lnTo>
                      <a:pt x="1260" y="618"/>
                    </a:lnTo>
                    <a:lnTo>
                      <a:pt x="1266" y="600"/>
                    </a:lnTo>
                    <a:lnTo>
                      <a:pt x="1266" y="612"/>
                    </a:lnTo>
                    <a:lnTo>
                      <a:pt x="1272" y="588"/>
                    </a:lnTo>
                    <a:lnTo>
                      <a:pt x="1272" y="600"/>
                    </a:lnTo>
                    <a:lnTo>
                      <a:pt x="1278" y="582"/>
                    </a:lnTo>
                    <a:lnTo>
                      <a:pt x="1278" y="588"/>
                    </a:lnTo>
                    <a:lnTo>
                      <a:pt x="1284" y="576"/>
                    </a:lnTo>
                    <a:lnTo>
                      <a:pt x="1284" y="582"/>
                    </a:lnTo>
                    <a:lnTo>
                      <a:pt x="1290" y="570"/>
                    </a:lnTo>
                    <a:lnTo>
                      <a:pt x="1290" y="576"/>
                    </a:lnTo>
                    <a:lnTo>
                      <a:pt x="1296" y="570"/>
                    </a:lnTo>
                    <a:lnTo>
                      <a:pt x="1296" y="570"/>
                    </a:lnTo>
                    <a:lnTo>
                      <a:pt x="1302" y="570"/>
                    </a:lnTo>
                    <a:lnTo>
                      <a:pt x="1302" y="570"/>
                    </a:lnTo>
                    <a:lnTo>
                      <a:pt x="1308" y="564"/>
                    </a:lnTo>
                    <a:lnTo>
                      <a:pt x="1308" y="570"/>
                    </a:lnTo>
                    <a:lnTo>
                      <a:pt x="1314" y="564"/>
                    </a:lnTo>
                    <a:lnTo>
                      <a:pt x="1314" y="564"/>
                    </a:lnTo>
                    <a:lnTo>
                      <a:pt x="1320" y="564"/>
                    </a:lnTo>
                    <a:lnTo>
                      <a:pt x="1320" y="564"/>
                    </a:lnTo>
                    <a:lnTo>
                      <a:pt x="1326" y="558"/>
                    </a:lnTo>
                    <a:lnTo>
                      <a:pt x="1326" y="564"/>
                    </a:lnTo>
                    <a:lnTo>
                      <a:pt x="1332" y="558"/>
                    </a:lnTo>
                    <a:lnTo>
                      <a:pt x="1332" y="558"/>
                    </a:lnTo>
                    <a:lnTo>
                      <a:pt x="1338" y="552"/>
                    </a:lnTo>
                    <a:lnTo>
                      <a:pt x="1338" y="558"/>
                    </a:lnTo>
                    <a:lnTo>
                      <a:pt x="1344" y="540"/>
                    </a:lnTo>
                    <a:lnTo>
                      <a:pt x="1344" y="552"/>
                    </a:lnTo>
                    <a:lnTo>
                      <a:pt x="1350" y="528"/>
                    </a:lnTo>
                    <a:lnTo>
                      <a:pt x="1350" y="540"/>
                    </a:lnTo>
                    <a:lnTo>
                      <a:pt x="1356" y="510"/>
                    </a:lnTo>
                    <a:lnTo>
                      <a:pt x="1356" y="528"/>
                    </a:lnTo>
                    <a:lnTo>
                      <a:pt x="1362" y="504"/>
                    </a:lnTo>
                    <a:lnTo>
                      <a:pt x="1362" y="510"/>
                    </a:lnTo>
                    <a:lnTo>
                      <a:pt x="1368" y="498"/>
                    </a:lnTo>
                    <a:lnTo>
                      <a:pt x="1368" y="504"/>
                    </a:lnTo>
                    <a:lnTo>
                      <a:pt x="1374" y="492"/>
                    </a:lnTo>
                    <a:lnTo>
                      <a:pt x="1374" y="498"/>
                    </a:lnTo>
                    <a:lnTo>
                      <a:pt x="1380" y="492"/>
                    </a:lnTo>
                    <a:lnTo>
                      <a:pt x="1380" y="492"/>
                    </a:lnTo>
                    <a:lnTo>
                      <a:pt x="1386" y="492"/>
                    </a:lnTo>
                    <a:lnTo>
                      <a:pt x="1386" y="498"/>
                    </a:lnTo>
                    <a:lnTo>
                      <a:pt x="1392" y="498"/>
                    </a:lnTo>
                    <a:lnTo>
                      <a:pt x="1392" y="498"/>
                    </a:lnTo>
                    <a:lnTo>
                      <a:pt x="1398" y="498"/>
                    </a:lnTo>
                    <a:lnTo>
                      <a:pt x="1398" y="504"/>
                    </a:lnTo>
                    <a:lnTo>
                      <a:pt x="1404" y="504"/>
                    </a:lnTo>
                    <a:lnTo>
                      <a:pt x="1404" y="510"/>
                    </a:lnTo>
                    <a:lnTo>
                      <a:pt x="1410" y="504"/>
                    </a:lnTo>
                    <a:lnTo>
                      <a:pt x="1410" y="510"/>
                    </a:lnTo>
                    <a:lnTo>
                      <a:pt x="1416" y="486"/>
                    </a:lnTo>
                    <a:lnTo>
                      <a:pt x="1416" y="504"/>
                    </a:lnTo>
                    <a:lnTo>
                      <a:pt x="1422" y="456"/>
                    </a:lnTo>
                    <a:lnTo>
                      <a:pt x="1422" y="486"/>
                    </a:lnTo>
                    <a:lnTo>
                      <a:pt x="1428" y="432"/>
                    </a:lnTo>
                    <a:lnTo>
                      <a:pt x="1428" y="456"/>
                    </a:lnTo>
                    <a:lnTo>
                      <a:pt x="1434" y="408"/>
                    </a:lnTo>
                    <a:lnTo>
                      <a:pt x="1434" y="432"/>
                    </a:lnTo>
                    <a:lnTo>
                      <a:pt x="1440" y="396"/>
                    </a:lnTo>
                    <a:lnTo>
                      <a:pt x="1440" y="408"/>
                    </a:lnTo>
                    <a:lnTo>
                      <a:pt x="1446" y="390"/>
                    </a:lnTo>
                    <a:lnTo>
                      <a:pt x="1446" y="396"/>
                    </a:lnTo>
                    <a:lnTo>
                      <a:pt x="1452" y="396"/>
                    </a:lnTo>
                    <a:lnTo>
                      <a:pt x="1452" y="402"/>
                    </a:lnTo>
                    <a:lnTo>
                      <a:pt x="1458" y="402"/>
                    </a:lnTo>
                    <a:lnTo>
                      <a:pt x="1458" y="414"/>
                    </a:lnTo>
                    <a:lnTo>
                      <a:pt x="1464" y="414"/>
                    </a:lnTo>
                    <a:lnTo>
                      <a:pt x="1464" y="432"/>
                    </a:lnTo>
                    <a:lnTo>
                      <a:pt x="1470" y="432"/>
                    </a:lnTo>
                    <a:lnTo>
                      <a:pt x="1470" y="444"/>
                    </a:lnTo>
                    <a:lnTo>
                      <a:pt x="1476" y="444"/>
                    </a:lnTo>
                    <a:lnTo>
                      <a:pt x="1476" y="462"/>
                    </a:lnTo>
                    <a:lnTo>
                      <a:pt x="1482" y="462"/>
                    </a:lnTo>
                    <a:lnTo>
                      <a:pt x="1482" y="474"/>
                    </a:lnTo>
                    <a:lnTo>
                      <a:pt x="1488" y="474"/>
                    </a:lnTo>
                    <a:lnTo>
                      <a:pt x="1488" y="486"/>
                    </a:lnTo>
                    <a:lnTo>
                      <a:pt x="1494" y="486"/>
                    </a:lnTo>
                    <a:lnTo>
                      <a:pt x="1494" y="486"/>
                    </a:lnTo>
                    <a:lnTo>
                      <a:pt x="1500" y="486"/>
                    </a:lnTo>
                    <a:lnTo>
                      <a:pt x="1500" y="486"/>
                    </a:lnTo>
                    <a:lnTo>
                      <a:pt x="1506" y="486"/>
                    </a:lnTo>
                    <a:lnTo>
                      <a:pt x="1506" y="492"/>
                    </a:lnTo>
                    <a:lnTo>
                      <a:pt x="1512" y="486"/>
                    </a:lnTo>
                    <a:lnTo>
                      <a:pt x="1512" y="492"/>
                    </a:lnTo>
                    <a:lnTo>
                      <a:pt x="1518" y="486"/>
                    </a:lnTo>
                    <a:lnTo>
                      <a:pt x="1518" y="486"/>
                    </a:lnTo>
                    <a:lnTo>
                      <a:pt x="1524" y="486"/>
                    </a:lnTo>
                    <a:lnTo>
                      <a:pt x="1524" y="492"/>
                    </a:lnTo>
                    <a:lnTo>
                      <a:pt x="1530" y="492"/>
                    </a:lnTo>
                    <a:lnTo>
                      <a:pt x="1530" y="492"/>
                    </a:lnTo>
                    <a:lnTo>
                      <a:pt x="1536" y="492"/>
                    </a:lnTo>
                    <a:lnTo>
                      <a:pt x="1536" y="498"/>
                    </a:lnTo>
                    <a:lnTo>
                      <a:pt x="1542" y="498"/>
                    </a:lnTo>
                    <a:lnTo>
                      <a:pt x="1542" y="498"/>
                    </a:lnTo>
                    <a:lnTo>
                      <a:pt x="1548" y="498"/>
                    </a:lnTo>
                    <a:lnTo>
                      <a:pt x="1548" y="498"/>
                    </a:lnTo>
                    <a:lnTo>
                      <a:pt x="1554" y="498"/>
                    </a:lnTo>
                    <a:lnTo>
                      <a:pt x="1554" y="498"/>
                    </a:lnTo>
                    <a:lnTo>
                      <a:pt x="1560" y="498"/>
                    </a:lnTo>
                    <a:lnTo>
                      <a:pt x="1560" y="504"/>
                    </a:lnTo>
                    <a:lnTo>
                      <a:pt x="1566" y="504"/>
                    </a:lnTo>
                    <a:lnTo>
                      <a:pt x="1566" y="510"/>
                    </a:lnTo>
                    <a:lnTo>
                      <a:pt x="1572" y="510"/>
                    </a:lnTo>
                    <a:lnTo>
                      <a:pt x="1572" y="510"/>
                    </a:lnTo>
                    <a:lnTo>
                      <a:pt x="1578" y="510"/>
                    </a:lnTo>
                    <a:lnTo>
                      <a:pt x="1578" y="516"/>
                    </a:lnTo>
                    <a:lnTo>
                      <a:pt x="1584" y="516"/>
                    </a:lnTo>
                    <a:lnTo>
                      <a:pt x="1584" y="522"/>
                    </a:lnTo>
                    <a:lnTo>
                      <a:pt x="1590" y="522"/>
                    </a:lnTo>
                    <a:lnTo>
                      <a:pt x="1590" y="522"/>
                    </a:lnTo>
                    <a:lnTo>
                      <a:pt x="1596" y="522"/>
                    </a:lnTo>
                    <a:lnTo>
                      <a:pt x="1596" y="522"/>
                    </a:lnTo>
                    <a:lnTo>
                      <a:pt x="1602" y="516"/>
                    </a:lnTo>
                    <a:lnTo>
                      <a:pt x="1602" y="522"/>
                    </a:lnTo>
                    <a:lnTo>
                      <a:pt x="1608" y="516"/>
                    </a:lnTo>
                    <a:lnTo>
                      <a:pt x="1608" y="516"/>
                    </a:lnTo>
                    <a:lnTo>
                      <a:pt x="1614" y="510"/>
                    </a:lnTo>
                    <a:lnTo>
                      <a:pt x="1614" y="516"/>
                    </a:lnTo>
                    <a:lnTo>
                      <a:pt x="1620" y="510"/>
                    </a:lnTo>
                    <a:lnTo>
                      <a:pt x="1620" y="510"/>
                    </a:lnTo>
                    <a:lnTo>
                      <a:pt x="1626" y="504"/>
                    </a:lnTo>
                    <a:lnTo>
                      <a:pt x="1626" y="510"/>
                    </a:lnTo>
                    <a:lnTo>
                      <a:pt x="1632" y="492"/>
                    </a:lnTo>
                    <a:lnTo>
                      <a:pt x="1632" y="504"/>
                    </a:lnTo>
                    <a:lnTo>
                      <a:pt x="1638" y="486"/>
                    </a:lnTo>
                    <a:lnTo>
                      <a:pt x="1638" y="492"/>
                    </a:lnTo>
                    <a:lnTo>
                      <a:pt x="1644" y="486"/>
                    </a:lnTo>
                    <a:lnTo>
                      <a:pt x="1644" y="486"/>
                    </a:lnTo>
                    <a:lnTo>
                      <a:pt x="1650" y="480"/>
                    </a:lnTo>
                    <a:lnTo>
                      <a:pt x="1650" y="486"/>
                    </a:lnTo>
                    <a:lnTo>
                      <a:pt x="1656" y="474"/>
                    </a:lnTo>
                    <a:lnTo>
                      <a:pt x="1656" y="480"/>
                    </a:lnTo>
                    <a:lnTo>
                      <a:pt x="1662" y="462"/>
                    </a:lnTo>
                    <a:lnTo>
                      <a:pt x="1662" y="474"/>
                    </a:lnTo>
                    <a:lnTo>
                      <a:pt x="1668" y="456"/>
                    </a:lnTo>
                    <a:lnTo>
                      <a:pt x="1668" y="462"/>
                    </a:lnTo>
                    <a:lnTo>
                      <a:pt x="1674" y="450"/>
                    </a:lnTo>
                    <a:lnTo>
                      <a:pt x="1674" y="456"/>
                    </a:lnTo>
                    <a:lnTo>
                      <a:pt x="1680" y="450"/>
                    </a:lnTo>
                    <a:lnTo>
                      <a:pt x="1680" y="456"/>
                    </a:lnTo>
                    <a:lnTo>
                      <a:pt x="1686" y="456"/>
                    </a:lnTo>
                    <a:lnTo>
                      <a:pt x="1686" y="462"/>
                    </a:lnTo>
                    <a:lnTo>
                      <a:pt x="1692" y="462"/>
                    </a:lnTo>
                    <a:lnTo>
                      <a:pt x="1692" y="468"/>
                    </a:lnTo>
                    <a:lnTo>
                      <a:pt x="1698" y="468"/>
                    </a:lnTo>
                    <a:lnTo>
                      <a:pt x="1698" y="474"/>
                    </a:lnTo>
                    <a:lnTo>
                      <a:pt x="1704" y="474"/>
                    </a:lnTo>
                    <a:lnTo>
                      <a:pt x="1704" y="474"/>
                    </a:lnTo>
                    <a:lnTo>
                      <a:pt x="1710" y="474"/>
                    </a:lnTo>
                    <a:lnTo>
                      <a:pt x="1710" y="480"/>
                    </a:lnTo>
                    <a:lnTo>
                      <a:pt x="1716" y="480"/>
                    </a:lnTo>
                    <a:lnTo>
                      <a:pt x="1716" y="486"/>
                    </a:lnTo>
                    <a:lnTo>
                      <a:pt x="1722" y="486"/>
                    </a:lnTo>
                    <a:lnTo>
                      <a:pt x="1722" y="486"/>
                    </a:lnTo>
                    <a:lnTo>
                      <a:pt x="1728" y="486"/>
                    </a:lnTo>
                    <a:lnTo>
                      <a:pt x="1728" y="486"/>
                    </a:lnTo>
                    <a:lnTo>
                      <a:pt x="1734" y="480"/>
                    </a:lnTo>
                    <a:lnTo>
                      <a:pt x="1734" y="486"/>
                    </a:lnTo>
                    <a:lnTo>
                      <a:pt x="1740" y="480"/>
                    </a:lnTo>
                    <a:lnTo>
                      <a:pt x="1740" y="480"/>
                    </a:lnTo>
                    <a:lnTo>
                      <a:pt x="1746" y="480"/>
                    </a:lnTo>
                    <a:lnTo>
                      <a:pt x="1746" y="486"/>
                    </a:lnTo>
                    <a:lnTo>
                      <a:pt x="1752" y="486"/>
                    </a:lnTo>
                    <a:lnTo>
                      <a:pt x="1752" y="492"/>
                    </a:lnTo>
                    <a:lnTo>
                      <a:pt x="1758" y="492"/>
                    </a:lnTo>
                    <a:lnTo>
                      <a:pt x="1758" y="498"/>
                    </a:lnTo>
                    <a:lnTo>
                      <a:pt x="1764" y="498"/>
                    </a:lnTo>
                    <a:lnTo>
                      <a:pt x="1764" y="504"/>
                    </a:lnTo>
                    <a:lnTo>
                      <a:pt x="1770" y="504"/>
                    </a:lnTo>
                    <a:lnTo>
                      <a:pt x="1770" y="504"/>
                    </a:lnTo>
                    <a:lnTo>
                      <a:pt x="1776" y="498"/>
                    </a:lnTo>
                    <a:lnTo>
                      <a:pt x="1776" y="504"/>
                    </a:lnTo>
                    <a:lnTo>
                      <a:pt x="1782" y="492"/>
                    </a:lnTo>
                    <a:lnTo>
                      <a:pt x="1782" y="498"/>
                    </a:lnTo>
                    <a:lnTo>
                      <a:pt x="1788" y="486"/>
                    </a:lnTo>
                    <a:lnTo>
                      <a:pt x="1788" y="492"/>
                    </a:lnTo>
                    <a:lnTo>
                      <a:pt x="1794" y="480"/>
                    </a:lnTo>
                    <a:lnTo>
                      <a:pt x="1794" y="486"/>
                    </a:lnTo>
                    <a:lnTo>
                      <a:pt x="1800" y="474"/>
                    </a:lnTo>
                    <a:lnTo>
                      <a:pt x="1800" y="480"/>
                    </a:lnTo>
                    <a:lnTo>
                      <a:pt x="1806" y="474"/>
                    </a:lnTo>
                    <a:lnTo>
                      <a:pt x="1806" y="474"/>
                    </a:lnTo>
                    <a:lnTo>
                      <a:pt x="1812" y="474"/>
                    </a:lnTo>
                    <a:lnTo>
                      <a:pt x="1812" y="474"/>
                    </a:lnTo>
                    <a:lnTo>
                      <a:pt x="1818" y="474"/>
                    </a:lnTo>
                    <a:lnTo>
                      <a:pt x="1818" y="480"/>
                    </a:lnTo>
                    <a:lnTo>
                      <a:pt x="1824" y="480"/>
                    </a:lnTo>
                    <a:lnTo>
                      <a:pt x="1824" y="480"/>
                    </a:lnTo>
                  </a:path>
                </a:pathLst>
              </a:custGeom>
              <a:noFill/>
              <a:ln w="19050">
                <a:solidFill>
                  <a:srgbClr val="00B0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75" name="Rectangle 161"/>
              <p:cNvSpPr>
                <a:spLocks noChangeArrowheads="1"/>
              </p:cNvSpPr>
              <p:nvPr/>
            </p:nvSpPr>
            <p:spPr bwMode="auto">
              <a:xfrm>
                <a:off x="5004" y="906"/>
                <a:ext cx="22"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Times New Roman" pitchFamily="18" charset="0"/>
                    <a:cs typeface="Times New Roman" pitchFamily="18" charset="0"/>
                  </a:rPr>
                  <a:t> </a:t>
                </a:r>
                <a:endParaRPr kumimoji="0" lang="zh-CN" altLang="zh-CN" sz="1000" b="0" i="0" u="none" strike="noStrike" cap="none" normalizeH="0" baseline="0">
                  <a:ln>
                    <a:noFill/>
                  </a:ln>
                  <a:solidFill>
                    <a:schemeClr val="tx1"/>
                  </a:solidFill>
                  <a:effectLst/>
                  <a:latin typeface="Times New Roman" pitchFamily="18" charset="0"/>
                  <a:cs typeface="Times New Roman" pitchFamily="18" charset="0"/>
                </a:endParaRPr>
              </a:p>
            </p:txBody>
          </p:sp>
        </p:grpSp>
        <p:sp>
          <p:nvSpPr>
            <p:cNvPr id="86" name="Rectangle 247"/>
            <p:cNvSpPr>
              <a:spLocks noChangeArrowheads="1"/>
            </p:cNvSpPr>
            <p:nvPr/>
          </p:nvSpPr>
          <p:spPr bwMode="auto">
            <a:xfrm>
              <a:off x="5926462" y="1357298"/>
              <a:ext cx="201518" cy="23489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000000"/>
                  </a:solidFill>
                  <a:effectLst/>
                  <a:latin typeface="Times New Roman" pitchFamily="18" charset="0"/>
                  <a:cs typeface="Times New Roman" pitchFamily="18" charset="0"/>
                </a:rPr>
                <a:t>P6</a:t>
              </a:r>
              <a:endParaRPr kumimoji="0" lang="zh-CN" altLang="zh-CN" sz="1400" b="0" i="0" u="none" strike="noStrike" cap="none" normalizeH="0" baseline="0" dirty="0">
                <a:ln>
                  <a:noFill/>
                </a:ln>
                <a:solidFill>
                  <a:schemeClr val="tx1"/>
                </a:solidFill>
                <a:effectLst/>
                <a:latin typeface="Times New Roman" pitchFamily="18" charset="0"/>
                <a:cs typeface="Times New Roman" pitchFamily="18" charset="0"/>
              </a:endParaRPr>
            </a:p>
          </p:txBody>
        </p:sp>
      </p:grpSp>
      <p:sp>
        <p:nvSpPr>
          <p:cNvPr id="81" name="矩形 80"/>
          <p:cNvSpPr/>
          <p:nvPr/>
        </p:nvSpPr>
        <p:spPr bwMode="auto">
          <a:xfrm>
            <a:off x="7725223" y="5479509"/>
            <a:ext cx="276912" cy="540914"/>
          </a:xfrm>
          <a:prstGeom prst="rect">
            <a:avLst/>
          </a:prstGeom>
          <a:solidFill>
            <a:srgbClr val="C00000">
              <a:alpha val="20000"/>
            </a:srgbClr>
          </a:solid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84" name="矩形 83"/>
          <p:cNvSpPr/>
          <p:nvPr/>
        </p:nvSpPr>
        <p:spPr bwMode="auto">
          <a:xfrm>
            <a:off x="8209820" y="5052977"/>
            <a:ext cx="383750" cy="676143"/>
          </a:xfrm>
          <a:prstGeom prst="rect">
            <a:avLst/>
          </a:prstGeom>
          <a:solidFill>
            <a:srgbClr val="C00000">
              <a:alpha val="20000"/>
            </a:srgbClr>
          </a:solid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cs typeface="Times New Roman" pitchFamily="18" charset="0"/>
            </a:endParaRPr>
          </a:p>
        </p:txBody>
      </p:sp>
      <p:grpSp>
        <p:nvGrpSpPr>
          <p:cNvPr id="14" name="组合 94"/>
          <p:cNvGrpSpPr/>
          <p:nvPr/>
        </p:nvGrpSpPr>
        <p:grpSpPr>
          <a:xfrm>
            <a:off x="5832594" y="3179005"/>
            <a:ext cx="3240000" cy="3240000"/>
            <a:chOff x="5366089" y="2927248"/>
            <a:chExt cx="3343428" cy="3423228"/>
          </a:xfrm>
        </p:grpSpPr>
        <p:grpSp>
          <p:nvGrpSpPr>
            <p:cNvPr id="15" name="Group 65"/>
            <p:cNvGrpSpPr>
              <a:grpSpLocks noChangeAspect="1"/>
            </p:cNvGrpSpPr>
            <p:nvPr/>
          </p:nvGrpSpPr>
          <p:grpSpPr bwMode="auto">
            <a:xfrm>
              <a:off x="5366089" y="2927248"/>
              <a:ext cx="3343428" cy="3423228"/>
              <a:chOff x="0" y="771"/>
              <a:chExt cx="2160" cy="2413"/>
            </a:xfrm>
          </p:grpSpPr>
          <p:sp>
            <p:nvSpPr>
              <p:cNvPr id="19" name="Rectangle 66"/>
              <p:cNvSpPr>
                <a:spLocks noChangeArrowheads="1"/>
              </p:cNvSpPr>
              <p:nvPr/>
            </p:nvSpPr>
            <p:spPr bwMode="auto">
              <a:xfrm>
                <a:off x="0" y="1245"/>
                <a:ext cx="0" cy="115"/>
              </a:xfrm>
              <a:prstGeom prst="rect">
                <a:avLst/>
              </a:prstGeom>
              <a:solidFill>
                <a:srgbClr val="FFFFFF"/>
              </a:solid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0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20" name="Line 67"/>
              <p:cNvSpPr>
                <a:spLocks noChangeShapeType="1"/>
              </p:cNvSpPr>
              <p:nvPr/>
            </p:nvSpPr>
            <p:spPr bwMode="auto">
              <a:xfrm>
                <a:off x="378" y="2265"/>
                <a:ext cx="178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21" name="Line 68"/>
              <p:cNvSpPr>
                <a:spLocks noChangeShapeType="1"/>
              </p:cNvSpPr>
              <p:nvPr/>
            </p:nvSpPr>
            <p:spPr bwMode="auto">
              <a:xfrm>
                <a:off x="672" y="1581"/>
                <a:ext cx="1" cy="160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22" name="Line 70"/>
              <p:cNvSpPr>
                <a:spLocks noChangeShapeType="1"/>
              </p:cNvSpPr>
              <p:nvPr/>
            </p:nvSpPr>
            <p:spPr bwMode="auto">
              <a:xfrm flipV="1">
                <a:off x="378" y="2235"/>
                <a:ext cx="1" cy="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23" name="Line 72"/>
              <p:cNvSpPr>
                <a:spLocks noChangeShapeType="1"/>
              </p:cNvSpPr>
              <p:nvPr/>
            </p:nvSpPr>
            <p:spPr bwMode="auto">
              <a:xfrm flipV="1">
                <a:off x="750" y="2235"/>
                <a:ext cx="1" cy="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24" name="Line 74"/>
              <p:cNvSpPr>
                <a:spLocks noChangeShapeType="1"/>
              </p:cNvSpPr>
              <p:nvPr/>
            </p:nvSpPr>
            <p:spPr bwMode="auto">
              <a:xfrm flipV="1">
                <a:off x="1122" y="2235"/>
                <a:ext cx="1" cy="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25" name="Line 76"/>
              <p:cNvSpPr>
                <a:spLocks noChangeShapeType="1"/>
              </p:cNvSpPr>
              <p:nvPr/>
            </p:nvSpPr>
            <p:spPr bwMode="auto">
              <a:xfrm flipV="1">
                <a:off x="1494" y="2235"/>
                <a:ext cx="1" cy="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26" name="Line 78"/>
              <p:cNvSpPr>
                <a:spLocks noChangeShapeType="1"/>
              </p:cNvSpPr>
              <p:nvPr/>
            </p:nvSpPr>
            <p:spPr bwMode="auto">
              <a:xfrm flipV="1">
                <a:off x="1866" y="2235"/>
                <a:ext cx="1" cy="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27" name="Line 81"/>
              <p:cNvSpPr>
                <a:spLocks noChangeShapeType="1"/>
              </p:cNvSpPr>
              <p:nvPr/>
            </p:nvSpPr>
            <p:spPr bwMode="auto">
              <a:xfrm flipH="1">
                <a:off x="642" y="2271"/>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28" name="Rectangle 82"/>
              <p:cNvSpPr>
                <a:spLocks noChangeArrowheads="1"/>
              </p:cNvSpPr>
              <p:nvPr/>
            </p:nvSpPr>
            <p:spPr bwMode="auto">
              <a:xfrm>
                <a:off x="576" y="2241"/>
                <a:ext cx="0" cy="11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000"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29" name="Line 83"/>
              <p:cNvSpPr>
                <a:spLocks noChangeShapeType="1"/>
              </p:cNvSpPr>
              <p:nvPr/>
            </p:nvSpPr>
            <p:spPr bwMode="auto">
              <a:xfrm flipH="1">
                <a:off x="642" y="2043"/>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30" name="Line 85"/>
              <p:cNvSpPr>
                <a:spLocks noChangeShapeType="1"/>
              </p:cNvSpPr>
              <p:nvPr/>
            </p:nvSpPr>
            <p:spPr bwMode="auto">
              <a:xfrm flipH="1">
                <a:off x="642" y="1815"/>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31" name="Line 87"/>
              <p:cNvSpPr>
                <a:spLocks noChangeShapeType="1"/>
              </p:cNvSpPr>
              <p:nvPr/>
            </p:nvSpPr>
            <p:spPr bwMode="auto">
              <a:xfrm flipH="1">
                <a:off x="642" y="1581"/>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32" name="Line 89"/>
              <p:cNvSpPr>
                <a:spLocks noChangeShapeType="1"/>
              </p:cNvSpPr>
              <p:nvPr/>
            </p:nvSpPr>
            <p:spPr bwMode="auto">
              <a:xfrm flipH="1">
                <a:off x="642" y="2499"/>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33" name="Line 91"/>
              <p:cNvSpPr>
                <a:spLocks noChangeShapeType="1"/>
              </p:cNvSpPr>
              <p:nvPr/>
            </p:nvSpPr>
            <p:spPr bwMode="auto">
              <a:xfrm flipH="1">
                <a:off x="642" y="2727"/>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34" name="Line 93"/>
              <p:cNvSpPr>
                <a:spLocks noChangeShapeType="1"/>
              </p:cNvSpPr>
              <p:nvPr/>
            </p:nvSpPr>
            <p:spPr bwMode="auto">
              <a:xfrm flipH="1">
                <a:off x="642" y="2955"/>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35" name="Line 95"/>
              <p:cNvSpPr>
                <a:spLocks noChangeShapeType="1"/>
              </p:cNvSpPr>
              <p:nvPr/>
            </p:nvSpPr>
            <p:spPr bwMode="auto">
              <a:xfrm flipH="1">
                <a:off x="642" y="3183"/>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36" name="Freeform 97"/>
              <p:cNvSpPr>
                <a:spLocks/>
              </p:cNvSpPr>
              <p:nvPr/>
            </p:nvSpPr>
            <p:spPr bwMode="auto">
              <a:xfrm>
                <a:off x="378" y="1971"/>
                <a:ext cx="1776" cy="876"/>
              </a:xfrm>
              <a:custGeom>
                <a:avLst/>
                <a:gdLst/>
                <a:ahLst/>
                <a:cxnLst>
                  <a:cxn ang="0">
                    <a:pos x="24" y="246"/>
                  </a:cxn>
                  <a:cxn ang="0">
                    <a:pos x="54" y="324"/>
                  </a:cxn>
                  <a:cxn ang="0">
                    <a:pos x="84" y="318"/>
                  </a:cxn>
                  <a:cxn ang="0">
                    <a:pos x="114" y="312"/>
                  </a:cxn>
                  <a:cxn ang="0">
                    <a:pos x="144" y="360"/>
                  </a:cxn>
                  <a:cxn ang="0">
                    <a:pos x="174" y="360"/>
                  </a:cxn>
                  <a:cxn ang="0">
                    <a:pos x="204" y="306"/>
                  </a:cxn>
                  <a:cxn ang="0">
                    <a:pos x="234" y="294"/>
                  </a:cxn>
                  <a:cxn ang="0">
                    <a:pos x="264" y="306"/>
                  </a:cxn>
                  <a:cxn ang="0">
                    <a:pos x="294" y="264"/>
                  </a:cxn>
                  <a:cxn ang="0">
                    <a:pos x="324" y="270"/>
                  </a:cxn>
                  <a:cxn ang="0">
                    <a:pos x="354" y="264"/>
                  </a:cxn>
                  <a:cxn ang="0">
                    <a:pos x="384" y="306"/>
                  </a:cxn>
                  <a:cxn ang="0">
                    <a:pos x="414" y="330"/>
                  </a:cxn>
                  <a:cxn ang="0">
                    <a:pos x="444" y="408"/>
                  </a:cxn>
                  <a:cxn ang="0">
                    <a:pos x="474" y="564"/>
                  </a:cxn>
                  <a:cxn ang="0">
                    <a:pos x="504" y="624"/>
                  </a:cxn>
                  <a:cxn ang="0">
                    <a:pos x="534" y="444"/>
                  </a:cxn>
                  <a:cxn ang="0">
                    <a:pos x="564" y="132"/>
                  </a:cxn>
                  <a:cxn ang="0">
                    <a:pos x="594" y="6"/>
                  </a:cxn>
                  <a:cxn ang="0">
                    <a:pos x="624" y="120"/>
                  </a:cxn>
                  <a:cxn ang="0">
                    <a:pos x="654" y="258"/>
                  </a:cxn>
                  <a:cxn ang="0">
                    <a:pos x="684" y="462"/>
                  </a:cxn>
                  <a:cxn ang="0">
                    <a:pos x="714" y="726"/>
                  </a:cxn>
                  <a:cxn ang="0">
                    <a:pos x="744" y="876"/>
                  </a:cxn>
                  <a:cxn ang="0">
                    <a:pos x="774" y="822"/>
                  </a:cxn>
                  <a:cxn ang="0">
                    <a:pos x="804" y="708"/>
                  </a:cxn>
                  <a:cxn ang="0">
                    <a:pos x="834" y="738"/>
                  </a:cxn>
                  <a:cxn ang="0">
                    <a:pos x="864" y="840"/>
                  </a:cxn>
                  <a:cxn ang="0">
                    <a:pos x="894" y="852"/>
                  </a:cxn>
                  <a:cxn ang="0">
                    <a:pos x="924" y="798"/>
                  </a:cxn>
                  <a:cxn ang="0">
                    <a:pos x="954" y="798"/>
                  </a:cxn>
                  <a:cxn ang="0">
                    <a:pos x="984" y="804"/>
                  </a:cxn>
                  <a:cxn ang="0">
                    <a:pos x="1014" y="822"/>
                  </a:cxn>
                  <a:cxn ang="0">
                    <a:pos x="1044" y="792"/>
                  </a:cxn>
                  <a:cxn ang="0">
                    <a:pos x="1074" y="738"/>
                  </a:cxn>
                  <a:cxn ang="0">
                    <a:pos x="1104" y="684"/>
                  </a:cxn>
                  <a:cxn ang="0">
                    <a:pos x="1134" y="654"/>
                  </a:cxn>
                  <a:cxn ang="0">
                    <a:pos x="1164" y="642"/>
                  </a:cxn>
                  <a:cxn ang="0">
                    <a:pos x="1194" y="564"/>
                  </a:cxn>
                  <a:cxn ang="0">
                    <a:pos x="1224" y="612"/>
                  </a:cxn>
                  <a:cxn ang="0">
                    <a:pos x="1254" y="624"/>
                  </a:cxn>
                  <a:cxn ang="0">
                    <a:pos x="1284" y="564"/>
                  </a:cxn>
                  <a:cxn ang="0">
                    <a:pos x="1314" y="540"/>
                  </a:cxn>
                  <a:cxn ang="0">
                    <a:pos x="1344" y="492"/>
                  </a:cxn>
                  <a:cxn ang="0">
                    <a:pos x="1374" y="546"/>
                  </a:cxn>
                  <a:cxn ang="0">
                    <a:pos x="1404" y="534"/>
                  </a:cxn>
                  <a:cxn ang="0">
                    <a:pos x="1434" y="540"/>
                  </a:cxn>
                  <a:cxn ang="0">
                    <a:pos x="1464" y="570"/>
                  </a:cxn>
                  <a:cxn ang="0">
                    <a:pos x="1494" y="558"/>
                  </a:cxn>
                  <a:cxn ang="0">
                    <a:pos x="1524" y="546"/>
                  </a:cxn>
                  <a:cxn ang="0">
                    <a:pos x="1554" y="504"/>
                  </a:cxn>
                  <a:cxn ang="0">
                    <a:pos x="1584" y="468"/>
                  </a:cxn>
                  <a:cxn ang="0">
                    <a:pos x="1614" y="450"/>
                  </a:cxn>
                  <a:cxn ang="0">
                    <a:pos x="1644" y="468"/>
                  </a:cxn>
                  <a:cxn ang="0">
                    <a:pos x="1674" y="450"/>
                  </a:cxn>
                  <a:cxn ang="0">
                    <a:pos x="1704" y="378"/>
                  </a:cxn>
                  <a:cxn ang="0">
                    <a:pos x="1734" y="390"/>
                  </a:cxn>
                  <a:cxn ang="0">
                    <a:pos x="1764" y="342"/>
                  </a:cxn>
                </a:cxnLst>
                <a:rect l="0" t="0" r="r" b="b"/>
                <a:pathLst>
                  <a:path w="1776" h="876">
                    <a:moveTo>
                      <a:pt x="0" y="150"/>
                    </a:moveTo>
                    <a:lnTo>
                      <a:pt x="0" y="162"/>
                    </a:lnTo>
                    <a:lnTo>
                      <a:pt x="6" y="162"/>
                    </a:lnTo>
                    <a:lnTo>
                      <a:pt x="6" y="180"/>
                    </a:lnTo>
                    <a:lnTo>
                      <a:pt x="12" y="180"/>
                    </a:lnTo>
                    <a:lnTo>
                      <a:pt x="12" y="210"/>
                    </a:lnTo>
                    <a:lnTo>
                      <a:pt x="18" y="210"/>
                    </a:lnTo>
                    <a:lnTo>
                      <a:pt x="18" y="234"/>
                    </a:lnTo>
                    <a:lnTo>
                      <a:pt x="24" y="234"/>
                    </a:lnTo>
                    <a:lnTo>
                      <a:pt x="24" y="246"/>
                    </a:lnTo>
                    <a:lnTo>
                      <a:pt x="30" y="246"/>
                    </a:lnTo>
                    <a:lnTo>
                      <a:pt x="30" y="264"/>
                    </a:lnTo>
                    <a:lnTo>
                      <a:pt x="36" y="264"/>
                    </a:lnTo>
                    <a:lnTo>
                      <a:pt x="36" y="282"/>
                    </a:lnTo>
                    <a:lnTo>
                      <a:pt x="42" y="282"/>
                    </a:lnTo>
                    <a:lnTo>
                      <a:pt x="42" y="300"/>
                    </a:lnTo>
                    <a:lnTo>
                      <a:pt x="48" y="300"/>
                    </a:lnTo>
                    <a:lnTo>
                      <a:pt x="48" y="312"/>
                    </a:lnTo>
                    <a:lnTo>
                      <a:pt x="54" y="312"/>
                    </a:lnTo>
                    <a:lnTo>
                      <a:pt x="54" y="324"/>
                    </a:lnTo>
                    <a:lnTo>
                      <a:pt x="60" y="324"/>
                    </a:lnTo>
                    <a:lnTo>
                      <a:pt x="60" y="324"/>
                    </a:lnTo>
                    <a:lnTo>
                      <a:pt x="66" y="324"/>
                    </a:lnTo>
                    <a:lnTo>
                      <a:pt x="66" y="324"/>
                    </a:lnTo>
                    <a:lnTo>
                      <a:pt x="72" y="324"/>
                    </a:lnTo>
                    <a:lnTo>
                      <a:pt x="72" y="324"/>
                    </a:lnTo>
                    <a:lnTo>
                      <a:pt x="78" y="318"/>
                    </a:lnTo>
                    <a:lnTo>
                      <a:pt x="78" y="324"/>
                    </a:lnTo>
                    <a:lnTo>
                      <a:pt x="84" y="318"/>
                    </a:lnTo>
                    <a:lnTo>
                      <a:pt x="84" y="318"/>
                    </a:lnTo>
                    <a:lnTo>
                      <a:pt x="90" y="312"/>
                    </a:lnTo>
                    <a:lnTo>
                      <a:pt x="90" y="318"/>
                    </a:lnTo>
                    <a:lnTo>
                      <a:pt x="96" y="306"/>
                    </a:lnTo>
                    <a:lnTo>
                      <a:pt x="96" y="312"/>
                    </a:lnTo>
                    <a:lnTo>
                      <a:pt x="102" y="300"/>
                    </a:lnTo>
                    <a:lnTo>
                      <a:pt x="102" y="306"/>
                    </a:lnTo>
                    <a:lnTo>
                      <a:pt x="108" y="300"/>
                    </a:lnTo>
                    <a:lnTo>
                      <a:pt x="108" y="306"/>
                    </a:lnTo>
                    <a:lnTo>
                      <a:pt x="114" y="306"/>
                    </a:lnTo>
                    <a:lnTo>
                      <a:pt x="114" y="312"/>
                    </a:lnTo>
                    <a:lnTo>
                      <a:pt x="120" y="312"/>
                    </a:lnTo>
                    <a:lnTo>
                      <a:pt x="120" y="318"/>
                    </a:lnTo>
                    <a:lnTo>
                      <a:pt x="126" y="318"/>
                    </a:lnTo>
                    <a:lnTo>
                      <a:pt x="126" y="324"/>
                    </a:lnTo>
                    <a:lnTo>
                      <a:pt x="132" y="324"/>
                    </a:lnTo>
                    <a:lnTo>
                      <a:pt x="132" y="330"/>
                    </a:lnTo>
                    <a:lnTo>
                      <a:pt x="138" y="330"/>
                    </a:lnTo>
                    <a:lnTo>
                      <a:pt x="138" y="348"/>
                    </a:lnTo>
                    <a:lnTo>
                      <a:pt x="144" y="348"/>
                    </a:lnTo>
                    <a:lnTo>
                      <a:pt x="144" y="360"/>
                    </a:lnTo>
                    <a:lnTo>
                      <a:pt x="150" y="360"/>
                    </a:lnTo>
                    <a:lnTo>
                      <a:pt x="150" y="366"/>
                    </a:lnTo>
                    <a:lnTo>
                      <a:pt x="156" y="366"/>
                    </a:lnTo>
                    <a:lnTo>
                      <a:pt x="156" y="366"/>
                    </a:lnTo>
                    <a:lnTo>
                      <a:pt x="162" y="366"/>
                    </a:lnTo>
                    <a:lnTo>
                      <a:pt x="162" y="366"/>
                    </a:lnTo>
                    <a:lnTo>
                      <a:pt x="168" y="360"/>
                    </a:lnTo>
                    <a:lnTo>
                      <a:pt x="168" y="366"/>
                    </a:lnTo>
                    <a:lnTo>
                      <a:pt x="174" y="348"/>
                    </a:lnTo>
                    <a:lnTo>
                      <a:pt x="174" y="360"/>
                    </a:lnTo>
                    <a:lnTo>
                      <a:pt x="180" y="336"/>
                    </a:lnTo>
                    <a:lnTo>
                      <a:pt x="180" y="348"/>
                    </a:lnTo>
                    <a:lnTo>
                      <a:pt x="186" y="324"/>
                    </a:lnTo>
                    <a:lnTo>
                      <a:pt x="186" y="336"/>
                    </a:lnTo>
                    <a:lnTo>
                      <a:pt x="192" y="312"/>
                    </a:lnTo>
                    <a:lnTo>
                      <a:pt x="192" y="324"/>
                    </a:lnTo>
                    <a:lnTo>
                      <a:pt x="198" y="306"/>
                    </a:lnTo>
                    <a:lnTo>
                      <a:pt x="198" y="312"/>
                    </a:lnTo>
                    <a:lnTo>
                      <a:pt x="204" y="300"/>
                    </a:lnTo>
                    <a:lnTo>
                      <a:pt x="204" y="306"/>
                    </a:lnTo>
                    <a:lnTo>
                      <a:pt x="210" y="300"/>
                    </a:lnTo>
                    <a:lnTo>
                      <a:pt x="210" y="300"/>
                    </a:lnTo>
                    <a:lnTo>
                      <a:pt x="216" y="300"/>
                    </a:lnTo>
                    <a:lnTo>
                      <a:pt x="216" y="300"/>
                    </a:lnTo>
                    <a:lnTo>
                      <a:pt x="222" y="300"/>
                    </a:lnTo>
                    <a:lnTo>
                      <a:pt x="222" y="300"/>
                    </a:lnTo>
                    <a:lnTo>
                      <a:pt x="228" y="294"/>
                    </a:lnTo>
                    <a:lnTo>
                      <a:pt x="228" y="300"/>
                    </a:lnTo>
                    <a:lnTo>
                      <a:pt x="234" y="294"/>
                    </a:lnTo>
                    <a:lnTo>
                      <a:pt x="234" y="294"/>
                    </a:lnTo>
                    <a:lnTo>
                      <a:pt x="240" y="294"/>
                    </a:lnTo>
                    <a:lnTo>
                      <a:pt x="240" y="300"/>
                    </a:lnTo>
                    <a:lnTo>
                      <a:pt x="246" y="300"/>
                    </a:lnTo>
                    <a:lnTo>
                      <a:pt x="246" y="306"/>
                    </a:lnTo>
                    <a:lnTo>
                      <a:pt x="252" y="306"/>
                    </a:lnTo>
                    <a:lnTo>
                      <a:pt x="252" y="306"/>
                    </a:lnTo>
                    <a:lnTo>
                      <a:pt x="258" y="306"/>
                    </a:lnTo>
                    <a:lnTo>
                      <a:pt x="258" y="312"/>
                    </a:lnTo>
                    <a:lnTo>
                      <a:pt x="264" y="294"/>
                    </a:lnTo>
                    <a:lnTo>
                      <a:pt x="264" y="306"/>
                    </a:lnTo>
                    <a:lnTo>
                      <a:pt x="270" y="276"/>
                    </a:lnTo>
                    <a:lnTo>
                      <a:pt x="270" y="294"/>
                    </a:lnTo>
                    <a:lnTo>
                      <a:pt x="276" y="264"/>
                    </a:lnTo>
                    <a:lnTo>
                      <a:pt x="276" y="276"/>
                    </a:lnTo>
                    <a:lnTo>
                      <a:pt x="282" y="258"/>
                    </a:lnTo>
                    <a:lnTo>
                      <a:pt x="282" y="264"/>
                    </a:lnTo>
                    <a:lnTo>
                      <a:pt x="288" y="258"/>
                    </a:lnTo>
                    <a:lnTo>
                      <a:pt x="288" y="258"/>
                    </a:lnTo>
                    <a:lnTo>
                      <a:pt x="294" y="258"/>
                    </a:lnTo>
                    <a:lnTo>
                      <a:pt x="294" y="264"/>
                    </a:lnTo>
                    <a:lnTo>
                      <a:pt x="300" y="264"/>
                    </a:lnTo>
                    <a:lnTo>
                      <a:pt x="300" y="264"/>
                    </a:lnTo>
                    <a:lnTo>
                      <a:pt x="306" y="264"/>
                    </a:lnTo>
                    <a:lnTo>
                      <a:pt x="306" y="264"/>
                    </a:lnTo>
                    <a:lnTo>
                      <a:pt x="312" y="264"/>
                    </a:lnTo>
                    <a:lnTo>
                      <a:pt x="312" y="264"/>
                    </a:lnTo>
                    <a:lnTo>
                      <a:pt x="318" y="264"/>
                    </a:lnTo>
                    <a:lnTo>
                      <a:pt x="318" y="270"/>
                    </a:lnTo>
                    <a:lnTo>
                      <a:pt x="324" y="270"/>
                    </a:lnTo>
                    <a:lnTo>
                      <a:pt x="324" y="270"/>
                    </a:lnTo>
                    <a:lnTo>
                      <a:pt x="330" y="270"/>
                    </a:lnTo>
                    <a:lnTo>
                      <a:pt x="330" y="270"/>
                    </a:lnTo>
                    <a:lnTo>
                      <a:pt x="336" y="270"/>
                    </a:lnTo>
                    <a:lnTo>
                      <a:pt x="336" y="270"/>
                    </a:lnTo>
                    <a:lnTo>
                      <a:pt x="342" y="270"/>
                    </a:lnTo>
                    <a:lnTo>
                      <a:pt x="342" y="270"/>
                    </a:lnTo>
                    <a:lnTo>
                      <a:pt x="348" y="264"/>
                    </a:lnTo>
                    <a:lnTo>
                      <a:pt x="348" y="270"/>
                    </a:lnTo>
                    <a:lnTo>
                      <a:pt x="354" y="264"/>
                    </a:lnTo>
                    <a:lnTo>
                      <a:pt x="354" y="264"/>
                    </a:lnTo>
                    <a:lnTo>
                      <a:pt x="360" y="264"/>
                    </a:lnTo>
                    <a:lnTo>
                      <a:pt x="360" y="270"/>
                    </a:lnTo>
                    <a:lnTo>
                      <a:pt x="366" y="270"/>
                    </a:lnTo>
                    <a:lnTo>
                      <a:pt x="366" y="282"/>
                    </a:lnTo>
                    <a:lnTo>
                      <a:pt x="372" y="282"/>
                    </a:lnTo>
                    <a:lnTo>
                      <a:pt x="372" y="294"/>
                    </a:lnTo>
                    <a:lnTo>
                      <a:pt x="378" y="294"/>
                    </a:lnTo>
                    <a:lnTo>
                      <a:pt x="378" y="306"/>
                    </a:lnTo>
                    <a:lnTo>
                      <a:pt x="384" y="306"/>
                    </a:lnTo>
                    <a:lnTo>
                      <a:pt x="384" y="306"/>
                    </a:lnTo>
                    <a:lnTo>
                      <a:pt x="390" y="306"/>
                    </a:lnTo>
                    <a:lnTo>
                      <a:pt x="390" y="312"/>
                    </a:lnTo>
                    <a:lnTo>
                      <a:pt x="396" y="312"/>
                    </a:lnTo>
                    <a:lnTo>
                      <a:pt x="396" y="312"/>
                    </a:lnTo>
                    <a:lnTo>
                      <a:pt x="402" y="312"/>
                    </a:lnTo>
                    <a:lnTo>
                      <a:pt x="402" y="312"/>
                    </a:lnTo>
                    <a:lnTo>
                      <a:pt x="408" y="312"/>
                    </a:lnTo>
                    <a:lnTo>
                      <a:pt x="408" y="324"/>
                    </a:lnTo>
                    <a:lnTo>
                      <a:pt x="414" y="324"/>
                    </a:lnTo>
                    <a:lnTo>
                      <a:pt x="414" y="330"/>
                    </a:lnTo>
                    <a:lnTo>
                      <a:pt x="420" y="330"/>
                    </a:lnTo>
                    <a:lnTo>
                      <a:pt x="420" y="342"/>
                    </a:lnTo>
                    <a:lnTo>
                      <a:pt x="426" y="342"/>
                    </a:lnTo>
                    <a:lnTo>
                      <a:pt x="426" y="354"/>
                    </a:lnTo>
                    <a:lnTo>
                      <a:pt x="432" y="354"/>
                    </a:lnTo>
                    <a:lnTo>
                      <a:pt x="432" y="372"/>
                    </a:lnTo>
                    <a:lnTo>
                      <a:pt x="438" y="372"/>
                    </a:lnTo>
                    <a:lnTo>
                      <a:pt x="438" y="396"/>
                    </a:lnTo>
                    <a:lnTo>
                      <a:pt x="444" y="396"/>
                    </a:lnTo>
                    <a:lnTo>
                      <a:pt x="444" y="408"/>
                    </a:lnTo>
                    <a:lnTo>
                      <a:pt x="450" y="408"/>
                    </a:lnTo>
                    <a:lnTo>
                      <a:pt x="450" y="426"/>
                    </a:lnTo>
                    <a:lnTo>
                      <a:pt x="456" y="426"/>
                    </a:lnTo>
                    <a:lnTo>
                      <a:pt x="456" y="456"/>
                    </a:lnTo>
                    <a:lnTo>
                      <a:pt x="462" y="456"/>
                    </a:lnTo>
                    <a:lnTo>
                      <a:pt x="462" y="486"/>
                    </a:lnTo>
                    <a:lnTo>
                      <a:pt x="468" y="486"/>
                    </a:lnTo>
                    <a:lnTo>
                      <a:pt x="468" y="528"/>
                    </a:lnTo>
                    <a:lnTo>
                      <a:pt x="474" y="528"/>
                    </a:lnTo>
                    <a:lnTo>
                      <a:pt x="474" y="564"/>
                    </a:lnTo>
                    <a:lnTo>
                      <a:pt x="480" y="564"/>
                    </a:lnTo>
                    <a:lnTo>
                      <a:pt x="480" y="600"/>
                    </a:lnTo>
                    <a:lnTo>
                      <a:pt x="486" y="600"/>
                    </a:lnTo>
                    <a:lnTo>
                      <a:pt x="486" y="618"/>
                    </a:lnTo>
                    <a:lnTo>
                      <a:pt x="492" y="618"/>
                    </a:lnTo>
                    <a:lnTo>
                      <a:pt x="492" y="630"/>
                    </a:lnTo>
                    <a:lnTo>
                      <a:pt x="498" y="624"/>
                    </a:lnTo>
                    <a:lnTo>
                      <a:pt x="498" y="630"/>
                    </a:lnTo>
                    <a:lnTo>
                      <a:pt x="504" y="606"/>
                    </a:lnTo>
                    <a:lnTo>
                      <a:pt x="504" y="624"/>
                    </a:lnTo>
                    <a:lnTo>
                      <a:pt x="510" y="576"/>
                    </a:lnTo>
                    <a:lnTo>
                      <a:pt x="510" y="606"/>
                    </a:lnTo>
                    <a:lnTo>
                      <a:pt x="516" y="540"/>
                    </a:lnTo>
                    <a:lnTo>
                      <a:pt x="516" y="576"/>
                    </a:lnTo>
                    <a:lnTo>
                      <a:pt x="522" y="492"/>
                    </a:lnTo>
                    <a:lnTo>
                      <a:pt x="522" y="540"/>
                    </a:lnTo>
                    <a:lnTo>
                      <a:pt x="528" y="444"/>
                    </a:lnTo>
                    <a:lnTo>
                      <a:pt x="528" y="492"/>
                    </a:lnTo>
                    <a:lnTo>
                      <a:pt x="534" y="390"/>
                    </a:lnTo>
                    <a:lnTo>
                      <a:pt x="534" y="444"/>
                    </a:lnTo>
                    <a:lnTo>
                      <a:pt x="540" y="324"/>
                    </a:lnTo>
                    <a:lnTo>
                      <a:pt x="540" y="390"/>
                    </a:lnTo>
                    <a:lnTo>
                      <a:pt x="546" y="264"/>
                    </a:lnTo>
                    <a:lnTo>
                      <a:pt x="546" y="324"/>
                    </a:lnTo>
                    <a:lnTo>
                      <a:pt x="552" y="198"/>
                    </a:lnTo>
                    <a:lnTo>
                      <a:pt x="552" y="264"/>
                    </a:lnTo>
                    <a:lnTo>
                      <a:pt x="558" y="132"/>
                    </a:lnTo>
                    <a:lnTo>
                      <a:pt x="558" y="198"/>
                    </a:lnTo>
                    <a:lnTo>
                      <a:pt x="564" y="78"/>
                    </a:lnTo>
                    <a:lnTo>
                      <a:pt x="564" y="132"/>
                    </a:lnTo>
                    <a:lnTo>
                      <a:pt x="570" y="36"/>
                    </a:lnTo>
                    <a:lnTo>
                      <a:pt x="570" y="78"/>
                    </a:lnTo>
                    <a:lnTo>
                      <a:pt x="576" y="12"/>
                    </a:lnTo>
                    <a:lnTo>
                      <a:pt x="576" y="36"/>
                    </a:lnTo>
                    <a:lnTo>
                      <a:pt x="582" y="0"/>
                    </a:lnTo>
                    <a:lnTo>
                      <a:pt x="582" y="12"/>
                    </a:lnTo>
                    <a:lnTo>
                      <a:pt x="588" y="0"/>
                    </a:lnTo>
                    <a:lnTo>
                      <a:pt x="588" y="0"/>
                    </a:lnTo>
                    <a:lnTo>
                      <a:pt x="594" y="0"/>
                    </a:lnTo>
                    <a:lnTo>
                      <a:pt x="594" y="6"/>
                    </a:lnTo>
                    <a:lnTo>
                      <a:pt x="600" y="6"/>
                    </a:lnTo>
                    <a:lnTo>
                      <a:pt x="600" y="12"/>
                    </a:lnTo>
                    <a:lnTo>
                      <a:pt x="606" y="12"/>
                    </a:lnTo>
                    <a:lnTo>
                      <a:pt x="606" y="30"/>
                    </a:lnTo>
                    <a:lnTo>
                      <a:pt x="612" y="30"/>
                    </a:lnTo>
                    <a:lnTo>
                      <a:pt x="612" y="60"/>
                    </a:lnTo>
                    <a:lnTo>
                      <a:pt x="618" y="60"/>
                    </a:lnTo>
                    <a:lnTo>
                      <a:pt x="618" y="90"/>
                    </a:lnTo>
                    <a:lnTo>
                      <a:pt x="624" y="90"/>
                    </a:lnTo>
                    <a:lnTo>
                      <a:pt x="624" y="120"/>
                    </a:lnTo>
                    <a:lnTo>
                      <a:pt x="630" y="120"/>
                    </a:lnTo>
                    <a:lnTo>
                      <a:pt x="630" y="144"/>
                    </a:lnTo>
                    <a:lnTo>
                      <a:pt x="636" y="144"/>
                    </a:lnTo>
                    <a:lnTo>
                      <a:pt x="636" y="174"/>
                    </a:lnTo>
                    <a:lnTo>
                      <a:pt x="642" y="174"/>
                    </a:lnTo>
                    <a:lnTo>
                      <a:pt x="642" y="204"/>
                    </a:lnTo>
                    <a:lnTo>
                      <a:pt x="648" y="204"/>
                    </a:lnTo>
                    <a:lnTo>
                      <a:pt x="648" y="228"/>
                    </a:lnTo>
                    <a:lnTo>
                      <a:pt x="654" y="228"/>
                    </a:lnTo>
                    <a:lnTo>
                      <a:pt x="654" y="258"/>
                    </a:lnTo>
                    <a:lnTo>
                      <a:pt x="660" y="258"/>
                    </a:lnTo>
                    <a:lnTo>
                      <a:pt x="660" y="288"/>
                    </a:lnTo>
                    <a:lnTo>
                      <a:pt x="666" y="288"/>
                    </a:lnTo>
                    <a:lnTo>
                      <a:pt x="666" y="324"/>
                    </a:lnTo>
                    <a:lnTo>
                      <a:pt x="672" y="324"/>
                    </a:lnTo>
                    <a:lnTo>
                      <a:pt x="672" y="366"/>
                    </a:lnTo>
                    <a:lnTo>
                      <a:pt x="678" y="366"/>
                    </a:lnTo>
                    <a:lnTo>
                      <a:pt x="678" y="408"/>
                    </a:lnTo>
                    <a:lnTo>
                      <a:pt x="684" y="408"/>
                    </a:lnTo>
                    <a:lnTo>
                      <a:pt x="684" y="462"/>
                    </a:lnTo>
                    <a:lnTo>
                      <a:pt x="690" y="462"/>
                    </a:lnTo>
                    <a:lnTo>
                      <a:pt x="690" y="516"/>
                    </a:lnTo>
                    <a:lnTo>
                      <a:pt x="696" y="516"/>
                    </a:lnTo>
                    <a:lnTo>
                      <a:pt x="696" y="570"/>
                    </a:lnTo>
                    <a:lnTo>
                      <a:pt x="702" y="570"/>
                    </a:lnTo>
                    <a:lnTo>
                      <a:pt x="702" y="630"/>
                    </a:lnTo>
                    <a:lnTo>
                      <a:pt x="708" y="630"/>
                    </a:lnTo>
                    <a:lnTo>
                      <a:pt x="708" y="678"/>
                    </a:lnTo>
                    <a:lnTo>
                      <a:pt x="714" y="678"/>
                    </a:lnTo>
                    <a:lnTo>
                      <a:pt x="714" y="726"/>
                    </a:lnTo>
                    <a:lnTo>
                      <a:pt x="720" y="726"/>
                    </a:lnTo>
                    <a:lnTo>
                      <a:pt x="720" y="768"/>
                    </a:lnTo>
                    <a:lnTo>
                      <a:pt x="726" y="768"/>
                    </a:lnTo>
                    <a:lnTo>
                      <a:pt x="726" y="810"/>
                    </a:lnTo>
                    <a:lnTo>
                      <a:pt x="732" y="810"/>
                    </a:lnTo>
                    <a:lnTo>
                      <a:pt x="732" y="840"/>
                    </a:lnTo>
                    <a:lnTo>
                      <a:pt x="738" y="840"/>
                    </a:lnTo>
                    <a:lnTo>
                      <a:pt x="738" y="858"/>
                    </a:lnTo>
                    <a:lnTo>
                      <a:pt x="744" y="858"/>
                    </a:lnTo>
                    <a:lnTo>
                      <a:pt x="744" y="876"/>
                    </a:lnTo>
                    <a:lnTo>
                      <a:pt x="750" y="876"/>
                    </a:lnTo>
                    <a:lnTo>
                      <a:pt x="750" y="876"/>
                    </a:lnTo>
                    <a:lnTo>
                      <a:pt x="756" y="870"/>
                    </a:lnTo>
                    <a:lnTo>
                      <a:pt x="756" y="876"/>
                    </a:lnTo>
                    <a:lnTo>
                      <a:pt x="762" y="852"/>
                    </a:lnTo>
                    <a:lnTo>
                      <a:pt x="762" y="870"/>
                    </a:lnTo>
                    <a:lnTo>
                      <a:pt x="768" y="822"/>
                    </a:lnTo>
                    <a:lnTo>
                      <a:pt x="768" y="852"/>
                    </a:lnTo>
                    <a:lnTo>
                      <a:pt x="774" y="792"/>
                    </a:lnTo>
                    <a:lnTo>
                      <a:pt x="774" y="822"/>
                    </a:lnTo>
                    <a:lnTo>
                      <a:pt x="780" y="762"/>
                    </a:lnTo>
                    <a:lnTo>
                      <a:pt x="780" y="792"/>
                    </a:lnTo>
                    <a:lnTo>
                      <a:pt x="786" y="738"/>
                    </a:lnTo>
                    <a:lnTo>
                      <a:pt x="786" y="762"/>
                    </a:lnTo>
                    <a:lnTo>
                      <a:pt x="792" y="720"/>
                    </a:lnTo>
                    <a:lnTo>
                      <a:pt x="792" y="738"/>
                    </a:lnTo>
                    <a:lnTo>
                      <a:pt x="798" y="708"/>
                    </a:lnTo>
                    <a:lnTo>
                      <a:pt x="798" y="720"/>
                    </a:lnTo>
                    <a:lnTo>
                      <a:pt x="804" y="702"/>
                    </a:lnTo>
                    <a:lnTo>
                      <a:pt x="804" y="708"/>
                    </a:lnTo>
                    <a:lnTo>
                      <a:pt x="810" y="702"/>
                    </a:lnTo>
                    <a:lnTo>
                      <a:pt x="810" y="702"/>
                    </a:lnTo>
                    <a:lnTo>
                      <a:pt x="816" y="702"/>
                    </a:lnTo>
                    <a:lnTo>
                      <a:pt x="816" y="708"/>
                    </a:lnTo>
                    <a:lnTo>
                      <a:pt x="822" y="708"/>
                    </a:lnTo>
                    <a:lnTo>
                      <a:pt x="822" y="720"/>
                    </a:lnTo>
                    <a:lnTo>
                      <a:pt x="828" y="720"/>
                    </a:lnTo>
                    <a:lnTo>
                      <a:pt x="828" y="726"/>
                    </a:lnTo>
                    <a:lnTo>
                      <a:pt x="834" y="726"/>
                    </a:lnTo>
                    <a:lnTo>
                      <a:pt x="834" y="738"/>
                    </a:lnTo>
                    <a:lnTo>
                      <a:pt x="840" y="738"/>
                    </a:lnTo>
                    <a:lnTo>
                      <a:pt x="840" y="750"/>
                    </a:lnTo>
                    <a:lnTo>
                      <a:pt x="846" y="750"/>
                    </a:lnTo>
                    <a:lnTo>
                      <a:pt x="846" y="768"/>
                    </a:lnTo>
                    <a:lnTo>
                      <a:pt x="852" y="768"/>
                    </a:lnTo>
                    <a:lnTo>
                      <a:pt x="852" y="792"/>
                    </a:lnTo>
                    <a:lnTo>
                      <a:pt x="858" y="792"/>
                    </a:lnTo>
                    <a:lnTo>
                      <a:pt x="858" y="822"/>
                    </a:lnTo>
                    <a:lnTo>
                      <a:pt x="864" y="822"/>
                    </a:lnTo>
                    <a:lnTo>
                      <a:pt x="864" y="840"/>
                    </a:lnTo>
                    <a:lnTo>
                      <a:pt x="870" y="840"/>
                    </a:lnTo>
                    <a:lnTo>
                      <a:pt x="870" y="858"/>
                    </a:lnTo>
                    <a:lnTo>
                      <a:pt x="876" y="858"/>
                    </a:lnTo>
                    <a:lnTo>
                      <a:pt x="876" y="864"/>
                    </a:lnTo>
                    <a:lnTo>
                      <a:pt x="882" y="858"/>
                    </a:lnTo>
                    <a:lnTo>
                      <a:pt x="882" y="864"/>
                    </a:lnTo>
                    <a:lnTo>
                      <a:pt x="888" y="852"/>
                    </a:lnTo>
                    <a:lnTo>
                      <a:pt x="888" y="858"/>
                    </a:lnTo>
                    <a:lnTo>
                      <a:pt x="894" y="840"/>
                    </a:lnTo>
                    <a:lnTo>
                      <a:pt x="894" y="852"/>
                    </a:lnTo>
                    <a:lnTo>
                      <a:pt x="900" y="828"/>
                    </a:lnTo>
                    <a:lnTo>
                      <a:pt x="900" y="840"/>
                    </a:lnTo>
                    <a:lnTo>
                      <a:pt x="906" y="816"/>
                    </a:lnTo>
                    <a:lnTo>
                      <a:pt x="906" y="828"/>
                    </a:lnTo>
                    <a:lnTo>
                      <a:pt x="912" y="804"/>
                    </a:lnTo>
                    <a:lnTo>
                      <a:pt x="912" y="816"/>
                    </a:lnTo>
                    <a:lnTo>
                      <a:pt x="918" y="798"/>
                    </a:lnTo>
                    <a:lnTo>
                      <a:pt x="918" y="804"/>
                    </a:lnTo>
                    <a:lnTo>
                      <a:pt x="924" y="798"/>
                    </a:lnTo>
                    <a:lnTo>
                      <a:pt x="924" y="798"/>
                    </a:lnTo>
                    <a:lnTo>
                      <a:pt x="930" y="798"/>
                    </a:lnTo>
                    <a:lnTo>
                      <a:pt x="930" y="804"/>
                    </a:lnTo>
                    <a:lnTo>
                      <a:pt x="936" y="804"/>
                    </a:lnTo>
                    <a:lnTo>
                      <a:pt x="936" y="810"/>
                    </a:lnTo>
                    <a:lnTo>
                      <a:pt x="942" y="810"/>
                    </a:lnTo>
                    <a:lnTo>
                      <a:pt x="942" y="810"/>
                    </a:lnTo>
                    <a:lnTo>
                      <a:pt x="948" y="798"/>
                    </a:lnTo>
                    <a:lnTo>
                      <a:pt x="948" y="810"/>
                    </a:lnTo>
                    <a:lnTo>
                      <a:pt x="954" y="786"/>
                    </a:lnTo>
                    <a:lnTo>
                      <a:pt x="954" y="798"/>
                    </a:lnTo>
                    <a:lnTo>
                      <a:pt x="960" y="774"/>
                    </a:lnTo>
                    <a:lnTo>
                      <a:pt x="960" y="786"/>
                    </a:lnTo>
                    <a:lnTo>
                      <a:pt x="966" y="774"/>
                    </a:lnTo>
                    <a:lnTo>
                      <a:pt x="966" y="774"/>
                    </a:lnTo>
                    <a:lnTo>
                      <a:pt x="972" y="774"/>
                    </a:lnTo>
                    <a:lnTo>
                      <a:pt x="972" y="780"/>
                    </a:lnTo>
                    <a:lnTo>
                      <a:pt x="978" y="780"/>
                    </a:lnTo>
                    <a:lnTo>
                      <a:pt x="978" y="786"/>
                    </a:lnTo>
                    <a:lnTo>
                      <a:pt x="984" y="786"/>
                    </a:lnTo>
                    <a:lnTo>
                      <a:pt x="984" y="804"/>
                    </a:lnTo>
                    <a:lnTo>
                      <a:pt x="990" y="804"/>
                    </a:lnTo>
                    <a:lnTo>
                      <a:pt x="990" y="816"/>
                    </a:lnTo>
                    <a:lnTo>
                      <a:pt x="996" y="816"/>
                    </a:lnTo>
                    <a:lnTo>
                      <a:pt x="996" y="822"/>
                    </a:lnTo>
                    <a:lnTo>
                      <a:pt x="1002" y="822"/>
                    </a:lnTo>
                    <a:lnTo>
                      <a:pt x="1002" y="822"/>
                    </a:lnTo>
                    <a:lnTo>
                      <a:pt x="1008" y="822"/>
                    </a:lnTo>
                    <a:lnTo>
                      <a:pt x="1008" y="822"/>
                    </a:lnTo>
                    <a:lnTo>
                      <a:pt x="1014" y="810"/>
                    </a:lnTo>
                    <a:lnTo>
                      <a:pt x="1014" y="822"/>
                    </a:lnTo>
                    <a:lnTo>
                      <a:pt x="1020" y="810"/>
                    </a:lnTo>
                    <a:lnTo>
                      <a:pt x="1020" y="810"/>
                    </a:lnTo>
                    <a:lnTo>
                      <a:pt x="1026" y="804"/>
                    </a:lnTo>
                    <a:lnTo>
                      <a:pt x="1026" y="810"/>
                    </a:lnTo>
                    <a:lnTo>
                      <a:pt x="1032" y="792"/>
                    </a:lnTo>
                    <a:lnTo>
                      <a:pt x="1032" y="804"/>
                    </a:lnTo>
                    <a:lnTo>
                      <a:pt x="1038" y="792"/>
                    </a:lnTo>
                    <a:lnTo>
                      <a:pt x="1038" y="792"/>
                    </a:lnTo>
                    <a:lnTo>
                      <a:pt x="1044" y="786"/>
                    </a:lnTo>
                    <a:lnTo>
                      <a:pt x="1044" y="792"/>
                    </a:lnTo>
                    <a:lnTo>
                      <a:pt x="1050" y="774"/>
                    </a:lnTo>
                    <a:lnTo>
                      <a:pt x="1050" y="786"/>
                    </a:lnTo>
                    <a:lnTo>
                      <a:pt x="1056" y="768"/>
                    </a:lnTo>
                    <a:lnTo>
                      <a:pt x="1056" y="774"/>
                    </a:lnTo>
                    <a:lnTo>
                      <a:pt x="1062" y="756"/>
                    </a:lnTo>
                    <a:lnTo>
                      <a:pt x="1062" y="768"/>
                    </a:lnTo>
                    <a:lnTo>
                      <a:pt x="1068" y="738"/>
                    </a:lnTo>
                    <a:lnTo>
                      <a:pt x="1068" y="756"/>
                    </a:lnTo>
                    <a:lnTo>
                      <a:pt x="1074" y="726"/>
                    </a:lnTo>
                    <a:lnTo>
                      <a:pt x="1074" y="738"/>
                    </a:lnTo>
                    <a:lnTo>
                      <a:pt x="1080" y="708"/>
                    </a:lnTo>
                    <a:lnTo>
                      <a:pt x="1080" y="726"/>
                    </a:lnTo>
                    <a:lnTo>
                      <a:pt x="1086" y="702"/>
                    </a:lnTo>
                    <a:lnTo>
                      <a:pt x="1086" y="708"/>
                    </a:lnTo>
                    <a:lnTo>
                      <a:pt x="1092" y="690"/>
                    </a:lnTo>
                    <a:lnTo>
                      <a:pt x="1092" y="702"/>
                    </a:lnTo>
                    <a:lnTo>
                      <a:pt x="1098" y="684"/>
                    </a:lnTo>
                    <a:lnTo>
                      <a:pt x="1098" y="690"/>
                    </a:lnTo>
                    <a:lnTo>
                      <a:pt x="1104" y="678"/>
                    </a:lnTo>
                    <a:lnTo>
                      <a:pt x="1104" y="684"/>
                    </a:lnTo>
                    <a:lnTo>
                      <a:pt x="1110" y="672"/>
                    </a:lnTo>
                    <a:lnTo>
                      <a:pt x="1110" y="678"/>
                    </a:lnTo>
                    <a:lnTo>
                      <a:pt x="1116" y="666"/>
                    </a:lnTo>
                    <a:lnTo>
                      <a:pt x="1116" y="672"/>
                    </a:lnTo>
                    <a:lnTo>
                      <a:pt x="1122" y="654"/>
                    </a:lnTo>
                    <a:lnTo>
                      <a:pt x="1122" y="666"/>
                    </a:lnTo>
                    <a:lnTo>
                      <a:pt x="1128" y="654"/>
                    </a:lnTo>
                    <a:lnTo>
                      <a:pt x="1128" y="654"/>
                    </a:lnTo>
                    <a:lnTo>
                      <a:pt x="1134" y="654"/>
                    </a:lnTo>
                    <a:lnTo>
                      <a:pt x="1134" y="654"/>
                    </a:lnTo>
                    <a:lnTo>
                      <a:pt x="1140" y="654"/>
                    </a:lnTo>
                    <a:lnTo>
                      <a:pt x="1140" y="660"/>
                    </a:lnTo>
                    <a:lnTo>
                      <a:pt x="1146" y="660"/>
                    </a:lnTo>
                    <a:lnTo>
                      <a:pt x="1146" y="666"/>
                    </a:lnTo>
                    <a:lnTo>
                      <a:pt x="1152" y="660"/>
                    </a:lnTo>
                    <a:lnTo>
                      <a:pt x="1152" y="666"/>
                    </a:lnTo>
                    <a:lnTo>
                      <a:pt x="1158" y="642"/>
                    </a:lnTo>
                    <a:lnTo>
                      <a:pt x="1158" y="660"/>
                    </a:lnTo>
                    <a:lnTo>
                      <a:pt x="1164" y="624"/>
                    </a:lnTo>
                    <a:lnTo>
                      <a:pt x="1164" y="642"/>
                    </a:lnTo>
                    <a:lnTo>
                      <a:pt x="1170" y="600"/>
                    </a:lnTo>
                    <a:lnTo>
                      <a:pt x="1170" y="624"/>
                    </a:lnTo>
                    <a:lnTo>
                      <a:pt x="1176" y="576"/>
                    </a:lnTo>
                    <a:lnTo>
                      <a:pt x="1176" y="600"/>
                    </a:lnTo>
                    <a:lnTo>
                      <a:pt x="1182" y="558"/>
                    </a:lnTo>
                    <a:lnTo>
                      <a:pt x="1182" y="576"/>
                    </a:lnTo>
                    <a:lnTo>
                      <a:pt x="1188" y="558"/>
                    </a:lnTo>
                    <a:lnTo>
                      <a:pt x="1188" y="558"/>
                    </a:lnTo>
                    <a:lnTo>
                      <a:pt x="1194" y="558"/>
                    </a:lnTo>
                    <a:lnTo>
                      <a:pt x="1194" y="564"/>
                    </a:lnTo>
                    <a:lnTo>
                      <a:pt x="1200" y="564"/>
                    </a:lnTo>
                    <a:lnTo>
                      <a:pt x="1200" y="576"/>
                    </a:lnTo>
                    <a:lnTo>
                      <a:pt x="1206" y="576"/>
                    </a:lnTo>
                    <a:lnTo>
                      <a:pt x="1206" y="588"/>
                    </a:lnTo>
                    <a:lnTo>
                      <a:pt x="1212" y="588"/>
                    </a:lnTo>
                    <a:lnTo>
                      <a:pt x="1212" y="600"/>
                    </a:lnTo>
                    <a:lnTo>
                      <a:pt x="1218" y="600"/>
                    </a:lnTo>
                    <a:lnTo>
                      <a:pt x="1218" y="606"/>
                    </a:lnTo>
                    <a:lnTo>
                      <a:pt x="1224" y="606"/>
                    </a:lnTo>
                    <a:lnTo>
                      <a:pt x="1224" y="612"/>
                    </a:lnTo>
                    <a:lnTo>
                      <a:pt x="1230" y="612"/>
                    </a:lnTo>
                    <a:lnTo>
                      <a:pt x="1230" y="618"/>
                    </a:lnTo>
                    <a:lnTo>
                      <a:pt x="1236" y="618"/>
                    </a:lnTo>
                    <a:lnTo>
                      <a:pt x="1236" y="624"/>
                    </a:lnTo>
                    <a:lnTo>
                      <a:pt x="1242" y="624"/>
                    </a:lnTo>
                    <a:lnTo>
                      <a:pt x="1242" y="630"/>
                    </a:lnTo>
                    <a:lnTo>
                      <a:pt x="1248" y="624"/>
                    </a:lnTo>
                    <a:lnTo>
                      <a:pt x="1248" y="630"/>
                    </a:lnTo>
                    <a:lnTo>
                      <a:pt x="1254" y="612"/>
                    </a:lnTo>
                    <a:lnTo>
                      <a:pt x="1254" y="624"/>
                    </a:lnTo>
                    <a:lnTo>
                      <a:pt x="1260" y="594"/>
                    </a:lnTo>
                    <a:lnTo>
                      <a:pt x="1260" y="612"/>
                    </a:lnTo>
                    <a:lnTo>
                      <a:pt x="1266" y="582"/>
                    </a:lnTo>
                    <a:lnTo>
                      <a:pt x="1266" y="594"/>
                    </a:lnTo>
                    <a:lnTo>
                      <a:pt x="1272" y="570"/>
                    </a:lnTo>
                    <a:lnTo>
                      <a:pt x="1272" y="582"/>
                    </a:lnTo>
                    <a:lnTo>
                      <a:pt x="1278" y="564"/>
                    </a:lnTo>
                    <a:lnTo>
                      <a:pt x="1278" y="570"/>
                    </a:lnTo>
                    <a:lnTo>
                      <a:pt x="1284" y="558"/>
                    </a:lnTo>
                    <a:lnTo>
                      <a:pt x="1284" y="564"/>
                    </a:lnTo>
                    <a:lnTo>
                      <a:pt x="1290" y="552"/>
                    </a:lnTo>
                    <a:lnTo>
                      <a:pt x="1290" y="558"/>
                    </a:lnTo>
                    <a:lnTo>
                      <a:pt x="1296" y="552"/>
                    </a:lnTo>
                    <a:lnTo>
                      <a:pt x="1296" y="552"/>
                    </a:lnTo>
                    <a:lnTo>
                      <a:pt x="1302" y="546"/>
                    </a:lnTo>
                    <a:lnTo>
                      <a:pt x="1302" y="552"/>
                    </a:lnTo>
                    <a:lnTo>
                      <a:pt x="1308" y="540"/>
                    </a:lnTo>
                    <a:lnTo>
                      <a:pt x="1308" y="546"/>
                    </a:lnTo>
                    <a:lnTo>
                      <a:pt x="1314" y="528"/>
                    </a:lnTo>
                    <a:lnTo>
                      <a:pt x="1314" y="540"/>
                    </a:lnTo>
                    <a:lnTo>
                      <a:pt x="1320" y="516"/>
                    </a:lnTo>
                    <a:lnTo>
                      <a:pt x="1320" y="528"/>
                    </a:lnTo>
                    <a:lnTo>
                      <a:pt x="1326" y="504"/>
                    </a:lnTo>
                    <a:lnTo>
                      <a:pt x="1326" y="516"/>
                    </a:lnTo>
                    <a:lnTo>
                      <a:pt x="1332" y="498"/>
                    </a:lnTo>
                    <a:lnTo>
                      <a:pt x="1332" y="504"/>
                    </a:lnTo>
                    <a:lnTo>
                      <a:pt x="1338" y="492"/>
                    </a:lnTo>
                    <a:lnTo>
                      <a:pt x="1338" y="498"/>
                    </a:lnTo>
                    <a:lnTo>
                      <a:pt x="1344" y="492"/>
                    </a:lnTo>
                    <a:lnTo>
                      <a:pt x="1344" y="492"/>
                    </a:lnTo>
                    <a:lnTo>
                      <a:pt x="1350" y="492"/>
                    </a:lnTo>
                    <a:lnTo>
                      <a:pt x="1350" y="498"/>
                    </a:lnTo>
                    <a:lnTo>
                      <a:pt x="1356" y="498"/>
                    </a:lnTo>
                    <a:lnTo>
                      <a:pt x="1356" y="510"/>
                    </a:lnTo>
                    <a:lnTo>
                      <a:pt x="1362" y="510"/>
                    </a:lnTo>
                    <a:lnTo>
                      <a:pt x="1362" y="522"/>
                    </a:lnTo>
                    <a:lnTo>
                      <a:pt x="1368" y="522"/>
                    </a:lnTo>
                    <a:lnTo>
                      <a:pt x="1368" y="534"/>
                    </a:lnTo>
                    <a:lnTo>
                      <a:pt x="1374" y="534"/>
                    </a:lnTo>
                    <a:lnTo>
                      <a:pt x="1374" y="546"/>
                    </a:lnTo>
                    <a:lnTo>
                      <a:pt x="1380" y="546"/>
                    </a:lnTo>
                    <a:lnTo>
                      <a:pt x="1380" y="552"/>
                    </a:lnTo>
                    <a:lnTo>
                      <a:pt x="1386" y="552"/>
                    </a:lnTo>
                    <a:lnTo>
                      <a:pt x="1386" y="552"/>
                    </a:lnTo>
                    <a:lnTo>
                      <a:pt x="1392" y="540"/>
                    </a:lnTo>
                    <a:lnTo>
                      <a:pt x="1392" y="552"/>
                    </a:lnTo>
                    <a:lnTo>
                      <a:pt x="1398" y="534"/>
                    </a:lnTo>
                    <a:lnTo>
                      <a:pt x="1398" y="540"/>
                    </a:lnTo>
                    <a:lnTo>
                      <a:pt x="1404" y="522"/>
                    </a:lnTo>
                    <a:lnTo>
                      <a:pt x="1404" y="534"/>
                    </a:lnTo>
                    <a:lnTo>
                      <a:pt x="1410" y="516"/>
                    </a:lnTo>
                    <a:lnTo>
                      <a:pt x="1410" y="522"/>
                    </a:lnTo>
                    <a:lnTo>
                      <a:pt x="1416" y="510"/>
                    </a:lnTo>
                    <a:lnTo>
                      <a:pt x="1416" y="516"/>
                    </a:lnTo>
                    <a:lnTo>
                      <a:pt x="1422" y="510"/>
                    </a:lnTo>
                    <a:lnTo>
                      <a:pt x="1422" y="516"/>
                    </a:lnTo>
                    <a:lnTo>
                      <a:pt x="1428" y="516"/>
                    </a:lnTo>
                    <a:lnTo>
                      <a:pt x="1428" y="522"/>
                    </a:lnTo>
                    <a:lnTo>
                      <a:pt x="1434" y="522"/>
                    </a:lnTo>
                    <a:lnTo>
                      <a:pt x="1434" y="540"/>
                    </a:lnTo>
                    <a:lnTo>
                      <a:pt x="1440" y="540"/>
                    </a:lnTo>
                    <a:lnTo>
                      <a:pt x="1440" y="558"/>
                    </a:lnTo>
                    <a:lnTo>
                      <a:pt x="1446" y="558"/>
                    </a:lnTo>
                    <a:lnTo>
                      <a:pt x="1446" y="564"/>
                    </a:lnTo>
                    <a:lnTo>
                      <a:pt x="1452" y="564"/>
                    </a:lnTo>
                    <a:lnTo>
                      <a:pt x="1452" y="570"/>
                    </a:lnTo>
                    <a:lnTo>
                      <a:pt x="1458" y="570"/>
                    </a:lnTo>
                    <a:lnTo>
                      <a:pt x="1458" y="570"/>
                    </a:lnTo>
                    <a:lnTo>
                      <a:pt x="1464" y="564"/>
                    </a:lnTo>
                    <a:lnTo>
                      <a:pt x="1464" y="570"/>
                    </a:lnTo>
                    <a:lnTo>
                      <a:pt x="1470" y="552"/>
                    </a:lnTo>
                    <a:lnTo>
                      <a:pt x="1470" y="564"/>
                    </a:lnTo>
                    <a:lnTo>
                      <a:pt x="1476" y="546"/>
                    </a:lnTo>
                    <a:lnTo>
                      <a:pt x="1476" y="552"/>
                    </a:lnTo>
                    <a:lnTo>
                      <a:pt x="1482" y="546"/>
                    </a:lnTo>
                    <a:lnTo>
                      <a:pt x="1482" y="546"/>
                    </a:lnTo>
                    <a:lnTo>
                      <a:pt x="1488" y="546"/>
                    </a:lnTo>
                    <a:lnTo>
                      <a:pt x="1488" y="552"/>
                    </a:lnTo>
                    <a:lnTo>
                      <a:pt x="1494" y="552"/>
                    </a:lnTo>
                    <a:lnTo>
                      <a:pt x="1494" y="558"/>
                    </a:lnTo>
                    <a:lnTo>
                      <a:pt x="1500" y="558"/>
                    </a:lnTo>
                    <a:lnTo>
                      <a:pt x="1500" y="564"/>
                    </a:lnTo>
                    <a:lnTo>
                      <a:pt x="1506" y="564"/>
                    </a:lnTo>
                    <a:lnTo>
                      <a:pt x="1506" y="564"/>
                    </a:lnTo>
                    <a:lnTo>
                      <a:pt x="1512" y="558"/>
                    </a:lnTo>
                    <a:lnTo>
                      <a:pt x="1512" y="564"/>
                    </a:lnTo>
                    <a:lnTo>
                      <a:pt x="1518" y="546"/>
                    </a:lnTo>
                    <a:lnTo>
                      <a:pt x="1518" y="558"/>
                    </a:lnTo>
                    <a:lnTo>
                      <a:pt x="1524" y="534"/>
                    </a:lnTo>
                    <a:lnTo>
                      <a:pt x="1524" y="546"/>
                    </a:lnTo>
                    <a:lnTo>
                      <a:pt x="1530" y="528"/>
                    </a:lnTo>
                    <a:lnTo>
                      <a:pt x="1530" y="534"/>
                    </a:lnTo>
                    <a:lnTo>
                      <a:pt x="1536" y="522"/>
                    </a:lnTo>
                    <a:lnTo>
                      <a:pt x="1536" y="528"/>
                    </a:lnTo>
                    <a:lnTo>
                      <a:pt x="1542" y="510"/>
                    </a:lnTo>
                    <a:lnTo>
                      <a:pt x="1542" y="522"/>
                    </a:lnTo>
                    <a:lnTo>
                      <a:pt x="1548" y="504"/>
                    </a:lnTo>
                    <a:lnTo>
                      <a:pt x="1548" y="510"/>
                    </a:lnTo>
                    <a:lnTo>
                      <a:pt x="1554" y="504"/>
                    </a:lnTo>
                    <a:lnTo>
                      <a:pt x="1554" y="504"/>
                    </a:lnTo>
                    <a:lnTo>
                      <a:pt x="1560" y="504"/>
                    </a:lnTo>
                    <a:lnTo>
                      <a:pt x="1560" y="504"/>
                    </a:lnTo>
                    <a:lnTo>
                      <a:pt x="1566" y="492"/>
                    </a:lnTo>
                    <a:lnTo>
                      <a:pt x="1566" y="504"/>
                    </a:lnTo>
                    <a:lnTo>
                      <a:pt x="1572" y="480"/>
                    </a:lnTo>
                    <a:lnTo>
                      <a:pt x="1572" y="492"/>
                    </a:lnTo>
                    <a:lnTo>
                      <a:pt x="1578" y="468"/>
                    </a:lnTo>
                    <a:lnTo>
                      <a:pt x="1578" y="480"/>
                    </a:lnTo>
                    <a:lnTo>
                      <a:pt x="1584" y="462"/>
                    </a:lnTo>
                    <a:lnTo>
                      <a:pt x="1584" y="468"/>
                    </a:lnTo>
                    <a:lnTo>
                      <a:pt x="1590" y="456"/>
                    </a:lnTo>
                    <a:lnTo>
                      <a:pt x="1590" y="462"/>
                    </a:lnTo>
                    <a:lnTo>
                      <a:pt x="1596" y="456"/>
                    </a:lnTo>
                    <a:lnTo>
                      <a:pt x="1596" y="456"/>
                    </a:lnTo>
                    <a:lnTo>
                      <a:pt x="1602" y="450"/>
                    </a:lnTo>
                    <a:lnTo>
                      <a:pt x="1602" y="456"/>
                    </a:lnTo>
                    <a:lnTo>
                      <a:pt x="1608" y="450"/>
                    </a:lnTo>
                    <a:lnTo>
                      <a:pt x="1608" y="450"/>
                    </a:lnTo>
                    <a:lnTo>
                      <a:pt x="1614" y="450"/>
                    </a:lnTo>
                    <a:lnTo>
                      <a:pt x="1614" y="450"/>
                    </a:lnTo>
                    <a:lnTo>
                      <a:pt x="1620" y="450"/>
                    </a:lnTo>
                    <a:lnTo>
                      <a:pt x="1620" y="456"/>
                    </a:lnTo>
                    <a:lnTo>
                      <a:pt x="1626" y="456"/>
                    </a:lnTo>
                    <a:lnTo>
                      <a:pt x="1626" y="462"/>
                    </a:lnTo>
                    <a:lnTo>
                      <a:pt x="1632" y="462"/>
                    </a:lnTo>
                    <a:lnTo>
                      <a:pt x="1632" y="468"/>
                    </a:lnTo>
                    <a:lnTo>
                      <a:pt x="1638" y="468"/>
                    </a:lnTo>
                    <a:lnTo>
                      <a:pt x="1638" y="468"/>
                    </a:lnTo>
                    <a:lnTo>
                      <a:pt x="1644" y="462"/>
                    </a:lnTo>
                    <a:lnTo>
                      <a:pt x="1644" y="468"/>
                    </a:lnTo>
                    <a:lnTo>
                      <a:pt x="1650" y="456"/>
                    </a:lnTo>
                    <a:lnTo>
                      <a:pt x="1650" y="462"/>
                    </a:lnTo>
                    <a:lnTo>
                      <a:pt x="1656" y="456"/>
                    </a:lnTo>
                    <a:lnTo>
                      <a:pt x="1656" y="456"/>
                    </a:lnTo>
                    <a:lnTo>
                      <a:pt x="1662" y="456"/>
                    </a:lnTo>
                    <a:lnTo>
                      <a:pt x="1662" y="456"/>
                    </a:lnTo>
                    <a:lnTo>
                      <a:pt x="1668" y="450"/>
                    </a:lnTo>
                    <a:lnTo>
                      <a:pt x="1668" y="456"/>
                    </a:lnTo>
                    <a:lnTo>
                      <a:pt x="1674" y="444"/>
                    </a:lnTo>
                    <a:lnTo>
                      <a:pt x="1674" y="450"/>
                    </a:lnTo>
                    <a:lnTo>
                      <a:pt x="1680" y="432"/>
                    </a:lnTo>
                    <a:lnTo>
                      <a:pt x="1680" y="444"/>
                    </a:lnTo>
                    <a:lnTo>
                      <a:pt x="1686" y="408"/>
                    </a:lnTo>
                    <a:lnTo>
                      <a:pt x="1686" y="432"/>
                    </a:lnTo>
                    <a:lnTo>
                      <a:pt x="1692" y="396"/>
                    </a:lnTo>
                    <a:lnTo>
                      <a:pt x="1692" y="408"/>
                    </a:lnTo>
                    <a:lnTo>
                      <a:pt x="1698" y="378"/>
                    </a:lnTo>
                    <a:lnTo>
                      <a:pt x="1698" y="396"/>
                    </a:lnTo>
                    <a:lnTo>
                      <a:pt x="1704" y="372"/>
                    </a:lnTo>
                    <a:lnTo>
                      <a:pt x="1704" y="378"/>
                    </a:lnTo>
                    <a:lnTo>
                      <a:pt x="1710" y="366"/>
                    </a:lnTo>
                    <a:lnTo>
                      <a:pt x="1710" y="372"/>
                    </a:lnTo>
                    <a:lnTo>
                      <a:pt x="1716" y="366"/>
                    </a:lnTo>
                    <a:lnTo>
                      <a:pt x="1716" y="372"/>
                    </a:lnTo>
                    <a:lnTo>
                      <a:pt x="1722" y="372"/>
                    </a:lnTo>
                    <a:lnTo>
                      <a:pt x="1722" y="378"/>
                    </a:lnTo>
                    <a:lnTo>
                      <a:pt x="1728" y="378"/>
                    </a:lnTo>
                    <a:lnTo>
                      <a:pt x="1728" y="384"/>
                    </a:lnTo>
                    <a:lnTo>
                      <a:pt x="1734" y="384"/>
                    </a:lnTo>
                    <a:lnTo>
                      <a:pt x="1734" y="390"/>
                    </a:lnTo>
                    <a:lnTo>
                      <a:pt x="1740" y="384"/>
                    </a:lnTo>
                    <a:lnTo>
                      <a:pt x="1740" y="390"/>
                    </a:lnTo>
                    <a:lnTo>
                      <a:pt x="1746" y="378"/>
                    </a:lnTo>
                    <a:lnTo>
                      <a:pt x="1746" y="384"/>
                    </a:lnTo>
                    <a:lnTo>
                      <a:pt x="1752" y="360"/>
                    </a:lnTo>
                    <a:lnTo>
                      <a:pt x="1752" y="378"/>
                    </a:lnTo>
                    <a:lnTo>
                      <a:pt x="1758" y="342"/>
                    </a:lnTo>
                    <a:lnTo>
                      <a:pt x="1758" y="360"/>
                    </a:lnTo>
                    <a:lnTo>
                      <a:pt x="1764" y="330"/>
                    </a:lnTo>
                    <a:lnTo>
                      <a:pt x="1764" y="342"/>
                    </a:lnTo>
                    <a:lnTo>
                      <a:pt x="1770" y="330"/>
                    </a:lnTo>
                    <a:lnTo>
                      <a:pt x="1770" y="330"/>
                    </a:lnTo>
                    <a:lnTo>
                      <a:pt x="1776" y="330"/>
                    </a:lnTo>
                    <a:lnTo>
                      <a:pt x="1776" y="330"/>
                    </a:lnTo>
                  </a:path>
                </a:pathLst>
              </a:custGeom>
              <a:noFill/>
              <a:ln w="1905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37" name="Freeform 98"/>
              <p:cNvSpPr>
                <a:spLocks/>
              </p:cNvSpPr>
              <p:nvPr/>
            </p:nvSpPr>
            <p:spPr bwMode="auto">
              <a:xfrm>
                <a:off x="378" y="1911"/>
                <a:ext cx="1776" cy="456"/>
              </a:xfrm>
              <a:custGeom>
                <a:avLst/>
                <a:gdLst/>
                <a:ahLst/>
                <a:cxnLst>
                  <a:cxn ang="0">
                    <a:pos x="24" y="396"/>
                  </a:cxn>
                  <a:cxn ang="0">
                    <a:pos x="54" y="390"/>
                  </a:cxn>
                  <a:cxn ang="0">
                    <a:pos x="84" y="438"/>
                  </a:cxn>
                  <a:cxn ang="0">
                    <a:pos x="114" y="444"/>
                  </a:cxn>
                  <a:cxn ang="0">
                    <a:pos x="144" y="360"/>
                  </a:cxn>
                  <a:cxn ang="0">
                    <a:pos x="174" y="306"/>
                  </a:cxn>
                  <a:cxn ang="0">
                    <a:pos x="204" y="330"/>
                  </a:cxn>
                  <a:cxn ang="0">
                    <a:pos x="234" y="330"/>
                  </a:cxn>
                  <a:cxn ang="0">
                    <a:pos x="264" y="288"/>
                  </a:cxn>
                  <a:cxn ang="0">
                    <a:pos x="294" y="306"/>
                  </a:cxn>
                  <a:cxn ang="0">
                    <a:pos x="324" y="300"/>
                  </a:cxn>
                  <a:cxn ang="0">
                    <a:pos x="354" y="264"/>
                  </a:cxn>
                  <a:cxn ang="0">
                    <a:pos x="384" y="288"/>
                  </a:cxn>
                  <a:cxn ang="0">
                    <a:pos x="414" y="312"/>
                  </a:cxn>
                  <a:cxn ang="0">
                    <a:pos x="444" y="300"/>
                  </a:cxn>
                  <a:cxn ang="0">
                    <a:pos x="474" y="300"/>
                  </a:cxn>
                  <a:cxn ang="0">
                    <a:pos x="504" y="234"/>
                  </a:cxn>
                  <a:cxn ang="0">
                    <a:pos x="534" y="204"/>
                  </a:cxn>
                  <a:cxn ang="0">
                    <a:pos x="564" y="132"/>
                  </a:cxn>
                  <a:cxn ang="0">
                    <a:pos x="594" y="162"/>
                  </a:cxn>
                  <a:cxn ang="0">
                    <a:pos x="624" y="222"/>
                  </a:cxn>
                  <a:cxn ang="0">
                    <a:pos x="654" y="180"/>
                  </a:cxn>
                  <a:cxn ang="0">
                    <a:pos x="684" y="168"/>
                  </a:cxn>
                  <a:cxn ang="0">
                    <a:pos x="714" y="258"/>
                  </a:cxn>
                  <a:cxn ang="0">
                    <a:pos x="744" y="264"/>
                  </a:cxn>
                  <a:cxn ang="0">
                    <a:pos x="774" y="324"/>
                  </a:cxn>
                  <a:cxn ang="0">
                    <a:pos x="804" y="342"/>
                  </a:cxn>
                  <a:cxn ang="0">
                    <a:pos x="834" y="342"/>
                  </a:cxn>
                  <a:cxn ang="0">
                    <a:pos x="864" y="336"/>
                  </a:cxn>
                  <a:cxn ang="0">
                    <a:pos x="894" y="276"/>
                  </a:cxn>
                  <a:cxn ang="0">
                    <a:pos x="924" y="234"/>
                  </a:cxn>
                  <a:cxn ang="0">
                    <a:pos x="954" y="174"/>
                  </a:cxn>
                  <a:cxn ang="0">
                    <a:pos x="984" y="198"/>
                  </a:cxn>
                  <a:cxn ang="0">
                    <a:pos x="1014" y="186"/>
                  </a:cxn>
                  <a:cxn ang="0">
                    <a:pos x="1044" y="192"/>
                  </a:cxn>
                  <a:cxn ang="0">
                    <a:pos x="1074" y="138"/>
                  </a:cxn>
                  <a:cxn ang="0">
                    <a:pos x="1104" y="144"/>
                  </a:cxn>
                  <a:cxn ang="0">
                    <a:pos x="1134" y="204"/>
                  </a:cxn>
                  <a:cxn ang="0">
                    <a:pos x="1164" y="222"/>
                  </a:cxn>
                  <a:cxn ang="0">
                    <a:pos x="1194" y="276"/>
                  </a:cxn>
                  <a:cxn ang="0">
                    <a:pos x="1224" y="204"/>
                  </a:cxn>
                  <a:cxn ang="0">
                    <a:pos x="1254" y="162"/>
                  </a:cxn>
                  <a:cxn ang="0">
                    <a:pos x="1284" y="198"/>
                  </a:cxn>
                  <a:cxn ang="0">
                    <a:pos x="1314" y="210"/>
                  </a:cxn>
                  <a:cxn ang="0">
                    <a:pos x="1344" y="234"/>
                  </a:cxn>
                  <a:cxn ang="0">
                    <a:pos x="1374" y="192"/>
                  </a:cxn>
                  <a:cxn ang="0">
                    <a:pos x="1404" y="150"/>
                  </a:cxn>
                  <a:cxn ang="0">
                    <a:pos x="1434" y="108"/>
                  </a:cxn>
                  <a:cxn ang="0">
                    <a:pos x="1464" y="60"/>
                  </a:cxn>
                  <a:cxn ang="0">
                    <a:pos x="1494" y="30"/>
                  </a:cxn>
                  <a:cxn ang="0">
                    <a:pos x="1524" y="18"/>
                  </a:cxn>
                  <a:cxn ang="0">
                    <a:pos x="1554" y="102"/>
                  </a:cxn>
                  <a:cxn ang="0">
                    <a:pos x="1584" y="144"/>
                  </a:cxn>
                  <a:cxn ang="0">
                    <a:pos x="1614" y="138"/>
                  </a:cxn>
                  <a:cxn ang="0">
                    <a:pos x="1644" y="156"/>
                  </a:cxn>
                  <a:cxn ang="0">
                    <a:pos x="1674" y="174"/>
                  </a:cxn>
                  <a:cxn ang="0">
                    <a:pos x="1704" y="228"/>
                  </a:cxn>
                  <a:cxn ang="0">
                    <a:pos x="1734" y="264"/>
                  </a:cxn>
                  <a:cxn ang="0">
                    <a:pos x="1764" y="300"/>
                  </a:cxn>
                </a:cxnLst>
                <a:rect l="0" t="0" r="r" b="b"/>
                <a:pathLst>
                  <a:path w="1776" h="456">
                    <a:moveTo>
                      <a:pt x="0" y="408"/>
                    </a:moveTo>
                    <a:lnTo>
                      <a:pt x="0" y="408"/>
                    </a:lnTo>
                    <a:lnTo>
                      <a:pt x="6" y="402"/>
                    </a:lnTo>
                    <a:lnTo>
                      <a:pt x="6" y="408"/>
                    </a:lnTo>
                    <a:lnTo>
                      <a:pt x="12" y="396"/>
                    </a:lnTo>
                    <a:lnTo>
                      <a:pt x="12" y="402"/>
                    </a:lnTo>
                    <a:lnTo>
                      <a:pt x="18" y="396"/>
                    </a:lnTo>
                    <a:lnTo>
                      <a:pt x="18" y="396"/>
                    </a:lnTo>
                    <a:lnTo>
                      <a:pt x="24" y="396"/>
                    </a:lnTo>
                    <a:lnTo>
                      <a:pt x="24" y="396"/>
                    </a:lnTo>
                    <a:lnTo>
                      <a:pt x="30" y="396"/>
                    </a:lnTo>
                    <a:lnTo>
                      <a:pt x="30" y="396"/>
                    </a:lnTo>
                    <a:lnTo>
                      <a:pt x="36" y="396"/>
                    </a:lnTo>
                    <a:lnTo>
                      <a:pt x="36" y="396"/>
                    </a:lnTo>
                    <a:lnTo>
                      <a:pt x="42" y="396"/>
                    </a:lnTo>
                    <a:lnTo>
                      <a:pt x="42" y="396"/>
                    </a:lnTo>
                    <a:lnTo>
                      <a:pt x="48" y="390"/>
                    </a:lnTo>
                    <a:lnTo>
                      <a:pt x="48" y="396"/>
                    </a:lnTo>
                    <a:lnTo>
                      <a:pt x="54" y="390"/>
                    </a:lnTo>
                    <a:lnTo>
                      <a:pt x="54" y="390"/>
                    </a:lnTo>
                    <a:lnTo>
                      <a:pt x="60" y="390"/>
                    </a:lnTo>
                    <a:lnTo>
                      <a:pt x="60" y="396"/>
                    </a:lnTo>
                    <a:lnTo>
                      <a:pt x="66" y="396"/>
                    </a:lnTo>
                    <a:lnTo>
                      <a:pt x="66" y="408"/>
                    </a:lnTo>
                    <a:lnTo>
                      <a:pt x="72" y="408"/>
                    </a:lnTo>
                    <a:lnTo>
                      <a:pt x="72" y="414"/>
                    </a:lnTo>
                    <a:lnTo>
                      <a:pt x="78" y="414"/>
                    </a:lnTo>
                    <a:lnTo>
                      <a:pt x="78" y="426"/>
                    </a:lnTo>
                    <a:lnTo>
                      <a:pt x="84" y="426"/>
                    </a:lnTo>
                    <a:lnTo>
                      <a:pt x="84" y="438"/>
                    </a:lnTo>
                    <a:lnTo>
                      <a:pt x="90" y="438"/>
                    </a:lnTo>
                    <a:lnTo>
                      <a:pt x="90" y="450"/>
                    </a:lnTo>
                    <a:lnTo>
                      <a:pt x="96" y="450"/>
                    </a:lnTo>
                    <a:lnTo>
                      <a:pt x="96" y="456"/>
                    </a:lnTo>
                    <a:lnTo>
                      <a:pt x="102" y="456"/>
                    </a:lnTo>
                    <a:lnTo>
                      <a:pt x="102" y="456"/>
                    </a:lnTo>
                    <a:lnTo>
                      <a:pt x="108" y="444"/>
                    </a:lnTo>
                    <a:lnTo>
                      <a:pt x="108" y="456"/>
                    </a:lnTo>
                    <a:lnTo>
                      <a:pt x="114" y="432"/>
                    </a:lnTo>
                    <a:lnTo>
                      <a:pt x="114" y="444"/>
                    </a:lnTo>
                    <a:lnTo>
                      <a:pt x="120" y="414"/>
                    </a:lnTo>
                    <a:lnTo>
                      <a:pt x="120" y="432"/>
                    </a:lnTo>
                    <a:lnTo>
                      <a:pt x="126" y="402"/>
                    </a:lnTo>
                    <a:lnTo>
                      <a:pt x="126" y="414"/>
                    </a:lnTo>
                    <a:lnTo>
                      <a:pt x="132" y="384"/>
                    </a:lnTo>
                    <a:lnTo>
                      <a:pt x="132" y="402"/>
                    </a:lnTo>
                    <a:lnTo>
                      <a:pt x="138" y="360"/>
                    </a:lnTo>
                    <a:lnTo>
                      <a:pt x="138" y="384"/>
                    </a:lnTo>
                    <a:lnTo>
                      <a:pt x="144" y="336"/>
                    </a:lnTo>
                    <a:lnTo>
                      <a:pt x="144" y="360"/>
                    </a:lnTo>
                    <a:lnTo>
                      <a:pt x="150" y="318"/>
                    </a:lnTo>
                    <a:lnTo>
                      <a:pt x="150" y="336"/>
                    </a:lnTo>
                    <a:lnTo>
                      <a:pt x="156" y="312"/>
                    </a:lnTo>
                    <a:lnTo>
                      <a:pt x="156" y="318"/>
                    </a:lnTo>
                    <a:lnTo>
                      <a:pt x="162" y="306"/>
                    </a:lnTo>
                    <a:lnTo>
                      <a:pt x="162" y="312"/>
                    </a:lnTo>
                    <a:lnTo>
                      <a:pt x="168" y="306"/>
                    </a:lnTo>
                    <a:lnTo>
                      <a:pt x="168" y="306"/>
                    </a:lnTo>
                    <a:lnTo>
                      <a:pt x="174" y="300"/>
                    </a:lnTo>
                    <a:lnTo>
                      <a:pt x="174" y="306"/>
                    </a:lnTo>
                    <a:lnTo>
                      <a:pt x="180" y="300"/>
                    </a:lnTo>
                    <a:lnTo>
                      <a:pt x="180" y="306"/>
                    </a:lnTo>
                    <a:lnTo>
                      <a:pt x="186" y="306"/>
                    </a:lnTo>
                    <a:lnTo>
                      <a:pt x="186" y="312"/>
                    </a:lnTo>
                    <a:lnTo>
                      <a:pt x="192" y="312"/>
                    </a:lnTo>
                    <a:lnTo>
                      <a:pt x="192" y="318"/>
                    </a:lnTo>
                    <a:lnTo>
                      <a:pt x="198" y="318"/>
                    </a:lnTo>
                    <a:lnTo>
                      <a:pt x="198" y="324"/>
                    </a:lnTo>
                    <a:lnTo>
                      <a:pt x="204" y="324"/>
                    </a:lnTo>
                    <a:lnTo>
                      <a:pt x="204" y="330"/>
                    </a:lnTo>
                    <a:lnTo>
                      <a:pt x="210" y="330"/>
                    </a:lnTo>
                    <a:lnTo>
                      <a:pt x="210" y="330"/>
                    </a:lnTo>
                    <a:lnTo>
                      <a:pt x="216" y="330"/>
                    </a:lnTo>
                    <a:lnTo>
                      <a:pt x="216" y="336"/>
                    </a:lnTo>
                    <a:lnTo>
                      <a:pt x="222" y="330"/>
                    </a:lnTo>
                    <a:lnTo>
                      <a:pt x="222" y="336"/>
                    </a:lnTo>
                    <a:lnTo>
                      <a:pt x="228" y="330"/>
                    </a:lnTo>
                    <a:lnTo>
                      <a:pt x="228" y="330"/>
                    </a:lnTo>
                    <a:lnTo>
                      <a:pt x="234" y="324"/>
                    </a:lnTo>
                    <a:lnTo>
                      <a:pt x="234" y="330"/>
                    </a:lnTo>
                    <a:lnTo>
                      <a:pt x="240" y="318"/>
                    </a:lnTo>
                    <a:lnTo>
                      <a:pt x="240" y="324"/>
                    </a:lnTo>
                    <a:lnTo>
                      <a:pt x="246" y="300"/>
                    </a:lnTo>
                    <a:lnTo>
                      <a:pt x="246" y="318"/>
                    </a:lnTo>
                    <a:lnTo>
                      <a:pt x="252" y="288"/>
                    </a:lnTo>
                    <a:lnTo>
                      <a:pt x="252" y="300"/>
                    </a:lnTo>
                    <a:lnTo>
                      <a:pt x="258" y="282"/>
                    </a:lnTo>
                    <a:lnTo>
                      <a:pt x="258" y="288"/>
                    </a:lnTo>
                    <a:lnTo>
                      <a:pt x="264" y="282"/>
                    </a:lnTo>
                    <a:lnTo>
                      <a:pt x="264" y="288"/>
                    </a:lnTo>
                    <a:lnTo>
                      <a:pt x="270" y="288"/>
                    </a:lnTo>
                    <a:lnTo>
                      <a:pt x="270" y="300"/>
                    </a:lnTo>
                    <a:lnTo>
                      <a:pt x="276" y="300"/>
                    </a:lnTo>
                    <a:lnTo>
                      <a:pt x="276" y="300"/>
                    </a:lnTo>
                    <a:lnTo>
                      <a:pt x="282" y="300"/>
                    </a:lnTo>
                    <a:lnTo>
                      <a:pt x="282" y="300"/>
                    </a:lnTo>
                    <a:lnTo>
                      <a:pt x="288" y="300"/>
                    </a:lnTo>
                    <a:lnTo>
                      <a:pt x="288" y="300"/>
                    </a:lnTo>
                    <a:lnTo>
                      <a:pt x="294" y="300"/>
                    </a:lnTo>
                    <a:lnTo>
                      <a:pt x="294" y="306"/>
                    </a:lnTo>
                    <a:lnTo>
                      <a:pt x="300" y="306"/>
                    </a:lnTo>
                    <a:lnTo>
                      <a:pt x="300" y="318"/>
                    </a:lnTo>
                    <a:lnTo>
                      <a:pt x="306" y="318"/>
                    </a:lnTo>
                    <a:lnTo>
                      <a:pt x="306" y="318"/>
                    </a:lnTo>
                    <a:lnTo>
                      <a:pt x="312" y="312"/>
                    </a:lnTo>
                    <a:lnTo>
                      <a:pt x="312" y="318"/>
                    </a:lnTo>
                    <a:lnTo>
                      <a:pt x="318" y="300"/>
                    </a:lnTo>
                    <a:lnTo>
                      <a:pt x="318" y="312"/>
                    </a:lnTo>
                    <a:lnTo>
                      <a:pt x="324" y="282"/>
                    </a:lnTo>
                    <a:lnTo>
                      <a:pt x="324" y="300"/>
                    </a:lnTo>
                    <a:lnTo>
                      <a:pt x="330" y="270"/>
                    </a:lnTo>
                    <a:lnTo>
                      <a:pt x="330" y="282"/>
                    </a:lnTo>
                    <a:lnTo>
                      <a:pt x="336" y="258"/>
                    </a:lnTo>
                    <a:lnTo>
                      <a:pt x="336" y="270"/>
                    </a:lnTo>
                    <a:lnTo>
                      <a:pt x="342" y="252"/>
                    </a:lnTo>
                    <a:lnTo>
                      <a:pt x="342" y="258"/>
                    </a:lnTo>
                    <a:lnTo>
                      <a:pt x="348" y="252"/>
                    </a:lnTo>
                    <a:lnTo>
                      <a:pt x="348" y="258"/>
                    </a:lnTo>
                    <a:lnTo>
                      <a:pt x="354" y="258"/>
                    </a:lnTo>
                    <a:lnTo>
                      <a:pt x="354" y="264"/>
                    </a:lnTo>
                    <a:lnTo>
                      <a:pt x="360" y="264"/>
                    </a:lnTo>
                    <a:lnTo>
                      <a:pt x="360" y="264"/>
                    </a:lnTo>
                    <a:lnTo>
                      <a:pt x="366" y="264"/>
                    </a:lnTo>
                    <a:lnTo>
                      <a:pt x="366" y="264"/>
                    </a:lnTo>
                    <a:lnTo>
                      <a:pt x="372" y="264"/>
                    </a:lnTo>
                    <a:lnTo>
                      <a:pt x="372" y="264"/>
                    </a:lnTo>
                    <a:lnTo>
                      <a:pt x="378" y="264"/>
                    </a:lnTo>
                    <a:lnTo>
                      <a:pt x="378" y="276"/>
                    </a:lnTo>
                    <a:lnTo>
                      <a:pt x="384" y="276"/>
                    </a:lnTo>
                    <a:lnTo>
                      <a:pt x="384" y="288"/>
                    </a:lnTo>
                    <a:lnTo>
                      <a:pt x="390" y="288"/>
                    </a:lnTo>
                    <a:lnTo>
                      <a:pt x="390" y="306"/>
                    </a:lnTo>
                    <a:lnTo>
                      <a:pt x="396" y="306"/>
                    </a:lnTo>
                    <a:lnTo>
                      <a:pt x="396" y="312"/>
                    </a:lnTo>
                    <a:lnTo>
                      <a:pt x="402" y="312"/>
                    </a:lnTo>
                    <a:lnTo>
                      <a:pt x="402" y="318"/>
                    </a:lnTo>
                    <a:lnTo>
                      <a:pt x="408" y="312"/>
                    </a:lnTo>
                    <a:lnTo>
                      <a:pt x="408" y="318"/>
                    </a:lnTo>
                    <a:lnTo>
                      <a:pt x="414" y="300"/>
                    </a:lnTo>
                    <a:lnTo>
                      <a:pt x="414" y="312"/>
                    </a:lnTo>
                    <a:lnTo>
                      <a:pt x="420" y="294"/>
                    </a:lnTo>
                    <a:lnTo>
                      <a:pt x="420" y="300"/>
                    </a:lnTo>
                    <a:lnTo>
                      <a:pt x="426" y="288"/>
                    </a:lnTo>
                    <a:lnTo>
                      <a:pt x="426" y="294"/>
                    </a:lnTo>
                    <a:lnTo>
                      <a:pt x="432" y="288"/>
                    </a:lnTo>
                    <a:lnTo>
                      <a:pt x="432" y="288"/>
                    </a:lnTo>
                    <a:lnTo>
                      <a:pt x="438" y="288"/>
                    </a:lnTo>
                    <a:lnTo>
                      <a:pt x="438" y="288"/>
                    </a:lnTo>
                    <a:lnTo>
                      <a:pt x="444" y="288"/>
                    </a:lnTo>
                    <a:lnTo>
                      <a:pt x="444" y="300"/>
                    </a:lnTo>
                    <a:lnTo>
                      <a:pt x="450" y="300"/>
                    </a:lnTo>
                    <a:lnTo>
                      <a:pt x="450" y="312"/>
                    </a:lnTo>
                    <a:lnTo>
                      <a:pt x="456" y="312"/>
                    </a:lnTo>
                    <a:lnTo>
                      <a:pt x="456" y="318"/>
                    </a:lnTo>
                    <a:lnTo>
                      <a:pt x="462" y="312"/>
                    </a:lnTo>
                    <a:lnTo>
                      <a:pt x="462" y="318"/>
                    </a:lnTo>
                    <a:lnTo>
                      <a:pt x="468" y="300"/>
                    </a:lnTo>
                    <a:lnTo>
                      <a:pt x="468" y="312"/>
                    </a:lnTo>
                    <a:lnTo>
                      <a:pt x="474" y="282"/>
                    </a:lnTo>
                    <a:lnTo>
                      <a:pt x="474" y="300"/>
                    </a:lnTo>
                    <a:lnTo>
                      <a:pt x="480" y="270"/>
                    </a:lnTo>
                    <a:lnTo>
                      <a:pt x="480" y="282"/>
                    </a:lnTo>
                    <a:lnTo>
                      <a:pt x="486" y="252"/>
                    </a:lnTo>
                    <a:lnTo>
                      <a:pt x="486" y="270"/>
                    </a:lnTo>
                    <a:lnTo>
                      <a:pt x="492" y="240"/>
                    </a:lnTo>
                    <a:lnTo>
                      <a:pt x="492" y="252"/>
                    </a:lnTo>
                    <a:lnTo>
                      <a:pt x="498" y="234"/>
                    </a:lnTo>
                    <a:lnTo>
                      <a:pt x="498" y="240"/>
                    </a:lnTo>
                    <a:lnTo>
                      <a:pt x="504" y="234"/>
                    </a:lnTo>
                    <a:lnTo>
                      <a:pt x="504" y="234"/>
                    </a:lnTo>
                    <a:lnTo>
                      <a:pt x="510" y="228"/>
                    </a:lnTo>
                    <a:lnTo>
                      <a:pt x="510" y="234"/>
                    </a:lnTo>
                    <a:lnTo>
                      <a:pt x="516" y="228"/>
                    </a:lnTo>
                    <a:lnTo>
                      <a:pt x="516" y="228"/>
                    </a:lnTo>
                    <a:lnTo>
                      <a:pt x="522" y="216"/>
                    </a:lnTo>
                    <a:lnTo>
                      <a:pt x="522" y="228"/>
                    </a:lnTo>
                    <a:lnTo>
                      <a:pt x="528" y="204"/>
                    </a:lnTo>
                    <a:lnTo>
                      <a:pt x="528" y="216"/>
                    </a:lnTo>
                    <a:lnTo>
                      <a:pt x="534" y="186"/>
                    </a:lnTo>
                    <a:lnTo>
                      <a:pt x="534" y="204"/>
                    </a:lnTo>
                    <a:lnTo>
                      <a:pt x="540" y="168"/>
                    </a:lnTo>
                    <a:lnTo>
                      <a:pt x="540" y="186"/>
                    </a:lnTo>
                    <a:lnTo>
                      <a:pt x="546" y="150"/>
                    </a:lnTo>
                    <a:lnTo>
                      <a:pt x="546" y="168"/>
                    </a:lnTo>
                    <a:lnTo>
                      <a:pt x="552" y="138"/>
                    </a:lnTo>
                    <a:lnTo>
                      <a:pt x="552" y="150"/>
                    </a:lnTo>
                    <a:lnTo>
                      <a:pt x="558" y="132"/>
                    </a:lnTo>
                    <a:lnTo>
                      <a:pt x="558" y="138"/>
                    </a:lnTo>
                    <a:lnTo>
                      <a:pt x="564" y="132"/>
                    </a:lnTo>
                    <a:lnTo>
                      <a:pt x="564" y="132"/>
                    </a:lnTo>
                    <a:lnTo>
                      <a:pt x="570" y="132"/>
                    </a:lnTo>
                    <a:lnTo>
                      <a:pt x="570" y="138"/>
                    </a:lnTo>
                    <a:lnTo>
                      <a:pt x="576" y="138"/>
                    </a:lnTo>
                    <a:lnTo>
                      <a:pt x="576" y="138"/>
                    </a:lnTo>
                    <a:lnTo>
                      <a:pt x="582" y="138"/>
                    </a:lnTo>
                    <a:lnTo>
                      <a:pt x="582" y="144"/>
                    </a:lnTo>
                    <a:lnTo>
                      <a:pt x="588" y="144"/>
                    </a:lnTo>
                    <a:lnTo>
                      <a:pt x="588" y="150"/>
                    </a:lnTo>
                    <a:lnTo>
                      <a:pt x="594" y="150"/>
                    </a:lnTo>
                    <a:lnTo>
                      <a:pt x="594" y="162"/>
                    </a:lnTo>
                    <a:lnTo>
                      <a:pt x="600" y="162"/>
                    </a:lnTo>
                    <a:lnTo>
                      <a:pt x="600" y="180"/>
                    </a:lnTo>
                    <a:lnTo>
                      <a:pt x="606" y="180"/>
                    </a:lnTo>
                    <a:lnTo>
                      <a:pt x="606" y="198"/>
                    </a:lnTo>
                    <a:lnTo>
                      <a:pt x="612" y="198"/>
                    </a:lnTo>
                    <a:lnTo>
                      <a:pt x="612" y="216"/>
                    </a:lnTo>
                    <a:lnTo>
                      <a:pt x="618" y="216"/>
                    </a:lnTo>
                    <a:lnTo>
                      <a:pt x="618" y="222"/>
                    </a:lnTo>
                    <a:lnTo>
                      <a:pt x="624" y="222"/>
                    </a:lnTo>
                    <a:lnTo>
                      <a:pt x="624" y="222"/>
                    </a:lnTo>
                    <a:lnTo>
                      <a:pt x="630" y="210"/>
                    </a:lnTo>
                    <a:lnTo>
                      <a:pt x="630" y="222"/>
                    </a:lnTo>
                    <a:lnTo>
                      <a:pt x="636" y="204"/>
                    </a:lnTo>
                    <a:lnTo>
                      <a:pt x="636" y="210"/>
                    </a:lnTo>
                    <a:lnTo>
                      <a:pt x="642" y="192"/>
                    </a:lnTo>
                    <a:lnTo>
                      <a:pt x="642" y="204"/>
                    </a:lnTo>
                    <a:lnTo>
                      <a:pt x="648" y="180"/>
                    </a:lnTo>
                    <a:lnTo>
                      <a:pt x="648" y="192"/>
                    </a:lnTo>
                    <a:lnTo>
                      <a:pt x="654" y="174"/>
                    </a:lnTo>
                    <a:lnTo>
                      <a:pt x="654" y="180"/>
                    </a:lnTo>
                    <a:lnTo>
                      <a:pt x="660" y="174"/>
                    </a:lnTo>
                    <a:lnTo>
                      <a:pt x="660" y="174"/>
                    </a:lnTo>
                    <a:lnTo>
                      <a:pt x="666" y="168"/>
                    </a:lnTo>
                    <a:lnTo>
                      <a:pt x="666" y="174"/>
                    </a:lnTo>
                    <a:lnTo>
                      <a:pt x="672" y="162"/>
                    </a:lnTo>
                    <a:lnTo>
                      <a:pt x="672" y="168"/>
                    </a:lnTo>
                    <a:lnTo>
                      <a:pt x="678" y="162"/>
                    </a:lnTo>
                    <a:lnTo>
                      <a:pt x="678" y="162"/>
                    </a:lnTo>
                    <a:lnTo>
                      <a:pt x="684" y="162"/>
                    </a:lnTo>
                    <a:lnTo>
                      <a:pt x="684" y="168"/>
                    </a:lnTo>
                    <a:lnTo>
                      <a:pt x="690" y="168"/>
                    </a:lnTo>
                    <a:lnTo>
                      <a:pt x="690" y="180"/>
                    </a:lnTo>
                    <a:lnTo>
                      <a:pt x="696" y="180"/>
                    </a:lnTo>
                    <a:lnTo>
                      <a:pt x="696" y="198"/>
                    </a:lnTo>
                    <a:lnTo>
                      <a:pt x="702" y="198"/>
                    </a:lnTo>
                    <a:lnTo>
                      <a:pt x="702" y="222"/>
                    </a:lnTo>
                    <a:lnTo>
                      <a:pt x="708" y="222"/>
                    </a:lnTo>
                    <a:lnTo>
                      <a:pt x="708" y="240"/>
                    </a:lnTo>
                    <a:lnTo>
                      <a:pt x="714" y="240"/>
                    </a:lnTo>
                    <a:lnTo>
                      <a:pt x="714" y="258"/>
                    </a:lnTo>
                    <a:lnTo>
                      <a:pt x="720" y="258"/>
                    </a:lnTo>
                    <a:lnTo>
                      <a:pt x="720" y="270"/>
                    </a:lnTo>
                    <a:lnTo>
                      <a:pt x="726" y="270"/>
                    </a:lnTo>
                    <a:lnTo>
                      <a:pt x="726" y="276"/>
                    </a:lnTo>
                    <a:lnTo>
                      <a:pt x="732" y="270"/>
                    </a:lnTo>
                    <a:lnTo>
                      <a:pt x="732" y="276"/>
                    </a:lnTo>
                    <a:lnTo>
                      <a:pt x="738" y="264"/>
                    </a:lnTo>
                    <a:lnTo>
                      <a:pt x="738" y="270"/>
                    </a:lnTo>
                    <a:lnTo>
                      <a:pt x="744" y="258"/>
                    </a:lnTo>
                    <a:lnTo>
                      <a:pt x="744" y="264"/>
                    </a:lnTo>
                    <a:lnTo>
                      <a:pt x="750" y="258"/>
                    </a:lnTo>
                    <a:lnTo>
                      <a:pt x="750" y="264"/>
                    </a:lnTo>
                    <a:lnTo>
                      <a:pt x="756" y="264"/>
                    </a:lnTo>
                    <a:lnTo>
                      <a:pt x="756" y="270"/>
                    </a:lnTo>
                    <a:lnTo>
                      <a:pt x="762" y="270"/>
                    </a:lnTo>
                    <a:lnTo>
                      <a:pt x="762" y="282"/>
                    </a:lnTo>
                    <a:lnTo>
                      <a:pt x="768" y="282"/>
                    </a:lnTo>
                    <a:lnTo>
                      <a:pt x="768" y="300"/>
                    </a:lnTo>
                    <a:lnTo>
                      <a:pt x="774" y="300"/>
                    </a:lnTo>
                    <a:lnTo>
                      <a:pt x="774" y="324"/>
                    </a:lnTo>
                    <a:lnTo>
                      <a:pt x="780" y="324"/>
                    </a:lnTo>
                    <a:lnTo>
                      <a:pt x="780" y="342"/>
                    </a:lnTo>
                    <a:lnTo>
                      <a:pt x="786" y="342"/>
                    </a:lnTo>
                    <a:lnTo>
                      <a:pt x="786" y="354"/>
                    </a:lnTo>
                    <a:lnTo>
                      <a:pt x="792" y="354"/>
                    </a:lnTo>
                    <a:lnTo>
                      <a:pt x="792" y="354"/>
                    </a:lnTo>
                    <a:lnTo>
                      <a:pt x="798" y="342"/>
                    </a:lnTo>
                    <a:lnTo>
                      <a:pt x="798" y="354"/>
                    </a:lnTo>
                    <a:lnTo>
                      <a:pt x="804" y="336"/>
                    </a:lnTo>
                    <a:lnTo>
                      <a:pt x="804" y="342"/>
                    </a:lnTo>
                    <a:lnTo>
                      <a:pt x="810" y="330"/>
                    </a:lnTo>
                    <a:lnTo>
                      <a:pt x="810" y="336"/>
                    </a:lnTo>
                    <a:lnTo>
                      <a:pt x="816" y="324"/>
                    </a:lnTo>
                    <a:lnTo>
                      <a:pt x="816" y="330"/>
                    </a:lnTo>
                    <a:lnTo>
                      <a:pt x="822" y="324"/>
                    </a:lnTo>
                    <a:lnTo>
                      <a:pt x="822" y="324"/>
                    </a:lnTo>
                    <a:lnTo>
                      <a:pt x="828" y="324"/>
                    </a:lnTo>
                    <a:lnTo>
                      <a:pt x="828" y="330"/>
                    </a:lnTo>
                    <a:lnTo>
                      <a:pt x="834" y="330"/>
                    </a:lnTo>
                    <a:lnTo>
                      <a:pt x="834" y="342"/>
                    </a:lnTo>
                    <a:lnTo>
                      <a:pt x="840" y="342"/>
                    </a:lnTo>
                    <a:lnTo>
                      <a:pt x="840" y="354"/>
                    </a:lnTo>
                    <a:lnTo>
                      <a:pt x="846" y="354"/>
                    </a:lnTo>
                    <a:lnTo>
                      <a:pt x="846" y="354"/>
                    </a:lnTo>
                    <a:lnTo>
                      <a:pt x="852" y="354"/>
                    </a:lnTo>
                    <a:lnTo>
                      <a:pt x="852" y="354"/>
                    </a:lnTo>
                    <a:lnTo>
                      <a:pt x="858" y="336"/>
                    </a:lnTo>
                    <a:lnTo>
                      <a:pt x="858" y="354"/>
                    </a:lnTo>
                    <a:lnTo>
                      <a:pt x="864" y="324"/>
                    </a:lnTo>
                    <a:lnTo>
                      <a:pt x="864" y="336"/>
                    </a:lnTo>
                    <a:lnTo>
                      <a:pt x="870" y="306"/>
                    </a:lnTo>
                    <a:lnTo>
                      <a:pt x="870" y="324"/>
                    </a:lnTo>
                    <a:lnTo>
                      <a:pt x="876" y="294"/>
                    </a:lnTo>
                    <a:lnTo>
                      <a:pt x="876" y="306"/>
                    </a:lnTo>
                    <a:lnTo>
                      <a:pt x="882" y="282"/>
                    </a:lnTo>
                    <a:lnTo>
                      <a:pt x="882" y="294"/>
                    </a:lnTo>
                    <a:lnTo>
                      <a:pt x="888" y="276"/>
                    </a:lnTo>
                    <a:lnTo>
                      <a:pt x="888" y="282"/>
                    </a:lnTo>
                    <a:lnTo>
                      <a:pt x="894" y="276"/>
                    </a:lnTo>
                    <a:lnTo>
                      <a:pt x="894" y="276"/>
                    </a:lnTo>
                    <a:lnTo>
                      <a:pt x="900" y="270"/>
                    </a:lnTo>
                    <a:lnTo>
                      <a:pt x="900" y="276"/>
                    </a:lnTo>
                    <a:lnTo>
                      <a:pt x="906" y="258"/>
                    </a:lnTo>
                    <a:lnTo>
                      <a:pt x="906" y="270"/>
                    </a:lnTo>
                    <a:lnTo>
                      <a:pt x="912" y="246"/>
                    </a:lnTo>
                    <a:lnTo>
                      <a:pt x="912" y="258"/>
                    </a:lnTo>
                    <a:lnTo>
                      <a:pt x="918" y="234"/>
                    </a:lnTo>
                    <a:lnTo>
                      <a:pt x="918" y="246"/>
                    </a:lnTo>
                    <a:lnTo>
                      <a:pt x="924" y="222"/>
                    </a:lnTo>
                    <a:lnTo>
                      <a:pt x="924" y="234"/>
                    </a:lnTo>
                    <a:lnTo>
                      <a:pt x="930" y="210"/>
                    </a:lnTo>
                    <a:lnTo>
                      <a:pt x="930" y="222"/>
                    </a:lnTo>
                    <a:lnTo>
                      <a:pt x="936" y="198"/>
                    </a:lnTo>
                    <a:lnTo>
                      <a:pt x="936" y="210"/>
                    </a:lnTo>
                    <a:lnTo>
                      <a:pt x="942" y="186"/>
                    </a:lnTo>
                    <a:lnTo>
                      <a:pt x="942" y="198"/>
                    </a:lnTo>
                    <a:lnTo>
                      <a:pt x="948" y="174"/>
                    </a:lnTo>
                    <a:lnTo>
                      <a:pt x="948" y="186"/>
                    </a:lnTo>
                    <a:lnTo>
                      <a:pt x="954" y="168"/>
                    </a:lnTo>
                    <a:lnTo>
                      <a:pt x="954" y="174"/>
                    </a:lnTo>
                    <a:lnTo>
                      <a:pt x="960" y="168"/>
                    </a:lnTo>
                    <a:lnTo>
                      <a:pt x="960" y="174"/>
                    </a:lnTo>
                    <a:lnTo>
                      <a:pt x="966" y="174"/>
                    </a:lnTo>
                    <a:lnTo>
                      <a:pt x="966" y="180"/>
                    </a:lnTo>
                    <a:lnTo>
                      <a:pt x="972" y="180"/>
                    </a:lnTo>
                    <a:lnTo>
                      <a:pt x="972" y="192"/>
                    </a:lnTo>
                    <a:lnTo>
                      <a:pt x="978" y="192"/>
                    </a:lnTo>
                    <a:lnTo>
                      <a:pt x="978" y="198"/>
                    </a:lnTo>
                    <a:lnTo>
                      <a:pt x="984" y="198"/>
                    </a:lnTo>
                    <a:lnTo>
                      <a:pt x="984" y="198"/>
                    </a:lnTo>
                    <a:lnTo>
                      <a:pt x="990" y="192"/>
                    </a:lnTo>
                    <a:lnTo>
                      <a:pt x="990" y="198"/>
                    </a:lnTo>
                    <a:lnTo>
                      <a:pt x="996" y="186"/>
                    </a:lnTo>
                    <a:lnTo>
                      <a:pt x="996" y="192"/>
                    </a:lnTo>
                    <a:lnTo>
                      <a:pt x="1002" y="186"/>
                    </a:lnTo>
                    <a:lnTo>
                      <a:pt x="1002" y="186"/>
                    </a:lnTo>
                    <a:lnTo>
                      <a:pt x="1008" y="180"/>
                    </a:lnTo>
                    <a:lnTo>
                      <a:pt x="1008" y="186"/>
                    </a:lnTo>
                    <a:lnTo>
                      <a:pt x="1014" y="186"/>
                    </a:lnTo>
                    <a:lnTo>
                      <a:pt x="1014" y="186"/>
                    </a:lnTo>
                    <a:lnTo>
                      <a:pt x="1020" y="186"/>
                    </a:lnTo>
                    <a:lnTo>
                      <a:pt x="1020" y="192"/>
                    </a:lnTo>
                    <a:lnTo>
                      <a:pt x="1026" y="192"/>
                    </a:lnTo>
                    <a:lnTo>
                      <a:pt x="1026" y="198"/>
                    </a:lnTo>
                    <a:lnTo>
                      <a:pt x="1032" y="198"/>
                    </a:lnTo>
                    <a:lnTo>
                      <a:pt x="1032" y="198"/>
                    </a:lnTo>
                    <a:lnTo>
                      <a:pt x="1038" y="192"/>
                    </a:lnTo>
                    <a:lnTo>
                      <a:pt x="1038" y="198"/>
                    </a:lnTo>
                    <a:lnTo>
                      <a:pt x="1044" y="180"/>
                    </a:lnTo>
                    <a:lnTo>
                      <a:pt x="1044" y="192"/>
                    </a:lnTo>
                    <a:lnTo>
                      <a:pt x="1050" y="168"/>
                    </a:lnTo>
                    <a:lnTo>
                      <a:pt x="1050" y="180"/>
                    </a:lnTo>
                    <a:lnTo>
                      <a:pt x="1056" y="150"/>
                    </a:lnTo>
                    <a:lnTo>
                      <a:pt x="1056" y="168"/>
                    </a:lnTo>
                    <a:lnTo>
                      <a:pt x="1062" y="144"/>
                    </a:lnTo>
                    <a:lnTo>
                      <a:pt x="1062" y="150"/>
                    </a:lnTo>
                    <a:lnTo>
                      <a:pt x="1068" y="138"/>
                    </a:lnTo>
                    <a:lnTo>
                      <a:pt x="1068" y="144"/>
                    </a:lnTo>
                    <a:lnTo>
                      <a:pt x="1074" y="138"/>
                    </a:lnTo>
                    <a:lnTo>
                      <a:pt x="1074" y="138"/>
                    </a:lnTo>
                    <a:lnTo>
                      <a:pt x="1080" y="138"/>
                    </a:lnTo>
                    <a:lnTo>
                      <a:pt x="1080" y="138"/>
                    </a:lnTo>
                    <a:lnTo>
                      <a:pt x="1086" y="138"/>
                    </a:lnTo>
                    <a:lnTo>
                      <a:pt x="1086" y="138"/>
                    </a:lnTo>
                    <a:lnTo>
                      <a:pt x="1092" y="138"/>
                    </a:lnTo>
                    <a:lnTo>
                      <a:pt x="1092" y="144"/>
                    </a:lnTo>
                    <a:lnTo>
                      <a:pt x="1098" y="144"/>
                    </a:lnTo>
                    <a:lnTo>
                      <a:pt x="1098" y="144"/>
                    </a:lnTo>
                    <a:lnTo>
                      <a:pt x="1104" y="144"/>
                    </a:lnTo>
                    <a:lnTo>
                      <a:pt x="1104" y="144"/>
                    </a:lnTo>
                    <a:lnTo>
                      <a:pt x="1110" y="144"/>
                    </a:lnTo>
                    <a:lnTo>
                      <a:pt x="1110" y="150"/>
                    </a:lnTo>
                    <a:lnTo>
                      <a:pt x="1116" y="150"/>
                    </a:lnTo>
                    <a:lnTo>
                      <a:pt x="1116" y="162"/>
                    </a:lnTo>
                    <a:lnTo>
                      <a:pt x="1122" y="162"/>
                    </a:lnTo>
                    <a:lnTo>
                      <a:pt x="1122" y="180"/>
                    </a:lnTo>
                    <a:lnTo>
                      <a:pt x="1128" y="180"/>
                    </a:lnTo>
                    <a:lnTo>
                      <a:pt x="1128" y="198"/>
                    </a:lnTo>
                    <a:lnTo>
                      <a:pt x="1134" y="198"/>
                    </a:lnTo>
                    <a:lnTo>
                      <a:pt x="1134" y="204"/>
                    </a:lnTo>
                    <a:lnTo>
                      <a:pt x="1140" y="198"/>
                    </a:lnTo>
                    <a:lnTo>
                      <a:pt x="1140" y="204"/>
                    </a:lnTo>
                    <a:lnTo>
                      <a:pt x="1146" y="198"/>
                    </a:lnTo>
                    <a:lnTo>
                      <a:pt x="1146" y="198"/>
                    </a:lnTo>
                    <a:lnTo>
                      <a:pt x="1152" y="198"/>
                    </a:lnTo>
                    <a:lnTo>
                      <a:pt x="1152" y="204"/>
                    </a:lnTo>
                    <a:lnTo>
                      <a:pt x="1158" y="204"/>
                    </a:lnTo>
                    <a:lnTo>
                      <a:pt x="1158" y="210"/>
                    </a:lnTo>
                    <a:lnTo>
                      <a:pt x="1164" y="210"/>
                    </a:lnTo>
                    <a:lnTo>
                      <a:pt x="1164" y="222"/>
                    </a:lnTo>
                    <a:lnTo>
                      <a:pt x="1170" y="222"/>
                    </a:lnTo>
                    <a:lnTo>
                      <a:pt x="1170" y="240"/>
                    </a:lnTo>
                    <a:lnTo>
                      <a:pt x="1176" y="240"/>
                    </a:lnTo>
                    <a:lnTo>
                      <a:pt x="1176" y="258"/>
                    </a:lnTo>
                    <a:lnTo>
                      <a:pt x="1182" y="258"/>
                    </a:lnTo>
                    <a:lnTo>
                      <a:pt x="1182" y="276"/>
                    </a:lnTo>
                    <a:lnTo>
                      <a:pt x="1188" y="276"/>
                    </a:lnTo>
                    <a:lnTo>
                      <a:pt x="1188" y="276"/>
                    </a:lnTo>
                    <a:lnTo>
                      <a:pt x="1194" y="270"/>
                    </a:lnTo>
                    <a:lnTo>
                      <a:pt x="1194" y="276"/>
                    </a:lnTo>
                    <a:lnTo>
                      <a:pt x="1200" y="258"/>
                    </a:lnTo>
                    <a:lnTo>
                      <a:pt x="1200" y="270"/>
                    </a:lnTo>
                    <a:lnTo>
                      <a:pt x="1206" y="240"/>
                    </a:lnTo>
                    <a:lnTo>
                      <a:pt x="1206" y="258"/>
                    </a:lnTo>
                    <a:lnTo>
                      <a:pt x="1212" y="222"/>
                    </a:lnTo>
                    <a:lnTo>
                      <a:pt x="1212" y="240"/>
                    </a:lnTo>
                    <a:lnTo>
                      <a:pt x="1218" y="204"/>
                    </a:lnTo>
                    <a:lnTo>
                      <a:pt x="1218" y="222"/>
                    </a:lnTo>
                    <a:lnTo>
                      <a:pt x="1224" y="192"/>
                    </a:lnTo>
                    <a:lnTo>
                      <a:pt x="1224" y="204"/>
                    </a:lnTo>
                    <a:lnTo>
                      <a:pt x="1230" y="174"/>
                    </a:lnTo>
                    <a:lnTo>
                      <a:pt x="1230" y="192"/>
                    </a:lnTo>
                    <a:lnTo>
                      <a:pt x="1236" y="168"/>
                    </a:lnTo>
                    <a:lnTo>
                      <a:pt x="1236" y="174"/>
                    </a:lnTo>
                    <a:lnTo>
                      <a:pt x="1242" y="156"/>
                    </a:lnTo>
                    <a:lnTo>
                      <a:pt x="1242" y="168"/>
                    </a:lnTo>
                    <a:lnTo>
                      <a:pt x="1248" y="156"/>
                    </a:lnTo>
                    <a:lnTo>
                      <a:pt x="1248" y="156"/>
                    </a:lnTo>
                    <a:lnTo>
                      <a:pt x="1254" y="156"/>
                    </a:lnTo>
                    <a:lnTo>
                      <a:pt x="1254" y="162"/>
                    </a:lnTo>
                    <a:lnTo>
                      <a:pt x="1260" y="162"/>
                    </a:lnTo>
                    <a:lnTo>
                      <a:pt x="1260" y="174"/>
                    </a:lnTo>
                    <a:lnTo>
                      <a:pt x="1266" y="174"/>
                    </a:lnTo>
                    <a:lnTo>
                      <a:pt x="1266" y="186"/>
                    </a:lnTo>
                    <a:lnTo>
                      <a:pt x="1272" y="186"/>
                    </a:lnTo>
                    <a:lnTo>
                      <a:pt x="1272" y="192"/>
                    </a:lnTo>
                    <a:lnTo>
                      <a:pt x="1278" y="192"/>
                    </a:lnTo>
                    <a:lnTo>
                      <a:pt x="1278" y="198"/>
                    </a:lnTo>
                    <a:lnTo>
                      <a:pt x="1284" y="198"/>
                    </a:lnTo>
                    <a:lnTo>
                      <a:pt x="1284" y="198"/>
                    </a:lnTo>
                    <a:lnTo>
                      <a:pt x="1290" y="198"/>
                    </a:lnTo>
                    <a:lnTo>
                      <a:pt x="1290" y="204"/>
                    </a:lnTo>
                    <a:lnTo>
                      <a:pt x="1296" y="204"/>
                    </a:lnTo>
                    <a:lnTo>
                      <a:pt x="1296" y="210"/>
                    </a:lnTo>
                    <a:lnTo>
                      <a:pt x="1302" y="210"/>
                    </a:lnTo>
                    <a:lnTo>
                      <a:pt x="1302" y="210"/>
                    </a:lnTo>
                    <a:lnTo>
                      <a:pt x="1308" y="210"/>
                    </a:lnTo>
                    <a:lnTo>
                      <a:pt x="1308" y="210"/>
                    </a:lnTo>
                    <a:lnTo>
                      <a:pt x="1314" y="210"/>
                    </a:lnTo>
                    <a:lnTo>
                      <a:pt x="1314" y="210"/>
                    </a:lnTo>
                    <a:lnTo>
                      <a:pt x="1320" y="210"/>
                    </a:lnTo>
                    <a:lnTo>
                      <a:pt x="1320" y="216"/>
                    </a:lnTo>
                    <a:lnTo>
                      <a:pt x="1326" y="216"/>
                    </a:lnTo>
                    <a:lnTo>
                      <a:pt x="1326" y="222"/>
                    </a:lnTo>
                    <a:lnTo>
                      <a:pt x="1332" y="222"/>
                    </a:lnTo>
                    <a:lnTo>
                      <a:pt x="1332" y="228"/>
                    </a:lnTo>
                    <a:lnTo>
                      <a:pt x="1338" y="228"/>
                    </a:lnTo>
                    <a:lnTo>
                      <a:pt x="1338" y="234"/>
                    </a:lnTo>
                    <a:lnTo>
                      <a:pt x="1344" y="228"/>
                    </a:lnTo>
                    <a:lnTo>
                      <a:pt x="1344" y="234"/>
                    </a:lnTo>
                    <a:lnTo>
                      <a:pt x="1350" y="222"/>
                    </a:lnTo>
                    <a:lnTo>
                      <a:pt x="1350" y="228"/>
                    </a:lnTo>
                    <a:lnTo>
                      <a:pt x="1356" y="210"/>
                    </a:lnTo>
                    <a:lnTo>
                      <a:pt x="1356" y="222"/>
                    </a:lnTo>
                    <a:lnTo>
                      <a:pt x="1362" y="198"/>
                    </a:lnTo>
                    <a:lnTo>
                      <a:pt x="1362" y="210"/>
                    </a:lnTo>
                    <a:lnTo>
                      <a:pt x="1368" y="192"/>
                    </a:lnTo>
                    <a:lnTo>
                      <a:pt x="1368" y="198"/>
                    </a:lnTo>
                    <a:lnTo>
                      <a:pt x="1374" y="186"/>
                    </a:lnTo>
                    <a:lnTo>
                      <a:pt x="1374" y="192"/>
                    </a:lnTo>
                    <a:lnTo>
                      <a:pt x="1380" y="180"/>
                    </a:lnTo>
                    <a:lnTo>
                      <a:pt x="1380" y="186"/>
                    </a:lnTo>
                    <a:lnTo>
                      <a:pt x="1386" y="168"/>
                    </a:lnTo>
                    <a:lnTo>
                      <a:pt x="1386" y="180"/>
                    </a:lnTo>
                    <a:lnTo>
                      <a:pt x="1392" y="156"/>
                    </a:lnTo>
                    <a:lnTo>
                      <a:pt x="1392" y="168"/>
                    </a:lnTo>
                    <a:lnTo>
                      <a:pt x="1398" y="150"/>
                    </a:lnTo>
                    <a:lnTo>
                      <a:pt x="1398" y="156"/>
                    </a:lnTo>
                    <a:lnTo>
                      <a:pt x="1404" y="150"/>
                    </a:lnTo>
                    <a:lnTo>
                      <a:pt x="1404" y="150"/>
                    </a:lnTo>
                    <a:lnTo>
                      <a:pt x="1410" y="150"/>
                    </a:lnTo>
                    <a:lnTo>
                      <a:pt x="1410" y="150"/>
                    </a:lnTo>
                    <a:lnTo>
                      <a:pt x="1416" y="138"/>
                    </a:lnTo>
                    <a:lnTo>
                      <a:pt x="1416" y="150"/>
                    </a:lnTo>
                    <a:lnTo>
                      <a:pt x="1422" y="126"/>
                    </a:lnTo>
                    <a:lnTo>
                      <a:pt x="1422" y="138"/>
                    </a:lnTo>
                    <a:lnTo>
                      <a:pt x="1428" y="108"/>
                    </a:lnTo>
                    <a:lnTo>
                      <a:pt x="1428" y="126"/>
                    </a:lnTo>
                    <a:lnTo>
                      <a:pt x="1434" y="96"/>
                    </a:lnTo>
                    <a:lnTo>
                      <a:pt x="1434" y="108"/>
                    </a:lnTo>
                    <a:lnTo>
                      <a:pt x="1440" y="84"/>
                    </a:lnTo>
                    <a:lnTo>
                      <a:pt x="1440" y="96"/>
                    </a:lnTo>
                    <a:lnTo>
                      <a:pt x="1446" y="72"/>
                    </a:lnTo>
                    <a:lnTo>
                      <a:pt x="1446" y="84"/>
                    </a:lnTo>
                    <a:lnTo>
                      <a:pt x="1452" y="66"/>
                    </a:lnTo>
                    <a:lnTo>
                      <a:pt x="1452" y="72"/>
                    </a:lnTo>
                    <a:lnTo>
                      <a:pt x="1458" y="60"/>
                    </a:lnTo>
                    <a:lnTo>
                      <a:pt x="1458" y="66"/>
                    </a:lnTo>
                    <a:lnTo>
                      <a:pt x="1464" y="54"/>
                    </a:lnTo>
                    <a:lnTo>
                      <a:pt x="1464" y="60"/>
                    </a:lnTo>
                    <a:lnTo>
                      <a:pt x="1470" y="54"/>
                    </a:lnTo>
                    <a:lnTo>
                      <a:pt x="1470" y="54"/>
                    </a:lnTo>
                    <a:lnTo>
                      <a:pt x="1476" y="42"/>
                    </a:lnTo>
                    <a:lnTo>
                      <a:pt x="1476" y="54"/>
                    </a:lnTo>
                    <a:lnTo>
                      <a:pt x="1482" y="36"/>
                    </a:lnTo>
                    <a:lnTo>
                      <a:pt x="1482" y="42"/>
                    </a:lnTo>
                    <a:lnTo>
                      <a:pt x="1488" y="30"/>
                    </a:lnTo>
                    <a:lnTo>
                      <a:pt x="1488" y="36"/>
                    </a:lnTo>
                    <a:lnTo>
                      <a:pt x="1494" y="18"/>
                    </a:lnTo>
                    <a:lnTo>
                      <a:pt x="1494" y="30"/>
                    </a:lnTo>
                    <a:lnTo>
                      <a:pt x="1500" y="6"/>
                    </a:lnTo>
                    <a:lnTo>
                      <a:pt x="1500" y="18"/>
                    </a:lnTo>
                    <a:lnTo>
                      <a:pt x="1506" y="0"/>
                    </a:lnTo>
                    <a:lnTo>
                      <a:pt x="1506" y="6"/>
                    </a:lnTo>
                    <a:lnTo>
                      <a:pt x="1512" y="0"/>
                    </a:lnTo>
                    <a:lnTo>
                      <a:pt x="1512" y="0"/>
                    </a:lnTo>
                    <a:lnTo>
                      <a:pt x="1518" y="0"/>
                    </a:lnTo>
                    <a:lnTo>
                      <a:pt x="1518" y="6"/>
                    </a:lnTo>
                    <a:lnTo>
                      <a:pt x="1524" y="6"/>
                    </a:lnTo>
                    <a:lnTo>
                      <a:pt x="1524" y="18"/>
                    </a:lnTo>
                    <a:lnTo>
                      <a:pt x="1530" y="18"/>
                    </a:lnTo>
                    <a:lnTo>
                      <a:pt x="1530" y="30"/>
                    </a:lnTo>
                    <a:lnTo>
                      <a:pt x="1536" y="30"/>
                    </a:lnTo>
                    <a:lnTo>
                      <a:pt x="1536" y="48"/>
                    </a:lnTo>
                    <a:lnTo>
                      <a:pt x="1542" y="48"/>
                    </a:lnTo>
                    <a:lnTo>
                      <a:pt x="1542" y="66"/>
                    </a:lnTo>
                    <a:lnTo>
                      <a:pt x="1548" y="66"/>
                    </a:lnTo>
                    <a:lnTo>
                      <a:pt x="1548" y="84"/>
                    </a:lnTo>
                    <a:lnTo>
                      <a:pt x="1554" y="84"/>
                    </a:lnTo>
                    <a:lnTo>
                      <a:pt x="1554" y="102"/>
                    </a:lnTo>
                    <a:lnTo>
                      <a:pt x="1560" y="102"/>
                    </a:lnTo>
                    <a:lnTo>
                      <a:pt x="1560" y="108"/>
                    </a:lnTo>
                    <a:lnTo>
                      <a:pt x="1566" y="108"/>
                    </a:lnTo>
                    <a:lnTo>
                      <a:pt x="1566" y="120"/>
                    </a:lnTo>
                    <a:lnTo>
                      <a:pt x="1572" y="120"/>
                    </a:lnTo>
                    <a:lnTo>
                      <a:pt x="1572" y="126"/>
                    </a:lnTo>
                    <a:lnTo>
                      <a:pt x="1578" y="126"/>
                    </a:lnTo>
                    <a:lnTo>
                      <a:pt x="1578" y="138"/>
                    </a:lnTo>
                    <a:lnTo>
                      <a:pt x="1584" y="138"/>
                    </a:lnTo>
                    <a:lnTo>
                      <a:pt x="1584" y="144"/>
                    </a:lnTo>
                    <a:lnTo>
                      <a:pt x="1590" y="144"/>
                    </a:lnTo>
                    <a:lnTo>
                      <a:pt x="1590" y="150"/>
                    </a:lnTo>
                    <a:lnTo>
                      <a:pt x="1596" y="150"/>
                    </a:lnTo>
                    <a:lnTo>
                      <a:pt x="1596" y="150"/>
                    </a:lnTo>
                    <a:lnTo>
                      <a:pt x="1602" y="144"/>
                    </a:lnTo>
                    <a:lnTo>
                      <a:pt x="1602" y="150"/>
                    </a:lnTo>
                    <a:lnTo>
                      <a:pt x="1608" y="138"/>
                    </a:lnTo>
                    <a:lnTo>
                      <a:pt x="1608" y="144"/>
                    </a:lnTo>
                    <a:lnTo>
                      <a:pt x="1614" y="138"/>
                    </a:lnTo>
                    <a:lnTo>
                      <a:pt x="1614" y="138"/>
                    </a:lnTo>
                    <a:lnTo>
                      <a:pt x="1620" y="138"/>
                    </a:lnTo>
                    <a:lnTo>
                      <a:pt x="1620" y="138"/>
                    </a:lnTo>
                    <a:lnTo>
                      <a:pt x="1626" y="138"/>
                    </a:lnTo>
                    <a:lnTo>
                      <a:pt x="1626" y="138"/>
                    </a:lnTo>
                    <a:lnTo>
                      <a:pt x="1632" y="138"/>
                    </a:lnTo>
                    <a:lnTo>
                      <a:pt x="1632" y="138"/>
                    </a:lnTo>
                    <a:lnTo>
                      <a:pt x="1638" y="138"/>
                    </a:lnTo>
                    <a:lnTo>
                      <a:pt x="1638" y="150"/>
                    </a:lnTo>
                    <a:lnTo>
                      <a:pt x="1644" y="150"/>
                    </a:lnTo>
                    <a:lnTo>
                      <a:pt x="1644" y="156"/>
                    </a:lnTo>
                    <a:lnTo>
                      <a:pt x="1650" y="156"/>
                    </a:lnTo>
                    <a:lnTo>
                      <a:pt x="1650" y="162"/>
                    </a:lnTo>
                    <a:lnTo>
                      <a:pt x="1656" y="162"/>
                    </a:lnTo>
                    <a:lnTo>
                      <a:pt x="1656" y="162"/>
                    </a:lnTo>
                    <a:lnTo>
                      <a:pt x="1662" y="162"/>
                    </a:lnTo>
                    <a:lnTo>
                      <a:pt x="1662" y="168"/>
                    </a:lnTo>
                    <a:lnTo>
                      <a:pt x="1668" y="168"/>
                    </a:lnTo>
                    <a:lnTo>
                      <a:pt x="1668" y="174"/>
                    </a:lnTo>
                    <a:lnTo>
                      <a:pt x="1674" y="174"/>
                    </a:lnTo>
                    <a:lnTo>
                      <a:pt x="1674" y="174"/>
                    </a:lnTo>
                    <a:lnTo>
                      <a:pt x="1680" y="174"/>
                    </a:lnTo>
                    <a:lnTo>
                      <a:pt x="1680" y="180"/>
                    </a:lnTo>
                    <a:lnTo>
                      <a:pt x="1686" y="180"/>
                    </a:lnTo>
                    <a:lnTo>
                      <a:pt x="1686" y="192"/>
                    </a:lnTo>
                    <a:lnTo>
                      <a:pt x="1692" y="192"/>
                    </a:lnTo>
                    <a:lnTo>
                      <a:pt x="1692" y="198"/>
                    </a:lnTo>
                    <a:lnTo>
                      <a:pt x="1698" y="198"/>
                    </a:lnTo>
                    <a:lnTo>
                      <a:pt x="1698" y="216"/>
                    </a:lnTo>
                    <a:lnTo>
                      <a:pt x="1704" y="216"/>
                    </a:lnTo>
                    <a:lnTo>
                      <a:pt x="1704" y="228"/>
                    </a:lnTo>
                    <a:lnTo>
                      <a:pt x="1710" y="228"/>
                    </a:lnTo>
                    <a:lnTo>
                      <a:pt x="1710" y="240"/>
                    </a:lnTo>
                    <a:lnTo>
                      <a:pt x="1716" y="240"/>
                    </a:lnTo>
                    <a:lnTo>
                      <a:pt x="1716" y="246"/>
                    </a:lnTo>
                    <a:lnTo>
                      <a:pt x="1722" y="246"/>
                    </a:lnTo>
                    <a:lnTo>
                      <a:pt x="1722" y="252"/>
                    </a:lnTo>
                    <a:lnTo>
                      <a:pt x="1728" y="252"/>
                    </a:lnTo>
                    <a:lnTo>
                      <a:pt x="1728" y="258"/>
                    </a:lnTo>
                    <a:lnTo>
                      <a:pt x="1734" y="258"/>
                    </a:lnTo>
                    <a:lnTo>
                      <a:pt x="1734" y="264"/>
                    </a:lnTo>
                    <a:lnTo>
                      <a:pt x="1740" y="264"/>
                    </a:lnTo>
                    <a:lnTo>
                      <a:pt x="1740" y="264"/>
                    </a:lnTo>
                    <a:lnTo>
                      <a:pt x="1746" y="264"/>
                    </a:lnTo>
                    <a:lnTo>
                      <a:pt x="1746" y="270"/>
                    </a:lnTo>
                    <a:lnTo>
                      <a:pt x="1752" y="270"/>
                    </a:lnTo>
                    <a:lnTo>
                      <a:pt x="1752" y="282"/>
                    </a:lnTo>
                    <a:lnTo>
                      <a:pt x="1758" y="282"/>
                    </a:lnTo>
                    <a:lnTo>
                      <a:pt x="1758" y="294"/>
                    </a:lnTo>
                    <a:lnTo>
                      <a:pt x="1764" y="294"/>
                    </a:lnTo>
                    <a:lnTo>
                      <a:pt x="1764" y="300"/>
                    </a:lnTo>
                    <a:lnTo>
                      <a:pt x="1770" y="294"/>
                    </a:lnTo>
                    <a:lnTo>
                      <a:pt x="1770" y="300"/>
                    </a:lnTo>
                    <a:lnTo>
                      <a:pt x="1776" y="294"/>
                    </a:lnTo>
                    <a:lnTo>
                      <a:pt x="1776" y="294"/>
                    </a:lnTo>
                  </a:path>
                </a:pathLst>
              </a:custGeom>
              <a:no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38" name="Freeform 99"/>
              <p:cNvSpPr>
                <a:spLocks/>
              </p:cNvSpPr>
              <p:nvPr/>
            </p:nvSpPr>
            <p:spPr bwMode="auto">
              <a:xfrm>
                <a:off x="378" y="1755"/>
                <a:ext cx="1776" cy="1020"/>
              </a:xfrm>
              <a:custGeom>
                <a:avLst/>
                <a:gdLst/>
                <a:ahLst/>
                <a:cxnLst>
                  <a:cxn ang="0">
                    <a:pos x="24" y="498"/>
                  </a:cxn>
                  <a:cxn ang="0">
                    <a:pos x="54" y="570"/>
                  </a:cxn>
                  <a:cxn ang="0">
                    <a:pos x="84" y="612"/>
                  </a:cxn>
                  <a:cxn ang="0">
                    <a:pos x="114" y="606"/>
                  </a:cxn>
                  <a:cxn ang="0">
                    <a:pos x="144" y="558"/>
                  </a:cxn>
                  <a:cxn ang="0">
                    <a:pos x="174" y="516"/>
                  </a:cxn>
                  <a:cxn ang="0">
                    <a:pos x="204" y="486"/>
                  </a:cxn>
                  <a:cxn ang="0">
                    <a:pos x="234" y="486"/>
                  </a:cxn>
                  <a:cxn ang="0">
                    <a:pos x="264" y="444"/>
                  </a:cxn>
                  <a:cxn ang="0">
                    <a:pos x="294" y="426"/>
                  </a:cxn>
                  <a:cxn ang="0">
                    <a:pos x="324" y="426"/>
                  </a:cxn>
                  <a:cxn ang="0">
                    <a:pos x="354" y="384"/>
                  </a:cxn>
                  <a:cxn ang="0">
                    <a:pos x="384" y="456"/>
                  </a:cxn>
                  <a:cxn ang="0">
                    <a:pos x="414" y="492"/>
                  </a:cxn>
                  <a:cxn ang="0">
                    <a:pos x="444" y="570"/>
                  </a:cxn>
                  <a:cxn ang="0">
                    <a:pos x="474" y="708"/>
                  </a:cxn>
                  <a:cxn ang="0">
                    <a:pos x="504" y="714"/>
                  </a:cxn>
                  <a:cxn ang="0">
                    <a:pos x="534" y="504"/>
                  </a:cxn>
                  <a:cxn ang="0">
                    <a:pos x="564" y="126"/>
                  </a:cxn>
                  <a:cxn ang="0">
                    <a:pos x="594" y="24"/>
                  </a:cxn>
                  <a:cxn ang="0">
                    <a:pos x="624" y="192"/>
                  </a:cxn>
                  <a:cxn ang="0">
                    <a:pos x="654" y="288"/>
                  </a:cxn>
                  <a:cxn ang="0">
                    <a:pos x="684" y="492"/>
                  </a:cxn>
                  <a:cxn ang="0">
                    <a:pos x="714" y="840"/>
                  </a:cxn>
                  <a:cxn ang="0">
                    <a:pos x="744" y="990"/>
                  </a:cxn>
                  <a:cxn ang="0">
                    <a:pos x="774" y="984"/>
                  </a:cxn>
                  <a:cxn ang="0">
                    <a:pos x="804" y="906"/>
                  </a:cxn>
                  <a:cxn ang="0">
                    <a:pos x="834" y="936"/>
                  </a:cxn>
                  <a:cxn ang="0">
                    <a:pos x="864" y="1020"/>
                  </a:cxn>
                  <a:cxn ang="0">
                    <a:pos x="894" y="984"/>
                  </a:cxn>
                  <a:cxn ang="0">
                    <a:pos x="924" y="894"/>
                  </a:cxn>
                  <a:cxn ang="0">
                    <a:pos x="954" y="828"/>
                  </a:cxn>
                  <a:cxn ang="0">
                    <a:pos x="984" y="852"/>
                  </a:cxn>
                  <a:cxn ang="0">
                    <a:pos x="1014" y="858"/>
                  </a:cxn>
                  <a:cxn ang="0">
                    <a:pos x="1044" y="840"/>
                  </a:cxn>
                  <a:cxn ang="0">
                    <a:pos x="1074" y="732"/>
                  </a:cxn>
                  <a:cxn ang="0">
                    <a:pos x="1104" y="684"/>
                  </a:cxn>
                  <a:cxn ang="0">
                    <a:pos x="1134" y="714"/>
                  </a:cxn>
                  <a:cxn ang="0">
                    <a:pos x="1164" y="708"/>
                  </a:cxn>
                  <a:cxn ang="0">
                    <a:pos x="1194" y="690"/>
                  </a:cxn>
                  <a:cxn ang="0">
                    <a:pos x="1224" y="666"/>
                  </a:cxn>
                  <a:cxn ang="0">
                    <a:pos x="1254" y="636"/>
                  </a:cxn>
                  <a:cxn ang="0">
                    <a:pos x="1284" y="618"/>
                  </a:cxn>
                  <a:cxn ang="0">
                    <a:pos x="1314" y="612"/>
                  </a:cxn>
                  <a:cxn ang="0">
                    <a:pos x="1344" y="588"/>
                  </a:cxn>
                  <a:cxn ang="0">
                    <a:pos x="1374" y="594"/>
                  </a:cxn>
                  <a:cxn ang="0">
                    <a:pos x="1404" y="546"/>
                  </a:cxn>
                  <a:cxn ang="0">
                    <a:pos x="1434" y="498"/>
                  </a:cxn>
                  <a:cxn ang="0">
                    <a:pos x="1464" y="492"/>
                  </a:cxn>
                  <a:cxn ang="0">
                    <a:pos x="1494" y="444"/>
                  </a:cxn>
                  <a:cxn ang="0">
                    <a:pos x="1524" y="414"/>
                  </a:cxn>
                  <a:cxn ang="0">
                    <a:pos x="1554" y="468"/>
                  </a:cxn>
                  <a:cxn ang="0">
                    <a:pos x="1584" y="468"/>
                  </a:cxn>
                  <a:cxn ang="0">
                    <a:pos x="1614" y="450"/>
                  </a:cxn>
                  <a:cxn ang="0">
                    <a:pos x="1644" y="480"/>
                  </a:cxn>
                  <a:cxn ang="0">
                    <a:pos x="1674" y="486"/>
                  </a:cxn>
                  <a:cxn ang="0">
                    <a:pos x="1704" y="456"/>
                  </a:cxn>
                  <a:cxn ang="0">
                    <a:pos x="1734" y="510"/>
                  </a:cxn>
                  <a:cxn ang="0">
                    <a:pos x="1764" y="492"/>
                  </a:cxn>
                </a:cxnLst>
                <a:rect l="0" t="0" r="r" b="b"/>
                <a:pathLst>
                  <a:path w="1776" h="1020">
                    <a:moveTo>
                      <a:pt x="0" y="414"/>
                    </a:moveTo>
                    <a:lnTo>
                      <a:pt x="0" y="426"/>
                    </a:lnTo>
                    <a:lnTo>
                      <a:pt x="6" y="426"/>
                    </a:lnTo>
                    <a:lnTo>
                      <a:pt x="6" y="444"/>
                    </a:lnTo>
                    <a:lnTo>
                      <a:pt x="12" y="444"/>
                    </a:lnTo>
                    <a:lnTo>
                      <a:pt x="12" y="462"/>
                    </a:lnTo>
                    <a:lnTo>
                      <a:pt x="18" y="462"/>
                    </a:lnTo>
                    <a:lnTo>
                      <a:pt x="18" y="480"/>
                    </a:lnTo>
                    <a:lnTo>
                      <a:pt x="24" y="480"/>
                    </a:lnTo>
                    <a:lnTo>
                      <a:pt x="24" y="498"/>
                    </a:lnTo>
                    <a:lnTo>
                      <a:pt x="30" y="498"/>
                    </a:lnTo>
                    <a:lnTo>
                      <a:pt x="30" y="516"/>
                    </a:lnTo>
                    <a:lnTo>
                      <a:pt x="36" y="516"/>
                    </a:lnTo>
                    <a:lnTo>
                      <a:pt x="36" y="534"/>
                    </a:lnTo>
                    <a:lnTo>
                      <a:pt x="42" y="534"/>
                    </a:lnTo>
                    <a:lnTo>
                      <a:pt x="42" y="552"/>
                    </a:lnTo>
                    <a:lnTo>
                      <a:pt x="48" y="552"/>
                    </a:lnTo>
                    <a:lnTo>
                      <a:pt x="48" y="564"/>
                    </a:lnTo>
                    <a:lnTo>
                      <a:pt x="54" y="564"/>
                    </a:lnTo>
                    <a:lnTo>
                      <a:pt x="54" y="570"/>
                    </a:lnTo>
                    <a:lnTo>
                      <a:pt x="60" y="570"/>
                    </a:lnTo>
                    <a:lnTo>
                      <a:pt x="60" y="582"/>
                    </a:lnTo>
                    <a:lnTo>
                      <a:pt x="66" y="582"/>
                    </a:lnTo>
                    <a:lnTo>
                      <a:pt x="66" y="588"/>
                    </a:lnTo>
                    <a:lnTo>
                      <a:pt x="72" y="588"/>
                    </a:lnTo>
                    <a:lnTo>
                      <a:pt x="72" y="594"/>
                    </a:lnTo>
                    <a:lnTo>
                      <a:pt x="78" y="594"/>
                    </a:lnTo>
                    <a:lnTo>
                      <a:pt x="78" y="600"/>
                    </a:lnTo>
                    <a:lnTo>
                      <a:pt x="84" y="600"/>
                    </a:lnTo>
                    <a:lnTo>
                      <a:pt x="84" y="612"/>
                    </a:lnTo>
                    <a:lnTo>
                      <a:pt x="90" y="612"/>
                    </a:lnTo>
                    <a:lnTo>
                      <a:pt x="90" y="618"/>
                    </a:lnTo>
                    <a:lnTo>
                      <a:pt x="96" y="618"/>
                    </a:lnTo>
                    <a:lnTo>
                      <a:pt x="96" y="618"/>
                    </a:lnTo>
                    <a:lnTo>
                      <a:pt x="102" y="612"/>
                    </a:lnTo>
                    <a:lnTo>
                      <a:pt x="102" y="618"/>
                    </a:lnTo>
                    <a:lnTo>
                      <a:pt x="108" y="606"/>
                    </a:lnTo>
                    <a:lnTo>
                      <a:pt x="108" y="612"/>
                    </a:lnTo>
                    <a:lnTo>
                      <a:pt x="114" y="600"/>
                    </a:lnTo>
                    <a:lnTo>
                      <a:pt x="114" y="606"/>
                    </a:lnTo>
                    <a:lnTo>
                      <a:pt x="120" y="588"/>
                    </a:lnTo>
                    <a:lnTo>
                      <a:pt x="120" y="600"/>
                    </a:lnTo>
                    <a:lnTo>
                      <a:pt x="126" y="582"/>
                    </a:lnTo>
                    <a:lnTo>
                      <a:pt x="126" y="588"/>
                    </a:lnTo>
                    <a:lnTo>
                      <a:pt x="132" y="570"/>
                    </a:lnTo>
                    <a:lnTo>
                      <a:pt x="132" y="582"/>
                    </a:lnTo>
                    <a:lnTo>
                      <a:pt x="138" y="558"/>
                    </a:lnTo>
                    <a:lnTo>
                      <a:pt x="138" y="570"/>
                    </a:lnTo>
                    <a:lnTo>
                      <a:pt x="144" y="552"/>
                    </a:lnTo>
                    <a:lnTo>
                      <a:pt x="144" y="558"/>
                    </a:lnTo>
                    <a:lnTo>
                      <a:pt x="150" y="540"/>
                    </a:lnTo>
                    <a:lnTo>
                      <a:pt x="150" y="552"/>
                    </a:lnTo>
                    <a:lnTo>
                      <a:pt x="156" y="534"/>
                    </a:lnTo>
                    <a:lnTo>
                      <a:pt x="156" y="540"/>
                    </a:lnTo>
                    <a:lnTo>
                      <a:pt x="162" y="528"/>
                    </a:lnTo>
                    <a:lnTo>
                      <a:pt x="162" y="534"/>
                    </a:lnTo>
                    <a:lnTo>
                      <a:pt x="168" y="516"/>
                    </a:lnTo>
                    <a:lnTo>
                      <a:pt x="168" y="528"/>
                    </a:lnTo>
                    <a:lnTo>
                      <a:pt x="174" y="504"/>
                    </a:lnTo>
                    <a:lnTo>
                      <a:pt x="174" y="516"/>
                    </a:lnTo>
                    <a:lnTo>
                      <a:pt x="180" y="498"/>
                    </a:lnTo>
                    <a:lnTo>
                      <a:pt x="180" y="504"/>
                    </a:lnTo>
                    <a:lnTo>
                      <a:pt x="186" y="492"/>
                    </a:lnTo>
                    <a:lnTo>
                      <a:pt x="186" y="498"/>
                    </a:lnTo>
                    <a:lnTo>
                      <a:pt x="192" y="486"/>
                    </a:lnTo>
                    <a:lnTo>
                      <a:pt x="192" y="492"/>
                    </a:lnTo>
                    <a:lnTo>
                      <a:pt x="198" y="486"/>
                    </a:lnTo>
                    <a:lnTo>
                      <a:pt x="198" y="486"/>
                    </a:lnTo>
                    <a:lnTo>
                      <a:pt x="204" y="486"/>
                    </a:lnTo>
                    <a:lnTo>
                      <a:pt x="204" y="486"/>
                    </a:lnTo>
                    <a:lnTo>
                      <a:pt x="210" y="486"/>
                    </a:lnTo>
                    <a:lnTo>
                      <a:pt x="210" y="486"/>
                    </a:lnTo>
                    <a:lnTo>
                      <a:pt x="216" y="486"/>
                    </a:lnTo>
                    <a:lnTo>
                      <a:pt x="216" y="486"/>
                    </a:lnTo>
                    <a:lnTo>
                      <a:pt x="222" y="486"/>
                    </a:lnTo>
                    <a:lnTo>
                      <a:pt x="222" y="486"/>
                    </a:lnTo>
                    <a:lnTo>
                      <a:pt x="228" y="486"/>
                    </a:lnTo>
                    <a:lnTo>
                      <a:pt x="228" y="486"/>
                    </a:lnTo>
                    <a:lnTo>
                      <a:pt x="234" y="480"/>
                    </a:lnTo>
                    <a:lnTo>
                      <a:pt x="234" y="486"/>
                    </a:lnTo>
                    <a:lnTo>
                      <a:pt x="240" y="474"/>
                    </a:lnTo>
                    <a:lnTo>
                      <a:pt x="240" y="480"/>
                    </a:lnTo>
                    <a:lnTo>
                      <a:pt x="246" y="462"/>
                    </a:lnTo>
                    <a:lnTo>
                      <a:pt x="246" y="474"/>
                    </a:lnTo>
                    <a:lnTo>
                      <a:pt x="252" y="450"/>
                    </a:lnTo>
                    <a:lnTo>
                      <a:pt x="252" y="462"/>
                    </a:lnTo>
                    <a:lnTo>
                      <a:pt x="258" y="444"/>
                    </a:lnTo>
                    <a:lnTo>
                      <a:pt x="258" y="450"/>
                    </a:lnTo>
                    <a:lnTo>
                      <a:pt x="264" y="438"/>
                    </a:lnTo>
                    <a:lnTo>
                      <a:pt x="264" y="444"/>
                    </a:lnTo>
                    <a:lnTo>
                      <a:pt x="270" y="432"/>
                    </a:lnTo>
                    <a:lnTo>
                      <a:pt x="270" y="438"/>
                    </a:lnTo>
                    <a:lnTo>
                      <a:pt x="276" y="420"/>
                    </a:lnTo>
                    <a:lnTo>
                      <a:pt x="276" y="432"/>
                    </a:lnTo>
                    <a:lnTo>
                      <a:pt x="282" y="414"/>
                    </a:lnTo>
                    <a:lnTo>
                      <a:pt x="282" y="420"/>
                    </a:lnTo>
                    <a:lnTo>
                      <a:pt x="288" y="414"/>
                    </a:lnTo>
                    <a:lnTo>
                      <a:pt x="288" y="414"/>
                    </a:lnTo>
                    <a:lnTo>
                      <a:pt x="294" y="414"/>
                    </a:lnTo>
                    <a:lnTo>
                      <a:pt x="294" y="426"/>
                    </a:lnTo>
                    <a:lnTo>
                      <a:pt x="300" y="426"/>
                    </a:lnTo>
                    <a:lnTo>
                      <a:pt x="300" y="438"/>
                    </a:lnTo>
                    <a:lnTo>
                      <a:pt x="306" y="438"/>
                    </a:lnTo>
                    <a:lnTo>
                      <a:pt x="306" y="444"/>
                    </a:lnTo>
                    <a:lnTo>
                      <a:pt x="312" y="438"/>
                    </a:lnTo>
                    <a:lnTo>
                      <a:pt x="312" y="444"/>
                    </a:lnTo>
                    <a:lnTo>
                      <a:pt x="318" y="426"/>
                    </a:lnTo>
                    <a:lnTo>
                      <a:pt x="318" y="438"/>
                    </a:lnTo>
                    <a:lnTo>
                      <a:pt x="324" y="408"/>
                    </a:lnTo>
                    <a:lnTo>
                      <a:pt x="324" y="426"/>
                    </a:lnTo>
                    <a:lnTo>
                      <a:pt x="330" y="396"/>
                    </a:lnTo>
                    <a:lnTo>
                      <a:pt x="330" y="408"/>
                    </a:lnTo>
                    <a:lnTo>
                      <a:pt x="336" y="384"/>
                    </a:lnTo>
                    <a:lnTo>
                      <a:pt x="336" y="396"/>
                    </a:lnTo>
                    <a:lnTo>
                      <a:pt x="342" y="378"/>
                    </a:lnTo>
                    <a:lnTo>
                      <a:pt x="342" y="384"/>
                    </a:lnTo>
                    <a:lnTo>
                      <a:pt x="348" y="378"/>
                    </a:lnTo>
                    <a:lnTo>
                      <a:pt x="348" y="378"/>
                    </a:lnTo>
                    <a:lnTo>
                      <a:pt x="354" y="378"/>
                    </a:lnTo>
                    <a:lnTo>
                      <a:pt x="354" y="384"/>
                    </a:lnTo>
                    <a:lnTo>
                      <a:pt x="360" y="384"/>
                    </a:lnTo>
                    <a:lnTo>
                      <a:pt x="360" y="390"/>
                    </a:lnTo>
                    <a:lnTo>
                      <a:pt x="366" y="390"/>
                    </a:lnTo>
                    <a:lnTo>
                      <a:pt x="366" y="402"/>
                    </a:lnTo>
                    <a:lnTo>
                      <a:pt x="372" y="402"/>
                    </a:lnTo>
                    <a:lnTo>
                      <a:pt x="372" y="414"/>
                    </a:lnTo>
                    <a:lnTo>
                      <a:pt x="378" y="414"/>
                    </a:lnTo>
                    <a:lnTo>
                      <a:pt x="378" y="438"/>
                    </a:lnTo>
                    <a:lnTo>
                      <a:pt x="384" y="438"/>
                    </a:lnTo>
                    <a:lnTo>
                      <a:pt x="384" y="456"/>
                    </a:lnTo>
                    <a:lnTo>
                      <a:pt x="390" y="456"/>
                    </a:lnTo>
                    <a:lnTo>
                      <a:pt x="390" y="474"/>
                    </a:lnTo>
                    <a:lnTo>
                      <a:pt x="396" y="474"/>
                    </a:lnTo>
                    <a:lnTo>
                      <a:pt x="396" y="486"/>
                    </a:lnTo>
                    <a:lnTo>
                      <a:pt x="402" y="486"/>
                    </a:lnTo>
                    <a:lnTo>
                      <a:pt x="402" y="492"/>
                    </a:lnTo>
                    <a:lnTo>
                      <a:pt x="408" y="492"/>
                    </a:lnTo>
                    <a:lnTo>
                      <a:pt x="408" y="492"/>
                    </a:lnTo>
                    <a:lnTo>
                      <a:pt x="414" y="486"/>
                    </a:lnTo>
                    <a:lnTo>
                      <a:pt x="414" y="492"/>
                    </a:lnTo>
                    <a:lnTo>
                      <a:pt x="420" y="486"/>
                    </a:lnTo>
                    <a:lnTo>
                      <a:pt x="420" y="492"/>
                    </a:lnTo>
                    <a:lnTo>
                      <a:pt x="426" y="492"/>
                    </a:lnTo>
                    <a:lnTo>
                      <a:pt x="426" y="498"/>
                    </a:lnTo>
                    <a:lnTo>
                      <a:pt x="432" y="498"/>
                    </a:lnTo>
                    <a:lnTo>
                      <a:pt x="432" y="516"/>
                    </a:lnTo>
                    <a:lnTo>
                      <a:pt x="438" y="516"/>
                    </a:lnTo>
                    <a:lnTo>
                      <a:pt x="438" y="540"/>
                    </a:lnTo>
                    <a:lnTo>
                      <a:pt x="444" y="540"/>
                    </a:lnTo>
                    <a:lnTo>
                      <a:pt x="444" y="570"/>
                    </a:lnTo>
                    <a:lnTo>
                      <a:pt x="450" y="570"/>
                    </a:lnTo>
                    <a:lnTo>
                      <a:pt x="450" y="600"/>
                    </a:lnTo>
                    <a:lnTo>
                      <a:pt x="456" y="600"/>
                    </a:lnTo>
                    <a:lnTo>
                      <a:pt x="456" y="630"/>
                    </a:lnTo>
                    <a:lnTo>
                      <a:pt x="462" y="630"/>
                    </a:lnTo>
                    <a:lnTo>
                      <a:pt x="462" y="654"/>
                    </a:lnTo>
                    <a:lnTo>
                      <a:pt x="468" y="654"/>
                    </a:lnTo>
                    <a:lnTo>
                      <a:pt x="468" y="684"/>
                    </a:lnTo>
                    <a:lnTo>
                      <a:pt x="474" y="684"/>
                    </a:lnTo>
                    <a:lnTo>
                      <a:pt x="474" y="708"/>
                    </a:lnTo>
                    <a:lnTo>
                      <a:pt x="480" y="708"/>
                    </a:lnTo>
                    <a:lnTo>
                      <a:pt x="480" y="726"/>
                    </a:lnTo>
                    <a:lnTo>
                      <a:pt x="486" y="726"/>
                    </a:lnTo>
                    <a:lnTo>
                      <a:pt x="486" y="732"/>
                    </a:lnTo>
                    <a:lnTo>
                      <a:pt x="492" y="726"/>
                    </a:lnTo>
                    <a:lnTo>
                      <a:pt x="492" y="732"/>
                    </a:lnTo>
                    <a:lnTo>
                      <a:pt x="498" y="714"/>
                    </a:lnTo>
                    <a:lnTo>
                      <a:pt x="498" y="726"/>
                    </a:lnTo>
                    <a:lnTo>
                      <a:pt x="504" y="696"/>
                    </a:lnTo>
                    <a:lnTo>
                      <a:pt x="504" y="714"/>
                    </a:lnTo>
                    <a:lnTo>
                      <a:pt x="510" y="666"/>
                    </a:lnTo>
                    <a:lnTo>
                      <a:pt x="510" y="696"/>
                    </a:lnTo>
                    <a:lnTo>
                      <a:pt x="516" y="624"/>
                    </a:lnTo>
                    <a:lnTo>
                      <a:pt x="516" y="666"/>
                    </a:lnTo>
                    <a:lnTo>
                      <a:pt x="522" y="576"/>
                    </a:lnTo>
                    <a:lnTo>
                      <a:pt x="522" y="624"/>
                    </a:lnTo>
                    <a:lnTo>
                      <a:pt x="528" y="504"/>
                    </a:lnTo>
                    <a:lnTo>
                      <a:pt x="528" y="576"/>
                    </a:lnTo>
                    <a:lnTo>
                      <a:pt x="534" y="432"/>
                    </a:lnTo>
                    <a:lnTo>
                      <a:pt x="534" y="504"/>
                    </a:lnTo>
                    <a:lnTo>
                      <a:pt x="540" y="348"/>
                    </a:lnTo>
                    <a:lnTo>
                      <a:pt x="540" y="432"/>
                    </a:lnTo>
                    <a:lnTo>
                      <a:pt x="546" y="270"/>
                    </a:lnTo>
                    <a:lnTo>
                      <a:pt x="546" y="348"/>
                    </a:lnTo>
                    <a:lnTo>
                      <a:pt x="552" y="192"/>
                    </a:lnTo>
                    <a:lnTo>
                      <a:pt x="552" y="270"/>
                    </a:lnTo>
                    <a:lnTo>
                      <a:pt x="558" y="126"/>
                    </a:lnTo>
                    <a:lnTo>
                      <a:pt x="558" y="192"/>
                    </a:lnTo>
                    <a:lnTo>
                      <a:pt x="564" y="72"/>
                    </a:lnTo>
                    <a:lnTo>
                      <a:pt x="564" y="126"/>
                    </a:lnTo>
                    <a:lnTo>
                      <a:pt x="570" y="30"/>
                    </a:lnTo>
                    <a:lnTo>
                      <a:pt x="570" y="72"/>
                    </a:lnTo>
                    <a:lnTo>
                      <a:pt x="576" y="6"/>
                    </a:lnTo>
                    <a:lnTo>
                      <a:pt x="576" y="30"/>
                    </a:lnTo>
                    <a:lnTo>
                      <a:pt x="582" y="0"/>
                    </a:lnTo>
                    <a:lnTo>
                      <a:pt x="582" y="6"/>
                    </a:lnTo>
                    <a:lnTo>
                      <a:pt x="588" y="0"/>
                    </a:lnTo>
                    <a:lnTo>
                      <a:pt x="588" y="6"/>
                    </a:lnTo>
                    <a:lnTo>
                      <a:pt x="594" y="6"/>
                    </a:lnTo>
                    <a:lnTo>
                      <a:pt x="594" y="24"/>
                    </a:lnTo>
                    <a:lnTo>
                      <a:pt x="600" y="24"/>
                    </a:lnTo>
                    <a:lnTo>
                      <a:pt x="600" y="54"/>
                    </a:lnTo>
                    <a:lnTo>
                      <a:pt x="606" y="54"/>
                    </a:lnTo>
                    <a:lnTo>
                      <a:pt x="606" y="90"/>
                    </a:lnTo>
                    <a:lnTo>
                      <a:pt x="612" y="90"/>
                    </a:lnTo>
                    <a:lnTo>
                      <a:pt x="612" y="126"/>
                    </a:lnTo>
                    <a:lnTo>
                      <a:pt x="618" y="126"/>
                    </a:lnTo>
                    <a:lnTo>
                      <a:pt x="618" y="168"/>
                    </a:lnTo>
                    <a:lnTo>
                      <a:pt x="624" y="168"/>
                    </a:lnTo>
                    <a:lnTo>
                      <a:pt x="624" y="192"/>
                    </a:lnTo>
                    <a:lnTo>
                      <a:pt x="630" y="192"/>
                    </a:lnTo>
                    <a:lnTo>
                      <a:pt x="630" y="216"/>
                    </a:lnTo>
                    <a:lnTo>
                      <a:pt x="636" y="216"/>
                    </a:lnTo>
                    <a:lnTo>
                      <a:pt x="636" y="234"/>
                    </a:lnTo>
                    <a:lnTo>
                      <a:pt x="642" y="234"/>
                    </a:lnTo>
                    <a:lnTo>
                      <a:pt x="642" y="246"/>
                    </a:lnTo>
                    <a:lnTo>
                      <a:pt x="648" y="246"/>
                    </a:lnTo>
                    <a:lnTo>
                      <a:pt x="648" y="270"/>
                    </a:lnTo>
                    <a:lnTo>
                      <a:pt x="654" y="270"/>
                    </a:lnTo>
                    <a:lnTo>
                      <a:pt x="654" y="288"/>
                    </a:lnTo>
                    <a:lnTo>
                      <a:pt x="660" y="288"/>
                    </a:lnTo>
                    <a:lnTo>
                      <a:pt x="660" y="318"/>
                    </a:lnTo>
                    <a:lnTo>
                      <a:pt x="666" y="318"/>
                    </a:lnTo>
                    <a:lnTo>
                      <a:pt x="666" y="348"/>
                    </a:lnTo>
                    <a:lnTo>
                      <a:pt x="672" y="348"/>
                    </a:lnTo>
                    <a:lnTo>
                      <a:pt x="672" y="390"/>
                    </a:lnTo>
                    <a:lnTo>
                      <a:pt x="678" y="390"/>
                    </a:lnTo>
                    <a:lnTo>
                      <a:pt x="678" y="438"/>
                    </a:lnTo>
                    <a:lnTo>
                      <a:pt x="684" y="438"/>
                    </a:lnTo>
                    <a:lnTo>
                      <a:pt x="684" y="492"/>
                    </a:lnTo>
                    <a:lnTo>
                      <a:pt x="690" y="492"/>
                    </a:lnTo>
                    <a:lnTo>
                      <a:pt x="690" y="564"/>
                    </a:lnTo>
                    <a:lnTo>
                      <a:pt x="696" y="564"/>
                    </a:lnTo>
                    <a:lnTo>
                      <a:pt x="696" y="630"/>
                    </a:lnTo>
                    <a:lnTo>
                      <a:pt x="702" y="630"/>
                    </a:lnTo>
                    <a:lnTo>
                      <a:pt x="702" y="702"/>
                    </a:lnTo>
                    <a:lnTo>
                      <a:pt x="708" y="702"/>
                    </a:lnTo>
                    <a:lnTo>
                      <a:pt x="708" y="774"/>
                    </a:lnTo>
                    <a:lnTo>
                      <a:pt x="714" y="774"/>
                    </a:lnTo>
                    <a:lnTo>
                      <a:pt x="714" y="840"/>
                    </a:lnTo>
                    <a:lnTo>
                      <a:pt x="720" y="840"/>
                    </a:lnTo>
                    <a:lnTo>
                      <a:pt x="720" y="894"/>
                    </a:lnTo>
                    <a:lnTo>
                      <a:pt x="726" y="894"/>
                    </a:lnTo>
                    <a:lnTo>
                      <a:pt x="726" y="936"/>
                    </a:lnTo>
                    <a:lnTo>
                      <a:pt x="732" y="936"/>
                    </a:lnTo>
                    <a:lnTo>
                      <a:pt x="732" y="966"/>
                    </a:lnTo>
                    <a:lnTo>
                      <a:pt x="738" y="966"/>
                    </a:lnTo>
                    <a:lnTo>
                      <a:pt x="738" y="978"/>
                    </a:lnTo>
                    <a:lnTo>
                      <a:pt x="744" y="978"/>
                    </a:lnTo>
                    <a:lnTo>
                      <a:pt x="744" y="990"/>
                    </a:lnTo>
                    <a:lnTo>
                      <a:pt x="750" y="990"/>
                    </a:lnTo>
                    <a:lnTo>
                      <a:pt x="750" y="996"/>
                    </a:lnTo>
                    <a:lnTo>
                      <a:pt x="756" y="990"/>
                    </a:lnTo>
                    <a:lnTo>
                      <a:pt x="756" y="996"/>
                    </a:lnTo>
                    <a:lnTo>
                      <a:pt x="762" y="984"/>
                    </a:lnTo>
                    <a:lnTo>
                      <a:pt x="762" y="990"/>
                    </a:lnTo>
                    <a:lnTo>
                      <a:pt x="768" y="984"/>
                    </a:lnTo>
                    <a:lnTo>
                      <a:pt x="768" y="984"/>
                    </a:lnTo>
                    <a:lnTo>
                      <a:pt x="774" y="972"/>
                    </a:lnTo>
                    <a:lnTo>
                      <a:pt x="774" y="984"/>
                    </a:lnTo>
                    <a:lnTo>
                      <a:pt x="780" y="960"/>
                    </a:lnTo>
                    <a:lnTo>
                      <a:pt x="780" y="972"/>
                    </a:lnTo>
                    <a:lnTo>
                      <a:pt x="786" y="948"/>
                    </a:lnTo>
                    <a:lnTo>
                      <a:pt x="786" y="960"/>
                    </a:lnTo>
                    <a:lnTo>
                      <a:pt x="792" y="930"/>
                    </a:lnTo>
                    <a:lnTo>
                      <a:pt x="792" y="948"/>
                    </a:lnTo>
                    <a:lnTo>
                      <a:pt x="798" y="906"/>
                    </a:lnTo>
                    <a:lnTo>
                      <a:pt x="798" y="930"/>
                    </a:lnTo>
                    <a:lnTo>
                      <a:pt x="804" y="894"/>
                    </a:lnTo>
                    <a:lnTo>
                      <a:pt x="804" y="906"/>
                    </a:lnTo>
                    <a:lnTo>
                      <a:pt x="810" y="888"/>
                    </a:lnTo>
                    <a:lnTo>
                      <a:pt x="810" y="894"/>
                    </a:lnTo>
                    <a:lnTo>
                      <a:pt x="816" y="888"/>
                    </a:lnTo>
                    <a:lnTo>
                      <a:pt x="816" y="888"/>
                    </a:lnTo>
                    <a:lnTo>
                      <a:pt x="822" y="888"/>
                    </a:lnTo>
                    <a:lnTo>
                      <a:pt x="822" y="900"/>
                    </a:lnTo>
                    <a:lnTo>
                      <a:pt x="828" y="900"/>
                    </a:lnTo>
                    <a:lnTo>
                      <a:pt x="828" y="912"/>
                    </a:lnTo>
                    <a:lnTo>
                      <a:pt x="834" y="912"/>
                    </a:lnTo>
                    <a:lnTo>
                      <a:pt x="834" y="936"/>
                    </a:lnTo>
                    <a:lnTo>
                      <a:pt x="840" y="936"/>
                    </a:lnTo>
                    <a:lnTo>
                      <a:pt x="840" y="960"/>
                    </a:lnTo>
                    <a:lnTo>
                      <a:pt x="846" y="960"/>
                    </a:lnTo>
                    <a:lnTo>
                      <a:pt x="846" y="984"/>
                    </a:lnTo>
                    <a:lnTo>
                      <a:pt x="852" y="984"/>
                    </a:lnTo>
                    <a:lnTo>
                      <a:pt x="852" y="1002"/>
                    </a:lnTo>
                    <a:lnTo>
                      <a:pt x="858" y="1002"/>
                    </a:lnTo>
                    <a:lnTo>
                      <a:pt x="858" y="1014"/>
                    </a:lnTo>
                    <a:lnTo>
                      <a:pt x="864" y="1014"/>
                    </a:lnTo>
                    <a:lnTo>
                      <a:pt x="864" y="1020"/>
                    </a:lnTo>
                    <a:lnTo>
                      <a:pt x="870" y="1020"/>
                    </a:lnTo>
                    <a:lnTo>
                      <a:pt x="870" y="1020"/>
                    </a:lnTo>
                    <a:lnTo>
                      <a:pt x="876" y="1014"/>
                    </a:lnTo>
                    <a:lnTo>
                      <a:pt x="876" y="1020"/>
                    </a:lnTo>
                    <a:lnTo>
                      <a:pt x="882" y="1002"/>
                    </a:lnTo>
                    <a:lnTo>
                      <a:pt x="882" y="1014"/>
                    </a:lnTo>
                    <a:lnTo>
                      <a:pt x="888" y="984"/>
                    </a:lnTo>
                    <a:lnTo>
                      <a:pt x="888" y="1002"/>
                    </a:lnTo>
                    <a:lnTo>
                      <a:pt x="894" y="972"/>
                    </a:lnTo>
                    <a:lnTo>
                      <a:pt x="894" y="984"/>
                    </a:lnTo>
                    <a:lnTo>
                      <a:pt x="900" y="954"/>
                    </a:lnTo>
                    <a:lnTo>
                      <a:pt x="900" y="972"/>
                    </a:lnTo>
                    <a:lnTo>
                      <a:pt x="906" y="930"/>
                    </a:lnTo>
                    <a:lnTo>
                      <a:pt x="906" y="954"/>
                    </a:lnTo>
                    <a:lnTo>
                      <a:pt x="912" y="912"/>
                    </a:lnTo>
                    <a:lnTo>
                      <a:pt x="912" y="930"/>
                    </a:lnTo>
                    <a:lnTo>
                      <a:pt x="918" y="894"/>
                    </a:lnTo>
                    <a:lnTo>
                      <a:pt x="918" y="912"/>
                    </a:lnTo>
                    <a:lnTo>
                      <a:pt x="924" y="876"/>
                    </a:lnTo>
                    <a:lnTo>
                      <a:pt x="924" y="894"/>
                    </a:lnTo>
                    <a:lnTo>
                      <a:pt x="930" y="870"/>
                    </a:lnTo>
                    <a:lnTo>
                      <a:pt x="930" y="876"/>
                    </a:lnTo>
                    <a:lnTo>
                      <a:pt x="936" y="864"/>
                    </a:lnTo>
                    <a:lnTo>
                      <a:pt x="936" y="870"/>
                    </a:lnTo>
                    <a:lnTo>
                      <a:pt x="942" y="846"/>
                    </a:lnTo>
                    <a:lnTo>
                      <a:pt x="942" y="864"/>
                    </a:lnTo>
                    <a:lnTo>
                      <a:pt x="948" y="828"/>
                    </a:lnTo>
                    <a:lnTo>
                      <a:pt x="948" y="846"/>
                    </a:lnTo>
                    <a:lnTo>
                      <a:pt x="954" y="810"/>
                    </a:lnTo>
                    <a:lnTo>
                      <a:pt x="954" y="828"/>
                    </a:lnTo>
                    <a:lnTo>
                      <a:pt x="960" y="804"/>
                    </a:lnTo>
                    <a:lnTo>
                      <a:pt x="960" y="810"/>
                    </a:lnTo>
                    <a:lnTo>
                      <a:pt x="966" y="804"/>
                    </a:lnTo>
                    <a:lnTo>
                      <a:pt x="966" y="810"/>
                    </a:lnTo>
                    <a:lnTo>
                      <a:pt x="972" y="810"/>
                    </a:lnTo>
                    <a:lnTo>
                      <a:pt x="972" y="822"/>
                    </a:lnTo>
                    <a:lnTo>
                      <a:pt x="978" y="822"/>
                    </a:lnTo>
                    <a:lnTo>
                      <a:pt x="978" y="840"/>
                    </a:lnTo>
                    <a:lnTo>
                      <a:pt x="984" y="840"/>
                    </a:lnTo>
                    <a:lnTo>
                      <a:pt x="984" y="852"/>
                    </a:lnTo>
                    <a:lnTo>
                      <a:pt x="990" y="852"/>
                    </a:lnTo>
                    <a:lnTo>
                      <a:pt x="990" y="864"/>
                    </a:lnTo>
                    <a:lnTo>
                      <a:pt x="996" y="864"/>
                    </a:lnTo>
                    <a:lnTo>
                      <a:pt x="996" y="870"/>
                    </a:lnTo>
                    <a:lnTo>
                      <a:pt x="1002" y="864"/>
                    </a:lnTo>
                    <a:lnTo>
                      <a:pt x="1002" y="870"/>
                    </a:lnTo>
                    <a:lnTo>
                      <a:pt x="1008" y="858"/>
                    </a:lnTo>
                    <a:lnTo>
                      <a:pt x="1008" y="864"/>
                    </a:lnTo>
                    <a:lnTo>
                      <a:pt x="1014" y="858"/>
                    </a:lnTo>
                    <a:lnTo>
                      <a:pt x="1014" y="858"/>
                    </a:lnTo>
                    <a:lnTo>
                      <a:pt x="1020" y="858"/>
                    </a:lnTo>
                    <a:lnTo>
                      <a:pt x="1020" y="858"/>
                    </a:lnTo>
                    <a:lnTo>
                      <a:pt x="1026" y="858"/>
                    </a:lnTo>
                    <a:lnTo>
                      <a:pt x="1026" y="858"/>
                    </a:lnTo>
                    <a:lnTo>
                      <a:pt x="1032" y="852"/>
                    </a:lnTo>
                    <a:lnTo>
                      <a:pt x="1032" y="858"/>
                    </a:lnTo>
                    <a:lnTo>
                      <a:pt x="1038" y="840"/>
                    </a:lnTo>
                    <a:lnTo>
                      <a:pt x="1038" y="852"/>
                    </a:lnTo>
                    <a:lnTo>
                      <a:pt x="1044" y="822"/>
                    </a:lnTo>
                    <a:lnTo>
                      <a:pt x="1044" y="840"/>
                    </a:lnTo>
                    <a:lnTo>
                      <a:pt x="1050" y="798"/>
                    </a:lnTo>
                    <a:lnTo>
                      <a:pt x="1050" y="822"/>
                    </a:lnTo>
                    <a:lnTo>
                      <a:pt x="1056" y="774"/>
                    </a:lnTo>
                    <a:lnTo>
                      <a:pt x="1056" y="798"/>
                    </a:lnTo>
                    <a:lnTo>
                      <a:pt x="1062" y="750"/>
                    </a:lnTo>
                    <a:lnTo>
                      <a:pt x="1062" y="774"/>
                    </a:lnTo>
                    <a:lnTo>
                      <a:pt x="1068" y="732"/>
                    </a:lnTo>
                    <a:lnTo>
                      <a:pt x="1068" y="750"/>
                    </a:lnTo>
                    <a:lnTo>
                      <a:pt x="1074" y="720"/>
                    </a:lnTo>
                    <a:lnTo>
                      <a:pt x="1074" y="732"/>
                    </a:lnTo>
                    <a:lnTo>
                      <a:pt x="1080" y="708"/>
                    </a:lnTo>
                    <a:lnTo>
                      <a:pt x="1080" y="720"/>
                    </a:lnTo>
                    <a:lnTo>
                      <a:pt x="1086" y="696"/>
                    </a:lnTo>
                    <a:lnTo>
                      <a:pt x="1086" y="708"/>
                    </a:lnTo>
                    <a:lnTo>
                      <a:pt x="1092" y="690"/>
                    </a:lnTo>
                    <a:lnTo>
                      <a:pt x="1092" y="696"/>
                    </a:lnTo>
                    <a:lnTo>
                      <a:pt x="1098" y="684"/>
                    </a:lnTo>
                    <a:lnTo>
                      <a:pt x="1098" y="690"/>
                    </a:lnTo>
                    <a:lnTo>
                      <a:pt x="1104" y="678"/>
                    </a:lnTo>
                    <a:lnTo>
                      <a:pt x="1104" y="684"/>
                    </a:lnTo>
                    <a:lnTo>
                      <a:pt x="1110" y="678"/>
                    </a:lnTo>
                    <a:lnTo>
                      <a:pt x="1110" y="678"/>
                    </a:lnTo>
                    <a:lnTo>
                      <a:pt x="1116" y="678"/>
                    </a:lnTo>
                    <a:lnTo>
                      <a:pt x="1116" y="684"/>
                    </a:lnTo>
                    <a:lnTo>
                      <a:pt x="1122" y="684"/>
                    </a:lnTo>
                    <a:lnTo>
                      <a:pt x="1122" y="696"/>
                    </a:lnTo>
                    <a:lnTo>
                      <a:pt x="1128" y="696"/>
                    </a:lnTo>
                    <a:lnTo>
                      <a:pt x="1128" y="708"/>
                    </a:lnTo>
                    <a:lnTo>
                      <a:pt x="1134" y="708"/>
                    </a:lnTo>
                    <a:lnTo>
                      <a:pt x="1134" y="714"/>
                    </a:lnTo>
                    <a:lnTo>
                      <a:pt x="1140" y="714"/>
                    </a:lnTo>
                    <a:lnTo>
                      <a:pt x="1140" y="720"/>
                    </a:lnTo>
                    <a:lnTo>
                      <a:pt x="1146" y="720"/>
                    </a:lnTo>
                    <a:lnTo>
                      <a:pt x="1146" y="720"/>
                    </a:lnTo>
                    <a:lnTo>
                      <a:pt x="1152" y="714"/>
                    </a:lnTo>
                    <a:lnTo>
                      <a:pt x="1152" y="720"/>
                    </a:lnTo>
                    <a:lnTo>
                      <a:pt x="1158" y="708"/>
                    </a:lnTo>
                    <a:lnTo>
                      <a:pt x="1158" y="714"/>
                    </a:lnTo>
                    <a:lnTo>
                      <a:pt x="1164" y="702"/>
                    </a:lnTo>
                    <a:lnTo>
                      <a:pt x="1164" y="708"/>
                    </a:lnTo>
                    <a:lnTo>
                      <a:pt x="1170" y="696"/>
                    </a:lnTo>
                    <a:lnTo>
                      <a:pt x="1170" y="702"/>
                    </a:lnTo>
                    <a:lnTo>
                      <a:pt x="1176" y="690"/>
                    </a:lnTo>
                    <a:lnTo>
                      <a:pt x="1176" y="696"/>
                    </a:lnTo>
                    <a:lnTo>
                      <a:pt x="1182" y="690"/>
                    </a:lnTo>
                    <a:lnTo>
                      <a:pt x="1182" y="690"/>
                    </a:lnTo>
                    <a:lnTo>
                      <a:pt x="1188" y="690"/>
                    </a:lnTo>
                    <a:lnTo>
                      <a:pt x="1188" y="690"/>
                    </a:lnTo>
                    <a:lnTo>
                      <a:pt x="1194" y="690"/>
                    </a:lnTo>
                    <a:lnTo>
                      <a:pt x="1194" y="690"/>
                    </a:lnTo>
                    <a:lnTo>
                      <a:pt x="1200" y="690"/>
                    </a:lnTo>
                    <a:lnTo>
                      <a:pt x="1200" y="690"/>
                    </a:lnTo>
                    <a:lnTo>
                      <a:pt x="1206" y="684"/>
                    </a:lnTo>
                    <a:lnTo>
                      <a:pt x="1206" y="690"/>
                    </a:lnTo>
                    <a:lnTo>
                      <a:pt x="1212" y="672"/>
                    </a:lnTo>
                    <a:lnTo>
                      <a:pt x="1212" y="684"/>
                    </a:lnTo>
                    <a:lnTo>
                      <a:pt x="1218" y="666"/>
                    </a:lnTo>
                    <a:lnTo>
                      <a:pt x="1218" y="672"/>
                    </a:lnTo>
                    <a:lnTo>
                      <a:pt x="1224" y="654"/>
                    </a:lnTo>
                    <a:lnTo>
                      <a:pt x="1224" y="666"/>
                    </a:lnTo>
                    <a:lnTo>
                      <a:pt x="1230" y="648"/>
                    </a:lnTo>
                    <a:lnTo>
                      <a:pt x="1230" y="654"/>
                    </a:lnTo>
                    <a:lnTo>
                      <a:pt x="1236" y="648"/>
                    </a:lnTo>
                    <a:lnTo>
                      <a:pt x="1236" y="648"/>
                    </a:lnTo>
                    <a:lnTo>
                      <a:pt x="1242" y="642"/>
                    </a:lnTo>
                    <a:lnTo>
                      <a:pt x="1242" y="648"/>
                    </a:lnTo>
                    <a:lnTo>
                      <a:pt x="1248" y="636"/>
                    </a:lnTo>
                    <a:lnTo>
                      <a:pt x="1248" y="642"/>
                    </a:lnTo>
                    <a:lnTo>
                      <a:pt x="1254" y="630"/>
                    </a:lnTo>
                    <a:lnTo>
                      <a:pt x="1254" y="636"/>
                    </a:lnTo>
                    <a:lnTo>
                      <a:pt x="1260" y="624"/>
                    </a:lnTo>
                    <a:lnTo>
                      <a:pt x="1260" y="630"/>
                    </a:lnTo>
                    <a:lnTo>
                      <a:pt x="1266" y="624"/>
                    </a:lnTo>
                    <a:lnTo>
                      <a:pt x="1266" y="624"/>
                    </a:lnTo>
                    <a:lnTo>
                      <a:pt x="1272" y="624"/>
                    </a:lnTo>
                    <a:lnTo>
                      <a:pt x="1272" y="624"/>
                    </a:lnTo>
                    <a:lnTo>
                      <a:pt x="1278" y="618"/>
                    </a:lnTo>
                    <a:lnTo>
                      <a:pt x="1278" y="624"/>
                    </a:lnTo>
                    <a:lnTo>
                      <a:pt x="1284" y="618"/>
                    </a:lnTo>
                    <a:lnTo>
                      <a:pt x="1284" y="618"/>
                    </a:lnTo>
                    <a:lnTo>
                      <a:pt x="1290" y="618"/>
                    </a:lnTo>
                    <a:lnTo>
                      <a:pt x="1290" y="624"/>
                    </a:lnTo>
                    <a:lnTo>
                      <a:pt x="1296" y="624"/>
                    </a:lnTo>
                    <a:lnTo>
                      <a:pt x="1296" y="624"/>
                    </a:lnTo>
                    <a:lnTo>
                      <a:pt x="1302" y="618"/>
                    </a:lnTo>
                    <a:lnTo>
                      <a:pt x="1302" y="624"/>
                    </a:lnTo>
                    <a:lnTo>
                      <a:pt x="1308" y="612"/>
                    </a:lnTo>
                    <a:lnTo>
                      <a:pt x="1308" y="618"/>
                    </a:lnTo>
                    <a:lnTo>
                      <a:pt x="1314" y="606"/>
                    </a:lnTo>
                    <a:lnTo>
                      <a:pt x="1314" y="612"/>
                    </a:lnTo>
                    <a:lnTo>
                      <a:pt x="1320" y="594"/>
                    </a:lnTo>
                    <a:lnTo>
                      <a:pt x="1320" y="606"/>
                    </a:lnTo>
                    <a:lnTo>
                      <a:pt x="1326" y="588"/>
                    </a:lnTo>
                    <a:lnTo>
                      <a:pt x="1326" y="594"/>
                    </a:lnTo>
                    <a:lnTo>
                      <a:pt x="1332" y="588"/>
                    </a:lnTo>
                    <a:lnTo>
                      <a:pt x="1332" y="588"/>
                    </a:lnTo>
                    <a:lnTo>
                      <a:pt x="1338" y="588"/>
                    </a:lnTo>
                    <a:lnTo>
                      <a:pt x="1338" y="588"/>
                    </a:lnTo>
                    <a:lnTo>
                      <a:pt x="1344" y="582"/>
                    </a:lnTo>
                    <a:lnTo>
                      <a:pt x="1344" y="588"/>
                    </a:lnTo>
                    <a:lnTo>
                      <a:pt x="1350" y="582"/>
                    </a:lnTo>
                    <a:lnTo>
                      <a:pt x="1350" y="582"/>
                    </a:lnTo>
                    <a:lnTo>
                      <a:pt x="1356" y="582"/>
                    </a:lnTo>
                    <a:lnTo>
                      <a:pt x="1356" y="582"/>
                    </a:lnTo>
                    <a:lnTo>
                      <a:pt x="1362" y="582"/>
                    </a:lnTo>
                    <a:lnTo>
                      <a:pt x="1362" y="588"/>
                    </a:lnTo>
                    <a:lnTo>
                      <a:pt x="1368" y="588"/>
                    </a:lnTo>
                    <a:lnTo>
                      <a:pt x="1368" y="588"/>
                    </a:lnTo>
                    <a:lnTo>
                      <a:pt x="1374" y="588"/>
                    </a:lnTo>
                    <a:lnTo>
                      <a:pt x="1374" y="594"/>
                    </a:lnTo>
                    <a:lnTo>
                      <a:pt x="1380" y="594"/>
                    </a:lnTo>
                    <a:lnTo>
                      <a:pt x="1380" y="594"/>
                    </a:lnTo>
                    <a:lnTo>
                      <a:pt x="1386" y="582"/>
                    </a:lnTo>
                    <a:lnTo>
                      <a:pt x="1386" y="594"/>
                    </a:lnTo>
                    <a:lnTo>
                      <a:pt x="1392" y="564"/>
                    </a:lnTo>
                    <a:lnTo>
                      <a:pt x="1392" y="582"/>
                    </a:lnTo>
                    <a:lnTo>
                      <a:pt x="1398" y="546"/>
                    </a:lnTo>
                    <a:lnTo>
                      <a:pt x="1398" y="564"/>
                    </a:lnTo>
                    <a:lnTo>
                      <a:pt x="1404" y="534"/>
                    </a:lnTo>
                    <a:lnTo>
                      <a:pt x="1404" y="546"/>
                    </a:lnTo>
                    <a:lnTo>
                      <a:pt x="1410" y="522"/>
                    </a:lnTo>
                    <a:lnTo>
                      <a:pt x="1410" y="534"/>
                    </a:lnTo>
                    <a:lnTo>
                      <a:pt x="1416" y="516"/>
                    </a:lnTo>
                    <a:lnTo>
                      <a:pt x="1416" y="522"/>
                    </a:lnTo>
                    <a:lnTo>
                      <a:pt x="1422" y="504"/>
                    </a:lnTo>
                    <a:lnTo>
                      <a:pt x="1422" y="516"/>
                    </a:lnTo>
                    <a:lnTo>
                      <a:pt x="1428" y="498"/>
                    </a:lnTo>
                    <a:lnTo>
                      <a:pt x="1428" y="504"/>
                    </a:lnTo>
                    <a:lnTo>
                      <a:pt x="1434" y="498"/>
                    </a:lnTo>
                    <a:lnTo>
                      <a:pt x="1434" y="498"/>
                    </a:lnTo>
                    <a:lnTo>
                      <a:pt x="1440" y="498"/>
                    </a:lnTo>
                    <a:lnTo>
                      <a:pt x="1440" y="498"/>
                    </a:lnTo>
                    <a:lnTo>
                      <a:pt x="1446" y="498"/>
                    </a:lnTo>
                    <a:lnTo>
                      <a:pt x="1446" y="504"/>
                    </a:lnTo>
                    <a:lnTo>
                      <a:pt x="1452" y="498"/>
                    </a:lnTo>
                    <a:lnTo>
                      <a:pt x="1452" y="498"/>
                    </a:lnTo>
                    <a:lnTo>
                      <a:pt x="1458" y="492"/>
                    </a:lnTo>
                    <a:lnTo>
                      <a:pt x="1458" y="498"/>
                    </a:lnTo>
                    <a:lnTo>
                      <a:pt x="1464" y="480"/>
                    </a:lnTo>
                    <a:lnTo>
                      <a:pt x="1464" y="492"/>
                    </a:lnTo>
                    <a:lnTo>
                      <a:pt x="1470" y="468"/>
                    </a:lnTo>
                    <a:lnTo>
                      <a:pt x="1470" y="480"/>
                    </a:lnTo>
                    <a:lnTo>
                      <a:pt x="1476" y="450"/>
                    </a:lnTo>
                    <a:lnTo>
                      <a:pt x="1476" y="468"/>
                    </a:lnTo>
                    <a:lnTo>
                      <a:pt x="1482" y="444"/>
                    </a:lnTo>
                    <a:lnTo>
                      <a:pt x="1482" y="450"/>
                    </a:lnTo>
                    <a:lnTo>
                      <a:pt x="1488" y="444"/>
                    </a:lnTo>
                    <a:lnTo>
                      <a:pt x="1488" y="444"/>
                    </a:lnTo>
                    <a:lnTo>
                      <a:pt x="1494" y="438"/>
                    </a:lnTo>
                    <a:lnTo>
                      <a:pt x="1494" y="444"/>
                    </a:lnTo>
                    <a:lnTo>
                      <a:pt x="1500" y="438"/>
                    </a:lnTo>
                    <a:lnTo>
                      <a:pt x="1500" y="438"/>
                    </a:lnTo>
                    <a:lnTo>
                      <a:pt x="1506" y="426"/>
                    </a:lnTo>
                    <a:lnTo>
                      <a:pt x="1506" y="438"/>
                    </a:lnTo>
                    <a:lnTo>
                      <a:pt x="1512" y="414"/>
                    </a:lnTo>
                    <a:lnTo>
                      <a:pt x="1512" y="426"/>
                    </a:lnTo>
                    <a:lnTo>
                      <a:pt x="1518" y="414"/>
                    </a:lnTo>
                    <a:lnTo>
                      <a:pt x="1518" y="414"/>
                    </a:lnTo>
                    <a:lnTo>
                      <a:pt x="1524" y="414"/>
                    </a:lnTo>
                    <a:lnTo>
                      <a:pt x="1524" y="414"/>
                    </a:lnTo>
                    <a:lnTo>
                      <a:pt x="1530" y="414"/>
                    </a:lnTo>
                    <a:lnTo>
                      <a:pt x="1530" y="420"/>
                    </a:lnTo>
                    <a:lnTo>
                      <a:pt x="1536" y="420"/>
                    </a:lnTo>
                    <a:lnTo>
                      <a:pt x="1536" y="432"/>
                    </a:lnTo>
                    <a:lnTo>
                      <a:pt x="1542" y="432"/>
                    </a:lnTo>
                    <a:lnTo>
                      <a:pt x="1542" y="438"/>
                    </a:lnTo>
                    <a:lnTo>
                      <a:pt x="1548" y="438"/>
                    </a:lnTo>
                    <a:lnTo>
                      <a:pt x="1548" y="456"/>
                    </a:lnTo>
                    <a:lnTo>
                      <a:pt x="1554" y="456"/>
                    </a:lnTo>
                    <a:lnTo>
                      <a:pt x="1554" y="468"/>
                    </a:lnTo>
                    <a:lnTo>
                      <a:pt x="1560" y="468"/>
                    </a:lnTo>
                    <a:lnTo>
                      <a:pt x="1560" y="474"/>
                    </a:lnTo>
                    <a:lnTo>
                      <a:pt x="1566" y="474"/>
                    </a:lnTo>
                    <a:lnTo>
                      <a:pt x="1566" y="474"/>
                    </a:lnTo>
                    <a:lnTo>
                      <a:pt x="1572" y="468"/>
                    </a:lnTo>
                    <a:lnTo>
                      <a:pt x="1572" y="474"/>
                    </a:lnTo>
                    <a:lnTo>
                      <a:pt x="1578" y="468"/>
                    </a:lnTo>
                    <a:lnTo>
                      <a:pt x="1578" y="468"/>
                    </a:lnTo>
                    <a:lnTo>
                      <a:pt x="1584" y="468"/>
                    </a:lnTo>
                    <a:lnTo>
                      <a:pt x="1584" y="468"/>
                    </a:lnTo>
                    <a:lnTo>
                      <a:pt x="1590" y="468"/>
                    </a:lnTo>
                    <a:lnTo>
                      <a:pt x="1590" y="468"/>
                    </a:lnTo>
                    <a:lnTo>
                      <a:pt x="1596" y="462"/>
                    </a:lnTo>
                    <a:lnTo>
                      <a:pt x="1596" y="468"/>
                    </a:lnTo>
                    <a:lnTo>
                      <a:pt x="1602" y="456"/>
                    </a:lnTo>
                    <a:lnTo>
                      <a:pt x="1602" y="462"/>
                    </a:lnTo>
                    <a:lnTo>
                      <a:pt x="1608" y="450"/>
                    </a:lnTo>
                    <a:lnTo>
                      <a:pt x="1608" y="456"/>
                    </a:lnTo>
                    <a:lnTo>
                      <a:pt x="1614" y="444"/>
                    </a:lnTo>
                    <a:lnTo>
                      <a:pt x="1614" y="450"/>
                    </a:lnTo>
                    <a:lnTo>
                      <a:pt x="1620" y="444"/>
                    </a:lnTo>
                    <a:lnTo>
                      <a:pt x="1620" y="450"/>
                    </a:lnTo>
                    <a:lnTo>
                      <a:pt x="1626" y="450"/>
                    </a:lnTo>
                    <a:lnTo>
                      <a:pt x="1626" y="462"/>
                    </a:lnTo>
                    <a:lnTo>
                      <a:pt x="1632" y="462"/>
                    </a:lnTo>
                    <a:lnTo>
                      <a:pt x="1632" y="474"/>
                    </a:lnTo>
                    <a:lnTo>
                      <a:pt x="1638" y="474"/>
                    </a:lnTo>
                    <a:lnTo>
                      <a:pt x="1638" y="480"/>
                    </a:lnTo>
                    <a:lnTo>
                      <a:pt x="1644" y="480"/>
                    </a:lnTo>
                    <a:lnTo>
                      <a:pt x="1644" y="480"/>
                    </a:lnTo>
                    <a:lnTo>
                      <a:pt x="1650" y="480"/>
                    </a:lnTo>
                    <a:lnTo>
                      <a:pt x="1650" y="480"/>
                    </a:lnTo>
                    <a:lnTo>
                      <a:pt x="1656" y="480"/>
                    </a:lnTo>
                    <a:lnTo>
                      <a:pt x="1656" y="480"/>
                    </a:lnTo>
                    <a:lnTo>
                      <a:pt x="1662" y="480"/>
                    </a:lnTo>
                    <a:lnTo>
                      <a:pt x="1662" y="486"/>
                    </a:lnTo>
                    <a:lnTo>
                      <a:pt x="1668" y="486"/>
                    </a:lnTo>
                    <a:lnTo>
                      <a:pt x="1668" y="486"/>
                    </a:lnTo>
                    <a:lnTo>
                      <a:pt x="1674" y="480"/>
                    </a:lnTo>
                    <a:lnTo>
                      <a:pt x="1674" y="486"/>
                    </a:lnTo>
                    <a:lnTo>
                      <a:pt x="1680" y="474"/>
                    </a:lnTo>
                    <a:lnTo>
                      <a:pt x="1680" y="480"/>
                    </a:lnTo>
                    <a:lnTo>
                      <a:pt x="1686" y="462"/>
                    </a:lnTo>
                    <a:lnTo>
                      <a:pt x="1686" y="474"/>
                    </a:lnTo>
                    <a:lnTo>
                      <a:pt x="1692" y="456"/>
                    </a:lnTo>
                    <a:lnTo>
                      <a:pt x="1692" y="462"/>
                    </a:lnTo>
                    <a:lnTo>
                      <a:pt x="1698" y="450"/>
                    </a:lnTo>
                    <a:lnTo>
                      <a:pt x="1698" y="456"/>
                    </a:lnTo>
                    <a:lnTo>
                      <a:pt x="1704" y="450"/>
                    </a:lnTo>
                    <a:lnTo>
                      <a:pt x="1704" y="456"/>
                    </a:lnTo>
                    <a:lnTo>
                      <a:pt x="1710" y="456"/>
                    </a:lnTo>
                    <a:lnTo>
                      <a:pt x="1710" y="462"/>
                    </a:lnTo>
                    <a:lnTo>
                      <a:pt x="1716" y="462"/>
                    </a:lnTo>
                    <a:lnTo>
                      <a:pt x="1716" y="474"/>
                    </a:lnTo>
                    <a:lnTo>
                      <a:pt x="1722" y="474"/>
                    </a:lnTo>
                    <a:lnTo>
                      <a:pt x="1722" y="486"/>
                    </a:lnTo>
                    <a:lnTo>
                      <a:pt x="1728" y="486"/>
                    </a:lnTo>
                    <a:lnTo>
                      <a:pt x="1728" y="498"/>
                    </a:lnTo>
                    <a:lnTo>
                      <a:pt x="1734" y="498"/>
                    </a:lnTo>
                    <a:lnTo>
                      <a:pt x="1734" y="510"/>
                    </a:lnTo>
                    <a:lnTo>
                      <a:pt x="1740" y="510"/>
                    </a:lnTo>
                    <a:lnTo>
                      <a:pt x="1740" y="510"/>
                    </a:lnTo>
                    <a:lnTo>
                      <a:pt x="1746" y="504"/>
                    </a:lnTo>
                    <a:lnTo>
                      <a:pt x="1746" y="510"/>
                    </a:lnTo>
                    <a:lnTo>
                      <a:pt x="1752" y="498"/>
                    </a:lnTo>
                    <a:lnTo>
                      <a:pt x="1752" y="504"/>
                    </a:lnTo>
                    <a:lnTo>
                      <a:pt x="1758" y="492"/>
                    </a:lnTo>
                    <a:lnTo>
                      <a:pt x="1758" y="498"/>
                    </a:lnTo>
                    <a:lnTo>
                      <a:pt x="1764" y="486"/>
                    </a:lnTo>
                    <a:lnTo>
                      <a:pt x="1764" y="492"/>
                    </a:lnTo>
                    <a:lnTo>
                      <a:pt x="1770" y="480"/>
                    </a:lnTo>
                    <a:lnTo>
                      <a:pt x="1770" y="486"/>
                    </a:lnTo>
                    <a:lnTo>
                      <a:pt x="1776" y="480"/>
                    </a:lnTo>
                    <a:lnTo>
                      <a:pt x="1776" y="480"/>
                    </a:lnTo>
                  </a:path>
                </a:pathLst>
              </a:custGeom>
              <a:noFill/>
              <a:ln w="19050">
                <a:solidFill>
                  <a:srgbClr val="00B0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39" name="Rectangle 110"/>
              <p:cNvSpPr>
                <a:spLocks noChangeArrowheads="1"/>
              </p:cNvSpPr>
              <p:nvPr/>
            </p:nvSpPr>
            <p:spPr bwMode="auto">
              <a:xfrm>
                <a:off x="1902" y="771"/>
                <a:ext cx="21" cy="11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Times New Roman" pitchFamily="18" charset="0"/>
                    <a:cs typeface="Times New Roman" pitchFamily="18" charset="0"/>
                  </a:rPr>
                  <a:t> </a:t>
                </a:r>
                <a:endParaRPr kumimoji="0" lang="zh-CN" altLang="zh-CN" sz="1000" b="0" i="0" u="none" strike="noStrike" cap="none" normalizeH="0" baseline="0">
                  <a:ln>
                    <a:noFill/>
                  </a:ln>
                  <a:solidFill>
                    <a:schemeClr val="tx1"/>
                  </a:solidFill>
                  <a:effectLst/>
                  <a:latin typeface="Times New Roman" pitchFamily="18" charset="0"/>
                  <a:cs typeface="Times New Roman" pitchFamily="18" charset="0"/>
                </a:endParaRPr>
              </a:p>
            </p:txBody>
          </p:sp>
        </p:grpSp>
        <p:sp>
          <p:nvSpPr>
            <p:cNvPr id="87" name="Rectangle 247"/>
            <p:cNvSpPr>
              <a:spLocks noChangeArrowheads="1"/>
            </p:cNvSpPr>
            <p:nvPr/>
          </p:nvSpPr>
          <p:spPr bwMode="auto">
            <a:xfrm>
              <a:off x="5926460" y="4396113"/>
              <a:ext cx="195192" cy="22762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000000"/>
                  </a:solidFill>
                  <a:effectLst/>
                  <a:latin typeface="Times New Roman" pitchFamily="18" charset="0"/>
                  <a:cs typeface="Times New Roman" pitchFamily="18" charset="0"/>
                </a:rPr>
                <a:t>P6</a:t>
              </a:r>
              <a:endParaRPr kumimoji="0" lang="zh-CN" altLang="zh-CN" sz="1400" b="0" i="0" u="none" strike="noStrike" cap="none" normalizeH="0" baseline="0" dirty="0">
                <a:ln>
                  <a:noFill/>
                </a:ln>
                <a:solidFill>
                  <a:schemeClr val="tx1"/>
                </a:solidFill>
                <a:effectLst/>
                <a:latin typeface="Times New Roman" pitchFamily="18" charset="0"/>
                <a:cs typeface="Times New Roman" pitchFamily="18" charset="0"/>
              </a:endParaRPr>
            </a:p>
          </p:txBody>
        </p:sp>
      </p:grpSp>
      <p:grpSp>
        <p:nvGrpSpPr>
          <p:cNvPr id="16" name="Group 64"/>
          <p:cNvGrpSpPr>
            <a:grpSpLocks/>
          </p:cNvGrpSpPr>
          <p:nvPr/>
        </p:nvGrpSpPr>
        <p:grpSpPr bwMode="auto">
          <a:xfrm>
            <a:off x="-500098" y="3199863"/>
            <a:ext cx="3240000" cy="3240000"/>
            <a:chOff x="90" y="1578"/>
            <a:chExt cx="2160" cy="2413"/>
          </a:xfrm>
        </p:grpSpPr>
        <p:sp>
          <p:nvSpPr>
            <p:cNvPr id="102" name="Rectangle 65"/>
            <p:cNvSpPr>
              <a:spLocks noChangeArrowheads="1"/>
            </p:cNvSpPr>
            <p:nvPr/>
          </p:nvSpPr>
          <p:spPr bwMode="auto">
            <a:xfrm>
              <a:off x="90" y="2052"/>
              <a:ext cx="0" cy="115"/>
            </a:xfrm>
            <a:prstGeom prst="rect">
              <a:avLst/>
            </a:prstGeom>
            <a:solidFill>
              <a:srgbClr val="FFFFFF"/>
            </a:solid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0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103" name="Line 66"/>
            <p:cNvSpPr>
              <a:spLocks noChangeShapeType="1"/>
            </p:cNvSpPr>
            <p:nvPr/>
          </p:nvSpPr>
          <p:spPr bwMode="auto">
            <a:xfrm>
              <a:off x="468" y="3504"/>
              <a:ext cx="178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04" name="Line 67"/>
            <p:cNvSpPr>
              <a:spLocks noChangeShapeType="1"/>
            </p:cNvSpPr>
            <p:nvPr/>
          </p:nvSpPr>
          <p:spPr bwMode="auto">
            <a:xfrm>
              <a:off x="762" y="2388"/>
              <a:ext cx="1" cy="160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05" name="Line 69"/>
            <p:cNvSpPr>
              <a:spLocks noChangeShapeType="1"/>
            </p:cNvSpPr>
            <p:nvPr/>
          </p:nvSpPr>
          <p:spPr bwMode="auto">
            <a:xfrm flipV="1">
              <a:off x="468" y="3474"/>
              <a:ext cx="1" cy="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06" name="Line 71"/>
            <p:cNvSpPr>
              <a:spLocks noChangeShapeType="1"/>
            </p:cNvSpPr>
            <p:nvPr/>
          </p:nvSpPr>
          <p:spPr bwMode="auto">
            <a:xfrm flipV="1">
              <a:off x="840" y="3474"/>
              <a:ext cx="1" cy="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07" name="Line 73"/>
            <p:cNvSpPr>
              <a:spLocks noChangeShapeType="1"/>
            </p:cNvSpPr>
            <p:nvPr/>
          </p:nvSpPr>
          <p:spPr bwMode="auto">
            <a:xfrm flipV="1">
              <a:off x="1212" y="3474"/>
              <a:ext cx="1" cy="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08" name="Line 75"/>
            <p:cNvSpPr>
              <a:spLocks noChangeShapeType="1"/>
            </p:cNvSpPr>
            <p:nvPr/>
          </p:nvSpPr>
          <p:spPr bwMode="auto">
            <a:xfrm flipV="1">
              <a:off x="1584" y="3474"/>
              <a:ext cx="1" cy="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09" name="Line 77"/>
            <p:cNvSpPr>
              <a:spLocks noChangeShapeType="1"/>
            </p:cNvSpPr>
            <p:nvPr/>
          </p:nvSpPr>
          <p:spPr bwMode="auto">
            <a:xfrm flipV="1">
              <a:off x="1956" y="3474"/>
              <a:ext cx="1" cy="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10" name="Line 80"/>
            <p:cNvSpPr>
              <a:spLocks noChangeShapeType="1"/>
            </p:cNvSpPr>
            <p:nvPr/>
          </p:nvSpPr>
          <p:spPr bwMode="auto">
            <a:xfrm flipH="1">
              <a:off x="732" y="3510"/>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11" name="Line 82"/>
            <p:cNvSpPr>
              <a:spLocks noChangeShapeType="1"/>
            </p:cNvSpPr>
            <p:nvPr/>
          </p:nvSpPr>
          <p:spPr bwMode="auto">
            <a:xfrm flipH="1">
              <a:off x="732" y="3354"/>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12" name="Line 84"/>
            <p:cNvSpPr>
              <a:spLocks noChangeShapeType="1"/>
            </p:cNvSpPr>
            <p:nvPr/>
          </p:nvSpPr>
          <p:spPr bwMode="auto">
            <a:xfrm flipH="1">
              <a:off x="732" y="3192"/>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13" name="Line 86"/>
            <p:cNvSpPr>
              <a:spLocks noChangeShapeType="1"/>
            </p:cNvSpPr>
            <p:nvPr/>
          </p:nvSpPr>
          <p:spPr bwMode="auto">
            <a:xfrm flipH="1">
              <a:off x="732" y="3030"/>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14" name="Line 88"/>
            <p:cNvSpPr>
              <a:spLocks noChangeShapeType="1"/>
            </p:cNvSpPr>
            <p:nvPr/>
          </p:nvSpPr>
          <p:spPr bwMode="auto">
            <a:xfrm flipH="1">
              <a:off x="732" y="2874"/>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15" name="Line 90"/>
            <p:cNvSpPr>
              <a:spLocks noChangeShapeType="1"/>
            </p:cNvSpPr>
            <p:nvPr/>
          </p:nvSpPr>
          <p:spPr bwMode="auto">
            <a:xfrm flipH="1">
              <a:off x="732" y="2712"/>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16" name="Line 92"/>
            <p:cNvSpPr>
              <a:spLocks noChangeShapeType="1"/>
            </p:cNvSpPr>
            <p:nvPr/>
          </p:nvSpPr>
          <p:spPr bwMode="auto">
            <a:xfrm flipH="1">
              <a:off x="732" y="2550"/>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17" name="Line 94"/>
            <p:cNvSpPr>
              <a:spLocks noChangeShapeType="1"/>
            </p:cNvSpPr>
            <p:nvPr/>
          </p:nvSpPr>
          <p:spPr bwMode="auto">
            <a:xfrm flipH="1">
              <a:off x="732" y="2388"/>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18" name="Line 96"/>
            <p:cNvSpPr>
              <a:spLocks noChangeShapeType="1"/>
            </p:cNvSpPr>
            <p:nvPr/>
          </p:nvSpPr>
          <p:spPr bwMode="auto">
            <a:xfrm flipH="1">
              <a:off x="732" y="3672"/>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19" name="Line 98"/>
            <p:cNvSpPr>
              <a:spLocks noChangeShapeType="1"/>
            </p:cNvSpPr>
            <p:nvPr/>
          </p:nvSpPr>
          <p:spPr bwMode="auto">
            <a:xfrm flipH="1">
              <a:off x="732" y="3834"/>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20" name="Line 100"/>
            <p:cNvSpPr>
              <a:spLocks noChangeShapeType="1"/>
            </p:cNvSpPr>
            <p:nvPr/>
          </p:nvSpPr>
          <p:spPr bwMode="auto">
            <a:xfrm flipH="1">
              <a:off x="732" y="3990"/>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21" name="Freeform 102"/>
            <p:cNvSpPr>
              <a:spLocks/>
            </p:cNvSpPr>
            <p:nvPr/>
          </p:nvSpPr>
          <p:spPr bwMode="auto">
            <a:xfrm>
              <a:off x="468" y="2808"/>
              <a:ext cx="1776" cy="882"/>
            </a:xfrm>
            <a:custGeom>
              <a:avLst/>
              <a:gdLst/>
              <a:ahLst/>
              <a:cxnLst>
                <a:cxn ang="0">
                  <a:pos x="24" y="636"/>
                </a:cxn>
                <a:cxn ang="0">
                  <a:pos x="54" y="714"/>
                </a:cxn>
                <a:cxn ang="0">
                  <a:pos x="84" y="738"/>
                </a:cxn>
                <a:cxn ang="0">
                  <a:pos x="114" y="744"/>
                </a:cxn>
                <a:cxn ang="0">
                  <a:pos x="144" y="726"/>
                </a:cxn>
                <a:cxn ang="0">
                  <a:pos x="174" y="708"/>
                </a:cxn>
                <a:cxn ang="0">
                  <a:pos x="204" y="714"/>
                </a:cxn>
                <a:cxn ang="0">
                  <a:pos x="234" y="720"/>
                </a:cxn>
                <a:cxn ang="0">
                  <a:pos x="264" y="654"/>
                </a:cxn>
                <a:cxn ang="0">
                  <a:pos x="294" y="672"/>
                </a:cxn>
                <a:cxn ang="0">
                  <a:pos x="324" y="672"/>
                </a:cxn>
                <a:cxn ang="0">
                  <a:pos x="354" y="714"/>
                </a:cxn>
                <a:cxn ang="0">
                  <a:pos x="384" y="720"/>
                </a:cxn>
                <a:cxn ang="0">
                  <a:pos x="414" y="744"/>
                </a:cxn>
                <a:cxn ang="0">
                  <a:pos x="444" y="834"/>
                </a:cxn>
                <a:cxn ang="0">
                  <a:pos x="474" y="864"/>
                </a:cxn>
                <a:cxn ang="0">
                  <a:pos x="504" y="624"/>
                </a:cxn>
                <a:cxn ang="0">
                  <a:pos x="534" y="360"/>
                </a:cxn>
                <a:cxn ang="0">
                  <a:pos x="564" y="120"/>
                </a:cxn>
                <a:cxn ang="0">
                  <a:pos x="594" y="114"/>
                </a:cxn>
                <a:cxn ang="0">
                  <a:pos x="624" y="66"/>
                </a:cxn>
                <a:cxn ang="0">
                  <a:pos x="654" y="6"/>
                </a:cxn>
                <a:cxn ang="0">
                  <a:pos x="684" y="102"/>
                </a:cxn>
                <a:cxn ang="0">
                  <a:pos x="714" y="270"/>
                </a:cxn>
                <a:cxn ang="0">
                  <a:pos x="744" y="396"/>
                </a:cxn>
                <a:cxn ang="0">
                  <a:pos x="774" y="552"/>
                </a:cxn>
                <a:cxn ang="0">
                  <a:pos x="804" y="648"/>
                </a:cxn>
                <a:cxn ang="0">
                  <a:pos x="834" y="720"/>
                </a:cxn>
                <a:cxn ang="0">
                  <a:pos x="864" y="720"/>
                </a:cxn>
                <a:cxn ang="0">
                  <a:pos x="894" y="756"/>
                </a:cxn>
                <a:cxn ang="0">
                  <a:pos x="924" y="756"/>
                </a:cxn>
                <a:cxn ang="0">
                  <a:pos x="954" y="774"/>
                </a:cxn>
                <a:cxn ang="0">
                  <a:pos x="984" y="738"/>
                </a:cxn>
                <a:cxn ang="0">
                  <a:pos x="1014" y="768"/>
                </a:cxn>
                <a:cxn ang="0">
                  <a:pos x="1044" y="762"/>
                </a:cxn>
                <a:cxn ang="0">
                  <a:pos x="1074" y="738"/>
                </a:cxn>
                <a:cxn ang="0">
                  <a:pos x="1104" y="648"/>
                </a:cxn>
                <a:cxn ang="0">
                  <a:pos x="1134" y="600"/>
                </a:cxn>
                <a:cxn ang="0">
                  <a:pos x="1164" y="558"/>
                </a:cxn>
                <a:cxn ang="0">
                  <a:pos x="1194" y="600"/>
                </a:cxn>
                <a:cxn ang="0">
                  <a:pos x="1224" y="570"/>
                </a:cxn>
                <a:cxn ang="0">
                  <a:pos x="1254" y="522"/>
                </a:cxn>
                <a:cxn ang="0">
                  <a:pos x="1284" y="552"/>
                </a:cxn>
                <a:cxn ang="0">
                  <a:pos x="1314" y="624"/>
                </a:cxn>
                <a:cxn ang="0">
                  <a:pos x="1344" y="624"/>
                </a:cxn>
                <a:cxn ang="0">
                  <a:pos x="1374" y="606"/>
                </a:cxn>
                <a:cxn ang="0">
                  <a:pos x="1404" y="636"/>
                </a:cxn>
                <a:cxn ang="0">
                  <a:pos x="1434" y="684"/>
                </a:cxn>
                <a:cxn ang="0">
                  <a:pos x="1464" y="666"/>
                </a:cxn>
                <a:cxn ang="0">
                  <a:pos x="1494" y="648"/>
                </a:cxn>
                <a:cxn ang="0">
                  <a:pos x="1524" y="720"/>
                </a:cxn>
                <a:cxn ang="0">
                  <a:pos x="1554" y="714"/>
                </a:cxn>
                <a:cxn ang="0">
                  <a:pos x="1584" y="756"/>
                </a:cxn>
                <a:cxn ang="0">
                  <a:pos x="1614" y="768"/>
                </a:cxn>
                <a:cxn ang="0">
                  <a:pos x="1644" y="768"/>
                </a:cxn>
                <a:cxn ang="0">
                  <a:pos x="1674" y="804"/>
                </a:cxn>
                <a:cxn ang="0">
                  <a:pos x="1704" y="840"/>
                </a:cxn>
                <a:cxn ang="0">
                  <a:pos x="1734" y="840"/>
                </a:cxn>
                <a:cxn ang="0">
                  <a:pos x="1764" y="828"/>
                </a:cxn>
              </a:cxnLst>
              <a:rect l="0" t="0" r="r" b="b"/>
              <a:pathLst>
                <a:path w="1776" h="882">
                  <a:moveTo>
                    <a:pt x="0" y="636"/>
                  </a:moveTo>
                  <a:lnTo>
                    <a:pt x="0" y="636"/>
                  </a:lnTo>
                  <a:lnTo>
                    <a:pt x="6" y="630"/>
                  </a:lnTo>
                  <a:lnTo>
                    <a:pt x="6" y="636"/>
                  </a:lnTo>
                  <a:lnTo>
                    <a:pt x="12" y="624"/>
                  </a:lnTo>
                  <a:lnTo>
                    <a:pt x="12" y="630"/>
                  </a:lnTo>
                  <a:lnTo>
                    <a:pt x="18" y="624"/>
                  </a:lnTo>
                  <a:lnTo>
                    <a:pt x="18" y="630"/>
                  </a:lnTo>
                  <a:lnTo>
                    <a:pt x="24" y="630"/>
                  </a:lnTo>
                  <a:lnTo>
                    <a:pt x="24" y="636"/>
                  </a:lnTo>
                  <a:lnTo>
                    <a:pt x="30" y="636"/>
                  </a:lnTo>
                  <a:lnTo>
                    <a:pt x="30" y="654"/>
                  </a:lnTo>
                  <a:lnTo>
                    <a:pt x="36" y="654"/>
                  </a:lnTo>
                  <a:lnTo>
                    <a:pt x="36" y="672"/>
                  </a:lnTo>
                  <a:lnTo>
                    <a:pt x="42" y="672"/>
                  </a:lnTo>
                  <a:lnTo>
                    <a:pt x="42" y="690"/>
                  </a:lnTo>
                  <a:lnTo>
                    <a:pt x="48" y="690"/>
                  </a:lnTo>
                  <a:lnTo>
                    <a:pt x="48" y="708"/>
                  </a:lnTo>
                  <a:lnTo>
                    <a:pt x="54" y="708"/>
                  </a:lnTo>
                  <a:lnTo>
                    <a:pt x="54" y="714"/>
                  </a:lnTo>
                  <a:lnTo>
                    <a:pt x="60" y="714"/>
                  </a:lnTo>
                  <a:lnTo>
                    <a:pt x="60" y="714"/>
                  </a:lnTo>
                  <a:lnTo>
                    <a:pt x="66" y="714"/>
                  </a:lnTo>
                  <a:lnTo>
                    <a:pt x="66" y="714"/>
                  </a:lnTo>
                  <a:lnTo>
                    <a:pt x="72" y="714"/>
                  </a:lnTo>
                  <a:lnTo>
                    <a:pt x="72" y="720"/>
                  </a:lnTo>
                  <a:lnTo>
                    <a:pt x="78" y="720"/>
                  </a:lnTo>
                  <a:lnTo>
                    <a:pt x="78" y="726"/>
                  </a:lnTo>
                  <a:lnTo>
                    <a:pt x="84" y="726"/>
                  </a:lnTo>
                  <a:lnTo>
                    <a:pt x="84" y="738"/>
                  </a:lnTo>
                  <a:lnTo>
                    <a:pt x="90" y="738"/>
                  </a:lnTo>
                  <a:lnTo>
                    <a:pt x="90" y="744"/>
                  </a:lnTo>
                  <a:lnTo>
                    <a:pt x="96" y="744"/>
                  </a:lnTo>
                  <a:lnTo>
                    <a:pt x="96" y="750"/>
                  </a:lnTo>
                  <a:lnTo>
                    <a:pt x="102" y="750"/>
                  </a:lnTo>
                  <a:lnTo>
                    <a:pt x="102" y="750"/>
                  </a:lnTo>
                  <a:lnTo>
                    <a:pt x="108" y="744"/>
                  </a:lnTo>
                  <a:lnTo>
                    <a:pt x="108" y="750"/>
                  </a:lnTo>
                  <a:lnTo>
                    <a:pt x="114" y="738"/>
                  </a:lnTo>
                  <a:lnTo>
                    <a:pt x="114" y="744"/>
                  </a:lnTo>
                  <a:lnTo>
                    <a:pt x="120" y="738"/>
                  </a:lnTo>
                  <a:lnTo>
                    <a:pt x="120" y="738"/>
                  </a:lnTo>
                  <a:lnTo>
                    <a:pt x="126" y="732"/>
                  </a:lnTo>
                  <a:lnTo>
                    <a:pt x="126" y="738"/>
                  </a:lnTo>
                  <a:lnTo>
                    <a:pt x="132" y="732"/>
                  </a:lnTo>
                  <a:lnTo>
                    <a:pt x="132" y="732"/>
                  </a:lnTo>
                  <a:lnTo>
                    <a:pt x="138" y="726"/>
                  </a:lnTo>
                  <a:lnTo>
                    <a:pt x="138" y="732"/>
                  </a:lnTo>
                  <a:lnTo>
                    <a:pt x="144" y="720"/>
                  </a:lnTo>
                  <a:lnTo>
                    <a:pt x="144" y="726"/>
                  </a:lnTo>
                  <a:lnTo>
                    <a:pt x="150" y="708"/>
                  </a:lnTo>
                  <a:lnTo>
                    <a:pt x="150" y="720"/>
                  </a:lnTo>
                  <a:lnTo>
                    <a:pt x="156" y="702"/>
                  </a:lnTo>
                  <a:lnTo>
                    <a:pt x="156" y="708"/>
                  </a:lnTo>
                  <a:lnTo>
                    <a:pt x="162" y="702"/>
                  </a:lnTo>
                  <a:lnTo>
                    <a:pt x="162" y="702"/>
                  </a:lnTo>
                  <a:lnTo>
                    <a:pt x="168" y="702"/>
                  </a:lnTo>
                  <a:lnTo>
                    <a:pt x="168" y="702"/>
                  </a:lnTo>
                  <a:lnTo>
                    <a:pt x="174" y="702"/>
                  </a:lnTo>
                  <a:lnTo>
                    <a:pt x="174" y="708"/>
                  </a:lnTo>
                  <a:lnTo>
                    <a:pt x="180" y="708"/>
                  </a:lnTo>
                  <a:lnTo>
                    <a:pt x="180" y="714"/>
                  </a:lnTo>
                  <a:lnTo>
                    <a:pt x="186" y="714"/>
                  </a:lnTo>
                  <a:lnTo>
                    <a:pt x="186" y="720"/>
                  </a:lnTo>
                  <a:lnTo>
                    <a:pt x="192" y="720"/>
                  </a:lnTo>
                  <a:lnTo>
                    <a:pt x="192" y="720"/>
                  </a:lnTo>
                  <a:lnTo>
                    <a:pt x="198" y="714"/>
                  </a:lnTo>
                  <a:lnTo>
                    <a:pt x="198" y="720"/>
                  </a:lnTo>
                  <a:lnTo>
                    <a:pt x="204" y="714"/>
                  </a:lnTo>
                  <a:lnTo>
                    <a:pt x="204" y="714"/>
                  </a:lnTo>
                  <a:lnTo>
                    <a:pt x="210" y="714"/>
                  </a:lnTo>
                  <a:lnTo>
                    <a:pt x="210" y="720"/>
                  </a:lnTo>
                  <a:lnTo>
                    <a:pt x="216" y="720"/>
                  </a:lnTo>
                  <a:lnTo>
                    <a:pt x="216" y="726"/>
                  </a:lnTo>
                  <a:lnTo>
                    <a:pt x="222" y="726"/>
                  </a:lnTo>
                  <a:lnTo>
                    <a:pt x="222" y="726"/>
                  </a:lnTo>
                  <a:lnTo>
                    <a:pt x="228" y="720"/>
                  </a:lnTo>
                  <a:lnTo>
                    <a:pt x="228" y="726"/>
                  </a:lnTo>
                  <a:lnTo>
                    <a:pt x="234" y="708"/>
                  </a:lnTo>
                  <a:lnTo>
                    <a:pt x="234" y="720"/>
                  </a:lnTo>
                  <a:lnTo>
                    <a:pt x="240" y="690"/>
                  </a:lnTo>
                  <a:lnTo>
                    <a:pt x="240" y="708"/>
                  </a:lnTo>
                  <a:lnTo>
                    <a:pt x="246" y="672"/>
                  </a:lnTo>
                  <a:lnTo>
                    <a:pt x="246" y="690"/>
                  </a:lnTo>
                  <a:lnTo>
                    <a:pt x="252" y="666"/>
                  </a:lnTo>
                  <a:lnTo>
                    <a:pt x="252" y="672"/>
                  </a:lnTo>
                  <a:lnTo>
                    <a:pt x="258" y="654"/>
                  </a:lnTo>
                  <a:lnTo>
                    <a:pt x="258" y="666"/>
                  </a:lnTo>
                  <a:lnTo>
                    <a:pt x="264" y="642"/>
                  </a:lnTo>
                  <a:lnTo>
                    <a:pt x="264" y="654"/>
                  </a:lnTo>
                  <a:lnTo>
                    <a:pt x="270" y="642"/>
                  </a:lnTo>
                  <a:lnTo>
                    <a:pt x="270" y="642"/>
                  </a:lnTo>
                  <a:lnTo>
                    <a:pt x="276" y="642"/>
                  </a:lnTo>
                  <a:lnTo>
                    <a:pt x="276" y="648"/>
                  </a:lnTo>
                  <a:lnTo>
                    <a:pt x="282" y="648"/>
                  </a:lnTo>
                  <a:lnTo>
                    <a:pt x="282" y="654"/>
                  </a:lnTo>
                  <a:lnTo>
                    <a:pt x="288" y="654"/>
                  </a:lnTo>
                  <a:lnTo>
                    <a:pt x="288" y="666"/>
                  </a:lnTo>
                  <a:lnTo>
                    <a:pt x="294" y="666"/>
                  </a:lnTo>
                  <a:lnTo>
                    <a:pt x="294" y="672"/>
                  </a:lnTo>
                  <a:lnTo>
                    <a:pt x="300" y="672"/>
                  </a:lnTo>
                  <a:lnTo>
                    <a:pt x="300" y="672"/>
                  </a:lnTo>
                  <a:lnTo>
                    <a:pt x="306" y="672"/>
                  </a:lnTo>
                  <a:lnTo>
                    <a:pt x="306" y="672"/>
                  </a:lnTo>
                  <a:lnTo>
                    <a:pt x="312" y="672"/>
                  </a:lnTo>
                  <a:lnTo>
                    <a:pt x="312" y="672"/>
                  </a:lnTo>
                  <a:lnTo>
                    <a:pt x="318" y="672"/>
                  </a:lnTo>
                  <a:lnTo>
                    <a:pt x="318" y="672"/>
                  </a:lnTo>
                  <a:lnTo>
                    <a:pt x="324" y="666"/>
                  </a:lnTo>
                  <a:lnTo>
                    <a:pt x="324" y="672"/>
                  </a:lnTo>
                  <a:lnTo>
                    <a:pt x="330" y="672"/>
                  </a:lnTo>
                  <a:lnTo>
                    <a:pt x="330" y="672"/>
                  </a:lnTo>
                  <a:lnTo>
                    <a:pt x="336" y="672"/>
                  </a:lnTo>
                  <a:lnTo>
                    <a:pt x="336" y="684"/>
                  </a:lnTo>
                  <a:lnTo>
                    <a:pt x="342" y="684"/>
                  </a:lnTo>
                  <a:lnTo>
                    <a:pt x="342" y="690"/>
                  </a:lnTo>
                  <a:lnTo>
                    <a:pt x="348" y="690"/>
                  </a:lnTo>
                  <a:lnTo>
                    <a:pt x="348" y="702"/>
                  </a:lnTo>
                  <a:lnTo>
                    <a:pt x="354" y="702"/>
                  </a:lnTo>
                  <a:lnTo>
                    <a:pt x="354" y="714"/>
                  </a:lnTo>
                  <a:lnTo>
                    <a:pt x="360" y="714"/>
                  </a:lnTo>
                  <a:lnTo>
                    <a:pt x="360" y="720"/>
                  </a:lnTo>
                  <a:lnTo>
                    <a:pt x="366" y="720"/>
                  </a:lnTo>
                  <a:lnTo>
                    <a:pt x="366" y="726"/>
                  </a:lnTo>
                  <a:lnTo>
                    <a:pt x="372" y="726"/>
                  </a:lnTo>
                  <a:lnTo>
                    <a:pt x="372" y="726"/>
                  </a:lnTo>
                  <a:lnTo>
                    <a:pt x="378" y="720"/>
                  </a:lnTo>
                  <a:lnTo>
                    <a:pt x="378" y="726"/>
                  </a:lnTo>
                  <a:lnTo>
                    <a:pt x="384" y="714"/>
                  </a:lnTo>
                  <a:lnTo>
                    <a:pt x="384" y="720"/>
                  </a:lnTo>
                  <a:lnTo>
                    <a:pt x="390" y="714"/>
                  </a:lnTo>
                  <a:lnTo>
                    <a:pt x="390" y="714"/>
                  </a:lnTo>
                  <a:lnTo>
                    <a:pt x="396" y="714"/>
                  </a:lnTo>
                  <a:lnTo>
                    <a:pt x="396" y="720"/>
                  </a:lnTo>
                  <a:lnTo>
                    <a:pt x="402" y="720"/>
                  </a:lnTo>
                  <a:lnTo>
                    <a:pt x="402" y="726"/>
                  </a:lnTo>
                  <a:lnTo>
                    <a:pt x="408" y="726"/>
                  </a:lnTo>
                  <a:lnTo>
                    <a:pt x="408" y="732"/>
                  </a:lnTo>
                  <a:lnTo>
                    <a:pt x="414" y="732"/>
                  </a:lnTo>
                  <a:lnTo>
                    <a:pt x="414" y="744"/>
                  </a:lnTo>
                  <a:lnTo>
                    <a:pt x="420" y="744"/>
                  </a:lnTo>
                  <a:lnTo>
                    <a:pt x="420" y="750"/>
                  </a:lnTo>
                  <a:lnTo>
                    <a:pt x="426" y="750"/>
                  </a:lnTo>
                  <a:lnTo>
                    <a:pt x="426" y="768"/>
                  </a:lnTo>
                  <a:lnTo>
                    <a:pt x="432" y="768"/>
                  </a:lnTo>
                  <a:lnTo>
                    <a:pt x="432" y="786"/>
                  </a:lnTo>
                  <a:lnTo>
                    <a:pt x="438" y="786"/>
                  </a:lnTo>
                  <a:lnTo>
                    <a:pt x="438" y="810"/>
                  </a:lnTo>
                  <a:lnTo>
                    <a:pt x="444" y="810"/>
                  </a:lnTo>
                  <a:lnTo>
                    <a:pt x="444" y="834"/>
                  </a:lnTo>
                  <a:lnTo>
                    <a:pt x="450" y="834"/>
                  </a:lnTo>
                  <a:lnTo>
                    <a:pt x="450" y="858"/>
                  </a:lnTo>
                  <a:lnTo>
                    <a:pt x="456" y="858"/>
                  </a:lnTo>
                  <a:lnTo>
                    <a:pt x="456" y="876"/>
                  </a:lnTo>
                  <a:lnTo>
                    <a:pt x="462" y="876"/>
                  </a:lnTo>
                  <a:lnTo>
                    <a:pt x="462" y="882"/>
                  </a:lnTo>
                  <a:lnTo>
                    <a:pt x="468" y="864"/>
                  </a:lnTo>
                  <a:lnTo>
                    <a:pt x="468" y="876"/>
                  </a:lnTo>
                  <a:lnTo>
                    <a:pt x="474" y="828"/>
                  </a:lnTo>
                  <a:lnTo>
                    <a:pt x="474" y="864"/>
                  </a:lnTo>
                  <a:lnTo>
                    <a:pt x="480" y="786"/>
                  </a:lnTo>
                  <a:lnTo>
                    <a:pt x="480" y="828"/>
                  </a:lnTo>
                  <a:lnTo>
                    <a:pt x="486" y="732"/>
                  </a:lnTo>
                  <a:lnTo>
                    <a:pt x="486" y="786"/>
                  </a:lnTo>
                  <a:lnTo>
                    <a:pt x="492" y="678"/>
                  </a:lnTo>
                  <a:lnTo>
                    <a:pt x="492" y="732"/>
                  </a:lnTo>
                  <a:lnTo>
                    <a:pt x="498" y="624"/>
                  </a:lnTo>
                  <a:lnTo>
                    <a:pt x="498" y="678"/>
                  </a:lnTo>
                  <a:lnTo>
                    <a:pt x="504" y="576"/>
                  </a:lnTo>
                  <a:lnTo>
                    <a:pt x="504" y="624"/>
                  </a:lnTo>
                  <a:lnTo>
                    <a:pt x="510" y="522"/>
                  </a:lnTo>
                  <a:lnTo>
                    <a:pt x="510" y="576"/>
                  </a:lnTo>
                  <a:lnTo>
                    <a:pt x="516" y="468"/>
                  </a:lnTo>
                  <a:lnTo>
                    <a:pt x="516" y="522"/>
                  </a:lnTo>
                  <a:lnTo>
                    <a:pt x="522" y="414"/>
                  </a:lnTo>
                  <a:lnTo>
                    <a:pt x="522" y="468"/>
                  </a:lnTo>
                  <a:lnTo>
                    <a:pt x="528" y="360"/>
                  </a:lnTo>
                  <a:lnTo>
                    <a:pt x="528" y="414"/>
                  </a:lnTo>
                  <a:lnTo>
                    <a:pt x="534" y="300"/>
                  </a:lnTo>
                  <a:lnTo>
                    <a:pt x="534" y="360"/>
                  </a:lnTo>
                  <a:lnTo>
                    <a:pt x="540" y="240"/>
                  </a:lnTo>
                  <a:lnTo>
                    <a:pt x="540" y="300"/>
                  </a:lnTo>
                  <a:lnTo>
                    <a:pt x="546" y="180"/>
                  </a:lnTo>
                  <a:lnTo>
                    <a:pt x="546" y="240"/>
                  </a:lnTo>
                  <a:lnTo>
                    <a:pt x="552" y="144"/>
                  </a:lnTo>
                  <a:lnTo>
                    <a:pt x="552" y="180"/>
                  </a:lnTo>
                  <a:lnTo>
                    <a:pt x="558" y="120"/>
                  </a:lnTo>
                  <a:lnTo>
                    <a:pt x="558" y="144"/>
                  </a:lnTo>
                  <a:lnTo>
                    <a:pt x="564" y="108"/>
                  </a:lnTo>
                  <a:lnTo>
                    <a:pt x="564" y="120"/>
                  </a:lnTo>
                  <a:lnTo>
                    <a:pt x="570" y="102"/>
                  </a:lnTo>
                  <a:lnTo>
                    <a:pt x="570" y="108"/>
                  </a:lnTo>
                  <a:lnTo>
                    <a:pt x="576" y="102"/>
                  </a:lnTo>
                  <a:lnTo>
                    <a:pt x="576" y="108"/>
                  </a:lnTo>
                  <a:lnTo>
                    <a:pt x="582" y="108"/>
                  </a:lnTo>
                  <a:lnTo>
                    <a:pt x="582" y="114"/>
                  </a:lnTo>
                  <a:lnTo>
                    <a:pt x="588" y="114"/>
                  </a:lnTo>
                  <a:lnTo>
                    <a:pt x="588" y="114"/>
                  </a:lnTo>
                  <a:lnTo>
                    <a:pt x="594" y="114"/>
                  </a:lnTo>
                  <a:lnTo>
                    <a:pt x="594" y="114"/>
                  </a:lnTo>
                  <a:lnTo>
                    <a:pt x="600" y="108"/>
                  </a:lnTo>
                  <a:lnTo>
                    <a:pt x="600" y="114"/>
                  </a:lnTo>
                  <a:lnTo>
                    <a:pt x="606" y="96"/>
                  </a:lnTo>
                  <a:lnTo>
                    <a:pt x="606" y="108"/>
                  </a:lnTo>
                  <a:lnTo>
                    <a:pt x="612" y="84"/>
                  </a:lnTo>
                  <a:lnTo>
                    <a:pt x="612" y="96"/>
                  </a:lnTo>
                  <a:lnTo>
                    <a:pt x="618" y="66"/>
                  </a:lnTo>
                  <a:lnTo>
                    <a:pt x="618" y="84"/>
                  </a:lnTo>
                  <a:lnTo>
                    <a:pt x="624" y="54"/>
                  </a:lnTo>
                  <a:lnTo>
                    <a:pt x="624" y="66"/>
                  </a:lnTo>
                  <a:lnTo>
                    <a:pt x="630" y="36"/>
                  </a:lnTo>
                  <a:lnTo>
                    <a:pt x="630" y="54"/>
                  </a:lnTo>
                  <a:lnTo>
                    <a:pt x="636" y="18"/>
                  </a:lnTo>
                  <a:lnTo>
                    <a:pt x="636" y="36"/>
                  </a:lnTo>
                  <a:lnTo>
                    <a:pt x="642" y="6"/>
                  </a:lnTo>
                  <a:lnTo>
                    <a:pt x="642" y="18"/>
                  </a:lnTo>
                  <a:lnTo>
                    <a:pt x="648" y="0"/>
                  </a:lnTo>
                  <a:lnTo>
                    <a:pt x="648" y="6"/>
                  </a:lnTo>
                  <a:lnTo>
                    <a:pt x="654" y="0"/>
                  </a:lnTo>
                  <a:lnTo>
                    <a:pt x="654" y="6"/>
                  </a:lnTo>
                  <a:lnTo>
                    <a:pt x="660" y="6"/>
                  </a:lnTo>
                  <a:lnTo>
                    <a:pt x="660" y="24"/>
                  </a:lnTo>
                  <a:lnTo>
                    <a:pt x="666" y="24"/>
                  </a:lnTo>
                  <a:lnTo>
                    <a:pt x="666" y="48"/>
                  </a:lnTo>
                  <a:lnTo>
                    <a:pt x="672" y="48"/>
                  </a:lnTo>
                  <a:lnTo>
                    <a:pt x="672" y="66"/>
                  </a:lnTo>
                  <a:lnTo>
                    <a:pt x="678" y="66"/>
                  </a:lnTo>
                  <a:lnTo>
                    <a:pt x="678" y="84"/>
                  </a:lnTo>
                  <a:lnTo>
                    <a:pt x="684" y="84"/>
                  </a:lnTo>
                  <a:lnTo>
                    <a:pt x="684" y="102"/>
                  </a:lnTo>
                  <a:lnTo>
                    <a:pt x="690" y="102"/>
                  </a:lnTo>
                  <a:lnTo>
                    <a:pt x="690" y="126"/>
                  </a:lnTo>
                  <a:lnTo>
                    <a:pt x="696" y="126"/>
                  </a:lnTo>
                  <a:lnTo>
                    <a:pt x="696" y="162"/>
                  </a:lnTo>
                  <a:lnTo>
                    <a:pt x="702" y="162"/>
                  </a:lnTo>
                  <a:lnTo>
                    <a:pt x="702" y="198"/>
                  </a:lnTo>
                  <a:lnTo>
                    <a:pt x="708" y="198"/>
                  </a:lnTo>
                  <a:lnTo>
                    <a:pt x="708" y="234"/>
                  </a:lnTo>
                  <a:lnTo>
                    <a:pt x="714" y="234"/>
                  </a:lnTo>
                  <a:lnTo>
                    <a:pt x="714" y="270"/>
                  </a:lnTo>
                  <a:lnTo>
                    <a:pt x="720" y="270"/>
                  </a:lnTo>
                  <a:lnTo>
                    <a:pt x="720" y="300"/>
                  </a:lnTo>
                  <a:lnTo>
                    <a:pt x="726" y="300"/>
                  </a:lnTo>
                  <a:lnTo>
                    <a:pt x="726" y="330"/>
                  </a:lnTo>
                  <a:lnTo>
                    <a:pt x="732" y="330"/>
                  </a:lnTo>
                  <a:lnTo>
                    <a:pt x="732" y="348"/>
                  </a:lnTo>
                  <a:lnTo>
                    <a:pt x="738" y="348"/>
                  </a:lnTo>
                  <a:lnTo>
                    <a:pt x="738" y="372"/>
                  </a:lnTo>
                  <a:lnTo>
                    <a:pt x="744" y="372"/>
                  </a:lnTo>
                  <a:lnTo>
                    <a:pt x="744" y="396"/>
                  </a:lnTo>
                  <a:lnTo>
                    <a:pt x="750" y="396"/>
                  </a:lnTo>
                  <a:lnTo>
                    <a:pt x="750" y="432"/>
                  </a:lnTo>
                  <a:lnTo>
                    <a:pt x="756" y="432"/>
                  </a:lnTo>
                  <a:lnTo>
                    <a:pt x="756" y="462"/>
                  </a:lnTo>
                  <a:lnTo>
                    <a:pt x="762" y="462"/>
                  </a:lnTo>
                  <a:lnTo>
                    <a:pt x="762" y="492"/>
                  </a:lnTo>
                  <a:lnTo>
                    <a:pt x="768" y="492"/>
                  </a:lnTo>
                  <a:lnTo>
                    <a:pt x="768" y="522"/>
                  </a:lnTo>
                  <a:lnTo>
                    <a:pt x="774" y="522"/>
                  </a:lnTo>
                  <a:lnTo>
                    <a:pt x="774" y="552"/>
                  </a:lnTo>
                  <a:lnTo>
                    <a:pt x="780" y="552"/>
                  </a:lnTo>
                  <a:lnTo>
                    <a:pt x="780" y="582"/>
                  </a:lnTo>
                  <a:lnTo>
                    <a:pt x="786" y="582"/>
                  </a:lnTo>
                  <a:lnTo>
                    <a:pt x="786" y="612"/>
                  </a:lnTo>
                  <a:lnTo>
                    <a:pt x="792" y="612"/>
                  </a:lnTo>
                  <a:lnTo>
                    <a:pt x="792" y="630"/>
                  </a:lnTo>
                  <a:lnTo>
                    <a:pt x="798" y="630"/>
                  </a:lnTo>
                  <a:lnTo>
                    <a:pt x="798" y="642"/>
                  </a:lnTo>
                  <a:lnTo>
                    <a:pt x="804" y="642"/>
                  </a:lnTo>
                  <a:lnTo>
                    <a:pt x="804" y="648"/>
                  </a:lnTo>
                  <a:lnTo>
                    <a:pt x="810" y="648"/>
                  </a:lnTo>
                  <a:lnTo>
                    <a:pt x="810" y="654"/>
                  </a:lnTo>
                  <a:lnTo>
                    <a:pt x="816" y="654"/>
                  </a:lnTo>
                  <a:lnTo>
                    <a:pt x="816" y="666"/>
                  </a:lnTo>
                  <a:lnTo>
                    <a:pt x="822" y="666"/>
                  </a:lnTo>
                  <a:lnTo>
                    <a:pt x="822" y="684"/>
                  </a:lnTo>
                  <a:lnTo>
                    <a:pt x="828" y="684"/>
                  </a:lnTo>
                  <a:lnTo>
                    <a:pt x="828" y="702"/>
                  </a:lnTo>
                  <a:lnTo>
                    <a:pt x="834" y="702"/>
                  </a:lnTo>
                  <a:lnTo>
                    <a:pt x="834" y="720"/>
                  </a:lnTo>
                  <a:lnTo>
                    <a:pt x="840" y="720"/>
                  </a:lnTo>
                  <a:lnTo>
                    <a:pt x="840" y="726"/>
                  </a:lnTo>
                  <a:lnTo>
                    <a:pt x="846" y="726"/>
                  </a:lnTo>
                  <a:lnTo>
                    <a:pt x="846" y="732"/>
                  </a:lnTo>
                  <a:lnTo>
                    <a:pt x="852" y="726"/>
                  </a:lnTo>
                  <a:lnTo>
                    <a:pt x="852" y="726"/>
                  </a:lnTo>
                  <a:lnTo>
                    <a:pt x="858" y="720"/>
                  </a:lnTo>
                  <a:lnTo>
                    <a:pt x="858" y="726"/>
                  </a:lnTo>
                  <a:lnTo>
                    <a:pt x="864" y="714"/>
                  </a:lnTo>
                  <a:lnTo>
                    <a:pt x="864" y="720"/>
                  </a:lnTo>
                  <a:lnTo>
                    <a:pt x="870" y="714"/>
                  </a:lnTo>
                  <a:lnTo>
                    <a:pt x="870" y="714"/>
                  </a:lnTo>
                  <a:lnTo>
                    <a:pt x="876" y="714"/>
                  </a:lnTo>
                  <a:lnTo>
                    <a:pt x="876" y="726"/>
                  </a:lnTo>
                  <a:lnTo>
                    <a:pt x="882" y="726"/>
                  </a:lnTo>
                  <a:lnTo>
                    <a:pt x="882" y="738"/>
                  </a:lnTo>
                  <a:lnTo>
                    <a:pt x="888" y="738"/>
                  </a:lnTo>
                  <a:lnTo>
                    <a:pt x="888" y="750"/>
                  </a:lnTo>
                  <a:lnTo>
                    <a:pt x="894" y="750"/>
                  </a:lnTo>
                  <a:lnTo>
                    <a:pt x="894" y="756"/>
                  </a:lnTo>
                  <a:lnTo>
                    <a:pt x="900" y="756"/>
                  </a:lnTo>
                  <a:lnTo>
                    <a:pt x="900" y="762"/>
                  </a:lnTo>
                  <a:lnTo>
                    <a:pt x="906" y="762"/>
                  </a:lnTo>
                  <a:lnTo>
                    <a:pt x="906" y="768"/>
                  </a:lnTo>
                  <a:lnTo>
                    <a:pt x="912" y="762"/>
                  </a:lnTo>
                  <a:lnTo>
                    <a:pt x="912" y="768"/>
                  </a:lnTo>
                  <a:lnTo>
                    <a:pt x="918" y="756"/>
                  </a:lnTo>
                  <a:lnTo>
                    <a:pt x="918" y="762"/>
                  </a:lnTo>
                  <a:lnTo>
                    <a:pt x="924" y="744"/>
                  </a:lnTo>
                  <a:lnTo>
                    <a:pt x="924" y="756"/>
                  </a:lnTo>
                  <a:lnTo>
                    <a:pt x="930" y="744"/>
                  </a:lnTo>
                  <a:lnTo>
                    <a:pt x="930" y="744"/>
                  </a:lnTo>
                  <a:lnTo>
                    <a:pt x="936" y="744"/>
                  </a:lnTo>
                  <a:lnTo>
                    <a:pt x="936" y="750"/>
                  </a:lnTo>
                  <a:lnTo>
                    <a:pt x="942" y="750"/>
                  </a:lnTo>
                  <a:lnTo>
                    <a:pt x="942" y="762"/>
                  </a:lnTo>
                  <a:lnTo>
                    <a:pt x="948" y="762"/>
                  </a:lnTo>
                  <a:lnTo>
                    <a:pt x="948" y="774"/>
                  </a:lnTo>
                  <a:lnTo>
                    <a:pt x="954" y="774"/>
                  </a:lnTo>
                  <a:lnTo>
                    <a:pt x="954" y="774"/>
                  </a:lnTo>
                  <a:lnTo>
                    <a:pt x="960" y="768"/>
                  </a:lnTo>
                  <a:lnTo>
                    <a:pt x="960" y="774"/>
                  </a:lnTo>
                  <a:lnTo>
                    <a:pt x="966" y="756"/>
                  </a:lnTo>
                  <a:lnTo>
                    <a:pt x="966" y="768"/>
                  </a:lnTo>
                  <a:lnTo>
                    <a:pt x="972" y="750"/>
                  </a:lnTo>
                  <a:lnTo>
                    <a:pt x="972" y="756"/>
                  </a:lnTo>
                  <a:lnTo>
                    <a:pt x="978" y="738"/>
                  </a:lnTo>
                  <a:lnTo>
                    <a:pt x="978" y="750"/>
                  </a:lnTo>
                  <a:lnTo>
                    <a:pt x="984" y="738"/>
                  </a:lnTo>
                  <a:lnTo>
                    <a:pt x="984" y="738"/>
                  </a:lnTo>
                  <a:lnTo>
                    <a:pt x="990" y="732"/>
                  </a:lnTo>
                  <a:lnTo>
                    <a:pt x="990" y="738"/>
                  </a:lnTo>
                  <a:lnTo>
                    <a:pt x="996" y="738"/>
                  </a:lnTo>
                  <a:lnTo>
                    <a:pt x="996" y="744"/>
                  </a:lnTo>
                  <a:lnTo>
                    <a:pt x="1002" y="744"/>
                  </a:lnTo>
                  <a:lnTo>
                    <a:pt x="1002" y="750"/>
                  </a:lnTo>
                  <a:lnTo>
                    <a:pt x="1008" y="750"/>
                  </a:lnTo>
                  <a:lnTo>
                    <a:pt x="1008" y="762"/>
                  </a:lnTo>
                  <a:lnTo>
                    <a:pt x="1014" y="762"/>
                  </a:lnTo>
                  <a:lnTo>
                    <a:pt x="1014" y="768"/>
                  </a:lnTo>
                  <a:lnTo>
                    <a:pt x="1020" y="768"/>
                  </a:lnTo>
                  <a:lnTo>
                    <a:pt x="1020" y="768"/>
                  </a:lnTo>
                  <a:lnTo>
                    <a:pt x="1026" y="768"/>
                  </a:lnTo>
                  <a:lnTo>
                    <a:pt x="1026" y="768"/>
                  </a:lnTo>
                  <a:lnTo>
                    <a:pt x="1032" y="768"/>
                  </a:lnTo>
                  <a:lnTo>
                    <a:pt x="1032" y="768"/>
                  </a:lnTo>
                  <a:lnTo>
                    <a:pt x="1038" y="762"/>
                  </a:lnTo>
                  <a:lnTo>
                    <a:pt x="1038" y="768"/>
                  </a:lnTo>
                  <a:lnTo>
                    <a:pt x="1044" y="756"/>
                  </a:lnTo>
                  <a:lnTo>
                    <a:pt x="1044" y="762"/>
                  </a:lnTo>
                  <a:lnTo>
                    <a:pt x="1050" y="750"/>
                  </a:lnTo>
                  <a:lnTo>
                    <a:pt x="1050" y="756"/>
                  </a:lnTo>
                  <a:lnTo>
                    <a:pt x="1056" y="744"/>
                  </a:lnTo>
                  <a:lnTo>
                    <a:pt x="1056" y="750"/>
                  </a:lnTo>
                  <a:lnTo>
                    <a:pt x="1062" y="738"/>
                  </a:lnTo>
                  <a:lnTo>
                    <a:pt x="1062" y="744"/>
                  </a:lnTo>
                  <a:lnTo>
                    <a:pt x="1068" y="738"/>
                  </a:lnTo>
                  <a:lnTo>
                    <a:pt x="1068" y="738"/>
                  </a:lnTo>
                  <a:lnTo>
                    <a:pt x="1074" y="726"/>
                  </a:lnTo>
                  <a:lnTo>
                    <a:pt x="1074" y="738"/>
                  </a:lnTo>
                  <a:lnTo>
                    <a:pt x="1080" y="714"/>
                  </a:lnTo>
                  <a:lnTo>
                    <a:pt x="1080" y="726"/>
                  </a:lnTo>
                  <a:lnTo>
                    <a:pt x="1086" y="696"/>
                  </a:lnTo>
                  <a:lnTo>
                    <a:pt x="1086" y="714"/>
                  </a:lnTo>
                  <a:lnTo>
                    <a:pt x="1092" y="672"/>
                  </a:lnTo>
                  <a:lnTo>
                    <a:pt x="1092" y="696"/>
                  </a:lnTo>
                  <a:lnTo>
                    <a:pt x="1098" y="648"/>
                  </a:lnTo>
                  <a:lnTo>
                    <a:pt x="1098" y="672"/>
                  </a:lnTo>
                  <a:lnTo>
                    <a:pt x="1104" y="630"/>
                  </a:lnTo>
                  <a:lnTo>
                    <a:pt x="1104" y="648"/>
                  </a:lnTo>
                  <a:lnTo>
                    <a:pt x="1110" y="618"/>
                  </a:lnTo>
                  <a:lnTo>
                    <a:pt x="1110" y="630"/>
                  </a:lnTo>
                  <a:lnTo>
                    <a:pt x="1116" y="612"/>
                  </a:lnTo>
                  <a:lnTo>
                    <a:pt x="1116" y="618"/>
                  </a:lnTo>
                  <a:lnTo>
                    <a:pt x="1122" y="606"/>
                  </a:lnTo>
                  <a:lnTo>
                    <a:pt x="1122" y="612"/>
                  </a:lnTo>
                  <a:lnTo>
                    <a:pt x="1128" y="600"/>
                  </a:lnTo>
                  <a:lnTo>
                    <a:pt x="1128" y="606"/>
                  </a:lnTo>
                  <a:lnTo>
                    <a:pt x="1134" y="588"/>
                  </a:lnTo>
                  <a:lnTo>
                    <a:pt x="1134" y="600"/>
                  </a:lnTo>
                  <a:lnTo>
                    <a:pt x="1140" y="576"/>
                  </a:lnTo>
                  <a:lnTo>
                    <a:pt x="1140" y="588"/>
                  </a:lnTo>
                  <a:lnTo>
                    <a:pt x="1146" y="564"/>
                  </a:lnTo>
                  <a:lnTo>
                    <a:pt x="1146" y="576"/>
                  </a:lnTo>
                  <a:lnTo>
                    <a:pt x="1152" y="558"/>
                  </a:lnTo>
                  <a:lnTo>
                    <a:pt x="1152" y="564"/>
                  </a:lnTo>
                  <a:lnTo>
                    <a:pt x="1158" y="552"/>
                  </a:lnTo>
                  <a:lnTo>
                    <a:pt x="1158" y="558"/>
                  </a:lnTo>
                  <a:lnTo>
                    <a:pt x="1164" y="552"/>
                  </a:lnTo>
                  <a:lnTo>
                    <a:pt x="1164" y="558"/>
                  </a:lnTo>
                  <a:lnTo>
                    <a:pt x="1170" y="558"/>
                  </a:lnTo>
                  <a:lnTo>
                    <a:pt x="1170" y="564"/>
                  </a:lnTo>
                  <a:lnTo>
                    <a:pt x="1176" y="564"/>
                  </a:lnTo>
                  <a:lnTo>
                    <a:pt x="1176" y="582"/>
                  </a:lnTo>
                  <a:lnTo>
                    <a:pt x="1182" y="582"/>
                  </a:lnTo>
                  <a:lnTo>
                    <a:pt x="1182" y="594"/>
                  </a:lnTo>
                  <a:lnTo>
                    <a:pt x="1188" y="594"/>
                  </a:lnTo>
                  <a:lnTo>
                    <a:pt x="1188" y="600"/>
                  </a:lnTo>
                  <a:lnTo>
                    <a:pt x="1194" y="600"/>
                  </a:lnTo>
                  <a:lnTo>
                    <a:pt x="1194" y="600"/>
                  </a:lnTo>
                  <a:lnTo>
                    <a:pt x="1200" y="594"/>
                  </a:lnTo>
                  <a:lnTo>
                    <a:pt x="1200" y="600"/>
                  </a:lnTo>
                  <a:lnTo>
                    <a:pt x="1206" y="588"/>
                  </a:lnTo>
                  <a:lnTo>
                    <a:pt x="1206" y="594"/>
                  </a:lnTo>
                  <a:lnTo>
                    <a:pt x="1212" y="576"/>
                  </a:lnTo>
                  <a:lnTo>
                    <a:pt x="1212" y="588"/>
                  </a:lnTo>
                  <a:lnTo>
                    <a:pt x="1218" y="570"/>
                  </a:lnTo>
                  <a:lnTo>
                    <a:pt x="1218" y="576"/>
                  </a:lnTo>
                  <a:lnTo>
                    <a:pt x="1224" y="564"/>
                  </a:lnTo>
                  <a:lnTo>
                    <a:pt x="1224" y="570"/>
                  </a:lnTo>
                  <a:lnTo>
                    <a:pt x="1230" y="552"/>
                  </a:lnTo>
                  <a:lnTo>
                    <a:pt x="1230" y="564"/>
                  </a:lnTo>
                  <a:lnTo>
                    <a:pt x="1236" y="540"/>
                  </a:lnTo>
                  <a:lnTo>
                    <a:pt x="1236" y="552"/>
                  </a:lnTo>
                  <a:lnTo>
                    <a:pt x="1242" y="528"/>
                  </a:lnTo>
                  <a:lnTo>
                    <a:pt x="1242" y="540"/>
                  </a:lnTo>
                  <a:lnTo>
                    <a:pt x="1248" y="522"/>
                  </a:lnTo>
                  <a:lnTo>
                    <a:pt x="1248" y="528"/>
                  </a:lnTo>
                  <a:lnTo>
                    <a:pt x="1254" y="522"/>
                  </a:lnTo>
                  <a:lnTo>
                    <a:pt x="1254" y="522"/>
                  </a:lnTo>
                  <a:lnTo>
                    <a:pt x="1260" y="522"/>
                  </a:lnTo>
                  <a:lnTo>
                    <a:pt x="1260" y="522"/>
                  </a:lnTo>
                  <a:lnTo>
                    <a:pt x="1266" y="522"/>
                  </a:lnTo>
                  <a:lnTo>
                    <a:pt x="1266" y="528"/>
                  </a:lnTo>
                  <a:lnTo>
                    <a:pt x="1272" y="528"/>
                  </a:lnTo>
                  <a:lnTo>
                    <a:pt x="1272" y="534"/>
                  </a:lnTo>
                  <a:lnTo>
                    <a:pt x="1278" y="534"/>
                  </a:lnTo>
                  <a:lnTo>
                    <a:pt x="1278" y="546"/>
                  </a:lnTo>
                  <a:lnTo>
                    <a:pt x="1284" y="546"/>
                  </a:lnTo>
                  <a:lnTo>
                    <a:pt x="1284" y="552"/>
                  </a:lnTo>
                  <a:lnTo>
                    <a:pt x="1290" y="552"/>
                  </a:lnTo>
                  <a:lnTo>
                    <a:pt x="1290" y="570"/>
                  </a:lnTo>
                  <a:lnTo>
                    <a:pt x="1296" y="570"/>
                  </a:lnTo>
                  <a:lnTo>
                    <a:pt x="1296" y="582"/>
                  </a:lnTo>
                  <a:lnTo>
                    <a:pt x="1302" y="582"/>
                  </a:lnTo>
                  <a:lnTo>
                    <a:pt x="1302" y="600"/>
                  </a:lnTo>
                  <a:lnTo>
                    <a:pt x="1308" y="600"/>
                  </a:lnTo>
                  <a:lnTo>
                    <a:pt x="1308" y="618"/>
                  </a:lnTo>
                  <a:lnTo>
                    <a:pt x="1314" y="618"/>
                  </a:lnTo>
                  <a:lnTo>
                    <a:pt x="1314" y="624"/>
                  </a:lnTo>
                  <a:lnTo>
                    <a:pt x="1320" y="624"/>
                  </a:lnTo>
                  <a:lnTo>
                    <a:pt x="1320" y="630"/>
                  </a:lnTo>
                  <a:lnTo>
                    <a:pt x="1326" y="630"/>
                  </a:lnTo>
                  <a:lnTo>
                    <a:pt x="1326" y="630"/>
                  </a:lnTo>
                  <a:lnTo>
                    <a:pt x="1332" y="630"/>
                  </a:lnTo>
                  <a:lnTo>
                    <a:pt x="1332" y="630"/>
                  </a:lnTo>
                  <a:lnTo>
                    <a:pt x="1338" y="624"/>
                  </a:lnTo>
                  <a:lnTo>
                    <a:pt x="1338" y="630"/>
                  </a:lnTo>
                  <a:lnTo>
                    <a:pt x="1344" y="612"/>
                  </a:lnTo>
                  <a:lnTo>
                    <a:pt x="1344" y="624"/>
                  </a:lnTo>
                  <a:lnTo>
                    <a:pt x="1350" y="600"/>
                  </a:lnTo>
                  <a:lnTo>
                    <a:pt x="1350" y="612"/>
                  </a:lnTo>
                  <a:lnTo>
                    <a:pt x="1356" y="594"/>
                  </a:lnTo>
                  <a:lnTo>
                    <a:pt x="1356" y="600"/>
                  </a:lnTo>
                  <a:lnTo>
                    <a:pt x="1362" y="594"/>
                  </a:lnTo>
                  <a:lnTo>
                    <a:pt x="1362" y="594"/>
                  </a:lnTo>
                  <a:lnTo>
                    <a:pt x="1368" y="594"/>
                  </a:lnTo>
                  <a:lnTo>
                    <a:pt x="1368" y="594"/>
                  </a:lnTo>
                  <a:lnTo>
                    <a:pt x="1374" y="594"/>
                  </a:lnTo>
                  <a:lnTo>
                    <a:pt x="1374" y="606"/>
                  </a:lnTo>
                  <a:lnTo>
                    <a:pt x="1380" y="606"/>
                  </a:lnTo>
                  <a:lnTo>
                    <a:pt x="1380" y="618"/>
                  </a:lnTo>
                  <a:lnTo>
                    <a:pt x="1386" y="618"/>
                  </a:lnTo>
                  <a:lnTo>
                    <a:pt x="1386" y="624"/>
                  </a:lnTo>
                  <a:lnTo>
                    <a:pt x="1392" y="624"/>
                  </a:lnTo>
                  <a:lnTo>
                    <a:pt x="1392" y="624"/>
                  </a:lnTo>
                  <a:lnTo>
                    <a:pt x="1398" y="624"/>
                  </a:lnTo>
                  <a:lnTo>
                    <a:pt x="1398" y="630"/>
                  </a:lnTo>
                  <a:lnTo>
                    <a:pt x="1404" y="630"/>
                  </a:lnTo>
                  <a:lnTo>
                    <a:pt x="1404" y="636"/>
                  </a:lnTo>
                  <a:lnTo>
                    <a:pt x="1410" y="636"/>
                  </a:lnTo>
                  <a:lnTo>
                    <a:pt x="1410" y="654"/>
                  </a:lnTo>
                  <a:lnTo>
                    <a:pt x="1416" y="654"/>
                  </a:lnTo>
                  <a:lnTo>
                    <a:pt x="1416" y="672"/>
                  </a:lnTo>
                  <a:lnTo>
                    <a:pt x="1422" y="672"/>
                  </a:lnTo>
                  <a:lnTo>
                    <a:pt x="1422" y="684"/>
                  </a:lnTo>
                  <a:lnTo>
                    <a:pt x="1428" y="684"/>
                  </a:lnTo>
                  <a:lnTo>
                    <a:pt x="1428" y="684"/>
                  </a:lnTo>
                  <a:lnTo>
                    <a:pt x="1434" y="684"/>
                  </a:lnTo>
                  <a:lnTo>
                    <a:pt x="1434" y="684"/>
                  </a:lnTo>
                  <a:lnTo>
                    <a:pt x="1440" y="684"/>
                  </a:lnTo>
                  <a:lnTo>
                    <a:pt x="1440" y="684"/>
                  </a:lnTo>
                  <a:lnTo>
                    <a:pt x="1446" y="678"/>
                  </a:lnTo>
                  <a:lnTo>
                    <a:pt x="1446" y="684"/>
                  </a:lnTo>
                  <a:lnTo>
                    <a:pt x="1452" y="672"/>
                  </a:lnTo>
                  <a:lnTo>
                    <a:pt x="1452" y="678"/>
                  </a:lnTo>
                  <a:lnTo>
                    <a:pt x="1458" y="666"/>
                  </a:lnTo>
                  <a:lnTo>
                    <a:pt x="1458" y="672"/>
                  </a:lnTo>
                  <a:lnTo>
                    <a:pt x="1464" y="660"/>
                  </a:lnTo>
                  <a:lnTo>
                    <a:pt x="1464" y="666"/>
                  </a:lnTo>
                  <a:lnTo>
                    <a:pt x="1470" y="648"/>
                  </a:lnTo>
                  <a:lnTo>
                    <a:pt x="1470" y="660"/>
                  </a:lnTo>
                  <a:lnTo>
                    <a:pt x="1476" y="642"/>
                  </a:lnTo>
                  <a:lnTo>
                    <a:pt x="1476" y="648"/>
                  </a:lnTo>
                  <a:lnTo>
                    <a:pt x="1482" y="630"/>
                  </a:lnTo>
                  <a:lnTo>
                    <a:pt x="1482" y="642"/>
                  </a:lnTo>
                  <a:lnTo>
                    <a:pt x="1488" y="630"/>
                  </a:lnTo>
                  <a:lnTo>
                    <a:pt x="1488" y="636"/>
                  </a:lnTo>
                  <a:lnTo>
                    <a:pt x="1494" y="636"/>
                  </a:lnTo>
                  <a:lnTo>
                    <a:pt x="1494" y="648"/>
                  </a:lnTo>
                  <a:lnTo>
                    <a:pt x="1500" y="648"/>
                  </a:lnTo>
                  <a:lnTo>
                    <a:pt x="1500" y="672"/>
                  </a:lnTo>
                  <a:lnTo>
                    <a:pt x="1506" y="672"/>
                  </a:lnTo>
                  <a:lnTo>
                    <a:pt x="1506" y="696"/>
                  </a:lnTo>
                  <a:lnTo>
                    <a:pt x="1512" y="696"/>
                  </a:lnTo>
                  <a:lnTo>
                    <a:pt x="1512" y="708"/>
                  </a:lnTo>
                  <a:lnTo>
                    <a:pt x="1518" y="708"/>
                  </a:lnTo>
                  <a:lnTo>
                    <a:pt x="1518" y="720"/>
                  </a:lnTo>
                  <a:lnTo>
                    <a:pt x="1524" y="720"/>
                  </a:lnTo>
                  <a:lnTo>
                    <a:pt x="1524" y="720"/>
                  </a:lnTo>
                  <a:lnTo>
                    <a:pt x="1530" y="720"/>
                  </a:lnTo>
                  <a:lnTo>
                    <a:pt x="1530" y="720"/>
                  </a:lnTo>
                  <a:lnTo>
                    <a:pt x="1536" y="720"/>
                  </a:lnTo>
                  <a:lnTo>
                    <a:pt x="1536" y="720"/>
                  </a:lnTo>
                  <a:lnTo>
                    <a:pt x="1542" y="714"/>
                  </a:lnTo>
                  <a:lnTo>
                    <a:pt x="1542" y="720"/>
                  </a:lnTo>
                  <a:lnTo>
                    <a:pt x="1548" y="714"/>
                  </a:lnTo>
                  <a:lnTo>
                    <a:pt x="1548" y="714"/>
                  </a:lnTo>
                  <a:lnTo>
                    <a:pt x="1554" y="714"/>
                  </a:lnTo>
                  <a:lnTo>
                    <a:pt x="1554" y="714"/>
                  </a:lnTo>
                  <a:lnTo>
                    <a:pt x="1560" y="714"/>
                  </a:lnTo>
                  <a:lnTo>
                    <a:pt x="1560" y="720"/>
                  </a:lnTo>
                  <a:lnTo>
                    <a:pt x="1566" y="720"/>
                  </a:lnTo>
                  <a:lnTo>
                    <a:pt x="1566" y="732"/>
                  </a:lnTo>
                  <a:lnTo>
                    <a:pt x="1572" y="732"/>
                  </a:lnTo>
                  <a:lnTo>
                    <a:pt x="1572" y="744"/>
                  </a:lnTo>
                  <a:lnTo>
                    <a:pt x="1578" y="744"/>
                  </a:lnTo>
                  <a:lnTo>
                    <a:pt x="1578" y="750"/>
                  </a:lnTo>
                  <a:lnTo>
                    <a:pt x="1584" y="750"/>
                  </a:lnTo>
                  <a:lnTo>
                    <a:pt x="1584" y="756"/>
                  </a:lnTo>
                  <a:lnTo>
                    <a:pt x="1590" y="756"/>
                  </a:lnTo>
                  <a:lnTo>
                    <a:pt x="1590" y="756"/>
                  </a:lnTo>
                  <a:lnTo>
                    <a:pt x="1596" y="756"/>
                  </a:lnTo>
                  <a:lnTo>
                    <a:pt x="1596" y="756"/>
                  </a:lnTo>
                  <a:lnTo>
                    <a:pt x="1602" y="756"/>
                  </a:lnTo>
                  <a:lnTo>
                    <a:pt x="1602" y="762"/>
                  </a:lnTo>
                  <a:lnTo>
                    <a:pt x="1608" y="762"/>
                  </a:lnTo>
                  <a:lnTo>
                    <a:pt x="1608" y="768"/>
                  </a:lnTo>
                  <a:lnTo>
                    <a:pt x="1614" y="768"/>
                  </a:lnTo>
                  <a:lnTo>
                    <a:pt x="1614" y="768"/>
                  </a:lnTo>
                  <a:lnTo>
                    <a:pt x="1620" y="762"/>
                  </a:lnTo>
                  <a:lnTo>
                    <a:pt x="1620" y="768"/>
                  </a:lnTo>
                  <a:lnTo>
                    <a:pt x="1626" y="756"/>
                  </a:lnTo>
                  <a:lnTo>
                    <a:pt x="1626" y="762"/>
                  </a:lnTo>
                  <a:lnTo>
                    <a:pt x="1632" y="750"/>
                  </a:lnTo>
                  <a:lnTo>
                    <a:pt x="1632" y="756"/>
                  </a:lnTo>
                  <a:lnTo>
                    <a:pt x="1638" y="750"/>
                  </a:lnTo>
                  <a:lnTo>
                    <a:pt x="1638" y="756"/>
                  </a:lnTo>
                  <a:lnTo>
                    <a:pt x="1644" y="756"/>
                  </a:lnTo>
                  <a:lnTo>
                    <a:pt x="1644" y="768"/>
                  </a:lnTo>
                  <a:lnTo>
                    <a:pt x="1650" y="768"/>
                  </a:lnTo>
                  <a:lnTo>
                    <a:pt x="1650" y="780"/>
                  </a:lnTo>
                  <a:lnTo>
                    <a:pt x="1656" y="780"/>
                  </a:lnTo>
                  <a:lnTo>
                    <a:pt x="1656" y="792"/>
                  </a:lnTo>
                  <a:lnTo>
                    <a:pt x="1662" y="792"/>
                  </a:lnTo>
                  <a:lnTo>
                    <a:pt x="1662" y="804"/>
                  </a:lnTo>
                  <a:lnTo>
                    <a:pt x="1668" y="804"/>
                  </a:lnTo>
                  <a:lnTo>
                    <a:pt x="1668" y="804"/>
                  </a:lnTo>
                  <a:lnTo>
                    <a:pt x="1674" y="804"/>
                  </a:lnTo>
                  <a:lnTo>
                    <a:pt x="1674" y="804"/>
                  </a:lnTo>
                  <a:lnTo>
                    <a:pt x="1680" y="804"/>
                  </a:lnTo>
                  <a:lnTo>
                    <a:pt x="1680" y="804"/>
                  </a:lnTo>
                  <a:lnTo>
                    <a:pt x="1686" y="804"/>
                  </a:lnTo>
                  <a:lnTo>
                    <a:pt x="1686" y="816"/>
                  </a:lnTo>
                  <a:lnTo>
                    <a:pt x="1692" y="816"/>
                  </a:lnTo>
                  <a:lnTo>
                    <a:pt x="1692" y="828"/>
                  </a:lnTo>
                  <a:lnTo>
                    <a:pt x="1698" y="828"/>
                  </a:lnTo>
                  <a:lnTo>
                    <a:pt x="1698" y="834"/>
                  </a:lnTo>
                  <a:lnTo>
                    <a:pt x="1704" y="834"/>
                  </a:lnTo>
                  <a:lnTo>
                    <a:pt x="1704" y="840"/>
                  </a:lnTo>
                  <a:lnTo>
                    <a:pt x="1710" y="840"/>
                  </a:lnTo>
                  <a:lnTo>
                    <a:pt x="1710" y="840"/>
                  </a:lnTo>
                  <a:lnTo>
                    <a:pt x="1716" y="840"/>
                  </a:lnTo>
                  <a:lnTo>
                    <a:pt x="1716" y="840"/>
                  </a:lnTo>
                  <a:lnTo>
                    <a:pt x="1722" y="840"/>
                  </a:lnTo>
                  <a:lnTo>
                    <a:pt x="1722" y="846"/>
                  </a:lnTo>
                  <a:lnTo>
                    <a:pt x="1728" y="840"/>
                  </a:lnTo>
                  <a:lnTo>
                    <a:pt x="1728" y="840"/>
                  </a:lnTo>
                  <a:lnTo>
                    <a:pt x="1734" y="834"/>
                  </a:lnTo>
                  <a:lnTo>
                    <a:pt x="1734" y="840"/>
                  </a:lnTo>
                  <a:lnTo>
                    <a:pt x="1740" y="822"/>
                  </a:lnTo>
                  <a:lnTo>
                    <a:pt x="1740" y="834"/>
                  </a:lnTo>
                  <a:lnTo>
                    <a:pt x="1746" y="816"/>
                  </a:lnTo>
                  <a:lnTo>
                    <a:pt x="1746" y="822"/>
                  </a:lnTo>
                  <a:lnTo>
                    <a:pt x="1752" y="816"/>
                  </a:lnTo>
                  <a:lnTo>
                    <a:pt x="1752" y="816"/>
                  </a:lnTo>
                  <a:lnTo>
                    <a:pt x="1758" y="816"/>
                  </a:lnTo>
                  <a:lnTo>
                    <a:pt x="1758" y="816"/>
                  </a:lnTo>
                  <a:lnTo>
                    <a:pt x="1764" y="816"/>
                  </a:lnTo>
                  <a:lnTo>
                    <a:pt x="1764" y="828"/>
                  </a:lnTo>
                  <a:lnTo>
                    <a:pt x="1770" y="828"/>
                  </a:lnTo>
                  <a:lnTo>
                    <a:pt x="1770" y="840"/>
                  </a:lnTo>
                  <a:lnTo>
                    <a:pt x="1776" y="840"/>
                  </a:lnTo>
                  <a:lnTo>
                    <a:pt x="1776" y="840"/>
                  </a:lnTo>
                </a:path>
              </a:pathLst>
            </a:custGeom>
            <a:noFill/>
            <a:ln w="1905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22" name="Freeform 103"/>
            <p:cNvSpPr>
              <a:spLocks/>
            </p:cNvSpPr>
            <p:nvPr/>
          </p:nvSpPr>
          <p:spPr bwMode="auto">
            <a:xfrm>
              <a:off x="468" y="3444"/>
              <a:ext cx="1776" cy="252"/>
            </a:xfrm>
            <a:custGeom>
              <a:avLst/>
              <a:gdLst/>
              <a:ahLst/>
              <a:cxnLst>
                <a:cxn ang="0">
                  <a:pos x="24" y="54"/>
                </a:cxn>
                <a:cxn ang="0">
                  <a:pos x="54" y="66"/>
                </a:cxn>
                <a:cxn ang="0">
                  <a:pos x="84" y="36"/>
                </a:cxn>
                <a:cxn ang="0">
                  <a:pos x="114" y="66"/>
                </a:cxn>
                <a:cxn ang="0">
                  <a:pos x="144" y="66"/>
                </a:cxn>
                <a:cxn ang="0">
                  <a:pos x="174" y="78"/>
                </a:cxn>
                <a:cxn ang="0">
                  <a:pos x="204" y="72"/>
                </a:cxn>
                <a:cxn ang="0">
                  <a:pos x="234" y="66"/>
                </a:cxn>
                <a:cxn ang="0">
                  <a:pos x="264" y="108"/>
                </a:cxn>
                <a:cxn ang="0">
                  <a:pos x="294" y="60"/>
                </a:cxn>
                <a:cxn ang="0">
                  <a:pos x="324" y="42"/>
                </a:cxn>
                <a:cxn ang="0">
                  <a:pos x="354" y="0"/>
                </a:cxn>
                <a:cxn ang="0">
                  <a:pos x="384" y="36"/>
                </a:cxn>
                <a:cxn ang="0">
                  <a:pos x="414" y="72"/>
                </a:cxn>
                <a:cxn ang="0">
                  <a:pos x="444" y="72"/>
                </a:cxn>
                <a:cxn ang="0">
                  <a:pos x="474" y="48"/>
                </a:cxn>
                <a:cxn ang="0">
                  <a:pos x="504" y="102"/>
                </a:cxn>
                <a:cxn ang="0">
                  <a:pos x="534" y="114"/>
                </a:cxn>
                <a:cxn ang="0">
                  <a:pos x="564" y="168"/>
                </a:cxn>
                <a:cxn ang="0">
                  <a:pos x="594" y="162"/>
                </a:cxn>
                <a:cxn ang="0">
                  <a:pos x="624" y="162"/>
                </a:cxn>
                <a:cxn ang="0">
                  <a:pos x="654" y="180"/>
                </a:cxn>
                <a:cxn ang="0">
                  <a:pos x="684" y="144"/>
                </a:cxn>
                <a:cxn ang="0">
                  <a:pos x="714" y="72"/>
                </a:cxn>
                <a:cxn ang="0">
                  <a:pos x="744" y="108"/>
                </a:cxn>
                <a:cxn ang="0">
                  <a:pos x="774" y="102"/>
                </a:cxn>
                <a:cxn ang="0">
                  <a:pos x="804" y="18"/>
                </a:cxn>
                <a:cxn ang="0">
                  <a:pos x="834" y="12"/>
                </a:cxn>
                <a:cxn ang="0">
                  <a:pos x="864" y="78"/>
                </a:cxn>
                <a:cxn ang="0">
                  <a:pos x="894" y="60"/>
                </a:cxn>
                <a:cxn ang="0">
                  <a:pos x="924" y="96"/>
                </a:cxn>
                <a:cxn ang="0">
                  <a:pos x="954" y="78"/>
                </a:cxn>
                <a:cxn ang="0">
                  <a:pos x="984" y="102"/>
                </a:cxn>
                <a:cxn ang="0">
                  <a:pos x="1014" y="72"/>
                </a:cxn>
                <a:cxn ang="0">
                  <a:pos x="1044" y="48"/>
                </a:cxn>
                <a:cxn ang="0">
                  <a:pos x="1074" y="60"/>
                </a:cxn>
                <a:cxn ang="0">
                  <a:pos x="1104" y="102"/>
                </a:cxn>
                <a:cxn ang="0">
                  <a:pos x="1134" y="126"/>
                </a:cxn>
                <a:cxn ang="0">
                  <a:pos x="1164" y="186"/>
                </a:cxn>
                <a:cxn ang="0">
                  <a:pos x="1194" y="138"/>
                </a:cxn>
                <a:cxn ang="0">
                  <a:pos x="1224" y="186"/>
                </a:cxn>
                <a:cxn ang="0">
                  <a:pos x="1254" y="240"/>
                </a:cxn>
                <a:cxn ang="0">
                  <a:pos x="1284" y="234"/>
                </a:cxn>
                <a:cxn ang="0">
                  <a:pos x="1314" y="162"/>
                </a:cxn>
                <a:cxn ang="0">
                  <a:pos x="1344" y="174"/>
                </a:cxn>
                <a:cxn ang="0">
                  <a:pos x="1374" y="234"/>
                </a:cxn>
                <a:cxn ang="0">
                  <a:pos x="1404" y="246"/>
                </a:cxn>
                <a:cxn ang="0">
                  <a:pos x="1434" y="204"/>
                </a:cxn>
                <a:cxn ang="0">
                  <a:pos x="1464" y="240"/>
                </a:cxn>
                <a:cxn ang="0">
                  <a:pos x="1494" y="252"/>
                </a:cxn>
                <a:cxn ang="0">
                  <a:pos x="1524" y="246"/>
                </a:cxn>
                <a:cxn ang="0">
                  <a:pos x="1554" y="228"/>
                </a:cxn>
                <a:cxn ang="0">
                  <a:pos x="1584" y="228"/>
                </a:cxn>
                <a:cxn ang="0">
                  <a:pos x="1614" y="210"/>
                </a:cxn>
                <a:cxn ang="0">
                  <a:pos x="1644" y="234"/>
                </a:cxn>
                <a:cxn ang="0">
                  <a:pos x="1674" y="198"/>
                </a:cxn>
                <a:cxn ang="0">
                  <a:pos x="1704" y="168"/>
                </a:cxn>
                <a:cxn ang="0">
                  <a:pos x="1734" y="180"/>
                </a:cxn>
                <a:cxn ang="0">
                  <a:pos x="1764" y="204"/>
                </a:cxn>
              </a:cxnLst>
              <a:rect l="0" t="0" r="r" b="b"/>
              <a:pathLst>
                <a:path w="1776" h="252">
                  <a:moveTo>
                    <a:pt x="0" y="12"/>
                  </a:moveTo>
                  <a:lnTo>
                    <a:pt x="0" y="18"/>
                  </a:lnTo>
                  <a:lnTo>
                    <a:pt x="6" y="18"/>
                  </a:lnTo>
                  <a:lnTo>
                    <a:pt x="6" y="30"/>
                  </a:lnTo>
                  <a:lnTo>
                    <a:pt x="12" y="30"/>
                  </a:lnTo>
                  <a:lnTo>
                    <a:pt x="12" y="42"/>
                  </a:lnTo>
                  <a:lnTo>
                    <a:pt x="18" y="42"/>
                  </a:lnTo>
                  <a:lnTo>
                    <a:pt x="18" y="48"/>
                  </a:lnTo>
                  <a:lnTo>
                    <a:pt x="24" y="48"/>
                  </a:lnTo>
                  <a:lnTo>
                    <a:pt x="24" y="54"/>
                  </a:lnTo>
                  <a:lnTo>
                    <a:pt x="30" y="54"/>
                  </a:lnTo>
                  <a:lnTo>
                    <a:pt x="30" y="60"/>
                  </a:lnTo>
                  <a:lnTo>
                    <a:pt x="36" y="60"/>
                  </a:lnTo>
                  <a:lnTo>
                    <a:pt x="36" y="66"/>
                  </a:lnTo>
                  <a:lnTo>
                    <a:pt x="42" y="66"/>
                  </a:lnTo>
                  <a:lnTo>
                    <a:pt x="42" y="66"/>
                  </a:lnTo>
                  <a:lnTo>
                    <a:pt x="48" y="66"/>
                  </a:lnTo>
                  <a:lnTo>
                    <a:pt x="48" y="66"/>
                  </a:lnTo>
                  <a:lnTo>
                    <a:pt x="54" y="60"/>
                  </a:lnTo>
                  <a:lnTo>
                    <a:pt x="54" y="66"/>
                  </a:lnTo>
                  <a:lnTo>
                    <a:pt x="60" y="54"/>
                  </a:lnTo>
                  <a:lnTo>
                    <a:pt x="60" y="60"/>
                  </a:lnTo>
                  <a:lnTo>
                    <a:pt x="66" y="48"/>
                  </a:lnTo>
                  <a:lnTo>
                    <a:pt x="66" y="54"/>
                  </a:lnTo>
                  <a:lnTo>
                    <a:pt x="72" y="42"/>
                  </a:lnTo>
                  <a:lnTo>
                    <a:pt x="72" y="48"/>
                  </a:lnTo>
                  <a:lnTo>
                    <a:pt x="78" y="36"/>
                  </a:lnTo>
                  <a:lnTo>
                    <a:pt x="78" y="42"/>
                  </a:lnTo>
                  <a:lnTo>
                    <a:pt x="84" y="30"/>
                  </a:lnTo>
                  <a:lnTo>
                    <a:pt x="84" y="36"/>
                  </a:lnTo>
                  <a:lnTo>
                    <a:pt x="90" y="36"/>
                  </a:lnTo>
                  <a:lnTo>
                    <a:pt x="90" y="36"/>
                  </a:lnTo>
                  <a:lnTo>
                    <a:pt x="96" y="36"/>
                  </a:lnTo>
                  <a:lnTo>
                    <a:pt x="96" y="42"/>
                  </a:lnTo>
                  <a:lnTo>
                    <a:pt x="102" y="42"/>
                  </a:lnTo>
                  <a:lnTo>
                    <a:pt x="102" y="54"/>
                  </a:lnTo>
                  <a:lnTo>
                    <a:pt x="108" y="54"/>
                  </a:lnTo>
                  <a:lnTo>
                    <a:pt x="108" y="60"/>
                  </a:lnTo>
                  <a:lnTo>
                    <a:pt x="114" y="60"/>
                  </a:lnTo>
                  <a:lnTo>
                    <a:pt x="114" y="66"/>
                  </a:lnTo>
                  <a:lnTo>
                    <a:pt x="120" y="60"/>
                  </a:lnTo>
                  <a:lnTo>
                    <a:pt x="120" y="66"/>
                  </a:lnTo>
                  <a:lnTo>
                    <a:pt x="126" y="54"/>
                  </a:lnTo>
                  <a:lnTo>
                    <a:pt x="126" y="60"/>
                  </a:lnTo>
                  <a:lnTo>
                    <a:pt x="132" y="54"/>
                  </a:lnTo>
                  <a:lnTo>
                    <a:pt x="132" y="60"/>
                  </a:lnTo>
                  <a:lnTo>
                    <a:pt x="138" y="60"/>
                  </a:lnTo>
                  <a:lnTo>
                    <a:pt x="138" y="60"/>
                  </a:lnTo>
                  <a:lnTo>
                    <a:pt x="144" y="60"/>
                  </a:lnTo>
                  <a:lnTo>
                    <a:pt x="144" y="66"/>
                  </a:lnTo>
                  <a:lnTo>
                    <a:pt x="150" y="66"/>
                  </a:lnTo>
                  <a:lnTo>
                    <a:pt x="150" y="72"/>
                  </a:lnTo>
                  <a:lnTo>
                    <a:pt x="156" y="72"/>
                  </a:lnTo>
                  <a:lnTo>
                    <a:pt x="156" y="78"/>
                  </a:lnTo>
                  <a:lnTo>
                    <a:pt x="162" y="78"/>
                  </a:lnTo>
                  <a:lnTo>
                    <a:pt x="162" y="78"/>
                  </a:lnTo>
                  <a:lnTo>
                    <a:pt x="168" y="78"/>
                  </a:lnTo>
                  <a:lnTo>
                    <a:pt x="168" y="78"/>
                  </a:lnTo>
                  <a:lnTo>
                    <a:pt x="174" y="78"/>
                  </a:lnTo>
                  <a:lnTo>
                    <a:pt x="174" y="78"/>
                  </a:lnTo>
                  <a:lnTo>
                    <a:pt x="180" y="72"/>
                  </a:lnTo>
                  <a:lnTo>
                    <a:pt x="180" y="78"/>
                  </a:lnTo>
                  <a:lnTo>
                    <a:pt x="186" y="66"/>
                  </a:lnTo>
                  <a:lnTo>
                    <a:pt x="186" y="72"/>
                  </a:lnTo>
                  <a:lnTo>
                    <a:pt x="192" y="66"/>
                  </a:lnTo>
                  <a:lnTo>
                    <a:pt x="192" y="66"/>
                  </a:lnTo>
                  <a:lnTo>
                    <a:pt x="198" y="66"/>
                  </a:lnTo>
                  <a:lnTo>
                    <a:pt x="198" y="66"/>
                  </a:lnTo>
                  <a:lnTo>
                    <a:pt x="204" y="66"/>
                  </a:lnTo>
                  <a:lnTo>
                    <a:pt x="204" y="72"/>
                  </a:lnTo>
                  <a:lnTo>
                    <a:pt x="210" y="60"/>
                  </a:lnTo>
                  <a:lnTo>
                    <a:pt x="210" y="72"/>
                  </a:lnTo>
                  <a:lnTo>
                    <a:pt x="216" y="48"/>
                  </a:lnTo>
                  <a:lnTo>
                    <a:pt x="216" y="60"/>
                  </a:lnTo>
                  <a:lnTo>
                    <a:pt x="222" y="42"/>
                  </a:lnTo>
                  <a:lnTo>
                    <a:pt x="222" y="48"/>
                  </a:lnTo>
                  <a:lnTo>
                    <a:pt x="228" y="42"/>
                  </a:lnTo>
                  <a:lnTo>
                    <a:pt x="228" y="48"/>
                  </a:lnTo>
                  <a:lnTo>
                    <a:pt x="234" y="48"/>
                  </a:lnTo>
                  <a:lnTo>
                    <a:pt x="234" y="66"/>
                  </a:lnTo>
                  <a:lnTo>
                    <a:pt x="240" y="66"/>
                  </a:lnTo>
                  <a:lnTo>
                    <a:pt x="240" y="84"/>
                  </a:lnTo>
                  <a:lnTo>
                    <a:pt x="246" y="84"/>
                  </a:lnTo>
                  <a:lnTo>
                    <a:pt x="246" y="96"/>
                  </a:lnTo>
                  <a:lnTo>
                    <a:pt x="252" y="96"/>
                  </a:lnTo>
                  <a:lnTo>
                    <a:pt x="252" y="102"/>
                  </a:lnTo>
                  <a:lnTo>
                    <a:pt x="258" y="102"/>
                  </a:lnTo>
                  <a:lnTo>
                    <a:pt x="258" y="102"/>
                  </a:lnTo>
                  <a:lnTo>
                    <a:pt x="264" y="102"/>
                  </a:lnTo>
                  <a:lnTo>
                    <a:pt x="264" y="108"/>
                  </a:lnTo>
                  <a:lnTo>
                    <a:pt x="270" y="108"/>
                  </a:lnTo>
                  <a:lnTo>
                    <a:pt x="270" y="108"/>
                  </a:lnTo>
                  <a:lnTo>
                    <a:pt x="276" y="96"/>
                  </a:lnTo>
                  <a:lnTo>
                    <a:pt x="276" y="108"/>
                  </a:lnTo>
                  <a:lnTo>
                    <a:pt x="282" y="78"/>
                  </a:lnTo>
                  <a:lnTo>
                    <a:pt x="282" y="96"/>
                  </a:lnTo>
                  <a:lnTo>
                    <a:pt x="288" y="60"/>
                  </a:lnTo>
                  <a:lnTo>
                    <a:pt x="288" y="78"/>
                  </a:lnTo>
                  <a:lnTo>
                    <a:pt x="294" y="54"/>
                  </a:lnTo>
                  <a:lnTo>
                    <a:pt x="294" y="60"/>
                  </a:lnTo>
                  <a:lnTo>
                    <a:pt x="300" y="42"/>
                  </a:lnTo>
                  <a:lnTo>
                    <a:pt x="300" y="54"/>
                  </a:lnTo>
                  <a:lnTo>
                    <a:pt x="306" y="42"/>
                  </a:lnTo>
                  <a:lnTo>
                    <a:pt x="306" y="42"/>
                  </a:lnTo>
                  <a:lnTo>
                    <a:pt x="312" y="42"/>
                  </a:lnTo>
                  <a:lnTo>
                    <a:pt x="312" y="42"/>
                  </a:lnTo>
                  <a:lnTo>
                    <a:pt x="318" y="42"/>
                  </a:lnTo>
                  <a:lnTo>
                    <a:pt x="318" y="42"/>
                  </a:lnTo>
                  <a:lnTo>
                    <a:pt x="324" y="36"/>
                  </a:lnTo>
                  <a:lnTo>
                    <a:pt x="324" y="42"/>
                  </a:lnTo>
                  <a:lnTo>
                    <a:pt x="330" y="30"/>
                  </a:lnTo>
                  <a:lnTo>
                    <a:pt x="330" y="36"/>
                  </a:lnTo>
                  <a:lnTo>
                    <a:pt x="336" y="18"/>
                  </a:lnTo>
                  <a:lnTo>
                    <a:pt x="336" y="30"/>
                  </a:lnTo>
                  <a:lnTo>
                    <a:pt x="342" y="6"/>
                  </a:lnTo>
                  <a:lnTo>
                    <a:pt x="342" y="18"/>
                  </a:lnTo>
                  <a:lnTo>
                    <a:pt x="348" y="0"/>
                  </a:lnTo>
                  <a:lnTo>
                    <a:pt x="348" y="6"/>
                  </a:lnTo>
                  <a:lnTo>
                    <a:pt x="354" y="0"/>
                  </a:lnTo>
                  <a:lnTo>
                    <a:pt x="354" y="0"/>
                  </a:lnTo>
                  <a:lnTo>
                    <a:pt x="360" y="0"/>
                  </a:lnTo>
                  <a:lnTo>
                    <a:pt x="360" y="6"/>
                  </a:lnTo>
                  <a:lnTo>
                    <a:pt x="366" y="6"/>
                  </a:lnTo>
                  <a:lnTo>
                    <a:pt x="366" y="12"/>
                  </a:lnTo>
                  <a:lnTo>
                    <a:pt x="372" y="12"/>
                  </a:lnTo>
                  <a:lnTo>
                    <a:pt x="372" y="24"/>
                  </a:lnTo>
                  <a:lnTo>
                    <a:pt x="378" y="24"/>
                  </a:lnTo>
                  <a:lnTo>
                    <a:pt x="378" y="30"/>
                  </a:lnTo>
                  <a:lnTo>
                    <a:pt x="384" y="30"/>
                  </a:lnTo>
                  <a:lnTo>
                    <a:pt x="384" y="36"/>
                  </a:lnTo>
                  <a:lnTo>
                    <a:pt x="390" y="36"/>
                  </a:lnTo>
                  <a:lnTo>
                    <a:pt x="390" y="42"/>
                  </a:lnTo>
                  <a:lnTo>
                    <a:pt x="396" y="42"/>
                  </a:lnTo>
                  <a:lnTo>
                    <a:pt x="396" y="42"/>
                  </a:lnTo>
                  <a:lnTo>
                    <a:pt x="402" y="42"/>
                  </a:lnTo>
                  <a:lnTo>
                    <a:pt x="402" y="42"/>
                  </a:lnTo>
                  <a:lnTo>
                    <a:pt x="408" y="42"/>
                  </a:lnTo>
                  <a:lnTo>
                    <a:pt x="408" y="54"/>
                  </a:lnTo>
                  <a:lnTo>
                    <a:pt x="414" y="54"/>
                  </a:lnTo>
                  <a:lnTo>
                    <a:pt x="414" y="72"/>
                  </a:lnTo>
                  <a:lnTo>
                    <a:pt x="420" y="72"/>
                  </a:lnTo>
                  <a:lnTo>
                    <a:pt x="420" y="84"/>
                  </a:lnTo>
                  <a:lnTo>
                    <a:pt x="426" y="84"/>
                  </a:lnTo>
                  <a:lnTo>
                    <a:pt x="426" y="84"/>
                  </a:lnTo>
                  <a:lnTo>
                    <a:pt x="432" y="78"/>
                  </a:lnTo>
                  <a:lnTo>
                    <a:pt x="432" y="84"/>
                  </a:lnTo>
                  <a:lnTo>
                    <a:pt x="438" y="72"/>
                  </a:lnTo>
                  <a:lnTo>
                    <a:pt x="438" y="78"/>
                  </a:lnTo>
                  <a:lnTo>
                    <a:pt x="444" y="72"/>
                  </a:lnTo>
                  <a:lnTo>
                    <a:pt x="444" y="72"/>
                  </a:lnTo>
                  <a:lnTo>
                    <a:pt x="450" y="72"/>
                  </a:lnTo>
                  <a:lnTo>
                    <a:pt x="450" y="72"/>
                  </a:lnTo>
                  <a:lnTo>
                    <a:pt x="456" y="66"/>
                  </a:lnTo>
                  <a:lnTo>
                    <a:pt x="456" y="72"/>
                  </a:lnTo>
                  <a:lnTo>
                    <a:pt x="462" y="54"/>
                  </a:lnTo>
                  <a:lnTo>
                    <a:pt x="462" y="66"/>
                  </a:lnTo>
                  <a:lnTo>
                    <a:pt x="468" y="48"/>
                  </a:lnTo>
                  <a:lnTo>
                    <a:pt x="468" y="54"/>
                  </a:lnTo>
                  <a:lnTo>
                    <a:pt x="474" y="36"/>
                  </a:lnTo>
                  <a:lnTo>
                    <a:pt x="474" y="48"/>
                  </a:lnTo>
                  <a:lnTo>
                    <a:pt x="480" y="36"/>
                  </a:lnTo>
                  <a:lnTo>
                    <a:pt x="480" y="42"/>
                  </a:lnTo>
                  <a:lnTo>
                    <a:pt x="486" y="42"/>
                  </a:lnTo>
                  <a:lnTo>
                    <a:pt x="486" y="54"/>
                  </a:lnTo>
                  <a:lnTo>
                    <a:pt x="492" y="54"/>
                  </a:lnTo>
                  <a:lnTo>
                    <a:pt x="492" y="72"/>
                  </a:lnTo>
                  <a:lnTo>
                    <a:pt x="498" y="72"/>
                  </a:lnTo>
                  <a:lnTo>
                    <a:pt x="498" y="90"/>
                  </a:lnTo>
                  <a:lnTo>
                    <a:pt x="504" y="90"/>
                  </a:lnTo>
                  <a:lnTo>
                    <a:pt x="504" y="102"/>
                  </a:lnTo>
                  <a:lnTo>
                    <a:pt x="510" y="102"/>
                  </a:lnTo>
                  <a:lnTo>
                    <a:pt x="510" y="108"/>
                  </a:lnTo>
                  <a:lnTo>
                    <a:pt x="516" y="108"/>
                  </a:lnTo>
                  <a:lnTo>
                    <a:pt x="516" y="114"/>
                  </a:lnTo>
                  <a:lnTo>
                    <a:pt x="522" y="114"/>
                  </a:lnTo>
                  <a:lnTo>
                    <a:pt x="522" y="114"/>
                  </a:lnTo>
                  <a:lnTo>
                    <a:pt x="528" y="114"/>
                  </a:lnTo>
                  <a:lnTo>
                    <a:pt x="528" y="114"/>
                  </a:lnTo>
                  <a:lnTo>
                    <a:pt x="534" y="114"/>
                  </a:lnTo>
                  <a:lnTo>
                    <a:pt x="534" y="114"/>
                  </a:lnTo>
                  <a:lnTo>
                    <a:pt x="540" y="114"/>
                  </a:lnTo>
                  <a:lnTo>
                    <a:pt x="540" y="126"/>
                  </a:lnTo>
                  <a:lnTo>
                    <a:pt x="546" y="126"/>
                  </a:lnTo>
                  <a:lnTo>
                    <a:pt x="546" y="138"/>
                  </a:lnTo>
                  <a:lnTo>
                    <a:pt x="552" y="138"/>
                  </a:lnTo>
                  <a:lnTo>
                    <a:pt x="552" y="150"/>
                  </a:lnTo>
                  <a:lnTo>
                    <a:pt x="558" y="150"/>
                  </a:lnTo>
                  <a:lnTo>
                    <a:pt x="558" y="162"/>
                  </a:lnTo>
                  <a:lnTo>
                    <a:pt x="564" y="162"/>
                  </a:lnTo>
                  <a:lnTo>
                    <a:pt x="564" y="168"/>
                  </a:lnTo>
                  <a:lnTo>
                    <a:pt x="570" y="168"/>
                  </a:lnTo>
                  <a:lnTo>
                    <a:pt x="570" y="168"/>
                  </a:lnTo>
                  <a:lnTo>
                    <a:pt x="576" y="168"/>
                  </a:lnTo>
                  <a:lnTo>
                    <a:pt x="576" y="168"/>
                  </a:lnTo>
                  <a:lnTo>
                    <a:pt x="582" y="162"/>
                  </a:lnTo>
                  <a:lnTo>
                    <a:pt x="582" y="168"/>
                  </a:lnTo>
                  <a:lnTo>
                    <a:pt x="588" y="162"/>
                  </a:lnTo>
                  <a:lnTo>
                    <a:pt x="588" y="162"/>
                  </a:lnTo>
                  <a:lnTo>
                    <a:pt x="594" y="156"/>
                  </a:lnTo>
                  <a:lnTo>
                    <a:pt x="594" y="162"/>
                  </a:lnTo>
                  <a:lnTo>
                    <a:pt x="600" y="150"/>
                  </a:lnTo>
                  <a:lnTo>
                    <a:pt x="600" y="156"/>
                  </a:lnTo>
                  <a:lnTo>
                    <a:pt x="606" y="144"/>
                  </a:lnTo>
                  <a:lnTo>
                    <a:pt x="606" y="150"/>
                  </a:lnTo>
                  <a:lnTo>
                    <a:pt x="612" y="144"/>
                  </a:lnTo>
                  <a:lnTo>
                    <a:pt x="612" y="150"/>
                  </a:lnTo>
                  <a:lnTo>
                    <a:pt x="618" y="150"/>
                  </a:lnTo>
                  <a:lnTo>
                    <a:pt x="618" y="150"/>
                  </a:lnTo>
                  <a:lnTo>
                    <a:pt x="624" y="150"/>
                  </a:lnTo>
                  <a:lnTo>
                    <a:pt x="624" y="162"/>
                  </a:lnTo>
                  <a:lnTo>
                    <a:pt x="630" y="162"/>
                  </a:lnTo>
                  <a:lnTo>
                    <a:pt x="630" y="168"/>
                  </a:lnTo>
                  <a:lnTo>
                    <a:pt x="636" y="168"/>
                  </a:lnTo>
                  <a:lnTo>
                    <a:pt x="636" y="174"/>
                  </a:lnTo>
                  <a:lnTo>
                    <a:pt x="642" y="174"/>
                  </a:lnTo>
                  <a:lnTo>
                    <a:pt x="642" y="186"/>
                  </a:lnTo>
                  <a:lnTo>
                    <a:pt x="648" y="180"/>
                  </a:lnTo>
                  <a:lnTo>
                    <a:pt x="648" y="186"/>
                  </a:lnTo>
                  <a:lnTo>
                    <a:pt x="654" y="168"/>
                  </a:lnTo>
                  <a:lnTo>
                    <a:pt x="654" y="180"/>
                  </a:lnTo>
                  <a:lnTo>
                    <a:pt x="660" y="156"/>
                  </a:lnTo>
                  <a:lnTo>
                    <a:pt x="660" y="168"/>
                  </a:lnTo>
                  <a:lnTo>
                    <a:pt x="666" y="144"/>
                  </a:lnTo>
                  <a:lnTo>
                    <a:pt x="666" y="156"/>
                  </a:lnTo>
                  <a:lnTo>
                    <a:pt x="672" y="144"/>
                  </a:lnTo>
                  <a:lnTo>
                    <a:pt x="672" y="144"/>
                  </a:lnTo>
                  <a:lnTo>
                    <a:pt x="678" y="144"/>
                  </a:lnTo>
                  <a:lnTo>
                    <a:pt x="678" y="144"/>
                  </a:lnTo>
                  <a:lnTo>
                    <a:pt x="684" y="138"/>
                  </a:lnTo>
                  <a:lnTo>
                    <a:pt x="684" y="144"/>
                  </a:lnTo>
                  <a:lnTo>
                    <a:pt x="690" y="126"/>
                  </a:lnTo>
                  <a:lnTo>
                    <a:pt x="690" y="138"/>
                  </a:lnTo>
                  <a:lnTo>
                    <a:pt x="696" y="108"/>
                  </a:lnTo>
                  <a:lnTo>
                    <a:pt x="696" y="126"/>
                  </a:lnTo>
                  <a:lnTo>
                    <a:pt x="702" y="90"/>
                  </a:lnTo>
                  <a:lnTo>
                    <a:pt x="702" y="108"/>
                  </a:lnTo>
                  <a:lnTo>
                    <a:pt x="708" y="72"/>
                  </a:lnTo>
                  <a:lnTo>
                    <a:pt x="708" y="90"/>
                  </a:lnTo>
                  <a:lnTo>
                    <a:pt x="714" y="66"/>
                  </a:lnTo>
                  <a:lnTo>
                    <a:pt x="714" y="72"/>
                  </a:lnTo>
                  <a:lnTo>
                    <a:pt x="720" y="60"/>
                  </a:lnTo>
                  <a:lnTo>
                    <a:pt x="720" y="66"/>
                  </a:lnTo>
                  <a:lnTo>
                    <a:pt x="726" y="60"/>
                  </a:lnTo>
                  <a:lnTo>
                    <a:pt x="726" y="60"/>
                  </a:lnTo>
                  <a:lnTo>
                    <a:pt x="732" y="60"/>
                  </a:lnTo>
                  <a:lnTo>
                    <a:pt x="732" y="72"/>
                  </a:lnTo>
                  <a:lnTo>
                    <a:pt x="738" y="72"/>
                  </a:lnTo>
                  <a:lnTo>
                    <a:pt x="738" y="90"/>
                  </a:lnTo>
                  <a:lnTo>
                    <a:pt x="744" y="90"/>
                  </a:lnTo>
                  <a:lnTo>
                    <a:pt x="744" y="108"/>
                  </a:lnTo>
                  <a:lnTo>
                    <a:pt x="750" y="108"/>
                  </a:lnTo>
                  <a:lnTo>
                    <a:pt x="750" y="120"/>
                  </a:lnTo>
                  <a:lnTo>
                    <a:pt x="756" y="120"/>
                  </a:lnTo>
                  <a:lnTo>
                    <a:pt x="756" y="120"/>
                  </a:lnTo>
                  <a:lnTo>
                    <a:pt x="762" y="114"/>
                  </a:lnTo>
                  <a:lnTo>
                    <a:pt x="762" y="120"/>
                  </a:lnTo>
                  <a:lnTo>
                    <a:pt x="768" y="102"/>
                  </a:lnTo>
                  <a:lnTo>
                    <a:pt x="768" y="114"/>
                  </a:lnTo>
                  <a:lnTo>
                    <a:pt x="774" y="84"/>
                  </a:lnTo>
                  <a:lnTo>
                    <a:pt x="774" y="102"/>
                  </a:lnTo>
                  <a:lnTo>
                    <a:pt x="780" y="60"/>
                  </a:lnTo>
                  <a:lnTo>
                    <a:pt x="780" y="84"/>
                  </a:lnTo>
                  <a:lnTo>
                    <a:pt x="786" y="36"/>
                  </a:lnTo>
                  <a:lnTo>
                    <a:pt x="786" y="60"/>
                  </a:lnTo>
                  <a:lnTo>
                    <a:pt x="792" y="24"/>
                  </a:lnTo>
                  <a:lnTo>
                    <a:pt x="792" y="36"/>
                  </a:lnTo>
                  <a:lnTo>
                    <a:pt x="798" y="18"/>
                  </a:lnTo>
                  <a:lnTo>
                    <a:pt x="798" y="24"/>
                  </a:lnTo>
                  <a:lnTo>
                    <a:pt x="804" y="18"/>
                  </a:lnTo>
                  <a:lnTo>
                    <a:pt x="804" y="18"/>
                  </a:lnTo>
                  <a:lnTo>
                    <a:pt x="810" y="18"/>
                  </a:lnTo>
                  <a:lnTo>
                    <a:pt x="810" y="18"/>
                  </a:lnTo>
                  <a:lnTo>
                    <a:pt x="816" y="12"/>
                  </a:lnTo>
                  <a:lnTo>
                    <a:pt x="816" y="18"/>
                  </a:lnTo>
                  <a:lnTo>
                    <a:pt x="822" y="12"/>
                  </a:lnTo>
                  <a:lnTo>
                    <a:pt x="822" y="12"/>
                  </a:lnTo>
                  <a:lnTo>
                    <a:pt x="828" y="6"/>
                  </a:lnTo>
                  <a:lnTo>
                    <a:pt x="828" y="12"/>
                  </a:lnTo>
                  <a:lnTo>
                    <a:pt x="834" y="6"/>
                  </a:lnTo>
                  <a:lnTo>
                    <a:pt x="834" y="12"/>
                  </a:lnTo>
                  <a:lnTo>
                    <a:pt x="840" y="12"/>
                  </a:lnTo>
                  <a:lnTo>
                    <a:pt x="840" y="12"/>
                  </a:lnTo>
                  <a:lnTo>
                    <a:pt x="846" y="12"/>
                  </a:lnTo>
                  <a:lnTo>
                    <a:pt x="846" y="24"/>
                  </a:lnTo>
                  <a:lnTo>
                    <a:pt x="852" y="24"/>
                  </a:lnTo>
                  <a:lnTo>
                    <a:pt x="852" y="42"/>
                  </a:lnTo>
                  <a:lnTo>
                    <a:pt x="858" y="42"/>
                  </a:lnTo>
                  <a:lnTo>
                    <a:pt x="858" y="60"/>
                  </a:lnTo>
                  <a:lnTo>
                    <a:pt x="864" y="60"/>
                  </a:lnTo>
                  <a:lnTo>
                    <a:pt x="864" y="78"/>
                  </a:lnTo>
                  <a:lnTo>
                    <a:pt x="870" y="78"/>
                  </a:lnTo>
                  <a:lnTo>
                    <a:pt x="870" y="90"/>
                  </a:lnTo>
                  <a:lnTo>
                    <a:pt x="876" y="90"/>
                  </a:lnTo>
                  <a:lnTo>
                    <a:pt x="876" y="96"/>
                  </a:lnTo>
                  <a:lnTo>
                    <a:pt x="882" y="78"/>
                  </a:lnTo>
                  <a:lnTo>
                    <a:pt x="882" y="96"/>
                  </a:lnTo>
                  <a:lnTo>
                    <a:pt x="888" y="60"/>
                  </a:lnTo>
                  <a:lnTo>
                    <a:pt x="888" y="78"/>
                  </a:lnTo>
                  <a:lnTo>
                    <a:pt x="894" y="42"/>
                  </a:lnTo>
                  <a:lnTo>
                    <a:pt x="894" y="60"/>
                  </a:lnTo>
                  <a:lnTo>
                    <a:pt x="900" y="36"/>
                  </a:lnTo>
                  <a:lnTo>
                    <a:pt x="900" y="42"/>
                  </a:lnTo>
                  <a:lnTo>
                    <a:pt x="906" y="36"/>
                  </a:lnTo>
                  <a:lnTo>
                    <a:pt x="906" y="42"/>
                  </a:lnTo>
                  <a:lnTo>
                    <a:pt x="912" y="42"/>
                  </a:lnTo>
                  <a:lnTo>
                    <a:pt x="912" y="54"/>
                  </a:lnTo>
                  <a:lnTo>
                    <a:pt x="918" y="54"/>
                  </a:lnTo>
                  <a:lnTo>
                    <a:pt x="918" y="78"/>
                  </a:lnTo>
                  <a:lnTo>
                    <a:pt x="924" y="78"/>
                  </a:lnTo>
                  <a:lnTo>
                    <a:pt x="924" y="96"/>
                  </a:lnTo>
                  <a:lnTo>
                    <a:pt x="930" y="96"/>
                  </a:lnTo>
                  <a:lnTo>
                    <a:pt x="930" y="108"/>
                  </a:lnTo>
                  <a:lnTo>
                    <a:pt x="936" y="102"/>
                  </a:lnTo>
                  <a:lnTo>
                    <a:pt x="936" y="108"/>
                  </a:lnTo>
                  <a:lnTo>
                    <a:pt x="942" y="84"/>
                  </a:lnTo>
                  <a:lnTo>
                    <a:pt x="942" y="102"/>
                  </a:lnTo>
                  <a:lnTo>
                    <a:pt x="948" y="78"/>
                  </a:lnTo>
                  <a:lnTo>
                    <a:pt x="948" y="84"/>
                  </a:lnTo>
                  <a:lnTo>
                    <a:pt x="954" y="72"/>
                  </a:lnTo>
                  <a:lnTo>
                    <a:pt x="954" y="78"/>
                  </a:lnTo>
                  <a:lnTo>
                    <a:pt x="960" y="78"/>
                  </a:lnTo>
                  <a:lnTo>
                    <a:pt x="960" y="84"/>
                  </a:lnTo>
                  <a:lnTo>
                    <a:pt x="966" y="84"/>
                  </a:lnTo>
                  <a:lnTo>
                    <a:pt x="966" y="90"/>
                  </a:lnTo>
                  <a:lnTo>
                    <a:pt x="972" y="90"/>
                  </a:lnTo>
                  <a:lnTo>
                    <a:pt x="972" y="96"/>
                  </a:lnTo>
                  <a:lnTo>
                    <a:pt x="978" y="96"/>
                  </a:lnTo>
                  <a:lnTo>
                    <a:pt x="978" y="102"/>
                  </a:lnTo>
                  <a:lnTo>
                    <a:pt x="984" y="96"/>
                  </a:lnTo>
                  <a:lnTo>
                    <a:pt x="984" y="102"/>
                  </a:lnTo>
                  <a:lnTo>
                    <a:pt x="990" y="90"/>
                  </a:lnTo>
                  <a:lnTo>
                    <a:pt x="990" y="96"/>
                  </a:lnTo>
                  <a:lnTo>
                    <a:pt x="996" y="84"/>
                  </a:lnTo>
                  <a:lnTo>
                    <a:pt x="996" y="90"/>
                  </a:lnTo>
                  <a:lnTo>
                    <a:pt x="1002" y="78"/>
                  </a:lnTo>
                  <a:lnTo>
                    <a:pt x="1002" y="84"/>
                  </a:lnTo>
                  <a:lnTo>
                    <a:pt x="1008" y="72"/>
                  </a:lnTo>
                  <a:lnTo>
                    <a:pt x="1008" y="78"/>
                  </a:lnTo>
                  <a:lnTo>
                    <a:pt x="1014" y="72"/>
                  </a:lnTo>
                  <a:lnTo>
                    <a:pt x="1014" y="72"/>
                  </a:lnTo>
                  <a:lnTo>
                    <a:pt x="1020" y="66"/>
                  </a:lnTo>
                  <a:lnTo>
                    <a:pt x="1020" y="72"/>
                  </a:lnTo>
                  <a:lnTo>
                    <a:pt x="1026" y="54"/>
                  </a:lnTo>
                  <a:lnTo>
                    <a:pt x="1026" y="66"/>
                  </a:lnTo>
                  <a:lnTo>
                    <a:pt x="1032" y="42"/>
                  </a:lnTo>
                  <a:lnTo>
                    <a:pt x="1032" y="54"/>
                  </a:lnTo>
                  <a:lnTo>
                    <a:pt x="1038" y="42"/>
                  </a:lnTo>
                  <a:lnTo>
                    <a:pt x="1038" y="42"/>
                  </a:lnTo>
                  <a:lnTo>
                    <a:pt x="1044" y="42"/>
                  </a:lnTo>
                  <a:lnTo>
                    <a:pt x="1044" y="48"/>
                  </a:lnTo>
                  <a:lnTo>
                    <a:pt x="1050" y="48"/>
                  </a:lnTo>
                  <a:lnTo>
                    <a:pt x="1050" y="54"/>
                  </a:lnTo>
                  <a:lnTo>
                    <a:pt x="1056" y="48"/>
                  </a:lnTo>
                  <a:lnTo>
                    <a:pt x="1056" y="54"/>
                  </a:lnTo>
                  <a:lnTo>
                    <a:pt x="1062" y="48"/>
                  </a:lnTo>
                  <a:lnTo>
                    <a:pt x="1062" y="48"/>
                  </a:lnTo>
                  <a:lnTo>
                    <a:pt x="1068" y="48"/>
                  </a:lnTo>
                  <a:lnTo>
                    <a:pt x="1068" y="48"/>
                  </a:lnTo>
                  <a:lnTo>
                    <a:pt x="1074" y="48"/>
                  </a:lnTo>
                  <a:lnTo>
                    <a:pt x="1074" y="60"/>
                  </a:lnTo>
                  <a:lnTo>
                    <a:pt x="1080" y="60"/>
                  </a:lnTo>
                  <a:lnTo>
                    <a:pt x="1080" y="66"/>
                  </a:lnTo>
                  <a:lnTo>
                    <a:pt x="1086" y="66"/>
                  </a:lnTo>
                  <a:lnTo>
                    <a:pt x="1086" y="72"/>
                  </a:lnTo>
                  <a:lnTo>
                    <a:pt x="1092" y="72"/>
                  </a:lnTo>
                  <a:lnTo>
                    <a:pt x="1092" y="78"/>
                  </a:lnTo>
                  <a:lnTo>
                    <a:pt x="1098" y="78"/>
                  </a:lnTo>
                  <a:lnTo>
                    <a:pt x="1098" y="90"/>
                  </a:lnTo>
                  <a:lnTo>
                    <a:pt x="1104" y="90"/>
                  </a:lnTo>
                  <a:lnTo>
                    <a:pt x="1104" y="102"/>
                  </a:lnTo>
                  <a:lnTo>
                    <a:pt x="1110" y="102"/>
                  </a:lnTo>
                  <a:lnTo>
                    <a:pt x="1110" y="114"/>
                  </a:lnTo>
                  <a:lnTo>
                    <a:pt x="1116" y="114"/>
                  </a:lnTo>
                  <a:lnTo>
                    <a:pt x="1116" y="120"/>
                  </a:lnTo>
                  <a:lnTo>
                    <a:pt x="1122" y="120"/>
                  </a:lnTo>
                  <a:lnTo>
                    <a:pt x="1122" y="120"/>
                  </a:lnTo>
                  <a:lnTo>
                    <a:pt x="1128" y="120"/>
                  </a:lnTo>
                  <a:lnTo>
                    <a:pt x="1128" y="126"/>
                  </a:lnTo>
                  <a:lnTo>
                    <a:pt x="1134" y="126"/>
                  </a:lnTo>
                  <a:lnTo>
                    <a:pt x="1134" y="126"/>
                  </a:lnTo>
                  <a:lnTo>
                    <a:pt x="1140" y="126"/>
                  </a:lnTo>
                  <a:lnTo>
                    <a:pt x="1140" y="132"/>
                  </a:lnTo>
                  <a:lnTo>
                    <a:pt x="1146" y="132"/>
                  </a:lnTo>
                  <a:lnTo>
                    <a:pt x="1146" y="144"/>
                  </a:lnTo>
                  <a:lnTo>
                    <a:pt x="1152" y="144"/>
                  </a:lnTo>
                  <a:lnTo>
                    <a:pt x="1152" y="162"/>
                  </a:lnTo>
                  <a:lnTo>
                    <a:pt x="1158" y="162"/>
                  </a:lnTo>
                  <a:lnTo>
                    <a:pt x="1158" y="174"/>
                  </a:lnTo>
                  <a:lnTo>
                    <a:pt x="1164" y="174"/>
                  </a:lnTo>
                  <a:lnTo>
                    <a:pt x="1164" y="186"/>
                  </a:lnTo>
                  <a:lnTo>
                    <a:pt x="1170" y="180"/>
                  </a:lnTo>
                  <a:lnTo>
                    <a:pt x="1170" y="186"/>
                  </a:lnTo>
                  <a:lnTo>
                    <a:pt x="1176" y="168"/>
                  </a:lnTo>
                  <a:lnTo>
                    <a:pt x="1176" y="180"/>
                  </a:lnTo>
                  <a:lnTo>
                    <a:pt x="1182" y="150"/>
                  </a:lnTo>
                  <a:lnTo>
                    <a:pt x="1182" y="168"/>
                  </a:lnTo>
                  <a:lnTo>
                    <a:pt x="1188" y="138"/>
                  </a:lnTo>
                  <a:lnTo>
                    <a:pt x="1188" y="150"/>
                  </a:lnTo>
                  <a:lnTo>
                    <a:pt x="1194" y="126"/>
                  </a:lnTo>
                  <a:lnTo>
                    <a:pt x="1194" y="138"/>
                  </a:lnTo>
                  <a:lnTo>
                    <a:pt x="1200" y="126"/>
                  </a:lnTo>
                  <a:lnTo>
                    <a:pt x="1200" y="126"/>
                  </a:lnTo>
                  <a:lnTo>
                    <a:pt x="1206" y="126"/>
                  </a:lnTo>
                  <a:lnTo>
                    <a:pt x="1206" y="132"/>
                  </a:lnTo>
                  <a:lnTo>
                    <a:pt x="1212" y="132"/>
                  </a:lnTo>
                  <a:lnTo>
                    <a:pt x="1212" y="144"/>
                  </a:lnTo>
                  <a:lnTo>
                    <a:pt x="1218" y="144"/>
                  </a:lnTo>
                  <a:lnTo>
                    <a:pt x="1218" y="162"/>
                  </a:lnTo>
                  <a:lnTo>
                    <a:pt x="1224" y="162"/>
                  </a:lnTo>
                  <a:lnTo>
                    <a:pt x="1224" y="186"/>
                  </a:lnTo>
                  <a:lnTo>
                    <a:pt x="1230" y="186"/>
                  </a:lnTo>
                  <a:lnTo>
                    <a:pt x="1230" y="204"/>
                  </a:lnTo>
                  <a:lnTo>
                    <a:pt x="1236" y="204"/>
                  </a:lnTo>
                  <a:lnTo>
                    <a:pt x="1236" y="222"/>
                  </a:lnTo>
                  <a:lnTo>
                    <a:pt x="1242" y="222"/>
                  </a:lnTo>
                  <a:lnTo>
                    <a:pt x="1242" y="228"/>
                  </a:lnTo>
                  <a:lnTo>
                    <a:pt x="1248" y="228"/>
                  </a:lnTo>
                  <a:lnTo>
                    <a:pt x="1248" y="234"/>
                  </a:lnTo>
                  <a:lnTo>
                    <a:pt x="1254" y="234"/>
                  </a:lnTo>
                  <a:lnTo>
                    <a:pt x="1254" y="240"/>
                  </a:lnTo>
                  <a:lnTo>
                    <a:pt x="1260" y="240"/>
                  </a:lnTo>
                  <a:lnTo>
                    <a:pt x="1260" y="240"/>
                  </a:lnTo>
                  <a:lnTo>
                    <a:pt x="1266" y="240"/>
                  </a:lnTo>
                  <a:lnTo>
                    <a:pt x="1266" y="240"/>
                  </a:lnTo>
                  <a:lnTo>
                    <a:pt x="1272" y="240"/>
                  </a:lnTo>
                  <a:lnTo>
                    <a:pt x="1272" y="240"/>
                  </a:lnTo>
                  <a:lnTo>
                    <a:pt x="1278" y="234"/>
                  </a:lnTo>
                  <a:lnTo>
                    <a:pt x="1278" y="240"/>
                  </a:lnTo>
                  <a:lnTo>
                    <a:pt x="1284" y="228"/>
                  </a:lnTo>
                  <a:lnTo>
                    <a:pt x="1284" y="234"/>
                  </a:lnTo>
                  <a:lnTo>
                    <a:pt x="1290" y="222"/>
                  </a:lnTo>
                  <a:lnTo>
                    <a:pt x="1290" y="228"/>
                  </a:lnTo>
                  <a:lnTo>
                    <a:pt x="1296" y="204"/>
                  </a:lnTo>
                  <a:lnTo>
                    <a:pt x="1296" y="222"/>
                  </a:lnTo>
                  <a:lnTo>
                    <a:pt x="1302" y="186"/>
                  </a:lnTo>
                  <a:lnTo>
                    <a:pt x="1302" y="204"/>
                  </a:lnTo>
                  <a:lnTo>
                    <a:pt x="1308" y="162"/>
                  </a:lnTo>
                  <a:lnTo>
                    <a:pt x="1308" y="186"/>
                  </a:lnTo>
                  <a:lnTo>
                    <a:pt x="1314" y="144"/>
                  </a:lnTo>
                  <a:lnTo>
                    <a:pt x="1314" y="162"/>
                  </a:lnTo>
                  <a:lnTo>
                    <a:pt x="1320" y="138"/>
                  </a:lnTo>
                  <a:lnTo>
                    <a:pt x="1320" y="144"/>
                  </a:lnTo>
                  <a:lnTo>
                    <a:pt x="1326" y="138"/>
                  </a:lnTo>
                  <a:lnTo>
                    <a:pt x="1326" y="138"/>
                  </a:lnTo>
                  <a:lnTo>
                    <a:pt x="1332" y="138"/>
                  </a:lnTo>
                  <a:lnTo>
                    <a:pt x="1332" y="144"/>
                  </a:lnTo>
                  <a:lnTo>
                    <a:pt x="1338" y="144"/>
                  </a:lnTo>
                  <a:lnTo>
                    <a:pt x="1338" y="156"/>
                  </a:lnTo>
                  <a:lnTo>
                    <a:pt x="1344" y="156"/>
                  </a:lnTo>
                  <a:lnTo>
                    <a:pt x="1344" y="174"/>
                  </a:lnTo>
                  <a:lnTo>
                    <a:pt x="1350" y="174"/>
                  </a:lnTo>
                  <a:lnTo>
                    <a:pt x="1350" y="192"/>
                  </a:lnTo>
                  <a:lnTo>
                    <a:pt x="1356" y="192"/>
                  </a:lnTo>
                  <a:lnTo>
                    <a:pt x="1356" y="210"/>
                  </a:lnTo>
                  <a:lnTo>
                    <a:pt x="1362" y="210"/>
                  </a:lnTo>
                  <a:lnTo>
                    <a:pt x="1362" y="228"/>
                  </a:lnTo>
                  <a:lnTo>
                    <a:pt x="1368" y="228"/>
                  </a:lnTo>
                  <a:lnTo>
                    <a:pt x="1368" y="234"/>
                  </a:lnTo>
                  <a:lnTo>
                    <a:pt x="1374" y="228"/>
                  </a:lnTo>
                  <a:lnTo>
                    <a:pt x="1374" y="234"/>
                  </a:lnTo>
                  <a:lnTo>
                    <a:pt x="1380" y="228"/>
                  </a:lnTo>
                  <a:lnTo>
                    <a:pt x="1380" y="228"/>
                  </a:lnTo>
                  <a:lnTo>
                    <a:pt x="1386" y="228"/>
                  </a:lnTo>
                  <a:lnTo>
                    <a:pt x="1386" y="234"/>
                  </a:lnTo>
                  <a:lnTo>
                    <a:pt x="1392" y="234"/>
                  </a:lnTo>
                  <a:lnTo>
                    <a:pt x="1392" y="240"/>
                  </a:lnTo>
                  <a:lnTo>
                    <a:pt x="1398" y="240"/>
                  </a:lnTo>
                  <a:lnTo>
                    <a:pt x="1398" y="246"/>
                  </a:lnTo>
                  <a:lnTo>
                    <a:pt x="1404" y="240"/>
                  </a:lnTo>
                  <a:lnTo>
                    <a:pt x="1404" y="246"/>
                  </a:lnTo>
                  <a:lnTo>
                    <a:pt x="1410" y="222"/>
                  </a:lnTo>
                  <a:lnTo>
                    <a:pt x="1410" y="240"/>
                  </a:lnTo>
                  <a:lnTo>
                    <a:pt x="1416" y="204"/>
                  </a:lnTo>
                  <a:lnTo>
                    <a:pt x="1416" y="222"/>
                  </a:lnTo>
                  <a:lnTo>
                    <a:pt x="1422" y="198"/>
                  </a:lnTo>
                  <a:lnTo>
                    <a:pt x="1422" y="204"/>
                  </a:lnTo>
                  <a:lnTo>
                    <a:pt x="1428" y="192"/>
                  </a:lnTo>
                  <a:lnTo>
                    <a:pt x="1428" y="198"/>
                  </a:lnTo>
                  <a:lnTo>
                    <a:pt x="1434" y="198"/>
                  </a:lnTo>
                  <a:lnTo>
                    <a:pt x="1434" y="204"/>
                  </a:lnTo>
                  <a:lnTo>
                    <a:pt x="1440" y="204"/>
                  </a:lnTo>
                  <a:lnTo>
                    <a:pt x="1440" y="210"/>
                  </a:lnTo>
                  <a:lnTo>
                    <a:pt x="1446" y="210"/>
                  </a:lnTo>
                  <a:lnTo>
                    <a:pt x="1446" y="222"/>
                  </a:lnTo>
                  <a:lnTo>
                    <a:pt x="1452" y="222"/>
                  </a:lnTo>
                  <a:lnTo>
                    <a:pt x="1452" y="234"/>
                  </a:lnTo>
                  <a:lnTo>
                    <a:pt x="1458" y="234"/>
                  </a:lnTo>
                  <a:lnTo>
                    <a:pt x="1458" y="240"/>
                  </a:lnTo>
                  <a:lnTo>
                    <a:pt x="1464" y="240"/>
                  </a:lnTo>
                  <a:lnTo>
                    <a:pt x="1464" y="240"/>
                  </a:lnTo>
                  <a:lnTo>
                    <a:pt x="1470" y="240"/>
                  </a:lnTo>
                  <a:lnTo>
                    <a:pt x="1470" y="240"/>
                  </a:lnTo>
                  <a:lnTo>
                    <a:pt x="1476" y="240"/>
                  </a:lnTo>
                  <a:lnTo>
                    <a:pt x="1476" y="246"/>
                  </a:lnTo>
                  <a:lnTo>
                    <a:pt x="1482" y="246"/>
                  </a:lnTo>
                  <a:lnTo>
                    <a:pt x="1482" y="252"/>
                  </a:lnTo>
                  <a:lnTo>
                    <a:pt x="1488" y="252"/>
                  </a:lnTo>
                  <a:lnTo>
                    <a:pt x="1488" y="252"/>
                  </a:lnTo>
                  <a:lnTo>
                    <a:pt x="1494" y="252"/>
                  </a:lnTo>
                  <a:lnTo>
                    <a:pt x="1494" y="252"/>
                  </a:lnTo>
                  <a:lnTo>
                    <a:pt x="1500" y="246"/>
                  </a:lnTo>
                  <a:lnTo>
                    <a:pt x="1500" y="252"/>
                  </a:lnTo>
                  <a:lnTo>
                    <a:pt x="1506" y="240"/>
                  </a:lnTo>
                  <a:lnTo>
                    <a:pt x="1506" y="246"/>
                  </a:lnTo>
                  <a:lnTo>
                    <a:pt x="1512" y="240"/>
                  </a:lnTo>
                  <a:lnTo>
                    <a:pt x="1512" y="240"/>
                  </a:lnTo>
                  <a:lnTo>
                    <a:pt x="1518" y="240"/>
                  </a:lnTo>
                  <a:lnTo>
                    <a:pt x="1518" y="240"/>
                  </a:lnTo>
                  <a:lnTo>
                    <a:pt x="1524" y="240"/>
                  </a:lnTo>
                  <a:lnTo>
                    <a:pt x="1524" y="246"/>
                  </a:lnTo>
                  <a:lnTo>
                    <a:pt x="1530" y="240"/>
                  </a:lnTo>
                  <a:lnTo>
                    <a:pt x="1530" y="240"/>
                  </a:lnTo>
                  <a:lnTo>
                    <a:pt x="1536" y="234"/>
                  </a:lnTo>
                  <a:lnTo>
                    <a:pt x="1536" y="240"/>
                  </a:lnTo>
                  <a:lnTo>
                    <a:pt x="1542" y="228"/>
                  </a:lnTo>
                  <a:lnTo>
                    <a:pt x="1542" y="234"/>
                  </a:lnTo>
                  <a:lnTo>
                    <a:pt x="1548" y="228"/>
                  </a:lnTo>
                  <a:lnTo>
                    <a:pt x="1548" y="228"/>
                  </a:lnTo>
                  <a:lnTo>
                    <a:pt x="1554" y="222"/>
                  </a:lnTo>
                  <a:lnTo>
                    <a:pt x="1554" y="228"/>
                  </a:lnTo>
                  <a:lnTo>
                    <a:pt x="1560" y="222"/>
                  </a:lnTo>
                  <a:lnTo>
                    <a:pt x="1560" y="222"/>
                  </a:lnTo>
                  <a:lnTo>
                    <a:pt x="1566" y="216"/>
                  </a:lnTo>
                  <a:lnTo>
                    <a:pt x="1566" y="222"/>
                  </a:lnTo>
                  <a:lnTo>
                    <a:pt x="1572" y="216"/>
                  </a:lnTo>
                  <a:lnTo>
                    <a:pt x="1572" y="216"/>
                  </a:lnTo>
                  <a:lnTo>
                    <a:pt x="1578" y="216"/>
                  </a:lnTo>
                  <a:lnTo>
                    <a:pt x="1578" y="222"/>
                  </a:lnTo>
                  <a:lnTo>
                    <a:pt x="1584" y="222"/>
                  </a:lnTo>
                  <a:lnTo>
                    <a:pt x="1584" y="228"/>
                  </a:lnTo>
                  <a:lnTo>
                    <a:pt x="1590" y="228"/>
                  </a:lnTo>
                  <a:lnTo>
                    <a:pt x="1590" y="228"/>
                  </a:lnTo>
                  <a:lnTo>
                    <a:pt x="1596" y="228"/>
                  </a:lnTo>
                  <a:lnTo>
                    <a:pt x="1596" y="228"/>
                  </a:lnTo>
                  <a:lnTo>
                    <a:pt x="1602" y="222"/>
                  </a:lnTo>
                  <a:lnTo>
                    <a:pt x="1602" y="228"/>
                  </a:lnTo>
                  <a:lnTo>
                    <a:pt x="1608" y="210"/>
                  </a:lnTo>
                  <a:lnTo>
                    <a:pt x="1608" y="222"/>
                  </a:lnTo>
                  <a:lnTo>
                    <a:pt x="1614" y="204"/>
                  </a:lnTo>
                  <a:lnTo>
                    <a:pt x="1614" y="210"/>
                  </a:lnTo>
                  <a:lnTo>
                    <a:pt x="1620" y="210"/>
                  </a:lnTo>
                  <a:lnTo>
                    <a:pt x="1620" y="216"/>
                  </a:lnTo>
                  <a:lnTo>
                    <a:pt x="1626" y="216"/>
                  </a:lnTo>
                  <a:lnTo>
                    <a:pt x="1626" y="228"/>
                  </a:lnTo>
                  <a:lnTo>
                    <a:pt x="1632" y="228"/>
                  </a:lnTo>
                  <a:lnTo>
                    <a:pt x="1632" y="240"/>
                  </a:lnTo>
                  <a:lnTo>
                    <a:pt x="1638" y="234"/>
                  </a:lnTo>
                  <a:lnTo>
                    <a:pt x="1638" y="240"/>
                  </a:lnTo>
                  <a:lnTo>
                    <a:pt x="1644" y="228"/>
                  </a:lnTo>
                  <a:lnTo>
                    <a:pt x="1644" y="234"/>
                  </a:lnTo>
                  <a:lnTo>
                    <a:pt x="1650" y="210"/>
                  </a:lnTo>
                  <a:lnTo>
                    <a:pt x="1650" y="228"/>
                  </a:lnTo>
                  <a:lnTo>
                    <a:pt x="1656" y="198"/>
                  </a:lnTo>
                  <a:lnTo>
                    <a:pt x="1656" y="210"/>
                  </a:lnTo>
                  <a:lnTo>
                    <a:pt x="1662" y="192"/>
                  </a:lnTo>
                  <a:lnTo>
                    <a:pt x="1662" y="198"/>
                  </a:lnTo>
                  <a:lnTo>
                    <a:pt x="1668" y="192"/>
                  </a:lnTo>
                  <a:lnTo>
                    <a:pt x="1668" y="192"/>
                  </a:lnTo>
                  <a:lnTo>
                    <a:pt x="1674" y="192"/>
                  </a:lnTo>
                  <a:lnTo>
                    <a:pt x="1674" y="198"/>
                  </a:lnTo>
                  <a:lnTo>
                    <a:pt x="1680" y="198"/>
                  </a:lnTo>
                  <a:lnTo>
                    <a:pt x="1680" y="198"/>
                  </a:lnTo>
                  <a:lnTo>
                    <a:pt x="1686" y="192"/>
                  </a:lnTo>
                  <a:lnTo>
                    <a:pt x="1686" y="198"/>
                  </a:lnTo>
                  <a:lnTo>
                    <a:pt x="1692" y="180"/>
                  </a:lnTo>
                  <a:lnTo>
                    <a:pt x="1692" y="192"/>
                  </a:lnTo>
                  <a:lnTo>
                    <a:pt x="1698" y="168"/>
                  </a:lnTo>
                  <a:lnTo>
                    <a:pt x="1698" y="180"/>
                  </a:lnTo>
                  <a:lnTo>
                    <a:pt x="1704" y="162"/>
                  </a:lnTo>
                  <a:lnTo>
                    <a:pt x="1704" y="168"/>
                  </a:lnTo>
                  <a:lnTo>
                    <a:pt x="1710" y="162"/>
                  </a:lnTo>
                  <a:lnTo>
                    <a:pt x="1710" y="162"/>
                  </a:lnTo>
                  <a:lnTo>
                    <a:pt x="1716" y="162"/>
                  </a:lnTo>
                  <a:lnTo>
                    <a:pt x="1716" y="162"/>
                  </a:lnTo>
                  <a:lnTo>
                    <a:pt x="1722" y="162"/>
                  </a:lnTo>
                  <a:lnTo>
                    <a:pt x="1722" y="162"/>
                  </a:lnTo>
                  <a:lnTo>
                    <a:pt x="1728" y="162"/>
                  </a:lnTo>
                  <a:lnTo>
                    <a:pt x="1728" y="168"/>
                  </a:lnTo>
                  <a:lnTo>
                    <a:pt x="1734" y="168"/>
                  </a:lnTo>
                  <a:lnTo>
                    <a:pt x="1734" y="180"/>
                  </a:lnTo>
                  <a:lnTo>
                    <a:pt x="1740" y="180"/>
                  </a:lnTo>
                  <a:lnTo>
                    <a:pt x="1740" y="192"/>
                  </a:lnTo>
                  <a:lnTo>
                    <a:pt x="1746" y="192"/>
                  </a:lnTo>
                  <a:lnTo>
                    <a:pt x="1746" y="198"/>
                  </a:lnTo>
                  <a:lnTo>
                    <a:pt x="1752" y="198"/>
                  </a:lnTo>
                  <a:lnTo>
                    <a:pt x="1752" y="198"/>
                  </a:lnTo>
                  <a:lnTo>
                    <a:pt x="1758" y="198"/>
                  </a:lnTo>
                  <a:lnTo>
                    <a:pt x="1758" y="204"/>
                  </a:lnTo>
                  <a:lnTo>
                    <a:pt x="1764" y="198"/>
                  </a:lnTo>
                  <a:lnTo>
                    <a:pt x="1764" y="204"/>
                  </a:lnTo>
                  <a:lnTo>
                    <a:pt x="1770" y="192"/>
                  </a:lnTo>
                  <a:lnTo>
                    <a:pt x="1770" y="198"/>
                  </a:lnTo>
                  <a:lnTo>
                    <a:pt x="1776" y="192"/>
                  </a:lnTo>
                  <a:lnTo>
                    <a:pt x="1776" y="192"/>
                  </a:lnTo>
                </a:path>
              </a:pathLst>
            </a:custGeom>
            <a:no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23" name="Freeform 104"/>
            <p:cNvSpPr>
              <a:spLocks/>
            </p:cNvSpPr>
            <p:nvPr/>
          </p:nvSpPr>
          <p:spPr bwMode="auto">
            <a:xfrm>
              <a:off x="468" y="2922"/>
              <a:ext cx="1776" cy="858"/>
            </a:xfrm>
            <a:custGeom>
              <a:avLst/>
              <a:gdLst/>
              <a:ahLst/>
              <a:cxnLst>
                <a:cxn ang="0">
                  <a:pos x="24" y="516"/>
                </a:cxn>
                <a:cxn ang="0">
                  <a:pos x="54" y="600"/>
                </a:cxn>
                <a:cxn ang="0">
                  <a:pos x="84" y="594"/>
                </a:cxn>
                <a:cxn ang="0">
                  <a:pos x="114" y="630"/>
                </a:cxn>
                <a:cxn ang="0">
                  <a:pos x="144" y="612"/>
                </a:cxn>
                <a:cxn ang="0">
                  <a:pos x="174" y="612"/>
                </a:cxn>
                <a:cxn ang="0">
                  <a:pos x="204" y="606"/>
                </a:cxn>
                <a:cxn ang="0">
                  <a:pos x="234" y="594"/>
                </a:cxn>
                <a:cxn ang="0">
                  <a:pos x="264" y="582"/>
                </a:cxn>
                <a:cxn ang="0">
                  <a:pos x="294" y="552"/>
                </a:cxn>
                <a:cxn ang="0">
                  <a:pos x="324" y="534"/>
                </a:cxn>
                <a:cxn ang="0">
                  <a:pos x="354" y="540"/>
                </a:cxn>
                <a:cxn ang="0">
                  <a:pos x="384" y="576"/>
                </a:cxn>
                <a:cxn ang="0">
                  <a:pos x="414" y="636"/>
                </a:cxn>
                <a:cxn ang="0">
                  <a:pos x="444" y="732"/>
                </a:cxn>
                <a:cxn ang="0">
                  <a:pos x="474" y="732"/>
                </a:cxn>
                <a:cxn ang="0">
                  <a:pos x="504" y="540"/>
                </a:cxn>
                <a:cxn ang="0">
                  <a:pos x="534" y="294"/>
                </a:cxn>
                <a:cxn ang="0">
                  <a:pos x="564" y="102"/>
                </a:cxn>
                <a:cxn ang="0">
                  <a:pos x="594" y="96"/>
                </a:cxn>
                <a:cxn ang="0">
                  <a:pos x="624" y="42"/>
                </a:cxn>
                <a:cxn ang="0">
                  <a:pos x="654" y="6"/>
                </a:cxn>
                <a:cxn ang="0">
                  <a:pos x="684" y="66"/>
                </a:cxn>
                <a:cxn ang="0">
                  <a:pos x="714" y="156"/>
                </a:cxn>
                <a:cxn ang="0">
                  <a:pos x="744" y="330"/>
                </a:cxn>
                <a:cxn ang="0">
                  <a:pos x="774" y="456"/>
                </a:cxn>
                <a:cxn ang="0">
                  <a:pos x="804" y="492"/>
                </a:cxn>
                <a:cxn ang="0">
                  <a:pos x="834" y="552"/>
                </a:cxn>
                <a:cxn ang="0">
                  <a:pos x="864" y="618"/>
                </a:cxn>
                <a:cxn ang="0">
                  <a:pos x="894" y="630"/>
                </a:cxn>
                <a:cxn ang="0">
                  <a:pos x="924" y="666"/>
                </a:cxn>
                <a:cxn ang="0">
                  <a:pos x="954" y="678"/>
                </a:cxn>
                <a:cxn ang="0">
                  <a:pos x="984" y="660"/>
                </a:cxn>
                <a:cxn ang="0">
                  <a:pos x="1014" y="660"/>
                </a:cxn>
                <a:cxn ang="0">
                  <a:pos x="1044" y="630"/>
                </a:cxn>
                <a:cxn ang="0">
                  <a:pos x="1074" y="606"/>
                </a:cxn>
                <a:cxn ang="0">
                  <a:pos x="1104" y="564"/>
                </a:cxn>
                <a:cxn ang="0">
                  <a:pos x="1134" y="552"/>
                </a:cxn>
                <a:cxn ang="0">
                  <a:pos x="1164" y="564"/>
                </a:cxn>
                <a:cxn ang="0">
                  <a:pos x="1194" y="564"/>
                </a:cxn>
                <a:cxn ang="0">
                  <a:pos x="1224" y="576"/>
                </a:cxn>
                <a:cxn ang="0">
                  <a:pos x="1254" y="582"/>
                </a:cxn>
                <a:cxn ang="0">
                  <a:pos x="1284" y="606"/>
                </a:cxn>
                <a:cxn ang="0">
                  <a:pos x="1314" y="600"/>
                </a:cxn>
                <a:cxn ang="0">
                  <a:pos x="1344" y="606"/>
                </a:cxn>
                <a:cxn ang="0">
                  <a:pos x="1374" y="660"/>
                </a:cxn>
                <a:cxn ang="0">
                  <a:pos x="1404" y="702"/>
                </a:cxn>
                <a:cxn ang="0">
                  <a:pos x="1434" y="714"/>
                </a:cxn>
                <a:cxn ang="0">
                  <a:pos x="1464" y="726"/>
                </a:cxn>
                <a:cxn ang="0">
                  <a:pos x="1494" y="726"/>
                </a:cxn>
                <a:cxn ang="0">
                  <a:pos x="1524" y="792"/>
                </a:cxn>
                <a:cxn ang="0">
                  <a:pos x="1554" y="762"/>
                </a:cxn>
                <a:cxn ang="0">
                  <a:pos x="1584" y="804"/>
                </a:cxn>
                <a:cxn ang="0">
                  <a:pos x="1614" y="798"/>
                </a:cxn>
                <a:cxn ang="0">
                  <a:pos x="1644" y="816"/>
                </a:cxn>
                <a:cxn ang="0">
                  <a:pos x="1674" y="828"/>
                </a:cxn>
                <a:cxn ang="0">
                  <a:pos x="1704" y="828"/>
                </a:cxn>
                <a:cxn ang="0">
                  <a:pos x="1734" y="834"/>
                </a:cxn>
                <a:cxn ang="0">
                  <a:pos x="1764" y="852"/>
                </a:cxn>
              </a:cxnLst>
              <a:rect l="0" t="0" r="r" b="b"/>
              <a:pathLst>
                <a:path w="1776" h="858">
                  <a:moveTo>
                    <a:pt x="0" y="474"/>
                  </a:moveTo>
                  <a:lnTo>
                    <a:pt x="0" y="474"/>
                  </a:lnTo>
                  <a:lnTo>
                    <a:pt x="6" y="474"/>
                  </a:lnTo>
                  <a:lnTo>
                    <a:pt x="6" y="486"/>
                  </a:lnTo>
                  <a:lnTo>
                    <a:pt x="12" y="486"/>
                  </a:lnTo>
                  <a:lnTo>
                    <a:pt x="12" y="492"/>
                  </a:lnTo>
                  <a:lnTo>
                    <a:pt x="18" y="492"/>
                  </a:lnTo>
                  <a:lnTo>
                    <a:pt x="18" y="504"/>
                  </a:lnTo>
                  <a:lnTo>
                    <a:pt x="24" y="504"/>
                  </a:lnTo>
                  <a:lnTo>
                    <a:pt x="24" y="516"/>
                  </a:lnTo>
                  <a:lnTo>
                    <a:pt x="30" y="516"/>
                  </a:lnTo>
                  <a:lnTo>
                    <a:pt x="30" y="540"/>
                  </a:lnTo>
                  <a:lnTo>
                    <a:pt x="36" y="540"/>
                  </a:lnTo>
                  <a:lnTo>
                    <a:pt x="36" y="564"/>
                  </a:lnTo>
                  <a:lnTo>
                    <a:pt x="42" y="564"/>
                  </a:lnTo>
                  <a:lnTo>
                    <a:pt x="42" y="582"/>
                  </a:lnTo>
                  <a:lnTo>
                    <a:pt x="48" y="582"/>
                  </a:lnTo>
                  <a:lnTo>
                    <a:pt x="48" y="594"/>
                  </a:lnTo>
                  <a:lnTo>
                    <a:pt x="54" y="594"/>
                  </a:lnTo>
                  <a:lnTo>
                    <a:pt x="54" y="600"/>
                  </a:lnTo>
                  <a:lnTo>
                    <a:pt x="60" y="594"/>
                  </a:lnTo>
                  <a:lnTo>
                    <a:pt x="60" y="600"/>
                  </a:lnTo>
                  <a:lnTo>
                    <a:pt x="66" y="588"/>
                  </a:lnTo>
                  <a:lnTo>
                    <a:pt x="66" y="594"/>
                  </a:lnTo>
                  <a:lnTo>
                    <a:pt x="72" y="582"/>
                  </a:lnTo>
                  <a:lnTo>
                    <a:pt x="72" y="588"/>
                  </a:lnTo>
                  <a:lnTo>
                    <a:pt x="78" y="582"/>
                  </a:lnTo>
                  <a:lnTo>
                    <a:pt x="78" y="588"/>
                  </a:lnTo>
                  <a:lnTo>
                    <a:pt x="84" y="588"/>
                  </a:lnTo>
                  <a:lnTo>
                    <a:pt x="84" y="594"/>
                  </a:lnTo>
                  <a:lnTo>
                    <a:pt x="90" y="594"/>
                  </a:lnTo>
                  <a:lnTo>
                    <a:pt x="90" y="606"/>
                  </a:lnTo>
                  <a:lnTo>
                    <a:pt x="96" y="606"/>
                  </a:lnTo>
                  <a:lnTo>
                    <a:pt x="96" y="618"/>
                  </a:lnTo>
                  <a:lnTo>
                    <a:pt x="102" y="618"/>
                  </a:lnTo>
                  <a:lnTo>
                    <a:pt x="102" y="624"/>
                  </a:lnTo>
                  <a:lnTo>
                    <a:pt x="108" y="624"/>
                  </a:lnTo>
                  <a:lnTo>
                    <a:pt x="108" y="630"/>
                  </a:lnTo>
                  <a:lnTo>
                    <a:pt x="114" y="630"/>
                  </a:lnTo>
                  <a:lnTo>
                    <a:pt x="114" y="630"/>
                  </a:lnTo>
                  <a:lnTo>
                    <a:pt x="120" y="618"/>
                  </a:lnTo>
                  <a:lnTo>
                    <a:pt x="120" y="630"/>
                  </a:lnTo>
                  <a:lnTo>
                    <a:pt x="126" y="612"/>
                  </a:lnTo>
                  <a:lnTo>
                    <a:pt x="126" y="618"/>
                  </a:lnTo>
                  <a:lnTo>
                    <a:pt x="132" y="612"/>
                  </a:lnTo>
                  <a:lnTo>
                    <a:pt x="132" y="612"/>
                  </a:lnTo>
                  <a:lnTo>
                    <a:pt x="138" y="612"/>
                  </a:lnTo>
                  <a:lnTo>
                    <a:pt x="138" y="612"/>
                  </a:lnTo>
                  <a:lnTo>
                    <a:pt x="144" y="612"/>
                  </a:lnTo>
                  <a:lnTo>
                    <a:pt x="144" y="612"/>
                  </a:lnTo>
                  <a:lnTo>
                    <a:pt x="150" y="606"/>
                  </a:lnTo>
                  <a:lnTo>
                    <a:pt x="150" y="612"/>
                  </a:lnTo>
                  <a:lnTo>
                    <a:pt x="156" y="606"/>
                  </a:lnTo>
                  <a:lnTo>
                    <a:pt x="156" y="606"/>
                  </a:lnTo>
                  <a:lnTo>
                    <a:pt x="162" y="606"/>
                  </a:lnTo>
                  <a:lnTo>
                    <a:pt x="162" y="606"/>
                  </a:lnTo>
                  <a:lnTo>
                    <a:pt x="168" y="606"/>
                  </a:lnTo>
                  <a:lnTo>
                    <a:pt x="168" y="606"/>
                  </a:lnTo>
                  <a:lnTo>
                    <a:pt x="174" y="606"/>
                  </a:lnTo>
                  <a:lnTo>
                    <a:pt x="174" y="612"/>
                  </a:lnTo>
                  <a:lnTo>
                    <a:pt x="180" y="612"/>
                  </a:lnTo>
                  <a:lnTo>
                    <a:pt x="180" y="612"/>
                  </a:lnTo>
                  <a:lnTo>
                    <a:pt x="186" y="612"/>
                  </a:lnTo>
                  <a:lnTo>
                    <a:pt x="186" y="612"/>
                  </a:lnTo>
                  <a:lnTo>
                    <a:pt x="192" y="612"/>
                  </a:lnTo>
                  <a:lnTo>
                    <a:pt x="192" y="612"/>
                  </a:lnTo>
                  <a:lnTo>
                    <a:pt x="198" y="606"/>
                  </a:lnTo>
                  <a:lnTo>
                    <a:pt x="198" y="612"/>
                  </a:lnTo>
                  <a:lnTo>
                    <a:pt x="204" y="606"/>
                  </a:lnTo>
                  <a:lnTo>
                    <a:pt x="204" y="606"/>
                  </a:lnTo>
                  <a:lnTo>
                    <a:pt x="210" y="606"/>
                  </a:lnTo>
                  <a:lnTo>
                    <a:pt x="210" y="606"/>
                  </a:lnTo>
                  <a:lnTo>
                    <a:pt x="216" y="600"/>
                  </a:lnTo>
                  <a:lnTo>
                    <a:pt x="216" y="606"/>
                  </a:lnTo>
                  <a:lnTo>
                    <a:pt x="222" y="594"/>
                  </a:lnTo>
                  <a:lnTo>
                    <a:pt x="222" y="600"/>
                  </a:lnTo>
                  <a:lnTo>
                    <a:pt x="228" y="594"/>
                  </a:lnTo>
                  <a:lnTo>
                    <a:pt x="228" y="594"/>
                  </a:lnTo>
                  <a:lnTo>
                    <a:pt x="234" y="594"/>
                  </a:lnTo>
                  <a:lnTo>
                    <a:pt x="234" y="594"/>
                  </a:lnTo>
                  <a:lnTo>
                    <a:pt x="240" y="594"/>
                  </a:lnTo>
                  <a:lnTo>
                    <a:pt x="240" y="594"/>
                  </a:lnTo>
                  <a:lnTo>
                    <a:pt x="246" y="594"/>
                  </a:lnTo>
                  <a:lnTo>
                    <a:pt x="246" y="594"/>
                  </a:lnTo>
                  <a:lnTo>
                    <a:pt x="252" y="588"/>
                  </a:lnTo>
                  <a:lnTo>
                    <a:pt x="252" y="594"/>
                  </a:lnTo>
                  <a:lnTo>
                    <a:pt x="258" y="582"/>
                  </a:lnTo>
                  <a:lnTo>
                    <a:pt x="258" y="588"/>
                  </a:lnTo>
                  <a:lnTo>
                    <a:pt x="264" y="576"/>
                  </a:lnTo>
                  <a:lnTo>
                    <a:pt x="264" y="582"/>
                  </a:lnTo>
                  <a:lnTo>
                    <a:pt x="270" y="570"/>
                  </a:lnTo>
                  <a:lnTo>
                    <a:pt x="270" y="576"/>
                  </a:lnTo>
                  <a:lnTo>
                    <a:pt x="276" y="564"/>
                  </a:lnTo>
                  <a:lnTo>
                    <a:pt x="276" y="570"/>
                  </a:lnTo>
                  <a:lnTo>
                    <a:pt x="282" y="552"/>
                  </a:lnTo>
                  <a:lnTo>
                    <a:pt x="282" y="564"/>
                  </a:lnTo>
                  <a:lnTo>
                    <a:pt x="288" y="552"/>
                  </a:lnTo>
                  <a:lnTo>
                    <a:pt x="288" y="552"/>
                  </a:lnTo>
                  <a:lnTo>
                    <a:pt x="294" y="546"/>
                  </a:lnTo>
                  <a:lnTo>
                    <a:pt x="294" y="552"/>
                  </a:lnTo>
                  <a:lnTo>
                    <a:pt x="300" y="540"/>
                  </a:lnTo>
                  <a:lnTo>
                    <a:pt x="300" y="546"/>
                  </a:lnTo>
                  <a:lnTo>
                    <a:pt x="306" y="540"/>
                  </a:lnTo>
                  <a:lnTo>
                    <a:pt x="306" y="540"/>
                  </a:lnTo>
                  <a:lnTo>
                    <a:pt x="312" y="534"/>
                  </a:lnTo>
                  <a:lnTo>
                    <a:pt x="312" y="540"/>
                  </a:lnTo>
                  <a:lnTo>
                    <a:pt x="318" y="534"/>
                  </a:lnTo>
                  <a:lnTo>
                    <a:pt x="318" y="534"/>
                  </a:lnTo>
                  <a:lnTo>
                    <a:pt x="324" y="528"/>
                  </a:lnTo>
                  <a:lnTo>
                    <a:pt x="324" y="534"/>
                  </a:lnTo>
                  <a:lnTo>
                    <a:pt x="330" y="528"/>
                  </a:lnTo>
                  <a:lnTo>
                    <a:pt x="330" y="528"/>
                  </a:lnTo>
                  <a:lnTo>
                    <a:pt x="336" y="522"/>
                  </a:lnTo>
                  <a:lnTo>
                    <a:pt x="336" y="528"/>
                  </a:lnTo>
                  <a:lnTo>
                    <a:pt x="342" y="522"/>
                  </a:lnTo>
                  <a:lnTo>
                    <a:pt x="342" y="522"/>
                  </a:lnTo>
                  <a:lnTo>
                    <a:pt x="348" y="522"/>
                  </a:lnTo>
                  <a:lnTo>
                    <a:pt x="348" y="528"/>
                  </a:lnTo>
                  <a:lnTo>
                    <a:pt x="354" y="528"/>
                  </a:lnTo>
                  <a:lnTo>
                    <a:pt x="354" y="540"/>
                  </a:lnTo>
                  <a:lnTo>
                    <a:pt x="360" y="540"/>
                  </a:lnTo>
                  <a:lnTo>
                    <a:pt x="360" y="552"/>
                  </a:lnTo>
                  <a:lnTo>
                    <a:pt x="366" y="552"/>
                  </a:lnTo>
                  <a:lnTo>
                    <a:pt x="366" y="564"/>
                  </a:lnTo>
                  <a:lnTo>
                    <a:pt x="372" y="564"/>
                  </a:lnTo>
                  <a:lnTo>
                    <a:pt x="372" y="570"/>
                  </a:lnTo>
                  <a:lnTo>
                    <a:pt x="378" y="570"/>
                  </a:lnTo>
                  <a:lnTo>
                    <a:pt x="378" y="576"/>
                  </a:lnTo>
                  <a:lnTo>
                    <a:pt x="384" y="576"/>
                  </a:lnTo>
                  <a:lnTo>
                    <a:pt x="384" y="576"/>
                  </a:lnTo>
                  <a:lnTo>
                    <a:pt x="390" y="576"/>
                  </a:lnTo>
                  <a:lnTo>
                    <a:pt x="390" y="576"/>
                  </a:lnTo>
                  <a:lnTo>
                    <a:pt x="396" y="576"/>
                  </a:lnTo>
                  <a:lnTo>
                    <a:pt x="396" y="582"/>
                  </a:lnTo>
                  <a:lnTo>
                    <a:pt x="402" y="582"/>
                  </a:lnTo>
                  <a:lnTo>
                    <a:pt x="402" y="594"/>
                  </a:lnTo>
                  <a:lnTo>
                    <a:pt x="408" y="594"/>
                  </a:lnTo>
                  <a:lnTo>
                    <a:pt x="408" y="612"/>
                  </a:lnTo>
                  <a:lnTo>
                    <a:pt x="414" y="612"/>
                  </a:lnTo>
                  <a:lnTo>
                    <a:pt x="414" y="636"/>
                  </a:lnTo>
                  <a:lnTo>
                    <a:pt x="420" y="636"/>
                  </a:lnTo>
                  <a:lnTo>
                    <a:pt x="420" y="660"/>
                  </a:lnTo>
                  <a:lnTo>
                    <a:pt x="426" y="660"/>
                  </a:lnTo>
                  <a:lnTo>
                    <a:pt x="426" y="672"/>
                  </a:lnTo>
                  <a:lnTo>
                    <a:pt x="432" y="672"/>
                  </a:lnTo>
                  <a:lnTo>
                    <a:pt x="432" y="690"/>
                  </a:lnTo>
                  <a:lnTo>
                    <a:pt x="438" y="690"/>
                  </a:lnTo>
                  <a:lnTo>
                    <a:pt x="438" y="708"/>
                  </a:lnTo>
                  <a:lnTo>
                    <a:pt x="444" y="708"/>
                  </a:lnTo>
                  <a:lnTo>
                    <a:pt x="444" y="732"/>
                  </a:lnTo>
                  <a:lnTo>
                    <a:pt x="450" y="732"/>
                  </a:lnTo>
                  <a:lnTo>
                    <a:pt x="450" y="750"/>
                  </a:lnTo>
                  <a:lnTo>
                    <a:pt x="456" y="750"/>
                  </a:lnTo>
                  <a:lnTo>
                    <a:pt x="456" y="762"/>
                  </a:lnTo>
                  <a:lnTo>
                    <a:pt x="462" y="756"/>
                  </a:lnTo>
                  <a:lnTo>
                    <a:pt x="462" y="768"/>
                  </a:lnTo>
                  <a:lnTo>
                    <a:pt x="468" y="732"/>
                  </a:lnTo>
                  <a:lnTo>
                    <a:pt x="468" y="756"/>
                  </a:lnTo>
                  <a:lnTo>
                    <a:pt x="474" y="690"/>
                  </a:lnTo>
                  <a:lnTo>
                    <a:pt x="474" y="732"/>
                  </a:lnTo>
                  <a:lnTo>
                    <a:pt x="480" y="648"/>
                  </a:lnTo>
                  <a:lnTo>
                    <a:pt x="480" y="690"/>
                  </a:lnTo>
                  <a:lnTo>
                    <a:pt x="486" y="612"/>
                  </a:lnTo>
                  <a:lnTo>
                    <a:pt x="486" y="648"/>
                  </a:lnTo>
                  <a:lnTo>
                    <a:pt x="492" y="576"/>
                  </a:lnTo>
                  <a:lnTo>
                    <a:pt x="492" y="612"/>
                  </a:lnTo>
                  <a:lnTo>
                    <a:pt x="498" y="540"/>
                  </a:lnTo>
                  <a:lnTo>
                    <a:pt x="498" y="576"/>
                  </a:lnTo>
                  <a:lnTo>
                    <a:pt x="504" y="498"/>
                  </a:lnTo>
                  <a:lnTo>
                    <a:pt x="504" y="540"/>
                  </a:lnTo>
                  <a:lnTo>
                    <a:pt x="510" y="456"/>
                  </a:lnTo>
                  <a:lnTo>
                    <a:pt x="510" y="498"/>
                  </a:lnTo>
                  <a:lnTo>
                    <a:pt x="516" y="408"/>
                  </a:lnTo>
                  <a:lnTo>
                    <a:pt x="516" y="456"/>
                  </a:lnTo>
                  <a:lnTo>
                    <a:pt x="522" y="354"/>
                  </a:lnTo>
                  <a:lnTo>
                    <a:pt x="522" y="408"/>
                  </a:lnTo>
                  <a:lnTo>
                    <a:pt x="528" y="294"/>
                  </a:lnTo>
                  <a:lnTo>
                    <a:pt x="528" y="354"/>
                  </a:lnTo>
                  <a:lnTo>
                    <a:pt x="534" y="240"/>
                  </a:lnTo>
                  <a:lnTo>
                    <a:pt x="534" y="294"/>
                  </a:lnTo>
                  <a:lnTo>
                    <a:pt x="540" y="186"/>
                  </a:lnTo>
                  <a:lnTo>
                    <a:pt x="540" y="240"/>
                  </a:lnTo>
                  <a:lnTo>
                    <a:pt x="546" y="144"/>
                  </a:lnTo>
                  <a:lnTo>
                    <a:pt x="546" y="186"/>
                  </a:lnTo>
                  <a:lnTo>
                    <a:pt x="552" y="114"/>
                  </a:lnTo>
                  <a:lnTo>
                    <a:pt x="552" y="144"/>
                  </a:lnTo>
                  <a:lnTo>
                    <a:pt x="558" y="102"/>
                  </a:lnTo>
                  <a:lnTo>
                    <a:pt x="558" y="114"/>
                  </a:lnTo>
                  <a:lnTo>
                    <a:pt x="564" y="96"/>
                  </a:lnTo>
                  <a:lnTo>
                    <a:pt x="564" y="102"/>
                  </a:lnTo>
                  <a:lnTo>
                    <a:pt x="570" y="96"/>
                  </a:lnTo>
                  <a:lnTo>
                    <a:pt x="570" y="96"/>
                  </a:lnTo>
                  <a:lnTo>
                    <a:pt x="576" y="96"/>
                  </a:lnTo>
                  <a:lnTo>
                    <a:pt x="576" y="96"/>
                  </a:lnTo>
                  <a:lnTo>
                    <a:pt x="582" y="96"/>
                  </a:lnTo>
                  <a:lnTo>
                    <a:pt x="582" y="102"/>
                  </a:lnTo>
                  <a:lnTo>
                    <a:pt x="588" y="96"/>
                  </a:lnTo>
                  <a:lnTo>
                    <a:pt x="588" y="102"/>
                  </a:lnTo>
                  <a:lnTo>
                    <a:pt x="594" y="90"/>
                  </a:lnTo>
                  <a:lnTo>
                    <a:pt x="594" y="96"/>
                  </a:lnTo>
                  <a:lnTo>
                    <a:pt x="600" y="84"/>
                  </a:lnTo>
                  <a:lnTo>
                    <a:pt x="600" y="90"/>
                  </a:lnTo>
                  <a:lnTo>
                    <a:pt x="606" y="66"/>
                  </a:lnTo>
                  <a:lnTo>
                    <a:pt x="606" y="84"/>
                  </a:lnTo>
                  <a:lnTo>
                    <a:pt x="612" y="54"/>
                  </a:lnTo>
                  <a:lnTo>
                    <a:pt x="612" y="66"/>
                  </a:lnTo>
                  <a:lnTo>
                    <a:pt x="618" y="42"/>
                  </a:lnTo>
                  <a:lnTo>
                    <a:pt x="618" y="54"/>
                  </a:lnTo>
                  <a:lnTo>
                    <a:pt x="624" y="36"/>
                  </a:lnTo>
                  <a:lnTo>
                    <a:pt x="624" y="42"/>
                  </a:lnTo>
                  <a:lnTo>
                    <a:pt x="630" y="24"/>
                  </a:lnTo>
                  <a:lnTo>
                    <a:pt x="630" y="36"/>
                  </a:lnTo>
                  <a:lnTo>
                    <a:pt x="636" y="18"/>
                  </a:lnTo>
                  <a:lnTo>
                    <a:pt x="636" y="24"/>
                  </a:lnTo>
                  <a:lnTo>
                    <a:pt x="642" y="12"/>
                  </a:lnTo>
                  <a:lnTo>
                    <a:pt x="642" y="18"/>
                  </a:lnTo>
                  <a:lnTo>
                    <a:pt x="648" y="6"/>
                  </a:lnTo>
                  <a:lnTo>
                    <a:pt x="648" y="12"/>
                  </a:lnTo>
                  <a:lnTo>
                    <a:pt x="654" y="0"/>
                  </a:lnTo>
                  <a:lnTo>
                    <a:pt x="654" y="6"/>
                  </a:lnTo>
                  <a:lnTo>
                    <a:pt x="660" y="0"/>
                  </a:lnTo>
                  <a:lnTo>
                    <a:pt x="660" y="6"/>
                  </a:lnTo>
                  <a:lnTo>
                    <a:pt x="666" y="6"/>
                  </a:lnTo>
                  <a:lnTo>
                    <a:pt x="666" y="18"/>
                  </a:lnTo>
                  <a:lnTo>
                    <a:pt x="672" y="18"/>
                  </a:lnTo>
                  <a:lnTo>
                    <a:pt x="672" y="30"/>
                  </a:lnTo>
                  <a:lnTo>
                    <a:pt x="678" y="30"/>
                  </a:lnTo>
                  <a:lnTo>
                    <a:pt x="678" y="48"/>
                  </a:lnTo>
                  <a:lnTo>
                    <a:pt x="684" y="48"/>
                  </a:lnTo>
                  <a:lnTo>
                    <a:pt x="684" y="66"/>
                  </a:lnTo>
                  <a:lnTo>
                    <a:pt x="690" y="66"/>
                  </a:lnTo>
                  <a:lnTo>
                    <a:pt x="690" y="78"/>
                  </a:lnTo>
                  <a:lnTo>
                    <a:pt x="696" y="78"/>
                  </a:lnTo>
                  <a:lnTo>
                    <a:pt x="696" y="96"/>
                  </a:lnTo>
                  <a:lnTo>
                    <a:pt x="702" y="96"/>
                  </a:lnTo>
                  <a:lnTo>
                    <a:pt x="702" y="114"/>
                  </a:lnTo>
                  <a:lnTo>
                    <a:pt x="708" y="114"/>
                  </a:lnTo>
                  <a:lnTo>
                    <a:pt x="708" y="132"/>
                  </a:lnTo>
                  <a:lnTo>
                    <a:pt x="714" y="132"/>
                  </a:lnTo>
                  <a:lnTo>
                    <a:pt x="714" y="156"/>
                  </a:lnTo>
                  <a:lnTo>
                    <a:pt x="720" y="156"/>
                  </a:lnTo>
                  <a:lnTo>
                    <a:pt x="720" y="186"/>
                  </a:lnTo>
                  <a:lnTo>
                    <a:pt x="726" y="186"/>
                  </a:lnTo>
                  <a:lnTo>
                    <a:pt x="726" y="216"/>
                  </a:lnTo>
                  <a:lnTo>
                    <a:pt x="732" y="216"/>
                  </a:lnTo>
                  <a:lnTo>
                    <a:pt x="732" y="246"/>
                  </a:lnTo>
                  <a:lnTo>
                    <a:pt x="738" y="246"/>
                  </a:lnTo>
                  <a:lnTo>
                    <a:pt x="738" y="282"/>
                  </a:lnTo>
                  <a:lnTo>
                    <a:pt x="744" y="282"/>
                  </a:lnTo>
                  <a:lnTo>
                    <a:pt x="744" y="330"/>
                  </a:lnTo>
                  <a:lnTo>
                    <a:pt x="750" y="330"/>
                  </a:lnTo>
                  <a:lnTo>
                    <a:pt x="750" y="372"/>
                  </a:lnTo>
                  <a:lnTo>
                    <a:pt x="756" y="372"/>
                  </a:lnTo>
                  <a:lnTo>
                    <a:pt x="756" y="408"/>
                  </a:lnTo>
                  <a:lnTo>
                    <a:pt x="762" y="408"/>
                  </a:lnTo>
                  <a:lnTo>
                    <a:pt x="762" y="432"/>
                  </a:lnTo>
                  <a:lnTo>
                    <a:pt x="768" y="432"/>
                  </a:lnTo>
                  <a:lnTo>
                    <a:pt x="768" y="444"/>
                  </a:lnTo>
                  <a:lnTo>
                    <a:pt x="774" y="444"/>
                  </a:lnTo>
                  <a:lnTo>
                    <a:pt x="774" y="456"/>
                  </a:lnTo>
                  <a:lnTo>
                    <a:pt x="780" y="456"/>
                  </a:lnTo>
                  <a:lnTo>
                    <a:pt x="780" y="462"/>
                  </a:lnTo>
                  <a:lnTo>
                    <a:pt x="786" y="462"/>
                  </a:lnTo>
                  <a:lnTo>
                    <a:pt x="786" y="468"/>
                  </a:lnTo>
                  <a:lnTo>
                    <a:pt x="792" y="468"/>
                  </a:lnTo>
                  <a:lnTo>
                    <a:pt x="792" y="474"/>
                  </a:lnTo>
                  <a:lnTo>
                    <a:pt x="798" y="474"/>
                  </a:lnTo>
                  <a:lnTo>
                    <a:pt x="798" y="480"/>
                  </a:lnTo>
                  <a:lnTo>
                    <a:pt x="804" y="480"/>
                  </a:lnTo>
                  <a:lnTo>
                    <a:pt x="804" y="492"/>
                  </a:lnTo>
                  <a:lnTo>
                    <a:pt x="810" y="492"/>
                  </a:lnTo>
                  <a:lnTo>
                    <a:pt x="810" y="498"/>
                  </a:lnTo>
                  <a:lnTo>
                    <a:pt x="816" y="498"/>
                  </a:lnTo>
                  <a:lnTo>
                    <a:pt x="816" y="504"/>
                  </a:lnTo>
                  <a:lnTo>
                    <a:pt x="822" y="504"/>
                  </a:lnTo>
                  <a:lnTo>
                    <a:pt x="822" y="516"/>
                  </a:lnTo>
                  <a:lnTo>
                    <a:pt x="828" y="516"/>
                  </a:lnTo>
                  <a:lnTo>
                    <a:pt x="828" y="534"/>
                  </a:lnTo>
                  <a:lnTo>
                    <a:pt x="834" y="534"/>
                  </a:lnTo>
                  <a:lnTo>
                    <a:pt x="834" y="552"/>
                  </a:lnTo>
                  <a:lnTo>
                    <a:pt x="840" y="552"/>
                  </a:lnTo>
                  <a:lnTo>
                    <a:pt x="840" y="564"/>
                  </a:lnTo>
                  <a:lnTo>
                    <a:pt x="846" y="564"/>
                  </a:lnTo>
                  <a:lnTo>
                    <a:pt x="846" y="576"/>
                  </a:lnTo>
                  <a:lnTo>
                    <a:pt x="852" y="576"/>
                  </a:lnTo>
                  <a:lnTo>
                    <a:pt x="852" y="588"/>
                  </a:lnTo>
                  <a:lnTo>
                    <a:pt x="858" y="588"/>
                  </a:lnTo>
                  <a:lnTo>
                    <a:pt x="858" y="600"/>
                  </a:lnTo>
                  <a:lnTo>
                    <a:pt x="864" y="600"/>
                  </a:lnTo>
                  <a:lnTo>
                    <a:pt x="864" y="618"/>
                  </a:lnTo>
                  <a:lnTo>
                    <a:pt x="870" y="618"/>
                  </a:lnTo>
                  <a:lnTo>
                    <a:pt x="870" y="630"/>
                  </a:lnTo>
                  <a:lnTo>
                    <a:pt x="876" y="630"/>
                  </a:lnTo>
                  <a:lnTo>
                    <a:pt x="876" y="642"/>
                  </a:lnTo>
                  <a:lnTo>
                    <a:pt x="882" y="636"/>
                  </a:lnTo>
                  <a:lnTo>
                    <a:pt x="882" y="642"/>
                  </a:lnTo>
                  <a:lnTo>
                    <a:pt x="888" y="630"/>
                  </a:lnTo>
                  <a:lnTo>
                    <a:pt x="888" y="636"/>
                  </a:lnTo>
                  <a:lnTo>
                    <a:pt x="894" y="624"/>
                  </a:lnTo>
                  <a:lnTo>
                    <a:pt x="894" y="630"/>
                  </a:lnTo>
                  <a:lnTo>
                    <a:pt x="900" y="624"/>
                  </a:lnTo>
                  <a:lnTo>
                    <a:pt x="900" y="624"/>
                  </a:lnTo>
                  <a:lnTo>
                    <a:pt x="906" y="624"/>
                  </a:lnTo>
                  <a:lnTo>
                    <a:pt x="906" y="630"/>
                  </a:lnTo>
                  <a:lnTo>
                    <a:pt x="912" y="630"/>
                  </a:lnTo>
                  <a:lnTo>
                    <a:pt x="912" y="642"/>
                  </a:lnTo>
                  <a:lnTo>
                    <a:pt x="918" y="642"/>
                  </a:lnTo>
                  <a:lnTo>
                    <a:pt x="918" y="654"/>
                  </a:lnTo>
                  <a:lnTo>
                    <a:pt x="924" y="654"/>
                  </a:lnTo>
                  <a:lnTo>
                    <a:pt x="924" y="666"/>
                  </a:lnTo>
                  <a:lnTo>
                    <a:pt x="930" y="666"/>
                  </a:lnTo>
                  <a:lnTo>
                    <a:pt x="930" y="672"/>
                  </a:lnTo>
                  <a:lnTo>
                    <a:pt x="936" y="672"/>
                  </a:lnTo>
                  <a:lnTo>
                    <a:pt x="936" y="672"/>
                  </a:lnTo>
                  <a:lnTo>
                    <a:pt x="942" y="672"/>
                  </a:lnTo>
                  <a:lnTo>
                    <a:pt x="942" y="672"/>
                  </a:lnTo>
                  <a:lnTo>
                    <a:pt x="948" y="672"/>
                  </a:lnTo>
                  <a:lnTo>
                    <a:pt x="948" y="672"/>
                  </a:lnTo>
                  <a:lnTo>
                    <a:pt x="954" y="672"/>
                  </a:lnTo>
                  <a:lnTo>
                    <a:pt x="954" y="678"/>
                  </a:lnTo>
                  <a:lnTo>
                    <a:pt x="960" y="678"/>
                  </a:lnTo>
                  <a:lnTo>
                    <a:pt x="960" y="678"/>
                  </a:lnTo>
                  <a:lnTo>
                    <a:pt x="966" y="672"/>
                  </a:lnTo>
                  <a:lnTo>
                    <a:pt x="966" y="678"/>
                  </a:lnTo>
                  <a:lnTo>
                    <a:pt x="972" y="666"/>
                  </a:lnTo>
                  <a:lnTo>
                    <a:pt x="972" y="672"/>
                  </a:lnTo>
                  <a:lnTo>
                    <a:pt x="978" y="660"/>
                  </a:lnTo>
                  <a:lnTo>
                    <a:pt x="978" y="666"/>
                  </a:lnTo>
                  <a:lnTo>
                    <a:pt x="984" y="654"/>
                  </a:lnTo>
                  <a:lnTo>
                    <a:pt x="984" y="660"/>
                  </a:lnTo>
                  <a:lnTo>
                    <a:pt x="990" y="654"/>
                  </a:lnTo>
                  <a:lnTo>
                    <a:pt x="990" y="654"/>
                  </a:lnTo>
                  <a:lnTo>
                    <a:pt x="996" y="648"/>
                  </a:lnTo>
                  <a:lnTo>
                    <a:pt x="996" y="654"/>
                  </a:lnTo>
                  <a:lnTo>
                    <a:pt x="1002" y="648"/>
                  </a:lnTo>
                  <a:lnTo>
                    <a:pt x="1002" y="654"/>
                  </a:lnTo>
                  <a:lnTo>
                    <a:pt x="1008" y="654"/>
                  </a:lnTo>
                  <a:lnTo>
                    <a:pt x="1008" y="654"/>
                  </a:lnTo>
                  <a:lnTo>
                    <a:pt x="1014" y="654"/>
                  </a:lnTo>
                  <a:lnTo>
                    <a:pt x="1014" y="660"/>
                  </a:lnTo>
                  <a:lnTo>
                    <a:pt x="1020" y="654"/>
                  </a:lnTo>
                  <a:lnTo>
                    <a:pt x="1020" y="660"/>
                  </a:lnTo>
                  <a:lnTo>
                    <a:pt x="1026" y="642"/>
                  </a:lnTo>
                  <a:lnTo>
                    <a:pt x="1026" y="654"/>
                  </a:lnTo>
                  <a:lnTo>
                    <a:pt x="1032" y="636"/>
                  </a:lnTo>
                  <a:lnTo>
                    <a:pt x="1032" y="642"/>
                  </a:lnTo>
                  <a:lnTo>
                    <a:pt x="1038" y="630"/>
                  </a:lnTo>
                  <a:lnTo>
                    <a:pt x="1038" y="636"/>
                  </a:lnTo>
                  <a:lnTo>
                    <a:pt x="1044" y="630"/>
                  </a:lnTo>
                  <a:lnTo>
                    <a:pt x="1044" y="630"/>
                  </a:lnTo>
                  <a:lnTo>
                    <a:pt x="1050" y="624"/>
                  </a:lnTo>
                  <a:lnTo>
                    <a:pt x="1050" y="630"/>
                  </a:lnTo>
                  <a:lnTo>
                    <a:pt x="1056" y="618"/>
                  </a:lnTo>
                  <a:lnTo>
                    <a:pt x="1056" y="624"/>
                  </a:lnTo>
                  <a:lnTo>
                    <a:pt x="1062" y="612"/>
                  </a:lnTo>
                  <a:lnTo>
                    <a:pt x="1062" y="618"/>
                  </a:lnTo>
                  <a:lnTo>
                    <a:pt x="1068" y="606"/>
                  </a:lnTo>
                  <a:lnTo>
                    <a:pt x="1068" y="612"/>
                  </a:lnTo>
                  <a:lnTo>
                    <a:pt x="1074" y="606"/>
                  </a:lnTo>
                  <a:lnTo>
                    <a:pt x="1074" y="606"/>
                  </a:lnTo>
                  <a:lnTo>
                    <a:pt x="1080" y="600"/>
                  </a:lnTo>
                  <a:lnTo>
                    <a:pt x="1080" y="606"/>
                  </a:lnTo>
                  <a:lnTo>
                    <a:pt x="1086" y="588"/>
                  </a:lnTo>
                  <a:lnTo>
                    <a:pt x="1086" y="600"/>
                  </a:lnTo>
                  <a:lnTo>
                    <a:pt x="1092" y="576"/>
                  </a:lnTo>
                  <a:lnTo>
                    <a:pt x="1092" y="588"/>
                  </a:lnTo>
                  <a:lnTo>
                    <a:pt x="1098" y="564"/>
                  </a:lnTo>
                  <a:lnTo>
                    <a:pt x="1098" y="576"/>
                  </a:lnTo>
                  <a:lnTo>
                    <a:pt x="1104" y="552"/>
                  </a:lnTo>
                  <a:lnTo>
                    <a:pt x="1104" y="564"/>
                  </a:lnTo>
                  <a:lnTo>
                    <a:pt x="1110" y="552"/>
                  </a:lnTo>
                  <a:lnTo>
                    <a:pt x="1110" y="552"/>
                  </a:lnTo>
                  <a:lnTo>
                    <a:pt x="1116" y="552"/>
                  </a:lnTo>
                  <a:lnTo>
                    <a:pt x="1116" y="552"/>
                  </a:lnTo>
                  <a:lnTo>
                    <a:pt x="1122" y="552"/>
                  </a:lnTo>
                  <a:lnTo>
                    <a:pt x="1122" y="552"/>
                  </a:lnTo>
                  <a:lnTo>
                    <a:pt x="1128" y="552"/>
                  </a:lnTo>
                  <a:lnTo>
                    <a:pt x="1128" y="552"/>
                  </a:lnTo>
                  <a:lnTo>
                    <a:pt x="1134" y="540"/>
                  </a:lnTo>
                  <a:lnTo>
                    <a:pt x="1134" y="552"/>
                  </a:lnTo>
                  <a:lnTo>
                    <a:pt x="1140" y="534"/>
                  </a:lnTo>
                  <a:lnTo>
                    <a:pt x="1140" y="540"/>
                  </a:lnTo>
                  <a:lnTo>
                    <a:pt x="1146" y="534"/>
                  </a:lnTo>
                  <a:lnTo>
                    <a:pt x="1146" y="534"/>
                  </a:lnTo>
                  <a:lnTo>
                    <a:pt x="1152" y="534"/>
                  </a:lnTo>
                  <a:lnTo>
                    <a:pt x="1152" y="540"/>
                  </a:lnTo>
                  <a:lnTo>
                    <a:pt x="1158" y="540"/>
                  </a:lnTo>
                  <a:lnTo>
                    <a:pt x="1158" y="552"/>
                  </a:lnTo>
                  <a:lnTo>
                    <a:pt x="1164" y="552"/>
                  </a:lnTo>
                  <a:lnTo>
                    <a:pt x="1164" y="564"/>
                  </a:lnTo>
                  <a:lnTo>
                    <a:pt x="1170" y="564"/>
                  </a:lnTo>
                  <a:lnTo>
                    <a:pt x="1170" y="570"/>
                  </a:lnTo>
                  <a:lnTo>
                    <a:pt x="1176" y="570"/>
                  </a:lnTo>
                  <a:lnTo>
                    <a:pt x="1176" y="576"/>
                  </a:lnTo>
                  <a:lnTo>
                    <a:pt x="1182" y="570"/>
                  </a:lnTo>
                  <a:lnTo>
                    <a:pt x="1182" y="576"/>
                  </a:lnTo>
                  <a:lnTo>
                    <a:pt x="1188" y="564"/>
                  </a:lnTo>
                  <a:lnTo>
                    <a:pt x="1188" y="570"/>
                  </a:lnTo>
                  <a:lnTo>
                    <a:pt x="1194" y="552"/>
                  </a:lnTo>
                  <a:lnTo>
                    <a:pt x="1194" y="564"/>
                  </a:lnTo>
                  <a:lnTo>
                    <a:pt x="1200" y="540"/>
                  </a:lnTo>
                  <a:lnTo>
                    <a:pt x="1200" y="552"/>
                  </a:lnTo>
                  <a:lnTo>
                    <a:pt x="1206" y="540"/>
                  </a:lnTo>
                  <a:lnTo>
                    <a:pt x="1206" y="540"/>
                  </a:lnTo>
                  <a:lnTo>
                    <a:pt x="1212" y="540"/>
                  </a:lnTo>
                  <a:lnTo>
                    <a:pt x="1212" y="546"/>
                  </a:lnTo>
                  <a:lnTo>
                    <a:pt x="1218" y="546"/>
                  </a:lnTo>
                  <a:lnTo>
                    <a:pt x="1218" y="558"/>
                  </a:lnTo>
                  <a:lnTo>
                    <a:pt x="1224" y="558"/>
                  </a:lnTo>
                  <a:lnTo>
                    <a:pt x="1224" y="576"/>
                  </a:lnTo>
                  <a:lnTo>
                    <a:pt x="1230" y="576"/>
                  </a:lnTo>
                  <a:lnTo>
                    <a:pt x="1230" y="582"/>
                  </a:lnTo>
                  <a:lnTo>
                    <a:pt x="1236" y="582"/>
                  </a:lnTo>
                  <a:lnTo>
                    <a:pt x="1236" y="582"/>
                  </a:lnTo>
                  <a:lnTo>
                    <a:pt x="1242" y="582"/>
                  </a:lnTo>
                  <a:lnTo>
                    <a:pt x="1242" y="582"/>
                  </a:lnTo>
                  <a:lnTo>
                    <a:pt x="1248" y="582"/>
                  </a:lnTo>
                  <a:lnTo>
                    <a:pt x="1248" y="582"/>
                  </a:lnTo>
                  <a:lnTo>
                    <a:pt x="1254" y="582"/>
                  </a:lnTo>
                  <a:lnTo>
                    <a:pt x="1254" y="582"/>
                  </a:lnTo>
                  <a:lnTo>
                    <a:pt x="1260" y="582"/>
                  </a:lnTo>
                  <a:lnTo>
                    <a:pt x="1260" y="588"/>
                  </a:lnTo>
                  <a:lnTo>
                    <a:pt x="1266" y="588"/>
                  </a:lnTo>
                  <a:lnTo>
                    <a:pt x="1266" y="594"/>
                  </a:lnTo>
                  <a:lnTo>
                    <a:pt x="1272" y="594"/>
                  </a:lnTo>
                  <a:lnTo>
                    <a:pt x="1272" y="600"/>
                  </a:lnTo>
                  <a:lnTo>
                    <a:pt x="1278" y="600"/>
                  </a:lnTo>
                  <a:lnTo>
                    <a:pt x="1278" y="600"/>
                  </a:lnTo>
                  <a:lnTo>
                    <a:pt x="1284" y="600"/>
                  </a:lnTo>
                  <a:lnTo>
                    <a:pt x="1284" y="606"/>
                  </a:lnTo>
                  <a:lnTo>
                    <a:pt x="1290" y="606"/>
                  </a:lnTo>
                  <a:lnTo>
                    <a:pt x="1290" y="612"/>
                  </a:lnTo>
                  <a:lnTo>
                    <a:pt x="1296" y="612"/>
                  </a:lnTo>
                  <a:lnTo>
                    <a:pt x="1296" y="612"/>
                  </a:lnTo>
                  <a:lnTo>
                    <a:pt x="1302" y="612"/>
                  </a:lnTo>
                  <a:lnTo>
                    <a:pt x="1302" y="612"/>
                  </a:lnTo>
                  <a:lnTo>
                    <a:pt x="1308" y="600"/>
                  </a:lnTo>
                  <a:lnTo>
                    <a:pt x="1308" y="612"/>
                  </a:lnTo>
                  <a:lnTo>
                    <a:pt x="1314" y="594"/>
                  </a:lnTo>
                  <a:lnTo>
                    <a:pt x="1314" y="600"/>
                  </a:lnTo>
                  <a:lnTo>
                    <a:pt x="1320" y="594"/>
                  </a:lnTo>
                  <a:lnTo>
                    <a:pt x="1320" y="594"/>
                  </a:lnTo>
                  <a:lnTo>
                    <a:pt x="1326" y="594"/>
                  </a:lnTo>
                  <a:lnTo>
                    <a:pt x="1326" y="594"/>
                  </a:lnTo>
                  <a:lnTo>
                    <a:pt x="1332" y="594"/>
                  </a:lnTo>
                  <a:lnTo>
                    <a:pt x="1332" y="600"/>
                  </a:lnTo>
                  <a:lnTo>
                    <a:pt x="1338" y="600"/>
                  </a:lnTo>
                  <a:lnTo>
                    <a:pt x="1338" y="600"/>
                  </a:lnTo>
                  <a:lnTo>
                    <a:pt x="1344" y="600"/>
                  </a:lnTo>
                  <a:lnTo>
                    <a:pt x="1344" y="606"/>
                  </a:lnTo>
                  <a:lnTo>
                    <a:pt x="1350" y="606"/>
                  </a:lnTo>
                  <a:lnTo>
                    <a:pt x="1350" y="618"/>
                  </a:lnTo>
                  <a:lnTo>
                    <a:pt x="1356" y="618"/>
                  </a:lnTo>
                  <a:lnTo>
                    <a:pt x="1356" y="630"/>
                  </a:lnTo>
                  <a:lnTo>
                    <a:pt x="1362" y="630"/>
                  </a:lnTo>
                  <a:lnTo>
                    <a:pt x="1362" y="642"/>
                  </a:lnTo>
                  <a:lnTo>
                    <a:pt x="1368" y="642"/>
                  </a:lnTo>
                  <a:lnTo>
                    <a:pt x="1368" y="648"/>
                  </a:lnTo>
                  <a:lnTo>
                    <a:pt x="1374" y="648"/>
                  </a:lnTo>
                  <a:lnTo>
                    <a:pt x="1374" y="660"/>
                  </a:lnTo>
                  <a:lnTo>
                    <a:pt x="1380" y="660"/>
                  </a:lnTo>
                  <a:lnTo>
                    <a:pt x="1380" y="666"/>
                  </a:lnTo>
                  <a:lnTo>
                    <a:pt x="1386" y="666"/>
                  </a:lnTo>
                  <a:lnTo>
                    <a:pt x="1386" y="678"/>
                  </a:lnTo>
                  <a:lnTo>
                    <a:pt x="1392" y="678"/>
                  </a:lnTo>
                  <a:lnTo>
                    <a:pt x="1392" y="690"/>
                  </a:lnTo>
                  <a:lnTo>
                    <a:pt x="1398" y="690"/>
                  </a:lnTo>
                  <a:lnTo>
                    <a:pt x="1398" y="702"/>
                  </a:lnTo>
                  <a:lnTo>
                    <a:pt x="1404" y="702"/>
                  </a:lnTo>
                  <a:lnTo>
                    <a:pt x="1404" y="702"/>
                  </a:lnTo>
                  <a:lnTo>
                    <a:pt x="1410" y="702"/>
                  </a:lnTo>
                  <a:lnTo>
                    <a:pt x="1410" y="702"/>
                  </a:lnTo>
                  <a:lnTo>
                    <a:pt x="1416" y="702"/>
                  </a:lnTo>
                  <a:lnTo>
                    <a:pt x="1416" y="702"/>
                  </a:lnTo>
                  <a:lnTo>
                    <a:pt x="1422" y="702"/>
                  </a:lnTo>
                  <a:lnTo>
                    <a:pt x="1422" y="702"/>
                  </a:lnTo>
                  <a:lnTo>
                    <a:pt x="1428" y="702"/>
                  </a:lnTo>
                  <a:lnTo>
                    <a:pt x="1428" y="708"/>
                  </a:lnTo>
                  <a:lnTo>
                    <a:pt x="1434" y="708"/>
                  </a:lnTo>
                  <a:lnTo>
                    <a:pt x="1434" y="714"/>
                  </a:lnTo>
                  <a:lnTo>
                    <a:pt x="1440" y="714"/>
                  </a:lnTo>
                  <a:lnTo>
                    <a:pt x="1440" y="714"/>
                  </a:lnTo>
                  <a:lnTo>
                    <a:pt x="1446" y="714"/>
                  </a:lnTo>
                  <a:lnTo>
                    <a:pt x="1446" y="720"/>
                  </a:lnTo>
                  <a:lnTo>
                    <a:pt x="1452" y="720"/>
                  </a:lnTo>
                  <a:lnTo>
                    <a:pt x="1452" y="726"/>
                  </a:lnTo>
                  <a:lnTo>
                    <a:pt x="1458" y="726"/>
                  </a:lnTo>
                  <a:lnTo>
                    <a:pt x="1458" y="726"/>
                  </a:lnTo>
                  <a:lnTo>
                    <a:pt x="1464" y="720"/>
                  </a:lnTo>
                  <a:lnTo>
                    <a:pt x="1464" y="726"/>
                  </a:lnTo>
                  <a:lnTo>
                    <a:pt x="1470" y="714"/>
                  </a:lnTo>
                  <a:lnTo>
                    <a:pt x="1470" y="720"/>
                  </a:lnTo>
                  <a:lnTo>
                    <a:pt x="1476" y="708"/>
                  </a:lnTo>
                  <a:lnTo>
                    <a:pt x="1476" y="714"/>
                  </a:lnTo>
                  <a:lnTo>
                    <a:pt x="1482" y="708"/>
                  </a:lnTo>
                  <a:lnTo>
                    <a:pt x="1482" y="708"/>
                  </a:lnTo>
                  <a:lnTo>
                    <a:pt x="1488" y="708"/>
                  </a:lnTo>
                  <a:lnTo>
                    <a:pt x="1488" y="714"/>
                  </a:lnTo>
                  <a:lnTo>
                    <a:pt x="1494" y="714"/>
                  </a:lnTo>
                  <a:lnTo>
                    <a:pt x="1494" y="726"/>
                  </a:lnTo>
                  <a:lnTo>
                    <a:pt x="1500" y="726"/>
                  </a:lnTo>
                  <a:lnTo>
                    <a:pt x="1500" y="744"/>
                  </a:lnTo>
                  <a:lnTo>
                    <a:pt x="1506" y="744"/>
                  </a:lnTo>
                  <a:lnTo>
                    <a:pt x="1506" y="756"/>
                  </a:lnTo>
                  <a:lnTo>
                    <a:pt x="1512" y="756"/>
                  </a:lnTo>
                  <a:lnTo>
                    <a:pt x="1512" y="774"/>
                  </a:lnTo>
                  <a:lnTo>
                    <a:pt x="1518" y="774"/>
                  </a:lnTo>
                  <a:lnTo>
                    <a:pt x="1518" y="786"/>
                  </a:lnTo>
                  <a:lnTo>
                    <a:pt x="1524" y="786"/>
                  </a:lnTo>
                  <a:lnTo>
                    <a:pt x="1524" y="792"/>
                  </a:lnTo>
                  <a:lnTo>
                    <a:pt x="1530" y="786"/>
                  </a:lnTo>
                  <a:lnTo>
                    <a:pt x="1530" y="792"/>
                  </a:lnTo>
                  <a:lnTo>
                    <a:pt x="1536" y="774"/>
                  </a:lnTo>
                  <a:lnTo>
                    <a:pt x="1536" y="786"/>
                  </a:lnTo>
                  <a:lnTo>
                    <a:pt x="1542" y="768"/>
                  </a:lnTo>
                  <a:lnTo>
                    <a:pt x="1542" y="774"/>
                  </a:lnTo>
                  <a:lnTo>
                    <a:pt x="1548" y="762"/>
                  </a:lnTo>
                  <a:lnTo>
                    <a:pt x="1548" y="768"/>
                  </a:lnTo>
                  <a:lnTo>
                    <a:pt x="1554" y="762"/>
                  </a:lnTo>
                  <a:lnTo>
                    <a:pt x="1554" y="762"/>
                  </a:lnTo>
                  <a:lnTo>
                    <a:pt x="1560" y="762"/>
                  </a:lnTo>
                  <a:lnTo>
                    <a:pt x="1560" y="768"/>
                  </a:lnTo>
                  <a:lnTo>
                    <a:pt x="1566" y="768"/>
                  </a:lnTo>
                  <a:lnTo>
                    <a:pt x="1566" y="774"/>
                  </a:lnTo>
                  <a:lnTo>
                    <a:pt x="1572" y="774"/>
                  </a:lnTo>
                  <a:lnTo>
                    <a:pt x="1572" y="786"/>
                  </a:lnTo>
                  <a:lnTo>
                    <a:pt x="1578" y="786"/>
                  </a:lnTo>
                  <a:lnTo>
                    <a:pt x="1578" y="798"/>
                  </a:lnTo>
                  <a:lnTo>
                    <a:pt x="1584" y="798"/>
                  </a:lnTo>
                  <a:lnTo>
                    <a:pt x="1584" y="804"/>
                  </a:lnTo>
                  <a:lnTo>
                    <a:pt x="1590" y="804"/>
                  </a:lnTo>
                  <a:lnTo>
                    <a:pt x="1590" y="810"/>
                  </a:lnTo>
                  <a:lnTo>
                    <a:pt x="1596" y="810"/>
                  </a:lnTo>
                  <a:lnTo>
                    <a:pt x="1596" y="810"/>
                  </a:lnTo>
                  <a:lnTo>
                    <a:pt x="1602" y="804"/>
                  </a:lnTo>
                  <a:lnTo>
                    <a:pt x="1602" y="810"/>
                  </a:lnTo>
                  <a:lnTo>
                    <a:pt x="1608" y="798"/>
                  </a:lnTo>
                  <a:lnTo>
                    <a:pt x="1608" y="804"/>
                  </a:lnTo>
                  <a:lnTo>
                    <a:pt x="1614" y="798"/>
                  </a:lnTo>
                  <a:lnTo>
                    <a:pt x="1614" y="798"/>
                  </a:lnTo>
                  <a:lnTo>
                    <a:pt x="1620" y="798"/>
                  </a:lnTo>
                  <a:lnTo>
                    <a:pt x="1620" y="798"/>
                  </a:lnTo>
                  <a:lnTo>
                    <a:pt x="1626" y="798"/>
                  </a:lnTo>
                  <a:lnTo>
                    <a:pt x="1626" y="804"/>
                  </a:lnTo>
                  <a:lnTo>
                    <a:pt x="1632" y="804"/>
                  </a:lnTo>
                  <a:lnTo>
                    <a:pt x="1632" y="810"/>
                  </a:lnTo>
                  <a:lnTo>
                    <a:pt x="1638" y="810"/>
                  </a:lnTo>
                  <a:lnTo>
                    <a:pt x="1638" y="816"/>
                  </a:lnTo>
                  <a:lnTo>
                    <a:pt x="1644" y="816"/>
                  </a:lnTo>
                  <a:lnTo>
                    <a:pt x="1644" y="816"/>
                  </a:lnTo>
                  <a:lnTo>
                    <a:pt x="1650" y="816"/>
                  </a:lnTo>
                  <a:lnTo>
                    <a:pt x="1650" y="816"/>
                  </a:lnTo>
                  <a:lnTo>
                    <a:pt x="1656" y="816"/>
                  </a:lnTo>
                  <a:lnTo>
                    <a:pt x="1656" y="816"/>
                  </a:lnTo>
                  <a:lnTo>
                    <a:pt x="1662" y="816"/>
                  </a:lnTo>
                  <a:lnTo>
                    <a:pt x="1662" y="816"/>
                  </a:lnTo>
                  <a:lnTo>
                    <a:pt x="1668" y="816"/>
                  </a:lnTo>
                  <a:lnTo>
                    <a:pt x="1668" y="822"/>
                  </a:lnTo>
                  <a:lnTo>
                    <a:pt x="1674" y="822"/>
                  </a:lnTo>
                  <a:lnTo>
                    <a:pt x="1674" y="828"/>
                  </a:lnTo>
                  <a:lnTo>
                    <a:pt x="1680" y="828"/>
                  </a:lnTo>
                  <a:lnTo>
                    <a:pt x="1680" y="828"/>
                  </a:lnTo>
                  <a:lnTo>
                    <a:pt x="1686" y="828"/>
                  </a:lnTo>
                  <a:lnTo>
                    <a:pt x="1686" y="828"/>
                  </a:lnTo>
                  <a:lnTo>
                    <a:pt x="1692" y="828"/>
                  </a:lnTo>
                  <a:lnTo>
                    <a:pt x="1692" y="828"/>
                  </a:lnTo>
                  <a:lnTo>
                    <a:pt x="1698" y="828"/>
                  </a:lnTo>
                  <a:lnTo>
                    <a:pt x="1698" y="828"/>
                  </a:lnTo>
                  <a:lnTo>
                    <a:pt x="1704" y="828"/>
                  </a:lnTo>
                  <a:lnTo>
                    <a:pt x="1704" y="828"/>
                  </a:lnTo>
                  <a:lnTo>
                    <a:pt x="1710" y="828"/>
                  </a:lnTo>
                  <a:lnTo>
                    <a:pt x="1710" y="828"/>
                  </a:lnTo>
                  <a:lnTo>
                    <a:pt x="1716" y="828"/>
                  </a:lnTo>
                  <a:lnTo>
                    <a:pt x="1716" y="828"/>
                  </a:lnTo>
                  <a:lnTo>
                    <a:pt x="1722" y="828"/>
                  </a:lnTo>
                  <a:lnTo>
                    <a:pt x="1722" y="828"/>
                  </a:lnTo>
                  <a:lnTo>
                    <a:pt x="1728" y="828"/>
                  </a:lnTo>
                  <a:lnTo>
                    <a:pt x="1728" y="828"/>
                  </a:lnTo>
                  <a:lnTo>
                    <a:pt x="1734" y="828"/>
                  </a:lnTo>
                  <a:lnTo>
                    <a:pt x="1734" y="834"/>
                  </a:lnTo>
                  <a:lnTo>
                    <a:pt x="1740" y="834"/>
                  </a:lnTo>
                  <a:lnTo>
                    <a:pt x="1740" y="840"/>
                  </a:lnTo>
                  <a:lnTo>
                    <a:pt x="1746" y="840"/>
                  </a:lnTo>
                  <a:lnTo>
                    <a:pt x="1746" y="840"/>
                  </a:lnTo>
                  <a:lnTo>
                    <a:pt x="1752" y="834"/>
                  </a:lnTo>
                  <a:lnTo>
                    <a:pt x="1752" y="840"/>
                  </a:lnTo>
                  <a:lnTo>
                    <a:pt x="1758" y="840"/>
                  </a:lnTo>
                  <a:lnTo>
                    <a:pt x="1758" y="846"/>
                  </a:lnTo>
                  <a:lnTo>
                    <a:pt x="1764" y="846"/>
                  </a:lnTo>
                  <a:lnTo>
                    <a:pt x="1764" y="852"/>
                  </a:lnTo>
                  <a:lnTo>
                    <a:pt x="1770" y="852"/>
                  </a:lnTo>
                  <a:lnTo>
                    <a:pt x="1770" y="858"/>
                  </a:lnTo>
                  <a:lnTo>
                    <a:pt x="1776" y="852"/>
                  </a:lnTo>
                  <a:lnTo>
                    <a:pt x="1776" y="858"/>
                  </a:lnTo>
                </a:path>
              </a:pathLst>
            </a:custGeom>
            <a:noFill/>
            <a:ln w="19050">
              <a:solidFill>
                <a:srgbClr val="00B0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24" name="Rectangle 115"/>
            <p:cNvSpPr>
              <a:spLocks noChangeArrowheads="1"/>
            </p:cNvSpPr>
            <p:nvPr/>
          </p:nvSpPr>
          <p:spPr bwMode="auto">
            <a:xfrm>
              <a:off x="1992" y="1578"/>
              <a:ext cx="21" cy="11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Times New Roman" pitchFamily="18" charset="0"/>
                  <a:cs typeface="Times New Roman" pitchFamily="18" charset="0"/>
                </a:rPr>
                <a:t> </a:t>
              </a:r>
              <a:endParaRPr kumimoji="0" lang="zh-CN" altLang="zh-CN" sz="1000" b="0" i="0" u="none" strike="noStrike" cap="none" normalizeH="0" baseline="0">
                <a:ln>
                  <a:noFill/>
                </a:ln>
                <a:solidFill>
                  <a:schemeClr val="tx1"/>
                </a:solidFill>
                <a:effectLst/>
                <a:latin typeface="Times New Roman" pitchFamily="18" charset="0"/>
                <a:cs typeface="Times New Roman" pitchFamily="18" charset="0"/>
              </a:endParaRPr>
            </a:p>
          </p:txBody>
        </p:sp>
      </p:grpSp>
      <p:grpSp>
        <p:nvGrpSpPr>
          <p:cNvPr id="17" name="Group 181"/>
          <p:cNvGrpSpPr>
            <a:grpSpLocks/>
          </p:cNvGrpSpPr>
          <p:nvPr/>
        </p:nvGrpSpPr>
        <p:grpSpPr bwMode="auto">
          <a:xfrm>
            <a:off x="-500098" y="985285"/>
            <a:ext cx="3228207" cy="3241303"/>
            <a:chOff x="2160" y="816"/>
            <a:chExt cx="2190" cy="2488"/>
          </a:xfrm>
        </p:grpSpPr>
        <p:sp>
          <p:nvSpPr>
            <p:cNvPr id="126" name="Rectangle 182"/>
            <p:cNvSpPr>
              <a:spLocks noChangeArrowheads="1"/>
            </p:cNvSpPr>
            <p:nvPr/>
          </p:nvSpPr>
          <p:spPr bwMode="auto">
            <a:xfrm>
              <a:off x="2160" y="1290"/>
              <a:ext cx="0" cy="118"/>
            </a:xfrm>
            <a:prstGeom prst="rect">
              <a:avLst/>
            </a:prstGeom>
            <a:solidFill>
              <a:srgbClr val="FFFFFF"/>
            </a:solid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0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127" name="Line 183"/>
            <p:cNvSpPr>
              <a:spLocks noChangeShapeType="1"/>
            </p:cNvSpPr>
            <p:nvPr/>
          </p:nvSpPr>
          <p:spPr bwMode="auto">
            <a:xfrm>
              <a:off x="2544" y="2736"/>
              <a:ext cx="1806"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28" name="Line 184"/>
            <p:cNvSpPr>
              <a:spLocks noChangeShapeType="1"/>
            </p:cNvSpPr>
            <p:nvPr/>
          </p:nvSpPr>
          <p:spPr bwMode="auto">
            <a:xfrm>
              <a:off x="2844" y="1626"/>
              <a:ext cx="1" cy="159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29" name="Rectangle 185"/>
            <p:cNvSpPr>
              <a:spLocks noChangeArrowheads="1"/>
            </p:cNvSpPr>
            <p:nvPr/>
          </p:nvSpPr>
          <p:spPr bwMode="auto">
            <a:xfrm>
              <a:off x="4227" y="2774"/>
              <a:ext cx="101"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000000"/>
                  </a:solidFill>
                  <a:effectLst/>
                  <a:latin typeface="Times New Roman" pitchFamily="18" charset="0"/>
                  <a:cs typeface="Times New Roman" pitchFamily="18" charset="0"/>
                </a:rPr>
                <a:t>ms</a:t>
              </a:r>
              <a:endParaRPr kumimoji="0" lang="zh-CN" altLang="zh-CN" sz="1000"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130" name="Line 186"/>
            <p:cNvSpPr>
              <a:spLocks noChangeShapeType="1"/>
            </p:cNvSpPr>
            <p:nvPr/>
          </p:nvSpPr>
          <p:spPr bwMode="auto">
            <a:xfrm flipV="1">
              <a:off x="2544" y="2706"/>
              <a:ext cx="1" cy="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31" name="Rectangle 187"/>
            <p:cNvSpPr>
              <a:spLocks noChangeArrowheads="1"/>
            </p:cNvSpPr>
            <p:nvPr/>
          </p:nvSpPr>
          <p:spPr bwMode="auto">
            <a:xfrm>
              <a:off x="2484" y="2772"/>
              <a:ext cx="225"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Times New Roman" pitchFamily="18" charset="0"/>
                  <a:cs typeface="Times New Roman" pitchFamily="18" charset="0"/>
                </a:rPr>
                <a:t>-200.0</a:t>
              </a:r>
              <a:endParaRPr kumimoji="0" lang="zh-CN" altLang="zh-CN" sz="10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132" name="Line 188"/>
            <p:cNvSpPr>
              <a:spLocks noChangeShapeType="1"/>
            </p:cNvSpPr>
            <p:nvPr/>
          </p:nvSpPr>
          <p:spPr bwMode="auto">
            <a:xfrm flipV="1">
              <a:off x="2922" y="2706"/>
              <a:ext cx="1" cy="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33" name="Rectangle 189"/>
            <p:cNvSpPr>
              <a:spLocks noChangeArrowheads="1"/>
            </p:cNvSpPr>
            <p:nvPr/>
          </p:nvSpPr>
          <p:spPr bwMode="auto">
            <a:xfrm>
              <a:off x="2880" y="2772"/>
              <a:ext cx="152"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Times New Roman" pitchFamily="18" charset="0"/>
                  <a:cs typeface="Times New Roman" pitchFamily="18" charset="0"/>
                </a:rPr>
                <a:t>50.0</a:t>
              </a:r>
              <a:endParaRPr kumimoji="0" lang="zh-CN" altLang="zh-CN" sz="10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134" name="Line 190"/>
            <p:cNvSpPr>
              <a:spLocks noChangeShapeType="1"/>
            </p:cNvSpPr>
            <p:nvPr/>
          </p:nvSpPr>
          <p:spPr bwMode="auto">
            <a:xfrm flipV="1">
              <a:off x="3294" y="2706"/>
              <a:ext cx="1" cy="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35" name="Rectangle 191"/>
            <p:cNvSpPr>
              <a:spLocks noChangeArrowheads="1"/>
            </p:cNvSpPr>
            <p:nvPr/>
          </p:nvSpPr>
          <p:spPr bwMode="auto">
            <a:xfrm>
              <a:off x="3240" y="2772"/>
              <a:ext cx="196"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Times New Roman" pitchFamily="18" charset="0"/>
                  <a:cs typeface="Times New Roman" pitchFamily="18" charset="0"/>
                </a:rPr>
                <a:t>300.0</a:t>
              </a:r>
              <a:endParaRPr kumimoji="0" lang="zh-CN" altLang="zh-CN" sz="10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136" name="Line 192"/>
            <p:cNvSpPr>
              <a:spLocks noChangeShapeType="1"/>
            </p:cNvSpPr>
            <p:nvPr/>
          </p:nvSpPr>
          <p:spPr bwMode="auto">
            <a:xfrm flipV="1">
              <a:off x="3672" y="2706"/>
              <a:ext cx="1" cy="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37" name="Rectangle 193"/>
            <p:cNvSpPr>
              <a:spLocks noChangeArrowheads="1"/>
            </p:cNvSpPr>
            <p:nvPr/>
          </p:nvSpPr>
          <p:spPr bwMode="auto">
            <a:xfrm>
              <a:off x="3618" y="2772"/>
              <a:ext cx="196"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Times New Roman" pitchFamily="18" charset="0"/>
                  <a:cs typeface="Times New Roman" pitchFamily="18" charset="0"/>
                </a:rPr>
                <a:t>550.0</a:t>
              </a:r>
              <a:endParaRPr kumimoji="0" lang="zh-CN" altLang="zh-CN" sz="10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138" name="Line 194"/>
            <p:cNvSpPr>
              <a:spLocks noChangeShapeType="1"/>
            </p:cNvSpPr>
            <p:nvPr/>
          </p:nvSpPr>
          <p:spPr bwMode="auto">
            <a:xfrm flipV="1">
              <a:off x="4050" y="2706"/>
              <a:ext cx="1" cy="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39" name="Rectangle 195"/>
            <p:cNvSpPr>
              <a:spLocks noChangeArrowheads="1"/>
            </p:cNvSpPr>
            <p:nvPr/>
          </p:nvSpPr>
          <p:spPr bwMode="auto">
            <a:xfrm>
              <a:off x="3996" y="2772"/>
              <a:ext cx="196"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Times New Roman" pitchFamily="18" charset="0"/>
                  <a:cs typeface="Times New Roman" pitchFamily="18" charset="0"/>
                </a:rPr>
                <a:t>800.0</a:t>
              </a:r>
              <a:endParaRPr kumimoji="0" lang="zh-CN" altLang="zh-CN" sz="10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140" name="Rectangle 196"/>
            <p:cNvSpPr>
              <a:spLocks noChangeArrowheads="1"/>
            </p:cNvSpPr>
            <p:nvPr/>
          </p:nvSpPr>
          <p:spPr bwMode="auto">
            <a:xfrm>
              <a:off x="2610" y="1620"/>
              <a:ext cx="107"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000000"/>
                  </a:solidFill>
                  <a:effectLst/>
                  <a:latin typeface="Times New Roman" pitchFamily="18" charset="0"/>
                  <a:cs typeface="Times New Roman" pitchFamily="18" charset="0"/>
                </a:rPr>
                <a:t>uV</a:t>
              </a:r>
              <a:endParaRPr kumimoji="0" lang="zh-CN" altLang="zh-CN" sz="1000"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141" name="Line 197"/>
            <p:cNvSpPr>
              <a:spLocks noChangeShapeType="1"/>
            </p:cNvSpPr>
            <p:nvPr/>
          </p:nvSpPr>
          <p:spPr bwMode="auto">
            <a:xfrm flipH="1">
              <a:off x="2814" y="2742"/>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42" name="Rectangle 198"/>
            <p:cNvSpPr>
              <a:spLocks noChangeArrowheads="1"/>
            </p:cNvSpPr>
            <p:nvPr/>
          </p:nvSpPr>
          <p:spPr bwMode="auto">
            <a:xfrm>
              <a:off x="2748" y="2712"/>
              <a:ext cx="109"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Times New Roman" pitchFamily="18" charset="0"/>
                  <a:cs typeface="Times New Roman" pitchFamily="18" charset="0"/>
                </a:rPr>
                <a:t>0.0</a:t>
              </a:r>
              <a:endParaRPr kumimoji="0" lang="zh-CN" altLang="zh-CN" sz="10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143" name="Line 199"/>
            <p:cNvSpPr>
              <a:spLocks noChangeShapeType="1"/>
            </p:cNvSpPr>
            <p:nvPr/>
          </p:nvSpPr>
          <p:spPr bwMode="auto">
            <a:xfrm flipH="1">
              <a:off x="2814" y="2580"/>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44" name="Rectangle 200"/>
            <p:cNvSpPr>
              <a:spLocks noChangeArrowheads="1"/>
            </p:cNvSpPr>
            <p:nvPr/>
          </p:nvSpPr>
          <p:spPr bwMode="auto">
            <a:xfrm>
              <a:off x="2730" y="2550"/>
              <a:ext cx="138"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Times New Roman" pitchFamily="18" charset="0"/>
                  <a:cs typeface="Times New Roman" pitchFamily="18" charset="0"/>
                </a:rPr>
                <a:t>-1.0</a:t>
              </a:r>
              <a:endParaRPr kumimoji="0" lang="zh-CN" altLang="zh-CN" sz="10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145" name="Line 201"/>
            <p:cNvSpPr>
              <a:spLocks noChangeShapeType="1"/>
            </p:cNvSpPr>
            <p:nvPr/>
          </p:nvSpPr>
          <p:spPr bwMode="auto">
            <a:xfrm flipH="1">
              <a:off x="2814" y="2424"/>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46" name="Rectangle 202"/>
            <p:cNvSpPr>
              <a:spLocks noChangeArrowheads="1"/>
            </p:cNvSpPr>
            <p:nvPr/>
          </p:nvSpPr>
          <p:spPr bwMode="auto">
            <a:xfrm>
              <a:off x="2730" y="2394"/>
              <a:ext cx="138"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Times New Roman" pitchFamily="18" charset="0"/>
                  <a:cs typeface="Times New Roman" pitchFamily="18" charset="0"/>
                </a:rPr>
                <a:t>-2.0</a:t>
              </a:r>
              <a:endParaRPr kumimoji="0" lang="zh-CN" altLang="zh-CN" sz="10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147" name="Line 203"/>
            <p:cNvSpPr>
              <a:spLocks noChangeShapeType="1"/>
            </p:cNvSpPr>
            <p:nvPr/>
          </p:nvSpPr>
          <p:spPr bwMode="auto">
            <a:xfrm flipH="1">
              <a:off x="2814" y="2262"/>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48" name="Rectangle 204"/>
            <p:cNvSpPr>
              <a:spLocks noChangeArrowheads="1"/>
            </p:cNvSpPr>
            <p:nvPr/>
          </p:nvSpPr>
          <p:spPr bwMode="auto">
            <a:xfrm>
              <a:off x="2730" y="2232"/>
              <a:ext cx="138"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Times New Roman" pitchFamily="18" charset="0"/>
                  <a:cs typeface="Times New Roman" pitchFamily="18" charset="0"/>
                </a:rPr>
                <a:t>-3.0</a:t>
              </a:r>
              <a:endParaRPr kumimoji="0" lang="zh-CN" altLang="zh-CN" sz="10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149" name="Line 205"/>
            <p:cNvSpPr>
              <a:spLocks noChangeShapeType="1"/>
            </p:cNvSpPr>
            <p:nvPr/>
          </p:nvSpPr>
          <p:spPr bwMode="auto">
            <a:xfrm flipH="1">
              <a:off x="2814" y="2106"/>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50" name="Rectangle 206"/>
            <p:cNvSpPr>
              <a:spLocks noChangeArrowheads="1"/>
            </p:cNvSpPr>
            <p:nvPr/>
          </p:nvSpPr>
          <p:spPr bwMode="auto">
            <a:xfrm>
              <a:off x="2730" y="2076"/>
              <a:ext cx="138"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Times New Roman" pitchFamily="18" charset="0"/>
                  <a:cs typeface="Times New Roman" pitchFamily="18" charset="0"/>
                </a:rPr>
                <a:t>-4.0</a:t>
              </a:r>
              <a:endParaRPr kumimoji="0" lang="zh-CN" altLang="zh-CN" sz="10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151" name="Line 207"/>
            <p:cNvSpPr>
              <a:spLocks noChangeShapeType="1"/>
            </p:cNvSpPr>
            <p:nvPr/>
          </p:nvSpPr>
          <p:spPr bwMode="auto">
            <a:xfrm flipH="1">
              <a:off x="2814" y="1944"/>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52" name="Rectangle 208"/>
            <p:cNvSpPr>
              <a:spLocks noChangeArrowheads="1"/>
            </p:cNvSpPr>
            <p:nvPr/>
          </p:nvSpPr>
          <p:spPr bwMode="auto">
            <a:xfrm>
              <a:off x="2730" y="1914"/>
              <a:ext cx="138"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000000"/>
                  </a:solidFill>
                  <a:effectLst/>
                  <a:latin typeface="Times New Roman" pitchFamily="18" charset="0"/>
                  <a:cs typeface="Times New Roman" pitchFamily="18" charset="0"/>
                </a:rPr>
                <a:t>-5.0</a:t>
              </a:r>
              <a:endParaRPr kumimoji="0" lang="zh-CN" altLang="zh-CN" sz="1000"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153" name="Line 209"/>
            <p:cNvSpPr>
              <a:spLocks noChangeShapeType="1"/>
            </p:cNvSpPr>
            <p:nvPr/>
          </p:nvSpPr>
          <p:spPr bwMode="auto">
            <a:xfrm flipH="1">
              <a:off x="2814" y="1788"/>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54" name="Rectangle 210"/>
            <p:cNvSpPr>
              <a:spLocks noChangeArrowheads="1"/>
            </p:cNvSpPr>
            <p:nvPr/>
          </p:nvSpPr>
          <p:spPr bwMode="auto">
            <a:xfrm>
              <a:off x="2730" y="1758"/>
              <a:ext cx="138"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Times New Roman" pitchFamily="18" charset="0"/>
                  <a:cs typeface="Times New Roman" pitchFamily="18" charset="0"/>
                </a:rPr>
                <a:t>-6.0</a:t>
              </a:r>
              <a:endParaRPr kumimoji="0" lang="zh-CN" altLang="zh-CN" sz="10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155" name="Line 211"/>
            <p:cNvSpPr>
              <a:spLocks noChangeShapeType="1"/>
            </p:cNvSpPr>
            <p:nvPr/>
          </p:nvSpPr>
          <p:spPr bwMode="auto">
            <a:xfrm flipH="1">
              <a:off x="2814" y="1626"/>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56" name="Rectangle 212"/>
            <p:cNvSpPr>
              <a:spLocks noChangeArrowheads="1"/>
            </p:cNvSpPr>
            <p:nvPr/>
          </p:nvSpPr>
          <p:spPr bwMode="auto">
            <a:xfrm>
              <a:off x="2730" y="1596"/>
              <a:ext cx="138"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Times New Roman" pitchFamily="18" charset="0"/>
                  <a:cs typeface="Times New Roman" pitchFamily="18" charset="0"/>
                </a:rPr>
                <a:t>-7.0</a:t>
              </a:r>
              <a:endParaRPr kumimoji="0" lang="zh-CN" altLang="zh-CN" sz="10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157" name="Line 213"/>
            <p:cNvSpPr>
              <a:spLocks noChangeShapeType="1"/>
            </p:cNvSpPr>
            <p:nvPr/>
          </p:nvSpPr>
          <p:spPr bwMode="auto">
            <a:xfrm flipH="1">
              <a:off x="2814" y="2898"/>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58" name="Rectangle 214"/>
            <p:cNvSpPr>
              <a:spLocks noChangeArrowheads="1"/>
            </p:cNvSpPr>
            <p:nvPr/>
          </p:nvSpPr>
          <p:spPr bwMode="auto">
            <a:xfrm>
              <a:off x="2748" y="2868"/>
              <a:ext cx="109"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Times New Roman" pitchFamily="18" charset="0"/>
                  <a:cs typeface="Times New Roman" pitchFamily="18" charset="0"/>
                </a:rPr>
                <a:t>1.0</a:t>
              </a:r>
              <a:endParaRPr kumimoji="0" lang="zh-CN" altLang="zh-CN" sz="10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159" name="Line 215"/>
            <p:cNvSpPr>
              <a:spLocks noChangeShapeType="1"/>
            </p:cNvSpPr>
            <p:nvPr/>
          </p:nvSpPr>
          <p:spPr bwMode="auto">
            <a:xfrm flipH="1">
              <a:off x="2814" y="3060"/>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60" name="Rectangle 216"/>
            <p:cNvSpPr>
              <a:spLocks noChangeArrowheads="1"/>
            </p:cNvSpPr>
            <p:nvPr/>
          </p:nvSpPr>
          <p:spPr bwMode="auto">
            <a:xfrm>
              <a:off x="2748" y="3030"/>
              <a:ext cx="109"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Times New Roman" pitchFamily="18" charset="0"/>
                  <a:cs typeface="Times New Roman" pitchFamily="18" charset="0"/>
                </a:rPr>
                <a:t>2.0</a:t>
              </a:r>
              <a:endParaRPr kumimoji="0" lang="zh-CN" altLang="zh-CN" sz="10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161" name="Line 217"/>
            <p:cNvSpPr>
              <a:spLocks noChangeShapeType="1"/>
            </p:cNvSpPr>
            <p:nvPr/>
          </p:nvSpPr>
          <p:spPr bwMode="auto">
            <a:xfrm flipH="1">
              <a:off x="2814" y="3216"/>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62" name="Rectangle 218"/>
            <p:cNvSpPr>
              <a:spLocks noChangeArrowheads="1"/>
            </p:cNvSpPr>
            <p:nvPr/>
          </p:nvSpPr>
          <p:spPr bwMode="auto">
            <a:xfrm>
              <a:off x="2748" y="3186"/>
              <a:ext cx="109"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Times New Roman" pitchFamily="18" charset="0"/>
                  <a:cs typeface="Times New Roman" pitchFamily="18" charset="0"/>
                </a:rPr>
                <a:t>3.0</a:t>
              </a:r>
              <a:endParaRPr kumimoji="0" lang="zh-CN" altLang="zh-CN" sz="10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163" name="Freeform 219"/>
            <p:cNvSpPr>
              <a:spLocks/>
            </p:cNvSpPr>
            <p:nvPr/>
          </p:nvSpPr>
          <p:spPr bwMode="auto">
            <a:xfrm>
              <a:off x="2544" y="2028"/>
              <a:ext cx="1800" cy="822"/>
            </a:xfrm>
            <a:custGeom>
              <a:avLst/>
              <a:gdLst/>
              <a:ahLst/>
              <a:cxnLst>
                <a:cxn ang="0">
                  <a:pos x="24" y="708"/>
                </a:cxn>
                <a:cxn ang="0">
                  <a:pos x="54" y="732"/>
                </a:cxn>
                <a:cxn ang="0">
                  <a:pos x="84" y="762"/>
                </a:cxn>
                <a:cxn ang="0">
                  <a:pos x="114" y="726"/>
                </a:cxn>
                <a:cxn ang="0">
                  <a:pos x="144" y="720"/>
                </a:cxn>
                <a:cxn ang="0">
                  <a:pos x="174" y="714"/>
                </a:cxn>
                <a:cxn ang="0">
                  <a:pos x="204" y="708"/>
                </a:cxn>
                <a:cxn ang="0">
                  <a:pos x="234" y="696"/>
                </a:cxn>
                <a:cxn ang="0">
                  <a:pos x="264" y="672"/>
                </a:cxn>
                <a:cxn ang="0">
                  <a:pos x="294" y="642"/>
                </a:cxn>
                <a:cxn ang="0">
                  <a:pos x="324" y="654"/>
                </a:cxn>
                <a:cxn ang="0">
                  <a:pos x="354" y="642"/>
                </a:cxn>
                <a:cxn ang="0">
                  <a:pos x="384" y="594"/>
                </a:cxn>
                <a:cxn ang="0">
                  <a:pos x="414" y="666"/>
                </a:cxn>
                <a:cxn ang="0">
                  <a:pos x="444" y="756"/>
                </a:cxn>
                <a:cxn ang="0">
                  <a:pos x="474" y="810"/>
                </a:cxn>
                <a:cxn ang="0">
                  <a:pos x="504" y="594"/>
                </a:cxn>
                <a:cxn ang="0">
                  <a:pos x="534" y="324"/>
                </a:cxn>
                <a:cxn ang="0">
                  <a:pos x="564" y="138"/>
                </a:cxn>
                <a:cxn ang="0">
                  <a:pos x="594" y="96"/>
                </a:cxn>
                <a:cxn ang="0">
                  <a:pos x="624" y="90"/>
                </a:cxn>
                <a:cxn ang="0">
                  <a:pos x="654" y="12"/>
                </a:cxn>
                <a:cxn ang="0">
                  <a:pos x="684" y="54"/>
                </a:cxn>
                <a:cxn ang="0">
                  <a:pos x="714" y="126"/>
                </a:cxn>
                <a:cxn ang="0">
                  <a:pos x="744" y="210"/>
                </a:cxn>
                <a:cxn ang="0">
                  <a:pos x="774" y="360"/>
                </a:cxn>
                <a:cxn ang="0">
                  <a:pos x="804" y="480"/>
                </a:cxn>
                <a:cxn ang="0">
                  <a:pos x="834" y="528"/>
                </a:cxn>
                <a:cxn ang="0">
                  <a:pos x="864" y="618"/>
                </a:cxn>
                <a:cxn ang="0">
                  <a:pos x="894" y="618"/>
                </a:cxn>
                <a:cxn ang="0">
                  <a:pos x="924" y="606"/>
                </a:cxn>
                <a:cxn ang="0">
                  <a:pos x="954" y="642"/>
                </a:cxn>
                <a:cxn ang="0">
                  <a:pos x="984" y="624"/>
                </a:cxn>
                <a:cxn ang="0">
                  <a:pos x="1014" y="660"/>
                </a:cxn>
                <a:cxn ang="0">
                  <a:pos x="1044" y="648"/>
                </a:cxn>
                <a:cxn ang="0">
                  <a:pos x="1074" y="606"/>
                </a:cxn>
                <a:cxn ang="0">
                  <a:pos x="1104" y="600"/>
                </a:cxn>
                <a:cxn ang="0">
                  <a:pos x="1134" y="606"/>
                </a:cxn>
                <a:cxn ang="0">
                  <a:pos x="1164" y="552"/>
                </a:cxn>
                <a:cxn ang="0">
                  <a:pos x="1194" y="582"/>
                </a:cxn>
                <a:cxn ang="0">
                  <a:pos x="1224" y="570"/>
                </a:cxn>
                <a:cxn ang="0">
                  <a:pos x="1254" y="606"/>
                </a:cxn>
                <a:cxn ang="0">
                  <a:pos x="1284" y="636"/>
                </a:cxn>
                <a:cxn ang="0">
                  <a:pos x="1314" y="618"/>
                </a:cxn>
                <a:cxn ang="0">
                  <a:pos x="1344" y="630"/>
                </a:cxn>
                <a:cxn ang="0">
                  <a:pos x="1374" y="648"/>
                </a:cxn>
                <a:cxn ang="0">
                  <a:pos x="1404" y="666"/>
                </a:cxn>
                <a:cxn ang="0">
                  <a:pos x="1434" y="636"/>
                </a:cxn>
                <a:cxn ang="0">
                  <a:pos x="1464" y="666"/>
                </a:cxn>
                <a:cxn ang="0">
                  <a:pos x="1494" y="666"/>
                </a:cxn>
                <a:cxn ang="0">
                  <a:pos x="1524" y="678"/>
                </a:cxn>
                <a:cxn ang="0">
                  <a:pos x="1554" y="672"/>
                </a:cxn>
                <a:cxn ang="0">
                  <a:pos x="1584" y="672"/>
                </a:cxn>
                <a:cxn ang="0">
                  <a:pos x="1614" y="666"/>
                </a:cxn>
                <a:cxn ang="0">
                  <a:pos x="1644" y="714"/>
                </a:cxn>
                <a:cxn ang="0">
                  <a:pos x="1674" y="678"/>
                </a:cxn>
                <a:cxn ang="0">
                  <a:pos x="1704" y="702"/>
                </a:cxn>
                <a:cxn ang="0">
                  <a:pos x="1734" y="756"/>
                </a:cxn>
                <a:cxn ang="0">
                  <a:pos x="1764" y="768"/>
                </a:cxn>
                <a:cxn ang="0">
                  <a:pos x="1794" y="750"/>
                </a:cxn>
              </a:cxnLst>
              <a:rect l="0" t="0" r="r" b="b"/>
              <a:pathLst>
                <a:path w="1800" h="822">
                  <a:moveTo>
                    <a:pt x="0" y="726"/>
                  </a:moveTo>
                  <a:lnTo>
                    <a:pt x="0" y="726"/>
                  </a:lnTo>
                  <a:lnTo>
                    <a:pt x="6" y="720"/>
                  </a:lnTo>
                  <a:lnTo>
                    <a:pt x="6" y="726"/>
                  </a:lnTo>
                  <a:lnTo>
                    <a:pt x="12" y="714"/>
                  </a:lnTo>
                  <a:lnTo>
                    <a:pt x="12" y="720"/>
                  </a:lnTo>
                  <a:lnTo>
                    <a:pt x="18" y="708"/>
                  </a:lnTo>
                  <a:lnTo>
                    <a:pt x="18" y="714"/>
                  </a:lnTo>
                  <a:lnTo>
                    <a:pt x="24" y="696"/>
                  </a:lnTo>
                  <a:lnTo>
                    <a:pt x="24" y="708"/>
                  </a:lnTo>
                  <a:lnTo>
                    <a:pt x="30" y="696"/>
                  </a:lnTo>
                  <a:lnTo>
                    <a:pt x="30" y="696"/>
                  </a:lnTo>
                  <a:lnTo>
                    <a:pt x="36" y="696"/>
                  </a:lnTo>
                  <a:lnTo>
                    <a:pt x="36" y="702"/>
                  </a:lnTo>
                  <a:lnTo>
                    <a:pt x="42" y="702"/>
                  </a:lnTo>
                  <a:lnTo>
                    <a:pt x="42" y="708"/>
                  </a:lnTo>
                  <a:lnTo>
                    <a:pt x="48" y="708"/>
                  </a:lnTo>
                  <a:lnTo>
                    <a:pt x="48" y="720"/>
                  </a:lnTo>
                  <a:lnTo>
                    <a:pt x="54" y="720"/>
                  </a:lnTo>
                  <a:lnTo>
                    <a:pt x="54" y="732"/>
                  </a:lnTo>
                  <a:lnTo>
                    <a:pt x="60" y="732"/>
                  </a:lnTo>
                  <a:lnTo>
                    <a:pt x="60" y="744"/>
                  </a:lnTo>
                  <a:lnTo>
                    <a:pt x="66" y="744"/>
                  </a:lnTo>
                  <a:lnTo>
                    <a:pt x="66" y="756"/>
                  </a:lnTo>
                  <a:lnTo>
                    <a:pt x="72" y="756"/>
                  </a:lnTo>
                  <a:lnTo>
                    <a:pt x="72" y="762"/>
                  </a:lnTo>
                  <a:lnTo>
                    <a:pt x="78" y="762"/>
                  </a:lnTo>
                  <a:lnTo>
                    <a:pt x="78" y="762"/>
                  </a:lnTo>
                  <a:lnTo>
                    <a:pt x="84" y="762"/>
                  </a:lnTo>
                  <a:lnTo>
                    <a:pt x="84" y="762"/>
                  </a:lnTo>
                  <a:lnTo>
                    <a:pt x="90" y="750"/>
                  </a:lnTo>
                  <a:lnTo>
                    <a:pt x="90" y="762"/>
                  </a:lnTo>
                  <a:lnTo>
                    <a:pt x="96" y="738"/>
                  </a:lnTo>
                  <a:lnTo>
                    <a:pt x="96" y="750"/>
                  </a:lnTo>
                  <a:lnTo>
                    <a:pt x="102" y="732"/>
                  </a:lnTo>
                  <a:lnTo>
                    <a:pt x="102" y="738"/>
                  </a:lnTo>
                  <a:lnTo>
                    <a:pt x="108" y="726"/>
                  </a:lnTo>
                  <a:lnTo>
                    <a:pt x="108" y="732"/>
                  </a:lnTo>
                  <a:lnTo>
                    <a:pt x="114" y="726"/>
                  </a:lnTo>
                  <a:lnTo>
                    <a:pt x="114" y="726"/>
                  </a:lnTo>
                  <a:lnTo>
                    <a:pt x="120" y="720"/>
                  </a:lnTo>
                  <a:lnTo>
                    <a:pt x="120" y="726"/>
                  </a:lnTo>
                  <a:lnTo>
                    <a:pt x="126" y="720"/>
                  </a:lnTo>
                  <a:lnTo>
                    <a:pt x="126" y="720"/>
                  </a:lnTo>
                  <a:lnTo>
                    <a:pt x="132" y="720"/>
                  </a:lnTo>
                  <a:lnTo>
                    <a:pt x="132" y="720"/>
                  </a:lnTo>
                  <a:lnTo>
                    <a:pt x="138" y="720"/>
                  </a:lnTo>
                  <a:lnTo>
                    <a:pt x="138" y="720"/>
                  </a:lnTo>
                  <a:lnTo>
                    <a:pt x="144" y="714"/>
                  </a:lnTo>
                  <a:lnTo>
                    <a:pt x="144" y="720"/>
                  </a:lnTo>
                  <a:lnTo>
                    <a:pt x="150" y="714"/>
                  </a:lnTo>
                  <a:lnTo>
                    <a:pt x="150" y="714"/>
                  </a:lnTo>
                  <a:lnTo>
                    <a:pt x="156" y="714"/>
                  </a:lnTo>
                  <a:lnTo>
                    <a:pt x="156" y="714"/>
                  </a:lnTo>
                  <a:lnTo>
                    <a:pt x="162" y="714"/>
                  </a:lnTo>
                  <a:lnTo>
                    <a:pt x="162" y="714"/>
                  </a:lnTo>
                  <a:lnTo>
                    <a:pt x="168" y="714"/>
                  </a:lnTo>
                  <a:lnTo>
                    <a:pt x="168" y="714"/>
                  </a:lnTo>
                  <a:lnTo>
                    <a:pt x="174" y="714"/>
                  </a:lnTo>
                  <a:lnTo>
                    <a:pt x="174" y="714"/>
                  </a:lnTo>
                  <a:lnTo>
                    <a:pt x="180" y="708"/>
                  </a:lnTo>
                  <a:lnTo>
                    <a:pt x="180" y="714"/>
                  </a:lnTo>
                  <a:lnTo>
                    <a:pt x="186" y="702"/>
                  </a:lnTo>
                  <a:lnTo>
                    <a:pt x="186" y="708"/>
                  </a:lnTo>
                  <a:lnTo>
                    <a:pt x="192" y="702"/>
                  </a:lnTo>
                  <a:lnTo>
                    <a:pt x="192" y="702"/>
                  </a:lnTo>
                  <a:lnTo>
                    <a:pt x="198" y="702"/>
                  </a:lnTo>
                  <a:lnTo>
                    <a:pt x="198" y="702"/>
                  </a:lnTo>
                  <a:lnTo>
                    <a:pt x="204" y="702"/>
                  </a:lnTo>
                  <a:lnTo>
                    <a:pt x="204" y="708"/>
                  </a:lnTo>
                  <a:lnTo>
                    <a:pt x="210" y="708"/>
                  </a:lnTo>
                  <a:lnTo>
                    <a:pt x="210" y="708"/>
                  </a:lnTo>
                  <a:lnTo>
                    <a:pt x="216" y="708"/>
                  </a:lnTo>
                  <a:lnTo>
                    <a:pt x="216" y="714"/>
                  </a:lnTo>
                  <a:lnTo>
                    <a:pt x="222" y="708"/>
                  </a:lnTo>
                  <a:lnTo>
                    <a:pt x="222" y="708"/>
                  </a:lnTo>
                  <a:lnTo>
                    <a:pt x="228" y="696"/>
                  </a:lnTo>
                  <a:lnTo>
                    <a:pt x="228" y="708"/>
                  </a:lnTo>
                  <a:lnTo>
                    <a:pt x="234" y="690"/>
                  </a:lnTo>
                  <a:lnTo>
                    <a:pt x="234" y="696"/>
                  </a:lnTo>
                  <a:lnTo>
                    <a:pt x="240" y="684"/>
                  </a:lnTo>
                  <a:lnTo>
                    <a:pt x="240" y="690"/>
                  </a:lnTo>
                  <a:lnTo>
                    <a:pt x="246" y="678"/>
                  </a:lnTo>
                  <a:lnTo>
                    <a:pt x="246" y="684"/>
                  </a:lnTo>
                  <a:lnTo>
                    <a:pt x="252" y="678"/>
                  </a:lnTo>
                  <a:lnTo>
                    <a:pt x="252" y="678"/>
                  </a:lnTo>
                  <a:lnTo>
                    <a:pt x="258" y="672"/>
                  </a:lnTo>
                  <a:lnTo>
                    <a:pt x="258" y="678"/>
                  </a:lnTo>
                  <a:lnTo>
                    <a:pt x="264" y="672"/>
                  </a:lnTo>
                  <a:lnTo>
                    <a:pt x="264" y="672"/>
                  </a:lnTo>
                  <a:lnTo>
                    <a:pt x="270" y="660"/>
                  </a:lnTo>
                  <a:lnTo>
                    <a:pt x="270" y="672"/>
                  </a:lnTo>
                  <a:lnTo>
                    <a:pt x="276" y="648"/>
                  </a:lnTo>
                  <a:lnTo>
                    <a:pt x="276" y="660"/>
                  </a:lnTo>
                  <a:lnTo>
                    <a:pt x="282" y="642"/>
                  </a:lnTo>
                  <a:lnTo>
                    <a:pt x="282" y="648"/>
                  </a:lnTo>
                  <a:lnTo>
                    <a:pt x="288" y="642"/>
                  </a:lnTo>
                  <a:lnTo>
                    <a:pt x="288" y="642"/>
                  </a:lnTo>
                  <a:lnTo>
                    <a:pt x="294" y="642"/>
                  </a:lnTo>
                  <a:lnTo>
                    <a:pt x="294" y="642"/>
                  </a:lnTo>
                  <a:lnTo>
                    <a:pt x="300" y="642"/>
                  </a:lnTo>
                  <a:lnTo>
                    <a:pt x="300" y="648"/>
                  </a:lnTo>
                  <a:lnTo>
                    <a:pt x="306" y="648"/>
                  </a:lnTo>
                  <a:lnTo>
                    <a:pt x="306" y="654"/>
                  </a:lnTo>
                  <a:lnTo>
                    <a:pt x="312" y="654"/>
                  </a:lnTo>
                  <a:lnTo>
                    <a:pt x="312" y="660"/>
                  </a:lnTo>
                  <a:lnTo>
                    <a:pt x="318" y="654"/>
                  </a:lnTo>
                  <a:lnTo>
                    <a:pt x="318" y="660"/>
                  </a:lnTo>
                  <a:lnTo>
                    <a:pt x="324" y="648"/>
                  </a:lnTo>
                  <a:lnTo>
                    <a:pt x="324" y="654"/>
                  </a:lnTo>
                  <a:lnTo>
                    <a:pt x="330" y="642"/>
                  </a:lnTo>
                  <a:lnTo>
                    <a:pt x="330" y="648"/>
                  </a:lnTo>
                  <a:lnTo>
                    <a:pt x="336" y="642"/>
                  </a:lnTo>
                  <a:lnTo>
                    <a:pt x="336" y="642"/>
                  </a:lnTo>
                  <a:lnTo>
                    <a:pt x="342" y="642"/>
                  </a:lnTo>
                  <a:lnTo>
                    <a:pt x="342" y="648"/>
                  </a:lnTo>
                  <a:lnTo>
                    <a:pt x="348" y="642"/>
                  </a:lnTo>
                  <a:lnTo>
                    <a:pt x="348" y="648"/>
                  </a:lnTo>
                  <a:lnTo>
                    <a:pt x="354" y="642"/>
                  </a:lnTo>
                  <a:lnTo>
                    <a:pt x="354" y="642"/>
                  </a:lnTo>
                  <a:lnTo>
                    <a:pt x="360" y="636"/>
                  </a:lnTo>
                  <a:lnTo>
                    <a:pt x="360" y="642"/>
                  </a:lnTo>
                  <a:lnTo>
                    <a:pt x="366" y="624"/>
                  </a:lnTo>
                  <a:lnTo>
                    <a:pt x="366" y="636"/>
                  </a:lnTo>
                  <a:lnTo>
                    <a:pt x="372" y="606"/>
                  </a:lnTo>
                  <a:lnTo>
                    <a:pt x="372" y="624"/>
                  </a:lnTo>
                  <a:lnTo>
                    <a:pt x="378" y="594"/>
                  </a:lnTo>
                  <a:lnTo>
                    <a:pt x="378" y="606"/>
                  </a:lnTo>
                  <a:lnTo>
                    <a:pt x="384" y="588"/>
                  </a:lnTo>
                  <a:lnTo>
                    <a:pt x="384" y="594"/>
                  </a:lnTo>
                  <a:lnTo>
                    <a:pt x="390" y="588"/>
                  </a:lnTo>
                  <a:lnTo>
                    <a:pt x="390" y="600"/>
                  </a:lnTo>
                  <a:lnTo>
                    <a:pt x="396" y="600"/>
                  </a:lnTo>
                  <a:lnTo>
                    <a:pt x="396" y="618"/>
                  </a:lnTo>
                  <a:lnTo>
                    <a:pt x="402" y="618"/>
                  </a:lnTo>
                  <a:lnTo>
                    <a:pt x="402" y="642"/>
                  </a:lnTo>
                  <a:lnTo>
                    <a:pt x="408" y="642"/>
                  </a:lnTo>
                  <a:lnTo>
                    <a:pt x="408" y="660"/>
                  </a:lnTo>
                  <a:lnTo>
                    <a:pt x="414" y="660"/>
                  </a:lnTo>
                  <a:lnTo>
                    <a:pt x="414" y="666"/>
                  </a:lnTo>
                  <a:lnTo>
                    <a:pt x="420" y="666"/>
                  </a:lnTo>
                  <a:lnTo>
                    <a:pt x="420" y="672"/>
                  </a:lnTo>
                  <a:lnTo>
                    <a:pt x="426" y="672"/>
                  </a:lnTo>
                  <a:lnTo>
                    <a:pt x="426" y="678"/>
                  </a:lnTo>
                  <a:lnTo>
                    <a:pt x="432" y="678"/>
                  </a:lnTo>
                  <a:lnTo>
                    <a:pt x="432" y="696"/>
                  </a:lnTo>
                  <a:lnTo>
                    <a:pt x="438" y="696"/>
                  </a:lnTo>
                  <a:lnTo>
                    <a:pt x="438" y="720"/>
                  </a:lnTo>
                  <a:lnTo>
                    <a:pt x="444" y="720"/>
                  </a:lnTo>
                  <a:lnTo>
                    <a:pt x="444" y="756"/>
                  </a:lnTo>
                  <a:lnTo>
                    <a:pt x="450" y="756"/>
                  </a:lnTo>
                  <a:lnTo>
                    <a:pt x="450" y="792"/>
                  </a:lnTo>
                  <a:lnTo>
                    <a:pt x="456" y="792"/>
                  </a:lnTo>
                  <a:lnTo>
                    <a:pt x="456" y="816"/>
                  </a:lnTo>
                  <a:lnTo>
                    <a:pt x="462" y="816"/>
                  </a:lnTo>
                  <a:lnTo>
                    <a:pt x="462" y="822"/>
                  </a:lnTo>
                  <a:lnTo>
                    <a:pt x="468" y="810"/>
                  </a:lnTo>
                  <a:lnTo>
                    <a:pt x="468" y="822"/>
                  </a:lnTo>
                  <a:lnTo>
                    <a:pt x="474" y="780"/>
                  </a:lnTo>
                  <a:lnTo>
                    <a:pt x="474" y="810"/>
                  </a:lnTo>
                  <a:lnTo>
                    <a:pt x="480" y="738"/>
                  </a:lnTo>
                  <a:lnTo>
                    <a:pt x="480" y="780"/>
                  </a:lnTo>
                  <a:lnTo>
                    <a:pt x="486" y="690"/>
                  </a:lnTo>
                  <a:lnTo>
                    <a:pt x="486" y="738"/>
                  </a:lnTo>
                  <a:lnTo>
                    <a:pt x="492" y="642"/>
                  </a:lnTo>
                  <a:lnTo>
                    <a:pt x="492" y="690"/>
                  </a:lnTo>
                  <a:lnTo>
                    <a:pt x="498" y="594"/>
                  </a:lnTo>
                  <a:lnTo>
                    <a:pt x="498" y="642"/>
                  </a:lnTo>
                  <a:lnTo>
                    <a:pt x="504" y="558"/>
                  </a:lnTo>
                  <a:lnTo>
                    <a:pt x="504" y="594"/>
                  </a:lnTo>
                  <a:lnTo>
                    <a:pt x="510" y="510"/>
                  </a:lnTo>
                  <a:lnTo>
                    <a:pt x="510" y="558"/>
                  </a:lnTo>
                  <a:lnTo>
                    <a:pt x="516" y="450"/>
                  </a:lnTo>
                  <a:lnTo>
                    <a:pt x="516" y="510"/>
                  </a:lnTo>
                  <a:lnTo>
                    <a:pt x="522" y="390"/>
                  </a:lnTo>
                  <a:lnTo>
                    <a:pt x="522" y="450"/>
                  </a:lnTo>
                  <a:lnTo>
                    <a:pt x="528" y="324"/>
                  </a:lnTo>
                  <a:lnTo>
                    <a:pt x="528" y="390"/>
                  </a:lnTo>
                  <a:lnTo>
                    <a:pt x="534" y="270"/>
                  </a:lnTo>
                  <a:lnTo>
                    <a:pt x="534" y="324"/>
                  </a:lnTo>
                  <a:lnTo>
                    <a:pt x="540" y="222"/>
                  </a:lnTo>
                  <a:lnTo>
                    <a:pt x="540" y="270"/>
                  </a:lnTo>
                  <a:lnTo>
                    <a:pt x="546" y="186"/>
                  </a:lnTo>
                  <a:lnTo>
                    <a:pt x="546" y="222"/>
                  </a:lnTo>
                  <a:lnTo>
                    <a:pt x="552" y="156"/>
                  </a:lnTo>
                  <a:lnTo>
                    <a:pt x="552" y="186"/>
                  </a:lnTo>
                  <a:lnTo>
                    <a:pt x="558" y="138"/>
                  </a:lnTo>
                  <a:lnTo>
                    <a:pt x="558" y="156"/>
                  </a:lnTo>
                  <a:lnTo>
                    <a:pt x="564" y="126"/>
                  </a:lnTo>
                  <a:lnTo>
                    <a:pt x="564" y="138"/>
                  </a:lnTo>
                  <a:lnTo>
                    <a:pt x="570" y="120"/>
                  </a:lnTo>
                  <a:lnTo>
                    <a:pt x="570" y="126"/>
                  </a:lnTo>
                  <a:lnTo>
                    <a:pt x="576" y="108"/>
                  </a:lnTo>
                  <a:lnTo>
                    <a:pt x="576" y="120"/>
                  </a:lnTo>
                  <a:lnTo>
                    <a:pt x="582" y="102"/>
                  </a:lnTo>
                  <a:lnTo>
                    <a:pt x="582" y="108"/>
                  </a:lnTo>
                  <a:lnTo>
                    <a:pt x="588" y="96"/>
                  </a:lnTo>
                  <a:lnTo>
                    <a:pt x="588" y="102"/>
                  </a:lnTo>
                  <a:lnTo>
                    <a:pt x="594" y="90"/>
                  </a:lnTo>
                  <a:lnTo>
                    <a:pt x="594" y="96"/>
                  </a:lnTo>
                  <a:lnTo>
                    <a:pt x="600" y="90"/>
                  </a:lnTo>
                  <a:lnTo>
                    <a:pt x="600" y="90"/>
                  </a:lnTo>
                  <a:lnTo>
                    <a:pt x="606" y="90"/>
                  </a:lnTo>
                  <a:lnTo>
                    <a:pt x="606" y="90"/>
                  </a:lnTo>
                  <a:lnTo>
                    <a:pt x="612" y="90"/>
                  </a:lnTo>
                  <a:lnTo>
                    <a:pt x="612" y="96"/>
                  </a:lnTo>
                  <a:lnTo>
                    <a:pt x="618" y="90"/>
                  </a:lnTo>
                  <a:lnTo>
                    <a:pt x="618" y="96"/>
                  </a:lnTo>
                  <a:lnTo>
                    <a:pt x="624" y="84"/>
                  </a:lnTo>
                  <a:lnTo>
                    <a:pt x="624" y="90"/>
                  </a:lnTo>
                  <a:lnTo>
                    <a:pt x="630" y="72"/>
                  </a:lnTo>
                  <a:lnTo>
                    <a:pt x="630" y="84"/>
                  </a:lnTo>
                  <a:lnTo>
                    <a:pt x="636" y="48"/>
                  </a:lnTo>
                  <a:lnTo>
                    <a:pt x="636" y="72"/>
                  </a:lnTo>
                  <a:lnTo>
                    <a:pt x="642" y="30"/>
                  </a:lnTo>
                  <a:lnTo>
                    <a:pt x="642" y="48"/>
                  </a:lnTo>
                  <a:lnTo>
                    <a:pt x="648" y="12"/>
                  </a:lnTo>
                  <a:lnTo>
                    <a:pt x="648" y="30"/>
                  </a:lnTo>
                  <a:lnTo>
                    <a:pt x="654" y="6"/>
                  </a:lnTo>
                  <a:lnTo>
                    <a:pt x="654" y="12"/>
                  </a:lnTo>
                  <a:lnTo>
                    <a:pt x="660" y="0"/>
                  </a:lnTo>
                  <a:lnTo>
                    <a:pt x="660" y="6"/>
                  </a:lnTo>
                  <a:lnTo>
                    <a:pt x="666" y="6"/>
                  </a:lnTo>
                  <a:lnTo>
                    <a:pt x="666" y="18"/>
                  </a:lnTo>
                  <a:lnTo>
                    <a:pt x="672" y="18"/>
                  </a:lnTo>
                  <a:lnTo>
                    <a:pt x="672" y="30"/>
                  </a:lnTo>
                  <a:lnTo>
                    <a:pt x="678" y="30"/>
                  </a:lnTo>
                  <a:lnTo>
                    <a:pt x="678" y="42"/>
                  </a:lnTo>
                  <a:lnTo>
                    <a:pt x="684" y="42"/>
                  </a:lnTo>
                  <a:lnTo>
                    <a:pt x="684" y="54"/>
                  </a:lnTo>
                  <a:lnTo>
                    <a:pt x="690" y="54"/>
                  </a:lnTo>
                  <a:lnTo>
                    <a:pt x="690" y="72"/>
                  </a:lnTo>
                  <a:lnTo>
                    <a:pt x="696" y="72"/>
                  </a:lnTo>
                  <a:lnTo>
                    <a:pt x="696" y="90"/>
                  </a:lnTo>
                  <a:lnTo>
                    <a:pt x="702" y="90"/>
                  </a:lnTo>
                  <a:lnTo>
                    <a:pt x="702" y="108"/>
                  </a:lnTo>
                  <a:lnTo>
                    <a:pt x="708" y="108"/>
                  </a:lnTo>
                  <a:lnTo>
                    <a:pt x="708" y="114"/>
                  </a:lnTo>
                  <a:lnTo>
                    <a:pt x="714" y="114"/>
                  </a:lnTo>
                  <a:lnTo>
                    <a:pt x="714" y="126"/>
                  </a:lnTo>
                  <a:lnTo>
                    <a:pt x="720" y="126"/>
                  </a:lnTo>
                  <a:lnTo>
                    <a:pt x="720" y="132"/>
                  </a:lnTo>
                  <a:lnTo>
                    <a:pt x="726" y="132"/>
                  </a:lnTo>
                  <a:lnTo>
                    <a:pt x="726" y="144"/>
                  </a:lnTo>
                  <a:lnTo>
                    <a:pt x="732" y="144"/>
                  </a:lnTo>
                  <a:lnTo>
                    <a:pt x="732" y="162"/>
                  </a:lnTo>
                  <a:lnTo>
                    <a:pt x="738" y="162"/>
                  </a:lnTo>
                  <a:lnTo>
                    <a:pt x="738" y="186"/>
                  </a:lnTo>
                  <a:lnTo>
                    <a:pt x="744" y="186"/>
                  </a:lnTo>
                  <a:lnTo>
                    <a:pt x="744" y="210"/>
                  </a:lnTo>
                  <a:lnTo>
                    <a:pt x="750" y="210"/>
                  </a:lnTo>
                  <a:lnTo>
                    <a:pt x="750" y="246"/>
                  </a:lnTo>
                  <a:lnTo>
                    <a:pt x="756" y="246"/>
                  </a:lnTo>
                  <a:lnTo>
                    <a:pt x="756" y="276"/>
                  </a:lnTo>
                  <a:lnTo>
                    <a:pt x="762" y="276"/>
                  </a:lnTo>
                  <a:lnTo>
                    <a:pt x="762" y="300"/>
                  </a:lnTo>
                  <a:lnTo>
                    <a:pt x="768" y="300"/>
                  </a:lnTo>
                  <a:lnTo>
                    <a:pt x="768" y="330"/>
                  </a:lnTo>
                  <a:lnTo>
                    <a:pt x="774" y="330"/>
                  </a:lnTo>
                  <a:lnTo>
                    <a:pt x="774" y="360"/>
                  </a:lnTo>
                  <a:lnTo>
                    <a:pt x="780" y="360"/>
                  </a:lnTo>
                  <a:lnTo>
                    <a:pt x="780" y="390"/>
                  </a:lnTo>
                  <a:lnTo>
                    <a:pt x="786" y="390"/>
                  </a:lnTo>
                  <a:lnTo>
                    <a:pt x="786" y="420"/>
                  </a:lnTo>
                  <a:lnTo>
                    <a:pt x="792" y="420"/>
                  </a:lnTo>
                  <a:lnTo>
                    <a:pt x="792" y="444"/>
                  </a:lnTo>
                  <a:lnTo>
                    <a:pt x="798" y="444"/>
                  </a:lnTo>
                  <a:lnTo>
                    <a:pt x="798" y="462"/>
                  </a:lnTo>
                  <a:lnTo>
                    <a:pt x="804" y="462"/>
                  </a:lnTo>
                  <a:lnTo>
                    <a:pt x="804" y="480"/>
                  </a:lnTo>
                  <a:lnTo>
                    <a:pt x="810" y="480"/>
                  </a:lnTo>
                  <a:lnTo>
                    <a:pt x="810" y="492"/>
                  </a:lnTo>
                  <a:lnTo>
                    <a:pt x="816" y="492"/>
                  </a:lnTo>
                  <a:lnTo>
                    <a:pt x="816" y="498"/>
                  </a:lnTo>
                  <a:lnTo>
                    <a:pt x="822" y="498"/>
                  </a:lnTo>
                  <a:lnTo>
                    <a:pt x="822" y="504"/>
                  </a:lnTo>
                  <a:lnTo>
                    <a:pt x="828" y="504"/>
                  </a:lnTo>
                  <a:lnTo>
                    <a:pt x="828" y="510"/>
                  </a:lnTo>
                  <a:lnTo>
                    <a:pt x="834" y="510"/>
                  </a:lnTo>
                  <a:lnTo>
                    <a:pt x="834" y="528"/>
                  </a:lnTo>
                  <a:lnTo>
                    <a:pt x="840" y="528"/>
                  </a:lnTo>
                  <a:lnTo>
                    <a:pt x="840" y="552"/>
                  </a:lnTo>
                  <a:lnTo>
                    <a:pt x="846" y="552"/>
                  </a:lnTo>
                  <a:lnTo>
                    <a:pt x="846" y="570"/>
                  </a:lnTo>
                  <a:lnTo>
                    <a:pt x="852" y="570"/>
                  </a:lnTo>
                  <a:lnTo>
                    <a:pt x="852" y="588"/>
                  </a:lnTo>
                  <a:lnTo>
                    <a:pt x="858" y="588"/>
                  </a:lnTo>
                  <a:lnTo>
                    <a:pt x="858" y="600"/>
                  </a:lnTo>
                  <a:lnTo>
                    <a:pt x="864" y="600"/>
                  </a:lnTo>
                  <a:lnTo>
                    <a:pt x="864" y="618"/>
                  </a:lnTo>
                  <a:lnTo>
                    <a:pt x="870" y="618"/>
                  </a:lnTo>
                  <a:lnTo>
                    <a:pt x="870" y="630"/>
                  </a:lnTo>
                  <a:lnTo>
                    <a:pt x="876" y="630"/>
                  </a:lnTo>
                  <a:lnTo>
                    <a:pt x="876" y="636"/>
                  </a:lnTo>
                  <a:lnTo>
                    <a:pt x="882" y="630"/>
                  </a:lnTo>
                  <a:lnTo>
                    <a:pt x="882" y="636"/>
                  </a:lnTo>
                  <a:lnTo>
                    <a:pt x="888" y="618"/>
                  </a:lnTo>
                  <a:lnTo>
                    <a:pt x="888" y="630"/>
                  </a:lnTo>
                  <a:lnTo>
                    <a:pt x="894" y="612"/>
                  </a:lnTo>
                  <a:lnTo>
                    <a:pt x="894" y="618"/>
                  </a:lnTo>
                  <a:lnTo>
                    <a:pt x="900" y="606"/>
                  </a:lnTo>
                  <a:lnTo>
                    <a:pt x="900" y="612"/>
                  </a:lnTo>
                  <a:lnTo>
                    <a:pt x="906" y="606"/>
                  </a:lnTo>
                  <a:lnTo>
                    <a:pt x="906" y="606"/>
                  </a:lnTo>
                  <a:lnTo>
                    <a:pt x="912" y="606"/>
                  </a:lnTo>
                  <a:lnTo>
                    <a:pt x="912" y="606"/>
                  </a:lnTo>
                  <a:lnTo>
                    <a:pt x="918" y="606"/>
                  </a:lnTo>
                  <a:lnTo>
                    <a:pt x="918" y="606"/>
                  </a:lnTo>
                  <a:lnTo>
                    <a:pt x="924" y="606"/>
                  </a:lnTo>
                  <a:lnTo>
                    <a:pt x="924" y="606"/>
                  </a:lnTo>
                  <a:lnTo>
                    <a:pt x="930" y="606"/>
                  </a:lnTo>
                  <a:lnTo>
                    <a:pt x="930" y="612"/>
                  </a:lnTo>
                  <a:lnTo>
                    <a:pt x="936" y="612"/>
                  </a:lnTo>
                  <a:lnTo>
                    <a:pt x="936" y="624"/>
                  </a:lnTo>
                  <a:lnTo>
                    <a:pt x="942" y="624"/>
                  </a:lnTo>
                  <a:lnTo>
                    <a:pt x="942" y="636"/>
                  </a:lnTo>
                  <a:lnTo>
                    <a:pt x="948" y="636"/>
                  </a:lnTo>
                  <a:lnTo>
                    <a:pt x="948" y="642"/>
                  </a:lnTo>
                  <a:lnTo>
                    <a:pt x="954" y="642"/>
                  </a:lnTo>
                  <a:lnTo>
                    <a:pt x="954" y="642"/>
                  </a:lnTo>
                  <a:lnTo>
                    <a:pt x="960" y="636"/>
                  </a:lnTo>
                  <a:lnTo>
                    <a:pt x="960" y="642"/>
                  </a:lnTo>
                  <a:lnTo>
                    <a:pt x="966" y="630"/>
                  </a:lnTo>
                  <a:lnTo>
                    <a:pt x="966" y="636"/>
                  </a:lnTo>
                  <a:lnTo>
                    <a:pt x="972" y="624"/>
                  </a:lnTo>
                  <a:lnTo>
                    <a:pt x="972" y="630"/>
                  </a:lnTo>
                  <a:lnTo>
                    <a:pt x="978" y="618"/>
                  </a:lnTo>
                  <a:lnTo>
                    <a:pt x="978" y="624"/>
                  </a:lnTo>
                  <a:lnTo>
                    <a:pt x="984" y="618"/>
                  </a:lnTo>
                  <a:lnTo>
                    <a:pt x="984" y="624"/>
                  </a:lnTo>
                  <a:lnTo>
                    <a:pt x="990" y="624"/>
                  </a:lnTo>
                  <a:lnTo>
                    <a:pt x="990" y="630"/>
                  </a:lnTo>
                  <a:lnTo>
                    <a:pt x="996" y="630"/>
                  </a:lnTo>
                  <a:lnTo>
                    <a:pt x="996" y="636"/>
                  </a:lnTo>
                  <a:lnTo>
                    <a:pt x="1002" y="636"/>
                  </a:lnTo>
                  <a:lnTo>
                    <a:pt x="1002" y="648"/>
                  </a:lnTo>
                  <a:lnTo>
                    <a:pt x="1008" y="648"/>
                  </a:lnTo>
                  <a:lnTo>
                    <a:pt x="1008" y="654"/>
                  </a:lnTo>
                  <a:lnTo>
                    <a:pt x="1014" y="654"/>
                  </a:lnTo>
                  <a:lnTo>
                    <a:pt x="1014" y="660"/>
                  </a:lnTo>
                  <a:lnTo>
                    <a:pt x="1020" y="660"/>
                  </a:lnTo>
                  <a:lnTo>
                    <a:pt x="1020" y="666"/>
                  </a:lnTo>
                  <a:lnTo>
                    <a:pt x="1026" y="660"/>
                  </a:lnTo>
                  <a:lnTo>
                    <a:pt x="1026" y="666"/>
                  </a:lnTo>
                  <a:lnTo>
                    <a:pt x="1032" y="654"/>
                  </a:lnTo>
                  <a:lnTo>
                    <a:pt x="1032" y="660"/>
                  </a:lnTo>
                  <a:lnTo>
                    <a:pt x="1038" y="648"/>
                  </a:lnTo>
                  <a:lnTo>
                    <a:pt x="1038" y="654"/>
                  </a:lnTo>
                  <a:lnTo>
                    <a:pt x="1044" y="648"/>
                  </a:lnTo>
                  <a:lnTo>
                    <a:pt x="1044" y="648"/>
                  </a:lnTo>
                  <a:lnTo>
                    <a:pt x="1050" y="642"/>
                  </a:lnTo>
                  <a:lnTo>
                    <a:pt x="1050" y="648"/>
                  </a:lnTo>
                  <a:lnTo>
                    <a:pt x="1056" y="630"/>
                  </a:lnTo>
                  <a:lnTo>
                    <a:pt x="1056" y="642"/>
                  </a:lnTo>
                  <a:lnTo>
                    <a:pt x="1062" y="618"/>
                  </a:lnTo>
                  <a:lnTo>
                    <a:pt x="1062" y="630"/>
                  </a:lnTo>
                  <a:lnTo>
                    <a:pt x="1068" y="606"/>
                  </a:lnTo>
                  <a:lnTo>
                    <a:pt x="1068" y="618"/>
                  </a:lnTo>
                  <a:lnTo>
                    <a:pt x="1074" y="600"/>
                  </a:lnTo>
                  <a:lnTo>
                    <a:pt x="1074" y="606"/>
                  </a:lnTo>
                  <a:lnTo>
                    <a:pt x="1080" y="594"/>
                  </a:lnTo>
                  <a:lnTo>
                    <a:pt x="1080" y="600"/>
                  </a:lnTo>
                  <a:lnTo>
                    <a:pt x="1086" y="588"/>
                  </a:lnTo>
                  <a:lnTo>
                    <a:pt x="1086" y="594"/>
                  </a:lnTo>
                  <a:lnTo>
                    <a:pt x="1092" y="588"/>
                  </a:lnTo>
                  <a:lnTo>
                    <a:pt x="1092" y="594"/>
                  </a:lnTo>
                  <a:lnTo>
                    <a:pt x="1098" y="594"/>
                  </a:lnTo>
                  <a:lnTo>
                    <a:pt x="1098" y="594"/>
                  </a:lnTo>
                  <a:lnTo>
                    <a:pt x="1104" y="594"/>
                  </a:lnTo>
                  <a:lnTo>
                    <a:pt x="1104" y="600"/>
                  </a:lnTo>
                  <a:lnTo>
                    <a:pt x="1110" y="600"/>
                  </a:lnTo>
                  <a:lnTo>
                    <a:pt x="1110" y="600"/>
                  </a:lnTo>
                  <a:lnTo>
                    <a:pt x="1116" y="600"/>
                  </a:lnTo>
                  <a:lnTo>
                    <a:pt x="1116" y="606"/>
                  </a:lnTo>
                  <a:lnTo>
                    <a:pt x="1122" y="606"/>
                  </a:lnTo>
                  <a:lnTo>
                    <a:pt x="1122" y="606"/>
                  </a:lnTo>
                  <a:lnTo>
                    <a:pt x="1128" y="606"/>
                  </a:lnTo>
                  <a:lnTo>
                    <a:pt x="1128" y="606"/>
                  </a:lnTo>
                  <a:lnTo>
                    <a:pt x="1134" y="600"/>
                  </a:lnTo>
                  <a:lnTo>
                    <a:pt x="1134" y="606"/>
                  </a:lnTo>
                  <a:lnTo>
                    <a:pt x="1140" y="588"/>
                  </a:lnTo>
                  <a:lnTo>
                    <a:pt x="1140" y="600"/>
                  </a:lnTo>
                  <a:lnTo>
                    <a:pt x="1146" y="576"/>
                  </a:lnTo>
                  <a:lnTo>
                    <a:pt x="1146" y="588"/>
                  </a:lnTo>
                  <a:lnTo>
                    <a:pt x="1152" y="564"/>
                  </a:lnTo>
                  <a:lnTo>
                    <a:pt x="1152" y="576"/>
                  </a:lnTo>
                  <a:lnTo>
                    <a:pt x="1158" y="552"/>
                  </a:lnTo>
                  <a:lnTo>
                    <a:pt x="1158" y="564"/>
                  </a:lnTo>
                  <a:lnTo>
                    <a:pt x="1164" y="540"/>
                  </a:lnTo>
                  <a:lnTo>
                    <a:pt x="1164" y="552"/>
                  </a:lnTo>
                  <a:lnTo>
                    <a:pt x="1170" y="540"/>
                  </a:lnTo>
                  <a:lnTo>
                    <a:pt x="1170" y="540"/>
                  </a:lnTo>
                  <a:lnTo>
                    <a:pt x="1176" y="540"/>
                  </a:lnTo>
                  <a:lnTo>
                    <a:pt x="1176" y="546"/>
                  </a:lnTo>
                  <a:lnTo>
                    <a:pt x="1182" y="546"/>
                  </a:lnTo>
                  <a:lnTo>
                    <a:pt x="1182" y="552"/>
                  </a:lnTo>
                  <a:lnTo>
                    <a:pt x="1188" y="552"/>
                  </a:lnTo>
                  <a:lnTo>
                    <a:pt x="1188" y="564"/>
                  </a:lnTo>
                  <a:lnTo>
                    <a:pt x="1194" y="564"/>
                  </a:lnTo>
                  <a:lnTo>
                    <a:pt x="1194" y="582"/>
                  </a:lnTo>
                  <a:lnTo>
                    <a:pt x="1200" y="582"/>
                  </a:lnTo>
                  <a:lnTo>
                    <a:pt x="1200" y="588"/>
                  </a:lnTo>
                  <a:lnTo>
                    <a:pt x="1206" y="582"/>
                  </a:lnTo>
                  <a:lnTo>
                    <a:pt x="1206" y="588"/>
                  </a:lnTo>
                  <a:lnTo>
                    <a:pt x="1212" y="576"/>
                  </a:lnTo>
                  <a:lnTo>
                    <a:pt x="1212" y="582"/>
                  </a:lnTo>
                  <a:lnTo>
                    <a:pt x="1218" y="570"/>
                  </a:lnTo>
                  <a:lnTo>
                    <a:pt x="1218" y="576"/>
                  </a:lnTo>
                  <a:lnTo>
                    <a:pt x="1224" y="570"/>
                  </a:lnTo>
                  <a:lnTo>
                    <a:pt x="1224" y="570"/>
                  </a:lnTo>
                  <a:lnTo>
                    <a:pt x="1230" y="570"/>
                  </a:lnTo>
                  <a:lnTo>
                    <a:pt x="1230" y="582"/>
                  </a:lnTo>
                  <a:lnTo>
                    <a:pt x="1236" y="582"/>
                  </a:lnTo>
                  <a:lnTo>
                    <a:pt x="1236" y="588"/>
                  </a:lnTo>
                  <a:lnTo>
                    <a:pt x="1242" y="588"/>
                  </a:lnTo>
                  <a:lnTo>
                    <a:pt x="1242" y="600"/>
                  </a:lnTo>
                  <a:lnTo>
                    <a:pt x="1248" y="600"/>
                  </a:lnTo>
                  <a:lnTo>
                    <a:pt x="1248" y="606"/>
                  </a:lnTo>
                  <a:lnTo>
                    <a:pt x="1254" y="606"/>
                  </a:lnTo>
                  <a:lnTo>
                    <a:pt x="1254" y="606"/>
                  </a:lnTo>
                  <a:lnTo>
                    <a:pt x="1260" y="606"/>
                  </a:lnTo>
                  <a:lnTo>
                    <a:pt x="1260" y="612"/>
                  </a:lnTo>
                  <a:lnTo>
                    <a:pt x="1266" y="612"/>
                  </a:lnTo>
                  <a:lnTo>
                    <a:pt x="1266" y="618"/>
                  </a:lnTo>
                  <a:lnTo>
                    <a:pt x="1272" y="618"/>
                  </a:lnTo>
                  <a:lnTo>
                    <a:pt x="1272" y="630"/>
                  </a:lnTo>
                  <a:lnTo>
                    <a:pt x="1278" y="630"/>
                  </a:lnTo>
                  <a:lnTo>
                    <a:pt x="1278" y="636"/>
                  </a:lnTo>
                  <a:lnTo>
                    <a:pt x="1284" y="636"/>
                  </a:lnTo>
                  <a:lnTo>
                    <a:pt x="1284" y="636"/>
                  </a:lnTo>
                  <a:lnTo>
                    <a:pt x="1290" y="630"/>
                  </a:lnTo>
                  <a:lnTo>
                    <a:pt x="1290" y="636"/>
                  </a:lnTo>
                  <a:lnTo>
                    <a:pt x="1296" y="624"/>
                  </a:lnTo>
                  <a:lnTo>
                    <a:pt x="1296" y="630"/>
                  </a:lnTo>
                  <a:lnTo>
                    <a:pt x="1302" y="624"/>
                  </a:lnTo>
                  <a:lnTo>
                    <a:pt x="1302" y="624"/>
                  </a:lnTo>
                  <a:lnTo>
                    <a:pt x="1308" y="618"/>
                  </a:lnTo>
                  <a:lnTo>
                    <a:pt x="1308" y="624"/>
                  </a:lnTo>
                  <a:lnTo>
                    <a:pt x="1314" y="618"/>
                  </a:lnTo>
                  <a:lnTo>
                    <a:pt x="1314" y="618"/>
                  </a:lnTo>
                  <a:lnTo>
                    <a:pt x="1320" y="618"/>
                  </a:lnTo>
                  <a:lnTo>
                    <a:pt x="1320" y="618"/>
                  </a:lnTo>
                  <a:lnTo>
                    <a:pt x="1326" y="618"/>
                  </a:lnTo>
                  <a:lnTo>
                    <a:pt x="1326" y="618"/>
                  </a:lnTo>
                  <a:lnTo>
                    <a:pt x="1332" y="618"/>
                  </a:lnTo>
                  <a:lnTo>
                    <a:pt x="1332" y="624"/>
                  </a:lnTo>
                  <a:lnTo>
                    <a:pt x="1338" y="624"/>
                  </a:lnTo>
                  <a:lnTo>
                    <a:pt x="1338" y="624"/>
                  </a:lnTo>
                  <a:lnTo>
                    <a:pt x="1344" y="624"/>
                  </a:lnTo>
                  <a:lnTo>
                    <a:pt x="1344" y="630"/>
                  </a:lnTo>
                  <a:lnTo>
                    <a:pt x="1350" y="630"/>
                  </a:lnTo>
                  <a:lnTo>
                    <a:pt x="1350" y="642"/>
                  </a:lnTo>
                  <a:lnTo>
                    <a:pt x="1356" y="642"/>
                  </a:lnTo>
                  <a:lnTo>
                    <a:pt x="1356" y="648"/>
                  </a:lnTo>
                  <a:lnTo>
                    <a:pt x="1362" y="648"/>
                  </a:lnTo>
                  <a:lnTo>
                    <a:pt x="1362" y="648"/>
                  </a:lnTo>
                  <a:lnTo>
                    <a:pt x="1368" y="648"/>
                  </a:lnTo>
                  <a:lnTo>
                    <a:pt x="1368" y="648"/>
                  </a:lnTo>
                  <a:lnTo>
                    <a:pt x="1374" y="642"/>
                  </a:lnTo>
                  <a:lnTo>
                    <a:pt x="1374" y="648"/>
                  </a:lnTo>
                  <a:lnTo>
                    <a:pt x="1380" y="636"/>
                  </a:lnTo>
                  <a:lnTo>
                    <a:pt x="1380" y="642"/>
                  </a:lnTo>
                  <a:lnTo>
                    <a:pt x="1386" y="636"/>
                  </a:lnTo>
                  <a:lnTo>
                    <a:pt x="1386" y="636"/>
                  </a:lnTo>
                  <a:lnTo>
                    <a:pt x="1392" y="636"/>
                  </a:lnTo>
                  <a:lnTo>
                    <a:pt x="1392" y="642"/>
                  </a:lnTo>
                  <a:lnTo>
                    <a:pt x="1398" y="642"/>
                  </a:lnTo>
                  <a:lnTo>
                    <a:pt x="1398" y="654"/>
                  </a:lnTo>
                  <a:lnTo>
                    <a:pt x="1404" y="654"/>
                  </a:lnTo>
                  <a:lnTo>
                    <a:pt x="1404" y="666"/>
                  </a:lnTo>
                  <a:lnTo>
                    <a:pt x="1410" y="666"/>
                  </a:lnTo>
                  <a:lnTo>
                    <a:pt x="1410" y="666"/>
                  </a:lnTo>
                  <a:lnTo>
                    <a:pt x="1416" y="660"/>
                  </a:lnTo>
                  <a:lnTo>
                    <a:pt x="1416" y="666"/>
                  </a:lnTo>
                  <a:lnTo>
                    <a:pt x="1422" y="648"/>
                  </a:lnTo>
                  <a:lnTo>
                    <a:pt x="1422" y="660"/>
                  </a:lnTo>
                  <a:lnTo>
                    <a:pt x="1428" y="636"/>
                  </a:lnTo>
                  <a:lnTo>
                    <a:pt x="1428" y="648"/>
                  </a:lnTo>
                  <a:lnTo>
                    <a:pt x="1434" y="630"/>
                  </a:lnTo>
                  <a:lnTo>
                    <a:pt x="1434" y="636"/>
                  </a:lnTo>
                  <a:lnTo>
                    <a:pt x="1440" y="630"/>
                  </a:lnTo>
                  <a:lnTo>
                    <a:pt x="1440" y="630"/>
                  </a:lnTo>
                  <a:lnTo>
                    <a:pt x="1446" y="630"/>
                  </a:lnTo>
                  <a:lnTo>
                    <a:pt x="1446" y="636"/>
                  </a:lnTo>
                  <a:lnTo>
                    <a:pt x="1452" y="636"/>
                  </a:lnTo>
                  <a:lnTo>
                    <a:pt x="1452" y="648"/>
                  </a:lnTo>
                  <a:lnTo>
                    <a:pt x="1458" y="648"/>
                  </a:lnTo>
                  <a:lnTo>
                    <a:pt x="1458" y="660"/>
                  </a:lnTo>
                  <a:lnTo>
                    <a:pt x="1464" y="660"/>
                  </a:lnTo>
                  <a:lnTo>
                    <a:pt x="1464" y="666"/>
                  </a:lnTo>
                  <a:lnTo>
                    <a:pt x="1470" y="666"/>
                  </a:lnTo>
                  <a:lnTo>
                    <a:pt x="1470" y="666"/>
                  </a:lnTo>
                  <a:lnTo>
                    <a:pt x="1476" y="666"/>
                  </a:lnTo>
                  <a:lnTo>
                    <a:pt x="1476" y="666"/>
                  </a:lnTo>
                  <a:lnTo>
                    <a:pt x="1482" y="666"/>
                  </a:lnTo>
                  <a:lnTo>
                    <a:pt x="1482" y="666"/>
                  </a:lnTo>
                  <a:lnTo>
                    <a:pt x="1488" y="666"/>
                  </a:lnTo>
                  <a:lnTo>
                    <a:pt x="1488" y="666"/>
                  </a:lnTo>
                  <a:lnTo>
                    <a:pt x="1494" y="660"/>
                  </a:lnTo>
                  <a:lnTo>
                    <a:pt x="1494" y="666"/>
                  </a:lnTo>
                  <a:lnTo>
                    <a:pt x="1500" y="660"/>
                  </a:lnTo>
                  <a:lnTo>
                    <a:pt x="1500" y="660"/>
                  </a:lnTo>
                  <a:lnTo>
                    <a:pt x="1506" y="660"/>
                  </a:lnTo>
                  <a:lnTo>
                    <a:pt x="1506" y="660"/>
                  </a:lnTo>
                  <a:lnTo>
                    <a:pt x="1512" y="660"/>
                  </a:lnTo>
                  <a:lnTo>
                    <a:pt x="1512" y="666"/>
                  </a:lnTo>
                  <a:lnTo>
                    <a:pt x="1518" y="666"/>
                  </a:lnTo>
                  <a:lnTo>
                    <a:pt x="1518" y="672"/>
                  </a:lnTo>
                  <a:lnTo>
                    <a:pt x="1524" y="672"/>
                  </a:lnTo>
                  <a:lnTo>
                    <a:pt x="1524" y="678"/>
                  </a:lnTo>
                  <a:lnTo>
                    <a:pt x="1530" y="678"/>
                  </a:lnTo>
                  <a:lnTo>
                    <a:pt x="1530" y="684"/>
                  </a:lnTo>
                  <a:lnTo>
                    <a:pt x="1536" y="684"/>
                  </a:lnTo>
                  <a:lnTo>
                    <a:pt x="1536" y="684"/>
                  </a:lnTo>
                  <a:lnTo>
                    <a:pt x="1542" y="678"/>
                  </a:lnTo>
                  <a:lnTo>
                    <a:pt x="1542" y="684"/>
                  </a:lnTo>
                  <a:lnTo>
                    <a:pt x="1548" y="672"/>
                  </a:lnTo>
                  <a:lnTo>
                    <a:pt x="1548" y="678"/>
                  </a:lnTo>
                  <a:lnTo>
                    <a:pt x="1554" y="666"/>
                  </a:lnTo>
                  <a:lnTo>
                    <a:pt x="1554" y="672"/>
                  </a:lnTo>
                  <a:lnTo>
                    <a:pt x="1560" y="660"/>
                  </a:lnTo>
                  <a:lnTo>
                    <a:pt x="1560" y="666"/>
                  </a:lnTo>
                  <a:lnTo>
                    <a:pt x="1566" y="660"/>
                  </a:lnTo>
                  <a:lnTo>
                    <a:pt x="1566" y="666"/>
                  </a:lnTo>
                  <a:lnTo>
                    <a:pt x="1572" y="666"/>
                  </a:lnTo>
                  <a:lnTo>
                    <a:pt x="1572" y="672"/>
                  </a:lnTo>
                  <a:lnTo>
                    <a:pt x="1578" y="672"/>
                  </a:lnTo>
                  <a:lnTo>
                    <a:pt x="1578" y="672"/>
                  </a:lnTo>
                  <a:lnTo>
                    <a:pt x="1584" y="672"/>
                  </a:lnTo>
                  <a:lnTo>
                    <a:pt x="1584" y="672"/>
                  </a:lnTo>
                  <a:lnTo>
                    <a:pt x="1590" y="666"/>
                  </a:lnTo>
                  <a:lnTo>
                    <a:pt x="1590" y="672"/>
                  </a:lnTo>
                  <a:lnTo>
                    <a:pt x="1596" y="660"/>
                  </a:lnTo>
                  <a:lnTo>
                    <a:pt x="1596" y="666"/>
                  </a:lnTo>
                  <a:lnTo>
                    <a:pt x="1602" y="654"/>
                  </a:lnTo>
                  <a:lnTo>
                    <a:pt x="1602" y="660"/>
                  </a:lnTo>
                  <a:lnTo>
                    <a:pt x="1608" y="654"/>
                  </a:lnTo>
                  <a:lnTo>
                    <a:pt x="1608" y="660"/>
                  </a:lnTo>
                  <a:lnTo>
                    <a:pt x="1614" y="660"/>
                  </a:lnTo>
                  <a:lnTo>
                    <a:pt x="1614" y="666"/>
                  </a:lnTo>
                  <a:lnTo>
                    <a:pt x="1620" y="666"/>
                  </a:lnTo>
                  <a:lnTo>
                    <a:pt x="1620" y="678"/>
                  </a:lnTo>
                  <a:lnTo>
                    <a:pt x="1626" y="678"/>
                  </a:lnTo>
                  <a:lnTo>
                    <a:pt x="1626" y="690"/>
                  </a:lnTo>
                  <a:lnTo>
                    <a:pt x="1632" y="690"/>
                  </a:lnTo>
                  <a:lnTo>
                    <a:pt x="1632" y="702"/>
                  </a:lnTo>
                  <a:lnTo>
                    <a:pt x="1638" y="702"/>
                  </a:lnTo>
                  <a:lnTo>
                    <a:pt x="1638" y="714"/>
                  </a:lnTo>
                  <a:lnTo>
                    <a:pt x="1644" y="708"/>
                  </a:lnTo>
                  <a:lnTo>
                    <a:pt x="1644" y="714"/>
                  </a:lnTo>
                  <a:lnTo>
                    <a:pt x="1650" y="702"/>
                  </a:lnTo>
                  <a:lnTo>
                    <a:pt x="1650" y="708"/>
                  </a:lnTo>
                  <a:lnTo>
                    <a:pt x="1656" y="690"/>
                  </a:lnTo>
                  <a:lnTo>
                    <a:pt x="1656" y="702"/>
                  </a:lnTo>
                  <a:lnTo>
                    <a:pt x="1662" y="684"/>
                  </a:lnTo>
                  <a:lnTo>
                    <a:pt x="1662" y="690"/>
                  </a:lnTo>
                  <a:lnTo>
                    <a:pt x="1668" y="678"/>
                  </a:lnTo>
                  <a:lnTo>
                    <a:pt x="1668" y="684"/>
                  </a:lnTo>
                  <a:lnTo>
                    <a:pt x="1674" y="672"/>
                  </a:lnTo>
                  <a:lnTo>
                    <a:pt x="1674" y="678"/>
                  </a:lnTo>
                  <a:lnTo>
                    <a:pt x="1680" y="672"/>
                  </a:lnTo>
                  <a:lnTo>
                    <a:pt x="1680" y="672"/>
                  </a:lnTo>
                  <a:lnTo>
                    <a:pt x="1686" y="672"/>
                  </a:lnTo>
                  <a:lnTo>
                    <a:pt x="1686" y="678"/>
                  </a:lnTo>
                  <a:lnTo>
                    <a:pt x="1692" y="678"/>
                  </a:lnTo>
                  <a:lnTo>
                    <a:pt x="1692" y="690"/>
                  </a:lnTo>
                  <a:lnTo>
                    <a:pt x="1698" y="690"/>
                  </a:lnTo>
                  <a:lnTo>
                    <a:pt x="1698" y="696"/>
                  </a:lnTo>
                  <a:lnTo>
                    <a:pt x="1704" y="696"/>
                  </a:lnTo>
                  <a:lnTo>
                    <a:pt x="1704" y="702"/>
                  </a:lnTo>
                  <a:lnTo>
                    <a:pt x="1710" y="702"/>
                  </a:lnTo>
                  <a:lnTo>
                    <a:pt x="1710" y="708"/>
                  </a:lnTo>
                  <a:lnTo>
                    <a:pt x="1716" y="708"/>
                  </a:lnTo>
                  <a:lnTo>
                    <a:pt x="1716" y="714"/>
                  </a:lnTo>
                  <a:lnTo>
                    <a:pt x="1722" y="714"/>
                  </a:lnTo>
                  <a:lnTo>
                    <a:pt x="1722" y="720"/>
                  </a:lnTo>
                  <a:lnTo>
                    <a:pt x="1728" y="720"/>
                  </a:lnTo>
                  <a:lnTo>
                    <a:pt x="1728" y="738"/>
                  </a:lnTo>
                  <a:lnTo>
                    <a:pt x="1734" y="738"/>
                  </a:lnTo>
                  <a:lnTo>
                    <a:pt x="1734" y="756"/>
                  </a:lnTo>
                  <a:lnTo>
                    <a:pt x="1740" y="756"/>
                  </a:lnTo>
                  <a:lnTo>
                    <a:pt x="1740" y="768"/>
                  </a:lnTo>
                  <a:lnTo>
                    <a:pt x="1746" y="768"/>
                  </a:lnTo>
                  <a:lnTo>
                    <a:pt x="1746" y="774"/>
                  </a:lnTo>
                  <a:lnTo>
                    <a:pt x="1752" y="768"/>
                  </a:lnTo>
                  <a:lnTo>
                    <a:pt x="1752" y="774"/>
                  </a:lnTo>
                  <a:lnTo>
                    <a:pt x="1758" y="768"/>
                  </a:lnTo>
                  <a:lnTo>
                    <a:pt x="1758" y="768"/>
                  </a:lnTo>
                  <a:lnTo>
                    <a:pt x="1764" y="762"/>
                  </a:lnTo>
                  <a:lnTo>
                    <a:pt x="1764" y="768"/>
                  </a:lnTo>
                  <a:lnTo>
                    <a:pt x="1770" y="756"/>
                  </a:lnTo>
                  <a:lnTo>
                    <a:pt x="1770" y="762"/>
                  </a:lnTo>
                  <a:lnTo>
                    <a:pt x="1776" y="756"/>
                  </a:lnTo>
                  <a:lnTo>
                    <a:pt x="1776" y="756"/>
                  </a:lnTo>
                  <a:lnTo>
                    <a:pt x="1782" y="750"/>
                  </a:lnTo>
                  <a:lnTo>
                    <a:pt x="1782" y="756"/>
                  </a:lnTo>
                  <a:lnTo>
                    <a:pt x="1788" y="750"/>
                  </a:lnTo>
                  <a:lnTo>
                    <a:pt x="1788" y="750"/>
                  </a:lnTo>
                  <a:lnTo>
                    <a:pt x="1794" y="750"/>
                  </a:lnTo>
                  <a:lnTo>
                    <a:pt x="1794" y="750"/>
                  </a:lnTo>
                  <a:lnTo>
                    <a:pt x="1800" y="750"/>
                  </a:lnTo>
                  <a:lnTo>
                    <a:pt x="1800" y="750"/>
                  </a:lnTo>
                </a:path>
              </a:pathLst>
            </a:custGeom>
            <a:noFill/>
            <a:ln w="1905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64" name="Freeform 220"/>
            <p:cNvSpPr>
              <a:spLocks/>
            </p:cNvSpPr>
            <p:nvPr/>
          </p:nvSpPr>
          <p:spPr bwMode="auto">
            <a:xfrm>
              <a:off x="2544" y="2676"/>
              <a:ext cx="1800" cy="252"/>
            </a:xfrm>
            <a:custGeom>
              <a:avLst/>
              <a:gdLst/>
              <a:ahLst/>
              <a:cxnLst>
                <a:cxn ang="0">
                  <a:pos x="24" y="66"/>
                </a:cxn>
                <a:cxn ang="0">
                  <a:pos x="54" y="96"/>
                </a:cxn>
                <a:cxn ang="0">
                  <a:pos x="84" y="78"/>
                </a:cxn>
                <a:cxn ang="0">
                  <a:pos x="114" y="102"/>
                </a:cxn>
                <a:cxn ang="0">
                  <a:pos x="144" y="60"/>
                </a:cxn>
                <a:cxn ang="0">
                  <a:pos x="174" y="36"/>
                </a:cxn>
                <a:cxn ang="0">
                  <a:pos x="204" y="66"/>
                </a:cxn>
                <a:cxn ang="0">
                  <a:pos x="234" y="60"/>
                </a:cxn>
                <a:cxn ang="0">
                  <a:pos x="264" y="30"/>
                </a:cxn>
                <a:cxn ang="0">
                  <a:pos x="294" y="54"/>
                </a:cxn>
                <a:cxn ang="0">
                  <a:pos x="324" y="42"/>
                </a:cxn>
                <a:cxn ang="0">
                  <a:pos x="354" y="60"/>
                </a:cxn>
                <a:cxn ang="0">
                  <a:pos x="384" y="132"/>
                </a:cxn>
                <a:cxn ang="0">
                  <a:pos x="414" y="72"/>
                </a:cxn>
                <a:cxn ang="0">
                  <a:pos x="444" y="138"/>
                </a:cxn>
                <a:cxn ang="0">
                  <a:pos x="474" y="138"/>
                </a:cxn>
                <a:cxn ang="0">
                  <a:pos x="504" y="156"/>
                </a:cxn>
                <a:cxn ang="0">
                  <a:pos x="534" y="150"/>
                </a:cxn>
                <a:cxn ang="0">
                  <a:pos x="564" y="132"/>
                </a:cxn>
                <a:cxn ang="0">
                  <a:pos x="594" y="162"/>
                </a:cxn>
                <a:cxn ang="0">
                  <a:pos x="624" y="138"/>
                </a:cxn>
                <a:cxn ang="0">
                  <a:pos x="654" y="228"/>
                </a:cxn>
                <a:cxn ang="0">
                  <a:pos x="684" y="222"/>
                </a:cxn>
                <a:cxn ang="0">
                  <a:pos x="714" y="240"/>
                </a:cxn>
                <a:cxn ang="0">
                  <a:pos x="744" y="234"/>
                </a:cxn>
                <a:cxn ang="0">
                  <a:pos x="774" y="162"/>
                </a:cxn>
                <a:cxn ang="0">
                  <a:pos x="804" y="150"/>
                </a:cxn>
                <a:cxn ang="0">
                  <a:pos x="834" y="144"/>
                </a:cxn>
                <a:cxn ang="0">
                  <a:pos x="864" y="108"/>
                </a:cxn>
                <a:cxn ang="0">
                  <a:pos x="894" y="114"/>
                </a:cxn>
                <a:cxn ang="0">
                  <a:pos x="924" y="132"/>
                </a:cxn>
                <a:cxn ang="0">
                  <a:pos x="954" y="66"/>
                </a:cxn>
                <a:cxn ang="0">
                  <a:pos x="984" y="108"/>
                </a:cxn>
                <a:cxn ang="0">
                  <a:pos x="1014" y="66"/>
                </a:cxn>
                <a:cxn ang="0">
                  <a:pos x="1044" y="36"/>
                </a:cxn>
                <a:cxn ang="0">
                  <a:pos x="1074" y="18"/>
                </a:cxn>
                <a:cxn ang="0">
                  <a:pos x="1104" y="18"/>
                </a:cxn>
                <a:cxn ang="0">
                  <a:pos x="1134" y="6"/>
                </a:cxn>
                <a:cxn ang="0">
                  <a:pos x="1164" y="42"/>
                </a:cxn>
                <a:cxn ang="0">
                  <a:pos x="1194" y="48"/>
                </a:cxn>
                <a:cxn ang="0">
                  <a:pos x="1224" y="60"/>
                </a:cxn>
                <a:cxn ang="0">
                  <a:pos x="1254" y="114"/>
                </a:cxn>
                <a:cxn ang="0">
                  <a:pos x="1284" y="96"/>
                </a:cxn>
                <a:cxn ang="0">
                  <a:pos x="1314" y="90"/>
                </a:cxn>
                <a:cxn ang="0">
                  <a:pos x="1344" y="120"/>
                </a:cxn>
                <a:cxn ang="0">
                  <a:pos x="1374" y="162"/>
                </a:cxn>
                <a:cxn ang="0">
                  <a:pos x="1404" y="180"/>
                </a:cxn>
                <a:cxn ang="0">
                  <a:pos x="1434" y="198"/>
                </a:cxn>
                <a:cxn ang="0">
                  <a:pos x="1464" y="78"/>
                </a:cxn>
                <a:cxn ang="0">
                  <a:pos x="1494" y="162"/>
                </a:cxn>
                <a:cxn ang="0">
                  <a:pos x="1524" y="174"/>
                </a:cxn>
                <a:cxn ang="0">
                  <a:pos x="1554" y="162"/>
                </a:cxn>
                <a:cxn ang="0">
                  <a:pos x="1584" y="174"/>
                </a:cxn>
                <a:cxn ang="0">
                  <a:pos x="1614" y="192"/>
                </a:cxn>
                <a:cxn ang="0">
                  <a:pos x="1644" y="156"/>
                </a:cxn>
                <a:cxn ang="0">
                  <a:pos x="1674" y="246"/>
                </a:cxn>
                <a:cxn ang="0">
                  <a:pos x="1704" y="210"/>
                </a:cxn>
                <a:cxn ang="0">
                  <a:pos x="1734" y="156"/>
                </a:cxn>
                <a:cxn ang="0">
                  <a:pos x="1764" y="156"/>
                </a:cxn>
                <a:cxn ang="0">
                  <a:pos x="1794" y="162"/>
                </a:cxn>
              </a:cxnLst>
              <a:rect l="0" t="0" r="r" b="b"/>
              <a:pathLst>
                <a:path w="1800" h="252">
                  <a:moveTo>
                    <a:pt x="0" y="24"/>
                  </a:moveTo>
                  <a:lnTo>
                    <a:pt x="0" y="30"/>
                  </a:lnTo>
                  <a:lnTo>
                    <a:pt x="6" y="24"/>
                  </a:lnTo>
                  <a:lnTo>
                    <a:pt x="6" y="24"/>
                  </a:lnTo>
                  <a:lnTo>
                    <a:pt x="12" y="24"/>
                  </a:lnTo>
                  <a:lnTo>
                    <a:pt x="12" y="36"/>
                  </a:lnTo>
                  <a:lnTo>
                    <a:pt x="18" y="36"/>
                  </a:lnTo>
                  <a:lnTo>
                    <a:pt x="18" y="48"/>
                  </a:lnTo>
                  <a:lnTo>
                    <a:pt x="24" y="48"/>
                  </a:lnTo>
                  <a:lnTo>
                    <a:pt x="24" y="66"/>
                  </a:lnTo>
                  <a:lnTo>
                    <a:pt x="30" y="66"/>
                  </a:lnTo>
                  <a:lnTo>
                    <a:pt x="30" y="84"/>
                  </a:lnTo>
                  <a:lnTo>
                    <a:pt x="36" y="84"/>
                  </a:lnTo>
                  <a:lnTo>
                    <a:pt x="36" y="90"/>
                  </a:lnTo>
                  <a:lnTo>
                    <a:pt x="42" y="90"/>
                  </a:lnTo>
                  <a:lnTo>
                    <a:pt x="42" y="96"/>
                  </a:lnTo>
                  <a:lnTo>
                    <a:pt x="48" y="96"/>
                  </a:lnTo>
                  <a:lnTo>
                    <a:pt x="48" y="96"/>
                  </a:lnTo>
                  <a:lnTo>
                    <a:pt x="54" y="90"/>
                  </a:lnTo>
                  <a:lnTo>
                    <a:pt x="54" y="96"/>
                  </a:lnTo>
                  <a:lnTo>
                    <a:pt x="60" y="84"/>
                  </a:lnTo>
                  <a:lnTo>
                    <a:pt x="60" y="90"/>
                  </a:lnTo>
                  <a:lnTo>
                    <a:pt x="66" y="72"/>
                  </a:lnTo>
                  <a:lnTo>
                    <a:pt x="66" y="84"/>
                  </a:lnTo>
                  <a:lnTo>
                    <a:pt x="72" y="72"/>
                  </a:lnTo>
                  <a:lnTo>
                    <a:pt x="72" y="72"/>
                  </a:lnTo>
                  <a:lnTo>
                    <a:pt x="78" y="72"/>
                  </a:lnTo>
                  <a:lnTo>
                    <a:pt x="78" y="72"/>
                  </a:lnTo>
                  <a:lnTo>
                    <a:pt x="84" y="72"/>
                  </a:lnTo>
                  <a:lnTo>
                    <a:pt x="84" y="78"/>
                  </a:lnTo>
                  <a:lnTo>
                    <a:pt x="90" y="78"/>
                  </a:lnTo>
                  <a:lnTo>
                    <a:pt x="90" y="84"/>
                  </a:lnTo>
                  <a:lnTo>
                    <a:pt x="96" y="84"/>
                  </a:lnTo>
                  <a:lnTo>
                    <a:pt x="96" y="96"/>
                  </a:lnTo>
                  <a:lnTo>
                    <a:pt x="102" y="96"/>
                  </a:lnTo>
                  <a:lnTo>
                    <a:pt x="102" y="102"/>
                  </a:lnTo>
                  <a:lnTo>
                    <a:pt x="108" y="102"/>
                  </a:lnTo>
                  <a:lnTo>
                    <a:pt x="108" y="102"/>
                  </a:lnTo>
                  <a:lnTo>
                    <a:pt x="114" y="96"/>
                  </a:lnTo>
                  <a:lnTo>
                    <a:pt x="114" y="102"/>
                  </a:lnTo>
                  <a:lnTo>
                    <a:pt x="120" y="90"/>
                  </a:lnTo>
                  <a:lnTo>
                    <a:pt x="120" y="96"/>
                  </a:lnTo>
                  <a:lnTo>
                    <a:pt x="126" y="84"/>
                  </a:lnTo>
                  <a:lnTo>
                    <a:pt x="126" y="90"/>
                  </a:lnTo>
                  <a:lnTo>
                    <a:pt x="132" y="72"/>
                  </a:lnTo>
                  <a:lnTo>
                    <a:pt x="132" y="84"/>
                  </a:lnTo>
                  <a:lnTo>
                    <a:pt x="138" y="60"/>
                  </a:lnTo>
                  <a:lnTo>
                    <a:pt x="138" y="72"/>
                  </a:lnTo>
                  <a:lnTo>
                    <a:pt x="144" y="54"/>
                  </a:lnTo>
                  <a:lnTo>
                    <a:pt x="144" y="60"/>
                  </a:lnTo>
                  <a:lnTo>
                    <a:pt x="150" y="48"/>
                  </a:lnTo>
                  <a:lnTo>
                    <a:pt x="150" y="54"/>
                  </a:lnTo>
                  <a:lnTo>
                    <a:pt x="156" y="48"/>
                  </a:lnTo>
                  <a:lnTo>
                    <a:pt x="156" y="48"/>
                  </a:lnTo>
                  <a:lnTo>
                    <a:pt x="162" y="42"/>
                  </a:lnTo>
                  <a:lnTo>
                    <a:pt x="162" y="48"/>
                  </a:lnTo>
                  <a:lnTo>
                    <a:pt x="168" y="36"/>
                  </a:lnTo>
                  <a:lnTo>
                    <a:pt x="168" y="42"/>
                  </a:lnTo>
                  <a:lnTo>
                    <a:pt x="174" y="36"/>
                  </a:lnTo>
                  <a:lnTo>
                    <a:pt x="174" y="36"/>
                  </a:lnTo>
                  <a:lnTo>
                    <a:pt x="180" y="36"/>
                  </a:lnTo>
                  <a:lnTo>
                    <a:pt x="180" y="42"/>
                  </a:lnTo>
                  <a:lnTo>
                    <a:pt x="186" y="42"/>
                  </a:lnTo>
                  <a:lnTo>
                    <a:pt x="186" y="48"/>
                  </a:lnTo>
                  <a:lnTo>
                    <a:pt x="192" y="48"/>
                  </a:lnTo>
                  <a:lnTo>
                    <a:pt x="192" y="60"/>
                  </a:lnTo>
                  <a:lnTo>
                    <a:pt x="198" y="60"/>
                  </a:lnTo>
                  <a:lnTo>
                    <a:pt x="198" y="66"/>
                  </a:lnTo>
                  <a:lnTo>
                    <a:pt x="204" y="66"/>
                  </a:lnTo>
                  <a:lnTo>
                    <a:pt x="204" y="66"/>
                  </a:lnTo>
                  <a:lnTo>
                    <a:pt x="210" y="60"/>
                  </a:lnTo>
                  <a:lnTo>
                    <a:pt x="210" y="66"/>
                  </a:lnTo>
                  <a:lnTo>
                    <a:pt x="216" y="54"/>
                  </a:lnTo>
                  <a:lnTo>
                    <a:pt x="216" y="60"/>
                  </a:lnTo>
                  <a:lnTo>
                    <a:pt x="222" y="54"/>
                  </a:lnTo>
                  <a:lnTo>
                    <a:pt x="222" y="54"/>
                  </a:lnTo>
                  <a:lnTo>
                    <a:pt x="228" y="54"/>
                  </a:lnTo>
                  <a:lnTo>
                    <a:pt x="228" y="54"/>
                  </a:lnTo>
                  <a:lnTo>
                    <a:pt x="234" y="54"/>
                  </a:lnTo>
                  <a:lnTo>
                    <a:pt x="234" y="60"/>
                  </a:lnTo>
                  <a:lnTo>
                    <a:pt x="240" y="60"/>
                  </a:lnTo>
                  <a:lnTo>
                    <a:pt x="240" y="66"/>
                  </a:lnTo>
                  <a:lnTo>
                    <a:pt x="246" y="60"/>
                  </a:lnTo>
                  <a:lnTo>
                    <a:pt x="246" y="66"/>
                  </a:lnTo>
                  <a:lnTo>
                    <a:pt x="252" y="48"/>
                  </a:lnTo>
                  <a:lnTo>
                    <a:pt x="252" y="60"/>
                  </a:lnTo>
                  <a:lnTo>
                    <a:pt x="258" y="30"/>
                  </a:lnTo>
                  <a:lnTo>
                    <a:pt x="258" y="48"/>
                  </a:lnTo>
                  <a:lnTo>
                    <a:pt x="264" y="12"/>
                  </a:lnTo>
                  <a:lnTo>
                    <a:pt x="264" y="30"/>
                  </a:lnTo>
                  <a:lnTo>
                    <a:pt x="270" y="12"/>
                  </a:lnTo>
                  <a:lnTo>
                    <a:pt x="270" y="12"/>
                  </a:lnTo>
                  <a:lnTo>
                    <a:pt x="276" y="12"/>
                  </a:lnTo>
                  <a:lnTo>
                    <a:pt x="276" y="24"/>
                  </a:lnTo>
                  <a:lnTo>
                    <a:pt x="282" y="24"/>
                  </a:lnTo>
                  <a:lnTo>
                    <a:pt x="282" y="42"/>
                  </a:lnTo>
                  <a:lnTo>
                    <a:pt x="288" y="42"/>
                  </a:lnTo>
                  <a:lnTo>
                    <a:pt x="288" y="48"/>
                  </a:lnTo>
                  <a:lnTo>
                    <a:pt x="294" y="48"/>
                  </a:lnTo>
                  <a:lnTo>
                    <a:pt x="294" y="54"/>
                  </a:lnTo>
                  <a:lnTo>
                    <a:pt x="300" y="54"/>
                  </a:lnTo>
                  <a:lnTo>
                    <a:pt x="300" y="54"/>
                  </a:lnTo>
                  <a:lnTo>
                    <a:pt x="306" y="54"/>
                  </a:lnTo>
                  <a:lnTo>
                    <a:pt x="306" y="54"/>
                  </a:lnTo>
                  <a:lnTo>
                    <a:pt x="312" y="54"/>
                  </a:lnTo>
                  <a:lnTo>
                    <a:pt x="312" y="54"/>
                  </a:lnTo>
                  <a:lnTo>
                    <a:pt x="318" y="42"/>
                  </a:lnTo>
                  <a:lnTo>
                    <a:pt x="318" y="54"/>
                  </a:lnTo>
                  <a:lnTo>
                    <a:pt x="324" y="36"/>
                  </a:lnTo>
                  <a:lnTo>
                    <a:pt x="324" y="42"/>
                  </a:lnTo>
                  <a:lnTo>
                    <a:pt x="330" y="36"/>
                  </a:lnTo>
                  <a:lnTo>
                    <a:pt x="330" y="36"/>
                  </a:lnTo>
                  <a:lnTo>
                    <a:pt x="336" y="36"/>
                  </a:lnTo>
                  <a:lnTo>
                    <a:pt x="336" y="36"/>
                  </a:lnTo>
                  <a:lnTo>
                    <a:pt x="342" y="36"/>
                  </a:lnTo>
                  <a:lnTo>
                    <a:pt x="342" y="42"/>
                  </a:lnTo>
                  <a:lnTo>
                    <a:pt x="348" y="42"/>
                  </a:lnTo>
                  <a:lnTo>
                    <a:pt x="348" y="48"/>
                  </a:lnTo>
                  <a:lnTo>
                    <a:pt x="354" y="48"/>
                  </a:lnTo>
                  <a:lnTo>
                    <a:pt x="354" y="60"/>
                  </a:lnTo>
                  <a:lnTo>
                    <a:pt x="360" y="60"/>
                  </a:lnTo>
                  <a:lnTo>
                    <a:pt x="360" y="72"/>
                  </a:lnTo>
                  <a:lnTo>
                    <a:pt x="366" y="72"/>
                  </a:lnTo>
                  <a:lnTo>
                    <a:pt x="366" y="90"/>
                  </a:lnTo>
                  <a:lnTo>
                    <a:pt x="372" y="90"/>
                  </a:lnTo>
                  <a:lnTo>
                    <a:pt x="372" y="114"/>
                  </a:lnTo>
                  <a:lnTo>
                    <a:pt x="378" y="114"/>
                  </a:lnTo>
                  <a:lnTo>
                    <a:pt x="378" y="126"/>
                  </a:lnTo>
                  <a:lnTo>
                    <a:pt x="384" y="126"/>
                  </a:lnTo>
                  <a:lnTo>
                    <a:pt x="384" y="132"/>
                  </a:lnTo>
                  <a:lnTo>
                    <a:pt x="390" y="114"/>
                  </a:lnTo>
                  <a:lnTo>
                    <a:pt x="390" y="126"/>
                  </a:lnTo>
                  <a:lnTo>
                    <a:pt x="396" y="90"/>
                  </a:lnTo>
                  <a:lnTo>
                    <a:pt x="396" y="114"/>
                  </a:lnTo>
                  <a:lnTo>
                    <a:pt x="402" y="78"/>
                  </a:lnTo>
                  <a:lnTo>
                    <a:pt x="402" y="90"/>
                  </a:lnTo>
                  <a:lnTo>
                    <a:pt x="408" y="66"/>
                  </a:lnTo>
                  <a:lnTo>
                    <a:pt x="408" y="78"/>
                  </a:lnTo>
                  <a:lnTo>
                    <a:pt x="414" y="66"/>
                  </a:lnTo>
                  <a:lnTo>
                    <a:pt x="414" y="72"/>
                  </a:lnTo>
                  <a:lnTo>
                    <a:pt x="420" y="72"/>
                  </a:lnTo>
                  <a:lnTo>
                    <a:pt x="420" y="90"/>
                  </a:lnTo>
                  <a:lnTo>
                    <a:pt x="426" y="90"/>
                  </a:lnTo>
                  <a:lnTo>
                    <a:pt x="426" y="108"/>
                  </a:lnTo>
                  <a:lnTo>
                    <a:pt x="432" y="108"/>
                  </a:lnTo>
                  <a:lnTo>
                    <a:pt x="432" y="126"/>
                  </a:lnTo>
                  <a:lnTo>
                    <a:pt x="438" y="126"/>
                  </a:lnTo>
                  <a:lnTo>
                    <a:pt x="438" y="132"/>
                  </a:lnTo>
                  <a:lnTo>
                    <a:pt x="444" y="132"/>
                  </a:lnTo>
                  <a:lnTo>
                    <a:pt x="444" y="138"/>
                  </a:lnTo>
                  <a:lnTo>
                    <a:pt x="450" y="132"/>
                  </a:lnTo>
                  <a:lnTo>
                    <a:pt x="450" y="132"/>
                  </a:lnTo>
                  <a:lnTo>
                    <a:pt x="456" y="126"/>
                  </a:lnTo>
                  <a:lnTo>
                    <a:pt x="456" y="132"/>
                  </a:lnTo>
                  <a:lnTo>
                    <a:pt x="462" y="120"/>
                  </a:lnTo>
                  <a:lnTo>
                    <a:pt x="462" y="126"/>
                  </a:lnTo>
                  <a:lnTo>
                    <a:pt x="468" y="120"/>
                  </a:lnTo>
                  <a:lnTo>
                    <a:pt x="468" y="126"/>
                  </a:lnTo>
                  <a:lnTo>
                    <a:pt x="474" y="126"/>
                  </a:lnTo>
                  <a:lnTo>
                    <a:pt x="474" y="138"/>
                  </a:lnTo>
                  <a:lnTo>
                    <a:pt x="480" y="138"/>
                  </a:lnTo>
                  <a:lnTo>
                    <a:pt x="480" y="156"/>
                  </a:lnTo>
                  <a:lnTo>
                    <a:pt x="486" y="156"/>
                  </a:lnTo>
                  <a:lnTo>
                    <a:pt x="486" y="168"/>
                  </a:lnTo>
                  <a:lnTo>
                    <a:pt x="492" y="168"/>
                  </a:lnTo>
                  <a:lnTo>
                    <a:pt x="492" y="168"/>
                  </a:lnTo>
                  <a:lnTo>
                    <a:pt x="498" y="156"/>
                  </a:lnTo>
                  <a:lnTo>
                    <a:pt x="498" y="168"/>
                  </a:lnTo>
                  <a:lnTo>
                    <a:pt x="504" y="144"/>
                  </a:lnTo>
                  <a:lnTo>
                    <a:pt x="504" y="156"/>
                  </a:lnTo>
                  <a:lnTo>
                    <a:pt x="510" y="132"/>
                  </a:lnTo>
                  <a:lnTo>
                    <a:pt x="510" y="144"/>
                  </a:lnTo>
                  <a:lnTo>
                    <a:pt x="516" y="126"/>
                  </a:lnTo>
                  <a:lnTo>
                    <a:pt x="516" y="132"/>
                  </a:lnTo>
                  <a:lnTo>
                    <a:pt x="522" y="126"/>
                  </a:lnTo>
                  <a:lnTo>
                    <a:pt x="522" y="132"/>
                  </a:lnTo>
                  <a:lnTo>
                    <a:pt x="528" y="132"/>
                  </a:lnTo>
                  <a:lnTo>
                    <a:pt x="528" y="138"/>
                  </a:lnTo>
                  <a:lnTo>
                    <a:pt x="534" y="138"/>
                  </a:lnTo>
                  <a:lnTo>
                    <a:pt x="534" y="150"/>
                  </a:lnTo>
                  <a:lnTo>
                    <a:pt x="540" y="150"/>
                  </a:lnTo>
                  <a:lnTo>
                    <a:pt x="540" y="156"/>
                  </a:lnTo>
                  <a:lnTo>
                    <a:pt x="546" y="156"/>
                  </a:lnTo>
                  <a:lnTo>
                    <a:pt x="546" y="156"/>
                  </a:lnTo>
                  <a:lnTo>
                    <a:pt x="552" y="144"/>
                  </a:lnTo>
                  <a:lnTo>
                    <a:pt x="552" y="156"/>
                  </a:lnTo>
                  <a:lnTo>
                    <a:pt x="558" y="132"/>
                  </a:lnTo>
                  <a:lnTo>
                    <a:pt x="558" y="144"/>
                  </a:lnTo>
                  <a:lnTo>
                    <a:pt x="564" y="126"/>
                  </a:lnTo>
                  <a:lnTo>
                    <a:pt x="564" y="132"/>
                  </a:lnTo>
                  <a:lnTo>
                    <a:pt x="570" y="120"/>
                  </a:lnTo>
                  <a:lnTo>
                    <a:pt x="570" y="126"/>
                  </a:lnTo>
                  <a:lnTo>
                    <a:pt x="576" y="120"/>
                  </a:lnTo>
                  <a:lnTo>
                    <a:pt x="576" y="126"/>
                  </a:lnTo>
                  <a:lnTo>
                    <a:pt x="582" y="126"/>
                  </a:lnTo>
                  <a:lnTo>
                    <a:pt x="582" y="138"/>
                  </a:lnTo>
                  <a:lnTo>
                    <a:pt x="588" y="138"/>
                  </a:lnTo>
                  <a:lnTo>
                    <a:pt x="588" y="150"/>
                  </a:lnTo>
                  <a:lnTo>
                    <a:pt x="594" y="150"/>
                  </a:lnTo>
                  <a:lnTo>
                    <a:pt x="594" y="162"/>
                  </a:lnTo>
                  <a:lnTo>
                    <a:pt x="600" y="162"/>
                  </a:lnTo>
                  <a:lnTo>
                    <a:pt x="600" y="168"/>
                  </a:lnTo>
                  <a:lnTo>
                    <a:pt x="606" y="162"/>
                  </a:lnTo>
                  <a:lnTo>
                    <a:pt x="606" y="168"/>
                  </a:lnTo>
                  <a:lnTo>
                    <a:pt x="612" y="150"/>
                  </a:lnTo>
                  <a:lnTo>
                    <a:pt x="612" y="162"/>
                  </a:lnTo>
                  <a:lnTo>
                    <a:pt x="618" y="138"/>
                  </a:lnTo>
                  <a:lnTo>
                    <a:pt x="618" y="150"/>
                  </a:lnTo>
                  <a:lnTo>
                    <a:pt x="624" y="132"/>
                  </a:lnTo>
                  <a:lnTo>
                    <a:pt x="624" y="138"/>
                  </a:lnTo>
                  <a:lnTo>
                    <a:pt x="630" y="132"/>
                  </a:lnTo>
                  <a:lnTo>
                    <a:pt x="630" y="144"/>
                  </a:lnTo>
                  <a:lnTo>
                    <a:pt x="636" y="144"/>
                  </a:lnTo>
                  <a:lnTo>
                    <a:pt x="636" y="162"/>
                  </a:lnTo>
                  <a:lnTo>
                    <a:pt x="642" y="162"/>
                  </a:lnTo>
                  <a:lnTo>
                    <a:pt x="642" y="186"/>
                  </a:lnTo>
                  <a:lnTo>
                    <a:pt x="648" y="186"/>
                  </a:lnTo>
                  <a:lnTo>
                    <a:pt x="648" y="210"/>
                  </a:lnTo>
                  <a:lnTo>
                    <a:pt x="654" y="210"/>
                  </a:lnTo>
                  <a:lnTo>
                    <a:pt x="654" y="228"/>
                  </a:lnTo>
                  <a:lnTo>
                    <a:pt x="660" y="228"/>
                  </a:lnTo>
                  <a:lnTo>
                    <a:pt x="660" y="234"/>
                  </a:lnTo>
                  <a:lnTo>
                    <a:pt x="666" y="222"/>
                  </a:lnTo>
                  <a:lnTo>
                    <a:pt x="666" y="228"/>
                  </a:lnTo>
                  <a:lnTo>
                    <a:pt x="672" y="222"/>
                  </a:lnTo>
                  <a:lnTo>
                    <a:pt x="672" y="222"/>
                  </a:lnTo>
                  <a:lnTo>
                    <a:pt x="678" y="222"/>
                  </a:lnTo>
                  <a:lnTo>
                    <a:pt x="678" y="222"/>
                  </a:lnTo>
                  <a:lnTo>
                    <a:pt x="684" y="222"/>
                  </a:lnTo>
                  <a:lnTo>
                    <a:pt x="684" y="222"/>
                  </a:lnTo>
                  <a:lnTo>
                    <a:pt x="690" y="222"/>
                  </a:lnTo>
                  <a:lnTo>
                    <a:pt x="690" y="222"/>
                  </a:lnTo>
                  <a:lnTo>
                    <a:pt x="696" y="222"/>
                  </a:lnTo>
                  <a:lnTo>
                    <a:pt x="696" y="228"/>
                  </a:lnTo>
                  <a:lnTo>
                    <a:pt x="702" y="228"/>
                  </a:lnTo>
                  <a:lnTo>
                    <a:pt x="702" y="234"/>
                  </a:lnTo>
                  <a:lnTo>
                    <a:pt x="708" y="234"/>
                  </a:lnTo>
                  <a:lnTo>
                    <a:pt x="708" y="240"/>
                  </a:lnTo>
                  <a:lnTo>
                    <a:pt x="714" y="240"/>
                  </a:lnTo>
                  <a:lnTo>
                    <a:pt x="714" y="240"/>
                  </a:lnTo>
                  <a:lnTo>
                    <a:pt x="720" y="240"/>
                  </a:lnTo>
                  <a:lnTo>
                    <a:pt x="720" y="246"/>
                  </a:lnTo>
                  <a:lnTo>
                    <a:pt x="726" y="246"/>
                  </a:lnTo>
                  <a:lnTo>
                    <a:pt x="726" y="252"/>
                  </a:lnTo>
                  <a:lnTo>
                    <a:pt x="732" y="246"/>
                  </a:lnTo>
                  <a:lnTo>
                    <a:pt x="732" y="252"/>
                  </a:lnTo>
                  <a:lnTo>
                    <a:pt x="738" y="234"/>
                  </a:lnTo>
                  <a:lnTo>
                    <a:pt x="738" y="246"/>
                  </a:lnTo>
                  <a:lnTo>
                    <a:pt x="744" y="216"/>
                  </a:lnTo>
                  <a:lnTo>
                    <a:pt x="744" y="234"/>
                  </a:lnTo>
                  <a:lnTo>
                    <a:pt x="750" y="198"/>
                  </a:lnTo>
                  <a:lnTo>
                    <a:pt x="750" y="216"/>
                  </a:lnTo>
                  <a:lnTo>
                    <a:pt x="756" y="186"/>
                  </a:lnTo>
                  <a:lnTo>
                    <a:pt x="756" y="198"/>
                  </a:lnTo>
                  <a:lnTo>
                    <a:pt x="762" y="174"/>
                  </a:lnTo>
                  <a:lnTo>
                    <a:pt x="762" y="186"/>
                  </a:lnTo>
                  <a:lnTo>
                    <a:pt x="768" y="162"/>
                  </a:lnTo>
                  <a:lnTo>
                    <a:pt x="768" y="174"/>
                  </a:lnTo>
                  <a:lnTo>
                    <a:pt x="774" y="150"/>
                  </a:lnTo>
                  <a:lnTo>
                    <a:pt x="774" y="162"/>
                  </a:lnTo>
                  <a:lnTo>
                    <a:pt x="780" y="132"/>
                  </a:lnTo>
                  <a:lnTo>
                    <a:pt x="780" y="150"/>
                  </a:lnTo>
                  <a:lnTo>
                    <a:pt x="786" y="126"/>
                  </a:lnTo>
                  <a:lnTo>
                    <a:pt x="786" y="132"/>
                  </a:lnTo>
                  <a:lnTo>
                    <a:pt x="792" y="126"/>
                  </a:lnTo>
                  <a:lnTo>
                    <a:pt x="792" y="132"/>
                  </a:lnTo>
                  <a:lnTo>
                    <a:pt x="798" y="132"/>
                  </a:lnTo>
                  <a:lnTo>
                    <a:pt x="798" y="144"/>
                  </a:lnTo>
                  <a:lnTo>
                    <a:pt x="804" y="144"/>
                  </a:lnTo>
                  <a:lnTo>
                    <a:pt x="804" y="150"/>
                  </a:lnTo>
                  <a:lnTo>
                    <a:pt x="810" y="150"/>
                  </a:lnTo>
                  <a:lnTo>
                    <a:pt x="810" y="150"/>
                  </a:lnTo>
                  <a:lnTo>
                    <a:pt x="816" y="150"/>
                  </a:lnTo>
                  <a:lnTo>
                    <a:pt x="816" y="150"/>
                  </a:lnTo>
                  <a:lnTo>
                    <a:pt x="822" y="150"/>
                  </a:lnTo>
                  <a:lnTo>
                    <a:pt x="822" y="150"/>
                  </a:lnTo>
                  <a:lnTo>
                    <a:pt x="828" y="144"/>
                  </a:lnTo>
                  <a:lnTo>
                    <a:pt x="828" y="150"/>
                  </a:lnTo>
                  <a:lnTo>
                    <a:pt x="834" y="138"/>
                  </a:lnTo>
                  <a:lnTo>
                    <a:pt x="834" y="144"/>
                  </a:lnTo>
                  <a:lnTo>
                    <a:pt x="840" y="126"/>
                  </a:lnTo>
                  <a:lnTo>
                    <a:pt x="840" y="138"/>
                  </a:lnTo>
                  <a:lnTo>
                    <a:pt x="846" y="114"/>
                  </a:lnTo>
                  <a:lnTo>
                    <a:pt x="846" y="126"/>
                  </a:lnTo>
                  <a:lnTo>
                    <a:pt x="852" y="114"/>
                  </a:lnTo>
                  <a:lnTo>
                    <a:pt x="852" y="114"/>
                  </a:lnTo>
                  <a:lnTo>
                    <a:pt x="858" y="108"/>
                  </a:lnTo>
                  <a:lnTo>
                    <a:pt x="858" y="114"/>
                  </a:lnTo>
                  <a:lnTo>
                    <a:pt x="864" y="102"/>
                  </a:lnTo>
                  <a:lnTo>
                    <a:pt x="864" y="108"/>
                  </a:lnTo>
                  <a:lnTo>
                    <a:pt x="870" y="90"/>
                  </a:lnTo>
                  <a:lnTo>
                    <a:pt x="870" y="102"/>
                  </a:lnTo>
                  <a:lnTo>
                    <a:pt x="876" y="84"/>
                  </a:lnTo>
                  <a:lnTo>
                    <a:pt x="876" y="90"/>
                  </a:lnTo>
                  <a:lnTo>
                    <a:pt x="882" y="84"/>
                  </a:lnTo>
                  <a:lnTo>
                    <a:pt x="882" y="90"/>
                  </a:lnTo>
                  <a:lnTo>
                    <a:pt x="888" y="90"/>
                  </a:lnTo>
                  <a:lnTo>
                    <a:pt x="888" y="102"/>
                  </a:lnTo>
                  <a:lnTo>
                    <a:pt x="894" y="102"/>
                  </a:lnTo>
                  <a:lnTo>
                    <a:pt x="894" y="114"/>
                  </a:lnTo>
                  <a:lnTo>
                    <a:pt x="900" y="114"/>
                  </a:lnTo>
                  <a:lnTo>
                    <a:pt x="900" y="120"/>
                  </a:lnTo>
                  <a:lnTo>
                    <a:pt x="906" y="120"/>
                  </a:lnTo>
                  <a:lnTo>
                    <a:pt x="906" y="126"/>
                  </a:lnTo>
                  <a:lnTo>
                    <a:pt x="912" y="126"/>
                  </a:lnTo>
                  <a:lnTo>
                    <a:pt x="912" y="126"/>
                  </a:lnTo>
                  <a:lnTo>
                    <a:pt x="918" y="126"/>
                  </a:lnTo>
                  <a:lnTo>
                    <a:pt x="918" y="132"/>
                  </a:lnTo>
                  <a:lnTo>
                    <a:pt x="924" y="126"/>
                  </a:lnTo>
                  <a:lnTo>
                    <a:pt x="924" y="132"/>
                  </a:lnTo>
                  <a:lnTo>
                    <a:pt x="930" y="114"/>
                  </a:lnTo>
                  <a:lnTo>
                    <a:pt x="930" y="126"/>
                  </a:lnTo>
                  <a:lnTo>
                    <a:pt x="936" y="96"/>
                  </a:lnTo>
                  <a:lnTo>
                    <a:pt x="936" y="114"/>
                  </a:lnTo>
                  <a:lnTo>
                    <a:pt x="942" y="78"/>
                  </a:lnTo>
                  <a:lnTo>
                    <a:pt x="942" y="96"/>
                  </a:lnTo>
                  <a:lnTo>
                    <a:pt x="948" y="66"/>
                  </a:lnTo>
                  <a:lnTo>
                    <a:pt x="948" y="78"/>
                  </a:lnTo>
                  <a:lnTo>
                    <a:pt x="954" y="60"/>
                  </a:lnTo>
                  <a:lnTo>
                    <a:pt x="954" y="66"/>
                  </a:lnTo>
                  <a:lnTo>
                    <a:pt x="960" y="60"/>
                  </a:lnTo>
                  <a:lnTo>
                    <a:pt x="960" y="66"/>
                  </a:lnTo>
                  <a:lnTo>
                    <a:pt x="966" y="66"/>
                  </a:lnTo>
                  <a:lnTo>
                    <a:pt x="966" y="84"/>
                  </a:lnTo>
                  <a:lnTo>
                    <a:pt x="972" y="84"/>
                  </a:lnTo>
                  <a:lnTo>
                    <a:pt x="972" y="96"/>
                  </a:lnTo>
                  <a:lnTo>
                    <a:pt x="978" y="96"/>
                  </a:lnTo>
                  <a:lnTo>
                    <a:pt x="978" y="108"/>
                  </a:lnTo>
                  <a:lnTo>
                    <a:pt x="984" y="108"/>
                  </a:lnTo>
                  <a:lnTo>
                    <a:pt x="984" y="108"/>
                  </a:lnTo>
                  <a:lnTo>
                    <a:pt x="990" y="102"/>
                  </a:lnTo>
                  <a:lnTo>
                    <a:pt x="990" y="108"/>
                  </a:lnTo>
                  <a:lnTo>
                    <a:pt x="996" y="90"/>
                  </a:lnTo>
                  <a:lnTo>
                    <a:pt x="996" y="102"/>
                  </a:lnTo>
                  <a:lnTo>
                    <a:pt x="1002" y="78"/>
                  </a:lnTo>
                  <a:lnTo>
                    <a:pt x="1002" y="90"/>
                  </a:lnTo>
                  <a:lnTo>
                    <a:pt x="1008" y="66"/>
                  </a:lnTo>
                  <a:lnTo>
                    <a:pt x="1008" y="78"/>
                  </a:lnTo>
                  <a:lnTo>
                    <a:pt x="1014" y="66"/>
                  </a:lnTo>
                  <a:lnTo>
                    <a:pt x="1014" y="66"/>
                  </a:lnTo>
                  <a:lnTo>
                    <a:pt x="1020" y="60"/>
                  </a:lnTo>
                  <a:lnTo>
                    <a:pt x="1020" y="66"/>
                  </a:lnTo>
                  <a:lnTo>
                    <a:pt x="1026" y="54"/>
                  </a:lnTo>
                  <a:lnTo>
                    <a:pt x="1026" y="60"/>
                  </a:lnTo>
                  <a:lnTo>
                    <a:pt x="1032" y="48"/>
                  </a:lnTo>
                  <a:lnTo>
                    <a:pt x="1032" y="54"/>
                  </a:lnTo>
                  <a:lnTo>
                    <a:pt x="1038" y="36"/>
                  </a:lnTo>
                  <a:lnTo>
                    <a:pt x="1038" y="48"/>
                  </a:lnTo>
                  <a:lnTo>
                    <a:pt x="1044" y="24"/>
                  </a:lnTo>
                  <a:lnTo>
                    <a:pt x="1044" y="36"/>
                  </a:lnTo>
                  <a:lnTo>
                    <a:pt x="1050" y="12"/>
                  </a:lnTo>
                  <a:lnTo>
                    <a:pt x="1050" y="24"/>
                  </a:lnTo>
                  <a:lnTo>
                    <a:pt x="1056" y="6"/>
                  </a:lnTo>
                  <a:lnTo>
                    <a:pt x="1056" y="12"/>
                  </a:lnTo>
                  <a:lnTo>
                    <a:pt x="1062" y="6"/>
                  </a:lnTo>
                  <a:lnTo>
                    <a:pt x="1062" y="12"/>
                  </a:lnTo>
                  <a:lnTo>
                    <a:pt x="1068" y="12"/>
                  </a:lnTo>
                  <a:lnTo>
                    <a:pt x="1068" y="18"/>
                  </a:lnTo>
                  <a:lnTo>
                    <a:pt x="1074" y="18"/>
                  </a:lnTo>
                  <a:lnTo>
                    <a:pt x="1074" y="18"/>
                  </a:lnTo>
                  <a:lnTo>
                    <a:pt x="1080" y="18"/>
                  </a:lnTo>
                  <a:lnTo>
                    <a:pt x="1080" y="18"/>
                  </a:lnTo>
                  <a:lnTo>
                    <a:pt x="1086" y="18"/>
                  </a:lnTo>
                  <a:lnTo>
                    <a:pt x="1086" y="18"/>
                  </a:lnTo>
                  <a:lnTo>
                    <a:pt x="1092" y="18"/>
                  </a:lnTo>
                  <a:lnTo>
                    <a:pt x="1092" y="18"/>
                  </a:lnTo>
                  <a:lnTo>
                    <a:pt x="1098" y="12"/>
                  </a:lnTo>
                  <a:lnTo>
                    <a:pt x="1098" y="18"/>
                  </a:lnTo>
                  <a:lnTo>
                    <a:pt x="1104" y="12"/>
                  </a:lnTo>
                  <a:lnTo>
                    <a:pt x="1104" y="18"/>
                  </a:lnTo>
                  <a:lnTo>
                    <a:pt x="1110" y="18"/>
                  </a:lnTo>
                  <a:lnTo>
                    <a:pt x="1110" y="18"/>
                  </a:lnTo>
                  <a:lnTo>
                    <a:pt x="1116" y="12"/>
                  </a:lnTo>
                  <a:lnTo>
                    <a:pt x="1116" y="18"/>
                  </a:lnTo>
                  <a:lnTo>
                    <a:pt x="1122" y="6"/>
                  </a:lnTo>
                  <a:lnTo>
                    <a:pt x="1122" y="12"/>
                  </a:lnTo>
                  <a:lnTo>
                    <a:pt x="1128" y="0"/>
                  </a:lnTo>
                  <a:lnTo>
                    <a:pt x="1128" y="6"/>
                  </a:lnTo>
                  <a:lnTo>
                    <a:pt x="1134" y="0"/>
                  </a:lnTo>
                  <a:lnTo>
                    <a:pt x="1134" y="6"/>
                  </a:lnTo>
                  <a:lnTo>
                    <a:pt x="1140" y="6"/>
                  </a:lnTo>
                  <a:lnTo>
                    <a:pt x="1140" y="12"/>
                  </a:lnTo>
                  <a:lnTo>
                    <a:pt x="1146" y="12"/>
                  </a:lnTo>
                  <a:lnTo>
                    <a:pt x="1146" y="24"/>
                  </a:lnTo>
                  <a:lnTo>
                    <a:pt x="1152" y="24"/>
                  </a:lnTo>
                  <a:lnTo>
                    <a:pt x="1152" y="30"/>
                  </a:lnTo>
                  <a:lnTo>
                    <a:pt x="1158" y="30"/>
                  </a:lnTo>
                  <a:lnTo>
                    <a:pt x="1158" y="36"/>
                  </a:lnTo>
                  <a:lnTo>
                    <a:pt x="1164" y="36"/>
                  </a:lnTo>
                  <a:lnTo>
                    <a:pt x="1164" y="42"/>
                  </a:lnTo>
                  <a:lnTo>
                    <a:pt x="1170" y="42"/>
                  </a:lnTo>
                  <a:lnTo>
                    <a:pt x="1170" y="54"/>
                  </a:lnTo>
                  <a:lnTo>
                    <a:pt x="1176" y="54"/>
                  </a:lnTo>
                  <a:lnTo>
                    <a:pt x="1176" y="60"/>
                  </a:lnTo>
                  <a:lnTo>
                    <a:pt x="1182" y="60"/>
                  </a:lnTo>
                  <a:lnTo>
                    <a:pt x="1182" y="60"/>
                  </a:lnTo>
                  <a:lnTo>
                    <a:pt x="1188" y="48"/>
                  </a:lnTo>
                  <a:lnTo>
                    <a:pt x="1188" y="60"/>
                  </a:lnTo>
                  <a:lnTo>
                    <a:pt x="1194" y="30"/>
                  </a:lnTo>
                  <a:lnTo>
                    <a:pt x="1194" y="48"/>
                  </a:lnTo>
                  <a:lnTo>
                    <a:pt x="1200" y="12"/>
                  </a:lnTo>
                  <a:lnTo>
                    <a:pt x="1200" y="30"/>
                  </a:lnTo>
                  <a:lnTo>
                    <a:pt x="1206" y="12"/>
                  </a:lnTo>
                  <a:lnTo>
                    <a:pt x="1206" y="12"/>
                  </a:lnTo>
                  <a:lnTo>
                    <a:pt x="1212" y="12"/>
                  </a:lnTo>
                  <a:lnTo>
                    <a:pt x="1212" y="30"/>
                  </a:lnTo>
                  <a:lnTo>
                    <a:pt x="1218" y="30"/>
                  </a:lnTo>
                  <a:lnTo>
                    <a:pt x="1218" y="48"/>
                  </a:lnTo>
                  <a:lnTo>
                    <a:pt x="1224" y="48"/>
                  </a:lnTo>
                  <a:lnTo>
                    <a:pt x="1224" y="60"/>
                  </a:lnTo>
                  <a:lnTo>
                    <a:pt x="1230" y="60"/>
                  </a:lnTo>
                  <a:lnTo>
                    <a:pt x="1230" y="72"/>
                  </a:lnTo>
                  <a:lnTo>
                    <a:pt x="1236" y="72"/>
                  </a:lnTo>
                  <a:lnTo>
                    <a:pt x="1236" y="78"/>
                  </a:lnTo>
                  <a:lnTo>
                    <a:pt x="1242" y="78"/>
                  </a:lnTo>
                  <a:lnTo>
                    <a:pt x="1242" y="90"/>
                  </a:lnTo>
                  <a:lnTo>
                    <a:pt x="1248" y="90"/>
                  </a:lnTo>
                  <a:lnTo>
                    <a:pt x="1248" y="102"/>
                  </a:lnTo>
                  <a:lnTo>
                    <a:pt x="1254" y="102"/>
                  </a:lnTo>
                  <a:lnTo>
                    <a:pt x="1254" y="114"/>
                  </a:lnTo>
                  <a:lnTo>
                    <a:pt x="1260" y="114"/>
                  </a:lnTo>
                  <a:lnTo>
                    <a:pt x="1260" y="114"/>
                  </a:lnTo>
                  <a:lnTo>
                    <a:pt x="1266" y="114"/>
                  </a:lnTo>
                  <a:lnTo>
                    <a:pt x="1266" y="114"/>
                  </a:lnTo>
                  <a:lnTo>
                    <a:pt x="1272" y="108"/>
                  </a:lnTo>
                  <a:lnTo>
                    <a:pt x="1272" y="114"/>
                  </a:lnTo>
                  <a:lnTo>
                    <a:pt x="1278" y="96"/>
                  </a:lnTo>
                  <a:lnTo>
                    <a:pt x="1278" y="108"/>
                  </a:lnTo>
                  <a:lnTo>
                    <a:pt x="1284" y="96"/>
                  </a:lnTo>
                  <a:lnTo>
                    <a:pt x="1284" y="96"/>
                  </a:lnTo>
                  <a:lnTo>
                    <a:pt x="1290" y="96"/>
                  </a:lnTo>
                  <a:lnTo>
                    <a:pt x="1290" y="96"/>
                  </a:lnTo>
                  <a:lnTo>
                    <a:pt x="1296" y="96"/>
                  </a:lnTo>
                  <a:lnTo>
                    <a:pt x="1296" y="96"/>
                  </a:lnTo>
                  <a:lnTo>
                    <a:pt x="1302" y="90"/>
                  </a:lnTo>
                  <a:lnTo>
                    <a:pt x="1302" y="96"/>
                  </a:lnTo>
                  <a:lnTo>
                    <a:pt x="1308" y="90"/>
                  </a:lnTo>
                  <a:lnTo>
                    <a:pt x="1308" y="90"/>
                  </a:lnTo>
                  <a:lnTo>
                    <a:pt x="1314" y="90"/>
                  </a:lnTo>
                  <a:lnTo>
                    <a:pt x="1314" y="90"/>
                  </a:lnTo>
                  <a:lnTo>
                    <a:pt x="1320" y="90"/>
                  </a:lnTo>
                  <a:lnTo>
                    <a:pt x="1320" y="90"/>
                  </a:lnTo>
                  <a:lnTo>
                    <a:pt x="1326" y="90"/>
                  </a:lnTo>
                  <a:lnTo>
                    <a:pt x="1326" y="90"/>
                  </a:lnTo>
                  <a:lnTo>
                    <a:pt x="1332" y="90"/>
                  </a:lnTo>
                  <a:lnTo>
                    <a:pt x="1332" y="102"/>
                  </a:lnTo>
                  <a:lnTo>
                    <a:pt x="1338" y="102"/>
                  </a:lnTo>
                  <a:lnTo>
                    <a:pt x="1338" y="108"/>
                  </a:lnTo>
                  <a:lnTo>
                    <a:pt x="1344" y="108"/>
                  </a:lnTo>
                  <a:lnTo>
                    <a:pt x="1344" y="120"/>
                  </a:lnTo>
                  <a:lnTo>
                    <a:pt x="1350" y="120"/>
                  </a:lnTo>
                  <a:lnTo>
                    <a:pt x="1350" y="126"/>
                  </a:lnTo>
                  <a:lnTo>
                    <a:pt x="1356" y="126"/>
                  </a:lnTo>
                  <a:lnTo>
                    <a:pt x="1356" y="138"/>
                  </a:lnTo>
                  <a:lnTo>
                    <a:pt x="1362" y="138"/>
                  </a:lnTo>
                  <a:lnTo>
                    <a:pt x="1362" y="150"/>
                  </a:lnTo>
                  <a:lnTo>
                    <a:pt x="1368" y="150"/>
                  </a:lnTo>
                  <a:lnTo>
                    <a:pt x="1368" y="156"/>
                  </a:lnTo>
                  <a:lnTo>
                    <a:pt x="1374" y="156"/>
                  </a:lnTo>
                  <a:lnTo>
                    <a:pt x="1374" y="162"/>
                  </a:lnTo>
                  <a:lnTo>
                    <a:pt x="1380" y="162"/>
                  </a:lnTo>
                  <a:lnTo>
                    <a:pt x="1380" y="162"/>
                  </a:lnTo>
                  <a:lnTo>
                    <a:pt x="1386" y="162"/>
                  </a:lnTo>
                  <a:lnTo>
                    <a:pt x="1386" y="162"/>
                  </a:lnTo>
                  <a:lnTo>
                    <a:pt x="1392" y="162"/>
                  </a:lnTo>
                  <a:lnTo>
                    <a:pt x="1392" y="168"/>
                  </a:lnTo>
                  <a:lnTo>
                    <a:pt x="1398" y="168"/>
                  </a:lnTo>
                  <a:lnTo>
                    <a:pt x="1398" y="174"/>
                  </a:lnTo>
                  <a:lnTo>
                    <a:pt x="1404" y="174"/>
                  </a:lnTo>
                  <a:lnTo>
                    <a:pt x="1404" y="180"/>
                  </a:lnTo>
                  <a:lnTo>
                    <a:pt x="1410" y="180"/>
                  </a:lnTo>
                  <a:lnTo>
                    <a:pt x="1410" y="192"/>
                  </a:lnTo>
                  <a:lnTo>
                    <a:pt x="1416" y="192"/>
                  </a:lnTo>
                  <a:lnTo>
                    <a:pt x="1416" y="204"/>
                  </a:lnTo>
                  <a:lnTo>
                    <a:pt x="1422" y="204"/>
                  </a:lnTo>
                  <a:lnTo>
                    <a:pt x="1422" y="210"/>
                  </a:lnTo>
                  <a:lnTo>
                    <a:pt x="1428" y="198"/>
                  </a:lnTo>
                  <a:lnTo>
                    <a:pt x="1428" y="210"/>
                  </a:lnTo>
                  <a:lnTo>
                    <a:pt x="1434" y="180"/>
                  </a:lnTo>
                  <a:lnTo>
                    <a:pt x="1434" y="198"/>
                  </a:lnTo>
                  <a:lnTo>
                    <a:pt x="1440" y="150"/>
                  </a:lnTo>
                  <a:lnTo>
                    <a:pt x="1440" y="180"/>
                  </a:lnTo>
                  <a:lnTo>
                    <a:pt x="1446" y="126"/>
                  </a:lnTo>
                  <a:lnTo>
                    <a:pt x="1446" y="150"/>
                  </a:lnTo>
                  <a:lnTo>
                    <a:pt x="1452" y="96"/>
                  </a:lnTo>
                  <a:lnTo>
                    <a:pt x="1452" y="126"/>
                  </a:lnTo>
                  <a:lnTo>
                    <a:pt x="1458" y="78"/>
                  </a:lnTo>
                  <a:lnTo>
                    <a:pt x="1458" y="96"/>
                  </a:lnTo>
                  <a:lnTo>
                    <a:pt x="1464" y="72"/>
                  </a:lnTo>
                  <a:lnTo>
                    <a:pt x="1464" y="78"/>
                  </a:lnTo>
                  <a:lnTo>
                    <a:pt x="1470" y="72"/>
                  </a:lnTo>
                  <a:lnTo>
                    <a:pt x="1470" y="84"/>
                  </a:lnTo>
                  <a:lnTo>
                    <a:pt x="1476" y="84"/>
                  </a:lnTo>
                  <a:lnTo>
                    <a:pt x="1476" y="102"/>
                  </a:lnTo>
                  <a:lnTo>
                    <a:pt x="1482" y="102"/>
                  </a:lnTo>
                  <a:lnTo>
                    <a:pt x="1482" y="126"/>
                  </a:lnTo>
                  <a:lnTo>
                    <a:pt x="1488" y="126"/>
                  </a:lnTo>
                  <a:lnTo>
                    <a:pt x="1488" y="144"/>
                  </a:lnTo>
                  <a:lnTo>
                    <a:pt x="1494" y="144"/>
                  </a:lnTo>
                  <a:lnTo>
                    <a:pt x="1494" y="162"/>
                  </a:lnTo>
                  <a:lnTo>
                    <a:pt x="1500" y="162"/>
                  </a:lnTo>
                  <a:lnTo>
                    <a:pt x="1500" y="168"/>
                  </a:lnTo>
                  <a:lnTo>
                    <a:pt x="1506" y="168"/>
                  </a:lnTo>
                  <a:lnTo>
                    <a:pt x="1506" y="174"/>
                  </a:lnTo>
                  <a:lnTo>
                    <a:pt x="1512" y="174"/>
                  </a:lnTo>
                  <a:lnTo>
                    <a:pt x="1512" y="180"/>
                  </a:lnTo>
                  <a:lnTo>
                    <a:pt x="1518" y="174"/>
                  </a:lnTo>
                  <a:lnTo>
                    <a:pt x="1518" y="180"/>
                  </a:lnTo>
                  <a:lnTo>
                    <a:pt x="1524" y="168"/>
                  </a:lnTo>
                  <a:lnTo>
                    <a:pt x="1524" y="174"/>
                  </a:lnTo>
                  <a:lnTo>
                    <a:pt x="1530" y="156"/>
                  </a:lnTo>
                  <a:lnTo>
                    <a:pt x="1530" y="168"/>
                  </a:lnTo>
                  <a:lnTo>
                    <a:pt x="1536" y="144"/>
                  </a:lnTo>
                  <a:lnTo>
                    <a:pt x="1536" y="156"/>
                  </a:lnTo>
                  <a:lnTo>
                    <a:pt x="1542" y="144"/>
                  </a:lnTo>
                  <a:lnTo>
                    <a:pt x="1542" y="150"/>
                  </a:lnTo>
                  <a:lnTo>
                    <a:pt x="1548" y="150"/>
                  </a:lnTo>
                  <a:lnTo>
                    <a:pt x="1548" y="156"/>
                  </a:lnTo>
                  <a:lnTo>
                    <a:pt x="1554" y="156"/>
                  </a:lnTo>
                  <a:lnTo>
                    <a:pt x="1554" y="162"/>
                  </a:lnTo>
                  <a:lnTo>
                    <a:pt x="1560" y="162"/>
                  </a:lnTo>
                  <a:lnTo>
                    <a:pt x="1560" y="162"/>
                  </a:lnTo>
                  <a:lnTo>
                    <a:pt x="1566" y="156"/>
                  </a:lnTo>
                  <a:lnTo>
                    <a:pt x="1566" y="162"/>
                  </a:lnTo>
                  <a:lnTo>
                    <a:pt x="1572" y="156"/>
                  </a:lnTo>
                  <a:lnTo>
                    <a:pt x="1572" y="156"/>
                  </a:lnTo>
                  <a:lnTo>
                    <a:pt x="1578" y="156"/>
                  </a:lnTo>
                  <a:lnTo>
                    <a:pt x="1578" y="162"/>
                  </a:lnTo>
                  <a:lnTo>
                    <a:pt x="1584" y="162"/>
                  </a:lnTo>
                  <a:lnTo>
                    <a:pt x="1584" y="174"/>
                  </a:lnTo>
                  <a:lnTo>
                    <a:pt x="1590" y="174"/>
                  </a:lnTo>
                  <a:lnTo>
                    <a:pt x="1590" y="192"/>
                  </a:lnTo>
                  <a:lnTo>
                    <a:pt x="1596" y="192"/>
                  </a:lnTo>
                  <a:lnTo>
                    <a:pt x="1596" y="198"/>
                  </a:lnTo>
                  <a:lnTo>
                    <a:pt x="1602" y="198"/>
                  </a:lnTo>
                  <a:lnTo>
                    <a:pt x="1602" y="198"/>
                  </a:lnTo>
                  <a:lnTo>
                    <a:pt x="1608" y="192"/>
                  </a:lnTo>
                  <a:lnTo>
                    <a:pt x="1608" y="198"/>
                  </a:lnTo>
                  <a:lnTo>
                    <a:pt x="1614" y="186"/>
                  </a:lnTo>
                  <a:lnTo>
                    <a:pt x="1614" y="192"/>
                  </a:lnTo>
                  <a:lnTo>
                    <a:pt x="1620" y="174"/>
                  </a:lnTo>
                  <a:lnTo>
                    <a:pt x="1620" y="186"/>
                  </a:lnTo>
                  <a:lnTo>
                    <a:pt x="1626" y="162"/>
                  </a:lnTo>
                  <a:lnTo>
                    <a:pt x="1626" y="174"/>
                  </a:lnTo>
                  <a:lnTo>
                    <a:pt x="1632" y="150"/>
                  </a:lnTo>
                  <a:lnTo>
                    <a:pt x="1632" y="162"/>
                  </a:lnTo>
                  <a:lnTo>
                    <a:pt x="1638" y="150"/>
                  </a:lnTo>
                  <a:lnTo>
                    <a:pt x="1638" y="150"/>
                  </a:lnTo>
                  <a:lnTo>
                    <a:pt x="1644" y="150"/>
                  </a:lnTo>
                  <a:lnTo>
                    <a:pt x="1644" y="156"/>
                  </a:lnTo>
                  <a:lnTo>
                    <a:pt x="1650" y="156"/>
                  </a:lnTo>
                  <a:lnTo>
                    <a:pt x="1650" y="174"/>
                  </a:lnTo>
                  <a:lnTo>
                    <a:pt x="1656" y="174"/>
                  </a:lnTo>
                  <a:lnTo>
                    <a:pt x="1656" y="198"/>
                  </a:lnTo>
                  <a:lnTo>
                    <a:pt x="1662" y="198"/>
                  </a:lnTo>
                  <a:lnTo>
                    <a:pt x="1662" y="222"/>
                  </a:lnTo>
                  <a:lnTo>
                    <a:pt x="1668" y="222"/>
                  </a:lnTo>
                  <a:lnTo>
                    <a:pt x="1668" y="240"/>
                  </a:lnTo>
                  <a:lnTo>
                    <a:pt x="1674" y="240"/>
                  </a:lnTo>
                  <a:lnTo>
                    <a:pt x="1674" y="246"/>
                  </a:lnTo>
                  <a:lnTo>
                    <a:pt x="1680" y="240"/>
                  </a:lnTo>
                  <a:lnTo>
                    <a:pt x="1680" y="246"/>
                  </a:lnTo>
                  <a:lnTo>
                    <a:pt x="1686" y="234"/>
                  </a:lnTo>
                  <a:lnTo>
                    <a:pt x="1686" y="240"/>
                  </a:lnTo>
                  <a:lnTo>
                    <a:pt x="1692" y="222"/>
                  </a:lnTo>
                  <a:lnTo>
                    <a:pt x="1692" y="234"/>
                  </a:lnTo>
                  <a:lnTo>
                    <a:pt x="1698" y="210"/>
                  </a:lnTo>
                  <a:lnTo>
                    <a:pt x="1698" y="222"/>
                  </a:lnTo>
                  <a:lnTo>
                    <a:pt x="1704" y="204"/>
                  </a:lnTo>
                  <a:lnTo>
                    <a:pt x="1704" y="210"/>
                  </a:lnTo>
                  <a:lnTo>
                    <a:pt x="1710" y="198"/>
                  </a:lnTo>
                  <a:lnTo>
                    <a:pt x="1710" y="204"/>
                  </a:lnTo>
                  <a:lnTo>
                    <a:pt x="1716" y="186"/>
                  </a:lnTo>
                  <a:lnTo>
                    <a:pt x="1716" y="198"/>
                  </a:lnTo>
                  <a:lnTo>
                    <a:pt x="1722" y="174"/>
                  </a:lnTo>
                  <a:lnTo>
                    <a:pt x="1722" y="186"/>
                  </a:lnTo>
                  <a:lnTo>
                    <a:pt x="1728" y="156"/>
                  </a:lnTo>
                  <a:lnTo>
                    <a:pt x="1728" y="174"/>
                  </a:lnTo>
                  <a:lnTo>
                    <a:pt x="1734" y="138"/>
                  </a:lnTo>
                  <a:lnTo>
                    <a:pt x="1734" y="156"/>
                  </a:lnTo>
                  <a:lnTo>
                    <a:pt x="1740" y="126"/>
                  </a:lnTo>
                  <a:lnTo>
                    <a:pt x="1740" y="138"/>
                  </a:lnTo>
                  <a:lnTo>
                    <a:pt x="1746" y="120"/>
                  </a:lnTo>
                  <a:lnTo>
                    <a:pt x="1746" y="126"/>
                  </a:lnTo>
                  <a:lnTo>
                    <a:pt x="1752" y="126"/>
                  </a:lnTo>
                  <a:lnTo>
                    <a:pt x="1752" y="132"/>
                  </a:lnTo>
                  <a:lnTo>
                    <a:pt x="1758" y="132"/>
                  </a:lnTo>
                  <a:lnTo>
                    <a:pt x="1758" y="144"/>
                  </a:lnTo>
                  <a:lnTo>
                    <a:pt x="1764" y="144"/>
                  </a:lnTo>
                  <a:lnTo>
                    <a:pt x="1764" y="156"/>
                  </a:lnTo>
                  <a:lnTo>
                    <a:pt x="1770" y="156"/>
                  </a:lnTo>
                  <a:lnTo>
                    <a:pt x="1770" y="162"/>
                  </a:lnTo>
                  <a:lnTo>
                    <a:pt x="1776" y="162"/>
                  </a:lnTo>
                  <a:lnTo>
                    <a:pt x="1776" y="162"/>
                  </a:lnTo>
                  <a:lnTo>
                    <a:pt x="1782" y="162"/>
                  </a:lnTo>
                  <a:lnTo>
                    <a:pt x="1782" y="162"/>
                  </a:lnTo>
                  <a:lnTo>
                    <a:pt x="1788" y="162"/>
                  </a:lnTo>
                  <a:lnTo>
                    <a:pt x="1788" y="162"/>
                  </a:lnTo>
                  <a:lnTo>
                    <a:pt x="1794" y="162"/>
                  </a:lnTo>
                  <a:lnTo>
                    <a:pt x="1794" y="162"/>
                  </a:lnTo>
                  <a:lnTo>
                    <a:pt x="1800" y="162"/>
                  </a:lnTo>
                  <a:lnTo>
                    <a:pt x="1800" y="162"/>
                  </a:lnTo>
                </a:path>
              </a:pathLst>
            </a:custGeom>
            <a:no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65" name="Freeform 221"/>
            <p:cNvSpPr>
              <a:spLocks/>
            </p:cNvSpPr>
            <p:nvPr/>
          </p:nvSpPr>
          <p:spPr bwMode="auto">
            <a:xfrm>
              <a:off x="2544" y="2178"/>
              <a:ext cx="1800" cy="738"/>
            </a:xfrm>
            <a:custGeom>
              <a:avLst/>
              <a:gdLst/>
              <a:ahLst/>
              <a:cxnLst>
                <a:cxn ang="0">
                  <a:pos x="24" y="558"/>
                </a:cxn>
                <a:cxn ang="0">
                  <a:pos x="54" y="612"/>
                </a:cxn>
                <a:cxn ang="0">
                  <a:pos x="84" y="624"/>
                </a:cxn>
                <a:cxn ang="0">
                  <a:pos x="114" y="618"/>
                </a:cxn>
                <a:cxn ang="0">
                  <a:pos x="144" y="570"/>
                </a:cxn>
                <a:cxn ang="0">
                  <a:pos x="174" y="546"/>
                </a:cxn>
                <a:cxn ang="0">
                  <a:pos x="204" y="558"/>
                </a:cxn>
                <a:cxn ang="0">
                  <a:pos x="234" y="546"/>
                </a:cxn>
                <a:cxn ang="0">
                  <a:pos x="264" y="492"/>
                </a:cxn>
                <a:cxn ang="0">
                  <a:pos x="294" y="486"/>
                </a:cxn>
                <a:cxn ang="0">
                  <a:pos x="324" y="486"/>
                </a:cxn>
                <a:cxn ang="0">
                  <a:pos x="354" y="492"/>
                </a:cxn>
                <a:cxn ang="0">
                  <a:pos x="384" y="510"/>
                </a:cxn>
                <a:cxn ang="0">
                  <a:pos x="414" y="534"/>
                </a:cxn>
                <a:cxn ang="0">
                  <a:pos x="444" y="684"/>
                </a:cxn>
                <a:cxn ang="0">
                  <a:pos x="474" y="726"/>
                </a:cxn>
                <a:cxn ang="0">
                  <a:pos x="504" y="540"/>
                </a:cxn>
                <a:cxn ang="0">
                  <a:pos x="534" y="252"/>
                </a:cxn>
                <a:cxn ang="0">
                  <a:pos x="564" y="66"/>
                </a:cxn>
                <a:cxn ang="0">
                  <a:pos x="594" y="42"/>
                </a:cxn>
                <a:cxn ang="0">
                  <a:pos x="624" y="18"/>
                </a:cxn>
                <a:cxn ang="0">
                  <a:pos x="654" y="24"/>
                </a:cxn>
                <a:cxn ang="0">
                  <a:pos x="684" y="66"/>
                </a:cxn>
                <a:cxn ang="0">
                  <a:pos x="714" y="156"/>
                </a:cxn>
                <a:cxn ang="0">
                  <a:pos x="744" y="216"/>
                </a:cxn>
                <a:cxn ang="0">
                  <a:pos x="774" y="294"/>
                </a:cxn>
                <a:cxn ang="0">
                  <a:pos x="804" y="420"/>
                </a:cxn>
                <a:cxn ang="0">
                  <a:pos x="834" y="456"/>
                </a:cxn>
                <a:cxn ang="0">
                  <a:pos x="864" y="504"/>
                </a:cxn>
                <a:cxn ang="0">
                  <a:pos x="894" y="516"/>
                </a:cxn>
                <a:cxn ang="0">
                  <a:pos x="924" y="522"/>
                </a:cxn>
                <a:cxn ang="0">
                  <a:pos x="954" y="498"/>
                </a:cxn>
                <a:cxn ang="0">
                  <a:pos x="984" y="522"/>
                </a:cxn>
                <a:cxn ang="0">
                  <a:pos x="1014" y="516"/>
                </a:cxn>
                <a:cxn ang="0">
                  <a:pos x="1044" y="474"/>
                </a:cxn>
                <a:cxn ang="0">
                  <a:pos x="1074" y="414"/>
                </a:cxn>
                <a:cxn ang="0">
                  <a:pos x="1104" y="402"/>
                </a:cxn>
                <a:cxn ang="0">
                  <a:pos x="1134" y="396"/>
                </a:cxn>
                <a:cxn ang="0">
                  <a:pos x="1164" y="378"/>
                </a:cxn>
                <a:cxn ang="0">
                  <a:pos x="1194" y="402"/>
                </a:cxn>
                <a:cxn ang="0">
                  <a:pos x="1224" y="426"/>
                </a:cxn>
                <a:cxn ang="0">
                  <a:pos x="1254" y="510"/>
                </a:cxn>
                <a:cxn ang="0">
                  <a:pos x="1284" y="522"/>
                </a:cxn>
                <a:cxn ang="0">
                  <a:pos x="1314" y="504"/>
                </a:cxn>
                <a:cxn ang="0">
                  <a:pos x="1344" y="540"/>
                </a:cxn>
                <a:cxn ang="0">
                  <a:pos x="1374" y="594"/>
                </a:cxn>
                <a:cxn ang="0">
                  <a:pos x="1404" y="636"/>
                </a:cxn>
                <a:cxn ang="0">
                  <a:pos x="1434" y="624"/>
                </a:cxn>
                <a:cxn ang="0">
                  <a:pos x="1464" y="534"/>
                </a:cxn>
                <a:cxn ang="0">
                  <a:pos x="1494" y="612"/>
                </a:cxn>
                <a:cxn ang="0">
                  <a:pos x="1524" y="636"/>
                </a:cxn>
                <a:cxn ang="0">
                  <a:pos x="1554" y="612"/>
                </a:cxn>
                <a:cxn ang="0">
                  <a:pos x="1584" y="636"/>
                </a:cxn>
                <a:cxn ang="0">
                  <a:pos x="1614" y="642"/>
                </a:cxn>
                <a:cxn ang="0">
                  <a:pos x="1644" y="660"/>
                </a:cxn>
                <a:cxn ang="0">
                  <a:pos x="1674" y="708"/>
                </a:cxn>
                <a:cxn ang="0">
                  <a:pos x="1704" y="696"/>
                </a:cxn>
                <a:cxn ang="0">
                  <a:pos x="1734" y="684"/>
                </a:cxn>
                <a:cxn ang="0">
                  <a:pos x="1764" y="708"/>
                </a:cxn>
                <a:cxn ang="0">
                  <a:pos x="1794" y="702"/>
                </a:cxn>
              </a:cxnLst>
              <a:rect l="0" t="0" r="r" b="b"/>
              <a:pathLst>
                <a:path w="1800" h="738">
                  <a:moveTo>
                    <a:pt x="0" y="540"/>
                  </a:moveTo>
                  <a:lnTo>
                    <a:pt x="0" y="546"/>
                  </a:lnTo>
                  <a:lnTo>
                    <a:pt x="6" y="534"/>
                  </a:lnTo>
                  <a:lnTo>
                    <a:pt x="6" y="540"/>
                  </a:lnTo>
                  <a:lnTo>
                    <a:pt x="12" y="534"/>
                  </a:lnTo>
                  <a:lnTo>
                    <a:pt x="12" y="534"/>
                  </a:lnTo>
                  <a:lnTo>
                    <a:pt x="18" y="534"/>
                  </a:lnTo>
                  <a:lnTo>
                    <a:pt x="18" y="546"/>
                  </a:lnTo>
                  <a:lnTo>
                    <a:pt x="24" y="546"/>
                  </a:lnTo>
                  <a:lnTo>
                    <a:pt x="24" y="558"/>
                  </a:lnTo>
                  <a:lnTo>
                    <a:pt x="30" y="558"/>
                  </a:lnTo>
                  <a:lnTo>
                    <a:pt x="30" y="570"/>
                  </a:lnTo>
                  <a:lnTo>
                    <a:pt x="36" y="570"/>
                  </a:lnTo>
                  <a:lnTo>
                    <a:pt x="36" y="582"/>
                  </a:lnTo>
                  <a:lnTo>
                    <a:pt x="42" y="582"/>
                  </a:lnTo>
                  <a:lnTo>
                    <a:pt x="42" y="594"/>
                  </a:lnTo>
                  <a:lnTo>
                    <a:pt x="48" y="594"/>
                  </a:lnTo>
                  <a:lnTo>
                    <a:pt x="48" y="606"/>
                  </a:lnTo>
                  <a:lnTo>
                    <a:pt x="54" y="606"/>
                  </a:lnTo>
                  <a:lnTo>
                    <a:pt x="54" y="612"/>
                  </a:lnTo>
                  <a:lnTo>
                    <a:pt x="60" y="612"/>
                  </a:lnTo>
                  <a:lnTo>
                    <a:pt x="60" y="618"/>
                  </a:lnTo>
                  <a:lnTo>
                    <a:pt x="66" y="618"/>
                  </a:lnTo>
                  <a:lnTo>
                    <a:pt x="66" y="618"/>
                  </a:lnTo>
                  <a:lnTo>
                    <a:pt x="72" y="618"/>
                  </a:lnTo>
                  <a:lnTo>
                    <a:pt x="72" y="624"/>
                  </a:lnTo>
                  <a:lnTo>
                    <a:pt x="78" y="624"/>
                  </a:lnTo>
                  <a:lnTo>
                    <a:pt x="78" y="624"/>
                  </a:lnTo>
                  <a:lnTo>
                    <a:pt x="84" y="624"/>
                  </a:lnTo>
                  <a:lnTo>
                    <a:pt x="84" y="624"/>
                  </a:lnTo>
                  <a:lnTo>
                    <a:pt x="90" y="624"/>
                  </a:lnTo>
                  <a:lnTo>
                    <a:pt x="90" y="624"/>
                  </a:lnTo>
                  <a:lnTo>
                    <a:pt x="96" y="624"/>
                  </a:lnTo>
                  <a:lnTo>
                    <a:pt x="96" y="624"/>
                  </a:lnTo>
                  <a:lnTo>
                    <a:pt x="102" y="624"/>
                  </a:lnTo>
                  <a:lnTo>
                    <a:pt x="102" y="624"/>
                  </a:lnTo>
                  <a:lnTo>
                    <a:pt x="108" y="618"/>
                  </a:lnTo>
                  <a:lnTo>
                    <a:pt x="108" y="624"/>
                  </a:lnTo>
                  <a:lnTo>
                    <a:pt x="114" y="612"/>
                  </a:lnTo>
                  <a:lnTo>
                    <a:pt x="114" y="618"/>
                  </a:lnTo>
                  <a:lnTo>
                    <a:pt x="120" y="600"/>
                  </a:lnTo>
                  <a:lnTo>
                    <a:pt x="120" y="612"/>
                  </a:lnTo>
                  <a:lnTo>
                    <a:pt x="126" y="588"/>
                  </a:lnTo>
                  <a:lnTo>
                    <a:pt x="126" y="600"/>
                  </a:lnTo>
                  <a:lnTo>
                    <a:pt x="132" y="582"/>
                  </a:lnTo>
                  <a:lnTo>
                    <a:pt x="132" y="588"/>
                  </a:lnTo>
                  <a:lnTo>
                    <a:pt x="138" y="570"/>
                  </a:lnTo>
                  <a:lnTo>
                    <a:pt x="138" y="582"/>
                  </a:lnTo>
                  <a:lnTo>
                    <a:pt x="144" y="558"/>
                  </a:lnTo>
                  <a:lnTo>
                    <a:pt x="144" y="570"/>
                  </a:lnTo>
                  <a:lnTo>
                    <a:pt x="150" y="552"/>
                  </a:lnTo>
                  <a:lnTo>
                    <a:pt x="150" y="558"/>
                  </a:lnTo>
                  <a:lnTo>
                    <a:pt x="156" y="546"/>
                  </a:lnTo>
                  <a:lnTo>
                    <a:pt x="156" y="552"/>
                  </a:lnTo>
                  <a:lnTo>
                    <a:pt x="162" y="546"/>
                  </a:lnTo>
                  <a:lnTo>
                    <a:pt x="162" y="546"/>
                  </a:lnTo>
                  <a:lnTo>
                    <a:pt x="168" y="546"/>
                  </a:lnTo>
                  <a:lnTo>
                    <a:pt x="168" y="546"/>
                  </a:lnTo>
                  <a:lnTo>
                    <a:pt x="174" y="540"/>
                  </a:lnTo>
                  <a:lnTo>
                    <a:pt x="174" y="546"/>
                  </a:lnTo>
                  <a:lnTo>
                    <a:pt x="180" y="540"/>
                  </a:lnTo>
                  <a:lnTo>
                    <a:pt x="180" y="540"/>
                  </a:lnTo>
                  <a:lnTo>
                    <a:pt x="186" y="540"/>
                  </a:lnTo>
                  <a:lnTo>
                    <a:pt x="186" y="546"/>
                  </a:lnTo>
                  <a:lnTo>
                    <a:pt x="192" y="546"/>
                  </a:lnTo>
                  <a:lnTo>
                    <a:pt x="192" y="552"/>
                  </a:lnTo>
                  <a:lnTo>
                    <a:pt x="198" y="552"/>
                  </a:lnTo>
                  <a:lnTo>
                    <a:pt x="198" y="558"/>
                  </a:lnTo>
                  <a:lnTo>
                    <a:pt x="204" y="558"/>
                  </a:lnTo>
                  <a:lnTo>
                    <a:pt x="204" y="558"/>
                  </a:lnTo>
                  <a:lnTo>
                    <a:pt x="210" y="558"/>
                  </a:lnTo>
                  <a:lnTo>
                    <a:pt x="210" y="558"/>
                  </a:lnTo>
                  <a:lnTo>
                    <a:pt x="216" y="552"/>
                  </a:lnTo>
                  <a:lnTo>
                    <a:pt x="216" y="558"/>
                  </a:lnTo>
                  <a:lnTo>
                    <a:pt x="222" y="552"/>
                  </a:lnTo>
                  <a:lnTo>
                    <a:pt x="222" y="552"/>
                  </a:lnTo>
                  <a:lnTo>
                    <a:pt x="228" y="546"/>
                  </a:lnTo>
                  <a:lnTo>
                    <a:pt x="228" y="552"/>
                  </a:lnTo>
                  <a:lnTo>
                    <a:pt x="234" y="540"/>
                  </a:lnTo>
                  <a:lnTo>
                    <a:pt x="234" y="546"/>
                  </a:lnTo>
                  <a:lnTo>
                    <a:pt x="240" y="534"/>
                  </a:lnTo>
                  <a:lnTo>
                    <a:pt x="240" y="540"/>
                  </a:lnTo>
                  <a:lnTo>
                    <a:pt x="246" y="528"/>
                  </a:lnTo>
                  <a:lnTo>
                    <a:pt x="246" y="534"/>
                  </a:lnTo>
                  <a:lnTo>
                    <a:pt x="252" y="510"/>
                  </a:lnTo>
                  <a:lnTo>
                    <a:pt x="252" y="528"/>
                  </a:lnTo>
                  <a:lnTo>
                    <a:pt x="258" y="492"/>
                  </a:lnTo>
                  <a:lnTo>
                    <a:pt x="258" y="510"/>
                  </a:lnTo>
                  <a:lnTo>
                    <a:pt x="264" y="474"/>
                  </a:lnTo>
                  <a:lnTo>
                    <a:pt x="264" y="492"/>
                  </a:lnTo>
                  <a:lnTo>
                    <a:pt x="270" y="468"/>
                  </a:lnTo>
                  <a:lnTo>
                    <a:pt x="270" y="474"/>
                  </a:lnTo>
                  <a:lnTo>
                    <a:pt x="276" y="462"/>
                  </a:lnTo>
                  <a:lnTo>
                    <a:pt x="276" y="468"/>
                  </a:lnTo>
                  <a:lnTo>
                    <a:pt x="282" y="468"/>
                  </a:lnTo>
                  <a:lnTo>
                    <a:pt x="282" y="474"/>
                  </a:lnTo>
                  <a:lnTo>
                    <a:pt x="288" y="474"/>
                  </a:lnTo>
                  <a:lnTo>
                    <a:pt x="288" y="480"/>
                  </a:lnTo>
                  <a:lnTo>
                    <a:pt x="294" y="480"/>
                  </a:lnTo>
                  <a:lnTo>
                    <a:pt x="294" y="486"/>
                  </a:lnTo>
                  <a:lnTo>
                    <a:pt x="300" y="486"/>
                  </a:lnTo>
                  <a:lnTo>
                    <a:pt x="300" y="498"/>
                  </a:lnTo>
                  <a:lnTo>
                    <a:pt x="306" y="498"/>
                  </a:lnTo>
                  <a:lnTo>
                    <a:pt x="306" y="504"/>
                  </a:lnTo>
                  <a:lnTo>
                    <a:pt x="312" y="498"/>
                  </a:lnTo>
                  <a:lnTo>
                    <a:pt x="312" y="504"/>
                  </a:lnTo>
                  <a:lnTo>
                    <a:pt x="318" y="486"/>
                  </a:lnTo>
                  <a:lnTo>
                    <a:pt x="318" y="498"/>
                  </a:lnTo>
                  <a:lnTo>
                    <a:pt x="324" y="474"/>
                  </a:lnTo>
                  <a:lnTo>
                    <a:pt x="324" y="486"/>
                  </a:lnTo>
                  <a:lnTo>
                    <a:pt x="330" y="468"/>
                  </a:lnTo>
                  <a:lnTo>
                    <a:pt x="330" y="474"/>
                  </a:lnTo>
                  <a:lnTo>
                    <a:pt x="336" y="468"/>
                  </a:lnTo>
                  <a:lnTo>
                    <a:pt x="336" y="474"/>
                  </a:lnTo>
                  <a:lnTo>
                    <a:pt x="342" y="474"/>
                  </a:lnTo>
                  <a:lnTo>
                    <a:pt x="342" y="480"/>
                  </a:lnTo>
                  <a:lnTo>
                    <a:pt x="348" y="480"/>
                  </a:lnTo>
                  <a:lnTo>
                    <a:pt x="348" y="486"/>
                  </a:lnTo>
                  <a:lnTo>
                    <a:pt x="354" y="486"/>
                  </a:lnTo>
                  <a:lnTo>
                    <a:pt x="354" y="492"/>
                  </a:lnTo>
                  <a:lnTo>
                    <a:pt x="360" y="492"/>
                  </a:lnTo>
                  <a:lnTo>
                    <a:pt x="360" y="498"/>
                  </a:lnTo>
                  <a:lnTo>
                    <a:pt x="366" y="498"/>
                  </a:lnTo>
                  <a:lnTo>
                    <a:pt x="366" y="504"/>
                  </a:lnTo>
                  <a:lnTo>
                    <a:pt x="372" y="504"/>
                  </a:lnTo>
                  <a:lnTo>
                    <a:pt x="372" y="510"/>
                  </a:lnTo>
                  <a:lnTo>
                    <a:pt x="378" y="510"/>
                  </a:lnTo>
                  <a:lnTo>
                    <a:pt x="378" y="510"/>
                  </a:lnTo>
                  <a:lnTo>
                    <a:pt x="384" y="510"/>
                  </a:lnTo>
                  <a:lnTo>
                    <a:pt x="384" y="510"/>
                  </a:lnTo>
                  <a:lnTo>
                    <a:pt x="390" y="504"/>
                  </a:lnTo>
                  <a:lnTo>
                    <a:pt x="390" y="510"/>
                  </a:lnTo>
                  <a:lnTo>
                    <a:pt x="396" y="504"/>
                  </a:lnTo>
                  <a:lnTo>
                    <a:pt x="396" y="504"/>
                  </a:lnTo>
                  <a:lnTo>
                    <a:pt x="402" y="504"/>
                  </a:lnTo>
                  <a:lnTo>
                    <a:pt x="402" y="504"/>
                  </a:lnTo>
                  <a:lnTo>
                    <a:pt x="408" y="504"/>
                  </a:lnTo>
                  <a:lnTo>
                    <a:pt x="408" y="516"/>
                  </a:lnTo>
                  <a:lnTo>
                    <a:pt x="414" y="516"/>
                  </a:lnTo>
                  <a:lnTo>
                    <a:pt x="414" y="534"/>
                  </a:lnTo>
                  <a:lnTo>
                    <a:pt x="420" y="534"/>
                  </a:lnTo>
                  <a:lnTo>
                    <a:pt x="420" y="552"/>
                  </a:lnTo>
                  <a:lnTo>
                    <a:pt x="426" y="552"/>
                  </a:lnTo>
                  <a:lnTo>
                    <a:pt x="426" y="582"/>
                  </a:lnTo>
                  <a:lnTo>
                    <a:pt x="432" y="582"/>
                  </a:lnTo>
                  <a:lnTo>
                    <a:pt x="432" y="612"/>
                  </a:lnTo>
                  <a:lnTo>
                    <a:pt x="438" y="612"/>
                  </a:lnTo>
                  <a:lnTo>
                    <a:pt x="438" y="648"/>
                  </a:lnTo>
                  <a:lnTo>
                    <a:pt x="444" y="648"/>
                  </a:lnTo>
                  <a:lnTo>
                    <a:pt x="444" y="684"/>
                  </a:lnTo>
                  <a:lnTo>
                    <a:pt x="450" y="684"/>
                  </a:lnTo>
                  <a:lnTo>
                    <a:pt x="450" y="714"/>
                  </a:lnTo>
                  <a:lnTo>
                    <a:pt x="456" y="714"/>
                  </a:lnTo>
                  <a:lnTo>
                    <a:pt x="456" y="732"/>
                  </a:lnTo>
                  <a:lnTo>
                    <a:pt x="462" y="732"/>
                  </a:lnTo>
                  <a:lnTo>
                    <a:pt x="462" y="738"/>
                  </a:lnTo>
                  <a:lnTo>
                    <a:pt x="468" y="726"/>
                  </a:lnTo>
                  <a:lnTo>
                    <a:pt x="468" y="738"/>
                  </a:lnTo>
                  <a:lnTo>
                    <a:pt x="474" y="708"/>
                  </a:lnTo>
                  <a:lnTo>
                    <a:pt x="474" y="726"/>
                  </a:lnTo>
                  <a:lnTo>
                    <a:pt x="480" y="684"/>
                  </a:lnTo>
                  <a:lnTo>
                    <a:pt x="480" y="708"/>
                  </a:lnTo>
                  <a:lnTo>
                    <a:pt x="486" y="642"/>
                  </a:lnTo>
                  <a:lnTo>
                    <a:pt x="486" y="684"/>
                  </a:lnTo>
                  <a:lnTo>
                    <a:pt x="492" y="594"/>
                  </a:lnTo>
                  <a:lnTo>
                    <a:pt x="492" y="642"/>
                  </a:lnTo>
                  <a:lnTo>
                    <a:pt x="498" y="540"/>
                  </a:lnTo>
                  <a:lnTo>
                    <a:pt x="498" y="594"/>
                  </a:lnTo>
                  <a:lnTo>
                    <a:pt x="504" y="492"/>
                  </a:lnTo>
                  <a:lnTo>
                    <a:pt x="504" y="540"/>
                  </a:lnTo>
                  <a:lnTo>
                    <a:pt x="510" y="432"/>
                  </a:lnTo>
                  <a:lnTo>
                    <a:pt x="510" y="492"/>
                  </a:lnTo>
                  <a:lnTo>
                    <a:pt x="516" y="366"/>
                  </a:lnTo>
                  <a:lnTo>
                    <a:pt x="516" y="432"/>
                  </a:lnTo>
                  <a:lnTo>
                    <a:pt x="522" y="306"/>
                  </a:lnTo>
                  <a:lnTo>
                    <a:pt x="522" y="366"/>
                  </a:lnTo>
                  <a:lnTo>
                    <a:pt x="528" y="252"/>
                  </a:lnTo>
                  <a:lnTo>
                    <a:pt x="528" y="306"/>
                  </a:lnTo>
                  <a:lnTo>
                    <a:pt x="534" y="210"/>
                  </a:lnTo>
                  <a:lnTo>
                    <a:pt x="534" y="252"/>
                  </a:lnTo>
                  <a:lnTo>
                    <a:pt x="540" y="168"/>
                  </a:lnTo>
                  <a:lnTo>
                    <a:pt x="540" y="210"/>
                  </a:lnTo>
                  <a:lnTo>
                    <a:pt x="546" y="126"/>
                  </a:lnTo>
                  <a:lnTo>
                    <a:pt x="546" y="168"/>
                  </a:lnTo>
                  <a:lnTo>
                    <a:pt x="552" y="90"/>
                  </a:lnTo>
                  <a:lnTo>
                    <a:pt x="552" y="126"/>
                  </a:lnTo>
                  <a:lnTo>
                    <a:pt x="558" y="66"/>
                  </a:lnTo>
                  <a:lnTo>
                    <a:pt x="558" y="90"/>
                  </a:lnTo>
                  <a:lnTo>
                    <a:pt x="564" y="42"/>
                  </a:lnTo>
                  <a:lnTo>
                    <a:pt x="564" y="66"/>
                  </a:lnTo>
                  <a:lnTo>
                    <a:pt x="570" y="30"/>
                  </a:lnTo>
                  <a:lnTo>
                    <a:pt x="570" y="42"/>
                  </a:lnTo>
                  <a:lnTo>
                    <a:pt x="576" y="24"/>
                  </a:lnTo>
                  <a:lnTo>
                    <a:pt x="576" y="30"/>
                  </a:lnTo>
                  <a:lnTo>
                    <a:pt x="582" y="24"/>
                  </a:lnTo>
                  <a:lnTo>
                    <a:pt x="582" y="24"/>
                  </a:lnTo>
                  <a:lnTo>
                    <a:pt x="588" y="24"/>
                  </a:lnTo>
                  <a:lnTo>
                    <a:pt x="588" y="36"/>
                  </a:lnTo>
                  <a:lnTo>
                    <a:pt x="594" y="36"/>
                  </a:lnTo>
                  <a:lnTo>
                    <a:pt x="594" y="42"/>
                  </a:lnTo>
                  <a:lnTo>
                    <a:pt x="600" y="42"/>
                  </a:lnTo>
                  <a:lnTo>
                    <a:pt x="600" y="48"/>
                  </a:lnTo>
                  <a:lnTo>
                    <a:pt x="606" y="42"/>
                  </a:lnTo>
                  <a:lnTo>
                    <a:pt x="606" y="48"/>
                  </a:lnTo>
                  <a:lnTo>
                    <a:pt x="612" y="36"/>
                  </a:lnTo>
                  <a:lnTo>
                    <a:pt x="612" y="42"/>
                  </a:lnTo>
                  <a:lnTo>
                    <a:pt x="618" y="18"/>
                  </a:lnTo>
                  <a:lnTo>
                    <a:pt x="618" y="36"/>
                  </a:lnTo>
                  <a:lnTo>
                    <a:pt x="624" y="6"/>
                  </a:lnTo>
                  <a:lnTo>
                    <a:pt x="624" y="18"/>
                  </a:lnTo>
                  <a:lnTo>
                    <a:pt x="630" y="0"/>
                  </a:lnTo>
                  <a:lnTo>
                    <a:pt x="630" y="6"/>
                  </a:lnTo>
                  <a:lnTo>
                    <a:pt x="636" y="0"/>
                  </a:lnTo>
                  <a:lnTo>
                    <a:pt x="636" y="0"/>
                  </a:lnTo>
                  <a:lnTo>
                    <a:pt x="642" y="0"/>
                  </a:lnTo>
                  <a:lnTo>
                    <a:pt x="642" y="6"/>
                  </a:lnTo>
                  <a:lnTo>
                    <a:pt x="648" y="6"/>
                  </a:lnTo>
                  <a:lnTo>
                    <a:pt x="648" y="12"/>
                  </a:lnTo>
                  <a:lnTo>
                    <a:pt x="654" y="12"/>
                  </a:lnTo>
                  <a:lnTo>
                    <a:pt x="654" y="24"/>
                  </a:lnTo>
                  <a:lnTo>
                    <a:pt x="660" y="24"/>
                  </a:lnTo>
                  <a:lnTo>
                    <a:pt x="660" y="30"/>
                  </a:lnTo>
                  <a:lnTo>
                    <a:pt x="666" y="30"/>
                  </a:lnTo>
                  <a:lnTo>
                    <a:pt x="666" y="30"/>
                  </a:lnTo>
                  <a:lnTo>
                    <a:pt x="672" y="30"/>
                  </a:lnTo>
                  <a:lnTo>
                    <a:pt x="672" y="42"/>
                  </a:lnTo>
                  <a:lnTo>
                    <a:pt x="678" y="42"/>
                  </a:lnTo>
                  <a:lnTo>
                    <a:pt x="678" y="54"/>
                  </a:lnTo>
                  <a:lnTo>
                    <a:pt x="684" y="54"/>
                  </a:lnTo>
                  <a:lnTo>
                    <a:pt x="684" y="66"/>
                  </a:lnTo>
                  <a:lnTo>
                    <a:pt x="690" y="66"/>
                  </a:lnTo>
                  <a:lnTo>
                    <a:pt x="690" y="84"/>
                  </a:lnTo>
                  <a:lnTo>
                    <a:pt x="696" y="84"/>
                  </a:lnTo>
                  <a:lnTo>
                    <a:pt x="696" y="108"/>
                  </a:lnTo>
                  <a:lnTo>
                    <a:pt x="702" y="108"/>
                  </a:lnTo>
                  <a:lnTo>
                    <a:pt x="702" y="132"/>
                  </a:lnTo>
                  <a:lnTo>
                    <a:pt x="708" y="132"/>
                  </a:lnTo>
                  <a:lnTo>
                    <a:pt x="708" y="144"/>
                  </a:lnTo>
                  <a:lnTo>
                    <a:pt x="714" y="144"/>
                  </a:lnTo>
                  <a:lnTo>
                    <a:pt x="714" y="156"/>
                  </a:lnTo>
                  <a:lnTo>
                    <a:pt x="720" y="156"/>
                  </a:lnTo>
                  <a:lnTo>
                    <a:pt x="720" y="168"/>
                  </a:lnTo>
                  <a:lnTo>
                    <a:pt x="726" y="168"/>
                  </a:lnTo>
                  <a:lnTo>
                    <a:pt x="726" y="180"/>
                  </a:lnTo>
                  <a:lnTo>
                    <a:pt x="732" y="180"/>
                  </a:lnTo>
                  <a:lnTo>
                    <a:pt x="732" y="192"/>
                  </a:lnTo>
                  <a:lnTo>
                    <a:pt x="738" y="192"/>
                  </a:lnTo>
                  <a:lnTo>
                    <a:pt x="738" y="210"/>
                  </a:lnTo>
                  <a:lnTo>
                    <a:pt x="744" y="210"/>
                  </a:lnTo>
                  <a:lnTo>
                    <a:pt x="744" y="216"/>
                  </a:lnTo>
                  <a:lnTo>
                    <a:pt x="750" y="216"/>
                  </a:lnTo>
                  <a:lnTo>
                    <a:pt x="750" y="234"/>
                  </a:lnTo>
                  <a:lnTo>
                    <a:pt x="756" y="234"/>
                  </a:lnTo>
                  <a:lnTo>
                    <a:pt x="756" y="240"/>
                  </a:lnTo>
                  <a:lnTo>
                    <a:pt x="762" y="240"/>
                  </a:lnTo>
                  <a:lnTo>
                    <a:pt x="762" y="264"/>
                  </a:lnTo>
                  <a:lnTo>
                    <a:pt x="768" y="264"/>
                  </a:lnTo>
                  <a:lnTo>
                    <a:pt x="768" y="282"/>
                  </a:lnTo>
                  <a:lnTo>
                    <a:pt x="774" y="282"/>
                  </a:lnTo>
                  <a:lnTo>
                    <a:pt x="774" y="294"/>
                  </a:lnTo>
                  <a:lnTo>
                    <a:pt x="780" y="294"/>
                  </a:lnTo>
                  <a:lnTo>
                    <a:pt x="780" y="312"/>
                  </a:lnTo>
                  <a:lnTo>
                    <a:pt x="786" y="312"/>
                  </a:lnTo>
                  <a:lnTo>
                    <a:pt x="786" y="336"/>
                  </a:lnTo>
                  <a:lnTo>
                    <a:pt x="792" y="336"/>
                  </a:lnTo>
                  <a:lnTo>
                    <a:pt x="792" y="366"/>
                  </a:lnTo>
                  <a:lnTo>
                    <a:pt x="798" y="366"/>
                  </a:lnTo>
                  <a:lnTo>
                    <a:pt x="798" y="396"/>
                  </a:lnTo>
                  <a:lnTo>
                    <a:pt x="804" y="396"/>
                  </a:lnTo>
                  <a:lnTo>
                    <a:pt x="804" y="420"/>
                  </a:lnTo>
                  <a:lnTo>
                    <a:pt x="810" y="420"/>
                  </a:lnTo>
                  <a:lnTo>
                    <a:pt x="810" y="432"/>
                  </a:lnTo>
                  <a:lnTo>
                    <a:pt x="816" y="432"/>
                  </a:lnTo>
                  <a:lnTo>
                    <a:pt x="816" y="438"/>
                  </a:lnTo>
                  <a:lnTo>
                    <a:pt x="822" y="438"/>
                  </a:lnTo>
                  <a:lnTo>
                    <a:pt x="822" y="444"/>
                  </a:lnTo>
                  <a:lnTo>
                    <a:pt x="828" y="444"/>
                  </a:lnTo>
                  <a:lnTo>
                    <a:pt x="828" y="450"/>
                  </a:lnTo>
                  <a:lnTo>
                    <a:pt x="834" y="450"/>
                  </a:lnTo>
                  <a:lnTo>
                    <a:pt x="834" y="456"/>
                  </a:lnTo>
                  <a:lnTo>
                    <a:pt x="840" y="456"/>
                  </a:lnTo>
                  <a:lnTo>
                    <a:pt x="840" y="468"/>
                  </a:lnTo>
                  <a:lnTo>
                    <a:pt x="846" y="468"/>
                  </a:lnTo>
                  <a:lnTo>
                    <a:pt x="846" y="480"/>
                  </a:lnTo>
                  <a:lnTo>
                    <a:pt x="852" y="480"/>
                  </a:lnTo>
                  <a:lnTo>
                    <a:pt x="852" y="492"/>
                  </a:lnTo>
                  <a:lnTo>
                    <a:pt x="858" y="492"/>
                  </a:lnTo>
                  <a:lnTo>
                    <a:pt x="858" y="498"/>
                  </a:lnTo>
                  <a:lnTo>
                    <a:pt x="864" y="498"/>
                  </a:lnTo>
                  <a:lnTo>
                    <a:pt x="864" y="504"/>
                  </a:lnTo>
                  <a:lnTo>
                    <a:pt x="870" y="504"/>
                  </a:lnTo>
                  <a:lnTo>
                    <a:pt x="870" y="510"/>
                  </a:lnTo>
                  <a:lnTo>
                    <a:pt x="876" y="510"/>
                  </a:lnTo>
                  <a:lnTo>
                    <a:pt x="876" y="510"/>
                  </a:lnTo>
                  <a:lnTo>
                    <a:pt x="882" y="510"/>
                  </a:lnTo>
                  <a:lnTo>
                    <a:pt x="882" y="510"/>
                  </a:lnTo>
                  <a:lnTo>
                    <a:pt x="888" y="510"/>
                  </a:lnTo>
                  <a:lnTo>
                    <a:pt x="888" y="510"/>
                  </a:lnTo>
                  <a:lnTo>
                    <a:pt x="894" y="510"/>
                  </a:lnTo>
                  <a:lnTo>
                    <a:pt x="894" y="516"/>
                  </a:lnTo>
                  <a:lnTo>
                    <a:pt x="900" y="516"/>
                  </a:lnTo>
                  <a:lnTo>
                    <a:pt x="900" y="516"/>
                  </a:lnTo>
                  <a:lnTo>
                    <a:pt x="906" y="516"/>
                  </a:lnTo>
                  <a:lnTo>
                    <a:pt x="906" y="516"/>
                  </a:lnTo>
                  <a:lnTo>
                    <a:pt x="912" y="516"/>
                  </a:lnTo>
                  <a:lnTo>
                    <a:pt x="912" y="522"/>
                  </a:lnTo>
                  <a:lnTo>
                    <a:pt x="918" y="522"/>
                  </a:lnTo>
                  <a:lnTo>
                    <a:pt x="918" y="522"/>
                  </a:lnTo>
                  <a:lnTo>
                    <a:pt x="924" y="522"/>
                  </a:lnTo>
                  <a:lnTo>
                    <a:pt x="924" y="522"/>
                  </a:lnTo>
                  <a:lnTo>
                    <a:pt x="930" y="522"/>
                  </a:lnTo>
                  <a:lnTo>
                    <a:pt x="930" y="522"/>
                  </a:lnTo>
                  <a:lnTo>
                    <a:pt x="936" y="516"/>
                  </a:lnTo>
                  <a:lnTo>
                    <a:pt x="936" y="522"/>
                  </a:lnTo>
                  <a:lnTo>
                    <a:pt x="942" y="504"/>
                  </a:lnTo>
                  <a:lnTo>
                    <a:pt x="942" y="516"/>
                  </a:lnTo>
                  <a:lnTo>
                    <a:pt x="948" y="498"/>
                  </a:lnTo>
                  <a:lnTo>
                    <a:pt x="948" y="504"/>
                  </a:lnTo>
                  <a:lnTo>
                    <a:pt x="954" y="492"/>
                  </a:lnTo>
                  <a:lnTo>
                    <a:pt x="954" y="498"/>
                  </a:lnTo>
                  <a:lnTo>
                    <a:pt x="960" y="492"/>
                  </a:lnTo>
                  <a:lnTo>
                    <a:pt x="960" y="492"/>
                  </a:lnTo>
                  <a:lnTo>
                    <a:pt x="966" y="492"/>
                  </a:lnTo>
                  <a:lnTo>
                    <a:pt x="966" y="498"/>
                  </a:lnTo>
                  <a:lnTo>
                    <a:pt x="972" y="498"/>
                  </a:lnTo>
                  <a:lnTo>
                    <a:pt x="972" y="510"/>
                  </a:lnTo>
                  <a:lnTo>
                    <a:pt x="978" y="510"/>
                  </a:lnTo>
                  <a:lnTo>
                    <a:pt x="978" y="516"/>
                  </a:lnTo>
                  <a:lnTo>
                    <a:pt x="984" y="516"/>
                  </a:lnTo>
                  <a:lnTo>
                    <a:pt x="984" y="522"/>
                  </a:lnTo>
                  <a:lnTo>
                    <a:pt x="990" y="522"/>
                  </a:lnTo>
                  <a:lnTo>
                    <a:pt x="990" y="522"/>
                  </a:lnTo>
                  <a:lnTo>
                    <a:pt x="996" y="516"/>
                  </a:lnTo>
                  <a:lnTo>
                    <a:pt x="996" y="522"/>
                  </a:lnTo>
                  <a:lnTo>
                    <a:pt x="1002" y="516"/>
                  </a:lnTo>
                  <a:lnTo>
                    <a:pt x="1002" y="516"/>
                  </a:lnTo>
                  <a:lnTo>
                    <a:pt x="1008" y="510"/>
                  </a:lnTo>
                  <a:lnTo>
                    <a:pt x="1008" y="516"/>
                  </a:lnTo>
                  <a:lnTo>
                    <a:pt x="1014" y="510"/>
                  </a:lnTo>
                  <a:lnTo>
                    <a:pt x="1014" y="516"/>
                  </a:lnTo>
                  <a:lnTo>
                    <a:pt x="1020" y="516"/>
                  </a:lnTo>
                  <a:lnTo>
                    <a:pt x="1020" y="516"/>
                  </a:lnTo>
                  <a:lnTo>
                    <a:pt x="1026" y="510"/>
                  </a:lnTo>
                  <a:lnTo>
                    <a:pt x="1026" y="516"/>
                  </a:lnTo>
                  <a:lnTo>
                    <a:pt x="1032" y="492"/>
                  </a:lnTo>
                  <a:lnTo>
                    <a:pt x="1032" y="510"/>
                  </a:lnTo>
                  <a:lnTo>
                    <a:pt x="1038" y="474"/>
                  </a:lnTo>
                  <a:lnTo>
                    <a:pt x="1038" y="492"/>
                  </a:lnTo>
                  <a:lnTo>
                    <a:pt x="1044" y="462"/>
                  </a:lnTo>
                  <a:lnTo>
                    <a:pt x="1044" y="474"/>
                  </a:lnTo>
                  <a:lnTo>
                    <a:pt x="1050" y="444"/>
                  </a:lnTo>
                  <a:lnTo>
                    <a:pt x="1050" y="462"/>
                  </a:lnTo>
                  <a:lnTo>
                    <a:pt x="1056" y="432"/>
                  </a:lnTo>
                  <a:lnTo>
                    <a:pt x="1056" y="444"/>
                  </a:lnTo>
                  <a:lnTo>
                    <a:pt x="1062" y="420"/>
                  </a:lnTo>
                  <a:lnTo>
                    <a:pt x="1062" y="432"/>
                  </a:lnTo>
                  <a:lnTo>
                    <a:pt x="1068" y="414"/>
                  </a:lnTo>
                  <a:lnTo>
                    <a:pt x="1068" y="420"/>
                  </a:lnTo>
                  <a:lnTo>
                    <a:pt x="1074" y="408"/>
                  </a:lnTo>
                  <a:lnTo>
                    <a:pt x="1074" y="414"/>
                  </a:lnTo>
                  <a:lnTo>
                    <a:pt x="1080" y="402"/>
                  </a:lnTo>
                  <a:lnTo>
                    <a:pt x="1080" y="408"/>
                  </a:lnTo>
                  <a:lnTo>
                    <a:pt x="1086" y="396"/>
                  </a:lnTo>
                  <a:lnTo>
                    <a:pt x="1086" y="402"/>
                  </a:lnTo>
                  <a:lnTo>
                    <a:pt x="1092" y="396"/>
                  </a:lnTo>
                  <a:lnTo>
                    <a:pt x="1092" y="396"/>
                  </a:lnTo>
                  <a:lnTo>
                    <a:pt x="1098" y="396"/>
                  </a:lnTo>
                  <a:lnTo>
                    <a:pt x="1098" y="396"/>
                  </a:lnTo>
                  <a:lnTo>
                    <a:pt x="1104" y="396"/>
                  </a:lnTo>
                  <a:lnTo>
                    <a:pt x="1104" y="402"/>
                  </a:lnTo>
                  <a:lnTo>
                    <a:pt x="1110" y="402"/>
                  </a:lnTo>
                  <a:lnTo>
                    <a:pt x="1110" y="408"/>
                  </a:lnTo>
                  <a:lnTo>
                    <a:pt x="1116" y="408"/>
                  </a:lnTo>
                  <a:lnTo>
                    <a:pt x="1116" y="408"/>
                  </a:lnTo>
                  <a:lnTo>
                    <a:pt x="1122" y="402"/>
                  </a:lnTo>
                  <a:lnTo>
                    <a:pt x="1122" y="408"/>
                  </a:lnTo>
                  <a:lnTo>
                    <a:pt x="1128" y="396"/>
                  </a:lnTo>
                  <a:lnTo>
                    <a:pt x="1128" y="402"/>
                  </a:lnTo>
                  <a:lnTo>
                    <a:pt x="1134" y="390"/>
                  </a:lnTo>
                  <a:lnTo>
                    <a:pt x="1134" y="396"/>
                  </a:lnTo>
                  <a:lnTo>
                    <a:pt x="1140" y="390"/>
                  </a:lnTo>
                  <a:lnTo>
                    <a:pt x="1140" y="390"/>
                  </a:lnTo>
                  <a:lnTo>
                    <a:pt x="1146" y="390"/>
                  </a:lnTo>
                  <a:lnTo>
                    <a:pt x="1146" y="390"/>
                  </a:lnTo>
                  <a:lnTo>
                    <a:pt x="1152" y="384"/>
                  </a:lnTo>
                  <a:lnTo>
                    <a:pt x="1152" y="390"/>
                  </a:lnTo>
                  <a:lnTo>
                    <a:pt x="1158" y="378"/>
                  </a:lnTo>
                  <a:lnTo>
                    <a:pt x="1158" y="384"/>
                  </a:lnTo>
                  <a:lnTo>
                    <a:pt x="1164" y="378"/>
                  </a:lnTo>
                  <a:lnTo>
                    <a:pt x="1164" y="378"/>
                  </a:lnTo>
                  <a:lnTo>
                    <a:pt x="1170" y="378"/>
                  </a:lnTo>
                  <a:lnTo>
                    <a:pt x="1170" y="384"/>
                  </a:lnTo>
                  <a:lnTo>
                    <a:pt x="1176" y="384"/>
                  </a:lnTo>
                  <a:lnTo>
                    <a:pt x="1176" y="396"/>
                  </a:lnTo>
                  <a:lnTo>
                    <a:pt x="1182" y="396"/>
                  </a:lnTo>
                  <a:lnTo>
                    <a:pt x="1182" y="402"/>
                  </a:lnTo>
                  <a:lnTo>
                    <a:pt x="1188" y="402"/>
                  </a:lnTo>
                  <a:lnTo>
                    <a:pt x="1188" y="408"/>
                  </a:lnTo>
                  <a:lnTo>
                    <a:pt x="1194" y="396"/>
                  </a:lnTo>
                  <a:lnTo>
                    <a:pt x="1194" y="402"/>
                  </a:lnTo>
                  <a:lnTo>
                    <a:pt x="1200" y="390"/>
                  </a:lnTo>
                  <a:lnTo>
                    <a:pt x="1200" y="396"/>
                  </a:lnTo>
                  <a:lnTo>
                    <a:pt x="1206" y="390"/>
                  </a:lnTo>
                  <a:lnTo>
                    <a:pt x="1206" y="390"/>
                  </a:lnTo>
                  <a:lnTo>
                    <a:pt x="1212" y="390"/>
                  </a:lnTo>
                  <a:lnTo>
                    <a:pt x="1212" y="396"/>
                  </a:lnTo>
                  <a:lnTo>
                    <a:pt x="1218" y="396"/>
                  </a:lnTo>
                  <a:lnTo>
                    <a:pt x="1218" y="408"/>
                  </a:lnTo>
                  <a:lnTo>
                    <a:pt x="1224" y="408"/>
                  </a:lnTo>
                  <a:lnTo>
                    <a:pt x="1224" y="426"/>
                  </a:lnTo>
                  <a:lnTo>
                    <a:pt x="1230" y="426"/>
                  </a:lnTo>
                  <a:lnTo>
                    <a:pt x="1230" y="444"/>
                  </a:lnTo>
                  <a:lnTo>
                    <a:pt x="1236" y="444"/>
                  </a:lnTo>
                  <a:lnTo>
                    <a:pt x="1236" y="462"/>
                  </a:lnTo>
                  <a:lnTo>
                    <a:pt x="1242" y="462"/>
                  </a:lnTo>
                  <a:lnTo>
                    <a:pt x="1242" y="480"/>
                  </a:lnTo>
                  <a:lnTo>
                    <a:pt x="1248" y="480"/>
                  </a:lnTo>
                  <a:lnTo>
                    <a:pt x="1248" y="498"/>
                  </a:lnTo>
                  <a:lnTo>
                    <a:pt x="1254" y="498"/>
                  </a:lnTo>
                  <a:lnTo>
                    <a:pt x="1254" y="510"/>
                  </a:lnTo>
                  <a:lnTo>
                    <a:pt x="1260" y="510"/>
                  </a:lnTo>
                  <a:lnTo>
                    <a:pt x="1260" y="516"/>
                  </a:lnTo>
                  <a:lnTo>
                    <a:pt x="1266" y="516"/>
                  </a:lnTo>
                  <a:lnTo>
                    <a:pt x="1266" y="522"/>
                  </a:lnTo>
                  <a:lnTo>
                    <a:pt x="1272" y="522"/>
                  </a:lnTo>
                  <a:lnTo>
                    <a:pt x="1272" y="522"/>
                  </a:lnTo>
                  <a:lnTo>
                    <a:pt x="1278" y="522"/>
                  </a:lnTo>
                  <a:lnTo>
                    <a:pt x="1278" y="522"/>
                  </a:lnTo>
                  <a:lnTo>
                    <a:pt x="1284" y="522"/>
                  </a:lnTo>
                  <a:lnTo>
                    <a:pt x="1284" y="522"/>
                  </a:lnTo>
                  <a:lnTo>
                    <a:pt x="1290" y="516"/>
                  </a:lnTo>
                  <a:lnTo>
                    <a:pt x="1290" y="522"/>
                  </a:lnTo>
                  <a:lnTo>
                    <a:pt x="1296" y="510"/>
                  </a:lnTo>
                  <a:lnTo>
                    <a:pt x="1296" y="516"/>
                  </a:lnTo>
                  <a:lnTo>
                    <a:pt x="1302" y="504"/>
                  </a:lnTo>
                  <a:lnTo>
                    <a:pt x="1302" y="510"/>
                  </a:lnTo>
                  <a:lnTo>
                    <a:pt x="1308" y="504"/>
                  </a:lnTo>
                  <a:lnTo>
                    <a:pt x="1308" y="504"/>
                  </a:lnTo>
                  <a:lnTo>
                    <a:pt x="1314" y="498"/>
                  </a:lnTo>
                  <a:lnTo>
                    <a:pt x="1314" y="504"/>
                  </a:lnTo>
                  <a:lnTo>
                    <a:pt x="1320" y="498"/>
                  </a:lnTo>
                  <a:lnTo>
                    <a:pt x="1320" y="498"/>
                  </a:lnTo>
                  <a:lnTo>
                    <a:pt x="1326" y="498"/>
                  </a:lnTo>
                  <a:lnTo>
                    <a:pt x="1326" y="504"/>
                  </a:lnTo>
                  <a:lnTo>
                    <a:pt x="1332" y="504"/>
                  </a:lnTo>
                  <a:lnTo>
                    <a:pt x="1332" y="510"/>
                  </a:lnTo>
                  <a:lnTo>
                    <a:pt x="1338" y="510"/>
                  </a:lnTo>
                  <a:lnTo>
                    <a:pt x="1338" y="522"/>
                  </a:lnTo>
                  <a:lnTo>
                    <a:pt x="1344" y="522"/>
                  </a:lnTo>
                  <a:lnTo>
                    <a:pt x="1344" y="540"/>
                  </a:lnTo>
                  <a:lnTo>
                    <a:pt x="1350" y="540"/>
                  </a:lnTo>
                  <a:lnTo>
                    <a:pt x="1350" y="558"/>
                  </a:lnTo>
                  <a:lnTo>
                    <a:pt x="1356" y="558"/>
                  </a:lnTo>
                  <a:lnTo>
                    <a:pt x="1356" y="576"/>
                  </a:lnTo>
                  <a:lnTo>
                    <a:pt x="1362" y="576"/>
                  </a:lnTo>
                  <a:lnTo>
                    <a:pt x="1362" y="588"/>
                  </a:lnTo>
                  <a:lnTo>
                    <a:pt x="1368" y="588"/>
                  </a:lnTo>
                  <a:lnTo>
                    <a:pt x="1368" y="594"/>
                  </a:lnTo>
                  <a:lnTo>
                    <a:pt x="1374" y="588"/>
                  </a:lnTo>
                  <a:lnTo>
                    <a:pt x="1374" y="594"/>
                  </a:lnTo>
                  <a:lnTo>
                    <a:pt x="1380" y="588"/>
                  </a:lnTo>
                  <a:lnTo>
                    <a:pt x="1380" y="588"/>
                  </a:lnTo>
                  <a:lnTo>
                    <a:pt x="1386" y="588"/>
                  </a:lnTo>
                  <a:lnTo>
                    <a:pt x="1386" y="588"/>
                  </a:lnTo>
                  <a:lnTo>
                    <a:pt x="1392" y="588"/>
                  </a:lnTo>
                  <a:lnTo>
                    <a:pt x="1392" y="600"/>
                  </a:lnTo>
                  <a:lnTo>
                    <a:pt x="1398" y="600"/>
                  </a:lnTo>
                  <a:lnTo>
                    <a:pt x="1398" y="618"/>
                  </a:lnTo>
                  <a:lnTo>
                    <a:pt x="1404" y="618"/>
                  </a:lnTo>
                  <a:lnTo>
                    <a:pt x="1404" y="636"/>
                  </a:lnTo>
                  <a:lnTo>
                    <a:pt x="1410" y="636"/>
                  </a:lnTo>
                  <a:lnTo>
                    <a:pt x="1410" y="648"/>
                  </a:lnTo>
                  <a:lnTo>
                    <a:pt x="1416" y="648"/>
                  </a:lnTo>
                  <a:lnTo>
                    <a:pt x="1416" y="654"/>
                  </a:lnTo>
                  <a:lnTo>
                    <a:pt x="1422" y="648"/>
                  </a:lnTo>
                  <a:lnTo>
                    <a:pt x="1422" y="654"/>
                  </a:lnTo>
                  <a:lnTo>
                    <a:pt x="1428" y="624"/>
                  </a:lnTo>
                  <a:lnTo>
                    <a:pt x="1428" y="648"/>
                  </a:lnTo>
                  <a:lnTo>
                    <a:pt x="1434" y="600"/>
                  </a:lnTo>
                  <a:lnTo>
                    <a:pt x="1434" y="624"/>
                  </a:lnTo>
                  <a:lnTo>
                    <a:pt x="1440" y="576"/>
                  </a:lnTo>
                  <a:lnTo>
                    <a:pt x="1440" y="600"/>
                  </a:lnTo>
                  <a:lnTo>
                    <a:pt x="1446" y="552"/>
                  </a:lnTo>
                  <a:lnTo>
                    <a:pt x="1446" y="576"/>
                  </a:lnTo>
                  <a:lnTo>
                    <a:pt x="1452" y="540"/>
                  </a:lnTo>
                  <a:lnTo>
                    <a:pt x="1452" y="552"/>
                  </a:lnTo>
                  <a:lnTo>
                    <a:pt x="1458" y="528"/>
                  </a:lnTo>
                  <a:lnTo>
                    <a:pt x="1458" y="540"/>
                  </a:lnTo>
                  <a:lnTo>
                    <a:pt x="1464" y="528"/>
                  </a:lnTo>
                  <a:lnTo>
                    <a:pt x="1464" y="534"/>
                  </a:lnTo>
                  <a:lnTo>
                    <a:pt x="1470" y="534"/>
                  </a:lnTo>
                  <a:lnTo>
                    <a:pt x="1470" y="540"/>
                  </a:lnTo>
                  <a:lnTo>
                    <a:pt x="1476" y="540"/>
                  </a:lnTo>
                  <a:lnTo>
                    <a:pt x="1476" y="558"/>
                  </a:lnTo>
                  <a:lnTo>
                    <a:pt x="1482" y="558"/>
                  </a:lnTo>
                  <a:lnTo>
                    <a:pt x="1482" y="582"/>
                  </a:lnTo>
                  <a:lnTo>
                    <a:pt x="1488" y="582"/>
                  </a:lnTo>
                  <a:lnTo>
                    <a:pt x="1488" y="600"/>
                  </a:lnTo>
                  <a:lnTo>
                    <a:pt x="1494" y="600"/>
                  </a:lnTo>
                  <a:lnTo>
                    <a:pt x="1494" y="612"/>
                  </a:lnTo>
                  <a:lnTo>
                    <a:pt x="1500" y="612"/>
                  </a:lnTo>
                  <a:lnTo>
                    <a:pt x="1500" y="618"/>
                  </a:lnTo>
                  <a:lnTo>
                    <a:pt x="1506" y="618"/>
                  </a:lnTo>
                  <a:lnTo>
                    <a:pt x="1506" y="624"/>
                  </a:lnTo>
                  <a:lnTo>
                    <a:pt x="1512" y="624"/>
                  </a:lnTo>
                  <a:lnTo>
                    <a:pt x="1512" y="630"/>
                  </a:lnTo>
                  <a:lnTo>
                    <a:pt x="1518" y="630"/>
                  </a:lnTo>
                  <a:lnTo>
                    <a:pt x="1518" y="636"/>
                  </a:lnTo>
                  <a:lnTo>
                    <a:pt x="1524" y="636"/>
                  </a:lnTo>
                  <a:lnTo>
                    <a:pt x="1524" y="636"/>
                  </a:lnTo>
                  <a:lnTo>
                    <a:pt x="1530" y="630"/>
                  </a:lnTo>
                  <a:lnTo>
                    <a:pt x="1530" y="636"/>
                  </a:lnTo>
                  <a:lnTo>
                    <a:pt x="1536" y="624"/>
                  </a:lnTo>
                  <a:lnTo>
                    <a:pt x="1536" y="630"/>
                  </a:lnTo>
                  <a:lnTo>
                    <a:pt x="1542" y="618"/>
                  </a:lnTo>
                  <a:lnTo>
                    <a:pt x="1542" y="624"/>
                  </a:lnTo>
                  <a:lnTo>
                    <a:pt x="1548" y="612"/>
                  </a:lnTo>
                  <a:lnTo>
                    <a:pt x="1548" y="618"/>
                  </a:lnTo>
                  <a:lnTo>
                    <a:pt x="1554" y="612"/>
                  </a:lnTo>
                  <a:lnTo>
                    <a:pt x="1554" y="612"/>
                  </a:lnTo>
                  <a:lnTo>
                    <a:pt x="1560" y="612"/>
                  </a:lnTo>
                  <a:lnTo>
                    <a:pt x="1560" y="612"/>
                  </a:lnTo>
                  <a:lnTo>
                    <a:pt x="1566" y="612"/>
                  </a:lnTo>
                  <a:lnTo>
                    <a:pt x="1566" y="618"/>
                  </a:lnTo>
                  <a:lnTo>
                    <a:pt x="1572" y="618"/>
                  </a:lnTo>
                  <a:lnTo>
                    <a:pt x="1572" y="618"/>
                  </a:lnTo>
                  <a:lnTo>
                    <a:pt x="1578" y="618"/>
                  </a:lnTo>
                  <a:lnTo>
                    <a:pt x="1578" y="624"/>
                  </a:lnTo>
                  <a:lnTo>
                    <a:pt x="1584" y="624"/>
                  </a:lnTo>
                  <a:lnTo>
                    <a:pt x="1584" y="636"/>
                  </a:lnTo>
                  <a:lnTo>
                    <a:pt x="1590" y="636"/>
                  </a:lnTo>
                  <a:lnTo>
                    <a:pt x="1590" y="642"/>
                  </a:lnTo>
                  <a:lnTo>
                    <a:pt x="1596" y="642"/>
                  </a:lnTo>
                  <a:lnTo>
                    <a:pt x="1596" y="648"/>
                  </a:lnTo>
                  <a:lnTo>
                    <a:pt x="1602" y="642"/>
                  </a:lnTo>
                  <a:lnTo>
                    <a:pt x="1602" y="648"/>
                  </a:lnTo>
                  <a:lnTo>
                    <a:pt x="1608" y="642"/>
                  </a:lnTo>
                  <a:lnTo>
                    <a:pt x="1608" y="642"/>
                  </a:lnTo>
                  <a:lnTo>
                    <a:pt x="1614" y="642"/>
                  </a:lnTo>
                  <a:lnTo>
                    <a:pt x="1614" y="642"/>
                  </a:lnTo>
                  <a:lnTo>
                    <a:pt x="1620" y="642"/>
                  </a:lnTo>
                  <a:lnTo>
                    <a:pt x="1620" y="642"/>
                  </a:lnTo>
                  <a:lnTo>
                    <a:pt x="1626" y="642"/>
                  </a:lnTo>
                  <a:lnTo>
                    <a:pt x="1626" y="642"/>
                  </a:lnTo>
                  <a:lnTo>
                    <a:pt x="1632" y="642"/>
                  </a:lnTo>
                  <a:lnTo>
                    <a:pt x="1632" y="648"/>
                  </a:lnTo>
                  <a:lnTo>
                    <a:pt x="1638" y="648"/>
                  </a:lnTo>
                  <a:lnTo>
                    <a:pt x="1638" y="654"/>
                  </a:lnTo>
                  <a:lnTo>
                    <a:pt x="1644" y="654"/>
                  </a:lnTo>
                  <a:lnTo>
                    <a:pt x="1644" y="660"/>
                  </a:lnTo>
                  <a:lnTo>
                    <a:pt x="1650" y="660"/>
                  </a:lnTo>
                  <a:lnTo>
                    <a:pt x="1650" y="666"/>
                  </a:lnTo>
                  <a:lnTo>
                    <a:pt x="1656" y="666"/>
                  </a:lnTo>
                  <a:lnTo>
                    <a:pt x="1656" y="678"/>
                  </a:lnTo>
                  <a:lnTo>
                    <a:pt x="1662" y="678"/>
                  </a:lnTo>
                  <a:lnTo>
                    <a:pt x="1662" y="696"/>
                  </a:lnTo>
                  <a:lnTo>
                    <a:pt x="1668" y="696"/>
                  </a:lnTo>
                  <a:lnTo>
                    <a:pt x="1668" y="702"/>
                  </a:lnTo>
                  <a:lnTo>
                    <a:pt x="1674" y="702"/>
                  </a:lnTo>
                  <a:lnTo>
                    <a:pt x="1674" y="708"/>
                  </a:lnTo>
                  <a:lnTo>
                    <a:pt x="1680" y="708"/>
                  </a:lnTo>
                  <a:lnTo>
                    <a:pt x="1680" y="708"/>
                  </a:lnTo>
                  <a:lnTo>
                    <a:pt x="1686" y="702"/>
                  </a:lnTo>
                  <a:lnTo>
                    <a:pt x="1686" y="708"/>
                  </a:lnTo>
                  <a:lnTo>
                    <a:pt x="1692" y="696"/>
                  </a:lnTo>
                  <a:lnTo>
                    <a:pt x="1692" y="702"/>
                  </a:lnTo>
                  <a:lnTo>
                    <a:pt x="1698" y="696"/>
                  </a:lnTo>
                  <a:lnTo>
                    <a:pt x="1698" y="696"/>
                  </a:lnTo>
                  <a:lnTo>
                    <a:pt x="1704" y="696"/>
                  </a:lnTo>
                  <a:lnTo>
                    <a:pt x="1704" y="696"/>
                  </a:lnTo>
                  <a:lnTo>
                    <a:pt x="1710" y="690"/>
                  </a:lnTo>
                  <a:lnTo>
                    <a:pt x="1710" y="696"/>
                  </a:lnTo>
                  <a:lnTo>
                    <a:pt x="1716" y="690"/>
                  </a:lnTo>
                  <a:lnTo>
                    <a:pt x="1716" y="690"/>
                  </a:lnTo>
                  <a:lnTo>
                    <a:pt x="1722" y="684"/>
                  </a:lnTo>
                  <a:lnTo>
                    <a:pt x="1722" y="690"/>
                  </a:lnTo>
                  <a:lnTo>
                    <a:pt x="1728" y="684"/>
                  </a:lnTo>
                  <a:lnTo>
                    <a:pt x="1728" y="684"/>
                  </a:lnTo>
                  <a:lnTo>
                    <a:pt x="1734" y="678"/>
                  </a:lnTo>
                  <a:lnTo>
                    <a:pt x="1734" y="684"/>
                  </a:lnTo>
                  <a:lnTo>
                    <a:pt x="1740" y="678"/>
                  </a:lnTo>
                  <a:lnTo>
                    <a:pt x="1740" y="678"/>
                  </a:lnTo>
                  <a:lnTo>
                    <a:pt x="1746" y="678"/>
                  </a:lnTo>
                  <a:lnTo>
                    <a:pt x="1746" y="684"/>
                  </a:lnTo>
                  <a:lnTo>
                    <a:pt x="1752" y="684"/>
                  </a:lnTo>
                  <a:lnTo>
                    <a:pt x="1752" y="696"/>
                  </a:lnTo>
                  <a:lnTo>
                    <a:pt x="1758" y="696"/>
                  </a:lnTo>
                  <a:lnTo>
                    <a:pt x="1758" y="702"/>
                  </a:lnTo>
                  <a:lnTo>
                    <a:pt x="1764" y="702"/>
                  </a:lnTo>
                  <a:lnTo>
                    <a:pt x="1764" y="708"/>
                  </a:lnTo>
                  <a:lnTo>
                    <a:pt x="1770" y="708"/>
                  </a:lnTo>
                  <a:lnTo>
                    <a:pt x="1770" y="708"/>
                  </a:lnTo>
                  <a:lnTo>
                    <a:pt x="1776" y="708"/>
                  </a:lnTo>
                  <a:lnTo>
                    <a:pt x="1776" y="708"/>
                  </a:lnTo>
                  <a:lnTo>
                    <a:pt x="1782" y="708"/>
                  </a:lnTo>
                  <a:lnTo>
                    <a:pt x="1782" y="708"/>
                  </a:lnTo>
                  <a:lnTo>
                    <a:pt x="1788" y="702"/>
                  </a:lnTo>
                  <a:lnTo>
                    <a:pt x="1788" y="708"/>
                  </a:lnTo>
                  <a:lnTo>
                    <a:pt x="1794" y="702"/>
                  </a:lnTo>
                  <a:lnTo>
                    <a:pt x="1794" y="702"/>
                  </a:lnTo>
                  <a:lnTo>
                    <a:pt x="1800" y="702"/>
                  </a:lnTo>
                  <a:lnTo>
                    <a:pt x="1800" y="702"/>
                  </a:lnTo>
                </a:path>
              </a:pathLst>
            </a:custGeom>
            <a:noFill/>
            <a:ln w="19050">
              <a:solidFill>
                <a:srgbClr val="00B0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Times New Roman" pitchFamily="18" charset="0"/>
                <a:cs typeface="Times New Roman" pitchFamily="18" charset="0"/>
              </a:endParaRPr>
            </a:p>
          </p:txBody>
        </p:sp>
        <p:sp>
          <p:nvSpPr>
            <p:cNvPr id="166" name="Rectangle 232"/>
            <p:cNvSpPr>
              <a:spLocks noChangeArrowheads="1"/>
            </p:cNvSpPr>
            <p:nvPr/>
          </p:nvSpPr>
          <p:spPr bwMode="auto">
            <a:xfrm>
              <a:off x="4086" y="816"/>
              <a:ext cx="22"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Times New Roman" pitchFamily="18" charset="0"/>
                  <a:cs typeface="Times New Roman" pitchFamily="18" charset="0"/>
                </a:rPr>
                <a:t> </a:t>
              </a:r>
              <a:endParaRPr kumimoji="0" lang="zh-CN" altLang="zh-CN" sz="1000" b="0" i="0" u="none" strike="noStrike" cap="none" normalizeH="0" baseline="0">
                <a:ln>
                  <a:noFill/>
                </a:ln>
                <a:solidFill>
                  <a:schemeClr val="tx1"/>
                </a:solidFill>
                <a:effectLst/>
                <a:latin typeface="Times New Roman" pitchFamily="18" charset="0"/>
                <a:cs typeface="Times New Roman" pitchFamily="18" charset="0"/>
              </a:endParaRPr>
            </a:p>
          </p:txBody>
        </p:sp>
      </p:grpSp>
      <p:sp>
        <p:nvSpPr>
          <p:cNvPr id="167" name="TextBox 166"/>
          <p:cNvSpPr txBox="1"/>
          <p:nvPr/>
        </p:nvSpPr>
        <p:spPr>
          <a:xfrm>
            <a:off x="642910" y="1939269"/>
            <a:ext cx="1143008"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1600" b="1" dirty="0">
                <a:solidFill>
                  <a:schemeClr val="tx1"/>
                </a:solidFill>
                <a:latin typeface="Times New Roman" pitchFamily="18" charset="0"/>
                <a:cs typeface="Times New Roman" pitchFamily="18" charset="0"/>
              </a:rPr>
              <a:t>伤人</a:t>
            </a:r>
          </a:p>
        </p:txBody>
      </p:sp>
      <p:sp>
        <p:nvSpPr>
          <p:cNvPr id="168" name="TextBox 167"/>
          <p:cNvSpPr txBox="1"/>
          <p:nvPr/>
        </p:nvSpPr>
        <p:spPr>
          <a:xfrm>
            <a:off x="642910" y="4296723"/>
            <a:ext cx="1144800"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1600" b="1" dirty="0">
                <a:solidFill>
                  <a:schemeClr val="tx1"/>
                </a:solidFill>
                <a:latin typeface="Times New Roman" pitchFamily="18" charset="0"/>
                <a:cs typeface="Times New Roman" pitchFamily="18" charset="0"/>
              </a:rPr>
              <a:t>助人</a:t>
            </a:r>
          </a:p>
        </p:txBody>
      </p:sp>
      <p:sp>
        <p:nvSpPr>
          <p:cNvPr id="171" name="Rectangle 310"/>
          <p:cNvSpPr>
            <a:spLocks noChangeArrowheads="1"/>
          </p:cNvSpPr>
          <p:nvPr/>
        </p:nvSpPr>
        <p:spPr bwMode="auto">
          <a:xfrm>
            <a:off x="137546" y="4581345"/>
            <a:ext cx="189154"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000000"/>
                </a:solidFill>
                <a:effectLst/>
                <a:latin typeface="Times New Roman" pitchFamily="18" charset="0"/>
                <a:cs typeface="Times New Roman" pitchFamily="18" charset="0"/>
              </a:rPr>
              <a:t>P7</a:t>
            </a:r>
            <a:endParaRPr kumimoji="0" lang="zh-CN" altLang="zh-CN" sz="1400"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172" name="Rectangle 310"/>
          <p:cNvSpPr>
            <a:spLocks noChangeArrowheads="1"/>
          </p:cNvSpPr>
          <p:nvPr/>
        </p:nvSpPr>
        <p:spPr bwMode="auto">
          <a:xfrm>
            <a:off x="66108" y="2367897"/>
            <a:ext cx="189154"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000000"/>
                </a:solidFill>
                <a:effectLst/>
                <a:latin typeface="Times New Roman" pitchFamily="18" charset="0"/>
                <a:cs typeface="Times New Roman" pitchFamily="18" charset="0"/>
              </a:rPr>
              <a:t>P7</a:t>
            </a:r>
            <a:endParaRPr kumimoji="0" lang="zh-CN" altLang="zh-CN" sz="1400"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245" name="TextBox 244"/>
          <p:cNvSpPr txBox="1"/>
          <p:nvPr/>
        </p:nvSpPr>
        <p:spPr>
          <a:xfrm>
            <a:off x="2000232" y="10443"/>
            <a:ext cx="1143008"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1600" b="1" dirty="0">
                <a:solidFill>
                  <a:schemeClr val="tx1"/>
                </a:solidFill>
                <a:latin typeface="Times New Roman" pitchFamily="18" charset="0"/>
                <a:cs typeface="Times New Roman" pitchFamily="18" charset="0"/>
              </a:rPr>
              <a:t>伤人</a:t>
            </a:r>
          </a:p>
        </p:txBody>
      </p:sp>
      <p:sp>
        <p:nvSpPr>
          <p:cNvPr id="246" name="TextBox 245"/>
          <p:cNvSpPr txBox="1"/>
          <p:nvPr/>
        </p:nvSpPr>
        <p:spPr>
          <a:xfrm>
            <a:off x="5000628" y="10443"/>
            <a:ext cx="1144800"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1600" b="1" dirty="0">
                <a:solidFill>
                  <a:schemeClr val="tx1"/>
                </a:solidFill>
                <a:latin typeface="Times New Roman" pitchFamily="18" charset="0"/>
                <a:cs typeface="Times New Roman" pitchFamily="18" charset="0"/>
              </a:rPr>
              <a:t>助人</a:t>
            </a:r>
          </a:p>
        </p:txBody>
      </p:sp>
      <p:grpSp>
        <p:nvGrpSpPr>
          <p:cNvPr id="18" name="Group 123"/>
          <p:cNvGrpSpPr>
            <a:grpSpLocks noChangeAspect="1"/>
          </p:cNvGrpSpPr>
          <p:nvPr/>
        </p:nvGrpSpPr>
        <p:grpSpPr bwMode="auto">
          <a:xfrm>
            <a:off x="1214414" y="-918251"/>
            <a:ext cx="3240000" cy="3240000"/>
            <a:chOff x="1251" y="774"/>
            <a:chExt cx="2213" cy="2531"/>
          </a:xfrm>
        </p:grpSpPr>
        <p:sp>
          <p:nvSpPr>
            <p:cNvPr id="204" name="Rectangle 124"/>
            <p:cNvSpPr>
              <a:spLocks noChangeArrowheads="1"/>
            </p:cNvSpPr>
            <p:nvPr/>
          </p:nvSpPr>
          <p:spPr bwMode="auto">
            <a:xfrm>
              <a:off x="1251" y="1248"/>
              <a:ext cx="0" cy="119"/>
            </a:xfrm>
            <a:prstGeom prst="rect">
              <a:avLst/>
            </a:prstGeom>
            <a:solidFill>
              <a:srgbClr val="FFFFFF"/>
            </a:solid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000" b="0" i="0" u="none" strike="noStrike" cap="none" normalizeH="0" baseline="0">
                <a:ln>
                  <a:noFill/>
                </a:ln>
                <a:solidFill>
                  <a:schemeClr val="tx1"/>
                </a:solidFill>
                <a:effectLst/>
                <a:latin typeface="Arial" pitchFamily="34" charset="0"/>
                <a:ea typeface="宋体" pitchFamily="2" charset="-122"/>
                <a:cs typeface="Arial" pitchFamily="34" charset="0"/>
              </a:endParaRPr>
            </a:p>
          </p:txBody>
        </p:sp>
        <p:sp>
          <p:nvSpPr>
            <p:cNvPr id="205" name="Line 125"/>
            <p:cNvSpPr>
              <a:spLocks noChangeShapeType="1"/>
            </p:cNvSpPr>
            <p:nvPr/>
          </p:nvSpPr>
          <p:spPr bwMode="auto">
            <a:xfrm>
              <a:off x="1623" y="2724"/>
              <a:ext cx="177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206" name="Line 126"/>
            <p:cNvSpPr>
              <a:spLocks noChangeShapeType="1"/>
            </p:cNvSpPr>
            <p:nvPr/>
          </p:nvSpPr>
          <p:spPr bwMode="auto">
            <a:xfrm>
              <a:off x="1917" y="1590"/>
              <a:ext cx="1" cy="162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207" name="Rectangle 127"/>
            <p:cNvSpPr>
              <a:spLocks noChangeArrowheads="1"/>
            </p:cNvSpPr>
            <p:nvPr/>
          </p:nvSpPr>
          <p:spPr bwMode="auto">
            <a:xfrm>
              <a:off x="3331" y="2743"/>
              <a:ext cx="133"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000000"/>
                  </a:solidFill>
                  <a:effectLst/>
                  <a:latin typeface="Arial" pitchFamily="34" charset="0"/>
                  <a:ea typeface="宋体" pitchFamily="2" charset="-122"/>
                  <a:cs typeface="Arial" pitchFamily="34" charset="0"/>
                </a:rPr>
                <a:t>ms</a:t>
              </a:r>
              <a:endParaRPr kumimoji="0" lang="zh-CN" altLang="zh-CN" sz="1000" b="0" i="0" u="none" strike="noStrike" cap="none" normalizeH="0" baseline="0" dirty="0">
                <a:ln>
                  <a:noFill/>
                </a:ln>
                <a:solidFill>
                  <a:schemeClr val="tx1"/>
                </a:solidFill>
                <a:effectLst/>
                <a:latin typeface="Arial" pitchFamily="34" charset="0"/>
                <a:ea typeface="宋体" pitchFamily="2" charset="-122"/>
                <a:cs typeface="Arial" pitchFamily="34" charset="0"/>
              </a:endParaRPr>
            </a:p>
          </p:txBody>
        </p:sp>
        <p:sp>
          <p:nvSpPr>
            <p:cNvPr id="208" name="Line 128"/>
            <p:cNvSpPr>
              <a:spLocks noChangeShapeType="1"/>
            </p:cNvSpPr>
            <p:nvPr/>
          </p:nvSpPr>
          <p:spPr bwMode="auto">
            <a:xfrm flipV="1">
              <a:off x="1623" y="2694"/>
              <a:ext cx="1" cy="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209" name="Rectangle 129"/>
            <p:cNvSpPr>
              <a:spLocks noChangeArrowheads="1"/>
            </p:cNvSpPr>
            <p:nvPr/>
          </p:nvSpPr>
          <p:spPr bwMode="auto">
            <a:xfrm>
              <a:off x="1563" y="2760"/>
              <a:ext cx="279"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Arial" pitchFamily="34" charset="0"/>
                  <a:ea typeface="宋体" pitchFamily="2" charset="-122"/>
                  <a:cs typeface="Arial" pitchFamily="34" charset="0"/>
                </a:rPr>
                <a:t>-200.0</a:t>
              </a:r>
              <a:endParaRPr kumimoji="0" lang="zh-CN" altLang="zh-CN" sz="1000" b="0" i="0" u="none" strike="noStrike" cap="none" normalizeH="0" baseline="0">
                <a:ln>
                  <a:noFill/>
                </a:ln>
                <a:solidFill>
                  <a:schemeClr val="tx1"/>
                </a:solidFill>
                <a:effectLst/>
                <a:latin typeface="Arial" pitchFamily="34" charset="0"/>
                <a:ea typeface="宋体" pitchFamily="2" charset="-122"/>
                <a:cs typeface="Arial" pitchFamily="34" charset="0"/>
              </a:endParaRPr>
            </a:p>
          </p:txBody>
        </p:sp>
        <p:sp>
          <p:nvSpPr>
            <p:cNvPr id="210" name="Line 130"/>
            <p:cNvSpPr>
              <a:spLocks noChangeShapeType="1"/>
            </p:cNvSpPr>
            <p:nvPr/>
          </p:nvSpPr>
          <p:spPr bwMode="auto">
            <a:xfrm flipV="1">
              <a:off x="1989" y="2694"/>
              <a:ext cx="1" cy="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211" name="Rectangle 131"/>
            <p:cNvSpPr>
              <a:spLocks noChangeArrowheads="1"/>
            </p:cNvSpPr>
            <p:nvPr/>
          </p:nvSpPr>
          <p:spPr bwMode="auto">
            <a:xfrm>
              <a:off x="1947" y="2760"/>
              <a:ext cx="191"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Arial" pitchFamily="34" charset="0"/>
                  <a:ea typeface="宋体" pitchFamily="2" charset="-122"/>
                  <a:cs typeface="Arial" pitchFamily="34" charset="0"/>
                </a:rPr>
                <a:t>50.0</a:t>
              </a:r>
              <a:endParaRPr kumimoji="0" lang="zh-CN" altLang="zh-CN" sz="1000" b="0" i="0" u="none" strike="noStrike" cap="none" normalizeH="0" baseline="0">
                <a:ln>
                  <a:noFill/>
                </a:ln>
                <a:solidFill>
                  <a:schemeClr val="tx1"/>
                </a:solidFill>
                <a:effectLst/>
                <a:latin typeface="Arial" pitchFamily="34" charset="0"/>
                <a:ea typeface="宋体" pitchFamily="2" charset="-122"/>
                <a:cs typeface="Arial" pitchFamily="34" charset="0"/>
              </a:endParaRPr>
            </a:p>
          </p:txBody>
        </p:sp>
        <p:sp>
          <p:nvSpPr>
            <p:cNvPr id="212" name="Line 132"/>
            <p:cNvSpPr>
              <a:spLocks noChangeShapeType="1"/>
            </p:cNvSpPr>
            <p:nvPr/>
          </p:nvSpPr>
          <p:spPr bwMode="auto">
            <a:xfrm flipV="1">
              <a:off x="2361" y="2694"/>
              <a:ext cx="1" cy="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213" name="Rectangle 133"/>
            <p:cNvSpPr>
              <a:spLocks noChangeArrowheads="1"/>
            </p:cNvSpPr>
            <p:nvPr/>
          </p:nvSpPr>
          <p:spPr bwMode="auto">
            <a:xfrm>
              <a:off x="2307" y="2760"/>
              <a:ext cx="246"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Arial" pitchFamily="34" charset="0"/>
                  <a:ea typeface="宋体" pitchFamily="2" charset="-122"/>
                  <a:cs typeface="Arial" pitchFamily="34" charset="0"/>
                </a:rPr>
                <a:t>300.0</a:t>
              </a:r>
              <a:endParaRPr kumimoji="0" lang="zh-CN" altLang="zh-CN" sz="1000" b="0" i="0" u="none" strike="noStrike" cap="none" normalizeH="0" baseline="0">
                <a:ln>
                  <a:noFill/>
                </a:ln>
                <a:solidFill>
                  <a:schemeClr val="tx1"/>
                </a:solidFill>
                <a:effectLst/>
                <a:latin typeface="Arial" pitchFamily="34" charset="0"/>
                <a:ea typeface="宋体" pitchFamily="2" charset="-122"/>
                <a:cs typeface="Arial" pitchFamily="34" charset="0"/>
              </a:endParaRPr>
            </a:p>
          </p:txBody>
        </p:sp>
        <p:sp>
          <p:nvSpPr>
            <p:cNvPr id="214" name="Line 134"/>
            <p:cNvSpPr>
              <a:spLocks noChangeShapeType="1"/>
            </p:cNvSpPr>
            <p:nvPr/>
          </p:nvSpPr>
          <p:spPr bwMode="auto">
            <a:xfrm flipV="1">
              <a:off x="2727" y="2694"/>
              <a:ext cx="1" cy="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215" name="Rectangle 135"/>
            <p:cNvSpPr>
              <a:spLocks noChangeArrowheads="1"/>
            </p:cNvSpPr>
            <p:nvPr/>
          </p:nvSpPr>
          <p:spPr bwMode="auto">
            <a:xfrm>
              <a:off x="2673" y="2760"/>
              <a:ext cx="246"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Arial" pitchFamily="34" charset="0"/>
                  <a:ea typeface="宋体" pitchFamily="2" charset="-122"/>
                  <a:cs typeface="Arial" pitchFamily="34" charset="0"/>
                </a:rPr>
                <a:t>550.0</a:t>
              </a:r>
              <a:endParaRPr kumimoji="0" lang="zh-CN" altLang="zh-CN" sz="1000" b="0" i="0" u="none" strike="noStrike" cap="none" normalizeH="0" baseline="0">
                <a:ln>
                  <a:noFill/>
                </a:ln>
                <a:solidFill>
                  <a:schemeClr val="tx1"/>
                </a:solidFill>
                <a:effectLst/>
                <a:latin typeface="Arial" pitchFamily="34" charset="0"/>
                <a:ea typeface="宋体" pitchFamily="2" charset="-122"/>
                <a:cs typeface="Arial" pitchFamily="34" charset="0"/>
              </a:endParaRPr>
            </a:p>
          </p:txBody>
        </p:sp>
        <p:sp>
          <p:nvSpPr>
            <p:cNvPr id="216" name="Line 136"/>
            <p:cNvSpPr>
              <a:spLocks noChangeShapeType="1"/>
            </p:cNvSpPr>
            <p:nvPr/>
          </p:nvSpPr>
          <p:spPr bwMode="auto">
            <a:xfrm flipV="1">
              <a:off x="3099" y="2694"/>
              <a:ext cx="1" cy="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217" name="Rectangle 137"/>
            <p:cNvSpPr>
              <a:spLocks noChangeArrowheads="1"/>
            </p:cNvSpPr>
            <p:nvPr/>
          </p:nvSpPr>
          <p:spPr bwMode="auto">
            <a:xfrm>
              <a:off x="3045" y="2760"/>
              <a:ext cx="246"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Arial" pitchFamily="34" charset="0"/>
                  <a:ea typeface="宋体" pitchFamily="2" charset="-122"/>
                  <a:cs typeface="Arial" pitchFamily="34" charset="0"/>
                </a:rPr>
                <a:t>800.0</a:t>
              </a:r>
              <a:endParaRPr kumimoji="0" lang="zh-CN" altLang="zh-CN" sz="1000" b="0" i="0" u="none" strike="noStrike" cap="none" normalizeH="0" baseline="0">
                <a:ln>
                  <a:noFill/>
                </a:ln>
                <a:solidFill>
                  <a:schemeClr val="tx1"/>
                </a:solidFill>
                <a:effectLst/>
                <a:latin typeface="Arial" pitchFamily="34" charset="0"/>
                <a:ea typeface="宋体" pitchFamily="2" charset="-122"/>
                <a:cs typeface="Arial" pitchFamily="34" charset="0"/>
              </a:endParaRPr>
            </a:p>
          </p:txBody>
        </p:sp>
        <p:sp>
          <p:nvSpPr>
            <p:cNvPr id="218" name="Rectangle 138"/>
            <p:cNvSpPr>
              <a:spLocks noChangeArrowheads="1"/>
            </p:cNvSpPr>
            <p:nvPr/>
          </p:nvSpPr>
          <p:spPr bwMode="auto">
            <a:xfrm>
              <a:off x="1656" y="1578"/>
              <a:ext cx="120"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000000"/>
                  </a:solidFill>
                  <a:effectLst/>
                  <a:latin typeface="Arial" pitchFamily="34" charset="0"/>
                  <a:ea typeface="宋体" pitchFamily="2" charset="-122"/>
                  <a:cs typeface="Arial" pitchFamily="34" charset="0"/>
                </a:rPr>
                <a:t>uV</a:t>
              </a:r>
              <a:endParaRPr kumimoji="0" lang="zh-CN" altLang="zh-CN" sz="1000" b="0" i="0" u="none" strike="noStrike" cap="none" normalizeH="0" baseline="0" dirty="0">
                <a:ln>
                  <a:noFill/>
                </a:ln>
                <a:solidFill>
                  <a:schemeClr val="tx1"/>
                </a:solidFill>
                <a:effectLst/>
                <a:latin typeface="Arial" pitchFamily="34" charset="0"/>
                <a:ea typeface="宋体" pitchFamily="2" charset="-122"/>
                <a:cs typeface="Arial" pitchFamily="34" charset="0"/>
              </a:endParaRPr>
            </a:p>
          </p:txBody>
        </p:sp>
        <p:sp>
          <p:nvSpPr>
            <p:cNvPr id="219" name="Line 139"/>
            <p:cNvSpPr>
              <a:spLocks noChangeShapeType="1"/>
            </p:cNvSpPr>
            <p:nvPr/>
          </p:nvSpPr>
          <p:spPr bwMode="auto">
            <a:xfrm flipH="1">
              <a:off x="1887" y="2730"/>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220" name="Rectangle 140"/>
            <p:cNvSpPr>
              <a:spLocks noChangeArrowheads="1"/>
            </p:cNvSpPr>
            <p:nvPr/>
          </p:nvSpPr>
          <p:spPr bwMode="auto">
            <a:xfrm>
              <a:off x="1821" y="2700"/>
              <a:ext cx="137"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Arial" pitchFamily="34" charset="0"/>
                  <a:ea typeface="宋体" pitchFamily="2" charset="-122"/>
                  <a:cs typeface="Arial" pitchFamily="34" charset="0"/>
                </a:rPr>
                <a:t>0.0</a:t>
              </a:r>
              <a:endParaRPr kumimoji="0" lang="zh-CN" altLang="zh-CN" sz="1000" b="0" i="0" u="none" strike="noStrike" cap="none" normalizeH="0" baseline="0">
                <a:ln>
                  <a:noFill/>
                </a:ln>
                <a:solidFill>
                  <a:schemeClr val="tx1"/>
                </a:solidFill>
                <a:effectLst/>
                <a:latin typeface="Arial" pitchFamily="34" charset="0"/>
                <a:ea typeface="宋体" pitchFamily="2" charset="-122"/>
                <a:cs typeface="Arial" pitchFamily="34" charset="0"/>
              </a:endParaRPr>
            </a:p>
          </p:txBody>
        </p:sp>
        <p:sp>
          <p:nvSpPr>
            <p:cNvPr id="221" name="Line 141"/>
            <p:cNvSpPr>
              <a:spLocks noChangeShapeType="1"/>
            </p:cNvSpPr>
            <p:nvPr/>
          </p:nvSpPr>
          <p:spPr bwMode="auto">
            <a:xfrm flipH="1">
              <a:off x="1887" y="2568"/>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222" name="Rectangle 142"/>
            <p:cNvSpPr>
              <a:spLocks noChangeArrowheads="1"/>
            </p:cNvSpPr>
            <p:nvPr/>
          </p:nvSpPr>
          <p:spPr bwMode="auto">
            <a:xfrm>
              <a:off x="1803" y="2538"/>
              <a:ext cx="170"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000000"/>
                  </a:solidFill>
                  <a:effectLst/>
                  <a:latin typeface="Arial" pitchFamily="34" charset="0"/>
                  <a:ea typeface="宋体" pitchFamily="2" charset="-122"/>
                  <a:cs typeface="Arial" pitchFamily="34" charset="0"/>
                </a:rPr>
                <a:t>-1.0</a:t>
              </a:r>
              <a:endParaRPr kumimoji="0" lang="zh-CN" altLang="zh-CN" sz="1000" b="0" i="0" u="none" strike="noStrike" cap="none" normalizeH="0" baseline="0" dirty="0">
                <a:ln>
                  <a:noFill/>
                </a:ln>
                <a:solidFill>
                  <a:schemeClr val="tx1"/>
                </a:solidFill>
                <a:effectLst/>
                <a:latin typeface="Arial" pitchFamily="34" charset="0"/>
                <a:ea typeface="宋体" pitchFamily="2" charset="-122"/>
                <a:cs typeface="Arial" pitchFamily="34" charset="0"/>
              </a:endParaRPr>
            </a:p>
          </p:txBody>
        </p:sp>
        <p:sp>
          <p:nvSpPr>
            <p:cNvPr id="223" name="Line 143"/>
            <p:cNvSpPr>
              <a:spLocks noChangeShapeType="1"/>
            </p:cNvSpPr>
            <p:nvPr/>
          </p:nvSpPr>
          <p:spPr bwMode="auto">
            <a:xfrm flipH="1">
              <a:off x="1887" y="2406"/>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224" name="Rectangle 144"/>
            <p:cNvSpPr>
              <a:spLocks noChangeArrowheads="1"/>
            </p:cNvSpPr>
            <p:nvPr/>
          </p:nvSpPr>
          <p:spPr bwMode="auto">
            <a:xfrm>
              <a:off x="1803" y="2376"/>
              <a:ext cx="170"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Arial" pitchFamily="34" charset="0"/>
                  <a:ea typeface="宋体" pitchFamily="2" charset="-122"/>
                  <a:cs typeface="Arial" pitchFamily="34" charset="0"/>
                </a:rPr>
                <a:t>-2.0</a:t>
              </a:r>
              <a:endParaRPr kumimoji="0" lang="zh-CN" altLang="zh-CN" sz="1000" b="0" i="0" u="none" strike="noStrike" cap="none" normalizeH="0" baseline="0">
                <a:ln>
                  <a:noFill/>
                </a:ln>
                <a:solidFill>
                  <a:schemeClr val="tx1"/>
                </a:solidFill>
                <a:effectLst/>
                <a:latin typeface="Arial" pitchFamily="34" charset="0"/>
                <a:ea typeface="宋体" pitchFamily="2" charset="-122"/>
                <a:cs typeface="Arial" pitchFamily="34" charset="0"/>
              </a:endParaRPr>
            </a:p>
          </p:txBody>
        </p:sp>
        <p:sp>
          <p:nvSpPr>
            <p:cNvPr id="225" name="Line 145"/>
            <p:cNvSpPr>
              <a:spLocks noChangeShapeType="1"/>
            </p:cNvSpPr>
            <p:nvPr/>
          </p:nvSpPr>
          <p:spPr bwMode="auto">
            <a:xfrm flipH="1">
              <a:off x="1887" y="2244"/>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226" name="Rectangle 146"/>
            <p:cNvSpPr>
              <a:spLocks noChangeArrowheads="1"/>
            </p:cNvSpPr>
            <p:nvPr/>
          </p:nvSpPr>
          <p:spPr bwMode="auto">
            <a:xfrm>
              <a:off x="1803" y="2214"/>
              <a:ext cx="170"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000000"/>
                  </a:solidFill>
                  <a:effectLst/>
                  <a:latin typeface="Arial" pitchFamily="34" charset="0"/>
                  <a:ea typeface="宋体" pitchFamily="2" charset="-122"/>
                  <a:cs typeface="Arial" pitchFamily="34" charset="0"/>
                </a:rPr>
                <a:t>-3.0</a:t>
              </a:r>
              <a:endParaRPr kumimoji="0" lang="zh-CN" altLang="zh-CN" sz="1000" b="0" i="0" u="none" strike="noStrike" cap="none" normalizeH="0" baseline="0" dirty="0">
                <a:ln>
                  <a:noFill/>
                </a:ln>
                <a:solidFill>
                  <a:schemeClr val="tx1"/>
                </a:solidFill>
                <a:effectLst/>
                <a:latin typeface="Arial" pitchFamily="34" charset="0"/>
                <a:ea typeface="宋体" pitchFamily="2" charset="-122"/>
                <a:cs typeface="Arial" pitchFamily="34" charset="0"/>
              </a:endParaRPr>
            </a:p>
          </p:txBody>
        </p:sp>
        <p:sp>
          <p:nvSpPr>
            <p:cNvPr id="227" name="Line 147"/>
            <p:cNvSpPr>
              <a:spLocks noChangeShapeType="1"/>
            </p:cNvSpPr>
            <p:nvPr/>
          </p:nvSpPr>
          <p:spPr bwMode="auto">
            <a:xfrm flipH="1">
              <a:off x="1887" y="2082"/>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228" name="Rectangle 148"/>
            <p:cNvSpPr>
              <a:spLocks noChangeArrowheads="1"/>
            </p:cNvSpPr>
            <p:nvPr/>
          </p:nvSpPr>
          <p:spPr bwMode="auto">
            <a:xfrm>
              <a:off x="1803" y="2052"/>
              <a:ext cx="170"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Arial" pitchFamily="34" charset="0"/>
                  <a:ea typeface="宋体" pitchFamily="2" charset="-122"/>
                  <a:cs typeface="Arial" pitchFamily="34" charset="0"/>
                </a:rPr>
                <a:t>-4.0</a:t>
              </a:r>
              <a:endParaRPr kumimoji="0" lang="zh-CN" altLang="zh-CN" sz="1000" b="0" i="0" u="none" strike="noStrike" cap="none" normalizeH="0" baseline="0">
                <a:ln>
                  <a:noFill/>
                </a:ln>
                <a:solidFill>
                  <a:schemeClr val="tx1"/>
                </a:solidFill>
                <a:effectLst/>
                <a:latin typeface="Arial" pitchFamily="34" charset="0"/>
                <a:ea typeface="宋体" pitchFamily="2" charset="-122"/>
                <a:cs typeface="Arial" pitchFamily="34" charset="0"/>
              </a:endParaRPr>
            </a:p>
          </p:txBody>
        </p:sp>
        <p:sp>
          <p:nvSpPr>
            <p:cNvPr id="229" name="Line 149"/>
            <p:cNvSpPr>
              <a:spLocks noChangeShapeType="1"/>
            </p:cNvSpPr>
            <p:nvPr/>
          </p:nvSpPr>
          <p:spPr bwMode="auto">
            <a:xfrm flipH="1">
              <a:off x="1887" y="1920"/>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230" name="Rectangle 150"/>
            <p:cNvSpPr>
              <a:spLocks noChangeArrowheads="1"/>
            </p:cNvSpPr>
            <p:nvPr/>
          </p:nvSpPr>
          <p:spPr bwMode="auto">
            <a:xfrm>
              <a:off x="1803" y="1890"/>
              <a:ext cx="170"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Arial" pitchFamily="34" charset="0"/>
                  <a:ea typeface="宋体" pitchFamily="2" charset="-122"/>
                  <a:cs typeface="Arial" pitchFamily="34" charset="0"/>
                </a:rPr>
                <a:t>-5.0</a:t>
              </a:r>
              <a:endParaRPr kumimoji="0" lang="zh-CN" altLang="zh-CN" sz="1000" b="0" i="0" u="none" strike="noStrike" cap="none" normalizeH="0" baseline="0">
                <a:ln>
                  <a:noFill/>
                </a:ln>
                <a:solidFill>
                  <a:schemeClr val="tx1"/>
                </a:solidFill>
                <a:effectLst/>
                <a:latin typeface="Arial" pitchFamily="34" charset="0"/>
                <a:ea typeface="宋体" pitchFamily="2" charset="-122"/>
                <a:cs typeface="Arial" pitchFamily="34" charset="0"/>
              </a:endParaRPr>
            </a:p>
          </p:txBody>
        </p:sp>
        <p:sp>
          <p:nvSpPr>
            <p:cNvPr id="231" name="Line 151"/>
            <p:cNvSpPr>
              <a:spLocks noChangeShapeType="1"/>
            </p:cNvSpPr>
            <p:nvPr/>
          </p:nvSpPr>
          <p:spPr bwMode="auto">
            <a:xfrm flipH="1">
              <a:off x="1887" y="1758"/>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232" name="Rectangle 152"/>
            <p:cNvSpPr>
              <a:spLocks noChangeArrowheads="1"/>
            </p:cNvSpPr>
            <p:nvPr/>
          </p:nvSpPr>
          <p:spPr bwMode="auto">
            <a:xfrm>
              <a:off x="1803" y="1728"/>
              <a:ext cx="170"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Arial" pitchFamily="34" charset="0"/>
                  <a:ea typeface="宋体" pitchFamily="2" charset="-122"/>
                  <a:cs typeface="Arial" pitchFamily="34" charset="0"/>
                </a:rPr>
                <a:t>-6.0</a:t>
              </a:r>
              <a:endParaRPr kumimoji="0" lang="zh-CN" altLang="zh-CN" sz="1000" b="0" i="0" u="none" strike="noStrike" cap="none" normalizeH="0" baseline="0">
                <a:ln>
                  <a:noFill/>
                </a:ln>
                <a:solidFill>
                  <a:schemeClr val="tx1"/>
                </a:solidFill>
                <a:effectLst/>
                <a:latin typeface="Arial" pitchFamily="34" charset="0"/>
                <a:ea typeface="宋体" pitchFamily="2" charset="-122"/>
                <a:cs typeface="Arial" pitchFamily="34" charset="0"/>
              </a:endParaRPr>
            </a:p>
          </p:txBody>
        </p:sp>
        <p:sp>
          <p:nvSpPr>
            <p:cNvPr id="233" name="Line 153"/>
            <p:cNvSpPr>
              <a:spLocks noChangeShapeType="1"/>
            </p:cNvSpPr>
            <p:nvPr/>
          </p:nvSpPr>
          <p:spPr bwMode="auto">
            <a:xfrm flipH="1">
              <a:off x="1887" y="1590"/>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234" name="Rectangle 154"/>
            <p:cNvSpPr>
              <a:spLocks noChangeArrowheads="1"/>
            </p:cNvSpPr>
            <p:nvPr/>
          </p:nvSpPr>
          <p:spPr bwMode="auto">
            <a:xfrm>
              <a:off x="1803" y="1560"/>
              <a:ext cx="170"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Arial" pitchFamily="34" charset="0"/>
                  <a:ea typeface="宋体" pitchFamily="2" charset="-122"/>
                  <a:cs typeface="Arial" pitchFamily="34" charset="0"/>
                </a:rPr>
                <a:t>-7.0</a:t>
              </a:r>
              <a:endParaRPr kumimoji="0" lang="zh-CN" altLang="zh-CN" sz="1000" b="0" i="0" u="none" strike="noStrike" cap="none" normalizeH="0" baseline="0">
                <a:ln>
                  <a:noFill/>
                </a:ln>
                <a:solidFill>
                  <a:schemeClr val="tx1"/>
                </a:solidFill>
                <a:effectLst/>
                <a:latin typeface="Arial" pitchFamily="34" charset="0"/>
                <a:ea typeface="宋体" pitchFamily="2" charset="-122"/>
                <a:cs typeface="Arial" pitchFamily="34" charset="0"/>
              </a:endParaRPr>
            </a:p>
          </p:txBody>
        </p:sp>
        <p:sp>
          <p:nvSpPr>
            <p:cNvPr id="235" name="Line 155"/>
            <p:cNvSpPr>
              <a:spLocks noChangeShapeType="1"/>
            </p:cNvSpPr>
            <p:nvPr/>
          </p:nvSpPr>
          <p:spPr bwMode="auto">
            <a:xfrm flipH="1">
              <a:off x="1887" y="2892"/>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236" name="Rectangle 156"/>
            <p:cNvSpPr>
              <a:spLocks noChangeArrowheads="1"/>
            </p:cNvSpPr>
            <p:nvPr/>
          </p:nvSpPr>
          <p:spPr bwMode="auto">
            <a:xfrm>
              <a:off x="1821" y="2862"/>
              <a:ext cx="137"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Arial" pitchFamily="34" charset="0"/>
                  <a:ea typeface="宋体" pitchFamily="2" charset="-122"/>
                  <a:cs typeface="Arial" pitchFamily="34" charset="0"/>
                </a:rPr>
                <a:t>1.0</a:t>
              </a:r>
              <a:endParaRPr kumimoji="0" lang="zh-CN" altLang="zh-CN" sz="1000" b="0" i="0" u="none" strike="noStrike" cap="none" normalizeH="0" baseline="0">
                <a:ln>
                  <a:noFill/>
                </a:ln>
                <a:solidFill>
                  <a:schemeClr val="tx1"/>
                </a:solidFill>
                <a:effectLst/>
                <a:latin typeface="Arial" pitchFamily="34" charset="0"/>
                <a:ea typeface="宋体" pitchFamily="2" charset="-122"/>
                <a:cs typeface="Arial" pitchFamily="34" charset="0"/>
              </a:endParaRPr>
            </a:p>
          </p:txBody>
        </p:sp>
        <p:sp>
          <p:nvSpPr>
            <p:cNvPr id="237" name="Line 157"/>
            <p:cNvSpPr>
              <a:spLocks noChangeShapeType="1"/>
            </p:cNvSpPr>
            <p:nvPr/>
          </p:nvSpPr>
          <p:spPr bwMode="auto">
            <a:xfrm flipH="1">
              <a:off x="1887" y="3054"/>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238" name="Rectangle 158"/>
            <p:cNvSpPr>
              <a:spLocks noChangeArrowheads="1"/>
            </p:cNvSpPr>
            <p:nvPr/>
          </p:nvSpPr>
          <p:spPr bwMode="auto">
            <a:xfrm>
              <a:off x="1821" y="3024"/>
              <a:ext cx="137"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Arial" pitchFamily="34" charset="0"/>
                  <a:ea typeface="宋体" pitchFamily="2" charset="-122"/>
                  <a:cs typeface="Arial" pitchFamily="34" charset="0"/>
                </a:rPr>
                <a:t>2.0</a:t>
              </a:r>
              <a:endParaRPr kumimoji="0" lang="zh-CN" altLang="zh-CN" sz="1000" b="0" i="0" u="none" strike="noStrike" cap="none" normalizeH="0" baseline="0">
                <a:ln>
                  <a:noFill/>
                </a:ln>
                <a:solidFill>
                  <a:schemeClr val="tx1"/>
                </a:solidFill>
                <a:effectLst/>
                <a:latin typeface="Arial" pitchFamily="34" charset="0"/>
                <a:ea typeface="宋体" pitchFamily="2" charset="-122"/>
                <a:cs typeface="Arial" pitchFamily="34" charset="0"/>
              </a:endParaRPr>
            </a:p>
          </p:txBody>
        </p:sp>
        <p:sp>
          <p:nvSpPr>
            <p:cNvPr id="239" name="Line 159"/>
            <p:cNvSpPr>
              <a:spLocks noChangeShapeType="1"/>
            </p:cNvSpPr>
            <p:nvPr/>
          </p:nvSpPr>
          <p:spPr bwMode="auto">
            <a:xfrm flipH="1">
              <a:off x="1887" y="3216"/>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240" name="Rectangle 160"/>
            <p:cNvSpPr>
              <a:spLocks noChangeArrowheads="1"/>
            </p:cNvSpPr>
            <p:nvPr/>
          </p:nvSpPr>
          <p:spPr bwMode="auto">
            <a:xfrm>
              <a:off x="1821" y="3186"/>
              <a:ext cx="137"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Arial" pitchFamily="34" charset="0"/>
                  <a:ea typeface="宋体" pitchFamily="2" charset="-122"/>
                  <a:cs typeface="Arial" pitchFamily="34" charset="0"/>
                </a:rPr>
                <a:t>3.0</a:t>
              </a:r>
              <a:endParaRPr kumimoji="0" lang="zh-CN" altLang="zh-CN" sz="1000" b="0" i="0" u="none" strike="noStrike" cap="none" normalizeH="0" baseline="0">
                <a:ln>
                  <a:noFill/>
                </a:ln>
                <a:solidFill>
                  <a:schemeClr val="tx1"/>
                </a:solidFill>
                <a:effectLst/>
                <a:latin typeface="Arial" pitchFamily="34" charset="0"/>
                <a:ea typeface="宋体" pitchFamily="2" charset="-122"/>
                <a:cs typeface="Arial" pitchFamily="34" charset="0"/>
              </a:endParaRPr>
            </a:p>
          </p:txBody>
        </p:sp>
        <p:sp>
          <p:nvSpPr>
            <p:cNvPr id="241" name="Freeform 161"/>
            <p:cNvSpPr>
              <a:spLocks/>
            </p:cNvSpPr>
            <p:nvPr/>
          </p:nvSpPr>
          <p:spPr bwMode="auto">
            <a:xfrm>
              <a:off x="1623" y="1692"/>
              <a:ext cx="1764" cy="1128"/>
            </a:xfrm>
            <a:custGeom>
              <a:avLst/>
              <a:gdLst/>
              <a:ahLst/>
              <a:cxnLst>
                <a:cxn ang="0">
                  <a:pos x="24" y="948"/>
                </a:cxn>
                <a:cxn ang="0">
                  <a:pos x="54" y="966"/>
                </a:cxn>
                <a:cxn ang="0">
                  <a:pos x="84" y="1014"/>
                </a:cxn>
                <a:cxn ang="0">
                  <a:pos x="114" y="1056"/>
                </a:cxn>
                <a:cxn ang="0">
                  <a:pos x="144" y="1032"/>
                </a:cxn>
                <a:cxn ang="0">
                  <a:pos x="174" y="1056"/>
                </a:cxn>
                <a:cxn ang="0">
                  <a:pos x="204" y="1080"/>
                </a:cxn>
                <a:cxn ang="0">
                  <a:pos x="234" y="1128"/>
                </a:cxn>
                <a:cxn ang="0">
                  <a:pos x="264" y="1044"/>
                </a:cxn>
                <a:cxn ang="0">
                  <a:pos x="294" y="1080"/>
                </a:cxn>
                <a:cxn ang="0">
                  <a:pos x="324" y="1038"/>
                </a:cxn>
                <a:cxn ang="0">
                  <a:pos x="354" y="1062"/>
                </a:cxn>
                <a:cxn ang="0">
                  <a:pos x="384" y="1086"/>
                </a:cxn>
                <a:cxn ang="0">
                  <a:pos x="414" y="1056"/>
                </a:cxn>
                <a:cxn ang="0">
                  <a:pos x="444" y="984"/>
                </a:cxn>
                <a:cxn ang="0">
                  <a:pos x="474" y="708"/>
                </a:cxn>
                <a:cxn ang="0">
                  <a:pos x="504" y="1002"/>
                </a:cxn>
                <a:cxn ang="0">
                  <a:pos x="534" y="1014"/>
                </a:cxn>
                <a:cxn ang="0">
                  <a:pos x="564" y="1038"/>
                </a:cxn>
                <a:cxn ang="0">
                  <a:pos x="594" y="834"/>
                </a:cxn>
                <a:cxn ang="0">
                  <a:pos x="624" y="660"/>
                </a:cxn>
                <a:cxn ang="0">
                  <a:pos x="654" y="600"/>
                </a:cxn>
                <a:cxn ang="0">
                  <a:pos x="684" y="570"/>
                </a:cxn>
                <a:cxn ang="0">
                  <a:pos x="714" y="396"/>
                </a:cxn>
                <a:cxn ang="0">
                  <a:pos x="744" y="312"/>
                </a:cxn>
                <a:cxn ang="0">
                  <a:pos x="774" y="234"/>
                </a:cxn>
                <a:cxn ang="0">
                  <a:pos x="804" y="120"/>
                </a:cxn>
                <a:cxn ang="0">
                  <a:pos x="834" y="48"/>
                </a:cxn>
                <a:cxn ang="0">
                  <a:pos x="864" y="36"/>
                </a:cxn>
                <a:cxn ang="0">
                  <a:pos x="894" y="78"/>
                </a:cxn>
                <a:cxn ang="0">
                  <a:pos x="924" y="72"/>
                </a:cxn>
                <a:cxn ang="0">
                  <a:pos x="954" y="114"/>
                </a:cxn>
                <a:cxn ang="0">
                  <a:pos x="984" y="144"/>
                </a:cxn>
                <a:cxn ang="0">
                  <a:pos x="1014" y="156"/>
                </a:cxn>
                <a:cxn ang="0">
                  <a:pos x="1044" y="144"/>
                </a:cxn>
                <a:cxn ang="0">
                  <a:pos x="1074" y="138"/>
                </a:cxn>
                <a:cxn ang="0">
                  <a:pos x="1104" y="228"/>
                </a:cxn>
                <a:cxn ang="0">
                  <a:pos x="1134" y="258"/>
                </a:cxn>
                <a:cxn ang="0">
                  <a:pos x="1164" y="282"/>
                </a:cxn>
                <a:cxn ang="0">
                  <a:pos x="1194" y="288"/>
                </a:cxn>
                <a:cxn ang="0">
                  <a:pos x="1224" y="264"/>
                </a:cxn>
                <a:cxn ang="0">
                  <a:pos x="1254" y="288"/>
                </a:cxn>
                <a:cxn ang="0">
                  <a:pos x="1284" y="252"/>
                </a:cxn>
                <a:cxn ang="0">
                  <a:pos x="1314" y="294"/>
                </a:cxn>
                <a:cxn ang="0">
                  <a:pos x="1344" y="330"/>
                </a:cxn>
                <a:cxn ang="0">
                  <a:pos x="1374" y="348"/>
                </a:cxn>
                <a:cxn ang="0">
                  <a:pos x="1404" y="390"/>
                </a:cxn>
                <a:cxn ang="0">
                  <a:pos x="1434" y="444"/>
                </a:cxn>
                <a:cxn ang="0">
                  <a:pos x="1464" y="420"/>
                </a:cxn>
                <a:cxn ang="0">
                  <a:pos x="1494" y="444"/>
                </a:cxn>
                <a:cxn ang="0">
                  <a:pos x="1524" y="474"/>
                </a:cxn>
                <a:cxn ang="0">
                  <a:pos x="1554" y="540"/>
                </a:cxn>
                <a:cxn ang="0">
                  <a:pos x="1584" y="546"/>
                </a:cxn>
                <a:cxn ang="0">
                  <a:pos x="1614" y="552"/>
                </a:cxn>
                <a:cxn ang="0">
                  <a:pos x="1644" y="588"/>
                </a:cxn>
                <a:cxn ang="0">
                  <a:pos x="1674" y="564"/>
                </a:cxn>
                <a:cxn ang="0">
                  <a:pos x="1704" y="576"/>
                </a:cxn>
                <a:cxn ang="0">
                  <a:pos x="1734" y="558"/>
                </a:cxn>
                <a:cxn ang="0">
                  <a:pos x="1764" y="546"/>
                </a:cxn>
              </a:cxnLst>
              <a:rect l="0" t="0" r="r" b="b"/>
              <a:pathLst>
                <a:path w="1764" h="1128">
                  <a:moveTo>
                    <a:pt x="0" y="942"/>
                  </a:moveTo>
                  <a:lnTo>
                    <a:pt x="0" y="954"/>
                  </a:lnTo>
                  <a:lnTo>
                    <a:pt x="6" y="930"/>
                  </a:lnTo>
                  <a:lnTo>
                    <a:pt x="6" y="942"/>
                  </a:lnTo>
                  <a:lnTo>
                    <a:pt x="12" y="930"/>
                  </a:lnTo>
                  <a:lnTo>
                    <a:pt x="12" y="936"/>
                  </a:lnTo>
                  <a:lnTo>
                    <a:pt x="18" y="936"/>
                  </a:lnTo>
                  <a:lnTo>
                    <a:pt x="18" y="942"/>
                  </a:lnTo>
                  <a:lnTo>
                    <a:pt x="24" y="942"/>
                  </a:lnTo>
                  <a:lnTo>
                    <a:pt x="24" y="948"/>
                  </a:lnTo>
                  <a:lnTo>
                    <a:pt x="30" y="948"/>
                  </a:lnTo>
                  <a:lnTo>
                    <a:pt x="30" y="954"/>
                  </a:lnTo>
                  <a:lnTo>
                    <a:pt x="36" y="954"/>
                  </a:lnTo>
                  <a:lnTo>
                    <a:pt x="36" y="954"/>
                  </a:lnTo>
                  <a:lnTo>
                    <a:pt x="42" y="954"/>
                  </a:lnTo>
                  <a:lnTo>
                    <a:pt x="42" y="960"/>
                  </a:lnTo>
                  <a:lnTo>
                    <a:pt x="48" y="960"/>
                  </a:lnTo>
                  <a:lnTo>
                    <a:pt x="48" y="966"/>
                  </a:lnTo>
                  <a:lnTo>
                    <a:pt x="54" y="966"/>
                  </a:lnTo>
                  <a:lnTo>
                    <a:pt x="54" y="966"/>
                  </a:lnTo>
                  <a:lnTo>
                    <a:pt x="60" y="960"/>
                  </a:lnTo>
                  <a:lnTo>
                    <a:pt x="60" y="966"/>
                  </a:lnTo>
                  <a:lnTo>
                    <a:pt x="66" y="948"/>
                  </a:lnTo>
                  <a:lnTo>
                    <a:pt x="66" y="960"/>
                  </a:lnTo>
                  <a:lnTo>
                    <a:pt x="72" y="942"/>
                  </a:lnTo>
                  <a:lnTo>
                    <a:pt x="72" y="948"/>
                  </a:lnTo>
                  <a:lnTo>
                    <a:pt x="78" y="948"/>
                  </a:lnTo>
                  <a:lnTo>
                    <a:pt x="78" y="978"/>
                  </a:lnTo>
                  <a:lnTo>
                    <a:pt x="84" y="978"/>
                  </a:lnTo>
                  <a:lnTo>
                    <a:pt x="84" y="1014"/>
                  </a:lnTo>
                  <a:lnTo>
                    <a:pt x="90" y="1014"/>
                  </a:lnTo>
                  <a:lnTo>
                    <a:pt x="90" y="1044"/>
                  </a:lnTo>
                  <a:lnTo>
                    <a:pt x="96" y="1044"/>
                  </a:lnTo>
                  <a:lnTo>
                    <a:pt x="96" y="1062"/>
                  </a:lnTo>
                  <a:lnTo>
                    <a:pt x="102" y="1062"/>
                  </a:lnTo>
                  <a:lnTo>
                    <a:pt x="102" y="1062"/>
                  </a:lnTo>
                  <a:lnTo>
                    <a:pt x="108" y="1056"/>
                  </a:lnTo>
                  <a:lnTo>
                    <a:pt x="108" y="1062"/>
                  </a:lnTo>
                  <a:lnTo>
                    <a:pt x="114" y="1050"/>
                  </a:lnTo>
                  <a:lnTo>
                    <a:pt x="114" y="1056"/>
                  </a:lnTo>
                  <a:lnTo>
                    <a:pt x="120" y="1044"/>
                  </a:lnTo>
                  <a:lnTo>
                    <a:pt x="120" y="1050"/>
                  </a:lnTo>
                  <a:lnTo>
                    <a:pt x="126" y="1044"/>
                  </a:lnTo>
                  <a:lnTo>
                    <a:pt x="126" y="1044"/>
                  </a:lnTo>
                  <a:lnTo>
                    <a:pt x="132" y="1038"/>
                  </a:lnTo>
                  <a:lnTo>
                    <a:pt x="132" y="1044"/>
                  </a:lnTo>
                  <a:lnTo>
                    <a:pt x="138" y="1032"/>
                  </a:lnTo>
                  <a:lnTo>
                    <a:pt x="138" y="1038"/>
                  </a:lnTo>
                  <a:lnTo>
                    <a:pt x="144" y="1032"/>
                  </a:lnTo>
                  <a:lnTo>
                    <a:pt x="144" y="1032"/>
                  </a:lnTo>
                  <a:lnTo>
                    <a:pt x="150" y="1032"/>
                  </a:lnTo>
                  <a:lnTo>
                    <a:pt x="150" y="1038"/>
                  </a:lnTo>
                  <a:lnTo>
                    <a:pt x="156" y="1038"/>
                  </a:lnTo>
                  <a:lnTo>
                    <a:pt x="156" y="1044"/>
                  </a:lnTo>
                  <a:lnTo>
                    <a:pt x="162" y="1044"/>
                  </a:lnTo>
                  <a:lnTo>
                    <a:pt x="162" y="1050"/>
                  </a:lnTo>
                  <a:lnTo>
                    <a:pt x="168" y="1050"/>
                  </a:lnTo>
                  <a:lnTo>
                    <a:pt x="168" y="1056"/>
                  </a:lnTo>
                  <a:lnTo>
                    <a:pt x="174" y="1056"/>
                  </a:lnTo>
                  <a:lnTo>
                    <a:pt x="174" y="1056"/>
                  </a:lnTo>
                  <a:lnTo>
                    <a:pt x="180" y="1056"/>
                  </a:lnTo>
                  <a:lnTo>
                    <a:pt x="180" y="1062"/>
                  </a:lnTo>
                  <a:lnTo>
                    <a:pt x="186" y="1062"/>
                  </a:lnTo>
                  <a:lnTo>
                    <a:pt x="186" y="1068"/>
                  </a:lnTo>
                  <a:lnTo>
                    <a:pt x="192" y="1068"/>
                  </a:lnTo>
                  <a:lnTo>
                    <a:pt x="192" y="1074"/>
                  </a:lnTo>
                  <a:lnTo>
                    <a:pt x="198" y="1074"/>
                  </a:lnTo>
                  <a:lnTo>
                    <a:pt x="198" y="1080"/>
                  </a:lnTo>
                  <a:lnTo>
                    <a:pt x="204" y="1080"/>
                  </a:lnTo>
                  <a:lnTo>
                    <a:pt x="204" y="1080"/>
                  </a:lnTo>
                  <a:lnTo>
                    <a:pt x="210" y="1080"/>
                  </a:lnTo>
                  <a:lnTo>
                    <a:pt x="210" y="1086"/>
                  </a:lnTo>
                  <a:lnTo>
                    <a:pt x="216" y="1086"/>
                  </a:lnTo>
                  <a:lnTo>
                    <a:pt x="216" y="1098"/>
                  </a:lnTo>
                  <a:lnTo>
                    <a:pt x="222" y="1098"/>
                  </a:lnTo>
                  <a:lnTo>
                    <a:pt x="222" y="1116"/>
                  </a:lnTo>
                  <a:lnTo>
                    <a:pt x="228" y="1116"/>
                  </a:lnTo>
                  <a:lnTo>
                    <a:pt x="228" y="1128"/>
                  </a:lnTo>
                  <a:lnTo>
                    <a:pt x="234" y="1128"/>
                  </a:lnTo>
                  <a:lnTo>
                    <a:pt x="234" y="1128"/>
                  </a:lnTo>
                  <a:lnTo>
                    <a:pt x="240" y="1116"/>
                  </a:lnTo>
                  <a:lnTo>
                    <a:pt x="240" y="1128"/>
                  </a:lnTo>
                  <a:lnTo>
                    <a:pt x="246" y="1098"/>
                  </a:lnTo>
                  <a:lnTo>
                    <a:pt x="246" y="1116"/>
                  </a:lnTo>
                  <a:lnTo>
                    <a:pt x="252" y="1074"/>
                  </a:lnTo>
                  <a:lnTo>
                    <a:pt x="252" y="1098"/>
                  </a:lnTo>
                  <a:lnTo>
                    <a:pt x="258" y="1044"/>
                  </a:lnTo>
                  <a:lnTo>
                    <a:pt x="258" y="1074"/>
                  </a:lnTo>
                  <a:lnTo>
                    <a:pt x="264" y="1038"/>
                  </a:lnTo>
                  <a:lnTo>
                    <a:pt x="264" y="1044"/>
                  </a:lnTo>
                  <a:lnTo>
                    <a:pt x="270" y="1038"/>
                  </a:lnTo>
                  <a:lnTo>
                    <a:pt x="270" y="1050"/>
                  </a:lnTo>
                  <a:lnTo>
                    <a:pt x="276" y="1050"/>
                  </a:lnTo>
                  <a:lnTo>
                    <a:pt x="276" y="1068"/>
                  </a:lnTo>
                  <a:lnTo>
                    <a:pt x="282" y="1068"/>
                  </a:lnTo>
                  <a:lnTo>
                    <a:pt x="282" y="1080"/>
                  </a:lnTo>
                  <a:lnTo>
                    <a:pt x="288" y="1080"/>
                  </a:lnTo>
                  <a:lnTo>
                    <a:pt x="288" y="1080"/>
                  </a:lnTo>
                  <a:lnTo>
                    <a:pt x="294" y="1080"/>
                  </a:lnTo>
                  <a:lnTo>
                    <a:pt x="294" y="1080"/>
                  </a:lnTo>
                  <a:lnTo>
                    <a:pt x="300" y="1074"/>
                  </a:lnTo>
                  <a:lnTo>
                    <a:pt x="300" y="1080"/>
                  </a:lnTo>
                  <a:lnTo>
                    <a:pt x="306" y="1056"/>
                  </a:lnTo>
                  <a:lnTo>
                    <a:pt x="306" y="1074"/>
                  </a:lnTo>
                  <a:lnTo>
                    <a:pt x="312" y="1044"/>
                  </a:lnTo>
                  <a:lnTo>
                    <a:pt x="312" y="1056"/>
                  </a:lnTo>
                  <a:lnTo>
                    <a:pt x="318" y="1038"/>
                  </a:lnTo>
                  <a:lnTo>
                    <a:pt x="318" y="1044"/>
                  </a:lnTo>
                  <a:lnTo>
                    <a:pt x="324" y="1038"/>
                  </a:lnTo>
                  <a:lnTo>
                    <a:pt x="324" y="1038"/>
                  </a:lnTo>
                  <a:lnTo>
                    <a:pt x="330" y="1038"/>
                  </a:lnTo>
                  <a:lnTo>
                    <a:pt x="330" y="1038"/>
                  </a:lnTo>
                  <a:lnTo>
                    <a:pt x="336" y="1032"/>
                  </a:lnTo>
                  <a:lnTo>
                    <a:pt x="336" y="1038"/>
                  </a:lnTo>
                  <a:lnTo>
                    <a:pt x="342" y="1032"/>
                  </a:lnTo>
                  <a:lnTo>
                    <a:pt x="342" y="1038"/>
                  </a:lnTo>
                  <a:lnTo>
                    <a:pt x="348" y="1038"/>
                  </a:lnTo>
                  <a:lnTo>
                    <a:pt x="348" y="1050"/>
                  </a:lnTo>
                  <a:lnTo>
                    <a:pt x="354" y="1050"/>
                  </a:lnTo>
                  <a:lnTo>
                    <a:pt x="354" y="1062"/>
                  </a:lnTo>
                  <a:lnTo>
                    <a:pt x="360" y="1062"/>
                  </a:lnTo>
                  <a:lnTo>
                    <a:pt x="360" y="1080"/>
                  </a:lnTo>
                  <a:lnTo>
                    <a:pt x="366" y="1080"/>
                  </a:lnTo>
                  <a:lnTo>
                    <a:pt x="366" y="1098"/>
                  </a:lnTo>
                  <a:lnTo>
                    <a:pt x="372" y="1098"/>
                  </a:lnTo>
                  <a:lnTo>
                    <a:pt x="372" y="1098"/>
                  </a:lnTo>
                  <a:lnTo>
                    <a:pt x="378" y="1086"/>
                  </a:lnTo>
                  <a:lnTo>
                    <a:pt x="378" y="1098"/>
                  </a:lnTo>
                  <a:lnTo>
                    <a:pt x="384" y="1074"/>
                  </a:lnTo>
                  <a:lnTo>
                    <a:pt x="384" y="1086"/>
                  </a:lnTo>
                  <a:lnTo>
                    <a:pt x="390" y="1068"/>
                  </a:lnTo>
                  <a:lnTo>
                    <a:pt x="390" y="1074"/>
                  </a:lnTo>
                  <a:lnTo>
                    <a:pt x="396" y="1062"/>
                  </a:lnTo>
                  <a:lnTo>
                    <a:pt x="396" y="1068"/>
                  </a:lnTo>
                  <a:lnTo>
                    <a:pt x="402" y="1056"/>
                  </a:lnTo>
                  <a:lnTo>
                    <a:pt x="402" y="1062"/>
                  </a:lnTo>
                  <a:lnTo>
                    <a:pt x="408" y="1056"/>
                  </a:lnTo>
                  <a:lnTo>
                    <a:pt x="408" y="1056"/>
                  </a:lnTo>
                  <a:lnTo>
                    <a:pt x="414" y="1056"/>
                  </a:lnTo>
                  <a:lnTo>
                    <a:pt x="414" y="1056"/>
                  </a:lnTo>
                  <a:lnTo>
                    <a:pt x="420" y="1050"/>
                  </a:lnTo>
                  <a:lnTo>
                    <a:pt x="420" y="1056"/>
                  </a:lnTo>
                  <a:lnTo>
                    <a:pt x="426" y="1038"/>
                  </a:lnTo>
                  <a:lnTo>
                    <a:pt x="426" y="1050"/>
                  </a:lnTo>
                  <a:lnTo>
                    <a:pt x="432" y="1020"/>
                  </a:lnTo>
                  <a:lnTo>
                    <a:pt x="432" y="1038"/>
                  </a:lnTo>
                  <a:lnTo>
                    <a:pt x="438" y="984"/>
                  </a:lnTo>
                  <a:lnTo>
                    <a:pt x="438" y="1020"/>
                  </a:lnTo>
                  <a:lnTo>
                    <a:pt x="444" y="942"/>
                  </a:lnTo>
                  <a:lnTo>
                    <a:pt x="444" y="984"/>
                  </a:lnTo>
                  <a:lnTo>
                    <a:pt x="450" y="882"/>
                  </a:lnTo>
                  <a:lnTo>
                    <a:pt x="450" y="942"/>
                  </a:lnTo>
                  <a:lnTo>
                    <a:pt x="456" y="810"/>
                  </a:lnTo>
                  <a:lnTo>
                    <a:pt x="456" y="882"/>
                  </a:lnTo>
                  <a:lnTo>
                    <a:pt x="462" y="744"/>
                  </a:lnTo>
                  <a:lnTo>
                    <a:pt x="462" y="810"/>
                  </a:lnTo>
                  <a:lnTo>
                    <a:pt x="468" y="708"/>
                  </a:lnTo>
                  <a:lnTo>
                    <a:pt x="468" y="744"/>
                  </a:lnTo>
                  <a:lnTo>
                    <a:pt x="474" y="708"/>
                  </a:lnTo>
                  <a:lnTo>
                    <a:pt x="474" y="708"/>
                  </a:lnTo>
                  <a:lnTo>
                    <a:pt x="480" y="708"/>
                  </a:lnTo>
                  <a:lnTo>
                    <a:pt x="480" y="744"/>
                  </a:lnTo>
                  <a:lnTo>
                    <a:pt x="486" y="744"/>
                  </a:lnTo>
                  <a:lnTo>
                    <a:pt x="486" y="810"/>
                  </a:lnTo>
                  <a:lnTo>
                    <a:pt x="492" y="810"/>
                  </a:lnTo>
                  <a:lnTo>
                    <a:pt x="492" y="882"/>
                  </a:lnTo>
                  <a:lnTo>
                    <a:pt x="498" y="882"/>
                  </a:lnTo>
                  <a:lnTo>
                    <a:pt x="498" y="954"/>
                  </a:lnTo>
                  <a:lnTo>
                    <a:pt x="504" y="954"/>
                  </a:lnTo>
                  <a:lnTo>
                    <a:pt x="504" y="1002"/>
                  </a:lnTo>
                  <a:lnTo>
                    <a:pt x="510" y="1002"/>
                  </a:lnTo>
                  <a:lnTo>
                    <a:pt x="510" y="1026"/>
                  </a:lnTo>
                  <a:lnTo>
                    <a:pt x="516" y="1026"/>
                  </a:lnTo>
                  <a:lnTo>
                    <a:pt x="516" y="1032"/>
                  </a:lnTo>
                  <a:lnTo>
                    <a:pt x="522" y="1026"/>
                  </a:lnTo>
                  <a:lnTo>
                    <a:pt x="522" y="1032"/>
                  </a:lnTo>
                  <a:lnTo>
                    <a:pt x="528" y="1014"/>
                  </a:lnTo>
                  <a:lnTo>
                    <a:pt x="528" y="1026"/>
                  </a:lnTo>
                  <a:lnTo>
                    <a:pt x="534" y="1002"/>
                  </a:lnTo>
                  <a:lnTo>
                    <a:pt x="534" y="1014"/>
                  </a:lnTo>
                  <a:lnTo>
                    <a:pt x="540" y="1002"/>
                  </a:lnTo>
                  <a:lnTo>
                    <a:pt x="540" y="1008"/>
                  </a:lnTo>
                  <a:lnTo>
                    <a:pt x="546" y="1008"/>
                  </a:lnTo>
                  <a:lnTo>
                    <a:pt x="546" y="1032"/>
                  </a:lnTo>
                  <a:lnTo>
                    <a:pt x="552" y="1032"/>
                  </a:lnTo>
                  <a:lnTo>
                    <a:pt x="552" y="1044"/>
                  </a:lnTo>
                  <a:lnTo>
                    <a:pt x="558" y="1038"/>
                  </a:lnTo>
                  <a:lnTo>
                    <a:pt x="558" y="1050"/>
                  </a:lnTo>
                  <a:lnTo>
                    <a:pt x="564" y="1014"/>
                  </a:lnTo>
                  <a:lnTo>
                    <a:pt x="564" y="1038"/>
                  </a:lnTo>
                  <a:lnTo>
                    <a:pt x="570" y="972"/>
                  </a:lnTo>
                  <a:lnTo>
                    <a:pt x="570" y="1014"/>
                  </a:lnTo>
                  <a:lnTo>
                    <a:pt x="576" y="924"/>
                  </a:lnTo>
                  <a:lnTo>
                    <a:pt x="576" y="972"/>
                  </a:lnTo>
                  <a:lnTo>
                    <a:pt x="582" y="876"/>
                  </a:lnTo>
                  <a:lnTo>
                    <a:pt x="582" y="924"/>
                  </a:lnTo>
                  <a:lnTo>
                    <a:pt x="588" y="834"/>
                  </a:lnTo>
                  <a:lnTo>
                    <a:pt x="588" y="876"/>
                  </a:lnTo>
                  <a:lnTo>
                    <a:pt x="594" y="786"/>
                  </a:lnTo>
                  <a:lnTo>
                    <a:pt x="594" y="834"/>
                  </a:lnTo>
                  <a:lnTo>
                    <a:pt x="600" y="738"/>
                  </a:lnTo>
                  <a:lnTo>
                    <a:pt x="600" y="786"/>
                  </a:lnTo>
                  <a:lnTo>
                    <a:pt x="606" y="702"/>
                  </a:lnTo>
                  <a:lnTo>
                    <a:pt x="606" y="738"/>
                  </a:lnTo>
                  <a:lnTo>
                    <a:pt x="612" y="678"/>
                  </a:lnTo>
                  <a:lnTo>
                    <a:pt x="612" y="702"/>
                  </a:lnTo>
                  <a:lnTo>
                    <a:pt x="618" y="660"/>
                  </a:lnTo>
                  <a:lnTo>
                    <a:pt x="618" y="678"/>
                  </a:lnTo>
                  <a:lnTo>
                    <a:pt x="624" y="648"/>
                  </a:lnTo>
                  <a:lnTo>
                    <a:pt x="624" y="660"/>
                  </a:lnTo>
                  <a:lnTo>
                    <a:pt x="630" y="630"/>
                  </a:lnTo>
                  <a:lnTo>
                    <a:pt x="630" y="648"/>
                  </a:lnTo>
                  <a:lnTo>
                    <a:pt x="636" y="624"/>
                  </a:lnTo>
                  <a:lnTo>
                    <a:pt x="636" y="630"/>
                  </a:lnTo>
                  <a:lnTo>
                    <a:pt x="642" y="612"/>
                  </a:lnTo>
                  <a:lnTo>
                    <a:pt x="642" y="624"/>
                  </a:lnTo>
                  <a:lnTo>
                    <a:pt x="648" y="600"/>
                  </a:lnTo>
                  <a:lnTo>
                    <a:pt x="648" y="612"/>
                  </a:lnTo>
                  <a:lnTo>
                    <a:pt x="654" y="594"/>
                  </a:lnTo>
                  <a:lnTo>
                    <a:pt x="654" y="600"/>
                  </a:lnTo>
                  <a:lnTo>
                    <a:pt x="660" y="594"/>
                  </a:lnTo>
                  <a:lnTo>
                    <a:pt x="660" y="594"/>
                  </a:lnTo>
                  <a:lnTo>
                    <a:pt x="666" y="594"/>
                  </a:lnTo>
                  <a:lnTo>
                    <a:pt x="666" y="594"/>
                  </a:lnTo>
                  <a:lnTo>
                    <a:pt x="672" y="594"/>
                  </a:lnTo>
                  <a:lnTo>
                    <a:pt x="672" y="594"/>
                  </a:lnTo>
                  <a:lnTo>
                    <a:pt x="678" y="570"/>
                  </a:lnTo>
                  <a:lnTo>
                    <a:pt x="678" y="594"/>
                  </a:lnTo>
                  <a:lnTo>
                    <a:pt x="684" y="540"/>
                  </a:lnTo>
                  <a:lnTo>
                    <a:pt x="684" y="570"/>
                  </a:lnTo>
                  <a:lnTo>
                    <a:pt x="690" y="510"/>
                  </a:lnTo>
                  <a:lnTo>
                    <a:pt x="690" y="540"/>
                  </a:lnTo>
                  <a:lnTo>
                    <a:pt x="696" y="474"/>
                  </a:lnTo>
                  <a:lnTo>
                    <a:pt x="696" y="510"/>
                  </a:lnTo>
                  <a:lnTo>
                    <a:pt x="702" y="432"/>
                  </a:lnTo>
                  <a:lnTo>
                    <a:pt x="702" y="474"/>
                  </a:lnTo>
                  <a:lnTo>
                    <a:pt x="708" y="396"/>
                  </a:lnTo>
                  <a:lnTo>
                    <a:pt x="708" y="432"/>
                  </a:lnTo>
                  <a:lnTo>
                    <a:pt x="714" y="366"/>
                  </a:lnTo>
                  <a:lnTo>
                    <a:pt x="714" y="396"/>
                  </a:lnTo>
                  <a:lnTo>
                    <a:pt x="720" y="342"/>
                  </a:lnTo>
                  <a:lnTo>
                    <a:pt x="720" y="366"/>
                  </a:lnTo>
                  <a:lnTo>
                    <a:pt x="726" y="330"/>
                  </a:lnTo>
                  <a:lnTo>
                    <a:pt x="726" y="342"/>
                  </a:lnTo>
                  <a:lnTo>
                    <a:pt x="732" y="318"/>
                  </a:lnTo>
                  <a:lnTo>
                    <a:pt x="732" y="330"/>
                  </a:lnTo>
                  <a:lnTo>
                    <a:pt x="738" y="312"/>
                  </a:lnTo>
                  <a:lnTo>
                    <a:pt x="738" y="318"/>
                  </a:lnTo>
                  <a:lnTo>
                    <a:pt x="744" y="306"/>
                  </a:lnTo>
                  <a:lnTo>
                    <a:pt x="744" y="312"/>
                  </a:lnTo>
                  <a:lnTo>
                    <a:pt x="750" y="294"/>
                  </a:lnTo>
                  <a:lnTo>
                    <a:pt x="750" y="306"/>
                  </a:lnTo>
                  <a:lnTo>
                    <a:pt x="756" y="282"/>
                  </a:lnTo>
                  <a:lnTo>
                    <a:pt x="756" y="294"/>
                  </a:lnTo>
                  <a:lnTo>
                    <a:pt x="762" y="264"/>
                  </a:lnTo>
                  <a:lnTo>
                    <a:pt x="762" y="282"/>
                  </a:lnTo>
                  <a:lnTo>
                    <a:pt x="768" y="234"/>
                  </a:lnTo>
                  <a:lnTo>
                    <a:pt x="768" y="264"/>
                  </a:lnTo>
                  <a:lnTo>
                    <a:pt x="774" y="198"/>
                  </a:lnTo>
                  <a:lnTo>
                    <a:pt x="774" y="234"/>
                  </a:lnTo>
                  <a:lnTo>
                    <a:pt x="780" y="156"/>
                  </a:lnTo>
                  <a:lnTo>
                    <a:pt x="780" y="198"/>
                  </a:lnTo>
                  <a:lnTo>
                    <a:pt x="786" y="126"/>
                  </a:lnTo>
                  <a:lnTo>
                    <a:pt x="786" y="156"/>
                  </a:lnTo>
                  <a:lnTo>
                    <a:pt x="792" y="120"/>
                  </a:lnTo>
                  <a:lnTo>
                    <a:pt x="792" y="126"/>
                  </a:lnTo>
                  <a:lnTo>
                    <a:pt x="798" y="120"/>
                  </a:lnTo>
                  <a:lnTo>
                    <a:pt x="798" y="120"/>
                  </a:lnTo>
                  <a:lnTo>
                    <a:pt x="804" y="114"/>
                  </a:lnTo>
                  <a:lnTo>
                    <a:pt x="804" y="120"/>
                  </a:lnTo>
                  <a:lnTo>
                    <a:pt x="810" y="96"/>
                  </a:lnTo>
                  <a:lnTo>
                    <a:pt x="810" y="114"/>
                  </a:lnTo>
                  <a:lnTo>
                    <a:pt x="816" y="78"/>
                  </a:lnTo>
                  <a:lnTo>
                    <a:pt x="816" y="96"/>
                  </a:lnTo>
                  <a:lnTo>
                    <a:pt x="822" y="66"/>
                  </a:lnTo>
                  <a:lnTo>
                    <a:pt x="822" y="78"/>
                  </a:lnTo>
                  <a:lnTo>
                    <a:pt x="828" y="48"/>
                  </a:lnTo>
                  <a:lnTo>
                    <a:pt x="828" y="66"/>
                  </a:lnTo>
                  <a:lnTo>
                    <a:pt x="834" y="30"/>
                  </a:lnTo>
                  <a:lnTo>
                    <a:pt x="834" y="48"/>
                  </a:lnTo>
                  <a:lnTo>
                    <a:pt x="840" y="18"/>
                  </a:lnTo>
                  <a:lnTo>
                    <a:pt x="840" y="30"/>
                  </a:lnTo>
                  <a:lnTo>
                    <a:pt x="846" y="0"/>
                  </a:lnTo>
                  <a:lnTo>
                    <a:pt x="846" y="18"/>
                  </a:lnTo>
                  <a:lnTo>
                    <a:pt x="852" y="0"/>
                  </a:lnTo>
                  <a:lnTo>
                    <a:pt x="852" y="0"/>
                  </a:lnTo>
                  <a:lnTo>
                    <a:pt x="858" y="0"/>
                  </a:lnTo>
                  <a:lnTo>
                    <a:pt x="858" y="12"/>
                  </a:lnTo>
                  <a:lnTo>
                    <a:pt x="864" y="12"/>
                  </a:lnTo>
                  <a:lnTo>
                    <a:pt x="864" y="36"/>
                  </a:lnTo>
                  <a:lnTo>
                    <a:pt x="870" y="36"/>
                  </a:lnTo>
                  <a:lnTo>
                    <a:pt x="870" y="60"/>
                  </a:lnTo>
                  <a:lnTo>
                    <a:pt x="876" y="60"/>
                  </a:lnTo>
                  <a:lnTo>
                    <a:pt x="876" y="72"/>
                  </a:lnTo>
                  <a:lnTo>
                    <a:pt x="882" y="72"/>
                  </a:lnTo>
                  <a:lnTo>
                    <a:pt x="882" y="78"/>
                  </a:lnTo>
                  <a:lnTo>
                    <a:pt x="888" y="72"/>
                  </a:lnTo>
                  <a:lnTo>
                    <a:pt x="888" y="78"/>
                  </a:lnTo>
                  <a:lnTo>
                    <a:pt x="894" y="72"/>
                  </a:lnTo>
                  <a:lnTo>
                    <a:pt x="894" y="78"/>
                  </a:lnTo>
                  <a:lnTo>
                    <a:pt x="900" y="78"/>
                  </a:lnTo>
                  <a:lnTo>
                    <a:pt x="900" y="84"/>
                  </a:lnTo>
                  <a:lnTo>
                    <a:pt x="906" y="84"/>
                  </a:lnTo>
                  <a:lnTo>
                    <a:pt x="906" y="90"/>
                  </a:lnTo>
                  <a:lnTo>
                    <a:pt x="912" y="84"/>
                  </a:lnTo>
                  <a:lnTo>
                    <a:pt x="912" y="90"/>
                  </a:lnTo>
                  <a:lnTo>
                    <a:pt x="918" y="72"/>
                  </a:lnTo>
                  <a:lnTo>
                    <a:pt x="918" y="84"/>
                  </a:lnTo>
                  <a:lnTo>
                    <a:pt x="924" y="54"/>
                  </a:lnTo>
                  <a:lnTo>
                    <a:pt x="924" y="72"/>
                  </a:lnTo>
                  <a:lnTo>
                    <a:pt x="930" y="48"/>
                  </a:lnTo>
                  <a:lnTo>
                    <a:pt x="930" y="54"/>
                  </a:lnTo>
                  <a:lnTo>
                    <a:pt x="936" y="48"/>
                  </a:lnTo>
                  <a:lnTo>
                    <a:pt x="936" y="54"/>
                  </a:lnTo>
                  <a:lnTo>
                    <a:pt x="942" y="54"/>
                  </a:lnTo>
                  <a:lnTo>
                    <a:pt x="942" y="72"/>
                  </a:lnTo>
                  <a:lnTo>
                    <a:pt x="948" y="72"/>
                  </a:lnTo>
                  <a:lnTo>
                    <a:pt x="948" y="96"/>
                  </a:lnTo>
                  <a:lnTo>
                    <a:pt x="954" y="96"/>
                  </a:lnTo>
                  <a:lnTo>
                    <a:pt x="954" y="114"/>
                  </a:lnTo>
                  <a:lnTo>
                    <a:pt x="960" y="114"/>
                  </a:lnTo>
                  <a:lnTo>
                    <a:pt x="960" y="138"/>
                  </a:lnTo>
                  <a:lnTo>
                    <a:pt x="966" y="138"/>
                  </a:lnTo>
                  <a:lnTo>
                    <a:pt x="966" y="150"/>
                  </a:lnTo>
                  <a:lnTo>
                    <a:pt x="972" y="150"/>
                  </a:lnTo>
                  <a:lnTo>
                    <a:pt x="972" y="156"/>
                  </a:lnTo>
                  <a:lnTo>
                    <a:pt x="978" y="144"/>
                  </a:lnTo>
                  <a:lnTo>
                    <a:pt x="978" y="156"/>
                  </a:lnTo>
                  <a:lnTo>
                    <a:pt x="984" y="126"/>
                  </a:lnTo>
                  <a:lnTo>
                    <a:pt x="984" y="144"/>
                  </a:lnTo>
                  <a:lnTo>
                    <a:pt x="990" y="108"/>
                  </a:lnTo>
                  <a:lnTo>
                    <a:pt x="990" y="126"/>
                  </a:lnTo>
                  <a:lnTo>
                    <a:pt x="996" y="102"/>
                  </a:lnTo>
                  <a:lnTo>
                    <a:pt x="996" y="108"/>
                  </a:lnTo>
                  <a:lnTo>
                    <a:pt x="1002" y="102"/>
                  </a:lnTo>
                  <a:lnTo>
                    <a:pt x="1002" y="108"/>
                  </a:lnTo>
                  <a:lnTo>
                    <a:pt x="1008" y="108"/>
                  </a:lnTo>
                  <a:lnTo>
                    <a:pt x="1008" y="132"/>
                  </a:lnTo>
                  <a:lnTo>
                    <a:pt x="1014" y="132"/>
                  </a:lnTo>
                  <a:lnTo>
                    <a:pt x="1014" y="156"/>
                  </a:lnTo>
                  <a:lnTo>
                    <a:pt x="1020" y="156"/>
                  </a:lnTo>
                  <a:lnTo>
                    <a:pt x="1020" y="168"/>
                  </a:lnTo>
                  <a:lnTo>
                    <a:pt x="1026" y="162"/>
                  </a:lnTo>
                  <a:lnTo>
                    <a:pt x="1026" y="168"/>
                  </a:lnTo>
                  <a:lnTo>
                    <a:pt x="1032" y="150"/>
                  </a:lnTo>
                  <a:lnTo>
                    <a:pt x="1032" y="162"/>
                  </a:lnTo>
                  <a:lnTo>
                    <a:pt x="1038" y="144"/>
                  </a:lnTo>
                  <a:lnTo>
                    <a:pt x="1038" y="150"/>
                  </a:lnTo>
                  <a:lnTo>
                    <a:pt x="1044" y="144"/>
                  </a:lnTo>
                  <a:lnTo>
                    <a:pt x="1044" y="144"/>
                  </a:lnTo>
                  <a:lnTo>
                    <a:pt x="1050" y="144"/>
                  </a:lnTo>
                  <a:lnTo>
                    <a:pt x="1050" y="150"/>
                  </a:lnTo>
                  <a:lnTo>
                    <a:pt x="1056" y="150"/>
                  </a:lnTo>
                  <a:lnTo>
                    <a:pt x="1056" y="156"/>
                  </a:lnTo>
                  <a:lnTo>
                    <a:pt x="1062" y="150"/>
                  </a:lnTo>
                  <a:lnTo>
                    <a:pt x="1062" y="156"/>
                  </a:lnTo>
                  <a:lnTo>
                    <a:pt x="1068" y="138"/>
                  </a:lnTo>
                  <a:lnTo>
                    <a:pt x="1068" y="150"/>
                  </a:lnTo>
                  <a:lnTo>
                    <a:pt x="1074" y="138"/>
                  </a:lnTo>
                  <a:lnTo>
                    <a:pt x="1074" y="138"/>
                  </a:lnTo>
                  <a:lnTo>
                    <a:pt x="1080" y="138"/>
                  </a:lnTo>
                  <a:lnTo>
                    <a:pt x="1080" y="144"/>
                  </a:lnTo>
                  <a:lnTo>
                    <a:pt x="1086" y="144"/>
                  </a:lnTo>
                  <a:lnTo>
                    <a:pt x="1086" y="156"/>
                  </a:lnTo>
                  <a:lnTo>
                    <a:pt x="1092" y="156"/>
                  </a:lnTo>
                  <a:lnTo>
                    <a:pt x="1092" y="180"/>
                  </a:lnTo>
                  <a:lnTo>
                    <a:pt x="1098" y="180"/>
                  </a:lnTo>
                  <a:lnTo>
                    <a:pt x="1098" y="204"/>
                  </a:lnTo>
                  <a:lnTo>
                    <a:pt x="1104" y="204"/>
                  </a:lnTo>
                  <a:lnTo>
                    <a:pt x="1104" y="228"/>
                  </a:lnTo>
                  <a:lnTo>
                    <a:pt x="1110" y="228"/>
                  </a:lnTo>
                  <a:lnTo>
                    <a:pt x="1110" y="258"/>
                  </a:lnTo>
                  <a:lnTo>
                    <a:pt x="1116" y="258"/>
                  </a:lnTo>
                  <a:lnTo>
                    <a:pt x="1116" y="276"/>
                  </a:lnTo>
                  <a:lnTo>
                    <a:pt x="1122" y="276"/>
                  </a:lnTo>
                  <a:lnTo>
                    <a:pt x="1122" y="276"/>
                  </a:lnTo>
                  <a:lnTo>
                    <a:pt x="1128" y="258"/>
                  </a:lnTo>
                  <a:lnTo>
                    <a:pt x="1128" y="276"/>
                  </a:lnTo>
                  <a:lnTo>
                    <a:pt x="1134" y="240"/>
                  </a:lnTo>
                  <a:lnTo>
                    <a:pt x="1134" y="258"/>
                  </a:lnTo>
                  <a:lnTo>
                    <a:pt x="1140" y="228"/>
                  </a:lnTo>
                  <a:lnTo>
                    <a:pt x="1140" y="240"/>
                  </a:lnTo>
                  <a:lnTo>
                    <a:pt x="1146" y="228"/>
                  </a:lnTo>
                  <a:lnTo>
                    <a:pt x="1146" y="228"/>
                  </a:lnTo>
                  <a:lnTo>
                    <a:pt x="1152" y="228"/>
                  </a:lnTo>
                  <a:lnTo>
                    <a:pt x="1152" y="240"/>
                  </a:lnTo>
                  <a:lnTo>
                    <a:pt x="1158" y="240"/>
                  </a:lnTo>
                  <a:lnTo>
                    <a:pt x="1158" y="258"/>
                  </a:lnTo>
                  <a:lnTo>
                    <a:pt x="1164" y="258"/>
                  </a:lnTo>
                  <a:lnTo>
                    <a:pt x="1164" y="282"/>
                  </a:lnTo>
                  <a:lnTo>
                    <a:pt x="1170" y="282"/>
                  </a:lnTo>
                  <a:lnTo>
                    <a:pt x="1170" y="300"/>
                  </a:lnTo>
                  <a:lnTo>
                    <a:pt x="1176" y="300"/>
                  </a:lnTo>
                  <a:lnTo>
                    <a:pt x="1176" y="312"/>
                  </a:lnTo>
                  <a:lnTo>
                    <a:pt x="1182" y="306"/>
                  </a:lnTo>
                  <a:lnTo>
                    <a:pt x="1182" y="312"/>
                  </a:lnTo>
                  <a:lnTo>
                    <a:pt x="1188" y="288"/>
                  </a:lnTo>
                  <a:lnTo>
                    <a:pt x="1188" y="306"/>
                  </a:lnTo>
                  <a:lnTo>
                    <a:pt x="1194" y="270"/>
                  </a:lnTo>
                  <a:lnTo>
                    <a:pt x="1194" y="288"/>
                  </a:lnTo>
                  <a:lnTo>
                    <a:pt x="1200" y="252"/>
                  </a:lnTo>
                  <a:lnTo>
                    <a:pt x="1200" y="270"/>
                  </a:lnTo>
                  <a:lnTo>
                    <a:pt x="1206" y="240"/>
                  </a:lnTo>
                  <a:lnTo>
                    <a:pt x="1206" y="252"/>
                  </a:lnTo>
                  <a:lnTo>
                    <a:pt x="1212" y="228"/>
                  </a:lnTo>
                  <a:lnTo>
                    <a:pt x="1212" y="240"/>
                  </a:lnTo>
                  <a:lnTo>
                    <a:pt x="1218" y="228"/>
                  </a:lnTo>
                  <a:lnTo>
                    <a:pt x="1218" y="234"/>
                  </a:lnTo>
                  <a:lnTo>
                    <a:pt x="1224" y="234"/>
                  </a:lnTo>
                  <a:lnTo>
                    <a:pt x="1224" y="264"/>
                  </a:lnTo>
                  <a:lnTo>
                    <a:pt x="1230" y="264"/>
                  </a:lnTo>
                  <a:lnTo>
                    <a:pt x="1230" y="300"/>
                  </a:lnTo>
                  <a:lnTo>
                    <a:pt x="1236" y="300"/>
                  </a:lnTo>
                  <a:lnTo>
                    <a:pt x="1236" y="324"/>
                  </a:lnTo>
                  <a:lnTo>
                    <a:pt x="1242" y="312"/>
                  </a:lnTo>
                  <a:lnTo>
                    <a:pt x="1242" y="324"/>
                  </a:lnTo>
                  <a:lnTo>
                    <a:pt x="1248" y="288"/>
                  </a:lnTo>
                  <a:lnTo>
                    <a:pt x="1248" y="312"/>
                  </a:lnTo>
                  <a:lnTo>
                    <a:pt x="1254" y="270"/>
                  </a:lnTo>
                  <a:lnTo>
                    <a:pt x="1254" y="288"/>
                  </a:lnTo>
                  <a:lnTo>
                    <a:pt x="1260" y="264"/>
                  </a:lnTo>
                  <a:lnTo>
                    <a:pt x="1260" y="270"/>
                  </a:lnTo>
                  <a:lnTo>
                    <a:pt x="1266" y="258"/>
                  </a:lnTo>
                  <a:lnTo>
                    <a:pt x="1266" y="264"/>
                  </a:lnTo>
                  <a:lnTo>
                    <a:pt x="1272" y="252"/>
                  </a:lnTo>
                  <a:lnTo>
                    <a:pt x="1272" y="258"/>
                  </a:lnTo>
                  <a:lnTo>
                    <a:pt x="1278" y="252"/>
                  </a:lnTo>
                  <a:lnTo>
                    <a:pt x="1278" y="252"/>
                  </a:lnTo>
                  <a:lnTo>
                    <a:pt x="1284" y="252"/>
                  </a:lnTo>
                  <a:lnTo>
                    <a:pt x="1284" y="252"/>
                  </a:lnTo>
                  <a:lnTo>
                    <a:pt x="1290" y="252"/>
                  </a:lnTo>
                  <a:lnTo>
                    <a:pt x="1290" y="252"/>
                  </a:lnTo>
                  <a:lnTo>
                    <a:pt x="1296" y="252"/>
                  </a:lnTo>
                  <a:lnTo>
                    <a:pt x="1296" y="258"/>
                  </a:lnTo>
                  <a:lnTo>
                    <a:pt x="1302" y="258"/>
                  </a:lnTo>
                  <a:lnTo>
                    <a:pt x="1302" y="270"/>
                  </a:lnTo>
                  <a:lnTo>
                    <a:pt x="1308" y="270"/>
                  </a:lnTo>
                  <a:lnTo>
                    <a:pt x="1308" y="282"/>
                  </a:lnTo>
                  <a:lnTo>
                    <a:pt x="1314" y="282"/>
                  </a:lnTo>
                  <a:lnTo>
                    <a:pt x="1314" y="294"/>
                  </a:lnTo>
                  <a:lnTo>
                    <a:pt x="1320" y="294"/>
                  </a:lnTo>
                  <a:lnTo>
                    <a:pt x="1320" y="294"/>
                  </a:lnTo>
                  <a:lnTo>
                    <a:pt x="1326" y="294"/>
                  </a:lnTo>
                  <a:lnTo>
                    <a:pt x="1326" y="300"/>
                  </a:lnTo>
                  <a:lnTo>
                    <a:pt x="1332" y="300"/>
                  </a:lnTo>
                  <a:lnTo>
                    <a:pt x="1332" y="306"/>
                  </a:lnTo>
                  <a:lnTo>
                    <a:pt x="1338" y="306"/>
                  </a:lnTo>
                  <a:lnTo>
                    <a:pt x="1338" y="318"/>
                  </a:lnTo>
                  <a:lnTo>
                    <a:pt x="1344" y="318"/>
                  </a:lnTo>
                  <a:lnTo>
                    <a:pt x="1344" y="330"/>
                  </a:lnTo>
                  <a:lnTo>
                    <a:pt x="1350" y="330"/>
                  </a:lnTo>
                  <a:lnTo>
                    <a:pt x="1350" y="348"/>
                  </a:lnTo>
                  <a:lnTo>
                    <a:pt x="1356" y="348"/>
                  </a:lnTo>
                  <a:lnTo>
                    <a:pt x="1356" y="360"/>
                  </a:lnTo>
                  <a:lnTo>
                    <a:pt x="1362" y="360"/>
                  </a:lnTo>
                  <a:lnTo>
                    <a:pt x="1362" y="360"/>
                  </a:lnTo>
                  <a:lnTo>
                    <a:pt x="1368" y="348"/>
                  </a:lnTo>
                  <a:lnTo>
                    <a:pt x="1368" y="360"/>
                  </a:lnTo>
                  <a:lnTo>
                    <a:pt x="1374" y="336"/>
                  </a:lnTo>
                  <a:lnTo>
                    <a:pt x="1374" y="348"/>
                  </a:lnTo>
                  <a:lnTo>
                    <a:pt x="1380" y="336"/>
                  </a:lnTo>
                  <a:lnTo>
                    <a:pt x="1380" y="336"/>
                  </a:lnTo>
                  <a:lnTo>
                    <a:pt x="1386" y="336"/>
                  </a:lnTo>
                  <a:lnTo>
                    <a:pt x="1386" y="342"/>
                  </a:lnTo>
                  <a:lnTo>
                    <a:pt x="1392" y="342"/>
                  </a:lnTo>
                  <a:lnTo>
                    <a:pt x="1392" y="354"/>
                  </a:lnTo>
                  <a:lnTo>
                    <a:pt x="1398" y="354"/>
                  </a:lnTo>
                  <a:lnTo>
                    <a:pt x="1398" y="372"/>
                  </a:lnTo>
                  <a:lnTo>
                    <a:pt x="1404" y="372"/>
                  </a:lnTo>
                  <a:lnTo>
                    <a:pt x="1404" y="390"/>
                  </a:lnTo>
                  <a:lnTo>
                    <a:pt x="1410" y="390"/>
                  </a:lnTo>
                  <a:lnTo>
                    <a:pt x="1410" y="402"/>
                  </a:lnTo>
                  <a:lnTo>
                    <a:pt x="1416" y="402"/>
                  </a:lnTo>
                  <a:lnTo>
                    <a:pt x="1416" y="408"/>
                  </a:lnTo>
                  <a:lnTo>
                    <a:pt x="1422" y="408"/>
                  </a:lnTo>
                  <a:lnTo>
                    <a:pt x="1422" y="420"/>
                  </a:lnTo>
                  <a:lnTo>
                    <a:pt x="1428" y="420"/>
                  </a:lnTo>
                  <a:lnTo>
                    <a:pt x="1428" y="432"/>
                  </a:lnTo>
                  <a:lnTo>
                    <a:pt x="1434" y="432"/>
                  </a:lnTo>
                  <a:lnTo>
                    <a:pt x="1434" y="444"/>
                  </a:lnTo>
                  <a:lnTo>
                    <a:pt x="1440" y="444"/>
                  </a:lnTo>
                  <a:lnTo>
                    <a:pt x="1440" y="450"/>
                  </a:lnTo>
                  <a:lnTo>
                    <a:pt x="1446" y="450"/>
                  </a:lnTo>
                  <a:lnTo>
                    <a:pt x="1446" y="450"/>
                  </a:lnTo>
                  <a:lnTo>
                    <a:pt x="1452" y="438"/>
                  </a:lnTo>
                  <a:lnTo>
                    <a:pt x="1452" y="450"/>
                  </a:lnTo>
                  <a:lnTo>
                    <a:pt x="1458" y="420"/>
                  </a:lnTo>
                  <a:lnTo>
                    <a:pt x="1458" y="438"/>
                  </a:lnTo>
                  <a:lnTo>
                    <a:pt x="1464" y="408"/>
                  </a:lnTo>
                  <a:lnTo>
                    <a:pt x="1464" y="420"/>
                  </a:lnTo>
                  <a:lnTo>
                    <a:pt x="1470" y="408"/>
                  </a:lnTo>
                  <a:lnTo>
                    <a:pt x="1470" y="408"/>
                  </a:lnTo>
                  <a:lnTo>
                    <a:pt x="1476" y="408"/>
                  </a:lnTo>
                  <a:lnTo>
                    <a:pt x="1476" y="420"/>
                  </a:lnTo>
                  <a:lnTo>
                    <a:pt x="1482" y="420"/>
                  </a:lnTo>
                  <a:lnTo>
                    <a:pt x="1482" y="432"/>
                  </a:lnTo>
                  <a:lnTo>
                    <a:pt x="1488" y="432"/>
                  </a:lnTo>
                  <a:lnTo>
                    <a:pt x="1488" y="444"/>
                  </a:lnTo>
                  <a:lnTo>
                    <a:pt x="1494" y="444"/>
                  </a:lnTo>
                  <a:lnTo>
                    <a:pt x="1494" y="444"/>
                  </a:lnTo>
                  <a:lnTo>
                    <a:pt x="1500" y="444"/>
                  </a:lnTo>
                  <a:lnTo>
                    <a:pt x="1500" y="450"/>
                  </a:lnTo>
                  <a:lnTo>
                    <a:pt x="1506" y="450"/>
                  </a:lnTo>
                  <a:lnTo>
                    <a:pt x="1506" y="456"/>
                  </a:lnTo>
                  <a:lnTo>
                    <a:pt x="1512" y="456"/>
                  </a:lnTo>
                  <a:lnTo>
                    <a:pt x="1512" y="468"/>
                  </a:lnTo>
                  <a:lnTo>
                    <a:pt x="1518" y="468"/>
                  </a:lnTo>
                  <a:lnTo>
                    <a:pt x="1518" y="468"/>
                  </a:lnTo>
                  <a:lnTo>
                    <a:pt x="1524" y="468"/>
                  </a:lnTo>
                  <a:lnTo>
                    <a:pt x="1524" y="474"/>
                  </a:lnTo>
                  <a:lnTo>
                    <a:pt x="1530" y="474"/>
                  </a:lnTo>
                  <a:lnTo>
                    <a:pt x="1530" y="486"/>
                  </a:lnTo>
                  <a:lnTo>
                    <a:pt x="1536" y="486"/>
                  </a:lnTo>
                  <a:lnTo>
                    <a:pt x="1536" y="498"/>
                  </a:lnTo>
                  <a:lnTo>
                    <a:pt x="1542" y="498"/>
                  </a:lnTo>
                  <a:lnTo>
                    <a:pt x="1542" y="510"/>
                  </a:lnTo>
                  <a:lnTo>
                    <a:pt x="1548" y="510"/>
                  </a:lnTo>
                  <a:lnTo>
                    <a:pt x="1548" y="522"/>
                  </a:lnTo>
                  <a:lnTo>
                    <a:pt x="1554" y="522"/>
                  </a:lnTo>
                  <a:lnTo>
                    <a:pt x="1554" y="540"/>
                  </a:lnTo>
                  <a:lnTo>
                    <a:pt x="1560" y="540"/>
                  </a:lnTo>
                  <a:lnTo>
                    <a:pt x="1560" y="546"/>
                  </a:lnTo>
                  <a:lnTo>
                    <a:pt x="1566" y="546"/>
                  </a:lnTo>
                  <a:lnTo>
                    <a:pt x="1566" y="546"/>
                  </a:lnTo>
                  <a:lnTo>
                    <a:pt x="1572" y="546"/>
                  </a:lnTo>
                  <a:lnTo>
                    <a:pt x="1572" y="552"/>
                  </a:lnTo>
                  <a:lnTo>
                    <a:pt x="1578" y="546"/>
                  </a:lnTo>
                  <a:lnTo>
                    <a:pt x="1578" y="546"/>
                  </a:lnTo>
                  <a:lnTo>
                    <a:pt x="1584" y="540"/>
                  </a:lnTo>
                  <a:lnTo>
                    <a:pt x="1584" y="546"/>
                  </a:lnTo>
                  <a:lnTo>
                    <a:pt x="1590" y="534"/>
                  </a:lnTo>
                  <a:lnTo>
                    <a:pt x="1590" y="540"/>
                  </a:lnTo>
                  <a:lnTo>
                    <a:pt x="1596" y="522"/>
                  </a:lnTo>
                  <a:lnTo>
                    <a:pt x="1596" y="534"/>
                  </a:lnTo>
                  <a:lnTo>
                    <a:pt x="1602" y="516"/>
                  </a:lnTo>
                  <a:lnTo>
                    <a:pt x="1602" y="522"/>
                  </a:lnTo>
                  <a:lnTo>
                    <a:pt x="1608" y="516"/>
                  </a:lnTo>
                  <a:lnTo>
                    <a:pt x="1608" y="522"/>
                  </a:lnTo>
                  <a:lnTo>
                    <a:pt x="1614" y="522"/>
                  </a:lnTo>
                  <a:lnTo>
                    <a:pt x="1614" y="552"/>
                  </a:lnTo>
                  <a:lnTo>
                    <a:pt x="1620" y="552"/>
                  </a:lnTo>
                  <a:lnTo>
                    <a:pt x="1620" y="576"/>
                  </a:lnTo>
                  <a:lnTo>
                    <a:pt x="1626" y="576"/>
                  </a:lnTo>
                  <a:lnTo>
                    <a:pt x="1626" y="594"/>
                  </a:lnTo>
                  <a:lnTo>
                    <a:pt x="1632" y="594"/>
                  </a:lnTo>
                  <a:lnTo>
                    <a:pt x="1632" y="600"/>
                  </a:lnTo>
                  <a:lnTo>
                    <a:pt x="1638" y="588"/>
                  </a:lnTo>
                  <a:lnTo>
                    <a:pt x="1638" y="594"/>
                  </a:lnTo>
                  <a:lnTo>
                    <a:pt x="1644" y="570"/>
                  </a:lnTo>
                  <a:lnTo>
                    <a:pt x="1644" y="588"/>
                  </a:lnTo>
                  <a:lnTo>
                    <a:pt x="1650" y="558"/>
                  </a:lnTo>
                  <a:lnTo>
                    <a:pt x="1650" y="570"/>
                  </a:lnTo>
                  <a:lnTo>
                    <a:pt x="1656" y="546"/>
                  </a:lnTo>
                  <a:lnTo>
                    <a:pt x="1656" y="558"/>
                  </a:lnTo>
                  <a:lnTo>
                    <a:pt x="1662" y="546"/>
                  </a:lnTo>
                  <a:lnTo>
                    <a:pt x="1662" y="546"/>
                  </a:lnTo>
                  <a:lnTo>
                    <a:pt x="1668" y="546"/>
                  </a:lnTo>
                  <a:lnTo>
                    <a:pt x="1668" y="558"/>
                  </a:lnTo>
                  <a:lnTo>
                    <a:pt x="1674" y="558"/>
                  </a:lnTo>
                  <a:lnTo>
                    <a:pt x="1674" y="564"/>
                  </a:lnTo>
                  <a:lnTo>
                    <a:pt x="1680" y="564"/>
                  </a:lnTo>
                  <a:lnTo>
                    <a:pt x="1680" y="564"/>
                  </a:lnTo>
                  <a:lnTo>
                    <a:pt x="1686" y="558"/>
                  </a:lnTo>
                  <a:lnTo>
                    <a:pt x="1686" y="564"/>
                  </a:lnTo>
                  <a:lnTo>
                    <a:pt x="1692" y="558"/>
                  </a:lnTo>
                  <a:lnTo>
                    <a:pt x="1692" y="558"/>
                  </a:lnTo>
                  <a:lnTo>
                    <a:pt x="1698" y="558"/>
                  </a:lnTo>
                  <a:lnTo>
                    <a:pt x="1698" y="564"/>
                  </a:lnTo>
                  <a:lnTo>
                    <a:pt x="1704" y="564"/>
                  </a:lnTo>
                  <a:lnTo>
                    <a:pt x="1704" y="576"/>
                  </a:lnTo>
                  <a:lnTo>
                    <a:pt x="1710" y="576"/>
                  </a:lnTo>
                  <a:lnTo>
                    <a:pt x="1710" y="588"/>
                  </a:lnTo>
                  <a:lnTo>
                    <a:pt x="1716" y="582"/>
                  </a:lnTo>
                  <a:lnTo>
                    <a:pt x="1716" y="588"/>
                  </a:lnTo>
                  <a:lnTo>
                    <a:pt x="1722" y="570"/>
                  </a:lnTo>
                  <a:lnTo>
                    <a:pt x="1722" y="582"/>
                  </a:lnTo>
                  <a:lnTo>
                    <a:pt x="1728" y="558"/>
                  </a:lnTo>
                  <a:lnTo>
                    <a:pt x="1728" y="570"/>
                  </a:lnTo>
                  <a:lnTo>
                    <a:pt x="1734" y="546"/>
                  </a:lnTo>
                  <a:lnTo>
                    <a:pt x="1734" y="558"/>
                  </a:lnTo>
                  <a:lnTo>
                    <a:pt x="1740" y="546"/>
                  </a:lnTo>
                  <a:lnTo>
                    <a:pt x="1740" y="546"/>
                  </a:lnTo>
                  <a:lnTo>
                    <a:pt x="1746" y="546"/>
                  </a:lnTo>
                  <a:lnTo>
                    <a:pt x="1746" y="546"/>
                  </a:lnTo>
                  <a:lnTo>
                    <a:pt x="1752" y="546"/>
                  </a:lnTo>
                  <a:lnTo>
                    <a:pt x="1752" y="546"/>
                  </a:lnTo>
                  <a:lnTo>
                    <a:pt x="1758" y="546"/>
                  </a:lnTo>
                  <a:lnTo>
                    <a:pt x="1758" y="546"/>
                  </a:lnTo>
                  <a:lnTo>
                    <a:pt x="1764" y="546"/>
                  </a:lnTo>
                  <a:lnTo>
                    <a:pt x="1764" y="546"/>
                  </a:lnTo>
                </a:path>
              </a:pathLst>
            </a:custGeom>
            <a:noFill/>
            <a:ln w="1905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242" name="Freeform 162"/>
            <p:cNvSpPr>
              <a:spLocks/>
            </p:cNvSpPr>
            <p:nvPr/>
          </p:nvSpPr>
          <p:spPr bwMode="auto">
            <a:xfrm>
              <a:off x="1623" y="2604"/>
              <a:ext cx="1764" cy="354"/>
            </a:xfrm>
            <a:custGeom>
              <a:avLst/>
              <a:gdLst/>
              <a:ahLst/>
              <a:cxnLst>
                <a:cxn ang="0">
                  <a:pos x="24" y="84"/>
                </a:cxn>
                <a:cxn ang="0">
                  <a:pos x="54" y="72"/>
                </a:cxn>
                <a:cxn ang="0">
                  <a:pos x="84" y="114"/>
                </a:cxn>
                <a:cxn ang="0">
                  <a:pos x="114" y="96"/>
                </a:cxn>
                <a:cxn ang="0">
                  <a:pos x="144" y="138"/>
                </a:cxn>
                <a:cxn ang="0">
                  <a:pos x="174" y="156"/>
                </a:cxn>
                <a:cxn ang="0">
                  <a:pos x="204" y="132"/>
                </a:cxn>
                <a:cxn ang="0">
                  <a:pos x="234" y="120"/>
                </a:cxn>
                <a:cxn ang="0">
                  <a:pos x="264" y="210"/>
                </a:cxn>
                <a:cxn ang="0">
                  <a:pos x="294" y="198"/>
                </a:cxn>
                <a:cxn ang="0">
                  <a:pos x="324" y="210"/>
                </a:cxn>
                <a:cxn ang="0">
                  <a:pos x="354" y="108"/>
                </a:cxn>
                <a:cxn ang="0">
                  <a:pos x="384" y="84"/>
                </a:cxn>
                <a:cxn ang="0">
                  <a:pos x="414" y="48"/>
                </a:cxn>
                <a:cxn ang="0">
                  <a:pos x="444" y="138"/>
                </a:cxn>
                <a:cxn ang="0">
                  <a:pos x="474" y="126"/>
                </a:cxn>
                <a:cxn ang="0">
                  <a:pos x="504" y="78"/>
                </a:cxn>
                <a:cxn ang="0">
                  <a:pos x="534" y="162"/>
                </a:cxn>
                <a:cxn ang="0">
                  <a:pos x="564" y="72"/>
                </a:cxn>
                <a:cxn ang="0">
                  <a:pos x="594" y="126"/>
                </a:cxn>
                <a:cxn ang="0">
                  <a:pos x="624" y="84"/>
                </a:cxn>
                <a:cxn ang="0">
                  <a:pos x="654" y="78"/>
                </a:cxn>
                <a:cxn ang="0">
                  <a:pos x="684" y="96"/>
                </a:cxn>
                <a:cxn ang="0">
                  <a:pos x="714" y="132"/>
                </a:cxn>
                <a:cxn ang="0">
                  <a:pos x="744" y="102"/>
                </a:cxn>
                <a:cxn ang="0">
                  <a:pos x="774" y="12"/>
                </a:cxn>
                <a:cxn ang="0">
                  <a:pos x="804" y="78"/>
                </a:cxn>
                <a:cxn ang="0">
                  <a:pos x="834" y="108"/>
                </a:cxn>
                <a:cxn ang="0">
                  <a:pos x="864" y="126"/>
                </a:cxn>
                <a:cxn ang="0">
                  <a:pos x="894" y="168"/>
                </a:cxn>
                <a:cxn ang="0">
                  <a:pos x="924" y="204"/>
                </a:cxn>
                <a:cxn ang="0">
                  <a:pos x="954" y="210"/>
                </a:cxn>
                <a:cxn ang="0">
                  <a:pos x="984" y="210"/>
                </a:cxn>
                <a:cxn ang="0">
                  <a:pos x="1014" y="228"/>
                </a:cxn>
                <a:cxn ang="0">
                  <a:pos x="1044" y="348"/>
                </a:cxn>
                <a:cxn ang="0">
                  <a:pos x="1074" y="354"/>
                </a:cxn>
                <a:cxn ang="0">
                  <a:pos x="1104" y="306"/>
                </a:cxn>
                <a:cxn ang="0">
                  <a:pos x="1134" y="318"/>
                </a:cxn>
                <a:cxn ang="0">
                  <a:pos x="1164" y="294"/>
                </a:cxn>
                <a:cxn ang="0">
                  <a:pos x="1194" y="222"/>
                </a:cxn>
                <a:cxn ang="0">
                  <a:pos x="1224" y="294"/>
                </a:cxn>
                <a:cxn ang="0">
                  <a:pos x="1254" y="228"/>
                </a:cxn>
                <a:cxn ang="0">
                  <a:pos x="1284" y="324"/>
                </a:cxn>
                <a:cxn ang="0">
                  <a:pos x="1314" y="324"/>
                </a:cxn>
                <a:cxn ang="0">
                  <a:pos x="1344" y="306"/>
                </a:cxn>
                <a:cxn ang="0">
                  <a:pos x="1374" y="270"/>
                </a:cxn>
                <a:cxn ang="0">
                  <a:pos x="1404" y="336"/>
                </a:cxn>
                <a:cxn ang="0">
                  <a:pos x="1434" y="234"/>
                </a:cxn>
                <a:cxn ang="0">
                  <a:pos x="1464" y="264"/>
                </a:cxn>
                <a:cxn ang="0">
                  <a:pos x="1494" y="180"/>
                </a:cxn>
                <a:cxn ang="0">
                  <a:pos x="1524" y="78"/>
                </a:cxn>
                <a:cxn ang="0">
                  <a:pos x="1554" y="78"/>
                </a:cxn>
                <a:cxn ang="0">
                  <a:pos x="1584" y="102"/>
                </a:cxn>
                <a:cxn ang="0">
                  <a:pos x="1614" y="156"/>
                </a:cxn>
                <a:cxn ang="0">
                  <a:pos x="1644" y="18"/>
                </a:cxn>
                <a:cxn ang="0">
                  <a:pos x="1674" y="84"/>
                </a:cxn>
                <a:cxn ang="0">
                  <a:pos x="1704" y="18"/>
                </a:cxn>
                <a:cxn ang="0">
                  <a:pos x="1734" y="96"/>
                </a:cxn>
                <a:cxn ang="0">
                  <a:pos x="1764" y="114"/>
                </a:cxn>
              </a:cxnLst>
              <a:rect l="0" t="0" r="r" b="b"/>
              <a:pathLst>
                <a:path w="1764" h="354">
                  <a:moveTo>
                    <a:pt x="0" y="102"/>
                  </a:moveTo>
                  <a:lnTo>
                    <a:pt x="0" y="114"/>
                  </a:lnTo>
                  <a:lnTo>
                    <a:pt x="6" y="114"/>
                  </a:lnTo>
                  <a:lnTo>
                    <a:pt x="6" y="114"/>
                  </a:lnTo>
                  <a:lnTo>
                    <a:pt x="12" y="96"/>
                  </a:lnTo>
                  <a:lnTo>
                    <a:pt x="12" y="114"/>
                  </a:lnTo>
                  <a:lnTo>
                    <a:pt x="18" y="84"/>
                  </a:lnTo>
                  <a:lnTo>
                    <a:pt x="18" y="96"/>
                  </a:lnTo>
                  <a:lnTo>
                    <a:pt x="24" y="84"/>
                  </a:lnTo>
                  <a:lnTo>
                    <a:pt x="24" y="84"/>
                  </a:lnTo>
                  <a:lnTo>
                    <a:pt x="30" y="84"/>
                  </a:lnTo>
                  <a:lnTo>
                    <a:pt x="30" y="84"/>
                  </a:lnTo>
                  <a:lnTo>
                    <a:pt x="36" y="84"/>
                  </a:lnTo>
                  <a:lnTo>
                    <a:pt x="36" y="84"/>
                  </a:lnTo>
                  <a:lnTo>
                    <a:pt x="42" y="78"/>
                  </a:lnTo>
                  <a:lnTo>
                    <a:pt x="42" y="84"/>
                  </a:lnTo>
                  <a:lnTo>
                    <a:pt x="48" y="66"/>
                  </a:lnTo>
                  <a:lnTo>
                    <a:pt x="48" y="78"/>
                  </a:lnTo>
                  <a:lnTo>
                    <a:pt x="54" y="66"/>
                  </a:lnTo>
                  <a:lnTo>
                    <a:pt x="54" y="72"/>
                  </a:lnTo>
                  <a:lnTo>
                    <a:pt x="60" y="72"/>
                  </a:lnTo>
                  <a:lnTo>
                    <a:pt x="60" y="90"/>
                  </a:lnTo>
                  <a:lnTo>
                    <a:pt x="66" y="90"/>
                  </a:lnTo>
                  <a:lnTo>
                    <a:pt x="66" y="114"/>
                  </a:lnTo>
                  <a:lnTo>
                    <a:pt x="72" y="114"/>
                  </a:lnTo>
                  <a:lnTo>
                    <a:pt x="72" y="120"/>
                  </a:lnTo>
                  <a:lnTo>
                    <a:pt x="78" y="114"/>
                  </a:lnTo>
                  <a:lnTo>
                    <a:pt x="78" y="120"/>
                  </a:lnTo>
                  <a:lnTo>
                    <a:pt x="84" y="102"/>
                  </a:lnTo>
                  <a:lnTo>
                    <a:pt x="84" y="114"/>
                  </a:lnTo>
                  <a:lnTo>
                    <a:pt x="90" y="84"/>
                  </a:lnTo>
                  <a:lnTo>
                    <a:pt x="90" y="102"/>
                  </a:lnTo>
                  <a:lnTo>
                    <a:pt x="96" y="72"/>
                  </a:lnTo>
                  <a:lnTo>
                    <a:pt x="96" y="84"/>
                  </a:lnTo>
                  <a:lnTo>
                    <a:pt x="102" y="72"/>
                  </a:lnTo>
                  <a:lnTo>
                    <a:pt x="102" y="78"/>
                  </a:lnTo>
                  <a:lnTo>
                    <a:pt x="108" y="78"/>
                  </a:lnTo>
                  <a:lnTo>
                    <a:pt x="108" y="84"/>
                  </a:lnTo>
                  <a:lnTo>
                    <a:pt x="114" y="84"/>
                  </a:lnTo>
                  <a:lnTo>
                    <a:pt x="114" y="96"/>
                  </a:lnTo>
                  <a:lnTo>
                    <a:pt x="120" y="96"/>
                  </a:lnTo>
                  <a:lnTo>
                    <a:pt x="120" y="96"/>
                  </a:lnTo>
                  <a:lnTo>
                    <a:pt x="126" y="96"/>
                  </a:lnTo>
                  <a:lnTo>
                    <a:pt x="126" y="102"/>
                  </a:lnTo>
                  <a:lnTo>
                    <a:pt x="132" y="102"/>
                  </a:lnTo>
                  <a:lnTo>
                    <a:pt x="132" y="108"/>
                  </a:lnTo>
                  <a:lnTo>
                    <a:pt x="138" y="108"/>
                  </a:lnTo>
                  <a:lnTo>
                    <a:pt x="138" y="120"/>
                  </a:lnTo>
                  <a:lnTo>
                    <a:pt x="144" y="120"/>
                  </a:lnTo>
                  <a:lnTo>
                    <a:pt x="144" y="138"/>
                  </a:lnTo>
                  <a:lnTo>
                    <a:pt x="150" y="138"/>
                  </a:lnTo>
                  <a:lnTo>
                    <a:pt x="150" y="144"/>
                  </a:lnTo>
                  <a:lnTo>
                    <a:pt x="156" y="144"/>
                  </a:lnTo>
                  <a:lnTo>
                    <a:pt x="156" y="150"/>
                  </a:lnTo>
                  <a:lnTo>
                    <a:pt x="162" y="150"/>
                  </a:lnTo>
                  <a:lnTo>
                    <a:pt x="162" y="156"/>
                  </a:lnTo>
                  <a:lnTo>
                    <a:pt x="168" y="156"/>
                  </a:lnTo>
                  <a:lnTo>
                    <a:pt x="168" y="156"/>
                  </a:lnTo>
                  <a:lnTo>
                    <a:pt x="174" y="156"/>
                  </a:lnTo>
                  <a:lnTo>
                    <a:pt x="174" y="156"/>
                  </a:lnTo>
                  <a:lnTo>
                    <a:pt x="180" y="150"/>
                  </a:lnTo>
                  <a:lnTo>
                    <a:pt x="180" y="156"/>
                  </a:lnTo>
                  <a:lnTo>
                    <a:pt x="186" y="138"/>
                  </a:lnTo>
                  <a:lnTo>
                    <a:pt x="186" y="150"/>
                  </a:lnTo>
                  <a:lnTo>
                    <a:pt x="192" y="132"/>
                  </a:lnTo>
                  <a:lnTo>
                    <a:pt x="192" y="138"/>
                  </a:lnTo>
                  <a:lnTo>
                    <a:pt x="198" y="132"/>
                  </a:lnTo>
                  <a:lnTo>
                    <a:pt x="198" y="132"/>
                  </a:lnTo>
                  <a:lnTo>
                    <a:pt x="204" y="132"/>
                  </a:lnTo>
                  <a:lnTo>
                    <a:pt x="204" y="132"/>
                  </a:lnTo>
                  <a:lnTo>
                    <a:pt x="210" y="114"/>
                  </a:lnTo>
                  <a:lnTo>
                    <a:pt x="210" y="132"/>
                  </a:lnTo>
                  <a:lnTo>
                    <a:pt x="216" y="96"/>
                  </a:lnTo>
                  <a:lnTo>
                    <a:pt x="216" y="114"/>
                  </a:lnTo>
                  <a:lnTo>
                    <a:pt x="222" y="84"/>
                  </a:lnTo>
                  <a:lnTo>
                    <a:pt x="222" y="96"/>
                  </a:lnTo>
                  <a:lnTo>
                    <a:pt x="228" y="90"/>
                  </a:lnTo>
                  <a:lnTo>
                    <a:pt x="228" y="96"/>
                  </a:lnTo>
                  <a:lnTo>
                    <a:pt x="234" y="96"/>
                  </a:lnTo>
                  <a:lnTo>
                    <a:pt x="234" y="120"/>
                  </a:lnTo>
                  <a:lnTo>
                    <a:pt x="240" y="120"/>
                  </a:lnTo>
                  <a:lnTo>
                    <a:pt x="240" y="144"/>
                  </a:lnTo>
                  <a:lnTo>
                    <a:pt x="246" y="144"/>
                  </a:lnTo>
                  <a:lnTo>
                    <a:pt x="246" y="168"/>
                  </a:lnTo>
                  <a:lnTo>
                    <a:pt x="252" y="168"/>
                  </a:lnTo>
                  <a:lnTo>
                    <a:pt x="252" y="192"/>
                  </a:lnTo>
                  <a:lnTo>
                    <a:pt x="258" y="192"/>
                  </a:lnTo>
                  <a:lnTo>
                    <a:pt x="258" y="210"/>
                  </a:lnTo>
                  <a:lnTo>
                    <a:pt x="264" y="204"/>
                  </a:lnTo>
                  <a:lnTo>
                    <a:pt x="264" y="210"/>
                  </a:lnTo>
                  <a:lnTo>
                    <a:pt x="270" y="180"/>
                  </a:lnTo>
                  <a:lnTo>
                    <a:pt x="270" y="204"/>
                  </a:lnTo>
                  <a:lnTo>
                    <a:pt x="276" y="156"/>
                  </a:lnTo>
                  <a:lnTo>
                    <a:pt x="276" y="180"/>
                  </a:lnTo>
                  <a:lnTo>
                    <a:pt x="282" y="156"/>
                  </a:lnTo>
                  <a:lnTo>
                    <a:pt x="282" y="156"/>
                  </a:lnTo>
                  <a:lnTo>
                    <a:pt x="288" y="156"/>
                  </a:lnTo>
                  <a:lnTo>
                    <a:pt x="288" y="174"/>
                  </a:lnTo>
                  <a:lnTo>
                    <a:pt x="294" y="174"/>
                  </a:lnTo>
                  <a:lnTo>
                    <a:pt x="294" y="198"/>
                  </a:lnTo>
                  <a:lnTo>
                    <a:pt x="300" y="198"/>
                  </a:lnTo>
                  <a:lnTo>
                    <a:pt x="300" y="210"/>
                  </a:lnTo>
                  <a:lnTo>
                    <a:pt x="306" y="210"/>
                  </a:lnTo>
                  <a:lnTo>
                    <a:pt x="306" y="222"/>
                  </a:lnTo>
                  <a:lnTo>
                    <a:pt x="312" y="222"/>
                  </a:lnTo>
                  <a:lnTo>
                    <a:pt x="312" y="222"/>
                  </a:lnTo>
                  <a:lnTo>
                    <a:pt x="318" y="210"/>
                  </a:lnTo>
                  <a:lnTo>
                    <a:pt x="318" y="222"/>
                  </a:lnTo>
                  <a:lnTo>
                    <a:pt x="324" y="192"/>
                  </a:lnTo>
                  <a:lnTo>
                    <a:pt x="324" y="210"/>
                  </a:lnTo>
                  <a:lnTo>
                    <a:pt x="330" y="168"/>
                  </a:lnTo>
                  <a:lnTo>
                    <a:pt x="330" y="192"/>
                  </a:lnTo>
                  <a:lnTo>
                    <a:pt x="336" y="150"/>
                  </a:lnTo>
                  <a:lnTo>
                    <a:pt x="336" y="168"/>
                  </a:lnTo>
                  <a:lnTo>
                    <a:pt x="342" y="126"/>
                  </a:lnTo>
                  <a:lnTo>
                    <a:pt x="342" y="150"/>
                  </a:lnTo>
                  <a:lnTo>
                    <a:pt x="348" y="108"/>
                  </a:lnTo>
                  <a:lnTo>
                    <a:pt x="348" y="126"/>
                  </a:lnTo>
                  <a:lnTo>
                    <a:pt x="354" y="96"/>
                  </a:lnTo>
                  <a:lnTo>
                    <a:pt x="354" y="108"/>
                  </a:lnTo>
                  <a:lnTo>
                    <a:pt x="360" y="78"/>
                  </a:lnTo>
                  <a:lnTo>
                    <a:pt x="360" y="96"/>
                  </a:lnTo>
                  <a:lnTo>
                    <a:pt x="366" y="66"/>
                  </a:lnTo>
                  <a:lnTo>
                    <a:pt x="366" y="78"/>
                  </a:lnTo>
                  <a:lnTo>
                    <a:pt x="372" y="66"/>
                  </a:lnTo>
                  <a:lnTo>
                    <a:pt x="372" y="66"/>
                  </a:lnTo>
                  <a:lnTo>
                    <a:pt x="378" y="66"/>
                  </a:lnTo>
                  <a:lnTo>
                    <a:pt x="378" y="78"/>
                  </a:lnTo>
                  <a:lnTo>
                    <a:pt x="384" y="78"/>
                  </a:lnTo>
                  <a:lnTo>
                    <a:pt x="384" y="84"/>
                  </a:lnTo>
                  <a:lnTo>
                    <a:pt x="390" y="72"/>
                  </a:lnTo>
                  <a:lnTo>
                    <a:pt x="390" y="84"/>
                  </a:lnTo>
                  <a:lnTo>
                    <a:pt x="396" y="48"/>
                  </a:lnTo>
                  <a:lnTo>
                    <a:pt x="396" y="72"/>
                  </a:lnTo>
                  <a:lnTo>
                    <a:pt x="402" y="36"/>
                  </a:lnTo>
                  <a:lnTo>
                    <a:pt x="402" y="48"/>
                  </a:lnTo>
                  <a:lnTo>
                    <a:pt x="408" y="36"/>
                  </a:lnTo>
                  <a:lnTo>
                    <a:pt x="408" y="36"/>
                  </a:lnTo>
                  <a:lnTo>
                    <a:pt x="414" y="36"/>
                  </a:lnTo>
                  <a:lnTo>
                    <a:pt x="414" y="48"/>
                  </a:lnTo>
                  <a:lnTo>
                    <a:pt x="420" y="48"/>
                  </a:lnTo>
                  <a:lnTo>
                    <a:pt x="420" y="66"/>
                  </a:lnTo>
                  <a:lnTo>
                    <a:pt x="426" y="66"/>
                  </a:lnTo>
                  <a:lnTo>
                    <a:pt x="426" y="90"/>
                  </a:lnTo>
                  <a:lnTo>
                    <a:pt x="432" y="90"/>
                  </a:lnTo>
                  <a:lnTo>
                    <a:pt x="432" y="108"/>
                  </a:lnTo>
                  <a:lnTo>
                    <a:pt x="438" y="108"/>
                  </a:lnTo>
                  <a:lnTo>
                    <a:pt x="438" y="126"/>
                  </a:lnTo>
                  <a:lnTo>
                    <a:pt x="444" y="126"/>
                  </a:lnTo>
                  <a:lnTo>
                    <a:pt x="444" y="138"/>
                  </a:lnTo>
                  <a:lnTo>
                    <a:pt x="450" y="138"/>
                  </a:lnTo>
                  <a:lnTo>
                    <a:pt x="450" y="138"/>
                  </a:lnTo>
                  <a:lnTo>
                    <a:pt x="456" y="138"/>
                  </a:lnTo>
                  <a:lnTo>
                    <a:pt x="456" y="138"/>
                  </a:lnTo>
                  <a:lnTo>
                    <a:pt x="462" y="138"/>
                  </a:lnTo>
                  <a:lnTo>
                    <a:pt x="462" y="144"/>
                  </a:lnTo>
                  <a:lnTo>
                    <a:pt x="468" y="126"/>
                  </a:lnTo>
                  <a:lnTo>
                    <a:pt x="468" y="138"/>
                  </a:lnTo>
                  <a:lnTo>
                    <a:pt x="474" y="102"/>
                  </a:lnTo>
                  <a:lnTo>
                    <a:pt x="474" y="126"/>
                  </a:lnTo>
                  <a:lnTo>
                    <a:pt x="480" y="66"/>
                  </a:lnTo>
                  <a:lnTo>
                    <a:pt x="480" y="102"/>
                  </a:lnTo>
                  <a:lnTo>
                    <a:pt x="486" y="42"/>
                  </a:lnTo>
                  <a:lnTo>
                    <a:pt x="486" y="66"/>
                  </a:lnTo>
                  <a:lnTo>
                    <a:pt x="492" y="36"/>
                  </a:lnTo>
                  <a:lnTo>
                    <a:pt x="492" y="42"/>
                  </a:lnTo>
                  <a:lnTo>
                    <a:pt x="498" y="36"/>
                  </a:lnTo>
                  <a:lnTo>
                    <a:pt x="498" y="48"/>
                  </a:lnTo>
                  <a:lnTo>
                    <a:pt x="504" y="48"/>
                  </a:lnTo>
                  <a:lnTo>
                    <a:pt x="504" y="78"/>
                  </a:lnTo>
                  <a:lnTo>
                    <a:pt x="510" y="78"/>
                  </a:lnTo>
                  <a:lnTo>
                    <a:pt x="510" y="114"/>
                  </a:lnTo>
                  <a:lnTo>
                    <a:pt x="516" y="114"/>
                  </a:lnTo>
                  <a:lnTo>
                    <a:pt x="516" y="150"/>
                  </a:lnTo>
                  <a:lnTo>
                    <a:pt x="522" y="150"/>
                  </a:lnTo>
                  <a:lnTo>
                    <a:pt x="522" y="168"/>
                  </a:lnTo>
                  <a:lnTo>
                    <a:pt x="528" y="162"/>
                  </a:lnTo>
                  <a:lnTo>
                    <a:pt x="528" y="168"/>
                  </a:lnTo>
                  <a:lnTo>
                    <a:pt x="534" y="138"/>
                  </a:lnTo>
                  <a:lnTo>
                    <a:pt x="534" y="162"/>
                  </a:lnTo>
                  <a:lnTo>
                    <a:pt x="540" y="102"/>
                  </a:lnTo>
                  <a:lnTo>
                    <a:pt x="540" y="138"/>
                  </a:lnTo>
                  <a:lnTo>
                    <a:pt x="546" y="66"/>
                  </a:lnTo>
                  <a:lnTo>
                    <a:pt x="546" y="102"/>
                  </a:lnTo>
                  <a:lnTo>
                    <a:pt x="552" y="48"/>
                  </a:lnTo>
                  <a:lnTo>
                    <a:pt x="552" y="66"/>
                  </a:lnTo>
                  <a:lnTo>
                    <a:pt x="558" y="48"/>
                  </a:lnTo>
                  <a:lnTo>
                    <a:pt x="558" y="54"/>
                  </a:lnTo>
                  <a:lnTo>
                    <a:pt x="564" y="54"/>
                  </a:lnTo>
                  <a:lnTo>
                    <a:pt x="564" y="72"/>
                  </a:lnTo>
                  <a:lnTo>
                    <a:pt x="570" y="72"/>
                  </a:lnTo>
                  <a:lnTo>
                    <a:pt x="570" y="102"/>
                  </a:lnTo>
                  <a:lnTo>
                    <a:pt x="576" y="102"/>
                  </a:lnTo>
                  <a:lnTo>
                    <a:pt x="576" y="114"/>
                  </a:lnTo>
                  <a:lnTo>
                    <a:pt x="582" y="114"/>
                  </a:lnTo>
                  <a:lnTo>
                    <a:pt x="582" y="114"/>
                  </a:lnTo>
                  <a:lnTo>
                    <a:pt x="588" y="114"/>
                  </a:lnTo>
                  <a:lnTo>
                    <a:pt x="588" y="120"/>
                  </a:lnTo>
                  <a:lnTo>
                    <a:pt x="594" y="120"/>
                  </a:lnTo>
                  <a:lnTo>
                    <a:pt x="594" y="126"/>
                  </a:lnTo>
                  <a:lnTo>
                    <a:pt x="600" y="126"/>
                  </a:lnTo>
                  <a:lnTo>
                    <a:pt x="600" y="138"/>
                  </a:lnTo>
                  <a:lnTo>
                    <a:pt x="606" y="132"/>
                  </a:lnTo>
                  <a:lnTo>
                    <a:pt x="606" y="138"/>
                  </a:lnTo>
                  <a:lnTo>
                    <a:pt x="612" y="108"/>
                  </a:lnTo>
                  <a:lnTo>
                    <a:pt x="612" y="132"/>
                  </a:lnTo>
                  <a:lnTo>
                    <a:pt x="618" y="84"/>
                  </a:lnTo>
                  <a:lnTo>
                    <a:pt x="618" y="108"/>
                  </a:lnTo>
                  <a:lnTo>
                    <a:pt x="624" y="48"/>
                  </a:lnTo>
                  <a:lnTo>
                    <a:pt x="624" y="84"/>
                  </a:lnTo>
                  <a:lnTo>
                    <a:pt x="630" y="18"/>
                  </a:lnTo>
                  <a:lnTo>
                    <a:pt x="630" y="48"/>
                  </a:lnTo>
                  <a:lnTo>
                    <a:pt x="636" y="6"/>
                  </a:lnTo>
                  <a:lnTo>
                    <a:pt x="636" y="18"/>
                  </a:lnTo>
                  <a:lnTo>
                    <a:pt x="642" y="6"/>
                  </a:lnTo>
                  <a:lnTo>
                    <a:pt x="642" y="24"/>
                  </a:lnTo>
                  <a:lnTo>
                    <a:pt x="648" y="24"/>
                  </a:lnTo>
                  <a:lnTo>
                    <a:pt x="648" y="48"/>
                  </a:lnTo>
                  <a:lnTo>
                    <a:pt x="654" y="48"/>
                  </a:lnTo>
                  <a:lnTo>
                    <a:pt x="654" y="78"/>
                  </a:lnTo>
                  <a:lnTo>
                    <a:pt x="660" y="78"/>
                  </a:lnTo>
                  <a:lnTo>
                    <a:pt x="660" y="90"/>
                  </a:lnTo>
                  <a:lnTo>
                    <a:pt x="666" y="84"/>
                  </a:lnTo>
                  <a:lnTo>
                    <a:pt x="666" y="90"/>
                  </a:lnTo>
                  <a:lnTo>
                    <a:pt x="672" y="72"/>
                  </a:lnTo>
                  <a:lnTo>
                    <a:pt x="672" y="84"/>
                  </a:lnTo>
                  <a:lnTo>
                    <a:pt x="678" y="72"/>
                  </a:lnTo>
                  <a:lnTo>
                    <a:pt x="678" y="78"/>
                  </a:lnTo>
                  <a:lnTo>
                    <a:pt x="684" y="78"/>
                  </a:lnTo>
                  <a:lnTo>
                    <a:pt x="684" y="96"/>
                  </a:lnTo>
                  <a:lnTo>
                    <a:pt x="690" y="96"/>
                  </a:lnTo>
                  <a:lnTo>
                    <a:pt x="690" y="102"/>
                  </a:lnTo>
                  <a:lnTo>
                    <a:pt x="696" y="102"/>
                  </a:lnTo>
                  <a:lnTo>
                    <a:pt x="696" y="114"/>
                  </a:lnTo>
                  <a:lnTo>
                    <a:pt x="702" y="114"/>
                  </a:lnTo>
                  <a:lnTo>
                    <a:pt x="702" y="126"/>
                  </a:lnTo>
                  <a:lnTo>
                    <a:pt x="708" y="126"/>
                  </a:lnTo>
                  <a:lnTo>
                    <a:pt x="708" y="132"/>
                  </a:lnTo>
                  <a:lnTo>
                    <a:pt x="714" y="126"/>
                  </a:lnTo>
                  <a:lnTo>
                    <a:pt x="714" y="132"/>
                  </a:lnTo>
                  <a:lnTo>
                    <a:pt x="720" y="114"/>
                  </a:lnTo>
                  <a:lnTo>
                    <a:pt x="720" y="126"/>
                  </a:lnTo>
                  <a:lnTo>
                    <a:pt x="726" y="114"/>
                  </a:lnTo>
                  <a:lnTo>
                    <a:pt x="726" y="114"/>
                  </a:lnTo>
                  <a:lnTo>
                    <a:pt x="732" y="114"/>
                  </a:lnTo>
                  <a:lnTo>
                    <a:pt x="732" y="114"/>
                  </a:lnTo>
                  <a:lnTo>
                    <a:pt x="738" y="102"/>
                  </a:lnTo>
                  <a:lnTo>
                    <a:pt x="738" y="114"/>
                  </a:lnTo>
                  <a:lnTo>
                    <a:pt x="744" y="78"/>
                  </a:lnTo>
                  <a:lnTo>
                    <a:pt x="744" y="102"/>
                  </a:lnTo>
                  <a:lnTo>
                    <a:pt x="750" y="54"/>
                  </a:lnTo>
                  <a:lnTo>
                    <a:pt x="750" y="78"/>
                  </a:lnTo>
                  <a:lnTo>
                    <a:pt x="756" y="36"/>
                  </a:lnTo>
                  <a:lnTo>
                    <a:pt x="756" y="54"/>
                  </a:lnTo>
                  <a:lnTo>
                    <a:pt x="762" y="24"/>
                  </a:lnTo>
                  <a:lnTo>
                    <a:pt x="762" y="36"/>
                  </a:lnTo>
                  <a:lnTo>
                    <a:pt x="768" y="12"/>
                  </a:lnTo>
                  <a:lnTo>
                    <a:pt x="768" y="24"/>
                  </a:lnTo>
                  <a:lnTo>
                    <a:pt x="774" y="12"/>
                  </a:lnTo>
                  <a:lnTo>
                    <a:pt x="774" y="12"/>
                  </a:lnTo>
                  <a:lnTo>
                    <a:pt x="780" y="12"/>
                  </a:lnTo>
                  <a:lnTo>
                    <a:pt x="780" y="30"/>
                  </a:lnTo>
                  <a:lnTo>
                    <a:pt x="786" y="30"/>
                  </a:lnTo>
                  <a:lnTo>
                    <a:pt x="786" y="54"/>
                  </a:lnTo>
                  <a:lnTo>
                    <a:pt x="792" y="54"/>
                  </a:lnTo>
                  <a:lnTo>
                    <a:pt x="792" y="66"/>
                  </a:lnTo>
                  <a:lnTo>
                    <a:pt x="798" y="66"/>
                  </a:lnTo>
                  <a:lnTo>
                    <a:pt x="798" y="66"/>
                  </a:lnTo>
                  <a:lnTo>
                    <a:pt x="804" y="66"/>
                  </a:lnTo>
                  <a:lnTo>
                    <a:pt x="804" y="78"/>
                  </a:lnTo>
                  <a:lnTo>
                    <a:pt x="810" y="78"/>
                  </a:lnTo>
                  <a:lnTo>
                    <a:pt x="810" y="90"/>
                  </a:lnTo>
                  <a:lnTo>
                    <a:pt x="816" y="90"/>
                  </a:lnTo>
                  <a:lnTo>
                    <a:pt x="816" y="102"/>
                  </a:lnTo>
                  <a:lnTo>
                    <a:pt x="822" y="102"/>
                  </a:lnTo>
                  <a:lnTo>
                    <a:pt x="822" y="108"/>
                  </a:lnTo>
                  <a:lnTo>
                    <a:pt x="828" y="108"/>
                  </a:lnTo>
                  <a:lnTo>
                    <a:pt x="828" y="108"/>
                  </a:lnTo>
                  <a:lnTo>
                    <a:pt x="834" y="108"/>
                  </a:lnTo>
                  <a:lnTo>
                    <a:pt x="834" y="108"/>
                  </a:lnTo>
                  <a:lnTo>
                    <a:pt x="840" y="108"/>
                  </a:lnTo>
                  <a:lnTo>
                    <a:pt x="840" y="108"/>
                  </a:lnTo>
                  <a:lnTo>
                    <a:pt x="846" y="108"/>
                  </a:lnTo>
                  <a:lnTo>
                    <a:pt x="846" y="120"/>
                  </a:lnTo>
                  <a:lnTo>
                    <a:pt x="852" y="120"/>
                  </a:lnTo>
                  <a:lnTo>
                    <a:pt x="852" y="126"/>
                  </a:lnTo>
                  <a:lnTo>
                    <a:pt x="858" y="126"/>
                  </a:lnTo>
                  <a:lnTo>
                    <a:pt x="858" y="132"/>
                  </a:lnTo>
                  <a:lnTo>
                    <a:pt x="864" y="108"/>
                  </a:lnTo>
                  <a:lnTo>
                    <a:pt x="864" y="126"/>
                  </a:lnTo>
                  <a:lnTo>
                    <a:pt x="870" y="96"/>
                  </a:lnTo>
                  <a:lnTo>
                    <a:pt x="870" y="108"/>
                  </a:lnTo>
                  <a:lnTo>
                    <a:pt x="876" y="90"/>
                  </a:lnTo>
                  <a:lnTo>
                    <a:pt x="876" y="96"/>
                  </a:lnTo>
                  <a:lnTo>
                    <a:pt x="882" y="96"/>
                  </a:lnTo>
                  <a:lnTo>
                    <a:pt x="882" y="114"/>
                  </a:lnTo>
                  <a:lnTo>
                    <a:pt x="888" y="114"/>
                  </a:lnTo>
                  <a:lnTo>
                    <a:pt x="888" y="144"/>
                  </a:lnTo>
                  <a:lnTo>
                    <a:pt x="894" y="144"/>
                  </a:lnTo>
                  <a:lnTo>
                    <a:pt x="894" y="168"/>
                  </a:lnTo>
                  <a:lnTo>
                    <a:pt x="900" y="168"/>
                  </a:lnTo>
                  <a:lnTo>
                    <a:pt x="900" y="192"/>
                  </a:lnTo>
                  <a:lnTo>
                    <a:pt x="906" y="192"/>
                  </a:lnTo>
                  <a:lnTo>
                    <a:pt x="906" y="204"/>
                  </a:lnTo>
                  <a:lnTo>
                    <a:pt x="912" y="204"/>
                  </a:lnTo>
                  <a:lnTo>
                    <a:pt x="912" y="204"/>
                  </a:lnTo>
                  <a:lnTo>
                    <a:pt x="918" y="204"/>
                  </a:lnTo>
                  <a:lnTo>
                    <a:pt x="918" y="204"/>
                  </a:lnTo>
                  <a:lnTo>
                    <a:pt x="924" y="192"/>
                  </a:lnTo>
                  <a:lnTo>
                    <a:pt x="924" y="204"/>
                  </a:lnTo>
                  <a:lnTo>
                    <a:pt x="930" y="186"/>
                  </a:lnTo>
                  <a:lnTo>
                    <a:pt x="930" y="192"/>
                  </a:lnTo>
                  <a:lnTo>
                    <a:pt x="936" y="186"/>
                  </a:lnTo>
                  <a:lnTo>
                    <a:pt x="936" y="186"/>
                  </a:lnTo>
                  <a:lnTo>
                    <a:pt x="942" y="186"/>
                  </a:lnTo>
                  <a:lnTo>
                    <a:pt x="942" y="192"/>
                  </a:lnTo>
                  <a:lnTo>
                    <a:pt x="948" y="192"/>
                  </a:lnTo>
                  <a:lnTo>
                    <a:pt x="948" y="204"/>
                  </a:lnTo>
                  <a:lnTo>
                    <a:pt x="954" y="204"/>
                  </a:lnTo>
                  <a:lnTo>
                    <a:pt x="954" y="210"/>
                  </a:lnTo>
                  <a:lnTo>
                    <a:pt x="960" y="210"/>
                  </a:lnTo>
                  <a:lnTo>
                    <a:pt x="960" y="210"/>
                  </a:lnTo>
                  <a:lnTo>
                    <a:pt x="966" y="198"/>
                  </a:lnTo>
                  <a:lnTo>
                    <a:pt x="966" y="210"/>
                  </a:lnTo>
                  <a:lnTo>
                    <a:pt x="972" y="192"/>
                  </a:lnTo>
                  <a:lnTo>
                    <a:pt x="972" y="198"/>
                  </a:lnTo>
                  <a:lnTo>
                    <a:pt x="978" y="192"/>
                  </a:lnTo>
                  <a:lnTo>
                    <a:pt x="978" y="198"/>
                  </a:lnTo>
                  <a:lnTo>
                    <a:pt x="984" y="198"/>
                  </a:lnTo>
                  <a:lnTo>
                    <a:pt x="984" y="210"/>
                  </a:lnTo>
                  <a:lnTo>
                    <a:pt x="990" y="210"/>
                  </a:lnTo>
                  <a:lnTo>
                    <a:pt x="990" y="222"/>
                  </a:lnTo>
                  <a:lnTo>
                    <a:pt x="996" y="222"/>
                  </a:lnTo>
                  <a:lnTo>
                    <a:pt x="996" y="234"/>
                  </a:lnTo>
                  <a:lnTo>
                    <a:pt x="1002" y="234"/>
                  </a:lnTo>
                  <a:lnTo>
                    <a:pt x="1002" y="240"/>
                  </a:lnTo>
                  <a:lnTo>
                    <a:pt x="1008" y="228"/>
                  </a:lnTo>
                  <a:lnTo>
                    <a:pt x="1008" y="240"/>
                  </a:lnTo>
                  <a:lnTo>
                    <a:pt x="1014" y="210"/>
                  </a:lnTo>
                  <a:lnTo>
                    <a:pt x="1014" y="228"/>
                  </a:lnTo>
                  <a:lnTo>
                    <a:pt x="1020" y="210"/>
                  </a:lnTo>
                  <a:lnTo>
                    <a:pt x="1020" y="216"/>
                  </a:lnTo>
                  <a:lnTo>
                    <a:pt x="1026" y="216"/>
                  </a:lnTo>
                  <a:lnTo>
                    <a:pt x="1026" y="252"/>
                  </a:lnTo>
                  <a:lnTo>
                    <a:pt x="1032" y="252"/>
                  </a:lnTo>
                  <a:lnTo>
                    <a:pt x="1032" y="294"/>
                  </a:lnTo>
                  <a:lnTo>
                    <a:pt x="1038" y="294"/>
                  </a:lnTo>
                  <a:lnTo>
                    <a:pt x="1038" y="324"/>
                  </a:lnTo>
                  <a:lnTo>
                    <a:pt x="1044" y="324"/>
                  </a:lnTo>
                  <a:lnTo>
                    <a:pt x="1044" y="348"/>
                  </a:lnTo>
                  <a:lnTo>
                    <a:pt x="1050" y="348"/>
                  </a:lnTo>
                  <a:lnTo>
                    <a:pt x="1050" y="354"/>
                  </a:lnTo>
                  <a:lnTo>
                    <a:pt x="1056" y="348"/>
                  </a:lnTo>
                  <a:lnTo>
                    <a:pt x="1056" y="354"/>
                  </a:lnTo>
                  <a:lnTo>
                    <a:pt x="1062" y="348"/>
                  </a:lnTo>
                  <a:lnTo>
                    <a:pt x="1062" y="348"/>
                  </a:lnTo>
                  <a:lnTo>
                    <a:pt x="1068" y="348"/>
                  </a:lnTo>
                  <a:lnTo>
                    <a:pt x="1068" y="354"/>
                  </a:lnTo>
                  <a:lnTo>
                    <a:pt x="1074" y="354"/>
                  </a:lnTo>
                  <a:lnTo>
                    <a:pt x="1074" y="354"/>
                  </a:lnTo>
                  <a:lnTo>
                    <a:pt x="1080" y="348"/>
                  </a:lnTo>
                  <a:lnTo>
                    <a:pt x="1080" y="354"/>
                  </a:lnTo>
                  <a:lnTo>
                    <a:pt x="1086" y="336"/>
                  </a:lnTo>
                  <a:lnTo>
                    <a:pt x="1086" y="348"/>
                  </a:lnTo>
                  <a:lnTo>
                    <a:pt x="1092" y="324"/>
                  </a:lnTo>
                  <a:lnTo>
                    <a:pt x="1092" y="336"/>
                  </a:lnTo>
                  <a:lnTo>
                    <a:pt x="1098" y="306"/>
                  </a:lnTo>
                  <a:lnTo>
                    <a:pt x="1098" y="324"/>
                  </a:lnTo>
                  <a:lnTo>
                    <a:pt x="1104" y="288"/>
                  </a:lnTo>
                  <a:lnTo>
                    <a:pt x="1104" y="306"/>
                  </a:lnTo>
                  <a:lnTo>
                    <a:pt x="1110" y="264"/>
                  </a:lnTo>
                  <a:lnTo>
                    <a:pt x="1110" y="288"/>
                  </a:lnTo>
                  <a:lnTo>
                    <a:pt x="1116" y="252"/>
                  </a:lnTo>
                  <a:lnTo>
                    <a:pt x="1116" y="264"/>
                  </a:lnTo>
                  <a:lnTo>
                    <a:pt x="1122" y="252"/>
                  </a:lnTo>
                  <a:lnTo>
                    <a:pt x="1122" y="264"/>
                  </a:lnTo>
                  <a:lnTo>
                    <a:pt x="1128" y="264"/>
                  </a:lnTo>
                  <a:lnTo>
                    <a:pt x="1128" y="288"/>
                  </a:lnTo>
                  <a:lnTo>
                    <a:pt x="1134" y="288"/>
                  </a:lnTo>
                  <a:lnTo>
                    <a:pt x="1134" y="318"/>
                  </a:lnTo>
                  <a:lnTo>
                    <a:pt x="1140" y="318"/>
                  </a:lnTo>
                  <a:lnTo>
                    <a:pt x="1140" y="330"/>
                  </a:lnTo>
                  <a:lnTo>
                    <a:pt x="1146" y="330"/>
                  </a:lnTo>
                  <a:lnTo>
                    <a:pt x="1146" y="336"/>
                  </a:lnTo>
                  <a:lnTo>
                    <a:pt x="1152" y="324"/>
                  </a:lnTo>
                  <a:lnTo>
                    <a:pt x="1152" y="336"/>
                  </a:lnTo>
                  <a:lnTo>
                    <a:pt x="1158" y="294"/>
                  </a:lnTo>
                  <a:lnTo>
                    <a:pt x="1158" y="324"/>
                  </a:lnTo>
                  <a:lnTo>
                    <a:pt x="1164" y="258"/>
                  </a:lnTo>
                  <a:lnTo>
                    <a:pt x="1164" y="294"/>
                  </a:lnTo>
                  <a:lnTo>
                    <a:pt x="1170" y="234"/>
                  </a:lnTo>
                  <a:lnTo>
                    <a:pt x="1170" y="258"/>
                  </a:lnTo>
                  <a:lnTo>
                    <a:pt x="1176" y="210"/>
                  </a:lnTo>
                  <a:lnTo>
                    <a:pt x="1176" y="234"/>
                  </a:lnTo>
                  <a:lnTo>
                    <a:pt x="1182" y="204"/>
                  </a:lnTo>
                  <a:lnTo>
                    <a:pt x="1182" y="210"/>
                  </a:lnTo>
                  <a:lnTo>
                    <a:pt x="1188" y="204"/>
                  </a:lnTo>
                  <a:lnTo>
                    <a:pt x="1188" y="210"/>
                  </a:lnTo>
                  <a:lnTo>
                    <a:pt x="1194" y="210"/>
                  </a:lnTo>
                  <a:lnTo>
                    <a:pt x="1194" y="222"/>
                  </a:lnTo>
                  <a:lnTo>
                    <a:pt x="1200" y="222"/>
                  </a:lnTo>
                  <a:lnTo>
                    <a:pt x="1200" y="252"/>
                  </a:lnTo>
                  <a:lnTo>
                    <a:pt x="1206" y="252"/>
                  </a:lnTo>
                  <a:lnTo>
                    <a:pt x="1206" y="288"/>
                  </a:lnTo>
                  <a:lnTo>
                    <a:pt x="1212" y="288"/>
                  </a:lnTo>
                  <a:lnTo>
                    <a:pt x="1212" y="306"/>
                  </a:lnTo>
                  <a:lnTo>
                    <a:pt x="1218" y="294"/>
                  </a:lnTo>
                  <a:lnTo>
                    <a:pt x="1218" y="306"/>
                  </a:lnTo>
                  <a:lnTo>
                    <a:pt x="1224" y="246"/>
                  </a:lnTo>
                  <a:lnTo>
                    <a:pt x="1224" y="294"/>
                  </a:lnTo>
                  <a:lnTo>
                    <a:pt x="1230" y="192"/>
                  </a:lnTo>
                  <a:lnTo>
                    <a:pt x="1230" y="246"/>
                  </a:lnTo>
                  <a:lnTo>
                    <a:pt x="1236" y="156"/>
                  </a:lnTo>
                  <a:lnTo>
                    <a:pt x="1236" y="192"/>
                  </a:lnTo>
                  <a:lnTo>
                    <a:pt x="1242" y="156"/>
                  </a:lnTo>
                  <a:lnTo>
                    <a:pt x="1242" y="168"/>
                  </a:lnTo>
                  <a:lnTo>
                    <a:pt x="1248" y="168"/>
                  </a:lnTo>
                  <a:lnTo>
                    <a:pt x="1248" y="198"/>
                  </a:lnTo>
                  <a:lnTo>
                    <a:pt x="1254" y="198"/>
                  </a:lnTo>
                  <a:lnTo>
                    <a:pt x="1254" y="228"/>
                  </a:lnTo>
                  <a:lnTo>
                    <a:pt x="1260" y="228"/>
                  </a:lnTo>
                  <a:lnTo>
                    <a:pt x="1260" y="252"/>
                  </a:lnTo>
                  <a:lnTo>
                    <a:pt x="1266" y="252"/>
                  </a:lnTo>
                  <a:lnTo>
                    <a:pt x="1266" y="270"/>
                  </a:lnTo>
                  <a:lnTo>
                    <a:pt x="1272" y="270"/>
                  </a:lnTo>
                  <a:lnTo>
                    <a:pt x="1272" y="288"/>
                  </a:lnTo>
                  <a:lnTo>
                    <a:pt x="1278" y="288"/>
                  </a:lnTo>
                  <a:lnTo>
                    <a:pt x="1278" y="306"/>
                  </a:lnTo>
                  <a:lnTo>
                    <a:pt x="1284" y="306"/>
                  </a:lnTo>
                  <a:lnTo>
                    <a:pt x="1284" y="324"/>
                  </a:lnTo>
                  <a:lnTo>
                    <a:pt x="1290" y="324"/>
                  </a:lnTo>
                  <a:lnTo>
                    <a:pt x="1290" y="342"/>
                  </a:lnTo>
                  <a:lnTo>
                    <a:pt x="1296" y="342"/>
                  </a:lnTo>
                  <a:lnTo>
                    <a:pt x="1296" y="354"/>
                  </a:lnTo>
                  <a:lnTo>
                    <a:pt x="1302" y="348"/>
                  </a:lnTo>
                  <a:lnTo>
                    <a:pt x="1302" y="354"/>
                  </a:lnTo>
                  <a:lnTo>
                    <a:pt x="1308" y="324"/>
                  </a:lnTo>
                  <a:lnTo>
                    <a:pt x="1308" y="348"/>
                  </a:lnTo>
                  <a:lnTo>
                    <a:pt x="1314" y="300"/>
                  </a:lnTo>
                  <a:lnTo>
                    <a:pt x="1314" y="324"/>
                  </a:lnTo>
                  <a:lnTo>
                    <a:pt x="1320" y="300"/>
                  </a:lnTo>
                  <a:lnTo>
                    <a:pt x="1320" y="300"/>
                  </a:lnTo>
                  <a:lnTo>
                    <a:pt x="1326" y="300"/>
                  </a:lnTo>
                  <a:lnTo>
                    <a:pt x="1326" y="312"/>
                  </a:lnTo>
                  <a:lnTo>
                    <a:pt x="1332" y="312"/>
                  </a:lnTo>
                  <a:lnTo>
                    <a:pt x="1332" y="312"/>
                  </a:lnTo>
                  <a:lnTo>
                    <a:pt x="1338" y="306"/>
                  </a:lnTo>
                  <a:lnTo>
                    <a:pt x="1338" y="312"/>
                  </a:lnTo>
                  <a:lnTo>
                    <a:pt x="1344" y="282"/>
                  </a:lnTo>
                  <a:lnTo>
                    <a:pt x="1344" y="306"/>
                  </a:lnTo>
                  <a:lnTo>
                    <a:pt x="1350" y="252"/>
                  </a:lnTo>
                  <a:lnTo>
                    <a:pt x="1350" y="282"/>
                  </a:lnTo>
                  <a:lnTo>
                    <a:pt x="1356" y="228"/>
                  </a:lnTo>
                  <a:lnTo>
                    <a:pt x="1356" y="252"/>
                  </a:lnTo>
                  <a:lnTo>
                    <a:pt x="1362" y="222"/>
                  </a:lnTo>
                  <a:lnTo>
                    <a:pt x="1362" y="228"/>
                  </a:lnTo>
                  <a:lnTo>
                    <a:pt x="1368" y="222"/>
                  </a:lnTo>
                  <a:lnTo>
                    <a:pt x="1368" y="240"/>
                  </a:lnTo>
                  <a:lnTo>
                    <a:pt x="1374" y="240"/>
                  </a:lnTo>
                  <a:lnTo>
                    <a:pt x="1374" y="270"/>
                  </a:lnTo>
                  <a:lnTo>
                    <a:pt x="1380" y="270"/>
                  </a:lnTo>
                  <a:lnTo>
                    <a:pt x="1380" y="300"/>
                  </a:lnTo>
                  <a:lnTo>
                    <a:pt x="1386" y="300"/>
                  </a:lnTo>
                  <a:lnTo>
                    <a:pt x="1386" y="324"/>
                  </a:lnTo>
                  <a:lnTo>
                    <a:pt x="1392" y="324"/>
                  </a:lnTo>
                  <a:lnTo>
                    <a:pt x="1392" y="336"/>
                  </a:lnTo>
                  <a:lnTo>
                    <a:pt x="1398" y="336"/>
                  </a:lnTo>
                  <a:lnTo>
                    <a:pt x="1398" y="342"/>
                  </a:lnTo>
                  <a:lnTo>
                    <a:pt x="1404" y="324"/>
                  </a:lnTo>
                  <a:lnTo>
                    <a:pt x="1404" y="336"/>
                  </a:lnTo>
                  <a:lnTo>
                    <a:pt x="1410" y="318"/>
                  </a:lnTo>
                  <a:lnTo>
                    <a:pt x="1410" y="324"/>
                  </a:lnTo>
                  <a:lnTo>
                    <a:pt x="1416" y="300"/>
                  </a:lnTo>
                  <a:lnTo>
                    <a:pt x="1416" y="318"/>
                  </a:lnTo>
                  <a:lnTo>
                    <a:pt x="1422" y="270"/>
                  </a:lnTo>
                  <a:lnTo>
                    <a:pt x="1422" y="300"/>
                  </a:lnTo>
                  <a:lnTo>
                    <a:pt x="1428" y="234"/>
                  </a:lnTo>
                  <a:lnTo>
                    <a:pt x="1428" y="270"/>
                  </a:lnTo>
                  <a:lnTo>
                    <a:pt x="1434" y="210"/>
                  </a:lnTo>
                  <a:lnTo>
                    <a:pt x="1434" y="234"/>
                  </a:lnTo>
                  <a:lnTo>
                    <a:pt x="1440" y="210"/>
                  </a:lnTo>
                  <a:lnTo>
                    <a:pt x="1440" y="210"/>
                  </a:lnTo>
                  <a:lnTo>
                    <a:pt x="1446" y="210"/>
                  </a:lnTo>
                  <a:lnTo>
                    <a:pt x="1446" y="216"/>
                  </a:lnTo>
                  <a:lnTo>
                    <a:pt x="1452" y="216"/>
                  </a:lnTo>
                  <a:lnTo>
                    <a:pt x="1452" y="228"/>
                  </a:lnTo>
                  <a:lnTo>
                    <a:pt x="1458" y="228"/>
                  </a:lnTo>
                  <a:lnTo>
                    <a:pt x="1458" y="246"/>
                  </a:lnTo>
                  <a:lnTo>
                    <a:pt x="1464" y="246"/>
                  </a:lnTo>
                  <a:lnTo>
                    <a:pt x="1464" y="264"/>
                  </a:lnTo>
                  <a:lnTo>
                    <a:pt x="1470" y="264"/>
                  </a:lnTo>
                  <a:lnTo>
                    <a:pt x="1470" y="264"/>
                  </a:lnTo>
                  <a:lnTo>
                    <a:pt x="1476" y="240"/>
                  </a:lnTo>
                  <a:lnTo>
                    <a:pt x="1476" y="264"/>
                  </a:lnTo>
                  <a:lnTo>
                    <a:pt x="1482" y="204"/>
                  </a:lnTo>
                  <a:lnTo>
                    <a:pt x="1482" y="240"/>
                  </a:lnTo>
                  <a:lnTo>
                    <a:pt x="1488" y="180"/>
                  </a:lnTo>
                  <a:lnTo>
                    <a:pt x="1488" y="204"/>
                  </a:lnTo>
                  <a:lnTo>
                    <a:pt x="1494" y="162"/>
                  </a:lnTo>
                  <a:lnTo>
                    <a:pt x="1494" y="180"/>
                  </a:lnTo>
                  <a:lnTo>
                    <a:pt x="1500" y="144"/>
                  </a:lnTo>
                  <a:lnTo>
                    <a:pt x="1500" y="162"/>
                  </a:lnTo>
                  <a:lnTo>
                    <a:pt x="1506" y="120"/>
                  </a:lnTo>
                  <a:lnTo>
                    <a:pt x="1506" y="144"/>
                  </a:lnTo>
                  <a:lnTo>
                    <a:pt x="1512" y="96"/>
                  </a:lnTo>
                  <a:lnTo>
                    <a:pt x="1512" y="120"/>
                  </a:lnTo>
                  <a:lnTo>
                    <a:pt x="1518" y="78"/>
                  </a:lnTo>
                  <a:lnTo>
                    <a:pt x="1518" y="96"/>
                  </a:lnTo>
                  <a:lnTo>
                    <a:pt x="1524" y="72"/>
                  </a:lnTo>
                  <a:lnTo>
                    <a:pt x="1524" y="78"/>
                  </a:lnTo>
                  <a:lnTo>
                    <a:pt x="1530" y="72"/>
                  </a:lnTo>
                  <a:lnTo>
                    <a:pt x="1530" y="78"/>
                  </a:lnTo>
                  <a:lnTo>
                    <a:pt x="1536" y="78"/>
                  </a:lnTo>
                  <a:lnTo>
                    <a:pt x="1536" y="84"/>
                  </a:lnTo>
                  <a:lnTo>
                    <a:pt x="1542" y="84"/>
                  </a:lnTo>
                  <a:lnTo>
                    <a:pt x="1542" y="90"/>
                  </a:lnTo>
                  <a:lnTo>
                    <a:pt x="1548" y="78"/>
                  </a:lnTo>
                  <a:lnTo>
                    <a:pt x="1548" y="90"/>
                  </a:lnTo>
                  <a:lnTo>
                    <a:pt x="1554" y="60"/>
                  </a:lnTo>
                  <a:lnTo>
                    <a:pt x="1554" y="78"/>
                  </a:lnTo>
                  <a:lnTo>
                    <a:pt x="1560" y="42"/>
                  </a:lnTo>
                  <a:lnTo>
                    <a:pt x="1560" y="60"/>
                  </a:lnTo>
                  <a:lnTo>
                    <a:pt x="1566" y="30"/>
                  </a:lnTo>
                  <a:lnTo>
                    <a:pt x="1566" y="42"/>
                  </a:lnTo>
                  <a:lnTo>
                    <a:pt x="1572" y="30"/>
                  </a:lnTo>
                  <a:lnTo>
                    <a:pt x="1572" y="42"/>
                  </a:lnTo>
                  <a:lnTo>
                    <a:pt x="1578" y="42"/>
                  </a:lnTo>
                  <a:lnTo>
                    <a:pt x="1578" y="66"/>
                  </a:lnTo>
                  <a:lnTo>
                    <a:pt x="1584" y="66"/>
                  </a:lnTo>
                  <a:lnTo>
                    <a:pt x="1584" y="102"/>
                  </a:lnTo>
                  <a:lnTo>
                    <a:pt x="1590" y="102"/>
                  </a:lnTo>
                  <a:lnTo>
                    <a:pt x="1590" y="138"/>
                  </a:lnTo>
                  <a:lnTo>
                    <a:pt x="1596" y="138"/>
                  </a:lnTo>
                  <a:lnTo>
                    <a:pt x="1596" y="162"/>
                  </a:lnTo>
                  <a:lnTo>
                    <a:pt x="1602" y="162"/>
                  </a:lnTo>
                  <a:lnTo>
                    <a:pt x="1602" y="168"/>
                  </a:lnTo>
                  <a:lnTo>
                    <a:pt x="1608" y="156"/>
                  </a:lnTo>
                  <a:lnTo>
                    <a:pt x="1608" y="168"/>
                  </a:lnTo>
                  <a:lnTo>
                    <a:pt x="1614" y="120"/>
                  </a:lnTo>
                  <a:lnTo>
                    <a:pt x="1614" y="156"/>
                  </a:lnTo>
                  <a:lnTo>
                    <a:pt x="1620" y="78"/>
                  </a:lnTo>
                  <a:lnTo>
                    <a:pt x="1620" y="120"/>
                  </a:lnTo>
                  <a:lnTo>
                    <a:pt x="1626" y="30"/>
                  </a:lnTo>
                  <a:lnTo>
                    <a:pt x="1626" y="78"/>
                  </a:lnTo>
                  <a:lnTo>
                    <a:pt x="1632" y="0"/>
                  </a:lnTo>
                  <a:lnTo>
                    <a:pt x="1632" y="30"/>
                  </a:lnTo>
                  <a:lnTo>
                    <a:pt x="1638" y="0"/>
                  </a:lnTo>
                  <a:lnTo>
                    <a:pt x="1638" y="0"/>
                  </a:lnTo>
                  <a:lnTo>
                    <a:pt x="1644" y="0"/>
                  </a:lnTo>
                  <a:lnTo>
                    <a:pt x="1644" y="18"/>
                  </a:lnTo>
                  <a:lnTo>
                    <a:pt x="1650" y="18"/>
                  </a:lnTo>
                  <a:lnTo>
                    <a:pt x="1650" y="42"/>
                  </a:lnTo>
                  <a:lnTo>
                    <a:pt x="1656" y="42"/>
                  </a:lnTo>
                  <a:lnTo>
                    <a:pt x="1656" y="72"/>
                  </a:lnTo>
                  <a:lnTo>
                    <a:pt x="1662" y="72"/>
                  </a:lnTo>
                  <a:lnTo>
                    <a:pt x="1662" y="84"/>
                  </a:lnTo>
                  <a:lnTo>
                    <a:pt x="1668" y="84"/>
                  </a:lnTo>
                  <a:lnTo>
                    <a:pt x="1668" y="84"/>
                  </a:lnTo>
                  <a:lnTo>
                    <a:pt x="1674" y="72"/>
                  </a:lnTo>
                  <a:lnTo>
                    <a:pt x="1674" y="84"/>
                  </a:lnTo>
                  <a:lnTo>
                    <a:pt x="1680" y="66"/>
                  </a:lnTo>
                  <a:lnTo>
                    <a:pt x="1680" y="72"/>
                  </a:lnTo>
                  <a:lnTo>
                    <a:pt x="1686" y="54"/>
                  </a:lnTo>
                  <a:lnTo>
                    <a:pt x="1686" y="66"/>
                  </a:lnTo>
                  <a:lnTo>
                    <a:pt x="1692" y="36"/>
                  </a:lnTo>
                  <a:lnTo>
                    <a:pt x="1692" y="54"/>
                  </a:lnTo>
                  <a:lnTo>
                    <a:pt x="1698" y="18"/>
                  </a:lnTo>
                  <a:lnTo>
                    <a:pt x="1698" y="36"/>
                  </a:lnTo>
                  <a:lnTo>
                    <a:pt x="1704" y="6"/>
                  </a:lnTo>
                  <a:lnTo>
                    <a:pt x="1704" y="18"/>
                  </a:lnTo>
                  <a:lnTo>
                    <a:pt x="1710" y="6"/>
                  </a:lnTo>
                  <a:lnTo>
                    <a:pt x="1710" y="18"/>
                  </a:lnTo>
                  <a:lnTo>
                    <a:pt x="1716" y="18"/>
                  </a:lnTo>
                  <a:lnTo>
                    <a:pt x="1716" y="42"/>
                  </a:lnTo>
                  <a:lnTo>
                    <a:pt x="1722" y="42"/>
                  </a:lnTo>
                  <a:lnTo>
                    <a:pt x="1722" y="72"/>
                  </a:lnTo>
                  <a:lnTo>
                    <a:pt x="1728" y="72"/>
                  </a:lnTo>
                  <a:lnTo>
                    <a:pt x="1728" y="90"/>
                  </a:lnTo>
                  <a:lnTo>
                    <a:pt x="1734" y="90"/>
                  </a:lnTo>
                  <a:lnTo>
                    <a:pt x="1734" y="96"/>
                  </a:lnTo>
                  <a:lnTo>
                    <a:pt x="1740" y="84"/>
                  </a:lnTo>
                  <a:lnTo>
                    <a:pt x="1740" y="90"/>
                  </a:lnTo>
                  <a:lnTo>
                    <a:pt x="1746" y="78"/>
                  </a:lnTo>
                  <a:lnTo>
                    <a:pt x="1746" y="84"/>
                  </a:lnTo>
                  <a:lnTo>
                    <a:pt x="1752" y="78"/>
                  </a:lnTo>
                  <a:lnTo>
                    <a:pt x="1752" y="78"/>
                  </a:lnTo>
                  <a:lnTo>
                    <a:pt x="1758" y="78"/>
                  </a:lnTo>
                  <a:lnTo>
                    <a:pt x="1758" y="96"/>
                  </a:lnTo>
                  <a:lnTo>
                    <a:pt x="1764" y="96"/>
                  </a:lnTo>
                  <a:lnTo>
                    <a:pt x="1764" y="114"/>
                  </a:lnTo>
                </a:path>
              </a:pathLst>
            </a:custGeom>
            <a:no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243" name="Freeform 163"/>
            <p:cNvSpPr>
              <a:spLocks/>
            </p:cNvSpPr>
            <p:nvPr/>
          </p:nvSpPr>
          <p:spPr bwMode="auto">
            <a:xfrm>
              <a:off x="1623" y="1692"/>
              <a:ext cx="1764" cy="1164"/>
            </a:xfrm>
            <a:custGeom>
              <a:avLst/>
              <a:gdLst/>
              <a:ahLst/>
              <a:cxnLst>
                <a:cxn ang="0">
                  <a:pos x="24" y="912"/>
                </a:cxn>
                <a:cxn ang="0">
                  <a:pos x="54" y="918"/>
                </a:cxn>
                <a:cxn ang="0">
                  <a:pos x="84" y="990"/>
                </a:cxn>
                <a:cxn ang="0">
                  <a:pos x="114" y="1026"/>
                </a:cxn>
                <a:cxn ang="0">
                  <a:pos x="144" y="1044"/>
                </a:cxn>
                <a:cxn ang="0">
                  <a:pos x="174" y="1092"/>
                </a:cxn>
                <a:cxn ang="0">
                  <a:pos x="204" y="1092"/>
                </a:cxn>
                <a:cxn ang="0">
                  <a:pos x="234" y="1122"/>
                </a:cxn>
                <a:cxn ang="0">
                  <a:pos x="264" y="1134"/>
                </a:cxn>
                <a:cxn ang="0">
                  <a:pos x="294" y="1158"/>
                </a:cxn>
                <a:cxn ang="0">
                  <a:pos x="324" y="1128"/>
                </a:cxn>
                <a:cxn ang="0">
                  <a:pos x="354" y="1038"/>
                </a:cxn>
                <a:cxn ang="0">
                  <a:pos x="384" y="1050"/>
                </a:cxn>
                <a:cxn ang="0">
                  <a:pos x="414" y="984"/>
                </a:cxn>
                <a:cxn ang="0">
                  <a:pos x="444" y="990"/>
                </a:cxn>
                <a:cxn ang="0">
                  <a:pos x="474" y="714"/>
                </a:cxn>
                <a:cxn ang="0">
                  <a:pos x="504" y="954"/>
                </a:cxn>
                <a:cxn ang="0">
                  <a:pos x="534" y="1056"/>
                </a:cxn>
                <a:cxn ang="0">
                  <a:pos x="564" y="972"/>
                </a:cxn>
                <a:cxn ang="0">
                  <a:pos x="594" y="828"/>
                </a:cxn>
                <a:cxn ang="0">
                  <a:pos x="624" y="624"/>
                </a:cxn>
                <a:cxn ang="0">
                  <a:pos x="654" y="552"/>
                </a:cxn>
                <a:cxn ang="0">
                  <a:pos x="684" y="528"/>
                </a:cxn>
                <a:cxn ang="0">
                  <a:pos x="714" y="408"/>
                </a:cxn>
                <a:cxn ang="0">
                  <a:pos x="744" y="294"/>
                </a:cxn>
                <a:cxn ang="0">
                  <a:pos x="774" y="126"/>
                </a:cxn>
                <a:cxn ang="0">
                  <a:pos x="804" y="66"/>
                </a:cxn>
                <a:cxn ang="0">
                  <a:pos x="834" y="36"/>
                </a:cxn>
                <a:cxn ang="0">
                  <a:pos x="864" y="24"/>
                </a:cxn>
                <a:cxn ang="0">
                  <a:pos x="894" y="126"/>
                </a:cxn>
                <a:cxn ang="0">
                  <a:pos x="924" y="156"/>
                </a:cxn>
                <a:cxn ang="0">
                  <a:pos x="954" y="204"/>
                </a:cxn>
                <a:cxn ang="0">
                  <a:pos x="984" y="222"/>
                </a:cxn>
                <a:cxn ang="0">
                  <a:pos x="1014" y="246"/>
                </a:cxn>
                <a:cxn ang="0">
                  <a:pos x="1044" y="372"/>
                </a:cxn>
                <a:cxn ang="0">
                  <a:pos x="1074" y="372"/>
                </a:cxn>
                <a:cxn ang="0">
                  <a:pos x="1104" y="396"/>
                </a:cxn>
                <a:cxn ang="0">
                  <a:pos x="1134" y="438"/>
                </a:cxn>
                <a:cxn ang="0">
                  <a:pos x="1164" y="432"/>
                </a:cxn>
                <a:cxn ang="0">
                  <a:pos x="1194" y="378"/>
                </a:cxn>
                <a:cxn ang="0">
                  <a:pos x="1224" y="408"/>
                </a:cxn>
                <a:cxn ang="0">
                  <a:pos x="1254" y="372"/>
                </a:cxn>
                <a:cxn ang="0">
                  <a:pos x="1284" y="456"/>
                </a:cxn>
                <a:cxn ang="0">
                  <a:pos x="1314" y="486"/>
                </a:cxn>
                <a:cxn ang="0">
                  <a:pos x="1344" y="498"/>
                </a:cxn>
                <a:cxn ang="0">
                  <a:pos x="1374" y="486"/>
                </a:cxn>
                <a:cxn ang="0">
                  <a:pos x="1404" y="594"/>
                </a:cxn>
                <a:cxn ang="0">
                  <a:pos x="1434" y="546"/>
                </a:cxn>
                <a:cxn ang="0">
                  <a:pos x="1464" y="552"/>
                </a:cxn>
                <a:cxn ang="0">
                  <a:pos x="1494" y="498"/>
                </a:cxn>
                <a:cxn ang="0">
                  <a:pos x="1524" y="432"/>
                </a:cxn>
                <a:cxn ang="0">
                  <a:pos x="1554" y="480"/>
                </a:cxn>
                <a:cxn ang="0">
                  <a:pos x="1584" y="522"/>
                </a:cxn>
                <a:cxn ang="0">
                  <a:pos x="1614" y="558"/>
                </a:cxn>
                <a:cxn ang="0">
                  <a:pos x="1644" y="468"/>
                </a:cxn>
                <a:cxn ang="0">
                  <a:pos x="1674" y="516"/>
                </a:cxn>
                <a:cxn ang="0">
                  <a:pos x="1704" y="462"/>
                </a:cxn>
                <a:cxn ang="0">
                  <a:pos x="1734" y="528"/>
                </a:cxn>
                <a:cxn ang="0">
                  <a:pos x="1764" y="534"/>
                </a:cxn>
              </a:cxnLst>
              <a:rect l="0" t="0" r="r" b="b"/>
              <a:pathLst>
                <a:path w="1764" h="1164">
                  <a:moveTo>
                    <a:pt x="0" y="936"/>
                  </a:moveTo>
                  <a:lnTo>
                    <a:pt x="0" y="936"/>
                  </a:lnTo>
                  <a:lnTo>
                    <a:pt x="6" y="924"/>
                  </a:lnTo>
                  <a:lnTo>
                    <a:pt x="6" y="936"/>
                  </a:lnTo>
                  <a:lnTo>
                    <a:pt x="12" y="912"/>
                  </a:lnTo>
                  <a:lnTo>
                    <a:pt x="12" y="924"/>
                  </a:lnTo>
                  <a:lnTo>
                    <a:pt x="18" y="906"/>
                  </a:lnTo>
                  <a:lnTo>
                    <a:pt x="18" y="912"/>
                  </a:lnTo>
                  <a:lnTo>
                    <a:pt x="24" y="906"/>
                  </a:lnTo>
                  <a:lnTo>
                    <a:pt x="24" y="912"/>
                  </a:lnTo>
                  <a:lnTo>
                    <a:pt x="30" y="912"/>
                  </a:lnTo>
                  <a:lnTo>
                    <a:pt x="30" y="918"/>
                  </a:lnTo>
                  <a:lnTo>
                    <a:pt x="36" y="918"/>
                  </a:lnTo>
                  <a:lnTo>
                    <a:pt x="36" y="918"/>
                  </a:lnTo>
                  <a:lnTo>
                    <a:pt x="42" y="912"/>
                  </a:lnTo>
                  <a:lnTo>
                    <a:pt x="42" y="918"/>
                  </a:lnTo>
                  <a:lnTo>
                    <a:pt x="48" y="912"/>
                  </a:lnTo>
                  <a:lnTo>
                    <a:pt x="48" y="912"/>
                  </a:lnTo>
                  <a:lnTo>
                    <a:pt x="54" y="912"/>
                  </a:lnTo>
                  <a:lnTo>
                    <a:pt x="54" y="918"/>
                  </a:lnTo>
                  <a:lnTo>
                    <a:pt x="60" y="918"/>
                  </a:lnTo>
                  <a:lnTo>
                    <a:pt x="60" y="924"/>
                  </a:lnTo>
                  <a:lnTo>
                    <a:pt x="66" y="924"/>
                  </a:lnTo>
                  <a:lnTo>
                    <a:pt x="66" y="936"/>
                  </a:lnTo>
                  <a:lnTo>
                    <a:pt x="72" y="936"/>
                  </a:lnTo>
                  <a:lnTo>
                    <a:pt x="72" y="948"/>
                  </a:lnTo>
                  <a:lnTo>
                    <a:pt x="78" y="948"/>
                  </a:lnTo>
                  <a:lnTo>
                    <a:pt x="78" y="972"/>
                  </a:lnTo>
                  <a:lnTo>
                    <a:pt x="84" y="972"/>
                  </a:lnTo>
                  <a:lnTo>
                    <a:pt x="84" y="990"/>
                  </a:lnTo>
                  <a:lnTo>
                    <a:pt x="90" y="990"/>
                  </a:lnTo>
                  <a:lnTo>
                    <a:pt x="90" y="1008"/>
                  </a:lnTo>
                  <a:lnTo>
                    <a:pt x="96" y="1008"/>
                  </a:lnTo>
                  <a:lnTo>
                    <a:pt x="96" y="1014"/>
                  </a:lnTo>
                  <a:lnTo>
                    <a:pt x="102" y="1014"/>
                  </a:lnTo>
                  <a:lnTo>
                    <a:pt x="102" y="1020"/>
                  </a:lnTo>
                  <a:lnTo>
                    <a:pt x="108" y="1020"/>
                  </a:lnTo>
                  <a:lnTo>
                    <a:pt x="108" y="1020"/>
                  </a:lnTo>
                  <a:lnTo>
                    <a:pt x="114" y="1020"/>
                  </a:lnTo>
                  <a:lnTo>
                    <a:pt x="114" y="1026"/>
                  </a:lnTo>
                  <a:lnTo>
                    <a:pt x="120" y="1020"/>
                  </a:lnTo>
                  <a:lnTo>
                    <a:pt x="120" y="1026"/>
                  </a:lnTo>
                  <a:lnTo>
                    <a:pt x="126" y="1020"/>
                  </a:lnTo>
                  <a:lnTo>
                    <a:pt x="126" y="1020"/>
                  </a:lnTo>
                  <a:lnTo>
                    <a:pt x="132" y="1020"/>
                  </a:lnTo>
                  <a:lnTo>
                    <a:pt x="132" y="1020"/>
                  </a:lnTo>
                  <a:lnTo>
                    <a:pt x="138" y="1020"/>
                  </a:lnTo>
                  <a:lnTo>
                    <a:pt x="138" y="1032"/>
                  </a:lnTo>
                  <a:lnTo>
                    <a:pt x="144" y="1032"/>
                  </a:lnTo>
                  <a:lnTo>
                    <a:pt x="144" y="1044"/>
                  </a:lnTo>
                  <a:lnTo>
                    <a:pt x="150" y="1044"/>
                  </a:lnTo>
                  <a:lnTo>
                    <a:pt x="150" y="1062"/>
                  </a:lnTo>
                  <a:lnTo>
                    <a:pt x="156" y="1062"/>
                  </a:lnTo>
                  <a:lnTo>
                    <a:pt x="156" y="1074"/>
                  </a:lnTo>
                  <a:lnTo>
                    <a:pt x="162" y="1074"/>
                  </a:lnTo>
                  <a:lnTo>
                    <a:pt x="162" y="1086"/>
                  </a:lnTo>
                  <a:lnTo>
                    <a:pt x="168" y="1086"/>
                  </a:lnTo>
                  <a:lnTo>
                    <a:pt x="168" y="1092"/>
                  </a:lnTo>
                  <a:lnTo>
                    <a:pt x="174" y="1092"/>
                  </a:lnTo>
                  <a:lnTo>
                    <a:pt x="174" y="1092"/>
                  </a:lnTo>
                  <a:lnTo>
                    <a:pt x="180" y="1092"/>
                  </a:lnTo>
                  <a:lnTo>
                    <a:pt x="180" y="1092"/>
                  </a:lnTo>
                  <a:lnTo>
                    <a:pt x="186" y="1086"/>
                  </a:lnTo>
                  <a:lnTo>
                    <a:pt x="186" y="1092"/>
                  </a:lnTo>
                  <a:lnTo>
                    <a:pt x="192" y="1080"/>
                  </a:lnTo>
                  <a:lnTo>
                    <a:pt x="192" y="1086"/>
                  </a:lnTo>
                  <a:lnTo>
                    <a:pt x="198" y="1086"/>
                  </a:lnTo>
                  <a:lnTo>
                    <a:pt x="198" y="1092"/>
                  </a:lnTo>
                  <a:lnTo>
                    <a:pt x="204" y="1086"/>
                  </a:lnTo>
                  <a:lnTo>
                    <a:pt x="204" y="1092"/>
                  </a:lnTo>
                  <a:lnTo>
                    <a:pt x="210" y="1080"/>
                  </a:lnTo>
                  <a:lnTo>
                    <a:pt x="210" y="1086"/>
                  </a:lnTo>
                  <a:lnTo>
                    <a:pt x="216" y="1074"/>
                  </a:lnTo>
                  <a:lnTo>
                    <a:pt x="216" y="1080"/>
                  </a:lnTo>
                  <a:lnTo>
                    <a:pt x="222" y="1074"/>
                  </a:lnTo>
                  <a:lnTo>
                    <a:pt x="222" y="1086"/>
                  </a:lnTo>
                  <a:lnTo>
                    <a:pt x="228" y="1086"/>
                  </a:lnTo>
                  <a:lnTo>
                    <a:pt x="228" y="1104"/>
                  </a:lnTo>
                  <a:lnTo>
                    <a:pt x="234" y="1104"/>
                  </a:lnTo>
                  <a:lnTo>
                    <a:pt x="234" y="1122"/>
                  </a:lnTo>
                  <a:lnTo>
                    <a:pt x="240" y="1122"/>
                  </a:lnTo>
                  <a:lnTo>
                    <a:pt x="240" y="1140"/>
                  </a:lnTo>
                  <a:lnTo>
                    <a:pt x="246" y="1140"/>
                  </a:lnTo>
                  <a:lnTo>
                    <a:pt x="246" y="1146"/>
                  </a:lnTo>
                  <a:lnTo>
                    <a:pt x="252" y="1146"/>
                  </a:lnTo>
                  <a:lnTo>
                    <a:pt x="252" y="1146"/>
                  </a:lnTo>
                  <a:lnTo>
                    <a:pt x="258" y="1134"/>
                  </a:lnTo>
                  <a:lnTo>
                    <a:pt x="258" y="1146"/>
                  </a:lnTo>
                  <a:lnTo>
                    <a:pt x="264" y="1116"/>
                  </a:lnTo>
                  <a:lnTo>
                    <a:pt x="264" y="1134"/>
                  </a:lnTo>
                  <a:lnTo>
                    <a:pt x="270" y="1104"/>
                  </a:lnTo>
                  <a:lnTo>
                    <a:pt x="270" y="1116"/>
                  </a:lnTo>
                  <a:lnTo>
                    <a:pt x="276" y="1098"/>
                  </a:lnTo>
                  <a:lnTo>
                    <a:pt x="276" y="1104"/>
                  </a:lnTo>
                  <a:lnTo>
                    <a:pt x="282" y="1104"/>
                  </a:lnTo>
                  <a:lnTo>
                    <a:pt x="282" y="1116"/>
                  </a:lnTo>
                  <a:lnTo>
                    <a:pt x="288" y="1116"/>
                  </a:lnTo>
                  <a:lnTo>
                    <a:pt x="288" y="1140"/>
                  </a:lnTo>
                  <a:lnTo>
                    <a:pt x="294" y="1140"/>
                  </a:lnTo>
                  <a:lnTo>
                    <a:pt x="294" y="1158"/>
                  </a:lnTo>
                  <a:lnTo>
                    <a:pt x="300" y="1158"/>
                  </a:lnTo>
                  <a:lnTo>
                    <a:pt x="300" y="1164"/>
                  </a:lnTo>
                  <a:lnTo>
                    <a:pt x="306" y="1152"/>
                  </a:lnTo>
                  <a:lnTo>
                    <a:pt x="306" y="1164"/>
                  </a:lnTo>
                  <a:lnTo>
                    <a:pt x="312" y="1140"/>
                  </a:lnTo>
                  <a:lnTo>
                    <a:pt x="312" y="1152"/>
                  </a:lnTo>
                  <a:lnTo>
                    <a:pt x="318" y="1128"/>
                  </a:lnTo>
                  <a:lnTo>
                    <a:pt x="318" y="1140"/>
                  </a:lnTo>
                  <a:lnTo>
                    <a:pt x="324" y="1110"/>
                  </a:lnTo>
                  <a:lnTo>
                    <a:pt x="324" y="1128"/>
                  </a:lnTo>
                  <a:lnTo>
                    <a:pt x="330" y="1086"/>
                  </a:lnTo>
                  <a:lnTo>
                    <a:pt x="330" y="1110"/>
                  </a:lnTo>
                  <a:lnTo>
                    <a:pt x="336" y="1062"/>
                  </a:lnTo>
                  <a:lnTo>
                    <a:pt x="336" y="1086"/>
                  </a:lnTo>
                  <a:lnTo>
                    <a:pt x="342" y="1044"/>
                  </a:lnTo>
                  <a:lnTo>
                    <a:pt x="342" y="1062"/>
                  </a:lnTo>
                  <a:lnTo>
                    <a:pt x="348" y="1038"/>
                  </a:lnTo>
                  <a:lnTo>
                    <a:pt x="348" y="1044"/>
                  </a:lnTo>
                  <a:lnTo>
                    <a:pt x="354" y="1038"/>
                  </a:lnTo>
                  <a:lnTo>
                    <a:pt x="354" y="1038"/>
                  </a:lnTo>
                  <a:lnTo>
                    <a:pt x="360" y="1038"/>
                  </a:lnTo>
                  <a:lnTo>
                    <a:pt x="360" y="1038"/>
                  </a:lnTo>
                  <a:lnTo>
                    <a:pt x="366" y="1038"/>
                  </a:lnTo>
                  <a:lnTo>
                    <a:pt x="366" y="1044"/>
                  </a:lnTo>
                  <a:lnTo>
                    <a:pt x="372" y="1044"/>
                  </a:lnTo>
                  <a:lnTo>
                    <a:pt x="372" y="1044"/>
                  </a:lnTo>
                  <a:lnTo>
                    <a:pt x="378" y="1044"/>
                  </a:lnTo>
                  <a:lnTo>
                    <a:pt x="378" y="1050"/>
                  </a:lnTo>
                  <a:lnTo>
                    <a:pt x="384" y="1038"/>
                  </a:lnTo>
                  <a:lnTo>
                    <a:pt x="384" y="1050"/>
                  </a:lnTo>
                  <a:lnTo>
                    <a:pt x="390" y="1020"/>
                  </a:lnTo>
                  <a:lnTo>
                    <a:pt x="390" y="1038"/>
                  </a:lnTo>
                  <a:lnTo>
                    <a:pt x="396" y="990"/>
                  </a:lnTo>
                  <a:lnTo>
                    <a:pt x="396" y="1020"/>
                  </a:lnTo>
                  <a:lnTo>
                    <a:pt x="402" y="972"/>
                  </a:lnTo>
                  <a:lnTo>
                    <a:pt x="402" y="990"/>
                  </a:lnTo>
                  <a:lnTo>
                    <a:pt x="408" y="972"/>
                  </a:lnTo>
                  <a:lnTo>
                    <a:pt x="408" y="972"/>
                  </a:lnTo>
                  <a:lnTo>
                    <a:pt x="414" y="972"/>
                  </a:lnTo>
                  <a:lnTo>
                    <a:pt x="414" y="984"/>
                  </a:lnTo>
                  <a:lnTo>
                    <a:pt x="420" y="984"/>
                  </a:lnTo>
                  <a:lnTo>
                    <a:pt x="420" y="996"/>
                  </a:lnTo>
                  <a:lnTo>
                    <a:pt x="426" y="996"/>
                  </a:lnTo>
                  <a:lnTo>
                    <a:pt x="426" y="1008"/>
                  </a:lnTo>
                  <a:lnTo>
                    <a:pt x="432" y="1008"/>
                  </a:lnTo>
                  <a:lnTo>
                    <a:pt x="432" y="1008"/>
                  </a:lnTo>
                  <a:lnTo>
                    <a:pt x="438" y="990"/>
                  </a:lnTo>
                  <a:lnTo>
                    <a:pt x="438" y="1008"/>
                  </a:lnTo>
                  <a:lnTo>
                    <a:pt x="444" y="954"/>
                  </a:lnTo>
                  <a:lnTo>
                    <a:pt x="444" y="990"/>
                  </a:lnTo>
                  <a:lnTo>
                    <a:pt x="450" y="900"/>
                  </a:lnTo>
                  <a:lnTo>
                    <a:pt x="450" y="954"/>
                  </a:lnTo>
                  <a:lnTo>
                    <a:pt x="456" y="828"/>
                  </a:lnTo>
                  <a:lnTo>
                    <a:pt x="456" y="900"/>
                  </a:lnTo>
                  <a:lnTo>
                    <a:pt x="462" y="768"/>
                  </a:lnTo>
                  <a:lnTo>
                    <a:pt x="462" y="828"/>
                  </a:lnTo>
                  <a:lnTo>
                    <a:pt x="468" y="714"/>
                  </a:lnTo>
                  <a:lnTo>
                    <a:pt x="468" y="768"/>
                  </a:lnTo>
                  <a:lnTo>
                    <a:pt x="474" y="690"/>
                  </a:lnTo>
                  <a:lnTo>
                    <a:pt x="474" y="714"/>
                  </a:lnTo>
                  <a:lnTo>
                    <a:pt x="480" y="690"/>
                  </a:lnTo>
                  <a:lnTo>
                    <a:pt x="480" y="696"/>
                  </a:lnTo>
                  <a:lnTo>
                    <a:pt x="486" y="696"/>
                  </a:lnTo>
                  <a:lnTo>
                    <a:pt x="486" y="732"/>
                  </a:lnTo>
                  <a:lnTo>
                    <a:pt x="492" y="732"/>
                  </a:lnTo>
                  <a:lnTo>
                    <a:pt x="492" y="798"/>
                  </a:lnTo>
                  <a:lnTo>
                    <a:pt x="498" y="798"/>
                  </a:lnTo>
                  <a:lnTo>
                    <a:pt x="498" y="876"/>
                  </a:lnTo>
                  <a:lnTo>
                    <a:pt x="504" y="876"/>
                  </a:lnTo>
                  <a:lnTo>
                    <a:pt x="504" y="954"/>
                  </a:lnTo>
                  <a:lnTo>
                    <a:pt x="510" y="954"/>
                  </a:lnTo>
                  <a:lnTo>
                    <a:pt x="510" y="1020"/>
                  </a:lnTo>
                  <a:lnTo>
                    <a:pt x="516" y="1020"/>
                  </a:lnTo>
                  <a:lnTo>
                    <a:pt x="516" y="1056"/>
                  </a:lnTo>
                  <a:lnTo>
                    <a:pt x="522" y="1056"/>
                  </a:lnTo>
                  <a:lnTo>
                    <a:pt x="522" y="1068"/>
                  </a:lnTo>
                  <a:lnTo>
                    <a:pt x="528" y="1056"/>
                  </a:lnTo>
                  <a:lnTo>
                    <a:pt x="528" y="1068"/>
                  </a:lnTo>
                  <a:lnTo>
                    <a:pt x="534" y="1020"/>
                  </a:lnTo>
                  <a:lnTo>
                    <a:pt x="534" y="1056"/>
                  </a:lnTo>
                  <a:lnTo>
                    <a:pt x="540" y="990"/>
                  </a:lnTo>
                  <a:lnTo>
                    <a:pt x="540" y="1020"/>
                  </a:lnTo>
                  <a:lnTo>
                    <a:pt x="546" y="978"/>
                  </a:lnTo>
                  <a:lnTo>
                    <a:pt x="546" y="990"/>
                  </a:lnTo>
                  <a:lnTo>
                    <a:pt x="552" y="972"/>
                  </a:lnTo>
                  <a:lnTo>
                    <a:pt x="552" y="978"/>
                  </a:lnTo>
                  <a:lnTo>
                    <a:pt x="558" y="972"/>
                  </a:lnTo>
                  <a:lnTo>
                    <a:pt x="558" y="972"/>
                  </a:lnTo>
                  <a:lnTo>
                    <a:pt x="564" y="966"/>
                  </a:lnTo>
                  <a:lnTo>
                    <a:pt x="564" y="972"/>
                  </a:lnTo>
                  <a:lnTo>
                    <a:pt x="570" y="948"/>
                  </a:lnTo>
                  <a:lnTo>
                    <a:pt x="570" y="966"/>
                  </a:lnTo>
                  <a:lnTo>
                    <a:pt x="576" y="912"/>
                  </a:lnTo>
                  <a:lnTo>
                    <a:pt x="576" y="948"/>
                  </a:lnTo>
                  <a:lnTo>
                    <a:pt x="582" y="870"/>
                  </a:lnTo>
                  <a:lnTo>
                    <a:pt x="582" y="912"/>
                  </a:lnTo>
                  <a:lnTo>
                    <a:pt x="588" y="828"/>
                  </a:lnTo>
                  <a:lnTo>
                    <a:pt x="588" y="870"/>
                  </a:lnTo>
                  <a:lnTo>
                    <a:pt x="594" y="792"/>
                  </a:lnTo>
                  <a:lnTo>
                    <a:pt x="594" y="828"/>
                  </a:lnTo>
                  <a:lnTo>
                    <a:pt x="600" y="750"/>
                  </a:lnTo>
                  <a:lnTo>
                    <a:pt x="600" y="792"/>
                  </a:lnTo>
                  <a:lnTo>
                    <a:pt x="606" y="708"/>
                  </a:lnTo>
                  <a:lnTo>
                    <a:pt x="606" y="750"/>
                  </a:lnTo>
                  <a:lnTo>
                    <a:pt x="612" y="672"/>
                  </a:lnTo>
                  <a:lnTo>
                    <a:pt x="612" y="708"/>
                  </a:lnTo>
                  <a:lnTo>
                    <a:pt x="618" y="624"/>
                  </a:lnTo>
                  <a:lnTo>
                    <a:pt x="618" y="672"/>
                  </a:lnTo>
                  <a:lnTo>
                    <a:pt x="624" y="576"/>
                  </a:lnTo>
                  <a:lnTo>
                    <a:pt x="624" y="624"/>
                  </a:lnTo>
                  <a:lnTo>
                    <a:pt x="630" y="534"/>
                  </a:lnTo>
                  <a:lnTo>
                    <a:pt x="630" y="576"/>
                  </a:lnTo>
                  <a:lnTo>
                    <a:pt x="636" y="510"/>
                  </a:lnTo>
                  <a:lnTo>
                    <a:pt x="636" y="534"/>
                  </a:lnTo>
                  <a:lnTo>
                    <a:pt x="642" y="510"/>
                  </a:lnTo>
                  <a:lnTo>
                    <a:pt x="642" y="516"/>
                  </a:lnTo>
                  <a:lnTo>
                    <a:pt x="648" y="516"/>
                  </a:lnTo>
                  <a:lnTo>
                    <a:pt x="648" y="534"/>
                  </a:lnTo>
                  <a:lnTo>
                    <a:pt x="654" y="534"/>
                  </a:lnTo>
                  <a:lnTo>
                    <a:pt x="654" y="552"/>
                  </a:lnTo>
                  <a:lnTo>
                    <a:pt x="660" y="552"/>
                  </a:lnTo>
                  <a:lnTo>
                    <a:pt x="660" y="564"/>
                  </a:lnTo>
                  <a:lnTo>
                    <a:pt x="666" y="558"/>
                  </a:lnTo>
                  <a:lnTo>
                    <a:pt x="666" y="564"/>
                  </a:lnTo>
                  <a:lnTo>
                    <a:pt x="672" y="546"/>
                  </a:lnTo>
                  <a:lnTo>
                    <a:pt x="672" y="558"/>
                  </a:lnTo>
                  <a:lnTo>
                    <a:pt x="678" y="528"/>
                  </a:lnTo>
                  <a:lnTo>
                    <a:pt x="678" y="546"/>
                  </a:lnTo>
                  <a:lnTo>
                    <a:pt x="684" y="516"/>
                  </a:lnTo>
                  <a:lnTo>
                    <a:pt x="684" y="528"/>
                  </a:lnTo>
                  <a:lnTo>
                    <a:pt x="690" y="492"/>
                  </a:lnTo>
                  <a:lnTo>
                    <a:pt x="690" y="516"/>
                  </a:lnTo>
                  <a:lnTo>
                    <a:pt x="696" y="468"/>
                  </a:lnTo>
                  <a:lnTo>
                    <a:pt x="696" y="492"/>
                  </a:lnTo>
                  <a:lnTo>
                    <a:pt x="702" y="438"/>
                  </a:lnTo>
                  <a:lnTo>
                    <a:pt x="702" y="468"/>
                  </a:lnTo>
                  <a:lnTo>
                    <a:pt x="708" y="408"/>
                  </a:lnTo>
                  <a:lnTo>
                    <a:pt x="708" y="438"/>
                  </a:lnTo>
                  <a:lnTo>
                    <a:pt x="714" y="372"/>
                  </a:lnTo>
                  <a:lnTo>
                    <a:pt x="714" y="408"/>
                  </a:lnTo>
                  <a:lnTo>
                    <a:pt x="720" y="336"/>
                  </a:lnTo>
                  <a:lnTo>
                    <a:pt x="720" y="372"/>
                  </a:lnTo>
                  <a:lnTo>
                    <a:pt x="726" y="318"/>
                  </a:lnTo>
                  <a:lnTo>
                    <a:pt x="726" y="336"/>
                  </a:lnTo>
                  <a:lnTo>
                    <a:pt x="732" y="312"/>
                  </a:lnTo>
                  <a:lnTo>
                    <a:pt x="732" y="318"/>
                  </a:lnTo>
                  <a:lnTo>
                    <a:pt x="738" y="294"/>
                  </a:lnTo>
                  <a:lnTo>
                    <a:pt x="738" y="312"/>
                  </a:lnTo>
                  <a:lnTo>
                    <a:pt x="744" y="264"/>
                  </a:lnTo>
                  <a:lnTo>
                    <a:pt x="744" y="294"/>
                  </a:lnTo>
                  <a:lnTo>
                    <a:pt x="750" y="228"/>
                  </a:lnTo>
                  <a:lnTo>
                    <a:pt x="750" y="264"/>
                  </a:lnTo>
                  <a:lnTo>
                    <a:pt x="756" y="198"/>
                  </a:lnTo>
                  <a:lnTo>
                    <a:pt x="756" y="228"/>
                  </a:lnTo>
                  <a:lnTo>
                    <a:pt x="762" y="168"/>
                  </a:lnTo>
                  <a:lnTo>
                    <a:pt x="762" y="198"/>
                  </a:lnTo>
                  <a:lnTo>
                    <a:pt x="768" y="126"/>
                  </a:lnTo>
                  <a:lnTo>
                    <a:pt x="768" y="168"/>
                  </a:lnTo>
                  <a:lnTo>
                    <a:pt x="774" y="90"/>
                  </a:lnTo>
                  <a:lnTo>
                    <a:pt x="774" y="126"/>
                  </a:lnTo>
                  <a:lnTo>
                    <a:pt x="780" y="66"/>
                  </a:lnTo>
                  <a:lnTo>
                    <a:pt x="780" y="90"/>
                  </a:lnTo>
                  <a:lnTo>
                    <a:pt x="786" y="60"/>
                  </a:lnTo>
                  <a:lnTo>
                    <a:pt x="786" y="66"/>
                  </a:lnTo>
                  <a:lnTo>
                    <a:pt x="792" y="60"/>
                  </a:lnTo>
                  <a:lnTo>
                    <a:pt x="792" y="60"/>
                  </a:lnTo>
                  <a:lnTo>
                    <a:pt x="798" y="60"/>
                  </a:lnTo>
                  <a:lnTo>
                    <a:pt x="798" y="66"/>
                  </a:lnTo>
                  <a:lnTo>
                    <a:pt x="804" y="66"/>
                  </a:lnTo>
                  <a:lnTo>
                    <a:pt x="804" y="66"/>
                  </a:lnTo>
                  <a:lnTo>
                    <a:pt x="810" y="66"/>
                  </a:lnTo>
                  <a:lnTo>
                    <a:pt x="810" y="66"/>
                  </a:lnTo>
                  <a:lnTo>
                    <a:pt x="816" y="60"/>
                  </a:lnTo>
                  <a:lnTo>
                    <a:pt x="816" y="66"/>
                  </a:lnTo>
                  <a:lnTo>
                    <a:pt x="822" y="48"/>
                  </a:lnTo>
                  <a:lnTo>
                    <a:pt x="822" y="60"/>
                  </a:lnTo>
                  <a:lnTo>
                    <a:pt x="828" y="36"/>
                  </a:lnTo>
                  <a:lnTo>
                    <a:pt x="828" y="48"/>
                  </a:lnTo>
                  <a:lnTo>
                    <a:pt x="834" y="18"/>
                  </a:lnTo>
                  <a:lnTo>
                    <a:pt x="834" y="36"/>
                  </a:lnTo>
                  <a:lnTo>
                    <a:pt x="840" y="6"/>
                  </a:lnTo>
                  <a:lnTo>
                    <a:pt x="840" y="18"/>
                  </a:lnTo>
                  <a:lnTo>
                    <a:pt x="846" y="0"/>
                  </a:lnTo>
                  <a:lnTo>
                    <a:pt x="846" y="6"/>
                  </a:lnTo>
                  <a:lnTo>
                    <a:pt x="852" y="0"/>
                  </a:lnTo>
                  <a:lnTo>
                    <a:pt x="852" y="6"/>
                  </a:lnTo>
                  <a:lnTo>
                    <a:pt x="858" y="6"/>
                  </a:lnTo>
                  <a:lnTo>
                    <a:pt x="858" y="12"/>
                  </a:lnTo>
                  <a:lnTo>
                    <a:pt x="864" y="12"/>
                  </a:lnTo>
                  <a:lnTo>
                    <a:pt x="864" y="24"/>
                  </a:lnTo>
                  <a:lnTo>
                    <a:pt x="870" y="24"/>
                  </a:lnTo>
                  <a:lnTo>
                    <a:pt x="870" y="30"/>
                  </a:lnTo>
                  <a:lnTo>
                    <a:pt x="876" y="30"/>
                  </a:lnTo>
                  <a:lnTo>
                    <a:pt x="876" y="48"/>
                  </a:lnTo>
                  <a:lnTo>
                    <a:pt x="882" y="48"/>
                  </a:lnTo>
                  <a:lnTo>
                    <a:pt x="882" y="72"/>
                  </a:lnTo>
                  <a:lnTo>
                    <a:pt x="888" y="72"/>
                  </a:lnTo>
                  <a:lnTo>
                    <a:pt x="888" y="96"/>
                  </a:lnTo>
                  <a:lnTo>
                    <a:pt x="894" y="96"/>
                  </a:lnTo>
                  <a:lnTo>
                    <a:pt x="894" y="126"/>
                  </a:lnTo>
                  <a:lnTo>
                    <a:pt x="900" y="126"/>
                  </a:lnTo>
                  <a:lnTo>
                    <a:pt x="900" y="150"/>
                  </a:lnTo>
                  <a:lnTo>
                    <a:pt x="906" y="150"/>
                  </a:lnTo>
                  <a:lnTo>
                    <a:pt x="906" y="168"/>
                  </a:lnTo>
                  <a:lnTo>
                    <a:pt x="912" y="168"/>
                  </a:lnTo>
                  <a:lnTo>
                    <a:pt x="912" y="174"/>
                  </a:lnTo>
                  <a:lnTo>
                    <a:pt x="918" y="156"/>
                  </a:lnTo>
                  <a:lnTo>
                    <a:pt x="918" y="168"/>
                  </a:lnTo>
                  <a:lnTo>
                    <a:pt x="924" y="126"/>
                  </a:lnTo>
                  <a:lnTo>
                    <a:pt x="924" y="156"/>
                  </a:lnTo>
                  <a:lnTo>
                    <a:pt x="930" y="114"/>
                  </a:lnTo>
                  <a:lnTo>
                    <a:pt x="930" y="126"/>
                  </a:lnTo>
                  <a:lnTo>
                    <a:pt x="936" y="114"/>
                  </a:lnTo>
                  <a:lnTo>
                    <a:pt x="936" y="120"/>
                  </a:lnTo>
                  <a:lnTo>
                    <a:pt x="942" y="120"/>
                  </a:lnTo>
                  <a:lnTo>
                    <a:pt x="942" y="144"/>
                  </a:lnTo>
                  <a:lnTo>
                    <a:pt x="948" y="144"/>
                  </a:lnTo>
                  <a:lnTo>
                    <a:pt x="948" y="174"/>
                  </a:lnTo>
                  <a:lnTo>
                    <a:pt x="954" y="174"/>
                  </a:lnTo>
                  <a:lnTo>
                    <a:pt x="954" y="204"/>
                  </a:lnTo>
                  <a:lnTo>
                    <a:pt x="960" y="204"/>
                  </a:lnTo>
                  <a:lnTo>
                    <a:pt x="960" y="222"/>
                  </a:lnTo>
                  <a:lnTo>
                    <a:pt x="966" y="222"/>
                  </a:lnTo>
                  <a:lnTo>
                    <a:pt x="966" y="228"/>
                  </a:lnTo>
                  <a:lnTo>
                    <a:pt x="972" y="222"/>
                  </a:lnTo>
                  <a:lnTo>
                    <a:pt x="972" y="228"/>
                  </a:lnTo>
                  <a:lnTo>
                    <a:pt x="978" y="222"/>
                  </a:lnTo>
                  <a:lnTo>
                    <a:pt x="978" y="222"/>
                  </a:lnTo>
                  <a:lnTo>
                    <a:pt x="984" y="210"/>
                  </a:lnTo>
                  <a:lnTo>
                    <a:pt x="984" y="222"/>
                  </a:lnTo>
                  <a:lnTo>
                    <a:pt x="990" y="204"/>
                  </a:lnTo>
                  <a:lnTo>
                    <a:pt x="990" y="210"/>
                  </a:lnTo>
                  <a:lnTo>
                    <a:pt x="996" y="204"/>
                  </a:lnTo>
                  <a:lnTo>
                    <a:pt x="996" y="210"/>
                  </a:lnTo>
                  <a:lnTo>
                    <a:pt x="1002" y="210"/>
                  </a:lnTo>
                  <a:lnTo>
                    <a:pt x="1002" y="222"/>
                  </a:lnTo>
                  <a:lnTo>
                    <a:pt x="1008" y="222"/>
                  </a:lnTo>
                  <a:lnTo>
                    <a:pt x="1008" y="240"/>
                  </a:lnTo>
                  <a:lnTo>
                    <a:pt x="1014" y="240"/>
                  </a:lnTo>
                  <a:lnTo>
                    <a:pt x="1014" y="246"/>
                  </a:lnTo>
                  <a:lnTo>
                    <a:pt x="1020" y="246"/>
                  </a:lnTo>
                  <a:lnTo>
                    <a:pt x="1020" y="264"/>
                  </a:lnTo>
                  <a:lnTo>
                    <a:pt x="1026" y="264"/>
                  </a:lnTo>
                  <a:lnTo>
                    <a:pt x="1026" y="288"/>
                  </a:lnTo>
                  <a:lnTo>
                    <a:pt x="1032" y="288"/>
                  </a:lnTo>
                  <a:lnTo>
                    <a:pt x="1032" y="324"/>
                  </a:lnTo>
                  <a:lnTo>
                    <a:pt x="1038" y="324"/>
                  </a:lnTo>
                  <a:lnTo>
                    <a:pt x="1038" y="348"/>
                  </a:lnTo>
                  <a:lnTo>
                    <a:pt x="1044" y="348"/>
                  </a:lnTo>
                  <a:lnTo>
                    <a:pt x="1044" y="372"/>
                  </a:lnTo>
                  <a:lnTo>
                    <a:pt x="1050" y="372"/>
                  </a:lnTo>
                  <a:lnTo>
                    <a:pt x="1050" y="384"/>
                  </a:lnTo>
                  <a:lnTo>
                    <a:pt x="1056" y="384"/>
                  </a:lnTo>
                  <a:lnTo>
                    <a:pt x="1056" y="384"/>
                  </a:lnTo>
                  <a:lnTo>
                    <a:pt x="1062" y="378"/>
                  </a:lnTo>
                  <a:lnTo>
                    <a:pt x="1062" y="384"/>
                  </a:lnTo>
                  <a:lnTo>
                    <a:pt x="1068" y="372"/>
                  </a:lnTo>
                  <a:lnTo>
                    <a:pt x="1068" y="378"/>
                  </a:lnTo>
                  <a:lnTo>
                    <a:pt x="1074" y="366"/>
                  </a:lnTo>
                  <a:lnTo>
                    <a:pt x="1074" y="372"/>
                  </a:lnTo>
                  <a:lnTo>
                    <a:pt x="1080" y="366"/>
                  </a:lnTo>
                  <a:lnTo>
                    <a:pt x="1080" y="366"/>
                  </a:lnTo>
                  <a:lnTo>
                    <a:pt x="1086" y="366"/>
                  </a:lnTo>
                  <a:lnTo>
                    <a:pt x="1086" y="372"/>
                  </a:lnTo>
                  <a:lnTo>
                    <a:pt x="1092" y="372"/>
                  </a:lnTo>
                  <a:lnTo>
                    <a:pt x="1092" y="384"/>
                  </a:lnTo>
                  <a:lnTo>
                    <a:pt x="1098" y="384"/>
                  </a:lnTo>
                  <a:lnTo>
                    <a:pt x="1098" y="390"/>
                  </a:lnTo>
                  <a:lnTo>
                    <a:pt x="1104" y="390"/>
                  </a:lnTo>
                  <a:lnTo>
                    <a:pt x="1104" y="396"/>
                  </a:lnTo>
                  <a:lnTo>
                    <a:pt x="1110" y="396"/>
                  </a:lnTo>
                  <a:lnTo>
                    <a:pt x="1110" y="396"/>
                  </a:lnTo>
                  <a:lnTo>
                    <a:pt x="1116" y="396"/>
                  </a:lnTo>
                  <a:lnTo>
                    <a:pt x="1116" y="408"/>
                  </a:lnTo>
                  <a:lnTo>
                    <a:pt x="1122" y="408"/>
                  </a:lnTo>
                  <a:lnTo>
                    <a:pt x="1122" y="414"/>
                  </a:lnTo>
                  <a:lnTo>
                    <a:pt x="1128" y="414"/>
                  </a:lnTo>
                  <a:lnTo>
                    <a:pt x="1128" y="426"/>
                  </a:lnTo>
                  <a:lnTo>
                    <a:pt x="1134" y="426"/>
                  </a:lnTo>
                  <a:lnTo>
                    <a:pt x="1134" y="438"/>
                  </a:lnTo>
                  <a:lnTo>
                    <a:pt x="1140" y="438"/>
                  </a:lnTo>
                  <a:lnTo>
                    <a:pt x="1140" y="438"/>
                  </a:lnTo>
                  <a:lnTo>
                    <a:pt x="1146" y="438"/>
                  </a:lnTo>
                  <a:lnTo>
                    <a:pt x="1146" y="444"/>
                  </a:lnTo>
                  <a:lnTo>
                    <a:pt x="1152" y="438"/>
                  </a:lnTo>
                  <a:lnTo>
                    <a:pt x="1152" y="444"/>
                  </a:lnTo>
                  <a:lnTo>
                    <a:pt x="1158" y="432"/>
                  </a:lnTo>
                  <a:lnTo>
                    <a:pt x="1158" y="438"/>
                  </a:lnTo>
                  <a:lnTo>
                    <a:pt x="1164" y="420"/>
                  </a:lnTo>
                  <a:lnTo>
                    <a:pt x="1164" y="432"/>
                  </a:lnTo>
                  <a:lnTo>
                    <a:pt x="1170" y="408"/>
                  </a:lnTo>
                  <a:lnTo>
                    <a:pt x="1170" y="420"/>
                  </a:lnTo>
                  <a:lnTo>
                    <a:pt x="1176" y="402"/>
                  </a:lnTo>
                  <a:lnTo>
                    <a:pt x="1176" y="408"/>
                  </a:lnTo>
                  <a:lnTo>
                    <a:pt x="1182" y="390"/>
                  </a:lnTo>
                  <a:lnTo>
                    <a:pt x="1182" y="402"/>
                  </a:lnTo>
                  <a:lnTo>
                    <a:pt x="1188" y="378"/>
                  </a:lnTo>
                  <a:lnTo>
                    <a:pt x="1188" y="390"/>
                  </a:lnTo>
                  <a:lnTo>
                    <a:pt x="1194" y="372"/>
                  </a:lnTo>
                  <a:lnTo>
                    <a:pt x="1194" y="378"/>
                  </a:lnTo>
                  <a:lnTo>
                    <a:pt x="1200" y="372"/>
                  </a:lnTo>
                  <a:lnTo>
                    <a:pt x="1200" y="384"/>
                  </a:lnTo>
                  <a:lnTo>
                    <a:pt x="1206" y="384"/>
                  </a:lnTo>
                  <a:lnTo>
                    <a:pt x="1206" y="402"/>
                  </a:lnTo>
                  <a:lnTo>
                    <a:pt x="1212" y="402"/>
                  </a:lnTo>
                  <a:lnTo>
                    <a:pt x="1212" y="414"/>
                  </a:lnTo>
                  <a:lnTo>
                    <a:pt x="1218" y="408"/>
                  </a:lnTo>
                  <a:lnTo>
                    <a:pt x="1218" y="414"/>
                  </a:lnTo>
                  <a:lnTo>
                    <a:pt x="1224" y="390"/>
                  </a:lnTo>
                  <a:lnTo>
                    <a:pt x="1224" y="408"/>
                  </a:lnTo>
                  <a:lnTo>
                    <a:pt x="1230" y="372"/>
                  </a:lnTo>
                  <a:lnTo>
                    <a:pt x="1230" y="390"/>
                  </a:lnTo>
                  <a:lnTo>
                    <a:pt x="1236" y="360"/>
                  </a:lnTo>
                  <a:lnTo>
                    <a:pt x="1236" y="372"/>
                  </a:lnTo>
                  <a:lnTo>
                    <a:pt x="1242" y="354"/>
                  </a:lnTo>
                  <a:lnTo>
                    <a:pt x="1242" y="360"/>
                  </a:lnTo>
                  <a:lnTo>
                    <a:pt x="1248" y="354"/>
                  </a:lnTo>
                  <a:lnTo>
                    <a:pt x="1248" y="360"/>
                  </a:lnTo>
                  <a:lnTo>
                    <a:pt x="1254" y="360"/>
                  </a:lnTo>
                  <a:lnTo>
                    <a:pt x="1254" y="372"/>
                  </a:lnTo>
                  <a:lnTo>
                    <a:pt x="1260" y="372"/>
                  </a:lnTo>
                  <a:lnTo>
                    <a:pt x="1260" y="390"/>
                  </a:lnTo>
                  <a:lnTo>
                    <a:pt x="1266" y="390"/>
                  </a:lnTo>
                  <a:lnTo>
                    <a:pt x="1266" y="408"/>
                  </a:lnTo>
                  <a:lnTo>
                    <a:pt x="1272" y="408"/>
                  </a:lnTo>
                  <a:lnTo>
                    <a:pt x="1272" y="426"/>
                  </a:lnTo>
                  <a:lnTo>
                    <a:pt x="1278" y="426"/>
                  </a:lnTo>
                  <a:lnTo>
                    <a:pt x="1278" y="438"/>
                  </a:lnTo>
                  <a:lnTo>
                    <a:pt x="1284" y="438"/>
                  </a:lnTo>
                  <a:lnTo>
                    <a:pt x="1284" y="456"/>
                  </a:lnTo>
                  <a:lnTo>
                    <a:pt x="1290" y="456"/>
                  </a:lnTo>
                  <a:lnTo>
                    <a:pt x="1290" y="474"/>
                  </a:lnTo>
                  <a:lnTo>
                    <a:pt x="1296" y="474"/>
                  </a:lnTo>
                  <a:lnTo>
                    <a:pt x="1296" y="492"/>
                  </a:lnTo>
                  <a:lnTo>
                    <a:pt x="1302" y="492"/>
                  </a:lnTo>
                  <a:lnTo>
                    <a:pt x="1302" y="498"/>
                  </a:lnTo>
                  <a:lnTo>
                    <a:pt x="1308" y="486"/>
                  </a:lnTo>
                  <a:lnTo>
                    <a:pt x="1308" y="498"/>
                  </a:lnTo>
                  <a:lnTo>
                    <a:pt x="1314" y="474"/>
                  </a:lnTo>
                  <a:lnTo>
                    <a:pt x="1314" y="486"/>
                  </a:lnTo>
                  <a:lnTo>
                    <a:pt x="1320" y="474"/>
                  </a:lnTo>
                  <a:lnTo>
                    <a:pt x="1320" y="474"/>
                  </a:lnTo>
                  <a:lnTo>
                    <a:pt x="1326" y="474"/>
                  </a:lnTo>
                  <a:lnTo>
                    <a:pt x="1326" y="486"/>
                  </a:lnTo>
                  <a:lnTo>
                    <a:pt x="1332" y="486"/>
                  </a:lnTo>
                  <a:lnTo>
                    <a:pt x="1332" y="498"/>
                  </a:lnTo>
                  <a:lnTo>
                    <a:pt x="1338" y="498"/>
                  </a:lnTo>
                  <a:lnTo>
                    <a:pt x="1338" y="504"/>
                  </a:lnTo>
                  <a:lnTo>
                    <a:pt x="1344" y="492"/>
                  </a:lnTo>
                  <a:lnTo>
                    <a:pt x="1344" y="498"/>
                  </a:lnTo>
                  <a:lnTo>
                    <a:pt x="1350" y="480"/>
                  </a:lnTo>
                  <a:lnTo>
                    <a:pt x="1350" y="492"/>
                  </a:lnTo>
                  <a:lnTo>
                    <a:pt x="1356" y="468"/>
                  </a:lnTo>
                  <a:lnTo>
                    <a:pt x="1356" y="480"/>
                  </a:lnTo>
                  <a:lnTo>
                    <a:pt x="1362" y="462"/>
                  </a:lnTo>
                  <a:lnTo>
                    <a:pt x="1362" y="468"/>
                  </a:lnTo>
                  <a:lnTo>
                    <a:pt x="1368" y="462"/>
                  </a:lnTo>
                  <a:lnTo>
                    <a:pt x="1368" y="468"/>
                  </a:lnTo>
                  <a:lnTo>
                    <a:pt x="1374" y="468"/>
                  </a:lnTo>
                  <a:lnTo>
                    <a:pt x="1374" y="486"/>
                  </a:lnTo>
                  <a:lnTo>
                    <a:pt x="1380" y="486"/>
                  </a:lnTo>
                  <a:lnTo>
                    <a:pt x="1380" y="516"/>
                  </a:lnTo>
                  <a:lnTo>
                    <a:pt x="1386" y="516"/>
                  </a:lnTo>
                  <a:lnTo>
                    <a:pt x="1386" y="546"/>
                  </a:lnTo>
                  <a:lnTo>
                    <a:pt x="1392" y="546"/>
                  </a:lnTo>
                  <a:lnTo>
                    <a:pt x="1392" y="570"/>
                  </a:lnTo>
                  <a:lnTo>
                    <a:pt x="1398" y="570"/>
                  </a:lnTo>
                  <a:lnTo>
                    <a:pt x="1398" y="588"/>
                  </a:lnTo>
                  <a:lnTo>
                    <a:pt x="1404" y="588"/>
                  </a:lnTo>
                  <a:lnTo>
                    <a:pt x="1404" y="594"/>
                  </a:lnTo>
                  <a:lnTo>
                    <a:pt x="1410" y="594"/>
                  </a:lnTo>
                  <a:lnTo>
                    <a:pt x="1410" y="594"/>
                  </a:lnTo>
                  <a:lnTo>
                    <a:pt x="1416" y="588"/>
                  </a:lnTo>
                  <a:lnTo>
                    <a:pt x="1416" y="594"/>
                  </a:lnTo>
                  <a:lnTo>
                    <a:pt x="1422" y="570"/>
                  </a:lnTo>
                  <a:lnTo>
                    <a:pt x="1422" y="588"/>
                  </a:lnTo>
                  <a:lnTo>
                    <a:pt x="1428" y="546"/>
                  </a:lnTo>
                  <a:lnTo>
                    <a:pt x="1428" y="570"/>
                  </a:lnTo>
                  <a:lnTo>
                    <a:pt x="1434" y="534"/>
                  </a:lnTo>
                  <a:lnTo>
                    <a:pt x="1434" y="546"/>
                  </a:lnTo>
                  <a:lnTo>
                    <a:pt x="1440" y="534"/>
                  </a:lnTo>
                  <a:lnTo>
                    <a:pt x="1440" y="540"/>
                  </a:lnTo>
                  <a:lnTo>
                    <a:pt x="1446" y="540"/>
                  </a:lnTo>
                  <a:lnTo>
                    <a:pt x="1446" y="546"/>
                  </a:lnTo>
                  <a:lnTo>
                    <a:pt x="1452" y="546"/>
                  </a:lnTo>
                  <a:lnTo>
                    <a:pt x="1452" y="546"/>
                  </a:lnTo>
                  <a:lnTo>
                    <a:pt x="1458" y="546"/>
                  </a:lnTo>
                  <a:lnTo>
                    <a:pt x="1458" y="546"/>
                  </a:lnTo>
                  <a:lnTo>
                    <a:pt x="1464" y="546"/>
                  </a:lnTo>
                  <a:lnTo>
                    <a:pt x="1464" y="552"/>
                  </a:lnTo>
                  <a:lnTo>
                    <a:pt x="1470" y="546"/>
                  </a:lnTo>
                  <a:lnTo>
                    <a:pt x="1470" y="552"/>
                  </a:lnTo>
                  <a:lnTo>
                    <a:pt x="1476" y="534"/>
                  </a:lnTo>
                  <a:lnTo>
                    <a:pt x="1476" y="546"/>
                  </a:lnTo>
                  <a:lnTo>
                    <a:pt x="1482" y="516"/>
                  </a:lnTo>
                  <a:lnTo>
                    <a:pt x="1482" y="534"/>
                  </a:lnTo>
                  <a:lnTo>
                    <a:pt x="1488" y="498"/>
                  </a:lnTo>
                  <a:lnTo>
                    <a:pt x="1488" y="516"/>
                  </a:lnTo>
                  <a:lnTo>
                    <a:pt x="1494" y="486"/>
                  </a:lnTo>
                  <a:lnTo>
                    <a:pt x="1494" y="498"/>
                  </a:lnTo>
                  <a:lnTo>
                    <a:pt x="1500" y="474"/>
                  </a:lnTo>
                  <a:lnTo>
                    <a:pt x="1500" y="486"/>
                  </a:lnTo>
                  <a:lnTo>
                    <a:pt x="1506" y="456"/>
                  </a:lnTo>
                  <a:lnTo>
                    <a:pt x="1506" y="474"/>
                  </a:lnTo>
                  <a:lnTo>
                    <a:pt x="1512" y="438"/>
                  </a:lnTo>
                  <a:lnTo>
                    <a:pt x="1512" y="456"/>
                  </a:lnTo>
                  <a:lnTo>
                    <a:pt x="1518" y="426"/>
                  </a:lnTo>
                  <a:lnTo>
                    <a:pt x="1518" y="438"/>
                  </a:lnTo>
                  <a:lnTo>
                    <a:pt x="1524" y="426"/>
                  </a:lnTo>
                  <a:lnTo>
                    <a:pt x="1524" y="432"/>
                  </a:lnTo>
                  <a:lnTo>
                    <a:pt x="1530" y="432"/>
                  </a:lnTo>
                  <a:lnTo>
                    <a:pt x="1530" y="444"/>
                  </a:lnTo>
                  <a:lnTo>
                    <a:pt x="1536" y="444"/>
                  </a:lnTo>
                  <a:lnTo>
                    <a:pt x="1536" y="456"/>
                  </a:lnTo>
                  <a:lnTo>
                    <a:pt x="1542" y="456"/>
                  </a:lnTo>
                  <a:lnTo>
                    <a:pt x="1542" y="474"/>
                  </a:lnTo>
                  <a:lnTo>
                    <a:pt x="1548" y="474"/>
                  </a:lnTo>
                  <a:lnTo>
                    <a:pt x="1548" y="480"/>
                  </a:lnTo>
                  <a:lnTo>
                    <a:pt x="1554" y="480"/>
                  </a:lnTo>
                  <a:lnTo>
                    <a:pt x="1554" y="480"/>
                  </a:lnTo>
                  <a:lnTo>
                    <a:pt x="1560" y="468"/>
                  </a:lnTo>
                  <a:lnTo>
                    <a:pt x="1560" y="480"/>
                  </a:lnTo>
                  <a:lnTo>
                    <a:pt x="1566" y="462"/>
                  </a:lnTo>
                  <a:lnTo>
                    <a:pt x="1566" y="468"/>
                  </a:lnTo>
                  <a:lnTo>
                    <a:pt x="1572" y="462"/>
                  </a:lnTo>
                  <a:lnTo>
                    <a:pt x="1572" y="468"/>
                  </a:lnTo>
                  <a:lnTo>
                    <a:pt x="1578" y="468"/>
                  </a:lnTo>
                  <a:lnTo>
                    <a:pt x="1578" y="492"/>
                  </a:lnTo>
                  <a:lnTo>
                    <a:pt x="1584" y="492"/>
                  </a:lnTo>
                  <a:lnTo>
                    <a:pt x="1584" y="522"/>
                  </a:lnTo>
                  <a:lnTo>
                    <a:pt x="1590" y="522"/>
                  </a:lnTo>
                  <a:lnTo>
                    <a:pt x="1590" y="546"/>
                  </a:lnTo>
                  <a:lnTo>
                    <a:pt x="1596" y="546"/>
                  </a:lnTo>
                  <a:lnTo>
                    <a:pt x="1596" y="564"/>
                  </a:lnTo>
                  <a:lnTo>
                    <a:pt x="1602" y="564"/>
                  </a:lnTo>
                  <a:lnTo>
                    <a:pt x="1602" y="564"/>
                  </a:lnTo>
                  <a:lnTo>
                    <a:pt x="1608" y="558"/>
                  </a:lnTo>
                  <a:lnTo>
                    <a:pt x="1608" y="564"/>
                  </a:lnTo>
                  <a:lnTo>
                    <a:pt x="1614" y="546"/>
                  </a:lnTo>
                  <a:lnTo>
                    <a:pt x="1614" y="558"/>
                  </a:lnTo>
                  <a:lnTo>
                    <a:pt x="1620" y="534"/>
                  </a:lnTo>
                  <a:lnTo>
                    <a:pt x="1620" y="546"/>
                  </a:lnTo>
                  <a:lnTo>
                    <a:pt x="1626" y="504"/>
                  </a:lnTo>
                  <a:lnTo>
                    <a:pt x="1626" y="534"/>
                  </a:lnTo>
                  <a:lnTo>
                    <a:pt x="1632" y="480"/>
                  </a:lnTo>
                  <a:lnTo>
                    <a:pt x="1632" y="504"/>
                  </a:lnTo>
                  <a:lnTo>
                    <a:pt x="1638" y="462"/>
                  </a:lnTo>
                  <a:lnTo>
                    <a:pt x="1638" y="480"/>
                  </a:lnTo>
                  <a:lnTo>
                    <a:pt x="1644" y="462"/>
                  </a:lnTo>
                  <a:lnTo>
                    <a:pt x="1644" y="468"/>
                  </a:lnTo>
                  <a:lnTo>
                    <a:pt x="1650" y="468"/>
                  </a:lnTo>
                  <a:lnTo>
                    <a:pt x="1650" y="480"/>
                  </a:lnTo>
                  <a:lnTo>
                    <a:pt x="1656" y="480"/>
                  </a:lnTo>
                  <a:lnTo>
                    <a:pt x="1656" y="498"/>
                  </a:lnTo>
                  <a:lnTo>
                    <a:pt x="1662" y="498"/>
                  </a:lnTo>
                  <a:lnTo>
                    <a:pt x="1662" y="510"/>
                  </a:lnTo>
                  <a:lnTo>
                    <a:pt x="1668" y="510"/>
                  </a:lnTo>
                  <a:lnTo>
                    <a:pt x="1668" y="516"/>
                  </a:lnTo>
                  <a:lnTo>
                    <a:pt x="1674" y="516"/>
                  </a:lnTo>
                  <a:lnTo>
                    <a:pt x="1674" y="516"/>
                  </a:lnTo>
                  <a:lnTo>
                    <a:pt x="1680" y="510"/>
                  </a:lnTo>
                  <a:lnTo>
                    <a:pt x="1680" y="516"/>
                  </a:lnTo>
                  <a:lnTo>
                    <a:pt x="1686" y="492"/>
                  </a:lnTo>
                  <a:lnTo>
                    <a:pt x="1686" y="510"/>
                  </a:lnTo>
                  <a:lnTo>
                    <a:pt x="1692" y="474"/>
                  </a:lnTo>
                  <a:lnTo>
                    <a:pt x="1692" y="492"/>
                  </a:lnTo>
                  <a:lnTo>
                    <a:pt x="1698" y="462"/>
                  </a:lnTo>
                  <a:lnTo>
                    <a:pt x="1698" y="474"/>
                  </a:lnTo>
                  <a:lnTo>
                    <a:pt x="1704" y="456"/>
                  </a:lnTo>
                  <a:lnTo>
                    <a:pt x="1704" y="462"/>
                  </a:lnTo>
                  <a:lnTo>
                    <a:pt x="1710" y="462"/>
                  </a:lnTo>
                  <a:lnTo>
                    <a:pt x="1710" y="480"/>
                  </a:lnTo>
                  <a:lnTo>
                    <a:pt x="1716" y="480"/>
                  </a:lnTo>
                  <a:lnTo>
                    <a:pt x="1716" y="504"/>
                  </a:lnTo>
                  <a:lnTo>
                    <a:pt x="1722" y="504"/>
                  </a:lnTo>
                  <a:lnTo>
                    <a:pt x="1722" y="522"/>
                  </a:lnTo>
                  <a:lnTo>
                    <a:pt x="1728" y="522"/>
                  </a:lnTo>
                  <a:lnTo>
                    <a:pt x="1728" y="528"/>
                  </a:lnTo>
                  <a:lnTo>
                    <a:pt x="1734" y="522"/>
                  </a:lnTo>
                  <a:lnTo>
                    <a:pt x="1734" y="528"/>
                  </a:lnTo>
                  <a:lnTo>
                    <a:pt x="1740" y="510"/>
                  </a:lnTo>
                  <a:lnTo>
                    <a:pt x="1740" y="522"/>
                  </a:lnTo>
                  <a:lnTo>
                    <a:pt x="1746" y="504"/>
                  </a:lnTo>
                  <a:lnTo>
                    <a:pt x="1746" y="510"/>
                  </a:lnTo>
                  <a:lnTo>
                    <a:pt x="1752" y="504"/>
                  </a:lnTo>
                  <a:lnTo>
                    <a:pt x="1752" y="504"/>
                  </a:lnTo>
                  <a:lnTo>
                    <a:pt x="1758" y="504"/>
                  </a:lnTo>
                  <a:lnTo>
                    <a:pt x="1758" y="522"/>
                  </a:lnTo>
                  <a:lnTo>
                    <a:pt x="1764" y="522"/>
                  </a:lnTo>
                  <a:lnTo>
                    <a:pt x="1764" y="534"/>
                  </a:lnTo>
                </a:path>
              </a:pathLst>
            </a:custGeom>
            <a:noFill/>
            <a:ln w="19050">
              <a:solidFill>
                <a:srgbClr val="00B0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244" name="Rectangle 174"/>
            <p:cNvSpPr>
              <a:spLocks noChangeArrowheads="1"/>
            </p:cNvSpPr>
            <p:nvPr/>
          </p:nvSpPr>
          <p:spPr bwMode="auto">
            <a:xfrm>
              <a:off x="3135" y="774"/>
              <a:ext cx="27" cy="11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Arial" pitchFamily="34" charset="0"/>
                  <a:ea typeface="宋体" pitchFamily="2" charset="-122"/>
                  <a:cs typeface="Arial" pitchFamily="34" charset="0"/>
                </a:rPr>
                <a:t> </a:t>
              </a:r>
              <a:endParaRPr kumimoji="0" lang="zh-CN" altLang="zh-CN" sz="1000" b="0" i="0" u="none" strike="noStrike" cap="none" normalizeH="0" baseline="0">
                <a:ln>
                  <a:noFill/>
                </a:ln>
                <a:solidFill>
                  <a:schemeClr val="tx1"/>
                </a:solidFill>
                <a:effectLst/>
                <a:latin typeface="Arial" pitchFamily="34" charset="0"/>
                <a:ea typeface="宋体" pitchFamily="2" charset="-122"/>
                <a:cs typeface="Arial" pitchFamily="34" charset="0"/>
              </a:endParaRPr>
            </a:p>
          </p:txBody>
        </p:sp>
      </p:grpSp>
      <p:sp>
        <p:nvSpPr>
          <p:cNvPr id="247" name="矩形 246"/>
          <p:cNvSpPr/>
          <p:nvPr/>
        </p:nvSpPr>
        <p:spPr bwMode="auto">
          <a:xfrm>
            <a:off x="3040209" y="177342"/>
            <a:ext cx="809932" cy="991439"/>
          </a:xfrm>
          <a:prstGeom prst="rect">
            <a:avLst/>
          </a:prstGeom>
          <a:solidFill>
            <a:srgbClr val="FFFF00">
              <a:alpha val="20000"/>
            </a:srgbClr>
          </a:solidFill>
          <a:ln w="19050">
            <a:solidFill>
              <a:srgbClr val="FFFF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249" name="TextBox 248"/>
          <p:cNvSpPr txBox="1"/>
          <p:nvPr/>
        </p:nvSpPr>
        <p:spPr>
          <a:xfrm>
            <a:off x="3158251" y="1109993"/>
            <a:ext cx="647946" cy="274591"/>
          </a:xfrm>
          <a:prstGeom prst="rect">
            <a:avLst/>
          </a:prstGeom>
          <a:noFill/>
        </p:spPr>
        <p:txBody>
          <a:bodyPr wrap="square" rtlCol="0">
            <a:spAutoFit/>
          </a:bodyPr>
          <a:lstStyle/>
          <a:p>
            <a:r>
              <a:rPr lang="en-US" altLang="zh-CN" sz="1200" b="1" dirty="0">
                <a:latin typeface="Arial" pitchFamily="34" charset="0"/>
                <a:cs typeface="Arial" pitchFamily="34" charset="0"/>
              </a:rPr>
              <a:t>FSW</a:t>
            </a:r>
            <a:endParaRPr lang="zh-CN" altLang="en-US" sz="1200" b="1" dirty="0">
              <a:latin typeface="Arial" pitchFamily="34" charset="0"/>
              <a:cs typeface="Arial" pitchFamily="34" charset="0"/>
            </a:endParaRPr>
          </a:p>
        </p:txBody>
      </p:sp>
      <p:sp>
        <p:nvSpPr>
          <p:cNvPr id="250" name="Rectangle 57"/>
          <p:cNvSpPr>
            <a:spLocks noChangeArrowheads="1"/>
          </p:cNvSpPr>
          <p:nvPr/>
        </p:nvSpPr>
        <p:spPr bwMode="auto">
          <a:xfrm>
            <a:off x="1630936" y="814696"/>
            <a:ext cx="307777"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000000"/>
                </a:solidFill>
                <a:effectLst/>
                <a:latin typeface="Times New Roman" pitchFamily="18" charset="0"/>
                <a:cs typeface="Times New Roman" pitchFamily="18" charset="0"/>
              </a:rPr>
              <a:t>FPZ</a:t>
            </a:r>
            <a:endParaRPr kumimoji="0" lang="zh-CN" altLang="zh-CN" sz="1400" b="0" i="0" u="none" strike="noStrike" cap="none" normalizeH="0" baseline="0" dirty="0">
              <a:ln>
                <a:noFill/>
              </a:ln>
              <a:solidFill>
                <a:schemeClr val="tx1"/>
              </a:solidFill>
              <a:effectLst/>
              <a:latin typeface="Times New Roman" pitchFamily="18" charset="0"/>
              <a:cs typeface="Times New Roman" pitchFamily="18" charset="0"/>
            </a:endParaRPr>
          </a:p>
        </p:txBody>
      </p:sp>
      <p:grpSp>
        <p:nvGrpSpPr>
          <p:cNvPr id="40" name="Group 7"/>
          <p:cNvGrpSpPr>
            <a:grpSpLocks noChangeAspect="1"/>
          </p:cNvGrpSpPr>
          <p:nvPr/>
        </p:nvGrpSpPr>
        <p:grpSpPr bwMode="auto">
          <a:xfrm>
            <a:off x="4320695" y="-928718"/>
            <a:ext cx="2823073" cy="3153739"/>
            <a:chOff x="2385" y="321"/>
            <a:chExt cx="2160" cy="2413"/>
          </a:xfrm>
        </p:grpSpPr>
        <p:sp>
          <p:nvSpPr>
            <p:cNvPr id="178" name="Rectangle 8"/>
            <p:cNvSpPr>
              <a:spLocks noChangeArrowheads="1"/>
            </p:cNvSpPr>
            <p:nvPr/>
          </p:nvSpPr>
          <p:spPr bwMode="auto">
            <a:xfrm>
              <a:off x="2385" y="795"/>
              <a:ext cx="0" cy="118"/>
            </a:xfrm>
            <a:prstGeom prst="rect">
              <a:avLst/>
            </a:prstGeom>
            <a:solidFill>
              <a:srgbClr val="FFFFFF"/>
            </a:solid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000" b="0" i="0" u="none" strike="noStrike" cap="none" normalizeH="0" baseline="0">
                <a:ln>
                  <a:noFill/>
                </a:ln>
                <a:solidFill>
                  <a:schemeClr val="tx1"/>
                </a:solidFill>
                <a:effectLst/>
                <a:latin typeface="Arial" pitchFamily="34" charset="0"/>
                <a:ea typeface="宋体" pitchFamily="2" charset="-122"/>
                <a:cs typeface="Arial" pitchFamily="34" charset="0"/>
              </a:endParaRPr>
            </a:p>
          </p:txBody>
        </p:sp>
        <p:sp>
          <p:nvSpPr>
            <p:cNvPr id="179" name="Line 9"/>
            <p:cNvSpPr>
              <a:spLocks noChangeShapeType="1"/>
            </p:cNvSpPr>
            <p:nvPr/>
          </p:nvSpPr>
          <p:spPr bwMode="auto">
            <a:xfrm>
              <a:off x="2763" y="2247"/>
              <a:ext cx="178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180" name="Line 10"/>
            <p:cNvSpPr>
              <a:spLocks noChangeShapeType="1"/>
            </p:cNvSpPr>
            <p:nvPr/>
          </p:nvSpPr>
          <p:spPr bwMode="auto">
            <a:xfrm>
              <a:off x="3057" y="1131"/>
              <a:ext cx="1" cy="160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181" name="Line 12"/>
            <p:cNvSpPr>
              <a:spLocks noChangeShapeType="1"/>
            </p:cNvSpPr>
            <p:nvPr/>
          </p:nvSpPr>
          <p:spPr bwMode="auto">
            <a:xfrm flipV="1">
              <a:off x="2763" y="2217"/>
              <a:ext cx="1" cy="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182" name="Rectangle 13"/>
            <p:cNvSpPr>
              <a:spLocks noChangeArrowheads="1"/>
            </p:cNvSpPr>
            <p:nvPr/>
          </p:nvSpPr>
          <p:spPr bwMode="auto">
            <a:xfrm>
              <a:off x="2703" y="2283"/>
              <a:ext cx="0"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000" b="0" i="0" u="none" strike="noStrike" cap="none" normalizeH="0" baseline="0" dirty="0">
                <a:ln>
                  <a:noFill/>
                </a:ln>
                <a:solidFill>
                  <a:schemeClr val="tx1"/>
                </a:solidFill>
                <a:effectLst/>
                <a:latin typeface="Arial" pitchFamily="34" charset="0"/>
                <a:ea typeface="宋体" pitchFamily="2" charset="-122"/>
                <a:cs typeface="Arial" pitchFamily="34" charset="0"/>
              </a:endParaRPr>
            </a:p>
          </p:txBody>
        </p:sp>
        <p:sp>
          <p:nvSpPr>
            <p:cNvPr id="183" name="Line 14"/>
            <p:cNvSpPr>
              <a:spLocks noChangeShapeType="1"/>
            </p:cNvSpPr>
            <p:nvPr/>
          </p:nvSpPr>
          <p:spPr bwMode="auto">
            <a:xfrm flipV="1">
              <a:off x="3135" y="2217"/>
              <a:ext cx="1" cy="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184" name="Line 16"/>
            <p:cNvSpPr>
              <a:spLocks noChangeShapeType="1"/>
            </p:cNvSpPr>
            <p:nvPr/>
          </p:nvSpPr>
          <p:spPr bwMode="auto">
            <a:xfrm flipV="1">
              <a:off x="3507" y="2217"/>
              <a:ext cx="1" cy="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185" name="Line 18"/>
            <p:cNvSpPr>
              <a:spLocks noChangeShapeType="1"/>
            </p:cNvSpPr>
            <p:nvPr/>
          </p:nvSpPr>
          <p:spPr bwMode="auto">
            <a:xfrm flipV="1">
              <a:off x="3879" y="2217"/>
              <a:ext cx="1" cy="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186" name="Line 20"/>
            <p:cNvSpPr>
              <a:spLocks noChangeShapeType="1"/>
            </p:cNvSpPr>
            <p:nvPr/>
          </p:nvSpPr>
          <p:spPr bwMode="auto">
            <a:xfrm flipV="1">
              <a:off x="4251" y="2217"/>
              <a:ext cx="1" cy="6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187" name="Line 23"/>
            <p:cNvSpPr>
              <a:spLocks noChangeShapeType="1"/>
            </p:cNvSpPr>
            <p:nvPr/>
          </p:nvSpPr>
          <p:spPr bwMode="auto">
            <a:xfrm flipH="1">
              <a:off x="3027" y="2253"/>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188" name="Rectangle 24"/>
            <p:cNvSpPr>
              <a:spLocks noChangeArrowheads="1"/>
            </p:cNvSpPr>
            <p:nvPr/>
          </p:nvSpPr>
          <p:spPr bwMode="auto">
            <a:xfrm>
              <a:off x="2961" y="2223"/>
              <a:ext cx="135"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Arial" pitchFamily="34" charset="0"/>
                  <a:ea typeface="宋体" pitchFamily="2" charset="-122"/>
                  <a:cs typeface="Arial" pitchFamily="34" charset="0"/>
                </a:rPr>
                <a:t>0.0</a:t>
              </a:r>
              <a:endParaRPr kumimoji="0" lang="zh-CN" altLang="zh-CN" sz="1000" b="0" i="0" u="none" strike="noStrike" cap="none" normalizeH="0" baseline="0">
                <a:ln>
                  <a:noFill/>
                </a:ln>
                <a:solidFill>
                  <a:schemeClr val="tx1"/>
                </a:solidFill>
                <a:effectLst/>
                <a:latin typeface="Arial" pitchFamily="34" charset="0"/>
                <a:ea typeface="宋体" pitchFamily="2" charset="-122"/>
                <a:cs typeface="Arial" pitchFamily="34" charset="0"/>
              </a:endParaRPr>
            </a:p>
          </p:txBody>
        </p:sp>
        <p:sp>
          <p:nvSpPr>
            <p:cNvPr id="189" name="Line 25"/>
            <p:cNvSpPr>
              <a:spLocks noChangeShapeType="1"/>
            </p:cNvSpPr>
            <p:nvPr/>
          </p:nvSpPr>
          <p:spPr bwMode="auto">
            <a:xfrm flipH="1">
              <a:off x="3027" y="2097"/>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190" name="Line 27"/>
            <p:cNvSpPr>
              <a:spLocks noChangeShapeType="1"/>
            </p:cNvSpPr>
            <p:nvPr/>
          </p:nvSpPr>
          <p:spPr bwMode="auto">
            <a:xfrm flipH="1">
              <a:off x="3027" y="1935"/>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191" name="Line 29"/>
            <p:cNvSpPr>
              <a:spLocks noChangeShapeType="1"/>
            </p:cNvSpPr>
            <p:nvPr/>
          </p:nvSpPr>
          <p:spPr bwMode="auto">
            <a:xfrm flipH="1">
              <a:off x="3027" y="1773"/>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192" name="Line 31"/>
            <p:cNvSpPr>
              <a:spLocks noChangeShapeType="1"/>
            </p:cNvSpPr>
            <p:nvPr/>
          </p:nvSpPr>
          <p:spPr bwMode="auto">
            <a:xfrm flipH="1">
              <a:off x="3027" y="1617"/>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193" name="Line 33"/>
            <p:cNvSpPr>
              <a:spLocks noChangeShapeType="1"/>
            </p:cNvSpPr>
            <p:nvPr/>
          </p:nvSpPr>
          <p:spPr bwMode="auto">
            <a:xfrm flipH="1">
              <a:off x="3027" y="1455"/>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194" name="Line 35"/>
            <p:cNvSpPr>
              <a:spLocks noChangeShapeType="1"/>
            </p:cNvSpPr>
            <p:nvPr/>
          </p:nvSpPr>
          <p:spPr bwMode="auto">
            <a:xfrm flipH="1">
              <a:off x="3027" y="1293"/>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195" name="Line 37"/>
            <p:cNvSpPr>
              <a:spLocks noChangeShapeType="1"/>
            </p:cNvSpPr>
            <p:nvPr/>
          </p:nvSpPr>
          <p:spPr bwMode="auto">
            <a:xfrm flipH="1">
              <a:off x="3027" y="1131"/>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196" name="Line 39"/>
            <p:cNvSpPr>
              <a:spLocks noChangeShapeType="1"/>
            </p:cNvSpPr>
            <p:nvPr/>
          </p:nvSpPr>
          <p:spPr bwMode="auto">
            <a:xfrm flipH="1">
              <a:off x="3027" y="2415"/>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197" name="Line 41"/>
            <p:cNvSpPr>
              <a:spLocks noChangeShapeType="1"/>
            </p:cNvSpPr>
            <p:nvPr/>
          </p:nvSpPr>
          <p:spPr bwMode="auto">
            <a:xfrm flipH="1">
              <a:off x="3027" y="2577"/>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198" name="Line 43"/>
            <p:cNvSpPr>
              <a:spLocks noChangeShapeType="1"/>
            </p:cNvSpPr>
            <p:nvPr/>
          </p:nvSpPr>
          <p:spPr bwMode="auto">
            <a:xfrm flipH="1">
              <a:off x="3027" y="2733"/>
              <a:ext cx="6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199" name="Freeform 45"/>
            <p:cNvSpPr>
              <a:spLocks/>
            </p:cNvSpPr>
            <p:nvPr/>
          </p:nvSpPr>
          <p:spPr bwMode="auto">
            <a:xfrm>
              <a:off x="2763" y="1377"/>
              <a:ext cx="1776" cy="942"/>
            </a:xfrm>
            <a:custGeom>
              <a:avLst/>
              <a:gdLst/>
              <a:ahLst/>
              <a:cxnLst>
                <a:cxn ang="0">
                  <a:pos x="24" y="870"/>
                </a:cxn>
                <a:cxn ang="0">
                  <a:pos x="54" y="792"/>
                </a:cxn>
                <a:cxn ang="0">
                  <a:pos x="84" y="828"/>
                </a:cxn>
                <a:cxn ang="0">
                  <a:pos x="114" y="858"/>
                </a:cxn>
                <a:cxn ang="0">
                  <a:pos x="144" y="876"/>
                </a:cxn>
                <a:cxn ang="0">
                  <a:pos x="174" y="894"/>
                </a:cxn>
                <a:cxn ang="0">
                  <a:pos x="204" y="900"/>
                </a:cxn>
                <a:cxn ang="0">
                  <a:pos x="234" y="924"/>
                </a:cxn>
                <a:cxn ang="0">
                  <a:pos x="264" y="894"/>
                </a:cxn>
                <a:cxn ang="0">
                  <a:pos x="294" y="924"/>
                </a:cxn>
                <a:cxn ang="0">
                  <a:pos x="324" y="882"/>
                </a:cxn>
                <a:cxn ang="0">
                  <a:pos x="354" y="846"/>
                </a:cxn>
                <a:cxn ang="0">
                  <a:pos x="384" y="804"/>
                </a:cxn>
                <a:cxn ang="0">
                  <a:pos x="414" y="786"/>
                </a:cxn>
                <a:cxn ang="0">
                  <a:pos x="444" y="732"/>
                </a:cxn>
                <a:cxn ang="0">
                  <a:pos x="474" y="618"/>
                </a:cxn>
                <a:cxn ang="0">
                  <a:pos x="504" y="660"/>
                </a:cxn>
                <a:cxn ang="0">
                  <a:pos x="534" y="894"/>
                </a:cxn>
                <a:cxn ang="0">
                  <a:pos x="564" y="936"/>
                </a:cxn>
                <a:cxn ang="0">
                  <a:pos x="594" y="924"/>
                </a:cxn>
                <a:cxn ang="0">
                  <a:pos x="624" y="810"/>
                </a:cxn>
                <a:cxn ang="0">
                  <a:pos x="654" y="684"/>
                </a:cxn>
                <a:cxn ang="0">
                  <a:pos x="684" y="636"/>
                </a:cxn>
                <a:cxn ang="0">
                  <a:pos x="714" y="468"/>
                </a:cxn>
                <a:cxn ang="0">
                  <a:pos x="744" y="318"/>
                </a:cxn>
                <a:cxn ang="0">
                  <a:pos x="774" y="234"/>
                </a:cxn>
                <a:cxn ang="0">
                  <a:pos x="804" y="126"/>
                </a:cxn>
                <a:cxn ang="0">
                  <a:pos x="834" y="78"/>
                </a:cxn>
                <a:cxn ang="0">
                  <a:pos x="864" y="48"/>
                </a:cxn>
                <a:cxn ang="0">
                  <a:pos x="894" y="0"/>
                </a:cxn>
                <a:cxn ang="0">
                  <a:pos x="924" y="66"/>
                </a:cxn>
                <a:cxn ang="0">
                  <a:pos x="954" y="54"/>
                </a:cxn>
                <a:cxn ang="0">
                  <a:pos x="984" y="144"/>
                </a:cxn>
                <a:cxn ang="0">
                  <a:pos x="1014" y="132"/>
                </a:cxn>
                <a:cxn ang="0">
                  <a:pos x="1044" y="186"/>
                </a:cxn>
                <a:cxn ang="0">
                  <a:pos x="1074" y="234"/>
                </a:cxn>
                <a:cxn ang="0">
                  <a:pos x="1104" y="324"/>
                </a:cxn>
                <a:cxn ang="0">
                  <a:pos x="1134" y="360"/>
                </a:cxn>
                <a:cxn ang="0">
                  <a:pos x="1164" y="408"/>
                </a:cxn>
                <a:cxn ang="0">
                  <a:pos x="1194" y="420"/>
                </a:cxn>
                <a:cxn ang="0">
                  <a:pos x="1224" y="402"/>
                </a:cxn>
                <a:cxn ang="0">
                  <a:pos x="1254" y="480"/>
                </a:cxn>
                <a:cxn ang="0">
                  <a:pos x="1284" y="486"/>
                </a:cxn>
                <a:cxn ang="0">
                  <a:pos x="1314" y="486"/>
                </a:cxn>
                <a:cxn ang="0">
                  <a:pos x="1344" y="522"/>
                </a:cxn>
                <a:cxn ang="0">
                  <a:pos x="1374" y="510"/>
                </a:cxn>
                <a:cxn ang="0">
                  <a:pos x="1404" y="546"/>
                </a:cxn>
                <a:cxn ang="0">
                  <a:pos x="1434" y="486"/>
                </a:cxn>
                <a:cxn ang="0">
                  <a:pos x="1464" y="522"/>
                </a:cxn>
                <a:cxn ang="0">
                  <a:pos x="1494" y="492"/>
                </a:cxn>
                <a:cxn ang="0">
                  <a:pos x="1524" y="474"/>
                </a:cxn>
                <a:cxn ang="0">
                  <a:pos x="1554" y="480"/>
                </a:cxn>
                <a:cxn ang="0">
                  <a:pos x="1584" y="498"/>
                </a:cxn>
                <a:cxn ang="0">
                  <a:pos x="1614" y="522"/>
                </a:cxn>
                <a:cxn ang="0">
                  <a:pos x="1644" y="474"/>
                </a:cxn>
                <a:cxn ang="0">
                  <a:pos x="1674" y="492"/>
                </a:cxn>
                <a:cxn ang="0">
                  <a:pos x="1704" y="480"/>
                </a:cxn>
                <a:cxn ang="0">
                  <a:pos x="1734" y="534"/>
                </a:cxn>
                <a:cxn ang="0">
                  <a:pos x="1764" y="546"/>
                </a:cxn>
              </a:cxnLst>
              <a:rect l="0" t="0" r="r" b="b"/>
              <a:pathLst>
                <a:path w="1776" h="942">
                  <a:moveTo>
                    <a:pt x="0" y="888"/>
                  </a:moveTo>
                  <a:lnTo>
                    <a:pt x="0" y="894"/>
                  </a:lnTo>
                  <a:lnTo>
                    <a:pt x="6" y="894"/>
                  </a:lnTo>
                  <a:lnTo>
                    <a:pt x="6" y="894"/>
                  </a:lnTo>
                  <a:lnTo>
                    <a:pt x="12" y="882"/>
                  </a:lnTo>
                  <a:lnTo>
                    <a:pt x="12" y="894"/>
                  </a:lnTo>
                  <a:lnTo>
                    <a:pt x="18" y="870"/>
                  </a:lnTo>
                  <a:lnTo>
                    <a:pt x="18" y="882"/>
                  </a:lnTo>
                  <a:lnTo>
                    <a:pt x="24" y="858"/>
                  </a:lnTo>
                  <a:lnTo>
                    <a:pt x="24" y="870"/>
                  </a:lnTo>
                  <a:lnTo>
                    <a:pt x="30" y="840"/>
                  </a:lnTo>
                  <a:lnTo>
                    <a:pt x="30" y="858"/>
                  </a:lnTo>
                  <a:lnTo>
                    <a:pt x="36" y="816"/>
                  </a:lnTo>
                  <a:lnTo>
                    <a:pt x="36" y="840"/>
                  </a:lnTo>
                  <a:lnTo>
                    <a:pt x="42" y="798"/>
                  </a:lnTo>
                  <a:lnTo>
                    <a:pt x="42" y="816"/>
                  </a:lnTo>
                  <a:lnTo>
                    <a:pt x="48" y="786"/>
                  </a:lnTo>
                  <a:lnTo>
                    <a:pt x="48" y="798"/>
                  </a:lnTo>
                  <a:lnTo>
                    <a:pt x="54" y="786"/>
                  </a:lnTo>
                  <a:lnTo>
                    <a:pt x="54" y="792"/>
                  </a:lnTo>
                  <a:lnTo>
                    <a:pt x="60" y="792"/>
                  </a:lnTo>
                  <a:lnTo>
                    <a:pt x="60" y="792"/>
                  </a:lnTo>
                  <a:lnTo>
                    <a:pt x="66" y="792"/>
                  </a:lnTo>
                  <a:lnTo>
                    <a:pt x="66" y="798"/>
                  </a:lnTo>
                  <a:lnTo>
                    <a:pt x="72" y="798"/>
                  </a:lnTo>
                  <a:lnTo>
                    <a:pt x="72" y="804"/>
                  </a:lnTo>
                  <a:lnTo>
                    <a:pt x="78" y="804"/>
                  </a:lnTo>
                  <a:lnTo>
                    <a:pt x="78" y="816"/>
                  </a:lnTo>
                  <a:lnTo>
                    <a:pt x="84" y="816"/>
                  </a:lnTo>
                  <a:lnTo>
                    <a:pt x="84" y="828"/>
                  </a:lnTo>
                  <a:lnTo>
                    <a:pt x="90" y="828"/>
                  </a:lnTo>
                  <a:lnTo>
                    <a:pt x="90" y="834"/>
                  </a:lnTo>
                  <a:lnTo>
                    <a:pt x="96" y="834"/>
                  </a:lnTo>
                  <a:lnTo>
                    <a:pt x="96" y="834"/>
                  </a:lnTo>
                  <a:lnTo>
                    <a:pt x="102" y="834"/>
                  </a:lnTo>
                  <a:lnTo>
                    <a:pt x="102" y="834"/>
                  </a:lnTo>
                  <a:lnTo>
                    <a:pt x="108" y="834"/>
                  </a:lnTo>
                  <a:lnTo>
                    <a:pt x="108" y="840"/>
                  </a:lnTo>
                  <a:lnTo>
                    <a:pt x="114" y="840"/>
                  </a:lnTo>
                  <a:lnTo>
                    <a:pt x="114" y="858"/>
                  </a:lnTo>
                  <a:lnTo>
                    <a:pt x="120" y="858"/>
                  </a:lnTo>
                  <a:lnTo>
                    <a:pt x="120" y="882"/>
                  </a:lnTo>
                  <a:lnTo>
                    <a:pt x="126" y="882"/>
                  </a:lnTo>
                  <a:lnTo>
                    <a:pt x="126" y="888"/>
                  </a:lnTo>
                  <a:lnTo>
                    <a:pt x="132" y="882"/>
                  </a:lnTo>
                  <a:lnTo>
                    <a:pt x="132" y="888"/>
                  </a:lnTo>
                  <a:lnTo>
                    <a:pt x="138" y="876"/>
                  </a:lnTo>
                  <a:lnTo>
                    <a:pt x="138" y="882"/>
                  </a:lnTo>
                  <a:lnTo>
                    <a:pt x="144" y="876"/>
                  </a:lnTo>
                  <a:lnTo>
                    <a:pt x="144" y="876"/>
                  </a:lnTo>
                  <a:lnTo>
                    <a:pt x="150" y="876"/>
                  </a:lnTo>
                  <a:lnTo>
                    <a:pt x="150" y="882"/>
                  </a:lnTo>
                  <a:lnTo>
                    <a:pt x="156" y="882"/>
                  </a:lnTo>
                  <a:lnTo>
                    <a:pt x="156" y="888"/>
                  </a:lnTo>
                  <a:lnTo>
                    <a:pt x="162" y="888"/>
                  </a:lnTo>
                  <a:lnTo>
                    <a:pt x="162" y="888"/>
                  </a:lnTo>
                  <a:lnTo>
                    <a:pt x="168" y="888"/>
                  </a:lnTo>
                  <a:lnTo>
                    <a:pt x="168" y="894"/>
                  </a:lnTo>
                  <a:lnTo>
                    <a:pt x="174" y="894"/>
                  </a:lnTo>
                  <a:lnTo>
                    <a:pt x="174" y="894"/>
                  </a:lnTo>
                  <a:lnTo>
                    <a:pt x="180" y="888"/>
                  </a:lnTo>
                  <a:lnTo>
                    <a:pt x="180" y="894"/>
                  </a:lnTo>
                  <a:lnTo>
                    <a:pt x="186" y="882"/>
                  </a:lnTo>
                  <a:lnTo>
                    <a:pt x="186" y="888"/>
                  </a:lnTo>
                  <a:lnTo>
                    <a:pt x="192" y="882"/>
                  </a:lnTo>
                  <a:lnTo>
                    <a:pt x="192" y="882"/>
                  </a:lnTo>
                  <a:lnTo>
                    <a:pt x="198" y="882"/>
                  </a:lnTo>
                  <a:lnTo>
                    <a:pt x="198" y="888"/>
                  </a:lnTo>
                  <a:lnTo>
                    <a:pt x="204" y="888"/>
                  </a:lnTo>
                  <a:lnTo>
                    <a:pt x="204" y="900"/>
                  </a:lnTo>
                  <a:lnTo>
                    <a:pt x="210" y="900"/>
                  </a:lnTo>
                  <a:lnTo>
                    <a:pt x="210" y="912"/>
                  </a:lnTo>
                  <a:lnTo>
                    <a:pt x="216" y="912"/>
                  </a:lnTo>
                  <a:lnTo>
                    <a:pt x="216" y="918"/>
                  </a:lnTo>
                  <a:lnTo>
                    <a:pt x="222" y="918"/>
                  </a:lnTo>
                  <a:lnTo>
                    <a:pt x="222" y="924"/>
                  </a:lnTo>
                  <a:lnTo>
                    <a:pt x="228" y="924"/>
                  </a:lnTo>
                  <a:lnTo>
                    <a:pt x="228" y="924"/>
                  </a:lnTo>
                  <a:lnTo>
                    <a:pt x="234" y="924"/>
                  </a:lnTo>
                  <a:lnTo>
                    <a:pt x="234" y="924"/>
                  </a:lnTo>
                  <a:lnTo>
                    <a:pt x="240" y="918"/>
                  </a:lnTo>
                  <a:lnTo>
                    <a:pt x="240" y="924"/>
                  </a:lnTo>
                  <a:lnTo>
                    <a:pt x="246" y="900"/>
                  </a:lnTo>
                  <a:lnTo>
                    <a:pt x="246" y="918"/>
                  </a:lnTo>
                  <a:lnTo>
                    <a:pt x="252" y="888"/>
                  </a:lnTo>
                  <a:lnTo>
                    <a:pt x="252" y="900"/>
                  </a:lnTo>
                  <a:lnTo>
                    <a:pt x="258" y="882"/>
                  </a:lnTo>
                  <a:lnTo>
                    <a:pt x="258" y="888"/>
                  </a:lnTo>
                  <a:lnTo>
                    <a:pt x="264" y="882"/>
                  </a:lnTo>
                  <a:lnTo>
                    <a:pt x="264" y="894"/>
                  </a:lnTo>
                  <a:lnTo>
                    <a:pt x="270" y="894"/>
                  </a:lnTo>
                  <a:lnTo>
                    <a:pt x="270" y="906"/>
                  </a:lnTo>
                  <a:lnTo>
                    <a:pt x="276" y="906"/>
                  </a:lnTo>
                  <a:lnTo>
                    <a:pt x="276" y="918"/>
                  </a:lnTo>
                  <a:lnTo>
                    <a:pt x="282" y="918"/>
                  </a:lnTo>
                  <a:lnTo>
                    <a:pt x="282" y="918"/>
                  </a:lnTo>
                  <a:lnTo>
                    <a:pt x="288" y="918"/>
                  </a:lnTo>
                  <a:lnTo>
                    <a:pt x="288" y="918"/>
                  </a:lnTo>
                  <a:lnTo>
                    <a:pt x="294" y="918"/>
                  </a:lnTo>
                  <a:lnTo>
                    <a:pt x="294" y="924"/>
                  </a:lnTo>
                  <a:lnTo>
                    <a:pt x="300" y="918"/>
                  </a:lnTo>
                  <a:lnTo>
                    <a:pt x="300" y="918"/>
                  </a:lnTo>
                  <a:lnTo>
                    <a:pt x="306" y="906"/>
                  </a:lnTo>
                  <a:lnTo>
                    <a:pt x="306" y="918"/>
                  </a:lnTo>
                  <a:lnTo>
                    <a:pt x="312" y="894"/>
                  </a:lnTo>
                  <a:lnTo>
                    <a:pt x="312" y="906"/>
                  </a:lnTo>
                  <a:lnTo>
                    <a:pt x="318" y="882"/>
                  </a:lnTo>
                  <a:lnTo>
                    <a:pt x="318" y="894"/>
                  </a:lnTo>
                  <a:lnTo>
                    <a:pt x="324" y="870"/>
                  </a:lnTo>
                  <a:lnTo>
                    <a:pt x="324" y="882"/>
                  </a:lnTo>
                  <a:lnTo>
                    <a:pt x="330" y="858"/>
                  </a:lnTo>
                  <a:lnTo>
                    <a:pt x="330" y="870"/>
                  </a:lnTo>
                  <a:lnTo>
                    <a:pt x="336" y="852"/>
                  </a:lnTo>
                  <a:lnTo>
                    <a:pt x="336" y="858"/>
                  </a:lnTo>
                  <a:lnTo>
                    <a:pt x="342" y="846"/>
                  </a:lnTo>
                  <a:lnTo>
                    <a:pt x="342" y="852"/>
                  </a:lnTo>
                  <a:lnTo>
                    <a:pt x="348" y="846"/>
                  </a:lnTo>
                  <a:lnTo>
                    <a:pt x="348" y="846"/>
                  </a:lnTo>
                  <a:lnTo>
                    <a:pt x="354" y="846"/>
                  </a:lnTo>
                  <a:lnTo>
                    <a:pt x="354" y="846"/>
                  </a:lnTo>
                  <a:lnTo>
                    <a:pt x="360" y="834"/>
                  </a:lnTo>
                  <a:lnTo>
                    <a:pt x="360" y="846"/>
                  </a:lnTo>
                  <a:lnTo>
                    <a:pt x="366" y="822"/>
                  </a:lnTo>
                  <a:lnTo>
                    <a:pt x="366" y="834"/>
                  </a:lnTo>
                  <a:lnTo>
                    <a:pt x="372" y="810"/>
                  </a:lnTo>
                  <a:lnTo>
                    <a:pt x="372" y="822"/>
                  </a:lnTo>
                  <a:lnTo>
                    <a:pt x="378" y="804"/>
                  </a:lnTo>
                  <a:lnTo>
                    <a:pt x="378" y="810"/>
                  </a:lnTo>
                  <a:lnTo>
                    <a:pt x="384" y="804"/>
                  </a:lnTo>
                  <a:lnTo>
                    <a:pt x="384" y="804"/>
                  </a:lnTo>
                  <a:lnTo>
                    <a:pt x="390" y="804"/>
                  </a:lnTo>
                  <a:lnTo>
                    <a:pt x="390" y="804"/>
                  </a:lnTo>
                  <a:lnTo>
                    <a:pt x="396" y="798"/>
                  </a:lnTo>
                  <a:lnTo>
                    <a:pt x="396" y="804"/>
                  </a:lnTo>
                  <a:lnTo>
                    <a:pt x="402" y="786"/>
                  </a:lnTo>
                  <a:lnTo>
                    <a:pt x="402" y="798"/>
                  </a:lnTo>
                  <a:lnTo>
                    <a:pt x="408" y="786"/>
                  </a:lnTo>
                  <a:lnTo>
                    <a:pt x="408" y="786"/>
                  </a:lnTo>
                  <a:lnTo>
                    <a:pt x="414" y="786"/>
                  </a:lnTo>
                  <a:lnTo>
                    <a:pt x="414" y="786"/>
                  </a:lnTo>
                  <a:lnTo>
                    <a:pt x="420" y="786"/>
                  </a:lnTo>
                  <a:lnTo>
                    <a:pt x="420" y="786"/>
                  </a:lnTo>
                  <a:lnTo>
                    <a:pt x="426" y="774"/>
                  </a:lnTo>
                  <a:lnTo>
                    <a:pt x="426" y="786"/>
                  </a:lnTo>
                  <a:lnTo>
                    <a:pt x="432" y="750"/>
                  </a:lnTo>
                  <a:lnTo>
                    <a:pt x="432" y="774"/>
                  </a:lnTo>
                  <a:lnTo>
                    <a:pt x="438" y="732"/>
                  </a:lnTo>
                  <a:lnTo>
                    <a:pt x="438" y="750"/>
                  </a:lnTo>
                  <a:lnTo>
                    <a:pt x="444" y="714"/>
                  </a:lnTo>
                  <a:lnTo>
                    <a:pt x="444" y="732"/>
                  </a:lnTo>
                  <a:lnTo>
                    <a:pt x="450" y="696"/>
                  </a:lnTo>
                  <a:lnTo>
                    <a:pt x="450" y="714"/>
                  </a:lnTo>
                  <a:lnTo>
                    <a:pt x="456" y="666"/>
                  </a:lnTo>
                  <a:lnTo>
                    <a:pt x="456" y="696"/>
                  </a:lnTo>
                  <a:lnTo>
                    <a:pt x="462" y="636"/>
                  </a:lnTo>
                  <a:lnTo>
                    <a:pt x="462" y="666"/>
                  </a:lnTo>
                  <a:lnTo>
                    <a:pt x="468" y="618"/>
                  </a:lnTo>
                  <a:lnTo>
                    <a:pt x="468" y="636"/>
                  </a:lnTo>
                  <a:lnTo>
                    <a:pt x="474" y="606"/>
                  </a:lnTo>
                  <a:lnTo>
                    <a:pt x="474" y="618"/>
                  </a:lnTo>
                  <a:lnTo>
                    <a:pt x="480" y="594"/>
                  </a:lnTo>
                  <a:lnTo>
                    <a:pt x="480" y="606"/>
                  </a:lnTo>
                  <a:lnTo>
                    <a:pt x="486" y="588"/>
                  </a:lnTo>
                  <a:lnTo>
                    <a:pt x="486" y="594"/>
                  </a:lnTo>
                  <a:lnTo>
                    <a:pt x="492" y="588"/>
                  </a:lnTo>
                  <a:lnTo>
                    <a:pt x="492" y="594"/>
                  </a:lnTo>
                  <a:lnTo>
                    <a:pt x="498" y="594"/>
                  </a:lnTo>
                  <a:lnTo>
                    <a:pt x="498" y="618"/>
                  </a:lnTo>
                  <a:lnTo>
                    <a:pt x="504" y="618"/>
                  </a:lnTo>
                  <a:lnTo>
                    <a:pt x="504" y="660"/>
                  </a:lnTo>
                  <a:lnTo>
                    <a:pt x="510" y="660"/>
                  </a:lnTo>
                  <a:lnTo>
                    <a:pt x="510" y="708"/>
                  </a:lnTo>
                  <a:lnTo>
                    <a:pt x="516" y="708"/>
                  </a:lnTo>
                  <a:lnTo>
                    <a:pt x="516" y="768"/>
                  </a:lnTo>
                  <a:lnTo>
                    <a:pt x="522" y="768"/>
                  </a:lnTo>
                  <a:lnTo>
                    <a:pt x="522" y="822"/>
                  </a:lnTo>
                  <a:lnTo>
                    <a:pt x="528" y="822"/>
                  </a:lnTo>
                  <a:lnTo>
                    <a:pt x="528" y="864"/>
                  </a:lnTo>
                  <a:lnTo>
                    <a:pt x="534" y="864"/>
                  </a:lnTo>
                  <a:lnTo>
                    <a:pt x="534" y="894"/>
                  </a:lnTo>
                  <a:lnTo>
                    <a:pt x="540" y="894"/>
                  </a:lnTo>
                  <a:lnTo>
                    <a:pt x="540" y="906"/>
                  </a:lnTo>
                  <a:lnTo>
                    <a:pt x="546" y="906"/>
                  </a:lnTo>
                  <a:lnTo>
                    <a:pt x="546" y="912"/>
                  </a:lnTo>
                  <a:lnTo>
                    <a:pt x="552" y="912"/>
                  </a:lnTo>
                  <a:lnTo>
                    <a:pt x="552" y="918"/>
                  </a:lnTo>
                  <a:lnTo>
                    <a:pt x="558" y="918"/>
                  </a:lnTo>
                  <a:lnTo>
                    <a:pt x="558" y="924"/>
                  </a:lnTo>
                  <a:lnTo>
                    <a:pt x="564" y="924"/>
                  </a:lnTo>
                  <a:lnTo>
                    <a:pt x="564" y="936"/>
                  </a:lnTo>
                  <a:lnTo>
                    <a:pt x="570" y="936"/>
                  </a:lnTo>
                  <a:lnTo>
                    <a:pt x="570" y="942"/>
                  </a:lnTo>
                  <a:lnTo>
                    <a:pt x="576" y="936"/>
                  </a:lnTo>
                  <a:lnTo>
                    <a:pt x="576" y="942"/>
                  </a:lnTo>
                  <a:lnTo>
                    <a:pt x="582" y="924"/>
                  </a:lnTo>
                  <a:lnTo>
                    <a:pt x="582" y="936"/>
                  </a:lnTo>
                  <a:lnTo>
                    <a:pt x="588" y="924"/>
                  </a:lnTo>
                  <a:lnTo>
                    <a:pt x="588" y="924"/>
                  </a:lnTo>
                  <a:lnTo>
                    <a:pt x="594" y="912"/>
                  </a:lnTo>
                  <a:lnTo>
                    <a:pt x="594" y="924"/>
                  </a:lnTo>
                  <a:lnTo>
                    <a:pt x="600" y="888"/>
                  </a:lnTo>
                  <a:lnTo>
                    <a:pt x="600" y="912"/>
                  </a:lnTo>
                  <a:lnTo>
                    <a:pt x="606" y="852"/>
                  </a:lnTo>
                  <a:lnTo>
                    <a:pt x="606" y="888"/>
                  </a:lnTo>
                  <a:lnTo>
                    <a:pt x="612" y="828"/>
                  </a:lnTo>
                  <a:lnTo>
                    <a:pt x="612" y="852"/>
                  </a:lnTo>
                  <a:lnTo>
                    <a:pt x="618" y="810"/>
                  </a:lnTo>
                  <a:lnTo>
                    <a:pt x="618" y="828"/>
                  </a:lnTo>
                  <a:lnTo>
                    <a:pt x="624" y="792"/>
                  </a:lnTo>
                  <a:lnTo>
                    <a:pt x="624" y="810"/>
                  </a:lnTo>
                  <a:lnTo>
                    <a:pt x="630" y="762"/>
                  </a:lnTo>
                  <a:lnTo>
                    <a:pt x="630" y="792"/>
                  </a:lnTo>
                  <a:lnTo>
                    <a:pt x="636" y="732"/>
                  </a:lnTo>
                  <a:lnTo>
                    <a:pt x="636" y="762"/>
                  </a:lnTo>
                  <a:lnTo>
                    <a:pt x="642" y="708"/>
                  </a:lnTo>
                  <a:lnTo>
                    <a:pt x="642" y="732"/>
                  </a:lnTo>
                  <a:lnTo>
                    <a:pt x="648" y="684"/>
                  </a:lnTo>
                  <a:lnTo>
                    <a:pt x="648" y="708"/>
                  </a:lnTo>
                  <a:lnTo>
                    <a:pt x="654" y="672"/>
                  </a:lnTo>
                  <a:lnTo>
                    <a:pt x="654" y="684"/>
                  </a:lnTo>
                  <a:lnTo>
                    <a:pt x="660" y="654"/>
                  </a:lnTo>
                  <a:lnTo>
                    <a:pt x="660" y="672"/>
                  </a:lnTo>
                  <a:lnTo>
                    <a:pt x="666" y="642"/>
                  </a:lnTo>
                  <a:lnTo>
                    <a:pt x="666" y="654"/>
                  </a:lnTo>
                  <a:lnTo>
                    <a:pt x="672" y="642"/>
                  </a:lnTo>
                  <a:lnTo>
                    <a:pt x="672" y="642"/>
                  </a:lnTo>
                  <a:lnTo>
                    <a:pt x="678" y="636"/>
                  </a:lnTo>
                  <a:lnTo>
                    <a:pt x="678" y="642"/>
                  </a:lnTo>
                  <a:lnTo>
                    <a:pt x="684" y="612"/>
                  </a:lnTo>
                  <a:lnTo>
                    <a:pt x="684" y="636"/>
                  </a:lnTo>
                  <a:lnTo>
                    <a:pt x="690" y="582"/>
                  </a:lnTo>
                  <a:lnTo>
                    <a:pt x="690" y="612"/>
                  </a:lnTo>
                  <a:lnTo>
                    <a:pt x="696" y="540"/>
                  </a:lnTo>
                  <a:lnTo>
                    <a:pt x="696" y="582"/>
                  </a:lnTo>
                  <a:lnTo>
                    <a:pt x="702" y="498"/>
                  </a:lnTo>
                  <a:lnTo>
                    <a:pt x="702" y="540"/>
                  </a:lnTo>
                  <a:lnTo>
                    <a:pt x="708" y="468"/>
                  </a:lnTo>
                  <a:lnTo>
                    <a:pt x="708" y="498"/>
                  </a:lnTo>
                  <a:lnTo>
                    <a:pt x="714" y="438"/>
                  </a:lnTo>
                  <a:lnTo>
                    <a:pt x="714" y="468"/>
                  </a:lnTo>
                  <a:lnTo>
                    <a:pt x="720" y="402"/>
                  </a:lnTo>
                  <a:lnTo>
                    <a:pt x="720" y="438"/>
                  </a:lnTo>
                  <a:lnTo>
                    <a:pt x="726" y="372"/>
                  </a:lnTo>
                  <a:lnTo>
                    <a:pt x="726" y="402"/>
                  </a:lnTo>
                  <a:lnTo>
                    <a:pt x="732" y="342"/>
                  </a:lnTo>
                  <a:lnTo>
                    <a:pt x="732" y="372"/>
                  </a:lnTo>
                  <a:lnTo>
                    <a:pt x="738" y="318"/>
                  </a:lnTo>
                  <a:lnTo>
                    <a:pt x="738" y="342"/>
                  </a:lnTo>
                  <a:lnTo>
                    <a:pt x="744" y="288"/>
                  </a:lnTo>
                  <a:lnTo>
                    <a:pt x="744" y="318"/>
                  </a:lnTo>
                  <a:lnTo>
                    <a:pt x="750" y="258"/>
                  </a:lnTo>
                  <a:lnTo>
                    <a:pt x="750" y="288"/>
                  </a:lnTo>
                  <a:lnTo>
                    <a:pt x="756" y="234"/>
                  </a:lnTo>
                  <a:lnTo>
                    <a:pt x="756" y="258"/>
                  </a:lnTo>
                  <a:lnTo>
                    <a:pt x="762" y="228"/>
                  </a:lnTo>
                  <a:lnTo>
                    <a:pt x="762" y="234"/>
                  </a:lnTo>
                  <a:lnTo>
                    <a:pt x="768" y="228"/>
                  </a:lnTo>
                  <a:lnTo>
                    <a:pt x="768" y="234"/>
                  </a:lnTo>
                  <a:lnTo>
                    <a:pt x="774" y="222"/>
                  </a:lnTo>
                  <a:lnTo>
                    <a:pt x="774" y="234"/>
                  </a:lnTo>
                  <a:lnTo>
                    <a:pt x="780" y="204"/>
                  </a:lnTo>
                  <a:lnTo>
                    <a:pt x="780" y="222"/>
                  </a:lnTo>
                  <a:lnTo>
                    <a:pt x="786" y="174"/>
                  </a:lnTo>
                  <a:lnTo>
                    <a:pt x="786" y="204"/>
                  </a:lnTo>
                  <a:lnTo>
                    <a:pt x="792" y="150"/>
                  </a:lnTo>
                  <a:lnTo>
                    <a:pt x="792" y="174"/>
                  </a:lnTo>
                  <a:lnTo>
                    <a:pt x="798" y="126"/>
                  </a:lnTo>
                  <a:lnTo>
                    <a:pt x="798" y="150"/>
                  </a:lnTo>
                  <a:lnTo>
                    <a:pt x="804" y="102"/>
                  </a:lnTo>
                  <a:lnTo>
                    <a:pt x="804" y="126"/>
                  </a:lnTo>
                  <a:lnTo>
                    <a:pt x="810" y="90"/>
                  </a:lnTo>
                  <a:lnTo>
                    <a:pt x="810" y="102"/>
                  </a:lnTo>
                  <a:lnTo>
                    <a:pt x="816" y="78"/>
                  </a:lnTo>
                  <a:lnTo>
                    <a:pt x="816" y="90"/>
                  </a:lnTo>
                  <a:lnTo>
                    <a:pt x="822" y="72"/>
                  </a:lnTo>
                  <a:lnTo>
                    <a:pt x="822" y="78"/>
                  </a:lnTo>
                  <a:lnTo>
                    <a:pt x="828" y="72"/>
                  </a:lnTo>
                  <a:lnTo>
                    <a:pt x="828" y="72"/>
                  </a:lnTo>
                  <a:lnTo>
                    <a:pt x="834" y="72"/>
                  </a:lnTo>
                  <a:lnTo>
                    <a:pt x="834" y="78"/>
                  </a:lnTo>
                  <a:lnTo>
                    <a:pt x="840" y="78"/>
                  </a:lnTo>
                  <a:lnTo>
                    <a:pt x="840" y="78"/>
                  </a:lnTo>
                  <a:lnTo>
                    <a:pt x="846" y="72"/>
                  </a:lnTo>
                  <a:lnTo>
                    <a:pt x="846" y="78"/>
                  </a:lnTo>
                  <a:lnTo>
                    <a:pt x="852" y="60"/>
                  </a:lnTo>
                  <a:lnTo>
                    <a:pt x="852" y="72"/>
                  </a:lnTo>
                  <a:lnTo>
                    <a:pt x="858" y="48"/>
                  </a:lnTo>
                  <a:lnTo>
                    <a:pt x="858" y="60"/>
                  </a:lnTo>
                  <a:lnTo>
                    <a:pt x="864" y="30"/>
                  </a:lnTo>
                  <a:lnTo>
                    <a:pt x="864" y="48"/>
                  </a:lnTo>
                  <a:lnTo>
                    <a:pt x="870" y="18"/>
                  </a:lnTo>
                  <a:lnTo>
                    <a:pt x="870" y="30"/>
                  </a:lnTo>
                  <a:lnTo>
                    <a:pt x="876" y="0"/>
                  </a:lnTo>
                  <a:lnTo>
                    <a:pt x="876" y="18"/>
                  </a:lnTo>
                  <a:lnTo>
                    <a:pt x="882" y="0"/>
                  </a:lnTo>
                  <a:lnTo>
                    <a:pt x="882" y="0"/>
                  </a:lnTo>
                  <a:lnTo>
                    <a:pt x="888" y="0"/>
                  </a:lnTo>
                  <a:lnTo>
                    <a:pt x="888" y="0"/>
                  </a:lnTo>
                  <a:lnTo>
                    <a:pt x="894" y="0"/>
                  </a:lnTo>
                  <a:lnTo>
                    <a:pt x="894" y="0"/>
                  </a:lnTo>
                  <a:lnTo>
                    <a:pt x="900" y="0"/>
                  </a:lnTo>
                  <a:lnTo>
                    <a:pt x="900" y="0"/>
                  </a:lnTo>
                  <a:lnTo>
                    <a:pt x="906" y="0"/>
                  </a:lnTo>
                  <a:lnTo>
                    <a:pt x="906" y="18"/>
                  </a:lnTo>
                  <a:lnTo>
                    <a:pt x="912" y="18"/>
                  </a:lnTo>
                  <a:lnTo>
                    <a:pt x="912" y="36"/>
                  </a:lnTo>
                  <a:lnTo>
                    <a:pt x="918" y="36"/>
                  </a:lnTo>
                  <a:lnTo>
                    <a:pt x="918" y="54"/>
                  </a:lnTo>
                  <a:lnTo>
                    <a:pt x="924" y="54"/>
                  </a:lnTo>
                  <a:lnTo>
                    <a:pt x="924" y="66"/>
                  </a:lnTo>
                  <a:lnTo>
                    <a:pt x="930" y="60"/>
                  </a:lnTo>
                  <a:lnTo>
                    <a:pt x="930" y="66"/>
                  </a:lnTo>
                  <a:lnTo>
                    <a:pt x="936" y="54"/>
                  </a:lnTo>
                  <a:lnTo>
                    <a:pt x="936" y="60"/>
                  </a:lnTo>
                  <a:lnTo>
                    <a:pt x="942" y="48"/>
                  </a:lnTo>
                  <a:lnTo>
                    <a:pt x="942" y="54"/>
                  </a:lnTo>
                  <a:lnTo>
                    <a:pt x="948" y="48"/>
                  </a:lnTo>
                  <a:lnTo>
                    <a:pt x="948" y="48"/>
                  </a:lnTo>
                  <a:lnTo>
                    <a:pt x="954" y="48"/>
                  </a:lnTo>
                  <a:lnTo>
                    <a:pt x="954" y="54"/>
                  </a:lnTo>
                  <a:lnTo>
                    <a:pt x="960" y="54"/>
                  </a:lnTo>
                  <a:lnTo>
                    <a:pt x="960" y="72"/>
                  </a:lnTo>
                  <a:lnTo>
                    <a:pt x="966" y="72"/>
                  </a:lnTo>
                  <a:lnTo>
                    <a:pt x="966" y="96"/>
                  </a:lnTo>
                  <a:lnTo>
                    <a:pt x="972" y="96"/>
                  </a:lnTo>
                  <a:lnTo>
                    <a:pt x="972" y="120"/>
                  </a:lnTo>
                  <a:lnTo>
                    <a:pt x="978" y="120"/>
                  </a:lnTo>
                  <a:lnTo>
                    <a:pt x="978" y="138"/>
                  </a:lnTo>
                  <a:lnTo>
                    <a:pt x="984" y="138"/>
                  </a:lnTo>
                  <a:lnTo>
                    <a:pt x="984" y="144"/>
                  </a:lnTo>
                  <a:lnTo>
                    <a:pt x="990" y="138"/>
                  </a:lnTo>
                  <a:lnTo>
                    <a:pt x="990" y="144"/>
                  </a:lnTo>
                  <a:lnTo>
                    <a:pt x="996" y="126"/>
                  </a:lnTo>
                  <a:lnTo>
                    <a:pt x="996" y="138"/>
                  </a:lnTo>
                  <a:lnTo>
                    <a:pt x="1002" y="120"/>
                  </a:lnTo>
                  <a:lnTo>
                    <a:pt x="1002" y="126"/>
                  </a:lnTo>
                  <a:lnTo>
                    <a:pt x="1008" y="120"/>
                  </a:lnTo>
                  <a:lnTo>
                    <a:pt x="1008" y="126"/>
                  </a:lnTo>
                  <a:lnTo>
                    <a:pt x="1014" y="126"/>
                  </a:lnTo>
                  <a:lnTo>
                    <a:pt x="1014" y="132"/>
                  </a:lnTo>
                  <a:lnTo>
                    <a:pt x="1020" y="132"/>
                  </a:lnTo>
                  <a:lnTo>
                    <a:pt x="1020" y="138"/>
                  </a:lnTo>
                  <a:lnTo>
                    <a:pt x="1026" y="138"/>
                  </a:lnTo>
                  <a:lnTo>
                    <a:pt x="1026" y="138"/>
                  </a:lnTo>
                  <a:lnTo>
                    <a:pt x="1032" y="138"/>
                  </a:lnTo>
                  <a:lnTo>
                    <a:pt x="1032" y="150"/>
                  </a:lnTo>
                  <a:lnTo>
                    <a:pt x="1038" y="150"/>
                  </a:lnTo>
                  <a:lnTo>
                    <a:pt x="1038" y="168"/>
                  </a:lnTo>
                  <a:lnTo>
                    <a:pt x="1044" y="168"/>
                  </a:lnTo>
                  <a:lnTo>
                    <a:pt x="1044" y="186"/>
                  </a:lnTo>
                  <a:lnTo>
                    <a:pt x="1050" y="186"/>
                  </a:lnTo>
                  <a:lnTo>
                    <a:pt x="1050" y="198"/>
                  </a:lnTo>
                  <a:lnTo>
                    <a:pt x="1056" y="198"/>
                  </a:lnTo>
                  <a:lnTo>
                    <a:pt x="1056" y="204"/>
                  </a:lnTo>
                  <a:lnTo>
                    <a:pt x="1062" y="204"/>
                  </a:lnTo>
                  <a:lnTo>
                    <a:pt x="1062" y="210"/>
                  </a:lnTo>
                  <a:lnTo>
                    <a:pt x="1068" y="210"/>
                  </a:lnTo>
                  <a:lnTo>
                    <a:pt x="1068" y="222"/>
                  </a:lnTo>
                  <a:lnTo>
                    <a:pt x="1074" y="222"/>
                  </a:lnTo>
                  <a:lnTo>
                    <a:pt x="1074" y="234"/>
                  </a:lnTo>
                  <a:lnTo>
                    <a:pt x="1080" y="234"/>
                  </a:lnTo>
                  <a:lnTo>
                    <a:pt x="1080" y="240"/>
                  </a:lnTo>
                  <a:lnTo>
                    <a:pt x="1086" y="240"/>
                  </a:lnTo>
                  <a:lnTo>
                    <a:pt x="1086" y="252"/>
                  </a:lnTo>
                  <a:lnTo>
                    <a:pt x="1092" y="252"/>
                  </a:lnTo>
                  <a:lnTo>
                    <a:pt x="1092" y="276"/>
                  </a:lnTo>
                  <a:lnTo>
                    <a:pt x="1098" y="276"/>
                  </a:lnTo>
                  <a:lnTo>
                    <a:pt x="1098" y="300"/>
                  </a:lnTo>
                  <a:lnTo>
                    <a:pt x="1104" y="300"/>
                  </a:lnTo>
                  <a:lnTo>
                    <a:pt x="1104" y="324"/>
                  </a:lnTo>
                  <a:lnTo>
                    <a:pt x="1110" y="324"/>
                  </a:lnTo>
                  <a:lnTo>
                    <a:pt x="1110" y="342"/>
                  </a:lnTo>
                  <a:lnTo>
                    <a:pt x="1116" y="342"/>
                  </a:lnTo>
                  <a:lnTo>
                    <a:pt x="1116" y="348"/>
                  </a:lnTo>
                  <a:lnTo>
                    <a:pt x="1122" y="348"/>
                  </a:lnTo>
                  <a:lnTo>
                    <a:pt x="1122" y="354"/>
                  </a:lnTo>
                  <a:lnTo>
                    <a:pt x="1128" y="354"/>
                  </a:lnTo>
                  <a:lnTo>
                    <a:pt x="1128" y="360"/>
                  </a:lnTo>
                  <a:lnTo>
                    <a:pt x="1134" y="360"/>
                  </a:lnTo>
                  <a:lnTo>
                    <a:pt x="1134" y="360"/>
                  </a:lnTo>
                  <a:lnTo>
                    <a:pt x="1140" y="360"/>
                  </a:lnTo>
                  <a:lnTo>
                    <a:pt x="1140" y="360"/>
                  </a:lnTo>
                  <a:lnTo>
                    <a:pt x="1146" y="360"/>
                  </a:lnTo>
                  <a:lnTo>
                    <a:pt x="1146" y="366"/>
                  </a:lnTo>
                  <a:lnTo>
                    <a:pt x="1152" y="366"/>
                  </a:lnTo>
                  <a:lnTo>
                    <a:pt x="1152" y="378"/>
                  </a:lnTo>
                  <a:lnTo>
                    <a:pt x="1158" y="378"/>
                  </a:lnTo>
                  <a:lnTo>
                    <a:pt x="1158" y="396"/>
                  </a:lnTo>
                  <a:lnTo>
                    <a:pt x="1164" y="396"/>
                  </a:lnTo>
                  <a:lnTo>
                    <a:pt x="1164" y="408"/>
                  </a:lnTo>
                  <a:lnTo>
                    <a:pt x="1170" y="408"/>
                  </a:lnTo>
                  <a:lnTo>
                    <a:pt x="1170" y="414"/>
                  </a:lnTo>
                  <a:lnTo>
                    <a:pt x="1176" y="414"/>
                  </a:lnTo>
                  <a:lnTo>
                    <a:pt x="1176" y="420"/>
                  </a:lnTo>
                  <a:lnTo>
                    <a:pt x="1182" y="420"/>
                  </a:lnTo>
                  <a:lnTo>
                    <a:pt x="1182" y="420"/>
                  </a:lnTo>
                  <a:lnTo>
                    <a:pt x="1188" y="420"/>
                  </a:lnTo>
                  <a:lnTo>
                    <a:pt x="1188" y="420"/>
                  </a:lnTo>
                  <a:lnTo>
                    <a:pt x="1194" y="408"/>
                  </a:lnTo>
                  <a:lnTo>
                    <a:pt x="1194" y="420"/>
                  </a:lnTo>
                  <a:lnTo>
                    <a:pt x="1200" y="402"/>
                  </a:lnTo>
                  <a:lnTo>
                    <a:pt x="1200" y="408"/>
                  </a:lnTo>
                  <a:lnTo>
                    <a:pt x="1206" y="402"/>
                  </a:lnTo>
                  <a:lnTo>
                    <a:pt x="1206" y="402"/>
                  </a:lnTo>
                  <a:lnTo>
                    <a:pt x="1212" y="402"/>
                  </a:lnTo>
                  <a:lnTo>
                    <a:pt x="1212" y="402"/>
                  </a:lnTo>
                  <a:lnTo>
                    <a:pt x="1218" y="402"/>
                  </a:lnTo>
                  <a:lnTo>
                    <a:pt x="1218" y="402"/>
                  </a:lnTo>
                  <a:lnTo>
                    <a:pt x="1224" y="396"/>
                  </a:lnTo>
                  <a:lnTo>
                    <a:pt x="1224" y="402"/>
                  </a:lnTo>
                  <a:lnTo>
                    <a:pt x="1230" y="390"/>
                  </a:lnTo>
                  <a:lnTo>
                    <a:pt x="1230" y="396"/>
                  </a:lnTo>
                  <a:lnTo>
                    <a:pt x="1236" y="390"/>
                  </a:lnTo>
                  <a:lnTo>
                    <a:pt x="1236" y="402"/>
                  </a:lnTo>
                  <a:lnTo>
                    <a:pt x="1242" y="402"/>
                  </a:lnTo>
                  <a:lnTo>
                    <a:pt x="1242" y="432"/>
                  </a:lnTo>
                  <a:lnTo>
                    <a:pt x="1248" y="432"/>
                  </a:lnTo>
                  <a:lnTo>
                    <a:pt x="1248" y="456"/>
                  </a:lnTo>
                  <a:lnTo>
                    <a:pt x="1254" y="456"/>
                  </a:lnTo>
                  <a:lnTo>
                    <a:pt x="1254" y="480"/>
                  </a:lnTo>
                  <a:lnTo>
                    <a:pt x="1260" y="480"/>
                  </a:lnTo>
                  <a:lnTo>
                    <a:pt x="1260" y="486"/>
                  </a:lnTo>
                  <a:lnTo>
                    <a:pt x="1266" y="486"/>
                  </a:lnTo>
                  <a:lnTo>
                    <a:pt x="1266" y="492"/>
                  </a:lnTo>
                  <a:lnTo>
                    <a:pt x="1272" y="492"/>
                  </a:lnTo>
                  <a:lnTo>
                    <a:pt x="1272" y="492"/>
                  </a:lnTo>
                  <a:lnTo>
                    <a:pt x="1278" y="486"/>
                  </a:lnTo>
                  <a:lnTo>
                    <a:pt x="1278" y="492"/>
                  </a:lnTo>
                  <a:lnTo>
                    <a:pt x="1284" y="480"/>
                  </a:lnTo>
                  <a:lnTo>
                    <a:pt x="1284" y="486"/>
                  </a:lnTo>
                  <a:lnTo>
                    <a:pt x="1290" y="480"/>
                  </a:lnTo>
                  <a:lnTo>
                    <a:pt x="1290" y="480"/>
                  </a:lnTo>
                  <a:lnTo>
                    <a:pt x="1296" y="480"/>
                  </a:lnTo>
                  <a:lnTo>
                    <a:pt x="1296" y="486"/>
                  </a:lnTo>
                  <a:lnTo>
                    <a:pt x="1302" y="486"/>
                  </a:lnTo>
                  <a:lnTo>
                    <a:pt x="1302" y="486"/>
                  </a:lnTo>
                  <a:lnTo>
                    <a:pt x="1308" y="486"/>
                  </a:lnTo>
                  <a:lnTo>
                    <a:pt x="1308" y="492"/>
                  </a:lnTo>
                  <a:lnTo>
                    <a:pt x="1314" y="486"/>
                  </a:lnTo>
                  <a:lnTo>
                    <a:pt x="1314" y="486"/>
                  </a:lnTo>
                  <a:lnTo>
                    <a:pt x="1320" y="486"/>
                  </a:lnTo>
                  <a:lnTo>
                    <a:pt x="1320" y="486"/>
                  </a:lnTo>
                  <a:lnTo>
                    <a:pt x="1326" y="486"/>
                  </a:lnTo>
                  <a:lnTo>
                    <a:pt x="1326" y="492"/>
                  </a:lnTo>
                  <a:lnTo>
                    <a:pt x="1332" y="492"/>
                  </a:lnTo>
                  <a:lnTo>
                    <a:pt x="1332" y="504"/>
                  </a:lnTo>
                  <a:lnTo>
                    <a:pt x="1338" y="504"/>
                  </a:lnTo>
                  <a:lnTo>
                    <a:pt x="1338" y="516"/>
                  </a:lnTo>
                  <a:lnTo>
                    <a:pt x="1344" y="516"/>
                  </a:lnTo>
                  <a:lnTo>
                    <a:pt x="1344" y="522"/>
                  </a:lnTo>
                  <a:lnTo>
                    <a:pt x="1350" y="522"/>
                  </a:lnTo>
                  <a:lnTo>
                    <a:pt x="1350" y="522"/>
                  </a:lnTo>
                  <a:lnTo>
                    <a:pt x="1356" y="522"/>
                  </a:lnTo>
                  <a:lnTo>
                    <a:pt x="1356" y="522"/>
                  </a:lnTo>
                  <a:lnTo>
                    <a:pt x="1362" y="516"/>
                  </a:lnTo>
                  <a:lnTo>
                    <a:pt x="1362" y="522"/>
                  </a:lnTo>
                  <a:lnTo>
                    <a:pt x="1368" y="510"/>
                  </a:lnTo>
                  <a:lnTo>
                    <a:pt x="1368" y="516"/>
                  </a:lnTo>
                  <a:lnTo>
                    <a:pt x="1374" y="498"/>
                  </a:lnTo>
                  <a:lnTo>
                    <a:pt x="1374" y="510"/>
                  </a:lnTo>
                  <a:lnTo>
                    <a:pt x="1380" y="492"/>
                  </a:lnTo>
                  <a:lnTo>
                    <a:pt x="1380" y="498"/>
                  </a:lnTo>
                  <a:lnTo>
                    <a:pt x="1386" y="492"/>
                  </a:lnTo>
                  <a:lnTo>
                    <a:pt x="1386" y="498"/>
                  </a:lnTo>
                  <a:lnTo>
                    <a:pt x="1392" y="498"/>
                  </a:lnTo>
                  <a:lnTo>
                    <a:pt x="1392" y="522"/>
                  </a:lnTo>
                  <a:lnTo>
                    <a:pt x="1398" y="522"/>
                  </a:lnTo>
                  <a:lnTo>
                    <a:pt x="1398" y="540"/>
                  </a:lnTo>
                  <a:lnTo>
                    <a:pt x="1404" y="540"/>
                  </a:lnTo>
                  <a:lnTo>
                    <a:pt x="1404" y="546"/>
                  </a:lnTo>
                  <a:lnTo>
                    <a:pt x="1410" y="534"/>
                  </a:lnTo>
                  <a:lnTo>
                    <a:pt x="1410" y="546"/>
                  </a:lnTo>
                  <a:lnTo>
                    <a:pt x="1416" y="510"/>
                  </a:lnTo>
                  <a:lnTo>
                    <a:pt x="1416" y="534"/>
                  </a:lnTo>
                  <a:lnTo>
                    <a:pt x="1422" y="492"/>
                  </a:lnTo>
                  <a:lnTo>
                    <a:pt x="1422" y="510"/>
                  </a:lnTo>
                  <a:lnTo>
                    <a:pt x="1428" y="486"/>
                  </a:lnTo>
                  <a:lnTo>
                    <a:pt x="1428" y="492"/>
                  </a:lnTo>
                  <a:lnTo>
                    <a:pt x="1434" y="480"/>
                  </a:lnTo>
                  <a:lnTo>
                    <a:pt x="1434" y="486"/>
                  </a:lnTo>
                  <a:lnTo>
                    <a:pt x="1440" y="480"/>
                  </a:lnTo>
                  <a:lnTo>
                    <a:pt x="1440" y="480"/>
                  </a:lnTo>
                  <a:lnTo>
                    <a:pt x="1446" y="480"/>
                  </a:lnTo>
                  <a:lnTo>
                    <a:pt x="1446" y="492"/>
                  </a:lnTo>
                  <a:lnTo>
                    <a:pt x="1452" y="492"/>
                  </a:lnTo>
                  <a:lnTo>
                    <a:pt x="1452" y="504"/>
                  </a:lnTo>
                  <a:lnTo>
                    <a:pt x="1458" y="504"/>
                  </a:lnTo>
                  <a:lnTo>
                    <a:pt x="1458" y="516"/>
                  </a:lnTo>
                  <a:lnTo>
                    <a:pt x="1464" y="516"/>
                  </a:lnTo>
                  <a:lnTo>
                    <a:pt x="1464" y="522"/>
                  </a:lnTo>
                  <a:lnTo>
                    <a:pt x="1470" y="522"/>
                  </a:lnTo>
                  <a:lnTo>
                    <a:pt x="1470" y="522"/>
                  </a:lnTo>
                  <a:lnTo>
                    <a:pt x="1476" y="522"/>
                  </a:lnTo>
                  <a:lnTo>
                    <a:pt x="1476" y="522"/>
                  </a:lnTo>
                  <a:lnTo>
                    <a:pt x="1482" y="510"/>
                  </a:lnTo>
                  <a:lnTo>
                    <a:pt x="1482" y="522"/>
                  </a:lnTo>
                  <a:lnTo>
                    <a:pt x="1488" y="492"/>
                  </a:lnTo>
                  <a:lnTo>
                    <a:pt x="1488" y="510"/>
                  </a:lnTo>
                  <a:lnTo>
                    <a:pt x="1494" y="468"/>
                  </a:lnTo>
                  <a:lnTo>
                    <a:pt x="1494" y="492"/>
                  </a:lnTo>
                  <a:lnTo>
                    <a:pt x="1500" y="444"/>
                  </a:lnTo>
                  <a:lnTo>
                    <a:pt x="1500" y="468"/>
                  </a:lnTo>
                  <a:lnTo>
                    <a:pt x="1506" y="438"/>
                  </a:lnTo>
                  <a:lnTo>
                    <a:pt x="1506" y="444"/>
                  </a:lnTo>
                  <a:lnTo>
                    <a:pt x="1512" y="438"/>
                  </a:lnTo>
                  <a:lnTo>
                    <a:pt x="1512" y="444"/>
                  </a:lnTo>
                  <a:lnTo>
                    <a:pt x="1518" y="444"/>
                  </a:lnTo>
                  <a:lnTo>
                    <a:pt x="1518" y="462"/>
                  </a:lnTo>
                  <a:lnTo>
                    <a:pt x="1524" y="462"/>
                  </a:lnTo>
                  <a:lnTo>
                    <a:pt x="1524" y="474"/>
                  </a:lnTo>
                  <a:lnTo>
                    <a:pt x="1530" y="474"/>
                  </a:lnTo>
                  <a:lnTo>
                    <a:pt x="1530" y="480"/>
                  </a:lnTo>
                  <a:lnTo>
                    <a:pt x="1536" y="480"/>
                  </a:lnTo>
                  <a:lnTo>
                    <a:pt x="1536" y="480"/>
                  </a:lnTo>
                  <a:lnTo>
                    <a:pt x="1542" y="480"/>
                  </a:lnTo>
                  <a:lnTo>
                    <a:pt x="1542" y="480"/>
                  </a:lnTo>
                  <a:lnTo>
                    <a:pt x="1548" y="480"/>
                  </a:lnTo>
                  <a:lnTo>
                    <a:pt x="1548" y="480"/>
                  </a:lnTo>
                  <a:lnTo>
                    <a:pt x="1554" y="474"/>
                  </a:lnTo>
                  <a:lnTo>
                    <a:pt x="1554" y="480"/>
                  </a:lnTo>
                  <a:lnTo>
                    <a:pt x="1560" y="474"/>
                  </a:lnTo>
                  <a:lnTo>
                    <a:pt x="1560" y="474"/>
                  </a:lnTo>
                  <a:lnTo>
                    <a:pt x="1566" y="474"/>
                  </a:lnTo>
                  <a:lnTo>
                    <a:pt x="1566" y="480"/>
                  </a:lnTo>
                  <a:lnTo>
                    <a:pt x="1572" y="480"/>
                  </a:lnTo>
                  <a:lnTo>
                    <a:pt x="1572" y="486"/>
                  </a:lnTo>
                  <a:lnTo>
                    <a:pt x="1578" y="486"/>
                  </a:lnTo>
                  <a:lnTo>
                    <a:pt x="1578" y="492"/>
                  </a:lnTo>
                  <a:lnTo>
                    <a:pt x="1584" y="492"/>
                  </a:lnTo>
                  <a:lnTo>
                    <a:pt x="1584" y="498"/>
                  </a:lnTo>
                  <a:lnTo>
                    <a:pt x="1590" y="498"/>
                  </a:lnTo>
                  <a:lnTo>
                    <a:pt x="1590" y="504"/>
                  </a:lnTo>
                  <a:lnTo>
                    <a:pt x="1596" y="504"/>
                  </a:lnTo>
                  <a:lnTo>
                    <a:pt x="1596" y="510"/>
                  </a:lnTo>
                  <a:lnTo>
                    <a:pt x="1602" y="510"/>
                  </a:lnTo>
                  <a:lnTo>
                    <a:pt x="1602" y="522"/>
                  </a:lnTo>
                  <a:lnTo>
                    <a:pt x="1608" y="522"/>
                  </a:lnTo>
                  <a:lnTo>
                    <a:pt x="1608" y="522"/>
                  </a:lnTo>
                  <a:lnTo>
                    <a:pt x="1614" y="510"/>
                  </a:lnTo>
                  <a:lnTo>
                    <a:pt x="1614" y="522"/>
                  </a:lnTo>
                  <a:lnTo>
                    <a:pt x="1620" y="498"/>
                  </a:lnTo>
                  <a:lnTo>
                    <a:pt x="1620" y="510"/>
                  </a:lnTo>
                  <a:lnTo>
                    <a:pt x="1626" y="480"/>
                  </a:lnTo>
                  <a:lnTo>
                    <a:pt x="1626" y="498"/>
                  </a:lnTo>
                  <a:lnTo>
                    <a:pt x="1632" y="468"/>
                  </a:lnTo>
                  <a:lnTo>
                    <a:pt x="1632" y="480"/>
                  </a:lnTo>
                  <a:lnTo>
                    <a:pt x="1638" y="468"/>
                  </a:lnTo>
                  <a:lnTo>
                    <a:pt x="1638" y="468"/>
                  </a:lnTo>
                  <a:lnTo>
                    <a:pt x="1644" y="468"/>
                  </a:lnTo>
                  <a:lnTo>
                    <a:pt x="1644" y="474"/>
                  </a:lnTo>
                  <a:lnTo>
                    <a:pt x="1650" y="474"/>
                  </a:lnTo>
                  <a:lnTo>
                    <a:pt x="1650" y="486"/>
                  </a:lnTo>
                  <a:lnTo>
                    <a:pt x="1656" y="486"/>
                  </a:lnTo>
                  <a:lnTo>
                    <a:pt x="1656" y="504"/>
                  </a:lnTo>
                  <a:lnTo>
                    <a:pt x="1662" y="504"/>
                  </a:lnTo>
                  <a:lnTo>
                    <a:pt x="1662" y="504"/>
                  </a:lnTo>
                  <a:lnTo>
                    <a:pt x="1668" y="492"/>
                  </a:lnTo>
                  <a:lnTo>
                    <a:pt x="1668" y="504"/>
                  </a:lnTo>
                  <a:lnTo>
                    <a:pt x="1674" y="474"/>
                  </a:lnTo>
                  <a:lnTo>
                    <a:pt x="1674" y="492"/>
                  </a:lnTo>
                  <a:lnTo>
                    <a:pt x="1680" y="462"/>
                  </a:lnTo>
                  <a:lnTo>
                    <a:pt x="1680" y="474"/>
                  </a:lnTo>
                  <a:lnTo>
                    <a:pt x="1686" y="456"/>
                  </a:lnTo>
                  <a:lnTo>
                    <a:pt x="1686" y="462"/>
                  </a:lnTo>
                  <a:lnTo>
                    <a:pt x="1692" y="456"/>
                  </a:lnTo>
                  <a:lnTo>
                    <a:pt x="1692" y="462"/>
                  </a:lnTo>
                  <a:lnTo>
                    <a:pt x="1698" y="462"/>
                  </a:lnTo>
                  <a:lnTo>
                    <a:pt x="1698" y="468"/>
                  </a:lnTo>
                  <a:lnTo>
                    <a:pt x="1704" y="468"/>
                  </a:lnTo>
                  <a:lnTo>
                    <a:pt x="1704" y="480"/>
                  </a:lnTo>
                  <a:lnTo>
                    <a:pt x="1710" y="480"/>
                  </a:lnTo>
                  <a:lnTo>
                    <a:pt x="1710" y="498"/>
                  </a:lnTo>
                  <a:lnTo>
                    <a:pt x="1716" y="498"/>
                  </a:lnTo>
                  <a:lnTo>
                    <a:pt x="1716" y="516"/>
                  </a:lnTo>
                  <a:lnTo>
                    <a:pt x="1722" y="516"/>
                  </a:lnTo>
                  <a:lnTo>
                    <a:pt x="1722" y="528"/>
                  </a:lnTo>
                  <a:lnTo>
                    <a:pt x="1728" y="528"/>
                  </a:lnTo>
                  <a:lnTo>
                    <a:pt x="1728" y="534"/>
                  </a:lnTo>
                  <a:lnTo>
                    <a:pt x="1734" y="528"/>
                  </a:lnTo>
                  <a:lnTo>
                    <a:pt x="1734" y="534"/>
                  </a:lnTo>
                  <a:lnTo>
                    <a:pt x="1740" y="522"/>
                  </a:lnTo>
                  <a:lnTo>
                    <a:pt x="1740" y="528"/>
                  </a:lnTo>
                  <a:lnTo>
                    <a:pt x="1746" y="522"/>
                  </a:lnTo>
                  <a:lnTo>
                    <a:pt x="1746" y="528"/>
                  </a:lnTo>
                  <a:lnTo>
                    <a:pt x="1752" y="528"/>
                  </a:lnTo>
                  <a:lnTo>
                    <a:pt x="1752" y="540"/>
                  </a:lnTo>
                  <a:lnTo>
                    <a:pt x="1758" y="540"/>
                  </a:lnTo>
                  <a:lnTo>
                    <a:pt x="1758" y="546"/>
                  </a:lnTo>
                  <a:lnTo>
                    <a:pt x="1764" y="540"/>
                  </a:lnTo>
                  <a:lnTo>
                    <a:pt x="1764" y="546"/>
                  </a:lnTo>
                  <a:lnTo>
                    <a:pt x="1770" y="540"/>
                  </a:lnTo>
                  <a:lnTo>
                    <a:pt x="1770" y="540"/>
                  </a:lnTo>
                  <a:lnTo>
                    <a:pt x="1776" y="540"/>
                  </a:lnTo>
                  <a:lnTo>
                    <a:pt x="1776" y="540"/>
                  </a:lnTo>
                </a:path>
              </a:pathLst>
            </a:custGeom>
            <a:noFill/>
            <a:ln w="1905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200" name="Freeform 46"/>
            <p:cNvSpPr>
              <a:spLocks/>
            </p:cNvSpPr>
            <p:nvPr/>
          </p:nvSpPr>
          <p:spPr bwMode="auto">
            <a:xfrm>
              <a:off x="2763" y="2181"/>
              <a:ext cx="1776" cy="384"/>
            </a:xfrm>
            <a:custGeom>
              <a:avLst/>
              <a:gdLst/>
              <a:ahLst/>
              <a:cxnLst>
                <a:cxn ang="0">
                  <a:pos x="24" y="42"/>
                </a:cxn>
                <a:cxn ang="0">
                  <a:pos x="54" y="90"/>
                </a:cxn>
                <a:cxn ang="0">
                  <a:pos x="84" y="48"/>
                </a:cxn>
                <a:cxn ang="0">
                  <a:pos x="114" y="48"/>
                </a:cxn>
                <a:cxn ang="0">
                  <a:pos x="144" y="78"/>
                </a:cxn>
                <a:cxn ang="0">
                  <a:pos x="174" y="90"/>
                </a:cxn>
                <a:cxn ang="0">
                  <a:pos x="204" y="102"/>
                </a:cxn>
                <a:cxn ang="0">
                  <a:pos x="234" y="66"/>
                </a:cxn>
                <a:cxn ang="0">
                  <a:pos x="264" y="108"/>
                </a:cxn>
                <a:cxn ang="0">
                  <a:pos x="294" y="78"/>
                </a:cxn>
                <a:cxn ang="0">
                  <a:pos x="324" y="156"/>
                </a:cxn>
                <a:cxn ang="0">
                  <a:pos x="354" y="174"/>
                </a:cxn>
                <a:cxn ang="0">
                  <a:pos x="384" y="216"/>
                </a:cxn>
                <a:cxn ang="0">
                  <a:pos x="414" y="162"/>
                </a:cxn>
                <a:cxn ang="0">
                  <a:pos x="444" y="204"/>
                </a:cxn>
                <a:cxn ang="0">
                  <a:pos x="474" y="132"/>
                </a:cxn>
                <a:cxn ang="0">
                  <a:pos x="504" y="168"/>
                </a:cxn>
                <a:cxn ang="0">
                  <a:pos x="534" y="144"/>
                </a:cxn>
                <a:cxn ang="0">
                  <a:pos x="564" y="216"/>
                </a:cxn>
                <a:cxn ang="0">
                  <a:pos x="594" y="156"/>
                </a:cxn>
                <a:cxn ang="0">
                  <a:pos x="624" y="150"/>
                </a:cxn>
                <a:cxn ang="0">
                  <a:pos x="654" y="168"/>
                </a:cxn>
                <a:cxn ang="0">
                  <a:pos x="684" y="156"/>
                </a:cxn>
                <a:cxn ang="0">
                  <a:pos x="714" y="192"/>
                </a:cxn>
                <a:cxn ang="0">
                  <a:pos x="744" y="180"/>
                </a:cxn>
                <a:cxn ang="0">
                  <a:pos x="774" y="168"/>
                </a:cxn>
                <a:cxn ang="0">
                  <a:pos x="804" y="228"/>
                </a:cxn>
                <a:cxn ang="0">
                  <a:pos x="834" y="228"/>
                </a:cxn>
                <a:cxn ang="0">
                  <a:pos x="864" y="240"/>
                </a:cxn>
                <a:cxn ang="0">
                  <a:pos x="894" y="288"/>
                </a:cxn>
                <a:cxn ang="0">
                  <a:pos x="924" y="294"/>
                </a:cxn>
                <a:cxn ang="0">
                  <a:pos x="954" y="384"/>
                </a:cxn>
                <a:cxn ang="0">
                  <a:pos x="984" y="264"/>
                </a:cxn>
                <a:cxn ang="0">
                  <a:pos x="1014" y="342"/>
                </a:cxn>
                <a:cxn ang="0">
                  <a:pos x="1044" y="318"/>
                </a:cxn>
                <a:cxn ang="0">
                  <a:pos x="1074" y="348"/>
                </a:cxn>
                <a:cxn ang="0">
                  <a:pos x="1104" y="348"/>
                </a:cxn>
                <a:cxn ang="0">
                  <a:pos x="1134" y="312"/>
                </a:cxn>
                <a:cxn ang="0">
                  <a:pos x="1164" y="264"/>
                </a:cxn>
                <a:cxn ang="0">
                  <a:pos x="1194" y="258"/>
                </a:cxn>
                <a:cxn ang="0">
                  <a:pos x="1224" y="300"/>
                </a:cxn>
                <a:cxn ang="0">
                  <a:pos x="1254" y="270"/>
                </a:cxn>
                <a:cxn ang="0">
                  <a:pos x="1284" y="246"/>
                </a:cxn>
                <a:cxn ang="0">
                  <a:pos x="1314" y="222"/>
                </a:cxn>
                <a:cxn ang="0">
                  <a:pos x="1344" y="198"/>
                </a:cxn>
                <a:cxn ang="0">
                  <a:pos x="1374" y="204"/>
                </a:cxn>
                <a:cxn ang="0">
                  <a:pos x="1404" y="180"/>
                </a:cxn>
                <a:cxn ang="0">
                  <a:pos x="1434" y="288"/>
                </a:cxn>
                <a:cxn ang="0">
                  <a:pos x="1464" y="240"/>
                </a:cxn>
                <a:cxn ang="0">
                  <a:pos x="1494" y="324"/>
                </a:cxn>
                <a:cxn ang="0">
                  <a:pos x="1524" y="318"/>
                </a:cxn>
                <a:cxn ang="0">
                  <a:pos x="1554" y="276"/>
                </a:cxn>
                <a:cxn ang="0">
                  <a:pos x="1584" y="270"/>
                </a:cxn>
                <a:cxn ang="0">
                  <a:pos x="1614" y="282"/>
                </a:cxn>
                <a:cxn ang="0">
                  <a:pos x="1644" y="300"/>
                </a:cxn>
                <a:cxn ang="0">
                  <a:pos x="1674" y="288"/>
                </a:cxn>
                <a:cxn ang="0">
                  <a:pos x="1704" y="336"/>
                </a:cxn>
                <a:cxn ang="0">
                  <a:pos x="1734" y="216"/>
                </a:cxn>
                <a:cxn ang="0">
                  <a:pos x="1764" y="252"/>
                </a:cxn>
              </a:cxnLst>
              <a:rect l="0" t="0" r="r" b="b"/>
              <a:pathLst>
                <a:path w="1776" h="384">
                  <a:moveTo>
                    <a:pt x="0" y="54"/>
                  </a:moveTo>
                  <a:lnTo>
                    <a:pt x="0" y="60"/>
                  </a:lnTo>
                  <a:lnTo>
                    <a:pt x="6" y="42"/>
                  </a:lnTo>
                  <a:lnTo>
                    <a:pt x="6" y="54"/>
                  </a:lnTo>
                  <a:lnTo>
                    <a:pt x="12" y="36"/>
                  </a:lnTo>
                  <a:lnTo>
                    <a:pt x="12" y="42"/>
                  </a:lnTo>
                  <a:lnTo>
                    <a:pt x="18" y="36"/>
                  </a:lnTo>
                  <a:lnTo>
                    <a:pt x="18" y="36"/>
                  </a:lnTo>
                  <a:lnTo>
                    <a:pt x="24" y="36"/>
                  </a:lnTo>
                  <a:lnTo>
                    <a:pt x="24" y="42"/>
                  </a:lnTo>
                  <a:lnTo>
                    <a:pt x="30" y="42"/>
                  </a:lnTo>
                  <a:lnTo>
                    <a:pt x="30" y="54"/>
                  </a:lnTo>
                  <a:lnTo>
                    <a:pt x="36" y="54"/>
                  </a:lnTo>
                  <a:lnTo>
                    <a:pt x="36" y="72"/>
                  </a:lnTo>
                  <a:lnTo>
                    <a:pt x="42" y="72"/>
                  </a:lnTo>
                  <a:lnTo>
                    <a:pt x="42" y="84"/>
                  </a:lnTo>
                  <a:lnTo>
                    <a:pt x="48" y="84"/>
                  </a:lnTo>
                  <a:lnTo>
                    <a:pt x="48" y="90"/>
                  </a:lnTo>
                  <a:lnTo>
                    <a:pt x="54" y="84"/>
                  </a:lnTo>
                  <a:lnTo>
                    <a:pt x="54" y="90"/>
                  </a:lnTo>
                  <a:lnTo>
                    <a:pt x="60" y="78"/>
                  </a:lnTo>
                  <a:lnTo>
                    <a:pt x="60" y="84"/>
                  </a:lnTo>
                  <a:lnTo>
                    <a:pt x="66" y="72"/>
                  </a:lnTo>
                  <a:lnTo>
                    <a:pt x="66" y="78"/>
                  </a:lnTo>
                  <a:lnTo>
                    <a:pt x="72" y="66"/>
                  </a:lnTo>
                  <a:lnTo>
                    <a:pt x="72" y="72"/>
                  </a:lnTo>
                  <a:lnTo>
                    <a:pt x="78" y="48"/>
                  </a:lnTo>
                  <a:lnTo>
                    <a:pt x="78" y="66"/>
                  </a:lnTo>
                  <a:lnTo>
                    <a:pt x="84" y="36"/>
                  </a:lnTo>
                  <a:lnTo>
                    <a:pt x="84" y="48"/>
                  </a:lnTo>
                  <a:lnTo>
                    <a:pt x="90" y="30"/>
                  </a:lnTo>
                  <a:lnTo>
                    <a:pt x="90" y="36"/>
                  </a:lnTo>
                  <a:lnTo>
                    <a:pt x="96" y="30"/>
                  </a:lnTo>
                  <a:lnTo>
                    <a:pt x="96" y="36"/>
                  </a:lnTo>
                  <a:lnTo>
                    <a:pt x="102" y="36"/>
                  </a:lnTo>
                  <a:lnTo>
                    <a:pt x="102" y="48"/>
                  </a:lnTo>
                  <a:lnTo>
                    <a:pt x="108" y="48"/>
                  </a:lnTo>
                  <a:lnTo>
                    <a:pt x="108" y="48"/>
                  </a:lnTo>
                  <a:lnTo>
                    <a:pt x="114" y="24"/>
                  </a:lnTo>
                  <a:lnTo>
                    <a:pt x="114" y="48"/>
                  </a:lnTo>
                  <a:lnTo>
                    <a:pt x="120" y="6"/>
                  </a:lnTo>
                  <a:lnTo>
                    <a:pt x="120" y="24"/>
                  </a:lnTo>
                  <a:lnTo>
                    <a:pt x="126" y="0"/>
                  </a:lnTo>
                  <a:lnTo>
                    <a:pt x="126" y="6"/>
                  </a:lnTo>
                  <a:lnTo>
                    <a:pt x="132" y="0"/>
                  </a:lnTo>
                  <a:lnTo>
                    <a:pt x="132" y="24"/>
                  </a:lnTo>
                  <a:lnTo>
                    <a:pt x="138" y="24"/>
                  </a:lnTo>
                  <a:lnTo>
                    <a:pt x="138" y="60"/>
                  </a:lnTo>
                  <a:lnTo>
                    <a:pt x="144" y="60"/>
                  </a:lnTo>
                  <a:lnTo>
                    <a:pt x="144" y="78"/>
                  </a:lnTo>
                  <a:lnTo>
                    <a:pt x="150" y="78"/>
                  </a:lnTo>
                  <a:lnTo>
                    <a:pt x="150" y="84"/>
                  </a:lnTo>
                  <a:lnTo>
                    <a:pt x="156" y="84"/>
                  </a:lnTo>
                  <a:lnTo>
                    <a:pt x="156" y="84"/>
                  </a:lnTo>
                  <a:lnTo>
                    <a:pt x="162" y="84"/>
                  </a:lnTo>
                  <a:lnTo>
                    <a:pt x="162" y="84"/>
                  </a:lnTo>
                  <a:lnTo>
                    <a:pt x="168" y="84"/>
                  </a:lnTo>
                  <a:lnTo>
                    <a:pt x="168" y="90"/>
                  </a:lnTo>
                  <a:lnTo>
                    <a:pt x="174" y="90"/>
                  </a:lnTo>
                  <a:lnTo>
                    <a:pt x="174" y="90"/>
                  </a:lnTo>
                  <a:lnTo>
                    <a:pt x="180" y="90"/>
                  </a:lnTo>
                  <a:lnTo>
                    <a:pt x="180" y="96"/>
                  </a:lnTo>
                  <a:lnTo>
                    <a:pt x="186" y="96"/>
                  </a:lnTo>
                  <a:lnTo>
                    <a:pt x="186" y="102"/>
                  </a:lnTo>
                  <a:lnTo>
                    <a:pt x="192" y="102"/>
                  </a:lnTo>
                  <a:lnTo>
                    <a:pt x="192" y="108"/>
                  </a:lnTo>
                  <a:lnTo>
                    <a:pt x="198" y="102"/>
                  </a:lnTo>
                  <a:lnTo>
                    <a:pt x="198" y="108"/>
                  </a:lnTo>
                  <a:lnTo>
                    <a:pt x="204" y="96"/>
                  </a:lnTo>
                  <a:lnTo>
                    <a:pt x="204" y="102"/>
                  </a:lnTo>
                  <a:lnTo>
                    <a:pt x="210" y="84"/>
                  </a:lnTo>
                  <a:lnTo>
                    <a:pt x="210" y="96"/>
                  </a:lnTo>
                  <a:lnTo>
                    <a:pt x="216" y="78"/>
                  </a:lnTo>
                  <a:lnTo>
                    <a:pt x="216" y="84"/>
                  </a:lnTo>
                  <a:lnTo>
                    <a:pt x="222" y="66"/>
                  </a:lnTo>
                  <a:lnTo>
                    <a:pt x="222" y="78"/>
                  </a:lnTo>
                  <a:lnTo>
                    <a:pt x="228" y="60"/>
                  </a:lnTo>
                  <a:lnTo>
                    <a:pt x="228" y="66"/>
                  </a:lnTo>
                  <a:lnTo>
                    <a:pt x="234" y="60"/>
                  </a:lnTo>
                  <a:lnTo>
                    <a:pt x="234" y="66"/>
                  </a:lnTo>
                  <a:lnTo>
                    <a:pt x="240" y="66"/>
                  </a:lnTo>
                  <a:lnTo>
                    <a:pt x="240" y="72"/>
                  </a:lnTo>
                  <a:lnTo>
                    <a:pt x="246" y="72"/>
                  </a:lnTo>
                  <a:lnTo>
                    <a:pt x="246" y="84"/>
                  </a:lnTo>
                  <a:lnTo>
                    <a:pt x="252" y="84"/>
                  </a:lnTo>
                  <a:lnTo>
                    <a:pt x="252" y="102"/>
                  </a:lnTo>
                  <a:lnTo>
                    <a:pt x="258" y="102"/>
                  </a:lnTo>
                  <a:lnTo>
                    <a:pt x="258" y="108"/>
                  </a:lnTo>
                  <a:lnTo>
                    <a:pt x="264" y="102"/>
                  </a:lnTo>
                  <a:lnTo>
                    <a:pt x="264" y="108"/>
                  </a:lnTo>
                  <a:lnTo>
                    <a:pt x="270" y="90"/>
                  </a:lnTo>
                  <a:lnTo>
                    <a:pt x="270" y="102"/>
                  </a:lnTo>
                  <a:lnTo>
                    <a:pt x="276" y="90"/>
                  </a:lnTo>
                  <a:lnTo>
                    <a:pt x="276" y="90"/>
                  </a:lnTo>
                  <a:lnTo>
                    <a:pt x="282" y="84"/>
                  </a:lnTo>
                  <a:lnTo>
                    <a:pt x="282" y="90"/>
                  </a:lnTo>
                  <a:lnTo>
                    <a:pt x="288" y="78"/>
                  </a:lnTo>
                  <a:lnTo>
                    <a:pt x="288" y="84"/>
                  </a:lnTo>
                  <a:lnTo>
                    <a:pt x="294" y="66"/>
                  </a:lnTo>
                  <a:lnTo>
                    <a:pt x="294" y="78"/>
                  </a:lnTo>
                  <a:lnTo>
                    <a:pt x="300" y="66"/>
                  </a:lnTo>
                  <a:lnTo>
                    <a:pt x="300" y="66"/>
                  </a:lnTo>
                  <a:lnTo>
                    <a:pt x="306" y="66"/>
                  </a:lnTo>
                  <a:lnTo>
                    <a:pt x="306" y="78"/>
                  </a:lnTo>
                  <a:lnTo>
                    <a:pt x="312" y="78"/>
                  </a:lnTo>
                  <a:lnTo>
                    <a:pt x="312" y="102"/>
                  </a:lnTo>
                  <a:lnTo>
                    <a:pt x="318" y="102"/>
                  </a:lnTo>
                  <a:lnTo>
                    <a:pt x="318" y="132"/>
                  </a:lnTo>
                  <a:lnTo>
                    <a:pt x="324" y="132"/>
                  </a:lnTo>
                  <a:lnTo>
                    <a:pt x="324" y="156"/>
                  </a:lnTo>
                  <a:lnTo>
                    <a:pt x="330" y="156"/>
                  </a:lnTo>
                  <a:lnTo>
                    <a:pt x="330" y="174"/>
                  </a:lnTo>
                  <a:lnTo>
                    <a:pt x="336" y="174"/>
                  </a:lnTo>
                  <a:lnTo>
                    <a:pt x="336" y="180"/>
                  </a:lnTo>
                  <a:lnTo>
                    <a:pt x="342" y="180"/>
                  </a:lnTo>
                  <a:lnTo>
                    <a:pt x="342" y="180"/>
                  </a:lnTo>
                  <a:lnTo>
                    <a:pt x="348" y="174"/>
                  </a:lnTo>
                  <a:lnTo>
                    <a:pt x="348" y="180"/>
                  </a:lnTo>
                  <a:lnTo>
                    <a:pt x="354" y="174"/>
                  </a:lnTo>
                  <a:lnTo>
                    <a:pt x="354" y="174"/>
                  </a:lnTo>
                  <a:lnTo>
                    <a:pt x="360" y="174"/>
                  </a:lnTo>
                  <a:lnTo>
                    <a:pt x="360" y="186"/>
                  </a:lnTo>
                  <a:lnTo>
                    <a:pt x="366" y="186"/>
                  </a:lnTo>
                  <a:lnTo>
                    <a:pt x="366" y="204"/>
                  </a:lnTo>
                  <a:lnTo>
                    <a:pt x="372" y="204"/>
                  </a:lnTo>
                  <a:lnTo>
                    <a:pt x="372" y="216"/>
                  </a:lnTo>
                  <a:lnTo>
                    <a:pt x="378" y="216"/>
                  </a:lnTo>
                  <a:lnTo>
                    <a:pt x="378" y="222"/>
                  </a:lnTo>
                  <a:lnTo>
                    <a:pt x="384" y="204"/>
                  </a:lnTo>
                  <a:lnTo>
                    <a:pt x="384" y="216"/>
                  </a:lnTo>
                  <a:lnTo>
                    <a:pt x="390" y="186"/>
                  </a:lnTo>
                  <a:lnTo>
                    <a:pt x="390" y="204"/>
                  </a:lnTo>
                  <a:lnTo>
                    <a:pt x="396" y="174"/>
                  </a:lnTo>
                  <a:lnTo>
                    <a:pt x="396" y="186"/>
                  </a:lnTo>
                  <a:lnTo>
                    <a:pt x="402" y="162"/>
                  </a:lnTo>
                  <a:lnTo>
                    <a:pt x="402" y="174"/>
                  </a:lnTo>
                  <a:lnTo>
                    <a:pt x="408" y="162"/>
                  </a:lnTo>
                  <a:lnTo>
                    <a:pt x="408" y="162"/>
                  </a:lnTo>
                  <a:lnTo>
                    <a:pt x="414" y="162"/>
                  </a:lnTo>
                  <a:lnTo>
                    <a:pt x="414" y="162"/>
                  </a:lnTo>
                  <a:lnTo>
                    <a:pt x="420" y="162"/>
                  </a:lnTo>
                  <a:lnTo>
                    <a:pt x="420" y="174"/>
                  </a:lnTo>
                  <a:lnTo>
                    <a:pt x="426" y="174"/>
                  </a:lnTo>
                  <a:lnTo>
                    <a:pt x="426" y="192"/>
                  </a:lnTo>
                  <a:lnTo>
                    <a:pt x="432" y="192"/>
                  </a:lnTo>
                  <a:lnTo>
                    <a:pt x="432" y="204"/>
                  </a:lnTo>
                  <a:lnTo>
                    <a:pt x="438" y="204"/>
                  </a:lnTo>
                  <a:lnTo>
                    <a:pt x="438" y="210"/>
                  </a:lnTo>
                  <a:lnTo>
                    <a:pt x="444" y="186"/>
                  </a:lnTo>
                  <a:lnTo>
                    <a:pt x="444" y="204"/>
                  </a:lnTo>
                  <a:lnTo>
                    <a:pt x="450" y="168"/>
                  </a:lnTo>
                  <a:lnTo>
                    <a:pt x="450" y="186"/>
                  </a:lnTo>
                  <a:lnTo>
                    <a:pt x="456" y="156"/>
                  </a:lnTo>
                  <a:lnTo>
                    <a:pt x="456" y="168"/>
                  </a:lnTo>
                  <a:lnTo>
                    <a:pt x="462" y="150"/>
                  </a:lnTo>
                  <a:lnTo>
                    <a:pt x="462" y="156"/>
                  </a:lnTo>
                  <a:lnTo>
                    <a:pt x="468" y="132"/>
                  </a:lnTo>
                  <a:lnTo>
                    <a:pt x="468" y="150"/>
                  </a:lnTo>
                  <a:lnTo>
                    <a:pt x="474" y="120"/>
                  </a:lnTo>
                  <a:lnTo>
                    <a:pt x="474" y="132"/>
                  </a:lnTo>
                  <a:lnTo>
                    <a:pt x="480" y="120"/>
                  </a:lnTo>
                  <a:lnTo>
                    <a:pt x="480" y="126"/>
                  </a:lnTo>
                  <a:lnTo>
                    <a:pt x="486" y="126"/>
                  </a:lnTo>
                  <a:lnTo>
                    <a:pt x="486" y="138"/>
                  </a:lnTo>
                  <a:lnTo>
                    <a:pt x="492" y="138"/>
                  </a:lnTo>
                  <a:lnTo>
                    <a:pt x="492" y="156"/>
                  </a:lnTo>
                  <a:lnTo>
                    <a:pt x="498" y="156"/>
                  </a:lnTo>
                  <a:lnTo>
                    <a:pt x="498" y="168"/>
                  </a:lnTo>
                  <a:lnTo>
                    <a:pt x="504" y="162"/>
                  </a:lnTo>
                  <a:lnTo>
                    <a:pt x="504" y="168"/>
                  </a:lnTo>
                  <a:lnTo>
                    <a:pt x="510" y="138"/>
                  </a:lnTo>
                  <a:lnTo>
                    <a:pt x="510" y="162"/>
                  </a:lnTo>
                  <a:lnTo>
                    <a:pt x="516" y="120"/>
                  </a:lnTo>
                  <a:lnTo>
                    <a:pt x="516" y="138"/>
                  </a:lnTo>
                  <a:lnTo>
                    <a:pt x="522" y="108"/>
                  </a:lnTo>
                  <a:lnTo>
                    <a:pt x="522" y="120"/>
                  </a:lnTo>
                  <a:lnTo>
                    <a:pt x="528" y="108"/>
                  </a:lnTo>
                  <a:lnTo>
                    <a:pt x="528" y="120"/>
                  </a:lnTo>
                  <a:lnTo>
                    <a:pt x="534" y="120"/>
                  </a:lnTo>
                  <a:lnTo>
                    <a:pt x="534" y="144"/>
                  </a:lnTo>
                  <a:lnTo>
                    <a:pt x="540" y="144"/>
                  </a:lnTo>
                  <a:lnTo>
                    <a:pt x="540" y="180"/>
                  </a:lnTo>
                  <a:lnTo>
                    <a:pt x="546" y="180"/>
                  </a:lnTo>
                  <a:lnTo>
                    <a:pt x="546" y="216"/>
                  </a:lnTo>
                  <a:lnTo>
                    <a:pt x="552" y="216"/>
                  </a:lnTo>
                  <a:lnTo>
                    <a:pt x="552" y="228"/>
                  </a:lnTo>
                  <a:lnTo>
                    <a:pt x="558" y="216"/>
                  </a:lnTo>
                  <a:lnTo>
                    <a:pt x="558" y="228"/>
                  </a:lnTo>
                  <a:lnTo>
                    <a:pt x="564" y="192"/>
                  </a:lnTo>
                  <a:lnTo>
                    <a:pt x="564" y="216"/>
                  </a:lnTo>
                  <a:lnTo>
                    <a:pt x="570" y="174"/>
                  </a:lnTo>
                  <a:lnTo>
                    <a:pt x="570" y="192"/>
                  </a:lnTo>
                  <a:lnTo>
                    <a:pt x="576" y="162"/>
                  </a:lnTo>
                  <a:lnTo>
                    <a:pt x="576" y="174"/>
                  </a:lnTo>
                  <a:lnTo>
                    <a:pt x="582" y="156"/>
                  </a:lnTo>
                  <a:lnTo>
                    <a:pt x="582" y="162"/>
                  </a:lnTo>
                  <a:lnTo>
                    <a:pt x="588" y="156"/>
                  </a:lnTo>
                  <a:lnTo>
                    <a:pt x="588" y="156"/>
                  </a:lnTo>
                  <a:lnTo>
                    <a:pt x="594" y="156"/>
                  </a:lnTo>
                  <a:lnTo>
                    <a:pt x="594" y="156"/>
                  </a:lnTo>
                  <a:lnTo>
                    <a:pt x="600" y="156"/>
                  </a:lnTo>
                  <a:lnTo>
                    <a:pt x="600" y="168"/>
                  </a:lnTo>
                  <a:lnTo>
                    <a:pt x="606" y="168"/>
                  </a:lnTo>
                  <a:lnTo>
                    <a:pt x="606" y="180"/>
                  </a:lnTo>
                  <a:lnTo>
                    <a:pt x="612" y="174"/>
                  </a:lnTo>
                  <a:lnTo>
                    <a:pt x="612" y="180"/>
                  </a:lnTo>
                  <a:lnTo>
                    <a:pt x="618" y="150"/>
                  </a:lnTo>
                  <a:lnTo>
                    <a:pt x="618" y="174"/>
                  </a:lnTo>
                  <a:lnTo>
                    <a:pt x="624" y="132"/>
                  </a:lnTo>
                  <a:lnTo>
                    <a:pt x="624" y="150"/>
                  </a:lnTo>
                  <a:lnTo>
                    <a:pt x="630" y="132"/>
                  </a:lnTo>
                  <a:lnTo>
                    <a:pt x="630" y="132"/>
                  </a:lnTo>
                  <a:lnTo>
                    <a:pt x="636" y="132"/>
                  </a:lnTo>
                  <a:lnTo>
                    <a:pt x="636" y="144"/>
                  </a:lnTo>
                  <a:lnTo>
                    <a:pt x="642" y="144"/>
                  </a:lnTo>
                  <a:lnTo>
                    <a:pt x="642" y="156"/>
                  </a:lnTo>
                  <a:lnTo>
                    <a:pt x="648" y="156"/>
                  </a:lnTo>
                  <a:lnTo>
                    <a:pt x="648" y="162"/>
                  </a:lnTo>
                  <a:lnTo>
                    <a:pt x="654" y="162"/>
                  </a:lnTo>
                  <a:lnTo>
                    <a:pt x="654" y="168"/>
                  </a:lnTo>
                  <a:lnTo>
                    <a:pt x="660" y="168"/>
                  </a:lnTo>
                  <a:lnTo>
                    <a:pt x="660" y="168"/>
                  </a:lnTo>
                  <a:lnTo>
                    <a:pt x="666" y="162"/>
                  </a:lnTo>
                  <a:lnTo>
                    <a:pt x="666" y="168"/>
                  </a:lnTo>
                  <a:lnTo>
                    <a:pt x="672" y="156"/>
                  </a:lnTo>
                  <a:lnTo>
                    <a:pt x="672" y="162"/>
                  </a:lnTo>
                  <a:lnTo>
                    <a:pt x="678" y="156"/>
                  </a:lnTo>
                  <a:lnTo>
                    <a:pt x="678" y="156"/>
                  </a:lnTo>
                  <a:lnTo>
                    <a:pt x="684" y="156"/>
                  </a:lnTo>
                  <a:lnTo>
                    <a:pt x="684" y="156"/>
                  </a:lnTo>
                  <a:lnTo>
                    <a:pt x="690" y="156"/>
                  </a:lnTo>
                  <a:lnTo>
                    <a:pt x="690" y="174"/>
                  </a:lnTo>
                  <a:lnTo>
                    <a:pt x="696" y="174"/>
                  </a:lnTo>
                  <a:lnTo>
                    <a:pt x="696" y="186"/>
                  </a:lnTo>
                  <a:lnTo>
                    <a:pt x="702" y="186"/>
                  </a:lnTo>
                  <a:lnTo>
                    <a:pt x="702" y="192"/>
                  </a:lnTo>
                  <a:lnTo>
                    <a:pt x="708" y="192"/>
                  </a:lnTo>
                  <a:lnTo>
                    <a:pt x="708" y="192"/>
                  </a:lnTo>
                  <a:lnTo>
                    <a:pt x="714" y="186"/>
                  </a:lnTo>
                  <a:lnTo>
                    <a:pt x="714" y="192"/>
                  </a:lnTo>
                  <a:lnTo>
                    <a:pt x="720" y="186"/>
                  </a:lnTo>
                  <a:lnTo>
                    <a:pt x="720" y="186"/>
                  </a:lnTo>
                  <a:lnTo>
                    <a:pt x="726" y="180"/>
                  </a:lnTo>
                  <a:lnTo>
                    <a:pt x="726" y="186"/>
                  </a:lnTo>
                  <a:lnTo>
                    <a:pt x="732" y="174"/>
                  </a:lnTo>
                  <a:lnTo>
                    <a:pt x="732" y="180"/>
                  </a:lnTo>
                  <a:lnTo>
                    <a:pt x="738" y="168"/>
                  </a:lnTo>
                  <a:lnTo>
                    <a:pt x="738" y="174"/>
                  </a:lnTo>
                  <a:lnTo>
                    <a:pt x="744" y="168"/>
                  </a:lnTo>
                  <a:lnTo>
                    <a:pt x="744" y="180"/>
                  </a:lnTo>
                  <a:lnTo>
                    <a:pt x="750" y="180"/>
                  </a:lnTo>
                  <a:lnTo>
                    <a:pt x="750" y="192"/>
                  </a:lnTo>
                  <a:lnTo>
                    <a:pt x="756" y="192"/>
                  </a:lnTo>
                  <a:lnTo>
                    <a:pt x="756" y="198"/>
                  </a:lnTo>
                  <a:lnTo>
                    <a:pt x="762" y="186"/>
                  </a:lnTo>
                  <a:lnTo>
                    <a:pt x="762" y="198"/>
                  </a:lnTo>
                  <a:lnTo>
                    <a:pt x="768" y="168"/>
                  </a:lnTo>
                  <a:lnTo>
                    <a:pt x="768" y="186"/>
                  </a:lnTo>
                  <a:lnTo>
                    <a:pt x="774" y="162"/>
                  </a:lnTo>
                  <a:lnTo>
                    <a:pt x="774" y="168"/>
                  </a:lnTo>
                  <a:lnTo>
                    <a:pt x="780" y="156"/>
                  </a:lnTo>
                  <a:lnTo>
                    <a:pt x="780" y="162"/>
                  </a:lnTo>
                  <a:lnTo>
                    <a:pt x="786" y="162"/>
                  </a:lnTo>
                  <a:lnTo>
                    <a:pt x="786" y="174"/>
                  </a:lnTo>
                  <a:lnTo>
                    <a:pt x="792" y="174"/>
                  </a:lnTo>
                  <a:lnTo>
                    <a:pt x="792" y="192"/>
                  </a:lnTo>
                  <a:lnTo>
                    <a:pt x="798" y="192"/>
                  </a:lnTo>
                  <a:lnTo>
                    <a:pt x="798" y="216"/>
                  </a:lnTo>
                  <a:lnTo>
                    <a:pt x="804" y="216"/>
                  </a:lnTo>
                  <a:lnTo>
                    <a:pt x="804" y="228"/>
                  </a:lnTo>
                  <a:lnTo>
                    <a:pt x="810" y="228"/>
                  </a:lnTo>
                  <a:lnTo>
                    <a:pt x="810" y="234"/>
                  </a:lnTo>
                  <a:lnTo>
                    <a:pt x="816" y="234"/>
                  </a:lnTo>
                  <a:lnTo>
                    <a:pt x="816" y="234"/>
                  </a:lnTo>
                  <a:lnTo>
                    <a:pt x="822" y="234"/>
                  </a:lnTo>
                  <a:lnTo>
                    <a:pt x="822" y="234"/>
                  </a:lnTo>
                  <a:lnTo>
                    <a:pt x="828" y="228"/>
                  </a:lnTo>
                  <a:lnTo>
                    <a:pt x="828" y="234"/>
                  </a:lnTo>
                  <a:lnTo>
                    <a:pt x="834" y="222"/>
                  </a:lnTo>
                  <a:lnTo>
                    <a:pt x="834" y="228"/>
                  </a:lnTo>
                  <a:lnTo>
                    <a:pt x="840" y="222"/>
                  </a:lnTo>
                  <a:lnTo>
                    <a:pt x="840" y="222"/>
                  </a:lnTo>
                  <a:lnTo>
                    <a:pt x="846" y="222"/>
                  </a:lnTo>
                  <a:lnTo>
                    <a:pt x="846" y="222"/>
                  </a:lnTo>
                  <a:lnTo>
                    <a:pt x="852" y="222"/>
                  </a:lnTo>
                  <a:lnTo>
                    <a:pt x="852" y="228"/>
                  </a:lnTo>
                  <a:lnTo>
                    <a:pt x="858" y="228"/>
                  </a:lnTo>
                  <a:lnTo>
                    <a:pt x="858" y="234"/>
                  </a:lnTo>
                  <a:lnTo>
                    <a:pt x="864" y="234"/>
                  </a:lnTo>
                  <a:lnTo>
                    <a:pt x="864" y="240"/>
                  </a:lnTo>
                  <a:lnTo>
                    <a:pt x="870" y="240"/>
                  </a:lnTo>
                  <a:lnTo>
                    <a:pt x="870" y="246"/>
                  </a:lnTo>
                  <a:lnTo>
                    <a:pt x="876" y="246"/>
                  </a:lnTo>
                  <a:lnTo>
                    <a:pt x="876" y="252"/>
                  </a:lnTo>
                  <a:lnTo>
                    <a:pt x="882" y="252"/>
                  </a:lnTo>
                  <a:lnTo>
                    <a:pt x="882" y="258"/>
                  </a:lnTo>
                  <a:lnTo>
                    <a:pt x="888" y="258"/>
                  </a:lnTo>
                  <a:lnTo>
                    <a:pt x="888" y="270"/>
                  </a:lnTo>
                  <a:lnTo>
                    <a:pt x="894" y="270"/>
                  </a:lnTo>
                  <a:lnTo>
                    <a:pt x="894" y="288"/>
                  </a:lnTo>
                  <a:lnTo>
                    <a:pt x="900" y="288"/>
                  </a:lnTo>
                  <a:lnTo>
                    <a:pt x="900" y="306"/>
                  </a:lnTo>
                  <a:lnTo>
                    <a:pt x="906" y="306"/>
                  </a:lnTo>
                  <a:lnTo>
                    <a:pt x="906" y="306"/>
                  </a:lnTo>
                  <a:lnTo>
                    <a:pt x="912" y="294"/>
                  </a:lnTo>
                  <a:lnTo>
                    <a:pt x="912" y="306"/>
                  </a:lnTo>
                  <a:lnTo>
                    <a:pt x="918" y="288"/>
                  </a:lnTo>
                  <a:lnTo>
                    <a:pt x="918" y="294"/>
                  </a:lnTo>
                  <a:lnTo>
                    <a:pt x="924" y="288"/>
                  </a:lnTo>
                  <a:lnTo>
                    <a:pt x="924" y="294"/>
                  </a:lnTo>
                  <a:lnTo>
                    <a:pt x="930" y="294"/>
                  </a:lnTo>
                  <a:lnTo>
                    <a:pt x="930" y="318"/>
                  </a:lnTo>
                  <a:lnTo>
                    <a:pt x="936" y="318"/>
                  </a:lnTo>
                  <a:lnTo>
                    <a:pt x="936" y="354"/>
                  </a:lnTo>
                  <a:lnTo>
                    <a:pt x="942" y="354"/>
                  </a:lnTo>
                  <a:lnTo>
                    <a:pt x="942" y="378"/>
                  </a:lnTo>
                  <a:lnTo>
                    <a:pt x="948" y="378"/>
                  </a:lnTo>
                  <a:lnTo>
                    <a:pt x="948" y="384"/>
                  </a:lnTo>
                  <a:lnTo>
                    <a:pt x="954" y="366"/>
                  </a:lnTo>
                  <a:lnTo>
                    <a:pt x="954" y="384"/>
                  </a:lnTo>
                  <a:lnTo>
                    <a:pt x="960" y="336"/>
                  </a:lnTo>
                  <a:lnTo>
                    <a:pt x="960" y="366"/>
                  </a:lnTo>
                  <a:lnTo>
                    <a:pt x="966" y="300"/>
                  </a:lnTo>
                  <a:lnTo>
                    <a:pt x="966" y="336"/>
                  </a:lnTo>
                  <a:lnTo>
                    <a:pt x="972" y="270"/>
                  </a:lnTo>
                  <a:lnTo>
                    <a:pt x="972" y="300"/>
                  </a:lnTo>
                  <a:lnTo>
                    <a:pt x="978" y="258"/>
                  </a:lnTo>
                  <a:lnTo>
                    <a:pt x="978" y="270"/>
                  </a:lnTo>
                  <a:lnTo>
                    <a:pt x="984" y="258"/>
                  </a:lnTo>
                  <a:lnTo>
                    <a:pt x="984" y="264"/>
                  </a:lnTo>
                  <a:lnTo>
                    <a:pt x="990" y="264"/>
                  </a:lnTo>
                  <a:lnTo>
                    <a:pt x="990" y="288"/>
                  </a:lnTo>
                  <a:lnTo>
                    <a:pt x="996" y="288"/>
                  </a:lnTo>
                  <a:lnTo>
                    <a:pt x="996" y="312"/>
                  </a:lnTo>
                  <a:lnTo>
                    <a:pt x="1002" y="312"/>
                  </a:lnTo>
                  <a:lnTo>
                    <a:pt x="1002" y="330"/>
                  </a:lnTo>
                  <a:lnTo>
                    <a:pt x="1008" y="330"/>
                  </a:lnTo>
                  <a:lnTo>
                    <a:pt x="1008" y="336"/>
                  </a:lnTo>
                  <a:lnTo>
                    <a:pt x="1014" y="336"/>
                  </a:lnTo>
                  <a:lnTo>
                    <a:pt x="1014" y="342"/>
                  </a:lnTo>
                  <a:lnTo>
                    <a:pt x="1020" y="342"/>
                  </a:lnTo>
                  <a:lnTo>
                    <a:pt x="1020" y="342"/>
                  </a:lnTo>
                  <a:lnTo>
                    <a:pt x="1026" y="342"/>
                  </a:lnTo>
                  <a:lnTo>
                    <a:pt x="1026" y="342"/>
                  </a:lnTo>
                  <a:lnTo>
                    <a:pt x="1032" y="330"/>
                  </a:lnTo>
                  <a:lnTo>
                    <a:pt x="1032" y="342"/>
                  </a:lnTo>
                  <a:lnTo>
                    <a:pt x="1038" y="318"/>
                  </a:lnTo>
                  <a:lnTo>
                    <a:pt x="1038" y="330"/>
                  </a:lnTo>
                  <a:lnTo>
                    <a:pt x="1044" y="312"/>
                  </a:lnTo>
                  <a:lnTo>
                    <a:pt x="1044" y="318"/>
                  </a:lnTo>
                  <a:lnTo>
                    <a:pt x="1050" y="306"/>
                  </a:lnTo>
                  <a:lnTo>
                    <a:pt x="1050" y="312"/>
                  </a:lnTo>
                  <a:lnTo>
                    <a:pt x="1056" y="306"/>
                  </a:lnTo>
                  <a:lnTo>
                    <a:pt x="1056" y="312"/>
                  </a:lnTo>
                  <a:lnTo>
                    <a:pt x="1062" y="312"/>
                  </a:lnTo>
                  <a:lnTo>
                    <a:pt x="1062" y="324"/>
                  </a:lnTo>
                  <a:lnTo>
                    <a:pt x="1068" y="324"/>
                  </a:lnTo>
                  <a:lnTo>
                    <a:pt x="1068" y="336"/>
                  </a:lnTo>
                  <a:lnTo>
                    <a:pt x="1074" y="336"/>
                  </a:lnTo>
                  <a:lnTo>
                    <a:pt x="1074" y="348"/>
                  </a:lnTo>
                  <a:lnTo>
                    <a:pt x="1080" y="348"/>
                  </a:lnTo>
                  <a:lnTo>
                    <a:pt x="1080" y="366"/>
                  </a:lnTo>
                  <a:lnTo>
                    <a:pt x="1086" y="366"/>
                  </a:lnTo>
                  <a:lnTo>
                    <a:pt x="1086" y="378"/>
                  </a:lnTo>
                  <a:lnTo>
                    <a:pt x="1092" y="366"/>
                  </a:lnTo>
                  <a:lnTo>
                    <a:pt x="1092" y="378"/>
                  </a:lnTo>
                  <a:lnTo>
                    <a:pt x="1098" y="348"/>
                  </a:lnTo>
                  <a:lnTo>
                    <a:pt x="1098" y="366"/>
                  </a:lnTo>
                  <a:lnTo>
                    <a:pt x="1104" y="324"/>
                  </a:lnTo>
                  <a:lnTo>
                    <a:pt x="1104" y="348"/>
                  </a:lnTo>
                  <a:lnTo>
                    <a:pt x="1110" y="312"/>
                  </a:lnTo>
                  <a:lnTo>
                    <a:pt x="1110" y="324"/>
                  </a:lnTo>
                  <a:lnTo>
                    <a:pt x="1116" y="306"/>
                  </a:lnTo>
                  <a:lnTo>
                    <a:pt x="1116" y="312"/>
                  </a:lnTo>
                  <a:lnTo>
                    <a:pt x="1122" y="300"/>
                  </a:lnTo>
                  <a:lnTo>
                    <a:pt x="1122" y="306"/>
                  </a:lnTo>
                  <a:lnTo>
                    <a:pt x="1128" y="306"/>
                  </a:lnTo>
                  <a:lnTo>
                    <a:pt x="1128" y="306"/>
                  </a:lnTo>
                  <a:lnTo>
                    <a:pt x="1134" y="306"/>
                  </a:lnTo>
                  <a:lnTo>
                    <a:pt x="1134" y="312"/>
                  </a:lnTo>
                  <a:lnTo>
                    <a:pt x="1140" y="306"/>
                  </a:lnTo>
                  <a:lnTo>
                    <a:pt x="1140" y="312"/>
                  </a:lnTo>
                  <a:lnTo>
                    <a:pt x="1146" y="300"/>
                  </a:lnTo>
                  <a:lnTo>
                    <a:pt x="1146" y="306"/>
                  </a:lnTo>
                  <a:lnTo>
                    <a:pt x="1152" y="282"/>
                  </a:lnTo>
                  <a:lnTo>
                    <a:pt x="1152" y="300"/>
                  </a:lnTo>
                  <a:lnTo>
                    <a:pt x="1158" y="264"/>
                  </a:lnTo>
                  <a:lnTo>
                    <a:pt x="1158" y="282"/>
                  </a:lnTo>
                  <a:lnTo>
                    <a:pt x="1164" y="252"/>
                  </a:lnTo>
                  <a:lnTo>
                    <a:pt x="1164" y="264"/>
                  </a:lnTo>
                  <a:lnTo>
                    <a:pt x="1170" y="240"/>
                  </a:lnTo>
                  <a:lnTo>
                    <a:pt x="1170" y="252"/>
                  </a:lnTo>
                  <a:lnTo>
                    <a:pt x="1176" y="228"/>
                  </a:lnTo>
                  <a:lnTo>
                    <a:pt x="1176" y="240"/>
                  </a:lnTo>
                  <a:lnTo>
                    <a:pt x="1182" y="222"/>
                  </a:lnTo>
                  <a:lnTo>
                    <a:pt x="1182" y="228"/>
                  </a:lnTo>
                  <a:lnTo>
                    <a:pt x="1188" y="222"/>
                  </a:lnTo>
                  <a:lnTo>
                    <a:pt x="1188" y="234"/>
                  </a:lnTo>
                  <a:lnTo>
                    <a:pt x="1194" y="234"/>
                  </a:lnTo>
                  <a:lnTo>
                    <a:pt x="1194" y="258"/>
                  </a:lnTo>
                  <a:lnTo>
                    <a:pt x="1200" y="258"/>
                  </a:lnTo>
                  <a:lnTo>
                    <a:pt x="1200" y="288"/>
                  </a:lnTo>
                  <a:lnTo>
                    <a:pt x="1206" y="288"/>
                  </a:lnTo>
                  <a:lnTo>
                    <a:pt x="1206" y="300"/>
                  </a:lnTo>
                  <a:lnTo>
                    <a:pt x="1212" y="300"/>
                  </a:lnTo>
                  <a:lnTo>
                    <a:pt x="1212" y="300"/>
                  </a:lnTo>
                  <a:lnTo>
                    <a:pt x="1218" y="300"/>
                  </a:lnTo>
                  <a:lnTo>
                    <a:pt x="1218" y="300"/>
                  </a:lnTo>
                  <a:lnTo>
                    <a:pt x="1224" y="300"/>
                  </a:lnTo>
                  <a:lnTo>
                    <a:pt x="1224" y="300"/>
                  </a:lnTo>
                  <a:lnTo>
                    <a:pt x="1230" y="300"/>
                  </a:lnTo>
                  <a:lnTo>
                    <a:pt x="1230" y="300"/>
                  </a:lnTo>
                  <a:lnTo>
                    <a:pt x="1236" y="288"/>
                  </a:lnTo>
                  <a:lnTo>
                    <a:pt x="1236" y="300"/>
                  </a:lnTo>
                  <a:lnTo>
                    <a:pt x="1242" y="282"/>
                  </a:lnTo>
                  <a:lnTo>
                    <a:pt x="1242" y="288"/>
                  </a:lnTo>
                  <a:lnTo>
                    <a:pt x="1248" y="270"/>
                  </a:lnTo>
                  <a:lnTo>
                    <a:pt x="1248" y="282"/>
                  </a:lnTo>
                  <a:lnTo>
                    <a:pt x="1254" y="264"/>
                  </a:lnTo>
                  <a:lnTo>
                    <a:pt x="1254" y="270"/>
                  </a:lnTo>
                  <a:lnTo>
                    <a:pt x="1260" y="258"/>
                  </a:lnTo>
                  <a:lnTo>
                    <a:pt x="1260" y="264"/>
                  </a:lnTo>
                  <a:lnTo>
                    <a:pt x="1266" y="252"/>
                  </a:lnTo>
                  <a:lnTo>
                    <a:pt x="1266" y="258"/>
                  </a:lnTo>
                  <a:lnTo>
                    <a:pt x="1272" y="246"/>
                  </a:lnTo>
                  <a:lnTo>
                    <a:pt x="1272" y="252"/>
                  </a:lnTo>
                  <a:lnTo>
                    <a:pt x="1278" y="246"/>
                  </a:lnTo>
                  <a:lnTo>
                    <a:pt x="1278" y="246"/>
                  </a:lnTo>
                  <a:lnTo>
                    <a:pt x="1284" y="240"/>
                  </a:lnTo>
                  <a:lnTo>
                    <a:pt x="1284" y="246"/>
                  </a:lnTo>
                  <a:lnTo>
                    <a:pt x="1290" y="228"/>
                  </a:lnTo>
                  <a:lnTo>
                    <a:pt x="1290" y="240"/>
                  </a:lnTo>
                  <a:lnTo>
                    <a:pt x="1296" y="216"/>
                  </a:lnTo>
                  <a:lnTo>
                    <a:pt x="1296" y="228"/>
                  </a:lnTo>
                  <a:lnTo>
                    <a:pt x="1302" y="204"/>
                  </a:lnTo>
                  <a:lnTo>
                    <a:pt x="1302" y="216"/>
                  </a:lnTo>
                  <a:lnTo>
                    <a:pt x="1308" y="204"/>
                  </a:lnTo>
                  <a:lnTo>
                    <a:pt x="1308" y="210"/>
                  </a:lnTo>
                  <a:lnTo>
                    <a:pt x="1314" y="210"/>
                  </a:lnTo>
                  <a:lnTo>
                    <a:pt x="1314" y="222"/>
                  </a:lnTo>
                  <a:lnTo>
                    <a:pt x="1320" y="222"/>
                  </a:lnTo>
                  <a:lnTo>
                    <a:pt x="1320" y="228"/>
                  </a:lnTo>
                  <a:lnTo>
                    <a:pt x="1326" y="228"/>
                  </a:lnTo>
                  <a:lnTo>
                    <a:pt x="1326" y="234"/>
                  </a:lnTo>
                  <a:lnTo>
                    <a:pt x="1332" y="216"/>
                  </a:lnTo>
                  <a:lnTo>
                    <a:pt x="1332" y="228"/>
                  </a:lnTo>
                  <a:lnTo>
                    <a:pt x="1338" y="198"/>
                  </a:lnTo>
                  <a:lnTo>
                    <a:pt x="1338" y="216"/>
                  </a:lnTo>
                  <a:lnTo>
                    <a:pt x="1344" y="186"/>
                  </a:lnTo>
                  <a:lnTo>
                    <a:pt x="1344" y="198"/>
                  </a:lnTo>
                  <a:lnTo>
                    <a:pt x="1350" y="174"/>
                  </a:lnTo>
                  <a:lnTo>
                    <a:pt x="1350" y="186"/>
                  </a:lnTo>
                  <a:lnTo>
                    <a:pt x="1356" y="174"/>
                  </a:lnTo>
                  <a:lnTo>
                    <a:pt x="1356" y="174"/>
                  </a:lnTo>
                  <a:lnTo>
                    <a:pt x="1362" y="174"/>
                  </a:lnTo>
                  <a:lnTo>
                    <a:pt x="1362" y="180"/>
                  </a:lnTo>
                  <a:lnTo>
                    <a:pt x="1368" y="180"/>
                  </a:lnTo>
                  <a:lnTo>
                    <a:pt x="1368" y="186"/>
                  </a:lnTo>
                  <a:lnTo>
                    <a:pt x="1374" y="186"/>
                  </a:lnTo>
                  <a:lnTo>
                    <a:pt x="1374" y="204"/>
                  </a:lnTo>
                  <a:lnTo>
                    <a:pt x="1380" y="204"/>
                  </a:lnTo>
                  <a:lnTo>
                    <a:pt x="1380" y="210"/>
                  </a:lnTo>
                  <a:lnTo>
                    <a:pt x="1386" y="210"/>
                  </a:lnTo>
                  <a:lnTo>
                    <a:pt x="1386" y="216"/>
                  </a:lnTo>
                  <a:lnTo>
                    <a:pt x="1392" y="198"/>
                  </a:lnTo>
                  <a:lnTo>
                    <a:pt x="1392" y="210"/>
                  </a:lnTo>
                  <a:lnTo>
                    <a:pt x="1398" y="180"/>
                  </a:lnTo>
                  <a:lnTo>
                    <a:pt x="1398" y="198"/>
                  </a:lnTo>
                  <a:lnTo>
                    <a:pt x="1404" y="174"/>
                  </a:lnTo>
                  <a:lnTo>
                    <a:pt x="1404" y="180"/>
                  </a:lnTo>
                  <a:lnTo>
                    <a:pt x="1410" y="174"/>
                  </a:lnTo>
                  <a:lnTo>
                    <a:pt x="1410" y="198"/>
                  </a:lnTo>
                  <a:lnTo>
                    <a:pt x="1416" y="198"/>
                  </a:lnTo>
                  <a:lnTo>
                    <a:pt x="1416" y="228"/>
                  </a:lnTo>
                  <a:lnTo>
                    <a:pt x="1422" y="228"/>
                  </a:lnTo>
                  <a:lnTo>
                    <a:pt x="1422" y="264"/>
                  </a:lnTo>
                  <a:lnTo>
                    <a:pt x="1428" y="264"/>
                  </a:lnTo>
                  <a:lnTo>
                    <a:pt x="1428" y="282"/>
                  </a:lnTo>
                  <a:lnTo>
                    <a:pt x="1434" y="282"/>
                  </a:lnTo>
                  <a:lnTo>
                    <a:pt x="1434" y="288"/>
                  </a:lnTo>
                  <a:lnTo>
                    <a:pt x="1440" y="282"/>
                  </a:lnTo>
                  <a:lnTo>
                    <a:pt x="1440" y="288"/>
                  </a:lnTo>
                  <a:lnTo>
                    <a:pt x="1446" y="270"/>
                  </a:lnTo>
                  <a:lnTo>
                    <a:pt x="1446" y="282"/>
                  </a:lnTo>
                  <a:lnTo>
                    <a:pt x="1452" y="252"/>
                  </a:lnTo>
                  <a:lnTo>
                    <a:pt x="1452" y="270"/>
                  </a:lnTo>
                  <a:lnTo>
                    <a:pt x="1458" y="240"/>
                  </a:lnTo>
                  <a:lnTo>
                    <a:pt x="1458" y="252"/>
                  </a:lnTo>
                  <a:lnTo>
                    <a:pt x="1464" y="240"/>
                  </a:lnTo>
                  <a:lnTo>
                    <a:pt x="1464" y="240"/>
                  </a:lnTo>
                  <a:lnTo>
                    <a:pt x="1470" y="240"/>
                  </a:lnTo>
                  <a:lnTo>
                    <a:pt x="1470" y="252"/>
                  </a:lnTo>
                  <a:lnTo>
                    <a:pt x="1476" y="252"/>
                  </a:lnTo>
                  <a:lnTo>
                    <a:pt x="1476" y="264"/>
                  </a:lnTo>
                  <a:lnTo>
                    <a:pt x="1482" y="264"/>
                  </a:lnTo>
                  <a:lnTo>
                    <a:pt x="1482" y="288"/>
                  </a:lnTo>
                  <a:lnTo>
                    <a:pt x="1488" y="288"/>
                  </a:lnTo>
                  <a:lnTo>
                    <a:pt x="1488" y="306"/>
                  </a:lnTo>
                  <a:lnTo>
                    <a:pt x="1494" y="306"/>
                  </a:lnTo>
                  <a:lnTo>
                    <a:pt x="1494" y="324"/>
                  </a:lnTo>
                  <a:lnTo>
                    <a:pt x="1500" y="324"/>
                  </a:lnTo>
                  <a:lnTo>
                    <a:pt x="1500" y="342"/>
                  </a:lnTo>
                  <a:lnTo>
                    <a:pt x="1506" y="342"/>
                  </a:lnTo>
                  <a:lnTo>
                    <a:pt x="1506" y="348"/>
                  </a:lnTo>
                  <a:lnTo>
                    <a:pt x="1512" y="336"/>
                  </a:lnTo>
                  <a:lnTo>
                    <a:pt x="1512" y="348"/>
                  </a:lnTo>
                  <a:lnTo>
                    <a:pt x="1518" y="318"/>
                  </a:lnTo>
                  <a:lnTo>
                    <a:pt x="1518" y="336"/>
                  </a:lnTo>
                  <a:lnTo>
                    <a:pt x="1524" y="294"/>
                  </a:lnTo>
                  <a:lnTo>
                    <a:pt x="1524" y="318"/>
                  </a:lnTo>
                  <a:lnTo>
                    <a:pt x="1530" y="282"/>
                  </a:lnTo>
                  <a:lnTo>
                    <a:pt x="1530" y="294"/>
                  </a:lnTo>
                  <a:lnTo>
                    <a:pt x="1536" y="270"/>
                  </a:lnTo>
                  <a:lnTo>
                    <a:pt x="1536" y="282"/>
                  </a:lnTo>
                  <a:lnTo>
                    <a:pt x="1542" y="270"/>
                  </a:lnTo>
                  <a:lnTo>
                    <a:pt x="1542" y="270"/>
                  </a:lnTo>
                  <a:lnTo>
                    <a:pt x="1548" y="270"/>
                  </a:lnTo>
                  <a:lnTo>
                    <a:pt x="1548" y="270"/>
                  </a:lnTo>
                  <a:lnTo>
                    <a:pt x="1554" y="270"/>
                  </a:lnTo>
                  <a:lnTo>
                    <a:pt x="1554" y="276"/>
                  </a:lnTo>
                  <a:lnTo>
                    <a:pt x="1560" y="276"/>
                  </a:lnTo>
                  <a:lnTo>
                    <a:pt x="1560" y="276"/>
                  </a:lnTo>
                  <a:lnTo>
                    <a:pt x="1566" y="270"/>
                  </a:lnTo>
                  <a:lnTo>
                    <a:pt x="1566" y="276"/>
                  </a:lnTo>
                  <a:lnTo>
                    <a:pt x="1572" y="264"/>
                  </a:lnTo>
                  <a:lnTo>
                    <a:pt x="1572" y="270"/>
                  </a:lnTo>
                  <a:lnTo>
                    <a:pt x="1578" y="264"/>
                  </a:lnTo>
                  <a:lnTo>
                    <a:pt x="1578" y="270"/>
                  </a:lnTo>
                  <a:lnTo>
                    <a:pt x="1584" y="270"/>
                  </a:lnTo>
                  <a:lnTo>
                    <a:pt x="1584" y="270"/>
                  </a:lnTo>
                  <a:lnTo>
                    <a:pt x="1590" y="270"/>
                  </a:lnTo>
                  <a:lnTo>
                    <a:pt x="1590" y="270"/>
                  </a:lnTo>
                  <a:lnTo>
                    <a:pt x="1596" y="264"/>
                  </a:lnTo>
                  <a:lnTo>
                    <a:pt x="1596" y="270"/>
                  </a:lnTo>
                  <a:lnTo>
                    <a:pt x="1602" y="258"/>
                  </a:lnTo>
                  <a:lnTo>
                    <a:pt x="1602" y="264"/>
                  </a:lnTo>
                  <a:lnTo>
                    <a:pt x="1608" y="258"/>
                  </a:lnTo>
                  <a:lnTo>
                    <a:pt x="1608" y="264"/>
                  </a:lnTo>
                  <a:lnTo>
                    <a:pt x="1614" y="264"/>
                  </a:lnTo>
                  <a:lnTo>
                    <a:pt x="1614" y="282"/>
                  </a:lnTo>
                  <a:lnTo>
                    <a:pt x="1620" y="282"/>
                  </a:lnTo>
                  <a:lnTo>
                    <a:pt x="1620" y="294"/>
                  </a:lnTo>
                  <a:lnTo>
                    <a:pt x="1626" y="294"/>
                  </a:lnTo>
                  <a:lnTo>
                    <a:pt x="1626" y="306"/>
                  </a:lnTo>
                  <a:lnTo>
                    <a:pt x="1632" y="306"/>
                  </a:lnTo>
                  <a:lnTo>
                    <a:pt x="1632" y="306"/>
                  </a:lnTo>
                  <a:lnTo>
                    <a:pt x="1638" y="300"/>
                  </a:lnTo>
                  <a:lnTo>
                    <a:pt x="1638" y="306"/>
                  </a:lnTo>
                  <a:lnTo>
                    <a:pt x="1644" y="288"/>
                  </a:lnTo>
                  <a:lnTo>
                    <a:pt x="1644" y="300"/>
                  </a:lnTo>
                  <a:lnTo>
                    <a:pt x="1650" y="270"/>
                  </a:lnTo>
                  <a:lnTo>
                    <a:pt x="1650" y="288"/>
                  </a:lnTo>
                  <a:lnTo>
                    <a:pt x="1656" y="258"/>
                  </a:lnTo>
                  <a:lnTo>
                    <a:pt x="1656" y="270"/>
                  </a:lnTo>
                  <a:lnTo>
                    <a:pt x="1662" y="258"/>
                  </a:lnTo>
                  <a:lnTo>
                    <a:pt x="1662" y="258"/>
                  </a:lnTo>
                  <a:lnTo>
                    <a:pt x="1668" y="258"/>
                  </a:lnTo>
                  <a:lnTo>
                    <a:pt x="1668" y="264"/>
                  </a:lnTo>
                  <a:lnTo>
                    <a:pt x="1674" y="264"/>
                  </a:lnTo>
                  <a:lnTo>
                    <a:pt x="1674" y="288"/>
                  </a:lnTo>
                  <a:lnTo>
                    <a:pt x="1680" y="288"/>
                  </a:lnTo>
                  <a:lnTo>
                    <a:pt x="1680" y="306"/>
                  </a:lnTo>
                  <a:lnTo>
                    <a:pt x="1686" y="306"/>
                  </a:lnTo>
                  <a:lnTo>
                    <a:pt x="1686" y="318"/>
                  </a:lnTo>
                  <a:lnTo>
                    <a:pt x="1692" y="318"/>
                  </a:lnTo>
                  <a:lnTo>
                    <a:pt x="1692" y="330"/>
                  </a:lnTo>
                  <a:lnTo>
                    <a:pt x="1698" y="330"/>
                  </a:lnTo>
                  <a:lnTo>
                    <a:pt x="1698" y="336"/>
                  </a:lnTo>
                  <a:lnTo>
                    <a:pt x="1704" y="330"/>
                  </a:lnTo>
                  <a:lnTo>
                    <a:pt x="1704" y="336"/>
                  </a:lnTo>
                  <a:lnTo>
                    <a:pt x="1710" y="306"/>
                  </a:lnTo>
                  <a:lnTo>
                    <a:pt x="1710" y="330"/>
                  </a:lnTo>
                  <a:lnTo>
                    <a:pt x="1716" y="270"/>
                  </a:lnTo>
                  <a:lnTo>
                    <a:pt x="1716" y="306"/>
                  </a:lnTo>
                  <a:lnTo>
                    <a:pt x="1722" y="240"/>
                  </a:lnTo>
                  <a:lnTo>
                    <a:pt x="1722" y="270"/>
                  </a:lnTo>
                  <a:lnTo>
                    <a:pt x="1728" y="216"/>
                  </a:lnTo>
                  <a:lnTo>
                    <a:pt x="1728" y="240"/>
                  </a:lnTo>
                  <a:lnTo>
                    <a:pt x="1734" y="204"/>
                  </a:lnTo>
                  <a:lnTo>
                    <a:pt x="1734" y="216"/>
                  </a:lnTo>
                  <a:lnTo>
                    <a:pt x="1740" y="204"/>
                  </a:lnTo>
                  <a:lnTo>
                    <a:pt x="1740" y="210"/>
                  </a:lnTo>
                  <a:lnTo>
                    <a:pt x="1746" y="210"/>
                  </a:lnTo>
                  <a:lnTo>
                    <a:pt x="1746" y="210"/>
                  </a:lnTo>
                  <a:lnTo>
                    <a:pt x="1752" y="210"/>
                  </a:lnTo>
                  <a:lnTo>
                    <a:pt x="1752" y="222"/>
                  </a:lnTo>
                  <a:lnTo>
                    <a:pt x="1758" y="222"/>
                  </a:lnTo>
                  <a:lnTo>
                    <a:pt x="1758" y="234"/>
                  </a:lnTo>
                  <a:lnTo>
                    <a:pt x="1764" y="234"/>
                  </a:lnTo>
                  <a:lnTo>
                    <a:pt x="1764" y="252"/>
                  </a:lnTo>
                  <a:lnTo>
                    <a:pt x="1770" y="252"/>
                  </a:lnTo>
                  <a:lnTo>
                    <a:pt x="1770" y="264"/>
                  </a:lnTo>
                  <a:lnTo>
                    <a:pt x="1776" y="264"/>
                  </a:lnTo>
                  <a:lnTo>
                    <a:pt x="1776" y="264"/>
                  </a:lnTo>
                </a:path>
              </a:pathLst>
            </a:custGeom>
            <a:no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201" name="Freeform 47"/>
            <p:cNvSpPr>
              <a:spLocks/>
            </p:cNvSpPr>
            <p:nvPr/>
          </p:nvSpPr>
          <p:spPr bwMode="auto">
            <a:xfrm>
              <a:off x="2763" y="1563"/>
              <a:ext cx="1776" cy="888"/>
            </a:xfrm>
            <a:custGeom>
              <a:avLst/>
              <a:gdLst/>
              <a:ahLst/>
              <a:cxnLst>
                <a:cxn ang="0">
                  <a:pos x="24" y="654"/>
                </a:cxn>
                <a:cxn ang="0">
                  <a:pos x="54" y="624"/>
                </a:cxn>
                <a:cxn ang="0">
                  <a:pos x="84" y="612"/>
                </a:cxn>
                <a:cxn ang="0">
                  <a:pos x="114" y="636"/>
                </a:cxn>
                <a:cxn ang="0">
                  <a:pos x="144" y="702"/>
                </a:cxn>
                <a:cxn ang="0">
                  <a:pos x="174" y="726"/>
                </a:cxn>
                <a:cxn ang="0">
                  <a:pos x="204" y="738"/>
                </a:cxn>
                <a:cxn ang="0">
                  <a:pos x="234" y="732"/>
                </a:cxn>
                <a:cxn ang="0">
                  <a:pos x="264" y="738"/>
                </a:cxn>
                <a:cxn ang="0">
                  <a:pos x="294" y="744"/>
                </a:cxn>
                <a:cxn ang="0">
                  <a:pos x="324" y="768"/>
                </a:cxn>
                <a:cxn ang="0">
                  <a:pos x="354" y="768"/>
                </a:cxn>
                <a:cxn ang="0">
                  <a:pos x="384" y="768"/>
                </a:cxn>
                <a:cxn ang="0">
                  <a:pos x="414" y="696"/>
                </a:cxn>
                <a:cxn ang="0">
                  <a:pos x="444" y="678"/>
                </a:cxn>
                <a:cxn ang="0">
                  <a:pos x="474" y="498"/>
                </a:cxn>
                <a:cxn ang="0">
                  <a:pos x="504" y="564"/>
                </a:cxn>
                <a:cxn ang="0">
                  <a:pos x="534" y="780"/>
                </a:cxn>
                <a:cxn ang="0">
                  <a:pos x="564" y="888"/>
                </a:cxn>
                <a:cxn ang="0">
                  <a:pos x="594" y="822"/>
                </a:cxn>
                <a:cxn ang="0">
                  <a:pos x="624" y="708"/>
                </a:cxn>
                <a:cxn ang="0">
                  <a:pos x="654" y="594"/>
                </a:cxn>
                <a:cxn ang="0">
                  <a:pos x="684" y="534"/>
                </a:cxn>
                <a:cxn ang="0">
                  <a:pos x="714" y="402"/>
                </a:cxn>
                <a:cxn ang="0">
                  <a:pos x="744" y="234"/>
                </a:cxn>
                <a:cxn ang="0">
                  <a:pos x="774" y="150"/>
                </a:cxn>
                <a:cxn ang="0">
                  <a:pos x="804" y="84"/>
                </a:cxn>
                <a:cxn ang="0">
                  <a:pos x="834" y="48"/>
                </a:cxn>
                <a:cxn ang="0">
                  <a:pos x="864" y="24"/>
                </a:cxn>
                <a:cxn ang="0">
                  <a:pos x="894" y="36"/>
                </a:cxn>
                <a:cxn ang="0">
                  <a:pos x="924" y="108"/>
                </a:cxn>
                <a:cxn ang="0">
                  <a:pos x="954" y="180"/>
                </a:cxn>
                <a:cxn ang="0">
                  <a:pos x="984" y="156"/>
                </a:cxn>
                <a:cxn ang="0">
                  <a:pos x="1014" y="216"/>
                </a:cxn>
                <a:cxn ang="0">
                  <a:pos x="1044" y="246"/>
                </a:cxn>
                <a:cxn ang="0">
                  <a:pos x="1074" y="324"/>
                </a:cxn>
                <a:cxn ang="0">
                  <a:pos x="1104" y="390"/>
                </a:cxn>
                <a:cxn ang="0">
                  <a:pos x="1134" y="408"/>
                </a:cxn>
                <a:cxn ang="0">
                  <a:pos x="1164" y="396"/>
                </a:cxn>
                <a:cxn ang="0">
                  <a:pos x="1194" y="408"/>
                </a:cxn>
                <a:cxn ang="0">
                  <a:pos x="1224" y="438"/>
                </a:cxn>
                <a:cxn ang="0">
                  <a:pos x="1254" y="480"/>
                </a:cxn>
                <a:cxn ang="0">
                  <a:pos x="1284" y="468"/>
                </a:cxn>
                <a:cxn ang="0">
                  <a:pos x="1314" y="450"/>
                </a:cxn>
                <a:cxn ang="0">
                  <a:pos x="1344" y="450"/>
                </a:cxn>
                <a:cxn ang="0">
                  <a:pos x="1374" y="438"/>
                </a:cxn>
                <a:cxn ang="0">
                  <a:pos x="1404" y="456"/>
                </a:cxn>
                <a:cxn ang="0">
                  <a:pos x="1434" y="504"/>
                </a:cxn>
                <a:cxn ang="0">
                  <a:pos x="1464" y="498"/>
                </a:cxn>
                <a:cxn ang="0">
                  <a:pos x="1494" y="534"/>
                </a:cxn>
                <a:cxn ang="0">
                  <a:pos x="1524" y="516"/>
                </a:cxn>
                <a:cxn ang="0">
                  <a:pos x="1554" y="492"/>
                </a:cxn>
                <a:cxn ang="0">
                  <a:pos x="1584" y="510"/>
                </a:cxn>
                <a:cxn ang="0">
                  <a:pos x="1614" y="534"/>
                </a:cxn>
                <a:cxn ang="0">
                  <a:pos x="1644" y="504"/>
                </a:cxn>
                <a:cxn ang="0">
                  <a:pos x="1674" y="498"/>
                </a:cxn>
                <a:cxn ang="0">
                  <a:pos x="1704" y="546"/>
                </a:cxn>
                <a:cxn ang="0">
                  <a:pos x="1734" y="486"/>
                </a:cxn>
                <a:cxn ang="0">
                  <a:pos x="1764" y="534"/>
                </a:cxn>
              </a:cxnLst>
              <a:rect l="0" t="0" r="r" b="b"/>
              <a:pathLst>
                <a:path w="1776" h="888">
                  <a:moveTo>
                    <a:pt x="0" y="690"/>
                  </a:moveTo>
                  <a:lnTo>
                    <a:pt x="0" y="696"/>
                  </a:lnTo>
                  <a:lnTo>
                    <a:pt x="6" y="678"/>
                  </a:lnTo>
                  <a:lnTo>
                    <a:pt x="6" y="690"/>
                  </a:lnTo>
                  <a:lnTo>
                    <a:pt x="12" y="666"/>
                  </a:lnTo>
                  <a:lnTo>
                    <a:pt x="12" y="678"/>
                  </a:lnTo>
                  <a:lnTo>
                    <a:pt x="18" y="654"/>
                  </a:lnTo>
                  <a:lnTo>
                    <a:pt x="18" y="666"/>
                  </a:lnTo>
                  <a:lnTo>
                    <a:pt x="24" y="642"/>
                  </a:lnTo>
                  <a:lnTo>
                    <a:pt x="24" y="654"/>
                  </a:lnTo>
                  <a:lnTo>
                    <a:pt x="30" y="636"/>
                  </a:lnTo>
                  <a:lnTo>
                    <a:pt x="30" y="642"/>
                  </a:lnTo>
                  <a:lnTo>
                    <a:pt x="36" y="630"/>
                  </a:lnTo>
                  <a:lnTo>
                    <a:pt x="36" y="636"/>
                  </a:lnTo>
                  <a:lnTo>
                    <a:pt x="42" y="624"/>
                  </a:lnTo>
                  <a:lnTo>
                    <a:pt x="42" y="630"/>
                  </a:lnTo>
                  <a:lnTo>
                    <a:pt x="48" y="624"/>
                  </a:lnTo>
                  <a:lnTo>
                    <a:pt x="48" y="624"/>
                  </a:lnTo>
                  <a:lnTo>
                    <a:pt x="54" y="618"/>
                  </a:lnTo>
                  <a:lnTo>
                    <a:pt x="54" y="624"/>
                  </a:lnTo>
                  <a:lnTo>
                    <a:pt x="60" y="618"/>
                  </a:lnTo>
                  <a:lnTo>
                    <a:pt x="60" y="618"/>
                  </a:lnTo>
                  <a:lnTo>
                    <a:pt x="66" y="618"/>
                  </a:lnTo>
                  <a:lnTo>
                    <a:pt x="66" y="618"/>
                  </a:lnTo>
                  <a:lnTo>
                    <a:pt x="72" y="612"/>
                  </a:lnTo>
                  <a:lnTo>
                    <a:pt x="72" y="618"/>
                  </a:lnTo>
                  <a:lnTo>
                    <a:pt x="78" y="612"/>
                  </a:lnTo>
                  <a:lnTo>
                    <a:pt x="78" y="612"/>
                  </a:lnTo>
                  <a:lnTo>
                    <a:pt x="84" y="606"/>
                  </a:lnTo>
                  <a:lnTo>
                    <a:pt x="84" y="612"/>
                  </a:lnTo>
                  <a:lnTo>
                    <a:pt x="90" y="606"/>
                  </a:lnTo>
                  <a:lnTo>
                    <a:pt x="90" y="612"/>
                  </a:lnTo>
                  <a:lnTo>
                    <a:pt x="96" y="612"/>
                  </a:lnTo>
                  <a:lnTo>
                    <a:pt x="96" y="618"/>
                  </a:lnTo>
                  <a:lnTo>
                    <a:pt x="102" y="618"/>
                  </a:lnTo>
                  <a:lnTo>
                    <a:pt x="102" y="624"/>
                  </a:lnTo>
                  <a:lnTo>
                    <a:pt x="108" y="624"/>
                  </a:lnTo>
                  <a:lnTo>
                    <a:pt x="108" y="636"/>
                  </a:lnTo>
                  <a:lnTo>
                    <a:pt x="114" y="636"/>
                  </a:lnTo>
                  <a:lnTo>
                    <a:pt x="114" y="636"/>
                  </a:lnTo>
                  <a:lnTo>
                    <a:pt x="120" y="630"/>
                  </a:lnTo>
                  <a:lnTo>
                    <a:pt x="120" y="636"/>
                  </a:lnTo>
                  <a:lnTo>
                    <a:pt x="126" y="630"/>
                  </a:lnTo>
                  <a:lnTo>
                    <a:pt x="126" y="636"/>
                  </a:lnTo>
                  <a:lnTo>
                    <a:pt x="132" y="636"/>
                  </a:lnTo>
                  <a:lnTo>
                    <a:pt x="132" y="654"/>
                  </a:lnTo>
                  <a:lnTo>
                    <a:pt x="138" y="654"/>
                  </a:lnTo>
                  <a:lnTo>
                    <a:pt x="138" y="678"/>
                  </a:lnTo>
                  <a:lnTo>
                    <a:pt x="144" y="678"/>
                  </a:lnTo>
                  <a:lnTo>
                    <a:pt x="144" y="702"/>
                  </a:lnTo>
                  <a:lnTo>
                    <a:pt x="150" y="702"/>
                  </a:lnTo>
                  <a:lnTo>
                    <a:pt x="150" y="714"/>
                  </a:lnTo>
                  <a:lnTo>
                    <a:pt x="156" y="714"/>
                  </a:lnTo>
                  <a:lnTo>
                    <a:pt x="156" y="714"/>
                  </a:lnTo>
                  <a:lnTo>
                    <a:pt x="162" y="714"/>
                  </a:lnTo>
                  <a:lnTo>
                    <a:pt x="162" y="720"/>
                  </a:lnTo>
                  <a:lnTo>
                    <a:pt x="168" y="720"/>
                  </a:lnTo>
                  <a:lnTo>
                    <a:pt x="168" y="726"/>
                  </a:lnTo>
                  <a:lnTo>
                    <a:pt x="174" y="726"/>
                  </a:lnTo>
                  <a:lnTo>
                    <a:pt x="174" y="726"/>
                  </a:lnTo>
                  <a:lnTo>
                    <a:pt x="180" y="726"/>
                  </a:lnTo>
                  <a:lnTo>
                    <a:pt x="180" y="732"/>
                  </a:lnTo>
                  <a:lnTo>
                    <a:pt x="186" y="732"/>
                  </a:lnTo>
                  <a:lnTo>
                    <a:pt x="186" y="732"/>
                  </a:lnTo>
                  <a:lnTo>
                    <a:pt x="192" y="732"/>
                  </a:lnTo>
                  <a:lnTo>
                    <a:pt x="192" y="732"/>
                  </a:lnTo>
                  <a:lnTo>
                    <a:pt x="198" y="732"/>
                  </a:lnTo>
                  <a:lnTo>
                    <a:pt x="198" y="738"/>
                  </a:lnTo>
                  <a:lnTo>
                    <a:pt x="204" y="738"/>
                  </a:lnTo>
                  <a:lnTo>
                    <a:pt x="204" y="738"/>
                  </a:lnTo>
                  <a:lnTo>
                    <a:pt x="210" y="738"/>
                  </a:lnTo>
                  <a:lnTo>
                    <a:pt x="210" y="744"/>
                  </a:lnTo>
                  <a:lnTo>
                    <a:pt x="216" y="738"/>
                  </a:lnTo>
                  <a:lnTo>
                    <a:pt x="216" y="738"/>
                  </a:lnTo>
                  <a:lnTo>
                    <a:pt x="222" y="738"/>
                  </a:lnTo>
                  <a:lnTo>
                    <a:pt x="222" y="738"/>
                  </a:lnTo>
                  <a:lnTo>
                    <a:pt x="228" y="732"/>
                  </a:lnTo>
                  <a:lnTo>
                    <a:pt x="228" y="738"/>
                  </a:lnTo>
                  <a:lnTo>
                    <a:pt x="234" y="732"/>
                  </a:lnTo>
                  <a:lnTo>
                    <a:pt x="234" y="732"/>
                  </a:lnTo>
                  <a:lnTo>
                    <a:pt x="240" y="732"/>
                  </a:lnTo>
                  <a:lnTo>
                    <a:pt x="240" y="732"/>
                  </a:lnTo>
                  <a:lnTo>
                    <a:pt x="246" y="732"/>
                  </a:lnTo>
                  <a:lnTo>
                    <a:pt x="246" y="738"/>
                  </a:lnTo>
                  <a:lnTo>
                    <a:pt x="252" y="738"/>
                  </a:lnTo>
                  <a:lnTo>
                    <a:pt x="252" y="738"/>
                  </a:lnTo>
                  <a:lnTo>
                    <a:pt x="258" y="738"/>
                  </a:lnTo>
                  <a:lnTo>
                    <a:pt x="258" y="738"/>
                  </a:lnTo>
                  <a:lnTo>
                    <a:pt x="264" y="738"/>
                  </a:lnTo>
                  <a:lnTo>
                    <a:pt x="264" y="738"/>
                  </a:lnTo>
                  <a:lnTo>
                    <a:pt x="270" y="738"/>
                  </a:lnTo>
                  <a:lnTo>
                    <a:pt x="270" y="744"/>
                  </a:lnTo>
                  <a:lnTo>
                    <a:pt x="276" y="744"/>
                  </a:lnTo>
                  <a:lnTo>
                    <a:pt x="276" y="750"/>
                  </a:lnTo>
                  <a:lnTo>
                    <a:pt x="282" y="750"/>
                  </a:lnTo>
                  <a:lnTo>
                    <a:pt x="282" y="750"/>
                  </a:lnTo>
                  <a:lnTo>
                    <a:pt x="288" y="744"/>
                  </a:lnTo>
                  <a:lnTo>
                    <a:pt x="288" y="750"/>
                  </a:lnTo>
                  <a:lnTo>
                    <a:pt x="294" y="732"/>
                  </a:lnTo>
                  <a:lnTo>
                    <a:pt x="294" y="744"/>
                  </a:lnTo>
                  <a:lnTo>
                    <a:pt x="300" y="726"/>
                  </a:lnTo>
                  <a:lnTo>
                    <a:pt x="300" y="732"/>
                  </a:lnTo>
                  <a:lnTo>
                    <a:pt x="306" y="726"/>
                  </a:lnTo>
                  <a:lnTo>
                    <a:pt x="306" y="732"/>
                  </a:lnTo>
                  <a:lnTo>
                    <a:pt x="312" y="732"/>
                  </a:lnTo>
                  <a:lnTo>
                    <a:pt x="312" y="744"/>
                  </a:lnTo>
                  <a:lnTo>
                    <a:pt x="318" y="744"/>
                  </a:lnTo>
                  <a:lnTo>
                    <a:pt x="318" y="756"/>
                  </a:lnTo>
                  <a:lnTo>
                    <a:pt x="324" y="756"/>
                  </a:lnTo>
                  <a:lnTo>
                    <a:pt x="324" y="768"/>
                  </a:lnTo>
                  <a:lnTo>
                    <a:pt x="330" y="768"/>
                  </a:lnTo>
                  <a:lnTo>
                    <a:pt x="330" y="774"/>
                  </a:lnTo>
                  <a:lnTo>
                    <a:pt x="336" y="774"/>
                  </a:lnTo>
                  <a:lnTo>
                    <a:pt x="336" y="780"/>
                  </a:lnTo>
                  <a:lnTo>
                    <a:pt x="342" y="774"/>
                  </a:lnTo>
                  <a:lnTo>
                    <a:pt x="342" y="780"/>
                  </a:lnTo>
                  <a:lnTo>
                    <a:pt x="348" y="768"/>
                  </a:lnTo>
                  <a:lnTo>
                    <a:pt x="348" y="774"/>
                  </a:lnTo>
                  <a:lnTo>
                    <a:pt x="354" y="768"/>
                  </a:lnTo>
                  <a:lnTo>
                    <a:pt x="354" y="768"/>
                  </a:lnTo>
                  <a:lnTo>
                    <a:pt x="360" y="768"/>
                  </a:lnTo>
                  <a:lnTo>
                    <a:pt x="360" y="768"/>
                  </a:lnTo>
                  <a:lnTo>
                    <a:pt x="366" y="768"/>
                  </a:lnTo>
                  <a:lnTo>
                    <a:pt x="366" y="768"/>
                  </a:lnTo>
                  <a:lnTo>
                    <a:pt x="372" y="768"/>
                  </a:lnTo>
                  <a:lnTo>
                    <a:pt x="372" y="774"/>
                  </a:lnTo>
                  <a:lnTo>
                    <a:pt x="378" y="768"/>
                  </a:lnTo>
                  <a:lnTo>
                    <a:pt x="378" y="774"/>
                  </a:lnTo>
                  <a:lnTo>
                    <a:pt x="384" y="756"/>
                  </a:lnTo>
                  <a:lnTo>
                    <a:pt x="384" y="768"/>
                  </a:lnTo>
                  <a:lnTo>
                    <a:pt x="390" y="738"/>
                  </a:lnTo>
                  <a:lnTo>
                    <a:pt x="390" y="756"/>
                  </a:lnTo>
                  <a:lnTo>
                    <a:pt x="396" y="714"/>
                  </a:lnTo>
                  <a:lnTo>
                    <a:pt x="396" y="738"/>
                  </a:lnTo>
                  <a:lnTo>
                    <a:pt x="402" y="696"/>
                  </a:lnTo>
                  <a:lnTo>
                    <a:pt x="402" y="714"/>
                  </a:lnTo>
                  <a:lnTo>
                    <a:pt x="408" y="690"/>
                  </a:lnTo>
                  <a:lnTo>
                    <a:pt x="408" y="696"/>
                  </a:lnTo>
                  <a:lnTo>
                    <a:pt x="414" y="690"/>
                  </a:lnTo>
                  <a:lnTo>
                    <a:pt x="414" y="696"/>
                  </a:lnTo>
                  <a:lnTo>
                    <a:pt x="420" y="696"/>
                  </a:lnTo>
                  <a:lnTo>
                    <a:pt x="420" y="702"/>
                  </a:lnTo>
                  <a:lnTo>
                    <a:pt x="426" y="702"/>
                  </a:lnTo>
                  <a:lnTo>
                    <a:pt x="426" y="708"/>
                  </a:lnTo>
                  <a:lnTo>
                    <a:pt x="432" y="702"/>
                  </a:lnTo>
                  <a:lnTo>
                    <a:pt x="432" y="708"/>
                  </a:lnTo>
                  <a:lnTo>
                    <a:pt x="438" y="678"/>
                  </a:lnTo>
                  <a:lnTo>
                    <a:pt x="438" y="702"/>
                  </a:lnTo>
                  <a:lnTo>
                    <a:pt x="444" y="648"/>
                  </a:lnTo>
                  <a:lnTo>
                    <a:pt x="444" y="678"/>
                  </a:lnTo>
                  <a:lnTo>
                    <a:pt x="450" y="606"/>
                  </a:lnTo>
                  <a:lnTo>
                    <a:pt x="450" y="648"/>
                  </a:lnTo>
                  <a:lnTo>
                    <a:pt x="456" y="570"/>
                  </a:lnTo>
                  <a:lnTo>
                    <a:pt x="456" y="606"/>
                  </a:lnTo>
                  <a:lnTo>
                    <a:pt x="462" y="534"/>
                  </a:lnTo>
                  <a:lnTo>
                    <a:pt x="462" y="570"/>
                  </a:lnTo>
                  <a:lnTo>
                    <a:pt x="468" y="498"/>
                  </a:lnTo>
                  <a:lnTo>
                    <a:pt x="468" y="534"/>
                  </a:lnTo>
                  <a:lnTo>
                    <a:pt x="474" y="474"/>
                  </a:lnTo>
                  <a:lnTo>
                    <a:pt x="474" y="498"/>
                  </a:lnTo>
                  <a:lnTo>
                    <a:pt x="480" y="462"/>
                  </a:lnTo>
                  <a:lnTo>
                    <a:pt x="480" y="474"/>
                  </a:lnTo>
                  <a:lnTo>
                    <a:pt x="486" y="462"/>
                  </a:lnTo>
                  <a:lnTo>
                    <a:pt x="486" y="468"/>
                  </a:lnTo>
                  <a:lnTo>
                    <a:pt x="492" y="468"/>
                  </a:lnTo>
                  <a:lnTo>
                    <a:pt x="492" y="492"/>
                  </a:lnTo>
                  <a:lnTo>
                    <a:pt x="498" y="492"/>
                  </a:lnTo>
                  <a:lnTo>
                    <a:pt x="498" y="528"/>
                  </a:lnTo>
                  <a:lnTo>
                    <a:pt x="504" y="528"/>
                  </a:lnTo>
                  <a:lnTo>
                    <a:pt x="504" y="564"/>
                  </a:lnTo>
                  <a:lnTo>
                    <a:pt x="510" y="564"/>
                  </a:lnTo>
                  <a:lnTo>
                    <a:pt x="510" y="594"/>
                  </a:lnTo>
                  <a:lnTo>
                    <a:pt x="516" y="594"/>
                  </a:lnTo>
                  <a:lnTo>
                    <a:pt x="516" y="630"/>
                  </a:lnTo>
                  <a:lnTo>
                    <a:pt x="522" y="630"/>
                  </a:lnTo>
                  <a:lnTo>
                    <a:pt x="522" y="678"/>
                  </a:lnTo>
                  <a:lnTo>
                    <a:pt x="528" y="678"/>
                  </a:lnTo>
                  <a:lnTo>
                    <a:pt x="528" y="726"/>
                  </a:lnTo>
                  <a:lnTo>
                    <a:pt x="534" y="726"/>
                  </a:lnTo>
                  <a:lnTo>
                    <a:pt x="534" y="780"/>
                  </a:lnTo>
                  <a:lnTo>
                    <a:pt x="540" y="780"/>
                  </a:lnTo>
                  <a:lnTo>
                    <a:pt x="540" y="834"/>
                  </a:lnTo>
                  <a:lnTo>
                    <a:pt x="546" y="834"/>
                  </a:lnTo>
                  <a:lnTo>
                    <a:pt x="546" y="870"/>
                  </a:lnTo>
                  <a:lnTo>
                    <a:pt x="552" y="870"/>
                  </a:lnTo>
                  <a:lnTo>
                    <a:pt x="552" y="888"/>
                  </a:lnTo>
                  <a:lnTo>
                    <a:pt x="558" y="888"/>
                  </a:lnTo>
                  <a:lnTo>
                    <a:pt x="558" y="888"/>
                  </a:lnTo>
                  <a:lnTo>
                    <a:pt x="564" y="876"/>
                  </a:lnTo>
                  <a:lnTo>
                    <a:pt x="564" y="888"/>
                  </a:lnTo>
                  <a:lnTo>
                    <a:pt x="570" y="858"/>
                  </a:lnTo>
                  <a:lnTo>
                    <a:pt x="570" y="876"/>
                  </a:lnTo>
                  <a:lnTo>
                    <a:pt x="576" y="846"/>
                  </a:lnTo>
                  <a:lnTo>
                    <a:pt x="576" y="858"/>
                  </a:lnTo>
                  <a:lnTo>
                    <a:pt x="582" y="828"/>
                  </a:lnTo>
                  <a:lnTo>
                    <a:pt x="582" y="846"/>
                  </a:lnTo>
                  <a:lnTo>
                    <a:pt x="588" y="822"/>
                  </a:lnTo>
                  <a:lnTo>
                    <a:pt x="588" y="828"/>
                  </a:lnTo>
                  <a:lnTo>
                    <a:pt x="594" y="816"/>
                  </a:lnTo>
                  <a:lnTo>
                    <a:pt x="594" y="822"/>
                  </a:lnTo>
                  <a:lnTo>
                    <a:pt x="600" y="798"/>
                  </a:lnTo>
                  <a:lnTo>
                    <a:pt x="600" y="816"/>
                  </a:lnTo>
                  <a:lnTo>
                    <a:pt x="606" y="780"/>
                  </a:lnTo>
                  <a:lnTo>
                    <a:pt x="606" y="798"/>
                  </a:lnTo>
                  <a:lnTo>
                    <a:pt x="612" y="744"/>
                  </a:lnTo>
                  <a:lnTo>
                    <a:pt x="612" y="780"/>
                  </a:lnTo>
                  <a:lnTo>
                    <a:pt x="618" y="708"/>
                  </a:lnTo>
                  <a:lnTo>
                    <a:pt x="618" y="744"/>
                  </a:lnTo>
                  <a:lnTo>
                    <a:pt x="624" y="672"/>
                  </a:lnTo>
                  <a:lnTo>
                    <a:pt x="624" y="708"/>
                  </a:lnTo>
                  <a:lnTo>
                    <a:pt x="630" y="642"/>
                  </a:lnTo>
                  <a:lnTo>
                    <a:pt x="630" y="672"/>
                  </a:lnTo>
                  <a:lnTo>
                    <a:pt x="636" y="624"/>
                  </a:lnTo>
                  <a:lnTo>
                    <a:pt x="636" y="642"/>
                  </a:lnTo>
                  <a:lnTo>
                    <a:pt x="642" y="612"/>
                  </a:lnTo>
                  <a:lnTo>
                    <a:pt x="642" y="624"/>
                  </a:lnTo>
                  <a:lnTo>
                    <a:pt x="648" y="594"/>
                  </a:lnTo>
                  <a:lnTo>
                    <a:pt x="648" y="612"/>
                  </a:lnTo>
                  <a:lnTo>
                    <a:pt x="654" y="582"/>
                  </a:lnTo>
                  <a:lnTo>
                    <a:pt x="654" y="594"/>
                  </a:lnTo>
                  <a:lnTo>
                    <a:pt x="660" y="564"/>
                  </a:lnTo>
                  <a:lnTo>
                    <a:pt x="660" y="582"/>
                  </a:lnTo>
                  <a:lnTo>
                    <a:pt x="666" y="552"/>
                  </a:lnTo>
                  <a:lnTo>
                    <a:pt x="666" y="564"/>
                  </a:lnTo>
                  <a:lnTo>
                    <a:pt x="672" y="540"/>
                  </a:lnTo>
                  <a:lnTo>
                    <a:pt x="672" y="552"/>
                  </a:lnTo>
                  <a:lnTo>
                    <a:pt x="678" y="534"/>
                  </a:lnTo>
                  <a:lnTo>
                    <a:pt x="678" y="540"/>
                  </a:lnTo>
                  <a:lnTo>
                    <a:pt x="684" y="516"/>
                  </a:lnTo>
                  <a:lnTo>
                    <a:pt x="684" y="534"/>
                  </a:lnTo>
                  <a:lnTo>
                    <a:pt x="690" y="498"/>
                  </a:lnTo>
                  <a:lnTo>
                    <a:pt x="690" y="516"/>
                  </a:lnTo>
                  <a:lnTo>
                    <a:pt x="696" y="468"/>
                  </a:lnTo>
                  <a:lnTo>
                    <a:pt x="696" y="498"/>
                  </a:lnTo>
                  <a:lnTo>
                    <a:pt x="702" y="432"/>
                  </a:lnTo>
                  <a:lnTo>
                    <a:pt x="702" y="468"/>
                  </a:lnTo>
                  <a:lnTo>
                    <a:pt x="708" y="402"/>
                  </a:lnTo>
                  <a:lnTo>
                    <a:pt x="708" y="432"/>
                  </a:lnTo>
                  <a:lnTo>
                    <a:pt x="714" y="366"/>
                  </a:lnTo>
                  <a:lnTo>
                    <a:pt x="714" y="402"/>
                  </a:lnTo>
                  <a:lnTo>
                    <a:pt x="720" y="336"/>
                  </a:lnTo>
                  <a:lnTo>
                    <a:pt x="720" y="366"/>
                  </a:lnTo>
                  <a:lnTo>
                    <a:pt x="726" y="294"/>
                  </a:lnTo>
                  <a:lnTo>
                    <a:pt x="726" y="336"/>
                  </a:lnTo>
                  <a:lnTo>
                    <a:pt x="732" y="258"/>
                  </a:lnTo>
                  <a:lnTo>
                    <a:pt x="732" y="294"/>
                  </a:lnTo>
                  <a:lnTo>
                    <a:pt x="738" y="234"/>
                  </a:lnTo>
                  <a:lnTo>
                    <a:pt x="738" y="258"/>
                  </a:lnTo>
                  <a:lnTo>
                    <a:pt x="744" y="210"/>
                  </a:lnTo>
                  <a:lnTo>
                    <a:pt x="744" y="234"/>
                  </a:lnTo>
                  <a:lnTo>
                    <a:pt x="750" y="198"/>
                  </a:lnTo>
                  <a:lnTo>
                    <a:pt x="750" y="210"/>
                  </a:lnTo>
                  <a:lnTo>
                    <a:pt x="756" y="180"/>
                  </a:lnTo>
                  <a:lnTo>
                    <a:pt x="756" y="198"/>
                  </a:lnTo>
                  <a:lnTo>
                    <a:pt x="762" y="162"/>
                  </a:lnTo>
                  <a:lnTo>
                    <a:pt x="762" y="180"/>
                  </a:lnTo>
                  <a:lnTo>
                    <a:pt x="768" y="150"/>
                  </a:lnTo>
                  <a:lnTo>
                    <a:pt x="768" y="162"/>
                  </a:lnTo>
                  <a:lnTo>
                    <a:pt x="774" y="126"/>
                  </a:lnTo>
                  <a:lnTo>
                    <a:pt x="774" y="150"/>
                  </a:lnTo>
                  <a:lnTo>
                    <a:pt x="780" y="114"/>
                  </a:lnTo>
                  <a:lnTo>
                    <a:pt x="780" y="126"/>
                  </a:lnTo>
                  <a:lnTo>
                    <a:pt x="786" y="96"/>
                  </a:lnTo>
                  <a:lnTo>
                    <a:pt x="786" y="114"/>
                  </a:lnTo>
                  <a:lnTo>
                    <a:pt x="792" y="90"/>
                  </a:lnTo>
                  <a:lnTo>
                    <a:pt x="792" y="96"/>
                  </a:lnTo>
                  <a:lnTo>
                    <a:pt x="798" y="84"/>
                  </a:lnTo>
                  <a:lnTo>
                    <a:pt x="798" y="90"/>
                  </a:lnTo>
                  <a:lnTo>
                    <a:pt x="804" y="78"/>
                  </a:lnTo>
                  <a:lnTo>
                    <a:pt x="804" y="84"/>
                  </a:lnTo>
                  <a:lnTo>
                    <a:pt x="810" y="72"/>
                  </a:lnTo>
                  <a:lnTo>
                    <a:pt x="810" y="78"/>
                  </a:lnTo>
                  <a:lnTo>
                    <a:pt x="816" y="60"/>
                  </a:lnTo>
                  <a:lnTo>
                    <a:pt x="816" y="72"/>
                  </a:lnTo>
                  <a:lnTo>
                    <a:pt x="822" y="54"/>
                  </a:lnTo>
                  <a:lnTo>
                    <a:pt x="822" y="60"/>
                  </a:lnTo>
                  <a:lnTo>
                    <a:pt x="828" y="48"/>
                  </a:lnTo>
                  <a:lnTo>
                    <a:pt x="828" y="54"/>
                  </a:lnTo>
                  <a:lnTo>
                    <a:pt x="834" y="48"/>
                  </a:lnTo>
                  <a:lnTo>
                    <a:pt x="834" y="48"/>
                  </a:lnTo>
                  <a:lnTo>
                    <a:pt x="840" y="48"/>
                  </a:lnTo>
                  <a:lnTo>
                    <a:pt x="840" y="48"/>
                  </a:lnTo>
                  <a:lnTo>
                    <a:pt x="846" y="42"/>
                  </a:lnTo>
                  <a:lnTo>
                    <a:pt x="846" y="48"/>
                  </a:lnTo>
                  <a:lnTo>
                    <a:pt x="852" y="30"/>
                  </a:lnTo>
                  <a:lnTo>
                    <a:pt x="852" y="42"/>
                  </a:lnTo>
                  <a:lnTo>
                    <a:pt x="858" y="24"/>
                  </a:lnTo>
                  <a:lnTo>
                    <a:pt x="858" y="30"/>
                  </a:lnTo>
                  <a:lnTo>
                    <a:pt x="864" y="18"/>
                  </a:lnTo>
                  <a:lnTo>
                    <a:pt x="864" y="24"/>
                  </a:lnTo>
                  <a:lnTo>
                    <a:pt x="870" y="6"/>
                  </a:lnTo>
                  <a:lnTo>
                    <a:pt x="870" y="18"/>
                  </a:lnTo>
                  <a:lnTo>
                    <a:pt x="876" y="0"/>
                  </a:lnTo>
                  <a:lnTo>
                    <a:pt x="876" y="6"/>
                  </a:lnTo>
                  <a:lnTo>
                    <a:pt x="882" y="0"/>
                  </a:lnTo>
                  <a:lnTo>
                    <a:pt x="882" y="0"/>
                  </a:lnTo>
                  <a:lnTo>
                    <a:pt x="888" y="0"/>
                  </a:lnTo>
                  <a:lnTo>
                    <a:pt x="888" y="18"/>
                  </a:lnTo>
                  <a:lnTo>
                    <a:pt x="894" y="18"/>
                  </a:lnTo>
                  <a:lnTo>
                    <a:pt x="894" y="36"/>
                  </a:lnTo>
                  <a:lnTo>
                    <a:pt x="900" y="36"/>
                  </a:lnTo>
                  <a:lnTo>
                    <a:pt x="900" y="54"/>
                  </a:lnTo>
                  <a:lnTo>
                    <a:pt x="906" y="54"/>
                  </a:lnTo>
                  <a:lnTo>
                    <a:pt x="906" y="66"/>
                  </a:lnTo>
                  <a:lnTo>
                    <a:pt x="912" y="66"/>
                  </a:lnTo>
                  <a:lnTo>
                    <a:pt x="912" y="78"/>
                  </a:lnTo>
                  <a:lnTo>
                    <a:pt x="918" y="78"/>
                  </a:lnTo>
                  <a:lnTo>
                    <a:pt x="918" y="90"/>
                  </a:lnTo>
                  <a:lnTo>
                    <a:pt x="924" y="90"/>
                  </a:lnTo>
                  <a:lnTo>
                    <a:pt x="924" y="108"/>
                  </a:lnTo>
                  <a:lnTo>
                    <a:pt x="930" y="108"/>
                  </a:lnTo>
                  <a:lnTo>
                    <a:pt x="930" y="126"/>
                  </a:lnTo>
                  <a:lnTo>
                    <a:pt x="936" y="126"/>
                  </a:lnTo>
                  <a:lnTo>
                    <a:pt x="936" y="150"/>
                  </a:lnTo>
                  <a:lnTo>
                    <a:pt x="942" y="150"/>
                  </a:lnTo>
                  <a:lnTo>
                    <a:pt x="942" y="174"/>
                  </a:lnTo>
                  <a:lnTo>
                    <a:pt x="948" y="174"/>
                  </a:lnTo>
                  <a:lnTo>
                    <a:pt x="948" y="180"/>
                  </a:lnTo>
                  <a:lnTo>
                    <a:pt x="954" y="168"/>
                  </a:lnTo>
                  <a:lnTo>
                    <a:pt x="954" y="180"/>
                  </a:lnTo>
                  <a:lnTo>
                    <a:pt x="960" y="156"/>
                  </a:lnTo>
                  <a:lnTo>
                    <a:pt x="960" y="168"/>
                  </a:lnTo>
                  <a:lnTo>
                    <a:pt x="966" y="144"/>
                  </a:lnTo>
                  <a:lnTo>
                    <a:pt x="966" y="156"/>
                  </a:lnTo>
                  <a:lnTo>
                    <a:pt x="972" y="138"/>
                  </a:lnTo>
                  <a:lnTo>
                    <a:pt x="972" y="144"/>
                  </a:lnTo>
                  <a:lnTo>
                    <a:pt x="978" y="138"/>
                  </a:lnTo>
                  <a:lnTo>
                    <a:pt x="978" y="144"/>
                  </a:lnTo>
                  <a:lnTo>
                    <a:pt x="984" y="144"/>
                  </a:lnTo>
                  <a:lnTo>
                    <a:pt x="984" y="156"/>
                  </a:lnTo>
                  <a:lnTo>
                    <a:pt x="990" y="156"/>
                  </a:lnTo>
                  <a:lnTo>
                    <a:pt x="990" y="174"/>
                  </a:lnTo>
                  <a:lnTo>
                    <a:pt x="996" y="174"/>
                  </a:lnTo>
                  <a:lnTo>
                    <a:pt x="996" y="186"/>
                  </a:lnTo>
                  <a:lnTo>
                    <a:pt x="1002" y="186"/>
                  </a:lnTo>
                  <a:lnTo>
                    <a:pt x="1002" y="198"/>
                  </a:lnTo>
                  <a:lnTo>
                    <a:pt x="1008" y="198"/>
                  </a:lnTo>
                  <a:lnTo>
                    <a:pt x="1008" y="210"/>
                  </a:lnTo>
                  <a:lnTo>
                    <a:pt x="1014" y="210"/>
                  </a:lnTo>
                  <a:lnTo>
                    <a:pt x="1014" y="216"/>
                  </a:lnTo>
                  <a:lnTo>
                    <a:pt x="1020" y="216"/>
                  </a:lnTo>
                  <a:lnTo>
                    <a:pt x="1020" y="222"/>
                  </a:lnTo>
                  <a:lnTo>
                    <a:pt x="1026" y="222"/>
                  </a:lnTo>
                  <a:lnTo>
                    <a:pt x="1026" y="222"/>
                  </a:lnTo>
                  <a:lnTo>
                    <a:pt x="1032" y="222"/>
                  </a:lnTo>
                  <a:lnTo>
                    <a:pt x="1032" y="228"/>
                  </a:lnTo>
                  <a:lnTo>
                    <a:pt x="1038" y="228"/>
                  </a:lnTo>
                  <a:lnTo>
                    <a:pt x="1038" y="234"/>
                  </a:lnTo>
                  <a:lnTo>
                    <a:pt x="1044" y="234"/>
                  </a:lnTo>
                  <a:lnTo>
                    <a:pt x="1044" y="246"/>
                  </a:lnTo>
                  <a:lnTo>
                    <a:pt x="1050" y="246"/>
                  </a:lnTo>
                  <a:lnTo>
                    <a:pt x="1050" y="252"/>
                  </a:lnTo>
                  <a:lnTo>
                    <a:pt x="1056" y="252"/>
                  </a:lnTo>
                  <a:lnTo>
                    <a:pt x="1056" y="264"/>
                  </a:lnTo>
                  <a:lnTo>
                    <a:pt x="1062" y="264"/>
                  </a:lnTo>
                  <a:lnTo>
                    <a:pt x="1062" y="282"/>
                  </a:lnTo>
                  <a:lnTo>
                    <a:pt x="1068" y="282"/>
                  </a:lnTo>
                  <a:lnTo>
                    <a:pt x="1068" y="300"/>
                  </a:lnTo>
                  <a:lnTo>
                    <a:pt x="1074" y="300"/>
                  </a:lnTo>
                  <a:lnTo>
                    <a:pt x="1074" y="324"/>
                  </a:lnTo>
                  <a:lnTo>
                    <a:pt x="1080" y="324"/>
                  </a:lnTo>
                  <a:lnTo>
                    <a:pt x="1080" y="354"/>
                  </a:lnTo>
                  <a:lnTo>
                    <a:pt x="1086" y="354"/>
                  </a:lnTo>
                  <a:lnTo>
                    <a:pt x="1086" y="372"/>
                  </a:lnTo>
                  <a:lnTo>
                    <a:pt x="1092" y="372"/>
                  </a:lnTo>
                  <a:lnTo>
                    <a:pt x="1092" y="384"/>
                  </a:lnTo>
                  <a:lnTo>
                    <a:pt x="1098" y="384"/>
                  </a:lnTo>
                  <a:lnTo>
                    <a:pt x="1098" y="390"/>
                  </a:lnTo>
                  <a:lnTo>
                    <a:pt x="1104" y="390"/>
                  </a:lnTo>
                  <a:lnTo>
                    <a:pt x="1104" y="390"/>
                  </a:lnTo>
                  <a:lnTo>
                    <a:pt x="1110" y="390"/>
                  </a:lnTo>
                  <a:lnTo>
                    <a:pt x="1110" y="390"/>
                  </a:lnTo>
                  <a:lnTo>
                    <a:pt x="1116" y="390"/>
                  </a:lnTo>
                  <a:lnTo>
                    <a:pt x="1116" y="396"/>
                  </a:lnTo>
                  <a:lnTo>
                    <a:pt x="1122" y="396"/>
                  </a:lnTo>
                  <a:lnTo>
                    <a:pt x="1122" y="402"/>
                  </a:lnTo>
                  <a:lnTo>
                    <a:pt x="1128" y="402"/>
                  </a:lnTo>
                  <a:lnTo>
                    <a:pt x="1128" y="408"/>
                  </a:lnTo>
                  <a:lnTo>
                    <a:pt x="1134" y="408"/>
                  </a:lnTo>
                  <a:lnTo>
                    <a:pt x="1134" y="408"/>
                  </a:lnTo>
                  <a:lnTo>
                    <a:pt x="1140" y="408"/>
                  </a:lnTo>
                  <a:lnTo>
                    <a:pt x="1140" y="414"/>
                  </a:lnTo>
                  <a:lnTo>
                    <a:pt x="1146" y="402"/>
                  </a:lnTo>
                  <a:lnTo>
                    <a:pt x="1146" y="408"/>
                  </a:lnTo>
                  <a:lnTo>
                    <a:pt x="1152" y="396"/>
                  </a:lnTo>
                  <a:lnTo>
                    <a:pt x="1152" y="402"/>
                  </a:lnTo>
                  <a:lnTo>
                    <a:pt x="1158" y="396"/>
                  </a:lnTo>
                  <a:lnTo>
                    <a:pt x="1158" y="396"/>
                  </a:lnTo>
                  <a:lnTo>
                    <a:pt x="1164" y="396"/>
                  </a:lnTo>
                  <a:lnTo>
                    <a:pt x="1164" y="396"/>
                  </a:lnTo>
                  <a:lnTo>
                    <a:pt x="1170" y="396"/>
                  </a:lnTo>
                  <a:lnTo>
                    <a:pt x="1170" y="396"/>
                  </a:lnTo>
                  <a:lnTo>
                    <a:pt x="1176" y="390"/>
                  </a:lnTo>
                  <a:lnTo>
                    <a:pt x="1176" y="396"/>
                  </a:lnTo>
                  <a:lnTo>
                    <a:pt x="1182" y="384"/>
                  </a:lnTo>
                  <a:lnTo>
                    <a:pt x="1182" y="390"/>
                  </a:lnTo>
                  <a:lnTo>
                    <a:pt x="1188" y="384"/>
                  </a:lnTo>
                  <a:lnTo>
                    <a:pt x="1188" y="396"/>
                  </a:lnTo>
                  <a:lnTo>
                    <a:pt x="1194" y="396"/>
                  </a:lnTo>
                  <a:lnTo>
                    <a:pt x="1194" y="408"/>
                  </a:lnTo>
                  <a:lnTo>
                    <a:pt x="1200" y="408"/>
                  </a:lnTo>
                  <a:lnTo>
                    <a:pt x="1200" y="426"/>
                  </a:lnTo>
                  <a:lnTo>
                    <a:pt x="1206" y="426"/>
                  </a:lnTo>
                  <a:lnTo>
                    <a:pt x="1206" y="438"/>
                  </a:lnTo>
                  <a:lnTo>
                    <a:pt x="1212" y="438"/>
                  </a:lnTo>
                  <a:lnTo>
                    <a:pt x="1212" y="444"/>
                  </a:lnTo>
                  <a:lnTo>
                    <a:pt x="1218" y="438"/>
                  </a:lnTo>
                  <a:lnTo>
                    <a:pt x="1218" y="444"/>
                  </a:lnTo>
                  <a:lnTo>
                    <a:pt x="1224" y="432"/>
                  </a:lnTo>
                  <a:lnTo>
                    <a:pt x="1224" y="438"/>
                  </a:lnTo>
                  <a:lnTo>
                    <a:pt x="1230" y="432"/>
                  </a:lnTo>
                  <a:lnTo>
                    <a:pt x="1230" y="432"/>
                  </a:lnTo>
                  <a:lnTo>
                    <a:pt x="1236" y="432"/>
                  </a:lnTo>
                  <a:lnTo>
                    <a:pt x="1236" y="432"/>
                  </a:lnTo>
                  <a:lnTo>
                    <a:pt x="1242" y="432"/>
                  </a:lnTo>
                  <a:lnTo>
                    <a:pt x="1242" y="450"/>
                  </a:lnTo>
                  <a:lnTo>
                    <a:pt x="1248" y="450"/>
                  </a:lnTo>
                  <a:lnTo>
                    <a:pt x="1248" y="468"/>
                  </a:lnTo>
                  <a:lnTo>
                    <a:pt x="1254" y="468"/>
                  </a:lnTo>
                  <a:lnTo>
                    <a:pt x="1254" y="480"/>
                  </a:lnTo>
                  <a:lnTo>
                    <a:pt x="1260" y="480"/>
                  </a:lnTo>
                  <a:lnTo>
                    <a:pt x="1260" y="486"/>
                  </a:lnTo>
                  <a:lnTo>
                    <a:pt x="1266" y="486"/>
                  </a:lnTo>
                  <a:lnTo>
                    <a:pt x="1266" y="486"/>
                  </a:lnTo>
                  <a:lnTo>
                    <a:pt x="1272" y="480"/>
                  </a:lnTo>
                  <a:lnTo>
                    <a:pt x="1272" y="486"/>
                  </a:lnTo>
                  <a:lnTo>
                    <a:pt x="1278" y="468"/>
                  </a:lnTo>
                  <a:lnTo>
                    <a:pt x="1278" y="480"/>
                  </a:lnTo>
                  <a:lnTo>
                    <a:pt x="1284" y="462"/>
                  </a:lnTo>
                  <a:lnTo>
                    <a:pt x="1284" y="468"/>
                  </a:lnTo>
                  <a:lnTo>
                    <a:pt x="1290" y="450"/>
                  </a:lnTo>
                  <a:lnTo>
                    <a:pt x="1290" y="462"/>
                  </a:lnTo>
                  <a:lnTo>
                    <a:pt x="1296" y="438"/>
                  </a:lnTo>
                  <a:lnTo>
                    <a:pt x="1296" y="450"/>
                  </a:lnTo>
                  <a:lnTo>
                    <a:pt x="1302" y="432"/>
                  </a:lnTo>
                  <a:lnTo>
                    <a:pt x="1302" y="438"/>
                  </a:lnTo>
                  <a:lnTo>
                    <a:pt x="1308" y="432"/>
                  </a:lnTo>
                  <a:lnTo>
                    <a:pt x="1308" y="438"/>
                  </a:lnTo>
                  <a:lnTo>
                    <a:pt x="1314" y="438"/>
                  </a:lnTo>
                  <a:lnTo>
                    <a:pt x="1314" y="450"/>
                  </a:lnTo>
                  <a:lnTo>
                    <a:pt x="1320" y="450"/>
                  </a:lnTo>
                  <a:lnTo>
                    <a:pt x="1320" y="456"/>
                  </a:lnTo>
                  <a:lnTo>
                    <a:pt x="1326" y="456"/>
                  </a:lnTo>
                  <a:lnTo>
                    <a:pt x="1326" y="456"/>
                  </a:lnTo>
                  <a:lnTo>
                    <a:pt x="1332" y="456"/>
                  </a:lnTo>
                  <a:lnTo>
                    <a:pt x="1332" y="462"/>
                  </a:lnTo>
                  <a:lnTo>
                    <a:pt x="1338" y="450"/>
                  </a:lnTo>
                  <a:lnTo>
                    <a:pt x="1338" y="456"/>
                  </a:lnTo>
                  <a:lnTo>
                    <a:pt x="1344" y="444"/>
                  </a:lnTo>
                  <a:lnTo>
                    <a:pt x="1344" y="450"/>
                  </a:lnTo>
                  <a:lnTo>
                    <a:pt x="1350" y="438"/>
                  </a:lnTo>
                  <a:lnTo>
                    <a:pt x="1350" y="444"/>
                  </a:lnTo>
                  <a:lnTo>
                    <a:pt x="1356" y="432"/>
                  </a:lnTo>
                  <a:lnTo>
                    <a:pt x="1356" y="438"/>
                  </a:lnTo>
                  <a:lnTo>
                    <a:pt x="1362" y="432"/>
                  </a:lnTo>
                  <a:lnTo>
                    <a:pt x="1362" y="432"/>
                  </a:lnTo>
                  <a:lnTo>
                    <a:pt x="1368" y="432"/>
                  </a:lnTo>
                  <a:lnTo>
                    <a:pt x="1368" y="438"/>
                  </a:lnTo>
                  <a:lnTo>
                    <a:pt x="1374" y="438"/>
                  </a:lnTo>
                  <a:lnTo>
                    <a:pt x="1374" y="438"/>
                  </a:lnTo>
                  <a:lnTo>
                    <a:pt x="1380" y="438"/>
                  </a:lnTo>
                  <a:lnTo>
                    <a:pt x="1380" y="444"/>
                  </a:lnTo>
                  <a:lnTo>
                    <a:pt x="1386" y="444"/>
                  </a:lnTo>
                  <a:lnTo>
                    <a:pt x="1386" y="450"/>
                  </a:lnTo>
                  <a:lnTo>
                    <a:pt x="1392" y="450"/>
                  </a:lnTo>
                  <a:lnTo>
                    <a:pt x="1392" y="456"/>
                  </a:lnTo>
                  <a:lnTo>
                    <a:pt x="1398" y="456"/>
                  </a:lnTo>
                  <a:lnTo>
                    <a:pt x="1398" y="456"/>
                  </a:lnTo>
                  <a:lnTo>
                    <a:pt x="1404" y="456"/>
                  </a:lnTo>
                  <a:lnTo>
                    <a:pt x="1404" y="456"/>
                  </a:lnTo>
                  <a:lnTo>
                    <a:pt x="1410" y="456"/>
                  </a:lnTo>
                  <a:lnTo>
                    <a:pt x="1410" y="468"/>
                  </a:lnTo>
                  <a:lnTo>
                    <a:pt x="1416" y="468"/>
                  </a:lnTo>
                  <a:lnTo>
                    <a:pt x="1416" y="480"/>
                  </a:lnTo>
                  <a:lnTo>
                    <a:pt x="1422" y="480"/>
                  </a:lnTo>
                  <a:lnTo>
                    <a:pt x="1422" y="498"/>
                  </a:lnTo>
                  <a:lnTo>
                    <a:pt x="1428" y="498"/>
                  </a:lnTo>
                  <a:lnTo>
                    <a:pt x="1428" y="504"/>
                  </a:lnTo>
                  <a:lnTo>
                    <a:pt x="1434" y="504"/>
                  </a:lnTo>
                  <a:lnTo>
                    <a:pt x="1434" y="504"/>
                  </a:lnTo>
                  <a:lnTo>
                    <a:pt x="1440" y="498"/>
                  </a:lnTo>
                  <a:lnTo>
                    <a:pt x="1440" y="504"/>
                  </a:lnTo>
                  <a:lnTo>
                    <a:pt x="1446" y="498"/>
                  </a:lnTo>
                  <a:lnTo>
                    <a:pt x="1446" y="498"/>
                  </a:lnTo>
                  <a:lnTo>
                    <a:pt x="1452" y="498"/>
                  </a:lnTo>
                  <a:lnTo>
                    <a:pt x="1452" y="498"/>
                  </a:lnTo>
                  <a:lnTo>
                    <a:pt x="1458" y="498"/>
                  </a:lnTo>
                  <a:lnTo>
                    <a:pt x="1458" y="498"/>
                  </a:lnTo>
                  <a:lnTo>
                    <a:pt x="1464" y="498"/>
                  </a:lnTo>
                  <a:lnTo>
                    <a:pt x="1464" y="498"/>
                  </a:lnTo>
                  <a:lnTo>
                    <a:pt x="1470" y="498"/>
                  </a:lnTo>
                  <a:lnTo>
                    <a:pt x="1470" y="510"/>
                  </a:lnTo>
                  <a:lnTo>
                    <a:pt x="1476" y="510"/>
                  </a:lnTo>
                  <a:lnTo>
                    <a:pt x="1476" y="528"/>
                  </a:lnTo>
                  <a:lnTo>
                    <a:pt x="1482" y="528"/>
                  </a:lnTo>
                  <a:lnTo>
                    <a:pt x="1482" y="534"/>
                  </a:lnTo>
                  <a:lnTo>
                    <a:pt x="1488" y="534"/>
                  </a:lnTo>
                  <a:lnTo>
                    <a:pt x="1488" y="534"/>
                  </a:lnTo>
                  <a:lnTo>
                    <a:pt x="1494" y="528"/>
                  </a:lnTo>
                  <a:lnTo>
                    <a:pt x="1494" y="534"/>
                  </a:lnTo>
                  <a:lnTo>
                    <a:pt x="1500" y="528"/>
                  </a:lnTo>
                  <a:lnTo>
                    <a:pt x="1500" y="528"/>
                  </a:lnTo>
                  <a:lnTo>
                    <a:pt x="1506" y="528"/>
                  </a:lnTo>
                  <a:lnTo>
                    <a:pt x="1506" y="528"/>
                  </a:lnTo>
                  <a:lnTo>
                    <a:pt x="1512" y="522"/>
                  </a:lnTo>
                  <a:lnTo>
                    <a:pt x="1512" y="528"/>
                  </a:lnTo>
                  <a:lnTo>
                    <a:pt x="1518" y="516"/>
                  </a:lnTo>
                  <a:lnTo>
                    <a:pt x="1518" y="522"/>
                  </a:lnTo>
                  <a:lnTo>
                    <a:pt x="1524" y="510"/>
                  </a:lnTo>
                  <a:lnTo>
                    <a:pt x="1524" y="516"/>
                  </a:lnTo>
                  <a:lnTo>
                    <a:pt x="1530" y="504"/>
                  </a:lnTo>
                  <a:lnTo>
                    <a:pt x="1530" y="510"/>
                  </a:lnTo>
                  <a:lnTo>
                    <a:pt x="1536" y="492"/>
                  </a:lnTo>
                  <a:lnTo>
                    <a:pt x="1536" y="504"/>
                  </a:lnTo>
                  <a:lnTo>
                    <a:pt x="1542" y="486"/>
                  </a:lnTo>
                  <a:lnTo>
                    <a:pt x="1542" y="492"/>
                  </a:lnTo>
                  <a:lnTo>
                    <a:pt x="1548" y="486"/>
                  </a:lnTo>
                  <a:lnTo>
                    <a:pt x="1548" y="486"/>
                  </a:lnTo>
                  <a:lnTo>
                    <a:pt x="1554" y="486"/>
                  </a:lnTo>
                  <a:lnTo>
                    <a:pt x="1554" y="492"/>
                  </a:lnTo>
                  <a:lnTo>
                    <a:pt x="1560" y="492"/>
                  </a:lnTo>
                  <a:lnTo>
                    <a:pt x="1560" y="492"/>
                  </a:lnTo>
                  <a:lnTo>
                    <a:pt x="1566" y="492"/>
                  </a:lnTo>
                  <a:lnTo>
                    <a:pt x="1566" y="492"/>
                  </a:lnTo>
                  <a:lnTo>
                    <a:pt x="1572" y="492"/>
                  </a:lnTo>
                  <a:lnTo>
                    <a:pt x="1572" y="492"/>
                  </a:lnTo>
                  <a:lnTo>
                    <a:pt x="1578" y="492"/>
                  </a:lnTo>
                  <a:lnTo>
                    <a:pt x="1578" y="498"/>
                  </a:lnTo>
                  <a:lnTo>
                    <a:pt x="1584" y="498"/>
                  </a:lnTo>
                  <a:lnTo>
                    <a:pt x="1584" y="510"/>
                  </a:lnTo>
                  <a:lnTo>
                    <a:pt x="1590" y="510"/>
                  </a:lnTo>
                  <a:lnTo>
                    <a:pt x="1590" y="510"/>
                  </a:lnTo>
                  <a:lnTo>
                    <a:pt x="1596" y="510"/>
                  </a:lnTo>
                  <a:lnTo>
                    <a:pt x="1596" y="516"/>
                  </a:lnTo>
                  <a:lnTo>
                    <a:pt x="1602" y="516"/>
                  </a:lnTo>
                  <a:lnTo>
                    <a:pt x="1602" y="516"/>
                  </a:lnTo>
                  <a:lnTo>
                    <a:pt x="1608" y="516"/>
                  </a:lnTo>
                  <a:lnTo>
                    <a:pt x="1608" y="528"/>
                  </a:lnTo>
                  <a:lnTo>
                    <a:pt x="1614" y="528"/>
                  </a:lnTo>
                  <a:lnTo>
                    <a:pt x="1614" y="534"/>
                  </a:lnTo>
                  <a:lnTo>
                    <a:pt x="1620" y="534"/>
                  </a:lnTo>
                  <a:lnTo>
                    <a:pt x="1620" y="534"/>
                  </a:lnTo>
                  <a:lnTo>
                    <a:pt x="1626" y="522"/>
                  </a:lnTo>
                  <a:lnTo>
                    <a:pt x="1626" y="534"/>
                  </a:lnTo>
                  <a:lnTo>
                    <a:pt x="1632" y="510"/>
                  </a:lnTo>
                  <a:lnTo>
                    <a:pt x="1632" y="522"/>
                  </a:lnTo>
                  <a:lnTo>
                    <a:pt x="1638" y="504"/>
                  </a:lnTo>
                  <a:lnTo>
                    <a:pt x="1638" y="510"/>
                  </a:lnTo>
                  <a:lnTo>
                    <a:pt x="1644" y="498"/>
                  </a:lnTo>
                  <a:lnTo>
                    <a:pt x="1644" y="504"/>
                  </a:lnTo>
                  <a:lnTo>
                    <a:pt x="1650" y="498"/>
                  </a:lnTo>
                  <a:lnTo>
                    <a:pt x="1650" y="498"/>
                  </a:lnTo>
                  <a:lnTo>
                    <a:pt x="1656" y="498"/>
                  </a:lnTo>
                  <a:lnTo>
                    <a:pt x="1656" y="498"/>
                  </a:lnTo>
                  <a:lnTo>
                    <a:pt x="1662" y="498"/>
                  </a:lnTo>
                  <a:lnTo>
                    <a:pt x="1662" y="498"/>
                  </a:lnTo>
                  <a:lnTo>
                    <a:pt x="1668" y="498"/>
                  </a:lnTo>
                  <a:lnTo>
                    <a:pt x="1668" y="498"/>
                  </a:lnTo>
                  <a:lnTo>
                    <a:pt x="1674" y="498"/>
                  </a:lnTo>
                  <a:lnTo>
                    <a:pt x="1674" y="498"/>
                  </a:lnTo>
                  <a:lnTo>
                    <a:pt x="1680" y="498"/>
                  </a:lnTo>
                  <a:lnTo>
                    <a:pt x="1680" y="510"/>
                  </a:lnTo>
                  <a:lnTo>
                    <a:pt x="1686" y="510"/>
                  </a:lnTo>
                  <a:lnTo>
                    <a:pt x="1686" y="516"/>
                  </a:lnTo>
                  <a:lnTo>
                    <a:pt x="1692" y="516"/>
                  </a:lnTo>
                  <a:lnTo>
                    <a:pt x="1692" y="528"/>
                  </a:lnTo>
                  <a:lnTo>
                    <a:pt x="1698" y="528"/>
                  </a:lnTo>
                  <a:lnTo>
                    <a:pt x="1698" y="546"/>
                  </a:lnTo>
                  <a:lnTo>
                    <a:pt x="1704" y="546"/>
                  </a:lnTo>
                  <a:lnTo>
                    <a:pt x="1704" y="546"/>
                  </a:lnTo>
                  <a:lnTo>
                    <a:pt x="1710" y="546"/>
                  </a:lnTo>
                  <a:lnTo>
                    <a:pt x="1710" y="552"/>
                  </a:lnTo>
                  <a:lnTo>
                    <a:pt x="1716" y="528"/>
                  </a:lnTo>
                  <a:lnTo>
                    <a:pt x="1716" y="546"/>
                  </a:lnTo>
                  <a:lnTo>
                    <a:pt x="1722" y="510"/>
                  </a:lnTo>
                  <a:lnTo>
                    <a:pt x="1722" y="528"/>
                  </a:lnTo>
                  <a:lnTo>
                    <a:pt x="1728" y="486"/>
                  </a:lnTo>
                  <a:lnTo>
                    <a:pt x="1728" y="510"/>
                  </a:lnTo>
                  <a:lnTo>
                    <a:pt x="1734" y="468"/>
                  </a:lnTo>
                  <a:lnTo>
                    <a:pt x="1734" y="486"/>
                  </a:lnTo>
                  <a:lnTo>
                    <a:pt x="1740" y="468"/>
                  </a:lnTo>
                  <a:lnTo>
                    <a:pt x="1740" y="468"/>
                  </a:lnTo>
                  <a:lnTo>
                    <a:pt x="1746" y="468"/>
                  </a:lnTo>
                  <a:lnTo>
                    <a:pt x="1746" y="480"/>
                  </a:lnTo>
                  <a:lnTo>
                    <a:pt x="1752" y="480"/>
                  </a:lnTo>
                  <a:lnTo>
                    <a:pt x="1752" y="498"/>
                  </a:lnTo>
                  <a:lnTo>
                    <a:pt x="1758" y="498"/>
                  </a:lnTo>
                  <a:lnTo>
                    <a:pt x="1758" y="516"/>
                  </a:lnTo>
                  <a:lnTo>
                    <a:pt x="1764" y="516"/>
                  </a:lnTo>
                  <a:lnTo>
                    <a:pt x="1764" y="534"/>
                  </a:lnTo>
                  <a:lnTo>
                    <a:pt x="1770" y="534"/>
                  </a:lnTo>
                  <a:lnTo>
                    <a:pt x="1770" y="546"/>
                  </a:lnTo>
                  <a:lnTo>
                    <a:pt x="1776" y="546"/>
                  </a:lnTo>
                  <a:lnTo>
                    <a:pt x="1776" y="546"/>
                  </a:lnTo>
                </a:path>
              </a:pathLst>
            </a:custGeom>
            <a:noFill/>
            <a:ln w="19050">
              <a:solidFill>
                <a:srgbClr val="00B0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1000">
                <a:latin typeface="Arial" pitchFamily="34" charset="0"/>
                <a:cs typeface="Arial" pitchFamily="34" charset="0"/>
              </a:endParaRPr>
            </a:p>
          </p:txBody>
        </p:sp>
        <p:sp>
          <p:nvSpPr>
            <p:cNvPr id="202" name="Rectangle 58"/>
            <p:cNvSpPr>
              <a:spLocks noChangeArrowheads="1"/>
            </p:cNvSpPr>
            <p:nvPr/>
          </p:nvSpPr>
          <p:spPr bwMode="auto">
            <a:xfrm>
              <a:off x="4287" y="321"/>
              <a:ext cx="27" cy="11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000000"/>
                  </a:solidFill>
                  <a:effectLst/>
                  <a:latin typeface="Arial" pitchFamily="34" charset="0"/>
                  <a:ea typeface="宋体" pitchFamily="2" charset="-122"/>
                  <a:cs typeface="Arial" pitchFamily="34" charset="0"/>
                </a:rPr>
                <a:t> </a:t>
              </a:r>
              <a:endParaRPr kumimoji="0" lang="zh-CN" altLang="zh-CN" sz="1000" b="0" i="0" u="none" strike="noStrike" cap="none" normalizeH="0" baseline="0">
                <a:ln>
                  <a:noFill/>
                </a:ln>
                <a:solidFill>
                  <a:schemeClr val="tx1"/>
                </a:solidFill>
                <a:effectLst/>
                <a:latin typeface="Arial" pitchFamily="34" charset="0"/>
                <a:ea typeface="宋体" pitchFamily="2" charset="-122"/>
                <a:cs typeface="Arial" pitchFamily="34" charset="0"/>
              </a:endParaRPr>
            </a:p>
          </p:txBody>
        </p:sp>
      </p:grpSp>
      <p:sp>
        <p:nvSpPr>
          <p:cNvPr id="248" name="矩形 247"/>
          <p:cNvSpPr/>
          <p:nvPr/>
        </p:nvSpPr>
        <p:spPr bwMode="auto">
          <a:xfrm>
            <a:off x="5954590" y="362506"/>
            <a:ext cx="714380" cy="1000132"/>
          </a:xfrm>
          <a:prstGeom prst="rect">
            <a:avLst/>
          </a:prstGeom>
          <a:solidFill>
            <a:srgbClr val="FFFF00">
              <a:alpha val="20000"/>
            </a:srgbClr>
          </a:solidFill>
          <a:ln>
            <a:solidFill>
              <a:srgbClr val="FFFF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cs typeface="Times New Roman" pitchFamily="18" charset="0"/>
            </a:endParaRPr>
          </a:p>
        </p:txBody>
      </p:sp>
      <p:sp>
        <p:nvSpPr>
          <p:cNvPr id="251" name="Rectangle 57"/>
          <p:cNvSpPr>
            <a:spLocks noChangeArrowheads="1"/>
          </p:cNvSpPr>
          <p:nvPr/>
        </p:nvSpPr>
        <p:spPr bwMode="auto">
          <a:xfrm>
            <a:off x="4782324" y="819424"/>
            <a:ext cx="307777"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000000"/>
                </a:solidFill>
                <a:effectLst/>
                <a:latin typeface="Times New Roman" pitchFamily="18" charset="0"/>
                <a:cs typeface="Times New Roman" pitchFamily="18" charset="0"/>
              </a:rPr>
              <a:t>FPZ</a:t>
            </a:r>
            <a:endParaRPr kumimoji="0" lang="zh-CN" altLang="zh-CN" sz="1400"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256" name="矩形 255"/>
          <p:cNvSpPr/>
          <p:nvPr/>
        </p:nvSpPr>
        <p:spPr bwMode="auto">
          <a:xfrm>
            <a:off x="7118478" y="2321749"/>
            <a:ext cx="285752" cy="857256"/>
          </a:xfrm>
          <a:prstGeom prst="rect">
            <a:avLst/>
          </a:prstGeom>
          <a:solidFill>
            <a:srgbClr val="F0CE9C">
              <a:alpha val="21961"/>
            </a:srgbClr>
          </a:solidFill>
          <a:ln>
            <a:solidFill>
              <a:srgbClr val="FF4343"/>
            </a:solid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solidFill>
                  <a:srgbClr val="FF0000"/>
                </a:solidFill>
              </a:ln>
              <a:solidFill>
                <a:srgbClr val="FF4343"/>
              </a:solidFill>
              <a:effectLst/>
              <a:latin typeface="Times New Roman" pitchFamily="18" charset="0"/>
              <a:cs typeface="Times New Roman" pitchFamily="18" charset="0"/>
            </a:endParaRPr>
          </a:p>
        </p:txBody>
      </p:sp>
      <p:sp>
        <p:nvSpPr>
          <p:cNvPr id="258" name="矩形 257"/>
          <p:cNvSpPr/>
          <p:nvPr/>
        </p:nvSpPr>
        <p:spPr bwMode="auto">
          <a:xfrm>
            <a:off x="7118478" y="4464889"/>
            <a:ext cx="285752" cy="857256"/>
          </a:xfrm>
          <a:prstGeom prst="rect">
            <a:avLst/>
          </a:prstGeom>
          <a:solidFill>
            <a:srgbClr val="F0CE9C">
              <a:alpha val="21961"/>
            </a:srgbClr>
          </a:solidFill>
          <a:ln>
            <a:solidFill>
              <a:srgbClr val="FF4343"/>
            </a:solid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solidFill>
                  <a:srgbClr val="FF0000"/>
                </a:solidFill>
              </a:ln>
              <a:solidFill>
                <a:srgbClr val="FF4343"/>
              </a:solidFill>
              <a:effectLst/>
              <a:latin typeface="Times New Roman" pitchFamily="18" charset="0"/>
              <a:cs typeface="Times New Roman" pitchFamily="18" charset="0"/>
            </a:endParaRPr>
          </a:p>
        </p:txBody>
      </p:sp>
      <p:sp>
        <p:nvSpPr>
          <p:cNvPr id="259" name="矩形 258"/>
          <p:cNvSpPr/>
          <p:nvPr/>
        </p:nvSpPr>
        <p:spPr bwMode="auto">
          <a:xfrm>
            <a:off x="928662" y="2367897"/>
            <a:ext cx="285752" cy="857256"/>
          </a:xfrm>
          <a:prstGeom prst="rect">
            <a:avLst/>
          </a:prstGeom>
          <a:solidFill>
            <a:srgbClr val="F0CE9C">
              <a:alpha val="21961"/>
            </a:srgbClr>
          </a:solidFill>
          <a:ln>
            <a:solidFill>
              <a:srgbClr val="FF9900"/>
            </a:solid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solidFill>
                  <a:srgbClr val="FF0000"/>
                </a:solidFill>
              </a:ln>
              <a:solidFill>
                <a:srgbClr val="FF4343"/>
              </a:solidFill>
              <a:effectLst/>
              <a:latin typeface="Times New Roman" pitchFamily="18" charset="0"/>
              <a:cs typeface="Times New Roman" pitchFamily="18" charset="0"/>
            </a:endParaRPr>
          </a:p>
        </p:txBody>
      </p:sp>
      <p:sp>
        <p:nvSpPr>
          <p:cNvPr id="260" name="矩形 259"/>
          <p:cNvSpPr/>
          <p:nvPr/>
        </p:nvSpPr>
        <p:spPr bwMode="auto">
          <a:xfrm>
            <a:off x="928662" y="4653913"/>
            <a:ext cx="285752" cy="857256"/>
          </a:xfrm>
          <a:prstGeom prst="rect">
            <a:avLst/>
          </a:prstGeom>
          <a:solidFill>
            <a:srgbClr val="F0CE9C">
              <a:alpha val="21961"/>
            </a:srgbClr>
          </a:solidFill>
          <a:ln>
            <a:solidFill>
              <a:srgbClr val="FF9900"/>
            </a:solid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dirty="0">
              <a:ln>
                <a:solidFill>
                  <a:srgbClr val="FF0000"/>
                </a:solidFill>
              </a:ln>
              <a:solidFill>
                <a:srgbClr val="FF4343"/>
              </a:solidFill>
              <a:effectLst/>
              <a:latin typeface="Times New Roman" pitchFamily="18" charset="0"/>
              <a:cs typeface="Times New Roman" pitchFamily="18" charset="0"/>
            </a:endParaRPr>
          </a:p>
        </p:txBody>
      </p:sp>
      <p:sp>
        <p:nvSpPr>
          <p:cNvPr id="262" name="TextBox 261"/>
          <p:cNvSpPr txBox="1"/>
          <p:nvPr/>
        </p:nvSpPr>
        <p:spPr>
          <a:xfrm>
            <a:off x="1214414" y="2367897"/>
            <a:ext cx="642942" cy="276999"/>
          </a:xfrm>
          <a:prstGeom prst="rect">
            <a:avLst/>
          </a:prstGeom>
          <a:noFill/>
        </p:spPr>
        <p:txBody>
          <a:bodyPr wrap="square" rtlCol="0">
            <a:spAutoFit/>
          </a:bodyPr>
          <a:lstStyle/>
          <a:p>
            <a:r>
              <a:rPr lang="en-US" altLang="zh-CN" sz="1200" b="1" dirty="0">
                <a:latin typeface="Arial" pitchFamily="34" charset="0"/>
                <a:cs typeface="Arial" pitchFamily="34" charset="0"/>
              </a:rPr>
              <a:t>N250</a:t>
            </a:r>
            <a:endParaRPr lang="zh-CN" altLang="en-US" sz="1200" b="1" dirty="0">
              <a:latin typeface="Arial" pitchFamily="34" charset="0"/>
              <a:cs typeface="Arial" pitchFamily="34" charset="0"/>
            </a:endParaRPr>
          </a:p>
        </p:txBody>
      </p:sp>
      <p:sp>
        <p:nvSpPr>
          <p:cNvPr id="263" name="TextBox 262"/>
          <p:cNvSpPr txBox="1"/>
          <p:nvPr/>
        </p:nvSpPr>
        <p:spPr>
          <a:xfrm>
            <a:off x="7404230" y="2259064"/>
            <a:ext cx="642942" cy="276999"/>
          </a:xfrm>
          <a:prstGeom prst="rect">
            <a:avLst/>
          </a:prstGeom>
          <a:noFill/>
        </p:spPr>
        <p:txBody>
          <a:bodyPr wrap="square" rtlCol="0">
            <a:spAutoFit/>
          </a:bodyPr>
          <a:lstStyle/>
          <a:p>
            <a:r>
              <a:rPr lang="en-US" altLang="zh-CN" sz="1200" b="1" dirty="0">
                <a:latin typeface="Arial" pitchFamily="34" charset="0"/>
                <a:cs typeface="Arial" pitchFamily="34" charset="0"/>
              </a:rPr>
              <a:t>N180</a:t>
            </a:r>
            <a:endParaRPr lang="zh-CN" altLang="en-US" sz="1200" b="1" dirty="0">
              <a:latin typeface="Arial" pitchFamily="34" charset="0"/>
              <a:cs typeface="Arial" pitchFamily="34" charset="0"/>
            </a:endParaRPr>
          </a:p>
        </p:txBody>
      </p:sp>
      <p:sp>
        <p:nvSpPr>
          <p:cNvPr id="265" name="左弧形箭头 264"/>
          <p:cNvSpPr/>
          <p:nvPr/>
        </p:nvSpPr>
        <p:spPr>
          <a:xfrm rot="11790945" flipH="1">
            <a:off x="3840419" y="2610014"/>
            <a:ext cx="393594" cy="974796"/>
          </a:xfrm>
          <a:prstGeom prst="curved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itchFamily="18" charset="0"/>
              <a:cs typeface="Times New Roman" pitchFamily="18" charset="0"/>
            </a:endParaRPr>
          </a:p>
        </p:txBody>
      </p:sp>
      <p:sp>
        <p:nvSpPr>
          <p:cNvPr id="266" name="左弧形箭头 265"/>
          <p:cNvSpPr/>
          <p:nvPr/>
        </p:nvSpPr>
        <p:spPr>
          <a:xfrm rot="5400000" flipH="1">
            <a:off x="4464843" y="3332310"/>
            <a:ext cx="357190" cy="1143008"/>
          </a:xfrm>
          <a:prstGeom prst="curved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itchFamily="18" charset="0"/>
              <a:cs typeface="Times New Roman" pitchFamily="18" charset="0"/>
            </a:endParaRPr>
          </a:p>
        </p:txBody>
      </p:sp>
      <p:sp>
        <p:nvSpPr>
          <p:cNvPr id="267" name="左弧形箭头 266"/>
          <p:cNvSpPr/>
          <p:nvPr/>
        </p:nvSpPr>
        <p:spPr>
          <a:xfrm rot="20663922" flipH="1">
            <a:off x="4984369" y="2589622"/>
            <a:ext cx="438783" cy="1001709"/>
          </a:xfrm>
          <a:prstGeom prst="curvedRightArrow">
            <a:avLst>
              <a:gd name="adj1" fmla="val 25000"/>
              <a:gd name="adj2" fmla="val 50000"/>
              <a:gd name="adj3" fmla="val 3645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Times New Roman" pitchFamily="18" charset="0"/>
              <a:cs typeface="Times New Roman" pitchFamily="18" charset="0"/>
            </a:endParaRPr>
          </a:p>
        </p:txBody>
      </p:sp>
      <p:sp>
        <p:nvSpPr>
          <p:cNvPr id="296" name="TextBox 295"/>
          <p:cNvSpPr txBox="1"/>
          <p:nvPr/>
        </p:nvSpPr>
        <p:spPr>
          <a:xfrm>
            <a:off x="5143504" y="6172162"/>
            <a:ext cx="2357454" cy="369332"/>
          </a:xfrm>
          <a:prstGeom prst="rect">
            <a:avLst/>
          </a:prstGeom>
          <a:solidFill>
            <a:srgbClr val="FF5050"/>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CN" b="1" dirty="0">
                <a:solidFill>
                  <a:schemeClr val="tx1"/>
                </a:solidFill>
                <a:latin typeface="Times New Roman" pitchFamily="18" charset="0"/>
                <a:cs typeface="Times New Roman" pitchFamily="18" charset="0"/>
              </a:rPr>
              <a:t>1.</a:t>
            </a:r>
            <a:r>
              <a:rPr lang="zh-CN" altLang="en-US" b="1" dirty="0">
                <a:solidFill>
                  <a:schemeClr val="tx1"/>
                </a:solidFill>
                <a:latin typeface="Times New Roman" pitchFamily="18" charset="0"/>
                <a:cs typeface="Times New Roman" pitchFamily="18" charset="0"/>
              </a:rPr>
              <a:t>直觉加工（</a:t>
            </a:r>
            <a:r>
              <a:rPr lang="en-US" altLang="zh-CN" b="1" dirty="0">
                <a:solidFill>
                  <a:schemeClr val="tx1"/>
                </a:solidFill>
                <a:latin typeface="Times New Roman" pitchFamily="18" charset="0"/>
                <a:cs typeface="Times New Roman" pitchFamily="18" charset="0"/>
              </a:rPr>
              <a:t>RTPJ</a:t>
            </a:r>
            <a:r>
              <a:rPr lang="zh-CN" altLang="en-US" b="1" dirty="0">
                <a:solidFill>
                  <a:schemeClr val="tx1"/>
                </a:solidFill>
                <a:latin typeface="Times New Roman" pitchFamily="18" charset="0"/>
                <a:cs typeface="Times New Roman" pitchFamily="18" charset="0"/>
              </a:rPr>
              <a:t>）</a:t>
            </a:r>
          </a:p>
        </p:txBody>
      </p:sp>
      <p:sp>
        <p:nvSpPr>
          <p:cNvPr id="297" name="TextBox 296"/>
          <p:cNvSpPr txBox="1"/>
          <p:nvPr/>
        </p:nvSpPr>
        <p:spPr>
          <a:xfrm>
            <a:off x="1428728" y="6172162"/>
            <a:ext cx="2406380" cy="369332"/>
          </a:xfrm>
          <a:prstGeom prst="rect">
            <a:avLst/>
          </a:prstGeom>
          <a:solidFill>
            <a:srgbClr val="FF9900"/>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CN" b="1" dirty="0">
                <a:solidFill>
                  <a:schemeClr val="tx1"/>
                </a:solidFill>
                <a:latin typeface="Times New Roman" pitchFamily="18" charset="0"/>
                <a:cs typeface="Times New Roman" pitchFamily="18" charset="0"/>
              </a:rPr>
              <a:t>2.</a:t>
            </a:r>
            <a:r>
              <a:rPr lang="zh-CN" altLang="en-US" b="1" dirty="0">
                <a:solidFill>
                  <a:schemeClr val="tx1"/>
                </a:solidFill>
                <a:latin typeface="Times New Roman" pitchFamily="18" charset="0"/>
                <a:cs typeface="Times New Roman" pitchFamily="18" charset="0"/>
              </a:rPr>
              <a:t>知觉表征（</a:t>
            </a:r>
            <a:r>
              <a:rPr lang="en-US" altLang="zh-CN" b="1" dirty="0">
                <a:solidFill>
                  <a:schemeClr val="tx1"/>
                </a:solidFill>
                <a:latin typeface="Times New Roman" pitchFamily="18" charset="0"/>
                <a:cs typeface="Times New Roman" pitchFamily="18" charset="0"/>
              </a:rPr>
              <a:t>LTPJ</a:t>
            </a:r>
            <a:r>
              <a:rPr lang="zh-CN" altLang="en-US" b="1" dirty="0">
                <a:solidFill>
                  <a:schemeClr val="tx1"/>
                </a:solidFill>
                <a:latin typeface="Times New Roman" pitchFamily="18" charset="0"/>
                <a:cs typeface="Times New Roman" pitchFamily="18" charset="0"/>
              </a:rPr>
              <a:t>）</a:t>
            </a:r>
          </a:p>
        </p:txBody>
      </p:sp>
      <p:sp>
        <p:nvSpPr>
          <p:cNvPr id="298" name="TextBox 297"/>
          <p:cNvSpPr txBox="1"/>
          <p:nvPr/>
        </p:nvSpPr>
        <p:spPr>
          <a:xfrm>
            <a:off x="3500430" y="4457650"/>
            <a:ext cx="2266314" cy="369332"/>
          </a:xfrm>
          <a:prstGeom prst="rect">
            <a:avLst/>
          </a:prstGeom>
          <a:solidFill>
            <a:srgbClr val="FFC000"/>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CN" b="1" dirty="0">
                <a:solidFill>
                  <a:srgbClr val="0000FF"/>
                </a:solidFill>
                <a:latin typeface="Times New Roman" pitchFamily="18" charset="0"/>
                <a:cs typeface="Times New Roman" pitchFamily="18" charset="0"/>
              </a:rPr>
              <a:t>3.</a:t>
            </a:r>
            <a:r>
              <a:rPr lang="zh-CN" altLang="en-US" b="1" dirty="0">
                <a:solidFill>
                  <a:srgbClr val="0000FF"/>
                </a:solidFill>
                <a:latin typeface="Times New Roman" pitchFamily="18" charset="0"/>
                <a:cs typeface="Times New Roman" pitchFamily="18" charset="0"/>
              </a:rPr>
              <a:t>认知控制（</a:t>
            </a:r>
            <a:r>
              <a:rPr lang="en-US" altLang="zh-CN" b="1" dirty="0">
                <a:solidFill>
                  <a:srgbClr val="0000FF"/>
                </a:solidFill>
                <a:latin typeface="Times New Roman" pitchFamily="18" charset="0"/>
                <a:cs typeface="Times New Roman" pitchFamily="18" charset="0"/>
              </a:rPr>
              <a:t>PFC</a:t>
            </a:r>
            <a:r>
              <a:rPr lang="zh-CN" altLang="en-US" b="1" dirty="0">
                <a:solidFill>
                  <a:srgbClr val="0000FF"/>
                </a:solidFill>
                <a:latin typeface="Times New Roman" pitchFamily="18" charset="0"/>
                <a:cs typeface="Times New Roman" pitchFamily="18" charset="0"/>
              </a:rPr>
              <a:t>）</a:t>
            </a:r>
          </a:p>
        </p:txBody>
      </p:sp>
      <p:sp>
        <p:nvSpPr>
          <p:cNvPr id="320" name="TextBox 319"/>
          <p:cNvSpPr txBox="1"/>
          <p:nvPr/>
        </p:nvSpPr>
        <p:spPr>
          <a:xfrm>
            <a:off x="5143504" y="5715016"/>
            <a:ext cx="2357454" cy="369332"/>
          </a:xfrm>
          <a:prstGeom prst="rect">
            <a:avLst/>
          </a:prstGeom>
          <a:solidFill>
            <a:srgbClr val="C00000"/>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CN" b="1" dirty="0">
                <a:latin typeface="Times New Roman" pitchFamily="18" charset="0"/>
                <a:cs typeface="Times New Roman" pitchFamily="18" charset="0"/>
              </a:rPr>
              <a:t>4.</a:t>
            </a:r>
            <a:r>
              <a:rPr lang="zh-CN" altLang="en-US" b="1" dirty="0">
                <a:latin typeface="Times New Roman" pitchFamily="18" charset="0"/>
                <a:cs typeface="Times New Roman" pitchFamily="18" charset="0"/>
              </a:rPr>
              <a:t>控制推理（</a:t>
            </a:r>
            <a:r>
              <a:rPr lang="en-US" altLang="zh-CN" b="1" dirty="0">
                <a:latin typeface="Times New Roman" pitchFamily="18" charset="0"/>
                <a:cs typeface="Times New Roman" pitchFamily="18" charset="0"/>
              </a:rPr>
              <a:t>RTPJ</a:t>
            </a:r>
            <a:r>
              <a:rPr lang="zh-CN" altLang="en-US" b="1" dirty="0">
                <a:latin typeface="Times New Roman" pitchFamily="18" charset="0"/>
                <a:cs typeface="Times New Roman" pitchFamily="18" charset="0"/>
              </a:rPr>
              <a:t>）</a:t>
            </a:r>
          </a:p>
        </p:txBody>
      </p:sp>
      <p:cxnSp>
        <p:nvCxnSpPr>
          <p:cNvPr id="338" name="直接箭头连接符 337"/>
          <p:cNvCxnSpPr>
            <a:stCxn id="296" idx="1"/>
            <a:endCxn id="297" idx="3"/>
          </p:cNvCxnSpPr>
          <p:nvPr/>
        </p:nvCxnSpPr>
        <p:spPr>
          <a:xfrm rot="10800000">
            <a:off x="3835108" y="6356828"/>
            <a:ext cx="1308396"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40" name="直接箭头连接符 339"/>
          <p:cNvCxnSpPr>
            <a:stCxn id="297" idx="0"/>
            <a:endCxn id="298" idx="2"/>
          </p:cNvCxnSpPr>
          <p:nvPr/>
        </p:nvCxnSpPr>
        <p:spPr>
          <a:xfrm rot="5400000" flipH="1" flipV="1">
            <a:off x="2960162" y="4498738"/>
            <a:ext cx="1345180" cy="200166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43" name="直接箭头连接符 342"/>
          <p:cNvCxnSpPr>
            <a:stCxn id="298" idx="2"/>
            <a:endCxn id="320" idx="0"/>
          </p:cNvCxnSpPr>
          <p:nvPr/>
        </p:nvCxnSpPr>
        <p:spPr>
          <a:xfrm rot="16200000" flipH="1">
            <a:off x="5033892" y="4426677"/>
            <a:ext cx="888034" cy="168864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nvGrpSpPr>
          <p:cNvPr id="78" name="组合 69"/>
          <p:cNvGrpSpPr>
            <a:grpSpLocks/>
          </p:cNvGrpSpPr>
          <p:nvPr/>
        </p:nvGrpSpPr>
        <p:grpSpPr bwMode="auto">
          <a:xfrm>
            <a:off x="7143768" y="357166"/>
            <a:ext cx="2286048" cy="522091"/>
            <a:chOff x="5429256" y="1655641"/>
            <a:chExt cx="3055959" cy="521842"/>
          </a:xfrm>
        </p:grpSpPr>
        <p:cxnSp>
          <p:nvCxnSpPr>
            <p:cNvPr id="254" name="直接连接符 253"/>
            <p:cNvCxnSpPr/>
            <p:nvPr/>
          </p:nvCxnSpPr>
          <p:spPr>
            <a:xfrm>
              <a:off x="5429256" y="1798449"/>
              <a:ext cx="500066" cy="1587"/>
            </a:xfrm>
            <a:prstGeom prst="line">
              <a:avLst/>
            </a:prstGeom>
            <a:ln w="19050">
              <a:solidFill>
                <a:srgbClr val="00B050"/>
              </a:solidFill>
            </a:ln>
          </p:spPr>
          <p:style>
            <a:lnRef idx="1">
              <a:schemeClr val="dk1"/>
            </a:lnRef>
            <a:fillRef idx="0">
              <a:schemeClr val="dk1"/>
            </a:fillRef>
            <a:effectRef idx="0">
              <a:schemeClr val="dk1"/>
            </a:effectRef>
            <a:fontRef idx="minor">
              <a:schemeClr val="tx1"/>
            </a:fontRef>
          </p:style>
        </p:cxnSp>
        <p:sp>
          <p:nvSpPr>
            <p:cNvPr id="255" name="TextBox 254"/>
            <p:cNvSpPr txBox="1"/>
            <p:nvPr/>
          </p:nvSpPr>
          <p:spPr>
            <a:xfrm>
              <a:off x="5913270" y="1655641"/>
              <a:ext cx="2571945" cy="307630"/>
            </a:xfrm>
            <a:prstGeom prst="rect">
              <a:avLst/>
            </a:prstGeom>
            <a:noFill/>
          </p:spPr>
          <p:txBody>
            <a:bodyPr>
              <a:spAutoFit/>
            </a:bodyPr>
            <a:lstStyle/>
            <a:p>
              <a:pPr fontAlgn="auto">
                <a:spcBef>
                  <a:spcPts val="0"/>
                </a:spcBef>
                <a:spcAft>
                  <a:spcPts val="0"/>
                </a:spcAft>
                <a:defRPr/>
              </a:pPr>
              <a:r>
                <a:rPr lang="zh-CN" altLang="en-US" sz="1400" b="1" dirty="0">
                  <a:latin typeface="Arial" pitchFamily="34" charset="0"/>
                  <a:cs typeface="Arial" pitchFamily="34" charset="0"/>
                </a:rPr>
                <a:t>伤人</a:t>
              </a:r>
              <a:r>
                <a:rPr lang="en-US" altLang="zh-CN" sz="1400" b="1" dirty="0">
                  <a:latin typeface="Arial" pitchFamily="34" charset="0"/>
                  <a:cs typeface="Arial" pitchFamily="34" charset="0"/>
                </a:rPr>
                <a:t>/</a:t>
              </a:r>
              <a:r>
                <a:rPr lang="zh-CN" altLang="en-US" sz="1400" b="1" dirty="0">
                  <a:latin typeface="Arial" pitchFamily="34" charset="0"/>
                  <a:cs typeface="Arial" pitchFamily="34" charset="0"/>
                </a:rPr>
                <a:t>助人成功</a:t>
              </a:r>
            </a:p>
          </p:txBody>
        </p:sp>
        <p:sp>
          <p:nvSpPr>
            <p:cNvPr id="257" name="TextBox 256"/>
            <p:cNvSpPr txBox="1"/>
            <p:nvPr/>
          </p:nvSpPr>
          <p:spPr>
            <a:xfrm>
              <a:off x="5913270" y="1869853"/>
              <a:ext cx="2571945" cy="307630"/>
            </a:xfrm>
            <a:prstGeom prst="rect">
              <a:avLst/>
            </a:prstGeom>
            <a:noFill/>
          </p:spPr>
          <p:txBody>
            <a:bodyPr>
              <a:spAutoFit/>
            </a:bodyPr>
            <a:lstStyle/>
            <a:p>
              <a:pPr fontAlgn="auto">
                <a:spcBef>
                  <a:spcPts val="0"/>
                </a:spcBef>
                <a:spcAft>
                  <a:spcPts val="0"/>
                </a:spcAft>
                <a:defRPr/>
              </a:pPr>
              <a:r>
                <a:rPr lang="zh-CN" altLang="en-US" sz="1400" b="1" dirty="0">
                  <a:latin typeface="Arial" pitchFamily="34" charset="0"/>
                  <a:cs typeface="Arial" pitchFamily="34" charset="0"/>
                </a:rPr>
                <a:t>伤人</a:t>
              </a:r>
              <a:r>
                <a:rPr lang="en-US" altLang="zh-CN" sz="1400" b="1" dirty="0">
                  <a:latin typeface="Arial" pitchFamily="34" charset="0"/>
                  <a:cs typeface="Arial" pitchFamily="34" charset="0"/>
                </a:rPr>
                <a:t>/</a:t>
              </a:r>
              <a:r>
                <a:rPr lang="zh-CN" altLang="en-US" sz="1400" b="1" dirty="0">
                  <a:latin typeface="Arial" pitchFamily="34" charset="0"/>
                  <a:cs typeface="Arial" pitchFamily="34" charset="0"/>
                </a:rPr>
                <a:t>助人未遂</a:t>
              </a:r>
            </a:p>
          </p:txBody>
        </p:sp>
        <p:cxnSp>
          <p:nvCxnSpPr>
            <p:cNvPr id="261" name="直接连接符 260"/>
            <p:cNvCxnSpPr/>
            <p:nvPr/>
          </p:nvCxnSpPr>
          <p:spPr>
            <a:xfrm>
              <a:off x="5429256" y="2012661"/>
              <a:ext cx="500066" cy="1587"/>
            </a:xfrm>
            <a:prstGeom prst="line">
              <a:avLst/>
            </a:prstGeom>
            <a:ln w="19050">
              <a:solidFill>
                <a:srgbClr val="0000FF"/>
              </a:solidFill>
              <a:prstDash val="solid"/>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8"/>
          <p:cNvGrpSpPr>
            <a:grpSpLocks/>
          </p:cNvGrpSpPr>
          <p:nvPr/>
        </p:nvGrpSpPr>
        <p:grpSpPr bwMode="auto">
          <a:xfrm>
            <a:off x="0" y="4077072"/>
            <a:ext cx="4929222" cy="2500330"/>
            <a:chOff x="142844" y="4286256"/>
            <a:chExt cx="5101732" cy="2428892"/>
          </a:xfrm>
        </p:grpSpPr>
        <p:pic>
          <p:nvPicPr>
            <p:cNvPr id="5" name="Picture 1" descr="C:\Documents and Settings\Administrator\桌面\未命名.jpg"/>
            <p:cNvPicPr>
              <a:picLocks noChangeAspect="1" noChangeArrowheads="1"/>
            </p:cNvPicPr>
            <p:nvPr/>
          </p:nvPicPr>
          <p:blipFill>
            <a:blip r:embed="rId3" cstate="print"/>
            <a:srcRect/>
            <a:stretch>
              <a:fillRect/>
            </a:stretch>
          </p:blipFill>
          <p:spPr bwMode="auto">
            <a:xfrm>
              <a:off x="142844" y="4500570"/>
              <a:ext cx="5101732" cy="2214578"/>
            </a:xfrm>
            <a:prstGeom prst="rect">
              <a:avLst/>
            </a:prstGeom>
            <a:noFill/>
            <a:ln w="9525">
              <a:noFill/>
              <a:miter lim="800000"/>
              <a:headEnd/>
              <a:tailEnd/>
            </a:ln>
          </p:spPr>
        </p:pic>
        <p:sp>
          <p:nvSpPr>
            <p:cNvPr id="6" name="圆角矩形 5"/>
            <p:cNvSpPr/>
            <p:nvPr/>
          </p:nvSpPr>
          <p:spPr>
            <a:xfrm rot="818480">
              <a:off x="3179439" y="5494351"/>
              <a:ext cx="571445" cy="37306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TextBox 7"/>
            <p:cNvSpPr txBox="1">
              <a:spLocks noChangeArrowheads="1"/>
            </p:cNvSpPr>
            <p:nvPr/>
          </p:nvSpPr>
          <p:spPr bwMode="auto">
            <a:xfrm>
              <a:off x="4000496" y="4286256"/>
              <a:ext cx="714380" cy="369332"/>
            </a:xfrm>
            <a:prstGeom prst="rect">
              <a:avLst/>
            </a:prstGeom>
            <a:noFill/>
            <a:ln w="9525">
              <a:noFill/>
              <a:miter lim="800000"/>
              <a:headEnd/>
              <a:tailEnd/>
            </a:ln>
          </p:spPr>
          <p:txBody>
            <a:bodyPr>
              <a:spAutoFit/>
            </a:bodyPr>
            <a:lstStyle/>
            <a:p>
              <a:r>
                <a:rPr lang="en-US" altLang="zh-CN"/>
                <a:t>CP6</a:t>
              </a:r>
              <a:endParaRPr lang="zh-CN" altLang="en-US"/>
            </a:p>
          </p:txBody>
        </p:sp>
        <p:sp>
          <p:nvSpPr>
            <p:cNvPr id="8" name="TextBox 8"/>
            <p:cNvSpPr txBox="1">
              <a:spLocks noChangeArrowheads="1"/>
            </p:cNvSpPr>
            <p:nvPr/>
          </p:nvSpPr>
          <p:spPr bwMode="auto">
            <a:xfrm>
              <a:off x="3500430" y="4286256"/>
              <a:ext cx="714380" cy="369332"/>
            </a:xfrm>
            <a:prstGeom prst="rect">
              <a:avLst/>
            </a:prstGeom>
            <a:noFill/>
            <a:ln w="9525">
              <a:noFill/>
              <a:miter lim="800000"/>
              <a:headEnd/>
              <a:tailEnd/>
            </a:ln>
          </p:spPr>
          <p:txBody>
            <a:bodyPr>
              <a:spAutoFit/>
            </a:bodyPr>
            <a:lstStyle/>
            <a:p>
              <a:r>
                <a:rPr lang="en-US" altLang="zh-CN"/>
                <a:t>P6</a:t>
              </a:r>
              <a:endParaRPr lang="zh-CN" altLang="en-US"/>
            </a:p>
          </p:txBody>
        </p:sp>
        <p:cxnSp>
          <p:nvCxnSpPr>
            <p:cNvPr id="9" name="直接箭头连接符 8"/>
            <p:cNvCxnSpPr/>
            <p:nvPr/>
          </p:nvCxnSpPr>
          <p:spPr>
            <a:xfrm rot="5400000">
              <a:off x="3035732" y="4893498"/>
              <a:ext cx="1000132" cy="357152"/>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cxnSp>
          <p:nvCxnSpPr>
            <p:cNvPr id="10" name="直接箭头连接符 9"/>
            <p:cNvCxnSpPr/>
            <p:nvPr/>
          </p:nvCxnSpPr>
          <p:spPr>
            <a:xfrm rot="5400000">
              <a:off x="3428597" y="4786355"/>
              <a:ext cx="1071569" cy="642875"/>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grpSp>
      <p:pic>
        <p:nvPicPr>
          <p:cNvPr id="20481" name="Picture 1" descr="F:\tt\dd\tDCS\实验\tdcs照片\DSC03147.JPG"/>
          <p:cNvPicPr>
            <a:picLocks noChangeAspect="1" noChangeArrowheads="1"/>
          </p:cNvPicPr>
          <p:nvPr/>
        </p:nvPicPr>
        <p:blipFill>
          <a:blip r:embed="rId4" cstate="print"/>
          <a:srcRect/>
          <a:stretch>
            <a:fillRect/>
          </a:stretch>
        </p:blipFill>
        <p:spPr bwMode="auto">
          <a:xfrm>
            <a:off x="611560" y="1556792"/>
            <a:ext cx="2714644" cy="2035983"/>
          </a:xfrm>
          <a:prstGeom prst="rect">
            <a:avLst/>
          </a:prstGeom>
          <a:noFill/>
        </p:spPr>
      </p:pic>
      <p:graphicFrame>
        <p:nvGraphicFramePr>
          <p:cNvPr id="13" name="图表 12"/>
          <p:cNvGraphicFramePr>
            <a:graphicFrameLocks/>
          </p:cNvGraphicFramePr>
          <p:nvPr/>
        </p:nvGraphicFramePr>
        <p:xfrm>
          <a:off x="4572000" y="4000504"/>
          <a:ext cx="4572000" cy="2857520"/>
        </p:xfrm>
        <a:graphic>
          <a:graphicData uri="http://schemas.openxmlformats.org/drawingml/2006/chart">
            <c:chart xmlns:c="http://schemas.openxmlformats.org/drawingml/2006/chart" xmlns:r="http://schemas.openxmlformats.org/officeDocument/2006/relationships" r:id="rId5"/>
          </a:graphicData>
        </a:graphic>
      </p:graphicFrame>
      <p:sp>
        <p:nvSpPr>
          <p:cNvPr id="14" name="标题 2"/>
          <p:cNvSpPr txBox="1">
            <a:spLocks/>
          </p:cNvSpPr>
          <p:nvPr/>
        </p:nvSpPr>
        <p:spPr>
          <a:xfrm>
            <a:off x="2964645" y="3571876"/>
            <a:ext cx="3214710" cy="500042"/>
          </a:xfrm>
          <a:prstGeom prst="rect">
            <a:avLst/>
          </a:prstGeom>
          <a:solidFill>
            <a:schemeClr val="bg1">
              <a:lumMod val="75000"/>
            </a:schemeClr>
          </a:solidFill>
        </p:spPr>
        <p:style>
          <a:lnRef idx="0">
            <a:schemeClr val="accent2"/>
          </a:lnRef>
          <a:fillRef idx="3">
            <a:schemeClr val="accent2"/>
          </a:fillRef>
          <a:effectRef idx="3">
            <a:schemeClr val="accent2"/>
          </a:effectRef>
          <a:fontRef idx="minor">
            <a:schemeClr val="lt1"/>
          </a:fontRef>
        </p:style>
        <p:txBody>
          <a:bodyPr vert="horz" rtlCol="0" anchor="ctr">
            <a:normAutofit fontScale="82500" lnSpcReduction="10000"/>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schemeClr val="tx1"/>
                </a:solidFill>
                <a:effectLst>
                  <a:outerShdw blurRad="31750" dist="25400" dir="5400000" algn="tl" rotWithShape="0">
                    <a:srgbClr val="000000">
                      <a:alpha val="25000"/>
                    </a:srgbClr>
                  </a:outerShdw>
                </a:effectLst>
                <a:uLnTx/>
                <a:uFillTx/>
                <a:latin typeface="Times New Roman" pitchFamily="18" charset="0"/>
                <a:ea typeface="黑体" pitchFamily="2" charset="-122"/>
                <a:cs typeface="Times New Roman" pitchFamily="18" charset="0"/>
              </a:rPr>
              <a:t>抑制</a:t>
            </a:r>
            <a:r>
              <a:rPr kumimoji="0" lang="en-US" altLang="zh-CN" sz="3200" b="1" i="0" u="none" strike="noStrike" kern="1200" cap="none" spc="0" normalizeH="0" baseline="0" noProof="0" dirty="0">
                <a:ln>
                  <a:noFill/>
                </a:ln>
                <a:solidFill>
                  <a:schemeClr val="tx1"/>
                </a:solidFill>
                <a:effectLst>
                  <a:outerShdw blurRad="31750" dist="25400" dir="5400000" algn="tl" rotWithShape="0">
                    <a:srgbClr val="000000">
                      <a:alpha val="25000"/>
                    </a:srgbClr>
                  </a:outerShdw>
                </a:effectLst>
                <a:uLnTx/>
                <a:uFillTx/>
                <a:latin typeface="Times New Roman" pitchFamily="18" charset="0"/>
                <a:ea typeface="黑体" pitchFamily="2" charset="-122"/>
                <a:cs typeface="Times New Roman" pitchFamily="18" charset="0"/>
              </a:rPr>
              <a:t>RTP</a:t>
            </a:r>
            <a:r>
              <a:rPr lang="en-US" altLang="zh-CN" sz="3200" b="1" dirty="0">
                <a:solidFill>
                  <a:schemeClr val="tx1"/>
                </a:solidFill>
                <a:effectLst>
                  <a:outerShdw blurRad="31750" dist="25400" dir="5400000" algn="tl" rotWithShape="0">
                    <a:srgbClr val="000000">
                      <a:alpha val="25000"/>
                    </a:srgbClr>
                  </a:outerShdw>
                </a:effectLst>
                <a:latin typeface="Times New Roman" pitchFamily="18" charset="0"/>
                <a:ea typeface="黑体" pitchFamily="2" charset="-122"/>
                <a:cs typeface="Times New Roman" pitchFamily="18" charset="0"/>
              </a:rPr>
              <a:t>J-</a:t>
            </a:r>
            <a:r>
              <a:rPr lang="zh-CN" altLang="en-US" sz="3200" b="1" dirty="0">
                <a:solidFill>
                  <a:schemeClr val="tx1"/>
                </a:solidFill>
                <a:effectLst>
                  <a:outerShdw blurRad="31750" dist="25400" dir="5400000" algn="tl" rotWithShape="0">
                    <a:srgbClr val="000000">
                      <a:alpha val="25000"/>
                    </a:srgbClr>
                  </a:outerShdw>
                </a:effectLst>
                <a:latin typeface="Times New Roman" pitchFamily="18" charset="0"/>
                <a:ea typeface="黑体" pitchFamily="2" charset="-122"/>
                <a:cs typeface="Times New Roman" pitchFamily="18" charset="0"/>
              </a:rPr>
              <a:t>助人实验</a:t>
            </a:r>
            <a:endParaRPr kumimoji="0" lang="zh-CN" altLang="en-US" sz="3200" b="1" i="0" u="none" strike="noStrike" kern="1200" cap="none" spc="0" normalizeH="0" baseline="0" noProof="0" dirty="0">
              <a:ln>
                <a:noFill/>
              </a:ln>
              <a:solidFill>
                <a:schemeClr val="tx1"/>
              </a:solidFill>
              <a:effectLst>
                <a:outerShdw blurRad="31750" dist="25400" dir="5400000" algn="tl" rotWithShape="0">
                  <a:srgbClr val="000000">
                    <a:alpha val="25000"/>
                  </a:srgbClr>
                </a:outerShdw>
              </a:effectLst>
              <a:uLnTx/>
              <a:uFillTx/>
              <a:latin typeface="Times New Roman" pitchFamily="18" charset="0"/>
              <a:ea typeface="黑体" pitchFamily="2" charset="-122"/>
              <a:cs typeface="Times New Roman" pitchFamily="18" charset="0"/>
            </a:endParaRPr>
          </a:p>
        </p:txBody>
      </p:sp>
      <p:sp>
        <p:nvSpPr>
          <p:cNvPr id="15" name="椭圆 14"/>
          <p:cNvSpPr/>
          <p:nvPr/>
        </p:nvSpPr>
        <p:spPr>
          <a:xfrm>
            <a:off x="6715141" y="4757767"/>
            <a:ext cx="642942" cy="13573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800">
              <a:latin typeface="Times New Roman" pitchFamily="18" charset="0"/>
              <a:ea typeface="黑体" pitchFamily="2" charset="-122"/>
              <a:cs typeface="Times New Roman" pitchFamily="18" charset="0"/>
            </a:endParaRPr>
          </a:p>
        </p:txBody>
      </p:sp>
      <p:sp>
        <p:nvSpPr>
          <p:cNvPr id="16" name="椭圆 15"/>
          <p:cNvSpPr/>
          <p:nvPr/>
        </p:nvSpPr>
        <p:spPr>
          <a:xfrm>
            <a:off x="7429520" y="4668859"/>
            <a:ext cx="642942" cy="14462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800">
              <a:latin typeface="Times New Roman" pitchFamily="18" charset="0"/>
              <a:ea typeface="黑体" pitchFamily="2" charset="-122"/>
              <a:cs typeface="Times New Roman" pitchFamily="18" charset="0"/>
            </a:endParaRPr>
          </a:p>
        </p:txBody>
      </p:sp>
      <p:graphicFrame>
        <p:nvGraphicFramePr>
          <p:cNvPr id="17" name="图表 16"/>
          <p:cNvGraphicFramePr>
            <a:graphicFrameLocks/>
          </p:cNvGraphicFramePr>
          <p:nvPr/>
        </p:nvGraphicFramePr>
        <p:xfrm>
          <a:off x="4572000" y="714356"/>
          <a:ext cx="4572000" cy="2786082"/>
        </p:xfrm>
        <a:graphic>
          <a:graphicData uri="http://schemas.openxmlformats.org/drawingml/2006/chart">
            <c:chart xmlns:c="http://schemas.openxmlformats.org/drawingml/2006/chart" xmlns:r="http://schemas.openxmlformats.org/officeDocument/2006/relationships" r:id="rId6"/>
          </a:graphicData>
        </a:graphic>
      </p:graphicFrame>
      <p:sp>
        <p:nvSpPr>
          <p:cNvPr id="18" name="椭圆 17"/>
          <p:cNvSpPr/>
          <p:nvPr/>
        </p:nvSpPr>
        <p:spPr>
          <a:xfrm>
            <a:off x="6643702" y="1168397"/>
            <a:ext cx="714395" cy="15891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800">
              <a:latin typeface="Times New Roman" pitchFamily="18" charset="0"/>
              <a:ea typeface="黑体" pitchFamily="2" charset="-122"/>
              <a:cs typeface="Times New Roman" pitchFamily="18" charset="0"/>
            </a:endParaRPr>
          </a:p>
        </p:txBody>
      </p:sp>
      <p:sp>
        <p:nvSpPr>
          <p:cNvPr id="19" name="标题 2"/>
          <p:cNvSpPr txBox="1">
            <a:spLocks/>
          </p:cNvSpPr>
          <p:nvPr/>
        </p:nvSpPr>
        <p:spPr>
          <a:xfrm>
            <a:off x="2964645" y="71414"/>
            <a:ext cx="3214710" cy="500042"/>
          </a:xfrm>
          <a:prstGeom prst="rect">
            <a:avLst/>
          </a:prstGeom>
          <a:solidFill>
            <a:schemeClr val="bg1">
              <a:lumMod val="75000"/>
            </a:schemeClr>
          </a:solidFill>
        </p:spPr>
        <p:style>
          <a:lnRef idx="0">
            <a:schemeClr val="accent2"/>
          </a:lnRef>
          <a:fillRef idx="3">
            <a:schemeClr val="accent2"/>
          </a:fillRef>
          <a:effectRef idx="3">
            <a:schemeClr val="accent2"/>
          </a:effectRef>
          <a:fontRef idx="minor">
            <a:schemeClr val="lt1"/>
          </a:fontRef>
        </p:style>
        <p:txBody>
          <a:bodyPr vert="horz" rtlCol="0" anchor="ctr">
            <a:normAutofit fontScale="82500" lnSpcReduction="10000"/>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3200" b="1" i="0" u="none" strike="noStrike" kern="1200" cap="none" spc="0" normalizeH="0" baseline="0" noProof="0" dirty="0">
                <a:ln>
                  <a:noFill/>
                </a:ln>
                <a:solidFill>
                  <a:schemeClr val="tx1"/>
                </a:solidFill>
                <a:effectLst>
                  <a:outerShdw blurRad="31750" dist="25400" dir="5400000" algn="tl" rotWithShape="0">
                    <a:srgbClr val="000000">
                      <a:alpha val="25000"/>
                    </a:srgbClr>
                  </a:outerShdw>
                </a:effectLst>
                <a:uLnTx/>
                <a:uFillTx/>
                <a:latin typeface="Times New Roman" pitchFamily="18" charset="0"/>
                <a:ea typeface="黑体" pitchFamily="2" charset="-122"/>
                <a:cs typeface="Times New Roman" pitchFamily="18" charset="0"/>
              </a:rPr>
              <a:t>抑制</a:t>
            </a:r>
            <a:r>
              <a:rPr kumimoji="0" lang="en-US" altLang="zh-CN" sz="3200" b="1" i="0" u="none" strike="noStrike" kern="1200" cap="none" spc="0" normalizeH="0" baseline="0" noProof="0" dirty="0">
                <a:ln>
                  <a:noFill/>
                </a:ln>
                <a:solidFill>
                  <a:schemeClr val="tx1"/>
                </a:solidFill>
                <a:effectLst>
                  <a:outerShdw blurRad="31750" dist="25400" dir="5400000" algn="tl" rotWithShape="0">
                    <a:srgbClr val="000000">
                      <a:alpha val="25000"/>
                    </a:srgbClr>
                  </a:outerShdw>
                </a:effectLst>
                <a:uLnTx/>
                <a:uFillTx/>
                <a:latin typeface="Times New Roman" pitchFamily="18" charset="0"/>
                <a:ea typeface="黑体" pitchFamily="2" charset="-122"/>
                <a:cs typeface="Times New Roman" pitchFamily="18" charset="0"/>
              </a:rPr>
              <a:t>RTP</a:t>
            </a:r>
            <a:r>
              <a:rPr lang="en-US" altLang="zh-CN" sz="3200" b="1" dirty="0">
                <a:solidFill>
                  <a:schemeClr val="tx1"/>
                </a:solidFill>
                <a:effectLst>
                  <a:outerShdw blurRad="31750" dist="25400" dir="5400000" algn="tl" rotWithShape="0">
                    <a:srgbClr val="000000">
                      <a:alpha val="25000"/>
                    </a:srgbClr>
                  </a:outerShdw>
                </a:effectLst>
                <a:latin typeface="Times New Roman" pitchFamily="18" charset="0"/>
                <a:ea typeface="黑体" pitchFamily="2" charset="-122"/>
                <a:cs typeface="Times New Roman" pitchFamily="18" charset="0"/>
              </a:rPr>
              <a:t>J-</a:t>
            </a:r>
            <a:r>
              <a:rPr lang="zh-CN" altLang="en-US" sz="3200" b="1" dirty="0">
                <a:solidFill>
                  <a:schemeClr val="tx1"/>
                </a:solidFill>
                <a:effectLst>
                  <a:outerShdw blurRad="31750" dist="25400" dir="5400000" algn="tl" rotWithShape="0">
                    <a:srgbClr val="000000">
                      <a:alpha val="25000"/>
                    </a:srgbClr>
                  </a:outerShdw>
                </a:effectLst>
                <a:latin typeface="Times New Roman" pitchFamily="18" charset="0"/>
                <a:ea typeface="黑体" pitchFamily="2" charset="-122"/>
                <a:cs typeface="Times New Roman" pitchFamily="18" charset="0"/>
              </a:rPr>
              <a:t>伤人实验</a:t>
            </a:r>
            <a:endParaRPr kumimoji="0" lang="zh-CN" altLang="en-US" sz="3200" b="1" i="0" u="none" strike="noStrike" kern="1200" cap="none" spc="0" normalizeH="0" baseline="0" noProof="0" dirty="0">
              <a:ln>
                <a:noFill/>
              </a:ln>
              <a:solidFill>
                <a:schemeClr val="tx1"/>
              </a:solidFill>
              <a:effectLst>
                <a:outerShdw blurRad="31750" dist="25400" dir="5400000" algn="tl" rotWithShape="0">
                  <a:srgbClr val="000000">
                    <a:alpha val="25000"/>
                  </a:srgbClr>
                </a:outerShdw>
              </a:effectLst>
              <a:uLnTx/>
              <a:uFillTx/>
              <a:latin typeface="Times New Roman" pitchFamily="18" charset="0"/>
              <a:ea typeface="黑体" pitchFamily="2" charset="-122"/>
              <a:cs typeface="Times New Roman" pitchFamily="18" charset="0"/>
            </a:endParaRPr>
          </a:p>
        </p:txBody>
      </p:sp>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142984"/>
            <a:ext cx="8229600" cy="5429288"/>
          </a:xfrm>
        </p:spPr>
        <p:txBody>
          <a:bodyPr/>
          <a:lstStyle/>
          <a:p>
            <a:r>
              <a:rPr lang="zh-CN" altLang="en-US" sz="2400" dirty="0">
                <a:latin typeface="+mj-lt"/>
              </a:rPr>
              <a:t>研究一：与伤人行为道德判断相比，个体判断助人行为时对结果因素的考虑增加</a:t>
            </a:r>
            <a:endParaRPr lang="en-US" altLang="zh-CN" sz="2400" dirty="0">
              <a:latin typeface="+mj-lt"/>
            </a:endParaRPr>
          </a:p>
          <a:p>
            <a:r>
              <a:rPr lang="zh-CN" altLang="en-US" sz="2400" dirty="0">
                <a:latin typeface="+mj-lt"/>
              </a:rPr>
              <a:t>研究二：</a:t>
            </a:r>
            <a:endParaRPr lang="en-US" altLang="zh-CN" sz="2400" dirty="0">
              <a:latin typeface="+mj-lt"/>
            </a:endParaRPr>
          </a:p>
          <a:p>
            <a:endParaRPr lang="en-US" altLang="zh-CN" sz="2400" dirty="0">
              <a:latin typeface="+mj-lt"/>
            </a:endParaRPr>
          </a:p>
          <a:p>
            <a:endParaRPr lang="en-US" altLang="zh-CN" sz="2400" dirty="0">
              <a:latin typeface="+mj-lt"/>
            </a:endParaRPr>
          </a:p>
          <a:p>
            <a:endParaRPr lang="en-US" altLang="zh-CN" sz="2400" dirty="0">
              <a:latin typeface="+mj-lt"/>
            </a:endParaRPr>
          </a:p>
          <a:p>
            <a:pPr>
              <a:buNone/>
            </a:pPr>
            <a:endParaRPr lang="en-US" altLang="zh-CN" sz="2400" dirty="0">
              <a:latin typeface="+mj-lt"/>
            </a:endParaRPr>
          </a:p>
          <a:p>
            <a:pPr>
              <a:spcBef>
                <a:spcPts val="4800"/>
              </a:spcBef>
            </a:pPr>
            <a:r>
              <a:rPr lang="zh-CN" altLang="en-US" sz="2400" dirty="0">
                <a:latin typeface="+mj-lt"/>
              </a:rPr>
              <a:t>研究三：</a:t>
            </a:r>
            <a:r>
              <a:rPr lang="en-US" altLang="zh-CN" sz="2400" dirty="0">
                <a:latin typeface="+mj-lt"/>
              </a:rPr>
              <a:t>RTPJ</a:t>
            </a:r>
            <a:r>
              <a:rPr lang="zh-CN" altLang="en-US" sz="2400" dirty="0">
                <a:latin typeface="+mj-lt"/>
              </a:rPr>
              <a:t>是道德判断意图加工的核心脑区，</a:t>
            </a:r>
            <a:r>
              <a:rPr lang="en-US" altLang="zh-CN" sz="2400" dirty="0">
                <a:latin typeface="+mj-lt"/>
              </a:rPr>
              <a:t> </a:t>
            </a:r>
            <a:r>
              <a:rPr lang="zh-CN" altLang="en-US" sz="2400" dirty="0">
                <a:latin typeface="+mj-lt"/>
              </a:rPr>
              <a:t>抑制其皮质兴奋性导致个体更少地考虑意图信息，做出道德判断的时间缩短，反之亦然</a:t>
            </a:r>
            <a:endParaRPr lang="en-US" altLang="zh-CN" sz="2400" dirty="0">
              <a:latin typeface="+mj-lt"/>
            </a:endParaRPr>
          </a:p>
        </p:txBody>
      </p:sp>
      <p:sp>
        <p:nvSpPr>
          <p:cNvPr id="3" name="标题 2"/>
          <p:cNvSpPr>
            <a:spLocks noGrp="1"/>
          </p:cNvSpPr>
          <p:nvPr>
            <p:ph type="title"/>
          </p:nvPr>
        </p:nvSpPr>
        <p:spPr>
          <a:xfrm>
            <a:off x="457200" y="44624"/>
            <a:ext cx="8258204" cy="857256"/>
          </a:xfrm>
        </p:spPr>
        <p:txBody>
          <a:bodyPr/>
          <a:lstStyle/>
          <a:p>
            <a:r>
              <a:rPr lang="zh-CN" altLang="en-US" dirty="0"/>
              <a:t>结</a:t>
            </a:r>
            <a:r>
              <a:rPr lang="en-US" altLang="zh-CN" dirty="0"/>
              <a:t>	</a:t>
            </a:r>
            <a:r>
              <a:rPr lang="zh-CN" altLang="en-US" dirty="0"/>
              <a:t>论</a:t>
            </a:r>
          </a:p>
        </p:txBody>
      </p:sp>
      <p:grpSp>
        <p:nvGrpSpPr>
          <p:cNvPr id="4" name="Group 3"/>
          <p:cNvGrpSpPr>
            <a:grpSpLocks/>
          </p:cNvGrpSpPr>
          <p:nvPr/>
        </p:nvGrpSpPr>
        <p:grpSpPr bwMode="auto">
          <a:xfrm>
            <a:off x="510214" y="3027356"/>
            <a:ext cx="7848000" cy="141288"/>
            <a:chOff x="0" y="1896"/>
            <a:chExt cx="5760" cy="120"/>
          </a:xfrm>
        </p:grpSpPr>
        <p:sp>
          <p:nvSpPr>
            <p:cNvPr id="105" name="Rectangle 4"/>
            <p:cNvSpPr>
              <a:spLocks noChangeArrowheads="1"/>
            </p:cNvSpPr>
            <p:nvPr/>
          </p:nvSpPr>
          <p:spPr bwMode="gray">
            <a:xfrm>
              <a:off x="0" y="1896"/>
              <a:ext cx="5760" cy="47"/>
            </a:xfrm>
            <a:prstGeom prst="rect">
              <a:avLst/>
            </a:prstGeom>
            <a:gradFill rotWithShape="1">
              <a:gsLst>
                <a:gs pos="0">
                  <a:srgbClr val="808080"/>
                </a:gs>
                <a:gs pos="100000">
                  <a:srgbClr val="808080">
                    <a:gamma/>
                    <a:tint val="15294"/>
                    <a:invGamma/>
                  </a:srgbClr>
                </a:gs>
              </a:gsLst>
              <a:lin ang="5400000" scaled="1"/>
            </a:gradFill>
            <a:ln w="9525" algn="ctr">
              <a:noFill/>
              <a:miter lim="800000"/>
              <a:headEnd/>
              <a:tailEnd/>
            </a:ln>
            <a:effectLst/>
          </p:spPr>
          <p:txBody>
            <a:bodyPr wrap="none" anchor="ctr"/>
            <a:lstStyle/>
            <a:p>
              <a:endParaRPr lang="zh-CN" altLang="en-US"/>
            </a:p>
          </p:txBody>
        </p:sp>
        <p:sp>
          <p:nvSpPr>
            <p:cNvPr id="106" name="Rectangle 5"/>
            <p:cNvSpPr>
              <a:spLocks noChangeArrowheads="1"/>
            </p:cNvSpPr>
            <p:nvPr/>
          </p:nvSpPr>
          <p:spPr bwMode="gray">
            <a:xfrm>
              <a:off x="0" y="1942"/>
              <a:ext cx="5760" cy="74"/>
            </a:xfrm>
            <a:prstGeom prst="rect">
              <a:avLst/>
            </a:prstGeom>
            <a:gradFill rotWithShape="1">
              <a:gsLst>
                <a:gs pos="0">
                  <a:srgbClr val="5F5F5F">
                    <a:gamma/>
                    <a:tint val="30196"/>
                    <a:invGamma/>
                  </a:srgbClr>
                </a:gs>
                <a:gs pos="100000">
                  <a:srgbClr val="5F5F5F"/>
                </a:gs>
              </a:gsLst>
              <a:lin ang="5400000" scaled="1"/>
            </a:gradFill>
            <a:ln w="9525" algn="ctr">
              <a:noFill/>
              <a:miter lim="800000"/>
              <a:headEnd/>
              <a:tailEnd/>
            </a:ln>
            <a:effectLst/>
          </p:spPr>
          <p:txBody>
            <a:bodyPr wrap="none" anchor="ctr"/>
            <a:lstStyle/>
            <a:p>
              <a:endParaRPr lang="zh-CN" altLang="en-US"/>
            </a:p>
          </p:txBody>
        </p:sp>
      </p:grpSp>
      <p:grpSp>
        <p:nvGrpSpPr>
          <p:cNvPr id="5" name="Group 93"/>
          <p:cNvGrpSpPr>
            <a:grpSpLocks/>
          </p:cNvGrpSpPr>
          <p:nvPr/>
        </p:nvGrpSpPr>
        <p:grpSpPr bwMode="auto">
          <a:xfrm>
            <a:off x="1030914" y="2657467"/>
            <a:ext cx="1708150" cy="3254375"/>
            <a:chOff x="480" y="1791"/>
            <a:chExt cx="1076" cy="2050"/>
          </a:xfrm>
        </p:grpSpPr>
        <p:grpSp>
          <p:nvGrpSpPr>
            <p:cNvPr id="6" name="Group 59"/>
            <p:cNvGrpSpPr>
              <a:grpSpLocks/>
            </p:cNvGrpSpPr>
            <p:nvPr/>
          </p:nvGrpSpPr>
          <p:grpSpPr bwMode="auto">
            <a:xfrm rot="3877067">
              <a:off x="569" y="2717"/>
              <a:ext cx="1432" cy="542"/>
              <a:chOff x="2290" y="2725"/>
              <a:chExt cx="1832" cy="713"/>
            </a:xfrm>
          </p:grpSpPr>
          <p:grpSp>
            <p:nvGrpSpPr>
              <p:cNvPr id="7" name="Group 60"/>
              <p:cNvGrpSpPr>
                <a:grpSpLocks/>
              </p:cNvGrpSpPr>
              <p:nvPr/>
            </p:nvGrpSpPr>
            <p:grpSpPr bwMode="auto">
              <a:xfrm>
                <a:off x="2290" y="3030"/>
                <a:ext cx="1832" cy="408"/>
                <a:chOff x="2290" y="3030"/>
                <a:chExt cx="1832" cy="408"/>
              </a:xfrm>
            </p:grpSpPr>
            <p:sp>
              <p:nvSpPr>
                <p:cNvPr id="103" name="Freeform 61"/>
                <p:cNvSpPr>
                  <a:spLocks/>
                </p:cNvSpPr>
                <p:nvPr/>
              </p:nvSpPr>
              <p:spPr bwMode="gray">
                <a:xfrm>
                  <a:off x="2290" y="3030"/>
                  <a:ext cx="1832" cy="408"/>
                </a:xfrm>
                <a:custGeom>
                  <a:avLst/>
                  <a:gdLst/>
                  <a:ahLst/>
                  <a:cxnLst>
                    <a:cxn ang="0">
                      <a:pos x="1832" y="32"/>
                    </a:cxn>
                    <a:cxn ang="0">
                      <a:pos x="1830" y="66"/>
                    </a:cxn>
                    <a:cxn ang="0">
                      <a:pos x="1814" y="128"/>
                    </a:cxn>
                    <a:cxn ang="0">
                      <a:pos x="1788" y="188"/>
                    </a:cxn>
                    <a:cxn ang="0">
                      <a:pos x="1754" y="240"/>
                    </a:cxn>
                    <a:cxn ang="0">
                      <a:pos x="1712" y="288"/>
                    </a:cxn>
                    <a:cxn ang="0">
                      <a:pos x="1664" y="330"/>
                    </a:cxn>
                    <a:cxn ang="0">
                      <a:pos x="1610" y="362"/>
                    </a:cxn>
                    <a:cxn ang="0">
                      <a:pos x="1550" y="388"/>
                    </a:cxn>
                    <a:cxn ang="0">
                      <a:pos x="1486" y="402"/>
                    </a:cxn>
                    <a:cxn ang="0">
                      <a:pos x="1418" y="408"/>
                    </a:cxn>
                    <a:cxn ang="0">
                      <a:pos x="0" y="408"/>
                    </a:cxn>
                    <a:cxn ang="0">
                      <a:pos x="0" y="0"/>
                    </a:cxn>
                    <a:cxn ang="0">
                      <a:pos x="1832" y="0"/>
                    </a:cxn>
                    <a:cxn ang="0">
                      <a:pos x="1832" y="32"/>
                    </a:cxn>
                    <a:cxn ang="0">
                      <a:pos x="1832" y="32"/>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608788"/>
                </a:solidFill>
                <a:ln w="0">
                  <a:noFill/>
                  <a:prstDash val="solid"/>
                  <a:round/>
                  <a:headEnd/>
                  <a:tailEnd/>
                </a:ln>
              </p:spPr>
              <p:txBody>
                <a:bodyPr/>
                <a:lstStyle/>
                <a:p>
                  <a:endParaRPr lang="zh-CN" altLang="en-US">
                    <a:latin typeface="+mj-lt"/>
                    <a:ea typeface="楷体" pitchFamily="49" charset="-122"/>
                  </a:endParaRPr>
                </a:p>
              </p:txBody>
            </p:sp>
            <p:sp>
              <p:nvSpPr>
                <p:cNvPr id="104" name="Freeform 62"/>
                <p:cNvSpPr>
                  <a:spLocks/>
                </p:cNvSpPr>
                <p:nvPr/>
              </p:nvSpPr>
              <p:spPr bwMode="gray">
                <a:xfrm>
                  <a:off x="3810" y="3058"/>
                  <a:ext cx="288" cy="334"/>
                </a:xfrm>
                <a:custGeom>
                  <a:avLst/>
                  <a:gdLst/>
                  <a:ahLst/>
                  <a:cxnLst>
                    <a:cxn ang="0">
                      <a:pos x="288" y="0"/>
                    </a:cxn>
                    <a:cxn ang="0">
                      <a:pos x="284" y="52"/>
                    </a:cxn>
                    <a:cxn ang="0">
                      <a:pos x="272" y="98"/>
                    </a:cxn>
                    <a:cxn ang="0">
                      <a:pos x="254" y="140"/>
                    </a:cxn>
                    <a:cxn ang="0">
                      <a:pos x="230" y="176"/>
                    </a:cxn>
                    <a:cxn ang="0">
                      <a:pos x="204" y="208"/>
                    </a:cxn>
                    <a:cxn ang="0">
                      <a:pos x="174" y="238"/>
                    </a:cxn>
                    <a:cxn ang="0">
                      <a:pos x="144" y="262"/>
                    </a:cxn>
                    <a:cxn ang="0">
                      <a:pos x="112" y="282"/>
                    </a:cxn>
                    <a:cxn ang="0">
                      <a:pos x="84" y="298"/>
                    </a:cxn>
                    <a:cxn ang="0">
                      <a:pos x="56" y="312"/>
                    </a:cxn>
                    <a:cxn ang="0">
                      <a:pos x="34" y="322"/>
                    </a:cxn>
                    <a:cxn ang="0">
                      <a:pos x="16" y="328"/>
                    </a:cxn>
                    <a:cxn ang="0">
                      <a:pos x="4" y="332"/>
                    </a:cxn>
                    <a:cxn ang="0">
                      <a:pos x="0" y="334"/>
                    </a:cxn>
                    <a:cxn ang="0">
                      <a:pos x="4" y="332"/>
                    </a:cxn>
                    <a:cxn ang="0">
                      <a:pos x="16" y="326"/>
                    </a:cxn>
                    <a:cxn ang="0">
                      <a:pos x="34" y="318"/>
                    </a:cxn>
                    <a:cxn ang="0">
                      <a:pos x="56" y="304"/>
                    </a:cxn>
                    <a:cxn ang="0">
                      <a:pos x="84" y="288"/>
                    </a:cxn>
                    <a:cxn ang="0">
                      <a:pos x="112" y="266"/>
                    </a:cxn>
                    <a:cxn ang="0">
                      <a:pos x="142" y="242"/>
                    </a:cxn>
                    <a:cxn ang="0">
                      <a:pos x="170" y="212"/>
                    </a:cxn>
                    <a:cxn ang="0">
                      <a:pos x="196" y="180"/>
                    </a:cxn>
                    <a:cxn ang="0">
                      <a:pos x="220" y="142"/>
                    </a:cxn>
                    <a:cxn ang="0">
                      <a:pos x="238" y="100"/>
                    </a:cxn>
                    <a:cxn ang="0">
                      <a:pos x="250" y="54"/>
                    </a:cxn>
                    <a:cxn ang="0">
                      <a:pos x="254" y="2"/>
                    </a:cxn>
                    <a:cxn ang="0">
                      <a:pos x="288" y="0"/>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w="0">
                  <a:noFill/>
                  <a:prstDash val="solid"/>
                  <a:round/>
                  <a:headEnd/>
                  <a:tailEnd/>
                </a:ln>
              </p:spPr>
              <p:txBody>
                <a:bodyPr/>
                <a:lstStyle/>
                <a:p>
                  <a:endParaRPr lang="zh-CN" altLang="en-US">
                    <a:latin typeface="+mj-lt"/>
                    <a:ea typeface="楷体" pitchFamily="49" charset="-122"/>
                  </a:endParaRPr>
                </a:p>
              </p:txBody>
            </p:sp>
          </p:grpSp>
          <p:grpSp>
            <p:nvGrpSpPr>
              <p:cNvPr id="8" name="Group 63"/>
              <p:cNvGrpSpPr>
                <a:grpSpLocks/>
              </p:cNvGrpSpPr>
              <p:nvPr/>
            </p:nvGrpSpPr>
            <p:grpSpPr bwMode="auto">
              <a:xfrm flipV="1">
                <a:off x="2290" y="2725"/>
                <a:ext cx="1406" cy="313"/>
                <a:chOff x="2290" y="3030"/>
                <a:chExt cx="1832" cy="408"/>
              </a:xfrm>
            </p:grpSpPr>
            <p:sp>
              <p:nvSpPr>
                <p:cNvPr id="101" name="Freeform 64"/>
                <p:cNvSpPr>
                  <a:spLocks/>
                </p:cNvSpPr>
                <p:nvPr/>
              </p:nvSpPr>
              <p:spPr bwMode="gray">
                <a:xfrm>
                  <a:off x="2290" y="3030"/>
                  <a:ext cx="1832" cy="408"/>
                </a:xfrm>
                <a:custGeom>
                  <a:avLst/>
                  <a:gdLst/>
                  <a:ahLst/>
                  <a:cxnLst>
                    <a:cxn ang="0">
                      <a:pos x="1832" y="32"/>
                    </a:cxn>
                    <a:cxn ang="0">
                      <a:pos x="1830" y="66"/>
                    </a:cxn>
                    <a:cxn ang="0">
                      <a:pos x="1814" y="128"/>
                    </a:cxn>
                    <a:cxn ang="0">
                      <a:pos x="1788" y="188"/>
                    </a:cxn>
                    <a:cxn ang="0">
                      <a:pos x="1754" y="240"/>
                    </a:cxn>
                    <a:cxn ang="0">
                      <a:pos x="1712" y="288"/>
                    </a:cxn>
                    <a:cxn ang="0">
                      <a:pos x="1664" y="330"/>
                    </a:cxn>
                    <a:cxn ang="0">
                      <a:pos x="1610" y="362"/>
                    </a:cxn>
                    <a:cxn ang="0">
                      <a:pos x="1550" y="388"/>
                    </a:cxn>
                    <a:cxn ang="0">
                      <a:pos x="1486" y="402"/>
                    </a:cxn>
                    <a:cxn ang="0">
                      <a:pos x="1418" y="408"/>
                    </a:cxn>
                    <a:cxn ang="0">
                      <a:pos x="0" y="408"/>
                    </a:cxn>
                    <a:cxn ang="0">
                      <a:pos x="0" y="0"/>
                    </a:cxn>
                    <a:cxn ang="0">
                      <a:pos x="1832" y="0"/>
                    </a:cxn>
                    <a:cxn ang="0">
                      <a:pos x="1832" y="32"/>
                    </a:cxn>
                    <a:cxn ang="0">
                      <a:pos x="1832" y="32"/>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98B5B6"/>
                </a:solidFill>
                <a:ln w="0">
                  <a:noFill/>
                  <a:prstDash val="solid"/>
                  <a:round/>
                  <a:headEnd/>
                  <a:tailEnd/>
                </a:ln>
              </p:spPr>
              <p:txBody>
                <a:bodyPr/>
                <a:lstStyle/>
                <a:p>
                  <a:endParaRPr lang="zh-CN" altLang="en-US">
                    <a:latin typeface="+mj-lt"/>
                    <a:ea typeface="楷体" pitchFamily="49" charset="-122"/>
                  </a:endParaRPr>
                </a:p>
              </p:txBody>
            </p:sp>
            <p:sp>
              <p:nvSpPr>
                <p:cNvPr id="102" name="Freeform 65"/>
                <p:cNvSpPr>
                  <a:spLocks/>
                </p:cNvSpPr>
                <p:nvPr/>
              </p:nvSpPr>
              <p:spPr bwMode="gray">
                <a:xfrm>
                  <a:off x="3810" y="3058"/>
                  <a:ext cx="288" cy="334"/>
                </a:xfrm>
                <a:custGeom>
                  <a:avLst/>
                  <a:gdLst/>
                  <a:ahLst/>
                  <a:cxnLst>
                    <a:cxn ang="0">
                      <a:pos x="288" y="0"/>
                    </a:cxn>
                    <a:cxn ang="0">
                      <a:pos x="284" y="52"/>
                    </a:cxn>
                    <a:cxn ang="0">
                      <a:pos x="272" y="98"/>
                    </a:cxn>
                    <a:cxn ang="0">
                      <a:pos x="254" y="140"/>
                    </a:cxn>
                    <a:cxn ang="0">
                      <a:pos x="230" y="176"/>
                    </a:cxn>
                    <a:cxn ang="0">
                      <a:pos x="204" y="208"/>
                    </a:cxn>
                    <a:cxn ang="0">
                      <a:pos x="174" y="238"/>
                    </a:cxn>
                    <a:cxn ang="0">
                      <a:pos x="144" y="262"/>
                    </a:cxn>
                    <a:cxn ang="0">
                      <a:pos x="112" y="282"/>
                    </a:cxn>
                    <a:cxn ang="0">
                      <a:pos x="84" y="298"/>
                    </a:cxn>
                    <a:cxn ang="0">
                      <a:pos x="56" y="312"/>
                    </a:cxn>
                    <a:cxn ang="0">
                      <a:pos x="34" y="322"/>
                    </a:cxn>
                    <a:cxn ang="0">
                      <a:pos x="16" y="328"/>
                    </a:cxn>
                    <a:cxn ang="0">
                      <a:pos x="4" y="332"/>
                    </a:cxn>
                    <a:cxn ang="0">
                      <a:pos x="0" y="334"/>
                    </a:cxn>
                    <a:cxn ang="0">
                      <a:pos x="4" y="332"/>
                    </a:cxn>
                    <a:cxn ang="0">
                      <a:pos x="16" y="326"/>
                    </a:cxn>
                    <a:cxn ang="0">
                      <a:pos x="34" y="318"/>
                    </a:cxn>
                    <a:cxn ang="0">
                      <a:pos x="56" y="304"/>
                    </a:cxn>
                    <a:cxn ang="0">
                      <a:pos x="84" y="288"/>
                    </a:cxn>
                    <a:cxn ang="0">
                      <a:pos x="112" y="266"/>
                    </a:cxn>
                    <a:cxn ang="0">
                      <a:pos x="142" y="242"/>
                    </a:cxn>
                    <a:cxn ang="0">
                      <a:pos x="170" y="212"/>
                    </a:cxn>
                    <a:cxn ang="0">
                      <a:pos x="196" y="180"/>
                    </a:cxn>
                    <a:cxn ang="0">
                      <a:pos x="220" y="142"/>
                    </a:cxn>
                    <a:cxn ang="0">
                      <a:pos x="238" y="100"/>
                    </a:cxn>
                    <a:cxn ang="0">
                      <a:pos x="250" y="54"/>
                    </a:cxn>
                    <a:cxn ang="0">
                      <a:pos x="254" y="2"/>
                    </a:cxn>
                    <a:cxn ang="0">
                      <a:pos x="288" y="0"/>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w="0">
                  <a:noFill/>
                  <a:prstDash val="solid"/>
                  <a:round/>
                  <a:headEnd/>
                  <a:tailEnd/>
                </a:ln>
              </p:spPr>
              <p:txBody>
                <a:bodyPr/>
                <a:lstStyle/>
                <a:p>
                  <a:endParaRPr lang="zh-CN" altLang="en-US">
                    <a:latin typeface="+mj-lt"/>
                    <a:ea typeface="楷体" pitchFamily="49" charset="-122"/>
                  </a:endParaRPr>
                </a:p>
              </p:txBody>
            </p:sp>
          </p:grpSp>
        </p:grpSp>
        <p:grpSp>
          <p:nvGrpSpPr>
            <p:cNvPr id="9" name="Group 66"/>
            <p:cNvGrpSpPr>
              <a:grpSpLocks/>
            </p:cNvGrpSpPr>
            <p:nvPr/>
          </p:nvGrpSpPr>
          <p:grpSpPr bwMode="auto">
            <a:xfrm>
              <a:off x="480" y="1791"/>
              <a:ext cx="746" cy="625"/>
              <a:chOff x="2789" y="1735"/>
              <a:chExt cx="847" cy="688"/>
            </a:xfrm>
          </p:grpSpPr>
          <p:sp>
            <p:nvSpPr>
              <p:cNvPr id="89" name="Oval 67"/>
              <p:cNvSpPr>
                <a:spLocks noChangeArrowheads="1"/>
              </p:cNvSpPr>
              <p:nvPr/>
            </p:nvSpPr>
            <p:spPr bwMode="gray">
              <a:xfrm>
                <a:off x="2789" y="1898"/>
                <a:ext cx="186" cy="360"/>
              </a:xfrm>
              <a:prstGeom prst="ellipse">
                <a:avLst/>
              </a:prstGeom>
              <a:gradFill rotWithShape="1">
                <a:gsLst>
                  <a:gs pos="0">
                    <a:srgbClr val="83A6A7">
                      <a:gamma/>
                      <a:tint val="0"/>
                      <a:invGamma/>
                    </a:srgbClr>
                  </a:gs>
                  <a:gs pos="50000">
                    <a:srgbClr val="83A6A7"/>
                  </a:gs>
                  <a:gs pos="100000">
                    <a:srgbClr val="83A6A7">
                      <a:gamma/>
                      <a:tint val="0"/>
                      <a:invGamma/>
                    </a:srgbClr>
                  </a:gs>
                </a:gsLst>
                <a:lin ang="2700000" scaled="1"/>
              </a:gradFill>
              <a:ln w="38100" algn="ctr">
                <a:noFill/>
                <a:round/>
                <a:headEnd/>
                <a:tailEnd/>
              </a:ln>
              <a:effectLst/>
            </p:spPr>
            <p:txBody>
              <a:bodyPr wrap="none" anchor="ctr">
                <a:spAutoFit/>
              </a:bodyPr>
              <a:lstStyle/>
              <a:p>
                <a:endParaRPr lang="zh-CN" altLang="en-US">
                  <a:latin typeface="+mj-lt"/>
                  <a:ea typeface="楷体" pitchFamily="49" charset="-122"/>
                </a:endParaRPr>
              </a:p>
            </p:txBody>
          </p:sp>
          <p:sp>
            <p:nvSpPr>
              <p:cNvPr id="90" name="Oval 68"/>
              <p:cNvSpPr>
                <a:spLocks noChangeArrowheads="1"/>
              </p:cNvSpPr>
              <p:nvPr/>
            </p:nvSpPr>
            <p:spPr bwMode="gray">
              <a:xfrm>
                <a:off x="2789" y="1899"/>
                <a:ext cx="186" cy="360"/>
              </a:xfrm>
              <a:prstGeom prst="ellipse">
                <a:avLst/>
              </a:prstGeom>
              <a:gradFill rotWithShape="1">
                <a:gsLst>
                  <a:gs pos="0">
                    <a:srgbClr val="83A6A7">
                      <a:alpha val="32001"/>
                    </a:srgbClr>
                  </a:gs>
                  <a:gs pos="100000">
                    <a:srgbClr val="83A6A7">
                      <a:gamma/>
                      <a:shade val="0"/>
                      <a:invGamma/>
                      <a:alpha val="89999"/>
                    </a:srgbClr>
                  </a:gs>
                </a:gsLst>
                <a:lin ang="2700000" scaled="1"/>
              </a:gradFill>
              <a:ln w="38100" algn="ctr">
                <a:noFill/>
                <a:round/>
                <a:headEnd/>
                <a:tailEnd/>
              </a:ln>
              <a:effectLst/>
            </p:spPr>
            <p:txBody>
              <a:bodyPr wrap="none" anchor="ctr">
                <a:spAutoFit/>
              </a:bodyPr>
              <a:lstStyle/>
              <a:p>
                <a:endParaRPr lang="zh-CN" altLang="en-US">
                  <a:latin typeface="+mj-lt"/>
                  <a:ea typeface="楷体" pitchFamily="49" charset="-122"/>
                </a:endParaRPr>
              </a:p>
            </p:txBody>
          </p:sp>
          <p:sp>
            <p:nvSpPr>
              <p:cNvPr id="91" name="Oval 69"/>
              <p:cNvSpPr>
                <a:spLocks noChangeArrowheads="1"/>
              </p:cNvSpPr>
              <p:nvPr/>
            </p:nvSpPr>
            <p:spPr bwMode="gray">
              <a:xfrm>
                <a:off x="2849" y="1898"/>
                <a:ext cx="787" cy="360"/>
              </a:xfrm>
              <a:prstGeom prst="ellipse">
                <a:avLst/>
              </a:prstGeom>
              <a:gradFill rotWithShape="1">
                <a:gsLst>
                  <a:gs pos="0">
                    <a:srgbClr val="83A6A7">
                      <a:gamma/>
                      <a:shade val="54118"/>
                      <a:invGamma/>
                    </a:srgbClr>
                  </a:gs>
                  <a:gs pos="50000">
                    <a:srgbClr val="83A6A7"/>
                  </a:gs>
                  <a:gs pos="100000">
                    <a:srgbClr val="83A6A7">
                      <a:gamma/>
                      <a:shade val="54118"/>
                      <a:invGamma/>
                    </a:srgbClr>
                  </a:gs>
                </a:gsLst>
                <a:lin ang="18900000" scaled="1"/>
              </a:gradFill>
              <a:ln w="38100" algn="ctr">
                <a:noFill/>
                <a:round/>
                <a:headEnd/>
                <a:tailEnd/>
              </a:ln>
              <a:effectLst/>
            </p:spPr>
            <p:txBody>
              <a:bodyPr anchor="ctr">
                <a:spAutoFit/>
              </a:bodyPr>
              <a:lstStyle/>
              <a:p>
                <a:endParaRPr lang="zh-CN" altLang="en-US">
                  <a:latin typeface="+mj-lt"/>
                  <a:ea typeface="楷体" pitchFamily="49" charset="-122"/>
                </a:endParaRPr>
              </a:p>
            </p:txBody>
          </p:sp>
          <p:sp>
            <p:nvSpPr>
              <p:cNvPr id="92" name="Oval 70"/>
              <p:cNvSpPr>
                <a:spLocks noChangeArrowheads="1"/>
              </p:cNvSpPr>
              <p:nvPr/>
            </p:nvSpPr>
            <p:spPr bwMode="gray">
              <a:xfrm>
                <a:off x="2849" y="1901"/>
                <a:ext cx="787" cy="360"/>
              </a:xfrm>
              <a:prstGeom prst="ellipse">
                <a:avLst/>
              </a:prstGeom>
              <a:gradFill rotWithShape="1">
                <a:gsLst>
                  <a:gs pos="0">
                    <a:srgbClr val="83A6A7">
                      <a:gamma/>
                      <a:shade val="63529"/>
                      <a:invGamma/>
                    </a:srgbClr>
                  </a:gs>
                  <a:gs pos="100000">
                    <a:srgbClr val="83A6A7">
                      <a:alpha val="0"/>
                    </a:srgbClr>
                  </a:gs>
                </a:gsLst>
                <a:lin ang="2700000" scaled="1"/>
              </a:gradFill>
              <a:ln w="38100" algn="ctr">
                <a:noFill/>
                <a:round/>
                <a:headEnd/>
                <a:tailEnd/>
              </a:ln>
              <a:effectLst/>
            </p:spPr>
            <p:txBody>
              <a:bodyPr anchor="ctr">
                <a:spAutoFit/>
              </a:bodyPr>
              <a:lstStyle/>
              <a:p>
                <a:endParaRPr lang="zh-CN" altLang="en-US">
                  <a:latin typeface="+mj-lt"/>
                  <a:ea typeface="楷体" pitchFamily="49" charset="-122"/>
                </a:endParaRPr>
              </a:p>
            </p:txBody>
          </p:sp>
          <p:sp>
            <p:nvSpPr>
              <p:cNvPr id="93" name="Oval 71"/>
              <p:cNvSpPr>
                <a:spLocks noChangeArrowheads="1"/>
              </p:cNvSpPr>
              <p:nvPr/>
            </p:nvSpPr>
            <p:spPr bwMode="gray">
              <a:xfrm>
                <a:off x="2888" y="1900"/>
                <a:ext cx="709" cy="360"/>
              </a:xfrm>
              <a:prstGeom prst="ellipse">
                <a:avLst/>
              </a:prstGeom>
              <a:solidFill>
                <a:srgbClr val="000000"/>
              </a:solidFill>
              <a:ln w="38100" algn="ctr">
                <a:noFill/>
                <a:round/>
                <a:headEnd/>
                <a:tailEnd/>
              </a:ln>
              <a:effectLst/>
            </p:spPr>
            <p:txBody>
              <a:bodyPr anchor="ctr">
                <a:spAutoFit/>
              </a:bodyPr>
              <a:lstStyle/>
              <a:p>
                <a:endParaRPr lang="zh-CN" altLang="en-US">
                  <a:latin typeface="+mj-lt"/>
                  <a:ea typeface="楷体" pitchFamily="49" charset="-122"/>
                </a:endParaRPr>
              </a:p>
            </p:txBody>
          </p:sp>
          <p:grpSp>
            <p:nvGrpSpPr>
              <p:cNvPr id="10" name="Group 72"/>
              <p:cNvGrpSpPr>
                <a:grpSpLocks/>
              </p:cNvGrpSpPr>
              <p:nvPr/>
            </p:nvGrpSpPr>
            <p:grpSpPr bwMode="auto">
              <a:xfrm>
                <a:off x="2899" y="1735"/>
                <a:ext cx="687" cy="688"/>
                <a:chOff x="4166" y="1706"/>
                <a:chExt cx="1252" cy="1252"/>
              </a:xfrm>
            </p:grpSpPr>
            <p:sp>
              <p:nvSpPr>
                <p:cNvPr id="95" name="Oval 73"/>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latin typeface="+mj-lt"/>
                    <a:ea typeface="楷体" pitchFamily="49" charset="-122"/>
                  </a:endParaRPr>
                </a:p>
              </p:txBody>
            </p:sp>
            <p:sp>
              <p:nvSpPr>
                <p:cNvPr id="96" name="Oval 74"/>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latin typeface="+mj-lt"/>
                    <a:ea typeface="楷体" pitchFamily="49" charset="-122"/>
                  </a:endParaRPr>
                </a:p>
              </p:txBody>
            </p:sp>
            <p:sp>
              <p:nvSpPr>
                <p:cNvPr id="97" name="Oval 75"/>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latin typeface="+mj-lt"/>
                    <a:ea typeface="楷体" pitchFamily="49" charset="-122"/>
                  </a:endParaRPr>
                </a:p>
              </p:txBody>
            </p:sp>
            <p:sp>
              <p:nvSpPr>
                <p:cNvPr id="98" name="Oval 76"/>
                <p:cNvSpPr>
                  <a:spLocks noChangeArrowheads="1"/>
                </p:cNvSpPr>
                <p:nvPr/>
              </p:nvSpPr>
              <p:spPr bwMode="gray">
                <a:xfrm rot="16200000">
                  <a:off x="4254" y="1825"/>
                  <a:ext cx="1000" cy="95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r>
                    <a:rPr lang="en-US" altLang="zh-CN" b="1" dirty="0">
                      <a:latin typeface="+mj-lt"/>
                      <a:ea typeface="楷体" pitchFamily="49" charset="-122"/>
                      <a:cs typeface="Times New Roman" pitchFamily="18" charset="0"/>
                    </a:rPr>
                    <a:t>N180</a:t>
                  </a:r>
                  <a:endParaRPr lang="zh-CN" altLang="en-US" b="1" dirty="0">
                    <a:latin typeface="+mj-lt"/>
                    <a:ea typeface="楷体" pitchFamily="49" charset="-122"/>
                    <a:cs typeface="Times New Roman" pitchFamily="18" charset="0"/>
                  </a:endParaRPr>
                </a:p>
              </p:txBody>
            </p:sp>
          </p:grpSp>
        </p:grpSp>
        <p:sp>
          <p:nvSpPr>
            <p:cNvPr id="87" name="Text Box 77"/>
            <p:cNvSpPr txBox="1">
              <a:spLocks noChangeArrowheads="1"/>
            </p:cNvSpPr>
            <p:nvPr/>
          </p:nvSpPr>
          <p:spPr bwMode="gray">
            <a:xfrm rot="3925970">
              <a:off x="546" y="2998"/>
              <a:ext cx="1434" cy="252"/>
            </a:xfrm>
            <a:prstGeom prst="rect">
              <a:avLst/>
            </a:prstGeom>
            <a:noFill/>
            <a:ln w="9525">
              <a:noFill/>
              <a:miter lim="800000"/>
              <a:headEnd/>
              <a:tailEnd/>
            </a:ln>
            <a:effectLst/>
          </p:spPr>
          <p:txBody>
            <a:bodyPr wrap="none">
              <a:spAutoFit/>
            </a:bodyPr>
            <a:lstStyle/>
            <a:p>
              <a:pPr algn="l" eaLnBrk="0" hangingPunct="0"/>
              <a:r>
                <a:rPr lang="zh-CN" altLang="en-US" sz="2000" dirty="0">
                  <a:latin typeface="+mj-lt"/>
                  <a:ea typeface="楷体" pitchFamily="49" charset="-122"/>
                </a:rPr>
                <a:t>道德直觉（</a:t>
              </a:r>
              <a:r>
                <a:rPr lang="en-US" altLang="zh-CN" sz="2000" dirty="0">
                  <a:latin typeface="+mj-lt"/>
                  <a:ea typeface="楷体" pitchFamily="49" charset="-122"/>
                </a:rPr>
                <a:t>RTPJ</a:t>
              </a:r>
              <a:r>
                <a:rPr lang="zh-CN" altLang="en-US" sz="2000" dirty="0">
                  <a:latin typeface="+mj-lt"/>
                  <a:ea typeface="楷体" pitchFamily="49" charset="-122"/>
                </a:rPr>
                <a:t>）</a:t>
              </a:r>
              <a:endParaRPr lang="en-US" altLang="zh-CN" sz="2000" dirty="0">
                <a:latin typeface="+mj-lt"/>
                <a:ea typeface="楷体" pitchFamily="49" charset="-122"/>
              </a:endParaRPr>
            </a:p>
          </p:txBody>
        </p:sp>
        <p:sp>
          <p:nvSpPr>
            <p:cNvPr id="88" name="Text Box 78"/>
            <p:cNvSpPr txBox="1">
              <a:spLocks noChangeArrowheads="1"/>
            </p:cNvSpPr>
            <p:nvPr/>
          </p:nvSpPr>
          <p:spPr bwMode="gray">
            <a:xfrm rot="3925970">
              <a:off x="892" y="2662"/>
              <a:ext cx="851" cy="194"/>
            </a:xfrm>
            <a:prstGeom prst="rect">
              <a:avLst/>
            </a:prstGeom>
            <a:noFill/>
            <a:ln w="9525">
              <a:noFill/>
              <a:miter lim="800000"/>
              <a:headEnd/>
              <a:tailEnd/>
            </a:ln>
            <a:effectLst/>
          </p:spPr>
          <p:txBody>
            <a:bodyPr wrap="none">
              <a:spAutoFit/>
            </a:bodyPr>
            <a:lstStyle/>
            <a:p>
              <a:pPr algn="l" eaLnBrk="0" hangingPunct="0"/>
              <a:r>
                <a:rPr lang="zh-CN" altLang="en-US" sz="1400" dirty="0">
                  <a:latin typeface="+mj-lt"/>
                  <a:ea typeface="楷体" pitchFamily="49" charset="-122"/>
                </a:rPr>
                <a:t>伤人</a:t>
              </a:r>
              <a:r>
                <a:rPr lang="en-US" altLang="zh-CN" sz="1400" dirty="0">
                  <a:latin typeface="+mj-lt"/>
                  <a:ea typeface="楷体" pitchFamily="49" charset="-122"/>
                </a:rPr>
                <a:t>/</a:t>
              </a:r>
              <a:r>
                <a:rPr lang="zh-CN" altLang="en-US" sz="1400" dirty="0">
                  <a:latin typeface="+mj-lt"/>
                  <a:ea typeface="楷体" pitchFamily="49" charset="-122"/>
                </a:rPr>
                <a:t>助人</a:t>
              </a:r>
              <a:r>
                <a:rPr lang="zh-CN" altLang="en-US" sz="1400" b="1" dirty="0">
                  <a:latin typeface="+mj-lt"/>
                  <a:ea typeface="楷体" pitchFamily="49" charset="-122"/>
                </a:rPr>
                <a:t>成功</a:t>
              </a:r>
              <a:endParaRPr lang="en-US" altLang="zh-CN" sz="1400" b="1" dirty="0">
                <a:latin typeface="+mj-lt"/>
                <a:ea typeface="楷体" pitchFamily="49" charset="-122"/>
              </a:endParaRPr>
            </a:p>
          </p:txBody>
        </p:sp>
      </p:grpSp>
      <p:grpSp>
        <p:nvGrpSpPr>
          <p:cNvPr id="11" name="Group 94"/>
          <p:cNvGrpSpPr>
            <a:grpSpLocks/>
          </p:cNvGrpSpPr>
          <p:nvPr/>
        </p:nvGrpSpPr>
        <p:grpSpPr bwMode="auto">
          <a:xfrm>
            <a:off x="2778752" y="2657468"/>
            <a:ext cx="1706563" cy="3221038"/>
            <a:chOff x="1581" y="1791"/>
            <a:chExt cx="1075" cy="2029"/>
          </a:xfrm>
        </p:grpSpPr>
        <p:grpSp>
          <p:nvGrpSpPr>
            <p:cNvPr id="12" name="Group 41"/>
            <p:cNvGrpSpPr>
              <a:grpSpLocks/>
            </p:cNvGrpSpPr>
            <p:nvPr/>
          </p:nvGrpSpPr>
          <p:grpSpPr bwMode="auto">
            <a:xfrm rot="3877067">
              <a:off x="1669" y="2717"/>
              <a:ext cx="1432" cy="542"/>
              <a:chOff x="2290" y="2725"/>
              <a:chExt cx="1832" cy="713"/>
            </a:xfrm>
          </p:grpSpPr>
          <p:grpSp>
            <p:nvGrpSpPr>
              <p:cNvPr id="13" name="Group 42"/>
              <p:cNvGrpSpPr>
                <a:grpSpLocks/>
              </p:cNvGrpSpPr>
              <p:nvPr/>
            </p:nvGrpSpPr>
            <p:grpSpPr bwMode="auto">
              <a:xfrm>
                <a:off x="2290" y="3030"/>
                <a:ext cx="1832" cy="408"/>
                <a:chOff x="2290" y="3030"/>
                <a:chExt cx="1832" cy="408"/>
              </a:xfrm>
            </p:grpSpPr>
            <p:sp>
              <p:nvSpPr>
                <p:cNvPr id="83" name="Freeform 43"/>
                <p:cNvSpPr>
                  <a:spLocks/>
                </p:cNvSpPr>
                <p:nvPr/>
              </p:nvSpPr>
              <p:spPr bwMode="gray">
                <a:xfrm>
                  <a:off x="2290" y="3030"/>
                  <a:ext cx="1832" cy="408"/>
                </a:xfrm>
                <a:custGeom>
                  <a:avLst/>
                  <a:gdLst/>
                  <a:ahLst/>
                  <a:cxnLst>
                    <a:cxn ang="0">
                      <a:pos x="1832" y="32"/>
                    </a:cxn>
                    <a:cxn ang="0">
                      <a:pos x="1830" y="66"/>
                    </a:cxn>
                    <a:cxn ang="0">
                      <a:pos x="1814" y="128"/>
                    </a:cxn>
                    <a:cxn ang="0">
                      <a:pos x="1788" y="188"/>
                    </a:cxn>
                    <a:cxn ang="0">
                      <a:pos x="1754" y="240"/>
                    </a:cxn>
                    <a:cxn ang="0">
                      <a:pos x="1712" y="288"/>
                    </a:cxn>
                    <a:cxn ang="0">
                      <a:pos x="1664" y="330"/>
                    </a:cxn>
                    <a:cxn ang="0">
                      <a:pos x="1610" y="362"/>
                    </a:cxn>
                    <a:cxn ang="0">
                      <a:pos x="1550" y="388"/>
                    </a:cxn>
                    <a:cxn ang="0">
                      <a:pos x="1486" y="402"/>
                    </a:cxn>
                    <a:cxn ang="0">
                      <a:pos x="1418" y="408"/>
                    </a:cxn>
                    <a:cxn ang="0">
                      <a:pos x="0" y="408"/>
                    </a:cxn>
                    <a:cxn ang="0">
                      <a:pos x="0" y="0"/>
                    </a:cxn>
                    <a:cxn ang="0">
                      <a:pos x="1832" y="0"/>
                    </a:cxn>
                    <a:cxn ang="0">
                      <a:pos x="1832" y="32"/>
                    </a:cxn>
                    <a:cxn ang="0">
                      <a:pos x="1832" y="32"/>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608788"/>
                </a:solidFill>
                <a:ln w="0">
                  <a:noFill/>
                  <a:prstDash val="solid"/>
                  <a:round/>
                  <a:headEnd/>
                  <a:tailEnd/>
                </a:ln>
              </p:spPr>
              <p:txBody>
                <a:bodyPr/>
                <a:lstStyle/>
                <a:p>
                  <a:endParaRPr lang="zh-CN" altLang="en-US">
                    <a:latin typeface="+mj-lt"/>
                    <a:ea typeface="楷体" pitchFamily="49" charset="-122"/>
                  </a:endParaRPr>
                </a:p>
              </p:txBody>
            </p:sp>
            <p:sp>
              <p:nvSpPr>
                <p:cNvPr id="84" name="Freeform 44"/>
                <p:cNvSpPr>
                  <a:spLocks/>
                </p:cNvSpPr>
                <p:nvPr/>
              </p:nvSpPr>
              <p:spPr bwMode="gray">
                <a:xfrm>
                  <a:off x="3810" y="3058"/>
                  <a:ext cx="288" cy="334"/>
                </a:xfrm>
                <a:custGeom>
                  <a:avLst/>
                  <a:gdLst/>
                  <a:ahLst/>
                  <a:cxnLst>
                    <a:cxn ang="0">
                      <a:pos x="288" y="0"/>
                    </a:cxn>
                    <a:cxn ang="0">
                      <a:pos x="284" y="52"/>
                    </a:cxn>
                    <a:cxn ang="0">
                      <a:pos x="272" y="98"/>
                    </a:cxn>
                    <a:cxn ang="0">
                      <a:pos x="254" y="140"/>
                    </a:cxn>
                    <a:cxn ang="0">
                      <a:pos x="230" y="176"/>
                    </a:cxn>
                    <a:cxn ang="0">
                      <a:pos x="204" y="208"/>
                    </a:cxn>
                    <a:cxn ang="0">
                      <a:pos x="174" y="238"/>
                    </a:cxn>
                    <a:cxn ang="0">
                      <a:pos x="144" y="262"/>
                    </a:cxn>
                    <a:cxn ang="0">
                      <a:pos x="112" y="282"/>
                    </a:cxn>
                    <a:cxn ang="0">
                      <a:pos x="84" y="298"/>
                    </a:cxn>
                    <a:cxn ang="0">
                      <a:pos x="56" y="312"/>
                    </a:cxn>
                    <a:cxn ang="0">
                      <a:pos x="34" y="322"/>
                    </a:cxn>
                    <a:cxn ang="0">
                      <a:pos x="16" y="328"/>
                    </a:cxn>
                    <a:cxn ang="0">
                      <a:pos x="4" y="332"/>
                    </a:cxn>
                    <a:cxn ang="0">
                      <a:pos x="0" y="334"/>
                    </a:cxn>
                    <a:cxn ang="0">
                      <a:pos x="4" y="332"/>
                    </a:cxn>
                    <a:cxn ang="0">
                      <a:pos x="16" y="326"/>
                    </a:cxn>
                    <a:cxn ang="0">
                      <a:pos x="34" y="318"/>
                    </a:cxn>
                    <a:cxn ang="0">
                      <a:pos x="56" y="304"/>
                    </a:cxn>
                    <a:cxn ang="0">
                      <a:pos x="84" y="288"/>
                    </a:cxn>
                    <a:cxn ang="0">
                      <a:pos x="112" y="266"/>
                    </a:cxn>
                    <a:cxn ang="0">
                      <a:pos x="142" y="242"/>
                    </a:cxn>
                    <a:cxn ang="0">
                      <a:pos x="170" y="212"/>
                    </a:cxn>
                    <a:cxn ang="0">
                      <a:pos x="196" y="180"/>
                    </a:cxn>
                    <a:cxn ang="0">
                      <a:pos x="220" y="142"/>
                    </a:cxn>
                    <a:cxn ang="0">
                      <a:pos x="238" y="100"/>
                    </a:cxn>
                    <a:cxn ang="0">
                      <a:pos x="250" y="54"/>
                    </a:cxn>
                    <a:cxn ang="0">
                      <a:pos x="254" y="2"/>
                    </a:cxn>
                    <a:cxn ang="0">
                      <a:pos x="288" y="0"/>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w="0">
                  <a:noFill/>
                  <a:prstDash val="solid"/>
                  <a:round/>
                  <a:headEnd/>
                  <a:tailEnd/>
                </a:ln>
              </p:spPr>
              <p:txBody>
                <a:bodyPr/>
                <a:lstStyle/>
                <a:p>
                  <a:endParaRPr lang="zh-CN" altLang="en-US">
                    <a:latin typeface="+mj-lt"/>
                    <a:ea typeface="楷体" pitchFamily="49" charset="-122"/>
                  </a:endParaRPr>
                </a:p>
              </p:txBody>
            </p:sp>
          </p:grpSp>
          <p:grpSp>
            <p:nvGrpSpPr>
              <p:cNvPr id="14" name="Group 45"/>
              <p:cNvGrpSpPr>
                <a:grpSpLocks/>
              </p:cNvGrpSpPr>
              <p:nvPr/>
            </p:nvGrpSpPr>
            <p:grpSpPr bwMode="auto">
              <a:xfrm flipV="1">
                <a:off x="2290" y="2725"/>
                <a:ext cx="1406" cy="313"/>
                <a:chOff x="2290" y="3030"/>
                <a:chExt cx="1832" cy="408"/>
              </a:xfrm>
            </p:grpSpPr>
            <p:sp>
              <p:nvSpPr>
                <p:cNvPr id="81" name="Freeform 46"/>
                <p:cNvSpPr>
                  <a:spLocks/>
                </p:cNvSpPr>
                <p:nvPr/>
              </p:nvSpPr>
              <p:spPr bwMode="gray">
                <a:xfrm>
                  <a:off x="2290" y="3030"/>
                  <a:ext cx="1832" cy="408"/>
                </a:xfrm>
                <a:custGeom>
                  <a:avLst/>
                  <a:gdLst/>
                  <a:ahLst/>
                  <a:cxnLst>
                    <a:cxn ang="0">
                      <a:pos x="1832" y="32"/>
                    </a:cxn>
                    <a:cxn ang="0">
                      <a:pos x="1830" y="66"/>
                    </a:cxn>
                    <a:cxn ang="0">
                      <a:pos x="1814" y="128"/>
                    </a:cxn>
                    <a:cxn ang="0">
                      <a:pos x="1788" y="188"/>
                    </a:cxn>
                    <a:cxn ang="0">
                      <a:pos x="1754" y="240"/>
                    </a:cxn>
                    <a:cxn ang="0">
                      <a:pos x="1712" y="288"/>
                    </a:cxn>
                    <a:cxn ang="0">
                      <a:pos x="1664" y="330"/>
                    </a:cxn>
                    <a:cxn ang="0">
                      <a:pos x="1610" y="362"/>
                    </a:cxn>
                    <a:cxn ang="0">
                      <a:pos x="1550" y="388"/>
                    </a:cxn>
                    <a:cxn ang="0">
                      <a:pos x="1486" y="402"/>
                    </a:cxn>
                    <a:cxn ang="0">
                      <a:pos x="1418" y="408"/>
                    </a:cxn>
                    <a:cxn ang="0">
                      <a:pos x="0" y="408"/>
                    </a:cxn>
                    <a:cxn ang="0">
                      <a:pos x="0" y="0"/>
                    </a:cxn>
                    <a:cxn ang="0">
                      <a:pos x="1832" y="0"/>
                    </a:cxn>
                    <a:cxn ang="0">
                      <a:pos x="1832" y="32"/>
                    </a:cxn>
                    <a:cxn ang="0">
                      <a:pos x="1832" y="32"/>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98B5B6"/>
                </a:solidFill>
                <a:ln w="0">
                  <a:noFill/>
                  <a:prstDash val="solid"/>
                  <a:round/>
                  <a:headEnd/>
                  <a:tailEnd/>
                </a:ln>
              </p:spPr>
              <p:txBody>
                <a:bodyPr/>
                <a:lstStyle/>
                <a:p>
                  <a:endParaRPr lang="zh-CN" altLang="en-US">
                    <a:latin typeface="+mj-lt"/>
                    <a:ea typeface="楷体" pitchFamily="49" charset="-122"/>
                  </a:endParaRPr>
                </a:p>
              </p:txBody>
            </p:sp>
            <p:sp>
              <p:nvSpPr>
                <p:cNvPr id="82" name="Freeform 47"/>
                <p:cNvSpPr>
                  <a:spLocks/>
                </p:cNvSpPr>
                <p:nvPr/>
              </p:nvSpPr>
              <p:spPr bwMode="gray">
                <a:xfrm>
                  <a:off x="3810" y="3058"/>
                  <a:ext cx="288" cy="334"/>
                </a:xfrm>
                <a:custGeom>
                  <a:avLst/>
                  <a:gdLst/>
                  <a:ahLst/>
                  <a:cxnLst>
                    <a:cxn ang="0">
                      <a:pos x="288" y="0"/>
                    </a:cxn>
                    <a:cxn ang="0">
                      <a:pos x="284" y="52"/>
                    </a:cxn>
                    <a:cxn ang="0">
                      <a:pos x="272" y="98"/>
                    </a:cxn>
                    <a:cxn ang="0">
                      <a:pos x="254" y="140"/>
                    </a:cxn>
                    <a:cxn ang="0">
                      <a:pos x="230" y="176"/>
                    </a:cxn>
                    <a:cxn ang="0">
                      <a:pos x="204" y="208"/>
                    </a:cxn>
                    <a:cxn ang="0">
                      <a:pos x="174" y="238"/>
                    </a:cxn>
                    <a:cxn ang="0">
                      <a:pos x="144" y="262"/>
                    </a:cxn>
                    <a:cxn ang="0">
                      <a:pos x="112" y="282"/>
                    </a:cxn>
                    <a:cxn ang="0">
                      <a:pos x="84" y="298"/>
                    </a:cxn>
                    <a:cxn ang="0">
                      <a:pos x="56" y="312"/>
                    </a:cxn>
                    <a:cxn ang="0">
                      <a:pos x="34" y="322"/>
                    </a:cxn>
                    <a:cxn ang="0">
                      <a:pos x="16" y="328"/>
                    </a:cxn>
                    <a:cxn ang="0">
                      <a:pos x="4" y="332"/>
                    </a:cxn>
                    <a:cxn ang="0">
                      <a:pos x="0" y="334"/>
                    </a:cxn>
                    <a:cxn ang="0">
                      <a:pos x="4" y="332"/>
                    </a:cxn>
                    <a:cxn ang="0">
                      <a:pos x="16" y="326"/>
                    </a:cxn>
                    <a:cxn ang="0">
                      <a:pos x="34" y="318"/>
                    </a:cxn>
                    <a:cxn ang="0">
                      <a:pos x="56" y="304"/>
                    </a:cxn>
                    <a:cxn ang="0">
                      <a:pos x="84" y="288"/>
                    </a:cxn>
                    <a:cxn ang="0">
                      <a:pos x="112" y="266"/>
                    </a:cxn>
                    <a:cxn ang="0">
                      <a:pos x="142" y="242"/>
                    </a:cxn>
                    <a:cxn ang="0">
                      <a:pos x="170" y="212"/>
                    </a:cxn>
                    <a:cxn ang="0">
                      <a:pos x="196" y="180"/>
                    </a:cxn>
                    <a:cxn ang="0">
                      <a:pos x="220" y="142"/>
                    </a:cxn>
                    <a:cxn ang="0">
                      <a:pos x="238" y="100"/>
                    </a:cxn>
                    <a:cxn ang="0">
                      <a:pos x="250" y="54"/>
                    </a:cxn>
                    <a:cxn ang="0">
                      <a:pos x="254" y="2"/>
                    </a:cxn>
                    <a:cxn ang="0">
                      <a:pos x="288" y="0"/>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w="0">
                  <a:noFill/>
                  <a:prstDash val="solid"/>
                  <a:round/>
                  <a:headEnd/>
                  <a:tailEnd/>
                </a:ln>
              </p:spPr>
              <p:txBody>
                <a:bodyPr/>
                <a:lstStyle/>
                <a:p>
                  <a:endParaRPr lang="zh-CN" altLang="en-US">
                    <a:latin typeface="+mj-lt"/>
                    <a:ea typeface="楷体" pitchFamily="49" charset="-122"/>
                  </a:endParaRPr>
                </a:p>
              </p:txBody>
            </p:sp>
          </p:grpSp>
        </p:grpSp>
        <p:grpSp>
          <p:nvGrpSpPr>
            <p:cNvPr id="15" name="Group 48"/>
            <p:cNvGrpSpPr>
              <a:grpSpLocks/>
            </p:cNvGrpSpPr>
            <p:nvPr/>
          </p:nvGrpSpPr>
          <p:grpSpPr bwMode="auto">
            <a:xfrm>
              <a:off x="1581" y="1791"/>
              <a:ext cx="746" cy="625"/>
              <a:chOff x="2789" y="1735"/>
              <a:chExt cx="847" cy="688"/>
            </a:xfrm>
          </p:grpSpPr>
          <p:sp>
            <p:nvSpPr>
              <p:cNvPr id="69" name="Oval 49"/>
              <p:cNvSpPr>
                <a:spLocks noChangeArrowheads="1"/>
              </p:cNvSpPr>
              <p:nvPr/>
            </p:nvSpPr>
            <p:spPr bwMode="gray">
              <a:xfrm>
                <a:off x="2789" y="1898"/>
                <a:ext cx="186" cy="360"/>
              </a:xfrm>
              <a:prstGeom prst="ellipse">
                <a:avLst/>
              </a:prstGeom>
              <a:gradFill rotWithShape="1">
                <a:gsLst>
                  <a:gs pos="0">
                    <a:srgbClr val="83A6A7">
                      <a:gamma/>
                      <a:tint val="0"/>
                      <a:invGamma/>
                    </a:srgbClr>
                  </a:gs>
                  <a:gs pos="50000">
                    <a:srgbClr val="83A6A7"/>
                  </a:gs>
                  <a:gs pos="100000">
                    <a:srgbClr val="83A6A7">
                      <a:gamma/>
                      <a:tint val="0"/>
                      <a:invGamma/>
                    </a:srgbClr>
                  </a:gs>
                </a:gsLst>
                <a:lin ang="2700000" scaled="1"/>
              </a:gradFill>
              <a:ln w="38100" algn="ctr">
                <a:noFill/>
                <a:round/>
                <a:headEnd/>
                <a:tailEnd/>
              </a:ln>
              <a:effectLst/>
            </p:spPr>
            <p:txBody>
              <a:bodyPr wrap="none" anchor="ctr">
                <a:spAutoFit/>
              </a:bodyPr>
              <a:lstStyle/>
              <a:p>
                <a:endParaRPr lang="zh-CN" altLang="en-US">
                  <a:latin typeface="+mj-lt"/>
                  <a:ea typeface="楷体" pitchFamily="49" charset="-122"/>
                </a:endParaRPr>
              </a:p>
            </p:txBody>
          </p:sp>
          <p:sp>
            <p:nvSpPr>
              <p:cNvPr id="70" name="Oval 50"/>
              <p:cNvSpPr>
                <a:spLocks noChangeArrowheads="1"/>
              </p:cNvSpPr>
              <p:nvPr/>
            </p:nvSpPr>
            <p:spPr bwMode="gray">
              <a:xfrm>
                <a:off x="2789" y="1899"/>
                <a:ext cx="186" cy="360"/>
              </a:xfrm>
              <a:prstGeom prst="ellipse">
                <a:avLst/>
              </a:prstGeom>
              <a:gradFill rotWithShape="1">
                <a:gsLst>
                  <a:gs pos="0">
                    <a:srgbClr val="83A6A7">
                      <a:alpha val="32001"/>
                    </a:srgbClr>
                  </a:gs>
                  <a:gs pos="100000">
                    <a:srgbClr val="83A6A7">
                      <a:gamma/>
                      <a:shade val="0"/>
                      <a:invGamma/>
                      <a:alpha val="89999"/>
                    </a:srgbClr>
                  </a:gs>
                </a:gsLst>
                <a:lin ang="2700000" scaled="1"/>
              </a:gradFill>
              <a:ln w="38100" algn="ctr">
                <a:noFill/>
                <a:round/>
                <a:headEnd/>
                <a:tailEnd/>
              </a:ln>
              <a:effectLst/>
            </p:spPr>
            <p:txBody>
              <a:bodyPr wrap="none" anchor="ctr">
                <a:spAutoFit/>
              </a:bodyPr>
              <a:lstStyle/>
              <a:p>
                <a:endParaRPr lang="zh-CN" altLang="en-US">
                  <a:latin typeface="+mj-lt"/>
                  <a:ea typeface="楷体" pitchFamily="49" charset="-122"/>
                </a:endParaRPr>
              </a:p>
            </p:txBody>
          </p:sp>
          <p:sp>
            <p:nvSpPr>
              <p:cNvPr id="71" name="Oval 51"/>
              <p:cNvSpPr>
                <a:spLocks noChangeArrowheads="1"/>
              </p:cNvSpPr>
              <p:nvPr/>
            </p:nvSpPr>
            <p:spPr bwMode="gray">
              <a:xfrm>
                <a:off x="2849" y="1898"/>
                <a:ext cx="787" cy="360"/>
              </a:xfrm>
              <a:prstGeom prst="ellipse">
                <a:avLst/>
              </a:prstGeom>
              <a:gradFill rotWithShape="1">
                <a:gsLst>
                  <a:gs pos="0">
                    <a:srgbClr val="83A6A7">
                      <a:gamma/>
                      <a:shade val="54118"/>
                      <a:invGamma/>
                    </a:srgbClr>
                  </a:gs>
                  <a:gs pos="50000">
                    <a:srgbClr val="83A6A7"/>
                  </a:gs>
                  <a:gs pos="100000">
                    <a:srgbClr val="83A6A7">
                      <a:gamma/>
                      <a:shade val="54118"/>
                      <a:invGamma/>
                    </a:srgbClr>
                  </a:gs>
                </a:gsLst>
                <a:lin ang="18900000" scaled="1"/>
              </a:gradFill>
              <a:ln w="38100" algn="ctr">
                <a:noFill/>
                <a:round/>
                <a:headEnd/>
                <a:tailEnd/>
              </a:ln>
              <a:effectLst/>
            </p:spPr>
            <p:txBody>
              <a:bodyPr anchor="ctr">
                <a:spAutoFit/>
              </a:bodyPr>
              <a:lstStyle/>
              <a:p>
                <a:endParaRPr lang="zh-CN" altLang="en-US">
                  <a:latin typeface="+mj-lt"/>
                  <a:ea typeface="楷体" pitchFamily="49" charset="-122"/>
                </a:endParaRPr>
              </a:p>
            </p:txBody>
          </p:sp>
          <p:sp>
            <p:nvSpPr>
              <p:cNvPr id="72" name="Oval 52"/>
              <p:cNvSpPr>
                <a:spLocks noChangeArrowheads="1"/>
              </p:cNvSpPr>
              <p:nvPr/>
            </p:nvSpPr>
            <p:spPr bwMode="gray">
              <a:xfrm>
                <a:off x="2849" y="1901"/>
                <a:ext cx="787" cy="360"/>
              </a:xfrm>
              <a:prstGeom prst="ellipse">
                <a:avLst/>
              </a:prstGeom>
              <a:gradFill rotWithShape="1">
                <a:gsLst>
                  <a:gs pos="0">
                    <a:srgbClr val="83A6A7">
                      <a:gamma/>
                      <a:shade val="63529"/>
                      <a:invGamma/>
                    </a:srgbClr>
                  </a:gs>
                  <a:gs pos="100000">
                    <a:srgbClr val="83A6A7">
                      <a:alpha val="0"/>
                    </a:srgbClr>
                  </a:gs>
                </a:gsLst>
                <a:lin ang="2700000" scaled="1"/>
              </a:gradFill>
              <a:ln w="38100" algn="ctr">
                <a:noFill/>
                <a:round/>
                <a:headEnd/>
                <a:tailEnd/>
              </a:ln>
              <a:effectLst/>
            </p:spPr>
            <p:txBody>
              <a:bodyPr anchor="ctr">
                <a:spAutoFit/>
              </a:bodyPr>
              <a:lstStyle/>
              <a:p>
                <a:endParaRPr lang="zh-CN" altLang="en-US">
                  <a:latin typeface="+mj-lt"/>
                  <a:ea typeface="楷体" pitchFamily="49" charset="-122"/>
                </a:endParaRPr>
              </a:p>
            </p:txBody>
          </p:sp>
          <p:sp>
            <p:nvSpPr>
              <p:cNvPr id="73" name="Oval 53"/>
              <p:cNvSpPr>
                <a:spLocks noChangeArrowheads="1"/>
              </p:cNvSpPr>
              <p:nvPr/>
            </p:nvSpPr>
            <p:spPr bwMode="gray">
              <a:xfrm>
                <a:off x="2888" y="1900"/>
                <a:ext cx="709" cy="360"/>
              </a:xfrm>
              <a:prstGeom prst="ellipse">
                <a:avLst/>
              </a:prstGeom>
              <a:solidFill>
                <a:srgbClr val="000000"/>
              </a:solidFill>
              <a:ln w="38100" algn="ctr">
                <a:noFill/>
                <a:round/>
                <a:headEnd/>
                <a:tailEnd/>
              </a:ln>
              <a:effectLst/>
            </p:spPr>
            <p:txBody>
              <a:bodyPr anchor="ctr">
                <a:spAutoFit/>
              </a:bodyPr>
              <a:lstStyle/>
              <a:p>
                <a:endParaRPr lang="zh-CN" altLang="en-US">
                  <a:latin typeface="+mj-lt"/>
                  <a:ea typeface="楷体" pitchFamily="49" charset="-122"/>
                </a:endParaRPr>
              </a:p>
            </p:txBody>
          </p:sp>
          <p:grpSp>
            <p:nvGrpSpPr>
              <p:cNvPr id="16" name="Group 54"/>
              <p:cNvGrpSpPr>
                <a:grpSpLocks/>
              </p:cNvGrpSpPr>
              <p:nvPr/>
            </p:nvGrpSpPr>
            <p:grpSpPr bwMode="auto">
              <a:xfrm>
                <a:off x="2899" y="1735"/>
                <a:ext cx="687" cy="688"/>
                <a:chOff x="4166" y="1706"/>
                <a:chExt cx="1252" cy="1252"/>
              </a:xfrm>
            </p:grpSpPr>
            <p:sp>
              <p:nvSpPr>
                <p:cNvPr id="75" name="Oval 55"/>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latin typeface="+mj-lt"/>
                    <a:ea typeface="楷体" pitchFamily="49" charset="-122"/>
                  </a:endParaRPr>
                </a:p>
              </p:txBody>
            </p:sp>
            <p:sp>
              <p:nvSpPr>
                <p:cNvPr id="76" name="Oval 56"/>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latin typeface="+mj-lt"/>
                    <a:ea typeface="楷体" pitchFamily="49" charset="-122"/>
                  </a:endParaRPr>
                </a:p>
              </p:txBody>
            </p:sp>
            <p:sp>
              <p:nvSpPr>
                <p:cNvPr id="77" name="Oval 57"/>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latin typeface="+mj-lt"/>
                    <a:ea typeface="楷体" pitchFamily="49" charset="-122"/>
                  </a:endParaRPr>
                </a:p>
              </p:txBody>
            </p:sp>
            <p:sp>
              <p:nvSpPr>
                <p:cNvPr id="78" name="Oval 58"/>
                <p:cNvSpPr>
                  <a:spLocks noChangeArrowheads="1"/>
                </p:cNvSpPr>
                <p:nvPr/>
              </p:nvSpPr>
              <p:spPr bwMode="gray">
                <a:xfrm rot="16200000">
                  <a:off x="4232" y="1834"/>
                  <a:ext cx="1000" cy="95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r>
                    <a:rPr lang="en-US" altLang="zh-CN" b="1" dirty="0">
                      <a:latin typeface="+mj-lt"/>
                      <a:ea typeface="楷体" pitchFamily="49" charset="-122"/>
                      <a:cs typeface="Times New Roman" pitchFamily="18" charset="0"/>
                    </a:rPr>
                    <a:t>N250</a:t>
                  </a:r>
                  <a:endParaRPr lang="zh-CN" altLang="en-US" b="1" dirty="0">
                    <a:latin typeface="+mj-lt"/>
                    <a:ea typeface="楷体" pitchFamily="49" charset="-122"/>
                    <a:cs typeface="Times New Roman" pitchFamily="18" charset="0"/>
                  </a:endParaRPr>
                </a:p>
              </p:txBody>
            </p:sp>
          </p:grpSp>
        </p:grpSp>
        <p:sp>
          <p:nvSpPr>
            <p:cNvPr id="67" name="Text Box 79"/>
            <p:cNvSpPr txBox="1">
              <a:spLocks noChangeArrowheads="1"/>
            </p:cNvSpPr>
            <p:nvPr/>
          </p:nvSpPr>
          <p:spPr bwMode="gray">
            <a:xfrm rot="3925970">
              <a:off x="1623" y="2974"/>
              <a:ext cx="1441" cy="252"/>
            </a:xfrm>
            <a:prstGeom prst="rect">
              <a:avLst/>
            </a:prstGeom>
            <a:noFill/>
            <a:ln w="9525">
              <a:noFill/>
              <a:miter lim="800000"/>
              <a:headEnd/>
              <a:tailEnd/>
            </a:ln>
            <a:effectLst/>
          </p:spPr>
          <p:txBody>
            <a:bodyPr wrap="none">
              <a:spAutoFit/>
            </a:bodyPr>
            <a:lstStyle/>
            <a:p>
              <a:pPr algn="l" eaLnBrk="0" hangingPunct="0"/>
              <a:r>
                <a:rPr lang="zh-CN" altLang="en-US" sz="2000" dirty="0">
                  <a:latin typeface="+mj-lt"/>
                  <a:ea typeface="楷体" pitchFamily="49" charset="-122"/>
                </a:rPr>
                <a:t>知觉表征（</a:t>
              </a:r>
              <a:r>
                <a:rPr lang="en-US" altLang="zh-CN" sz="2000" dirty="0">
                  <a:latin typeface="+mj-lt"/>
                  <a:ea typeface="楷体" pitchFamily="49" charset="-122"/>
                </a:rPr>
                <a:t>LTPJ</a:t>
              </a:r>
              <a:r>
                <a:rPr lang="zh-CN" altLang="en-US" sz="2000" dirty="0">
                  <a:latin typeface="+mj-lt"/>
                  <a:ea typeface="楷体" pitchFamily="49" charset="-122"/>
                </a:rPr>
                <a:t>）</a:t>
              </a:r>
              <a:endParaRPr lang="en-US" altLang="zh-CN" sz="2000" dirty="0">
                <a:latin typeface="+mj-lt"/>
                <a:ea typeface="楷体" pitchFamily="49" charset="-122"/>
              </a:endParaRPr>
            </a:p>
          </p:txBody>
        </p:sp>
        <p:sp>
          <p:nvSpPr>
            <p:cNvPr id="68" name="Text Box 80"/>
            <p:cNvSpPr txBox="1">
              <a:spLocks noChangeArrowheads="1"/>
            </p:cNvSpPr>
            <p:nvPr/>
          </p:nvSpPr>
          <p:spPr bwMode="gray">
            <a:xfrm rot="3925970">
              <a:off x="1989" y="2662"/>
              <a:ext cx="851" cy="194"/>
            </a:xfrm>
            <a:prstGeom prst="rect">
              <a:avLst/>
            </a:prstGeom>
            <a:noFill/>
            <a:ln w="9525">
              <a:noFill/>
              <a:miter lim="800000"/>
              <a:headEnd/>
              <a:tailEnd/>
            </a:ln>
            <a:effectLst/>
          </p:spPr>
          <p:txBody>
            <a:bodyPr wrap="none">
              <a:spAutoFit/>
            </a:bodyPr>
            <a:lstStyle/>
            <a:p>
              <a:pPr eaLnBrk="0" hangingPunct="0"/>
              <a:r>
                <a:rPr lang="zh-CN" altLang="en-US" sz="1400" dirty="0">
                  <a:latin typeface="+mj-lt"/>
                  <a:ea typeface="楷体" pitchFamily="49" charset="-122"/>
                </a:rPr>
                <a:t>伤人</a:t>
              </a:r>
              <a:r>
                <a:rPr lang="en-US" altLang="zh-CN" sz="1400" dirty="0">
                  <a:latin typeface="+mj-lt"/>
                  <a:ea typeface="楷体" pitchFamily="49" charset="-122"/>
                </a:rPr>
                <a:t>/</a:t>
              </a:r>
              <a:r>
                <a:rPr lang="zh-CN" altLang="en-US" sz="1400" dirty="0">
                  <a:latin typeface="+mj-lt"/>
                  <a:ea typeface="楷体" pitchFamily="49" charset="-122"/>
                </a:rPr>
                <a:t>助人</a:t>
              </a:r>
              <a:r>
                <a:rPr lang="zh-CN" altLang="en-US" sz="1400" b="1" dirty="0">
                  <a:latin typeface="+mj-lt"/>
                  <a:ea typeface="楷体" pitchFamily="49" charset="-122"/>
                </a:rPr>
                <a:t>未遂</a:t>
              </a:r>
              <a:endParaRPr lang="en-US" altLang="zh-CN" sz="1400" b="1" dirty="0">
                <a:latin typeface="+mj-lt"/>
                <a:ea typeface="楷体" pitchFamily="49" charset="-122"/>
              </a:endParaRPr>
            </a:p>
          </p:txBody>
        </p:sp>
      </p:grpSp>
      <p:grpSp>
        <p:nvGrpSpPr>
          <p:cNvPr id="17" name="Group 95"/>
          <p:cNvGrpSpPr>
            <a:grpSpLocks/>
          </p:cNvGrpSpPr>
          <p:nvPr/>
        </p:nvGrpSpPr>
        <p:grpSpPr bwMode="auto">
          <a:xfrm>
            <a:off x="4582152" y="2657468"/>
            <a:ext cx="1708150" cy="3171825"/>
            <a:chOff x="2717" y="1791"/>
            <a:chExt cx="1076" cy="1998"/>
          </a:xfrm>
        </p:grpSpPr>
        <p:grpSp>
          <p:nvGrpSpPr>
            <p:cNvPr id="18" name="Group 6"/>
            <p:cNvGrpSpPr>
              <a:grpSpLocks/>
            </p:cNvGrpSpPr>
            <p:nvPr/>
          </p:nvGrpSpPr>
          <p:grpSpPr bwMode="auto">
            <a:xfrm rot="3877067">
              <a:off x="2806" y="2717"/>
              <a:ext cx="1432" cy="542"/>
              <a:chOff x="2290" y="2725"/>
              <a:chExt cx="1832" cy="713"/>
            </a:xfrm>
          </p:grpSpPr>
          <p:grpSp>
            <p:nvGrpSpPr>
              <p:cNvPr id="19" name="Group 7"/>
              <p:cNvGrpSpPr>
                <a:grpSpLocks/>
              </p:cNvGrpSpPr>
              <p:nvPr/>
            </p:nvGrpSpPr>
            <p:grpSpPr bwMode="auto">
              <a:xfrm>
                <a:off x="2290" y="3030"/>
                <a:ext cx="1832" cy="408"/>
                <a:chOff x="2290" y="3030"/>
                <a:chExt cx="1832" cy="408"/>
              </a:xfrm>
            </p:grpSpPr>
            <p:sp>
              <p:nvSpPr>
                <p:cNvPr id="63" name="Freeform 8"/>
                <p:cNvSpPr>
                  <a:spLocks/>
                </p:cNvSpPr>
                <p:nvPr/>
              </p:nvSpPr>
              <p:spPr bwMode="gray">
                <a:xfrm>
                  <a:off x="2290" y="3030"/>
                  <a:ext cx="1832" cy="408"/>
                </a:xfrm>
                <a:custGeom>
                  <a:avLst/>
                  <a:gdLst/>
                  <a:ahLst/>
                  <a:cxnLst>
                    <a:cxn ang="0">
                      <a:pos x="1832" y="32"/>
                    </a:cxn>
                    <a:cxn ang="0">
                      <a:pos x="1830" y="66"/>
                    </a:cxn>
                    <a:cxn ang="0">
                      <a:pos x="1814" y="128"/>
                    </a:cxn>
                    <a:cxn ang="0">
                      <a:pos x="1788" y="188"/>
                    </a:cxn>
                    <a:cxn ang="0">
                      <a:pos x="1754" y="240"/>
                    </a:cxn>
                    <a:cxn ang="0">
                      <a:pos x="1712" y="288"/>
                    </a:cxn>
                    <a:cxn ang="0">
                      <a:pos x="1664" y="330"/>
                    </a:cxn>
                    <a:cxn ang="0">
                      <a:pos x="1610" y="362"/>
                    </a:cxn>
                    <a:cxn ang="0">
                      <a:pos x="1550" y="388"/>
                    </a:cxn>
                    <a:cxn ang="0">
                      <a:pos x="1486" y="402"/>
                    </a:cxn>
                    <a:cxn ang="0">
                      <a:pos x="1418" y="408"/>
                    </a:cxn>
                    <a:cxn ang="0">
                      <a:pos x="0" y="408"/>
                    </a:cxn>
                    <a:cxn ang="0">
                      <a:pos x="0" y="0"/>
                    </a:cxn>
                    <a:cxn ang="0">
                      <a:pos x="1832" y="0"/>
                    </a:cxn>
                    <a:cxn ang="0">
                      <a:pos x="1832" y="32"/>
                    </a:cxn>
                    <a:cxn ang="0">
                      <a:pos x="1832" y="32"/>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608788"/>
                </a:solidFill>
                <a:ln w="0">
                  <a:noFill/>
                  <a:prstDash val="solid"/>
                  <a:round/>
                  <a:headEnd/>
                  <a:tailEnd/>
                </a:ln>
              </p:spPr>
              <p:txBody>
                <a:bodyPr/>
                <a:lstStyle/>
                <a:p>
                  <a:endParaRPr lang="zh-CN" altLang="en-US">
                    <a:latin typeface="+mj-lt"/>
                    <a:ea typeface="楷体" pitchFamily="49" charset="-122"/>
                  </a:endParaRPr>
                </a:p>
              </p:txBody>
            </p:sp>
            <p:sp>
              <p:nvSpPr>
                <p:cNvPr id="64" name="Freeform 9"/>
                <p:cNvSpPr>
                  <a:spLocks/>
                </p:cNvSpPr>
                <p:nvPr/>
              </p:nvSpPr>
              <p:spPr bwMode="gray">
                <a:xfrm>
                  <a:off x="3810" y="3058"/>
                  <a:ext cx="288" cy="334"/>
                </a:xfrm>
                <a:custGeom>
                  <a:avLst/>
                  <a:gdLst/>
                  <a:ahLst/>
                  <a:cxnLst>
                    <a:cxn ang="0">
                      <a:pos x="288" y="0"/>
                    </a:cxn>
                    <a:cxn ang="0">
                      <a:pos x="284" y="52"/>
                    </a:cxn>
                    <a:cxn ang="0">
                      <a:pos x="272" y="98"/>
                    </a:cxn>
                    <a:cxn ang="0">
                      <a:pos x="254" y="140"/>
                    </a:cxn>
                    <a:cxn ang="0">
                      <a:pos x="230" y="176"/>
                    </a:cxn>
                    <a:cxn ang="0">
                      <a:pos x="204" y="208"/>
                    </a:cxn>
                    <a:cxn ang="0">
                      <a:pos x="174" y="238"/>
                    </a:cxn>
                    <a:cxn ang="0">
                      <a:pos x="144" y="262"/>
                    </a:cxn>
                    <a:cxn ang="0">
                      <a:pos x="112" y="282"/>
                    </a:cxn>
                    <a:cxn ang="0">
                      <a:pos x="84" y="298"/>
                    </a:cxn>
                    <a:cxn ang="0">
                      <a:pos x="56" y="312"/>
                    </a:cxn>
                    <a:cxn ang="0">
                      <a:pos x="34" y="322"/>
                    </a:cxn>
                    <a:cxn ang="0">
                      <a:pos x="16" y="328"/>
                    </a:cxn>
                    <a:cxn ang="0">
                      <a:pos x="4" y="332"/>
                    </a:cxn>
                    <a:cxn ang="0">
                      <a:pos x="0" y="334"/>
                    </a:cxn>
                    <a:cxn ang="0">
                      <a:pos x="4" y="332"/>
                    </a:cxn>
                    <a:cxn ang="0">
                      <a:pos x="16" y="326"/>
                    </a:cxn>
                    <a:cxn ang="0">
                      <a:pos x="34" y="318"/>
                    </a:cxn>
                    <a:cxn ang="0">
                      <a:pos x="56" y="304"/>
                    </a:cxn>
                    <a:cxn ang="0">
                      <a:pos x="84" y="288"/>
                    </a:cxn>
                    <a:cxn ang="0">
                      <a:pos x="112" y="266"/>
                    </a:cxn>
                    <a:cxn ang="0">
                      <a:pos x="142" y="242"/>
                    </a:cxn>
                    <a:cxn ang="0">
                      <a:pos x="170" y="212"/>
                    </a:cxn>
                    <a:cxn ang="0">
                      <a:pos x="196" y="180"/>
                    </a:cxn>
                    <a:cxn ang="0">
                      <a:pos x="220" y="142"/>
                    </a:cxn>
                    <a:cxn ang="0">
                      <a:pos x="238" y="100"/>
                    </a:cxn>
                    <a:cxn ang="0">
                      <a:pos x="250" y="54"/>
                    </a:cxn>
                    <a:cxn ang="0">
                      <a:pos x="254" y="2"/>
                    </a:cxn>
                    <a:cxn ang="0">
                      <a:pos x="288" y="0"/>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w="0">
                  <a:noFill/>
                  <a:prstDash val="solid"/>
                  <a:round/>
                  <a:headEnd/>
                  <a:tailEnd/>
                </a:ln>
              </p:spPr>
              <p:txBody>
                <a:bodyPr/>
                <a:lstStyle/>
                <a:p>
                  <a:endParaRPr lang="zh-CN" altLang="en-US">
                    <a:latin typeface="+mj-lt"/>
                    <a:ea typeface="楷体" pitchFamily="49" charset="-122"/>
                  </a:endParaRPr>
                </a:p>
              </p:txBody>
            </p:sp>
          </p:grpSp>
          <p:grpSp>
            <p:nvGrpSpPr>
              <p:cNvPr id="20" name="Group 10"/>
              <p:cNvGrpSpPr>
                <a:grpSpLocks/>
              </p:cNvGrpSpPr>
              <p:nvPr/>
            </p:nvGrpSpPr>
            <p:grpSpPr bwMode="auto">
              <a:xfrm flipV="1">
                <a:off x="2290" y="2725"/>
                <a:ext cx="1406" cy="313"/>
                <a:chOff x="2290" y="3030"/>
                <a:chExt cx="1832" cy="408"/>
              </a:xfrm>
            </p:grpSpPr>
            <p:sp>
              <p:nvSpPr>
                <p:cNvPr id="61" name="Freeform 11"/>
                <p:cNvSpPr>
                  <a:spLocks/>
                </p:cNvSpPr>
                <p:nvPr/>
              </p:nvSpPr>
              <p:spPr bwMode="gray">
                <a:xfrm>
                  <a:off x="2290" y="3030"/>
                  <a:ext cx="1832" cy="408"/>
                </a:xfrm>
                <a:custGeom>
                  <a:avLst/>
                  <a:gdLst/>
                  <a:ahLst/>
                  <a:cxnLst>
                    <a:cxn ang="0">
                      <a:pos x="1832" y="32"/>
                    </a:cxn>
                    <a:cxn ang="0">
                      <a:pos x="1830" y="66"/>
                    </a:cxn>
                    <a:cxn ang="0">
                      <a:pos x="1814" y="128"/>
                    </a:cxn>
                    <a:cxn ang="0">
                      <a:pos x="1788" y="188"/>
                    </a:cxn>
                    <a:cxn ang="0">
                      <a:pos x="1754" y="240"/>
                    </a:cxn>
                    <a:cxn ang="0">
                      <a:pos x="1712" y="288"/>
                    </a:cxn>
                    <a:cxn ang="0">
                      <a:pos x="1664" y="330"/>
                    </a:cxn>
                    <a:cxn ang="0">
                      <a:pos x="1610" y="362"/>
                    </a:cxn>
                    <a:cxn ang="0">
                      <a:pos x="1550" y="388"/>
                    </a:cxn>
                    <a:cxn ang="0">
                      <a:pos x="1486" y="402"/>
                    </a:cxn>
                    <a:cxn ang="0">
                      <a:pos x="1418" y="408"/>
                    </a:cxn>
                    <a:cxn ang="0">
                      <a:pos x="0" y="408"/>
                    </a:cxn>
                    <a:cxn ang="0">
                      <a:pos x="0" y="0"/>
                    </a:cxn>
                    <a:cxn ang="0">
                      <a:pos x="1832" y="0"/>
                    </a:cxn>
                    <a:cxn ang="0">
                      <a:pos x="1832" y="32"/>
                    </a:cxn>
                    <a:cxn ang="0">
                      <a:pos x="1832" y="32"/>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98B5B6"/>
                </a:solidFill>
                <a:ln w="0">
                  <a:noFill/>
                  <a:prstDash val="solid"/>
                  <a:round/>
                  <a:headEnd/>
                  <a:tailEnd/>
                </a:ln>
              </p:spPr>
              <p:txBody>
                <a:bodyPr/>
                <a:lstStyle/>
                <a:p>
                  <a:endParaRPr lang="zh-CN" altLang="en-US">
                    <a:latin typeface="+mj-lt"/>
                    <a:ea typeface="楷体" pitchFamily="49" charset="-122"/>
                  </a:endParaRPr>
                </a:p>
              </p:txBody>
            </p:sp>
            <p:sp>
              <p:nvSpPr>
                <p:cNvPr id="62" name="Freeform 12"/>
                <p:cNvSpPr>
                  <a:spLocks/>
                </p:cNvSpPr>
                <p:nvPr/>
              </p:nvSpPr>
              <p:spPr bwMode="gray">
                <a:xfrm>
                  <a:off x="3810" y="3058"/>
                  <a:ext cx="288" cy="334"/>
                </a:xfrm>
                <a:custGeom>
                  <a:avLst/>
                  <a:gdLst/>
                  <a:ahLst/>
                  <a:cxnLst>
                    <a:cxn ang="0">
                      <a:pos x="288" y="0"/>
                    </a:cxn>
                    <a:cxn ang="0">
                      <a:pos x="284" y="52"/>
                    </a:cxn>
                    <a:cxn ang="0">
                      <a:pos x="272" y="98"/>
                    </a:cxn>
                    <a:cxn ang="0">
                      <a:pos x="254" y="140"/>
                    </a:cxn>
                    <a:cxn ang="0">
                      <a:pos x="230" y="176"/>
                    </a:cxn>
                    <a:cxn ang="0">
                      <a:pos x="204" y="208"/>
                    </a:cxn>
                    <a:cxn ang="0">
                      <a:pos x="174" y="238"/>
                    </a:cxn>
                    <a:cxn ang="0">
                      <a:pos x="144" y="262"/>
                    </a:cxn>
                    <a:cxn ang="0">
                      <a:pos x="112" y="282"/>
                    </a:cxn>
                    <a:cxn ang="0">
                      <a:pos x="84" y="298"/>
                    </a:cxn>
                    <a:cxn ang="0">
                      <a:pos x="56" y="312"/>
                    </a:cxn>
                    <a:cxn ang="0">
                      <a:pos x="34" y="322"/>
                    </a:cxn>
                    <a:cxn ang="0">
                      <a:pos x="16" y="328"/>
                    </a:cxn>
                    <a:cxn ang="0">
                      <a:pos x="4" y="332"/>
                    </a:cxn>
                    <a:cxn ang="0">
                      <a:pos x="0" y="334"/>
                    </a:cxn>
                    <a:cxn ang="0">
                      <a:pos x="4" y="332"/>
                    </a:cxn>
                    <a:cxn ang="0">
                      <a:pos x="16" y="326"/>
                    </a:cxn>
                    <a:cxn ang="0">
                      <a:pos x="34" y="318"/>
                    </a:cxn>
                    <a:cxn ang="0">
                      <a:pos x="56" y="304"/>
                    </a:cxn>
                    <a:cxn ang="0">
                      <a:pos x="84" y="288"/>
                    </a:cxn>
                    <a:cxn ang="0">
                      <a:pos x="112" y="266"/>
                    </a:cxn>
                    <a:cxn ang="0">
                      <a:pos x="142" y="242"/>
                    </a:cxn>
                    <a:cxn ang="0">
                      <a:pos x="170" y="212"/>
                    </a:cxn>
                    <a:cxn ang="0">
                      <a:pos x="196" y="180"/>
                    </a:cxn>
                    <a:cxn ang="0">
                      <a:pos x="220" y="142"/>
                    </a:cxn>
                    <a:cxn ang="0">
                      <a:pos x="238" y="100"/>
                    </a:cxn>
                    <a:cxn ang="0">
                      <a:pos x="250" y="54"/>
                    </a:cxn>
                    <a:cxn ang="0">
                      <a:pos x="254" y="2"/>
                    </a:cxn>
                    <a:cxn ang="0">
                      <a:pos x="288" y="0"/>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w="0">
                  <a:noFill/>
                  <a:prstDash val="solid"/>
                  <a:round/>
                  <a:headEnd/>
                  <a:tailEnd/>
                </a:ln>
              </p:spPr>
              <p:txBody>
                <a:bodyPr/>
                <a:lstStyle/>
                <a:p>
                  <a:endParaRPr lang="zh-CN" altLang="en-US">
                    <a:latin typeface="+mj-lt"/>
                    <a:ea typeface="楷体" pitchFamily="49" charset="-122"/>
                  </a:endParaRPr>
                </a:p>
              </p:txBody>
            </p:sp>
          </p:grpSp>
        </p:grpSp>
        <p:grpSp>
          <p:nvGrpSpPr>
            <p:cNvPr id="21" name="Group 13"/>
            <p:cNvGrpSpPr>
              <a:grpSpLocks/>
            </p:cNvGrpSpPr>
            <p:nvPr/>
          </p:nvGrpSpPr>
          <p:grpSpPr bwMode="auto">
            <a:xfrm>
              <a:off x="2717" y="1791"/>
              <a:ext cx="747" cy="625"/>
              <a:chOff x="2789" y="1735"/>
              <a:chExt cx="847" cy="688"/>
            </a:xfrm>
          </p:grpSpPr>
          <p:sp>
            <p:nvSpPr>
              <p:cNvPr id="49" name="Oval 14"/>
              <p:cNvSpPr>
                <a:spLocks noChangeArrowheads="1"/>
              </p:cNvSpPr>
              <p:nvPr/>
            </p:nvSpPr>
            <p:spPr bwMode="gray">
              <a:xfrm>
                <a:off x="2789" y="1898"/>
                <a:ext cx="186" cy="360"/>
              </a:xfrm>
              <a:prstGeom prst="ellipse">
                <a:avLst/>
              </a:prstGeom>
              <a:gradFill rotWithShape="1">
                <a:gsLst>
                  <a:gs pos="0">
                    <a:srgbClr val="83A6A7">
                      <a:gamma/>
                      <a:tint val="0"/>
                      <a:invGamma/>
                    </a:srgbClr>
                  </a:gs>
                  <a:gs pos="50000">
                    <a:srgbClr val="83A6A7"/>
                  </a:gs>
                  <a:gs pos="100000">
                    <a:srgbClr val="83A6A7">
                      <a:gamma/>
                      <a:tint val="0"/>
                      <a:invGamma/>
                    </a:srgbClr>
                  </a:gs>
                </a:gsLst>
                <a:lin ang="2700000" scaled="1"/>
              </a:gradFill>
              <a:ln w="38100" algn="ctr">
                <a:noFill/>
                <a:round/>
                <a:headEnd/>
                <a:tailEnd/>
              </a:ln>
              <a:effectLst/>
            </p:spPr>
            <p:txBody>
              <a:bodyPr wrap="none" anchor="ctr">
                <a:spAutoFit/>
              </a:bodyPr>
              <a:lstStyle/>
              <a:p>
                <a:endParaRPr lang="zh-CN" altLang="en-US">
                  <a:latin typeface="+mj-lt"/>
                  <a:ea typeface="楷体" pitchFamily="49" charset="-122"/>
                </a:endParaRPr>
              </a:p>
            </p:txBody>
          </p:sp>
          <p:sp>
            <p:nvSpPr>
              <p:cNvPr id="50" name="Oval 15"/>
              <p:cNvSpPr>
                <a:spLocks noChangeArrowheads="1"/>
              </p:cNvSpPr>
              <p:nvPr/>
            </p:nvSpPr>
            <p:spPr bwMode="gray">
              <a:xfrm>
                <a:off x="2789" y="1899"/>
                <a:ext cx="186" cy="360"/>
              </a:xfrm>
              <a:prstGeom prst="ellipse">
                <a:avLst/>
              </a:prstGeom>
              <a:gradFill rotWithShape="1">
                <a:gsLst>
                  <a:gs pos="0">
                    <a:srgbClr val="83A6A7">
                      <a:alpha val="32001"/>
                    </a:srgbClr>
                  </a:gs>
                  <a:gs pos="100000">
                    <a:srgbClr val="83A6A7">
                      <a:gamma/>
                      <a:shade val="0"/>
                      <a:invGamma/>
                      <a:alpha val="89999"/>
                    </a:srgbClr>
                  </a:gs>
                </a:gsLst>
                <a:lin ang="2700000" scaled="1"/>
              </a:gradFill>
              <a:ln w="38100" algn="ctr">
                <a:noFill/>
                <a:round/>
                <a:headEnd/>
                <a:tailEnd/>
              </a:ln>
              <a:effectLst/>
            </p:spPr>
            <p:txBody>
              <a:bodyPr wrap="none" anchor="ctr">
                <a:spAutoFit/>
              </a:bodyPr>
              <a:lstStyle/>
              <a:p>
                <a:endParaRPr lang="zh-CN" altLang="en-US">
                  <a:latin typeface="+mj-lt"/>
                  <a:ea typeface="楷体" pitchFamily="49" charset="-122"/>
                </a:endParaRPr>
              </a:p>
            </p:txBody>
          </p:sp>
          <p:sp>
            <p:nvSpPr>
              <p:cNvPr id="51" name="Oval 16"/>
              <p:cNvSpPr>
                <a:spLocks noChangeArrowheads="1"/>
              </p:cNvSpPr>
              <p:nvPr/>
            </p:nvSpPr>
            <p:spPr bwMode="gray">
              <a:xfrm>
                <a:off x="2849" y="1898"/>
                <a:ext cx="787" cy="360"/>
              </a:xfrm>
              <a:prstGeom prst="ellipse">
                <a:avLst/>
              </a:prstGeom>
              <a:gradFill rotWithShape="1">
                <a:gsLst>
                  <a:gs pos="0">
                    <a:srgbClr val="83A6A7">
                      <a:gamma/>
                      <a:shade val="54118"/>
                      <a:invGamma/>
                    </a:srgbClr>
                  </a:gs>
                  <a:gs pos="50000">
                    <a:srgbClr val="83A6A7"/>
                  </a:gs>
                  <a:gs pos="100000">
                    <a:srgbClr val="83A6A7">
                      <a:gamma/>
                      <a:shade val="54118"/>
                      <a:invGamma/>
                    </a:srgbClr>
                  </a:gs>
                </a:gsLst>
                <a:lin ang="18900000" scaled="1"/>
              </a:gradFill>
              <a:ln w="38100" algn="ctr">
                <a:noFill/>
                <a:round/>
                <a:headEnd/>
                <a:tailEnd/>
              </a:ln>
              <a:effectLst/>
            </p:spPr>
            <p:txBody>
              <a:bodyPr anchor="ctr">
                <a:spAutoFit/>
              </a:bodyPr>
              <a:lstStyle/>
              <a:p>
                <a:endParaRPr lang="zh-CN" altLang="en-US">
                  <a:latin typeface="+mj-lt"/>
                  <a:ea typeface="楷体" pitchFamily="49" charset="-122"/>
                </a:endParaRPr>
              </a:p>
            </p:txBody>
          </p:sp>
          <p:sp>
            <p:nvSpPr>
              <p:cNvPr id="52" name="Oval 17"/>
              <p:cNvSpPr>
                <a:spLocks noChangeArrowheads="1"/>
              </p:cNvSpPr>
              <p:nvPr/>
            </p:nvSpPr>
            <p:spPr bwMode="gray">
              <a:xfrm>
                <a:off x="2849" y="1901"/>
                <a:ext cx="787" cy="360"/>
              </a:xfrm>
              <a:prstGeom prst="ellipse">
                <a:avLst/>
              </a:prstGeom>
              <a:gradFill rotWithShape="1">
                <a:gsLst>
                  <a:gs pos="0">
                    <a:srgbClr val="83A6A7">
                      <a:gamma/>
                      <a:shade val="63529"/>
                      <a:invGamma/>
                    </a:srgbClr>
                  </a:gs>
                  <a:gs pos="100000">
                    <a:srgbClr val="83A6A7">
                      <a:alpha val="0"/>
                    </a:srgbClr>
                  </a:gs>
                </a:gsLst>
                <a:lin ang="2700000" scaled="1"/>
              </a:gradFill>
              <a:ln w="38100" algn="ctr">
                <a:noFill/>
                <a:round/>
                <a:headEnd/>
                <a:tailEnd/>
              </a:ln>
              <a:effectLst/>
            </p:spPr>
            <p:txBody>
              <a:bodyPr anchor="ctr">
                <a:spAutoFit/>
              </a:bodyPr>
              <a:lstStyle/>
              <a:p>
                <a:endParaRPr lang="zh-CN" altLang="en-US">
                  <a:latin typeface="+mj-lt"/>
                  <a:ea typeface="楷体" pitchFamily="49" charset="-122"/>
                </a:endParaRPr>
              </a:p>
            </p:txBody>
          </p:sp>
          <p:sp>
            <p:nvSpPr>
              <p:cNvPr id="53" name="Oval 18"/>
              <p:cNvSpPr>
                <a:spLocks noChangeArrowheads="1"/>
              </p:cNvSpPr>
              <p:nvPr/>
            </p:nvSpPr>
            <p:spPr bwMode="gray">
              <a:xfrm>
                <a:off x="2888" y="1900"/>
                <a:ext cx="709" cy="360"/>
              </a:xfrm>
              <a:prstGeom prst="ellipse">
                <a:avLst/>
              </a:prstGeom>
              <a:solidFill>
                <a:srgbClr val="000000"/>
              </a:solidFill>
              <a:ln w="38100" algn="ctr">
                <a:noFill/>
                <a:round/>
                <a:headEnd/>
                <a:tailEnd/>
              </a:ln>
              <a:effectLst/>
            </p:spPr>
            <p:txBody>
              <a:bodyPr anchor="ctr">
                <a:spAutoFit/>
              </a:bodyPr>
              <a:lstStyle/>
              <a:p>
                <a:endParaRPr lang="zh-CN" altLang="en-US">
                  <a:latin typeface="+mj-lt"/>
                  <a:ea typeface="楷体" pitchFamily="49" charset="-122"/>
                </a:endParaRPr>
              </a:p>
            </p:txBody>
          </p:sp>
          <p:grpSp>
            <p:nvGrpSpPr>
              <p:cNvPr id="22" name="Group 19"/>
              <p:cNvGrpSpPr>
                <a:grpSpLocks/>
              </p:cNvGrpSpPr>
              <p:nvPr/>
            </p:nvGrpSpPr>
            <p:grpSpPr bwMode="auto">
              <a:xfrm>
                <a:off x="2899" y="1735"/>
                <a:ext cx="687" cy="688"/>
                <a:chOff x="4166" y="1706"/>
                <a:chExt cx="1252" cy="1252"/>
              </a:xfrm>
            </p:grpSpPr>
            <p:sp>
              <p:nvSpPr>
                <p:cNvPr id="55" name="Oval 20"/>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latin typeface="+mj-lt"/>
                    <a:ea typeface="楷体" pitchFamily="49" charset="-122"/>
                  </a:endParaRPr>
                </a:p>
              </p:txBody>
            </p:sp>
            <p:sp>
              <p:nvSpPr>
                <p:cNvPr id="56" name="Oval 21"/>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latin typeface="+mj-lt"/>
                    <a:ea typeface="楷体" pitchFamily="49" charset="-122"/>
                  </a:endParaRPr>
                </a:p>
              </p:txBody>
            </p:sp>
            <p:sp>
              <p:nvSpPr>
                <p:cNvPr id="57" name="Oval 22"/>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latin typeface="+mj-lt"/>
                    <a:ea typeface="楷体" pitchFamily="49" charset="-122"/>
                  </a:endParaRPr>
                </a:p>
              </p:txBody>
            </p:sp>
            <p:sp>
              <p:nvSpPr>
                <p:cNvPr id="58" name="Oval 23"/>
                <p:cNvSpPr>
                  <a:spLocks noChangeArrowheads="1"/>
                </p:cNvSpPr>
                <p:nvPr/>
              </p:nvSpPr>
              <p:spPr bwMode="gray">
                <a:xfrm rot="16200000">
                  <a:off x="4279" y="1825"/>
                  <a:ext cx="1001" cy="955"/>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r>
                    <a:rPr lang="en-US" altLang="zh-CN" b="1" dirty="0">
                      <a:latin typeface="+mj-lt"/>
                      <a:ea typeface="楷体" pitchFamily="49" charset="-122"/>
                      <a:cs typeface="Times New Roman" pitchFamily="18" charset="0"/>
                    </a:rPr>
                    <a:t>FSW</a:t>
                  </a:r>
                  <a:endParaRPr lang="zh-CN" altLang="en-US" b="1" dirty="0">
                    <a:latin typeface="+mj-lt"/>
                    <a:ea typeface="楷体" pitchFamily="49" charset="-122"/>
                    <a:cs typeface="Times New Roman" pitchFamily="18" charset="0"/>
                  </a:endParaRPr>
                </a:p>
              </p:txBody>
            </p:sp>
          </p:grpSp>
        </p:grpSp>
        <p:sp>
          <p:nvSpPr>
            <p:cNvPr id="47" name="Text Box 81"/>
            <p:cNvSpPr txBox="1">
              <a:spLocks noChangeArrowheads="1"/>
            </p:cNvSpPr>
            <p:nvPr/>
          </p:nvSpPr>
          <p:spPr bwMode="gray">
            <a:xfrm rot="3925970">
              <a:off x="2779" y="2986"/>
              <a:ext cx="1354" cy="252"/>
            </a:xfrm>
            <a:prstGeom prst="rect">
              <a:avLst/>
            </a:prstGeom>
            <a:noFill/>
            <a:ln w="9525">
              <a:noFill/>
              <a:miter lim="800000"/>
              <a:headEnd/>
              <a:tailEnd/>
            </a:ln>
            <a:effectLst/>
          </p:spPr>
          <p:txBody>
            <a:bodyPr wrap="none">
              <a:spAutoFit/>
            </a:bodyPr>
            <a:lstStyle/>
            <a:p>
              <a:pPr algn="l" eaLnBrk="0" hangingPunct="0"/>
              <a:r>
                <a:rPr lang="zh-CN" altLang="en-US" sz="2000" dirty="0">
                  <a:latin typeface="+mj-lt"/>
                  <a:ea typeface="楷体" pitchFamily="49" charset="-122"/>
                </a:rPr>
                <a:t>认知控制（</a:t>
              </a:r>
              <a:r>
                <a:rPr lang="en-US" altLang="zh-CN" sz="2000" dirty="0">
                  <a:latin typeface="+mj-lt"/>
                  <a:ea typeface="楷体" pitchFamily="49" charset="-122"/>
                </a:rPr>
                <a:t>PFC</a:t>
              </a:r>
              <a:r>
                <a:rPr lang="zh-CN" altLang="en-US" sz="2000" dirty="0">
                  <a:latin typeface="+mj-lt"/>
                  <a:ea typeface="楷体" pitchFamily="49" charset="-122"/>
                </a:rPr>
                <a:t>）</a:t>
              </a:r>
              <a:endParaRPr lang="en-US" altLang="zh-CN" sz="2000" dirty="0">
                <a:latin typeface="+mj-lt"/>
                <a:ea typeface="楷体" pitchFamily="49" charset="-122"/>
              </a:endParaRPr>
            </a:p>
          </p:txBody>
        </p:sp>
        <p:sp>
          <p:nvSpPr>
            <p:cNvPr id="48" name="Text Box 82"/>
            <p:cNvSpPr txBox="1">
              <a:spLocks noChangeArrowheads="1"/>
            </p:cNvSpPr>
            <p:nvPr/>
          </p:nvSpPr>
          <p:spPr bwMode="gray">
            <a:xfrm rot="3925970">
              <a:off x="3131" y="2662"/>
              <a:ext cx="851" cy="194"/>
            </a:xfrm>
            <a:prstGeom prst="rect">
              <a:avLst/>
            </a:prstGeom>
            <a:noFill/>
            <a:ln w="9525">
              <a:noFill/>
              <a:miter lim="800000"/>
              <a:headEnd/>
              <a:tailEnd/>
            </a:ln>
            <a:effectLst/>
          </p:spPr>
          <p:txBody>
            <a:bodyPr wrap="none">
              <a:spAutoFit/>
            </a:bodyPr>
            <a:lstStyle/>
            <a:p>
              <a:pPr eaLnBrk="0" hangingPunct="0"/>
              <a:r>
                <a:rPr lang="zh-CN" altLang="en-US" sz="1400" dirty="0">
                  <a:latin typeface="+mj-lt"/>
                  <a:ea typeface="楷体" pitchFamily="49" charset="-122"/>
                </a:rPr>
                <a:t>伤人</a:t>
              </a:r>
              <a:r>
                <a:rPr lang="en-US" altLang="zh-CN" sz="1400" dirty="0">
                  <a:latin typeface="+mj-lt"/>
                  <a:ea typeface="楷体" pitchFamily="49" charset="-122"/>
                </a:rPr>
                <a:t>/</a:t>
              </a:r>
              <a:r>
                <a:rPr lang="zh-CN" altLang="en-US" sz="1400" dirty="0">
                  <a:latin typeface="+mj-lt"/>
                  <a:ea typeface="楷体" pitchFamily="49" charset="-122"/>
                </a:rPr>
                <a:t>助人</a:t>
              </a:r>
              <a:r>
                <a:rPr lang="zh-CN" altLang="en-US" sz="1400" b="1" dirty="0">
                  <a:latin typeface="+mj-lt"/>
                  <a:ea typeface="楷体" pitchFamily="49" charset="-122"/>
                </a:rPr>
                <a:t>未遂</a:t>
              </a:r>
              <a:endParaRPr lang="en-US" altLang="zh-CN" sz="1400" b="1" dirty="0">
                <a:latin typeface="+mj-lt"/>
                <a:ea typeface="楷体" pitchFamily="49" charset="-122"/>
              </a:endParaRPr>
            </a:p>
          </p:txBody>
        </p:sp>
      </p:grpSp>
      <p:grpSp>
        <p:nvGrpSpPr>
          <p:cNvPr id="23" name="Group 95"/>
          <p:cNvGrpSpPr>
            <a:grpSpLocks/>
          </p:cNvGrpSpPr>
          <p:nvPr/>
        </p:nvGrpSpPr>
        <p:grpSpPr bwMode="auto">
          <a:xfrm>
            <a:off x="6412550" y="2686037"/>
            <a:ext cx="1708150" cy="3230563"/>
            <a:chOff x="2717" y="1791"/>
            <a:chExt cx="1076" cy="2035"/>
          </a:xfrm>
        </p:grpSpPr>
        <p:grpSp>
          <p:nvGrpSpPr>
            <p:cNvPr id="24" name="Group 6"/>
            <p:cNvGrpSpPr>
              <a:grpSpLocks/>
            </p:cNvGrpSpPr>
            <p:nvPr/>
          </p:nvGrpSpPr>
          <p:grpSpPr bwMode="auto">
            <a:xfrm rot="3877067">
              <a:off x="2806" y="2717"/>
              <a:ext cx="1432" cy="542"/>
              <a:chOff x="2290" y="2725"/>
              <a:chExt cx="1832" cy="713"/>
            </a:xfrm>
          </p:grpSpPr>
          <p:grpSp>
            <p:nvGrpSpPr>
              <p:cNvPr id="25" name="Group 7"/>
              <p:cNvGrpSpPr>
                <a:grpSpLocks/>
              </p:cNvGrpSpPr>
              <p:nvPr/>
            </p:nvGrpSpPr>
            <p:grpSpPr bwMode="auto">
              <a:xfrm>
                <a:off x="2290" y="3030"/>
                <a:ext cx="1832" cy="408"/>
                <a:chOff x="2290" y="3030"/>
                <a:chExt cx="1832" cy="408"/>
              </a:xfrm>
            </p:grpSpPr>
            <p:sp>
              <p:nvSpPr>
                <p:cNvPr id="126" name="Freeform 8"/>
                <p:cNvSpPr>
                  <a:spLocks/>
                </p:cNvSpPr>
                <p:nvPr/>
              </p:nvSpPr>
              <p:spPr bwMode="gray">
                <a:xfrm>
                  <a:off x="2290" y="3030"/>
                  <a:ext cx="1832" cy="408"/>
                </a:xfrm>
                <a:custGeom>
                  <a:avLst/>
                  <a:gdLst/>
                  <a:ahLst/>
                  <a:cxnLst>
                    <a:cxn ang="0">
                      <a:pos x="1832" y="32"/>
                    </a:cxn>
                    <a:cxn ang="0">
                      <a:pos x="1830" y="66"/>
                    </a:cxn>
                    <a:cxn ang="0">
                      <a:pos x="1814" y="128"/>
                    </a:cxn>
                    <a:cxn ang="0">
                      <a:pos x="1788" y="188"/>
                    </a:cxn>
                    <a:cxn ang="0">
                      <a:pos x="1754" y="240"/>
                    </a:cxn>
                    <a:cxn ang="0">
                      <a:pos x="1712" y="288"/>
                    </a:cxn>
                    <a:cxn ang="0">
                      <a:pos x="1664" y="330"/>
                    </a:cxn>
                    <a:cxn ang="0">
                      <a:pos x="1610" y="362"/>
                    </a:cxn>
                    <a:cxn ang="0">
                      <a:pos x="1550" y="388"/>
                    </a:cxn>
                    <a:cxn ang="0">
                      <a:pos x="1486" y="402"/>
                    </a:cxn>
                    <a:cxn ang="0">
                      <a:pos x="1418" y="408"/>
                    </a:cxn>
                    <a:cxn ang="0">
                      <a:pos x="0" y="408"/>
                    </a:cxn>
                    <a:cxn ang="0">
                      <a:pos x="0" y="0"/>
                    </a:cxn>
                    <a:cxn ang="0">
                      <a:pos x="1832" y="0"/>
                    </a:cxn>
                    <a:cxn ang="0">
                      <a:pos x="1832" y="32"/>
                    </a:cxn>
                    <a:cxn ang="0">
                      <a:pos x="1832" y="32"/>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608788"/>
                </a:solidFill>
                <a:ln w="0">
                  <a:noFill/>
                  <a:prstDash val="solid"/>
                  <a:round/>
                  <a:headEnd/>
                  <a:tailEnd/>
                </a:ln>
              </p:spPr>
              <p:txBody>
                <a:bodyPr/>
                <a:lstStyle/>
                <a:p>
                  <a:endParaRPr lang="zh-CN" altLang="en-US">
                    <a:latin typeface="+mj-lt"/>
                    <a:ea typeface="楷体" pitchFamily="49" charset="-122"/>
                  </a:endParaRPr>
                </a:p>
              </p:txBody>
            </p:sp>
            <p:sp>
              <p:nvSpPr>
                <p:cNvPr id="127" name="Freeform 9"/>
                <p:cNvSpPr>
                  <a:spLocks/>
                </p:cNvSpPr>
                <p:nvPr/>
              </p:nvSpPr>
              <p:spPr bwMode="gray">
                <a:xfrm>
                  <a:off x="3811" y="3058"/>
                  <a:ext cx="288" cy="334"/>
                </a:xfrm>
                <a:custGeom>
                  <a:avLst/>
                  <a:gdLst/>
                  <a:ahLst/>
                  <a:cxnLst>
                    <a:cxn ang="0">
                      <a:pos x="288" y="0"/>
                    </a:cxn>
                    <a:cxn ang="0">
                      <a:pos x="284" y="52"/>
                    </a:cxn>
                    <a:cxn ang="0">
                      <a:pos x="272" y="98"/>
                    </a:cxn>
                    <a:cxn ang="0">
                      <a:pos x="254" y="140"/>
                    </a:cxn>
                    <a:cxn ang="0">
                      <a:pos x="230" y="176"/>
                    </a:cxn>
                    <a:cxn ang="0">
                      <a:pos x="204" y="208"/>
                    </a:cxn>
                    <a:cxn ang="0">
                      <a:pos x="174" y="238"/>
                    </a:cxn>
                    <a:cxn ang="0">
                      <a:pos x="144" y="262"/>
                    </a:cxn>
                    <a:cxn ang="0">
                      <a:pos x="112" y="282"/>
                    </a:cxn>
                    <a:cxn ang="0">
                      <a:pos x="84" y="298"/>
                    </a:cxn>
                    <a:cxn ang="0">
                      <a:pos x="56" y="312"/>
                    </a:cxn>
                    <a:cxn ang="0">
                      <a:pos x="34" y="322"/>
                    </a:cxn>
                    <a:cxn ang="0">
                      <a:pos x="16" y="328"/>
                    </a:cxn>
                    <a:cxn ang="0">
                      <a:pos x="4" y="332"/>
                    </a:cxn>
                    <a:cxn ang="0">
                      <a:pos x="0" y="334"/>
                    </a:cxn>
                    <a:cxn ang="0">
                      <a:pos x="4" y="332"/>
                    </a:cxn>
                    <a:cxn ang="0">
                      <a:pos x="16" y="326"/>
                    </a:cxn>
                    <a:cxn ang="0">
                      <a:pos x="34" y="318"/>
                    </a:cxn>
                    <a:cxn ang="0">
                      <a:pos x="56" y="304"/>
                    </a:cxn>
                    <a:cxn ang="0">
                      <a:pos x="84" y="288"/>
                    </a:cxn>
                    <a:cxn ang="0">
                      <a:pos x="112" y="266"/>
                    </a:cxn>
                    <a:cxn ang="0">
                      <a:pos x="142" y="242"/>
                    </a:cxn>
                    <a:cxn ang="0">
                      <a:pos x="170" y="212"/>
                    </a:cxn>
                    <a:cxn ang="0">
                      <a:pos x="196" y="180"/>
                    </a:cxn>
                    <a:cxn ang="0">
                      <a:pos x="220" y="142"/>
                    </a:cxn>
                    <a:cxn ang="0">
                      <a:pos x="238" y="100"/>
                    </a:cxn>
                    <a:cxn ang="0">
                      <a:pos x="250" y="54"/>
                    </a:cxn>
                    <a:cxn ang="0">
                      <a:pos x="254" y="2"/>
                    </a:cxn>
                    <a:cxn ang="0">
                      <a:pos x="288" y="0"/>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w="0">
                  <a:noFill/>
                  <a:prstDash val="solid"/>
                  <a:round/>
                  <a:headEnd/>
                  <a:tailEnd/>
                </a:ln>
              </p:spPr>
              <p:txBody>
                <a:bodyPr/>
                <a:lstStyle/>
                <a:p>
                  <a:endParaRPr lang="zh-CN" altLang="en-US">
                    <a:latin typeface="+mj-lt"/>
                    <a:ea typeface="楷体" pitchFamily="49" charset="-122"/>
                  </a:endParaRPr>
                </a:p>
              </p:txBody>
            </p:sp>
          </p:grpSp>
          <p:grpSp>
            <p:nvGrpSpPr>
              <p:cNvPr id="26" name="Group 10"/>
              <p:cNvGrpSpPr>
                <a:grpSpLocks/>
              </p:cNvGrpSpPr>
              <p:nvPr/>
            </p:nvGrpSpPr>
            <p:grpSpPr bwMode="auto">
              <a:xfrm flipV="1">
                <a:off x="2290" y="2725"/>
                <a:ext cx="1406" cy="313"/>
                <a:chOff x="2290" y="3030"/>
                <a:chExt cx="1832" cy="408"/>
              </a:xfrm>
            </p:grpSpPr>
            <p:sp>
              <p:nvSpPr>
                <p:cNvPr id="124" name="Freeform 11"/>
                <p:cNvSpPr>
                  <a:spLocks/>
                </p:cNvSpPr>
                <p:nvPr/>
              </p:nvSpPr>
              <p:spPr bwMode="gray">
                <a:xfrm>
                  <a:off x="2290" y="3030"/>
                  <a:ext cx="1832" cy="408"/>
                </a:xfrm>
                <a:custGeom>
                  <a:avLst/>
                  <a:gdLst/>
                  <a:ahLst/>
                  <a:cxnLst>
                    <a:cxn ang="0">
                      <a:pos x="1832" y="32"/>
                    </a:cxn>
                    <a:cxn ang="0">
                      <a:pos x="1830" y="66"/>
                    </a:cxn>
                    <a:cxn ang="0">
                      <a:pos x="1814" y="128"/>
                    </a:cxn>
                    <a:cxn ang="0">
                      <a:pos x="1788" y="188"/>
                    </a:cxn>
                    <a:cxn ang="0">
                      <a:pos x="1754" y="240"/>
                    </a:cxn>
                    <a:cxn ang="0">
                      <a:pos x="1712" y="288"/>
                    </a:cxn>
                    <a:cxn ang="0">
                      <a:pos x="1664" y="330"/>
                    </a:cxn>
                    <a:cxn ang="0">
                      <a:pos x="1610" y="362"/>
                    </a:cxn>
                    <a:cxn ang="0">
                      <a:pos x="1550" y="388"/>
                    </a:cxn>
                    <a:cxn ang="0">
                      <a:pos x="1486" y="402"/>
                    </a:cxn>
                    <a:cxn ang="0">
                      <a:pos x="1418" y="408"/>
                    </a:cxn>
                    <a:cxn ang="0">
                      <a:pos x="0" y="408"/>
                    </a:cxn>
                    <a:cxn ang="0">
                      <a:pos x="0" y="0"/>
                    </a:cxn>
                    <a:cxn ang="0">
                      <a:pos x="1832" y="0"/>
                    </a:cxn>
                    <a:cxn ang="0">
                      <a:pos x="1832" y="32"/>
                    </a:cxn>
                    <a:cxn ang="0">
                      <a:pos x="1832" y="32"/>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98B5B6"/>
                </a:solidFill>
                <a:ln w="0">
                  <a:noFill/>
                  <a:prstDash val="solid"/>
                  <a:round/>
                  <a:headEnd/>
                  <a:tailEnd/>
                </a:ln>
              </p:spPr>
              <p:txBody>
                <a:bodyPr/>
                <a:lstStyle/>
                <a:p>
                  <a:endParaRPr lang="zh-CN" altLang="en-US">
                    <a:latin typeface="+mj-lt"/>
                    <a:ea typeface="楷体" pitchFamily="49" charset="-122"/>
                  </a:endParaRPr>
                </a:p>
              </p:txBody>
            </p:sp>
            <p:sp>
              <p:nvSpPr>
                <p:cNvPr id="125" name="Freeform 12"/>
                <p:cNvSpPr>
                  <a:spLocks/>
                </p:cNvSpPr>
                <p:nvPr/>
              </p:nvSpPr>
              <p:spPr bwMode="gray">
                <a:xfrm>
                  <a:off x="3810" y="3058"/>
                  <a:ext cx="288" cy="334"/>
                </a:xfrm>
                <a:custGeom>
                  <a:avLst/>
                  <a:gdLst/>
                  <a:ahLst/>
                  <a:cxnLst>
                    <a:cxn ang="0">
                      <a:pos x="288" y="0"/>
                    </a:cxn>
                    <a:cxn ang="0">
                      <a:pos x="284" y="52"/>
                    </a:cxn>
                    <a:cxn ang="0">
                      <a:pos x="272" y="98"/>
                    </a:cxn>
                    <a:cxn ang="0">
                      <a:pos x="254" y="140"/>
                    </a:cxn>
                    <a:cxn ang="0">
                      <a:pos x="230" y="176"/>
                    </a:cxn>
                    <a:cxn ang="0">
                      <a:pos x="204" y="208"/>
                    </a:cxn>
                    <a:cxn ang="0">
                      <a:pos x="174" y="238"/>
                    </a:cxn>
                    <a:cxn ang="0">
                      <a:pos x="144" y="262"/>
                    </a:cxn>
                    <a:cxn ang="0">
                      <a:pos x="112" y="282"/>
                    </a:cxn>
                    <a:cxn ang="0">
                      <a:pos x="84" y="298"/>
                    </a:cxn>
                    <a:cxn ang="0">
                      <a:pos x="56" y="312"/>
                    </a:cxn>
                    <a:cxn ang="0">
                      <a:pos x="34" y="322"/>
                    </a:cxn>
                    <a:cxn ang="0">
                      <a:pos x="16" y="328"/>
                    </a:cxn>
                    <a:cxn ang="0">
                      <a:pos x="4" y="332"/>
                    </a:cxn>
                    <a:cxn ang="0">
                      <a:pos x="0" y="334"/>
                    </a:cxn>
                    <a:cxn ang="0">
                      <a:pos x="4" y="332"/>
                    </a:cxn>
                    <a:cxn ang="0">
                      <a:pos x="16" y="326"/>
                    </a:cxn>
                    <a:cxn ang="0">
                      <a:pos x="34" y="318"/>
                    </a:cxn>
                    <a:cxn ang="0">
                      <a:pos x="56" y="304"/>
                    </a:cxn>
                    <a:cxn ang="0">
                      <a:pos x="84" y="288"/>
                    </a:cxn>
                    <a:cxn ang="0">
                      <a:pos x="112" y="266"/>
                    </a:cxn>
                    <a:cxn ang="0">
                      <a:pos x="142" y="242"/>
                    </a:cxn>
                    <a:cxn ang="0">
                      <a:pos x="170" y="212"/>
                    </a:cxn>
                    <a:cxn ang="0">
                      <a:pos x="196" y="180"/>
                    </a:cxn>
                    <a:cxn ang="0">
                      <a:pos x="220" y="142"/>
                    </a:cxn>
                    <a:cxn ang="0">
                      <a:pos x="238" y="100"/>
                    </a:cxn>
                    <a:cxn ang="0">
                      <a:pos x="250" y="54"/>
                    </a:cxn>
                    <a:cxn ang="0">
                      <a:pos x="254" y="2"/>
                    </a:cxn>
                    <a:cxn ang="0">
                      <a:pos x="288" y="0"/>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w="0">
                  <a:noFill/>
                  <a:prstDash val="solid"/>
                  <a:round/>
                  <a:headEnd/>
                  <a:tailEnd/>
                </a:ln>
              </p:spPr>
              <p:txBody>
                <a:bodyPr/>
                <a:lstStyle/>
                <a:p>
                  <a:endParaRPr lang="zh-CN" altLang="en-US">
                    <a:latin typeface="+mj-lt"/>
                    <a:ea typeface="楷体" pitchFamily="49" charset="-122"/>
                  </a:endParaRPr>
                </a:p>
              </p:txBody>
            </p:sp>
          </p:grpSp>
        </p:grpSp>
        <p:grpSp>
          <p:nvGrpSpPr>
            <p:cNvPr id="27" name="Group 13"/>
            <p:cNvGrpSpPr>
              <a:grpSpLocks/>
            </p:cNvGrpSpPr>
            <p:nvPr/>
          </p:nvGrpSpPr>
          <p:grpSpPr bwMode="auto">
            <a:xfrm>
              <a:off x="2717" y="1791"/>
              <a:ext cx="747" cy="625"/>
              <a:chOff x="2789" y="1735"/>
              <a:chExt cx="847" cy="688"/>
            </a:xfrm>
          </p:grpSpPr>
          <p:sp>
            <p:nvSpPr>
              <p:cNvPr id="112" name="Oval 14"/>
              <p:cNvSpPr>
                <a:spLocks noChangeArrowheads="1"/>
              </p:cNvSpPr>
              <p:nvPr/>
            </p:nvSpPr>
            <p:spPr bwMode="gray">
              <a:xfrm>
                <a:off x="2789" y="1898"/>
                <a:ext cx="186" cy="360"/>
              </a:xfrm>
              <a:prstGeom prst="ellipse">
                <a:avLst/>
              </a:prstGeom>
              <a:gradFill rotWithShape="1">
                <a:gsLst>
                  <a:gs pos="0">
                    <a:srgbClr val="83A6A7">
                      <a:gamma/>
                      <a:tint val="0"/>
                      <a:invGamma/>
                    </a:srgbClr>
                  </a:gs>
                  <a:gs pos="50000">
                    <a:srgbClr val="83A6A7"/>
                  </a:gs>
                  <a:gs pos="100000">
                    <a:srgbClr val="83A6A7">
                      <a:gamma/>
                      <a:tint val="0"/>
                      <a:invGamma/>
                    </a:srgbClr>
                  </a:gs>
                </a:gsLst>
                <a:lin ang="2700000" scaled="1"/>
              </a:gradFill>
              <a:ln w="38100" algn="ctr">
                <a:noFill/>
                <a:round/>
                <a:headEnd/>
                <a:tailEnd/>
              </a:ln>
              <a:effectLst/>
            </p:spPr>
            <p:txBody>
              <a:bodyPr wrap="none" anchor="ctr">
                <a:spAutoFit/>
              </a:bodyPr>
              <a:lstStyle/>
              <a:p>
                <a:endParaRPr lang="zh-CN" altLang="en-US">
                  <a:latin typeface="+mj-lt"/>
                  <a:ea typeface="楷体" pitchFamily="49" charset="-122"/>
                </a:endParaRPr>
              </a:p>
            </p:txBody>
          </p:sp>
          <p:sp>
            <p:nvSpPr>
              <p:cNvPr id="113" name="Oval 15"/>
              <p:cNvSpPr>
                <a:spLocks noChangeArrowheads="1"/>
              </p:cNvSpPr>
              <p:nvPr/>
            </p:nvSpPr>
            <p:spPr bwMode="gray">
              <a:xfrm>
                <a:off x="2789" y="1899"/>
                <a:ext cx="186" cy="360"/>
              </a:xfrm>
              <a:prstGeom prst="ellipse">
                <a:avLst/>
              </a:prstGeom>
              <a:gradFill rotWithShape="1">
                <a:gsLst>
                  <a:gs pos="0">
                    <a:srgbClr val="83A6A7">
                      <a:alpha val="32001"/>
                    </a:srgbClr>
                  </a:gs>
                  <a:gs pos="100000">
                    <a:srgbClr val="83A6A7">
                      <a:gamma/>
                      <a:shade val="0"/>
                      <a:invGamma/>
                      <a:alpha val="89999"/>
                    </a:srgbClr>
                  </a:gs>
                </a:gsLst>
                <a:lin ang="2700000" scaled="1"/>
              </a:gradFill>
              <a:ln w="38100" algn="ctr">
                <a:noFill/>
                <a:round/>
                <a:headEnd/>
                <a:tailEnd/>
              </a:ln>
              <a:effectLst/>
            </p:spPr>
            <p:txBody>
              <a:bodyPr wrap="none" anchor="ctr">
                <a:spAutoFit/>
              </a:bodyPr>
              <a:lstStyle/>
              <a:p>
                <a:endParaRPr lang="zh-CN" altLang="en-US">
                  <a:latin typeface="+mj-lt"/>
                  <a:ea typeface="楷体" pitchFamily="49" charset="-122"/>
                </a:endParaRPr>
              </a:p>
            </p:txBody>
          </p:sp>
          <p:sp>
            <p:nvSpPr>
              <p:cNvPr id="114" name="Oval 16"/>
              <p:cNvSpPr>
                <a:spLocks noChangeArrowheads="1"/>
              </p:cNvSpPr>
              <p:nvPr/>
            </p:nvSpPr>
            <p:spPr bwMode="gray">
              <a:xfrm>
                <a:off x="2849" y="1898"/>
                <a:ext cx="787" cy="360"/>
              </a:xfrm>
              <a:prstGeom prst="ellipse">
                <a:avLst/>
              </a:prstGeom>
              <a:gradFill rotWithShape="1">
                <a:gsLst>
                  <a:gs pos="0">
                    <a:srgbClr val="83A6A7">
                      <a:gamma/>
                      <a:shade val="54118"/>
                      <a:invGamma/>
                    </a:srgbClr>
                  </a:gs>
                  <a:gs pos="50000">
                    <a:srgbClr val="83A6A7"/>
                  </a:gs>
                  <a:gs pos="100000">
                    <a:srgbClr val="83A6A7">
                      <a:gamma/>
                      <a:shade val="54118"/>
                      <a:invGamma/>
                    </a:srgbClr>
                  </a:gs>
                </a:gsLst>
                <a:lin ang="18900000" scaled="1"/>
              </a:gradFill>
              <a:ln w="38100" algn="ctr">
                <a:noFill/>
                <a:round/>
                <a:headEnd/>
                <a:tailEnd/>
              </a:ln>
              <a:effectLst/>
            </p:spPr>
            <p:txBody>
              <a:bodyPr anchor="ctr">
                <a:spAutoFit/>
              </a:bodyPr>
              <a:lstStyle/>
              <a:p>
                <a:endParaRPr lang="zh-CN" altLang="en-US">
                  <a:latin typeface="+mj-lt"/>
                  <a:ea typeface="楷体" pitchFamily="49" charset="-122"/>
                </a:endParaRPr>
              </a:p>
            </p:txBody>
          </p:sp>
          <p:sp>
            <p:nvSpPr>
              <p:cNvPr id="115" name="Oval 17"/>
              <p:cNvSpPr>
                <a:spLocks noChangeArrowheads="1"/>
              </p:cNvSpPr>
              <p:nvPr/>
            </p:nvSpPr>
            <p:spPr bwMode="gray">
              <a:xfrm>
                <a:off x="2849" y="1901"/>
                <a:ext cx="787" cy="360"/>
              </a:xfrm>
              <a:prstGeom prst="ellipse">
                <a:avLst/>
              </a:prstGeom>
              <a:gradFill rotWithShape="1">
                <a:gsLst>
                  <a:gs pos="0">
                    <a:srgbClr val="83A6A7">
                      <a:gamma/>
                      <a:shade val="63529"/>
                      <a:invGamma/>
                    </a:srgbClr>
                  </a:gs>
                  <a:gs pos="100000">
                    <a:srgbClr val="83A6A7">
                      <a:alpha val="0"/>
                    </a:srgbClr>
                  </a:gs>
                </a:gsLst>
                <a:lin ang="2700000" scaled="1"/>
              </a:gradFill>
              <a:ln w="38100" algn="ctr">
                <a:noFill/>
                <a:round/>
                <a:headEnd/>
                <a:tailEnd/>
              </a:ln>
              <a:effectLst/>
            </p:spPr>
            <p:txBody>
              <a:bodyPr anchor="ctr">
                <a:spAutoFit/>
              </a:bodyPr>
              <a:lstStyle/>
              <a:p>
                <a:endParaRPr lang="zh-CN" altLang="en-US">
                  <a:latin typeface="+mj-lt"/>
                  <a:ea typeface="楷体" pitchFamily="49" charset="-122"/>
                </a:endParaRPr>
              </a:p>
            </p:txBody>
          </p:sp>
          <p:sp>
            <p:nvSpPr>
              <p:cNvPr id="116" name="Oval 18"/>
              <p:cNvSpPr>
                <a:spLocks noChangeArrowheads="1"/>
              </p:cNvSpPr>
              <p:nvPr/>
            </p:nvSpPr>
            <p:spPr bwMode="gray">
              <a:xfrm>
                <a:off x="2888" y="1900"/>
                <a:ext cx="709" cy="360"/>
              </a:xfrm>
              <a:prstGeom prst="ellipse">
                <a:avLst/>
              </a:prstGeom>
              <a:solidFill>
                <a:srgbClr val="000000"/>
              </a:solidFill>
              <a:ln w="38100" algn="ctr">
                <a:noFill/>
                <a:round/>
                <a:headEnd/>
                <a:tailEnd/>
              </a:ln>
              <a:effectLst/>
            </p:spPr>
            <p:txBody>
              <a:bodyPr anchor="ctr">
                <a:spAutoFit/>
              </a:bodyPr>
              <a:lstStyle/>
              <a:p>
                <a:endParaRPr lang="zh-CN" altLang="en-US">
                  <a:latin typeface="+mj-lt"/>
                  <a:ea typeface="楷体" pitchFamily="49" charset="-122"/>
                </a:endParaRPr>
              </a:p>
            </p:txBody>
          </p:sp>
          <p:grpSp>
            <p:nvGrpSpPr>
              <p:cNvPr id="28" name="Group 19"/>
              <p:cNvGrpSpPr>
                <a:grpSpLocks/>
              </p:cNvGrpSpPr>
              <p:nvPr/>
            </p:nvGrpSpPr>
            <p:grpSpPr bwMode="auto">
              <a:xfrm>
                <a:off x="2890" y="1735"/>
                <a:ext cx="695" cy="688"/>
                <a:chOff x="4151" y="1706"/>
                <a:chExt cx="1267" cy="1252"/>
              </a:xfrm>
            </p:grpSpPr>
            <p:sp>
              <p:nvSpPr>
                <p:cNvPr id="118" name="Oval 20"/>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latin typeface="+mj-lt"/>
                    <a:ea typeface="楷体" pitchFamily="49" charset="-122"/>
                  </a:endParaRPr>
                </a:p>
              </p:txBody>
            </p:sp>
            <p:sp>
              <p:nvSpPr>
                <p:cNvPr id="119" name="Oval 21"/>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latin typeface="+mj-lt"/>
                    <a:ea typeface="楷体" pitchFamily="49" charset="-122"/>
                  </a:endParaRPr>
                </a:p>
              </p:txBody>
            </p:sp>
            <p:sp>
              <p:nvSpPr>
                <p:cNvPr id="120" name="Oval 22"/>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latin typeface="+mj-lt"/>
                    <a:ea typeface="楷体" pitchFamily="49" charset="-122"/>
                  </a:endParaRPr>
                </a:p>
              </p:txBody>
            </p:sp>
            <p:sp>
              <p:nvSpPr>
                <p:cNvPr id="121" name="Oval 23"/>
                <p:cNvSpPr>
                  <a:spLocks noChangeArrowheads="1"/>
                </p:cNvSpPr>
                <p:nvPr/>
              </p:nvSpPr>
              <p:spPr bwMode="gray">
                <a:xfrm rot="16200000">
                  <a:off x="4128" y="1880"/>
                  <a:ext cx="1001" cy="955"/>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r>
                    <a:rPr lang="en-US" altLang="zh-CN" b="1" dirty="0">
                      <a:latin typeface="+mj-lt"/>
                      <a:ea typeface="楷体" pitchFamily="49" charset="-122"/>
                      <a:cs typeface="Times New Roman" pitchFamily="18" charset="0"/>
                    </a:rPr>
                    <a:t>TP450</a:t>
                  </a:r>
                </a:p>
                <a:p>
                  <a:r>
                    <a:rPr lang="en-US" altLang="zh-CN" b="1" dirty="0">
                      <a:latin typeface="+mj-lt"/>
                      <a:ea typeface="楷体" pitchFamily="49" charset="-122"/>
                      <a:cs typeface="Times New Roman" pitchFamily="18" charset="0"/>
                    </a:rPr>
                    <a:t>TPSW</a:t>
                  </a:r>
                  <a:endParaRPr lang="zh-CN" altLang="en-US" b="1" dirty="0">
                    <a:latin typeface="+mj-lt"/>
                    <a:ea typeface="楷体" pitchFamily="49" charset="-122"/>
                    <a:cs typeface="Times New Roman" pitchFamily="18" charset="0"/>
                  </a:endParaRPr>
                </a:p>
              </p:txBody>
            </p:sp>
          </p:grpSp>
        </p:grpSp>
        <p:sp>
          <p:nvSpPr>
            <p:cNvPr id="110" name="Text Box 81"/>
            <p:cNvSpPr txBox="1">
              <a:spLocks noChangeArrowheads="1"/>
            </p:cNvSpPr>
            <p:nvPr/>
          </p:nvSpPr>
          <p:spPr bwMode="gray">
            <a:xfrm rot="3925970">
              <a:off x="2758" y="2980"/>
              <a:ext cx="1441" cy="252"/>
            </a:xfrm>
            <a:prstGeom prst="rect">
              <a:avLst/>
            </a:prstGeom>
            <a:noFill/>
            <a:ln w="9525">
              <a:noFill/>
              <a:miter lim="800000"/>
              <a:headEnd/>
              <a:tailEnd/>
            </a:ln>
            <a:effectLst/>
          </p:spPr>
          <p:txBody>
            <a:bodyPr wrap="none">
              <a:spAutoFit/>
            </a:bodyPr>
            <a:lstStyle/>
            <a:p>
              <a:pPr algn="l" eaLnBrk="0" hangingPunct="0"/>
              <a:r>
                <a:rPr lang="zh-CN" altLang="en-US" sz="2000" dirty="0">
                  <a:latin typeface="+mj-lt"/>
                  <a:ea typeface="楷体" pitchFamily="49" charset="-122"/>
                </a:rPr>
                <a:t>整合推理（</a:t>
              </a:r>
              <a:r>
                <a:rPr lang="en-US" altLang="zh-CN" sz="2000" dirty="0">
                  <a:latin typeface="+mj-lt"/>
                  <a:ea typeface="楷体" pitchFamily="49" charset="-122"/>
                </a:rPr>
                <a:t>RTPJ</a:t>
              </a:r>
              <a:r>
                <a:rPr lang="zh-CN" altLang="en-US" sz="2000" dirty="0">
                  <a:latin typeface="+mj-lt"/>
                  <a:ea typeface="楷体" pitchFamily="49" charset="-122"/>
                </a:rPr>
                <a:t>）</a:t>
              </a:r>
              <a:endParaRPr lang="en-US" altLang="zh-CN" sz="2000" dirty="0">
                <a:latin typeface="+mj-lt"/>
                <a:ea typeface="楷体" pitchFamily="49" charset="-122"/>
              </a:endParaRPr>
            </a:p>
          </p:txBody>
        </p:sp>
        <p:sp>
          <p:nvSpPr>
            <p:cNvPr id="111" name="Text Box 82"/>
            <p:cNvSpPr txBox="1">
              <a:spLocks noChangeArrowheads="1"/>
            </p:cNvSpPr>
            <p:nvPr/>
          </p:nvSpPr>
          <p:spPr bwMode="gray">
            <a:xfrm rot="3925970">
              <a:off x="3131" y="2662"/>
              <a:ext cx="851" cy="194"/>
            </a:xfrm>
            <a:prstGeom prst="rect">
              <a:avLst/>
            </a:prstGeom>
            <a:noFill/>
            <a:ln w="9525">
              <a:noFill/>
              <a:miter lim="800000"/>
              <a:headEnd/>
              <a:tailEnd/>
            </a:ln>
            <a:effectLst/>
          </p:spPr>
          <p:txBody>
            <a:bodyPr wrap="none">
              <a:spAutoFit/>
            </a:bodyPr>
            <a:lstStyle/>
            <a:p>
              <a:pPr eaLnBrk="0" hangingPunct="0"/>
              <a:r>
                <a:rPr lang="zh-CN" altLang="en-US" sz="1400" dirty="0">
                  <a:latin typeface="+mj-lt"/>
                  <a:ea typeface="楷体" pitchFamily="49" charset="-122"/>
                </a:rPr>
                <a:t>伤人</a:t>
              </a:r>
              <a:r>
                <a:rPr lang="en-US" altLang="zh-CN" sz="1400" dirty="0">
                  <a:latin typeface="+mj-lt"/>
                  <a:ea typeface="楷体" pitchFamily="49" charset="-122"/>
                </a:rPr>
                <a:t>/</a:t>
              </a:r>
              <a:r>
                <a:rPr lang="zh-CN" altLang="en-US" sz="1400" dirty="0">
                  <a:latin typeface="+mj-lt"/>
                  <a:ea typeface="楷体" pitchFamily="49" charset="-122"/>
                </a:rPr>
                <a:t>助人</a:t>
              </a:r>
              <a:r>
                <a:rPr lang="zh-CN" altLang="en-US" sz="1400" b="1" dirty="0">
                  <a:latin typeface="+mj-lt"/>
                  <a:ea typeface="楷体" pitchFamily="49" charset="-122"/>
                </a:rPr>
                <a:t>未遂</a:t>
              </a:r>
              <a:endParaRPr lang="en-US" altLang="zh-CN" sz="1400" b="1" dirty="0">
                <a:latin typeface="+mj-lt"/>
                <a:ea typeface="楷体" pitchFamily="49" charset="-122"/>
              </a:endParaRPr>
            </a:p>
          </p:txBody>
        </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blinds(horizontal)">
                                      <p:cBhvr>
                                        <p:cTn id="2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1" descr="ERP教程.JPG"/>
          <p:cNvPicPr>
            <a:picLocks noChangeAspect="1"/>
          </p:cNvPicPr>
          <p:nvPr/>
        </p:nvPicPr>
        <p:blipFill>
          <a:blip r:embed="rId2" cstate="print"/>
          <a:srcRect/>
          <a:stretch>
            <a:fillRect/>
          </a:stretch>
        </p:blipFill>
        <p:spPr bwMode="auto">
          <a:xfrm>
            <a:off x="683568" y="1268760"/>
            <a:ext cx="2047477" cy="2880000"/>
          </a:xfrm>
          <a:prstGeom prst="rect">
            <a:avLst/>
          </a:prstGeom>
          <a:noFill/>
          <a:ln w="38100">
            <a:solidFill>
              <a:srgbClr val="FFFF00"/>
            </a:solidFill>
            <a:miter lim="800000"/>
            <a:headEnd/>
            <a:tailEnd/>
          </a:ln>
        </p:spPr>
      </p:pic>
      <p:pic>
        <p:nvPicPr>
          <p:cNvPr id="15363" name="图片 2" descr="事件相关电位2010.jpg"/>
          <p:cNvPicPr>
            <a:picLocks noChangeAspect="1"/>
          </p:cNvPicPr>
          <p:nvPr/>
        </p:nvPicPr>
        <p:blipFill>
          <a:blip r:embed="rId3" cstate="print">
            <a:lum bright="-10000" contrast="20000"/>
          </a:blip>
          <a:srcRect/>
          <a:stretch>
            <a:fillRect/>
          </a:stretch>
        </p:blipFill>
        <p:spPr bwMode="auto">
          <a:xfrm>
            <a:off x="5940152" y="1268760"/>
            <a:ext cx="2034675" cy="2880000"/>
          </a:xfrm>
          <a:prstGeom prst="rect">
            <a:avLst/>
          </a:prstGeom>
          <a:noFill/>
          <a:ln w="38100">
            <a:solidFill>
              <a:srgbClr val="FFFF00"/>
            </a:solidFill>
            <a:miter lim="800000"/>
            <a:headEnd/>
            <a:tailEnd/>
          </a:ln>
        </p:spPr>
      </p:pic>
      <p:pic>
        <p:nvPicPr>
          <p:cNvPr id="5" name="图片 4" descr="范思陆2009.jpg"/>
          <p:cNvPicPr>
            <a:picLocks noChangeAspect="1"/>
          </p:cNvPicPr>
          <p:nvPr/>
        </p:nvPicPr>
        <p:blipFill>
          <a:blip r:embed="rId4" cstate="print"/>
          <a:stretch>
            <a:fillRect/>
          </a:stretch>
        </p:blipFill>
        <p:spPr>
          <a:xfrm>
            <a:off x="3131840" y="1268760"/>
            <a:ext cx="2258824" cy="2880000"/>
          </a:xfrm>
          <a:prstGeom prst="rect">
            <a:avLst/>
          </a:prstGeom>
          <a:ln w="38100">
            <a:solidFill>
              <a:srgbClr val="FFFF00"/>
            </a:solidFill>
          </a:ln>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685800" y="116632"/>
            <a:ext cx="7772400" cy="838200"/>
          </a:xfrm>
        </p:spPr>
        <p:txBody>
          <a:bodyPr/>
          <a:lstStyle/>
          <a:p>
            <a:pPr>
              <a:defRPr/>
            </a:pPr>
            <a:r>
              <a:rPr lang="en-US" altLang="zh-CN" sz="4800" dirty="0">
                <a:effectLst>
                  <a:outerShdw blurRad="38100" dist="38100" dir="2700000" algn="tl">
                    <a:srgbClr val="000000"/>
                  </a:outerShdw>
                </a:effectLst>
                <a:latin typeface="Comic Sans MS" pitchFamily="66" charset="0"/>
                <a:ea typeface="华文行楷" pitchFamily="2" charset="-122"/>
              </a:rPr>
              <a:t>N270</a:t>
            </a:r>
          </a:p>
        </p:txBody>
      </p:sp>
      <p:sp>
        <p:nvSpPr>
          <p:cNvPr id="133123" name="Rectangle 3"/>
          <p:cNvSpPr>
            <a:spLocks noGrp="1" noChangeArrowheads="1"/>
          </p:cNvSpPr>
          <p:nvPr>
            <p:ph type="body" idx="1"/>
          </p:nvPr>
        </p:nvSpPr>
        <p:spPr>
          <a:xfrm>
            <a:off x="500034" y="1524000"/>
            <a:ext cx="4576791" cy="5105400"/>
          </a:xfrm>
        </p:spPr>
        <p:txBody>
          <a:bodyPr/>
          <a:lstStyle/>
          <a:p>
            <a:pPr>
              <a:spcBef>
                <a:spcPct val="10000"/>
              </a:spcBef>
              <a:spcAft>
                <a:spcPct val="30000"/>
              </a:spcAft>
            </a:pPr>
            <a:r>
              <a:rPr lang="zh-CN" altLang="en-US" sz="2400" b="1" dirty="0"/>
              <a:t>数学加工的错误（</a:t>
            </a:r>
            <a:r>
              <a:rPr lang="en-US" altLang="zh-CN" sz="2400" b="1" dirty="0"/>
              <a:t>Wang et al, 2000</a:t>
            </a:r>
            <a:r>
              <a:rPr lang="zh-CN" altLang="en-US" sz="2400" b="1" dirty="0"/>
              <a:t>）</a:t>
            </a:r>
          </a:p>
          <a:p>
            <a:pPr>
              <a:spcBef>
                <a:spcPct val="10000"/>
              </a:spcBef>
              <a:spcAft>
                <a:spcPct val="30000"/>
              </a:spcAft>
            </a:pPr>
            <a:r>
              <a:rPr lang="zh-CN" altLang="en-US" sz="2400" b="1" dirty="0"/>
              <a:t>与实验情境，刺激物与脑内原有存储信息的冲突相关</a:t>
            </a:r>
          </a:p>
          <a:p>
            <a:pPr>
              <a:spcBef>
                <a:spcPct val="10000"/>
              </a:spcBef>
              <a:spcAft>
                <a:spcPct val="30000"/>
              </a:spcAft>
            </a:pPr>
            <a:r>
              <a:rPr lang="zh-CN" altLang="en-US" sz="2400" b="1" dirty="0"/>
              <a:t>无论刺激内容是否相关，只要存在冲突，成人都能诱发出</a:t>
            </a:r>
            <a:r>
              <a:rPr lang="en-US" altLang="zh-CN" sz="2400" b="1" dirty="0"/>
              <a:t>N270;</a:t>
            </a:r>
            <a:r>
              <a:rPr lang="zh-CN" altLang="en-US" sz="2400" b="1" dirty="0"/>
              <a:t>儿童在</a:t>
            </a:r>
            <a:r>
              <a:rPr lang="en-US" altLang="zh-CN" sz="2400" b="1" dirty="0"/>
              <a:t>N270</a:t>
            </a:r>
            <a:r>
              <a:rPr lang="zh-CN" altLang="en-US" sz="2400" b="1" dirty="0"/>
              <a:t>成分上表现出注意的控制作用</a:t>
            </a:r>
          </a:p>
          <a:p>
            <a:pPr>
              <a:spcBef>
                <a:spcPct val="10000"/>
              </a:spcBef>
              <a:spcAft>
                <a:spcPct val="30000"/>
              </a:spcAft>
            </a:pPr>
            <a:r>
              <a:rPr lang="en-US" altLang="zh-CN" sz="2400" b="1" dirty="0"/>
              <a:t>N270</a:t>
            </a:r>
            <a:r>
              <a:rPr lang="zh-CN" altLang="en-US" sz="2400" b="1" dirty="0"/>
              <a:t>的出现与刺激物的物理属性</a:t>
            </a:r>
            <a:r>
              <a:rPr lang="en-US" altLang="zh-CN" sz="2400" b="1" dirty="0"/>
              <a:t>(</a:t>
            </a:r>
            <a:r>
              <a:rPr lang="zh-CN" altLang="en-US" sz="2400" b="1" dirty="0"/>
              <a:t>数字、图形、颜色</a:t>
            </a:r>
            <a:r>
              <a:rPr lang="en-US" altLang="zh-CN" sz="2400" b="1" dirty="0"/>
              <a:t>)</a:t>
            </a:r>
            <a:r>
              <a:rPr lang="zh-CN" altLang="en-US" sz="2400" b="1" dirty="0"/>
              <a:t>无关，也不受刺激概率变化的影响 </a:t>
            </a:r>
          </a:p>
        </p:txBody>
      </p:sp>
      <p:pic>
        <p:nvPicPr>
          <p:cNvPr id="133124" name="Picture 4"/>
          <p:cNvPicPr>
            <a:picLocks noChangeAspect="1" noChangeArrowheads="1"/>
          </p:cNvPicPr>
          <p:nvPr/>
        </p:nvPicPr>
        <p:blipFill>
          <a:blip r:embed="rId2" cstate="print"/>
          <a:srcRect/>
          <a:stretch>
            <a:fillRect/>
          </a:stretch>
        </p:blipFill>
        <p:spPr bwMode="auto">
          <a:xfrm>
            <a:off x="5364163" y="1844675"/>
            <a:ext cx="3413125" cy="3744913"/>
          </a:xfrm>
          <a:prstGeom prst="rect">
            <a:avLst/>
          </a:prstGeom>
          <a:noFill/>
          <a:ln w="9525">
            <a:noFill/>
            <a:miter lim="800000"/>
            <a:headEnd/>
            <a:tailEnd/>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457200" y="304800"/>
            <a:ext cx="7772400" cy="685800"/>
          </a:xfrm>
        </p:spPr>
        <p:txBody>
          <a:bodyPr/>
          <a:lstStyle/>
          <a:p>
            <a:r>
              <a:rPr lang="en-US" altLang="zh-CN" b="1" dirty="0">
                <a:latin typeface="Comic Sans MS" pitchFamily="66" charset="0"/>
                <a:ea typeface="楷体_GB2312" pitchFamily="49" charset="-122"/>
              </a:rPr>
              <a:t>N2pc</a:t>
            </a:r>
          </a:p>
        </p:txBody>
      </p:sp>
      <p:pic>
        <p:nvPicPr>
          <p:cNvPr id="180228" name="Picture 4" descr="N2pc"/>
          <p:cNvPicPr>
            <a:picLocks noChangeAspect="1" noChangeArrowheads="1"/>
          </p:cNvPicPr>
          <p:nvPr/>
        </p:nvPicPr>
        <p:blipFill>
          <a:blip r:embed="rId3" cstate="print"/>
          <a:srcRect/>
          <a:stretch>
            <a:fillRect/>
          </a:stretch>
        </p:blipFill>
        <p:spPr bwMode="auto">
          <a:xfrm>
            <a:off x="1066800" y="1752600"/>
            <a:ext cx="6934200" cy="4344988"/>
          </a:xfrm>
          <a:prstGeom prst="rect">
            <a:avLst/>
          </a:prstGeom>
          <a:noFill/>
        </p:spPr>
      </p:pic>
      <p:sp>
        <p:nvSpPr>
          <p:cNvPr id="180229" name="Text Box 5"/>
          <p:cNvSpPr txBox="1">
            <a:spLocks noChangeArrowheads="1"/>
          </p:cNvSpPr>
          <p:nvPr/>
        </p:nvSpPr>
        <p:spPr bwMode="auto">
          <a:xfrm>
            <a:off x="1847850" y="1219200"/>
            <a:ext cx="5251450" cy="519113"/>
          </a:xfrm>
          <a:prstGeom prst="rect">
            <a:avLst/>
          </a:prstGeom>
          <a:noFill/>
          <a:ln w="9525">
            <a:noFill/>
            <a:miter lim="800000"/>
            <a:headEnd/>
            <a:tailEnd/>
          </a:ln>
          <a:effectLst/>
        </p:spPr>
        <p:txBody>
          <a:bodyPr wrap="none">
            <a:spAutoFit/>
          </a:bodyPr>
          <a:lstStyle/>
          <a:p>
            <a:r>
              <a:rPr lang="zh-CN" altLang="en-US" sz="2800" b="1" dirty="0">
                <a:solidFill>
                  <a:srgbClr val="0000FF"/>
                </a:solidFill>
                <a:latin typeface="华文新魏" pitchFamily="2" charset="-122"/>
                <a:ea typeface="华文新魏" pitchFamily="2" charset="-122"/>
              </a:rPr>
              <a:t>颜色		   朝向	        运动</a:t>
            </a:r>
          </a:p>
        </p:txBody>
      </p:sp>
      <p:sp>
        <p:nvSpPr>
          <p:cNvPr id="180230" name="Text Box 6"/>
          <p:cNvSpPr txBox="1">
            <a:spLocks noChangeArrowheads="1"/>
          </p:cNvSpPr>
          <p:nvPr/>
        </p:nvSpPr>
        <p:spPr bwMode="auto">
          <a:xfrm>
            <a:off x="2819400" y="3779838"/>
            <a:ext cx="938213" cy="457200"/>
          </a:xfrm>
          <a:prstGeom prst="rect">
            <a:avLst/>
          </a:prstGeom>
          <a:noFill/>
          <a:ln w="9525">
            <a:noFill/>
            <a:miter lim="800000"/>
            <a:headEnd/>
            <a:tailEnd/>
          </a:ln>
          <a:effectLst/>
        </p:spPr>
        <p:txBody>
          <a:bodyPr wrap="none">
            <a:spAutoFit/>
          </a:bodyPr>
          <a:lstStyle/>
          <a:p>
            <a:r>
              <a:rPr lang="en-US" altLang="zh-CN" b="1">
                <a:latin typeface="Comic Sans MS" pitchFamily="66" charset="0"/>
              </a:rPr>
              <a:t>N2pc</a:t>
            </a:r>
          </a:p>
        </p:txBody>
      </p:sp>
      <p:sp>
        <p:nvSpPr>
          <p:cNvPr id="180231" name="Text Box 7"/>
          <p:cNvSpPr txBox="1">
            <a:spLocks noChangeArrowheads="1"/>
          </p:cNvSpPr>
          <p:nvPr/>
        </p:nvSpPr>
        <p:spPr bwMode="auto">
          <a:xfrm>
            <a:off x="4852988" y="3810000"/>
            <a:ext cx="938212" cy="457200"/>
          </a:xfrm>
          <a:prstGeom prst="rect">
            <a:avLst/>
          </a:prstGeom>
          <a:noFill/>
          <a:ln w="9525">
            <a:noFill/>
            <a:miter lim="800000"/>
            <a:headEnd/>
            <a:tailEnd/>
          </a:ln>
          <a:effectLst/>
        </p:spPr>
        <p:txBody>
          <a:bodyPr wrap="none">
            <a:spAutoFit/>
          </a:bodyPr>
          <a:lstStyle/>
          <a:p>
            <a:r>
              <a:rPr lang="en-US" altLang="zh-CN" b="1">
                <a:latin typeface="Comic Sans MS" pitchFamily="66" charset="0"/>
              </a:rPr>
              <a:t>N2pc</a:t>
            </a:r>
          </a:p>
        </p:txBody>
      </p:sp>
      <p:sp>
        <p:nvSpPr>
          <p:cNvPr id="180232" name="Text Box 8"/>
          <p:cNvSpPr txBox="1">
            <a:spLocks noChangeArrowheads="1"/>
          </p:cNvSpPr>
          <p:nvPr/>
        </p:nvSpPr>
        <p:spPr bwMode="auto">
          <a:xfrm>
            <a:off x="7062788" y="3733800"/>
            <a:ext cx="938212" cy="457200"/>
          </a:xfrm>
          <a:prstGeom prst="rect">
            <a:avLst/>
          </a:prstGeom>
          <a:noFill/>
          <a:ln w="9525">
            <a:noFill/>
            <a:miter lim="800000"/>
            <a:headEnd/>
            <a:tailEnd/>
          </a:ln>
          <a:effectLst/>
        </p:spPr>
        <p:txBody>
          <a:bodyPr wrap="none">
            <a:spAutoFit/>
          </a:bodyPr>
          <a:lstStyle/>
          <a:p>
            <a:r>
              <a:rPr lang="en-US" altLang="zh-CN" b="1">
                <a:latin typeface="Comic Sans MS" pitchFamily="66" charset="0"/>
              </a:rPr>
              <a:t>N2pc</a:t>
            </a:r>
          </a:p>
        </p:txBody>
      </p:sp>
      <p:sp>
        <p:nvSpPr>
          <p:cNvPr id="180233" name="Text Box 9"/>
          <p:cNvSpPr txBox="1">
            <a:spLocks noChangeArrowheads="1"/>
          </p:cNvSpPr>
          <p:nvPr/>
        </p:nvSpPr>
        <p:spPr bwMode="auto">
          <a:xfrm>
            <a:off x="4953000" y="5410200"/>
            <a:ext cx="695325" cy="701675"/>
          </a:xfrm>
          <a:prstGeom prst="rect">
            <a:avLst/>
          </a:prstGeom>
          <a:noFill/>
          <a:ln w="9525">
            <a:noFill/>
            <a:miter lim="800000"/>
            <a:headEnd/>
            <a:tailEnd/>
          </a:ln>
          <a:effectLst/>
        </p:spPr>
        <p:txBody>
          <a:bodyPr wrap="none">
            <a:spAutoFit/>
          </a:bodyPr>
          <a:lstStyle/>
          <a:p>
            <a:r>
              <a:rPr lang="zh-CN" altLang="en-US" sz="2000" b="1">
                <a:solidFill>
                  <a:schemeClr val="accent2"/>
                </a:solidFill>
                <a:latin typeface="Comic Sans MS" pitchFamily="66" charset="0"/>
                <a:ea typeface="隶书" pitchFamily="49" charset="-122"/>
              </a:rPr>
              <a:t>对侧</a:t>
            </a:r>
          </a:p>
          <a:p>
            <a:r>
              <a:rPr lang="zh-CN" altLang="en-US" sz="2000" b="1">
                <a:solidFill>
                  <a:schemeClr val="accent2"/>
                </a:solidFill>
                <a:latin typeface="Comic Sans MS" pitchFamily="66" charset="0"/>
                <a:ea typeface="隶书" pitchFamily="49" charset="-122"/>
              </a:rPr>
              <a:t>同侧</a:t>
            </a:r>
          </a:p>
        </p:txBody>
      </p:sp>
      <p:sp>
        <p:nvSpPr>
          <p:cNvPr id="180234" name="Text Box 10"/>
          <p:cNvSpPr txBox="1">
            <a:spLocks noChangeArrowheads="1"/>
          </p:cNvSpPr>
          <p:nvPr/>
        </p:nvSpPr>
        <p:spPr bwMode="auto">
          <a:xfrm>
            <a:off x="5838825" y="5600700"/>
            <a:ext cx="2120900" cy="366713"/>
          </a:xfrm>
          <a:prstGeom prst="rect">
            <a:avLst/>
          </a:prstGeom>
          <a:noFill/>
          <a:ln w="9525">
            <a:noFill/>
            <a:miter lim="800000"/>
            <a:headEnd/>
            <a:tailEnd/>
          </a:ln>
          <a:effectLst/>
        </p:spPr>
        <p:txBody>
          <a:bodyPr wrap="none">
            <a:spAutoFit/>
          </a:bodyPr>
          <a:lstStyle/>
          <a:p>
            <a:r>
              <a:rPr lang="en-US" altLang="zh-CN" sz="1800" b="1"/>
              <a:t>0    100  200  300 ms</a:t>
            </a:r>
          </a:p>
        </p:txBody>
      </p:sp>
      <p:sp>
        <p:nvSpPr>
          <p:cNvPr id="180235" name="Text Box 11"/>
          <p:cNvSpPr txBox="1">
            <a:spLocks noChangeArrowheads="1"/>
          </p:cNvSpPr>
          <p:nvPr/>
        </p:nvSpPr>
        <p:spPr bwMode="auto">
          <a:xfrm>
            <a:off x="1219200" y="5105400"/>
            <a:ext cx="725488" cy="366713"/>
          </a:xfrm>
          <a:prstGeom prst="rect">
            <a:avLst/>
          </a:prstGeom>
          <a:noFill/>
          <a:ln w="9525">
            <a:noFill/>
            <a:miter lim="800000"/>
            <a:headEnd/>
            <a:tailEnd/>
          </a:ln>
          <a:effectLst/>
        </p:spPr>
        <p:txBody>
          <a:bodyPr wrap="none">
            <a:spAutoFit/>
          </a:bodyPr>
          <a:lstStyle/>
          <a:p>
            <a:r>
              <a:rPr lang="en-US" altLang="zh-CN" sz="1800" b="1"/>
              <a:t>+3</a:t>
            </a:r>
            <a:r>
              <a:rPr lang="en-US" altLang="zh-CN" sz="1800" b="1">
                <a:latin typeface="Symbol" pitchFamily="18" charset="2"/>
              </a:rPr>
              <a:t>m</a:t>
            </a:r>
            <a:r>
              <a:rPr lang="en-US" altLang="zh-CN" sz="1800" b="1"/>
              <a:t>V</a:t>
            </a:r>
          </a:p>
        </p:txBody>
      </p:sp>
      <p:sp>
        <p:nvSpPr>
          <p:cNvPr id="180236" name="Text Box 12"/>
          <p:cNvSpPr txBox="1">
            <a:spLocks noChangeArrowheads="1"/>
          </p:cNvSpPr>
          <p:nvPr/>
        </p:nvSpPr>
        <p:spPr bwMode="auto">
          <a:xfrm>
            <a:off x="1233488" y="4129088"/>
            <a:ext cx="671512" cy="366712"/>
          </a:xfrm>
          <a:prstGeom prst="rect">
            <a:avLst/>
          </a:prstGeom>
          <a:noFill/>
          <a:ln w="9525">
            <a:noFill/>
            <a:miter lim="800000"/>
            <a:headEnd/>
            <a:tailEnd/>
          </a:ln>
          <a:effectLst/>
        </p:spPr>
        <p:txBody>
          <a:bodyPr wrap="none">
            <a:spAutoFit/>
          </a:bodyPr>
          <a:lstStyle/>
          <a:p>
            <a:r>
              <a:rPr lang="en-US" altLang="zh-CN" sz="1800" b="1"/>
              <a:t>-3</a:t>
            </a:r>
            <a:r>
              <a:rPr lang="en-US" altLang="zh-CN" sz="1800" b="1">
                <a:latin typeface="Symbol" pitchFamily="18" charset="2"/>
              </a:rPr>
              <a:t>m</a:t>
            </a:r>
            <a:r>
              <a:rPr lang="en-US" altLang="zh-CN" sz="1800" b="1"/>
              <a:t>V</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a:xfrm>
            <a:off x="685800" y="44624"/>
            <a:ext cx="7772400" cy="914400"/>
          </a:xfrm>
        </p:spPr>
        <p:txBody>
          <a:bodyPr/>
          <a:lstStyle/>
          <a:p>
            <a:pPr>
              <a:defRPr/>
            </a:pPr>
            <a:r>
              <a:rPr lang="en-US" altLang="zh-CN" b="1" dirty="0">
                <a:solidFill>
                  <a:srgbClr val="FFFF00"/>
                </a:solidFill>
                <a:effectLst>
                  <a:outerShdw blurRad="38100" dist="38100" dir="2700000" algn="tl">
                    <a:srgbClr val="000000"/>
                  </a:outerShdw>
                </a:effectLst>
                <a:latin typeface="Comic Sans MS" pitchFamily="66" charset="0"/>
                <a:ea typeface="华文行楷" pitchFamily="2" charset="-122"/>
              </a:rPr>
              <a:t>P3 Family</a:t>
            </a:r>
          </a:p>
        </p:txBody>
      </p:sp>
      <p:sp>
        <p:nvSpPr>
          <p:cNvPr id="136195" name="Rectangle 3"/>
          <p:cNvSpPr>
            <a:spLocks noGrp="1" noChangeArrowheads="1"/>
          </p:cNvSpPr>
          <p:nvPr>
            <p:ph type="body" idx="1"/>
          </p:nvPr>
        </p:nvSpPr>
        <p:spPr>
          <a:xfrm>
            <a:off x="685800" y="1295400"/>
            <a:ext cx="7772400" cy="4800600"/>
          </a:xfrm>
        </p:spPr>
        <p:txBody>
          <a:bodyPr/>
          <a:lstStyle/>
          <a:p>
            <a:r>
              <a:rPr lang="en-US" altLang="zh-CN" sz="2800" b="1" dirty="0">
                <a:latin typeface="+mn-lt"/>
              </a:rPr>
              <a:t>P3a+P3b (Squires et al, 1975)</a:t>
            </a:r>
          </a:p>
          <a:p>
            <a:pPr lvl="1"/>
            <a:r>
              <a:rPr lang="en-US" altLang="zh-CN" sz="2400" b="1" dirty="0">
                <a:latin typeface="+mn-lt"/>
              </a:rPr>
              <a:t>P3a</a:t>
            </a:r>
            <a:r>
              <a:rPr lang="zh-CN" altLang="en-US" sz="2400" b="1" dirty="0">
                <a:latin typeface="+mn-lt"/>
              </a:rPr>
              <a:t>－前额部，</a:t>
            </a:r>
            <a:r>
              <a:rPr lang="en-US" altLang="zh-CN" sz="2400" b="1" dirty="0">
                <a:latin typeface="+mn-lt"/>
              </a:rPr>
              <a:t>P3b</a:t>
            </a:r>
            <a:r>
              <a:rPr lang="zh-CN" altLang="en-US" sz="2400" b="1" dirty="0">
                <a:latin typeface="+mn-lt"/>
              </a:rPr>
              <a:t>－后顶部</a:t>
            </a:r>
          </a:p>
          <a:p>
            <a:pPr lvl="1"/>
            <a:r>
              <a:rPr lang="zh-CN" altLang="en-US" sz="2400" b="1" dirty="0">
                <a:latin typeface="+mn-lt"/>
              </a:rPr>
              <a:t>不可预知的、小概率的；任务相关则产生</a:t>
            </a:r>
            <a:r>
              <a:rPr lang="en-US" altLang="zh-CN" sz="2400" b="1" dirty="0">
                <a:latin typeface="+mn-lt"/>
              </a:rPr>
              <a:t>P3b</a:t>
            </a:r>
          </a:p>
          <a:p>
            <a:r>
              <a:rPr lang="zh-CN" altLang="en-US" sz="2800" b="1" dirty="0">
                <a:latin typeface="+mn-lt"/>
              </a:rPr>
              <a:t>影响因素</a:t>
            </a:r>
          </a:p>
          <a:p>
            <a:pPr lvl="1"/>
            <a:r>
              <a:rPr lang="zh-CN" altLang="en-US" sz="2400" b="1" dirty="0">
                <a:latin typeface="+mn-lt"/>
              </a:rPr>
              <a:t>靶刺激概率：概率越小，</a:t>
            </a:r>
            <a:r>
              <a:rPr lang="en-US" altLang="zh-CN" sz="2400" b="1" dirty="0">
                <a:latin typeface="+mn-lt"/>
              </a:rPr>
              <a:t>P3</a:t>
            </a:r>
            <a:r>
              <a:rPr lang="zh-CN" altLang="en-US" sz="2400" b="1" dirty="0">
                <a:latin typeface="+mn-lt"/>
              </a:rPr>
              <a:t>波幅越大</a:t>
            </a:r>
          </a:p>
          <a:p>
            <a:pPr lvl="1"/>
            <a:r>
              <a:rPr lang="zh-CN" altLang="en-US" sz="2400" b="1" dirty="0">
                <a:latin typeface="+mn-lt"/>
              </a:rPr>
              <a:t>心理资源</a:t>
            </a:r>
            <a:r>
              <a:rPr lang="en-US" altLang="zh-CN" sz="2400" b="1" dirty="0">
                <a:latin typeface="+mn-lt"/>
              </a:rPr>
              <a:t>/</a:t>
            </a:r>
            <a:r>
              <a:rPr lang="zh-CN" altLang="en-US" sz="2400" b="1" dirty="0">
                <a:latin typeface="+mn-lt"/>
              </a:rPr>
              <a:t>负荷</a:t>
            </a:r>
          </a:p>
          <a:p>
            <a:r>
              <a:rPr lang="en-US" altLang="zh-CN" sz="2800" b="1" dirty="0">
                <a:latin typeface="+mn-lt"/>
              </a:rPr>
              <a:t>P300 Interpretation</a:t>
            </a:r>
          </a:p>
          <a:p>
            <a:pPr lvl="1"/>
            <a:r>
              <a:rPr lang="en-US" altLang="zh-CN" sz="2400" b="1" dirty="0">
                <a:latin typeface="+mn-lt"/>
              </a:rPr>
              <a:t>Context updating (</a:t>
            </a:r>
            <a:r>
              <a:rPr lang="en-US" altLang="zh-CN" sz="2400" b="1" dirty="0" err="1">
                <a:latin typeface="+mn-lt"/>
              </a:rPr>
              <a:t>Donchin</a:t>
            </a:r>
            <a:r>
              <a:rPr lang="en-US" altLang="zh-CN" sz="2400" b="1" dirty="0">
                <a:latin typeface="+mn-lt"/>
              </a:rPr>
              <a:t>, 1981)</a:t>
            </a:r>
          </a:p>
          <a:p>
            <a:pPr lvl="1"/>
            <a:r>
              <a:rPr lang="en-US" altLang="zh-CN" sz="2400" b="1" dirty="0">
                <a:latin typeface="+mn-lt"/>
              </a:rPr>
              <a:t>Task has completed</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1506" name="Line 2"/>
          <p:cNvSpPr>
            <a:spLocks noChangeShapeType="1"/>
          </p:cNvSpPr>
          <p:nvPr/>
        </p:nvSpPr>
        <p:spPr bwMode="auto">
          <a:xfrm>
            <a:off x="1219200" y="1693863"/>
            <a:ext cx="7467600" cy="0"/>
          </a:xfrm>
          <a:prstGeom prst="line">
            <a:avLst/>
          </a:prstGeom>
          <a:noFill/>
          <a:ln w="19050">
            <a:solidFill>
              <a:srgbClr val="FFFF00"/>
            </a:solidFill>
            <a:round/>
            <a:headEnd/>
            <a:tailEnd/>
          </a:ln>
          <a:effectLst/>
        </p:spPr>
        <p:txBody>
          <a:bodyPr/>
          <a:lstStyle/>
          <a:p>
            <a:endParaRPr lang="zh-CN" altLang="en-US"/>
          </a:p>
        </p:txBody>
      </p:sp>
      <p:sp>
        <p:nvSpPr>
          <p:cNvPr id="21507" name="Rectangle 3"/>
          <p:cNvSpPr>
            <a:spLocks noChangeArrowheads="1"/>
          </p:cNvSpPr>
          <p:nvPr/>
        </p:nvSpPr>
        <p:spPr bwMode="auto">
          <a:xfrm>
            <a:off x="1447800" y="1219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08" name="Rectangle 4"/>
          <p:cNvSpPr>
            <a:spLocks noChangeArrowheads="1"/>
          </p:cNvSpPr>
          <p:nvPr/>
        </p:nvSpPr>
        <p:spPr bwMode="auto">
          <a:xfrm>
            <a:off x="1752600" y="1219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09" name="Rectangle 5"/>
          <p:cNvSpPr>
            <a:spLocks noChangeArrowheads="1"/>
          </p:cNvSpPr>
          <p:nvPr/>
        </p:nvSpPr>
        <p:spPr bwMode="auto">
          <a:xfrm>
            <a:off x="2057400" y="1219200"/>
            <a:ext cx="152400" cy="457200"/>
          </a:xfrm>
          <a:prstGeom prst="rect">
            <a:avLst/>
          </a:prstGeom>
          <a:solidFill>
            <a:srgbClr val="000000"/>
          </a:solidFill>
          <a:ln w="9525">
            <a:solidFill>
              <a:srgbClr val="FFFF00"/>
            </a:solidFill>
            <a:miter lim="800000"/>
            <a:headEnd/>
            <a:tailEnd/>
          </a:ln>
          <a:effectLst/>
        </p:spPr>
        <p:txBody>
          <a:bodyPr wrap="none" anchor="ctr"/>
          <a:lstStyle/>
          <a:p>
            <a:endParaRPr lang="zh-CN" altLang="en-US"/>
          </a:p>
        </p:txBody>
      </p:sp>
      <p:sp>
        <p:nvSpPr>
          <p:cNvPr id="21510" name="Rectangle 6"/>
          <p:cNvSpPr>
            <a:spLocks noChangeArrowheads="1"/>
          </p:cNvSpPr>
          <p:nvPr/>
        </p:nvSpPr>
        <p:spPr bwMode="auto">
          <a:xfrm>
            <a:off x="2362200" y="1219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11" name="Rectangle 7"/>
          <p:cNvSpPr>
            <a:spLocks noChangeArrowheads="1"/>
          </p:cNvSpPr>
          <p:nvPr/>
        </p:nvSpPr>
        <p:spPr bwMode="auto">
          <a:xfrm>
            <a:off x="2667000" y="1219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12" name="Rectangle 8"/>
          <p:cNvSpPr>
            <a:spLocks noChangeArrowheads="1"/>
          </p:cNvSpPr>
          <p:nvPr/>
        </p:nvSpPr>
        <p:spPr bwMode="auto">
          <a:xfrm>
            <a:off x="2971800" y="1219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13" name="Rectangle 9"/>
          <p:cNvSpPr>
            <a:spLocks noChangeArrowheads="1"/>
          </p:cNvSpPr>
          <p:nvPr/>
        </p:nvSpPr>
        <p:spPr bwMode="auto">
          <a:xfrm>
            <a:off x="3235325" y="1219200"/>
            <a:ext cx="152400" cy="457200"/>
          </a:xfrm>
          <a:prstGeom prst="rect">
            <a:avLst/>
          </a:prstGeom>
          <a:solidFill>
            <a:srgbClr val="000000"/>
          </a:solidFill>
          <a:ln w="9525">
            <a:solidFill>
              <a:srgbClr val="FFFF00"/>
            </a:solidFill>
            <a:miter lim="800000"/>
            <a:headEnd/>
            <a:tailEnd/>
          </a:ln>
          <a:effectLst/>
        </p:spPr>
        <p:txBody>
          <a:bodyPr wrap="none" anchor="ctr"/>
          <a:lstStyle/>
          <a:p>
            <a:endParaRPr lang="zh-CN" altLang="en-US"/>
          </a:p>
        </p:txBody>
      </p:sp>
      <p:sp>
        <p:nvSpPr>
          <p:cNvPr id="21514" name="Rectangle 10"/>
          <p:cNvSpPr>
            <a:spLocks noChangeArrowheads="1"/>
          </p:cNvSpPr>
          <p:nvPr/>
        </p:nvSpPr>
        <p:spPr bwMode="auto">
          <a:xfrm>
            <a:off x="3505200" y="1219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15" name="Rectangle 11"/>
          <p:cNvSpPr>
            <a:spLocks noChangeArrowheads="1"/>
          </p:cNvSpPr>
          <p:nvPr/>
        </p:nvSpPr>
        <p:spPr bwMode="auto">
          <a:xfrm>
            <a:off x="3810000" y="1219200"/>
            <a:ext cx="152400" cy="457200"/>
          </a:xfrm>
          <a:prstGeom prst="rect">
            <a:avLst/>
          </a:prstGeom>
          <a:solidFill>
            <a:srgbClr val="000000"/>
          </a:solidFill>
          <a:ln w="9525">
            <a:solidFill>
              <a:srgbClr val="FFFF00"/>
            </a:solidFill>
            <a:miter lim="800000"/>
            <a:headEnd/>
            <a:tailEnd/>
          </a:ln>
          <a:effectLst/>
        </p:spPr>
        <p:txBody>
          <a:bodyPr wrap="none" anchor="ctr"/>
          <a:lstStyle/>
          <a:p>
            <a:endParaRPr lang="zh-CN" altLang="en-US"/>
          </a:p>
        </p:txBody>
      </p:sp>
      <p:sp>
        <p:nvSpPr>
          <p:cNvPr id="21516" name="Rectangle 12"/>
          <p:cNvSpPr>
            <a:spLocks noChangeArrowheads="1"/>
          </p:cNvSpPr>
          <p:nvPr/>
        </p:nvSpPr>
        <p:spPr bwMode="auto">
          <a:xfrm>
            <a:off x="4114800" y="1219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17" name="Rectangle 13"/>
          <p:cNvSpPr>
            <a:spLocks noChangeArrowheads="1"/>
          </p:cNvSpPr>
          <p:nvPr/>
        </p:nvSpPr>
        <p:spPr bwMode="auto">
          <a:xfrm>
            <a:off x="4419600" y="1219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18" name="Rectangle 14"/>
          <p:cNvSpPr>
            <a:spLocks noChangeArrowheads="1"/>
          </p:cNvSpPr>
          <p:nvPr/>
        </p:nvSpPr>
        <p:spPr bwMode="auto">
          <a:xfrm>
            <a:off x="4724400" y="1219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19" name="Rectangle 15"/>
          <p:cNvSpPr>
            <a:spLocks noChangeArrowheads="1"/>
          </p:cNvSpPr>
          <p:nvPr/>
        </p:nvSpPr>
        <p:spPr bwMode="auto">
          <a:xfrm>
            <a:off x="5029200" y="1219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20" name="Rectangle 16"/>
          <p:cNvSpPr>
            <a:spLocks noChangeArrowheads="1"/>
          </p:cNvSpPr>
          <p:nvPr/>
        </p:nvSpPr>
        <p:spPr bwMode="auto">
          <a:xfrm>
            <a:off x="5334000" y="1219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21" name="Rectangle 17"/>
          <p:cNvSpPr>
            <a:spLocks noChangeArrowheads="1"/>
          </p:cNvSpPr>
          <p:nvPr/>
        </p:nvSpPr>
        <p:spPr bwMode="auto">
          <a:xfrm>
            <a:off x="5638800" y="1219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22" name="Rectangle 18"/>
          <p:cNvSpPr>
            <a:spLocks noChangeArrowheads="1"/>
          </p:cNvSpPr>
          <p:nvPr/>
        </p:nvSpPr>
        <p:spPr bwMode="auto">
          <a:xfrm>
            <a:off x="5943600" y="1219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23" name="Rectangle 19"/>
          <p:cNvSpPr>
            <a:spLocks noChangeArrowheads="1"/>
          </p:cNvSpPr>
          <p:nvPr/>
        </p:nvSpPr>
        <p:spPr bwMode="auto">
          <a:xfrm>
            <a:off x="6248400" y="1219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24" name="Rectangle 20"/>
          <p:cNvSpPr>
            <a:spLocks noChangeArrowheads="1"/>
          </p:cNvSpPr>
          <p:nvPr/>
        </p:nvSpPr>
        <p:spPr bwMode="auto">
          <a:xfrm>
            <a:off x="6553200" y="1219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25" name="Rectangle 21"/>
          <p:cNvSpPr>
            <a:spLocks noChangeArrowheads="1"/>
          </p:cNvSpPr>
          <p:nvPr/>
        </p:nvSpPr>
        <p:spPr bwMode="auto">
          <a:xfrm>
            <a:off x="6799263" y="1219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26" name="Rectangle 22"/>
          <p:cNvSpPr>
            <a:spLocks noChangeArrowheads="1"/>
          </p:cNvSpPr>
          <p:nvPr/>
        </p:nvSpPr>
        <p:spPr bwMode="auto">
          <a:xfrm>
            <a:off x="7086600" y="1219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27" name="Rectangle 23"/>
          <p:cNvSpPr>
            <a:spLocks noChangeArrowheads="1"/>
          </p:cNvSpPr>
          <p:nvPr/>
        </p:nvSpPr>
        <p:spPr bwMode="auto">
          <a:xfrm>
            <a:off x="7391400" y="1219200"/>
            <a:ext cx="152400" cy="457200"/>
          </a:xfrm>
          <a:prstGeom prst="rect">
            <a:avLst/>
          </a:prstGeom>
          <a:solidFill>
            <a:srgbClr val="000000"/>
          </a:solidFill>
          <a:ln w="9525">
            <a:solidFill>
              <a:srgbClr val="FFFF00"/>
            </a:solidFill>
            <a:miter lim="800000"/>
            <a:headEnd/>
            <a:tailEnd/>
          </a:ln>
          <a:effectLst/>
        </p:spPr>
        <p:txBody>
          <a:bodyPr wrap="none" anchor="ctr"/>
          <a:lstStyle/>
          <a:p>
            <a:endParaRPr lang="zh-CN" altLang="en-US"/>
          </a:p>
        </p:txBody>
      </p:sp>
      <p:sp>
        <p:nvSpPr>
          <p:cNvPr id="21528" name="Rectangle 24"/>
          <p:cNvSpPr>
            <a:spLocks noChangeArrowheads="1"/>
          </p:cNvSpPr>
          <p:nvPr/>
        </p:nvSpPr>
        <p:spPr bwMode="auto">
          <a:xfrm>
            <a:off x="7696200" y="1219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29" name="Rectangle 25"/>
          <p:cNvSpPr>
            <a:spLocks noChangeArrowheads="1"/>
          </p:cNvSpPr>
          <p:nvPr/>
        </p:nvSpPr>
        <p:spPr bwMode="auto">
          <a:xfrm>
            <a:off x="8001000" y="1219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30" name="Rectangle 26"/>
          <p:cNvSpPr>
            <a:spLocks noChangeArrowheads="1"/>
          </p:cNvSpPr>
          <p:nvPr/>
        </p:nvSpPr>
        <p:spPr bwMode="auto">
          <a:xfrm>
            <a:off x="8305800" y="1219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31" name="Line 27"/>
          <p:cNvSpPr>
            <a:spLocks noChangeShapeType="1"/>
          </p:cNvSpPr>
          <p:nvPr/>
        </p:nvSpPr>
        <p:spPr bwMode="auto">
          <a:xfrm>
            <a:off x="1143000" y="2819400"/>
            <a:ext cx="7467600" cy="0"/>
          </a:xfrm>
          <a:prstGeom prst="line">
            <a:avLst/>
          </a:prstGeom>
          <a:noFill/>
          <a:ln w="19050">
            <a:solidFill>
              <a:srgbClr val="FFFF00"/>
            </a:solidFill>
            <a:round/>
            <a:headEnd/>
            <a:tailEnd/>
          </a:ln>
          <a:effectLst/>
        </p:spPr>
        <p:txBody>
          <a:bodyPr/>
          <a:lstStyle/>
          <a:p>
            <a:endParaRPr lang="zh-CN" altLang="en-US"/>
          </a:p>
        </p:txBody>
      </p:sp>
      <p:sp>
        <p:nvSpPr>
          <p:cNvPr id="21532" name="Rectangle 28"/>
          <p:cNvSpPr>
            <a:spLocks noChangeArrowheads="1"/>
          </p:cNvSpPr>
          <p:nvPr/>
        </p:nvSpPr>
        <p:spPr bwMode="auto">
          <a:xfrm>
            <a:off x="1371600" y="2362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33" name="Rectangle 29"/>
          <p:cNvSpPr>
            <a:spLocks noChangeArrowheads="1"/>
          </p:cNvSpPr>
          <p:nvPr/>
        </p:nvSpPr>
        <p:spPr bwMode="auto">
          <a:xfrm>
            <a:off x="1676400" y="2362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34" name="Rectangle 30"/>
          <p:cNvSpPr>
            <a:spLocks noChangeArrowheads="1"/>
          </p:cNvSpPr>
          <p:nvPr/>
        </p:nvSpPr>
        <p:spPr bwMode="auto">
          <a:xfrm>
            <a:off x="2286000" y="2362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35" name="Rectangle 31"/>
          <p:cNvSpPr>
            <a:spLocks noChangeArrowheads="1"/>
          </p:cNvSpPr>
          <p:nvPr/>
        </p:nvSpPr>
        <p:spPr bwMode="auto">
          <a:xfrm>
            <a:off x="2590800" y="2362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36" name="Rectangle 32"/>
          <p:cNvSpPr>
            <a:spLocks noChangeArrowheads="1"/>
          </p:cNvSpPr>
          <p:nvPr/>
        </p:nvSpPr>
        <p:spPr bwMode="auto">
          <a:xfrm>
            <a:off x="2895600" y="2362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37" name="Rectangle 33"/>
          <p:cNvSpPr>
            <a:spLocks noChangeArrowheads="1"/>
          </p:cNvSpPr>
          <p:nvPr/>
        </p:nvSpPr>
        <p:spPr bwMode="auto">
          <a:xfrm>
            <a:off x="3429000" y="2362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38" name="Rectangle 34"/>
          <p:cNvSpPr>
            <a:spLocks noChangeArrowheads="1"/>
          </p:cNvSpPr>
          <p:nvPr/>
        </p:nvSpPr>
        <p:spPr bwMode="auto">
          <a:xfrm>
            <a:off x="4038600" y="2362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39" name="Rectangle 35"/>
          <p:cNvSpPr>
            <a:spLocks noChangeArrowheads="1"/>
          </p:cNvSpPr>
          <p:nvPr/>
        </p:nvSpPr>
        <p:spPr bwMode="auto">
          <a:xfrm>
            <a:off x="4343400" y="2362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40" name="Rectangle 36"/>
          <p:cNvSpPr>
            <a:spLocks noChangeArrowheads="1"/>
          </p:cNvSpPr>
          <p:nvPr/>
        </p:nvSpPr>
        <p:spPr bwMode="auto">
          <a:xfrm>
            <a:off x="4648200" y="2362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41" name="Rectangle 37"/>
          <p:cNvSpPr>
            <a:spLocks noChangeArrowheads="1"/>
          </p:cNvSpPr>
          <p:nvPr/>
        </p:nvSpPr>
        <p:spPr bwMode="auto">
          <a:xfrm>
            <a:off x="4953000" y="2362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42" name="Rectangle 38"/>
          <p:cNvSpPr>
            <a:spLocks noChangeArrowheads="1"/>
          </p:cNvSpPr>
          <p:nvPr/>
        </p:nvSpPr>
        <p:spPr bwMode="auto">
          <a:xfrm>
            <a:off x="5257800" y="2362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43" name="Rectangle 39"/>
          <p:cNvSpPr>
            <a:spLocks noChangeArrowheads="1"/>
          </p:cNvSpPr>
          <p:nvPr/>
        </p:nvSpPr>
        <p:spPr bwMode="auto">
          <a:xfrm>
            <a:off x="5562600" y="2362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44" name="Rectangle 40"/>
          <p:cNvSpPr>
            <a:spLocks noChangeArrowheads="1"/>
          </p:cNvSpPr>
          <p:nvPr/>
        </p:nvSpPr>
        <p:spPr bwMode="auto">
          <a:xfrm>
            <a:off x="5867400" y="2362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45" name="Rectangle 41"/>
          <p:cNvSpPr>
            <a:spLocks noChangeArrowheads="1"/>
          </p:cNvSpPr>
          <p:nvPr/>
        </p:nvSpPr>
        <p:spPr bwMode="auto">
          <a:xfrm>
            <a:off x="6172200" y="2362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46" name="Rectangle 42"/>
          <p:cNvSpPr>
            <a:spLocks noChangeArrowheads="1"/>
          </p:cNvSpPr>
          <p:nvPr/>
        </p:nvSpPr>
        <p:spPr bwMode="auto">
          <a:xfrm>
            <a:off x="6477000" y="2362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47" name="Rectangle 43"/>
          <p:cNvSpPr>
            <a:spLocks noChangeArrowheads="1"/>
          </p:cNvSpPr>
          <p:nvPr/>
        </p:nvSpPr>
        <p:spPr bwMode="auto">
          <a:xfrm>
            <a:off x="6723063" y="2362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48" name="Rectangle 44"/>
          <p:cNvSpPr>
            <a:spLocks noChangeArrowheads="1"/>
          </p:cNvSpPr>
          <p:nvPr/>
        </p:nvSpPr>
        <p:spPr bwMode="auto">
          <a:xfrm>
            <a:off x="7010400" y="2362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49" name="Rectangle 45"/>
          <p:cNvSpPr>
            <a:spLocks noChangeArrowheads="1"/>
          </p:cNvSpPr>
          <p:nvPr/>
        </p:nvSpPr>
        <p:spPr bwMode="auto">
          <a:xfrm>
            <a:off x="7620000" y="2362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50" name="Rectangle 46"/>
          <p:cNvSpPr>
            <a:spLocks noChangeArrowheads="1"/>
          </p:cNvSpPr>
          <p:nvPr/>
        </p:nvSpPr>
        <p:spPr bwMode="auto">
          <a:xfrm>
            <a:off x="7924800" y="2362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51" name="Rectangle 47"/>
          <p:cNvSpPr>
            <a:spLocks noChangeArrowheads="1"/>
          </p:cNvSpPr>
          <p:nvPr/>
        </p:nvSpPr>
        <p:spPr bwMode="auto">
          <a:xfrm>
            <a:off x="8229600" y="23622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52" name="Line 48"/>
          <p:cNvSpPr>
            <a:spLocks noChangeShapeType="1"/>
          </p:cNvSpPr>
          <p:nvPr/>
        </p:nvSpPr>
        <p:spPr bwMode="auto">
          <a:xfrm>
            <a:off x="1066800" y="4038600"/>
            <a:ext cx="7467600" cy="0"/>
          </a:xfrm>
          <a:prstGeom prst="line">
            <a:avLst/>
          </a:prstGeom>
          <a:noFill/>
          <a:ln w="19050">
            <a:solidFill>
              <a:srgbClr val="FFFF00"/>
            </a:solidFill>
            <a:round/>
            <a:headEnd/>
            <a:tailEnd/>
          </a:ln>
          <a:effectLst/>
        </p:spPr>
        <p:txBody>
          <a:bodyPr/>
          <a:lstStyle/>
          <a:p>
            <a:endParaRPr lang="zh-CN" altLang="en-US"/>
          </a:p>
        </p:txBody>
      </p:sp>
      <p:sp>
        <p:nvSpPr>
          <p:cNvPr id="21553" name="Rectangle 49"/>
          <p:cNvSpPr>
            <a:spLocks noChangeArrowheads="1"/>
          </p:cNvSpPr>
          <p:nvPr/>
        </p:nvSpPr>
        <p:spPr bwMode="auto">
          <a:xfrm>
            <a:off x="1295400" y="35814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54" name="Rectangle 50"/>
          <p:cNvSpPr>
            <a:spLocks noChangeArrowheads="1"/>
          </p:cNvSpPr>
          <p:nvPr/>
        </p:nvSpPr>
        <p:spPr bwMode="auto">
          <a:xfrm>
            <a:off x="1600200" y="35814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55" name="Rectangle 51"/>
          <p:cNvSpPr>
            <a:spLocks noChangeArrowheads="1"/>
          </p:cNvSpPr>
          <p:nvPr/>
        </p:nvSpPr>
        <p:spPr bwMode="auto">
          <a:xfrm>
            <a:off x="1905000" y="35814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56" name="Rectangle 52"/>
          <p:cNvSpPr>
            <a:spLocks noChangeArrowheads="1"/>
          </p:cNvSpPr>
          <p:nvPr/>
        </p:nvSpPr>
        <p:spPr bwMode="auto">
          <a:xfrm>
            <a:off x="2209800" y="35814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57" name="Rectangle 53"/>
          <p:cNvSpPr>
            <a:spLocks noChangeArrowheads="1"/>
          </p:cNvSpPr>
          <p:nvPr/>
        </p:nvSpPr>
        <p:spPr bwMode="auto">
          <a:xfrm>
            <a:off x="2514600" y="3581400"/>
            <a:ext cx="152400" cy="457200"/>
          </a:xfrm>
          <a:prstGeom prst="rect">
            <a:avLst/>
          </a:prstGeom>
          <a:solidFill>
            <a:srgbClr val="000000"/>
          </a:solidFill>
          <a:ln w="9525">
            <a:solidFill>
              <a:srgbClr val="FFFF00"/>
            </a:solidFill>
            <a:miter lim="800000"/>
            <a:headEnd/>
            <a:tailEnd/>
          </a:ln>
          <a:effectLst/>
        </p:spPr>
        <p:txBody>
          <a:bodyPr wrap="none" anchor="ctr"/>
          <a:lstStyle/>
          <a:p>
            <a:endParaRPr lang="zh-CN" altLang="en-US"/>
          </a:p>
        </p:txBody>
      </p:sp>
      <p:sp>
        <p:nvSpPr>
          <p:cNvPr id="21558" name="Rectangle 54"/>
          <p:cNvSpPr>
            <a:spLocks noChangeArrowheads="1"/>
          </p:cNvSpPr>
          <p:nvPr/>
        </p:nvSpPr>
        <p:spPr bwMode="auto">
          <a:xfrm>
            <a:off x="2819400" y="35814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59" name="Rectangle 55"/>
          <p:cNvSpPr>
            <a:spLocks noChangeArrowheads="1"/>
          </p:cNvSpPr>
          <p:nvPr/>
        </p:nvSpPr>
        <p:spPr bwMode="auto">
          <a:xfrm>
            <a:off x="3082925" y="35814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60" name="Rectangle 56"/>
          <p:cNvSpPr>
            <a:spLocks noChangeArrowheads="1"/>
          </p:cNvSpPr>
          <p:nvPr/>
        </p:nvSpPr>
        <p:spPr bwMode="auto">
          <a:xfrm>
            <a:off x="3352800" y="35814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61" name="Rectangle 57"/>
          <p:cNvSpPr>
            <a:spLocks noChangeArrowheads="1"/>
          </p:cNvSpPr>
          <p:nvPr/>
        </p:nvSpPr>
        <p:spPr bwMode="auto">
          <a:xfrm>
            <a:off x="3657600" y="3581400"/>
            <a:ext cx="152400" cy="457200"/>
          </a:xfrm>
          <a:prstGeom prst="rect">
            <a:avLst/>
          </a:prstGeom>
          <a:solidFill>
            <a:schemeClr val="folHlink"/>
          </a:solidFill>
          <a:ln w="9525">
            <a:solidFill>
              <a:srgbClr val="FFFF00"/>
            </a:solidFill>
            <a:miter lim="800000"/>
            <a:headEnd/>
            <a:tailEnd/>
          </a:ln>
          <a:effectLst/>
        </p:spPr>
        <p:txBody>
          <a:bodyPr wrap="none" anchor="ctr"/>
          <a:lstStyle/>
          <a:p>
            <a:endParaRPr lang="zh-CN" altLang="en-US"/>
          </a:p>
        </p:txBody>
      </p:sp>
      <p:sp>
        <p:nvSpPr>
          <p:cNvPr id="21562" name="Rectangle 58"/>
          <p:cNvSpPr>
            <a:spLocks noChangeArrowheads="1"/>
          </p:cNvSpPr>
          <p:nvPr/>
        </p:nvSpPr>
        <p:spPr bwMode="auto">
          <a:xfrm>
            <a:off x="3962400" y="35814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63" name="Rectangle 59"/>
          <p:cNvSpPr>
            <a:spLocks noChangeArrowheads="1"/>
          </p:cNvSpPr>
          <p:nvPr/>
        </p:nvSpPr>
        <p:spPr bwMode="auto">
          <a:xfrm>
            <a:off x="4267200" y="35814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64" name="Rectangle 60"/>
          <p:cNvSpPr>
            <a:spLocks noChangeArrowheads="1"/>
          </p:cNvSpPr>
          <p:nvPr/>
        </p:nvSpPr>
        <p:spPr bwMode="auto">
          <a:xfrm>
            <a:off x="4572000" y="35814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65" name="Rectangle 61"/>
          <p:cNvSpPr>
            <a:spLocks noChangeArrowheads="1"/>
          </p:cNvSpPr>
          <p:nvPr/>
        </p:nvSpPr>
        <p:spPr bwMode="auto">
          <a:xfrm>
            <a:off x="4876800" y="35814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66" name="Rectangle 62"/>
          <p:cNvSpPr>
            <a:spLocks noChangeArrowheads="1"/>
          </p:cNvSpPr>
          <p:nvPr/>
        </p:nvSpPr>
        <p:spPr bwMode="auto">
          <a:xfrm>
            <a:off x="5181600" y="35814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67" name="Rectangle 63"/>
          <p:cNvSpPr>
            <a:spLocks noChangeArrowheads="1"/>
          </p:cNvSpPr>
          <p:nvPr/>
        </p:nvSpPr>
        <p:spPr bwMode="auto">
          <a:xfrm>
            <a:off x="5486400" y="3581400"/>
            <a:ext cx="152400" cy="457200"/>
          </a:xfrm>
          <a:prstGeom prst="rect">
            <a:avLst/>
          </a:prstGeom>
          <a:solidFill>
            <a:srgbClr val="000000"/>
          </a:solidFill>
          <a:ln w="9525">
            <a:solidFill>
              <a:srgbClr val="FFFF00"/>
            </a:solidFill>
            <a:miter lim="800000"/>
            <a:headEnd/>
            <a:tailEnd/>
          </a:ln>
          <a:effectLst/>
        </p:spPr>
        <p:txBody>
          <a:bodyPr wrap="none" anchor="ctr"/>
          <a:lstStyle/>
          <a:p>
            <a:endParaRPr lang="zh-CN" altLang="en-US"/>
          </a:p>
        </p:txBody>
      </p:sp>
      <p:sp>
        <p:nvSpPr>
          <p:cNvPr id="21568" name="Rectangle 64"/>
          <p:cNvSpPr>
            <a:spLocks noChangeArrowheads="1"/>
          </p:cNvSpPr>
          <p:nvPr/>
        </p:nvSpPr>
        <p:spPr bwMode="auto">
          <a:xfrm>
            <a:off x="5791200" y="35814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69" name="Rectangle 65"/>
          <p:cNvSpPr>
            <a:spLocks noChangeArrowheads="1"/>
          </p:cNvSpPr>
          <p:nvPr/>
        </p:nvSpPr>
        <p:spPr bwMode="auto">
          <a:xfrm>
            <a:off x="6096000" y="3581400"/>
            <a:ext cx="152400" cy="457200"/>
          </a:xfrm>
          <a:prstGeom prst="rect">
            <a:avLst/>
          </a:prstGeom>
          <a:solidFill>
            <a:schemeClr val="folHlink"/>
          </a:solidFill>
          <a:ln w="9525">
            <a:solidFill>
              <a:srgbClr val="FFFF00"/>
            </a:solidFill>
            <a:miter lim="800000"/>
            <a:headEnd/>
            <a:tailEnd/>
          </a:ln>
          <a:effectLst/>
        </p:spPr>
        <p:txBody>
          <a:bodyPr wrap="none" anchor="ctr"/>
          <a:lstStyle/>
          <a:p>
            <a:endParaRPr lang="zh-CN" altLang="en-US"/>
          </a:p>
        </p:txBody>
      </p:sp>
      <p:sp>
        <p:nvSpPr>
          <p:cNvPr id="21570" name="Rectangle 66"/>
          <p:cNvSpPr>
            <a:spLocks noChangeArrowheads="1"/>
          </p:cNvSpPr>
          <p:nvPr/>
        </p:nvSpPr>
        <p:spPr bwMode="auto">
          <a:xfrm>
            <a:off x="6400800" y="35814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71" name="Rectangle 67"/>
          <p:cNvSpPr>
            <a:spLocks noChangeArrowheads="1"/>
          </p:cNvSpPr>
          <p:nvPr/>
        </p:nvSpPr>
        <p:spPr bwMode="auto">
          <a:xfrm>
            <a:off x="6646863" y="3581400"/>
            <a:ext cx="152400" cy="457200"/>
          </a:xfrm>
          <a:prstGeom prst="rect">
            <a:avLst/>
          </a:prstGeom>
          <a:solidFill>
            <a:srgbClr val="000000"/>
          </a:solidFill>
          <a:ln w="9525">
            <a:solidFill>
              <a:srgbClr val="FFFF00"/>
            </a:solidFill>
            <a:miter lim="800000"/>
            <a:headEnd/>
            <a:tailEnd/>
          </a:ln>
          <a:effectLst/>
        </p:spPr>
        <p:txBody>
          <a:bodyPr wrap="none" anchor="ctr"/>
          <a:lstStyle/>
          <a:p>
            <a:endParaRPr lang="zh-CN" altLang="en-US"/>
          </a:p>
        </p:txBody>
      </p:sp>
      <p:sp>
        <p:nvSpPr>
          <p:cNvPr id="21572" name="Rectangle 68"/>
          <p:cNvSpPr>
            <a:spLocks noChangeArrowheads="1"/>
          </p:cNvSpPr>
          <p:nvPr/>
        </p:nvSpPr>
        <p:spPr bwMode="auto">
          <a:xfrm>
            <a:off x="6934200" y="35814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73" name="Rectangle 69"/>
          <p:cNvSpPr>
            <a:spLocks noChangeArrowheads="1"/>
          </p:cNvSpPr>
          <p:nvPr/>
        </p:nvSpPr>
        <p:spPr bwMode="auto">
          <a:xfrm>
            <a:off x="7239000" y="35814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74" name="Rectangle 70"/>
          <p:cNvSpPr>
            <a:spLocks noChangeArrowheads="1"/>
          </p:cNvSpPr>
          <p:nvPr/>
        </p:nvSpPr>
        <p:spPr bwMode="auto">
          <a:xfrm>
            <a:off x="7543800" y="3581400"/>
            <a:ext cx="152400" cy="457200"/>
          </a:xfrm>
          <a:prstGeom prst="rect">
            <a:avLst/>
          </a:prstGeom>
          <a:solidFill>
            <a:schemeClr val="folHlink"/>
          </a:solidFill>
          <a:ln w="9525">
            <a:solidFill>
              <a:srgbClr val="FFFF00"/>
            </a:solidFill>
            <a:miter lim="800000"/>
            <a:headEnd/>
            <a:tailEnd/>
          </a:ln>
          <a:effectLst/>
        </p:spPr>
        <p:txBody>
          <a:bodyPr wrap="none" anchor="ctr"/>
          <a:lstStyle/>
          <a:p>
            <a:endParaRPr lang="zh-CN" altLang="en-US"/>
          </a:p>
        </p:txBody>
      </p:sp>
      <p:sp>
        <p:nvSpPr>
          <p:cNvPr id="21575" name="Rectangle 71"/>
          <p:cNvSpPr>
            <a:spLocks noChangeArrowheads="1"/>
          </p:cNvSpPr>
          <p:nvPr/>
        </p:nvSpPr>
        <p:spPr bwMode="auto">
          <a:xfrm>
            <a:off x="7848600" y="35814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76" name="Rectangle 72"/>
          <p:cNvSpPr>
            <a:spLocks noChangeArrowheads="1"/>
          </p:cNvSpPr>
          <p:nvPr/>
        </p:nvSpPr>
        <p:spPr bwMode="auto">
          <a:xfrm>
            <a:off x="8153400" y="35814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77" name="Line 73"/>
          <p:cNvSpPr>
            <a:spLocks noChangeShapeType="1"/>
          </p:cNvSpPr>
          <p:nvPr/>
        </p:nvSpPr>
        <p:spPr bwMode="auto">
          <a:xfrm>
            <a:off x="1066800" y="5257800"/>
            <a:ext cx="7467600" cy="0"/>
          </a:xfrm>
          <a:prstGeom prst="line">
            <a:avLst/>
          </a:prstGeom>
          <a:noFill/>
          <a:ln w="19050">
            <a:solidFill>
              <a:srgbClr val="FFFF00"/>
            </a:solidFill>
            <a:round/>
            <a:headEnd/>
            <a:tailEnd/>
          </a:ln>
          <a:effectLst/>
        </p:spPr>
        <p:txBody>
          <a:bodyPr/>
          <a:lstStyle/>
          <a:p>
            <a:endParaRPr lang="zh-CN" altLang="en-US"/>
          </a:p>
        </p:txBody>
      </p:sp>
      <p:sp>
        <p:nvSpPr>
          <p:cNvPr id="21578" name="Rectangle 74"/>
          <p:cNvSpPr>
            <a:spLocks noChangeArrowheads="1"/>
          </p:cNvSpPr>
          <p:nvPr/>
        </p:nvSpPr>
        <p:spPr bwMode="auto">
          <a:xfrm>
            <a:off x="1295400" y="48006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79" name="Rectangle 75"/>
          <p:cNvSpPr>
            <a:spLocks noChangeArrowheads="1"/>
          </p:cNvSpPr>
          <p:nvPr/>
        </p:nvSpPr>
        <p:spPr bwMode="auto">
          <a:xfrm>
            <a:off x="1600200" y="4800600"/>
            <a:ext cx="152400" cy="457200"/>
          </a:xfrm>
          <a:prstGeom prst="rect">
            <a:avLst/>
          </a:prstGeom>
          <a:solidFill>
            <a:srgbClr val="000000"/>
          </a:solidFill>
          <a:ln w="9525">
            <a:solidFill>
              <a:srgbClr val="FFFF00"/>
            </a:solidFill>
            <a:miter lim="800000"/>
            <a:headEnd/>
            <a:tailEnd/>
          </a:ln>
          <a:effectLst/>
        </p:spPr>
        <p:txBody>
          <a:bodyPr wrap="none" anchor="ctr"/>
          <a:lstStyle/>
          <a:p>
            <a:endParaRPr lang="zh-CN" altLang="en-US"/>
          </a:p>
        </p:txBody>
      </p:sp>
      <p:sp>
        <p:nvSpPr>
          <p:cNvPr id="21580" name="Rectangle 76"/>
          <p:cNvSpPr>
            <a:spLocks noChangeArrowheads="1"/>
          </p:cNvSpPr>
          <p:nvPr/>
        </p:nvSpPr>
        <p:spPr bwMode="auto">
          <a:xfrm>
            <a:off x="1905000" y="48006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81" name="Rectangle 77"/>
          <p:cNvSpPr>
            <a:spLocks noChangeArrowheads="1"/>
          </p:cNvSpPr>
          <p:nvPr/>
        </p:nvSpPr>
        <p:spPr bwMode="auto">
          <a:xfrm>
            <a:off x="2209800" y="4800600"/>
            <a:ext cx="152400" cy="457200"/>
          </a:xfrm>
          <a:prstGeom prst="rect">
            <a:avLst/>
          </a:prstGeom>
          <a:solidFill>
            <a:schemeClr val="folHlink"/>
          </a:solidFill>
          <a:ln w="9525">
            <a:solidFill>
              <a:srgbClr val="FFFF00"/>
            </a:solidFill>
            <a:miter lim="800000"/>
            <a:headEnd/>
            <a:tailEnd/>
          </a:ln>
          <a:effectLst/>
        </p:spPr>
        <p:txBody>
          <a:bodyPr wrap="none" anchor="ctr"/>
          <a:lstStyle/>
          <a:p>
            <a:endParaRPr lang="zh-CN" altLang="en-US"/>
          </a:p>
        </p:txBody>
      </p:sp>
      <p:sp>
        <p:nvSpPr>
          <p:cNvPr id="21582" name="Rectangle 78"/>
          <p:cNvSpPr>
            <a:spLocks noChangeArrowheads="1"/>
          </p:cNvSpPr>
          <p:nvPr/>
        </p:nvSpPr>
        <p:spPr bwMode="auto">
          <a:xfrm>
            <a:off x="2514600" y="48006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83" name="Rectangle 79"/>
          <p:cNvSpPr>
            <a:spLocks noChangeArrowheads="1"/>
          </p:cNvSpPr>
          <p:nvPr/>
        </p:nvSpPr>
        <p:spPr bwMode="auto">
          <a:xfrm>
            <a:off x="2819400" y="48006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84" name="Rectangle 80"/>
          <p:cNvSpPr>
            <a:spLocks noChangeArrowheads="1"/>
          </p:cNvSpPr>
          <p:nvPr/>
        </p:nvSpPr>
        <p:spPr bwMode="auto">
          <a:xfrm>
            <a:off x="3082925" y="4800600"/>
            <a:ext cx="152400" cy="457200"/>
          </a:xfrm>
          <a:prstGeom prst="rect">
            <a:avLst/>
          </a:prstGeom>
          <a:solidFill>
            <a:srgbClr val="000000"/>
          </a:solidFill>
          <a:ln w="9525">
            <a:solidFill>
              <a:srgbClr val="FFFF00"/>
            </a:solidFill>
            <a:miter lim="800000"/>
            <a:headEnd/>
            <a:tailEnd/>
          </a:ln>
          <a:effectLst/>
        </p:spPr>
        <p:txBody>
          <a:bodyPr wrap="none" anchor="ctr"/>
          <a:lstStyle/>
          <a:p>
            <a:endParaRPr lang="zh-CN" altLang="en-US"/>
          </a:p>
        </p:txBody>
      </p:sp>
      <p:sp>
        <p:nvSpPr>
          <p:cNvPr id="21585" name="Rectangle 81"/>
          <p:cNvSpPr>
            <a:spLocks noChangeArrowheads="1"/>
          </p:cNvSpPr>
          <p:nvPr/>
        </p:nvSpPr>
        <p:spPr bwMode="auto">
          <a:xfrm>
            <a:off x="3352800" y="48006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86" name="Rectangle 82"/>
          <p:cNvSpPr>
            <a:spLocks noChangeArrowheads="1"/>
          </p:cNvSpPr>
          <p:nvPr/>
        </p:nvSpPr>
        <p:spPr bwMode="auto">
          <a:xfrm>
            <a:off x="3657600" y="4495800"/>
            <a:ext cx="152400" cy="762000"/>
          </a:xfrm>
          <a:prstGeom prst="rect">
            <a:avLst/>
          </a:prstGeom>
          <a:solidFill>
            <a:srgbClr val="333333"/>
          </a:solidFill>
          <a:ln w="9525">
            <a:solidFill>
              <a:srgbClr val="FFFF00"/>
            </a:solidFill>
            <a:miter lim="800000"/>
            <a:headEnd/>
            <a:tailEnd/>
          </a:ln>
          <a:effectLst/>
        </p:spPr>
        <p:txBody>
          <a:bodyPr wrap="none" anchor="ctr"/>
          <a:lstStyle/>
          <a:p>
            <a:endParaRPr lang="zh-CN" altLang="en-US"/>
          </a:p>
        </p:txBody>
      </p:sp>
      <p:sp>
        <p:nvSpPr>
          <p:cNvPr id="21587" name="Rectangle 83"/>
          <p:cNvSpPr>
            <a:spLocks noChangeArrowheads="1"/>
          </p:cNvSpPr>
          <p:nvPr/>
        </p:nvSpPr>
        <p:spPr bwMode="auto">
          <a:xfrm>
            <a:off x="3962400" y="48006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88" name="Rectangle 84"/>
          <p:cNvSpPr>
            <a:spLocks noChangeArrowheads="1"/>
          </p:cNvSpPr>
          <p:nvPr/>
        </p:nvSpPr>
        <p:spPr bwMode="auto">
          <a:xfrm>
            <a:off x="4267200" y="48006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89" name="Rectangle 85"/>
          <p:cNvSpPr>
            <a:spLocks noChangeArrowheads="1"/>
          </p:cNvSpPr>
          <p:nvPr/>
        </p:nvSpPr>
        <p:spPr bwMode="auto">
          <a:xfrm>
            <a:off x="4572000" y="4800600"/>
            <a:ext cx="152400" cy="457200"/>
          </a:xfrm>
          <a:prstGeom prst="rect">
            <a:avLst/>
          </a:prstGeom>
          <a:solidFill>
            <a:schemeClr val="folHlink"/>
          </a:solidFill>
          <a:ln w="9525">
            <a:solidFill>
              <a:srgbClr val="FFFF00"/>
            </a:solidFill>
            <a:miter lim="800000"/>
            <a:headEnd/>
            <a:tailEnd/>
          </a:ln>
          <a:effectLst/>
        </p:spPr>
        <p:txBody>
          <a:bodyPr wrap="none" anchor="ctr"/>
          <a:lstStyle/>
          <a:p>
            <a:endParaRPr lang="zh-CN" altLang="en-US"/>
          </a:p>
        </p:txBody>
      </p:sp>
      <p:sp>
        <p:nvSpPr>
          <p:cNvPr id="21590" name="Rectangle 86"/>
          <p:cNvSpPr>
            <a:spLocks noChangeArrowheads="1"/>
          </p:cNvSpPr>
          <p:nvPr/>
        </p:nvSpPr>
        <p:spPr bwMode="auto">
          <a:xfrm>
            <a:off x="4876800" y="48006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91" name="Rectangle 87"/>
          <p:cNvSpPr>
            <a:spLocks noChangeArrowheads="1"/>
          </p:cNvSpPr>
          <p:nvPr/>
        </p:nvSpPr>
        <p:spPr bwMode="auto">
          <a:xfrm>
            <a:off x="5181600" y="48006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92" name="Rectangle 88"/>
          <p:cNvSpPr>
            <a:spLocks noChangeArrowheads="1"/>
          </p:cNvSpPr>
          <p:nvPr/>
        </p:nvSpPr>
        <p:spPr bwMode="auto">
          <a:xfrm>
            <a:off x="5486400" y="4800600"/>
            <a:ext cx="152400" cy="457200"/>
          </a:xfrm>
          <a:prstGeom prst="rect">
            <a:avLst/>
          </a:prstGeom>
          <a:solidFill>
            <a:srgbClr val="000000"/>
          </a:solidFill>
          <a:ln w="9525">
            <a:solidFill>
              <a:srgbClr val="FFFF00"/>
            </a:solidFill>
            <a:miter lim="800000"/>
            <a:headEnd/>
            <a:tailEnd/>
          </a:ln>
          <a:effectLst/>
        </p:spPr>
        <p:txBody>
          <a:bodyPr wrap="none" anchor="ctr"/>
          <a:lstStyle/>
          <a:p>
            <a:endParaRPr lang="zh-CN" altLang="en-US"/>
          </a:p>
        </p:txBody>
      </p:sp>
      <p:sp>
        <p:nvSpPr>
          <p:cNvPr id="21593" name="Rectangle 89"/>
          <p:cNvSpPr>
            <a:spLocks noChangeArrowheads="1"/>
          </p:cNvSpPr>
          <p:nvPr/>
        </p:nvSpPr>
        <p:spPr bwMode="auto">
          <a:xfrm>
            <a:off x="5791200" y="48006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94" name="Rectangle 90"/>
          <p:cNvSpPr>
            <a:spLocks noChangeArrowheads="1"/>
          </p:cNvSpPr>
          <p:nvPr/>
        </p:nvSpPr>
        <p:spPr bwMode="auto">
          <a:xfrm>
            <a:off x="6096000" y="48006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95" name="Rectangle 91"/>
          <p:cNvSpPr>
            <a:spLocks noChangeArrowheads="1"/>
          </p:cNvSpPr>
          <p:nvPr/>
        </p:nvSpPr>
        <p:spPr bwMode="auto">
          <a:xfrm>
            <a:off x="6400800" y="48006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96" name="Rectangle 92"/>
          <p:cNvSpPr>
            <a:spLocks noChangeArrowheads="1"/>
          </p:cNvSpPr>
          <p:nvPr/>
        </p:nvSpPr>
        <p:spPr bwMode="auto">
          <a:xfrm>
            <a:off x="6646863" y="4495800"/>
            <a:ext cx="134937" cy="762000"/>
          </a:xfrm>
          <a:prstGeom prst="rect">
            <a:avLst/>
          </a:prstGeom>
          <a:solidFill>
            <a:srgbClr val="333333"/>
          </a:solidFill>
          <a:ln w="9525">
            <a:solidFill>
              <a:srgbClr val="FFFF00"/>
            </a:solidFill>
            <a:miter lim="800000"/>
            <a:headEnd/>
            <a:tailEnd/>
          </a:ln>
          <a:effectLst/>
        </p:spPr>
        <p:txBody>
          <a:bodyPr wrap="none" anchor="ctr"/>
          <a:lstStyle/>
          <a:p>
            <a:endParaRPr lang="zh-CN" altLang="en-US"/>
          </a:p>
        </p:txBody>
      </p:sp>
      <p:sp>
        <p:nvSpPr>
          <p:cNvPr id="21597" name="Rectangle 93"/>
          <p:cNvSpPr>
            <a:spLocks noChangeArrowheads="1"/>
          </p:cNvSpPr>
          <p:nvPr/>
        </p:nvSpPr>
        <p:spPr bwMode="auto">
          <a:xfrm>
            <a:off x="6934200" y="48006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98" name="Rectangle 94"/>
          <p:cNvSpPr>
            <a:spLocks noChangeArrowheads="1"/>
          </p:cNvSpPr>
          <p:nvPr/>
        </p:nvSpPr>
        <p:spPr bwMode="auto">
          <a:xfrm>
            <a:off x="7239000" y="48006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599" name="Rectangle 95"/>
          <p:cNvSpPr>
            <a:spLocks noChangeArrowheads="1"/>
          </p:cNvSpPr>
          <p:nvPr/>
        </p:nvSpPr>
        <p:spPr bwMode="auto">
          <a:xfrm>
            <a:off x="7543800" y="4800600"/>
            <a:ext cx="152400" cy="457200"/>
          </a:xfrm>
          <a:prstGeom prst="rect">
            <a:avLst/>
          </a:prstGeom>
          <a:solidFill>
            <a:schemeClr val="folHlink"/>
          </a:solidFill>
          <a:ln w="9525">
            <a:solidFill>
              <a:srgbClr val="FFFF00"/>
            </a:solidFill>
            <a:miter lim="800000"/>
            <a:headEnd/>
            <a:tailEnd/>
          </a:ln>
          <a:effectLst/>
        </p:spPr>
        <p:txBody>
          <a:bodyPr wrap="none" anchor="ctr"/>
          <a:lstStyle/>
          <a:p>
            <a:endParaRPr lang="zh-CN" altLang="en-US"/>
          </a:p>
        </p:txBody>
      </p:sp>
      <p:sp>
        <p:nvSpPr>
          <p:cNvPr id="21600" name="Rectangle 96"/>
          <p:cNvSpPr>
            <a:spLocks noChangeArrowheads="1"/>
          </p:cNvSpPr>
          <p:nvPr/>
        </p:nvSpPr>
        <p:spPr bwMode="auto">
          <a:xfrm>
            <a:off x="7848600" y="48006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601" name="Rectangle 97"/>
          <p:cNvSpPr>
            <a:spLocks noChangeArrowheads="1"/>
          </p:cNvSpPr>
          <p:nvPr/>
        </p:nvSpPr>
        <p:spPr bwMode="auto">
          <a:xfrm>
            <a:off x="8153400" y="48006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602" name="Line 98"/>
          <p:cNvSpPr>
            <a:spLocks noChangeShapeType="1"/>
          </p:cNvSpPr>
          <p:nvPr/>
        </p:nvSpPr>
        <p:spPr bwMode="auto">
          <a:xfrm>
            <a:off x="2057400" y="1981200"/>
            <a:ext cx="0" cy="304800"/>
          </a:xfrm>
          <a:prstGeom prst="line">
            <a:avLst/>
          </a:prstGeom>
          <a:noFill/>
          <a:ln w="9525">
            <a:solidFill>
              <a:srgbClr val="FFFF00"/>
            </a:solidFill>
            <a:round/>
            <a:headEnd/>
            <a:tailEnd type="triangle" w="med" len="med"/>
          </a:ln>
          <a:effectLst/>
        </p:spPr>
        <p:txBody>
          <a:bodyPr/>
          <a:lstStyle/>
          <a:p>
            <a:endParaRPr lang="zh-CN" altLang="en-US"/>
          </a:p>
        </p:txBody>
      </p:sp>
      <p:sp>
        <p:nvSpPr>
          <p:cNvPr id="21603" name="Line 99"/>
          <p:cNvSpPr>
            <a:spLocks noChangeShapeType="1"/>
          </p:cNvSpPr>
          <p:nvPr/>
        </p:nvSpPr>
        <p:spPr bwMode="auto">
          <a:xfrm>
            <a:off x="3276600" y="1981200"/>
            <a:ext cx="0" cy="304800"/>
          </a:xfrm>
          <a:prstGeom prst="line">
            <a:avLst/>
          </a:prstGeom>
          <a:noFill/>
          <a:ln w="9525">
            <a:solidFill>
              <a:srgbClr val="FFFF00"/>
            </a:solidFill>
            <a:round/>
            <a:headEnd/>
            <a:tailEnd type="triangle" w="med" len="med"/>
          </a:ln>
          <a:effectLst/>
        </p:spPr>
        <p:txBody>
          <a:bodyPr/>
          <a:lstStyle/>
          <a:p>
            <a:endParaRPr lang="zh-CN" altLang="en-US"/>
          </a:p>
        </p:txBody>
      </p:sp>
      <p:sp>
        <p:nvSpPr>
          <p:cNvPr id="21604" name="Line 100"/>
          <p:cNvSpPr>
            <a:spLocks noChangeShapeType="1"/>
          </p:cNvSpPr>
          <p:nvPr/>
        </p:nvSpPr>
        <p:spPr bwMode="auto">
          <a:xfrm>
            <a:off x="3810000" y="1981200"/>
            <a:ext cx="0" cy="304800"/>
          </a:xfrm>
          <a:prstGeom prst="line">
            <a:avLst/>
          </a:prstGeom>
          <a:noFill/>
          <a:ln w="9525">
            <a:solidFill>
              <a:srgbClr val="FFFF00"/>
            </a:solidFill>
            <a:round/>
            <a:headEnd/>
            <a:tailEnd type="triangle" w="med" len="med"/>
          </a:ln>
          <a:effectLst/>
        </p:spPr>
        <p:txBody>
          <a:bodyPr/>
          <a:lstStyle/>
          <a:p>
            <a:endParaRPr lang="zh-CN" altLang="en-US"/>
          </a:p>
        </p:txBody>
      </p:sp>
      <p:sp>
        <p:nvSpPr>
          <p:cNvPr id="21605" name="Line 101"/>
          <p:cNvSpPr>
            <a:spLocks noChangeShapeType="1"/>
          </p:cNvSpPr>
          <p:nvPr/>
        </p:nvSpPr>
        <p:spPr bwMode="auto">
          <a:xfrm>
            <a:off x="7391400" y="1905000"/>
            <a:ext cx="0" cy="304800"/>
          </a:xfrm>
          <a:prstGeom prst="line">
            <a:avLst/>
          </a:prstGeom>
          <a:noFill/>
          <a:ln w="9525">
            <a:solidFill>
              <a:srgbClr val="FFFF00"/>
            </a:solidFill>
            <a:round/>
            <a:headEnd/>
            <a:tailEnd type="triangle" w="med" len="med"/>
          </a:ln>
          <a:effectLst/>
        </p:spPr>
        <p:txBody>
          <a:bodyPr/>
          <a:lstStyle/>
          <a:p>
            <a:endParaRPr lang="zh-CN" altLang="en-US"/>
          </a:p>
        </p:txBody>
      </p:sp>
      <p:sp>
        <p:nvSpPr>
          <p:cNvPr id="21606" name="Rectangle 102"/>
          <p:cNvSpPr>
            <a:spLocks noChangeArrowheads="1"/>
          </p:cNvSpPr>
          <p:nvPr/>
        </p:nvSpPr>
        <p:spPr bwMode="auto">
          <a:xfrm>
            <a:off x="2133600" y="5638800"/>
            <a:ext cx="152400" cy="457200"/>
          </a:xfrm>
          <a:prstGeom prst="rect">
            <a:avLst/>
          </a:prstGeom>
          <a:noFill/>
          <a:ln w="9525">
            <a:solidFill>
              <a:srgbClr val="FFFF00"/>
            </a:solidFill>
            <a:miter lim="800000"/>
            <a:headEnd/>
            <a:tailEnd/>
          </a:ln>
          <a:effectLst/>
        </p:spPr>
        <p:txBody>
          <a:bodyPr wrap="none" anchor="ctr"/>
          <a:lstStyle/>
          <a:p>
            <a:endParaRPr lang="zh-CN" altLang="en-US"/>
          </a:p>
        </p:txBody>
      </p:sp>
      <p:sp>
        <p:nvSpPr>
          <p:cNvPr id="21607" name="Rectangle 103"/>
          <p:cNvSpPr>
            <a:spLocks noChangeArrowheads="1"/>
          </p:cNvSpPr>
          <p:nvPr/>
        </p:nvSpPr>
        <p:spPr bwMode="auto">
          <a:xfrm>
            <a:off x="4419600" y="5638800"/>
            <a:ext cx="152400" cy="457200"/>
          </a:xfrm>
          <a:prstGeom prst="rect">
            <a:avLst/>
          </a:prstGeom>
          <a:solidFill>
            <a:schemeClr val="folHlink"/>
          </a:solidFill>
          <a:ln w="9525">
            <a:solidFill>
              <a:srgbClr val="FFFF00"/>
            </a:solidFill>
            <a:miter lim="800000"/>
            <a:headEnd/>
            <a:tailEnd/>
          </a:ln>
          <a:effectLst/>
        </p:spPr>
        <p:txBody>
          <a:bodyPr wrap="none" anchor="ctr"/>
          <a:lstStyle/>
          <a:p>
            <a:endParaRPr lang="zh-CN" altLang="en-US"/>
          </a:p>
        </p:txBody>
      </p:sp>
      <p:sp>
        <p:nvSpPr>
          <p:cNvPr id="21608" name="Rectangle 104"/>
          <p:cNvSpPr>
            <a:spLocks noChangeArrowheads="1"/>
          </p:cNvSpPr>
          <p:nvPr/>
        </p:nvSpPr>
        <p:spPr bwMode="auto">
          <a:xfrm>
            <a:off x="3352800" y="5638800"/>
            <a:ext cx="152400" cy="457200"/>
          </a:xfrm>
          <a:prstGeom prst="rect">
            <a:avLst/>
          </a:prstGeom>
          <a:solidFill>
            <a:srgbClr val="000000"/>
          </a:solidFill>
          <a:ln w="9525">
            <a:solidFill>
              <a:srgbClr val="FFFF00"/>
            </a:solidFill>
            <a:miter lim="800000"/>
            <a:headEnd/>
            <a:tailEnd/>
          </a:ln>
          <a:effectLst/>
        </p:spPr>
        <p:txBody>
          <a:bodyPr wrap="none" anchor="ctr"/>
          <a:lstStyle/>
          <a:p>
            <a:endParaRPr lang="zh-CN" altLang="en-US"/>
          </a:p>
        </p:txBody>
      </p:sp>
      <p:sp>
        <p:nvSpPr>
          <p:cNvPr id="21609" name="Line 105"/>
          <p:cNvSpPr>
            <a:spLocks noChangeShapeType="1"/>
          </p:cNvSpPr>
          <p:nvPr/>
        </p:nvSpPr>
        <p:spPr bwMode="auto">
          <a:xfrm>
            <a:off x="5562600" y="5638800"/>
            <a:ext cx="0" cy="304800"/>
          </a:xfrm>
          <a:prstGeom prst="line">
            <a:avLst/>
          </a:prstGeom>
          <a:noFill/>
          <a:ln w="9525">
            <a:solidFill>
              <a:srgbClr val="FFFF00"/>
            </a:solidFill>
            <a:round/>
            <a:headEnd/>
            <a:tailEnd type="triangle" w="med" len="med"/>
          </a:ln>
          <a:effectLst/>
        </p:spPr>
        <p:txBody>
          <a:bodyPr/>
          <a:lstStyle/>
          <a:p>
            <a:endParaRPr lang="zh-CN" altLang="en-US"/>
          </a:p>
        </p:txBody>
      </p:sp>
      <p:sp>
        <p:nvSpPr>
          <p:cNvPr id="21610" name="Rectangle 106"/>
          <p:cNvSpPr>
            <a:spLocks noChangeArrowheads="1"/>
          </p:cNvSpPr>
          <p:nvPr/>
        </p:nvSpPr>
        <p:spPr bwMode="auto">
          <a:xfrm>
            <a:off x="6570663" y="5410200"/>
            <a:ext cx="134937" cy="762000"/>
          </a:xfrm>
          <a:prstGeom prst="rect">
            <a:avLst/>
          </a:prstGeom>
          <a:solidFill>
            <a:srgbClr val="333333"/>
          </a:solidFill>
          <a:ln w="9525">
            <a:solidFill>
              <a:srgbClr val="FFFF00"/>
            </a:solidFill>
            <a:miter lim="800000"/>
            <a:headEnd/>
            <a:tailEnd/>
          </a:ln>
          <a:effectLst/>
        </p:spPr>
        <p:txBody>
          <a:bodyPr wrap="none" anchor="ctr"/>
          <a:lstStyle/>
          <a:p>
            <a:endParaRPr lang="zh-CN" altLang="en-US"/>
          </a:p>
        </p:txBody>
      </p:sp>
      <p:sp>
        <p:nvSpPr>
          <p:cNvPr id="21611" name="Text Box 107"/>
          <p:cNvSpPr txBox="1">
            <a:spLocks noChangeArrowheads="1"/>
          </p:cNvSpPr>
          <p:nvPr/>
        </p:nvSpPr>
        <p:spPr bwMode="auto">
          <a:xfrm>
            <a:off x="2303463" y="5715000"/>
            <a:ext cx="5873750" cy="336550"/>
          </a:xfrm>
          <a:prstGeom prst="rect">
            <a:avLst/>
          </a:prstGeom>
          <a:noFill/>
          <a:ln w="9525">
            <a:noFill/>
            <a:miter lim="800000"/>
            <a:headEnd/>
            <a:tailEnd/>
          </a:ln>
          <a:effectLst/>
        </p:spPr>
        <p:txBody>
          <a:bodyPr wrap="none">
            <a:spAutoFit/>
          </a:bodyPr>
          <a:lstStyle/>
          <a:p>
            <a:r>
              <a:rPr lang="zh-CN" altLang="en-US" sz="1600" b="1">
                <a:solidFill>
                  <a:schemeClr val="bg1"/>
                </a:solidFill>
                <a:latin typeface="楷体_GB2312" pitchFamily="49" charset="-122"/>
                <a:ea typeface="楷体_GB2312" pitchFamily="49" charset="-122"/>
              </a:rPr>
              <a:t>标准刺激   靶刺激     非靶刺激  刺激缺失   新奇刺激</a:t>
            </a:r>
            <a:r>
              <a:rPr lang="zh-CN" altLang="en-US" sz="1600" b="1">
                <a:solidFill>
                  <a:schemeClr val="bg1"/>
                </a:solidFill>
              </a:rPr>
              <a:t>         </a:t>
            </a:r>
          </a:p>
        </p:txBody>
      </p:sp>
      <p:sp>
        <p:nvSpPr>
          <p:cNvPr id="21612" name="Text Box 108"/>
          <p:cNvSpPr txBox="1">
            <a:spLocks noChangeArrowheads="1"/>
          </p:cNvSpPr>
          <p:nvPr/>
        </p:nvSpPr>
        <p:spPr bwMode="auto">
          <a:xfrm>
            <a:off x="365125" y="1185863"/>
            <a:ext cx="368300" cy="4108450"/>
          </a:xfrm>
          <a:prstGeom prst="rect">
            <a:avLst/>
          </a:prstGeom>
          <a:noFill/>
          <a:ln w="9525">
            <a:noFill/>
            <a:miter lim="800000"/>
            <a:headEnd/>
            <a:tailEnd/>
          </a:ln>
          <a:effectLst/>
        </p:spPr>
        <p:txBody>
          <a:bodyPr wrap="none">
            <a:spAutoFit/>
          </a:bodyPr>
          <a:lstStyle/>
          <a:p>
            <a:r>
              <a:rPr lang="en-US" altLang="zh-CN" b="1">
                <a:solidFill>
                  <a:schemeClr val="bg1"/>
                </a:solidFill>
                <a:latin typeface="Lucida Console" pitchFamily="49" charset="0"/>
              </a:rPr>
              <a:t>A</a:t>
            </a:r>
          </a:p>
          <a:p>
            <a:endParaRPr lang="en-US" altLang="zh-CN" b="1">
              <a:solidFill>
                <a:schemeClr val="bg1"/>
              </a:solidFill>
              <a:latin typeface="Lucida Console" pitchFamily="49" charset="0"/>
            </a:endParaRPr>
          </a:p>
          <a:p>
            <a:endParaRPr lang="en-US" altLang="zh-CN" b="1">
              <a:solidFill>
                <a:schemeClr val="bg1"/>
              </a:solidFill>
              <a:latin typeface="Lucida Console" pitchFamily="49" charset="0"/>
            </a:endParaRPr>
          </a:p>
          <a:p>
            <a:r>
              <a:rPr lang="en-US" altLang="zh-CN" b="1">
                <a:solidFill>
                  <a:schemeClr val="bg1"/>
                </a:solidFill>
                <a:latin typeface="Lucida Console" pitchFamily="49" charset="0"/>
              </a:rPr>
              <a:t>B</a:t>
            </a:r>
          </a:p>
          <a:p>
            <a:endParaRPr lang="en-US" altLang="zh-CN" b="1">
              <a:solidFill>
                <a:schemeClr val="bg1"/>
              </a:solidFill>
              <a:latin typeface="Lucida Console" pitchFamily="49" charset="0"/>
            </a:endParaRPr>
          </a:p>
          <a:p>
            <a:endParaRPr lang="en-US" altLang="zh-CN" b="1">
              <a:solidFill>
                <a:schemeClr val="bg1"/>
              </a:solidFill>
              <a:latin typeface="Lucida Console" pitchFamily="49" charset="0"/>
            </a:endParaRPr>
          </a:p>
          <a:p>
            <a:endParaRPr lang="en-US" altLang="zh-CN" b="1">
              <a:solidFill>
                <a:schemeClr val="bg1"/>
              </a:solidFill>
              <a:latin typeface="Lucida Console" pitchFamily="49" charset="0"/>
            </a:endParaRPr>
          </a:p>
          <a:p>
            <a:r>
              <a:rPr lang="en-US" altLang="zh-CN" b="1">
                <a:solidFill>
                  <a:schemeClr val="bg1"/>
                </a:solidFill>
                <a:latin typeface="Lucida Console" pitchFamily="49" charset="0"/>
              </a:rPr>
              <a:t>C</a:t>
            </a:r>
          </a:p>
          <a:p>
            <a:endParaRPr lang="en-US" altLang="zh-CN" b="1">
              <a:solidFill>
                <a:schemeClr val="bg1"/>
              </a:solidFill>
              <a:latin typeface="Lucida Console" pitchFamily="49" charset="0"/>
            </a:endParaRPr>
          </a:p>
          <a:p>
            <a:endParaRPr lang="en-US" altLang="zh-CN" b="1">
              <a:solidFill>
                <a:schemeClr val="bg1"/>
              </a:solidFill>
              <a:latin typeface="Lucida Console" pitchFamily="49" charset="0"/>
            </a:endParaRPr>
          </a:p>
          <a:p>
            <a:r>
              <a:rPr lang="en-US" altLang="zh-CN" b="1">
                <a:solidFill>
                  <a:schemeClr val="bg1"/>
                </a:solidFill>
                <a:latin typeface="Lucida Console" pitchFamily="49" charset="0"/>
              </a:rPr>
              <a:t>D</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descr="08-28"/>
          <p:cNvPicPr>
            <a:picLocks noChangeAspect="1" noChangeArrowheads="1"/>
          </p:cNvPicPr>
          <p:nvPr/>
        </p:nvPicPr>
        <p:blipFill>
          <a:blip r:embed="rId2" cstate="print"/>
          <a:srcRect/>
          <a:stretch>
            <a:fillRect/>
          </a:stretch>
        </p:blipFill>
        <p:spPr bwMode="auto">
          <a:xfrm>
            <a:off x="1258888" y="476250"/>
            <a:ext cx="6770687" cy="4781550"/>
          </a:xfrm>
          <a:prstGeom prst="rect">
            <a:avLst/>
          </a:prstGeom>
          <a:noFill/>
          <a:ln w="9525">
            <a:noFill/>
            <a:miter lim="800000"/>
            <a:headEnd/>
            <a:tailEnd/>
          </a:ln>
        </p:spPr>
      </p:pic>
      <p:sp>
        <p:nvSpPr>
          <p:cNvPr id="137219" name="Rectangle 3"/>
          <p:cNvSpPr>
            <a:spLocks noChangeArrowheads="1"/>
          </p:cNvSpPr>
          <p:nvPr/>
        </p:nvSpPr>
        <p:spPr bwMode="auto">
          <a:xfrm>
            <a:off x="1752600" y="6019800"/>
            <a:ext cx="5950988" cy="461665"/>
          </a:xfrm>
          <a:prstGeom prst="rect">
            <a:avLst/>
          </a:prstGeom>
          <a:noFill/>
          <a:ln w="9525">
            <a:noFill/>
            <a:miter lim="800000"/>
            <a:headEnd/>
            <a:tailEnd/>
          </a:ln>
        </p:spPr>
        <p:txBody>
          <a:bodyPr wrap="none">
            <a:spAutoFit/>
          </a:bodyPr>
          <a:lstStyle/>
          <a:p>
            <a:r>
              <a:rPr lang="en-US" altLang="zh-CN" sz="2400" b="1" dirty="0">
                <a:solidFill>
                  <a:srgbClr val="0000FF"/>
                </a:solidFill>
                <a:latin typeface="+mn-lt"/>
                <a:ea typeface="+mj-ea"/>
              </a:rPr>
              <a:t>Sutton</a:t>
            </a:r>
            <a:r>
              <a:rPr lang="zh-CN" altLang="en-US" sz="2400" b="1" dirty="0">
                <a:solidFill>
                  <a:srgbClr val="0000FF"/>
                </a:solidFill>
                <a:latin typeface="+mn-lt"/>
                <a:ea typeface="+mj-ea"/>
              </a:rPr>
              <a:t>等首先报告</a:t>
            </a:r>
            <a:r>
              <a:rPr lang="en-US" altLang="zh-CN" sz="2400" b="1" dirty="0">
                <a:solidFill>
                  <a:srgbClr val="0000FF"/>
                </a:solidFill>
                <a:latin typeface="+mn-lt"/>
                <a:ea typeface="+mj-ea"/>
              </a:rPr>
              <a:t>P300 </a:t>
            </a:r>
            <a:r>
              <a:rPr lang="zh-CN" altLang="en-US" sz="2400" b="1" dirty="0">
                <a:solidFill>
                  <a:srgbClr val="0000FF"/>
                </a:solidFill>
                <a:latin typeface="+mn-lt"/>
                <a:ea typeface="+mj-ea"/>
              </a:rPr>
              <a:t>（ </a:t>
            </a:r>
            <a:r>
              <a:rPr lang="en-US" altLang="zh-CN" sz="2400" b="1" i="1" dirty="0">
                <a:solidFill>
                  <a:srgbClr val="0000FF"/>
                </a:solidFill>
                <a:latin typeface="+mn-lt"/>
                <a:ea typeface="+mj-ea"/>
              </a:rPr>
              <a:t>Science</a:t>
            </a:r>
            <a:r>
              <a:rPr lang="en-US" altLang="zh-CN" sz="2400" b="1" dirty="0">
                <a:solidFill>
                  <a:srgbClr val="0000FF"/>
                </a:solidFill>
                <a:latin typeface="+mn-lt"/>
                <a:ea typeface="+mj-ea"/>
              </a:rPr>
              <a:t> , 1965 </a:t>
            </a:r>
            <a:r>
              <a:rPr lang="zh-CN" altLang="en-US" sz="2400" b="1" dirty="0">
                <a:solidFill>
                  <a:srgbClr val="0000FF"/>
                </a:solidFill>
                <a:latin typeface="+mn-lt"/>
                <a:ea typeface="+mj-ea"/>
              </a:rPr>
              <a:t>）</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ltLang="zh-CN" b="1" dirty="0">
                <a:effectLst>
                  <a:outerShdw blurRad="38100" dist="38100" dir="2700000" algn="tl">
                    <a:srgbClr val="C0C0C0"/>
                  </a:outerShdw>
                </a:effectLst>
                <a:latin typeface="Comic Sans MS" pitchFamily="66" charset="0"/>
                <a:ea typeface="华文行楷" pitchFamily="2" charset="-122"/>
              </a:rPr>
              <a:t>N400</a:t>
            </a:r>
            <a:r>
              <a:rPr lang="en-US" altLang="zh-CN" b="1" dirty="0"/>
              <a:t> </a:t>
            </a:r>
            <a:r>
              <a:rPr lang="en-US" altLang="zh-CN" sz="3600" b="1" dirty="0">
                <a:latin typeface="Comic Sans MS" pitchFamily="66" charset="0"/>
              </a:rPr>
              <a:t>(</a:t>
            </a:r>
            <a:r>
              <a:rPr lang="en-US" altLang="zh-CN" sz="3600" b="1" dirty="0" err="1">
                <a:latin typeface="Comic Sans MS" pitchFamily="66" charset="0"/>
              </a:rPr>
              <a:t>Kutas</a:t>
            </a:r>
            <a:r>
              <a:rPr lang="en-US" altLang="zh-CN" sz="3600" b="1" dirty="0">
                <a:latin typeface="Comic Sans MS" pitchFamily="66" charset="0"/>
              </a:rPr>
              <a:t> &amp; </a:t>
            </a:r>
            <a:r>
              <a:rPr lang="en-US" altLang="zh-CN" sz="3600" b="1" dirty="0" err="1">
                <a:latin typeface="Comic Sans MS" pitchFamily="66" charset="0"/>
              </a:rPr>
              <a:t>Hillyard</a:t>
            </a:r>
            <a:r>
              <a:rPr lang="en-US" altLang="zh-CN" sz="3600" b="1" dirty="0">
                <a:latin typeface="Comic Sans MS" pitchFamily="66" charset="0"/>
              </a:rPr>
              <a:t>, 1980)</a:t>
            </a:r>
          </a:p>
        </p:txBody>
      </p:sp>
      <p:pic>
        <p:nvPicPr>
          <p:cNvPr id="182275" name="Picture 3" descr="erp3-5"/>
          <p:cNvPicPr>
            <a:picLocks noChangeAspect="1" noChangeArrowheads="1"/>
          </p:cNvPicPr>
          <p:nvPr/>
        </p:nvPicPr>
        <p:blipFill>
          <a:blip r:embed="rId2" cstate="print"/>
          <a:srcRect/>
          <a:stretch>
            <a:fillRect/>
          </a:stretch>
        </p:blipFill>
        <p:spPr bwMode="auto">
          <a:xfrm>
            <a:off x="0" y="2005013"/>
            <a:ext cx="9144000" cy="4090987"/>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44624"/>
            <a:ext cx="8258204" cy="857256"/>
          </a:xfrm>
        </p:spPr>
        <p:txBody>
          <a:bodyPr/>
          <a:lstStyle/>
          <a:p>
            <a:pPr eaLnBrk="1" hangingPunct="1"/>
            <a:r>
              <a:rPr kumimoji="0" lang="en-US" altLang="zh-CN" b="1" dirty="0">
                <a:solidFill>
                  <a:srgbClr val="FFFF00"/>
                </a:solidFill>
                <a:latin typeface="Arial" pitchFamily="34" charset="0"/>
                <a:ea typeface="隶书" pitchFamily="49" charset="-122"/>
              </a:rPr>
              <a:t>ERP</a:t>
            </a:r>
            <a:r>
              <a:rPr kumimoji="0" lang="zh-CN" altLang="en-US" sz="4800" dirty="0"/>
              <a:t>的学术位置</a:t>
            </a:r>
          </a:p>
        </p:txBody>
      </p:sp>
      <p:sp>
        <p:nvSpPr>
          <p:cNvPr id="10243" name="Rectangle 3"/>
          <p:cNvSpPr>
            <a:spLocks noGrp="1" noChangeArrowheads="1"/>
          </p:cNvSpPr>
          <p:nvPr>
            <p:ph type="body" idx="1"/>
          </p:nvPr>
        </p:nvSpPr>
        <p:spPr/>
        <p:txBody>
          <a:bodyPr/>
          <a:lstStyle/>
          <a:p>
            <a:pPr marL="444500" indent="-444500" eaLnBrk="1">
              <a:spcAft>
                <a:spcPct val="20000"/>
              </a:spcAft>
              <a:buClr>
                <a:srgbClr val="C00000"/>
              </a:buClr>
              <a:buSzPct val="80000"/>
              <a:buFont typeface="Wingdings" pitchFamily="2" charset="2"/>
              <a:buChar char="u"/>
            </a:pPr>
            <a:r>
              <a:rPr lang="zh-CN" altLang="en-US" sz="2800" b="1" dirty="0">
                <a:latin typeface="+mn-lt"/>
                <a:ea typeface="+mj-ea"/>
              </a:rPr>
              <a:t>属于心理生理学（</a:t>
            </a:r>
            <a:r>
              <a:rPr lang="en-US" altLang="zh-CN" sz="2800" b="1" dirty="0">
                <a:latin typeface="+mn-lt"/>
                <a:ea typeface="+mj-ea"/>
              </a:rPr>
              <a:t>psychophysiology</a:t>
            </a:r>
            <a:r>
              <a:rPr lang="zh-CN" altLang="en-US" sz="2800" b="1" dirty="0">
                <a:latin typeface="+mn-lt"/>
                <a:ea typeface="+mj-ea"/>
              </a:rPr>
              <a:t>）范畴</a:t>
            </a:r>
          </a:p>
          <a:p>
            <a:pPr marL="444500" indent="-444500" eaLnBrk="1" hangingPunct="1">
              <a:spcAft>
                <a:spcPct val="20000"/>
              </a:spcAft>
              <a:buClr>
                <a:srgbClr val="C00000"/>
              </a:buClr>
              <a:buSzPct val="80000"/>
              <a:buFont typeface="Wingdings" pitchFamily="2" charset="2"/>
              <a:buChar char="u"/>
            </a:pPr>
            <a:r>
              <a:rPr lang="zh-CN" altLang="en-US" sz="2800" b="1" dirty="0">
                <a:latin typeface="+mn-lt"/>
                <a:ea typeface="+mj-ea"/>
              </a:rPr>
              <a:t>心理生理学以心理指标为自变量，生理指标为因变量，一般以人为被试。</a:t>
            </a:r>
          </a:p>
          <a:p>
            <a:pPr marL="444500" indent="-444500" eaLnBrk="1" hangingPunct="1">
              <a:spcAft>
                <a:spcPct val="20000"/>
              </a:spcAft>
              <a:buClr>
                <a:srgbClr val="C00000"/>
              </a:buClr>
              <a:buSzPct val="80000"/>
              <a:buFont typeface="Wingdings" pitchFamily="2" charset="2"/>
              <a:buChar char="u"/>
            </a:pPr>
            <a:r>
              <a:rPr lang="zh-CN" altLang="en-US" sz="2800" b="1" dirty="0">
                <a:latin typeface="+mn-lt"/>
                <a:ea typeface="+mj-ea"/>
              </a:rPr>
              <a:t>生理心理学（</a:t>
            </a:r>
            <a:r>
              <a:rPr lang="en-US" altLang="zh-CN" sz="2800" b="1" dirty="0">
                <a:latin typeface="+mn-lt"/>
                <a:ea typeface="+mj-ea"/>
              </a:rPr>
              <a:t>physiological psychology</a:t>
            </a:r>
            <a:r>
              <a:rPr lang="zh-CN" altLang="en-US" sz="2800" b="1" dirty="0">
                <a:latin typeface="+mn-lt"/>
                <a:ea typeface="+mj-ea"/>
              </a:rPr>
              <a:t>）以生理变化为自变量，以心理因素为因变量，一般以动物为被试</a:t>
            </a:r>
          </a:p>
          <a:p>
            <a:pPr marL="444500" indent="-444500" eaLnBrk="1" hangingPunct="1">
              <a:spcAft>
                <a:spcPct val="20000"/>
              </a:spcAft>
              <a:buClr>
                <a:srgbClr val="C00000"/>
              </a:buClr>
              <a:buSzPct val="80000"/>
              <a:buFont typeface="Wingdings" pitchFamily="2" charset="2"/>
              <a:buChar char="u"/>
            </a:pPr>
            <a:r>
              <a:rPr lang="zh-CN" altLang="en-US" sz="2800" b="1" dirty="0">
                <a:latin typeface="+mn-lt"/>
                <a:ea typeface="+mj-ea"/>
              </a:rPr>
              <a:t>心理生理学是从生理心理学中分离出来的。同属认知神经科学。</a:t>
            </a:r>
          </a:p>
          <a:p>
            <a:pPr marL="444500" indent="-444500" eaLnBrk="1" hangingPunct="1">
              <a:spcAft>
                <a:spcPct val="20000"/>
              </a:spcAft>
              <a:buClr>
                <a:srgbClr val="C00000"/>
              </a:buClr>
              <a:buSzPct val="80000"/>
              <a:buFont typeface="Wingdings" pitchFamily="2" charset="2"/>
              <a:buChar char="u"/>
            </a:pPr>
            <a:r>
              <a:rPr lang="zh-CN" altLang="en-US" sz="2800" b="1" dirty="0">
                <a:latin typeface="+mn-lt"/>
                <a:ea typeface="+mj-ea"/>
              </a:rPr>
              <a:t>认知神经科学是在近十年才兴起的一门交叉学科，它是当前脑科学界颇受关注的领域，</a:t>
            </a:r>
            <a:r>
              <a:rPr lang="en-US" altLang="zh-CN" sz="2800" b="1" dirty="0">
                <a:latin typeface="+mn-lt"/>
                <a:ea typeface="+mj-ea"/>
              </a:rPr>
              <a:t>ERP</a:t>
            </a:r>
            <a:r>
              <a:rPr lang="zh-CN" altLang="en-US" sz="2800" b="1" dirty="0">
                <a:latin typeface="+mn-lt"/>
                <a:ea typeface="+mj-ea"/>
              </a:rPr>
              <a:t>也是其中的重要组成部分。 </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N400</a:t>
            </a:r>
            <a:r>
              <a:rPr lang="zh-CN" altLang="en-US" dirty="0"/>
              <a:t>的实验范式</a:t>
            </a:r>
          </a:p>
        </p:txBody>
      </p:sp>
      <p:sp>
        <p:nvSpPr>
          <p:cNvPr id="3" name="内容占位符 2"/>
          <p:cNvSpPr>
            <a:spLocks noGrp="1"/>
          </p:cNvSpPr>
          <p:nvPr>
            <p:ph idx="1"/>
          </p:nvPr>
        </p:nvSpPr>
        <p:spPr>
          <a:xfrm>
            <a:off x="685800" y="1500174"/>
            <a:ext cx="7918648" cy="5000660"/>
          </a:xfrm>
        </p:spPr>
        <p:txBody>
          <a:bodyPr/>
          <a:lstStyle/>
          <a:p>
            <a:r>
              <a:rPr lang="zh-CN" altLang="en-US" sz="3200" dirty="0"/>
              <a:t>句尾畸义词</a:t>
            </a:r>
            <a:endParaRPr lang="en-US" altLang="zh-CN" sz="3200" dirty="0"/>
          </a:p>
          <a:p>
            <a:r>
              <a:rPr lang="zh-CN" altLang="en-US" sz="3200" dirty="0"/>
              <a:t>相关词与无关词</a:t>
            </a:r>
            <a:endParaRPr lang="en-US" altLang="zh-CN" sz="3200" dirty="0"/>
          </a:p>
          <a:p>
            <a:pPr lvl="1"/>
            <a:r>
              <a:rPr lang="zh-CN" altLang="en-US" dirty="0"/>
              <a:t>按词性</a:t>
            </a:r>
            <a:r>
              <a:rPr lang="en-US" altLang="zh-CN" dirty="0"/>
              <a:t>: </a:t>
            </a:r>
            <a:r>
              <a:rPr lang="zh-CN" altLang="en-US" dirty="0"/>
              <a:t>名词、动词、副词、形容词</a:t>
            </a:r>
            <a:endParaRPr lang="en-US" altLang="zh-CN" dirty="0"/>
          </a:p>
          <a:p>
            <a:pPr lvl="1"/>
            <a:r>
              <a:rPr lang="zh-CN" altLang="en-US" dirty="0"/>
              <a:t>按语义</a:t>
            </a:r>
            <a:r>
              <a:rPr lang="en-US" altLang="zh-CN" dirty="0"/>
              <a:t>: </a:t>
            </a:r>
            <a:r>
              <a:rPr lang="zh-CN" altLang="en-US" dirty="0"/>
              <a:t>同义词与反义词，相关词与无关词</a:t>
            </a:r>
            <a:endParaRPr lang="en-US" altLang="zh-CN" dirty="0"/>
          </a:p>
          <a:p>
            <a:pPr lvl="1"/>
            <a:r>
              <a:rPr lang="zh-CN" altLang="en-US" dirty="0"/>
              <a:t>按字形、字音的异同分为相关与无关</a:t>
            </a:r>
            <a:r>
              <a:rPr lang="en-US" altLang="zh-CN" dirty="0"/>
              <a:t>(</a:t>
            </a:r>
            <a:r>
              <a:rPr lang="en-US" dirty="0" err="1"/>
              <a:t>Niznikiewicz</a:t>
            </a:r>
            <a:r>
              <a:rPr lang="en-US" dirty="0"/>
              <a:t> and Squires</a:t>
            </a:r>
            <a:r>
              <a:rPr lang="zh-CN" altLang="en-US" dirty="0"/>
              <a:t>，</a:t>
            </a:r>
            <a:r>
              <a:rPr lang="en-US" dirty="0"/>
              <a:t>1996</a:t>
            </a:r>
            <a:r>
              <a:rPr lang="en-US" altLang="zh-CN" dirty="0"/>
              <a:t>)</a:t>
            </a:r>
          </a:p>
          <a:p>
            <a:r>
              <a:rPr lang="zh-CN" altLang="en-US" sz="3200" dirty="0"/>
              <a:t>词与非词</a:t>
            </a:r>
            <a:endParaRPr lang="en-US" altLang="zh-CN" sz="3200" dirty="0"/>
          </a:p>
          <a:p>
            <a:r>
              <a:rPr lang="zh-CN" altLang="en-US" sz="3200" dirty="0"/>
              <a:t>新词与旧词</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050"/>
          <p:cNvSpPr>
            <a:spLocks noGrp="1" noChangeArrowheads="1"/>
          </p:cNvSpPr>
          <p:nvPr>
            <p:ph type="title"/>
          </p:nvPr>
        </p:nvSpPr>
        <p:spPr/>
        <p:txBody>
          <a:bodyPr/>
          <a:lstStyle/>
          <a:p>
            <a:r>
              <a:rPr lang="zh-CN" altLang="en-US" dirty="0"/>
              <a:t>视觉注意研究</a:t>
            </a:r>
            <a:r>
              <a:rPr lang="zh-CN" altLang="en-US" b="1" dirty="0">
                <a:solidFill>
                  <a:srgbClr val="FFFF00"/>
                </a:solidFill>
                <a:ea typeface="华文行楷" pitchFamily="2" charset="-122"/>
              </a:rPr>
              <a:t>的实验范式</a:t>
            </a:r>
          </a:p>
        </p:txBody>
      </p:sp>
      <p:sp>
        <p:nvSpPr>
          <p:cNvPr id="113667" name="Rectangle 2051"/>
          <p:cNvSpPr>
            <a:spLocks noGrp="1" noChangeArrowheads="1"/>
          </p:cNvSpPr>
          <p:nvPr>
            <p:ph type="body" idx="1"/>
          </p:nvPr>
        </p:nvSpPr>
        <p:spPr>
          <a:xfrm>
            <a:off x="928662" y="1628800"/>
            <a:ext cx="7342187" cy="4467200"/>
          </a:xfrm>
        </p:spPr>
        <p:txBody>
          <a:bodyPr/>
          <a:lstStyle/>
          <a:p>
            <a:pPr marL="449263" indent="-449263">
              <a:spcAft>
                <a:spcPts val="1800"/>
              </a:spcAft>
            </a:pPr>
            <a:r>
              <a:rPr lang="zh-CN" altLang="en-US" dirty="0"/>
              <a:t>早期视觉注意研究</a:t>
            </a:r>
          </a:p>
          <a:p>
            <a:pPr marL="449263" indent="-449263">
              <a:spcAft>
                <a:spcPts val="1800"/>
              </a:spcAft>
            </a:pPr>
            <a:r>
              <a:rPr lang="en-US" dirty="0"/>
              <a:t>ERP</a:t>
            </a:r>
            <a:r>
              <a:rPr lang="zh-CN" altLang="en-US" dirty="0"/>
              <a:t>与</a:t>
            </a:r>
            <a:r>
              <a:rPr lang="en-US" dirty="0"/>
              <a:t>PET/</a:t>
            </a:r>
            <a:r>
              <a:rPr lang="en-US" dirty="0" err="1"/>
              <a:t>fMRI</a:t>
            </a:r>
            <a:r>
              <a:rPr lang="zh-CN" altLang="en-US" dirty="0"/>
              <a:t>结合的研究</a:t>
            </a:r>
          </a:p>
          <a:p>
            <a:pPr marL="449263" indent="-449263">
              <a:spcAft>
                <a:spcPts val="1800"/>
              </a:spcAft>
            </a:pPr>
            <a:r>
              <a:rPr lang="zh-CN" altLang="en-US" dirty="0"/>
              <a:t>视听跨通路空间注意范式</a:t>
            </a:r>
          </a:p>
          <a:p>
            <a:pPr marL="449263" indent="-449263">
              <a:spcAft>
                <a:spcPts val="1800"/>
              </a:spcAft>
            </a:pPr>
            <a:r>
              <a:rPr lang="zh-CN" altLang="en-US" dirty="0"/>
              <a:t>空间注意提示范式</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dirty="0"/>
              <a:t>早期视觉注意研究</a:t>
            </a:r>
            <a:endParaRPr lang="zh-CN" altLang="en-US" dirty="0"/>
          </a:p>
        </p:txBody>
      </p:sp>
      <p:pic>
        <p:nvPicPr>
          <p:cNvPr id="240642" name="Picture 2" descr="图4-01"/>
          <p:cNvPicPr>
            <a:picLocks noChangeAspect="1" noChangeArrowheads="1"/>
          </p:cNvPicPr>
          <p:nvPr/>
        </p:nvPicPr>
        <p:blipFill>
          <a:blip r:embed="rId2" cstate="print"/>
          <a:srcRect/>
          <a:stretch>
            <a:fillRect/>
          </a:stretch>
        </p:blipFill>
        <p:spPr bwMode="auto">
          <a:xfrm>
            <a:off x="1251620" y="1638486"/>
            <a:ext cx="6901082" cy="4927224"/>
          </a:xfrm>
          <a:prstGeom prst="rect">
            <a:avLst/>
          </a:prstGeom>
          <a:noFill/>
          <a:ln w="9525">
            <a:noFill/>
            <a:miter lim="800000"/>
            <a:headEnd/>
            <a:tailEnd/>
          </a:ln>
        </p:spPr>
      </p:pic>
      <p:sp>
        <p:nvSpPr>
          <p:cNvPr id="4" name="Text Box 3"/>
          <p:cNvSpPr txBox="1">
            <a:spLocks noChangeArrowheads="1"/>
          </p:cNvSpPr>
          <p:nvPr/>
        </p:nvSpPr>
        <p:spPr bwMode="auto">
          <a:xfrm>
            <a:off x="1504054" y="5167511"/>
            <a:ext cx="2819400" cy="1187450"/>
          </a:xfrm>
          <a:prstGeom prst="rect">
            <a:avLst/>
          </a:prstGeom>
          <a:noFill/>
          <a:ln w="9525">
            <a:noFill/>
            <a:miter lim="800000"/>
            <a:headEnd/>
            <a:tailEnd/>
          </a:ln>
          <a:effectLst/>
        </p:spPr>
        <p:txBody>
          <a:bodyPr>
            <a:spAutoFit/>
          </a:bodyPr>
          <a:lstStyle/>
          <a:p>
            <a:pPr>
              <a:spcBef>
                <a:spcPct val="50000"/>
              </a:spcBef>
            </a:pPr>
            <a:r>
              <a:rPr lang="zh-CN" altLang="en-US" b="1" baseline="0" dirty="0">
                <a:effectLst>
                  <a:outerShdw blurRad="38100" dist="38100" dir="2700000" algn="tl">
                    <a:srgbClr val="FFFFFF"/>
                  </a:outerShdw>
                </a:effectLst>
                <a:latin typeface="Tempus Sans ITC" pitchFamily="82" charset="0"/>
                <a:ea typeface="楷体_GB2312" pitchFamily="49" charset="-122"/>
              </a:rPr>
              <a:t>第一个感觉注意的实验（</a:t>
            </a:r>
            <a:r>
              <a:rPr lang="en-US" altLang="zh-CN" b="1" baseline="0" dirty="0">
                <a:effectLst>
                  <a:outerShdw blurRad="38100" dist="38100" dir="2700000" algn="tl">
                    <a:srgbClr val="FFFFFF"/>
                  </a:outerShdw>
                </a:effectLst>
                <a:latin typeface="Tempus Sans ITC" pitchFamily="82" charset="0"/>
                <a:ea typeface="楷体_GB2312" pitchFamily="49" charset="-122"/>
              </a:rPr>
              <a:t>Helmholtz</a:t>
            </a:r>
            <a:r>
              <a:rPr lang="zh-CN" altLang="en-US" b="1" baseline="0" dirty="0">
                <a:effectLst>
                  <a:outerShdw blurRad="38100" dist="38100" dir="2700000" algn="tl">
                    <a:srgbClr val="FFFFFF"/>
                  </a:outerShdw>
                </a:effectLst>
                <a:latin typeface="Tempus Sans ITC" pitchFamily="82" charset="0"/>
                <a:ea typeface="楷体_GB2312" pitchFamily="49" charset="-122"/>
              </a:rPr>
              <a:t>，</a:t>
            </a:r>
            <a:r>
              <a:rPr lang="en-US" altLang="zh-CN" b="1" baseline="0" dirty="0">
                <a:effectLst>
                  <a:outerShdw blurRad="38100" dist="38100" dir="2700000" algn="tl">
                    <a:srgbClr val="FFFFFF"/>
                  </a:outerShdw>
                </a:effectLst>
                <a:latin typeface="Tempus Sans ITC" pitchFamily="82" charset="0"/>
                <a:ea typeface="楷体_GB2312" pitchFamily="49" charset="-122"/>
              </a:rPr>
              <a:t>1894</a:t>
            </a:r>
            <a:r>
              <a:rPr lang="zh-CN" altLang="en-US" b="1" baseline="0" dirty="0">
                <a:effectLst>
                  <a:outerShdw blurRad="38100" dist="38100" dir="2700000" algn="tl">
                    <a:srgbClr val="FFFFFF"/>
                  </a:outerShdw>
                </a:effectLst>
                <a:latin typeface="Tempus Sans ITC" pitchFamily="82" charset="0"/>
                <a:ea typeface="楷体_GB2312" pitchFamily="49" charset="-122"/>
              </a:rPr>
              <a:t>）</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descr="PIC00004"/>
          <p:cNvPicPr>
            <a:picLocks noChangeAspect="1" noChangeArrowheads="1"/>
          </p:cNvPicPr>
          <p:nvPr/>
        </p:nvPicPr>
        <p:blipFill>
          <a:blip r:embed="rId2" cstate="print">
            <a:lum bright="-6000" contrast="72000"/>
          </a:blip>
          <a:srcRect/>
          <a:stretch>
            <a:fillRect/>
          </a:stretch>
        </p:blipFill>
        <p:spPr bwMode="auto">
          <a:xfrm>
            <a:off x="0" y="1325563"/>
            <a:ext cx="9144000" cy="5684837"/>
          </a:xfrm>
          <a:prstGeom prst="rect">
            <a:avLst/>
          </a:prstGeom>
          <a:noFill/>
        </p:spPr>
      </p:pic>
      <p:sp>
        <p:nvSpPr>
          <p:cNvPr id="119811" name="Rectangle 3"/>
          <p:cNvSpPr>
            <a:spLocks noChangeArrowheads="1"/>
          </p:cNvSpPr>
          <p:nvPr/>
        </p:nvSpPr>
        <p:spPr bwMode="auto">
          <a:xfrm>
            <a:off x="1905000" y="457200"/>
            <a:ext cx="5791200" cy="1038225"/>
          </a:xfrm>
          <a:prstGeom prst="rect">
            <a:avLst/>
          </a:prstGeom>
          <a:noFill/>
          <a:ln w="9525">
            <a:noFill/>
            <a:miter lim="800000"/>
            <a:headEnd/>
            <a:tailEnd/>
          </a:ln>
          <a:effectLst/>
        </p:spPr>
        <p:txBody>
          <a:bodyPr>
            <a:spAutoFit/>
          </a:bodyPr>
          <a:lstStyle/>
          <a:p>
            <a:pPr algn="ctr">
              <a:spcBef>
                <a:spcPct val="50000"/>
              </a:spcBef>
            </a:pPr>
            <a:r>
              <a:rPr lang="zh-CN" altLang="en-US" sz="3600" b="1">
                <a:solidFill>
                  <a:srgbClr val="000099"/>
                </a:solidFill>
                <a:effectLst>
                  <a:outerShdw blurRad="38100" dist="38100" dir="2700000" algn="tl">
                    <a:srgbClr val="C0C0C0"/>
                  </a:outerShdw>
                </a:effectLst>
                <a:ea typeface="华文新魏" pitchFamily="2" charset="-122"/>
              </a:rPr>
              <a:t>鸡尾酒会效应与双耳分听</a:t>
            </a:r>
            <a:r>
              <a:rPr lang="en-US" altLang="zh-CN" sz="2600" b="1">
                <a:solidFill>
                  <a:srgbClr val="000099"/>
                </a:solidFill>
                <a:latin typeface="Tempus Sans ITC" pitchFamily="82" charset="0"/>
                <a:ea typeface="楷体_GB2312" pitchFamily="49" charset="-122"/>
              </a:rPr>
              <a:t>(Chrry, 1953)</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图2-14"/>
          <p:cNvPicPr>
            <a:picLocks noChangeAspect="1" noChangeArrowheads="1"/>
          </p:cNvPicPr>
          <p:nvPr/>
        </p:nvPicPr>
        <p:blipFill>
          <a:blip r:embed="rId2" cstate="print">
            <a:lum bright="-12000" contrast="24000"/>
          </a:blip>
          <a:srcRect/>
          <a:stretch>
            <a:fillRect/>
          </a:stretch>
        </p:blipFill>
        <p:spPr bwMode="auto">
          <a:xfrm>
            <a:off x="381000" y="558800"/>
            <a:ext cx="8439150" cy="5613400"/>
          </a:xfrm>
          <a:prstGeom prst="rect">
            <a:avLst/>
          </a:prstGeom>
          <a:noFill/>
        </p:spPr>
      </p:pic>
      <p:sp>
        <p:nvSpPr>
          <p:cNvPr id="3" name="TextBox 2"/>
          <p:cNvSpPr txBox="1"/>
          <p:nvPr/>
        </p:nvSpPr>
        <p:spPr>
          <a:xfrm>
            <a:off x="4569024" y="6357958"/>
            <a:ext cx="3074881" cy="461665"/>
          </a:xfrm>
          <a:prstGeom prst="rect">
            <a:avLst/>
          </a:prstGeom>
          <a:noFill/>
        </p:spPr>
        <p:txBody>
          <a:bodyPr wrap="none" rtlCol="0">
            <a:spAutoFit/>
          </a:bodyPr>
          <a:lstStyle/>
          <a:p>
            <a:r>
              <a:rPr lang="en-US" altLang="zh-CN" sz="2400" b="1" dirty="0">
                <a:solidFill>
                  <a:srgbClr val="0000FF"/>
                </a:solidFill>
              </a:rPr>
              <a:t>(</a:t>
            </a:r>
            <a:r>
              <a:rPr lang="en-US" altLang="zh-CN" sz="2400" b="1" dirty="0" err="1">
                <a:solidFill>
                  <a:srgbClr val="0000FF"/>
                </a:solidFill>
              </a:rPr>
              <a:t>Hillyard</a:t>
            </a:r>
            <a:r>
              <a:rPr lang="en-US" altLang="zh-CN" sz="2400" b="1" dirty="0">
                <a:solidFill>
                  <a:srgbClr val="0000FF"/>
                </a:solidFill>
              </a:rPr>
              <a:t> et al, 1973)</a:t>
            </a:r>
            <a:endParaRPr lang="zh-CN" altLang="en-US" sz="2400" b="1" dirty="0">
              <a:solidFill>
                <a:srgbClr val="0000FF"/>
              </a:solidFill>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idx="4294967295"/>
          </p:nvPr>
        </p:nvSpPr>
        <p:spPr>
          <a:xfrm>
            <a:off x="358328" y="214313"/>
            <a:ext cx="4357688" cy="838200"/>
          </a:xfrm>
        </p:spPr>
        <p:txBody>
          <a:bodyPr/>
          <a:lstStyle/>
          <a:p>
            <a:pPr algn="l"/>
            <a:r>
              <a:rPr lang="zh-CN" altLang="en-US" dirty="0">
                <a:solidFill>
                  <a:srgbClr val="0000FF"/>
                </a:solidFill>
                <a:effectLst>
                  <a:outerShdw blurRad="38100" dist="38100" dir="2700000" algn="tl">
                    <a:srgbClr val="000000"/>
                  </a:outerShdw>
                </a:effectLst>
                <a:latin typeface="Comic Sans MS" pitchFamily="66" charset="0"/>
                <a:ea typeface="华文行楷" pitchFamily="2" charset="-122"/>
              </a:rPr>
              <a:t>左右视野的注意</a:t>
            </a:r>
            <a:endParaRPr lang="zh-CN" altLang="en-US" b="1" dirty="0">
              <a:solidFill>
                <a:srgbClr val="0000FF"/>
              </a:solidFill>
              <a:effectLst>
                <a:outerShdw blurRad="38100" dist="38100" dir="2700000" algn="tl">
                  <a:srgbClr val="000000"/>
                </a:outerShdw>
              </a:effectLst>
              <a:latin typeface="Comic Sans MS" pitchFamily="66" charset="0"/>
              <a:ea typeface="华文行楷" pitchFamily="2" charset="-122"/>
            </a:endParaRPr>
          </a:p>
        </p:txBody>
      </p:sp>
      <p:sp>
        <p:nvSpPr>
          <p:cNvPr id="168963" name="Rectangle 3"/>
          <p:cNvSpPr>
            <a:spLocks noGrp="1" noChangeArrowheads="1"/>
          </p:cNvSpPr>
          <p:nvPr>
            <p:ph type="body" sz="half" idx="4294967295"/>
          </p:nvPr>
        </p:nvSpPr>
        <p:spPr>
          <a:xfrm>
            <a:off x="245368" y="1447800"/>
            <a:ext cx="4038600" cy="5029200"/>
          </a:xfrm>
        </p:spPr>
        <p:txBody>
          <a:bodyPr/>
          <a:lstStyle/>
          <a:p>
            <a:pPr>
              <a:spcBef>
                <a:spcPts val="600"/>
              </a:spcBef>
              <a:spcAft>
                <a:spcPts val="1200"/>
              </a:spcAft>
              <a:buClr>
                <a:srgbClr val="C00000"/>
              </a:buClr>
              <a:buSzPct val="80000"/>
              <a:buFont typeface="Wingdings" pitchFamily="2" charset="2"/>
              <a:buChar char="n"/>
            </a:pPr>
            <a:r>
              <a:rPr lang="en-US" altLang="zh-CN" sz="2800" b="1" dirty="0">
                <a:latin typeface="Times New Roman" pitchFamily="18" charset="0"/>
                <a:ea typeface="华文楷体" pitchFamily="2" charset="-122"/>
                <a:cs typeface="Times New Roman" pitchFamily="18" charset="0"/>
              </a:rPr>
              <a:t>C1</a:t>
            </a:r>
            <a:r>
              <a:rPr lang="zh-CN" altLang="en-US" sz="2800" b="1" dirty="0">
                <a:latin typeface="Times New Roman" pitchFamily="18" charset="0"/>
                <a:ea typeface="华文楷体" pitchFamily="2" charset="-122"/>
                <a:cs typeface="Times New Roman" pitchFamily="18" charset="0"/>
              </a:rPr>
              <a:t>：最早成分，不受注意的影响</a:t>
            </a:r>
            <a:endParaRPr lang="en-US" altLang="zh-CN" sz="2800" b="1" dirty="0">
              <a:latin typeface="Times New Roman" pitchFamily="18" charset="0"/>
              <a:ea typeface="华文楷体" pitchFamily="2" charset="-122"/>
              <a:cs typeface="Times New Roman" pitchFamily="18" charset="0"/>
            </a:endParaRPr>
          </a:p>
          <a:p>
            <a:pPr>
              <a:spcBef>
                <a:spcPts val="600"/>
              </a:spcBef>
              <a:spcAft>
                <a:spcPts val="1200"/>
              </a:spcAft>
              <a:buClr>
                <a:srgbClr val="C00000"/>
              </a:buClr>
              <a:buSzPct val="80000"/>
              <a:buFont typeface="Wingdings" pitchFamily="2" charset="2"/>
              <a:buChar char="n"/>
            </a:pPr>
            <a:r>
              <a:rPr lang="en-US" altLang="zh-CN" sz="2800" b="1" dirty="0">
                <a:latin typeface="Times New Roman" pitchFamily="18" charset="0"/>
                <a:ea typeface="华文楷体" pitchFamily="2" charset="-122"/>
                <a:cs typeface="Times New Roman" pitchFamily="18" charset="0"/>
              </a:rPr>
              <a:t>P1</a:t>
            </a:r>
            <a:r>
              <a:rPr lang="zh-CN" altLang="en-US" sz="2800" b="1" dirty="0">
                <a:latin typeface="Times New Roman" pitchFamily="18" charset="0"/>
                <a:ea typeface="华文楷体" pitchFamily="2" charset="-122"/>
                <a:cs typeface="Times New Roman" pitchFamily="18" charset="0"/>
              </a:rPr>
              <a:t>：对刺激的物理参数敏感；也对空间注意的方向敏感</a:t>
            </a:r>
            <a:endParaRPr lang="en-US" altLang="zh-CN" sz="2800" b="1" dirty="0">
              <a:latin typeface="Times New Roman" pitchFamily="18" charset="0"/>
              <a:ea typeface="华文楷体" pitchFamily="2" charset="-122"/>
              <a:cs typeface="Times New Roman" pitchFamily="18" charset="0"/>
            </a:endParaRPr>
          </a:p>
          <a:p>
            <a:pPr>
              <a:spcBef>
                <a:spcPts val="600"/>
              </a:spcBef>
              <a:spcAft>
                <a:spcPts val="1200"/>
              </a:spcAft>
              <a:buClr>
                <a:srgbClr val="C00000"/>
              </a:buClr>
              <a:buSzPct val="80000"/>
              <a:buFont typeface="Wingdings" pitchFamily="2" charset="2"/>
              <a:buChar char="n"/>
            </a:pPr>
            <a:r>
              <a:rPr lang="en-US" altLang="zh-CN" sz="2800" b="1" dirty="0">
                <a:latin typeface="Times New Roman" pitchFamily="18" charset="0"/>
                <a:ea typeface="华文楷体" pitchFamily="2" charset="-122"/>
                <a:cs typeface="Times New Roman" pitchFamily="18" charset="0"/>
              </a:rPr>
              <a:t>N1</a:t>
            </a:r>
            <a:r>
              <a:rPr lang="zh-CN" altLang="en-US" sz="2800" b="1" dirty="0">
                <a:latin typeface="Times New Roman" pitchFamily="18" charset="0"/>
                <a:ea typeface="华文楷体" pitchFamily="2" charset="-122"/>
                <a:cs typeface="Times New Roman" pitchFamily="18" charset="0"/>
              </a:rPr>
              <a:t>：受空间注意的影响，反映识别加工</a:t>
            </a:r>
          </a:p>
          <a:p>
            <a:pPr>
              <a:spcBef>
                <a:spcPts val="600"/>
              </a:spcBef>
              <a:spcAft>
                <a:spcPts val="1200"/>
              </a:spcAft>
              <a:buClr>
                <a:srgbClr val="C00000"/>
              </a:buClr>
              <a:buSzPct val="80000"/>
              <a:buFont typeface="Wingdings" pitchFamily="2" charset="2"/>
              <a:buChar char="n"/>
            </a:pPr>
            <a:r>
              <a:rPr lang="en-US" altLang="zh-CN" sz="2800" b="1" dirty="0">
                <a:latin typeface="Times New Roman" pitchFamily="18" charset="0"/>
                <a:ea typeface="华文楷体" pitchFamily="2" charset="-122"/>
                <a:cs typeface="Times New Roman" pitchFamily="18" charset="0"/>
              </a:rPr>
              <a:t>P2</a:t>
            </a:r>
            <a:r>
              <a:rPr lang="zh-CN" altLang="en-US" sz="2800" b="1" dirty="0">
                <a:latin typeface="Times New Roman" pitchFamily="18" charset="0"/>
                <a:ea typeface="华文楷体" pitchFamily="2" charset="-122"/>
                <a:cs typeface="Times New Roman" pitchFamily="18" charset="0"/>
              </a:rPr>
              <a:t>：靶刺激产生的</a:t>
            </a:r>
            <a:r>
              <a:rPr lang="en-US" altLang="zh-CN" sz="2800" b="1" dirty="0">
                <a:latin typeface="Times New Roman" pitchFamily="18" charset="0"/>
                <a:ea typeface="华文楷体" pitchFamily="2" charset="-122"/>
                <a:cs typeface="Times New Roman" pitchFamily="18" charset="0"/>
              </a:rPr>
              <a:t>P2</a:t>
            </a:r>
            <a:r>
              <a:rPr lang="zh-CN" altLang="en-US" sz="2800" b="1" dirty="0">
                <a:latin typeface="Times New Roman" pitchFamily="18" charset="0"/>
                <a:ea typeface="华文楷体" pitchFamily="2" charset="-122"/>
                <a:cs typeface="Times New Roman" pitchFamily="18" charset="0"/>
              </a:rPr>
              <a:t>较大，当靶刺激概率减小时，</a:t>
            </a:r>
            <a:r>
              <a:rPr lang="en-US" altLang="zh-CN" sz="2800" b="1" dirty="0">
                <a:latin typeface="Times New Roman" pitchFamily="18" charset="0"/>
                <a:ea typeface="华文楷体" pitchFamily="2" charset="-122"/>
                <a:cs typeface="Times New Roman" pitchFamily="18" charset="0"/>
              </a:rPr>
              <a:t>P2</a:t>
            </a:r>
            <a:r>
              <a:rPr lang="zh-CN" altLang="en-US" sz="2800" b="1" dirty="0">
                <a:latin typeface="Times New Roman" pitchFamily="18" charset="0"/>
                <a:ea typeface="华文楷体" pitchFamily="2" charset="-122"/>
                <a:cs typeface="Times New Roman" pitchFamily="18" charset="0"/>
              </a:rPr>
              <a:t>效应增强</a:t>
            </a:r>
          </a:p>
        </p:txBody>
      </p:sp>
      <p:pic>
        <p:nvPicPr>
          <p:cNvPr id="168966" name="Picture 6" descr="C1"/>
          <p:cNvPicPr>
            <a:picLocks noChangeAspect="1" noChangeArrowheads="1"/>
          </p:cNvPicPr>
          <p:nvPr/>
        </p:nvPicPr>
        <p:blipFill>
          <a:blip r:embed="rId2" cstate="print"/>
          <a:srcRect/>
          <a:stretch>
            <a:fillRect/>
          </a:stretch>
        </p:blipFill>
        <p:spPr bwMode="auto">
          <a:xfrm>
            <a:off x="4286248" y="428604"/>
            <a:ext cx="4682270" cy="5572164"/>
          </a:xfrm>
          <a:prstGeom prst="rect">
            <a:avLst/>
          </a:prstGeom>
          <a:noFill/>
        </p:spPr>
      </p:pic>
      <p:sp>
        <p:nvSpPr>
          <p:cNvPr id="7" name="矩形 6"/>
          <p:cNvSpPr/>
          <p:nvPr/>
        </p:nvSpPr>
        <p:spPr>
          <a:xfrm>
            <a:off x="5429256" y="6215082"/>
            <a:ext cx="2937022" cy="461665"/>
          </a:xfrm>
          <a:prstGeom prst="rect">
            <a:avLst/>
          </a:prstGeom>
        </p:spPr>
        <p:txBody>
          <a:bodyPr wrap="none">
            <a:spAutoFit/>
          </a:bodyPr>
          <a:lstStyle/>
          <a:p>
            <a:r>
              <a:rPr lang="en-US" sz="2400" b="1" dirty="0">
                <a:solidFill>
                  <a:srgbClr val="0000FF"/>
                </a:solidFill>
              </a:rPr>
              <a:t>Luck &amp; </a:t>
            </a:r>
            <a:r>
              <a:rPr lang="en-US" sz="2400" b="1" dirty="0" err="1">
                <a:solidFill>
                  <a:srgbClr val="0000FF"/>
                </a:solidFill>
              </a:rPr>
              <a:t>Gireli</a:t>
            </a:r>
            <a:r>
              <a:rPr lang="en-US" sz="2400" b="1" dirty="0">
                <a:solidFill>
                  <a:srgbClr val="0000FF"/>
                </a:solidFill>
              </a:rPr>
              <a:t>, 1998</a:t>
            </a:r>
            <a:endParaRPr lang="zh-CN" altLang="en-US" sz="2400" b="1" dirty="0">
              <a:solidFill>
                <a:srgbClr val="0000FF"/>
              </a:solidFill>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4" name="Picture 2" descr="sah1"/>
          <p:cNvPicPr>
            <a:picLocks noChangeAspect="1" noChangeArrowheads="1"/>
          </p:cNvPicPr>
          <p:nvPr/>
        </p:nvPicPr>
        <p:blipFill>
          <a:blip r:embed="rId2" cstate="print"/>
          <a:srcRect t="8952" b="4855"/>
          <a:stretch>
            <a:fillRect/>
          </a:stretch>
        </p:blipFill>
        <p:spPr bwMode="auto">
          <a:xfrm>
            <a:off x="1794869" y="109534"/>
            <a:ext cx="5348899" cy="6034110"/>
          </a:xfrm>
          <a:prstGeom prst="rect">
            <a:avLst/>
          </a:prstGeom>
          <a:noFill/>
        </p:spPr>
      </p:pic>
      <p:sp>
        <p:nvSpPr>
          <p:cNvPr id="187395" name="Text Box 3"/>
          <p:cNvSpPr txBox="1">
            <a:spLocks noChangeArrowheads="1"/>
          </p:cNvSpPr>
          <p:nvPr/>
        </p:nvSpPr>
        <p:spPr bwMode="auto">
          <a:xfrm>
            <a:off x="7010400" y="5791200"/>
            <a:ext cx="247650" cy="366713"/>
          </a:xfrm>
          <a:prstGeom prst="rect">
            <a:avLst/>
          </a:prstGeom>
          <a:noFill/>
          <a:ln w="9525">
            <a:noFill/>
            <a:miter lim="800000"/>
            <a:headEnd/>
            <a:tailEnd/>
          </a:ln>
          <a:effectLst/>
        </p:spPr>
        <p:txBody>
          <a:bodyPr wrap="none">
            <a:spAutoFit/>
          </a:bodyPr>
          <a:lstStyle/>
          <a:p>
            <a:pPr eaLnBrk="0" hangingPunct="0"/>
            <a:r>
              <a:rPr kumimoji="0" lang="en-US" altLang="zh-CN" sz="1800" baseline="0">
                <a:effectLst/>
                <a:latin typeface="Arial" pitchFamily="34" charset="0"/>
              </a:rPr>
              <a:t>.</a:t>
            </a:r>
          </a:p>
        </p:txBody>
      </p:sp>
      <p:sp>
        <p:nvSpPr>
          <p:cNvPr id="187397" name="Text Box 5"/>
          <p:cNvSpPr txBox="1">
            <a:spLocks noChangeArrowheads="1"/>
          </p:cNvSpPr>
          <p:nvPr/>
        </p:nvSpPr>
        <p:spPr bwMode="auto">
          <a:xfrm>
            <a:off x="1295400" y="6400800"/>
            <a:ext cx="184150" cy="366713"/>
          </a:xfrm>
          <a:prstGeom prst="rect">
            <a:avLst/>
          </a:prstGeom>
          <a:noFill/>
          <a:ln w="9525">
            <a:noFill/>
            <a:miter lim="800000"/>
            <a:headEnd/>
            <a:tailEnd/>
          </a:ln>
          <a:effectLst/>
        </p:spPr>
        <p:txBody>
          <a:bodyPr wrap="none">
            <a:spAutoFit/>
          </a:bodyPr>
          <a:lstStyle/>
          <a:p>
            <a:pPr eaLnBrk="0" hangingPunct="0"/>
            <a:endParaRPr kumimoji="0" lang="zh-CN" altLang="zh-CN" sz="1800" b="1" baseline="0">
              <a:effectLst/>
              <a:latin typeface="Arial" pitchFamily="34" charset="0"/>
            </a:endParaRPr>
          </a:p>
        </p:txBody>
      </p:sp>
      <p:sp>
        <p:nvSpPr>
          <p:cNvPr id="187398" name="Text Box 6"/>
          <p:cNvSpPr txBox="1">
            <a:spLocks noChangeArrowheads="1"/>
          </p:cNvSpPr>
          <p:nvPr/>
        </p:nvSpPr>
        <p:spPr bwMode="auto">
          <a:xfrm>
            <a:off x="928662" y="6324600"/>
            <a:ext cx="7329488" cy="396875"/>
          </a:xfrm>
          <a:prstGeom prst="rect">
            <a:avLst/>
          </a:prstGeom>
          <a:noFill/>
          <a:ln w="9525">
            <a:noFill/>
            <a:miter lim="800000"/>
            <a:headEnd/>
            <a:tailEnd/>
          </a:ln>
          <a:effectLst/>
        </p:spPr>
        <p:txBody>
          <a:bodyPr wrap="none">
            <a:spAutoFit/>
          </a:bodyPr>
          <a:lstStyle/>
          <a:p>
            <a:pPr eaLnBrk="0" hangingPunct="0"/>
            <a:r>
              <a:rPr kumimoji="0" lang="zh-CN" altLang="en-US" sz="2000" b="1" baseline="0" dirty="0">
                <a:effectLst/>
                <a:latin typeface="Palatino Linotype" pitchFamily="18" charset="0"/>
              </a:rPr>
              <a:t>（</a:t>
            </a:r>
            <a:r>
              <a:rPr kumimoji="0" lang="en-US" altLang="zh-CN" sz="2000" b="1" baseline="0" dirty="0" err="1">
                <a:effectLst/>
                <a:latin typeface="Palatino Linotype" pitchFamily="18" charset="0"/>
              </a:rPr>
              <a:t>Mangun</a:t>
            </a:r>
            <a:r>
              <a:rPr kumimoji="0" lang="en-US" altLang="zh-CN" sz="2000" b="1" baseline="0" dirty="0">
                <a:effectLst/>
                <a:latin typeface="Palatino Linotype" pitchFamily="18" charset="0"/>
              </a:rPr>
              <a:t>, </a:t>
            </a:r>
            <a:r>
              <a:rPr kumimoji="0" lang="en-US" altLang="zh-CN" sz="2000" b="1" baseline="0" dirty="0" err="1">
                <a:effectLst/>
                <a:latin typeface="Palatino Linotype" pitchFamily="18" charset="0"/>
              </a:rPr>
              <a:t>Hillyard</a:t>
            </a:r>
            <a:r>
              <a:rPr kumimoji="0" lang="en-US" altLang="zh-CN" sz="2000" b="1" baseline="0" dirty="0">
                <a:effectLst/>
                <a:latin typeface="Palatino Linotype" pitchFamily="18" charset="0"/>
              </a:rPr>
              <a:t> &amp; Luck  Attention &amp; Performance 1990</a:t>
            </a:r>
            <a:r>
              <a:rPr kumimoji="0" lang="zh-CN" altLang="en-US" sz="2000" b="1" baseline="0" dirty="0">
                <a:effectLst/>
                <a:latin typeface="Palatino Linotype" pitchFamily="18" charset="0"/>
              </a:rPr>
              <a:t>）</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xfrm>
            <a:off x="457200" y="-152400"/>
            <a:ext cx="4419600" cy="1143000"/>
          </a:xfrm>
        </p:spPr>
        <p:txBody>
          <a:bodyPr/>
          <a:lstStyle/>
          <a:p>
            <a:r>
              <a:rPr lang="zh-CN" altLang="en-US" sz="4000" b="1">
                <a:solidFill>
                  <a:srgbClr val="FFFF00"/>
                </a:solidFill>
                <a:ea typeface="华文新魏" pitchFamily="2" charset="-122"/>
              </a:rPr>
              <a:t>小结</a:t>
            </a:r>
          </a:p>
        </p:txBody>
      </p:sp>
      <p:sp>
        <p:nvSpPr>
          <p:cNvPr id="188419" name="Rectangle 3"/>
          <p:cNvSpPr>
            <a:spLocks noGrp="1" noChangeArrowheads="1"/>
          </p:cNvSpPr>
          <p:nvPr>
            <p:ph type="body" idx="1"/>
          </p:nvPr>
        </p:nvSpPr>
        <p:spPr>
          <a:xfrm>
            <a:off x="142875" y="1206624"/>
            <a:ext cx="5076825" cy="5534744"/>
          </a:xfrm>
        </p:spPr>
        <p:txBody>
          <a:bodyPr/>
          <a:lstStyle/>
          <a:p>
            <a:pPr marL="534988" indent="-534988">
              <a:spcAft>
                <a:spcPct val="30000"/>
              </a:spcAft>
              <a:buFontTx/>
              <a:buAutoNum type="arabicPeriod"/>
            </a:pPr>
            <a:r>
              <a:rPr lang="zh-CN" altLang="en-US" sz="2800" b="1" dirty="0">
                <a:latin typeface="+mn-lt"/>
                <a:ea typeface="+mj-ea"/>
              </a:rPr>
              <a:t>空间注意调节视觉皮层的早期</a:t>
            </a:r>
            <a:r>
              <a:rPr lang="en-US" altLang="zh-CN" sz="2800" b="1" dirty="0">
                <a:latin typeface="+mn-lt"/>
                <a:ea typeface="+mj-ea"/>
              </a:rPr>
              <a:t>P1 (80-120 ms) </a:t>
            </a:r>
            <a:r>
              <a:rPr lang="zh-CN" altLang="en-US" sz="2800" b="1" dirty="0">
                <a:latin typeface="+mn-lt"/>
                <a:ea typeface="+mj-ea"/>
              </a:rPr>
              <a:t>与 </a:t>
            </a:r>
            <a:r>
              <a:rPr lang="en-US" altLang="zh-CN" sz="2800" b="1" dirty="0">
                <a:latin typeface="+mn-lt"/>
                <a:ea typeface="+mj-ea"/>
              </a:rPr>
              <a:t>N1 (140-200 ms) </a:t>
            </a:r>
            <a:r>
              <a:rPr lang="zh-CN" altLang="en-US" sz="2800" b="1" dirty="0">
                <a:latin typeface="+mn-lt"/>
                <a:ea typeface="+mj-ea"/>
              </a:rPr>
              <a:t>成分；</a:t>
            </a:r>
          </a:p>
          <a:p>
            <a:pPr marL="534988" indent="-534988">
              <a:spcAft>
                <a:spcPct val="30000"/>
              </a:spcAft>
              <a:buFontTx/>
              <a:buAutoNum type="arabicPeriod" startAt="2"/>
            </a:pPr>
            <a:r>
              <a:rPr lang="zh-CN" altLang="en-US" sz="2800" b="1" dirty="0">
                <a:latin typeface="+mn-lt"/>
                <a:ea typeface="+mj-ea"/>
              </a:rPr>
              <a:t>空间注意为一种知觉增益的控制机制：在“聚光灯”内的刺激信息增强，而“聚光灯”外的信息被抑制；</a:t>
            </a:r>
          </a:p>
          <a:p>
            <a:pPr marL="534988" indent="-534988">
              <a:spcAft>
                <a:spcPct val="30000"/>
              </a:spcAft>
              <a:buFontTx/>
              <a:buAutoNum type="arabicPeriod" startAt="2"/>
            </a:pPr>
            <a:r>
              <a:rPr lang="zh-CN" altLang="en-US" sz="2800" b="1" dirty="0">
                <a:latin typeface="+mn-lt"/>
                <a:ea typeface="+mj-ea"/>
              </a:rPr>
              <a:t>空间注意具有独特的早期选择机制 （</a:t>
            </a:r>
            <a:r>
              <a:rPr lang="en-US" altLang="zh-CN" sz="2800" b="1" dirty="0">
                <a:latin typeface="+mn-lt"/>
                <a:ea typeface="+mj-ea"/>
              </a:rPr>
              <a:t>P1-N1</a:t>
            </a:r>
            <a:r>
              <a:rPr lang="zh-CN" altLang="en-US" sz="2800" b="1" dirty="0">
                <a:latin typeface="+mn-lt"/>
                <a:ea typeface="+mj-ea"/>
              </a:rPr>
              <a:t>效应），控制了与特征与模式整合的高级阶段的通达。</a:t>
            </a:r>
          </a:p>
        </p:txBody>
      </p:sp>
      <p:pic>
        <p:nvPicPr>
          <p:cNvPr id="188421" name="Picture 5" descr="sah1"/>
          <p:cNvPicPr>
            <a:picLocks noChangeAspect="1" noChangeArrowheads="1"/>
          </p:cNvPicPr>
          <p:nvPr/>
        </p:nvPicPr>
        <p:blipFill>
          <a:blip r:embed="rId2" cstate="print"/>
          <a:srcRect t="8952" b="4855"/>
          <a:stretch>
            <a:fillRect/>
          </a:stretch>
        </p:blipFill>
        <p:spPr bwMode="auto">
          <a:xfrm>
            <a:off x="5435600" y="1557338"/>
            <a:ext cx="3254375" cy="3671887"/>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8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8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84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685800" y="32990"/>
            <a:ext cx="7772400" cy="947738"/>
          </a:xfrm>
        </p:spPr>
        <p:txBody>
          <a:bodyPr/>
          <a:lstStyle/>
          <a:p>
            <a:r>
              <a:rPr lang="zh-CN" altLang="en-US" b="1" dirty="0">
                <a:solidFill>
                  <a:srgbClr val="FFFF00"/>
                </a:solidFill>
                <a:ea typeface="华文新魏" pitchFamily="2" charset="-122"/>
              </a:rPr>
              <a:t>注意梯度的实验设计</a:t>
            </a:r>
          </a:p>
        </p:txBody>
      </p:sp>
      <p:sp>
        <p:nvSpPr>
          <p:cNvPr id="229379" name="Rectangle 3"/>
          <p:cNvSpPr>
            <a:spLocks noGrp="1" noChangeArrowheads="1"/>
          </p:cNvSpPr>
          <p:nvPr>
            <p:ph type="body" idx="1"/>
          </p:nvPr>
        </p:nvSpPr>
        <p:spPr>
          <a:xfrm>
            <a:off x="457200" y="1285860"/>
            <a:ext cx="8003232" cy="4857784"/>
          </a:xfrm>
        </p:spPr>
        <p:txBody>
          <a:bodyPr/>
          <a:lstStyle/>
          <a:p>
            <a:pPr>
              <a:spcAft>
                <a:spcPct val="30000"/>
              </a:spcAft>
            </a:pPr>
            <a:r>
              <a:rPr lang="zh-CN" altLang="en-US" sz="3200" b="1" dirty="0">
                <a:latin typeface="+mn-lt"/>
                <a:ea typeface="+mj-ea"/>
              </a:rPr>
              <a:t>随机排列</a:t>
            </a:r>
            <a:r>
              <a:rPr lang="en-US" altLang="zh-CN" sz="3200" b="1" dirty="0">
                <a:latin typeface="+mn-lt"/>
                <a:ea typeface="+mj-ea"/>
              </a:rPr>
              <a:t>8</a:t>
            </a:r>
            <a:r>
              <a:rPr lang="zh-CN" altLang="en-US" sz="3200" b="1" dirty="0">
                <a:latin typeface="+mn-lt"/>
                <a:ea typeface="+mj-ea"/>
              </a:rPr>
              <a:t>个喇叭，快速呈现 （ </a:t>
            </a:r>
            <a:r>
              <a:rPr lang="en-US" altLang="zh-CN" sz="3200" b="1" dirty="0">
                <a:latin typeface="+mn-lt"/>
                <a:ea typeface="+mj-ea"/>
              </a:rPr>
              <a:t>6/sec</a:t>
            </a:r>
            <a:r>
              <a:rPr lang="zh-CN" altLang="en-US" sz="3200" b="1" dirty="0">
                <a:latin typeface="+mn-lt"/>
                <a:ea typeface="+mj-ea"/>
              </a:rPr>
              <a:t>）</a:t>
            </a:r>
          </a:p>
          <a:p>
            <a:pPr>
              <a:spcAft>
                <a:spcPct val="30000"/>
              </a:spcAft>
            </a:pPr>
            <a:r>
              <a:rPr lang="zh-CN" altLang="en-US" sz="3200" b="1" dirty="0">
                <a:latin typeface="+mn-lt"/>
                <a:ea typeface="+mj-ea"/>
              </a:rPr>
              <a:t>被试分别注意中央喇叭 </a:t>
            </a:r>
            <a:r>
              <a:rPr lang="en-US" altLang="zh-CN" sz="3200" b="1" dirty="0">
                <a:latin typeface="+mn-lt"/>
                <a:ea typeface="+mj-ea"/>
              </a:rPr>
              <a:t>(S1)</a:t>
            </a:r>
            <a:r>
              <a:rPr lang="zh-CN" altLang="en-US" sz="3200" b="1" dirty="0">
                <a:latin typeface="+mn-lt"/>
                <a:ea typeface="+mj-ea"/>
              </a:rPr>
              <a:t>或周围喇叭 </a:t>
            </a:r>
            <a:r>
              <a:rPr lang="en-US" altLang="zh-CN" sz="3200" b="1" dirty="0">
                <a:latin typeface="+mn-lt"/>
                <a:ea typeface="+mj-ea"/>
              </a:rPr>
              <a:t>(S8),  </a:t>
            </a:r>
            <a:r>
              <a:rPr lang="zh-CN" altLang="en-US" sz="3200" b="1" dirty="0">
                <a:latin typeface="+mn-lt"/>
                <a:ea typeface="+mj-ea"/>
              </a:rPr>
              <a:t>任务是识别偶尔</a:t>
            </a:r>
            <a:r>
              <a:rPr lang="en-US" altLang="zh-CN" sz="3200" b="1" dirty="0">
                <a:latin typeface="+mn-lt"/>
                <a:ea typeface="+mj-ea"/>
              </a:rPr>
              <a:t>(16%)</a:t>
            </a:r>
            <a:r>
              <a:rPr lang="zh-CN" altLang="en-US" sz="3200" b="1" dirty="0">
                <a:latin typeface="+mn-lt"/>
                <a:ea typeface="+mj-ea"/>
              </a:rPr>
              <a:t>出现的靶刺激 </a:t>
            </a:r>
            <a:r>
              <a:rPr lang="en-US" altLang="zh-CN" sz="3200" b="1" dirty="0">
                <a:latin typeface="+mn-lt"/>
                <a:ea typeface="+mj-ea"/>
              </a:rPr>
              <a:t>(</a:t>
            </a:r>
            <a:r>
              <a:rPr lang="zh-CN" altLang="en-US" sz="3200" b="1" dirty="0">
                <a:latin typeface="+mn-lt"/>
                <a:ea typeface="+mj-ea"/>
              </a:rPr>
              <a:t>高音</a:t>
            </a:r>
            <a:r>
              <a:rPr lang="en-US" altLang="zh-CN" sz="3200" b="1" dirty="0">
                <a:latin typeface="+mn-lt"/>
                <a:ea typeface="+mj-ea"/>
              </a:rPr>
              <a:t>)</a:t>
            </a:r>
            <a:endParaRPr lang="zh-CN" altLang="en-US" sz="3200" b="1" dirty="0">
              <a:latin typeface="+mn-lt"/>
              <a:ea typeface="+mj-ea"/>
            </a:endParaRPr>
          </a:p>
          <a:p>
            <a:pPr>
              <a:spcAft>
                <a:spcPct val="30000"/>
              </a:spcAft>
            </a:pPr>
            <a:r>
              <a:rPr lang="zh-CN" altLang="en-US" sz="3200" b="1" dirty="0">
                <a:latin typeface="+mn-lt"/>
                <a:ea typeface="+mj-ea"/>
              </a:rPr>
              <a:t>叠加</a:t>
            </a:r>
            <a:r>
              <a:rPr lang="en-US" altLang="zh-CN" sz="3200" b="1" dirty="0">
                <a:latin typeface="+mn-lt"/>
                <a:ea typeface="+mj-ea"/>
              </a:rPr>
              <a:t>8</a:t>
            </a:r>
            <a:r>
              <a:rPr lang="zh-CN" altLang="en-US" sz="3200" b="1" dirty="0">
                <a:latin typeface="+mn-lt"/>
                <a:ea typeface="+mj-ea"/>
              </a:rPr>
              <a:t>种（喇叭）位置条件下的</a:t>
            </a:r>
            <a:r>
              <a:rPr lang="en-US" altLang="zh-CN" sz="3200" b="1" dirty="0">
                <a:latin typeface="+mn-lt"/>
                <a:ea typeface="+mj-ea"/>
              </a:rPr>
              <a:t>ERPs</a:t>
            </a:r>
            <a:r>
              <a:rPr lang="zh-CN" altLang="en-US" sz="3200" b="1" dirty="0">
                <a:latin typeface="+mn-lt"/>
                <a:ea typeface="+mj-ea"/>
              </a:rPr>
              <a:t>波形</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2" name="Picture 2" descr="setup_n8"/>
          <p:cNvPicPr>
            <a:picLocks noGrp="1" noChangeAspect="1" noChangeArrowheads="1"/>
          </p:cNvPicPr>
          <p:nvPr>
            <p:ph/>
          </p:nvPr>
        </p:nvPicPr>
        <p:blipFill>
          <a:blip r:embed="rId2" cstate="print">
            <a:lum bright="-12000" contrast="6000"/>
          </a:blip>
          <a:srcRect/>
          <a:stretch>
            <a:fillRect/>
          </a:stretch>
        </p:blipFill>
        <p:spPr>
          <a:xfrm>
            <a:off x="685800" y="1701819"/>
            <a:ext cx="7772400" cy="4513263"/>
          </a:xfrm>
          <a:noFill/>
          <a:ln/>
        </p:spPr>
      </p:pic>
      <p:sp>
        <p:nvSpPr>
          <p:cNvPr id="4" name="标题 1"/>
          <p:cNvSpPr txBox="1">
            <a:spLocks/>
          </p:cNvSpPr>
          <p:nvPr/>
        </p:nvSpPr>
        <p:spPr bwMode="auto">
          <a:xfrm>
            <a:off x="685800" y="285736"/>
            <a:ext cx="7772400" cy="114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ctr" defTabSz="914400" rtl="0" eaLnBrk="1" fontAlgn="base" latinLnBrk="0" hangingPunct="1">
              <a:lnSpc>
                <a:spcPct val="100000"/>
              </a:lnSpc>
              <a:spcBef>
                <a:spcPct val="20000"/>
              </a:spcBef>
              <a:spcAft>
                <a:spcPct val="0"/>
              </a:spcAft>
              <a:buClrTx/>
              <a:buSzTx/>
              <a:tabLst/>
              <a:defRPr/>
            </a:pPr>
            <a:r>
              <a:rPr lang="zh-CN" altLang="en-US" sz="4400" b="1" dirty="0">
                <a:solidFill>
                  <a:srgbClr val="0070C0"/>
                </a:solidFill>
                <a:latin typeface="华文新魏" pitchFamily="2" charset="-122"/>
                <a:ea typeface="华文新魏" pitchFamily="2" charset="-122"/>
                <a:cs typeface="+mj-cs"/>
              </a:rPr>
              <a:t>视听跨通路空间注意范式</a:t>
            </a:r>
          </a:p>
        </p:txBody>
      </p:sp>
    </p:spTree>
  </p:cSld>
  <p:clrMapOvr>
    <a:masterClrMapping/>
  </p:clrMapOvr>
  <p:transition spd="med">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lum bright="10000"/>
          </a:blip>
          <a:srcRect/>
          <a:stretch>
            <a:fillRect/>
          </a:stretch>
        </p:blipFill>
        <p:spPr bwMode="auto">
          <a:xfrm>
            <a:off x="0" y="214313"/>
            <a:ext cx="9144000" cy="6370637"/>
          </a:xfrm>
          <a:prstGeom prst="rect">
            <a:avLst/>
          </a:prstGeom>
          <a:noFill/>
          <a:ln w="25400">
            <a:solidFill>
              <a:schemeClr val="bg1"/>
            </a:solidFill>
            <a:miter lim="800000"/>
            <a:headEnd/>
            <a:tailEnd/>
          </a:ln>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4" name="Picture 2" descr="gra2_setup"/>
          <p:cNvPicPr>
            <a:picLocks noChangeAspect="1" noChangeArrowheads="1"/>
          </p:cNvPicPr>
          <p:nvPr/>
        </p:nvPicPr>
        <p:blipFill>
          <a:blip r:embed="rId2" cstate="print"/>
          <a:srcRect/>
          <a:stretch>
            <a:fillRect/>
          </a:stretch>
        </p:blipFill>
        <p:spPr bwMode="auto">
          <a:xfrm>
            <a:off x="1046163" y="495300"/>
            <a:ext cx="7050087" cy="5867400"/>
          </a:xfrm>
          <a:prstGeom prst="rect">
            <a:avLst/>
          </a:prstGeom>
          <a:noFill/>
        </p:spPr>
      </p:pic>
      <p:sp>
        <p:nvSpPr>
          <p:cNvPr id="218115" name="Text Box 3"/>
          <p:cNvSpPr txBox="1">
            <a:spLocks noChangeArrowheads="1"/>
          </p:cNvSpPr>
          <p:nvPr/>
        </p:nvSpPr>
        <p:spPr bwMode="auto">
          <a:xfrm>
            <a:off x="827088" y="333375"/>
            <a:ext cx="2449512" cy="579438"/>
          </a:xfrm>
          <a:prstGeom prst="rect">
            <a:avLst/>
          </a:prstGeom>
          <a:solidFill>
            <a:srgbClr val="FFFFCC"/>
          </a:solidFill>
          <a:ln w="9525">
            <a:noFill/>
            <a:miter lim="800000"/>
            <a:headEnd/>
            <a:tailEnd/>
          </a:ln>
          <a:effectLst/>
        </p:spPr>
        <p:txBody>
          <a:bodyPr>
            <a:spAutoFit/>
          </a:bodyPr>
          <a:lstStyle/>
          <a:p>
            <a:pPr algn="ctr">
              <a:spcBef>
                <a:spcPct val="50000"/>
              </a:spcBef>
            </a:pPr>
            <a:r>
              <a:rPr lang="zh-CN" altLang="en-US" sz="3200" b="1" baseline="0">
                <a:solidFill>
                  <a:srgbClr val="000099"/>
                </a:solidFill>
                <a:effectLst>
                  <a:outerShdw blurRad="38100" dist="38100" dir="2700000" algn="tl">
                    <a:srgbClr val="000000"/>
                  </a:outerShdw>
                </a:effectLst>
                <a:latin typeface="华文新魏" pitchFamily="2" charset="-122"/>
                <a:ea typeface="华文新魏" pitchFamily="2" charset="-122"/>
              </a:rPr>
              <a:t>行为结果</a:t>
            </a:r>
          </a:p>
        </p:txBody>
      </p:sp>
    </p:spTree>
  </p:cSld>
  <p:clrMapOvr>
    <a:masterClrMapping/>
  </p:clrMapOvr>
  <p:transition spd="med">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38" name="Picture 2" descr="gra2_topo"/>
          <p:cNvPicPr>
            <a:picLocks noGrp="1" noChangeAspect="1" noChangeArrowheads="1"/>
          </p:cNvPicPr>
          <p:nvPr>
            <p:ph/>
          </p:nvPr>
        </p:nvPicPr>
        <p:blipFill>
          <a:blip r:embed="rId2" cstate="print">
            <a:lum bright="-6000" contrast="18000"/>
          </a:blip>
          <a:srcRect l="-1404" t="3906"/>
          <a:stretch>
            <a:fillRect/>
          </a:stretch>
        </p:blipFill>
        <p:spPr>
          <a:xfrm>
            <a:off x="1619250" y="685800"/>
            <a:ext cx="6043613" cy="6172200"/>
          </a:xfrm>
          <a:noFill/>
          <a:ln/>
        </p:spPr>
      </p:pic>
      <p:sp>
        <p:nvSpPr>
          <p:cNvPr id="219139" name="Text Box 3"/>
          <p:cNvSpPr txBox="1">
            <a:spLocks noChangeArrowheads="1"/>
          </p:cNvSpPr>
          <p:nvPr/>
        </p:nvSpPr>
        <p:spPr bwMode="auto">
          <a:xfrm>
            <a:off x="2117725" y="417513"/>
            <a:ext cx="184150" cy="366712"/>
          </a:xfrm>
          <a:prstGeom prst="rect">
            <a:avLst/>
          </a:prstGeom>
          <a:noFill/>
          <a:ln w="9525">
            <a:noFill/>
            <a:miter lim="800000"/>
            <a:headEnd/>
            <a:tailEnd/>
          </a:ln>
          <a:effectLst/>
        </p:spPr>
        <p:txBody>
          <a:bodyPr wrap="none">
            <a:spAutoFit/>
          </a:bodyPr>
          <a:lstStyle/>
          <a:p>
            <a:endParaRPr kumimoji="0" lang="zh-CN" altLang="zh-CN" sz="1800" baseline="0">
              <a:effectLst/>
              <a:latin typeface="Arial" pitchFamily="34" charset="0"/>
            </a:endParaRPr>
          </a:p>
        </p:txBody>
      </p:sp>
      <p:sp>
        <p:nvSpPr>
          <p:cNvPr id="219140" name="Text Box 4"/>
          <p:cNvSpPr txBox="1">
            <a:spLocks noChangeArrowheads="1"/>
          </p:cNvSpPr>
          <p:nvPr/>
        </p:nvSpPr>
        <p:spPr bwMode="auto">
          <a:xfrm>
            <a:off x="2124075" y="260350"/>
            <a:ext cx="5832475" cy="457200"/>
          </a:xfrm>
          <a:prstGeom prst="rect">
            <a:avLst/>
          </a:prstGeom>
          <a:noFill/>
          <a:ln w="9525">
            <a:noFill/>
            <a:miter lim="800000"/>
            <a:headEnd/>
            <a:tailEnd/>
          </a:ln>
          <a:effectLst/>
        </p:spPr>
        <p:txBody>
          <a:bodyPr>
            <a:spAutoFit/>
          </a:bodyPr>
          <a:lstStyle/>
          <a:p>
            <a:r>
              <a:rPr kumimoji="0" lang="en-US" altLang="zh-CN" b="1" baseline="0">
                <a:effectLst/>
                <a:latin typeface="Comic Sans MS" pitchFamily="66" charset="0"/>
                <a:ea typeface="华文新魏" pitchFamily="2" charset="-122"/>
              </a:rPr>
              <a:t>S1</a:t>
            </a:r>
            <a:r>
              <a:rPr kumimoji="0" lang="zh-CN" altLang="en-US" b="1" baseline="0">
                <a:effectLst/>
                <a:latin typeface="Comic Sans MS" pitchFamily="66" charset="0"/>
                <a:ea typeface="华文新魏" pitchFamily="2" charset="-122"/>
              </a:rPr>
              <a:t>产生的</a:t>
            </a:r>
            <a:r>
              <a:rPr kumimoji="0" lang="en-US" altLang="zh-CN" b="1" baseline="0">
                <a:effectLst/>
                <a:latin typeface="Comic Sans MS" pitchFamily="66" charset="0"/>
                <a:ea typeface="华文新魏" pitchFamily="2" charset="-122"/>
              </a:rPr>
              <a:t>ERP	    S8</a:t>
            </a:r>
            <a:r>
              <a:rPr kumimoji="0" lang="zh-CN" altLang="en-US" b="1" baseline="0">
                <a:effectLst/>
                <a:latin typeface="Comic Sans MS" pitchFamily="66" charset="0"/>
                <a:ea typeface="华文新魏" pitchFamily="2" charset="-122"/>
              </a:rPr>
              <a:t>产生的</a:t>
            </a:r>
            <a:r>
              <a:rPr kumimoji="0" lang="en-US" altLang="zh-CN" b="1" baseline="0">
                <a:effectLst/>
                <a:latin typeface="Comic Sans MS" pitchFamily="66" charset="0"/>
                <a:ea typeface="华文新魏" pitchFamily="2" charset="-122"/>
              </a:rPr>
              <a:t>ERP</a:t>
            </a:r>
          </a:p>
        </p:txBody>
      </p:sp>
    </p:spTree>
  </p:cSld>
  <p:clrMapOvr>
    <a:masterClrMapping/>
  </p:clrMapOvr>
  <p:transition spd="med">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922114"/>
          </a:xfrm>
        </p:spPr>
        <p:txBody>
          <a:bodyPr/>
          <a:lstStyle/>
          <a:p>
            <a:r>
              <a:rPr b="1" dirty="0">
                <a:solidFill>
                  <a:srgbClr val="FFFF00"/>
                </a:solidFill>
              </a:rPr>
              <a:t>记忆研究的实验范式</a:t>
            </a:r>
            <a:endParaRPr lang="zh-CN" altLang="en-US" b="1" dirty="0">
              <a:solidFill>
                <a:srgbClr val="FFFF00"/>
              </a:solidFill>
            </a:endParaRPr>
          </a:p>
        </p:txBody>
      </p:sp>
      <p:sp>
        <p:nvSpPr>
          <p:cNvPr id="3" name="内容占位符 2"/>
          <p:cNvSpPr>
            <a:spLocks noGrp="1"/>
          </p:cNvSpPr>
          <p:nvPr>
            <p:ph sz="half" idx="1"/>
          </p:nvPr>
        </p:nvSpPr>
        <p:spPr/>
        <p:txBody>
          <a:bodyPr/>
          <a:lstStyle/>
          <a:p>
            <a:pPr>
              <a:spcBef>
                <a:spcPts val="600"/>
              </a:spcBef>
              <a:spcAft>
                <a:spcPts val="1200"/>
              </a:spcAft>
              <a:buClr>
                <a:srgbClr val="C00000"/>
              </a:buClr>
              <a:buSzPct val="80000"/>
              <a:buFont typeface="Wingdings" pitchFamily="2" charset="2"/>
              <a:buChar char="n"/>
            </a:pPr>
            <a:r>
              <a:rPr b="1" dirty="0"/>
              <a:t>工作记忆实验范式</a:t>
            </a:r>
          </a:p>
          <a:p>
            <a:pPr lvl="1">
              <a:spcBef>
                <a:spcPts val="600"/>
              </a:spcBef>
              <a:spcAft>
                <a:spcPts val="1200"/>
              </a:spcAft>
              <a:buClr>
                <a:srgbClr val="C00000"/>
              </a:buClr>
              <a:buSzPct val="80000"/>
              <a:buFont typeface="Wingdings" pitchFamily="2" charset="2"/>
              <a:buChar char="n"/>
            </a:pPr>
            <a:r>
              <a:rPr sz="2800" b="1" dirty="0"/>
              <a:t>双任务</a:t>
            </a:r>
          </a:p>
          <a:p>
            <a:pPr lvl="1">
              <a:spcBef>
                <a:spcPts val="600"/>
              </a:spcBef>
              <a:spcAft>
                <a:spcPts val="1200"/>
              </a:spcAft>
              <a:buClr>
                <a:srgbClr val="C00000"/>
              </a:buClr>
              <a:buSzPct val="80000"/>
              <a:buFont typeface="Wingdings" pitchFamily="2" charset="2"/>
              <a:buChar char="n"/>
            </a:pPr>
            <a:r>
              <a:rPr sz="2800" b="1" dirty="0"/>
              <a:t>样本延迟匹配任务</a:t>
            </a:r>
          </a:p>
          <a:p>
            <a:pPr lvl="1">
              <a:spcBef>
                <a:spcPts val="600"/>
              </a:spcBef>
              <a:spcAft>
                <a:spcPts val="1200"/>
              </a:spcAft>
              <a:buClr>
                <a:srgbClr val="C00000"/>
              </a:buClr>
              <a:buSzPct val="80000"/>
              <a:buFont typeface="Wingdings" pitchFamily="2" charset="2"/>
              <a:buChar char="n"/>
            </a:pPr>
            <a:r>
              <a:rPr lang="en-US" sz="2800" b="1" dirty="0"/>
              <a:t>N-back</a:t>
            </a:r>
            <a:r>
              <a:rPr sz="2800" b="1" dirty="0"/>
              <a:t>任务</a:t>
            </a:r>
          </a:p>
          <a:p>
            <a:pPr lvl="1">
              <a:spcBef>
                <a:spcPts val="600"/>
              </a:spcBef>
              <a:spcAft>
                <a:spcPts val="1200"/>
              </a:spcAft>
              <a:buClr>
                <a:srgbClr val="C00000"/>
              </a:buClr>
              <a:buSzPct val="80000"/>
              <a:buFont typeface="Wingdings" pitchFamily="2" charset="2"/>
              <a:buChar char="n"/>
            </a:pPr>
            <a:r>
              <a:rPr sz="2800" b="1" dirty="0"/>
              <a:t>连续刷新任务</a:t>
            </a:r>
          </a:p>
          <a:p>
            <a:endParaRPr lang="zh-CN" altLang="en-US" dirty="0"/>
          </a:p>
        </p:txBody>
      </p:sp>
      <p:sp>
        <p:nvSpPr>
          <p:cNvPr id="4" name="内容占位符 3"/>
          <p:cNvSpPr>
            <a:spLocks noGrp="1"/>
          </p:cNvSpPr>
          <p:nvPr>
            <p:ph sz="half" idx="2"/>
          </p:nvPr>
        </p:nvSpPr>
        <p:spPr/>
        <p:txBody>
          <a:bodyPr/>
          <a:lstStyle/>
          <a:p>
            <a:pPr>
              <a:spcBef>
                <a:spcPts val="600"/>
              </a:spcBef>
              <a:spcAft>
                <a:spcPts val="1200"/>
              </a:spcAft>
              <a:buClr>
                <a:srgbClr val="C00000"/>
              </a:buClr>
              <a:buSzPct val="80000"/>
              <a:buFont typeface="Wingdings" pitchFamily="2" charset="2"/>
              <a:buChar char="n"/>
            </a:pPr>
            <a:r>
              <a:rPr b="1" dirty="0"/>
              <a:t>学习</a:t>
            </a:r>
            <a:r>
              <a:rPr lang="en-US" b="1" dirty="0"/>
              <a:t>—</a:t>
            </a:r>
            <a:r>
              <a:rPr b="1" dirty="0"/>
              <a:t>再认范式</a:t>
            </a:r>
            <a:endParaRPr lang="en-US" b="1" dirty="0"/>
          </a:p>
          <a:p>
            <a:pPr lvl="1">
              <a:spcBef>
                <a:spcPts val="600"/>
              </a:spcBef>
              <a:spcAft>
                <a:spcPts val="1200"/>
              </a:spcAft>
              <a:buClr>
                <a:srgbClr val="C00000"/>
              </a:buClr>
              <a:buSzPct val="80000"/>
              <a:buFont typeface="Wingdings" pitchFamily="2" charset="2"/>
              <a:buChar char="n"/>
            </a:pPr>
            <a:r>
              <a:rPr b="1" dirty="0"/>
              <a:t>相继记忆效应</a:t>
            </a:r>
            <a:endParaRPr lang="en-US" b="1" dirty="0"/>
          </a:p>
          <a:p>
            <a:pPr lvl="1">
              <a:spcBef>
                <a:spcPts val="600"/>
              </a:spcBef>
              <a:spcAft>
                <a:spcPts val="1200"/>
              </a:spcAft>
              <a:buClr>
                <a:srgbClr val="C00000"/>
              </a:buClr>
              <a:buSzPct val="80000"/>
              <a:buFont typeface="Wingdings" pitchFamily="2" charset="2"/>
              <a:buChar char="n"/>
            </a:pPr>
            <a:r>
              <a:rPr b="1" dirty="0"/>
              <a:t>重复效应与新旧效应</a:t>
            </a:r>
            <a:endParaRPr lang="en-US" b="1" dirty="0"/>
          </a:p>
          <a:p>
            <a:pPr>
              <a:spcBef>
                <a:spcPts val="600"/>
              </a:spcBef>
              <a:spcAft>
                <a:spcPts val="1200"/>
              </a:spcAft>
              <a:buClr>
                <a:srgbClr val="C00000"/>
              </a:buClr>
              <a:buSzPct val="80000"/>
              <a:buFont typeface="Wingdings" pitchFamily="2" charset="2"/>
              <a:buChar char="n"/>
            </a:pPr>
            <a:r>
              <a:rPr b="1" dirty="0"/>
              <a:t>元记忆</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双任务</a:t>
            </a:r>
          </a:p>
        </p:txBody>
      </p:sp>
      <p:sp>
        <p:nvSpPr>
          <p:cNvPr id="3" name="内容占位符 2"/>
          <p:cNvSpPr>
            <a:spLocks noGrp="1"/>
          </p:cNvSpPr>
          <p:nvPr>
            <p:ph idx="1"/>
          </p:nvPr>
        </p:nvSpPr>
        <p:spPr>
          <a:xfrm>
            <a:off x="428596" y="1285860"/>
            <a:ext cx="8215370" cy="5357850"/>
          </a:xfrm>
        </p:spPr>
        <p:txBody>
          <a:bodyPr/>
          <a:lstStyle/>
          <a:p>
            <a:r>
              <a:rPr lang="zh-CN" altLang="en-US" sz="2800" dirty="0"/>
              <a:t>如果两项任务需要同一认知过程或认知资源，那么双任务条件下就不可能比在各自单独进行的情况下完成得更好</a:t>
            </a:r>
            <a:endParaRPr lang="en-US" altLang="zh-CN" sz="2800" dirty="0"/>
          </a:p>
          <a:p>
            <a:r>
              <a:rPr lang="zh-CN" altLang="en-US" sz="2800" dirty="0"/>
              <a:t>张达人等</a:t>
            </a:r>
            <a:r>
              <a:rPr lang="en-US" altLang="zh-CN" sz="2800" dirty="0"/>
              <a:t>(</a:t>
            </a:r>
            <a:r>
              <a:rPr lang="en-US" sz="2800" dirty="0"/>
              <a:t>2004</a:t>
            </a:r>
            <a:r>
              <a:rPr lang="en-US" altLang="zh-CN" sz="2800" dirty="0"/>
              <a:t>)</a:t>
            </a:r>
            <a:r>
              <a:rPr lang="zh-CN" altLang="en-US" sz="2800" dirty="0"/>
              <a:t>提出在研究执行功能中，数字广度和</a:t>
            </a:r>
            <a:r>
              <a:rPr lang="en-US" sz="2800" dirty="0" err="1"/>
              <a:t>Corsi</a:t>
            </a:r>
            <a:r>
              <a:rPr lang="zh-CN" altLang="en-US" sz="2800" dirty="0"/>
              <a:t>木块测验组成的双任务可以分别作为语音环路测试任务与视空间模板测试任务</a:t>
            </a:r>
            <a:endParaRPr lang="en-US" altLang="zh-CN" sz="2800" dirty="0"/>
          </a:p>
          <a:p>
            <a:r>
              <a:rPr lang="zh-CN" altLang="en-US" sz="2800" dirty="0"/>
              <a:t>任务干扰实验</a:t>
            </a:r>
            <a:r>
              <a:rPr lang="en-US" altLang="zh-CN" sz="2800" dirty="0"/>
              <a:t>(</a:t>
            </a:r>
            <a:r>
              <a:rPr lang="en-US" sz="2800" dirty="0"/>
              <a:t>interference</a:t>
            </a:r>
            <a:r>
              <a:rPr lang="en-US" altLang="zh-CN" sz="2800" dirty="0"/>
              <a:t>)</a:t>
            </a:r>
            <a:r>
              <a:rPr lang="zh-CN" altLang="en-US" sz="2800" dirty="0"/>
              <a:t>是一种典型的双任务实验，第二任务常简单向被试呈现无关的刺激。其假设认为对无关刺激的加工将会对短时记忆中存储的项目产生干扰，由于不同类型的干扰刺激产生不同的干扰效应</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dirty="0"/>
              <a:t>样本延迟匹配任务</a:t>
            </a:r>
            <a:endParaRPr lang="zh-CN" altLang="en-US" dirty="0"/>
          </a:p>
        </p:txBody>
      </p:sp>
      <p:pic>
        <p:nvPicPr>
          <p:cNvPr id="280578" name="Picture 2"/>
          <p:cNvPicPr>
            <a:picLocks noChangeAspect="1" noChangeArrowheads="1"/>
          </p:cNvPicPr>
          <p:nvPr/>
        </p:nvPicPr>
        <p:blipFill>
          <a:blip r:embed="rId2" cstate="print">
            <a:lum bright="-6000" contrast="42000"/>
          </a:blip>
          <a:srcRect/>
          <a:stretch>
            <a:fillRect/>
          </a:stretch>
        </p:blipFill>
        <p:spPr bwMode="auto">
          <a:xfrm>
            <a:off x="2285984" y="1428736"/>
            <a:ext cx="4692719" cy="3286148"/>
          </a:xfrm>
          <a:prstGeom prst="rect">
            <a:avLst/>
          </a:prstGeom>
          <a:noFill/>
          <a:ln w="9525">
            <a:noFill/>
            <a:miter lim="800000"/>
            <a:headEnd/>
            <a:tailEnd/>
          </a:ln>
        </p:spPr>
      </p:pic>
      <p:sp>
        <p:nvSpPr>
          <p:cNvPr id="4" name="TextBox 3"/>
          <p:cNvSpPr txBox="1"/>
          <p:nvPr/>
        </p:nvSpPr>
        <p:spPr>
          <a:xfrm>
            <a:off x="428596" y="4847594"/>
            <a:ext cx="8358246" cy="1938992"/>
          </a:xfrm>
          <a:prstGeom prst="rect">
            <a:avLst/>
          </a:prstGeom>
          <a:noFill/>
        </p:spPr>
        <p:txBody>
          <a:bodyPr wrap="square" rtlCol="0">
            <a:spAutoFit/>
          </a:bodyPr>
          <a:lstStyle/>
          <a:p>
            <a:pPr marL="363538" indent="-363538">
              <a:buClr>
                <a:srgbClr val="C00000"/>
              </a:buClr>
              <a:buSzPct val="80000"/>
              <a:buFont typeface="Wingdings" pitchFamily="2" charset="2"/>
              <a:buChar char="u"/>
            </a:pPr>
            <a:r>
              <a:rPr lang="zh-CN" altLang="en-US" sz="2400" b="1" dirty="0">
                <a:latin typeface="华文楷体" pitchFamily="2" charset="-122"/>
                <a:ea typeface="华文楷体" pitchFamily="2" charset="-122"/>
              </a:rPr>
              <a:t>样本阶段</a:t>
            </a:r>
            <a:r>
              <a:rPr lang="en-US" altLang="zh-CN" sz="2400" b="1" dirty="0">
                <a:latin typeface="华文楷体" pitchFamily="2" charset="-122"/>
                <a:ea typeface="华文楷体" pitchFamily="2" charset="-122"/>
              </a:rPr>
              <a:t>: </a:t>
            </a:r>
            <a:r>
              <a:rPr lang="zh-CN" altLang="en-US" sz="2400" b="1" dirty="0">
                <a:latin typeface="华文楷体" pitchFamily="2" charset="-122"/>
                <a:ea typeface="华文楷体" pitchFamily="2" charset="-122"/>
              </a:rPr>
              <a:t>给被试同时呈现一组刺激</a:t>
            </a:r>
            <a:r>
              <a:rPr lang="en-US" altLang="zh-CN" sz="2400" b="1" dirty="0">
                <a:latin typeface="华文楷体" pitchFamily="2" charset="-122"/>
                <a:ea typeface="华文楷体" pitchFamily="2" charset="-122"/>
              </a:rPr>
              <a:t>(</a:t>
            </a:r>
            <a:r>
              <a:rPr lang="zh-CN" altLang="en-US" sz="2400" b="1" dirty="0">
                <a:latin typeface="华文楷体" pitchFamily="2" charset="-122"/>
                <a:ea typeface="华文楷体" pitchFamily="2" charset="-122"/>
              </a:rPr>
              <a:t>字母、物体或空间位置</a:t>
            </a:r>
            <a:r>
              <a:rPr lang="en-US" altLang="zh-CN" sz="2400" b="1" dirty="0">
                <a:latin typeface="华文楷体" pitchFamily="2" charset="-122"/>
                <a:ea typeface="华文楷体" pitchFamily="2" charset="-122"/>
              </a:rPr>
              <a:t>),</a:t>
            </a:r>
            <a:r>
              <a:rPr lang="zh-CN" altLang="en-US" sz="2400" b="1" dirty="0">
                <a:latin typeface="华文楷体" pitchFamily="2" charset="-122"/>
                <a:ea typeface="华文楷体" pitchFamily="2" charset="-122"/>
              </a:rPr>
              <a:t>对应信息编码输入</a:t>
            </a:r>
            <a:endParaRPr lang="en-US" altLang="zh-CN" sz="2400" b="1" dirty="0">
              <a:latin typeface="华文楷体" pitchFamily="2" charset="-122"/>
              <a:ea typeface="华文楷体" pitchFamily="2" charset="-122"/>
            </a:endParaRPr>
          </a:p>
          <a:p>
            <a:pPr marL="363538" indent="-363538">
              <a:buClr>
                <a:srgbClr val="C00000"/>
              </a:buClr>
              <a:buSzPct val="80000"/>
              <a:buFont typeface="Wingdings" pitchFamily="2" charset="2"/>
              <a:buChar char="u"/>
            </a:pPr>
            <a:r>
              <a:rPr lang="zh-CN" altLang="en-US" sz="2400" b="1" dirty="0">
                <a:latin typeface="华文楷体" pitchFamily="2" charset="-122"/>
                <a:ea typeface="华文楷体" pitchFamily="2" charset="-122"/>
              </a:rPr>
              <a:t>延迟阶段</a:t>
            </a:r>
            <a:r>
              <a:rPr lang="en-US" altLang="zh-CN" sz="2400" b="1" dirty="0">
                <a:latin typeface="华文楷体" pitchFamily="2" charset="-122"/>
                <a:ea typeface="华文楷体" pitchFamily="2" charset="-122"/>
              </a:rPr>
              <a:t>: </a:t>
            </a:r>
            <a:r>
              <a:rPr lang="zh-CN" altLang="en-US" sz="2400" b="1" dirty="0">
                <a:latin typeface="华文楷体" pitchFamily="2" charset="-122"/>
                <a:ea typeface="华文楷体" pitchFamily="2" charset="-122"/>
              </a:rPr>
              <a:t>刺激消失后间隔数秒，对应信息复述保持</a:t>
            </a:r>
            <a:endParaRPr lang="en-US" altLang="zh-CN" sz="2400" b="1" dirty="0">
              <a:latin typeface="华文楷体" pitchFamily="2" charset="-122"/>
              <a:ea typeface="华文楷体" pitchFamily="2" charset="-122"/>
            </a:endParaRPr>
          </a:p>
          <a:p>
            <a:pPr marL="363538" indent="-363538">
              <a:buClr>
                <a:srgbClr val="C00000"/>
              </a:buClr>
              <a:buSzPct val="80000"/>
              <a:buFont typeface="Wingdings" pitchFamily="2" charset="2"/>
              <a:buChar char="u"/>
            </a:pPr>
            <a:r>
              <a:rPr lang="zh-CN" altLang="en-US" sz="2400" b="1" dirty="0">
                <a:latin typeface="华文楷体" pitchFamily="2" charset="-122"/>
                <a:ea typeface="华文楷体" pitchFamily="2" charset="-122"/>
              </a:rPr>
              <a:t>靶刺激</a:t>
            </a:r>
            <a:r>
              <a:rPr lang="en-US" altLang="zh-CN" sz="2400" b="1" dirty="0">
                <a:latin typeface="华文楷体" pitchFamily="2" charset="-122"/>
                <a:ea typeface="华文楷体" pitchFamily="2" charset="-122"/>
              </a:rPr>
              <a:t>: </a:t>
            </a:r>
            <a:r>
              <a:rPr lang="zh-CN" altLang="en-US" sz="2400" b="1" dirty="0">
                <a:latin typeface="华文楷体" pitchFamily="2" charset="-122"/>
                <a:ea typeface="华文楷体" pitchFamily="2" charset="-122"/>
              </a:rPr>
              <a:t>判断此刺激是否与样本的某个项目相匹配</a:t>
            </a:r>
            <a:r>
              <a:rPr lang="en-US" altLang="zh-CN" sz="2400" b="1" dirty="0">
                <a:latin typeface="华文楷体" pitchFamily="2" charset="-122"/>
                <a:ea typeface="华文楷体" pitchFamily="2" charset="-122"/>
              </a:rPr>
              <a:t>,</a:t>
            </a:r>
            <a:r>
              <a:rPr lang="zh-CN" altLang="en-US" sz="2400" b="1" dirty="0">
                <a:latin typeface="华文楷体" pitchFamily="2" charset="-122"/>
                <a:ea typeface="华文楷体" pitchFamily="2" charset="-122"/>
              </a:rPr>
              <a:t>对应信息提取匹配。</a:t>
            </a:r>
          </a:p>
        </p:txBody>
      </p:sp>
      <p:sp>
        <p:nvSpPr>
          <p:cNvPr id="5" name="矩形 4"/>
          <p:cNvSpPr/>
          <p:nvPr/>
        </p:nvSpPr>
        <p:spPr>
          <a:xfrm>
            <a:off x="1643074" y="895633"/>
            <a:ext cx="5857884" cy="461665"/>
          </a:xfrm>
          <a:prstGeom prst="rect">
            <a:avLst/>
          </a:prstGeom>
        </p:spPr>
        <p:txBody>
          <a:bodyPr wrap="square">
            <a:spAutoFit/>
          </a:bodyPr>
          <a:lstStyle/>
          <a:p>
            <a:r>
              <a:rPr lang="en-US" b="1" dirty="0">
                <a:solidFill>
                  <a:srgbClr val="FFFFFF"/>
                </a:solidFill>
              </a:rPr>
              <a:t>delayed matching-to-sample task</a:t>
            </a:r>
            <a:r>
              <a:rPr lang="en-US" b="1">
                <a:solidFill>
                  <a:srgbClr val="FFFFFF"/>
                </a:solidFill>
              </a:rPr>
              <a:t>, DMST`</a:t>
            </a:r>
            <a:endParaRPr lang="en-US" b="1" dirty="0">
              <a:solidFill>
                <a:srgbClr val="FFFFFF"/>
              </a:solidFill>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N-back</a:t>
            </a:r>
            <a:r>
              <a:rPr lang="zh-CN" altLang="en-US" dirty="0"/>
              <a:t>任务</a:t>
            </a:r>
          </a:p>
        </p:txBody>
      </p:sp>
      <p:sp>
        <p:nvSpPr>
          <p:cNvPr id="3" name="内容占位符 2"/>
          <p:cNvSpPr>
            <a:spLocks noGrp="1"/>
          </p:cNvSpPr>
          <p:nvPr>
            <p:ph idx="1"/>
          </p:nvPr>
        </p:nvSpPr>
        <p:spPr/>
        <p:txBody>
          <a:bodyPr/>
          <a:lstStyle/>
          <a:p>
            <a:r>
              <a:rPr lang="zh-CN" altLang="en-US" sz="3200" dirty="0"/>
              <a:t>浏览一系列逐个呈现的项目，然后要求被试从第</a:t>
            </a:r>
            <a:r>
              <a:rPr lang="en-US" sz="3200" dirty="0"/>
              <a:t>n</a:t>
            </a:r>
            <a:r>
              <a:rPr lang="zh-CN" altLang="en-US" sz="3200" dirty="0"/>
              <a:t>个项目起判断每一个出现的项目是否与前面刚呈现过的倒数第</a:t>
            </a:r>
            <a:r>
              <a:rPr lang="en-US" sz="3200" dirty="0"/>
              <a:t>n</a:t>
            </a:r>
            <a:r>
              <a:rPr lang="zh-CN" altLang="en-US" sz="3200" dirty="0"/>
              <a:t>个项目相匹配</a:t>
            </a:r>
          </a:p>
        </p:txBody>
      </p:sp>
      <p:pic>
        <p:nvPicPr>
          <p:cNvPr id="281602" name="Picture 2"/>
          <p:cNvPicPr>
            <a:picLocks noChangeAspect="1" noChangeArrowheads="1"/>
          </p:cNvPicPr>
          <p:nvPr/>
        </p:nvPicPr>
        <p:blipFill>
          <a:blip r:embed="rId2" cstate="print">
            <a:lum bright="-10000" contrast="20000"/>
          </a:blip>
          <a:srcRect/>
          <a:stretch>
            <a:fillRect/>
          </a:stretch>
        </p:blipFill>
        <p:spPr bwMode="auto">
          <a:xfrm>
            <a:off x="119163" y="4221088"/>
            <a:ext cx="8917333" cy="1779680"/>
          </a:xfrm>
          <a:prstGeom prst="rect">
            <a:avLst/>
          </a:prstGeom>
          <a:noFill/>
          <a:ln w="9525">
            <a:noFill/>
            <a:miter lim="800000"/>
            <a:headEnd/>
            <a:tailEnd/>
          </a:ln>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dirty="0"/>
              <a:t>连续刷新任务</a:t>
            </a:r>
            <a:endParaRPr lang="zh-CN" altLang="en-US" dirty="0"/>
          </a:p>
        </p:txBody>
      </p:sp>
      <p:pic>
        <p:nvPicPr>
          <p:cNvPr id="282626" name="Picture 2" descr="ERP图4-30 记忆更新任务"/>
          <p:cNvPicPr>
            <a:picLocks noChangeAspect="1" noChangeArrowheads="1"/>
          </p:cNvPicPr>
          <p:nvPr/>
        </p:nvPicPr>
        <p:blipFill>
          <a:blip r:embed="rId2" cstate="print"/>
          <a:srcRect/>
          <a:stretch>
            <a:fillRect/>
          </a:stretch>
        </p:blipFill>
        <p:spPr bwMode="auto">
          <a:xfrm>
            <a:off x="1000099" y="1571612"/>
            <a:ext cx="7028989" cy="4143404"/>
          </a:xfrm>
          <a:prstGeom prst="rect">
            <a:avLst/>
          </a:prstGeom>
          <a:noFill/>
          <a:ln w="9525">
            <a:noFill/>
            <a:miter lim="800000"/>
            <a:headEnd/>
            <a:tailEnd/>
          </a:ln>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1026"/>
          <p:cNvSpPr txBox="1">
            <a:spLocks noChangeArrowheads="1"/>
          </p:cNvSpPr>
          <p:nvPr/>
        </p:nvSpPr>
        <p:spPr bwMode="auto">
          <a:xfrm>
            <a:off x="1519214" y="1200173"/>
            <a:ext cx="6599884" cy="369332"/>
          </a:xfrm>
          <a:prstGeom prst="rect">
            <a:avLst/>
          </a:prstGeom>
          <a:noFill/>
          <a:ln w="9525">
            <a:noFill/>
            <a:miter lim="800000"/>
            <a:headEnd/>
            <a:tailEnd/>
          </a:ln>
          <a:effectLst/>
        </p:spPr>
        <p:txBody>
          <a:bodyPr wrap="none">
            <a:spAutoFit/>
          </a:bodyPr>
          <a:lstStyle/>
          <a:p>
            <a:r>
              <a:rPr lang="en-US" altLang="zh-CN" b="1" dirty="0">
                <a:latin typeface="Lucida Console" pitchFamily="49" charset="0"/>
              </a:rPr>
              <a:t>A. Study Phase(</a:t>
            </a:r>
            <a:r>
              <a:rPr lang="en-US" altLang="zh-CN" sz="1800" b="1" dirty="0">
                <a:latin typeface="Lucida Console" pitchFamily="49" charset="0"/>
              </a:rPr>
              <a:t>14 faces, SOA 3s, duration 1s</a:t>
            </a:r>
            <a:r>
              <a:rPr lang="en-US" altLang="zh-CN" b="1" dirty="0">
                <a:latin typeface="Lucida Console" pitchFamily="49" charset="0"/>
              </a:rPr>
              <a:t>)</a:t>
            </a:r>
            <a:r>
              <a:rPr lang="en-US" altLang="zh-CN" dirty="0">
                <a:latin typeface="Lucida Console" pitchFamily="49" charset="0"/>
              </a:rPr>
              <a:t> </a:t>
            </a:r>
          </a:p>
        </p:txBody>
      </p:sp>
      <p:pic>
        <p:nvPicPr>
          <p:cNvPr id="44035" name="Picture 1027" descr="fw1"/>
          <p:cNvPicPr>
            <a:picLocks noChangeAspect="1" noChangeArrowheads="1"/>
          </p:cNvPicPr>
          <p:nvPr/>
        </p:nvPicPr>
        <p:blipFill>
          <a:blip r:embed="rId2" cstate="print"/>
          <a:srcRect/>
          <a:stretch>
            <a:fillRect/>
          </a:stretch>
        </p:blipFill>
        <p:spPr bwMode="auto">
          <a:xfrm>
            <a:off x="2289152" y="1766910"/>
            <a:ext cx="960437" cy="1066800"/>
          </a:xfrm>
          <a:prstGeom prst="rect">
            <a:avLst/>
          </a:prstGeom>
          <a:noFill/>
        </p:spPr>
      </p:pic>
      <p:pic>
        <p:nvPicPr>
          <p:cNvPr id="44036" name="Picture 1028" descr="mw65"/>
          <p:cNvPicPr>
            <a:picLocks noChangeAspect="1" noChangeArrowheads="1"/>
          </p:cNvPicPr>
          <p:nvPr/>
        </p:nvPicPr>
        <p:blipFill>
          <a:blip r:embed="rId3" cstate="print"/>
          <a:srcRect/>
          <a:stretch>
            <a:fillRect/>
          </a:stretch>
        </p:blipFill>
        <p:spPr bwMode="auto">
          <a:xfrm>
            <a:off x="3668689" y="2071710"/>
            <a:ext cx="974725" cy="1066800"/>
          </a:xfrm>
          <a:prstGeom prst="rect">
            <a:avLst/>
          </a:prstGeom>
          <a:noFill/>
        </p:spPr>
      </p:pic>
      <p:pic>
        <p:nvPicPr>
          <p:cNvPr id="44037" name="Picture 1029" descr="fo10"/>
          <p:cNvPicPr>
            <a:picLocks noChangeAspect="1" noChangeArrowheads="1"/>
          </p:cNvPicPr>
          <p:nvPr/>
        </p:nvPicPr>
        <p:blipFill>
          <a:blip r:embed="rId4" cstate="print"/>
          <a:srcRect/>
          <a:stretch>
            <a:fillRect/>
          </a:stretch>
        </p:blipFill>
        <p:spPr bwMode="auto">
          <a:xfrm>
            <a:off x="5040289" y="2452710"/>
            <a:ext cx="995363" cy="1066800"/>
          </a:xfrm>
          <a:prstGeom prst="rect">
            <a:avLst/>
          </a:prstGeom>
          <a:noFill/>
        </p:spPr>
      </p:pic>
      <p:pic>
        <p:nvPicPr>
          <p:cNvPr id="44038" name="Picture 1030" descr="mo176"/>
          <p:cNvPicPr>
            <a:picLocks noChangeAspect="1" noChangeArrowheads="1"/>
          </p:cNvPicPr>
          <p:nvPr/>
        </p:nvPicPr>
        <p:blipFill>
          <a:blip r:embed="rId5" cstate="print"/>
          <a:srcRect/>
          <a:stretch>
            <a:fillRect/>
          </a:stretch>
        </p:blipFill>
        <p:spPr bwMode="auto">
          <a:xfrm>
            <a:off x="6319814" y="2722585"/>
            <a:ext cx="933450" cy="1066800"/>
          </a:xfrm>
          <a:prstGeom prst="rect">
            <a:avLst/>
          </a:prstGeom>
          <a:noFill/>
        </p:spPr>
      </p:pic>
      <p:sp>
        <p:nvSpPr>
          <p:cNvPr id="44039" name="Text Box 1031"/>
          <p:cNvSpPr txBox="1">
            <a:spLocks noChangeArrowheads="1"/>
          </p:cNvSpPr>
          <p:nvPr/>
        </p:nvSpPr>
        <p:spPr bwMode="auto">
          <a:xfrm>
            <a:off x="1443014" y="3900510"/>
            <a:ext cx="6162264" cy="646331"/>
          </a:xfrm>
          <a:prstGeom prst="rect">
            <a:avLst/>
          </a:prstGeom>
          <a:noFill/>
          <a:ln w="9525">
            <a:noFill/>
            <a:miter lim="800000"/>
            <a:headEnd/>
            <a:tailEnd/>
          </a:ln>
          <a:effectLst/>
        </p:spPr>
        <p:txBody>
          <a:bodyPr wrap="none">
            <a:spAutoFit/>
          </a:bodyPr>
          <a:lstStyle/>
          <a:p>
            <a:r>
              <a:rPr lang="en-US" altLang="zh-CN" dirty="0"/>
              <a:t> </a:t>
            </a:r>
            <a:r>
              <a:rPr lang="en-US" altLang="zh-CN" b="1" dirty="0">
                <a:latin typeface="Lucida Console" pitchFamily="49" charset="0"/>
              </a:rPr>
              <a:t>B. Test Phase (</a:t>
            </a:r>
            <a:r>
              <a:rPr lang="en-US" altLang="zh-CN" sz="1800" b="1" dirty="0">
                <a:latin typeface="Lucida Console" pitchFamily="49" charset="0"/>
              </a:rPr>
              <a:t>28 faces, repeated 50%, </a:t>
            </a:r>
          </a:p>
          <a:p>
            <a:r>
              <a:rPr lang="en-US" altLang="zh-CN" sz="1800" b="1" dirty="0">
                <a:latin typeface="Lucida Console" pitchFamily="49" charset="0"/>
              </a:rPr>
              <a:t>			SOA 3.2s, duration 1s</a:t>
            </a:r>
            <a:r>
              <a:rPr lang="en-US" altLang="zh-CN" b="1" dirty="0">
                <a:latin typeface="Lucida Console" pitchFamily="49" charset="0"/>
              </a:rPr>
              <a:t>) </a:t>
            </a:r>
          </a:p>
        </p:txBody>
      </p:sp>
      <p:pic>
        <p:nvPicPr>
          <p:cNvPr id="44040" name="Picture 1032" descr="fw1"/>
          <p:cNvPicPr>
            <a:picLocks noChangeAspect="1" noChangeArrowheads="1"/>
          </p:cNvPicPr>
          <p:nvPr/>
        </p:nvPicPr>
        <p:blipFill>
          <a:blip r:embed="rId2" cstate="print"/>
          <a:srcRect/>
          <a:stretch>
            <a:fillRect/>
          </a:stretch>
        </p:blipFill>
        <p:spPr bwMode="auto">
          <a:xfrm>
            <a:off x="2373289" y="4586310"/>
            <a:ext cx="960438" cy="1066800"/>
          </a:xfrm>
          <a:prstGeom prst="rect">
            <a:avLst/>
          </a:prstGeom>
          <a:noFill/>
        </p:spPr>
      </p:pic>
      <p:pic>
        <p:nvPicPr>
          <p:cNvPr id="44041" name="Picture 1033" descr="mo176"/>
          <p:cNvPicPr>
            <a:picLocks noChangeAspect="1" noChangeArrowheads="1"/>
          </p:cNvPicPr>
          <p:nvPr/>
        </p:nvPicPr>
        <p:blipFill>
          <a:blip r:embed="rId5" cstate="print"/>
          <a:srcRect/>
          <a:stretch>
            <a:fillRect/>
          </a:stretch>
        </p:blipFill>
        <p:spPr bwMode="auto">
          <a:xfrm>
            <a:off x="4964089" y="5272110"/>
            <a:ext cx="933450" cy="1104900"/>
          </a:xfrm>
          <a:prstGeom prst="rect">
            <a:avLst/>
          </a:prstGeom>
          <a:noFill/>
        </p:spPr>
      </p:pic>
      <p:pic>
        <p:nvPicPr>
          <p:cNvPr id="44042" name="Picture 1034" descr="fo167"/>
          <p:cNvPicPr>
            <a:picLocks noChangeAspect="1" noChangeArrowheads="1"/>
          </p:cNvPicPr>
          <p:nvPr/>
        </p:nvPicPr>
        <p:blipFill>
          <a:blip r:embed="rId6" cstate="print"/>
          <a:srcRect/>
          <a:stretch>
            <a:fillRect/>
          </a:stretch>
        </p:blipFill>
        <p:spPr bwMode="auto">
          <a:xfrm>
            <a:off x="6335689" y="5576910"/>
            <a:ext cx="990600" cy="1066800"/>
          </a:xfrm>
          <a:prstGeom prst="rect">
            <a:avLst/>
          </a:prstGeom>
          <a:noFill/>
        </p:spPr>
      </p:pic>
      <p:pic>
        <p:nvPicPr>
          <p:cNvPr id="44043" name="Picture 1035" descr="mw88"/>
          <p:cNvPicPr>
            <a:picLocks noChangeAspect="1" noChangeArrowheads="1"/>
          </p:cNvPicPr>
          <p:nvPr/>
        </p:nvPicPr>
        <p:blipFill>
          <a:blip r:embed="rId7" cstate="print"/>
          <a:srcRect/>
          <a:stretch>
            <a:fillRect/>
          </a:stretch>
        </p:blipFill>
        <p:spPr bwMode="auto">
          <a:xfrm>
            <a:off x="3592489" y="4967310"/>
            <a:ext cx="958850" cy="1066800"/>
          </a:xfrm>
          <a:prstGeom prst="rect">
            <a:avLst/>
          </a:prstGeom>
          <a:noFill/>
        </p:spPr>
      </p:pic>
      <p:sp>
        <p:nvSpPr>
          <p:cNvPr id="44044" name="Line 1036"/>
          <p:cNvSpPr>
            <a:spLocks noChangeShapeType="1"/>
          </p:cNvSpPr>
          <p:nvPr/>
        </p:nvSpPr>
        <p:spPr bwMode="auto">
          <a:xfrm>
            <a:off x="1214414" y="1350985"/>
            <a:ext cx="0" cy="5029200"/>
          </a:xfrm>
          <a:prstGeom prst="line">
            <a:avLst/>
          </a:prstGeom>
          <a:noFill/>
          <a:ln w="38100">
            <a:solidFill>
              <a:srgbClr val="FF6600"/>
            </a:solidFill>
            <a:miter lim="800000"/>
            <a:headEnd/>
            <a:tailEnd type="triangle" w="med" len="med"/>
          </a:ln>
          <a:effectLst/>
        </p:spPr>
        <p:txBody>
          <a:bodyPr wrap="none"/>
          <a:lstStyle/>
          <a:p>
            <a:endParaRPr lang="zh-CN" altLang="en-US"/>
          </a:p>
        </p:txBody>
      </p:sp>
      <p:sp>
        <p:nvSpPr>
          <p:cNvPr id="15" name="标题 14"/>
          <p:cNvSpPr>
            <a:spLocks noGrp="1"/>
          </p:cNvSpPr>
          <p:nvPr>
            <p:ph type="title"/>
          </p:nvPr>
        </p:nvSpPr>
        <p:spPr/>
        <p:txBody>
          <a:bodyPr/>
          <a:lstStyle/>
          <a:p>
            <a:r>
              <a:rPr dirty="0"/>
              <a:t>学习</a:t>
            </a:r>
            <a:r>
              <a:rPr lang="en-US" dirty="0"/>
              <a:t>—</a:t>
            </a:r>
            <a:r>
              <a:rPr dirty="0"/>
              <a:t>再认范式</a:t>
            </a:r>
            <a:endParaRPr lang="zh-CN" altLang="en-US" dirty="0"/>
          </a:p>
        </p:txBody>
      </p:sp>
      <p:sp>
        <p:nvSpPr>
          <p:cNvPr id="14" name="TextBox 13"/>
          <p:cNvSpPr txBox="1"/>
          <p:nvPr/>
        </p:nvSpPr>
        <p:spPr>
          <a:xfrm>
            <a:off x="1691680" y="6381328"/>
            <a:ext cx="3127779" cy="461665"/>
          </a:xfrm>
          <a:prstGeom prst="rect">
            <a:avLst/>
          </a:prstGeom>
          <a:noFill/>
        </p:spPr>
        <p:txBody>
          <a:bodyPr wrap="none" rtlCol="0">
            <a:spAutoFit/>
          </a:bodyPr>
          <a:lstStyle/>
          <a:p>
            <a:r>
              <a:rPr lang="zh-CN" altLang="en-US" sz="2400" b="1" dirty="0">
                <a:solidFill>
                  <a:srgbClr val="0000FF"/>
                </a:solidFill>
                <a:latin typeface="楷体" pitchFamily="49" charset="-122"/>
                <a:ea typeface="楷体" pitchFamily="49" charset="-122"/>
              </a:rPr>
              <a:t>（彭小虎 等，</a:t>
            </a:r>
            <a:r>
              <a:rPr lang="en-US" altLang="zh-CN" sz="2400" b="1" dirty="0">
                <a:solidFill>
                  <a:srgbClr val="0000FF"/>
                </a:solidFill>
                <a:latin typeface="楷体" pitchFamily="49" charset="-122"/>
                <a:ea typeface="楷体" pitchFamily="49" charset="-122"/>
              </a:rPr>
              <a:t>2003</a:t>
            </a:r>
            <a:r>
              <a:rPr lang="zh-CN" altLang="en-US" sz="2400" b="1" dirty="0">
                <a:solidFill>
                  <a:srgbClr val="0000FF"/>
                </a:solidFill>
                <a:latin typeface="楷体" pitchFamily="49" charset="-122"/>
                <a:ea typeface="楷体" pitchFamily="49" charset="-122"/>
              </a:rPr>
              <a:t>）</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4724400" y="1271736"/>
            <a:ext cx="2590800" cy="1200329"/>
          </a:xfrm>
          <a:prstGeom prst="rect">
            <a:avLst/>
          </a:prstGeom>
          <a:solidFill>
            <a:schemeClr val="bg1"/>
          </a:solidFill>
          <a:ln w="9525">
            <a:solidFill>
              <a:schemeClr val="tx1"/>
            </a:solidFill>
            <a:miter lim="800000"/>
            <a:headEnd/>
            <a:tailEnd/>
          </a:ln>
          <a:effectLst/>
        </p:spPr>
        <p:txBody>
          <a:bodyPr>
            <a:spAutoFit/>
          </a:bodyPr>
          <a:lstStyle/>
          <a:p>
            <a:pPr algn="ctr">
              <a:spcBef>
                <a:spcPct val="50000"/>
              </a:spcBef>
            </a:pPr>
            <a:endParaRPr lang="en-US" altLang="zh-CN" b="1">
              <a:ea typeface="黑体" pitchFamily="2" charset="-122"/>
            </a:endParaRPr>
          </a:p>
          <a:p>
            <a:pPr algn="ctr">
              <a:spcBef>
                <a:spcPct val="50000"/>
              </a:spcBef>
            </a:pPr>
            <a:r>
              <a:rPr lang="zh-CN" altLang="en-US" b="1">
                <a:ea typeface="黑体" pitchFamily="2" charset="-122"/>
              </a:rPr>
              <a:t>理</a:t>
            </a:r>
          </a:p>
          <a:p>
            <a:pPr algn="ctr">
              <a:spcBef>
                <a:spcPct val="50000"/>
              </a:spcBef>
            </a:pPr>
            <a:endParaRPr lang="en-US" altLang="zh-CN" b="1">
              <a:ea typeface="黑体" pitchFamily="2" charset="-122"/>
            </a:endParaRPr>
          </a:p>
        </p:txBody>
      </p:sp>
      <p:sp>
        <p:nvSpPr>
          <p:cNvPr id="116739" name="Line 3"/>
          <p:cNvSpPr>
            <a:spLocks noChangeShapeType="1"/>
          </p:cNvSpPr>
          <p:nvPr/>
        </p:nvSpPr>
        <p:spPr bwMode="auto">
          <a:xfrm flipH="1">
            <a:off x="5943600" y="2109936"/>
            <a:ext cx="1905000" cy="4343400"/>
          </a:xfrm>
          <a:prstGeom prst="line">
            <a:avLst/>
          </a:prstGeom>
          <a:noFill/>
          <a:ln w="25400">
            <a:solidFill>
              <a:srgbClr val="00FF00"/>
            </a:solidFill>
            <a:round/>
            <a:headEnd/>
            <a:tailEnd type="stealth" w="lg" len="lg"/>
          </a:ln>
          <a:effectLst/>
        </p:spPr>
        <p:txBody>
          <a:bodyPr/>
          <a:lstStyle/>
          <a:p>
            <a:endParaRPr lang="zh-CN" altLang="en-US"/>
          </a:p>
        </p:txBody>
      </p:sp>
      <p:sp>
        <p:nvSpPr>
          <p:cNvPr id="116740" name="Text Box 4"/>
          <p:cNvSpPr txBox="1">
            <a:spLocks noChangeArrowheads="1"/>
          </p:cNvSpPr>
          <p:nvPr/>
        </p:nvSpPr>
        <p:spPr bwMode="auto">
          <a:xfrm>
            <a:off x="3962400" y="2338536"/>
            <a:ext cx="2590800" cy="1200329"/>
          </a:xfrm>
          <a:prstGeom prst="rect">
            <a:avLst/>
          </a:prstGeom>
          <a:solidFill>
            <a:schemeClr val="bg1"/>
          </a:solidFill>
          <a:ln w="9525">
            <a:solidFill>
              <a:schemeClr val="tx1"/>
            </a:solidFill>
            <a:miter lim="800000"/>
            <a:headEnd/>
            <a:tailEnd/>
          </a:ln>
          <a:effectLst/>
        </p:spPr>
        <p:txBody>
          <a:bodyPr>
            <a:spAutoFit/>
          </a:bodyPr>
          <a:lstStyle/>
          <a:p>
            <a:pPr algn="ctr">
              <a:spcBef>
                <a:spcPct val="50000"/>
              </a:spcBef>
            </a:pPr>
            <a:endParaRPr lang="en-US" altLang="zh-CN" b="1">
              <a:ea typeface="黑体" pitchFamily="2" charset="-122"/>
            </a:endParaRPr>
          </a:p>
          <a:p>
            <a:pPr algn="ctr">
              <a:spcBef>
                <a:spcPct val="50000"/>
              </a:spcBef>
            </a:pPr>
            <a:r>
              <a:rPr lang="zh-CN" altLang="en-US" b="1">
                <a:ea typeface="黑体" pitchFamily="2" charset="-122"/>
              </a:rPr>
              <a:t>张</a:t>
            </a:r>
          </a:p>
          <a:p>
            <a:pPr algn="ctr">
              <a:spcBef>
                <a:spcPct val="50000"/>
              </a:spcBef>
            </a:pPr>
            <a:endParaRPr lang="en-US" altLang="zh-CN" b="1">
              <a:ea typeface="黑体" pitchFamily="2" charset="-122"/>
            </a:endParaRPr>
          </a:p>
        </p:txBody>
      </p:sp>
      <p:sp>
        <p:nvSpPr>
          <p:cNvPr id="116741" name="Text Box 5"/>
          <p:cNvSpPr txBox="1">
            <a:spLocks noChangeArrowheads="1"/>
          </p:cNvSpPr>
          <p:nvPr/>
        </p:nvSpPr>
        <p:spPr bwMode="auto">
          <a:xfrm>
            <a:off x="2438400" y="4167336"/>
            <a:ext cx="2590800" cy="1200329"/>
          </a:xfrm>
          <a:prstGeom prst="rect">
            <a:avLst/>
          </a:prstGeom>
          <a:solidFill>
            <a:schemeClr val="bg1"/>
          </a:solidFill>
          <a:ln w="9525">
            <a:solidFill>
              <a:schemeClr val="tx1"/>
            </a:solidFill>
            <a:miter lim="800000"/>
            <a:headEnd/>
            <a:tailEnd/>
          </a:ln>
          <a:effectLst/>
        </p:spPr>
        <p:txBody>
          <a:bodyPr>
            <a:spAutoFit/>
          </a:bodyPr>
          <a:lstStyle/>
          <a:p>
            <a:pPr algn="ctr">
              <a:spcBef>
                <a:spcPct val="50000"/>
              </a:spcBef>
            </a:pPr>
            <a:endParaRPr lang="en-US" altLang="zh-CN" b="1">
              <a:ea typeface="黑体" pitchFamily="2" charset="-122"/>
            </a:endParaRPr>
          </a:p>
          <a:p>
            <a:pPr algn="ctr">
              <a:spcBef>
                <a:spcPct val="50000"/>
              </a:spcBef>
            </a:pPr>
            <a:r>
              <a:rPr lang="zh-CN" altLang="en-US" b="1">
                <a:ea typeface="黑体" pitchFamily="2" charset="-122"/>
              </a:rPr>
              <a:t>理</a:t>
            </a:r>
          </a:p>
          <a:p>
            <a:pPr algn="ctr">
              <a:spcBef>
                <a:spcPct val="50000"/>
              </a:spcBef>
            </a:pPr>
            <a:endParaRPr lang="en-US" altLang="zh-CN" b="1">
              <a:ea typeface="黑体" pitchFamily="2" charset="-122"/>
            </a:endParaRPr>
          </a:p>
        </p:txBody>
      </p:sp>
      <p:sp>
        <p:nvSpPr>
          <p:cNvPr id="116742" name="Text Box 6"/>
          <p:cNvSpPr txBox="1">
            <a:spLocks noChangeArrowheads="1"/>
          </p:cNvSpPr>
          <p:nvPr/>
        </p:nvSpPr>
        <p:spPr bwMode="auto">
          <a:xfrm>
            <a:off x="1752600" y="5157936"/>
            <a:ext cx="2590800" cy="1200329"/>
          </a:xfrm>
          <a:prstGeom prst="rect">
            <a:avLst/>
          </a:prstGeom>
          <a:solidFill>
            <a:schemeClr val="bg1"/>
          </a:solidFill>
          <a:ln w="9525">
            <a:solidFill>
              <a:schemeClr val="tx1"/>
            </a:solidFill>
            <a:miter lim="800000"/>
            <a:headEnd/>
            <a:tailEnd/>
          </a:ln>
          <a:effectLst/>
        </p:spPr>
        <p:txBody>
          <a:bodyPr>
            <a:spAutoFit/>
          </a:bodyPr>
          <a:lstStyle/>
          <a:p>
            <a:pPr algn="ctr">
              <a:spcBef>
                <a:spcPct val="50000"/>
              </a:spcBef>
            </a:pPr>
            <a:endParaRPr lang="en-US" altLang="zh-CN" b="1">
              <a:ea typeface="黑体" pitchFamily="2" charset="-122"/>
            </a:endParaRPr>
          </a:p>
          <a:p>
            <a:pPr algn="ctr">
              <a:spcBef>
                <a:spcPct val="50000"/>
              </a:spcBef>
            </a:pPr>
            <a:r>
              <a:rPr lang="zh-CN" altLang="en-US" b="1">
                <a:ea typeface="黑体" pitchFamily="2" charset="-122"/>
              </a:rPr>
              <a:t>舒</a:t>
            </a:r>
          </a:p>
          <a:p>
            <a:pPr algn="ctr">
              <a:spcBef>
                <a:spcPct val="50000"/>
              </a:spcBef>
            </a:pPr>
            <a:endParaRPr lang="en-US" altLang="zh-CN" b="1">
              <a:ea typeface="黑体" pitchFamily="2" charset="-122"/>
            </a:endParaRPr>
          </a:p>
        </p:txBody>
      </p:sp>
      <p:sp>
        <p:nvSpPr>
          <p:cNvPr id="116743" name="Text Box 7"/>
          <p:cNvSpPr txBox="1">
            <a:spLocks noChangeArrowheads="1"/>
          </p:cNvSpPr>
          <p:nvPr/>
        </p:nvSpPr>
        <p:spPr bwMode="auto">
          <a:xfrm>
            <a:off x="6791325" y="4384824"/>
            <a:ext cx="673582" cy="369332"/>
          </a:xfrm>
          <a:prstGeom prst="rect">
            <a:avLst/>
          </a:prstGeom>
          <a:noFill/>
          <a:ln w="9525">
            <a:noFill/>
            <a:miter lim="800000"/>
            <a:headEnd/>
            <a:tailEnd/>
          </a:ln>
          <a:effectLst/>
        </p:spPr>
        <p:txBody>
          <a:bodyPr wrap="none">
            <a:spAutoFit/>
          </a:bodyPr>
          <a:lstStyle/>
          <a:p>
            <a:r>
              <a:rPr lang="en-US" altLang="zh-CN" b="1">
                <a:latin typeface="Tempus Sans ITC" pitchFamily="82" charset="0"/>
              </a:rPr>
              <a:t>Time</a:t>
            </a:r>
          </a:p>
        </p:txBody>
      </p:sp>
      <p:sp>
        <p:nvSpPr>
          <p:cNvPr id="116744" name="Text Box 8"/>
          <p:cNvSpPr txBox="1">
            <a:spLocks noChangeArrowheads="1"/>
          </p:cNvSpPr>
          <p:nvPr/>
        </p:nvSpPr>
        <p:spPr bwMode="auto">
          <a:xfrm>
            <a:off x="1250950" y="1749574"/>
            <a:ext cx="1568450" cy="1117600"/>
          </a:xfrm>
          <a:prstGeom prst="rect">
            <a:avLst/>
          </a:prstGeom>
          <a:noFill/>
          <a:ln w="9525">
            <a:noFill/>
            <a:miter lim="800000"/>
            <a:headEnd/>
            <a:tailEnd/>
          </a:ln>
          <a:effectLst/>
        </p:spPr>
        <p:txBody>
          <a:bodyPr wrap="none">
            <a:spAutoFit/>
          </a:bodyPr>
          <a:lstStyle/>
          <a:p>
            <a:pPr>
              <a:lnSpc>
                <a:spcPct val="120000"/>
              </a:lnSpc>
            </a:pPr>
            <a:r>
              <a:rPr lang="en-US" altLang="zh-CN" sz="2800" b="1">
                <a:latin typeface="Tempus Sans ITC" pitchFamily="82" charset="0"/>
              </a:rPr>
              <a:t>Learning </a:t>
            </a:r>
          </a:p>
          <a:p>
            <a:pPr>
              <a:lnSpc>
                <a:spcPct val="120000"/>
              </a:lnSpc>
            </a:pPr>
            <a:r>
              <a:rPr lang="en-US" altLang="zh-CN" sz="2800" b="1">
                <a:latin typeface="Tempus Sans ITC" pitchFamily="82" charset="0"/>
              </a:rPr>
              <a:t>Stage</a:t>
            </a:r>
          </a:p>
        </p:txBody>
      </p:sp>
      <p:sp>
        <p:nvSpPr>
          <p:cNvPr id="116745" name="Text Box 9"/>
          <p:cNvSpPr txBox="1">
            <a:spLocks noChangeArrowheads="1"/>
          </p:cNvSpPr>
          <p:nvPr/>
        </p:nvSpPr>
        <p:spPr bwMode="auto">
          <a:xfrm>
            <a:off x="609600" y="4591199"/>
            <a:ext cx="957263" cy="1117600"/>
          </a:xfrm>
          <a:prstGeom prst="rect">
            <a:avLst/>
          </a:prstGeom>
          <a:noFill/>
          <a:ln w="9525">
            <a:noFill/>
            <a:miter lim="800000"/>
            <a:headEnd/>
            <a:tailEnd/>
          </a:ln>
          <a:effectLst/>
        </p:spPr>
        <p:txBody>
          <a:bodyPr wrap="none">
            <a:spAutoFit/>
          </a:bodyPr>
          <a:lstStyle/>
          <a:p>
            <a:pPr>
              <a:lnSpc>
                <a:spcPct val="120000"/>
              </a:lnSpc>
            </a:pPr>
            <a:r>
              <a:rPr lang="en-US" altLang="zh-CN" sz="2800" b="1">
                <a:latin typeface="Tempus Sans ITC" pitchFamily="82" charset="0"/>
              </a:rPr>
              <a:t>Test</a:t>
            </a:r>
          </a:p>
          <a:p>
            <a:pPr>
              <a:lnSpc>
                <a:spcPct val="120000"/>
              </a:lnSpc>
            </a:pPr>
            <a:r>
              <a:rPr lang="en-US" altLang="zh-CN" sz="2800" b="1">
                <a:latin typeface="Tempus Sans ITC" pitchFamily="82" charset="0"/>
              </a:rPr>
              <a:t>Stage</a:t>
            </a:r>
          </a:p>
        </p:txBody>
      </p:sp>
      <p:sp>
        <p:nvSpPr>
          <p:cNvPr id="116746" name="Line 10"/>
          <p:cNvSpPr>
            <a:spLocks noChangeShapeType="1"/>
          </p:cNvSpPr>
          <p:nvPr/>
        </p:nvSpPr>
        <p:spPr bwMode="auto">
          <a:xfrm>
            <a:off x="5029200" y="4929336"/>
            <a:ext cx="609600" cy="0"/>
          </a:xfrm>
          <a:prstGeom prst="line">
            <a:avLst/>
          </a:prstGeom>
          <a:noFill/>
          <a:ln w="9525">
            <a:solidFill>
              <a:schemeClr val="bg1"/>
            </a:solidFill>
            <a:round/>
            <a:headEnd/>
            <a:tailEnd/>
          </a:ln>
          <a:effectLst/>
        </p:spPr>
        <p:txBody>
          <a:bodyPr/>
          <a:lstStyle/>
          <a:p>
            <a:endParaRPr lang="zh-CN" altLang="en-US"/>
          </a:p>
        </p:txBody>
      </p:sp>
      <p:sp>
        <p:nvSpPr>
          <p:cNvPr id="116747" name="Text Box 11"/>
          <p:cNvSpPr txBox="1">
            <a:spLocks noChangeArrowheads="1"/>
          </p:cNvSpPr>
          <p:nvPr/>
        </p:nvSpPr>
        <p:spPr bwMode="auto">
          <a:xfrm>
            <a:off x="5546725" y="4689624"/>
            <a:ext cx="543739" cy="369332"/>
          </a:xfrm>
          <a:prstGeom prst="rect">
            <a:avLst/>
          </a:prstGeom>
          <a:noFill/>
          <a:ln w="9525">
            <a:noFill/>
            <a:miter lim="800000"/>
            <a:headEnd/>
            <a:tailEnd/>
          </a:ln>
          <a:effectLst/>
        </p:spPr>
        <p:txBody>
          <a:bodyPr wrap="none">
            <a:spAutoFit/>
          </a:bodyPr>
          <a:lstStyle/>
          <a:p>
            <a:r>
              <a:rPr lang="en-US" altLang="zh-CN" b="1">
                <a:latin typeface="Tempus Sans ITC" pitchFamily="82" charset="0"/>
              </a:rPr>
              <a:t>Old</a:t>
            </a:r>
          </a:p>
        </p:txBody>
      </p:sp>
      <p:sp>
        <p:nvSpPr>
          <p:cNvPr id="116748" name="Line 12"/>
          <p:cNvSpPr>
            <a:spLocks noChangeShapeType="1"/>
          </p:cNvSpPr>
          <p:nvPr/>
        </p:nvSpPr>
        <p:spPr bwMode="auto">
          <a:xfrm>
            <a:off x="4343400" y="6148536"/>
            <a:ext cx="685800" cy="0"/>
          </a:xfrm>
          <a:prstGeom prst="line">
            <a:avLst/>
          </a:prstGeom>
          <a:noFill/>
          <a:ln w="9525">
            <a:solidFill>
              <a:schemeClr val="bg1"/>
            </a:solidFill>
            <a:round/>
            <a:headEnd/>
            <a:tailEnd/>
          </a:ln>
          <a:effectLst/>
        </p:spPr>
        <p:txBody>
          <a:bodyPr/>
          <a:lstStyle/>
          <a:p>
            <a:endParaRPr lang="zh-CN" altLang="en-US"/>
          </a:p>
        </p:txBody>
      </p:sp>
      <p:sp>
        <p:nvSpPr>
          <p:cNvPr id="116749" name="Text Box 13"/>
          <p:cNvSpPr txBox="1">
            <a:spLocks noChangeArrowheads="1"/>
          </p:cNvSpPr>
          <p:nvPr/>
        </p:nvSpPr>
        <p:spPr bwMode="auto">
          <a:xfrm>
            <a:off x="4953000" y="5919936"/>
            <a:ext cx="633507" cy="369332"/>
          </a:xfrm>
          <a:prstGeom prst="rect">
            <a:avLst/>
          </a:prstGeom>
          <a:noFill/>
          <a:ln w="9525">
            <a:noFill/>
            <a:miter lim="800000"/>
            <a:headEnd/>
            <a:tailEnd/>
          </a:ln>
          <a:effectLst/>
        </p:spPr>
        <p:txBody>
          <a:bodyPr wrap="none">
            <a:spAutoFit/>
          </a:bodyPr>
          <a:lstStyle/>
          <a:p>
            <a:r>
              <a:rPr lang="en-US" altLang="zh-CN" b="1">
                <a:latin typeface="Tempus Sans ITC" pitchFamily="82" charset="0"/>
              </a:rPr>
              <a:t>New</a:t>
            </a:r>
          </a:p>
        </p:txBody>
      </p:sp>
      <p:sp>
        <p:nvSpPr>
          <p:cNvPr id="116750" name="Line 14"/>
          <p:cNvSpPr>
            <a:spLocks noChangeShapeType="1"/>
          </p:cNvSpPr>
          <p:nvPr/>
        </p:nvSpPr>
        <p:spPr bwMode="auto">
          <a:xfrm>
            <a:off x="4343400" y="1652736"/>
            <a:ext cx="381000" cy="0"/>
          </a:xfrm>
          <a:prstGeom prst="line">
            <a:avLst/>
          </a:prstGeom>
          <a:noFill/>
          <a:ln w="9525">
            <a:solidFill>
              <a:schemeClr val="bg1"/>
            </a:solidFill>
            <a:round/>
            <a:headEnd/>
            <a:tailEnd/>
          </a:ln>
          <a:effectLst/>
        </p:spPr>
        <p:txBody>
          <a:bodyPr/>
          <a:lstStyle/>
          <a:p>
            <a:endParaRPr lang="zh-CN" altLang="en-US"/>
          </a:p>
        </p:txBody>
      </p:sp>
      <p:sp>
        <p:nvSpPr>
          <p:cNvPr id="116751" name="Text Box 15"/>
          <p:cNvSpPr txBox="1">
            <a:spLocks noChangeArrowheads="1"/>
          </p:cNvSpPr>
          <p:nvPr/>
        </p:nvSpPr>
        <p:spPr bwMode="auto">
          <a:xfrm>
            <a:off x="3449638" y="1287611"/>
            <a:ext cx="894797" cy="646331"/>
          </a:xfrm>
          <a:prstGeom prst="rect">
            <a:avLst/>
          </a:prstGeom>
          <a:noFill/>
          <a:ln w="9525">
            <a:noFill/>
            <a:miter lim="800000"/>
            <a:headEnd/>
            <a:tailEnd/>
          </a:ln>
          <a:effectLst/>
        </p:spPr>
        <p:txBody>
          <a:bodyPr wrap="none">
            <a:spAutoFit/>
          </a:bodyPr>
          <a:lstStyle/>
          <a:p>
            <a:r>
              <a:rPr lang="en-US" altLang="zh-CN" b="1">
                <a:latin typeface="Tempus Sans ITC" pitchFamily="82" charset="0"/>
              </a:rPr>
              <a:t>1</a:t>
            </a:r>
            <a:r>
              <a:rPr lang="en-US" altLang="zh-CN" b="1" baseline="30000">
                <a:latin typeface="Tempus Sans ITC" pitchFamily="82" charset="0"/>
              </a:rPr>
              <a:t>st</a:t>
            </a:r>
            <a:r>
              <a:rPr lang="en-US" altLang="zh-CN" b="1">
                <a:latin typeface="Tempus Sans ITC" pitchFamily="82" charset="0"/>
              </a:rPr>
              <a:t> </a:t>
            </a:r>
          </a:p>
          <a:p>
            <a:r>
              <a:rPr lang="en-US" altLang="zh-CN" b="1">
                <a:latin typeface="Tempus Sans ITC" pitchFamily="82" charset="0"/>
              </a:rPr>
              <a:t>Present</a:t>
            </a:r>
          </a:p>
        </p:txBody>
      </p:sp>
      <p:sp>
        <p:nvSpPr>
          <p:cNvPr id="17" name="标题 16"/>
          <p:cNvSpPr>
            <a:spLocks noGrp="1"/>
          </p:cNvSpPr>
          <p:nvPr>
            <p:ph type="title"/>
          </p:nvPr>
        </p:nvSpPr>
        <p:spPr>
          <a:xfrm>
            <a:off x="457200" y="51464"/>
            <a:ext cx="8258204" cy="857256"/>
          </a:xfrm>
        </p:spPr>
        <p:txBody>
          <a:bodyPr/>
          <a:lstStyle/>
          <a:p>
            <a:r>
              <a:rPr lang="en-US" altLang="zh-CN" dirty="0">
                <a:effectLst>
                  <a:outerShdw blurRad="38100" dist="38100" dir="2700000" algn="tl">
                    <a:srgbClr val="000000"/>
                  </a:outerShdw>
                </a:effectLst>
                <a:latin typeface="Verdana" pitchFamily="34" charset="0"/>
              </a:rPr>
              <a:t>Typical Procedures</a:t>
            </a:r>
            <a:endParaRPr lang="zh-CN" altLang="en-US" dirty="0"/>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6744"/>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16738"/>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1167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16745"/>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499"/>
                                          </p:stCondLst>
                                        </p:cTn>
                                        <p:tgtEl>
                                          <p:spTgt spid="116741"/>
                                        </p:tgtEl>
                                        <p:attrNameLst>
                                          <p:attrName>style.visibility</p:attrName>
                                        </p:attrNameLst>
                                      </p:cBhvr>
                                      <p:to>
                                        <p:strVal val="visible"/>
                                      </p:to>
                                    </p:set>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499"/>
                                          </p:stCondLst>
                                        </p:cTn>
                                        <p:tgtEl>
                                          <p:spTgt spid="116742"/>
                                        </p:tgtEl>
                                        <p:attrNameLst>
                                          <p:attrName>style.visibility</p:attrName>
                                        </p:attrNameLst>
                                      </p:cBhvr>
                                      <p:to>
                                        <p:strVal val="visible"/>
                                      </p:to>
                                    </p:set>
                                  </p:childTnLst>
                                </p:cTn>
                              </p:par>
                            </p:childTnLst>
                          </p:cTn>
                        </p:par>
                        <p:par>
                          <p:cTn id="23" fill="hold">
                            <p:stCondLst>
                              <p:cond delay="1500"/>
                            </p:stCondLst>
                            <p:childTnLst>
                              <p:par>
                                <p:cTn id="24" presetID="9" presetClass="entr" presetSubtype="0" fill="hold" grpId="0" nodeType="afterEffect">
                                  <p:stCondLst>
                                    <p:cond delay="0"/>
                                  </p:stCondLst>
                                  <p:childTnLst>
                                    <p:set>
                                      <p:cBhvr>
                                        <p:cTn id="25" dur="1" fill="hold">
                                          <p:stCondLst>
                                            <p:cond delay="0"/>
                                          </p:stCondLst>
                                        </p:cTn>
                                        <p:tgtEl>
                                          <p:spTgt spid="116739"/>
                                        </p:tgtEl>
                                        <p:attrNameLst>
                                          <p:attrName>style.visibility</p:attrName>
                                        </p:attrNameLst>
                                      </p:cBhvr>
                                      <p:to>
                                        <p:strVal val="visible"/>
                                      </p:to>
                                    </p:set>
                                    <p:animEffect transition="in" filter="dissolve">
                                      <p:cBhvr>
                                        <p:cTn id="26" dur="500"/>
                                        <p:tgtEl>
                                          <p:spTgt spid="116739"/>
                                        </p:tgtEl>
                                      </p:cBhvr>
                                    </p:animEffect>
                                  </p:childTnLst>
                                </p:cTn>
                              </p:par>
                            </p:childTnLst>
                          </p:cTn>
                        </p:par>
                        <p:par>
                          <p:cTn id="27" fill="hold">
                            <p:stCondLst>
                              <p:cond delay="2000"/>
                            </p:stCondLst>
                            <p:childTnLst>
                              <p:par>
                                <p:cTn id="28" presetID="1" presetClass="entr" presetSubtype="0" fill="hold" grpId="0" nodeType="afterEffect">
                                  <p:stCondLst>
                                    <p:cond delay="0"/>
                                  </p:stCondLst>
                                  <p:childTnLst>
                                    <p:set>
                                      <p:cBhvr>
                                        <p:cTn id="29" dur="1" fill="hold">
                                          <p:stCondLst>
                                            <p:cond delay="499"/>
                                          </p:stCondLst>
                                        </p:cTn>
                                        <p:tgtEl>
                                          <p:spTgt spid="116743"/>
                                        </p:tgtEl>
                                        <p:attrNameLst>
                                          <p:attrName>style.visibility</p:attrName>
                                        </p:attrNameLst>
                                      </p:cBhvr>
                                      <p:to>
                                        <p:strVal val="visible"/>
                                      </p:to>
                                    </p:set>
                                  </p:childTnLst>
                                </p:cTn>
                              </p:par>
                            </p:childTnLst>
                          </p:cTn>
                        </p:par>
                        <p:par>
                          <p:cTn id="30" fill="hold">
                            <p:stCondLst>
                              <p:cond delay="2500"/>
                            </p:stCondLst>
                            <p:childTnLst>
                              <p:par>
                                <p:cTn id="31" presetID="1" presetClass="entr" presetSubtype="0" fill="hold" grpId="0" nodeType="afterEffect">
                                  <p:stCondLst>
                                    <p:cond delay="0"/>
                                  </p:stCondLst>
                                  <p:childTnLst>
                                    <p:set>
                                      <p:cBhvr>
                                        <p:cTn id="32" dur="1" fill="hold">
                                          <p:stCondLst>
                                            <p:cond delay="499"/>
                                          </p:stCondLst>
                                        </p:cTn>
                                        <p:tgtEl>
                                          <p:spTgt spid="116750"/>
                                        </p:tgtEl>
                                        <p:attrNameLst>
                                          <p:attrName>style.visibility</p:attrName>
                                        </p:attrNameLst>
                                      </p:cBhvr>
                                      <p:to>
                                        <p:strVal val="visible"/>
                                      </p:to>
                                    </p:set>
                                  </p:childTnLst>
                                </p:cTn>
                              </p:par>
                            </p:childTnLst>
                          </p:cTn>
                        </p:par>
                        <p:par>
                          <p:cTn id="33" fill="hold">
                            <p:stCondLst>
                              <p:cond delay="3000"/>
                            </p:stCondLst>
                            <p:childTnLst>
                              <p:par>
                                <p:cTn id="34" presetID="1" presetClass="entr" presetSubtype="0" fill="hold" grpId="0" nodeType="afterEffect">
                                  <p:stCondLst>
                                    <p:cond delay="0"/>
                                  </p:stCondLst>
                                  <p:childTnLst>
                                    <p:set>
                                      <p:cBhvr>
                                        <p:cTn id="35" dur="1" fill="hold">
                                          <p:stCondLst>
                                            <p:cond delay="499"/>
                                          </p:stCondLst>
                                        </p:cTn>
                                        <p:tgtEl>
                                          <p:spTgt spid="116751"/>
                                        </p:tgtEl>
                                        <p:attrNameLst>
                                          <p:attrName>style.visibility</p:attrName>
                                        </p:attrNameLst>
                                      </p:cBhvr>
                                      <p:to>
                                        <p:strVal val="visible"/>
                                      </p:to>
                                    </p:set>
                                  </p:childTnLst>
                                </p:cTn>
                              </p:par>
                            </p:childTnLst>
                          </p:cTn>
                        </p:par>
                        <p:par>
                          <p:cTn id="36" fill="hold">
                            <p:stCondLst>
                              <p:cond delay="3500"/>
                            </p:stCondLst>
                            <p:childTnLst>
                              <p:par>
                                <p:cTn id="37" presetID="1" presetClass="entr" presetSubtype="0" fill="hold" grpId="0" nodeType="afterEffect">
                                  <p:stCondLst>
                                    <p:cond delay="0"/>
                                  </p:stCondLst>
                                  <p:childTnLst>
                                    <p:set>
                                      <p:cBhvr>
                                        <p:cTn id="38" dur="1" fill="hold">
                                          <p:stCondLst>
                                            <p:cond delay="499"/>
                                          </p:stCondLst>
                                        </p:cTn>
                                        <p:tgtEl>
                                          <p:spTgt spid="116746"/>
                                        </p:tgtEl>
                                        <p:attrNameLst>
                                          <p:attrName>style.visibility</p:attrName>
                                        </p:attrNameLst>
                                      </p:cBhvr>
                                      <p:to>
                                        <p:strVal val="visible"/>
                                      </p:to>
                                    </p:set>
                                  </p:childTnLst>
                                </p:cTn>
                              </p:par>
                            </p:childTnLst>
                          </p:cTn>
                        </p:par>
                        <p:par>
                          <p:cTn id="39" fill="hold">
                            <p:stCondLst>
                              <p:cond delay="4000"/>
                            </p:stCondLst>
                            <p:childTnLst>
                              <p:par>
                                <p:cTn id="40" presetID="1" presetClass="entr" presetSubtype="0" fill="hold" grpId="0" nodeType="afterEffect">
                                  <p:stCondLst>
                                    <p:cond delay="0"/>
                                  </p:stCondLst>
                                  <p:childTnLst>
                                    <p:set>
                                      <p:cBhvr>
                                        <p:cTn id="41" dur="1" fill="hold">
                                          <p:stCondLst>
                                            <p:cond delay="499"/>
                                          </p:stCondLst>
                                        </p:cTn>
                                        <p:tgtEl>
                                          <p:spTgt spid="116747"/>
                                        </p:tgtEl>
                                        <p:attrNameLst>
                                          <p:attrName>style.visibility</p:attrName>
                                        </p:attrNameLst>
                                      </p:cBhvr>
                                      <p:to>
                                        <p:strVal val="visible"/>
                                      </p:to>
                                    </p:set>
                                  </p:childTnLst>
                                </p:cTn>
                              </p:par>
                            </p:childTnLst>
                          </p:cTn>
                        </p:par>
                        <p:par>
                          <p:cTn id="42" fill="hold">
                            <p:stCondLst>
                              <p:cond delay="4500"/>
                            </p:stCondLst>
                            <p:childTnLst>
                              <p:par>
                                <p:cTn id="43" presetID="1" presetClass="entr" presetSubtype="0" fill="hold" grpId="0" nodeType="afterEffect">
                                  <p:stCondLst>
                                    <p:cond delay="0"/>
                                  </p:stCondLst>
                                  <p:childTnLst>
                                    <p:set>
                                      <p:cBhvr>
                                        <p:cTn id="44" dur="1" fill="hold">
                                          <p:stCondLst>
                                            <p:cond delay="499"/>
                                          </p:stCondLst>
                                        </p:cTn>
                                        <p:tgtEl>
                                          <p:spTgt spid="116748"/>
                                        </p:tgtEl>
                                        <p:attrNameLst>
                                          <p:attrName>style.visibility</p:attrName>
                                        </p:attrNameLst>
                                      </p:cBhvr>
                                      <p:to>
                                        <p:strVal val="visible"/>
                                      </p:to>
                                    </p:set>
                                  </p:childTnLst>
                                </p:cTn>
                              </p:par>
                            </p:childTnLst>
                          </p:cTn>
                        </p:par>
                        <p:par>
                          <p:cTn id="45" fill="hold">
                            <p:stCondLst>
                              <p:cond delay="5000"/>
                            </p:stCondLst>
                            <p:childTnLst>
                              <p:par>
                                <p:cTn id="46" presetID="1" presetClass="entr" presetSubtype="0" fill="hold" grpId="0" nodeType="afterEffect">
                                  <p:stCondLst>
                                    <p:cond delay="0"/>
                                  </p:stCondLst>
                                  <p:childTnLst>
                                    <p:set>
                                      <p:cBhvr>
                                        <p:cTn id="47" dur="1" fill="hold">
                                          <p:stCondLst>
                                            <p:cond delay="499"/>
                                          </p:stCondLst>
                                        </p:cTn>
                                        <p:tgtEl>
                                          <p:spTgt spid="116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8" grpId="0" animBg="1" autoUpdateAnimBg="0"/>
      <p:bldP spid="116739" grpId="0" animBg="1"/>
      <p:bldP spid="116740" grpId="0" animBg="1" autoUpdateAnimBg="0"/>
      <p:bldP spid="116741" grpId="0" animBg="1" autoUpdateAnimBg="0"/>
      <p:bldP spid="116742" grpId="0" animBg="1" autoUpdateAnimBg="0"/>
      <p:bldP spid="116743" grpId="0" autoUpdateAnimBg="0"/>
      <p:bldP spid="116744" grpId="0" autoUpdateAnimBg="0"/>
      <p:bldP spid="116745" grpId="0" autoUpdateAnimBg="0"/>
      <p:bldP spid="116746" grpId="0" animBg="1"/>
      <p:bldP spid="116747" grpId="0" autoUpdateAnimBg="0"/>
      <p:bldP spid="116748" grpId="0" animBg="1"/>
      <p:bldP spid="116749" grpId="0" autoUpdateAnimBg="0"/>
      <p:bldP spid="116750" grpId="0" animBg="1"/>
      <p:bldP spid="116751"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71458" name="Line 2"/>
          <p:cNvSpPr>
            <a:spLocks noChangeShapeType="1"/>
          </p:cNvSpPr>
          <p:nvPr/>
        </p:nvSpPr>
        <p:spPr bwMode="auto">
          <a:xfrm>
            <a:off x="1074738" y="1709738"/>
            <a:ext cx="2879725" cy="1587"/>
          </a:xfrm>
          <a:prstGeom prst="line">
            <a:avLst/>
          </a:prstGeom>
          <a:noFill/>
          <a:ln w="0">
            <a:solidFill>
              <a:srgbClr val="FFFFFF"/>
            </a:solidFill>
            <a:round/>
            <a:headEnd/>
            <a:tailEnd/>
          </a:ln>
        </p:spPr>
        <p:txBody>
          <a:bodyPr/>
          <a:lstStyle/>
          <a:p>
            <a:endParaRPr lang="zh-CN" altLang="en-US"/>
          </a:p>
        </p:txBody>
      </p:sp>
      <p:sp>
        <p:nvSpPr>
          <p:cNvPr id="1171459" name="Line 3"/>
          <p:cNvSpPr>
            <a:spLocks noChangeShapeType="1"/>
          </p:cNvSpPr>
          <p:nvPr/>
        </p:nvSpPr>
        <p:spPr bwMode="auto">
          <a:xfrm>
            <a:off x="1335088" y="508000"/>
            <a:ext cx="1587" cy="1657350"/>
          </a:xfrm>
          <a:prstGeom prst="line">
            <a:avLst/>
          </a:prstGeom>
          <a:noFill/>
          <a:ln w="0">
            <a:solidFill>
              <a:srgbClr val="FFFFFF"/>
            </a:solidFill>
            <a:round/>
            <a:headEnd/>
            <a:tailEnd/>
          </a:ln>
        </p:spPr>
        <p:txBody>
          <a:bodyPr/>
          <a:lstStyle/>
          <a:p>
            <a:endParaRPr lang="zh-CN" altLang="en-US"/>
          </a:p>
        </p:txBody>
      </p:sp>
      <p:sp>
        <p:nvSpPr>
          <p:cNvPr id="1171460" name="Line 4"/>
          <p:cNvSpPr>
            <a:spLocks noChangeShapeType="1"/>
          </p:cNvSpPr>
          <p:nvPr/>
        </p:nvSpPr>
        <p:spPr bwMode="auto">
          <a:xfrm flipV="1">
            <a:off x="1074738" y="1652588"/>
            <a:ext cx="1587" cy="114300"/>
          </a:xfrm>
          <a:prstGeom prst="line">
            <a:avLst/>
          </a:prstGeom>
          <a:noFill/>
          <a:ln w="0">
            <a:solidFill>
              <a:srgbClr val="FFFFFF"/>
            </a:solidFill>
            <a:round/>
            <a:headEnd/>
            <a:tailEnd/>
          </a:ln>
        </p:spPr>
        <p:txBody>
          <a:bodyPr/>
          <a:lstStyle/>
          <a:p>
            <a:endParaRPr lang="zh-CN" altLang="en-US"/>
          </a:p>
        </p:txBody>
      </p:sp>
      <p:sp>
        <p:nvSpPr>
          <p:cNvPr id="1171461" name="Rectangle 5"/>
          <p:cNvSpPr>
            <a:spLocks noChangeArrowheads="1"/>
          </p:cNvSpPr>
          <p:nvPr/>
        </p:nvSpPr>
        <p:spPr bwMode="auto">
          <a:xfrm>
            <a:off x="954088" y="1773238"/>
            <a:ext cx="177800" cy="106362"/>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-100</a:t>
            </a:r>
            <a:endParaRPr kumimoji="1" lang="en-US" altLang="zh-CN" sz="2400">
              <a:latin typeface="Times New Roman" pitchFamily="18" charset="0"/>
            </a:endParaRPr>
          </a:p>
        </p:txBody>
      </p:sp>
      <p:sp>
        <p:nvSpPr>
          <p:cNvPr id="1171462" name="Line 6"/>
          <p:cNvSpPr>
            <a:spLocks noChangeShapeType="1"/>
          </p:cNvSpPr>
          <p:nvPr/>
        </p:nvSpPr>
        <p:spPr bwMode="auto">
          <a:xfrm flipV="1">
            <a:off x="1335088" y="1652588"/>
            <a:ext cx="1587" cy="114300"/>
          </a:xfrm>
          <a:prstGeom prst="line">
            <a:avLst/>
          </a:prstGeom>
          <a:noFill/>
          <a:ln w="0">
            <a:solidFill>
              <a:srgbClr val="FFFFFF"/>
            </a:solidFill>
            <a:round/>
            <a:headEnd/>
            <a:tailEnd/>
          </a:ln>
        </p:spPr>
        <p:txBody>
          <a:bodyPr/>
          <a:lstStyle/>
          <a:p>
            <a:endParaRPr lang="zh-CN" altLang="en-US"/>
          </a:p>
        </p:txBody>
      </p:sp>
      <p:sp>
        <p:nvSpPr>
          <p:cNvPr id="1171463" name="Line 7"/>
          <p:cNvSpPr>
            <a:spLocks noChangeShapeType="1"/>
          </p:cNvSpPr>
          <p:nvPr/>
        </p:nvSpPr>
        <p:spPr bwMode="auto">
          <a:xfrm flipV="1">
            <a:off x="1597025" y="1652588"/>
            <a:ext cx="1588" cy="114300"/>
          </a:xfrm>
          <a:prstGeom prst="line">
            <a:avLst/>
          </a:prstGeom>
          <a:noFill/>
          <a:ln w="0">
            <a:solidFill>
              <a:srgbClr val="FFFFFF"/>
            </a:solidFill>
            <a:round/>
            <a:headEnd/>
            <a:tailEnd/>
          </a:ln>
        </p:spPr>
        <p:txBody>
          <a:bodyPr/>
          <a:lstStyle/>
          <a:p>
            <a:endParaRPr lang="zh-CN" altLang="en-US"/>
          </a:p>
        </p:txBody>
      </p:sp>
      <p:sp>
        <p:nvSpPr>
          <p:cNvPr id="1171464" name="Line 8"/>
          <p:cNvSpPr>
            <a:spLocks noChangeShapeType="1"/>
          </p:cNvSpPr>
          <p:nvPr/>
        </p:nvSpPr>
        <p:spPr bwMode="auto">
          <a:xfrm flipV="1">
            <a:off x="1858963" y="1652588"/>
            <a:ext cx="1587" cy="114300"/>
          </a:xfrm>
          <a:prstGeom prst="line">
            <a:avLst/>
          </a:prstGeom>
          <a:noFill/>
          <a:ln w="0">
            <a:solidFill>
              <a:srgbClr val="FFFFFF"/>
            </a:solidFill>
            <a:round/>
            <a:headEnd/>
            <a:tailEnd/>
          </a:ln>
        </p:spPr>
        <p:txBody>
          <a:bodyPr/>
          <a:lstStyle/>
          <a:p>
            <a:endParaRPr lang="zh-CN" altLang="en-US"/>
          </a:p>
        </p:txBody>
      </p:sp>
      <p:sp>
        <p:nvSpPr>
          <p:cNvPr id="1171465" name="Rectangle 9"/>
          <p:cNvSpPr>
            <a:spLocks noChangeArrowheads="1"/>
          </p:cNvSpPr>
          <p:nvPr/>
        </p:nvSpPr>
        <p:spPr bwMode="auto">
          <a:xfrm>
            <a:off x="1754188" y="1773238"/>
            <a:ext cx="147637" cy="106362"/>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200</a:t>
            </a:r>
            <a:endParaRPr kumimoji="1" lang="en-US" altLang="zh-CN" sz="2400">
              <a:latin typeface="Times New Roman" pitchFamily="18" charset="0"/>
            </a:endParaRPr>
          </a:p>
        </p:txBody>
      </p:sp>
      <p:sp>
        <p:nvSpPr>
          <p:cNvPr id="1171466" name="Line 10"/>
          <p:cNvSpPr>
            <a:spLocks noChangeShapeType="1"/>
          </p:cNvSpPr>
          <p:nvPr/>
        </p:nvSpPr>
        <p:spPr bwMode="auto">
          <a:xfrm flipV="1">
            <a:off x="2119313" y="1652588"/>
            <a:ext cx="1587" cy="114300"/>
          </a:xfrm>
          <a:prstGeom prst="line">
            <a:avLst/>
          </a:prstGeom>
          <a:noFill/>
          <a:ln w="0">
            <a:solidFill>
              <a:srgbClr val="FFFFFF"/>
            </a:solidFill>
            <a:round/>
            <a:headEnd/>
            <a:tailEnd/>
          </a:ln>
        </p:spPr>
        <p:txBody>
          <a:bodyPr/>
          <a:lstStyle/>
          <a:p>
            <a:endParaRPr lang="zh-CN" altLang="en-US"/>
          </a:p>
        </p:txBody>
      </p:sp>
      <p:sp>
        <p:nvSpPr>
          <p:cNvPr id="1171467" name="Line 11"/>
          <p:cNvSpPr>
            <a:spLocks noChangeShapeType="1"/>
          </p:cNvSpPr>
          <p:nvPr/>
        </p:nvSpPr>
        <p:spPr bwMode="auto">
          <a:xfrm flipV="1">
            <a:off x="2381250" y="1652588"/>
            <a:ext cx="1588" cy="114300"/>
          </a:xfrm>
          <a:prstGeom prst="line">
            <a:avLst/>
          </a:prstGeom>
          <a:noFill/>
          <a:ln w="0">
            <a:solidFill>
              <a:srgbClr val="FFFFFF"/>
            </a:solidFill>
            <a:round/>
            <a:headEnd/>
            <a:tailEnd/>
          </a:ln>
        </p:spPr>
        <p:txBody>
          <a:bodyPr/>
          <a:lstStyle/>
          <a:p>
            <a:endParaRPr lang="zh-CN" altLang="en-US"/>
          </a:p>
        </p:txBody>
      </p:sp>
      <p:sp>
        <p:nvSpPr>
          <p:cNvPr id="1171468" name="Rectangle 12"/>
          <p:cNvSpPr>
            <a:spLocks noChangeArrowheads="1"/>
          </p:cNvSpPr>
          <p:nvPr/>
        </p:nvSpPr>
        <p:spPr bwMode="auto">
          <a:xfrm>
            <a:off x="2276475" y="1773238"/>
            <a:ext cx="147638" cy="106362"/>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400</a:t>
            </a:r>
            <a:endParaRPr kumimoji="1" lang="en-US" altLang="zh-CN" sz="2400">
              <a:latin typeface="Times New Roman" pitchFamily="18" charset="0"/>
            </a:endParaRPr>
          </a:p>
        </p:txBody>
      </p:sp>
      <p:sp>
        <p:nvSpPr>
          <p:cNvPr id="1171469" name="Line 13"/>
          <p:cNvSpPr>
            <a:spLocks noChangeShapeType="1"/>
          </p:cNvSpPr>
          <p:nvPr/>
        </p:nvSpPr>
        <p:spPr bwMode="auto">
          <a:xfrm flipV="1">
            <a:off x="2647950" y="1652588"/>
            <a:ext cx="1588" cy="114300"/>
          </a:xfrm>
          <a:prstGeom prst="line">
            <a:avLst/>
          </a:prstGeom>
          <a:noFill/>
          <a:ln w="0">
            <a:solidFill>
              <a:srgbClr val="FFFFFF"/>
            </a:solidFill>
            <a:round/>
            <a:headEnd/>
            <a:tailEnd/>
          </a:ln>
        </p:spPr>
        <p:txBody>
          <a:bodyPr/>
          <a:lstStyle/>
          <a:p>
            <a:endParaRPr lang="zh-CN" altLang="en-US"/>
          </a:p>
        </p:txBody>
      </p:sp>
      <p:sp>
        <p:nvSpPr>
          <p:cNvPr id="1171470" name="Line 14"/>
          <p:cNvSpPr>
            <a:spLocks noChangeShapeType="1"/>
          </p:cNvSpPr>
          <p:nvPr/>
        </p:nvSpPr>
        <p:spPr bwMode="auto">
          <a:xfrm flipV="1">
            <a:off x="2909888" y="1652588"/>
            <a:ext cx="1587" cy="114300"/>
          </a:xfrm>
          <a:prstGeom prst="line">
            <a:avLst/>
          </a:prstGeom>
          <a:noFill/>
          <a:ln w="0">
            <a:solidFill>
              <a:srgbClr val="FFFFFF"/>
            </a:solidFill>
            <a:round/>
            <a:headEnd/>
            <a:tailEnd/>
          </a:ln>
        </p:spPr>
        <p:txBody>
          <a:bodyPr/>
          <a:lstStyle/>
          <a:p>
            <a:endParaRPr lang="zh-CN" altLang="en-US"/>
          </a:p>
        </p:txBody>
      </p:sp>
      <p:sp>
        <p:nvSpPr>
          <p:cNvPr id="1171471" name="Rectangle 15"/>
          <p:cNvSpPr>
            <a:spLocks noChangeArrowheads="1"/>
          </p:cNvSpPr>
          <p:nvPr/>
        </p:nvSpPr>
        <p:spPr bwMode="auto">
          <a:xfrm>
            <a:off x="2805113" y="1773238"/>
            <a:ext cx="147637" cy="106362"/>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600</a:t>
            </a:r>
            <a:endParaRPr kumimoji="1" lang="en-US" altLang="zh-CN" sz="2400">
              <a:latin typeface="Times New Roman" pitchFamily="18" charset="0"/>
            </a:endParaRPr>
          </a:p>
        </p:txBody>
      </p:sp>
      <p:sp>
        <p:nvSpPr>
          <p:cNvPr id="1171472" name="Line 16"/>
          <p:cNvSpPr>
            <a:spLocks noChangeShapeType="1"/>
          </p:cNvSpPr>
          <p:nvPr/>
        </p:nvSpPr>
        <p:spPr bwMode="auto">
          <a:xfrm flipV="1">
            <a:off x="3170238" y="1652588"/>
            <a:ext cx="1587" cy="114300"/>
          </a:xfrm>
          <a:prstGeom prst="line">
            <a:avLst/>
          </a:prstGeom>
          <a:noFill/>
          <a:ln w="0">
            <a:solidFill>
              <a:srgbClr val="FFFFFF"/>
            </a:solidFill>
            <a:round/>
            <a:headEnd/>
            <a:tailEnd/>
          </a:ln>
        </p:spPr>
        <p:txBody>
          <a:bodyPr/>
          <a:lstStyle/>
          <a:p>
            <a:endParaRPr lang="zh-CN" altLang="en-US"/>
          </a:p>
        </p:txBody>
      </p:sp>
      <p:sp>
        <p:nvSpPr>
          <p:cNvPr id="1171473" name="Line 17"/>
          <p:cNvSpPr>
            <a:spLocks noChangeShapeType="1"/>
          </p:cNvSpPr>
          <p:nvPr/>
        </p:nvSpPr>
        <p:spPr bwMode="auto">
          <a:xfrm flipV="1">
            <a:off x="3432175" y="1652588"/>
            <a:ext cx="1588" cy="114300"/>
          </a:xfrm>
          <a:prstGeom prst="line">
            <a:avLst/>
          </a:prstGeom>
          <a:noFill/>
          <a:ln w="0">
            <a:solidFill>
              <a:srgbClr val="FFFFFF"/>
            </a:solidFill>
            <a:round/>
            <a:headEnd/>
            <a:tailEnd/>
          </a:ln>
        </p:spPr>
        <p:txBody>
          <a:bodyPr/>
          <a:lstStyle/>
          <a:p>
            <a:endParaRPr lang="zh-CN" altLang="en-US"/>
          </a:p>
        </p:txBody>
      </p:sp>
      <p:sp>
        <p:nvSpPr>
          <p:cNvPr id="1171474" name="Rectangle 18"/>
          <p:cNvSpPr>
            <a:spLocks noChangeArrowheads="1"/>
          </p:cNvSpPr>
          <p:nvPr/>
        </p:nvSpPr>
        <p:spPr bwMode="auto">
          <a:xfrm>
            <a:off x="3327400" y="1773238"/>
            <a:ext cx="147638" cy="106362"/>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800</a:t>
            </a:r>
            <a:endParaRPr kumimoji="1" lang="en-US" altLang="zh-CN" sz="2400">
              <a:latin typeface="Times New Roman" pitchFamily="18" charset="0"/>
            </a:endParaRPr>
          </a:p>
        </p:txBody>
      </p:sp>
      <p:sp>
        <p:nvSpPr>
          <p:cNvPr id="1171475" name="Line 19"/>
          <p:cNvSpPr>
            <a:spLocks noChangeShapeType="1"/>
          </p:cNvSpPr>
          <p:nvPr/>
        </p:nvSpPr>
        <p:spPr bwMode="auto">
          <a:xfrm flipV="1">
            <a:off x="3694113" y="1652588"/>
            <a:ext cx="1587" cy="114300"/>
          </a:xfrm>
          <a:prstGeom prst="line">
            <a:avLst/>
          </a:prstGeom>
          <a:noFill/>
          <a:ln w="0">
            <a:solidFill>
              <a:srgbClr val="FFFFFF"/>
            </a:solidFill>
            <a:round/>
            <a:headEnd/>
            <a:tailEnd/>
          </a:ln>
        </p:spPr>
        <p:txBody>
          <a:bodyPr/>
          <a:lstStyle/>
          <a:p>
            <a:endParaRPr lang="zh-CN" altLang="en-US"/>
          </a:p>
        </p:txBody>
      </p:sp>
      <p:sp>
        <p:nvSpPr>
          <p:cNvPr id="1171476" name="Line 20"/>
          <p:cNvSpPr>
            <a:spLocks noChangeShapeType="1"/>
          </p:cNvSpPr>
          <p:nvPr/>
        </p:nvSpPr>
        <p:spPr bwMode="auto">
          <a:xfrm flipV="1">
            <a:off x="3960813" y="1652588"/>
            <a:ext cx="1587" cy="114300"/>
          </a:xfrm>
          <a:prstGeom prst="line">
            <a:avLst/>
          </a:prstGeom>
          <a:noFill/>
          <a:ln w="0">
            <a:solidFill>
              <a:srgbClr val="FFFFFF"/>
            </a:solidFill>
            <a:round/>
            <a:headEnd/>
            <a:tailEnd/>
          </a:ln>
        </p:spPr>
        <p:txBody>
          <a:bodyPr/>
          <a:lstStyle/>
          <a:p>
            <a:endParaRPr lang="zh-CN" altLang="en-US"/>
          </a:p>
        </p:txBody>
      </p:sp>
      <p:sp>
        <p:nvSpPr>
          <p:cNvPr id="1171477" name="Rectangle 21"/>
          <p:cNvSpPr>
            <a:spLocks noChangeArrowheads="1"/>
          </p:cNvSpPr>
          <p:nvPr/>
        </p:nvSpPr>
        <p:spPr bwMode="auto">
          <a:xfrm>
            <a:off x="3829050" y="1773238"/>
            <a:ext cx="341313" cy="106362"/>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1000 ms</a:t>
            </a:r>
            <a:endParaRPr kumimoji="1" lang="en-US" altLang="zh-CN" sz="2400">
              <a:latin typeface="Times New Roman" pitchFamily="18" charset="0"/>
            </a:endParaRPr>
          </a:p>
        </p:txBody>
      </p:sp>
      <p:sp>
        <p:nvSpPr>
          <p:cNvPr id="1171478" name="Line 22"/>
          <p:cNvSpPr>
            <a:spLocks noChangeShapeType="1"/>
          </p:cNvSpPr>
          <p:nvPr/>
        </p:nvSpPr>
        <p:spPr bwMode="auto">
          <a:xfrm flipH="1">
            <a:off x="1289050" y="1714500"/>
            <a:ext cx="93663" cy="1588"/>
          </a:xfrm>
          <a:prstGeom prst="line">
            <a:avLst/>
          </a:prstGeom>
          <a:noFill/>
          <a:ln w="0">
            <a:solidFill>
              <a:srgbClr val="FFFFFF"/>
            </a:solidFill>
            <a:round/>
            <a:headEnd/>
            <a:tailEnd/>
          </a:ln>
        </p:spPr>
        <p:txBody>
          <a:bodyPr/>
          <a:lstStyle/>
          <a:p>
            <a:endParaRPr lang="zh-CN" altLang="en-US"/>
          </a:p>
        </p:txBody>
      </p:sp>
      <p:sp>
        <p:nvSpPr>
          <p:cNvPr id="1171479" name="Line 23"/>
          <p:cNvSpPr>
            <a:spLocks noChangeShapeType="1"/>
          </p:cNvSpPr>
          <p:nvPr/>
        </p:nvSpPr>
        <p:spPr bwMode="auto">
          <a:xfrm flipH="1">
            <a:off x="1289050" y="1563688"/>
            <a:ext cx="93663" cy="1587"/>
          </a:xfrm>
          <a:prstGeom prst="line">
            <a:avLst/>
          </a:prstGeom>
          <a:noFill/>
          <a:ln w="0">
            <a:solidFill>
              <a:srgbClr val="FFFFFF"/>
            </a:solidFill>
            <a:round/>
            <a:headEnd/>
            <a:tailEnd/>
          </a:ln>
        </p:spPr>
        <p:txBody>
          <a:bodyPr/>
          <a:lstStyle/>
          <a:p>
            <a:endParaRPr lang="zh-CN" altLang="en-US"/>
          </a:p>
        </p:txBody>
      </p:sp>
      <p:sp>
        <p:nvSpPr>
          <p:cNvPr id="1171480" name="Line 24"/>
          <p:cNvSpPr>
            <a:spLocks noChangeShapeType="1"/>
          </p:cNvSpPr>
          <p:nvPr/>
        </p:nvSpPr>
        <p:spPr bwMode="auto">
          <a:xfrm flipH="1">
            <a:off x="1289050" y="1411288"/>
            <a:ext cx="93663" cy="1587"/>
          </a:xfrm>
          <a:prstGeom prst="line">
            <a:avLst/>
          </a:prstGeom>
          <a:noFill/>
          <a:ln w="0">
            <a:solidFill>
              <a:srgbClr val="FFFFFF"/>
            </a:solidFill>
            <a:round/>
            <a:headEnd/>
            <a:tailEnd/>
          </a:ln>
        </p:spPr>
        <p:txBody>
          <a:bodyPr/>
          <a:lstStyle/>
          <a:p>
            <a:endParaRPr lang="zh-CN" altLang="en-US"/>
          </a:p>
        </p:txBody>
      </p:sp>
      <p:sp>
        <p:nvSpPr>
          <p:cNvPr id="1171481" name="Rectangle 25"/>
          <p:cNvSpPr>
            <a:spLocks noChangeArrowheads="1"/>
          </p:cNvSpPr>
          <p:nvPr/>
        </p:nvSpPr>
        <p:spPr bwMode="auto">
          <a:xfrm>
            <a:off x="1131888" y="1365250"/>
            <a:ext cx="153987" cy="106363"/>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-2.0</a:t>
            </a:r>
            <a:endParaRPr kumimoji="1" lang="en-US" altLang="zh-CN" sz="2400">
              <a:latin typeface="Times New Roman" pitchFamily="18" charset="0"/>
            </a:endParaRPr>
          </a:p>
        </p:txBody>
      </p:sp>
      <p:sp>
        <p:nvSpPr>
          <p:cNvPr id="1171482" name="Line 26"/>
          <p:cNvSpPr>
            <a:spLocks noChangeShapeType="1"/>
          </p:cNvSpPr>
          <p:nvPr/>
        </p:nvSpPr>
        <p:spPr bwMode="auto">
          <a:xfrm flipH="1">
            <a:off x="1289050" y="1265238"/>
            <a:ext cx="93663" cy="1587"/>
          </a:xfrm>
          <a:prstGeom prst="line">
            <a:avLst/>
          </a:prstGeom>
          <a:noFill/>
          <a:ln w="0">
            <a:solidFill>
              <a:srgbClr val="FFFFFF"/>
            </a:solidFill>
            <a:round/>
            <a:headEnd/>
            <a:tailEnd/>
          </a:ln>
        </p:spPr>
        <p:txBody>
          <a:bodyPr/>
          <a:lstStyle/>
          <a:p>
            <a:endParaRPr lang="zh-CN" altLang="en-US"/>
          </a:p>
        </p:txBody>
      </p:sp>
      <p:sp>
        <p:nvSpPr>
          <p:cNvPr id="1171483" name="Line 27"/>
          <p:cNvSpPr>
            <a:spLocks noChangeShapeType="1"/>
          </p:cNvSpPr>
          <p:nvPr/>
        </p:nvSpPr>
        <p:spPr bwMode="auto">
          <a:xfrm flipH="1">
            <a:off x="1289050" y="1114425"/>
            <a:ext cx="93663" cy="1588"/>
          </a:xfrm>
          <a:prstGeom prst="line">
            <a:avLst/>
          </a:prstGeom>
          <a:noFill/>
          <a:ln w="0">
            <a:solidFill>
              <a:srgbClr val="FFFFFF"/>
            </a:solidFill>
            <a:round/>
            <a:headEnd/>
            <a:tailEnd/>
          </a:ln>
        </p:spPr>
        <p:txBody>
          <a:bodyPr/>
          <a:lstStyle/>
          <a:p>
            <a:endParaRPr lang="zh-CN" altLang="en-US"/>
          </a:p>
        </p:txBody>
      </p:sp>
      <p:sp>
        <p:nvSpPr>
          <p:cNvPr id="1171484" name="Rectangle 28"/>
          <p:cNvSpPr>
            <a:spLocks noChangeArrowheads="1"/>
          </p:cNvSpPr>
          <p:nvPr/>
        </p:nvSpPr>
        <p:spPr bwMode="auto">
          <a:xfrm>
            <a:off x="1131888" y="1066800"/>
            <a:ext cx="153987" cy="106363"/>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-4.0</a:t>
            </a:r>
            <a:endParaRPr kumimoji="1" lang="en-US" altLang="zh-CN" sz="2400">
              <a:latin typeface="Times New Roman" pitchFamily="18" charset="0"/>
            </a:endParaRPr>
          </a:p>
        </p:txBody>
      </p:sp>
      <p:sp>
        <p:nvSpPr>
          <p:cNvPr id="1171485" name="Line 29"/>
          <p:cNvSpPr>
            <a:spLocks noChangeShapeType="1"/>
          </p:cNvSpPr>
          <p:nvPr/>
        </p:nvSpPr>
        <p:spPr bwMode="auto">
          <a:xfrm flipH="1">
            <a:off x="1289050" y="962025"/>
            <a:ext cx="93663" cy="1588"/>
          </a:xfrm>
          <a:prstGeom prst="line">
            <a:avLst/>
          </a:prstGeom>
          <a:noFill/>
          <a:ln w="0">
            <a:solidFill>
              <a:srgbClr val="FFFFFF"/>
            </a:solidFill>
            <a:round/>
            <a:headEnd/>
            <a:tailEnd/>
          </a:ln>
        </p:spPr>
        <p:txBody>
          <a:bodyPr/>
          <a:lstStyle/>
          <a:p>
            <a:endParaRPr lang="zh-CN" altLang="en-US"/>
          </a:p>
        </p:txBody>
      </p:sp>
      <p:sp>
        <p:nvSpPr>
          <p:cNvPr id="1171486" name="Line 30"/>
          <p:cNvSpPr>
            <a:spLocks noChangeShapeType="1"/>
          </p:cNvSpPr>
          <p:nvPr/>
        </p:nvSpPr>
        <p:spPr bwMode="auto">
          <a:xfrm flipH="1">
            <a:off x="1289050" y="811213"/>
            <a:ext cx="93663" cy="1587"/>
          </a:xfrm>
          <a:prstGeom prst="line">
            <a:avLst/>
          </a:prstGeom>
          <a:noFill/>
          <a:ln w="0">
            <a:solidFill>
              <a:srgbClr val="FFFFFF"/>
            </a:solidFill>
            <a:round/>
            <a:headEnd/>
            <a:tailEnd/>
          </a:ln>
        </p:spPr>
        <p:txBody>
          <a:bodyPr/>
          <a:lstStyle/>
          <a:p>
            <a:endParaRPr lang="zh-CN" altLang="en-US"/>
          </a:p>
        </p:txBody>
      </p:sp>
      <p:sp>
        <p:nvSpPr>
          <p:cNvPr id="1171487" name="Rectangle 31"/>
          <p:cNvSpPr>
            <a:spLocks noChangeArrowheads="1"/>
          </p:cNvSpPr>
          <p:nvPr/>
        </p:nvSpPr>
        <p:spPr bwMode="auto">
          <a:xfrm>
            <a:off x="1131888" y="763588"/>
            <a:ext cx="153987" cy="106362"/>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-6.0</a:t>
            </a:r>
            <a:endParaRPr kumimoji="1" lang="en-US" altLang="zh-CN" sz="2400">
              <a:latin typeface="Times New Roman" pitchFamily="18" charset="0"/>
            </a:endParaRPr>
          </a:p>
        </p:txBody>
      </p:sp>
      <p:sp>
        <p:nvSpPr>
          <p:cNvPr id="1171488" name="Line 32"/>
          <p:cNvSpPr>
            <a:spLocks noChangeShapeType="1"/>
          </p:cNvSpPr>
          <p:nvPr/>
        </p:nvSpPr>
        <p:spPr bwMode="auto">
          <a:xfrm flipH="1">
            <a:off x="1289050" y="658813"/>
            <a:ext cx="93663" cy="1587"/>
          </a:xfrm>
          <a:prstGeom prst="line">
            <a:avLst/>
          </a:prstGeom>
          <a:noFill/>
          <a:ln w="0">
            <a:solidFill>
              <a:srgbClr val="FFFFFF"/>
            </a:solidFill>
            <a:round/>
            <a:headEnd/>
            <a:tailEnd/>
          </a:ln>
        </p:spPr>
        <p:txBody>
          <a:bodyPr/>
          <a:lstStyle/>
          <a:p>
            <a:endParaRPr lang="zh-CN" altLang="en-US"/>
          </a:p>
        </p:txBody>
      </p:sp>
      <p:sp>
        <p:nvSpPr>
          <p:cNvPr id="1171489" name="Line 33"/>
          <p:cNvSpPr>
            <a:spLocks noChangeShapeType="1"/>
          </p:cNvSpPr>
          <p:nvPr/>
        </p:nvSpPr>
        <p:spPr bwMode="auto">
          <a:xfrm flipH="1">
            <a:off x="1289050" y="508000"/>
            <a:ext cx="93663" cy="1588"/>
          </a:xfrm>
          <a:prstGeom prst="line">
            <a:avLst/>
          </a:prstGeom>
          <a:noFill/>
          <a:ln w="0">
            <a:solidFill>
              <a:srgbClr val="FFFFFF"/>
            </a:solidFill>
            <a:round/>
            <a:headEnd/>
            <a:tailEnd/>
          </a:ln>
        </p:spPr>
        <p:txBody>
          <a:bodyPr/>
          <a:lstStyle/>
          <a:p>
            <a:endParaRPr lang="zh-CN" altLang="en-US"/>
          </a:p>
        </p:txBody>
      </p:sp>
      <p:sp>
        <p:nvSpPr>
          <p:cNvPr id="1171490" name="Rectangle 34"/>
          <p:cNvSpPr>
            <a:spLocks noChangeArrowheads="1"/>
          </p:cNvSpPr>
          <p:nvPr/>
        </p:nvSpPr>
        <p:spPr bwMode="auto">
          <a:xfrm>
            <a:off x="1131888" y="460375"/>
            <a:ext cx="153987" cy="106363"/>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-8.0</a:t>
            </a:r>
            <a:endParaRPr kumimoji="1" lang="en-US" altLang="zh-CN" sz="2400">
              <a:latin typeface="Times New Roman" pitchFamily="18" charset="0"/>
            </a:endParaRPr>
          </a:p>
        </p:txBody>
      </p:sp>
      <p:sp>
        <p:nvSpPr>
          <p:cNvPr id="1171491" name="Line 35"/>
          <p:cNvSpPr>
            <a:spLocks noChangeShapeType="1"/>
          </p:cNvSpPr>
          <p:nvPr/>
        </p:nvSpPr>
        <p:spPr bwMode="auto">
          <a:xfrm flipH="1">
            <a:off x="1289050" y="1866900"/>
            <a:ext cx="93663" cy="1588"/>
          </a:xfrm>
          <a:prstGeom prst="line">
            <a:avLst/>
          </a:prstGeom>
          <a:noFill/>
          <a:ln w="0">
            <a:solidFill>
              <a:srgbClr val="FFFFFF"/>
            </a:solidFill>
            <a:round/>
            <a:headEnd/>
            <a:tailEnd/>
          </a:ln>
        </p:spPr>
        <p:txBody>
          <a:bodyPr/>
          <a:lstStyle/>
          <a:p>
            <a:endParaRPr lang="zh-CN" altLang="en-US"/>
          </a:p>
        </p:txBody>
      </p:sp>
      <p:sp>
        <p:nvSpPr>
          <p:cNvPr id="1171492" name="Line 36"/>
          <p:cNvSpPr>
            <a:spLocks noChangeShapeType="1"/>
          </p:cNvSpPr>
          <p:nvPr/>
        </p:nvSpPr>
        <p:spPr bwMode="auto">
          <a:xfrm flipH="1">
            <a:off x="1289050" y="2017713"/>
            <a:ext cx="93663" cy="1587"/>
          </a:xfrm>
          <a:prstGeom prst="line">
            <a:avLst/>
          </a:prstGeom>
          <a:noFill/>
          <a:ln w="0">
            <a:solidFill>
              <a:srgbClr val="FFFFFF"/>
            </a:solidFill>
            <a:round/>
            <a:headEnd/>
            <a:tailEnd/>
          </a:ln>
        </p:spPr>
        <p:txBody>
          <a:bodyPr/>
          <a:lstStyle/>
          <a:p>
            <a:endParaRPr lang="zh-CN" altLang="en-US"/>
          </a:p>
        </p:txBody>
      </p:sp>
      <p:sp>
        <p:nvSpPr>
          <p:cNvPr id="1171493" name="Rectangle 37"/>
          <p:cNvSpPr>
            <a:spLocks noChangeArrowheads="1"/>
          </p:cNvSpPr>
          <p:nvPr/>
        </p:nvSpPr>
        <p:spPr bwMode="auto">
          <a:xfrm>
            <a:off x="1163638" y="1971675"/>
            <a:ext cx="127000" cy="228600"/>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2.0</a:t>
            </a:r>
          </a:p>
          <a:p>
            <a:r>
              <a:rPr kumimoji="1" lang="en-US" altLang="zh-CN" sz="800">
                <a:solidFill>
                  <a:srgbClr val="FFFFFF"/>
                </a:solidFill>
                <a:sym typeface="Symbol" pitchFamily="18" charset="2"/>
              </a:rPr>
              <a:t>V</a:t>
            </a:r>
          </a:p>
        </p:txBody>
      </p:sp>
      <p:sp>
        <p:nvSpPr>
          <p:cNvPr id="1171494" name="Line 38"/>
          <p:cNvSpPr>
            <a:spLocks noChangeShapeType="1"/>
          </p:cNvSpPr>
          <p:nvPr/>
        </p:nvSpPr>
        <p:spPr bwMode="auto">
          <a:xfrm flipH="1">
            <a:off x="1289050" y="2165350"/>
            <a:ext cx="93663" cy="1588"/>
          </a:xfrm>
          <a:prstGeom prst="line">
            <a:avLst/>
          </a:prstGeom>
          <a:noFill/>
          <a:ln w="0">
            <a:solidFill>
              <a:srgbClr val="FFFFFF"/>
            </a:solidFill>
            <a:round/>
            <a:headEnd/>
            <a:tailEnd/>
          </a:ln>
        </p:spPr>
        <p:txBody>
          <a:bodyPr/>
          <a:lstStyle/>
          <a:p>
            <a:endParaRPr lang="zh-CN" altLang="en-US"/>
          </a:p>
        </p:txBody>
      </p:sp>
      <p:sp>
        <p:nvSpPr>
          <p:cNvPr id="1171495" name="Freeform 39"/>
          <p:cNvSpPr>
            <a:spLocks/>
          </p:cNvSpPr>
          <p:nvPr/>
        </p:nvSpPr>
        <p:spPr bwMode="auto">
          <a:xfrm>
            <a:off x="1074738" y="841375"/>
            <a:ext cx="2879725" cy="931863"/>
          </a:xfrm>
          <a:custGeom>
            <a:avLst/>
            <a:gdLst/>
            <a:ahLst/>
            <a:cxnLst>
              <a:cxn ang="0">
                <a:pos x="26" y="570"/>
              </a:cxn>
              <a:cxn ang="0">
                <a:pos x="56" y="554"/>
              </a:cxn>
              <a:cxn ang="0">
                <a:pos x="85" y="514"/>
              </a:cxn>
              <a:cxn ang="0">
                <a:pos x="115" y="498"/>
              </a:cxn>
              <a:cxn ang="0">
                <a:pos x="145" y="419"/>
              </a:cxn>
              <a:cxn ang="0">
                <a:pos x="174" y="494"/>
              </a:cxn>
              <a:cxn ang="0">
                <a:pos x="204" y="478"/>
              </a:cxn>
              <a:cxn ang="0">
                <a:pos x="233" y="537"/>
              </a:cxn>
              <a:cxn ang="0">
                <a:pos x="263" y="547"/>
              </a:cxn>
              <a:cxn ang="0">
                <a:pos x="293" y="554"/>
              </a:cxn>
              <a:cxn ang="0">
                <a:pos x="322" y="310"/>
              </a:cxn>
              <a:cxn ang="0">
                <a:pos x="352" y="152"/>
              </a:cxn>
              <a:cxn ang="0">
                <a:pos x="382" y="14"/>
              </a:cxn>
              <a:cxn ang="0">
                <a:pos x="411" y="79"/>
              </a:cxn>
              <a:cxn ang="0">
                <a:pos x="441" y="182"/>
              </a:cxn>
              <a:cxn ang="0">
                <a:pos x="471" y="363"/>
              </a:cxn>
              <a:cxn ang="0">
                <a:pos x="500" y="452"/>
              </a:cxn>
              <a:cxn ang="0">
                <a:pos x="530" y="485"/>
              </a:cxn>
              <a:cxn ang="0">
                <a:pos x="560" y="517"/>
              </a:cxn>
              <a:cxn ang="0">
                <a:pos x="589" y="415"/>
              </a:cxn>
              <a:cxn ang="0">
                <a:pos x="619" y="363"/>
              </a:cxn>
              <a:cxn ang="0">
                <a:pos x="648" y="277"/>
              </a:cxn>
              <a:cxn ang="0">
                <a:pos x="678" y="211"/>
              </a:cxn>
              <a:cxn ang="0">
                <a:pos x="708" y="205"/>
              </a:cxn>
              <a:cxn ang="0">
                <a:pos x="737" y="205"/>
              </a:cxn>
              <a:cxn ang="0">
                <a:pos x="767" y="155"/>
              </a:cxn>
              <a:cxn ang="0">
                <a:pos x="797" y="165"/>
              </a:cxn>
              <a:cxn ang="0">
                <a:pos x="826" y="182"/>
              </a:cxn>
              <a:cxn ang="0">
                <a:pos x="856" y="126"/>
              </a:cxn>
              <a:cxn ang="0">
                <a:pos x="886" y="109"/>
              </a:cxn>
              <a:cxn ang="0">
                <a:pos x="915" y="112"/>
              </a:cxn>
              <a:cxn ang="0">
                <a:pos x="945" y="122"/>
              </a:cxn>
              <a:cxn ang="0">
                <a:pos x="975" y="132"/>
              </a:cxn>
              <a:cxn ang="0">
                <a:pos x="1004" y="86"/>
              </a:cxn>
              <a:cxn ang="0">
                <a:pos x="1034" y="116"/>
              </a:cxn>
              <a:cxn ang="0">
                <a:pos x="1063" y="103"/>
              </a:cxn>
              <a:cxn ang="0">
                <a:pos x="1093" y="145"/>
              </a:cxn>
              <a:cxn ang="0">
                <a:pos x="1123" y="205"/>
              </a:cxn>
              <a:cxn ang="0">
                <a:pos x="1152" y="198"/>
              </a:cxn>
              <a:cxn ang="0">
                <a:pos x="1182" y="139"/>
              </a:cxn>
              <a:cxn ang="0">
                <a:pos x="1212" y="142"/>
              </a:cxn>
              <a:cxn ang="0">
                <a:pos x="1241" y="198"/>
              </a:cxn>
              <a:cxn ang="0">
                <a:pos x="1271" y="267"/>
              </a:cxn>
              <a:cxn ang="0">
                <a:pos x="1301" y="346"/>
              </a:cxn>
              <a:cxn ang="0">
                <a:pos x="1330" y="310"/>
              </a:cxn>
              <a:cxn ang="0">
                <a:pos x="1360" y="264"/>
              </a:cxn>
              <a:cxn ang="0">
                <a:pos x="1390" y="231"/>
              </a:cxn>
              <a:cxn ang="0">
                <a:pos x="1419" y="297"/>
              </a:cxn>
              <a:cxn ang="0">
                <a:pos x="1449" y="412"/>
              </a:cxn>
              <a:cxn ang="0">
                <a:pos x="1478" y="514"/>
              </a:cxn>
              <a:cxn ang="0">
                <a:pos x="1508" y="468"/>
              </a:cxn>
              <a:cxn ang="0">
                <a:pos x="1538" y="425"/>
              </a:cxn>
              <a:cxn ang="0">
                <a:pos x="1567" y="461"/>
              </a:cxn>
              <a:cxn ang="0">
                <a:pos x="1597" y="514"/>
              </a:cxn>
              <a:cxn ang="0">
                <a:pos x="1627" y="468"/>
              </a:cxn>
              <a:cxn ang="0">
                <a:pos x="1656" y="514"/>
              </a:cxn>
              <a:cxn ang="0">
                <a:pos x="1686" y="511"/>
              </a:cxn>
              <a:cxn ang="0">
                <a:pos x="1716" y="465"/>
              </a:cxn>
              <a:cxn ang="0">
                <a:pos x="1745" y="465"/>
              </a:cxn>
              <a:cxn ang="0">
                <a:pos x="1775" y="501"/>
              </a:cxn>
              <a:cxn ang="0">
                <a:pos x="1804" y="544"/>
              </a:cxn>
            </a:cxnLst>
            <a:rect l="0" t="0" r="r" b="b"/>
            <a:pathLst>
              <a:path w="1814" h="587">
                <a:moveTo>
                  <a:pt x="0" y="550"/>
                </a:moveTo>
                <a:lnTo>
                  <a:pt x="3" y="550"/>
                </a:lnTo>
                <a:lnTo>
                  <a:pt x="6" y="554"/>
                </a:lnTo>
                <a:lnTo>
                  <a:pt x="10" y="550"/>
                </a:lnTo>
                <a:lnTo>
                  <a:pt x="13" y="550"/>
                </a:lnTo>
                <a:lnTo>
                  <a:pt x="16" y="554"/>
                </a:lnTo>
                <a:lnTo>
                  <a:pt x="19" y="557"/>
                </a:lnTo>
                <a:lnTo>
                  <a:pt x="23" y="564"/>
                </a:lnTo>
                <a:lnTo>
                  <a:pt x="26" y="570"/>
                </a:lnTo>
                <a:lnTo>
                  <a:pt x="29" y="573"/>
                </a:lnTo>
                <a:lnTo>
                  <a:pt x="33" y="577"/>
                </a:lnTo>
                <a:lnTo>
                  <a:pt x="36" y="580"/>
                </a:lnTo>
                <a:lnTo>
                  <a:pt x="39" y="587"/>
                </a:lnTo>
                <a:lnTo>
                  <a:pt x="42" y="583"/>
                </a:lnTo>
                <a:lnTo>
                  <a:pt x="46" y="580"/>
                </a:lnTo>
                <a:lnTo>
                  <a:pt x="49" y="573"/>
                </a:lnTo>
                <a:lnTo>
                  <a:pt x="52" y="564"/>
                </a:lnTo>
                <a:lnTo>
                  <a:pt x="56" y="554"/>
                </a:lnTo>
                <a:lnTo>
                  <a:pt x="59" y="544"/>
                </a:lnTo>
                <a:lnTo>
                  <a:pt x="62" y="531"/>
                </a:lnTo>
                <a:lnTo>
                  <a:pt x="66" y="521"/>
                </a:lnTo>
                <a:lnTo>
                  <a:pt x="69" y="517"/>
                </a:lnTo>
                <a:lnTo>
                  <a:pt x="72" y="514"/>
                </a:lnTo>
                <a:lnTo>
                  <a:pt x="75" y="514"/>
                </a:lnTo>
                <a:lnTo>
                  <a:pt x="79" y="511"/>
                </a:lnTo>
                <a:lnTo>
                  <a:pt x="82" y="514"/>
                </a:lnTo>
                <a:lnTo>
                  <a:pt x="85" y="514"/>
                </a:lnTo>
                <a:lnTo>
                  <a:pt x="89" y="517"/>
                </a:lnTo>
                <a:lnTo>
                  <a:pt x="92" y="521"/>
                </a:lnTo>
                <a:lnTo>
                  <a:pt x="95" y="521"/>
                </a:lnTo>
                <a:lnTo>
                  <a:pt x="98" y="517"/>
                </a:lnTo>
                <a:lnTo>
                  <a:pt x="102" y="517"/>
                </a:lnTo>
                <a:lnTo>
                  <a:pt x="105" y="514"/>
                </a:lnTo>
                <a:lnTo>
                  <a:pt x="108" y="508"/>
                </a:lnTo>
                <a:lnTo>
                  <a:pt x="112" y="501"/>
                </a:lnTo>
                <a:lnTo>
                  <a:pt x="115" y="498"/>
                </a:lnTo>
                <a:lnTo>
                  <a:pt x="118" y="494"/>
                </a:lnTo>
                <a:lnTo>
                  <a:pt x="121" y="485"/>
                </a:lnTo>
                <a:lnTo>
                  <a:pt x="125" y="478"/>
                </a:lnTo>
                <a:lnTo>
                  <a:pt x="128" y="465"/>
                </a:lnTo>
                <a:lnTo>
                  <a:pt x="131" y="452"/>
                </a:lnTo>
                <a:lnTo>
                  <a:pt x="135" y="442"/>
                </a:lnTo>
                <a:lnTo>
                  <a:pt x="138" y="432"/>
                </a:lnTo>
                <a:lnTo>
                  <a:pt x="141" y="425"/>
                </a:lnTo>
                <a:lnTo>
                  <a:pt x="145" y="419"/>
                </a:lnTo>
                <a:lnTo>
                  <a:pt x="148" y="419"/>
                </a:lnTo>
                <a:lnTo>
                  <a:pt x="151" y="422"/>
                </a:lnTo>
                <a:lnTo>
                  <a:pt x="154" y="432"/>
                </a:lnTo>
                <a:lnTo>
                  <a:pt x="158" y="442"/>
                </a:lnTo>
                <a:lnTo>
                  <a:pt x="161" y="452"/>
                </a:lnTo>
                <a:lnTo>
                  <a:pt x="164" y="465"/>
                </a:lnTo>
                <a:lnTo>
                  <a:pt x="168" y="475"/>
                </a:lnTo>
                <a:lnTo>
                  <a:pt x="171" y="488"/>
                </a:lnTo>
                <a:lnTo>
                  <a:pt x="174" y="494"/>
                </a:lnTo>
                <a:lnTo>
                  <a:pt x="177" y="501"/>
                </a:lnTo>
                <a:lnTo>
                  <a:pt x="181" y="501"/>
                </a:lnTo>
                <a:lnTo>
                  <a:pt x="184" y="501"/>
                </a:lnTo>
                <a:lnTo>
                  <a:pt x="187" y="498"/>
                </a:lnTo>
                <a:lnTo>
                  <a:pt x="191" y="494"/>
                </a:lnTo>
                <a:lnTo>
                  <a:pt x="194" y="488"/>
                </a:lnTo>
                <a:lnTo>
                  <a:pt x="197" y="485"/>
                </a:lnTo>
                <a:lnTo>
                  <a:pt x="201" y="478"/>
                </a:lnTo>
                <a:lnTo>
                  <a:pt x="204" y="478"/>
                </a:lnTo>
                <a:lnTo>
                  <a:pt x="207" y="475"/>
                </a:lnTo>
                <a:lnTo>
                  <a:pt x="210" y="475"/>
                </a:lnTo>
                <a:lnTo>
                  <a:pt x="214" y="481"/>
                </a:lnTo>
                <a:lnTo>
                  <a:pt x="217" y="488"/>
                </a:lnTo>
                <a:lnTo>
                  <a:pt x="220" y="498"/>
                </a:lnTo>
                <a:lnTo>
                  <a:pt x="224" y="508"/>
                </a:lnTo>
                <a:lnTo>
                  <a:pt x="227" y="517"/>
                </a:lnTo>
                <a:lnTo>
                  <a:pt x="230" y="527"/>
                </a:lnTo>
                <a:lnTo>
                  <a:pt x="233" y="537"/>
                </a:lnTo>
                <a:lnTo>
                  <a:pt x="237" y="547"/>
                </a:lnTo>
                <a:lnTo>
                  <a:pt x="240" y="554"/>
                </a:lnTo>
                <a:lnTo>
                  <a:pt x="243" y="557"/>
                </a:lnTo>
                <a:lnTo>
                  <a:pt x="247" y="557"/>
                </a:lnTo>
                <a:lnTo>
                  <a:pt x="250" y="557"/>
                </a:lnTo>
                <a:lnTo>
                  <a:pt x="253" y="557"/>
                </a:lnTo>
                <a:lnTo>
                  <a:pt x="257" y="554"/>
                </a:lnTo>
                <a:lnTo>
                  <a:pt x="260" y="550"/>
                </a:lnTo>
                <a:lnTo>
                  <a:pt x="263" y="547"/>
                </a:lnTo>
                <a:lnTo>
                  <a:pt x="266" y="547"/>
                </a:lnTo>
                <a:lnTo>
                  <a:pt x="270" y="550"/>
                </a:lnTo>
                <a:lnTo>
                  <a:pt x="273" y="554"/>
                </a:lnTo>
                <a:lnTo>
                  <a:pt x="276" y="557"/>
                </a:lnTo>
                <a:lnTo>
                  <a:pt x="280" y="564"/>
                </a:lnTo>
                <a:lnTo>
                  <a:pt x="283" y="570"/>
                </a:lnTo>
                <a:lnTo>
                  <a:pt x="286" y="570"/>
                </a:lnTo>
                <a:lnTo>
                  <a:pt x="289" y="564"/>
                </a:lnTo>
                <a:lnTo>
                  <a:pt x="293" y="554"/>
                </a:lnTo>
                <a:lnTo>
                  <a:pt x="296" y="534"/>
                </a:lnTo>
                <a:lnTo>
                  <a:pt x="299" y="514"/>
                </a:lnTo>
                <a:lnTo>
                  <a:pt x="303" y="488"/>
                </a:lnTo>
                <a:lnTo>
                  <a:pt x="306" y="458"/>
                </a:lnTo>
                <a:lnTo>
                  <a:pt x="309" y="422"/>
                </a:lnTo>
                <a:lnTo>
                  <a:pt x="313" y="389"/>
                </a:lnTo>
                <a:lnTo>
                  <a:pt x="316" y="359"/>
                </a:lnTo>
                <a:lnTo>
                  <a:pt x="319" y="330"/>
                </a:lnTo>
                <a:lnTo>
                  <a:pt x="322" y="310"/>
                </a:lnTo>
                <a:lnTo>
                  <a:pt x="326" y="287"/>
                </a:lnTo>
                <a:lnTo>
                  <a:pt x="329" y="267"/>
                </a:lnTo>
                <a:lnTo>
                  <a:pt x="332" y="251"/>
                </a:lnTo>
                <a:lnTo>
                  <a:pt x="336" y="238"/>
                </a:lnTo>
                <a:lnTo>
                  <a:pt x="339" y="221"/>
                </a:lnTo>
                <a:lnTo>
                  <a:pt x="342" y="205"/>
                </a:lnTo>
                <a:lnTo>
                  <a:pt x="345" y="188"/>
                </a:lnTo>
                <a:lnTo>
                  <a:pt x="349" y="172"/>
                </a:lnTo>
                <a:lnTo>
                  <a:pt x="352" y="152"/>
                </a:lnTo>
                <a:lnTo>
                  <a:pt x="355" y="132"/>
                </a:lnTo>
                <a:lnTo>
                  <a:pt x="359" y="112"/>
                </a:lnTo>
                <a:lnTo>
                  <a:pt x="362" y="96"/>
                </a:lnTo>
                <a:lnTo>
                  <a:pt x="365" y="79"/>
                </a:lnTo>
                <a:lnTo>
                  <a:pt x="369" y="66"/>
                </a:lnTo>
                <a:lnTo>
                  <a:pt x="372" y="53"/>
                </a:lnTo>
                <a:lnTo>
                  <a:pt x="375" y="37"/>
                </a:lnTo>
                <a:lnTo>
                  <a:pt x="378" y="27"/>
                </a:lnTo>
                <a:lnTo>
                  <a:pt x="382" y="14"/>
                </a:lnTo>
                <a:lnTo>
                  <a:pt x="385" y="7"/>
                </a:lnTo>
                <a:lnTo>
                  <a:pt x="388" y="0"/>
                </a:lnTo>
                <a:lnTo>
                  <a:pt x="392" y="0"/>
                </a:lnTo>
                <a:lnTo>
                  <a:pt x="395" y="7"/>
                </a:lnTo>
                <a:lnTo>
                  <a:pt x="398" y="14"/>
                </a:lnTo>
                <a:lnTo>
                  <a:pt x="401" y="30"/>
                </a:lnTo>
                <a:lnTo>
                  <a:pt x="405" y="43"/>
                </a:lnTo>
                <a:lnTo>
                  <a:pt x="408" y="60"/>
                </a:lnTo>
                <a:lnTo>
                  <a:pt x="411" y="79"/>
                </a:lnTo>
                <a:lnTo>
                  <a:pt x="415" y="99"/>
                </a:lnTo>
                <a:lnTo>
                  <a:pt x="418" y="119"/>
                </a:lnTo>
                <a:lnTo>
                  <a:pt x="421" y="135"/>
                </a:lnTo>
                <a:lnTo>
                  <a:pt x="424" y="145"/>
                </a:lnTo>
                <a:lnTo>
                  <a:pt x="428" y="152"/>
                </a:lnTo>
                <a:lnTo>
                  <a:pt x="431" y="159"/>
                </a:lnTo>
                <a:lnTo>
                  <a:pt x="434" y="165"/>
                </a:lnTo>
                <a:lnTo>
                  <a:pt x="438" y="175"/>
                </a:lnTo>
                <a:lnTo>
                  <a:pt x="441" y="182"/>
                </a:lnTo>
                <a:lnTo>
                  <a:pt x="444" y="195"/>
                </a:lnTo>
                <a:lnTo>
                  <a:pt x="448" y="208"/>
                </a:lnTo>
                <a:lnTo>
                  <a:pt x="451" y="224"/>
                </a:lnTo>
                <a:lnTo>
                  <a:pt x="454" y="247"/>
                </a:lnTo>
                <a:lnTo>
                  <a:pt x="457" y="270"/>
                </a:lnTo>
                <a:lnTo>
                  <a:pt x="461" y="294"/>
                </a:lnTo>
                <a:lnTo>
                  <a:pt x="464" y="317"/>
                </a:lnTo>
                <a:lnTo>
                  <a:pt x="467" y="343"/>
                </a:lnTo>
                <a:lnTo>
                  <a:pt x="471" y="363"/>
                </a:lnTo>
                <a:lnTo>
                  <a:pt x="474" y="382"/>
                </a:lnTo>
                <a:lnTo>
                  <a:pt x="477" y="399"/>
                </a:lnTo>
                <a:lnTo>
                  <a:pt x="480" y="415"/>
                </a:lnTo>
                <a:lnTo>
                  <a:pt x="484" y="425"/>
                </a:lnTo>
                <a:lnTo>
                  <a:pt x="487" y="435"/>
                </a:lnTo>
                <a:lnTo>
                  <a:pt x="490" y="445"/>
                </a:lnTo>
                <a:lnTo>
                  <a:pt x="494" y="448"/>
                </a:lnTo>
                <a:lnTo>
                  <a:pt x="497" y="448"/>
                </a:lnTo>
                <a:lnTo>
                  <a:pt x="500" y="452"/>
                </a:lnTo>
                <a:lnTo>
                  <a:pt x="504" y="452"/>
                </a:lnTo>
                <a:lnTo>
                  <a:pt x="507" y="448"/>
                </a:lnTo>
                <a:lnTo>
                  <a:pt x="510" y="445"/>
                </a:lnTo>
                <a:lnTo>
                  <a:pt x="513" y="445"/>
                </a:lnTo>
                <a:lnTo>
                  <a:pt x="517" y="448"/>
                </a:lnTo>
                <a:lnTo>
                  <a:pt x="520" y="452"/>
                </a:lnTo>
                <a:lnTo>
                  <a:pt x="523" y="461"/>
                </a:lnTo>
                <a:lnTo>
                  <a:pt x="527" y="471"/>
                </a:lnTo>
                <a:lnTo>
                  <a:pt x="530" y="485"/>
                </a:lnTo>
                <a:lnTo>
                  <a:pt x="533" y="501"/>
                </a:lnTo>
                <a:lnTo>
                  <a:pt x="536" y="514"/>
                </a:lnTo>
                <a:lnTo>
                  <a:pt x="540" y="524"/>
                </a:lnTo>
                <a:lnTo>
                  <a:pt x="543" y="531"/>
                </a:lnTo>
                <a:lnTo>
                  <a:pt x="546" y="534"/>
                </a:lnTo>
                <a:lnTo>
                  <a:pt x="550" y="534"/>
                </a:lnTo>
                <a:lnTo>
                  <a:pt x="553" y="534"/>
                </a:lnTo>
                <a:lnTo>
                  <a:pt x="556" y="527"/>
                </a:lnTo>
                <a:lnTo>
                  <a:pt x="560" y="517"/>
                </a:lnTo>
                <a:lnTo>
                  <a:pt x="563" y="508"/>
                </a:lnTo>
                <a:lnTo>
                  <a:pt x="566" y="498"/>
                </a:lnTo>
                <a:lnTo>
                  <a:pt x="569" y="485"/>
                </a:lnTo>
                <a:lnTo>
                  <a:pt x="573" y="468"/>
                </a:lnTo>
                <a:lnTo>
                  <a:pt x="576" y="455"/>
                </a:lnTo>
                <a:lnTo>
                  <a:pt x="579" y="445"/>
                </a:lnTo>
                <a:lnTo>
                  <a:pt x="583" y="432"/>
                </a:lnTo>
                <a:lnTo>
                  <a:pt x="586" y="425"/>
                </a:lnTo>
                <a:lnTo>
                  <a:pt x="589" y="415"/>
                </a:lnTo>
                <a:lnTo>
                  <a:pt x="592" y="409"/>
                </a:lnTo>
                <a:lnTo>
                  <a:pt x="596" y="402"/>
                </a:lnTo>
                <a:lnTo>
                  <a:pt x="599" y="399"/>
                </a:lnTo>
                <a:lnTo>
                  <a:pt x="602" y="392"/>
                </a:lnTo>
                <a:lnTo>
                  <a:pt x="606" y="386"/>
                </a:lnTo>
                <a:lnTo>
                  <a:pt x="609" y="382"/>
                </a:lnTo>
                <a:lnTo>
                  <a:pt x="612" y="376"/>
                </a:lnTo>
                <a:lnTo>
                  <a:pt x="616" y="373"/>
                </a:lnTo>
                <a:lnTo>
                  <a:pt x="619" y="363"/>
                </a:lnTo>
                <a:lnTo>
                  <a:pt x="622" y="353"/>
                </a:lnTo>
                <a:lnTo>
                  <a:pt x="625" y="336"/>
                </a:lnTo>
                <a:lnTo>
                  <a:pt x="629" y="323"/>
                </a:lnTo>
                <a:lnTo>
                  <a:pt x="632" y="310"/>
                </a:lnTo>
                <a:lnTo>
                  <a:pt x="635" y="303"/>
                </a:lnTo>
                <a:lnTo>
                  <a:pt x="639" y="294"/>
                </a:lnTo>
                <a:lnTo>
                  <a:pt x="642" y="284"/>
                </a:lnTo>
                <a:lnTo>
                  <a:pt x="645" y="280"/>
                </a:lnTo>
                <a:lnTo>
                  <a:pt x="648" y="277"/>
                </a:lnTo>
                <a:lnTo>
                  <a:pt x="652" y="274"/>
                </a:lnTo>
                <a:lnTo>
                  <a:pt x="655" y="270"/>
                </a:lnTo>
                <a:lnTo>
                  <a:pt x="658" y="264"/>
                </a:lnTo>
                <a:lnTo>
                  <a:pt x="662" y="254"/>
                </a:lnTo>
                <a:lnTo>
                  <a:pt x="665" y="247"/>
                </a:lnTo>
                <a:lnTo>
                  <a:pt x="668" y="238"/>
                </a:lnTo>
                <a:lnTo>
                  <a:pt x="672" y="228"/>
                </a:lnTo>
                <a:lnTo>
                  <a:pt x="675" y="218"/>
                </a:lnTo>
                <a:lnTo>
                  <a:pt x="678" y="211"/>
                </a:lnTo>
                <a:lnTo>
                  <a:pt x="681" y="205"/>
                </a:lnTo>
                <a:lnTo>
                  <a:pt x="685" y="201"/>
                </a:lnTo>
                <a:lnTo>
                  <a:pt x="688" y="198"/>
                </a:lnTo>
                <a:lnTo>
                  <a:pt x="691" y="198"/>
                </a:lnTo>
                <a:lnTo>
                  <a:pt x="695" y="198"/>
                </a:lnTo>
                <a:lnTo>
                  <a:pt x="698" y="201"/>
                </a:lnTo>
                <a:lnTo>
                  <a:pt x="701" y="205"/>
                </a:lnTo>
                <a:lnTo>
                  <a:pt x="704" y="205"/>
                </a:lnTo>
                <a:lnTo>
                  <a:pt x="708" y="205"/>
                </a:lnTo>
                <a:lnTo>
                  <a:pt x="711" y="201"/>
                </a:lnTo>
                <a:lnTo>
                  <a:pt x="714" y="201"/>
                </a:lnTo>
                <a:lnTo>
                  <a:pt x="718" y="198"/>
                </a:lnTo>
                <a:lnTo>
                  <a:pt x="721" y="195"/>
                </a:lnTo>
                <a:lnTo>
                  <a:pt x="724" y="195"/>
                </a:lnTo>
                <a:lnTo>
                  <a:pt x="728" y="195"/>
                </a:lnTo>
                <a:lnTo>
                  <a:pt x="731" y="201"/>
                </a:lnTo>
                <a:lnTo>
                  <a:pt x="734" y="205"/>
                </a:lnTo>
                <a:lnTo>
                  <a:pt x="737" y="205"/>
                </a:lnTo>
                <a:lnTo>
                  <a:pt x="741" y="208"/>
                </a:lnTo>
                <a:lnTo>
                  <a:pt x="744" y="205"/>
                </a:lnTo>
                <a:lnTo>
                  <a:pt x="747" y="198"/>
                </a:lnTo>
                <a:lnTo>
                  <a:pt x="751" y="188"/>
                </a:lnTo>
                <a:lnTo>
                  <a:pt x="754" y="178"/>
                </a:lnTo>
                <a:lnTo>
                  <a:pt x="757" y="168"/>
                </a:lnTo>
                <a:lnTo>
                  <a:pt x="760" y="159"/>
                </a:lnTo>
                <a:lnTo>
                  <a:pt x="764" y="155"/>
                </a:lnTo>
                <a:lnTo>
                  <a:pt x="767" y="155"/>
                </a:lnTo>
                <a:lnTo>
                  <a:pt x="770" y="155"/>
                </a:lnTo>
                <a:lnTo>
                  <a:pt x="774" y="155"/>
                </a:lnTo>
                <a:lnTo>
                  <a:pt x="777" y="155"/>
                </a:lnTo>
                <a:lnTo>
                  <a:pt x="780" y="159"/>
                </a:lnTo>
                <a:lnTo>
                  <a:pt x="783" y="162"/>
                </a:lnTo>
                <a:lnTo>
                  <a:pt x="787" y="162"/>
                </a:lnTo>
                <a:lnTo>
                  <a:pt x="790" y="165"/>
                </a:lnTo>
                <a:lnTo>
                  <a:pt x="793" y="165"/>
                </a:lnTo>
                <a:lnTo>
                  <a:pt x="797" y="165"/>
                </a:lnTo>
                <a:lnTo>
                  <a:pt x="800" y="165"/>
                </a:lnTo>
                <a:lnTo>
                  <a:pt x="803" y="165"/>
                </a:lnTo>
                <a:lnTo>
                  <a:pt x="807" y="165"/>
                </a:lnTo>
                <a:lnTo>
                  <a:pt x="810" y="168"/>
                </a:lnTo>
                <a:lnTo>
                  <a:pt x="813" y="172"/>
                </a:lnTo>
                <a:lnTo>
                  <a:pt x="816" y="175"/>
                </a:lnTo>
                <a:lnTo>
                  <a:pt x="820" y="182"/>
                </a:lnTo>
                <a:lnTo>
                  <a:pt x="823" y="182"/>
                </a:lnTo>
                <a:lnTo>
                  <a:pt x="826" y="182"/>
                </a:lnTo>
                <a:lnTo>
                  <a:pt x="830" y="182"/>
                </a:lnTo>
                <a:lnTo>
                  <a:pt x="833" y="182"/>
                </a:lnTo>
                <a:lnTo>
                  <a:pt x="836" y="172"/>
                </a:lnTo>
                <a:lnTo>
                  <a:pt x="839" y="165"/>
                </a:lnTo>
                <a:lnTo>
                  <a:pt x="843" y="155"/>
                </a:lnTo>
                <a:lnTo>
                  <a:pt x="846" y="145"/>
                </a:lnTo>
                <a:lnTo>
                  <a:pt x="849" y="139"/>
                </a:lnTo>
                <a:lnTo>
                  <a:pt x="853" y="132"/>
                </a:lnTo>
                <a:lnTo>
                  <a:pt x="856" y="126"/>
                </a:lnTo>
                <a:lnTo>
                  <a:pt x="859" y="119"/>
                </a:lnTo>
                <a:lnTo>
                  <a:pt x="863" y="116"/>
                </a:lnTo>
                <a:lnTo>
                  <a:pt x="866" y="116"/>
                </a:lnTo>
                <a:lnTo>
                  <a:pt x="869" y="109"/>
                </a:lnTo>
                <a:lnTo>
                  <a:pt x="872" y="106"/>
                </a:lnTo>
                <a:lnTo>
                  <a:pt x="876" y="106"/>
                </a:lnTo>
                <a:lnTo>
                  <a:pt x="879" y="103"/>
                </a:lnTo>
                <a:lnTo>
                  <a:pt x="882" y="106"/>
                </a:lnTo>
                <a:lnTo>
                  <a:pt x="886" y="109"/>
                </a:lnTo>
                <a:lnTo>
                  <a:pt x="889" y="106"/>
                </a:lnTo>
                <a:lnTo>
                  <a:pt x="892" y="106"/>
                </a:lnTo>
                <a:lnTo>
                  <a:pt x="895" y="103"/>
                </a:lnTo>
                <a:lnTo>
                  <a:pt x="899" y="103"/>
                </a:lnTo>
                <a:lnTo>
                  <a:pt x="902" y="103"/>
                </a:lnTo>
                <a:lnTo>
                  <a:pt x="905" y="103"/>
                </a:lnTo>
                <a:lnTo>
                  <a:pt x="909" y="106"/>
                </a:lnTo>
                <a:lnTo>
                  <a:pt x="912" y="109"/>
                </a:lnTo>
                <a:lnTo>
                  <a:pt x="915" y="112"/>
                </a:lnTo>
                <a:lnTo>
                  <a:pt x="919" y="119"/>
                </a:lnTo>
                <a:lnTo>
                  <a:pt x="922" y="116"/>
                </a:lnTo>
                <a:lnTo>
                  <a:pt x="925" y="116"/>
                </a:lnTo>
                <a:lnTo>
                  <a:pt x="928" y="116"/>
                </a:lnTo>
                <a:lnTo>
                  <a:pt x="932" y="116"/>
                </a:lnTo>
                <a:lnTo>
                  <a:pt x="935" y="116"/>
                </a:lnTo>
                <a:lnTo>
                  <a:pt x="938" y="116"/>
                </a:lnTo>
                <a:lnTo>
                  <a:pt x="942" y="119"/>
                </a:lnTo>
                <a:lnTo>
                  <a:pt x="945" y="122"/>
                </a:lnTo>
                <a:lnTo>
                  <a:pt x="948" y="126"/>
                </a:lnTo>
                <a:lnTo>
                  <a:pt x="951" y="129"/>
                </a:lnTo>
                <a:lnTo>
                  <a:pt x="955" y="129"/>
                </a:lnTo>
                <a:lnTo>
                  <a:pt x="958" y="129"/>
                </a:lnTo>
                <a:lnTo>
                  <a:pt x="961" y="132"/>
                </a:lnTo>
                <a:lnTo>
                  <a:pt x="965" y="135"/>
                </a:lnTo>
                <a:lnTo>
                  <a:pt x="968" y="135"/>
                </a:lnTo>
                <a:lnTo>
                  <a:pt x="971" y="135"/>
                </a:lnTo>
                <a:lnTo>
                  <a:pt x="975" y="132"/>
                </a:lnTo>
                <a:lnTo>
                  <a:pt x="978" y="132"/>
                </a:lnTo>
                <a:lnTo>
                  <a:pt x="981" y="122"/>
                </a:lnTo>
                <a:lnTo>
                  <a:pt x="984" y="116"/>
                </a:lnTo>
                <a:lnTo>
                  <a:pt x="988" y="106"/>
                </a:lnTo>
                <a:lnTo>
                  <a:pt x="991" y="96"/>
                </a:lnTo>
                <a:lnTo>
                  <a:pt x="994" y="93"/>
                </a:lnTo>
                <a:lnTo>
                  <a:pt x="998" y="89"/>
                </a:lnTo>
                <a:lnTo>
                  <a:pt x="1001" y="86"/>
                </a:lnTo>
                <a:lnTo>
                  <a:pt x="1004" y="86"/>
                </a:lnTo>
                <a:lnTo>
                  <a:pt x="1007" y="86"/>
                </a:lnTo>
                <a:lnTo>
                  <a:pt x="1011" y="89"/>
                </a:lnTo>
                <a:lnTo>
                  <a:pt x="1014" y="96"/>
                </a:lnTo>
                <a:lnTo>
                  <a:pt x="1017" y="103"/>
                </a:lnTo>
                <a:lnTo>
                  <a:pt x="1021" y="109"/>
                </a:lnTo>
                <a:lnTo>
                  <a:pt x="1024" y="112"/>
                </a:lnTo>
                <a:lnTo>
                  <a:pt x="1027" y="116"/>
                </a:lnTo>
                <a:lnTo>
                  <a:pt x="1031" y="119"/>
                </a:lnTo>
                <a:lnTo>
                  <a:pt x="1034" y="116"/>
                </a:lnTo>
                <a:lnTo>
                  <a:pt x="1037" y="112"/>
                </a:lnTo>
                <a:lnTo>
                  <a:pt x="1040" y="106"/>
                </a:lnTo>
                <a:lnTo>
                  <a:pt x="1044" y="103"/>
                </a:lnTo>
                <a:lnTo>
                  <a:pt x="1047" y="99"/>
                </a:lnTo>
                <a:lnTo>
                  <a:pt x="1050" y="96"/>
                </a:lnTo>
                <a:lnTo>
                  <a:pt x="1054" y="96"/>
                </a:lnTo>
                <a:lnTo>
                  <a:pt x="1057" y="96"/>
                </a:lnTo>
                <a:lnTo>
                  <a:pt x="1060" y="99"/>
                </a:lnTo>
                <a:lnTo>
                  <a:pt x="1063" y="103"/>
                </a:lnTo>
                <a:lnTo>
                  <a:pt x="1067" y="106"/>
                </a:lnTo>
                <a:lnTo>
                  <a:pt x="1070" y="109"/>
                </a:lnTo>
                <a:lnTo>
                  <a:pt x="1073" y="116"/>
                </a:lnTo>
                <a:lnTo>
                  <a:pt x="1077" y="119"/>
                </a:lnTo>
                <a:lnTo>
                  <a:pt x="1080" y="126"/>
                </a:lnTo>
                <a:lnTo>
                  <a:pt x="1083" y="132"/>
                </a:lnTo>
                <a:lnTo>
                  <a:pt x="1086" y="135"/>
                </a:lnTo>
                <a:lnTo>
                  <a:pt x="1090" y="142"/>
                </a:lnTo>
                <a:lnTo>
                  <a:pt x="1093" y="145"/>
                </a:lnTo>
                <a:lnTo>
                  <a:pt x="1096" y="152"/>
                </a:lnTo>
                <a:lnTo>
                  <a:pt x="1100" y="155"/>
                </a:lnTo>
                <a:lnTo>
                  <a:pt x="1103" y="155"/>
                </a:lnTo>
                <a:lnTo>
                  <a:pt x="1106" y="162"/>
                </a:lnTo>
                <a:lnTo>
                  <a:pt x="1110" y="168"/>
                </a:lnTo>
                <a:lnTo>
                  <a:pt x="1113" y="178"/>
                </a:lnTo>
                <a:lnTo>
                  <a:pt x="1116" y="188"/>
                </a:lnTo>
                <a:lnTo>
                  <a:pt x="1119" y="195"/>
                </a:lnTo>
                <a:lnTo>
                  <a:pt x="1123" y="205"/>
                </a:lnTo>
                <a:lnTo>
                  <a:pt x="1126" y="211"/>
                </a:lnTo>
                <a:lnTo>
                  <a:pt x="1129" y="218"/>
                </a:lnTo>
                <a:lnTo>
                  <a:pt x="1133" y="218"/>
                </a:lnTo>
                <a:lnTo>
                  <a:pt x="1136" y="218"/>
                </a:lnTo>
                <a:lnTo>
                  <a:pt x="1139" y="214"/>
                </a:lnTo>
                <a:lnTo>
                  <a:pt x="1142" y="211"/>
                </a:lnTo>
                <a:lnTo>
                  <a:pt x="1146" y="208"/>
                </a:lnTo>
                <a:lnTo>
                  <a:pt x="1149" y="201"/>
                </a:lnTo>
                <a:lnTo>
                  <a:pt x="1152" y="198"/>
                </a:lnTo>
                <a:lnTo>
                  <a:pt x="1156" y="191"/>
                </a:lnTo>
                <a:lnTo>
                  <a:pt x="1159" y="191"/>
                </a:lnTo>
                <a:lnTo>
                  <a:pt x="1162" y="191"/>
                </a:lnTo>
                <a:lnTo>
                  <a:pt x="1166" y="185"/>
                </a:lnTo>
                <a:lnTo>
                  <a:pt x="1169" y="182"/>
                </a:lnTo>
                <a:lnTo>
                  <a:pt x="1172" y="172"/>
                </a:lnTo>
                <a:lnTo>
                  <a:pt x="1175" y="162"/>
                </a:lnTo>
                <a:lnTo>
                  <a:pt x="1179" y="149"/>
                </a:lnTo>
                <a:lnTo>
                  <a:pt x="1182" y="139"/>
                </a:lnTo>
                <a:lnTo>
                  <a:pt x="1185" y="126"/>
                </a:lnTo>
                <a:lnTo>
                  <a:pt x="1189" y="116"/>
                </a:lnTo>
                <a:lnTo>
                  <a:pt x="1192" y="109"/>
                </a:lnTo>
                <a:lnTo>
                  <a:pt x="1195" y="109"/>
                </a:lnTo>
                <a:lnTo>
                  <a:pt x="1198" y="112"/>
                </a:lnTo>
                <a:lnTo>
                  <a:pt x="1202" y="119"/>
                </a:lnTo>
                <a:lnTo>
                  <a:pt x="1205" y="126"/>
                </a:lnTo>
                <a:lnTo>
                  <a:pt x="1208" y="135"/>
                </a:lnTo>
                <a:lnTo>
                  <a:pt x="1212" y="142"/>
                </a:lnTo>
                <a:lnTo>
                  <a:pt x="1215" y="152"/>
                </a:lnTo>
                <a:lnTo>
                  <a:pt x="1218" y="159"/>
                </a:lnTo>
                <a:lnTo>
                  <a:pt x="1222" y="162"/>
                </a:lnTo>
                <a:lnTo>
                  <a:pt x="1225" y="168"/>
                </a:lnTo>
                <a:lnTo>
                  <a:pt x="1228" y="175"/>
                </a:lnTo>
                <a:lnTo>
                  <a:pt x="1231" y="182"/>
                </a:lnTo>
                <a:lnTo>
                  <a:pt x="1235" y="185"/>
                </a:lnTo>
                <a:lnTo>
                  <a:pt x="1238" y="191"/>
                </a:lnTo>
                <a:lnTo>
                  <a:pt x="1241" y="198"/>
                </a:lnTo>
                <a:lnTo>
                  <a:pt x="1245" y="208"/>
                </a:lnTo>
                <a:lnTo>
                  <a:pt x="1248" y="218"/>
                </a:lnTo>
                <a:lnTo>
                  <a:pt x="1251" y="224"/>
                </a:lnTo>
                <a:lnTo>
                  <a:pt x="1254" y="231"/>
                </a:lnTo>
                <a:lnTo>
                  <a:pt x="1258" y="238"/>
                </a:lnTo>
                <a:lnTo>
                  <a:pt x="1261" y="244"/>
                </a:lnTo>
                <a:lnTo>
                  <a:pt x="1264" y="254"/>
                </a:lnTo>
                <a:lnTo>
                  <a:pt x="1268" y="261"/>
                </a:lnTo>
                <a:lnTo>
                  <a:pt x="1271" y="267"/>
                </a:lnTo>
                <a:lnTo>
                  <a:pt x="1274" y="274"/>
                </a:lnTo>
                <a:lnTo>
                  <a:pt x="1278" y="284"/>
                </a:lnTo>
                <a:lnTo>
                  <a:pt x="1281" y="294"/>
                </a:lnTo>
                <a:lnTo>
                  <a:pt x="1284" y="303"/>
                </a:lnTo>
                <a:lnTo>
                  <a:pt x="1287" y="310"/>
                </a:lnTo>
                <a:lnTo>
                  <a:pt x="1291" y="323"/>
                </a:lnTo>
                <a:lnTo>
                  <a:pt x="1294" y="333"/>
                </a:lnTo>
                <a:lnTo>
                  <a:pt x="1297" y="343"/>
                </a:lnTo>
                <a:lnTo>
                  <a:pt x="1301" y="346"/>
                </a:lnTo>
                <a:lnTo>
                  <a:pt x="1304" y="350"/>
                </a:lnTo>
                <a:lnTo>
                  <a:pt x="1307" y="350"/>
                </a:lnTo>
                <a:lnTo>
                  <a:pt x="1310" y="350"/>
                </a:lnTo>
                <a:lnTo>
                  <a:pt x="1314" y="346"/>
                </a:lnTo>
                <a:lnTo>
                  <a:pt x="1317" y="340"/>
                </a:lnTo>
                <a:lnTo>
                  <a:pt x="1320" y="330"/>
                </a:lnTo>
                <a:lnTo>
                  <a:pt x="1324" y="323"/>
                </a:lnTo>
                <a:lnTo>
                  <a:pt x="1327" y="317"/>
                </a:lnTo>
                <a:lnTo>
                  <a:pt x="1330" y="310"/>
                </a:lnTo>
                <a:lnTo>
                  <a:pt x="1334" y="307"/>
                </a:lnTo>
                <a:lnTo>
                  <a:pt x="1337" y="300"/>
                </a:lnTo>
                <a:lnTo>
                  <a:pt x="1340" y="297"/>
                </a:lnTo>
                <a:lnTo>
                  <a:pt x="1343" y="290"/>
                </a:lnTo>
                <a:lnTo>
                  <a:pt x="1347" y="287"/>
                </a:lnTo>
                <a:lnTo>
                  <a:pt x="1350" y="284"/>
                </a:lnTo>
                <a:lnTo>
                  <a:pt x="1353" y="277"/>
                </a:lnTo>
                <a:lnTo>
                  <a:pt x="1357" y="270"/>
                </a:lnTo>
                <a:lnTo>
                  <a:pt x="1360" y="264"/>
                </a:lnTo>
                <a:lnTo>
                  <a:pt x="1363" y="261"/>
                </a:lnTo>
                <a:lnTo>
                  <a:pt x="1366" y="254"/>
                </a:lnTo>
                <a:lnTo>
                  <a:pt x="1370" y="251"/>
                </a:lnTo>
                <a:lnTo>
                  <a:pt x="1373" y="251"/>
                </a:lnTo>
                <a:lnTo>
                  <a:pt x="1376" y="247"/>
                </a:lnTo>
                <a:lnTo>
                  <a:pt x="1380" y="241"/>
                </a:lnTo>
                <a:lnTo>
                  <a:pt x="1383" y="238"/>
                </a:lnTo>
                <a:lnTo>
                  <a:pt x="1386" y="231"/>
                </a:lnTo>
                <a:lnTo>
                  <a:pt x="1390" y="231"/>
                </a:lnTo>
                <a:lnTo>
                  <a:pt x="1393" y="234"/>
                </a:lnTo>
                <a:lnTo>
                  <a:pt x="1396" y="241"/>
                </a:lnTo>
                <a:lnTo>
                  <a:pt x="1399" y="244"/>
                </a:lnTo>
                <a:lnTo>
                  <a:pt x="1403" y="254"/>
                </a:lnTo>
                <a:lnTo>
                  <a:pt x="1406" y="264"/>
                </a:lnTo>
                <a:lnTo>
                  <a:pt x="1409" y="270"/>
                </a:lnTo>
                <a:lnTo>
                  <a:pt x="1413" y="280"/>
                </a:lnTo>
                <a:lnTo>
                  <a:pt x="1416" y="287"/>
                </a:lnTo>
                <a:lnTo>
                  <a:pt x="1419" y="297"/>
                </a:lnTo>
                <a:lnTo>
                  <a:pt x="1422" y="307"/>
                </a:lnTo>
                <a:lnTo>
                  <a:pt x="1426" y="317"/>
                </a:lnTo>
                <a:lnTo>
                  <a:pt x="1429" y="326"/>
                </a:lnTo>
                <a:lnTo>
                  <a:pt x="1432" y="336"/>
                </a:lnTo>
                <a:lnTo>
                  <a:pt x="1436" y="346"/>
                </a:lnTo>
                <a:lnTo>
                  <a:pt x="1439" y="356"/>
                </a:lnTo>
                <a:lnTo>
                  <a:pt x="1442" y="373"/>
                </a:lnTo>
                <a:lnTo>
                  <a:pt x="1445" y="392"/>
                </a:lnTo>
                <a:lnTo>
                  <a:pt x="1449" y="412"/>
                </a:lnTo>
                <a:lnTo>
                  <a:pt x="1452" y="429"/>
                </a:lnTo>
                <a:lnTo>
                  <a:pt x="1455" y="445"/>
                </a:lnTo>
                <a:lnTo>
                  <a:pt x="1459" y="461"/>
                </a:lnTo>
                <a:lnTo>
                  <a:pt x="1462" y="478"/>
                </a:lnTo>
                <a:lnTo>
                  <a:pt x="1465" y="488"/>
                </a:lnTo>
                <a:lnTo>
                  <a:pt x="1469" y="498"/>
                </a:lnTo>
                <a:lnTo>
                  <a:pt x="1472" y="504"/>
                </a:lnTo>
                <a:lnTo>
                  <a:pt x="1475" y="511"/>
                </a:lnTo>
                <a:lnTo>
                  <a:pt x="1478" y="514"/>
                </a:lnTo>
                <a:lnTo>
                  <a:pt x="1482" y="514"/>
                </a:lnTo>
                <a:lnTo>
                  <a:pt x="1485" y="511"/>
                </a:lnTo>
                <a:lnTo>
                  <a:pt x="1488" y="508"/>
                </a:lnTo>
                <a:lnTo>
                  <a:pt x="1492" y="501"/>
                </a:lnTo>
                <a:lnTo>
                  <a:pt x="1495" y="498"/>
                </a:lnTo>
                <a:lnTo>
                  <a:pt x="1498" y="488"/>
                </a:lnTo>
                <a:lnTo>
                  <a:pt x="1501" y="481"/>
                </a:lnTo>
                <a:lnTo>
                  <a:pt x="1505" y="475"/>
                </a:lnTo>
                <a:lnTo>
                  <a:pt x="1508" y="468"/>
                </a:lnTo>
                <a:lnTo>
                  <a:pt x="1511" y="465"/>
                </a:lnTo>
                <a:lnTo>
                  <a:pt x="1515" y="458"/>
                </a:lnTo>
                <a:lnTo>
                  <a:pt x="1518" y="452"/>
                </a:lnTo>
                <a:lnTo>
                  <a:pt x="1521" y="448"/>
                </a:lnTo>
                <a:lnTo>
                  <a:pt x="1525" y="445"/>
                </a:lnTo>
                <a:lnTo>
                  <a:pt x="1528" y="442"/>
                </a:lnTo>
                <a:lnTo>
                  <a:pt x="1531" y="435"/>
                </a:lnTo>
                <a:lnTo>
                  <a:pt x="1534" y="429"/>
                </a:lnTo>
                <a:lnTo>
                  <a:pt x="1538" y="425"/>
                </a:lnTo>
                <a:lnTo>
                  <a:pt x="1541" y="422"/>
                </a:lnTo>
                <a:lnTo>
                  <a:pt x="1544" y="422"/>
                </a:lnTo>
                <a:lnTo>
                  <a:pt x="1548" y="422"/>
                </a:lnTo>
                <a:lnTo>
                  <a:pt x="1551" y="422"/>
                </a:lnTo>
                <a:lnTo>
                  <a:pt x="1554" y="425"/>
                </a:lnTo>
                <a:lnTo>
                  <a:pt x="1557" y="435"/>
                </a:lnTo>
                <a:lnTo>
                  <a:pt x="1561" y="442"/>
                </a:lnTo>
                <a:lnTo>
                  <a:pt x="1564" y="452"/>
                </a:lnTo>
                <a:lnTo>
                  <a:pt x="1567" y="461"/>
                </a:lnTo>
                <a:lnTo>
                  <a:pt x="1571" y="471"/>
                </a:lnTo>
                <a:lnTo>
                  <a:pt x="1574" y="481"/>
                </a:lnTo>
                <a:lnTo>
                  <a:pt x="1577" y="491"/>
                </a:lnTo>
                <a:lnTo>
                  <a:pt x="1581" y="498"/>
                </a:lnTo>
                <a:lnTo>
                  <a:pt x="1584" y="504"/>
                </a:lnTo>
                <a:lnTo>
                  <a:pt x="1587" y="511"/>
                </a:lnTo>
                <a:lnTo>
                  <a:pt x="1590" y="514"/>
                </a:lnTo>
                <a:lnTo>
                  <a:pt x="1594" y="517"/>
                </a:lnTo>
                <a:lnTo>
                  <a:pt x="1597" y="514"/>
                </a:lnTo>
                <a:lnTo>
                  <a:pt x="1600" y="514"/>
                </a:lnTo>
                <a:lnTo>
                  <a:pt x="1604" y="511"/>
                </a:lnTo>
                <a:lnTo>
                  <a:pt x="1607" y="508"/>
                </a:lnTo>
                <a:lnTo>
                  <a:pt x="1610" y="501"/>
                </a:lnTo>
                <a:lnTo>
                  <a:pt x="1613" y="494"/>
                </a:lnTo>
                <a:lnTo>
                  <a:pt x="1617" y="485"/>
                </a:lnTo>
                <a:lnTo>
                  <a:pt x="1620" y="478"/>
                </a:lnTo>
                <a:lnTo>
                  <a:pt x="1623" y="471"/>
                </a:lnTo>
                <a:lnTo>
                  <a:pt x="1627" y="468"/>
                </a:lnTo>
                <a:lnTo>
                  <a:pt x="1630" y="465"/>
                </a:lnTo>
                <a:lnTo>
                  <a:pt x="1633" y="461"/>
                </a:lnTo>
                <a:lnTo>
                  <a:pt x="1637" y="468"/>
                </a:lnTo>
                <a:lnTo>
                  <a:pt x="1640" y="475"/>
                </a:lnTo>
                <a:lnTo>
                  <a:pt x="1643" y="485"/>
                </a:lnTo>
                <a:lnTo>
                  <a:pt x="1646" y="494"/>
                </a:lnTo>
                <a:lnTo>
                  <a:pt x="1650" y="501"/>
                </a:lnTo>
                <a:lnTo>
                  <a:pt x="1653" y="504"/>
                </a:lnTo>
                <a:lnTo>
                  <a:pt x="1656" y="514"/>
                </a:lnTo>
                <a:lnTo>
                  <a:pt x="1660" y="517"/>
                </a:lnTo>
                <a:lnTo>
                  <a:pt x="1663" y="521"/>
                </a:lnTo>
                <a:lnTo>
                  <a:pt x="1666" y="521"/>
                </a:lnTo>
                <a:lnTo>
                  <a:pt x="1669" y="524"/>
                </a:lnTo>
                <a:lnTo>
                  <a:pt x="1673" y="524"/>
                </a:lnTo>
                <a:lnTo>
                  <a:pt x="1676" y="524"/>
                </a:lnTo>
                <a:lnTo>
                  <a:pt x="1679" y="521"/>
                </a:lnTo>
                <a:lnTo>
                  <a:pt x="1683" y="514"/>
                </a:lnTo>
                <a:lnTo>
                  <a:pt x="1686" y="511"/>
                </a:lnTo>
                <a:lnTo>
                  <a:pt x="1689" y="508"/>
                </a:lnTo>
                <a:lnTo>
                  <a:pt x="1693" y="504"/>
                </a:lnTo>
                <a:lnTo>
                  <a:pt x="1696" y="494"/>
                </a:lnTo>
                <a:lnTo>
                  <a:pt x="1699" y="488"/>
                </a:lnTo>
                <a:lnTo>
                  <a:pt x="1702" y="481"/>
                </a:lnTo>
                <a:lnTo>
                  <a:pt x="1706" y="478"/>
                </a:lnTo>
                <a:lnTo>
                  <a:pt x="1709" y="471"/>
                </a:lnTo>
                <a:lnTo>
                  <a:pt x="1712" y="468"/>
                </a:lnTo>
                <a:lnTo>
                  <a:pt x="1716" y="465"/>
                </a:lnTo>
                <a:lnTo>
                  <a:pt x="1719" y="461"/>
                </a:lnTo>
                <a:lnTo>
                  <a:pt x="1722" y="465"/>
                </a:lnTo>
                <a:lnTo>
                  <a:pt x="1725" y="468"/>
                </a:lnTo>
                <a:lnTo>
                  <a:pt x="1729" y="465"/>
                </a:lnTo>
                <a:lnTo>
                  <a:pt x="1732" y="465"/>
                </a:lnTo>
                <a:lnTo>
                  <a:pt x="1735" y="465"/>
                </a:lnTo>
                <a:lnTo>
                  <a:pt x="1739" y="465"/>
                </a:lnTo>
                <a:lnTo>
                  <a:pt x="1742" y="465"/>
                </a:lnTo>
                <a:lnTo>
                  <a:pt x="1745" y="465"/>
                </a:lnTo>
                <a:lnTo>
                  <a:pt x="1748" y="468"/>
                </a:lnTo>
                <a:lnTo>
                  <a:pt x="1752" y="468"/>
                </a:lnTo>
                <a:lnTo>
                  <a:pt x="1755" y="475"/>
                </a:lnTo>
                <a:lnTo>
                  <a:pt x="1758" y="478"/>
                </a:lnTo>
                <a:lnTo>
                  <a:pt x="1762" y="485"/>
                </a:lnTo>
                <a:lnTo>
                  <a:pt x="1765" y="488"/>
                </a:lnTo>
                <a:lnTo>
                  <a:pt x="1768" y="494"/>
                </a:lnTo>
                <a:lnTo>
                  <a:pt x="1772" y="498"/>
                </a:lnTo>
                <a:lnTo>
                  <a:pt x="1775" y="501"/>
                </a:lnTo>
                <a:lnTo>
                  <a:pt x="1778" y="501"/>
                </a:lnTo>
                <a:lnTo>
                  <a:pt x="1781" y="504"/>
                </a:lnTo>
                <a:lnTo>
                  <a:pt x="1785" y="508"/>
                </a:lnTo>
                <a:lnTo>
                  <a:pt x="1788" y="517"/>
                </a:lnTo>
                <a:lnTo>
                  <a:pt x="1791" y="527"/>
                </a:lnTo>
                <a:lnTo>
                  <a:pt x="1795" y="534"/>
                </a:lnTo>
                <a:lnTo>
                  <a:pt x="1798" y="537"/>
                </a:lnTo>
                <a:lnTo>
                  <a:pt x="1801" y="541"/>
                </a:lnTo>
                <a:lnTo>
                  <a:pt x="1804" y="544"/>
                </a:lnTo>
                <a:lnTo>
                  <a:pt x="1808" y="550"/>
                </a:lnTo>
                <a:lnTo>
                  <a:pt x="1811" y="557"/>
                </a:lnTo>
                <a:lnTo>
                  <a:pt x="1814" y="557"/>
                </a:lnTo>
              </a:path>
            </a:pathLst>
          </a:custGeom>
          <a:noFill/>
          <a:ln w="38100">
            <a:solidFill>
              <a:srgbClr val="FF0000"/>
            </a:solidFill>
            <a:prstDash val="solid"/>
            <a:round/>
            <a:headEnd/>
            <a:tailEnd/>
          </a:ln>
        </p:spPr>
        <p:txBody>
          <a:bodyPr/>
          <a:lstStyle/>
          <a:p>
            <a:endParaRPr lang="zh-CN" altLang="en-US"/>
          </a:p>
        </p:txBody>
      </p:sp>
      <p:sp>
        <p:nvSpPr>
          <p:cNvPr id="1171496" name="Freeform 40"/>
          <p:cNvSpPr>
            <a:spLocks/>
          </p:cNvSpPr>
          <p:nvPr/>
        </p:nvSpPr>
        <p:spPr bwMode="auto">
          <a:xfrm>
            <a:off x="1074738" y="1390650"/>
            <a:ext cx="2879725" cy="642938"/>
          </a:xfrm>
          <a:custGeom>
            <a:avLst/>
            <a:gdLst/>
            <a:ahLst/>
            <a:cxnLst>
              <a:cxn ang="0">
                <a:pos x="26" y="201"/>
              </a:cxn>
              <a:cxn ang="0">
                <a:pos x="56" y="155"/>
              </a:cxn>
              <a:cxn ang="0">
                <a:pos x="85" y="185"/>
              </a:cxn>
              <a:cxn ang="0">
                <a:pos x="115" y="168"/>
              </a:cxn>
              <a:cxn ang="0">
                <a:pos x="145" y="310"/>
              </a:cxn>
              <a:cxn ang="0">
                <a:pos x="174" y="214"/>
              </a:cxn>
              <a:cxn ang="0">
                <a:pos x="204" y="171"/>
              </a:cxn>
              <a:cxn ang="0">
                <a:pos x="233" y="99"/>
              </a:cxn>
              <a:cxn ang="0">
                <a:pos x="263" y="76"/>
              </a:cxn>
              <a:cxn ang="0">
                <a:pos x="293" y="0"/>
              </a:cxn>
              <a:cxn ang="0">
                <a:pos x="322" y="135"/>
              </a:cxn>
              <a:cxn ang="0">
                <a:pos x="352" y="115"/>
              </a:cxn>
              <a:cxn ang="0">
                <a:pos x="382" y="181"/>
              </a:cxn>
              <a:cxn ang="0">
                <a:pos x="411" y="145"/>
              </a:cxn>
              <a:cxn ang="0">
                <a:pos x="441" y="162"/>
              </a:cxn>
              <a:cxn ang="0">
                <a:pos x="471" y="139"/>
              </a:cxn>
              <a:cxn ang="0">
                <a:pos x="500" y="185"/>
              </a:cxn>
              <a:cxn ang="0">
                <a:pos x="530" y="145"/>
              </a:cxn>
              <a:cxn ang="0">
                <a:pos x="560" y="40"/>
              </a:cxn>
              <a:cxn ang="0">
                <a:pos x="589" y="83"/>
              </a:cxn>
              <a:cxn ang="0">
                <a:pos x="619" y="92"/>
              </a:cxn>
              <a:cxn ang="0">
                <a:pos x="648" y="165"/>
              </a:cxn>
              <a:cxn ang="0">
                <a:pos x="678" y="185"/>
              </a:cxn>
              <a:cxn ang="0">
                <a:pos x="708" y="175"/>
              </a:cxn>
              <a:cxn ang="0">
                <a:pos x="737" y="181"/>
              </a:cxn>
              <a:cxn ang="0">
                <a:pos x="767" y="234"/>
              </a:cxn>
              <a:cxn ang="0">
                <a:pos x="797" y="260"/>
              </a:cxn>
              <a:cxn ang="0">
                <a:pos x="826" y="274"/>
              </a:cxn>
              <a:cxn ang="0">
                <a:pos x="856" y="307"/>
              </a:cxn>
              <a:cxn ang="0">
                <a:pos x="886" y="260"/>
              </a:cxn>
              <a:cxn ang="0">
                <a:pos x="915" y="283"/>
              </a:cxn>
              <a:cxn ang="0">
                <a:pos x="945" y="300"/>
              </a:cxn>
              <a:cxn ang="0">
                <a:pos x="975" y="310"/>
              </a:cxn>
              <a:cxn ang="0">
                <a:pos x="1004" y="362"/>
              </a:cxn>
              <a:cxn ang="0">
                <a:pos x="1034" y="310"/>
              </a:cxn>
              <a:cxn ang="0">
                <a:pos x="1063" y="297"/>
              </a:cxn>
              <a:cxn ang="0">
                <a:pos x="1093" y="300"/>
              </a:cxn>
              <a:cxn ang="0">
                <a:pos x="1123" y="303"/>
              </a:cxn>
              <a:cxn ang="0">
                <a:pos x="1152" y="343"/>
              </a:cxn>
              <a:cxn ang="0">
                <a:pos x="1182" y="376"/>
              </a:cxn>
              <a:cxn ang="0">
                <a:pos x="1212" y="343"/>
              </a:cxn>
              <a:cxn ang="0">
                <a:pos x="1241" y="247"/>
              </a:cxn>
              <a:cxn ang="0">
                <a:pos x="1271" y="188"/>
              </a:cxn>
              <a:cxn ang="0">
                <a:pos x="1301" y="109"/>
              </a:cxn>
              <a:cxn ang="0">
                <a:pos x="1330" y="175"/>
              </a:cxn>
              <a:cxn ang="0">
                <a:pos x="1360" y="231"/>
              </a:cxn>
              <a:cxn ang="0">
                <a:pos x="1390" y="264"/>
              </a:cxn>
              <a:cxn ang="0">
                <a:pos x="1419" y="224"/>
              </a:cxn>
              <a:cxn ang="0">
                <a:pos x="1449" y="112"/>
              </a:cxn>
              <a:cxn ang="0">
                <a:pos x="1478" y="33"/>
              </a:cxn>
              <a:cxn ang="0">
                <a:pos x="1508" y="69"/>
              </a:cxn>
              <a:cxn ang="0">
                <a:pos x="1538" y="119"/>
              </a:cxn>
              <a:cxn ang="0">
                <a:pos x="1567" y="142"/>
              </a:cxn>
              <a:cxn ang="0">
                <a:pos x="1597" y="33"/>
              </a:cxn>
              <a:cxn ang="0">
                <a:pos x="1627" y="66"/>
              </a:cxn>
              <a:cxn ang="0">
                <a:pos x="1656" y="92"/>
              </a:cxn>
              <a:cxn ang="0">
                <a:pos x="1686" y="135"/>
              </a:cxn>
              <a:cxn ang="0">
                <a:pos x="1716" y="227"/>
              </a:cxn>
              <a:cxn ang="0">
                <a:pos x="1745" y="280"/>
              </a:cxn>
              <a:cxn ang="0">
                <a:pos x="1775" y="227"/>
              </a:cxn>
              <a:cxn ang="0">
                <a:pos x="1804" y="168"/>
              </a:cxn>
            </a:cxnLst>
            <a:rect l="0" t="0" r="r" b="b"/>
            <a:pathLst>
              <a:path w="1814" h="405">
                <a:moveTo>
                  <a:pt x="0" y="237"/>
                </a:moveTo>
                <a:lnTo>
                  <a:pt x="3" y="241"/>
                </a:lnTo>
                <a:lnTo>
                  <a:pt x="6" y="247"/>
                </a:lnTo>
                <a:lnTo>
                  <a:pt x="10" y="254"/>
                </a:lnTo>
                <a:lnTo>
                  <a:pt x="13" y="257"/>
                </a:lnTo>
                <a:lnTo>
                  <a:pt x="16" y="251"/>
                </a:lnTo>
                <a:lnTo>
                  <a:pt x="19" y="241"/>
                </a:lnTo>
                <a:lnTo>
                  <a:pt x="23" y="221"/>
                </a:lnTo>
                <a:lnTo>
                  <a:pt x="26" y="201"/>
                </a:lnTo>
                <a:lnTo>
                  <a:pt x="29" y="181"/>
                </a:lnTo>
                <a:lnTo>
                  <a:pt x="33" y="165"/>
                </a:lnTo>
                <a:lnTo>
                  <a:pt x="36" y="148"/>
                </a:lnTo>
                <a:lnTo>
                  <a:pt x="39" y="132"/>
                </a:lnTo>
                <a:lnTo>
                  <a:pt x="42" y="132"/>
                </a:lnTo>
                <a:lnTo>
                  <a:pt x="46" y="129"/>
                </a:lnTo>
                <a:lnTo>
                  <a:pt x="49" y="135"/>
                </a:lnTo>
                <a:lnTo>
                  <a:pt x="52" y="142"/>
                </a:lnTo>
                <a:lnTo>
                  <a:pt x="56" y="155"/>
                </a:lnTo>
                <a:lnTo>
                  <a:pt x="59" y="165"/>
                </a:lnTo>
                <a:lnTo>
                  <a:pt x="62" y="178"/>
                </a:lnTo>
                <a:lnTo>
                  <a:pt x="66" y="191"/>
                </a:lnTo>
                <a:lnTo>
                  <a:pt x="69" y="195"/>
                </a:lnTo>
                <a:lnTo>
                  <a:pt x="72" y="201"/>
                </a:lnTo>
                <a:lnTo>
                  <a:pt x="75" y="198"/>
                </a:lnTo>
                <a:lnTo>
                  <a:pt x="79" y="198"/>
                </a:lnTo>
                <a:lnTo>
                  <a:pt x="82" y="191"/>
                </a:lnTo>
                <a:lnTo>
                  <a:pt x="85" y="185"/>
                </a:lnTo>
                <a:lnTo>
                  <a:pt x="89" y="171"/>
                </a:lnTo>
                <a:lnTo>
                  <a:pt x="92" y="162"/>
                </a:lnTo>
                <a:lnTo>
                  <a:pt x="95" y="155"/>
                </a:lnTo>
                <a:lnTo>
                  <a:pt x="98" y="148"/>
                </a:lnTo>
                <a:lnTo>
                  <a:pt x="102" y="148"/>
                </a:lnTo>
                <a:lnTo>
                  <a:pt x="105" y="148"/>
                </a:lnTo>
                <a:lnTo>
                  <a:pt x="108" y="152"/>
                </a:lnTo>
                <a:lnTo>
                  <a:pt x="112" y="158"/>
                </a:lnTo>
                <a:lnTo>
                  <a:pt x="115" y="168"/>
                </a:lnTo>
                <a:lnTo>
                  <a:pt x="118" y="175"/>
                </a:lnTo>
                <a:lnTo>
                  <a:pt x="121" y="188"/>
                </a:lnTo>
                <a:lnTo>
                  <a:pt x="125" y="201"/>
                </a:lnTo>
                <a:lnTo>
                  <a:pt x="128" y="221"/>
                </a:lnTo>
                <a:lnTo>
                  <a:pt x="131" y="241"/>
                </a:lnTo>
                <a:lnTo>
                  <a:pt x="135" y="257"/>
                </a:lnTo>
                <a:lnTo>
                  <a:pt x="138" y="277"/>
                </a:lnTo>
                <a:lnTo>
                  <a:pt x="141" y="293"/>
                </a:lnTo>
                <a:lnTo>
                  <a:pt x="145" y="310"/>
                </a:lnTo>
                <a:lnTo>
                  <a:pt x="148" y="316"/>
                </a:lnTo>
                <a:lnTo>
                  <a:pt x="151" y="320"/>
                </a:lnTo>
                <a:lnTo>
                  <a:pt x="154" y="313"/>
                </a:lnTo>
                <a:lnTo>
                  <a:pt x="158" y="303"/>
                </a:lnTo>
                <a:lnTo>
                  <a:pt x="161" y="290"/>
                </a:lnTo>
                <a:lnTo>
                  <a:pt x="164" y="280"/>
                </a:lnTo>
                <a:lnTo>
                  <a:pt x="168" y="257"/>
                </a:lnTo>
                <a:lnTo>
                  <a:pt x="171" y="234"/>
                </a:lnTo>
                <a:lnTo>
                  <a:pt x="174" y="214"/>
                </a:lnTo>
                <a:lnTo>
                  <a:pt x="177" y="198"/>
                </a:lnTo>
                <a:lnTo>
                  <a:pt x="181" y="188"/>
                </a:lnTo>
                <a:lnTo>
                  <a:pt x="184" y="178"/>
                </a:lnTo>
                <a:lnTo>
                  <a:pt x="187" y="171"/>
                </a:lnTo>
                <a:lnTo>
                  <a:pt x="191" y="168"/>
                </a:lnTo>
                <a:lnTo>
                  <a:pt x="194" y="168"/>
                </a:lnTo>
                <a:lnTo>
                  <a:pt x="197" y="171"/>
                </a:lnTo>
                <a:lnTo>
                  <a:pt x="201" y="171"/>
                </a:lnTo>
                <a:lnTo>
                  <a:pt x="204" y="171"/>
                </a:lnTo>
                <a:lnTo>
                  <a:pt x="207" y="168"/>
                </a:lnTo>
                <a:lnTo>
                  <a:pt x="210" y="165"/>
                </a:lnTo>
                <a:lnTo>
                  <a:pt x="214" y="158"/>
                </a:lnTo>
                <a:lnTo>
                  <a:pt x="217" y="148"/>
                </a:lnTo>
                <a:lnTo>
                  <a:pt x="220" y="135"/>
                </a:lnTo>
                <a:lnTo>
                  <a:pt x="224" y="122"/>
                </a:lnTo>
                <a:lnTo>
                  <a:pt x="227" y="115"/>
                </a:lnTo>
                <a:lnTo>
                  <a:pt x="230" y="109"/>
                </a:lnTo>
                <a:lnTo>
                  <a:pt x="233" y="99"/>
                </a:lnTo>
                <a:lnTo>
                  <a:pt x="237" y="92"/>
                </a:lnTo>
                <a:lnTo>
                  <a:pt x="240" y="89"/>
                </a:lnTo>
                <a:lnTo>
                  <a:pt x="243" y="83"/>
                </a:lnTo>
                <a:lnTo>
                  <a:pt x="247" y="83"/>
                </a:lnTo>
                <a:lnTo>
                  <a:pt x="250" y="83"/>
                </a:lnTo>
                <a:lnTo>
                  <a:pt x="253" y="79"/>
                </a:lnTo>
                <a:lnTo>
                  <a:pt x="257" y="79"/>
                </a:lnTo>
                <a:lnTo>
                  <a:pt x="260" y="76"/>
                </a:lnTo>
                <a:lnTo>
                  <a:pt x="263" y="76"/>
                </a:lnTo>
                <a:lnTo>
                  <a:pt x="266" y="73"/>
                </a:lnTo>
                <a:lnTo>
                  <a:pt x="270" y="63"/>
                </a:lnTo>
                <a:lnTo>
                  <a:pt x="273" y="53"/>
                </a:lnTo>
                <a:lnTo>
                  <a:pt x="276" y="43"/>
                </a:lnTo>
                <a:lnTo>
                  <a:pt x="280" y="30"/>
                </a:lnTo>
                <a:lnTo>
                  <a:pt x="283" y="17"/>
                </a:lnTo>
                <a:lnTo>
                  <a:pt x="286" y="7"/>
                </a:lnTo>
                <a:lnTo>
                  <a:pt x="289" y="0"/>
                </a:lnTo>
                <a:lnTo>
                  <a:pt x="293" y="0"/>
                </a:lnTo>
                <a:lnTo>
                  <a:pt x="296" y="7"/>
                </a:lnTo>
                <a:lnTo>
                  <a:pt x="299" y="13"/>
                </a:lnTo>
                <a:lnTo>
                  <a:pt x="303" y="27"/>
                </a:lnTo>
                <a:lnTo>
                  <a:pt x="306" y="46"/>
                </a:lnTo>
                <a:lnTo>
                  <a:pt x="309" y="66"/>
                </a:lnTo>
                <a:lnTo>
                  <a:pt x="313" y="86"/>
                </a:lnTo>
                <a:lnTo>
                  <a:pt x="316" y="106"/>
                </a:lnTo>
                <a:lnTo>
                  <a:pt x="319" y="122"/>
                </a:lnTo>
                <a:lnTo>
                  <a:pt x="322" y="135"/>
                </a:lnTo>
                <a:lnTo>
                  <a:pt x="326" y="142"/>
                </a:lnTo>
                <a:lnTo>
                  <a:pt x="329" y="145"/>
                </a:lnTo>
                <a:lnTo>
                  <a:pt x="332" y="142"/>
                </a:lnTo>
                <a:lnTo>
                  <a:pt x="336" y="135"/>
                </a:lnTo>
                <a:lnTo>
                  <a:pt x="339" y="129"/>
                </a:lnTo>
                <a:lnTo>
                  <a:pt x="342" y="119"/>
                </a:lnTo>
                <a:lnTo>
                  <a:pt x="345" y="115"/>
                </a:lnTo>
                <a:lnTo>
                  <a:pt x="349" y="112"/>
                </a:lnTo>
                <a:lnTo>
                  <a:pt x="352" y="115"/>
                </a:lnTo>
                <a:lnTo>
                  <a:pt x="355" y="122"/>
                </a:lnTo>
                <a:lnTo>
                  <a:pt x="359" y="132"/>
                </a:lnTo>
                <a:lnTo>
                  <a:pt x="362" y="145"/>
                </a:lnTo>
                <a:lnTo>
                  <a:pt x="365" y="155"/>
                </a:lnTo>
                <a:lnTo>
                  <a:pt x="369" y="162"/>
                </a:lnTo>
                <a:lnTo>
                  <a:pt x="372" y="168"/>
                </a:lnTo>
                <a:lnTo>
                  <a:pt x="375" y="175"/>
                </a:lnTo>
                <a:lnTo>
                  <a:pt x="378" y="178"/>
                </a:lnTo>
                <a:lnTo>
                  <a:pt x="382" y="181"/>
                </a:lnTo>
                <a:lnTo>
                  <a:pt x="385" y="181"/>
                </a:lnTo>
                <a:lnTo>
                  <a:pt x="388" y="178"/>
                </a:lnTo>
                <a:lnTo>
                  <a:pt x="392" y="178"/>
                </a:lnTo>
                <a:lnTo>
                  <a:pt x="395" y="175"/>
                </a:lnTo>
                <a:lnTo>
                  <a:pt x="398" y="171"/>
                </a:lnTo>
                <a:lnTo>
                  <a:pt x="401" y="162"/>
                </a:lnTo>
                <a:lnTo>
                  <a:pt x="405" y="158"/>
                </a:lnTo>
                <a:lnTo>
                  <a:pt x="408" y="152"/>
                </a:lnTo>
                <a:lnTo>
                  <a:pt x="411" y="145"/>
                </a:lnTo>
                <a:lnTo>
                  <a:pt x="415" y="139"/>
                </a:lnTo>
                <a:lnTo>
                  <a:pt x="418" y="135"/>
                </a:lnTo>
                <a:lnTo>
                  <a:pt x="421" y="132"/>
                </a:lnTo>
                <a:lnTo>
                  <a:pt x="424" y="135"/>
                </a:lnTo>
                <a:lnTo>
                  <a:pt x="428" y="139"/>
                </a:lnTo>
                <a:lnTo>
                  <a:pt x="431" y="145"/>
                </a:lnTo>
                <a:lnTo>
                  <a:pt x="434" y="148"/>
                </a:lnTo>
                <a:lnTo>
                  <a:pt x="438" y="155"/>
                </a:lnTo>
                <a:lnTo>
                  <a:pt x="441" y="162"/>
                </a:lnTo>
                <a:lnTo>
                  <a:pt x="444" y="168"/>
                </a:lnTo>
                <a:lnTo>
                  <a:pt x="448" y="171"/>
                </a:lnTo>
                <a:lnTo>
                  <a:pt x="451" y="171"/>
                </a:lnTo>
                <a:lnTo>
                  <a:pt x="454" y="168"/>
                </a:lnTo>
                <a:lnTo>
                  <a:pt x="457" y="165"/>
                </a:lnTo>
                <a:lnTo>
                  <a:pt x="461" y="158"/>
                </a:lnTo>
                <a:lnTo>
                  <a:pt x="464" y="152"/>
                </a:lnTo>
                <a:lnTo>
                  <a:pt x="467" y="145"/>
                </a:lnTo>
                <a:lnTo>
                  <a:pt x="471" y="139"/>
                </a:lnTo>
                <a:lnTo>
                  <a:pt x="474" y="135"/>
                </a:lnTo>
                <a:lnTo>
                  <a:pt x="477" y="132"/>
                </a:lnTo>
                <a:lnTo>
                  <a:pt x="480" y="135"/>
                </a:lnTo>
                <a:lnTo>
                  <a:pt x="484" y="139"/>
                </a:lnTo>
                <a:lnTo>
                  <a:pt x="487" y="142"/>
                </a:lnTo>
                <a:lnTo>
                  <a:pt x="490" y="152"/>
                </a:lnTo>
                <a:lnTo>
                  <a:pt x="494" y="162"/>
                </a:lnTo>
                <a:lnTo>
                  <a:pt x="497" y="175"/>
                </a:lnTo>
                <a:lnTo>
                  <a:pt x="500" y="185"/>
                </a:lnTo>
                <a:lnTo>
                  <a:pt x="504" y="195"/>
                </a:lnTo>
                <a:lnTo>
                  <a:pt x="507" y="204"/>
                </a:lnTo>
                <a:lnTo>
                  <a:pt x="510" y="208"/>
                </a:lnTo>
                <a:lnTo>
                  <a:pt x="513" y="211"/>
                </a:lnTo>
                <a:lnTo>
                  <a:pt x="517" y="208"/>
                </a:lnTo>
                <a:lnTo>
                  <a:pt x="520" y="198"/>
                </a:lnTo>
                <a:lnTo>
                  <a:pt x="523" y="185"/>
                </a:lnTo>
                <a:lnTo>
                  <a:pt x="527" y="165"/>
                </a:lnTo>
                <a:lnTo>
                  <a:pt x="530" y="145"/>
                </a:lnTo>
                <a:lnTo>
                  <a:pt x="533" y="119"/>
                </a:lnTo>
                <a:lnTo>
                  <a:pt x="536" y="96"/>
                </a:lnTo>
                <a:lnTo>
                  <a:pt x="540" y="83"/>
                </a:lnTo>
                <a:lnTo>
                  <a:pt x="543" y="69"/>
                </a:lnTo>
                <a:lnTo>
                  <a:pt x="546" y="60"/>
                </a:lnTo>
                <a:lnTo>
                  <a:pt x="550" y="50"/>
                </a:lnTo>
                <a:lnTo>
                  <a:pt x="553" y="43"/>
                </a:lnTo>
                <a:lnTo>
                  <a:pt x="556" y="40"/>
                </a:lnTo>
                <a:lnTo>
                  <a:pt x="560" y="40"/>
                </a:lnTo>
                <a:lnTo>
                  <a:pt x="563" y="43"/>
                </a:lnTo>
                <a:lnTo>
                  <a:pt x="566" y="46"/>
                </a:lnTo>
                <a:lnTo>
                  <a:pt x="569" y="50"/>
                </a:lnTo>
                <a:lnTo>
                  <a:pt x="573" y="60"/>
                </a:lnTo>
                <a:lnTo>
                  <a:pt x="576" y="66"/>
                </a:lnTo>
                <a:lnTo>
                  <a:pt x="579" y="69"/>
                </a:lnTo>
                <a:lnTo>
                  <a:pt x="583" y="76"/>
                </a:lnTo>
                <a:lnTo>
                  <a:pt x="586" y="79"/>
                </a:lnTo>
                <a:lnTo>
                  <a:pt x="589" y="83"/>
                </a:lnTo>
                <a:lnTo>
                  <a:pt x="592" y="83"/>
                </a:lnTo>
                <a:lnTo>
                  <a:pt x="596" y="86"/>
                </a:lnTo>
                <a:lnTo>
                  <a:pt x="599" y="86"/>
                </a:lnTo>
                <a:lnTo>
                  <a:pt x="602" y="86"/>
                </a:lnTo>
                <a:lnTo>
                  <a:pt x="606" y="89"/>
                </a:lnTo>
                <a:lnTo>
                  <a:pt x="609" y="89"/>
                </a:lnTo>
                <a:lnTo>
                  <a:pt x="612" y="89"/>
                </a:lnTo>
                <a:lnTo>
                  <a:pt x="616" y="89"/>
                </a:lnTo>
                <a:lnTo>
                  <a:pt x="619" y="92"/>
                </a:lnTo>
                <a:lnTo>
                  <a:pt x="622" y="99"/>
                </a:lnTo>
                <a:lnTo>
                  <a:pt x="625" y="112"/>
                </a:lnTo>
                <a:lnTo>
                  <a:pt x="629" y="122"/>
                </a:lnTo>
                <a:lnTo>
                  <a:pt x="632" y="132"/>
                </a:lnTo>
                <a:lnTo>
                  <a:pt x="635" y="139"/>
                </a:lnTo>
                <a:lnTo>
                  <a:pt x="639" y="148"/>
                </a:lnTo>
                <a:lnTo>
                  <a:pt x="642" y="155"/>
                </a:lnTo>
                <a:lnTo>
                  <a:pt x="645" y="162"/>
                </a:lnTo>
                <a:lnTo>
                  <a:pt x="648" y="165"/>
                </a:lnTo>
                <a:lnTo>
                  <a:pt x="652" y="171"/>
                </a:lnTo>
                <a:lnTo>
                  <a:pt x="655" y="175"/>
                </a:lnTo>
                <a:lnTo>
                  <a:pt x="658" y="181"/>
                </a:lnTo>
                <a:lnTo>
                  <a:pt x="662" y="188"/>
                </a:lnTo>
                <a:lnTo>
                  <a:pt x="665" y="191"/>
                </a:lnTo>
                <a:lnTo>
                  <a:pt x="668" y="191"/>
                </a:lnTo>
                <a:lnTo>
                  <a:pt x="672" y="195"/>
                </a:lnTo>
                <a:lnTo>
                  <a:pt x="675" y="191"/>
                </a:lnTo>
                <a:lnTo>
                  <a:pt x="678" y="185"/>
                </a:lnTo>
                <a:lnTo>
                  <a:pt x="681" y="175"/>
                </a:lnTo>
                <a:lnTo>
                  <a:pt x="685" y="165"/>
                </a:lnTo>
                <a:lnTo>
                  <a:pt x="688" y="152"/>
                </a:lnTo>
                <a:lnTo>
                  <a:pt x="691" y="145"/>
                </a:lnTo>
                <a:lnTo>
                  <a:pt x="695" y="142"/>
                </a:lnTo>
                <a:lnTo>
                  <a:pt x="698" y="142"/>
                </a:lnTo>
                <a:lnTo>
                  <a:pt x="701" y="148"/>
                </a:lnTo>
                <a:lnTo>
                  <a:pt x="704" y="158"/>
                </a:lnTo>
                <a:lnTo>
                  <a:pt x="708" y="175"/>
                </a:lnTo>
                <a:lnTo>
                  <a:pt x="711" y="191"/>
                </a:lnTo>
                <a:lnTo>
                  <a:pt x="714" y="204"/>
                </a:lnTo>
                <a:lnTo>
                  <a:pt x="718" y="214"/>
                </a:lnTo>
                <a:lnTo>
                  <a:pt x="721" y="221"/>
                </a:lnTo>
                <a:lnTo>
                  <a:pt x="724" y="218"/>
                </a:lnTo>
                <a:lnTo>
                  <a:pt x="728" y="214"/>
                </a:lnTo>
                <a:lnTo>
                  <a:pt x="731" y="204"/>
                </a:lnTo>
                <a:lnTo>
                  <a:pt x="734" y="191"/>
                </a:lnTo>
                <a:lnTo>
                  <a:pt x="737" y="181"/>
                </a:lnTo>
                <a:lnTo>
                  <a:pt x="741" y="175"/>
                </a:lnTo>
                <a:lnTo>
                  <a:pt x="744" y="175"/>
                </a:lnTo>
                <a:lnTo>
                  <a:pt x="747" y="175"/>
                </a:lnTo>
                <a:lnTo>
                  <a:pt x="751" y="185"/>
                </a:lnTo>
                <a:lnTo>
                  <a:pt x="754" y="195"/>
                </a:lnTo>
                <a:lnTo>
                  <a:pt x="757" y="211"/>
                </a:lnTo>
                <a:lnTo>
                  <a:pt x="760" y="224"/>
                </a:lnTo>
                <a:lnTo>
                  <a:pt x="764" y="231"/>
                </a:lnTo>
                <a:lnTo>
                  <a:pt x="767" y="234"/>
                </a:lnTo>
                <a:lnTo>
                  <a:pt x="770" y="234"/>
                </a:lnTo>
                <a:lnTo>
                  <a:pt x="774" y="237"/>
                </a:lnTo>
                <a:lnTo>
                  <a:pt x="777" y="237"/>
                </a:lnTo>
                <a:lnTo>
                  <a:pt x="780" y="237"/>
                </a:lnTo>
                <a:lnTo>
                  <a:pt x="783" y="241"/>
                </a:lnTo>
                <a:lnTo>
                  <a:pt x="787" y="244"/>
                </a:lnTo>
                <a:lnTo>
                  <a:pt x="790" y="251"/>
                </a:lnTo>
                <a:lnTo>
                  <a:pt x="793" y="257"/>
                </a:lnTo>
                <a:lnTo>
                  <a:pt x="797" y="260"/>
                </a:lnTo>
                <a:lnTo>
                  <a:pt x="800" y="264"/>
                </a:lnTo>
                <a:lnTo>
                  <a:pt x="803" y="264"/>
                </a:lnTo>
                <a:lnTo>
                  <a:pt x="807" y="267"/>
                </a:lnTo>
                <a:lnTo>
                  <a:pt x="810" y="264"/>
                </a:lnTo>
                <a:lnTo>
                  <a:pt x="813" y="264"/>
                </a:lnTo>
                <a:lnTo>
                  <a:pt x="816" y="264"/>
                </a:lnTo>
                <a:lnTo>
                  <a:pt x="820" y="264"/>
                </a:lnTo>
                <a:lnTo>
                  <a:pt x="823" y="270"/>
                </a:lnTo>
                <a:lnTo>
                  <a:pt x="826" y="274"/>
                </a:lnTo>
                <a:lnTo>
                  <a:pt x="830" y="277"/>
                </a:lnTo>
                <a:lnTo>
                  <a:pt x="833" y="283"/>
                </a:lnTo>
                <a:lnTo>
                  <a:pt x="836" y="287"/>
                </a:lnTo>
                <a:lnTo>
                  <a:pt x="839" y="293"/>
                </a:lnTo>
                <a:lnTo>
                  <a:pt x="843" y="297"/>
                </a:lnTo>
                <a:lnTo>
                  <a:pt x="846" y="300"/>
                </a:lnTo>
                <a:lnTo>
                  <a:pt x="849" y="303"/>
                </a:lnTo>
                <a:lnTo>
                  <a:pt x="853" y="303"/>
                </a:lnTo>
                <a:lnTo>
                  <a:pt x="856" y="307"/>
                </a:lnTo>
                <a:lnTo>
                  <a:pt x="859" y="310"/>
                </a:lnTo>
                <a:lnTo>
                  <a:pt x="863" y="307"/>
                </a:lnTo>
                <a:lnTo>
                  <a:pt x="866" y="303"/>
                </a:lnTo>
                <a:lnTo>
                  <a:pt x="869" y="300"/>
                </a:lnTo>
                <a:lnTo>
                  <a:pt x="872" y="297"/>
                </a:lnTo>
                <a:lnTo>
                  <a:pt x="876" y="290"/>
                </a:lnTo>
                <a:lnTo>
                  <a:pt x="879" y="283"/>
                </a:lnTo>
                <a:lnTo>
                  <a:pt x="882" y="270"/>
                </a:lnTo>
                <a:lnTo>
                  <a:pt x="886" y="260"/>
                </a:lnTo>
                <a:lnTo>
                  <a:pt x="889" y="257"/>
                </a:lnTo>
                <a:lnTo>
                  <a:pt x="892" y="254"/>
                </a:lnTo>
                <a:lnTo>
                  <a:pt x="895" y="257"/>
                </a:lnTo>
                <a:lnTo>
                  <a:pt x="899" y="260"/>
                </a:lnTo>
                <a:lnTo>
                  <a:pt x="902" y="270"/>
                </a:lnTo>
                <a:lnTo>
                  <a:pt x="905" y="277"/>
                </a:lnTo>
                <a:lnTo>
                  <a:pt x="909" y="280"/>
                </a:lnTo>
                <a:lnTo>
                  <a:pt x="912" y="283"/>
                </a:lnTo>
                <a:lnTo>
                  <a:pt x="915" y="283"/>
                </a:lnTo>
                <a:lnTo>
                  <a:pt x="919" y="283"/>
                </a:lnTo>
                <a:lnTo>
                  <a:pt x="922" y="287"/>
                </a:lnTo>
                <a:lnTo>
                  <a:pt x="925" y="290"/>
                </a:lnTo>
                <a:lnTo>
                  <a:pt x="928" y="293"/>
                </a:lnTo>
                <a:lnTo>
                  <a:pt x="932" y="293"/>
                </a:lnTo>
                <a:lnTo>
                  <a:pt x="935" y="297"/>
                </a:lnTo>
                <a:lnTo>
                  <a:pt x="938" y="300"/>
                </a:lnTo>
                <a:lnTo>
                  <a:pt x="942" y="300"/>
                </a:lnTo>
                <a:lnTo>
                  <a:pt x="945" y="300"/>
                </a:lnTo>
                <a:lnTo>
                  <a:pt x="948" y="297"/>
                </a:lnTo>
                <a:lnTo>
                  <a:pt x="951" y="297"/>
                </a:lnTo>
                <a:lnTo>
                  <a:pt x="955" y="297"/>
                </a:lnTo>
                <a:lnTo>
                  <a:pt x="958" y="300"/>
                </a:lnTo>
                <a:lnTo>
                  <a:pt x="961" y="297"/>
                </a:lnTo>
                <a:lnTo>
                  <a:pt x="965" y="297"/>
                </a:lnTo>
                <a:lnTo>
                  <a:pt x="968" y="300"/>
                </a:lnTo>
                <a:lnTo>
                  <a:pt x="971" y="303"/>
                </a:lnTo>
                <a:lnTo>
                  <a:pt x="975" y="310"/>
                </a:lnTo>
                <a:lnTo>
                  <a:pt x="978" y="316"/>
                </a:lnTo>
                <a:lnTo>
                  <a:pt x="981" y="323"/>
                </a:lnTo>
                <a:lnTo>
                  <a:pt x="984" y="333"/>
                </a:lnTo>
                <a:lnTo>
                  <a:pt x="988" y="339"/>
                </a:lnTo>
                <a:lnTo>
                  <a:pt x="991" y="346"/>
                </a:lnTo>
                <a:lnTo>
                  <a:pt x="994" y="349"/>
                </a:lnTo>
                <a:lnTo>
                  <a:pt x="998" y="356"/>
                </a:lnTo>
                <a:lnTo>
                  <a:pt x="1001" y="359"/>
                </a:lnTo>
                <a:lnTo>
                  <a:pt x="1004" y="362"/>
                </a:lnTo>
                <a:lnTo>
                  <a:pt x="1007" y="362"/>
                </a:lnTo>
                <a:lnTo>
                  <a:pt x="1011" y="362"/>
                </a:lnTo>
                <a:lnTo>
                  <a:pt x="1014" y="356"/>
                </a:lnTo>
                <a:lnTo>
                  <a:pt x="1017" y="349"/>
                </a:lnTo>
                <a:lnTo>
                  <a:pt x="1021" y="339"/>
                </a:lnTo>
                <a:lnTo>
                  <a:pt x="1024" y="333"/>
                </a:lnTo>
                <a:lnTo>
                  <a:pt x="1027" y="323"/>
                </a:lnTo>
                <a:lnTo>
                  <a:pt x="1031" y="313"/>
                </a:lnTo>
                <a:lnTo>
                  <a:pt x="1034" y="310"/>
                </a:lnTo>
                <a:lnTo>
                  <a:pt x="1037" y="303"/>
                </a:lnTo>
                <a:lnTo>
                  <a:pt x="1040" y="300"/>
                </a:lnTo>
                <a:lnTo>
                  <a:pt x="1044" y="297"/>
                </a:lnTo>
                <a:lnTo>
                  <a:pt x="1047" y="293"/>
                </a:lnTo>
                <a:lnTo>
                  <a:pt x="1050" y="293"/>
                </a:lnTo>
                <a:lnTo>
                  <a:pt x="1054" y="293"/>
                </a:lnTo>
                <a:lnTo>
                  <a:pt x="1057" y="297"/>
                </a:lnTo>
                <a:lnTo>
                  <a:pt x="1060" y="297"/>
                </a:lnTo>
                <a:lnTo>
                  <a:pt x="1063" y="297"/>
                </a:lnTo>
                <a:lnTo>
                  <a:pt x="1067" y="297"/>
                </a:lnTo>
                <a:lnTo>
                  <a:pt x="1070" y="297"/>
                </a:lnTo>
                <a:lnTo>
                  <a:pt x="1073" y="300"/>
                </a:lnTo>
                <a:lnTo>
                  <a:pt x="1077" y="303"/>
                </a:lnTo>
                <a:lnTo>
                  <a:pt x="1080" y="303"/>
                </a:lnTo>
                <a:lnTo>
                  <a:pt x="1083" y="307"/>
                </a:lnTo>
                <a:lnTo>
                  <a:pt x="1086" y="307"/>
                </a:lnTo>
                <a:lnTo>
                  <a:pt x="1090" y="307"/>
                </a:lnTo>
                <a:lnTo>
                  <a:pt x="1093" y="300"/>
                </a:lnTo>
                <a:lnTo>
                  <a:pt x="1096" y="297"/>
                </a:lnTo>
                <a:lnTo>
                  <a:pt x="1100" y="297"/>
                </a:lnTo>
                <a:lnTo>
                  <a:pt x="1103" y="297"/>
                </a:lnTo>
                <a:lnTo>
                  <a:pt x="1106" y="297"/>
                </a:lnTo>
                <a:lnTo>
                  <a:pt x="1110" y="293"/>
                </a:lnTo>
                <a:lnTo>
                  <a:pt x="1113" y="293"/>
                </a:lnTo>
                <a:lnTo>
                  <a:pt x="1116" y="297"/>
                </a:lnTo>
                <a:lnTo>
                  <a:pt x="1119" y="300"/>
                </a:lnTo>
                <a:lnTo>
                  <a:pt x="1123" y="303"/>
                </a:lnTo>
                <a:lnTo>
                  <a:pt x="1126" y="310"/>
                </a:lnTo>
                <a:lnTo>
                  <a:pt x="1129" y="316"/>
                </a:lnTo>
                <a:lnTo>
                  <a:pt x="1133" y="330"/>
                </a:lnTo>
                <a:lnTo>
                  <a:pt x="1136" y="343"/>
                </a:lnTo>
                <a:lnTo>
                  <a:pt x="1139" y="349"/>
                </a:lnTo>
                <a:lnTo>
                  <a:pt x="1142" y="356"/>
                </a:lnTo>
                <a:lnTo>
                  <a:pt x="1146" y="353"/>
                </a:lnTo>
                <a:lnTo>
                  <a:pt x="1149" y="349"/>
                </a:lnTo>
                <a:lnTo>
                  <a:pt x="1152" y="343"/>
                </a:lnTo>
                <a:lnTo>
                  <a:pt x="1156" y="339"/>
                </a:lnTo>
                <a:lnTo>
                  <a:pt x="1159" y="336"/>
                </a:lnTo>
                <a:lnTo>
                  <a:pt x="1162" y="333"/>
                </a:lnTo>
                <a:lnTo>
                  <a:pt x="1166" y="333"/>
                </a:lnTo>
                <a:lnTo>
                  <a:pt x="1169" y="336"/>
                </a:lnTo>
                <a:lnTo>
                  <a:pt x="1172" y="343"/>
                </a:lnTo>
                <a:lnTo>
                  <a:pt x="1175" y="349"/>
                </a:lnTo>
                <a:lnTo>
                  <a:pt x="1179" y="362"/>
                </a:lnTo>
                <a:lnTo>
                  <a:pt x="1182" y="376"/>
                </a:lnTo>
                <a:lnTo>
                  <a:pt x="1185" y="389"/>
                </a:lnTo>
                <a:lnTo>
                  <a:pt x="1189" y="399"/>
                </a:lnTo>
                <a:lnTo>
                  <a:pt x="1192" y="405"/>
                </a:lnTo>
                <a:lnTo>
                  <a:pt x="1195" y="402"/>
                </a:lnTo>
                <a:lnTo>
                  <a:pt x="1198" y="395"/>
                </a:lnTo>
                <a:lnTo>
                  <a:pt x="1202" y="386"/>
                </a:lnTo>
                <a:lnTo>
                  <a:pt x="1205" y="372"/>
                </a:lnTo>
                <a:lnTo>
                  <a:pt x="1208" y="356"/>
                </a:lnTo>
                <a:lnTo>
                  <a:pt x="1212" y="343"/>
                </a:lnTo>
                <a:lnTo>
                  <a:pt x="1215" y="330"/>
                </a:lnTo>
                <a:lnTo>
                  <a:pt x="1218" y="316"/>
                </a:lnTo>
                <a:lnTo>
                  <a:pt x="1222" y="307"/>
                </a:lnTo>
                <a:lnTo>
                  <a:pt x="1225" y="297"/>
                </a:lnTo>
                <a:lnTo>
                  <a:pt x="1228" y="283"/>
                </a:lnTo>
                <a:lnTo>
                  <a:pt x="1231" y="277"/>
                </a:lnTo>
                <a:lnTo>
                  <a:pt x="1235" y="270"/>
                </a:lnTo>
                <a:lnTo>
                  <a:pt x="1238" y="260"/>
                </a:lnTo>
                <a:lnTo>
                  <a:pt x="1241" y="247"/>
                </a:lnTo>
                <a:lnTo>
                  <a:pt x="1245" y="234"/>
                </a:lnTo>
                <a:lnTo>
                  <a:pt x="1248" y="224"/>
                </a:lnTo>
                <a:lnTo>
                  <a:pt x="1251" y="214"/>
                </a:lnTo>
                <a:lnTo>
                  <a:pt x="1254" y="208"/>
                </a:lnTo>
                <a:lnTo>
                  <a:pt x="1258" y="201"/>
                </a:lnTo>
                <a:lnTo>
                  <a:pt x="1261" y="191"/>
                </a:lnTo>
                <a:lnTo>
                  <a:pt x="1264" y="188"/>
                </a:lnTo>
                <a:lnTo>
                  <a:pt x="1268" y="188"/>
                </a:lnTo>
                <a:lnTo>
                  <a:pt x="1271" y="188"/>
                </a:lnTo>
                <a:lnTo>
                  <a:pt x="1274" y="188"/>
                </a:lnTo>
                <a:lnTo>
                  <a:pt x="1278" y="188"/>
                </a:lnTo>
                <a:lnTo>
                  <a:pt x="1281" y="181"/>
                </a:lnTo>
                <a:lnTo>
                  <a:pt x="1284" y="175"/>
                </a:lnTo>
                <a:lnTo>
                  <a:pt x="1287" y="165"/>
                </a:lnTo>
                <a:lnTo>
                  <a:pt x="1291" y="148"/>
                </a:lnTo>
                <a:lnTo>
                  <a:pt x="1294" y="132"/>
                </a:lnTo>
                <a:lnTo>
                  <a:pt x="1297" y="119"/>
                </a:lnTo>
                <a:lnTo>
                  <a:pt x="1301" y="109"/>
                </a:lnTo>
                <a:lnTo>
                  <a:pt x="1304" y="106"/>
                </a:lnTo>
                <a:lnTo>
                  <a:pt x="1307" y="106"/>
                </a:lnTo>
                <a:lnTo>
                  <a:pt x="1310" y="109"/>
                </a:lnTo>
                <a:lnTo>
                  <a:pt x="1314" y="115"/>
                </a:lnTo>
                <a:lnTo>
                  <a:pt x="1317" y="125"/>
                </a:lnTo>
                <a:lnTo>
                  <a:pt x="1320" y="139"/>
                </a:lnTo>
                <a:lnTo>
                  <a:pt x="1324" y="152"/>
                </a:lnTo>
                <a:lnTo>
                  <a:pt x="1327" y="162"/>
                </a:lnTo>
                <a:lnTo>
                  <a:pt x="1330" y="175"/>
                </a:lnTo>
                <a:lnTo>
                  <a:pt x="1334" y="188"/>
                </a:lnTo>
                <a:lnTo>
                  <a:pt x="1337" y="198"/>
                </a:lnTo>
                <a:lnTo>
                  <a:pt x="1340" y="201"/>
                </a:lnTo>
                <a:lnTo>
                  <a:pt x="1343" y="204"/>
                </a:lnTo>
                <a:lnTo>
                  <a:pt x="1347" y="208"/>
                </a:lnTo>
                <a:lnTo>
                  <a:pt x="1350" y="214"/>
                </a:lnTo>
                <a:lnTo>
                  <a:pt x="1353" y="221"/>
                </a:lnTo>
                <a:lnTo>
                  <a:pt x="1357" y="227"/>
                </a:lnTo>
                <a:lnTo>
                  <a:pt x="1360" y="231"/>
                </a:lnTo>
                <a:lnTo>
                  <a:pt x="1363" y="237"/>
                </a:lnTo>
                <a:lnTo>
                  <a:pt x="1366" y="244"/>
                </a:lnTo>
                <a:lnTo>
                  <a:pt x="1370" y="247"/>
                </a:lnTo>
                <a:lnTo>
                  <a:pt x="1373" y="251"/>
                </a:lnTo>
                <a:lnTo>
                  <a:pt x="1376" y="254"/>
                </a:lnTo>
                <a:lnTo>
                  <a:pt x="1380" y="257"/>
                </a:lnTo>
                <a:lnTo>
                  <a:pt x="1383" y="260"/>
                </a:lnTo>
                <a:lnTo>
                  <a:pt x="1386" y="267"/>
                </a:lnTo>
                <a:lnTo>
                  <a:pt x="1390" y="264"/>
                </a:lnTo>
                <a:lnTo>
                  <a:pt x="1393" y="260"/>
                </a:lnTo>
                <a:lnTo>
                  <a:pt x="1396" y="254"/>
                </a:lnTo>
                <a:lnTo>
                  <a:pt x="1399" y="247"/>
                </a:lnTo>
                <a:lnTo>
                  <a:pt x="1403" y="241"/>
                </a:lnTo>
                <a:lnTo>
                  <a:pt x="1406" y="234"/>
                </a:lnTo>
                <a:lnTo>
                  <a:pt x="1409" y="231"/>
                </a:lnTo>
                <a:lnTo>
                  <a:pt x="1413" y="227"/>
                </a:lnTo>
                <a:lnTo>
                  <a:pt x="1416" y="224"/>
                </a:lnTo>
                <a:lnTo>
                  <a:pt x="1419" y="224"/>
                </a:lnTo>
                <a:lnTo>
                  <a:pt x="1422" y="221"/>
                </a:lnTo>
                <a:lnTo>
                  <a:pt x="1426" y="214"/>
                </a:lnTo>
                <a:lnTo>
                  <a:pt x="1429" y="208"/>
                </a:lnTo>
                <a:lnTo>
                  <a:pt x="1432" y="201"/>
                </a:lnTo>
                <a:lnTo>
                  <a:pt x="1436" y="191"/>
                </a:lnTo>
                <a:lnTo>
                  <a:pt x="1439" y="175"/>
                </a:lnTo>
                <a:lnTo>
                  <a:pt x="1442" y="158"/>
                </a:lnTo>
                <a:lnTo>
                  <a:pt x="1445" y="132"/>
                </a:lnTo>
                <a:lnTo>
                  <a:pt x="1449" y="112"/>
                </a:lnTo>
                <a:lnTo>
                  <a:pt x="1452" y="96"/>
                </a:lnTo>
                <a:lnTo>
                  <a:pt x="1455" y="79"/>
                </a:lnTo>
                <a:lnTo>
                  <a:pt x="1459" y="66"/>
                </a:lnTo>
                <a:lnTo>
                  <a:pt x="1462" y="53"/>
                </a:lnTo>
                <a:lnTo>
                  <a:pt x="1465" y="46"/>
                </a:lnTo>
                <a:lnTo>
                  <a:pt x="1469" y="43"/>
                </a:lnTo>
                <a:lnTo>
                  <a:pt x="1472" y="40"/>
                </a:lnTo>
                <a:lnTo>
                  <a:pt x="1475" y="36"/>
                </a:lnTo>
                <a:lnTo>
                  <a:pt x="1478" y="33"/>
                </a:lnTo>
                <a:lnTo>
                  <a:pt x="1482" y="33"/>
                </a:lnTo>
                <a:lnTo>
                  <a:pt x="1485" y="40"/>
                </a:lnTo>
                <a:lnTo>
                  <a:pt x="1488" y="43"/>
                </a:lnTo>
                <a:lnTo>
                  <a:pt x="1492" y="46"/>
                </a:lnTo>
                <a:lnTo>
                  <a:pt x="1495" y="50"/>
                </a:lnTo>
                <a:lnTo>
                  <a:pt x="1498" y="56"/>
                </a:lnTo>
                <a:lnTo>
                  <a:pt x="1501" y="63"/>
                </a:lnTo>
                <a:lnTo>
                  <a:pt x="1505" y="66"/>
                </a:lnTo>
                <a:lnTo>
                  <a:pt x="1508" y="69"/>
                </a:lnTo>
                <a:lnTo>
                  <a:pt x="1511" y="73"/>
                </a:lnTo>
                <a:lnTo>
                  <a:pt x="1515" y="76"/>
                </a:lnTo>
                <a:lnTo>
                  <a:pt x="1518" y="83"/>
                </a:lnTo>
                <a:lnTo>
                  <a:pt x="1521" y="86"/>
                </a:lnTo>
                <a:lnTo>
                  <a:pt x="1525" y="89"/>
                </a:lnTo>
                <a:lnTo>
                  <a:pt x="1528" y="92"/>
                </a:lnTo>
                <a:lnTo>
                  <a:pt x="1531" y="102"/>
                </a:lnTo>
                <a:lnTo>
                  <a:pt x="1534" y="112"/>
                </a:lnTo>
                <a:lnTo>
                  <a:pt x="1538" y="119"/>
                </a:lnTo>
                <a:lnTo>
                  <a:pt x="1541" y="129"/>
                </a:lnTo>
                <a:lnTo>
                  <a:pt x="1544" y="139"/>
                </a:lnTo>
                <a:lnTo>
                  <a:pt x="1548" y="148"/>
                </a:lnTo>
                <a:lnTo>
                  <a:pt x="1551" y="158"/>
                </a:lnTo>
                <a:lnTo>
                  <a:pt x="1554" y="162"/>
                </a:lnTo>
                <a:lnTo>
                  <a:pt x="1557" y="162"/>
                </a:lnTo>
                <a:lnTo>
                  <a:pt x="1561" y="158"/>
                </a:lnTo>
                <a:lnTo>
                  <a:pt x="1564" y="152"/>
                </a:lnTo>
                <a:lnTo>
                  <a:pt x="1567" y="142"/>
                </a:lnTo>
                <a:lnTo>
                  <a:pt x="1571" y="125"/>
                </a:lnTo>
                <a:lnTo>
                  <a:pt x="1574" y="109"/>
                </a:lnTo>
                <a:lnTo>
                  <a:pt x="1577" y="89"/>
                </a:lnTo>
                <a:lnTo>
                  <a:pt x="1581" y="73"/>
                </a:lnTo>
                <a:lnTo>
                  <a:pt x="1584" y="60"/>
                </a:lnTo>
                <a:lnTo>
                  <a:pt x="1587" y="46"/>
                </a:lnTo>
                <a:lnTo>
                  <a:pt x="1590" y="36"/>
                </a:lnTo>
                <a:lnTo>
                  <a:pt x="1594" y="33"/>
                </a:lnTo>
                <a:lnTo>
                  <a:pt x="1597" y="33"/>
                </a:lnTo>
                <a:lnTo>
                  <a:pt x="1600" y="36"/>
                </a:lnTo>
                <a:lnTo>
                  <a:pt x="1604" y="40"/>
                </a:lnTo>
                <a:lnTo>
                  <a:pt x="1607" y="43"/>
                </a:lnTo>
                <a:lnTo>
                  <a:pt x="1610" y="50"/>
                </a:lnTo>
                <a:lnTo>
                  <a:pt x="1613" y="53"/>
                </a:lnTo>
                <a:lnTo>
                  <a:pt x="1617" y="60"/>
                </a:lnTo>
                <a:lnTo>
                  <a:pt x="1620" y="66"/>
                </a:lnTo>
                <a:lnTo>
                  <a:pt x="1623" y="66"/>
                </a:lnTo>
                <a:lnTo>
                  <a:pt x="1627" y="66"/>
                </a:lnTo>
                <a:lnTo>
                  <a:pt x="1630" y="63"/>
                </a:lnTo>
                <a:lnTo>
                  <a:pt x="1633" y="63"/>
                </a:lnTo>
                <a:lnTo>
                  <a:pt x="1637" y="56"/>
                </a:lnTo>
                <a:lnTo>
                  <a:pt x="1640" y="53"/>
                </a:lnTo>
                <a:lnTo>
                  <a:pt x="1643" y="53"/>
                </a:lnTo>
                <a:lnTo>
                  <a:pt x="1646" y="56"/>
                </a:lnTo>
                <a:lnTo>
                  <a:pt x="1650" y="69"/>
                </a:lnTo>
                <a:lnTo>
                  <a:pt x="1653" y="83"/>
                </a:lnTo>
                <a:lnTo>
                  <a:pt x="1656" y="92"/>
                </a:lnTo>
                <a:lnTo>
                  <a:pt x="1660" y="102"/>
                </a:lnTo>
                <a:lnTo>
                  <a:pt x="1663" y="112"/>
                </a:lnTo>
                <a:lnTo>
                  <a:pt x="1666" y="122"/>
                </a:lnTo>
                <a:lnTo>
                  <a:pt x="1669" y="125"/>
                </a:lnTo>
                <a:lnTo>
                  <a:pt x="1673" y="129"/>
                </a:lnTo>
                <a:lnTo>
                  <a:pt x="1676" y="129"/>
                </a:lnTo>
                <a:lnTo>
                  <a:pt x="1679" y="129"/>
                </a:lnTo>
                <a:lnTo>
                  <a:pt x="1683" y="132"/>
                </a:lnTo>
                <a:lnTo>
                  <a:pt x="1686" y="135"/>
                </a:lnTo>
                <a:lnTo>
                  <a:pt x="1689" y="135"/>
                </a:lnTo>
                <a:lnTo>
                  <a:pt x="1693" y="139"/>
                </a:lnTo>
                <a:lnTo>
                  <a:pt x="1696" y="148"/>
                </a:lnTo>
                <a:lnTo>
                  <a:pt x="1699" y="162"/>
                </a:lnTo>
                <a:lnTo>
                  <a:pt x="1702" y="178"/>
                </a:lnTo>
                <a:lnTo>
                  <a:pt x="1706" y="191"/>
                </a:lnTo>
                <a:lnTo>
                  <a:pt x="1709" y="204"/>
                </a:lnTo>
                <a:lnTo>
                  <a:pt x="1712" y="218"/>
                </a:lnTo>
                <a:lnTo>
                  <a:pt x="1716" y="227"/>
                </a:lnTo>
                <a:lnTo>
                  <a:pt x="1719" y="237"/>
                </a:lnTo>
                <a:lnTo>
                  <a:pt x="1722" y="241"/>
                </a:lnTo>
                <a:lnTo>
                  <a:pt x="1725" y="247"/>
                </a:lnTo>
                <a:lnTo>
                  <a:pt x="1729" y="257"/>
                </a:lnTo>
                <a:lnTo>
                  <a:pt x="1732" y="267"/>
                </a:lnTo>
                <a:lnTo>
                  <a:pt x="1735" y="270"/>
                </a:lnTo>
                <a:lnTo>
                  <a:pt x="1739" y="277"/>
                </a:lnTo>
                <a:lnTo>
                  <a:pt x="1742" y="277"/>
                </a:lnTo>
                <a:lnTo>
                  <a:pt x="1745" y="280"/>
                </a:lnTo>
                <a:lnTo>
                  <a:pt x="1748" y="280"/>
                </a:lnTo>
                <a:lnTo>
                  <a:pt x="1752" y="280"/>
                </a:lnTo>
                <a:lnTo>
                  <a:pt x="1755" y="277"/>
                </a:lnTo>
                <a:lnTo>
                  <a:pt x="1758" y="270"/>
                </a:lnTo>
                <a:lnTo>
                  <a:pt x="1762" y="264"/>
                </a:lnTo>
                <a:lnTo>
                  <a:pt x="1765" y="254"/>
                </a:lnTo>
                <a:lnTo>
                  <a:pt x="1768" y="244"/>
                </a:lnTo>
                <a:lnTo>
                  <a:pt x="1772" y="234"/>
                </a:lnTo>
                <a:lnTo>
                  <a:pt x="1775" y="227"/>
                </a:lnTo>
                <a:lnTo>
                  <a:pt x="1778" y="221"/>
                </a:lnTo>
                <a:lnTo>
                  <a:pt x="1781" y="211"/>
                </a:lnTo>
                <a:lnTo>
                  <a:pt x="1785" y="204"/>
                </a:lnTo>
                <a:lnTo>
                  <a:pt x="1788" y="188"/>
                </a:lnTo>
                <a:lnTo>
                  <a:pt x="1791" y="175"/>
                </a:lnTo>
                <a:lnTo>
                  <a:pt x="1795" y="168"/>
                </a:lnTo>
                <a:lnTo>
                  <a:pt x="1798" y="165"/>
                </a:lnTo>
                <a:lnTo>
                  <a:pt x="1801" y="165"/>
                </a:lnTo>
                <a:lnTo>
                  <a:pt x="1804" y="168"/>
                </a:lnTo>
                <a:lnTo>
                  <a:pt x="1808" y="175"/>
                </a:lnTo>
                <a:lnTo>
                  <a:pt x="1811" y="178"/>
                </a:lnTo>
                <a:lnTo>
                  <a:pt x="1814" y="178"/>
                </a:lnTo>
              </a:path>
            </a:pathLst>
          </a:custGeom>
          <a:noFill/>
          <a:ln w="38100">
            <a:solidFill>
              <a:srgbClr val="FFFF00"/>
            </a:solidFill>
            <a:prstDash val="solid"/>
            <a:round/>
            <a:headEnd/>
            <a:tailEnd/>
          </a:ln>
        </p:spPr>
        <p:txBody>
          <a:bodyPr/>
          <a:lstStyle/>
          <a:p>
            <a:endParaRPr lang="zh-CN" altLang="en-US"/>
          </a:p>
        </p:txBody>
      </p:sp>
      <p:sp>
        <p:nvSpPr>
          <p:cNvPr id="1171497" name="Freeform 41"/>
          <p:cNvSpPr>
            <a:spLocks/>
          </p:cNvSpPr>
          <p:nvPr/>
        </p:nvSpPr>
        <p:spPr bwMode="auto">
          <a:xfrm>
            <a:off x="1074738" y="804863"/>
            <a:ext cx="2879725" cy="998537"/>
          </a:xfrm>
          <a:custGeom>
            <a:avLst/>
            <a:gdLst/>
            <a:ahLst/>
            <a:cxnLst>
              <a:cxn ang="0">
                <a:pos x="26" y="593"/>
              </a:cxn>
              <a:cxn ang="0">
                <a:pos x="56" y="534"/>
              </a:cxn>
              <a:cxn ang="0">
                <a:pos x="85" y="524"/>
              </a:cxn>
              <a:cxn ang="0">
                <a:pos x="115" y="488"/>
              </a:cxn>
              <a:cxn ang="0">
                <a:pos x="145" y="550"/>
              </a:cxn>
              <a:cxn ang="0">
                <a:pos x="174" y="534"/>
              </a:cxn>
              <a:cxn ang="0">
                <a:pos x="204" y="471"/>
              </a:cxn>
              <a:cxn ang="0">
                <a:pos x="233" y="461"/>
              </a:cxn>
              <a:cxn ang="0">
                <a:pos x="263" y="448"/>
              </a:cxn>
              <a:cxn ang="0">
                <a:pos x="293" y="376"/>
              </a:cxn>
              <a:cxn ang="0">
                <a:pos x="322" y="267"/>
              </a:cxn>
              <a:cxn ang="0">
                <a:pos x="352" y="89"/>
              </a:cxn>
              <a:cxn ang="0">
                <a:pos x="382" y="17"/>
              </a:cxn>
              <a:cxn ang="0">
                <a:pos x="411" y="50"/>
              </a:cxn>
              <a:cxn ang="0">
                <a:pos x="441" y="168"/>
              </a:cxn>
              <a:cxn ang="0">
                <a:pos x="471" y="330"/>
              </a:cxn>
              <a:cxn ang="0">
                <a:pos x="500" y="458"/>
              </a:cxn>
              <a:cxn ang="0">
                <a:pos x="530" y="452"/>
              </a:cxn>
              <a:cxn ang="0">
                <a:pos x="560" y="382"/>
              </a:cxn>
              <a:cxn ang="0">
                <a:pos x="589" y="326"/>
              </a:cxn>
              <a:cxn ang="0">
                <a:pos x="619" y="284"/>
              </a:cxn>
              <a:cxn ang="0">
                <a:pos x="648" y="264"/>
              </a:cxn>
              <a:cxn ang="0">
                <a:pos x="678" y="218"/>
              </a:cxn>
              <a:cxn ang="0">
                <a:pos x="708" y="201"/>
              </a:cxn>
              <a:cxn ang="0">
                <a:pos x="737" y="211"/>
              </a:cxn>
              <a:cxn ang="0">
                <a:pos x="767" y="211"/>
              </a:cxn>
              <a:cxn ang="0">
                <a:pos x="797" y="247"/>
              </a:cxn>
              <a:cxn ang="0">
                <a:pos x="826" y="280"/>
              </a:cxn>
              <a:cxn ang="0">
                <a:pos x="856" y="254"/>
              </a:cxn>
              <a:cxn ang="0">
                <a:pos x="886" y="191"/>
              </a:cxn>
              <a:cxn ang="0">
                <a:pos x="915" y="218"/>
              </a:cxn>
              <a:cxn ang="0">
                <a:pos x="945" y="244"/>
              </a:cxn>
              <a:cxn ang="0">
                <a:pos x="975" y="264"/>
              </a:cxn>
              <a:cxn ang="0">
                <a:pos x="1004" y="270"/>
              </a:cxn>
              <a:cxn ang="0">
                <a:pos x="1034" y="247"/>
              </a:cxn>
              <a:cxn ang="0">
                <a:pos x="1063" y="221"/>
              </a:cxn>
              <a:cxn ang="0">
                <a:pos x="1093" y="270"/>
              </a:cxn>
              <a:cxn ang="0">
                <a:pos x="1123" y="330"/>
              </a:cxn>
              <a:cxn ang="0">
                <a:pos x="1152" y="363"/>
              </a:cxn>
              <a:cxn ang="0">
                <a:pos x="1182" y="333"/>
              </a:cxn>
              <a:cxn ang="0">
                <a:pos x="1212" y="307"/>
              </a:cxn>
              <a:cxn ang="0">
                <a:pos x="1241" y="270"/>
              </a:cxn>
              <a:cxn ang="0">
                <a:pos x="1271" y="277"/>
              </a:cxn>
              <a:cxn ang="0">
                <a:pos x="1301" y="284"/>
              </a:cxn>
              <a:cxn ang="0">
                <a:pos x="1330" y="310"/>
              </a:cxn>
              <a:cxn ang="0">
                <a:pos x="1360" y="320"/>
              </a:cxn>
              <a:cxn ang="0">
                <a:pos x="1390" y="320"/>
              </a:cxn>
              <a:cxn ang="0">
                <a:pos x="1419" y="343"/>
              </a:cxn>
              <a:cxn ang="0">
                <a:pos x="1449" y="349"/>
              </a:cxn>
              <a:cxn ang="0">
                <a:pos x="1478" y="373"/>
              </a:cxn>
              <a:cxn ang="0">
                <a:pos x="1508" y="363"/>
              </a:cxn>
              <a:cxn ang="0">
                <a:pos x="1538" y="369"/>
              </a:cxn>
              <a:cxn ang="0">
                <a:pos x="1567" y="425"/>
              </a:cxn>
              <a:cxn ang="0">
                <a:pos x="1597" y="373"/>
              </a:cxn>
              <a:cxn ang="0">
                <a:pos x="1627" y="356"/>
              </a:cxn>
              <a:cxn ang="0">
                <a:pos x="1656" y="429"/>
              </a:cxn>
              <a:cxn ang="0">
                <a:pos x="1686" y="468"/>
              </a:cxn>
              <a:cxn ang="0">
                <a:pos x="1716" y="514"/>
              </a:cxn>
              <a:cxn ang="0">
                <a:pos x="1745" y="567"/>
              </a:cxn>
              <a:cxn ang="0">
                <a:pos x="1775" y="550"/>
              </a:cxn>
              <a:cxn ang="0">
                <a:pos x="1804" y="537"/>
              </a:cxn>
            </a:cxnLst>
            <a:rect l="0" t="0" r="r" b="b"/>
            <a:pathLst>
              <a:path w="1814" h="629">
                <a:moveTo>
                  <a:pt x="0" y="610"/>
                </a:moveTo>
                <a:lnTo>
                  <a:pt x="3" y="616"/>
                </a:lnTo>
                <a:lnTo>
                  <a:pt x="6" y="623"/>
                </a:lnTo>
                <a:lnTo>
                  <a:pt x="10" y="626"/>
                </a:lnTo>
                <a:lnTo>
                  <a:pt x="13" y="629"/>
                </a:lnTo>
                <a:lnTo>
                  <a:pt x="16" y="626"/>
                </a:lnTo>
                <a:lnTo>
                  <a:pt x="19" y="623"/>
                </a:lnTo>
                <a:lnTo>
                  <a:pt x="23" y="610"/>
                </a:lnTo>
                <a:lnTo>
                  <a:pt x="26" y="593"/>
                </a:lnTo>
                <a:lnTo>
                  <a:pt x="29" y="580"/>
                </a:lnTo>
                <a:lnTo>
                  <a:pt x="33" y="564"/>
                </a:lnTo>
                <a:lnTo>
                  <a:pt x="36" y="554"/>
                </a:lnTo>
                <a:lnTo>
                  <a:pt x="39" y="544"/>
                </a:lnTo>
                <a:lnTo>
                  <a:pt x="42" y="537"/>
                </a:lnTo>
                <a:lnTo>
                  <a:pt x="46" y="534"/>
                </a:lnTo>
                <a:lnTo>
                  <a:pt x="49" y="534"/>
                </a:lnTo>
                <a:lnTo>
                  <a:pt x="52" y="531"/>
                </a:lnTo>
                <a:lnTo>
                  <a:pt x="56" y="534"/>
                </a:lnTo>
                <a:lnTo>
                  <a:pt x="59" y="534"/>
                </a:lnTo>
                <a:lnTo>
                  <a:pt x="62" y="534"/>
                </a:lnTo>
                <a:lnTo>
                  <a:pt x="66" y="537"/>
                </a:lnTo>
                <a:lnTo>
                  <a:pt x="69" y="537"/>
                </a:lnTo>
                <a:lnTo>
                  <a:pt x="72" y="537"/>
                </a:lnTo>
                <a:lnTo>
                  <a:pt x="75" y="534"/>
                </a:lnTo>
                <a:lnTo>
                  <a:pt x="79" y="534"/>
                </a:lnTo>
                <a:lnTo>
                  <a:pt x="82" y="527"/>
                </a:lnTo>
                <a:lnTo>
                  <a:pt x="85" y="524"/>
                </a:lnTo>
                <a:lnTo>
                  <a:pt x="89" y="514"/>
                </a:lnTo>
                <a:lnTo>
                  <a:pt x="92" y="508"/>
                </a:lnTo>
                <a:lnTo>
                  <a:pt x="95" y="498"/>
                </a:lnTo>
                <a:lnTo>
                  <a:pt x="98" y="491"/>
                </a:lnTo>
                <a:lnTo>
                  <a:pt x="102" y="488"/>
                </a:lnTo>
                <a:lnTo>
                  <a:pt x="105" y="484"/>
                </a:lnTo>
                <a:lnTo>
                  <a:pt x="108" y="484"/>
                </a:lnTo>
                <a:lnTo>
                  <a:pt x="112" y="484"/>
                </a:lnTo>
                <a:lnTo>
                  <a:pt x="115" y="488"/>
                </a:lnTo>
                <a:lnTo>
                  <a:pt x="118" y="491"/>
                </a:lnTo>
                <a:lnTo>
                  <a:pt x="121" y="498"/>
                </a:lnTo>
                <a:lnTo>
                  <a:pt x="125" y="504"/>
                </a:lnTo>
                <a:lnTo>
                  <a:pt x="128" y="511"/>
                </a:lnTo>
                <a:lnTo>
                  <a:pt x="131" y="517"/>
                </a:lnTo>
                <a:lnTo>
                  <a:pt x="135" y="524"/>
                </a:lnTo>
                <a:lnTo>
                  <a:pt x="138" y="531"/>
                </a:lnTo>
                <a:lnTo>
                  <a:pt x="141" y="540"/>
                </a:lnTo>
                <a:lnTo>
                  <a:pt x="145" y="550"/>
                </a:lnTo>
                <a:lnTo>
                  <a:pt x="148" y="557"/>
                </a:lnTo>
                <a:lnTo>
                  <a:pt x="151" y="564"/>
                </a:lnTo>
                <a:lnTo>
                  <a:pt x="154" y="567"/>
                </a:lnTo>
                <a:lnTo>
                  <a:pt x="158" y="570"/>
                </a:lnTo>
                <a:lnTo>
                  <a:pt x="161" y="567"/>
                </a:lnTo>
                <a:lnTo>
                  <a:pt x="164" y="567"/>
                </a:lnTo>
                <a:lnTo>
                  <a:pt x="168" y="557"/>
                </a:lnTo>
                <a:lnTo>
                  <a:pt x="171" y="547"/>
                </a:lnTo>
                <a:lnTo>
                  <a:pt x="174" y="534"/>
                </a:lnTo>
                <a:lnTo>
                  <a:pt x="177" y="521"/>
                </a:lnTo>
                <a:lnTo>
                  <a:pt x="181" y="511"/>
                </a:lnTo>
                <a:lnTo>
                  <a:pt x="184" y="501"/>
                </a:lnTo>
                <a:lnTo>
                  <a:pt x="187" y="491"/>
                </a:lnTo>
                <a:lnTo>
                  <a:pt x="191" y="484"/>
                </a:lnTo>
                <a:lnTo>
                  <a:pt x="194" y="481"/>
                </a:lnTo>
                <a:lnTo>
                  <a:pt x="197" y="478"/>
                </a:lnTo>
                <a:lnTo>
                  <a:pt x="201" y="475"/>
                </a:lnTo>
                <a:lnTo>
                  <a:pt x="204" y="471"/>
                </a:lnTo>
                <a:lnTo>
                  <a:pt x="207" y="468"/>
                </a:lnTo>
                <a:lnTo>
                  <a:pt x="210" y="465"/>
                </a:lnTo>
                <a:lnTo>
                  <a:pt x="214" y="461"/>
                </a:lnTo>
                <a:lnTo>
                  <a:pt x="217" y="458"/>
                </a:lnTo>
                <a:lnTo>
                  <a:pt x="220" y="458"/>
                </a:lnTo>
                <a:lnTo>
                  <a:pt x="224" y="455"/>
                </a:lnTo>
                <a:lnTo>
                  <a:pt x="227" y="458"/>
                </a:lnTo>
                <a:lnTo>
                  <a:pt x="230" y="461"/>
                </a:lnTo>
                <a:lnTo>
                  <a:pt x="233" y="461"/>
                </a:lnTo>
                <a:lnTo>
                  <a:pt x="237" y="465"/>
                </a:lnTo>
                <a:lnTo>
                  <a:pt x="240" y="465"/>
                </a:lnTo>
                <a:lnTo>
                  <a:pt x="243" y="465"/>
                </a:lnTo>
                <a:lnTo>
                  <a:pt x="247" y="465"/>
                </a:lnTo>
                <a:lnTo>
                  <a:pt x="250" y="461"/>
                </a:lnTo>
                <a:lnTo>
                  <a:pt x="253" y="461"/>
                </a:lnTo>
                <a:lnTo>
                  <a:pt x="257" y="455"/>
                </a:lnTo>
                <a:lnTo>
                  <a:pt x="260" y="452"/>
                </a:lnTo>
                <a:lnTo>
                  <a:pt x="263" y="448"/>
                </a:lnTo>
                <a:lnTo>
                  <a:pt x="266" y="442"/>
                </a:lnTo>
                <a:lnTo>
                  <a:pt x="270" y="435"/>
                </a:lnTo>
                <a:lnTo>
                  <a:pt x="273" y="429"/>
                </a:lnTo>
                <a:lnTo>
                  <a:pt x="276" y="425"/>
                </a:lnTo>
                <a:lnTo>
                  <a:pt x="280" y="419"/>
                </a:lnTo>
                <a:lnTo>
                  <a:pt x="283" y="412"/>
                </a:lnTo>
                <a:lnTo>
                  <a:pt x="286" y="402"/>
                </a:lnTo>
                <a:lnTo>
                  <a:pt x="289" y="389"/>
                </a:lnTo>
                <a:lnTo>
                  <a:pt x="293" y="376"/>
                </a:lnTo>
                <a:lnTo>
                  <a:pt x="296" y="366"/>
                </a:lnTo>
                <a:lnTo>
                  <a:pt x="299" y="353"/>
                </a:lnTo>
                <a:lnTo>
                  <a:pt x="303" y="340"/>
                </a:lnTo>
                <a:lnTo>
                  <a:pt x="306" y="330"/>
                </a:lnTo>
                <a:lnTo>
                  <a:pt x="309" y="313"/>
                </a:lnTo>
                <a:lnTo>
                  <a:pt x="313" y="303"/>
                </a:lnTo>
                <a:lnTo>
                  <a:pt x="316" y="293"/>
                </a:lnTo>
                <a:lnTo>
                  <a:pt x="319" y="280"/>
                </a:lnTo>
                <a:lnTo>
                  <a:pt x="322" y="267"/>
                </a:lnTo>
                <a:lnTo>
                  <a:pt x="326" y="254"/>
                </a:lnTo>
                <a:lnTo>
                  <a:pt x="329" y="237"/>
                </a:lnTo>
                <a:lnTo>
                  <a:pt x="332" y="218"/>
                </a:lnTo>
                <a:lnTo>
                  <a:pt x="336" y="195"/>
                </a:lnTo>
                <a:lnTo>
                  <a:pt x="339" y="172"/>
                </a:lnTo>
                <a:lnTo>
                  <a:pt x="342" y="149"/>
                </a:lnTo>
                <a:lnTo>
                  <a:pt x="345" y="126"/>
                </a:lnTo>
                <a:lnTo>
                  <a:pt x="349" y="106"/>
                </a:lnTo>
                <a:lnTo>
                  <a:pt x="352" y="89"/>
                </a:lnTo>
                <a:lnTo>
                  <a:pt x="355" y="76"/>
                </a:lnTo>
                <a:lnTo>
                  <a:pt x="359" y="70"/>
                </a:lnTo>
                <a:lnTo>
                  <a:pt x="362" y="63"/>
                </a:lnTo>
                <a:lnTo>
                  <a:pt x="365" y="56"/>
                </a:lnTo>
                <a:lnTo>
                  <a:pt x="369" y="50"/>
                </a:lnTo>
                <a:lnTo>
                  <a:pt x="372" y="43"/>
                </a:lnTo>
                <a:lnTo>
                  <a:pt x="375" y="37"/>
                </a:lnTo>
                <a:lnTo>
                  <a:pt x="378" y="27"/>
                </a:lnTo>
                <a:lnTo>
                  <a:pt x="382" y="17"/>
                </a:lnTo>
                <a:lnTo>
                  <a:pt x="385" y="10"/>
                </a:lnTo>
                <a:lnTo>
                  <a:pt x="388" y="4"/>
                </a:lnTo>
                <a:lnTo>
                  <a:pt x="392" y="0"/>
                </a:lnTo>
                <a:lnTo>
                  <a:pt x="395" y="4"/>
                </a:lnTo>
                <a:lnTo>
                  <a:pt x="398" y="7"/>
                </a:lnTo>
                <a:lnTo>
                  <a:pt x="401" y="14"/>
                </a:lnTo>
                <a:lnTo>
                  <a:pt x="405" y="23"/>
                </a:lnTo>
                <a:lnTo>
                  <a:pt x="408" y="37"/>
                </a:lnTo>
                <a:lnTo>
                  <a:pt x="411" y="50"/>
                </a:lnTo>
                <a:lnTo>
                  <a:pt x="415" y="63"/>
                </a:lnTo>
                <a:lnTo>
                  <a:pt x="418" y="76"/>
                </a:lnTo>
                <a:lnTo>
                  <a:pt x="421" y="89"/>
                </a:lnTo>
                <a:lnTo>
                  <a:pt x="424" y="102"/>
                </a:lnTo>
                <a:lnTo>
                  <a:pt x="428" y="116"/>
                </a:lnTo>
                <a:lnTo>
                  <a:pt x="431" y="126"/>
                </a:lnTo>
                <a:lnTo>
                  <a:pt x="434" y="139"/>
                </a:lnTo>
                <a:lnTo>
                  <a:pt x="438" y="152"/>
                </a:lnTo>
                <a:lnTo>
                  <a:pt x="441" y="168"/>
                </a:lnTo>
                <a:lnTo>
                  <a:pt x="444" y="185"/>
                </a:lnTo>
                <a:lnTo>
                  <a:pt x="448" y="201"/>
                </a:lnTo>
                <a:lnTo>
                  <a:pt x="451" y="221"/>
                </a:lnTo>
                <a:lnTo>
                  <a:pt x="454" y="237"/>
                </a:lnTo>
                <a:lnTo>
                  <a:pt x="457" y="257"/>
                </a:lnTo>
                <a:lnTo>
                  <a:pt x="461" y="277"/>
                </a:lnTo>
                <a:lnTo>
                  <a:pt x="464" y="293"/>
                </a:lnTo>
                <a:lnTo>
                  <a:pt x="467" y="313"/>
                </a:lnTo>
                <a:lnTo>
                  <a:pt x="471" y="330"/>
                </a:lnTo>
                <a:lnTo>
                  <a:pt x="474" y="340"/>
                </a:lnTo>
                <a:lnTo>
                  <a:pt x="477" y="356"/>
                </a:lnTo>
                <a:lnTo>
                  <a:pt x="480" y="373"/>
                </a:lnTo>
                <a:lnTo>
                  <a:pt x="484" y="386"/>
                </a:lnTo>
                <a:lnTo>
                  <a:pt x="487" y="402"/>
                </a:lnTo>
                <a:lnTo>
                  <a:pt x="490" y="419"/>
                </a:lnTo>
                <a:lnTo>
                  <a:pt x="494" y="432"/>
                </a:lnTo>
                <a:lnTo>
                  <a:pt x="497" y="445"/>
                </a:lnTo>
                <a:lnTo>
                  <a:pt x="500" y="458"/>
                </a:lnTo>
                <a:lnTo>
                  <a:pt x="504" y="468"/>
                </a:lnTo>
                <a:lnTo>
                  <a:pt x="507" y="475"/>
                </a:lnTo>
                <a:lnTo>
                  <a:pt x="510" y="478"/>
                </a:lnTo>
                <a:lnTo>
                  <a:pt x="513" y="481"/>
                </a:lnTo>
                <a:lnTo>
                  <a:pt x="517" y="481"/>
                </a:lnTo>
                <a:lnTo>
                  <a:pt x="520" y="475"/>
                </a:lnTo>
                <a:lnTo>
                  <a:pt x="523" y="468"/>
                </a:lnTo>
                <a:lnTo>
                  <a:pt x="527" y="461"/>
                </a:lnTo>
                <a:lnTo>
                  <a:pt x="530" y="452"/>
                </a:lnTo>
                <a:lnTo>
                  <a:pt x="533" y="442"/>
                </a:lnTo>
                <a:lnTo>
                  <a:pt x="536" y="435"/>
                </a:lnTo>
                <a:lnTo>
                  <a:pt x="540" y="429"/>
                </a:lnTo>
                <a:lnTo>
                  <a:pt x="543" y="422"/>
                </a:lnTo>
                <a:lnTo>
                  <a:pt x="546" y="415"/>
                </a:lnTo>
                <a:lnTo>
                  <a:pt x="550" y="409"/>
                </a:lnTo>
                <a:lnTo>
                  <a:pt x="553" y="399"/>
                </a:lnTo>
                <a:lnTo>
                  <a:pt x="556" y="392"/>
                </a:lnTo>
                <a:lnTo>
                  <a:pt x="560" y="382"/>
                </a:lnTo>
                <a:lnTo>
                  <a:pt x="563" y="373"/>
                </a:lnTo>
                <a:lnTo>
                  <a:pt x="566" y="366"/>
                </a:lnTo>
                <a:lnTo>
                  <a:pt x="569" y="356"/>
                </a:lnTo>
                <a:lnTo>
                  <a:pt x="573" y="349"/>
                </a:lnTo>
                <a:lnTo>
                  <a:pt x="576" y="343"/>
                </a:lnTo>
                <a:lnTo>
                  <a:pt x="579" y="340"/>
                </a:lnTo>
                <a:lnTo>
                  <a:pt x="583" y="333"/>
                </a:lnTo>
                <a:lnTo>
                  <a:pt x="586" y="330"/>
                </a:lnTo>
                <a:lnTo>
                  <a:pt x="589" y="326"/>
                </a:lnTo>
                <a:lnTo>
                  <a:pt x="592" y="320"/>
                </a:lnTo>
                <a:lnTo>
                  <a:pt x="596" y="313"/>
                </a:lnTo>
                <a:lnTo>
                  <a:pt x="599" y="310"/>
                </a:lnTo>
                <a:lnTo>
                  <a:pt x="602" y="307"/>
                </a:lnTo>
                <a:lnTo>
                  <a:pt x="606" y="303"/>
                </a:lnTo>
                <a:lnTo>
                  <a:pt x="609" y="297"/>
                </a:lnTo>
                <a:lnTo>
                  <a:pt x="612" y="293"/>
                </a:lnTo>
                <a:lnTo>
                  <a:pt x="616" y="287"/>
                </a:lnTo>
                <a:lnTo>
                  <a:pt x="619" y="284"/>
                </a:lnTo>
                <a:lnTo>
                  <a:pt x="622" y="280"/>
                </a:lnTo>
                <a:lnTo>
                  <a:pt x="625" y="277"/>
                </a:lnTo>
                <a:lnTo>
                  <a:pt x="629" y="274"/>
                </a:lnTo>
                <a:lnTo>
                  <a:pt x="632" y="267"/>
                </a:lnTo>
                <a:lnTo>
                  <a:pt x="635" y="264"/>
                </a:lnTo>
                <a:lnTo>
                  <a:pt x="639" y="264"/>
                </a:lnTo>
                <a:lnTo>
                  <a:pt x="642" y="261"/>
                </a:lnTo>
                <a:lnTo>
                  <a:pt x="645" y="264"/>
                </a:lnTo>
                <a:lnTo>
                  <a:pt x="648" y="264"/>
                </a:lnTo>
                <a:lnTo>
                  <a:pt x="652" y="267"/>
                </a:lnTo>
                <a:lnTo>
                  <a:pt x="655" y="267"/>
                </a:lnTo>
                <a:lnTo>
                  <a:pt x="658" y="267"/>
                </a:lnTo>
                <a:lnTo>
                  <a:pt x="662" y="267"/>
                </a:lnTo>
                <a:lnTo>
                  <a:pt x="665" y="261"/>
                </a:lnTo>
                <a:lnTo>
                  <a:pt x="668" y="254"/>
                </a:lnTo>
                <a:lnTo>
                  <a:pt x="672" y="244"/>
                </a:lnTo>
                <a:lnTo>
                  <a:pt x="675" y="234"/>
                </a:lnTo>
                <a:lnTo>
                  <a:pt x="678" y="218"/>
                </a:lnTo>
                <a:lnTo>
                  <a:pt x="681" y="205"/>
                </a:lnTo>
                <a:lnTo>
                  <a:pt x="685" y="188"/>
                </a:lnTo>
                <a:lnTo>
                  <a:pt x="688" y="175"/>
                </a:lnTo>
                <a:lnTo>
                  <a:pt x="691" y="168"/>
                </a:lnTo>
                <a:lnTo>
                  <a:pt x="695" y="162"/>
                </a:lnTo>
                <a:lnTo>
                  <a:pt x="698" y="168"/>
                </a:lnTo>
                <a:lnTo>
                  <a:pt x="701" y="172"/>
                </a:lnTo>
                <a:lnTo>
                  <a:pt x="704" y="188"/>
                </a:lnTo>
                <a:lnTo>
                  <a:pt x="708" y="201"/>
                </a:lnTo>
                <a:lnTo>
                  <a:pt x="711" y="218"/>
                </a:lnTo>
                <a:lnTo>
                  <a:pt x="714" y="228"/>
                </a:lnTo>
                <a:lnTo>
                  <a:pt x="718" y="234"/>
                </a:lnTo>
                <a:lnTo>
                  <a:pt x="721" y="241"/>
                </a:lnTo>
                <a:lnTo>
                  <a:pt x="724" y="237"/>
                </a:lnTo>
                <a:lnTo>
                  <a:pt x="728" y="234"/>
                </a:lnTo>
                <a:lnTo>
                  <a:pt x="731" y="228"/>
                </a:lnTo>
                <a:lnTo>
                  <a:pt x="734" y="221"/>
                </a:lnTo>
                <a:lnTo>
                  <a:pt x="737" y="211"/>
                </a:lnTo>
                <a:lnTo>
                  <a:pt x="741" y="205"/>
                </a:lnTo>
                <a:lnTo>
                  <a:pt x="744" y="201"/>
                </a:lnTo>
                <a:lnTo>
                  <a:pt x="747" y="198"/>
                </a:lnTo>
                <a:lnTo>
                  <a:pt x="751" y="198"/>
                </a:lnTo>
                <a:lnTo>
                  <a:pt x="754" y="198"/>
                </a:lnTo>
                <a:lnTo>
                  <a:pt x="757" y="201"/>
                </a:lnTo>
                <a:lnTo>
                  <a:pt x="760" y="208"/>
                </a:lnTo>
                <a:lnTo>
                  <a:pt x="764" y="208"/>
                </a:lnTo>
                <a:lnTo>
                  <a:pt x="767" y="211"/>
                </a:lnTo>
                <a:lnTo>
                  <a:pt x="770" y="211"/>
                </a:lnTo>
                <a:lnTo>
                  <a:pt x="774" y="211"/>
                </a:lnTo>
                <a:lnTo>
                  <a:pt x="777" y="214"/>
                </a:lnTo>
                <a:lnTo>
                  <a:pt x="780" y="218"/>
                </a:lnTo>
                <a:lnTo>
                  <a:pt x="783" y="224"/>
                </a:lnTo>
                <a:lnTo>
                  <a:pt x="787" y="228"/>
                </a:lnTo>
                <a:lnTo>
                  <a:pt x="790" y="237"/>
                </a:lnTo>
                <a:lnTo>
                  <a:pt x="793" y="244"/>
                </a:lnTo>
                <a:lnTo>
                  <a:pt x="797" y="247"/>
                </a:lnTo>
                <a:lnTo>
                  <a:pt x="800" y="251"/>
                </a:lnTo>
                <a:lnTo>
                  <a:pt x="803" y="254"/>
                </a:lnTo>
                <a:lnTo>
                  <a:pt x="807" y="254"/>
                </a:lnTo>
                <a:lnTo>
                  <a:pt x="810" y="257"/>
                </a:lnTo>
                <a:lnTo>
                  <a:pt x="813" y="257"/>
                </a:lnTo>
                <a:lnTo>
                  <a:pt x="816" y="264"/>
                </a:lnTo>
                <a:lnTo>
                  <a:pt x="820" y="267"/>
                </a:lnTo>
                <a:lnTo>
                  <a:pt x="823" y="274"/>
                </a:lnTo>
                <a:lnTo>
                  <a:pt x="826" y="280"/>
                </a:lnTo>
                <a:lnTo>
                  <a:pt x="830" y="284"/>
                </a:lnTo>
                <a:lnTo>
                  <a:pt x="833" y="287"/>
                </a:lnTo>
                <a:lnTo>
                  <a:pt x="836" y="284"/>
                </a:lnTo>
                <a:lnTo>
                  <a:pt x="839" y="280"/>
                </a:lnTo>
                <a:lnTo>
                  <a:pt x="843" y="274"/>
                </a:lnTo>
                <a:lnTo>
                  <a:pt x="846" y="270"/>
                </a:lnTo>
                <a:lnTo>
                  <a:pt x="849" y="264"/>
                </a:lnTo>
                <a:lnTo>
                  <a:pt x="853" y="257"/>
                </a:lnTo>
                <a:lnTo>
                  <a:pt x="856" y="254"/>
                </a:lnTo>
                <a:lnTo>
                  <a:pt x="859" y="251"/>
                </a:lnTo>
                <a:lnTo>
                  <a:pt x="863" y="247"/>
                </a:lnTo>
                <a:lnTo>
                  <a:pt x="866" y="241"/>
                </a:lnTo>
                <a:lnTo>
                  <a:pt x="869" y="234"/>
                </a:lnTo>
                <a:lnTo>
                  <a:pt x="872" y="228"/>
                </a:lnTo>
                <a:lnTo>
                  <a:pt x="876" y="218"/>
                </a:lnTo>
                <a:lnTo>
                  <a:pt x="879" y="211"/>
                </a:lnTo>
                <a:lnTo>
                  <a:pt x="882" y="201"/>
                </a:lnTo>
                <a:lnTo>
                  <a:pt x="886" y="191"/>
                </a:lnTo>
                <a:lnTo>
                  <a:pt x="889" y="188"/>
                </a:lnTo>
                <a:lnTo>
                  <a:pt x="892" y="185"/>
                </a:lnTo>
                <a:lnTo>
                  <a:pt x="895" y="185"/>
                </a:lnTo>
                <a:lnTo>
                  <a:pt x="899" y="188"/>
                </a:lnTo>
                <a:lnTo>
                  <a:pt x="902" y="195"/>
                </a:lnTo>
                <a:lnTo>
                  <a:pt x="905" y="201"/>
                </a:lnTo>
                <a:lnTo>
                  <a:pt x="909" y="208"/>
                </a:lnTo>
                <a:lnTo>
                  <a:pt x="912" y="214"/>
                </a:lnTo>
                <a:lnTo>
                  <a:pt x="915" y="218"/>
                </a:lnTo>
                <a:lnTo>
                  <a:pt x="919" y="224"/>
                </a:lnTo>
                <a:lnTo>
                  <a:pt x="922" y="228"/>
                </a:lnTo>
                <a:lnTo>
                  <a:pt x="925" y="231"/>
                </a:lnTo>
                <a:lnTo>
                  <a:pt x="928" y="231"/>
                </a:lnTo>
                <a:lnTo>
                  <a:pt x="932" y="234"/>
                </a:lnTo>
                <a:lnTo>
                  <a:pt x="935" y="237"/>
                </a:lnTo>
                <a:lnTo>
                  <a:pt x="938" y="237"/>
                </a:lnTo>
                <a:lnTo>
                  <a:pt x="942" y="241"/>
                </a:lnTo>
                <a:lnTo>
                  <a:pt x="945" y="244"/>
                </a:lnTo>
                <a:lnTo>
                  <a:pt x="948" y="247"/>
                </a:lnTo>
                <a:lnTo>
                  <a:pt x="951" y="251"/>
                </a:lnTo>
                <a:lnTo>
                  <a:pt x="955" y="251"/>
                </a:lnTo>
                <a:lnTo>
                  <a:pt x="958" y="254"/>
                </a:lnTo>
                <a:lnTo>
                  <a:pt x="961" y="254"/>
                </a:lnTo>
                <a:lnTo>
                  <a:pt x="965" y="257"/>
                </a:lnTo>
                <a:lnTo>
                  <a:pt x="968" y="257"/>
                </a:lnTo>
                <a:lnTo>
                  <a:pt x="971" y="261"/>
                </a:lnTo>
                <a:lnTo>
                  <a:pt x="975" y="264"/>
                </a:lnTo>
                <a:lnTo>
                  <a:pt x="978" y="270"/>
                </a:lnTo>
                <a:lnTo>
                  <a:pt x="981" y="270"/>
                </a:lnTo>
                <a:lnTo>
                  <a:pt x="984" y="274"/>
                </a:lnTo>
                <a:lnTo>
                  <a:pt x="988" y="270"/>
                </a:lnTo>
                <a:lnTo>
                  <a:pt x="991" y="267"/>
                </a:lnTo>
                <a:lnTo>
                  <a:pt x="994" y="267"/>
                </a:lnTo>
                <a:lnTo>
                  <a:pt x="998" y="267"/>
                </a:lnTo>
                <a:lnTo>
                  <a:pt x="1001" y="270"/>
                </a:lnTo>
                <a:lnTo>
                  <a:pt x="1004" y="270"/>
                </a:lnTo>
                <a:lnTo>
                  <a:pt x="1007" y="274"/>
                </a:lnTo>
                <a:lnTo>
                  <a:pt x="1011" y="277"/>
                </a:lnTo>
                <a:lnTo>
                  <a:pt x="1014" y="277"/>
                </a:lnTo>
                <a:lnTo>
                  <a:pt x="1017" y="277"/>
                </a:lnTo>
                <a:lnTo>
                  <a:pt x="1021" y="274"/>
                </a:lnTo>
                <a:lnTo>
                  <a:pt x="1024" y="267"/>
                </a:lnTo>
                <a:lnTo>
                  <a:pt x="1027" y="264"/>
                </a:lnTo>
                <a:lnTo>
                  <a:pt x="1031" y="257"/>
                </a:lnTo>
                <a:lnTo>
                  <a:pt x="1034" y="247"/>
                </a:lnTo>
                <a:lnTo>
                  <a:pt x="1037" y="241"/>
                </a:lnTo>
                <a:lnTo>
                  <a:pt x="1040" y="231"/>
                </a:lnTo>
                <a:lnTo>
                  <a:pt x="1044" y="221"/>
                </a:lnTo>
                <a:lnTo>
                  <a:pt x="1047" y="218"/>
                </a:lnTo>
                <a:lnTo>
                  <a:pt x="1050" y="211"/>
                </a:lnTo>
                <a:lnTo>
                  <a:pt x="1054" y="214"/>
                </a:lnTo>
                <a:lnTo>
                  <a:pt x="1057" y="214"/>
                </a:lnTo>
                <a:lnTo>
                  <a:pt x="1060" y="218"/>
                </a:lnTo>
                <a:lnTo>
                  <a:pt x="1063" y="221"/>
                </a:lnTo>
                <a:lnTo>
                  <a:pt x="1067" y="224"/>
                </a:lnTo>
                <a:lnTo>
                  <a:pt x="1070" y="231"/>
                </a:lnTo>
                <a:lnTo>
                  <a:pt x="1073" y="237"/>
                </a:lnTo>
                <a:lnTo>
                  <a:pt x="1077" y="244"/>
                </a:lnTo>
                <a:lnTo>
                  <a:pt x="1080" y="251"/>
                </a:lnTo>
                <a:lnTo>
                  <a:pt x="1083" y="261"/>
                </a:lnTo>
                <a:lnTo>
                  <a:pt x="1086" y="264"/>
                </a:lnTo>
                <a:lnTo>
                  <a:pt x="1090" y="270"/>
                </a:lnTo>
                <a:lnTo>
                  <a:pt x="1093" y="270"/>
                </a:lnTo>
                <a:lnTo>
                  <a:pt x="1096" y="270"/>
                </a:lnTo>
                <a:lnTo>
                  <a:pt x="1100" y="274"/>
                </a:lnTo>
                <a:lnTo>
                  <a:pt x="1103" y="277"/>
                </a:lnTo>
                <a:lnTo>
                  <a:pt x="1106" y="280"/>
                </a:lnTo>
                <a:lnTo>
                  <a:pt x="1110" y="287"/>
                </a:lnTo>
                <a:lnTo>
                  <a:pt x="1113" y="297"/>
                </a:lnTo>
                <a:lnTo>
                  <a:pt x="1116" y="307"/>
                </a:lnTo>
                <a:lnTo>
                  <a:pt x="1119" y="320"/>
                </a:lnTo>
                <a:lnTo>
                  <a:pt x="1123" y="330"/>
                </a:lnTo>
                <a:lnTo>
                  <a:pt x="1126" y="343"/>
                </a:lnTo>
                <a:lnTo>
                  <a:pt x="1129" y="356"/>
                </a:lnTo>
                <a:lnTo>
                  <a:pt x="1133" y="369"/>
                </a:lnTo>
                <a:lnTo>
                  <a:pt x="1136" y="379"/>
                </a:lnTo>
                <a:lnTo>
                  <a:pt x="1139" y="382"/>
                </a:lnTo>
                <a:lnTo>
                  <a:pt x="1142" y="386"/>
                </a:lnTo>
                <a:lnTo>
                  <a:pt x="1146" y="379"/>
                </a:lnTo>
                <a:lnTo>
                  <a:pt x="1149" y="369"/>
                </a:lnTo>
                <a:lnTo>
                  <a:pt x="1152" y="363"/>
                </a:lnTo>
                <a:lnTo>
                  <a:pt x="1156" y="353"/>
                </a:lnTo>
                <a:lnTo>
                  <a:pt x="1159" y="346"/>
                </a:lnTo>
                <a:lnTo>
                  <a:pt x="1162" y="343"/>
                </a:lnTo>
                <a:lnTo>
                  <a:pt x="1166" y="340"/>
                </a:lnTo>
                <a:lnTo>
                  <a:pt x="1169" y="336"/>
                </a:lnTo>
                <a:lnTo>
                  <a:pt x="1172" y="333"/>
                </a:lnTo>
                <a:lnTo>
                  <a:pt x="1175" y="333"/>
                </a:lnTo>
                <a:lnTo>
                  <a:pt x="1179" y="333"/>
                </a:lnTo>
                <a:lnTo>
                  <a:pt x="1182" y="333"/>
                </a:lnTo>
                <a:lnTo>
                  <a:pt x="1185" y="333"/>
                </a:lnTo>
                <a:lnTo>
                  <a:pt x="1189" y="336"/>
                </a:lnTo>
                <a:lnTo>
                  <a:pt x="1192" y="333"/>
                </a:lnTo>
                <a:lnTo>
                  <a:pt x="1195" y="333"/>
                </a:lnTo>
                <a:lnTo>
                  <a:pt x="1198" y="333"/>
                </a:lnTo>
                <a:lnTo>
                  <a:pt x="1202" y="326"/>
                </a:lnTo>
                <a:lnTo>
                  <a:pt x="1205" y="320"/>
                </a:lnTo>
                <a:lnTo>
                  <a:pt x="1208" y="313"/>
                </a:lnTo>
                <a:lnTo>
                  <a:pt x="1212" y="307"/>
                </a:lnTo>
                <a:lnTo>
                  <a:pt x="1215" y="303"/>
                </a:lnTo>
                <a:lnTo>
                  <a:pt x="1218" y="297"/>
                </a:lnTo>
                <a:lnTo>
                  <a:pt x="1222" y="293"/>
                </a:lnTo>
                <a:lnTo>
                  <a:pt x="1225" y="290"/>
                </a:lnTo>
                <a:lnTo>
                  <a:pt x="1228" y="284"/>
                </a:lnTo>
                <a:lnTo>
                  <a:pt x="1231" y="280"/>
                </a:lnTo>
                <a:lnTo>
                  <a:pt x="1235" y="277"/>
                </a:lnTo>
                <a:lnTo>
                  <a:pt x="1238" y="274"/>
                </a:lnTo>
                <a:lnTo>
                  <a:pt x="1241" y="270"/>
                </a:lnTo>
                <a:lnTo>
                  <a:pt x="1245" y="267"/>
                </a:lnTo>
                <a:lnTo>
                  <a:pt x="1248" y="264"/>
                </a:lnTo>
                <a:lnTo>
                  <a:pt x="1251" y="261"/>
                </a:lnTo>
                <a:lnTo>
                  <a:pt x="1254" y="261"/>
                </a:lnTo>
                <a:lnTo>
                  <a:pt x="1258" y="261"/>
                </a:lnTo>
                <a:lnTo>
                  <a:pt x="1261" y="261"/>
                </a:lnTo>
                <a:lnTo>
                  <a:pt x="1264" y="264"/>
                </a:lnTo>
                <a:lnTo>
                  <a:pt x="1268" y="270"/>
                </a:lnTo>
                <a:lnTo>
                  <a:pt x="1271" y="277"/>
                </a:lnTo>
                <a:lnTo>
                  <a:pt x="1274" y="287"/>
                </a:lnTo>
                <a:lnTo>
                  <a:pt x="1278" y="293"/>
                </a:lnTo>
                <a:lnTo>
                  <a:pt x="1281" y="300"/>
                </a:lnTo>
                <a:lnTo>
                  <a:pt x="1284" y="300"/>
                </a:lnTo>
                <a:lnTo>
                  <a:pt x="1287" y="300"/>
                </a:lnTo>
                <a:lnTo>
                  <a:pt x="1291" y="297"/>
                </a:lnTo>
                <a:lnTo>
                  <a:pt x="1294" y="293"/>
                </a:lnTo>
                <a:lnTo>
                  <a:pt x="1297" y="287"/>
                </a:lnTo>
                <a:lnTo>
                  <a:pt x="1301" y="284"/>
                </a:lnTo>
                <a:lnTo>
                  <a:pt x="1304" y="280"/>
                </a:lnTo>
                <a:lnTo>
                  <a:pt x="1307" y="280"/>
                </a:lnTo>
                <a:lnTo>
                  <a:pt x="1310" y="284"/>
                </a:lnTo>
                <a:lnTo>
                  <a:pt x="1314" y="290"/>
                </a:lnTo>
                <a:lnTo>
                  <a:pt x="1317" y="293"/>
                </a:lnTo>
                <a:lnTo>
                  <a:pt x="1320" y="297"/>
                </a:lnTo>
                <a:lnTo>
                  <a:pt x="1324" y="300"/>
                </a:lnTo>
                <a:lnTo>
                  <a:pt x="1327" y="307"/>
                </a:lnTo>
                <a:lnTo>
                  <a:pt x="1330" y="310"/>
                </a:lnTo>
                <a:lnTo>
                  <a:pt x="1334" y="317"/>
                </a:lnTo>
                <a:lnTo>
                  <a:pt x="1337" y="320"/>
                </a:lnTo>
                <a:lnTo>
                  <a:pt x="1340" y="320"/>
                </a:lnTo>
                <a:lnTo>
                  <a:pt x="1343" y="320"/>
                </a:lnTo>
                <a:lnTo>
                  <a:pt x="1347" y="320"/>
                </a:lnTo>
                <a:lnTo>
                  <a:pt x="1350" y="320"/>
                </a:lnTo>
                <a:lnTo>
                  <a:pt x="1353" y="320"/>
                </a:lnTo>
                <a:lnTo>
                  <a:pt x="1357" y="320"/>
                </a:lnTo>
                <a:lnTo>
                  <a:pt x="1360" y="320"/>
                </a:lnTo>
                <a:lnTo>
                  <a:pt x="1363" y="320"/>
                </a:lnTo>
                <a:lnTo>
                  <a:pt x="1366" y="320"/>
                </a:lnTo>
                <a:lnTo>
                  <a:pt x="1370" y="323"/>
                </a:lnTo>
                <a:lnTo>
                  <a:pt x="1373" y="323"/>
                </a:lnTo>
                <a:lnTo>
                  <a:pt x="1376" y="323"/>
                </a:lnTo>
                <a:lnTo>
                  <a:pt x="1380" y="323"/>
                </a:lnTo>
                <a:lnTo>
                  <a:pt x="1383" y="323"/>
                </a:lnTo>
                <a:lnTo>
                  <a:pt x="1386" y="320"/>
                </a:lnTo>
                <a:lnTo>
                  <a:pt x="1390" y="320"/>
                </a:lnTo>
                <a:lnTo>
                  <a:pt x="1393" y="317"/>
                </a:lnTo>
                <a:lnTo>
                  <a:pt x="1396" y="317"/>
                </a:lnTo>
                <a:lnTo>
                  <a:pt x="1399" y="317"/>
                </a:lnTo>
                <a:lnTo>
                  <a:pt x="1403" y="317"/>
                </a:lnTo>
                <a:lnTo>
                  <a:pt x="1406" y="320"/>
                </a:lnTo>
                <a:lnTo>
                  <a:pt x="1409" y="326"/>
                </a:lnTo>
                <a:lnTo>
                  <a:pt x="1413" y="330"/>
                </a:lnTo>
                <a:lnTo>
                  <a:pt x="1416" y="333"/>
                </a:lnTo>
                <a:lnTo>
                  <a:pt x="1419" y="343"/>
                </a:lnTo>
                <a:lnTo>
                  <a:pt x="1422" y="349"/>
                </a:lnTo>
                <a:lnTo>
                  <a:pt x="1426" y="356"/>
                </a:lnTo>
                <a:lnTo>
                  <a:pt x="1429" y="359"/>
                </a:lnTo>
                <a:lnTo>
                  <a:pt x="1432" y="359"/>
                </a:lnTo>
                <a:lnTo>
                  <a:pt x="1436" y="359"/>
                </a:lnTo>
                <a:lnTo>
                  <a:pt x="1439" y="356"/>
                </a:lnTo>
                <a:lnTo>
                  <a:pt x="1442" y="353"/>
                </a:lnTo>
                <a:lnTo>
                  <a:pt x="1445" y="349"/>
                </a:lnTo>
                <a:lnTo>
                  <a:pt x="1449" y="349"/>
                </a:lnTo>
                <a:lnTo>
                  <a:pt x="1452" y="349"/>
                </a:lnTo>
                <a:lnTo>
                  <a:pt x="1455" y="349"/>
                </a:lnTo>
                <a:lnTo>
                  <a:pt x="1459" y="353"/>
                </a:lnTo>
                <a:lnTo>
                  <a:pt x="1462" y="353"/>
                </a:lnTo>
                <a:lnTo>
                  <a:pt x="1465" y="359"/>
                </a:lnTo>
                <a:lnTo>
                  <a:pt x="1469" y="363"/>
                </a:lnTo>
                <a:lnTo>
                  <a:pt x="1472" y="366"/>
                </a:lnTo>
                <a:lnTo>
                  <a:pt x="1475" y="369"/>
                </a:lnTo>
                <a:lnTo>
                  <a:pt x="1478" y="373"/>
                </a:lnTo>
                <a:lnTo>
                  <a:pt x="1482" y="373"/>
                </a:lnTo>
                <a:lnTo>
                  <a:pt x="1485" y="373"/>
                </a:lnTo>
                <a:lnTo>
                  <a:pt x="1488" y="373"/>
                </a:lnTo>
                <a:lnTo>
                  <a:pt x="1492" y="373"/>
                </a:lnTo>
                <a:lnTo>
                  <a:pt x="1495" y="369"/>
                </a:lnTo>
                <a:lnTo>
                  <a:pt x="1498" y="366"/>
                </a:lnTo>
                <a:lnTo>
                  <a:pt x="1501" y="366"/>
                </a:lnTo>
                <a:lnTo>
                  <a:pt x="1505" y="366"/>
                </a:lnTo>
                <a:lnTo>
                  <a:pt x="1508" y="363"/>
                </a:lnTo>
                <a:lnTo>
                  <a:pt x="1511" y="359"/>
                </a:lnTo>
                <a:lnTo>
                  <a:pt x="1515" y="359"/>
                </a:lnTo>
                <a:lnTo>
                  <a:pt x="1518" y="359"/>
                </a:lnTo>
                <a:lnTo>
                  <a:pt x="1521" y="356"/>
                </a:lnTo>
                <a:lnTo>
                  <a:pt x="1525" y="356"/>
                </a:lnTo>
                <a:lnTo>
                  <a:pt x="1528" y="356"/>
                </a:lnTo>
                <a:lnTo>
                  <a:pt x="1531" y="359"/>
                </a:lnTo>
                <a:lnTo>
                  <a:pt x="1534" y="363"/>
                </a:lnTo>
                <a:lnTo>
                  <a:pt x="1538" y="369"/>
                </a:lnTo>
                <a:lnTo>
                  <a:pt x="1541" y="376"/>
                </a:lnTo>
                <a:lnTo>
                  <a:pt x="1544" y="386"/>
                </a:lnTo>
                <a:lnTo>
                  <a:pt x="1548" y="392"/>
                </a:lnTo>
                <a:lnTo>
                  <a:pt x="1551" y="402"/>
                </a:lnTo>
                <a:lnTo>
                  <a:pt x="1554" y="412"/>
                </a:lnTo>
                <a:lnTo>
                  <a:pt x="1557" y="419"/>
                </a:lnTo>
                <a:lnTo>
                  <a:pt x="1561" y="422"/>
                </a:lnTo>
                <a:lnTo>
                  <a:pt x="1564" y="425"/>
                </a:lnTo>
                <a:lnTo>
                  <a:pt x="1567" y="425"/>
                </a:lnTo>
                <a:lnTo>
                  <a:pt x="1571" y="422"/>
                </a:lnTo>
                <a:lnTo>
                  <a:pt x="1574" y="415"/>
                </a:lnTo>
                <a:lnTo>
                  <a:pt x="1577" y="405"/>
                </a:lnTo>
                <a:lnTo>
                  <a:pt x="1581" y="396"/>
                </a:lnTo>
                <a:lnTo>
                  <a:pt x="1584" y="386"/>
                </a:lnTo>
                <a:lnTo>
                  <a:pt x="1587" y="379"/>
                </a:lnTo>
                <a:lnTo>
                  <a:pt x="1590" y="376"/>
                </a:lnTo>
                <a:lnTo>
                  <a:pt x="1594" y="373"/>
                </a:lnTo>
                <a:lnTo>
                  <a:pt x="1597" y="373"/>
                </a:lnTo>
                <a:lnTo>
                  <a:pt x="1600" y="373"/>
                </a:lnTo>
                <a:lnTo>
                  <a:pt x="1604" y="373"/>
                </a:lnTo>
                <a:lnTo>
                  <a:pt x="1607" y="373"/>
                </a:lnTo>
                <a:lnTo>
                  <a:pt x="1610" y="373"/>
                </a:lnTo>
                <a:lnTo>
                  <a:pt x="1613" y="373"/>
                </a:lnTo>
                <a:lnTo>
                  <a:pt x="1617" y="369"/>
                </a:lnTo>
                <a:lnTo>
                  <a:pt x="1620" y="366"/>
                </a:lnTo>
                <a:lnTo>
                  <a:pt x="1623" y="363"/>
                </a:lnTo>
                <a:lnTo>
                  <a:pt x="1627" y="356"/>
                </a:lnTo>
                <a:lnTo>
                  <a:pt x="1630" y="353"/>
                </a:lnTo>
                <a:lnTo>
                  <a:pt x="1633" y="346"/>
                </a:lnTo>
                <a:lnTo>
                  <a:pt x="1637" y="346"/>
                </a:lnTo>
                <a:lnTo>
                  <a:pt x="1640" y="349"/>
                </a:lnTo>
                <a:lnTo>
                  <a:pt x="1643" y="363"/>
                </a:lnTo>
                <a:lnTo>
                  <a:pt x="1646" y="373"/>
                </a:lnTo>
                <a:lnTo>
                  <a:pt x="1650" y="392"/>
                </a:lnTo>
                <a:lnTo>
                  <a:pt x="1653" y="409"/>
                </a:lnTo>
                <a:lnTo>
                  <a:pt x="1656" y="429"/>
                </a:lnTo>
                <a:lnTo>
                  <a:pt x="1660" y="445"/>
                </a:lnTo>
                <a:lnTo>
                  <a:pt x="1663" y="455"/>
                </a:lnTo>
                <a:lnTo>
                  <a:pt x="1666" y="468"/>
                </a:lnTo>
                <a:lnTo>
                  <a:pt x="1669" y="471"/>
                </a:lnTo>
                <a:lnTo>
                  <a:pt x="1673" y="478"/>
                </a:lnTo>
                <a:lnTo>
                  <a:pt x="1676" y="478"/>
                </a:lnTo>
                <a:lnTo>
                  <a:pt x="1679" y="475"/>
                </a:lnTo>
                <a:lnTo>
                  <a:pt x="1683" y="471"/>
                </a:lnTo>
                <a:lnTo>
                  <a:pt x="1686" y="468"/>
                </a:lnTo>
                <a:lnTo>
                  <a:pt x="1689" y="465"/>
                </a:lnTo>
                <a:lnTo>
                  <a:pt x="1693" y="465"/>
                </a:lnTo>
                <a:lnTo>
                  <a:pt x="1696" y="468"/>
                </a:lnTo>
                <a:lnTo>
                  <a:pt x="1699" y="475"/>
                </a:lnTo>
                <a:lnTo>
                  <a:pt x="1702" y="484"/>
                </a:lnTo>
                <a:lnTo>
                  <a:pt x="1706" y="491"/>
                </a:lnTo>
                <a:lnTo>
                  <a:pt x="1709" y="501"/>
                </a:lnTo>
                <a:lnTo>
                  <a:pt x="1712" y="508"/>
                </a:lnTo>
                <a:lnTo>
                  <a:pt x="1716" y="514"/>
                </a:lnTo>
                <a:lnTo>
                  <a:pt x="1719" y="521"/>
                </a:lnTo>
                <a:lnTo>
                  <a:pt x="1722" y="531"/>
                </a:lnTo>
                <a:lnTo>
                  <a:pt x="1725" y="537"/>
                </a:lnTo>
                <a:lnTo>
                  <a:pt x="1729" y="544"/>
                </a:lnTo>
                <a:lnTo>
                  <a:pt x="1732" y="554"/>
                </a:lnTo>
                <a:lnTo>
                  <a:pt x="1735" y="560"/>
                </a:lnTo>
                <a:lnTo>
                  <a:pt x="1739" y="564"/>
                </a:lnTo>
                <a:lnTo>
                  <a:pt x="1742" y="567"/>
                </a:lnTo>
                <a:lnTo>
                  <a:pt x="1745" y="567"/>
                </a:lnTo>
                <a:lnTo>
                  <a:pt x="1748" y="570"/>
                </a:lnTo>
                <a:lnTo>
                  <a:pt x="1752" y="573"/>
                </a:lnTo>
                <a:lnTo>
                  <a:pt x="1755" y="573"/>
                </a:lnTo>
                <a:lnTo>
                  <a:pt x="1758" y="573"/>
                </a:lnTo>
                <a:lnTo>
                  <a:pt x="1762" y="570"/>
                </a:lnTo>
                <a:lnTo>
                  <a:pt x="1765" y="567"/>
                </a:lnTo>
                <a:lnTo>
                  <a:pt x="1768" y="560"/>
                </a:lnTo>
                <a:lnTo>
                  <a:pt x="1772" y="557"/>
                </a:lnTo>
                <a:lnTo>
                  <a:pt x="1775" y="550"/>
                </a:lnTo>
                <a:lnTo>
                  <a:pt x="1778" y="544"/>
                </a:lnTo>
                <a:lnTo>
                  <a:pt x="1781" y="540"/>
                </a:lnTo>
                <a:lnTo>
                  <a:pt x="1785" y="534"/>
                </a:lnTo>
                <a:lnTo>
                  <a:pt x="1788" y="531"/>
                </a:lnTo>
                <a:lnTo>
                  <a:pt x="1791" y="524"/>
                </a:lnTo>
                <a:lnTo>
                  <a:pt x="1795" y="524"/>
                </a:lnTo>
                <a:lnTo>
                  <a:pt x="1798" y="527"/>
                </a:lnTo>
                <a:lnTo>
                  <a:pt x="1801" y="531"/>
                </a:lnTo>
                <a:lnTo>
                  <a:pt x="1804" y="537"/>
                </a:lnTo>
                <a:lnTo>
                  <a:pt x="1808" y="547"/>
                </a:lnTo>
                <a:lnTo>
                  <a:pt x="1811" y="560"/>
                </a:lnTo>
                <a:lnTo>
                  <a:pt x="1814" y="560"/>
                </a:lnTo>
              </a:path>
            </a:pathLst>
          </a:custGeom>
          <a:noFill/>
          <a:ln w="38100">
            <a:solidFill>
              <a:srgbClr val="00FF00"/>
            </a:solidFill>
            <a:prstDash val="solid"/>
            <a:round/>
            <a:headEnd/>
            <a:tailEnd/>
          </a:ln>
        </p:spPr>
        <p:txBody>
          <a:bodyPr/>
          <a:lstStyle/>
          <a:p>
            <a:endParaRPr lang="zh-CN" altLang="en-US"/>
          </a:p>
        </p:txBody>
      </p:sp>
      <p:sp>
        <p:nvSpPr>
          <p:cNvPr id="1171498" name="Line 42"/>
          <p:cNvSpPr>
            <a:spLocks noChangeShapeType="1"/>
          </p:cNvSpPr>
          <p:nvPr/>
        </p:nvSpPr>
        <p:spPr bwMode="auto">
          <a:xfrm>
            <a:off x="1074738" y="3995738"/>
            <a:ext cx="2879725" cy="1587"/>
          </a:xfrm>
          <a:prstGeom prst="line">
            <a:avLst/>
          </a:prstGeom>
          <a:noFill/>
          <a:ln w="0">
            <a:solidFill>
              <a:srgbClr val="FFFFFF"/>
            </a:solidFill>
            <a:round/>
            <a:headEnd/>
            <a:tailEnd/>
          </a:ln>
        </p:spPr>
        <p:txBody>
          <a:bodyPr/>
          <a:lstStyle/>
          <a:p>
            <a:endParaRPr lang="zh-CN" altLang="en-US"/>
          </a:p>
        </p:txBody>
      </p:sp>
      <p:sp>
        <p:nvSpPr>
          <p:cNvPr id="1171499" name="Line 43"/>
          <p:cNvSpPr>
            <a:spLocks noChangeShapeType="1"/>
          </p:cNvSpPr>
          <p:nvPr/>
        </p:nvSpPr>
        <p:spPr bwMode="auto">
          <a:xfrm>
            <a:off x="1335088" y="2794000"/>
            <a:ext cx="1587" cy="1657350"/>
          </a:xfrm>
          <a:prstGeom prst="line">
            <a:avLst/>
          </a:prstGeom>
          <a:noFill/>
          <a:ln w="0">
            <a:solidFill>
              <a:srgbClr val="FFFFFF"/>
            </a:solidFill>
            <a:round/>
            <a:headEnd/>
            <a:tailEnd/>
          </a:ln>
        </p:spPr>
        <p:txBody>
          <a:bodyPr/>
          <a:lstStyle/>
          <a:p>
            <a:endParaRPr lang="zh-CN" altLang="en-US"/>
          </a:p>
        </p:txBody>
      </p:sp>
      <p:sp>
        <p:nvSpPr>
          <p:cNvPr id="1171500" name="Line 44"/>
          <p:cNvSpPr>
            <a:spLocks noChangeShapeType="1"/>
          </p:cNvSpPr>
          <p:nvPr/>
        </p:nvSpPr>
        <p:spPr bwMode="auto">
          <a:xfrm flipV="1">
            <a:off x="1074738" y="3938588"/>
            <a:ext cx="1587" cy="114300"/>
          </a:xfrm>
          <a:prstGeom prst="line">
            <a:avLst/>
          </a:prstGeom>
          <a:noFill/>
          <a:ln w="0">
            <a:solidFill>
              <a:srgbClr val="FFFFFF"/>
            </a:solidFill>
            <a:round/>
            <a:headEnd/>
            <a:tailEnd/>
          </a:ln>
        </p:spPr>
        <p:txBody>
          <a:bodyPr/>
          <a:lstStyle/>
          <a:p>
            <a:endParaRPr lang="zh-CN" altLang="en-US"/>
          </a:p>
        </p:txBody>
      </p:sp>
      <p:sp>
        <p:nvSpPr>
          <p:cNvPr id="1171501" name="Rectangle 45"/>
          <p:cNvSpPr>
            <a:spLocks noChangeArrowheads="1"/>
          </p:cNvSpPr>
          <p:nvPr/>
        </p:nvSpPr>
        <p:spPr bwMode="auto">
          <a:xfrm>
            <a:off x="954088" y="4059238"/>
            <a:ext cx="204787" cy="122237"/>
          </a:xfrm>
          <a:prstGeom prst="rect">
            <a:avLst/>
          </a:prstGeom>
          <a:noFill/>
          <a:ln w="9525">
            <a:noFill/>
            <a:miter lim="800000"/>
            <a:headEnd/>
            <a:tailEnd/>
          </a:ln>
        </p:spPr>
        <p:txBody>
          <a:bodyPr wrap="none" lIns="0" tIns="0" rIns="0" bIns="0">
            <a:spAutoFit/>
          </a:bodyPr>
          <a:lstStyle/>
          <a:p>
            <a:r>
              <a:rPr kumimoji="1" lang="en-US" altLang="zh-CN" sz="800">
                <a:solidFill>
                  <a:srgbClr val="FFFFFF"/>
                </a:solidFill>
              </a:rPr>
              <a:t>-100</a:t>
            </a:r>
            <a:endParaRPr kumimoji="1" lang="en-US" altLang="zh-CN" sz="2400">
              <a:latin typeface="Times New Roman" pitchFamily="18" charset="0"/>
            </a:endParaRPr>
          </a:p>
        </p:txBody>
      </p:sp>
      <p:sp>
        <p:nvSpPr>
          <p:cNvPr id="1171502" name="Line 46"/>
          <p:cNvSpPr>
            <a:spLocks noChangeShapeType="1"/>
          </p:cNvSpPr>
          <p:nvPr/>
        </p:nvSpPr>
        <p:spPr bwMode="auto">
          <a:xfrm flipV="1">
            <a:off x="1335088" y="3938588"/>
            <a:ext cx="1587" cy="114300"/>
          </a:xfrm>
          <a:prstGeom prst="line">
            <a:avLst/>
          </a:prstGeom>
          <a:noFill/>
          <a:ln w="0">
            <a:solidFill>
              <a:srgbClr val="FFFFFF"/>
            </a:solidFill>
            <a:round/>
            <a:headEnd/>
            <a:tailEnd/>
          </a:ln>
        </p:spPr>
        <p:txBody>
          <a:bodyPr/>
          <a:lstStyle/>
          <a:p>
            <a:endParaRPr lang="zh-CN" altLang="en-US"/>
          </a:p>
        </p:txBody>
      </p:sp>
      <p:sp>
        <p:nvSpPr>
          <p:cNvPr id="1171503" name="Line 47"/>
          <p:cNvSpPr>
            <a:spLocks noChangeShapeType="1"/>
          </p:cNvSpPr>
          <p:nvPr/>
        </p:nvSpPr>
        <p:spPr bwMode="auto">
          <a:xfrm flipV="1">
            <a:off x="1597025" y="3938588"/>
            <a:ext cx="1588" cy="114300"/>
          </a:xfrm>
          <a:prstGeom prst="line">
            <a:avLst/>
          </a:prstGeom>
          <a:noFill/>
          <a:ln w="0">
            <a:solidFill>
              <a:srgbClr val="FFFFFF"/>
            </a:solidFill>
            <a:round/>
            <a:headEnd/>
            <a:tailEnd/>
          </a:ln>
        </p:spPr>
        <p:txBody>
          <a:bodyPr/>
          <a:lstStyle/>
          <a:p>
            <a:endParaRPr lang="zh-CN" altLang="en-US"/>
          </a:p>
        </p:txBody>
      </p:sp>
      <p:sp>
        <p:nvSpPr>
          <p:cNvPr id="1171504" name="Line 48"/>
          <p:cNvSpPr>
            <a:spLocks noChangeShapeType="1"/>
          </p:cNvSpPr>
          <p:nvPr/>
        </p:nvSpPr>
        <p:spPr bwMode="auto">
          <a:xfrm flipV="1">
            <a:off x="1858963" y="3938588"/>
            <a:ext cx="1587" cy="114300"/>
          </a:xfrm>
          <a:prstGeom prst="line">
            <a:avLst/>
          </a:prstGeom>
          <a:noFill/>
          <a:ln w="0">
            <a:solidFill>
              <a:srgbClr val="FFFFFF"/>
            </a:solidFill>
            <a:round/>
            <a:headEnd/>
            <a:tailEnd/>
          </a:ln>
        </p:spPr>
        <p:txBody>
          <a:bodyPr/>
          <a:lstStyle/>
          <a:p>
            <a:endParaRPr lang="zh-CN" altLang="en-US"/>
          </a:p>
        </p:txBody>
      </p:sp>
      <p:sp>
        <p:nvSpPr>
          <p:cNvPr id="1171505" name="Rectangle 49"/>
          <p:cNvSpPr>
            <a:spLocks noChangeArrowheads="1"/>
          </p:cNvSpPr>
          <p:nvPr/>
        </p:nvSpPr>
        <p:spPr bwMode="auto">
          <a:xfrm>
            <a:off x="1754188" y="4059238"/>
            <a:ext cx="171450" cy="122237"/>
          </a:xfrm>
          <a:prstGeom prst="rect">
            <a:avLst/>
          </a:prstGeom>
          <a:noFill/>
          <a:ln w="9525">
            <a:noFill/>
            <a:miter lim="800000"/>
            <a:headEnd/>
            <a:tailEnd/>
          </a:ln>
        </p:spPr>
        <p:txBody>
          <a:bodyPr wrap="none" lIns="0" tIns="0" rIns="0" bIns="0">
            <a:spAutoFit/>
          </a:bodyPr>
          <a:lstStyle/>
          <a:p>
            <a:r>
              <a:rPr kumimoji="1" lang="en-US" altLang="zh-CN" sz="800">
                <a:solidFill>
                  <a:srgbClr val="FFFFFF"/>
                </a:solidFill>
              </a:rPr>
              <a:t>200</a:t>
            </a:r>
            <a:endParaRPr kumimoji="1" lang="en-US" altLang="zh-CN" sz="2400">
              <a:latin typeface="Times New Roman" pitchFamily="18" charset="0"/>
            </a:endParaRPr>
          </a:p>
        </p:txBody>
      </p:sp>
      <p:sp>
        <p:nvSpPr>
          <p:cNvPr id="1171506" name="Line 50"/>
          <p:cNvSpPr>
            <a:spLocks noChangeShapeType="1"/>
          </p:cNvSpPr>
          <p:nvPr/>
        </p:nvSpPr>
        <p:spPr bwMode="auto">
          <a:xfrm flipV="1">
            <a:off x="2119313" y="3938588"/>
            <a:ext cx="1587" cy="114300"/>
          </a:xfrm>
          <a:prstGeom prst="line">
            <a:avLst/>
          </a:prstGeom>
          <a:noFill/>
          <a:ln w="0">
            <a:solidFill>
              <a:srgbClr val="FFFFFF"/>
            </a:solidFill>
            <a:round/>
            <a:headEnd/>
            <a:tailEnd/>
          </a:ln>
        </p:spPr>
        <p:txBody>
          <a:bodyPr/>
          <a:lstStyle/>
          <a:p>
            <a:endParaRPr lang="zh-CN" altLang="en-US"/>
          </a:p>
        </p:txBody>
      </p:sp>
      <p:sp>
        <p:nvSpPr>
          <p:cNvPr id="1171507" name="Line 51"/>
          <p:cNvSpPr>
            <a:spLocks noChangeShapeType="1"/>
          </p:cNvSpPr>
          <p:nvPr/>
        </p:nvSpPr>
        <p:spPr bwMode="auto">
          <a:xfrm flipV="1">
            <a:off x="2381250" y="3938588"/>
            <a:ext cx="1588" cy="114300"/>
          </a:xfrm>
          <a:prstGeom prst="line">
            <a:avLst/>
          </a:prstGeom>
          <a:noFill/>
          <a:ln w="0">
            <a:solidFill>
              <a:srgbClr val="FFFFFF"/>
            </a:solidFill>
            <a:round/>
            <a:headEnd/>
            <a:tailEnd/>
          </a:ln>
        </p:spPr>
        <p:txBody>
          <a:bodyPr/>
          <a:lstStyle/>
          <a:p>
            <a:endParaRPr lang="zh-CN" altLang="en-US"/>
          </a:p>
        </p:txBody>
      </p:sp>
      <p:sp>
        <p:nvSpPr>
          <p:cNvPr id="1171508" name="Rectangle 52"/>
          <p:cNvSpPr>
            <a:spLocks noChangeArrowheads="1"/>
          </p:cNvSpPr>
          <p:nvPr/>
        </p:nvSpPr>
        <p:spPr bwMode="auto">
          <a:xfrm>
            <a:off x="2276475" y="4059238"/>
            <a:ext cx="171450" cy="122237"/>
          </a:xfrm>
          <a:prstGeom prst="rect">
            <a:avLst/>
          </a:prstGeom>
          <a:noFill/>
          <a:ln w="9525">
            <a:noFill/>
            <a:miter lim="800000"/>
            <a:headEnd/>
            <a:tailEnd/>
          </a:ln>
        </p:spPr>
        <p:txBody>
          <a:bodyPr wrap="none" lIns="0" tIns="0" rIns="0" bIns="0">
            <a:spAutoFit/>
          </a:bodyPr>
          <a:lstStyle/>
          <a:p>
            <a:r>
              <a:rPr kumimoji="1" lang="en-US" altLang="zh-CN" sz="800">
                <a:solidFill>
                  <a:srgbClr val="FFFFFF"/>
                </a:solidFill>
              </a:rPr>
              <a:t>400</a:t>
            </a:r>
            <a:endParaRPr kumimoji="1" lang="en-US" altLang="zh-CN" sz="2400">
              <a:latin typeface="Times New Roman" pitchFamily="18" charset="0"/>
            </a:endParaRPr>
          </a:p>
        </p:txBody>
      </p:sp>
      <p:sp>
        <p:nvSpPr>
          <p:cNvPr id="1171509" name="Line 53"/>
          <p:cNvSpPr>
            <a:spLocks noChangeShapeType="1"/>
          </p:cNvSpPr>
          <p:nvPr/>
        </p:nvSpPr>
        <p:spPr bwMode="auto">
          <a:xfrm flipV="1">
            <a:off x="2647950" y="3938588"/>
            <a:ext cx="1588" cy="114300"/>
          </a:xfrm>
          <a:prstGeom prst="line">
            <a:avLst/>
          </a:prstGeom>
          <a:noFill/>
          <a:ln w="0">
            <a:solidFill>
              <a:srgbClr val="FFFFFF"/>
            </a:solidFill>
            <a:round/>
            <a:headEnd/>
            <a:tailEnd/>
          </a:ln>
        </p:spPr>
        <p:txBody>
          <a:bodyPr/>
          <a:lstStyle/>
          <a:p>
            <a:endParaRPr lang="zh-CN" altLang="en-US"/>
          </a:p>
        </p:txBody>
      </p:sp>
      <p:sp>
        <p:nvSpPr>
          <p:cNvPr id="1171510" name="Line 54"/>
          <p:cNvSpPr>
            <a:spLocks noChangeShapeType="1"/>
          </p:cNvSpPr>
          <p:nvPr/>
        </p:nvSpPr>
        <p:spPr bwMode="auto">
          <a:xfrm flipV="1">
            <a:off x="2909888" y="3938588"/>
            <a:ext cx="1587" cy="114300"/>
          </a:xfrm>
          <a:prstGeom prst="line">
            <a:avLst/>
          </a:prstGeom>
          <a:noFill/>
          <a:ln w="0">
            <a:solidFill>
              <a:srgbClr val="FFFFFF"/>
            </a:solidFill>
            <a:round/>
            <a:headEnd/>
            <a:tailEnd/>
          </a:ln>
        </p:spPr>
        <p:txBody>
          <a:bodyPr/>
          <a:lstStyle/>
          <a:p>
            <a:endParaRPr lang="zh-CN" altLang="en-US"/>
          </a:p>
        </p:txBody>
      </p:sp>
      <p:sp>
        <p:nvSpPr>
          <p:cNvPr id="1171511" name="Rectangle 55"/>
          <p:cNvSpPr>
            <a:spLocks noChangeArrowheads="1"/>
          </p:cNvSpPr>
          <p:nvPr/>
        </p:nvSpPr>
        <p:spPr bwMode="auto">
          <a:xfrm>
            <a:off x="2805113" y="4059238"/>
            <a:ext cx="171450" cy="122237"/>
          </a:xfrm>
          <a:prstGeom prst="rect">
            <a:avLst/>
          </a:prstGeom>
          <a:noFill/>
          <a:ln w="9525">
            <a:noFill/>
            <a:miter lim="800000"/>
            <a:headEnd/>
            <a:tailEnd/>
          </a:ln>
        </p:spPr>
        <p:txBody>
          <a:bodyPr wrap="none" lIns="0" tIns="0" rIns="0" bIns="0">
            <a:spAutoFit/>
          </a:bodyPr>
          <a:lstStyle/>
          <a:p>
            <a:r>
              <a:rPr kumimoji="1" lang="en-US" altLang="zh-CN" sz="800">
                <a:solidFill>
                  <a:srgbClr val="FFFFFF"/>
                </a:solidFill>
              </a:rPr>
              <a:t>600</a:t>
            </a:r>
            <a:endParaRPr kumimoji="1" lang="en-US" altLang="zh-CN" sz="2400">
              <a:latin typeface="Times New Roman" pitchFamily="18" charset="0"/>
            </a:endParaRPr>
          </a:p>
        </p:txBody>
      </p:sp>
      <p:sp>
        <p:nvSpPr>
          <p:cNvPr id="1171512" name="Line 56"/>
          <p:cNvSpPr>
            <a:spLocks noChangeShapeType="1"/>
          </p:cNvSpPr>
          <p:nvPr/>
        </p:nvSpPr>
        <p:spPr bwMode="auto">
          <a:xfrm flipV="1">
            <a:off x="3170238" y="3938588"/>
            <a:ext cx="1587" cy="114300"/>
          </a:xfrm>
          <a:prstGeom prst="line">
            <a:avLst/>
          </a:prstGeom>
          <a:noFill/>
          <a:ln w="0">
            <a:solidFill>
              <a:srgbClr val="FFFFFF"/>
            </a:solidFill>
            <a:round/>
            <a:headEnd/>
            <a:tailEnd/>
          </a:ln>
        </p:spPr>
        <p:txBody>
          <a:bodyPr/>
          <a:lstStyle/>
          <a:p>
            <a:endParaRPr lang="zh-CN" altLang="en-US"/>
          </a:p>
        </p:txBody>
      </p:sp>
      <p:sp>
        <p:nvSpPr>
          <p:cNvPr id="1171513" name="Line 57"/>
          <p:cNvSpPr>
            <a:spLocks noChangeShapeType="1"/>
          </p:cNvSpPr>
          <p:nvPr/>
        </p:nvSpPr>
        <p:spPr bwMode="auto">
          <a:xfrm flipV="1">
            <a:off x="3432175" y="3938588"/>
            <a:ext cx="1588" cy="114300"/>
          </a:xfrm>
          <a:prstGeom prst="line">
            <a:avLst/>
          </a:prstGeom>
          <a:noFill/>
          <a:ln w="0">
            <a:solidFill>
              <a:srgbClr val="FFFFFF"/>
            </a:solidFill>
            <a:round/>
            <a:headEnd/>
            <a:tailEnd/>
          </a:ln>
        </p:spPr>
        <p:txBody>
          <a:bodyPr/>
          <a:lstStyle/>
          <a:p>
            <a:endParaRPr lang="zh-CN" altLang="en-US"/>
          </a:p>
        </p:txBody>
      </p:sp>
      <p:sp>
        <p:nvSpPr>
          <p:cNvPr id="1171514" name="Rectangle 58"/>
          <p:cNvSpPr>
            <a:spLocks noChangeArrowheads="1"/>
          </p:cNvSpPr>
          <p:nvPr/>
        </p:nvSpPr>
        <p:spPr bwMode="auto">
          <a:xfrm>
            <a:off x="3327400" y="4059238"/>
            <a:ext cx="171450" cy="122237"/>
          </a:xfrm>
          <a:prstGeom prst="rect">
            <a:avLst/>
          </a:prstGeom>
          <a:noFill/>
          <a:ln w="9525">
            <a:noFill/>
            <a:miter lim="800000"/>
            <a:headEnd/>
            <a:tailEnd/>
          </a:ln>
        </p:spPr>
        <p:txBody>
          <a:bodyPr wrap="none" lIns="0" tIns="0" rIns="0" bIns="0">
            <a:spAutoFit/>
          </a:bodyPr>
          <a:lstStyle/>
          <a:p>
            <a:r>
              <a:rPr kumimoji="1" lang="en-US" altLang="zh-CN" sz="800">
                <a:solidFill>
                  <a:srgbClr val="FFFFFF"/>
                </a:solidFill>
              </a:rPr>
              <a:t>800</a:t>
            </a:r>
            <a:endParaRPr kumimoji="1" lang="en-US" altLang="zh-CN" sz="2400">
              <a:latin typeface="Times New Roman" pitchFamily="18" charset="0"/>
            </a:endParaRPr>
          </a:p>
        </p:txBody>
      </p:sp>
      <p:sp>
        <p:nvSpPr>
          <p:cNvPr id="1171515" name="Line 59"/>
          <p:cNvSpPr>
            <a:spLocks noChangeShapeType="1"/>
          </p:cNvSpPr>
          <p:nvPr/>
        </p:nvSpPr>
        <p:spPr bwMode="auto">
          <a:xfrm flipV="1">
            <a:off x="3694113" y="3938588"/>
            <a:ext cx="1587" cy="114300"/>
          </a:xfrm>
          <a:prstGeom prst="line">
            <a:avLst/>
          </a:prstGeom>
          <a:noFill/>
          <a:ln w="0">
            <a:solidFill>
              <a:srgbClr val="FFFFFF"/>
            </a:solidFill>
            <a:round/>
            <a:headEnd/>
            <a:tailEnd/>
          </a:ln>
        </p:spPr>
        <p:txBody>
          <a:bodyPr/>
          <a:lstStyle/>
          <a:p>
            <a:endParaRPr lang="zh-CN" altLang="en-US"/>
          </a:p>
        </p:txBody>
      </p:sp>
      <p:sp>
        <p:nvSpPr>
          <p:cNvPr id="1171516" name="Line 60"/>
          <p:cNvSpPr>
            <a:spLocks noChangeShapeType="1"/>
          </p:cNvSpPr>
          <p:nvPr/>
        </p:nvSpPr>
        <p:spPr bwMode="auto">
          <a:xfrm flipV="1">
            <a:off x="3960813" y="3938588"/>
            <a:ext cx="1587" cy="114300"/>
          </a:xfrm>
          <a:prstGeom prst="line">
            <a:avLst/>
          </a:prstGeom>
          <a:noFill/>
          <a:ln w="0">
            <a:solidFill>
              <a:srgbClr val="FFFFFF"/>
            </a:solidFill>
            <a:round/>
            <a:headEnd/>
            <a:tailEnd/>
          </a:ln>
        </p:spPr>
        <p:txBody>
          <a:bodyPr/>
          <a:lstStyle/>
          <a:p>
            <a:endParaRPr lang="zh-CN" altLang="en-US"/>
          </a:p>
        </p:txBody>
      </p:sp>
      <p:sp>
        <p:nvSpPr>
          <p:cNvPr id="1171517" name="Rectangle 61"/>
          <p:cNvSpPr>
            <a:spLocks noChangeArrowheads="1"/>
          </p:cNvSpPr>
          <p:nvPr/>
        </p:nvSpPr>
        <p:spPr bwMode="auto">
          <a:xfrm>
            <a:off x="3829050" y="4059238"/>
            <a:ext cx="392113" cy="122237"/>
          </a:xfrm>
          <a:prstGeom prst="rect">
            <a:avLst/>
          </a:prstGeom>
          <a:noFill/>
          <a:ln w="9525">
            <a:noFill/>
            <a:miter lim="800000"/>
            <a:headEnd/>
            <a:tailEnd/>
          </a:ln>
        </p:spPr>
        <p:txBody>
          <a:bodyPr wrap="none" lIns="0" tIns="0" rIns="0" bIns="0">
            <a:spAutoFit/>
          </a:bodyPr>
          <a:lstStyle/>
          <a:p>
            <a:r>
              <a:rPr kumimoji="1" lang="en-US" altLang="zh-CN" sz="800">
                <a:solidFill>
                  <a:srgbClr val="FFFFFF"/>
                </a:solidFill>
              </a:rPr>
              <a:t>1000 ms</a:t>
            </a:r>
            <a:endParaRPr kumimoji="1" lang="en-US" altLang="zh-CN" sz="2400">
              <a:latin typeface="Times New Roman" pitchFamily="18" charset="0"/>
            </a:endParaRPr>
          </a:p>
        </p:txBody>
      </p:sp>
      <p:sp>
        <p:nvSpPr>
          <p:cNvPr id="1171518" name="Line 62"/>
          <p:cNvSpPr>
            <a:spLocks noChangeShapeType="1"/>
          </p:cNvSpPr>
          <p:nvPr/>
        </p:nvSpPr>
        <p:spPr bwMode="auto">
          <a:xfrm flipH="1">
            <a:off x="1289050" y="4000500"/>
            <a:ext cx="93663" cy="1588"/>
          </a:xfrm>
          <a:prstGeom prst="line">
            <a:avLst/>
          </a:prstGeom>
          <a:noFill/>
          <a:ln w="0">
            <a:solidFill>
              <a:srgbClr val="FFFFFF"/>
            </a:solidFill>
            <a:round/>
            <a:headEnd/>
            <a:tailEnd/>
          </a:ln>
        </p:spPr>
        <p:txBody>
          <a:bodyPr/>
          <a:lstStyle/>
          <a:p>
            <a:endParaRPr lang="zh-CN" altLang="en-US"/>
          </a:p>
        </p:txBody>
      </p:sp>
      <p:sp>
        <p:nvSpPr>
          <p:cNvPr id="1171519" name="Line 63"/>
          <p:cNvSpPr>
            <a:spLocks noChangeShapeType="1"/>
          </p:cNvSpPr>
          <p:nvPr/>
        </p:nvSpPr>
        <p:spPr bwMode="auto">
          <a:xfrm flipH="1">
            <a:off x="1289050" y="3849688"/>
            <a:ext cx="93663" cy="1587"/>
          </a:xfrm>
          <a:prstGeom prst="line">
            <a:avLst/>
          </a:prstGeom>
          <a:noFill/>
          <a:ln w="0">
            <a:solidFill>
              <a:srgbClr val="FFFFFF"/>
            </a:solidFill>
            <a:round/>
            <a:headEnd/>
            <a:tailEnd/>
          </a:ln>
        </p:spPr>
        <p:txBody>
          <a:bodyPr/>
          <a:lstStyle/>
          <a:p>
            <a:endParaRPr lang="zh-CN" altLang="en-US"/>
          </a:p>
        </p:txBody>
      </p:sp>
      <p:sp>
        <p:nvSpPr>
          <p:cNvPr id="1171520" name="Line 64"/>
          <p:cNvSpPr>
            <a:spLocks noChangeShapeType="1"/>
          </p:cNvSpPr>
          <p:nvPr/>
        </p:nvSpPr>
        <p:spPr bwMode="auto">
          <a:xfrm flipH="1">
            <a:off x="1289050" y="3697288"/>
            <a:ext cx="93663" cy="1587"/>
          </a:xfrm>
          <a:prstGeom prst="line">
            <a:avLst/>
          </a:prstGeom>
          <a:noFill/>
          <a:ln w="0">
            <a:solidFill>
              <a:srgbClr val="FFFFFF"/>
            </a:solidFill>
            <a:round/>
            <a:headEnd/>
            <a:tailEnd/>
          </a:ln>
        </p:spPr>
        <p:txBody>
          <a:bodyPr/>
          <a:lstStyle/>
          <a:p>
            <a:endParaRPr lang="zh-CN" altLang="en-US"/>
          </a:p>
        </p:txBody>
      </p:sp>
      <p:sp>
        <p:nvSpPr>
          <p:cNvPr id="1171521" name="Rectangle 65"/>
          <p:cNvSpPr>
            <a:spLocks noChangeArrowheads="1"/>
          </p:cNvSpPr>
          <p:nvPr/>
        </p:nvSpPr>
        <p:spPr bwMode="auto">
          <a:xfrm>
            <a:off x="1119188" y="3651250"/>
            <a:ext cx="176212" cy="122238"/>
          </a:xfrm>
          <a:prstGeom prst="rect">
            <a:avLst/>
          </a:prstGeom>
          <a:noFill/>
          <a:ln w="9525">
            <a:noFill/>
            <a:miter lim="800000"/>
            <a:headEnd/>
            <a:tailEnd/>
          </a:ln>
        </p:spPr>
        <p:txBody>
          <a:bodyPr wrap="none" lIns="0" tIns="0" rIns="0" bIns="0">
            <a:spAutoFit/>
          </a:bodyPr>
          <a:lstStyle/>
          <a:p>
            <a:r>
              <a:rPr kumimoji="1" lang="en-US" altLang="zh-CN" sz="800">
                <a:solidFill>
                  <a:srgbClr val="FFFFFF"/>
                </a:solidFill>
              </a:rPr>
              <a:t>-2.0</a:t>
            </a:r>
            <a:endParaRPr kumimoji="1" lang="en-US" altLang="zh-CN" sz="2400">
              <a:latin typeface="Times New Roman" pitchFamily="18" charset="0"/>
            </a:endParaRPr>
          </a:p>
        </p:txBody>
      </p:sp>
      <p:sp>
        <p:nvSpPr>
          <p:cNvPr id="1171522" name="Line 66"/>
          <p:cNvSpPr>
            <a:spLocks noChangeShapeType="1"/>
          </p:cNvSpPr>
          <p:nvPr/>
        </p:nvSpPr>
        <p:spPr bwMode="auto">
          <a:xfrm flipH="1">
            <a:off x="1289050" y="3551238"/>
            <a:ext cx="93663" cy="1587"/>
          </a:xfrm>
          <a:prstGeom prst="line">
            <a:avLst/>
          </a:prstGeom>
          <a:noFill/>
          <a:ln w="0">
            <a:solidFill>
              <a:srgbClr val="FFFFFF"/>
            </a:solidFill>
            <a:round/>
            <a:headEnd/>
            <a:tailEnd/>
          </a:ln>
        </p:spPr>
        <p:txBody>
          <a:bodyPr/>
          <a:lstStyle/>
          <a:p>
            <a:endParaRPr lang="zh-CN" altLang="en-US"/>
          </a:p>
        </p:txBody>
      </p:sp>
      <p:sp>
        <p:nvSpPr>
          <p:cNvPr id="1171523" name="Line 67"/>
          <p:cNvSpPr>
            <a:spLocks noChangeShapeType="1"/>
          </p:cNvSpPr>
          <p:nvPr/>
        </p:nvSpPr>
        <p:spPr bwMode="auto">
          <a:xfrm flipH="1">
            <a:off x="1289050" y="3400425"/>
            <a:ext cx="93663" cy="1588"/>
          </a:xfrm>
          <a:prstGeom prst="line">
            <a:avLst/>
          </a:prstGeom>
          <a:noFill/>
          <a:ln w="0">
            <a:solidFill>
              <a:srgbClr val="FFFFFF"/>
            </a:solidFill>
            <a:round/>
            <a:headEnd/>
            <a:tailEnd/>
          </a:ln>
        </p:spPr>
        <p:txBody>
          <a:bodyPr/>
          <a:lstStyle/>
          <a:p>
            <a:endParaRPr lang="zh-CN" altLang="en-US"/>
          </a:p>
        </p:txBody>
      </p:sp>
      <p:sp>
        <p:nvSpPr>
          <p:cNvPr id="1171524" name="Rectangle 68"/>
          <p:cNvSpPr>
            <a:spLocks noChangeArrowheads="1"/>
          </p:cNvSpPr>
          <p:nvPr/>
        </p:nvSpPr>
        <p:spPr bwMode="auto">
          <a:xfrm>
            <a:off x="1119188" y="3352800"/>
            <a:ext cx="176212" cy="122238"/>
          </a:xfrm>
          <a:prstGeom prst="rect">
            <a:avLst/>
          </a:prstGeom>
          <a:noFill/>
          <a:ln w="9525">
            <a:noFill/>
            <a:miter lim="800000"/>
            <a:headEnd/>
            <a:tailEnd/>
          </a:ln>
        </p:spPr>
        <p:txBody>
          <a:bodyPr wrap="none" lIns="0" tIns="0" rIns="0" bIns="0">
            <a:spAutoFit/>
          </a:bodyPr>
          <a:lstStyle/>
          <a:p>
            <a:r>
              <a:rPr kumimoji="1" lang="en-US" altLang="zh-CN" sz="800">
                <a:solidFill>
                  <a:srgbClr val="FFFFFF"/>
                </a:solidFill>
              </a:rPr>
              <a:t>-4.0</a:t>
            </a:r>
            <a:endParaRPr kumimoji="1" lang="en-US" altLang="zh-CN" sz="2400">
              <a:latin typeface="Times New Roman" pitchFamily="18" charset="0"/>
            </a:endParaRPr>
          </a:p>
        </p:txBody>
      </p:sp>
      <p:sp>
        <p:nvSpPr>
          <p:cNvPr id="1171525" name="Line 69"/>
          <p:cNvSpPr>
            <a:spLocks noChangeShapeType="1"/>
          </p:cNvSpPr>
          <p:nvPr/>
        </p:nvSpPr>
        <p:spPr bwMode="auto">
          <a:xfrm flipH="1">
            <a:off x="1289050" y="3248025"/>
            <a:ext cx="93663" cy="1588"/>
          </a:xfrm>
          <a:prstGeom prst="line">
            <a:avLst/>
          </a:prstGeom>
          <a:noFill/>
          <a:ln w="0">
            <a:solidFill>
              <a:srgbClr val="FFFFFF"/>
            </a:solidFill>
            <a:round/>
            <a:headEnd/>
            <a:tailEnd/>
          </a:ln>
        </p:spPr>
        <p:txBody>
          <a:bodyPr/>
          <a:lstStyle/>
          <a:p>
            <a:endParaRPr lang="zh-CN" altLang="en-US"/>
          </a:p>
        </p:txBody>
      </p:sp>
      <p:sp>
        <p:nvSpPr>
          <p:cNvPr id="1171526" name="Line 70"/>
          <p:cNvSpPr>
            <a:spLocks noChangeShapeType="1"/>
          </p:cNvSpPr>
          <p:nvPr/>
        </p:nvSpPr>
        <p:spPr bwMode="auto">
          <a:xfrm flipH="1">
            <a:off x="1289050" y="3097213"/>
            <a:ext cx="93663" cy="1587"/>
          </a:xfrm>
          <a:prstGeom prst="line">
            <a:avLst/>
          </a:prstGeom>
          <a:noFill/>
          <a:ln w="0">
            <a:solidFill>
              <a:srgbClr val="FFFFFF"/>
            </a:solidFill>
            <a:round/>
            <a:headEnd/>
            <a:tailEnd/>
          </a:ln>
        </p:spPr>
        <p:txBody>
          <a:bodyPr/>
          <a:lstStyle/>
          <a:p>
            <a:endParaRPr lang="zh-CN" altLang="en-US"/>
          </a:p>
        </p:txBody>
      </p:sp>
      <p:sp>
        <p:nvSpPr>
          <p:cNvPr id="1171527" name="Rectangle 71"/>
          <p:cNvSpPr>
            <a:spLocks noChangeArrowheads="1"/>
          </p:cNvSpPr>
          <p:nvPr/>
        </p:nvSpPr>
        <p:spPr bwMode="auto">
          <a:xfrm>
            <a:off x="1119188" y="3049588"/>
            <a:ext cx="176212" cy="122237"/>
          </a:xfrm>
          <a:prstGeom prst="rect">
            <a:avLst/>
          </a:prstGeom>
          <a:noFill/>
          <a:ln w="9525">
            <a:noFill/>
            <a:miter lim="800000"/>
            <a:headEnd/>
            <a:tailEnd/>
          </a:ln>
        </p:spPr>
        <p:txBody>
          <a:bodyPr wrap="none" lIns="0" tIns="0" rIns="0" bIns="0">
            <a:spAutoFit/>
          </a:bodyPr>
          <a:lstStyle/>
          <a:p>
            <a:r>
              <a:rPr kumimoji="1" lang="en-US" altLang="zh-CN" sz="800">
                <a:solidFill>
                  <a:srgbClr val="FFFFFF"/>
                </a:solidFill>
              </a:rPr>
              <a:t>-6.0</a:t>
            </a:r>
            <a:endParaRPr kumimoji="1" lang="en-US" altLang="zh-CN" sz="2400">
              <a:latin typeface="Times New Roman" pitchFamily="18" charset="0"/>
            </a:endParaRPr>
          </a:p>
        </p:txBody>
      </p:sp>
      <p:sp>
        <p:nvSpPr>
          <p:cNvPr id="1171528" name="Line 72"/>
          <p:cNvSpPr>
            <a:spLocks noChangeShapeType="1"/>
          </p:cNvSpPr>
          <p:nvPr/>
        </p:nvSpPr>
        <p:spPr bwMode="auto">
          <a:xfrm flipH="1">
            <a:off x="1289050" y="2944813"/>
            <a:ext cx="93663" cy="1587"/>
          </a:xfrm>
          <a:prstGeom prst="line">
            <a:avLst/>
          </a:prstGeom>
          <a:noFill/>
          <a:ln w="0">
            <a:solidFill>
              <a:srgbClr val="FFFFFF"/>
            </a:solidFill>
            <a:round/>
            <a:headEnd/>
            <a:tailEnd/>
          </a:ln>
        </p:spPr>
        <p:txBody>
          <a:bodyPr/>
          <a:lstStyle/>
          <a:p>
            <a:endParaRPr lang="zh-CN" altLang="en-US"/>
          </a:p>
        </p:txBody>
      </p:sp>
      <p:sp>
        <p:nvSpPr>
          <p:cNvPr id="1171529" name="Line 73"/>
          <p:cNvSpPr>
            <a:spLocks noChangeShapeType="1"/>
          </p:cNvSpPr>
          <p:nvPr/>
        </p:nvSpPr>
        <p:spPr bwMode="auto">
          <a:xfrm flipH="1">
            <a:off x="1289050" y="2794000"/>
            <a:ext cx="93663" cy="1588"/>
          </a:xfrm>
          <a:prstGeom prst="line">
            <a:avLst/>
          </a:prstGeom>
          <a:noFill/>
          <a:ln w="0">
            <a:solidFill>
              <a:srgbClr val="FFFFFF"/>
            </a:solidFill>
            <a:round/>
            <a:headEnd/>
            <a:tailEnd/>
          </a:ln>
        </p:spPr>
        <p:txBody>
          <a:bodyPr/>
          <a:lstStyle/>
          <a:p>
            <a:endParaRPr lang="zh-CN" altLang="en-US"/>
          </a:p>
        </p:txBody>
      </p:sp>
      <p:sp>
        <p:nvSpPr>
          <p:cNvPr id="1171530" name="Rectangle 74"/>
          <p:cNvSpPr>
            <a:spLocks noChangeArrowheads="1"/>
          </p:cNvSpPr>
          <p:nvPr/>
        </p:nvSpPr>
        <p:spPr bwMode="auto">
          <a:xfrm>
            <a:off x="1119188" y="2746375"/>
            <a:ext cx="176212" cy="122238"/>
          </a:xfrm>
          <a:prstGeom prst="rect">
            <a:avLst/>
          </a:prstGeom>
          <a:noFill/>
          <a:ln w="9525">
            <a:noFill/>
            <a:miter lim="800000"/>
            <a:headEnd/>
            <a:tailEnd/>
          </a:ln>
        </p:spPr>
        <p:txBody>
          <a:bodyPr wrap="none" lIns="0" tIns="0" rIns="0" bIns="0">
            <a:spAutoFit/>
          </a:bodyPr>
          <a:lstStyle/>
          <a:p>
            <a:r>
              <a:rPr kumimoji="1" lang="en-US" altLang="zh-CN" sz="800">
                <a:solidFill>
                  <a:srgbClr val="FFFFFF"/>
                </a:solidFill>
              </a:rPr>
              <a:t>-8.0</a:t>
            </a:r>
            <a:endParaRPr kumimoji="1" lang="en-US" altLang="zh-CN" sz="2400">
              <a:latin typeface="Times New Roman" pitchFamily="18" charset="0"/>
            </a:endParaRPr>
          </a:p>
        </p:txBody>
      </p:sp>
      <p:sp>
        <p:nvSpPr>
          <p:cNvPr id="1171531" name="Line 75"/>
          <p:cNvSpPr>
            <a:spLocks noChangeShapeType="1"/>
          </p:cNvSpPr>
          <p:nvPr/>
        </p:nvSpPr>
        <p:spPr bwMode="auto">
          <a:xfrm flipH="1">
            <a:off x="1289050" y="4152900"/>
            <a:ext cx="93663" cy="1588"/>
          </a:xfrm>
          <a:prstGeom prst="line">
            <a:avLst/>
          </a:prstGeom>
          <a:noFill/>
          <a:ln w="0">
            <a:solidFill>
              <a:srgbClr val="FFFFFF"/>
            </a:solidFill>
            <a:round/>
            <a:headEnd/>
            <a:tailEnd/>
          </a:ln>
        </p:spPr>
        <p:txBody>
          <a:bodyPr/>
          <a:lstStyle/>
          <a:p>
            <a:endParaRPr lang="zh-CN" altLang="en-US"/>
          </a:p>
        </p:txBody>
      </p:sp>
      <p:sp>
        <p:nvSpPr>
          <p:cNvPr id="1171532" name="Line 76"/>
          <p:cNvSpPr>
            <a:spLocks noChangeShapeType="1"/>
          </p:cNvSpPr>
          <p:nvPr/>
        </p:nvSpPr>
        <p:spPr bwMode="auto">
          <a:xfrm flipH="1">
            <a:off x="1289050" y="4303713"/>
            <a:ext cx="93663" cy="1587"/>
          </a:xfrm>
          <a:prstGeom prst="line">
            <a:avLst/>
          </a:prstGeom>
          <a:noFill/>
          <a:ln w="0">
            <a:solidFill>
              <a:srgbClr val="FFFFFF"/>
            </a:solidFill>
            <a:round/>
            <a:headEnd/>
            <a:tailEnd/>
          </a:ln>
        </p:spPr>
        <p:txBody>
          <a:bodyPr/>
          <a:lstStyle/>
          <a:p>
            <a:endParaRPr lang="zh-CN" altLang="en-US"/>
          </a:p>
        </p:txBody>
      </p:sp>
      <p:sp>
        <p:nvSpPr>
          <p:cNvPr id="1171533" name="Rectangle 77"/>
          <p:cNvSpPr>
            <a:spLocks noChangeArrowheads="1"/>
          </p:cNvSpPr>
          <p:nvPr/>
        </p:nvSpPr>
        <p:spPr bwMode="auto">
          <a:xfrm>
            <a:off x="1143000" y="4257675"/>
            <a:ext cx="142875" cy="244475"/>
          </a:xfrm>
          <a:prstGeom prst="rect">
            <a:avLst/>
          </a:prstGeom>
          <a:noFill/>
          <a:ln w="9525">
            <a:noFill/>
            <a:miter lim="800000"/>
            <a:headEnd/>
            <a:tailEnd/>
          </a:ln>
        </p:spPr>
        <p:txBody>
          <a:bodyPr wrap="none" lIns="0" tIns="0" rIns="0" bIns="0">
            <a:spAutoFit/>
          </a:bodyPr>
          <a:lstStyle/>
          <a:p>
            <a:r>
              <a:rPr kumimoji="1" lang="en-US" altLang="zh-CN" sz="800">
                <a:solidFill>
                  <a:srgbClr val="FFFFFF"/>
                </a:solidFill>
              </a:rPr>
              <a:t>2.0</a:t>
            </a:r>
          </a:p>
          <a:p>
            <a:r>
              <a:rPr kumimoji="1" lang="en-US" altLang="zh-CN" sz="800">
                <a:solidFill>
                  <a:srgbClr val="FFFFFF"/>
                </a:solidFill>
                <a:sym typeface="Symbol" pitchFamily="18" charset="2"/>
              </a:rPr>
              <a:t>V</a:t>
            </a:r>
          </a:p>
        </p:txBody>
      </p:sp>
      <p:sp>
        <p:nvSpPr>
          <p:cNvPr id="1171534" name="Line 78"/>
          <p:cNvSpPr>
            <a:spLocks noChangeShapeType="1"/>
          </p:cNvSpPr>
          <p:nvPr/>
        </p:nvSpPr>
        <p:spPr bwMode="auto">
          <a:xfrm flipH="1">
            <a:off x="1289050" y="4451350"/>
            <a:ext cx="93663" cy="1588"/>
          </a:xfrm>
          <a:prstGeom prst="line">
            <a:avLst/>
          </a:prstGeom>
          <a:noFill/>
          <a:ln w="0">
            <a:solidFill>
              <a:srgbClr val="FFFFFF"/>
            </a:solidFill>
            <a:round/>
            <a:headEnd/>
            <a:tailEnd/>
          </a:ln>
        </p:spPr>
        <p:txBody>
          <a:bodyPr/>
          <a:lstStyle/>
          <a:p>
            <a:endParaRPr lang="zh-CN" altLang="en-US"/>
          </a:p>
        </p:txBody>
      </p:sp>
      <p:sp>
        <p:nvSpPr>
          <p:cNvPr id="1171535" name="Freeform 79"/>
          <p:cNvSpPr>
            <a:spLocks/>
          </p:cNvSpPr>
          <p:nvPr/>
        </p:nvSpPr>
        <p:spPr bwMode="auto">
          <a:xfrm>
            <a:off x="1074738" y="2935288"/>
            <a:ext cx="2879725" cy="1081087"/>
          </a:xfrm>
          <a:custGeom>
            <a:avLst/>
            <a:gdLst/>
            <a:ahLst/>
            <a:cxnLst>
              <a:cxn ang="0">
                <a:pos x="26" y="668"/>
              </a:cxn>
              <a:cxn ang="0">
                <a:pos x="56" y="652"/>
              </a:cxn>
              <a:cxn ang="0">
                <a:pos x="85" y="615"/>
              </a:cxn>
              <a:cxn ang="0">
                <a:pos x="115" y="638"/>
              </a:cxn>
              <a:cxn ang="0">
                <a:pos x="145" y="543"/>
              </a:cxn>
              <a:cxn ang="0">
                <a:pos x="174" y="602"/>
              </a:cxn>
              <a:cxn ang="0">
                <a:pos x="204" y="566"/>
              </a:cxn>
              <a:cxn ang="0">
                <a:pos x="233" y="638"/>
              </a:cxn>
              <a:cxn ang="0">
                <a:pos x="263" y="619"/>
              </a:cxn>
              <a:cxn ang="0">
                <a:pos x="293" y="625"/>
              </a:cxn>
              <a:cxn ang="0">
                <a:pos x="322" y="368"/>
              </a:cxn>
              <a:cxn ang="0">
                <a:pos x="352" y="184"/>
              </a:cxn>
              <a:cxn ang="0">
                <a:pos x="382" y="46"/>
              </a:cxn>
              <a:cxn ang="0">
                <a:pos x="411" y="108"/>
              </a:cxn>
              <a:cxn ang="0">
                <a:pos x="441" y="210"/>
              </a:cxn>
              <a:cxn ang="0">
                <a:pos x="471" y="424"/>
              </a:cxn>
              <a:cxn ang="0">
                <a:pos x="500" y="507"/>
              </a:cxn>
              <a:cxn ang="0">
                <a:pos x="530" y="520"/>
              </a:cxn>
              <a:cxn ang="0">
                <a:pos x="560" y="550"/>
              </a:cxn>
              <a:cxn ang="0">
                <a:pos x="589" y="447"/>
              </a:cxn>
              <a:cxn ang="0">
                <a:pos x="619" y="365"/>
              </a:cxn>
              <a:cxn ang="0">
                <a:pos x="648" y="237"/>
              </a:cxn>
              <a:cxn ang="0">
                <a:pos x="678" y="151"/>
              </a:cxn>
              <a:cxn ang="0">
                <a:pos x="708" y="95"/>
              </a:cxn>
              <a:cxn ang="0">
                <a:pos x="737" y="102"/>
              </a:cxn>
              <a:cxn ang="0">
                <a:pos x="767" y="42"/>
              </a:cxn>
              <a:cxn ang="0">
                <a:pos x="797" y="42"/>
              </a:cxn>
              <a:cxn ang="0">
                <a:pos x="826" y="49"/>
              </a:cxn>
              <a:cxn ang="0">
                <a:pos x="856" y="26"/>
              </a:cxn>
              <a:cxn ang="0">
                <a:pos x="886" y="3"/>
              </a:cxn>
              <a:cxn ang="0">
                <a:pos x="915" y="26"/>
              </a:cxn>
              <a:cxn ang="0">
                <a:pos x="945" y="52"/>
              </a:cxn>
              <a:cxn ang="0">
                <a:pos x="975" y="56"/>
              </a:cxn>
              <a:cxn ang="0">
                <a:pos x="1004" y="9"/>
              </a:cxn>
              <a:cxn ang="0">
                <a:pos x="1034" y="49"/>
              </a:cxn>
              <a:cxn ang="0">
                <a:pos x="1063" y="49"/>
              </a:cxn>
              <a:cxn ang="0">
                <a:pos x="1093" y="131"/>
              </a:cxn>
              <a:cxn ang="0">
                <a:pos x="1123" y="217"/>
              </a:cxn>
              <a:cxn ang="0">
                <a:pos x="1152" y="224"/>
              </a:cxn>
              <a:cxn ang="0">
                <a:pos x="1182" y="154"/>
              </a:cxn>
              <a:cxn ang="0">
                <a:pos x="1212" y="128"/>
              </a:cxn>
              <a:cxn ang="0">
                <a:pos x="1241" y="187"/>
              </a:cxn>
              <a:cxn ang="0">
                <a:pos x="1271" y="243"/>
              </a:cxn>
              <a:cxn ang="0">
                <a:pos x="1301" y="352"/>
              </a:cxn>
              <a:cxn ang="0">
                <a:pos x="1330" y="342"/>
              </a:cxn>
              <a:cxn ang="0">
                <a:pos x="1360" y="312"/>
              </a:cxn>
              <a:cxn ang="0">
                <a:pos x="1390" y="299"/>
              </a:cxn>
              <a:cxn ang="0">
                <a:pos x="1419" y="401"/>
              </a:cxn>
              <a:cxn ang="0">
                <a:pos x="1449" y="527"/>
              </a:cxn>
              <a:cxn ang="0">
                <a:pos x="1478" y="612"/>
              </a:cxn>
              <a:cxn ang="0">
                <a:pos x="1508" y="566"/>
              </a:cxn>
              <a:cxn ang="0">
                <a:pos x="1538" y="484"/>
              </a:cxn>
              <a:cxn ang="0">
                <a:pos x="1567" y="477"/>
              </a:cxn>
              <a:cxn ang="0">
                <a:pos x="1597" y="510"/>
              </a:cxn>
              <a:cxn ang="0">
                <a:pos x="1627" y="497"/>
              </a:cxn>
              <a:cxn ang="0">
                <a:pos x="1656" y="573"/>
              </a:cxn>
              <a:cxn ang="0">
                <a:pos x="1686" y="563"/>
              </a:cxn>
              <a:cxn ang="0">
                <a:pos x="1716" y="556"/>
              </a:cxn>
              <a:cxn ang="0">
                <a:pos x="1745" y="543"/>
              </a:cxn>
              <a:cxn ang="0">
                <a:pos x="1775" y="550"/>
              </a:cxn>
              <a:cxn ang="0">
                <a:pos x="1804" y="602"/>
              </a:cxn>
            </a:cxnLst>
            <a:rect l="0" t="0" r="r" b="b"/>
            <a:pathLst>
              <a:path w="1814" h="681">
                <a:moveTo>
                  <a:pt x="0" y="658"/>
                </a:moveTo>
                <a:lnTo>
                  <a:pt x="3" y="655"/>
                </a:lnTo>
                <a:lnTo>
                  <a:pt x="6" y="655"/>
                </a:lnTo>
                <a:lnTo>
                  <a:pt x="10" y="655"/>
                </a:lnTo>
                <a:lnTo>
                  <a:pt x="13" y="652"/>
                </a:lnTo>
                <a:lnTo>
                  <a:pt x="16" y="655"/>
                </a:lnTo>
                <a:lnTo>
                  <a:pt x="19" y="658"/>
                </a:lnTo>
                <a:lnTo>
                  <a:pt x="23" y="665"/>
                </a:lnTo>
                <a:lnTo>
                  <a:pt x="26" y="668"/>
                </a:lnTo>
                <a:lnTo>
                  <a:pt x="29" y="671"/>
                </a:lnTo>
                <a:lnTo>
                  <a:pt x="33" y="678"/>
                </a:lnTo>
                <a:lnTo>
                  <a:pt x="36" y="678"/>
                </a:lnTo>
                <a:lnTo>
                  <a:pt x="39" y="681"/>
                </a:lnTo>
                <a:lnTo>
                  <a:pt x="42" y="678"/>
                </a:lnTo>
                <a:lnTo>
                  <a:pt x="46" y="675"/>
                </a:lnTo>
                <a:lnTo>
                  <a:pt x="49" y="668"/>
                </a:lnTo>
                <a:lnTo>
                  <a:pt x="52" y="662"/>
                </a:lnTo>
                <a:lnTo>
                  <a:pt x="56" y="652"/>
                </a:lnTo>
                <a:lnTo>
                  <a:pt x="59" y="642"/>
                </a:lnTo>
                <a:lnTo>
                  <a:pt x="62" y="632"/>
                </a:lnTo>
                <a:lnTo>
                  <a:pt x="66" y="622"/>
                </a:lnTo>
                <a:lnTo>
                  <a:pt x="69" y="615"/>
                </a:lnTo>
                <a:lnTo>
                  <a:pt x="72" y="609"/>
                </a:lnTo>
                <a:lnTo>
                  <a:pt x="75" y="609"/>
                </a:lnTo>
                <a:lnTo>
                  <a:pt x="79" y="609"/>
                </a:lnTo>
                <a:lnTo>
                  <a:pt x="82" y="612"/>
                </a:lnTo>
                <a:lnTo>
                  <a:pt x="85" y="615"/>
                </a:lnTo>
                <a:lnTo>
                  <a:pt x="89" y="619"/>
                </a:lnTo>
                <a:lnTo>
                  <a:pt x="92" y="625"/>
                </a:lnTo>
                <a:lnTo>
                  <a:pt x="95" y="629"/>
                </a:lnTo>
                <a:lnTo>
                  <a:pt x="98" y="632"/>
                </a:lnTo>
                <a:lnTo>
                  <a:pt x="102" y="635"/>
                </a:lnTo>
                <a:lnTo>
                  <a:pt x="105" y="638"/>
                </a:lnTo>
                <a:lnTo>
                  <a:pt x="108" y="638"/>
                </a:lnTo>
                <a:lnTo>
                  <a:pt x="112" y="638"/>
                </a:lnTo>
                <a:lnTo>
                  <a:pt x="115" y="638"/>
                </a:lnTo>
                <a:lnTo>
                  <a:pt x="118" y="635"/>
                </a:lnTo>
                <a:lnTo>
                  <a:pt x="121" y="629"/>
                </a:lnTo>
                <a:lnTo>
                  <a:pt x="125" y="622"/>
                </a:lnTo>
                <a:lnTo>
                  <a:pt x="128" y="609"/>
                </a:lnTo>
                <a:lnTo>
                  <a:pt x="131" y="592"/>
                </a:lnTo>
                <a:lnTo>
                  <a:pt x="135" y="579"/>
                </a:lnTo>
                <a:lnTo>
                  <a:pt x="138" y="563"/>
                </a:lnTo>
                <a:lnTo>
                  <a:pt x="141" y="553"/>
                </a:lnTo>
                <a:lnTo>
                  <a:pt x="145" y="543"/>
                </a:lnTo>
                <a:lnTo>
                  <a:pt x="148" y="543"/>
                </a:lnTo>
                <a:lnTo>
                  <a:pt x="151" y="540"/>
                </a:lnTo>
                <a:lnTo>
                  <a:pt x="154" y="546"/>
                </a:lnTo>
                <a:lnTo>
                  <a:pt x="158" y="556"/>
                </a:lnTo>
                <a:lnTo>
                  <a:pt x="161" y="566"/>
                </a:lnTo>
                <a:lnTo>
                  <a:pt x="164" y="576"/>
                </a:lnTo>
                <a:lnTo>
                  <a:pt x="168" y="589"/>
                </a:lnTo>
                <a:lnTo>
                  <a:pt x="171" y="599"/>
                </a:lnTo>
                <a:lnTo>
                  <a:pt x="174" y="602"/>
                </a:lnTo>
                <a:lnTo>
                  <a:pt x="177" y="606"/>
                </a:lnTo>
                <a:lnTo>
                  <a:pt x="181" y="602"/>
                </a:lnTo>
                <a:lnTo>
                  <a:pt x="184" y="596"/>
                </a:lnTo>
                <a:lnTo>
                  <a:pt x="187" y="589"/>
                </a:lnTo>
                <a:lnTo>
                  <a:pt x="191" y="582"/>
                </a:lnTo>
                <a:lnTo>
                  <a:pt x="194" y="576"/>
                </a:lnTo>
                <a:lnTo>
                  <a:pt x="197" y="573"/>
                </a:lnTo>
                <a:lnTo>
                  <a:pt x="201" y="569"/>
                </a:lnTo>
                <a:lnTo>
                  <a:pt x="204" y="566"/>
                </a:lnTo>
                <a:lnTo>
                  <a:pt x="207" y="569"/>
                </a:lnTo>
                <a:lnTo>
                  <a:pt x="210" y="576"/>
                </a:lnTo>
                <a:lnTo>
                  <a:pt x="214" y="582"/>
                </a:lnTo>
                <a:lnTo>
                  <a:pt x="217" y="592"/>
                </a:lnTo>
                <a:lnTo>
                  <a:pt x="220" y="606"/>
                </a:lnTo>
                <a:lnTo>
                  <a:pt x="224" y="615"/>
                </a:lnTo>
                <a:lnTo>
                  <a:pt x="227" y="625"/>
                </a:lnTo>
                <a:lnTo>
                  <a:pt x="230" y="632"/>
                </a:lnTo>
                <a:lnTo>
                  <a:pt x="233" y="638"/>
                </a:lnTo>
                <a:lnTo>
                  <a:pt x="237" y="638"/>
                </a:lnTo>
                <a:lnTo>
                  <a:pt x="240" y="638"/>
                </a:lnTo>
                <a:lnTo>
                  <a:pt x="243" y="638"/>
                </a:lnTo>
                <a:lnTo>
                  <a:pt x="247" y="635"/>
                </a:lnTo>
                <a:lnTo>
                  <a:pt x="250" y="632"/>
                </a:lnTo>
                <a:lnTo>
                  <a:pt x="253" y="629"/>
                </a:lnTo>
                <a:lnTo>
                  <a:pt x="257" y="622"/>
                </a:lnTo>
                <a:lnTo>
                  <a:pt x="260" y="622"/>
                </a:lnTo>
                <a:lnTo>
                  <a:pt x="263" y="619"/>
                </a:lnTo>
                <a:lnTo>
                  <a:pt x="266" y="619"/>
                </a:lnTo>
                <a:lnTo>
                  <a:pt x="270" y="619"/>
                </a:lnTo>
                <a:lnTo>
                  <a:pt x="273" y="622"/>
                </a:lnTo>
                <a:lnTo>
                  <a:pt x="276" y="625"/>
                </a:lnTo>
                <a:lnTo>
                  <a:pt x="280" y="629"/>
                </a:lnTo>
                <a:lnTo>
                  <a:pt x="283" y="635"/>
                </a:lnTo>
                <a:lnTo>
                  <a:pt x="286" y="635"/>
                </a:lnTo>
                <a:lnTo>
                  <a:pt x="289" y="635"/>
                </a:lnTo>
                <a:lnTo>
                  <a:pt x="293" y="625"/>
                </a:lnTo>
                <a:lnTo>
                  <a:pt x="296" y="612"/>
                </a:lnTo>
                <a:lnTo>
                  <a:pt x="299" y="592"/>
                </a:lnTo>
                <a:lnTo>
                  <a:pt x="303" y="566"/>
                </a:lnTo>
                <a:lnTo>
                  <a:pt x="306" y="533"/>
                </a:lnTo>
                <a:lnTo>
                  <a:pt x="309" y="500"/>
                </a:lnTo>
                <a:lnTo>
                  <a:pt x="313" y="464"/>
                </a:lnTo>
                <a:lnTo>
                  <a:pt x="316" y="431"/>
                </a:lnTo>
                <a:lnTo>
                  <a:pt x="319" y="401"/>
                </a:lnTo>
                <a:lnTo>
                  <a:pt x="322" y="368"/>
                </a:lnTo>
                <a:lnTo>
                  <a:pt x="326" y="342"/>
                </a:lnTo>
                <a:lnTo>
                  <a:pt x="329" y="319"/>
                </a:lnTo>
                <a:lnTo>
                  <a:pt x="332" y="296"/>
                </a:lnTo>
                <a:lnTo>
                  <a:pt x="336" y="276"/>
                </a:lnTo>
                <a:lnTo>
                  <a:pt x="339" y="256"/>
                </a:lnTo>
                <a:lnTo>
                  <a:pt x="342" y="240"/>
                </a:lnTo>
                <a:lnTo>
                  <a:pt x="345" y="220"/>
                </a:lnTo>
                <a:lnTo>
                  <a:pt x="349" y="204"/>
                </a:lnTo>
                <a:lnTo>
                  <a:pt x="352" y="184"/>
                </a:lnTo>
                <a:lnTo>
                  <a:pt x="355" y="161"/>
                </a:lnTo>
                <a:lnTo>
                  <a:pt x="359" y="141"/>
                </a:lnTo>
                <a:lnTo>
                  <a:pt x="362" y="125"/>
                </a:lnTo>
                <a:lnTo>
                  <a:pt x="365" y="105"/>
                </a:lnTo>
                <a:lnTo>
                  <a:pt x="369" y="92"/>
                </a:lnTo>
                <a:lnTo>
                  <a:pt x="372" y="79"/>
                </a:lnTo>
                <a:lnTo>
                  <a:pt x="375" y="65"/>
                </a:lnTo>
                <a:lnTo>
                  <a:pt x="378" y="56"/>
                </a:lnTo>
                <a:lnTo>
                  <a:pt x="382" y="46"/>
                </a:lnTo>
                <a:lnTo>
                  <a:pt x="385" y="39"/>
                </a:lnTo>
                <a:lnTo>
                  <a:pt x="388" y="33"/>
                </a:lnTo>
                <a:lnTo>
                  <a:pt x="392" y="36"/>
                </a:lnTo>
                <a:lnTo>
                  <a:pt x="395" y="42"/>
                </a:lnTo>
                <a:lnTo>
                  <a:pt x="398" y="52"/>
                </a:lnTo>
                <a:lnTo>
                  <a:pt x="401" y="62"/>
                </a:lnTo>
                <a:lnTo>
                  <a:pt x="405" y="79"/>
                </a:lnTo>
                <a:lnTo>
                  <a:pt x="408" y="92"/>
                </a:lnTo>
                <a:lnTo>
                  <a:pt x="411" y="108"/>
                </a:lnTo>
                <a:lnTo>
                  <a:pt x="415" y="128"/>
                </a:lnTo>
                <a:lnTo>
                  <a:pt x="418" y="141"/>
                </a:lnTo>
                <a:lnTo>
                  <a:pt x="421" y="154"/>
                </a:lnTo>
                <a:lnTo>
                  <a:pt x="424" y="164"/>
                </a:lnTo>
                <a:lnTo>
                  <a:pt x="428" y="171"/>
                </a:lnTo>
                <a:lnTo>
                  <a:pt x="431" y="177"/>
                </a:lnTo>
                <a:lnTo>
                  <a:pt x="434" y="187"/>
                </a:lnTo>
                <a:lnTo>
                  <a:pt x="438" y="197"/>
                </a:lnTo>
                <a:lnTo>
                  <a:pt x="441" y="210"/>
                </a:lnTo>
                <a:lnTo>
                  <a:pt x="444" y="227"/>
                </a:lnTo>
                <a:lnTo>
                  <a:pt x="448" y="247"/>
                </a:lnTo>
                <a:lnTo>
                  <a:pt x="451" y="266"/>
                </a:lnTo>
                <a:lnTo>
                  <a:pt x="454" y="293"/>
                </a:lnTo>
                <a:lnTo>
                  <a:pt x="457" y="319"/>
                </a:lnTo>
                <a:lnTo>
                  <a:pt x="461" y="345"/>
                </a:lnTo>
                <a:lnTo>
                  <a:pt x="464" y="372"/>
                </a:lnTo>
                <a:lnTo>
                  <a:pt x="467" y="401"/>
                </a:lnTo>
                <a:lnTo>
                  <a:pt x="471" y="424"/>
                </a:lnTo>
                <a:lnTo>
                  <a:pt x="474" y="441"/>
                </a:lnTo>
                <a:lnTo>
                  <a:pt x="477" y="461"/>
                </a:lnTo>
                <a:lnTo>
                  <a:pt x="480" y="474"/>
                </a:lnTo>
                <a:lnTo>
                  <a:pt x="484" y="487"/>
                </a:lnTo>
                <a:lnTo>
                  <a:pt x="487" y="497"/>
                </a:lnTo>
                <a:lnTo>
                  <a:pt x="490" y="503"/>
                </a:lnTo>
                <a:lnTo>
                  <a:pt x="494" y="507"/>
                </a:lnTo>
                <a:lnTo>
                  <a:pt x="497" y="507"/>
                </a:lnTo>
                <a:lnTo>
                  <a:pt x="500" y="507"/>
                </a:lnTo>
                <a:lnTo>
                  <a:pt x="504" y="503"/>
                </a:lnTo>
                <a:lnTo>
                  <a:pt x="507" y="497"/>
                </a:lnTo>
                <a:lnTo>
                  <a:pt x="510" y="494"/>
                </a:lnTo>
                <a:lnTo>
                  <a:pt x="513" y="494"/>
                </a:lnTo>
                <a:lnTo>
                  <a:pt x="517" y="494"/>
                </a:lnTo>
                <a:lnTo>
                  <a:pt x="520" y="494"/>
                </a:lnTo>
                <a:lnTo>
                  <a:pt x="523" y="500"/>
                </a:lnTo>
                <a:lnTo>
                  <a:pt x="527" y="510"/>
                </a:lnTo>
                <a:lnTo>
                  <a:pt x="530" y="520"/>
                </a:lnTo>
                <a:lnTo>
                  <a:pt x="533" y="533"/>
                </a:lnTo>
                <a:lnTo>
                  <a:pt x="536" y="543"/>
                </a:lnTo>
                <a:lnTo>
                  <a:pt x="540" y="553"/>
                </a:lnTo>
                <a:lnTo>
                  <a:pt x="543" y="559"/>
                </a:lnTo>
                <a:lnTo>
                  <a:pt x="546" y="563"/>
                </a:lnTo>
                <a:lnTo>
                  <a:pt x="550" y="566"/>
                </a:lnTo>
                <a:lnTo>
                  <a:pt x="553" y="563"/>
                </a:lnTo>
                <a:lnTo>
                  <a:pt x="556" y="556"/>
                </a:lnTo>
                <a:lnTo>
                  <a:pt x="560" y="550"/>
                </a:lnTo>
                <a:lnTo>
                  <a:pt x="563" y="540"/>
                </a:lnTo>
                <a:lnTo>
                  <a:pt x="566" y="530"/>
                </a:lnTo>
                <a:lnTo>
                  <a:pt x="569" y="520"/>
                </a:lnTo>
                <a:lnTo>
                  <a:pt x="573" y="507"/>
                </a:lnTo>
                <a:lnTo>
                  <a:pt x="576" y="494"/>
                </a:lnTo>
                <a:lnTo>
                  <a:pt x="579" y="480"/>
                </a:lnTo>
                <a:lnTo>
                  <a:pt x="583" y="471"/>
                </a:lnTo>
                <a:lnTo>
                  <a:pt x="586" y="457"/>
                </a:lnTo>
                <a:lnTo>
                  <a:pt x="589" y="447"/>
                </a:lnTo>
                <a:lnTo>
                  <a:pt x="592" y="441"/>
                </a:lnTo>
                <a:lnTo>
                  <a:pt x="596" y="431"/>
                </a:lnTo>
                <a:lnTo>
                  <a:pt x="599" y="424"/>
                </a:lnTo>
                <a:lnTo>
                  <a:pt x="602" y="415"/>
                </a:lnTo>
                <a:lnTo>
                  <a:pt x="606" y="405"/>
                </a:lnTo>
                <a:lnTo>
                  <a:pt x="609" y="398"/>
                </a:lnTo>
                <a:lnTo>
                  <a:pt x="612" y="388"/>
                </a:lnTo>
                <a:lnTo>
                  <a:pt x="616" y="378"/>
                </a:lnTo>
                <a:lnTo>
                  <a:pt x="619" y="365"/>
                </a:lnTo>
                <a:lnTo>
                  <a:pt x="622" y="355"/>
                </a:lnTo>
                <a:lnTo>
                  <a:pt x="625" y="339"/>
                </a:lnTo>
                <a:lnTo>
                  <a:pt x="629" y="319"/>
                </a:lnTo>
                <a:lnTo>
                  <a:pt x="632" y="299"/>
                </a:lnTo>
                <a:lnTo>
                  <a:pt x="635" y="283"/>
                </a:lnTo>
                <a:lnTo>
                  <a:pt x="639" y="270"/>
                </a:lnTo>
                <a:lnTo>
                  <a:pt x="642" y="253"/>
                </a:lnTo>
                <a:lnTo>
                  <a:pt x="645" y="247"/>
                </a:lnTo>
                <a:lnTo>
                  <a:pt x="648" y="237"/>
                </a:lnTo>
                <a:lnTo>
                  <a:pt x="652" y="230"/>
                </a:lnTo>
                <a:lnTo>
                  <a:pt x="655" y="220"/>
                </a:lnTo>
                <a:lnTo>
                  <a:pt x="658" y="214"/>
                </a:lnTo>
                <a:lnTo>
                  <a:pt x="662" y="207"/>
                </a:lnTo>
                <a:lnTo>
                  <a:pt x="665" y="197"/>
                </a:lnTo>
                <a:lnTo>
                  <a:pt x="668" y="187"/>
                </a:lnTo>
                <a:lnTo>
                  <a:pt x="672" y="174"/>
                </a:lnTo>
                <a:lnTo>
                  <a:pt x="675" y="164"/>
                </a:lnTo>
                <a:lnTo>
                  <a:pt x="678" y="151"/>
                </a:lnTo>
                <a:lnTo>
                  <a:pt x="681" y="141"/>
                </a:lnTo>
                <a:lnTo>
                  <a:pt x="685" y="131"/>
                </a:lnTo>
                <a:lnTo>
                  <a:pt x="688" y="121"/>
                </a:lnTo>
                <a:lnTo>
                  <a:pt x="691" y="115"/>
                </a:lnTo>
                <a:lnTo>
                  <a:pt x="695" y="108"/>
                </a:lnTo>
                <a:lnTo>
                  <a:pt x="698" y="102"/>
                </a:lnTo>
                <a:lnTo>
                  <a:pt x="701" y="98"/>
                </a:lnTo>
                <a:lnTo>
                  <a:pt x="704" y="98"/>
                </a:lnTo>
                <a:lnTo>
                  <a:pt x="708" y="95"/>
                </a:lnTo>
                <a:lnTo>
                  <a:pt x="711" y="95"/>
                </a:lnTo>
                <a:lnTo>
                  <a:pt x="714" y="92"/>
                </a:lnTo>
                <a:lnTo>
                  <a:pt x="718" y="88"/>
                </a:lnTo>
                <a:lnTo>
                  <a:pt x="721" y="85"/>
                </a:lnTo>
                <a:lnTo>
                  <a:pt x="724" y="85"/>
                </a:lnTo>
                <a:lnTo>
                  <a:pt x="728" y="88"/>
                </a:lnTo>
                <a:lnTo>
                  <a:pt x="731" y="92"/>
                </a:lnTo>
                <a:lnTo>
                  <a:pt x="734" y="95"/>
                </a:lnTo>
                <a:lnTo>
                  <a:pt x="737" y="102"/>
                </a:lnTo>
                <a:lnTo>
                  <a:pt x="741" y="105"/>
                </a:lnTo>
                <a:lnTo>
                  <a:pt x="744" y="105"/>
                </a:lnTo>
                <a:lnTo>
                  <a:pt x="747" y="105"/>
                </a:lnTo>
                <a:lnTo>
                  <a:pt x="751" y="95"/>
                </a:lnTo>
                <a:lnTo>
                  <a:pt x="754" y="85"/>
                </a:lnTo>
                <a:lnTo>
                  <a:pt x="757" y="72"/>
                </a:lnTo>
                <a:lnTo>
                  <a:pt x="760" y="59"/>
                </a:lnTo>
                <a:lnTo>
                  <a:pt x="764" y="49"/>
                </a:lnTo>
                <a:lnTo>
                  <a:pt x="767" y="42"/>
                </a:lnTo>
                <a:lnTo>
                  <a:pt x="770" y="39"/>
                </a:lnTo>
                <a:lnTo>
                  <a:pt x="774" y="33"/>
                </a:lnTo>
                <a:lnTo>
                  <a:pt x="777" y="33"/>
                </a:lnTo>
                <a:lnTo>
                  <a:pt x="780" y="33"/>
                </a:lnTo>
                <a:lnTo>
                  <a:pt x="783" y="33"/>
                </a:lnTo>
                <a:lnTo>
                  <a:pt x="787" y="36"/>
                </a:lnTo>
                <a:lnTo>
                  <a:pt x="790" y="39"/>
                </a:lnTo>
                <a:lnTo>
                  <a:pt x="793" y="42"/>
                </a:lnTo>
                <a:lnTo>
                  <a:pt x="797" y="42"/>
                </a:lnTo>
                <a:lnTo>
                  <a:pt x="800" y="42"/>
                </a:lnTo>
                <a:lnTo>
                  <a:pt x="803" y="39"/>
                </a:lnTo>
                <a:lnTo>
                  <a:pt x="807" y="36"/>
                </a:lnTo>
                <a:lnTo>
                  <a:pt x="810" y="36"/>
                </a:lnTo>
                <a:lnTo>
                  <a:pt x="813" y="36"/>
                </a:lnTo>
                <a:lnTo>
                  <a:pt x="816" y="36"/>
                </a:lnTo>
                <a:lnTo>
                  <a:pt x="820" y="39"/>
                </a:lnTo>
                <a:lnTo>
                  <a:pt x="823" y="42"/>
                </a:lnTo>
                <a:lnTo>
                  <a:pt x="826" y="49"/>
                </a:lnTo>
                <a:lnTo>
                  <a:pt x="830" y="49"/>
                </a:lnTo>
                <a:lnTo>
                  <a:pt x="833" y="52"/>
                </a:lnTo>
                <a:lnTo>
                  <a:pt x="836" y="49"/>
                </a:lnTo>
                <a:lnTo>
                  <a:pt x="839" y="46"/>
                </a:lnTo>
                <a:lnTo>
                  <a:pt x="843" y="42"/>
                </a:lnTo>
                <a:lnTo>
                  <a:pt x="846" y="36"/>
                </a:lnTo>
                <a:lnTo>
                  <a:pt x="849" y="33"/>
                </a:lnTo>
                <a:lnTo>
                  <a:pt x="853" y="29"/>
                </a:lnTo>
                <a:lnTo>
                  <a:pt x="856" y="26"/>
                </a:lnTo>
                <a:lnTo>
                  <a:pt x="859" y="26"/>
                </a:lnTo>
                <a:lnTo>
                  <a:pt x="863" y="23"/>
                </a:lnTo>
                <a:lnTo>
                  <a:pt x="866" y="23"/>
                </a:lnTo>
                <a:lnTo>
                  <a:pt x="869" y="19"/>
                </a:lnTo>
                <a:lnTo>
                  <a:pt x="872" y="16"/>
                </a:lnTo>
                <a:lnTo>
                  <a:pt x="876" y="9"/>
                </a:lnTo>
                <a:lnTo>
                  <a:pt x="879" y="6"/>
                </a:lnTo>
                <a:lnTo>
                  <a:pt x="882" y="3"/>
                </a:lnTo>
                <a:lnTo>
                  <a:pt x="886" y="3"/>
                </a:lnTo>
                <a:lnTo>
                  <a:pt x="889" y="3"/>
                </a:lnTo>
                <a:lnTo>
                  <a:pt x="892" y="3"/>
                </a:lnTo>
                <a:lnTo>
                  <a:pt x="895" y="0"/>
                </a:lnTo>
                <a:lnTo>
                  <a:pt x="899" y="0"/>
                </a:lnTo>
                <a:lnTo>
                  <a:pt x="902" y="3"/>
                </a:lnTo>
                <a:lnTo>
                  <a:pt x="905" y="6"/>
                </a:lnTo>
                <a:lnTo>
                  <a:pt x="909" y="13"/>
                </a:lnTo>
                <a:lnTo>
                  <a:pt x="912" y="19"/>
                </a:lnTo>
                <a:lnTo>
                  <a:pt x="915" y="26"/>
                </a:lnTo>
                <a:lnTo>
                  <a:pt x="919" y="33"/>
                </a:lnTo>
                <a:lnTo>
                  <a:pt x="922" y="36"/>
                </a:lnTo>
                <a:lnTo>
                  <a:pt x="925" y="39"/>
                </a:lnTo>
                <a:lnTo>
                  <a:pt x="928" y="42"/>
                </a:lnTo>
                <a:lnTo>
                  <a:pt x="932" y="42"/>
                </a:lnTo>
                <a:lnTo>
                  <a:pt x="935" y="46"/>
                </a:lnTo>
                <a:lnTo>
                  <a:pt x="938" y="49"/>
                </a:lnTo>
                <a:lnTo>
                  <a:pt x="942" y="49"/>
                </a:lnTo>
                <a:lnTo>
                  <a:pt x="945" y="52"/>
                </a:lnTo>
                <a:lnTo>
                  <a:pt x="948" y="56"/>
                </a:lnTo>
                <a:lnTo>
                  <a:pt x="951" y="56"/>
                </a:lnTo>
                <a:lnTo>
                  <a:pt x="955" y="56"/>
                </a:lnTo>
                <a:lnTo>
                  <a:pt x="958" y="56"/>
                </a:lnTo>
                <a:lnTo>
                  <a:pt x="961" y="56"/>
                </a:lnTo>
                <a:lnTo>
                  <a:pt x="965" y="52"/>
                </a:lnTo>
                <a:lnTo>
                  <a:pt x="968" y="56"/>
                </a:lnTo>
                <a:lnTo>
                  <a:pt x="971" y="56"/>
                </a:lnTo>
                <a:lnTo>
                  <a:pt x="975" y="56"/>
                </a:lnTo>
                <a:lnTo>
                  <a:pt x="978" y="56"/>
                </a:lnTo>
                <a:lnTo>
                  <a:pt x="981" y="49"/>
                </a:lnTo>
                <a:lnTo>
                  <a:pt x="984" y="46"/>
                </a:lnTo>
                <a:lnTo>
                  <a:pt x="988" y="39"/>
                </a:lnTo>
                <a:lnTo>
                  <a:pt x="991" y="29"/>
                </a:lnTo>
                <a:lnTo>
                  <a:pt x="994" y="23"/>
                </a:lnTo>
                <a:lnTo>
                  <a:pt x="998" y="16"/>
                </a:lnTo>
                <a:lnTo>
                  <a:pt x="1001" y="13"/>
                </a:lnTo>
                <a:lnTo>
                  <a:pt x="1004" y="9"/>
                </a:lnTo>
                <a:lnTo>
                  <a:pt x="1007" y="9"/>
                </a:lnTo>
                <a:lnTo>
                  <a:pt x="1011" y="9"/>
                </a:lnTo>
                <a:lnTo>
                  <a:pt x="1014" y="16"/>
                </a:lnTo>
                <a:lnTo>
                  <a:pt x="1017" y="19"/>
                </a:lnTo>
                <a:lnTo>
                  <a:pt x="1021" y="29"/>
                </a:lnTo>
                <a:lnTo>
                  <a:pt x="1024" y="36"/>
                </a:lnTo>
                <a:lnTo>
                  <a:pt x="1027" y="42"/>
                </a:lnTo>
                <a:lnTo>
                  <a:pt x="1031" y="46"/>
                </a:lnTo>
                <a:lnTo>
                  <a:pt x="1034" y="49"/>
                </a:lnTo>
                <a:lnTo>
                  <a:pt x="1037" y="49"/>
                </a:lnTo>
                <a:lnTo>
                  <a:pt x="1040" y="49"/>
                </a:lnTo>
                <a:lnTo>
                  <a:pt x="1044" y="49"/>
                </a:lnTo>
                <a:lnTo>
                  <a:pt x="1047" y="46"/>
                </a:lnTo>
                <a:lnTo>
                  <a:pt x="1050" y="46"/>
                </a:lnTo>
                <a:lnTo>
                  <a:pt x="1054" y="46"/>
                </a:lnTo>
                <a:lnTo>
                  <a:pt x="1057" y="46"/>
                </a:lnTo>
                <a:lnTo>
                  <a:pt x="1060" y="46"/>
                </a:lnTo>
                <a:lnTo>
                  <a:pt x="1063" y="49"/>
                </a:lnTo>
                <a:lnTo>
                  <a:pt x="1067" y="56"/>
                </a:lnTo>
                <a:lnTo>
                  <a:pt x="1070" y="65"/>
                </a:lnTo>
                <a:lnTo>
                  <a:pt x="1073" y="72"/>
                </a:lnTo>
                <a:lnTo>
                  <a:pt x="1077" y="82"/>
                </a:lnTo>
                <a:lnTo>
                  <a:pt x="1080" y="88"/>
                </a:lnTo>
                <a:lnTo>
                  <a:pt x="1083" y="98"/>
                </a:lnTo>
                <a:lnTo>
                  <a:pt x="1086" y="108"/>
                </a:lnTo>
                <a:lnTo>
                  <a:pt x="1090" y="121"/>
                </a:lnTo>
                <a:lnTo>
                  <a:pt x="1093" y="131"/>
                </a:lnTo>
                <a:lnTo>
                  <a:pt x="1096" y="138"/>
                </a:lnTo>
                <a:lnTo>
                  <a:pt x="1100" y="148"/>
                </a:lnTo>
                <a:lnTo>
                  <a:pt x="1103" y="154"/>
                </a:lnTo>
                <a:lnTo>
                  <a:pt x="1106" y="164"/>
                </a:lnTo>
                <a:lnTo>
                  <a:pt x="1110" y="174"/>
                </a:lnTo>
                <a:lnTo>
                  <a:pt x="1113" y="187"/>
                </a:lnTo>
                <a:lnTo>
                  <a:pt x="1116" y="197"/>
                </a:lnTo>
                <a:lnTo>
                  <a:pt x="1119" y="207"/>
                </a:lnTo>
                <a:lnTo>
                  <a:pt x="1123" y="217"/>
                </a:lnTo>
                <a:lnTo>
                  <a:pt x="1126" y="227"/>
                </a:lnTo>
                <a:lnTo>
                  <a:pt x="1129" y="233"/>
                </a:lnTo>
                <a:lnTo>
                  <a:pt x="1133" y="237"/>
                </a:lnTo>
                <a:lnTo>
                  <a:pt x="1136" y="240"/>
                </a:lnTo>
                <a:lnTo>
                  <a:pt x="1139" y="240"/>
                </a:lnTo>
                <a:lnTo>
                  <a:pt x="1142" y="237"/>
                </a:lnTo>
                <a:lnTo>
                  <a:pt x="1146" y="233"/>
                </a:lnTo>
                <a:lnTo>
                  <a:pt x="1149" y="230"/>
                </a:lnTo>
                <a:lnTo>
                  <a:pt x="1152" y="224"/>
                </a:lnTo>
                <a:lnTo>
                  <a:pt x="1156" y="220"/>
                </a:lnTo>
                <a:lnTo>
                  <a:pt x="1159" y="217"/>
                </a:lnTo>
                <a:lnTo>
                  <a:pt x="1162" y="214"/>
                </a:lnTo>
                <a:lnTo>
                  <a:pt x="1166" y="207"/>
                </a:lnTo>
                <a:lnTo>
                  <a:pt x="1169" y="200"/>
                </a:lnTo>
                <a:lnTo>
                  <a:pt x="1172" y="194"/>
                </a:lnTo>
                <a:lnTo>
                  <a:pt x="1175" y="184"/>
                </a:lnTo>
                <a:lnTo>
                  <a:pt x="1179" y="171"/>
                </a:lnTo>
                <a:lnTo>
                  <a:pt x="1182" y="154"/>
                </a:lnTo>
                <a:lnTo>
                  <a:pt x="1185" y="141"/>
                </a:lnTo>
                <a:lnTo>
                  <a:pt x="1189" y="128"/>
                </a:lnTo>
                <a:lnTo>
                  <a:pt x="1192" y="118"/>
                </a:lnTo>
                <a:lnTo>
                  <a:pt x="1195" y="112"/>
                </a:lnTo>
                <a:lnTo>
                  <a:pt x="1198" y="108"/>
                </a:lnTo>
                <a:lnTo>
                  <a:pt x="1202" y="112"/>
                </a:lnTo>
                <a:lnTo>
                  <a:pt x="1205" y="115"/>
                </a:lnTo>
                <a:lnTo>
                  <a:pt x="1208" y="121"/>
                </a:lnTo>
                <a:lnTo>
                  <a:pt x="1212" y="128"/>
                </a:lnTo>
                <a:lnTo>
                  <a:pt x="1215" y="135"/>
                </a:lnTo>
                <a:lnTo>
                  <a:pt x="1218" y="144"/>
                </a:lnTo>
                <a:lnTo>
                  <a:pt x="1222" y="154"/>
                </a:lnTo>
                <a:lnTo>
                  <a:pt x="1225" y="161"/>
                </a:lnTo>
                <a:lnTo>
                  <a:pt x="1228" y="168"/>
                </a:lnTo>
                <a:lnTo>
                  <a:pt x="1231" y="174"/>
                </a:lnTo>
                <a:lnTo>
                  <a:pt x="1235" y="177"/>
                </a:lnTo>
                <a:lnTo>
                  <a:pt x="1238" y="184"/>
                </a:lnTo>
                <a:lnTo>
                  <a:pt x="1241" y="187"/>
                </a:lnTo>
                <a:lnTo>
                  <a:pt x="1245" y="194"/>
                </a:lnTo>
                <a:lnTo>
                  <a:pt x="1248" y="200"/>
                </a:lnTo>
                <a:lnTo>
                  <a:pt x="1251" y="207"/>
                </a:lnTo>
                <a:lnTo>
                  <a:pt x="1254" y="210"/>
                </a:lnTo>
                <a:lnTo>
                  <a:pt x="1258" y="217"/>
                </a:lnTo>
                <a:lnTo>
                  <a:pt x="1261" y="224"/>
                </a:lnTo>
                <a:lnTo>
                  <a:pt x="1264" y="230"/>
                </a:lnTo>
                <a:lnTo>
                  <a:pt x="1268" y="237"/>
                </a:lnTo>
                <a:lnTo>
                  <a:pt x="1271" y="243"/>
                </a:lnTo>
                <a:lnTo>
                  <a:pt x="1274" y="250"/>
                </a:lnTo>
                <a:lnTo>
                  <a:pt x="1278" y="260"/>
                </a:lnTo>
                <a:lnTo>
                  <a:pt x="1281" y="270"/>
                </a:lnTo>
                <a:lnTo>
                  <a:pt x="1284" y="283"/>
                </a:lnTo>
                <a:lnTo>
                  <a:pt x="1287" y="299"/>
                </a:lnTo>
                <a:lnTo>
                  <a:pt x="1291" y="316"/>
                </a:lnTo>
                <a:lnTo>
                  <a:pt x="1294" y="329"/>
                </a:lnTo>
                <a:lnTo>
                  <a:pt x="1297" y="342"/>
                </a:lnTo>
                <a:lnTo>
                  <a:pt x="1301" y="352"/>
                </a:lnTo>
                <a:lnTo>
                  <a:pt x="1304" y="355"/>
                </a:lnTo>
                <a:lnTo>
                  <a:pt x="1307" y="359"/>
                </a:lnTo>
                <a:lnTo>
                  <a:pt x="1310" y="362"/>
                </a:lnTo>
                <a:lnTo>
                  <a:pt x="1314" y="362"/>
                </a:lnTo>
                <a:lnTo>
                  <a:pt x="1317" y="362"/>
                </a:lnTo>
                <a:lnTo>
                  <a:pt x="1320" y="355"/>
                </a:lnTo>
                <a:lnTo>
                  <a:pt x="1324" y="352"/>
                </a:lnTo>
                <a:lnTo>
                  <a:pt x="1327" y="349"/>
                </a:lnTo>
                <a:lnTo>
                  <a:pt x="1330" y="342"/>
                </a:lnTo>
                <a:lnTo>
                  <a:pt x="1334" y="339"/>
                </a:lnTo>
                <a:lnTo>
                  <a:pt x="1337" y="335"/>
                </a:lnTo>
                <a:lnTo>
                  <a:pt x="1340" y="332"/>
                </a:lnTo>
                <a:lnTo>
                  <a:pt x="1343" y="332"/>
                </a:lnTo>
                <a:lnTo>
                  <a:pt x="1347" y="329"/>
                </a:lnTo>
                <a:lnTo>
                  <a:pt x="1350" y="326"/>
                </a:lnTo>
                <a:lnTo>
                  <a:pt x="1353" y="322"/>
                </a:lnTo>
                <a:lnTo>
                  <a:pt x="1357" y="316"/>
                </a:lnTo>
                <a:lnTo>
                  <a:pt x="1360" y="312"/>
                </a:lnTo>
                <a:lnTo>
                  <a:pt x="1363" y="309"/>
                </a:lnTo>
                <a:lnTo>
                  <a:pt x="1366" y="306"/>
                </a:lnTo>
                <a:lnTo>
                  <a:pt x="1370" y="303"/>
                </a:lnTo>
                <a:lnTo>
                  <a:pt x="1373" y="303"/>
                </a:lnTo>
                <a:lnTo>
                  <a:pt x="1376" y="303"/>
                </a:lnTo>
                <a:lnTo>
                  <a:pt x="1380" y="303"/>
                </a:lnTo>
                <a:lnTo>
                  <a:pt x="1383" y="299"/>
                </a:lnTo>
                <a:lnTo>
                  <a:pt x="1386" y="299"/>
                </a:lnTo>
                <a:lnTo>
                  <a:pt x="1390" y="299"/>
                </a:lnTo>
                <a:lnTo>
                  <a:pt x="1393" y="306"/>
                </a:lnTo>
                <a:lnTo>
                  <a:pt x="1396" y="312"/>
                </a:lnTo>
                <a:lnTo>
                  <a:pt x="1399" y="326"/>
                </a:lnTo>
                <a:lnTo>
                  <a:pt x="1403" y="339"/>
                </a:lnTo>
                <a:lnTo>
                  <a:pt x="1406" y="352"/>
                </a:lnTo>
                <a:lnTo>
                  <a:pt x="1409" y="365"/>
                </a:lnTo>
                <a:lnTo>
                  <a:pt x="1413" y="378"/>
                </a:lnTo>
                <a:lnTo>
                  <a:pt x="1416" y="391"/>
                </a:lnTo>
                <a:lnTo>
                  <a:pt x="1419" y="401"/>
                </a:lnTo>
                <a:lnTo>
                  <a:pt x="1422" y="415"/>
                </a:lnTo>
                <a:lnTo>
                  <a:pt x="1426" y="428"/>
                </a:lnTo>
                <a:lnTo>
                  <a:pt x="1429" y="434"/>
                </a:lnTo>
                <a:lnTo>
                  <a:pt x="1432" y="447"/>
                </a:lnTo>
                <a:lnTo>
                  <a:pt x="1436" y="457"/>
                </a:lnTo>
                <a:lnTo>
                  <a:pt x="1439" y="471"/>
                </a:lnTo>
                <a:lnTo>
                  <a:pt x="1442" y="487"/>
                </a:lnTo>
                <a:lnTo>
                  <a:pt x="1445" y="507"/>
                </a:lnTo>
                <a:lnTo>
                  <a:pt x="1449" y="527"/>
                </a:lnTo>
                <a:lnTo>
                  <a:pt x="1452" y="543"/>
                </a:lnTo>
                <a:lnTo>
                  <a:pt x="1455" y="559"/>
                </a:lnTo>
                <a:lnTo>
                  <a:pt x="1459" y="573"/>
                </a:lnTo>
                <a:lnTo>
                  <a:pt x="1462" y="582"/>
                </a:lnTo>
                <a:lnTo>
                  <a:pt x="1465" y="592"/>
                </a:lnTo>
                <a:lnTo>
                  <a:pt x="1469" y="599"/>
                </a:lnTo>
                <a:lnTo>
                  <a:pt x="1472" y="606"/>
                </a:lnTo>
                <a:lnTo>
                  <a:pt x="1475" y="609"/>
                </a:lnTo>
                <a:lnTo>
                  <a:pt x="1478" y="612"/>
                </a:lnTo>
                <a:lnTo>
                  <a:pt x="1482" y="612"/>
                </a:lnTo>
                <a:lnTo>
                  <a:pt x="1485" y="609"/>
                </a:lnTo>
                <a:lnTo>
                  <a:pt x="1488" y="606"/>
                </a:lnTo>
                <a:lnTo>
                  <a:pt x="1492" y="602"/>
                </a:lnTo>
                <a:lnTo>
                  <a:pt x="1495" y="596"/>
                </a:lnTo>
                <a:lnTo>
                  <a:pt x="1498" y="589"/>
                </a:lnTo>
                <a:lnTo>
                  <a:pt x="1501" y="582"/>
                </a:lnTo>
                <a:lnTo>
                  <a:pt x="1505" y="573"/>
                </a:lnTo>
                <a:lnTo>
                  <a:pt x="1508" y="566"/>
                </a:lnTo>
                <a:lnTo>
                  <a:pt x="1511" y="553"/>
                </a:lnTo>
                <a:lnTo>
                  <a:pt x="1515" y="543"/>
                </a:lnTo>
                <a:lnTo>
                  <a:pt x="1518" y="536"/>
                </a:lnTo>
                <a:lnTo>
                  <a:pt x="1521" y="527"/>
                </a:lnTo>
                <a:lnTo>
                  <a:pt x="1525" y="520"/>
                </a:lnTo>
                <a:lnTo>
                  <a:pt x="1528" y="510"/>
                </a:lnTo>
                <a:lnTo>
                  <a:pt x="1531" y="500"/>
                </a:lnTo>
                <a:lnTo>
                  <a:pt x="1534" y="494"/>
                </a:lnTo>
                <a:lnTo>
                  <a:pt x="1538" y="484"/>
                </a:lnTo>
                <a:lnTo>
                  <a:pt x="1541" y="477"/>
                </a:lnTo>
                <a:lnTo>
                  <a:pt x="1544" y="471"/>
                </a:lnTo>
                <a:lnTo>
                  <a:pt x="1548" y="467"/>
                </a:lnTo>
                <a:lnTo>
                  <a:pt x="1551" y="464"/>
                </a:lnTo>
                <a:lnTo>
                  <a:pt x="1554" y="464"/>
                </a:lnTo>
                <a:lnTo>
                  <a:pt x="1557" y="467"/>
                </a:lnTo>
                <a:lnTo>
                  <a:pt x="1561" y="471"/>
                </a:lnTo>
                <a:lnTo>
                  <a:pt x="1564" y="471"/>
                </a:lnTo>
                <a:lnTo>
                  <a:pt x="1567" y="477"/>
                </a:lnTo>
                <a:lnTo>
                  <a:pt x="1571" y="480"/>
                </a:lnTo>
                <a:lnTo>
                  <a:pt x="1574" y="487"/>
                </a:lnTo>
                <a:lnTo>
                  <a:pt x="1577" y="494"/>
                </a:lnTo>
                <a:lnTo>
                  <a:pt x="1581" y="497"/>
                </a:lnTo>
                <a:lnTo>
                  <a:pt x="1584" y="503"/>
                </a:lnTo>
                <a:lnTo>
                  <a:pt x="1587" y="507"/>
                </a:lnTo>
                <a:lnTo>
                  <a:pt x="1590" y="507"/>
                </a:lnTo>
                <a:lnTo>
                  <a:pt x="1594" y="510"/>
                </a:lnTo>
                <a:lnTo>
                  <a:pt x="1597" y="510"/>
                </a:lnTo>
                <a:lnTo>
                  <a:pt x="1600" y="507"/>
                </a:lnTo>
                <a:lnTo>
                  <a:pt x="1604" y="507"/>
                </a:lnTo>
                <a:lnTo>
                  <a:pt x="1607" y="507"/>
                </a:lnTo>
                <a:lnTo>
                  <a:pt x="1610" y="507"/>
                </a:lnTo>
                <a:lnTo>
                  <a:pt x="1613" y="503"/>
                </a:lnTo>
                <a:lnTo>
                  <a:pt x="1617" y="500"/>
                </a:lnTo>
                <a:lnTo>
                  <a:pt x="1620" y="500"/>
                </a:lnTo>
                <a:lnTo>
                  <a:pt x="1623" y="497"/>
                </a:lnTo>
                <a:lnTo>
                  <a:pt x="1627" y="497"/>
                </a:lnTo>
                <a:lnTo>
                  <a:pt x="1630" y="500"/>
                </a:lnTo>
                <a:lnTo>
                  <a:pt x="1633" y="503"/>
                </a:lnTo>
                <a:lnTo>
                  <a:pt x="1637" y="513"/>
                </a:lnTo>
                <a:lnTo>
                  <a:pt x="1640" y="523"/>
                </a:lnTo>
                <a:lnTo>
                  <a:pt x="1643" y="536"/>
                </a:lnTo>
                <a:lnTo>
                  <a:pt x="1646" y="546"/>
                </a:lnTo>
                <a:lnTo>
                  <a:pt x="1650" y="556"/>
                </a:lnTo>
                <a:lnTo>
                  <a:pt x="1653" y="566"/>
                </a:lnTo>
                <a:lnTo>
                  <a:pt x="1656" y="573"/>
                </a:lnTo>
                <a:lnTo>
                  <a:pt x="1660" y="576"/>
                </a:lnTo>
                <a:lnTo>
                  <a:pt x="1663" y="579"/>
                </a:lnTo>
                <a:lnTo>
                  <a:pt x="1666" y="579"/>
                </a:lnTo>
                <a:lnTo>
                  <a:pt x="1669" y="579"/>
                </a:lnTo>
                <a:lnTo>
                  <a:pt x="1673" y="579"/>
                </a:lnTo>
                <a:lnTo>
                  <a:pt x="1676" y="576"/>
                </a:lnTo>
                <a:lnTo>
                  <a:pt x="1679" y="573"/>
                </a:lnTo>
                <a:lnTo>
                  <a:pt x="1683" y="569"/>
                </a:lnTo>
                <a:lnTo>
                  <a:pt x="1686" y="563"/>
                </a:lnTo>
                <a:lnTo>
                  <a:pt x="1689" y="563"/>
                </a:lnTo>
                <a:lnTo>
                  <a:pt x="1693" y="563"/>
                </a:lnTo>
                <a:lnTo>
                  <a:pt x="1696" y="563"/>
                </a:lnTo>
                <a:lnTo>
                  <a:pt x="1699" y="559"/>
                </a:lnTo>
                <a:lnTo>
                  <a:pt x="1702" y="559"/>
                </a:lnTo>
                <a:lnTo>
                  <a:pt x="1706" y="559"/>
                </a:lnTo>
                <a:lnTo>
                  <a:pt x="1709" y="556"/>
                </a:lnTo>
                <a:lnTo>
                  <a:pt x="1712" y="556"/>
                </a:lnTo>
                <a:lnTo>
                  <a:pt x="1716" y="556"/>
                </a:lnTo>
                <a:lnTo>
                  <a:pt x="1719" y="559"/>
                </a:lnTo>
                <a:lnTo>
                  <a:pt x="1722" y="559"/>
                </a:lnTo>
                <a:lnTo>
                  <a:pt x="1725" y="559"/>
                </a:lnTo>
                <a:lnTo>
                  <a:pt x="1729" y="559"/>
                </a:lnTo>
                <a:lnTo>
                  <a:pt x="1732" y="556"/>
                </a:lnTo>
                <a:lnTo>
                  <a:pt x="1735" y="553"/>
                </a:lnTo>
                <a:lnTo>
                  <a:pt x="1739" y="550"/>
                </a:lnTo>
                <a:lnTo>
                  <a:pt x="1742" y="546"/>
                </a:lnTo>
                <a:lnTo>
                  <a:pt x="1745" y="543"/>
                </a:lnTo>
                <a:lnTo>
                  <a:pt x="1748" y="546"/>
                </a:lnTo>
                <a:lnTo>
                  <a:pt x="1752" y="546"/>
                </a:lnTo>
                <a:lnTo>
                  <a:pt x="1755" y="546"/>
                </a:lnTo>
                <a:lnTo>
                  <a:pt x="1758" y="550"/>
                </a:lnTo>
                <a:lnTo>
                  <a:pt x="1762" y="550"/>
                </a:lnTo>
                <a:lnTo>
                  <a:pt x="1765" y="553"/>
                </a:lnTo>
                <a:lnTo>
                  <a:pt x="1768" y="553"/>
                </a:lnTo>
                <a:lnTo>
                  <a:pt x="1772" y="553"/>
                </a:lnTo>
                <a:lnTo>
                  <a:pt x="1775" y="550"/>
                </a:lnTo>
                <a:lnTo>
                  <a:pt x="1778" y="550"/>
                </a:lnTo>
                <a:lnTo>
                  <a:pt x="1781" y="550"/>
                </a:lnTo>
                <a:lnTo>
                  <a:pt x="1785" y="553"/>
                </a:lnTo>
                <a:lnTo>
                  <a:pt x="1788" y="563"/>
                </a:lnTo>
                <a:lnTo>
                  <a:pt x="1791" y="573"/>
                </a:lnTo>
                <a:lnTo>
                  <a:pt x="1795" y="582"/>
                </a:lnTo>
                <a:lnTo>
                  <a:pt x="1798" y="589"/>
                </a:lnTo>
                <a:lnTo>
                  <a:pt x="1801" y="596"/>
                </a:lnTo>
                <a:lnTo>
                  <a:pt x="1804" y="602"/>
                </a:lnTo>
                <a:lnTo>
                  <a:pt x="1808" y="602"/>
                </a:lnTo>
                <a:lnTo>
                  <a:pt x="1811" y="606"/>
                </a:lnTo>
                <a:lnTo>
                  <a:pt x="1814" y="606"/>
                </a:lnTo>
              </a:path>
            </a:pathLst>
          </a:custGeom>
          <a:noFill/>
          <a:ln w="38100">
            <a:solidFill>
              <a:srgbClr val="FF0000"/>
            </a:solidFill>
            <a:prstDash val="solid"/>
            <a:round/>
            <a:headEnd/>
            <a:tailEnd/>
          </a:ln>
        </p:spPr>
        <p:txBody>
          <a:bodyPr/>
          <a:lstStyle/>
          <a:p>
            <a:endParaRPr lang="zh-CN" altLang="en-US"/>
          </a:p>
        </p:txBody>
      </p:sp>
      <p:sp>
        <p:nvSpPr>
          <p:cNvPr id="1171536" name="Freeform 80"/>
          <p:cNvSpPr>
            <a:spLocks/>
          </p:cNvSpPr>
          <p:nvPr/>
        </p:nvSpPr>
        <p:spPr bwMode="auto">
          <a:xfrm>
            <a:off x="1074738" y="3708400"/>
            <a:ext cx="2879725" cy="700088"/>
          </a:xfrm>
          <a:custGeom>
            <a:avLst/>
            <a:gdLst/>
            <a:ahLst/>
            <a:cxnLst>
              <a:cxn ang="0">
                <a:pos x="26" y="211"/>
              </a:cxn>
              <a:cxn ang="0">
                <a:pos x="56" y="178"/>
              </a:cxn>
              <a:cxn ang="0">
                <a:pos x="85" y="188"/>
              </a:cxn>
              <a:cxn ang="0">
                <a:pos x="115" y="138"/>
              </a:cxn>
              <a:cxn ang="0">
                <a:pos x="145" y="277"/>
              </a:cxn>
              <a:cxn ang="0">
                <a:pos x="174" y="234"/>
              </a:cxn>
              <a:cxn ang="0">
                <a:pos x="204" y="211"/>
              </a:cxn>
              <a:cxn ang="0">
                <a:pos x="233" y="135"/>
              </a:cxn>
              <a:cxn ang="0">
                <a:pos x="263" y="119"/>
              </a:cxn>
              <a:cxn ang="0">
                <a:pos x="293" y="0"/>
              </a:cxn>
              <a:cxn ang="0">
                <a:pos x="322" y="135"/>
              </a:cxn>
              <a:cxn ang="0">
                <a:pos x="352" y="135"/>
              </a:cxn>
              <a:cxn ang="0">
                <a:pos x="382" y="178"/>
              </a:cxn>
              <a:cxn ang="0">
                <a:pos x="411" y="119"/>
              </a:cxn>
              <a:cxn ang="0">
                <a:pos x="441" y="151"/>
              </a:cxn>
              <a:cxn ang="0">
                <a:pos x="471" y="135"/>
              </a:cxn>
              <a:cxn ang="0">
                <a:pos x="500" y="221"/>
              </a:cxn>
              <a:cxn ang="0">
                <a:pos x="530" y="221"/>
              </a:cxn>
              <a:cxn ang="0">
                <a:pos x="560" y="95"/>
              </a:cxn>
              <a:cxn ang="0">
                <a:pos x="589" y="76"/>
              </a:cxn>
              <a:cxn ang="0">
                <a:pos x="619" y="56"/>
              </a:cxn>
              <a:cxn ang="0">
                <a:pos x="648" y="188"/>
              </a:cxn>
              <a:cxn ang="0">
                <a:pos x="678" y="227"/>
              </a:cxn>
              <a:cxn ang="0">
                <a:pos x="708" y="217"/>
              </a:cxn>
              <a:cxn ang="0">
                <a:pos x="737" y="188"/>
              </a:cxn>
              <a:cxn ang="0">
                <a:pos x="767" y="263"/>
              </a:cxn>
              <a:cxn ang="0">
                <a:pos x="797" y="316"/>
              </a:cxn>
              <a:cxn ang="0">
                <a:pos x="826" y="342"/>
              </a:cxn>
              <a:cxn ang="0">
                <a:pos x="856" y="339"/>
              </a:cxn>
              <a:cxn ang="0">
                <a:pos x="886" y="280"/>
              </a:cxn>
              <a:cxn ang="0">
                <a:pos x="915" y="293"/>
              </a:cxn>
              <a:cxn ang="0">
                <a:pos x="945" y="296"/>
              </a:cxn>
              <a:cxn ang="0">
                <a:pos x="975" y="336"/>
              </a:cxn>
              <a:cxn ang="0">
                <a:pos x="1004" y="405"/>
              </a:cxn>
              <a:cxn ang="0">
                <a:pos x="1034" y="372"/>
              </a:cxn>
              <a:cxn ang="0">
                <a:pos x="1063" y="349"/>
              </a:cxn>
              <a:cxn ang="0">
                <a:pos x="1093" y="326"/>
              </a:cxn>
              <a:cxn ang="0">
                <a:pos x="1123" y="290"/>
              </a:cxn>
              <a:cxn ang="0">
                <a:pos x="1152" y="333"/>
              </a:cxn>
              <a:cxn ang="0">
                <a:pos x="1182" y="382"/>
              </a:cxn>
              <a:cxn ang="0">
                <a:pos x="1212" y="422"/>
              </a:cxn>
              <a:cxn ang="0">
                <a:pos x="1241" y="339"/>
              </a:cxn>
              <a:cxn ang="0">
                <a:pos x="1271" y="319"/>
              </a:cxn>
              <a:cxn ang="0">
                <a:pos x="1301" y="214"/>
              </a:cxn>
              <a:cxn ang="0">
                <a:pos x="1330" y="280"/>
              </a:cxn>
              <a:cxn ang="0">
                <a:pos x="1360" y="300"/>
              </a:cxn>
              <a:cxn ang="0">
                <a:pos x="1390" y="323"/>
              </a:cxn>
              <a:cxn ang="0">
                <a:pos x="1419" y="247"/>
              </a:cxn>
              <a:cxn ang="0">
                <a:pos x="1449" y="99"/>
              </a:cxn>
              <a:cxn ang="0">
                <a:pos x="1478" y="40"/>
              </a:cxn>
              <a:cxn ang="0">
                <a:pos x="1508" y="105"/>
              </a:cxn>
              <a:cxn ang="0">
                <a:pos x="1538" y="198"/>
              </a:cxn>
              <a:cxn ang="0">
                <a:pos x="1567" y="247"/>
              </a:cxn>
              <a:cxn ang="0">
                <a:pos x="1597" y="165"/>
              </a:cxn>
              <a:cxn ang="0">
                <a:pos x="1627" y="135"/>
              </a:cxn>
              <a:cxn ang="0">
                <a:pos x="1656" y="109"/>
              </a:cxn>
              <a:cxn ang="0">
                <a:pos x="1686" y="155"/>
              </a:cxn>
              <a:cxn ang="0">
                <a:pos x="1716" y="221"/>
              </a:cxn>
              <a:cxn ang="0">
                <a:pos x="1745" y="277"/>
              </a:cxn>
              <a:cxn ang="0">
                <a:pos x="1775" y="231"/>
              </a:cxn>
              <a:cxn ang="0">
                <a:pos x="1804" y="178"/>
              </a:cxn>
            </a:cxnLst>
            <a:rect l="0" t="0" r="r" b="b"/>
            <a:pathLst>
              <a:path w="1814" h="441">
                <a:moveTo>
                  <a:pt x="0" y="217"/>
                </a:moveTo>
                <a:lnTo>
                  <a:pt x="3" y="231"/>
                </a:lnTo>
                <a:lnTo>
                  <a:pt x="6" y="240"/>
                </a:lnTo>
                <a:lnTo>
                  <a:pt x="10" y="247"/>
                </a:lnTo>
                <a:lnTo>
                  <a:pt x="13" y="254"/>
                </a:lnTo>
                <a:lnTo>
                  <a:pt x="16" y="247"/>
                </a:lnTo>
                <a:lnTo>
                  <a:pt x="19" y="244"/>
                </a:lnTo>
                <a:lnTo>
                  <a:pt x="23" y="227"/>
                </a:lnTo>
                <a:lnTo>
                  <a:pt x="26" y="211"/>
                </a:lnTo>
                <a:lnTo>
                  <a:pt x="29" y="194"/>
                </a:lnTo>
                <a:lnTo>
                  <a:pt x="33" y="178"/>
                </a:lnTo>
                <a:lnTo>
                  <a:pt x="36" y="165"/>
                </a:lnTo>
                <a:lnTo>
                  <a:pt x="39" y="155"/>
                </a:lnTo>
                <a:lnTo>
                  <a:pt x="42" y="155"/>
                </a:lnTo>
                <a:lnTo>
                  <a:pt x="46" y="151"/>
                </a:lnTo>
                <a:lnTo>
                  <a:pt x="49" y="158"/>
                </a:lnTo>
                <a:lnTo>
                  <a:pt x="52" y="168"/>
                </a:lnTo>
                <a:lnTo>
                  <a:pt x="56" y="178"/>
                </a:lnTo>
                <a:lnTo>
                  <a:pt x="59" y="188"/>
                </a:lnTo>
                <a:lnTo>
                  <a:pt x="62" y="198"/>
                </a:lnTo>
                <a:lnTo>
                  <a:pt x="66" y="207"/>
                </a:lnTo>
                <a:lnTo>
                  <a:pt x="69" y="211"/>
                </a:lnTo>
                <a:lnTo>
                  <a:pt x="72" y="217"/>
                </a:lnTo>
                <a:lnTo>
                  <a:pt x="75" y="214"/>
                </a:lnTo>
                <a:lnTo>
                  <a:pt x="79" y="211"/>
                </a:lnTo>
                <a:lnTo>
                  <a:pt x="82" y="201"/>
                </a:lnTo>
                <a:lnTo>
                  <a:pt x="85" y="188"/>
                </a:lnTo>
                <a:lnTo>
                  <a:pt x="89" y="175"/>
                </a:lnTo>
                <a:lnTo>
                  <a:pt x="92" y="158"/>
                </a:lnTo>
                <a:lnTo>
                  <a:pt x="95" y="148"/>
                </a:lnTo>
                <a:lnTo>
                  <a:pt x="98" y="135"/>
                </a:lnTo>
                <a:lnTo>
                  <a:pt x="102" y="132"/>
                </a:lnTo>
                <a:lnTo>
                  <a:pt x="105" y="128"/>
                </a:lnTo>
                <a:lnTo>
                  <a:pt x="108" y="128"/>
                </a:lnTo>
                <a:lnTo>
                  <a:pt x="112" y="132"/>
                </a:lnTo>
                <a:lnTo>
                  <a:pt x="115" y="138"/>
                </a:lnTo>
                <a:lnTo>
                  <a:pt x="118" y="145"/>
                </a:lnTo>
                <a:lnTo>
                  <a:pt x="121" y="155"/>
                </a:lnTo>
                <a:lnTo>
                  <a:pt x="125" y="168"/>
                </a:lnTo>
                <a:lnTo>
                  <a:pt x="128" y="188"/>
                </a:lnTo>
                <a:lnTo>
                  <a:pt x="131" y="207"/>
                </a:lnTo>
                <a:lnTo>
                  <a:pt x="135" y="224"/>
                </a:lnTo>
                <a:lnTo>
                  <a:pt x="138" y="244"/>
                </a:lnTo>
                <a:lnTo>
                  <a:pt x="141" y="260"/>
                </a:lnTo>
                <a:lnTo>
                  <a:pt x="145" y="277"/>
                </a:lnTo>
                <a:lnTo>
                  <a:pt x="148" y="287"/>
                </a:lnTo>
                <a:lnTo>
                  <a:pt x="151" y="293"/>
                </a:lnTo>
                <a:lnTo>
                  <a:pt x="154" y="293"/>
                </a:lnTo>
                <a:lnTo>
                  <a:pt x="158" y="290"/>
                </a:lnTo>
                <a:lnTo>
                  <a:pt x="161" y="280"/>
                </a:lnTo>
                <a:lnTo>
                  <a:pt x="164" y="270"/>
                </a:lnTo>
                <a:lnTo>
                  <a:pt x="168" y="260"/>
                </a:lnTo>
                <a:lnTo>
                  <a:pt x="171" y="247"/>
                </a:lnTo>
                <a:lnTo>
                  <a:pt x="174" y="234"/>
                </a:lnTo>
                <a:lnTo>
                  <a:pt x="177" y="224"/>
                </a:lnTo>
                <a:lnTo>
                  <a:pt x="181" y="221"/>
                </a:lnTo>
                <a:lnTo>
                  <a:pt x="184" y="217"/>
                </a:lnTo>
                <a:lnTo>
                  <a:pt x="187" y="221"/>
                </a:lnTo>
                <a:lnTo>
                  <a:pt x="191" y="221"/>
                </a:lnTo>
                <a:lnTo>
                  <a:pt x="194" y="221"/>
                </a:lnTo>
                <a:lnTo>
                  <a:pt x="197" y="221"/>
                </a:lnTo>
                <a:lnTo>
                  <a:pt x="201" y="217"/>
                </a:lnTo>
                <a:lnTo>
                  <a:pt x="204" y="211"/>
                </a:lnTo>
                <a:lnTo>
                  <a:pt x="207" y="204"/>
                </a:lnTo>
                <a:lnTo>
                  <a:pt x="210" y="191"/>
                </a:lnTo>
                <a:lnTo>
                  <a:pt x="214" y="178"/>
                </a:lnTo>
                <a:lnTo>
                  <a:pt x="217" y="165"/>
                </a:lnTo>
                <a:lnTo>
                  <a:pt x="220" y="155"/>
                </a:lnTo>
                <a:lnTo>
                  <a:pt x="224" y="142"/>
                </a:lnTo>
                <a:lnTo>
                  <a:pt x="227" y="138"/>
                </a:lnTo>
                <a:lnTo>
                  <a:pt x="230" y="135"/>
                </a:lnTo>
                <a:lnTo>
                  <a:pt x="233" y="135"/>
                </a:lnTo>
                <a:lnTo>
                  <a:pt x="237" y="135"/>
                </a:lnTo>
                <a:lnTo>
                  <a:pt x="240" y="138"/>
                </a:lnTo>
                <a:lnTo>
                  <a:pt x="243" y="142"/>
                </a:lnTo>
                <a:lnTo>
                  <a:pt x="247" y="142"/>
                </a:lnTo>
                <a:lnTo>
                  <a:pt x="250" y="142"/>
                </a:lnTo>
                <a:lnTo>
                  <a:pt x="253" y="142"/>
                </a:lnTo>
                <a:lnTo>
                  <a:pt x="257" y="135"/>
                </a:lnTo>
                <a:lnTo>
                  <a:pt x="260" y="128"/>
                </a:lnTo>
                <a:lnTo>
                  <a:pt x="263" y="119"/>
                </a:lnTo>
                <a:lnTo>
                  <a:pt x="266" y="105"/>
                </a:lnTo>
                <a:lnTo>
                  <a:pt x="270" y="92"/>
                </a:lnTo>
                <a:lnTo>
                  <a:pt x="273" y="79"/>
                </a:lnTo>
                <a:lnTo>
                  <a:pt x="276" y="63"/>
                </a:lnTo>
                <a:lnTo>
                  <a:pt x="280" y="46"/>
                </a:lnTo>
                <a:lnTo>
                  <a:pt x="283" y="30"/>
                </a:lnTo>
                <a:lnTo>
                  <a:pt x="286" y="16"/>
                </a:lnTo>
                <a:lnTo>
                  <a:pt x="289" y="3"/>
                </a:lnTo>
                <a:lnTo>
                  <a:pt x="293" y="0"/>
                </a:lnTo>
                <a:lnTo>
                  <a:pt x="296" y="0"/>
                </a:lnTo>
                <a:lnTo>
                  <a:pt x="299" y="7"/>
                </a:lnTo>
                <a:lnTo>
                  <a:pt x="303" y="20"/>
                </a:lnTo>
                <a:lnTo>
                  <a:pt x="306" y="40"/>
                </a:lnTo>
                <a:lnTo>
                  <a:pt x="309" y="59"/>
                </a:lnTo>
                <a:lnTo>
                  <a:pt x="313" y="79"/>
                </a:lnTo>
                <a:lnTo>
                  <a:pt x="316" y="102"/>
                </a:lnTo>
                <a:lnTo>
                  <a:pt x="319" y="119"/>
                </a:lnTo>
                <a:lnTo>
                  <a:pt x="322" y="135"/>
                </a:lnTo>
                <a:lnTo>
                  <a:pt x="326" y="145"/>
                </a:lnTo>
                <a:lnTo>
                  <a:pt x="329" y="151"/>
                </a:lnTo>
                <a:lnTo>
                  <a:pt x="332" y="151"/>
                </a:lnTo>
                <a:lnTo>
                  <a:pt x="336" y="148"/>
                </a:lnTo>
                <a:lnTo>
                  <a:pt x="339" y="145"/>
                </a:lnTo>
                <a:lnTo>
                  <a:pt x="342" y="138"/>
                </a:lnTo>
                <a:lnTo>
                  <a:pt x="345" y="135"/>
                </a:lnTo>
                <a:lnTo>
                  <a:pt x="349" y="132"/>
                </a:lnTo>
                <a:lnTo>
                  <a:pt x="352" y="135"/>
                </a:lnTo>
                <a:lnTo>
                  <a:pt x="355" y="145"/>
                </a:lnTo>
                <a:lnTo>
                  <a:pt x="359" y="155"/>
                </a:lnTo>
                <a:lnTo>
                  <a:pt x="362" y="165"/>
                </a:lnTo>
                <a:lnTo>
                  <a:pt x="365" y="175"/>
                </a:lnTo>
                <a:lnTo>
                  <a:pt x="369" y="181"/>
                </a:lnTo>
                <a:lnTo>
                  <a:pt x="372" y="184"/>
                </a:lnTo>
                <a:lnTo>
                  <a:pt x="375" y="184"/>
                </a:lnTo>
                <a:lnTo>
                  <a:pt x="378" y="184"/>
                </a:lnTo>
                <a:lnTo>
                  <a:pt x="382" y="178"/>
                </a:lnTo>
                <a:lnTo>
                  <a:pt x="385" y="175"/>
                </a:lnTo>
                <a:lnTo>
                  <a:pt x="388" y="165"/>
                </a:lnTo>
                <a:lnTo>
                  <a:pt x="392" y="155"/>
                </a:lnTo>
                <a:lnTo>
                  <a:pt x="395" y="145"/>
                </a:lnTo>
                <a:lnTo>
                  <a:pt x="398" y="138"/>
                </a:lnTo>
                <a:lnTo>
                  <a:pt x="401" y="132"/>
                </a:lnTo>
                <a:lnTo>
                  <a:pt x="405" y="125"/>
                </a:lnTo>
                <a:lnTo>
                  <a:pt x="408" y="122"/>
                </a:lnTo>
                <a:lnTo>
                  <a:pt x="411" y="119"/>
                </a:lnTo>
                <a:lnTo>
                  <a:pt x="415" y="115"/>
                </a:lnTo>
                <a:lnTo>
                  <a:pt x="418" y="115"/>
                </a:lnTo>
                <a:lnTo>
                  <a:pt x="421" y="119"/>
                </a:lnTo>
                <a:lnTo>
                  <a:pt x="424" y="122"/>
                </a:lnTo>
                <a:lnTo>
                  <a:pt x="428" y="128"/>
                </a:lnTo>
                <a:lnTo>
                  <a:pt x="431" y="135"/>
                </a:lnTo>
                <a:lnTo>
                  <a:pt x="434" y="142"/>
                </a:lnTo>
                <a:lnTo>
                  <a:pt x="438" y="145"/>
                </a:lnTo>
                <a:lnTo>
                  <a:pt x="441" y="151"/>
                </a:lnTo>
                <a:lnTo>
                  <a:pt x="444" y="155"/>
                </a:lnTo>
                <a:lnTo>
                  <a:pt x="448" y="155"/>
                </a:lnTo>
                <a:lnTo>
                  <a:pt x="451" y="155"/>
                </a:lnTo>
                <a:lnTo>
                  <a:pt x="454" y="155"/>
                </a:lnTo>
                <a:lnTo>
                  <a:pt x="457" y="151"/>
                </a:lnTo>
                <a:lnTo>
                  <a:pt x="461" y="148"/>
                </a:lnTo>
                <a:lnTo>
                  <a:pt x="464" y="145"/>
                </a:lnTo>
                <a:lnTo>
                  <a:pt x="467" y="138"/>
                </a:lnTo>
                <a:lnTo>
                  <a:pt x="471" y="135"/>
                </a:lnTo>
                <a:lnTo>
                  <a:pt x="474" y="128"/>
                </a:lnTo>
                <a:lnTo>
                  <a:pt x="477" y="128"/>
                </a:lnTo>
                <a:lnTo>
                  <a:pt x="480" y="132"/>
                </a:lnTo>
                <a:lnTo>
                  <a:pt x="484" y="138"/>
                </a:lnTo>
                <a:lnTo>
                  <a:pt x="487" y="148"/>
                </a:lnTo>
                <a:lnTo>
                  <a:pt x="490" y="165"/>
                </a:lnTo>
                <a:lnTo>
                  <a:pt x="494" y="181"/>
                </a:lnTo>
                <a:lnTo>
                  <a:pt x="497" y="201"/>
                </a:lnTo>
                <a:lnTo>
                  <a:pt x="500" y="221"/>
                </a:lnTo>
                <a:lnTo>
                  <a:pt x="504" y="240"/>
                </a:lnTo>
                <a:lnTo>
                  <a:pt x="507" y="257"/>
                </a:lnTo>
                <a:lnTo>
                  <a:pt x="510" y="270"/>
                </a:lnTo>
                <a:lnTo>
                  <a:pt x="513" y="277"/>
                </a:lnTo>
                <a:lnTo>
                  <a:pt x="517" y="277"/>
                </a:lnTo>
                <a:lnTo>
                  <a:pt x="520" y="273"/>
                </a:lnTo>
                <a:lnTo>
                  <a:pt x="523" y="260"/>
                </a:lnTo>
                <a:lnTo>
                  <a:pt x="527" y="240"/>
                </a:lnTo>
                <a:lnTo>
                  <a:pt x="530" y="221"/>
                </a:lnTo>
                <a:lnTo>
                  <a:pt x="533" y="194"/>
                </a:lnTo>
                <a:lnTo>
                  <a:pt x="536" y="171"/>
                </a:lnTo>
                <a:lnTo>
                  <a:pt x="540" y="151"/>
                </a:lnTo>
                <a:lnTo>
                  <a:pt x="543" y="135"/>
                </a:lnTo>
                <a:lnTo>
                  <a:pt x="546" y="122"/>
                </a:lnTo>
                <a:lnTo>
                  <a:pt x="550" y="112"/>
                </a:lnTo>
                <a:lnTo>
                  <a:pt x="553" y="105"/>
                </a:lnTo>
                <a:lnTo>
                  <a:pt x="556" y="102"/>
                </a:lnTo>
                <a:lnTo>
                  <a:pt x="560" y="95"/>
                </a:lnTo>
                <a:lnTo>
                  <a:pt x="563" y="92"/>
                </a:lnTo>
                <a:lnTo>
                  <a:pt x="566" y="89"/>
                </a:lnTo>
                <a:lnTo>
                  <a:pt x="569" y="89"/>
                </a:lnTo>
                <a:lnTo>
                  <a:pt x="573" y="89"/>
                </a:lnTo>
                <a:lnTo>
                  <a:pt x="576" y="89"/>
                </a:lnTo>
                <a:lnTo>
                  <a:pt x="579" y="86"/>
                </a:lnTo>
                <a:lnTo>
                  <a:pt x="583" y="82"/>
                </a:lnTo>
                <a:lnTo>
                  <a:pt x="586" y="79"/>
                </a:lnTo>
                <a:lnTo>
                  <a:pt x="589" y="76"/>
                </a:lnTo>
                <a:lnTo>
                  <a:pt x="592" y="66"/>
                </a:lnTo>
                <a:lnTo>
                  <a:pt x="596" y="59"/>
                </a:lnTo>
                <a:lnTo>
                  <a:pt x="599" y="53"/>
                </a:lnTo>
                <a:lnTo>
                  <a:pt x="602" y="49"/>
                </a:lnTo>
                <a:lnTo>
                  <a:pt x="606" y="49"/>
                </a:lnTo>
                <a:lnTo>
                  <a:pt x="609" y="46"/>
                </a:lnTo>
                <a:lnTo>
                  <a:pt x="612" y="46"/>
                </a:lnTo>
                <a:lnTo>
                  <a:pt x="616" y="49"/>
                </a:lnTo>
                <a:lnTo>
                  <a:pt x="619" y="56"/>
                </a:lnTo>
                <a:lnTo>
                  <a:pt x="622" y="63"/>
                </a:lnTo>
                <a:lnTo>
                  <a:pt x="625" y="79"/>
                </a:lnTo>
                <a:lnTo>
                  <a:pt x="629" y="92"/>
                </a:lnTo>
                <a:lnTo>
                  <a:pt x="632" y="112"/>
                </a:lnTo>
                <a:lnTo>
                  <a:pt x="635" y="128"/>
                </a:lnTo>
                <a:lnTo>
                  <a:pt x="639" y="145"/>
                </a:lnTo>
                <a:lnTo>
                  <a:pt x="642" y="161"/>
                </a:lnTo>
                <a:lnTo>
                  <a:pt x="645" y="175"/>
                </a:lnTo>
                <a:lnTo>
                  <a:pt x="648" y="188"/>
                </a:lnTo>
                <a:lnTo>
                  <a:pt x="652" y="201"/>
                </a:lnTo>
                <a:lnTo>
                  <a:pt x="655" y="211"/>
                </a:lnTo>
                <a:lnTo>
                  <a:pt x="658" y="217"/>
                </a:lnTo>
                <a:lnTo>
                  <a:pt x="662" y="227"/>
                </a:lnTo>
                <a:lnTo>
                  <a:pt x="665" y="231"/>
                </a:lnTo>
                <a:lnTo>
                  <a:pt x="668" y="234"/>
                </a:lnTo>
                <a:lnTo>
                  <a:pt x="672" y="234"/>
                </a:lnTo>
                <a:lnTo>
                  <a:pt x="675" y="234"/>
                </a:lnTo>
                <a:lnTo>
                  <a:pt x="678" y="227"/>
                </a:lnTo>
                <a:lnTo>
                  <a:pt x="681" y="221"/>
                </a:lnTo>
                <a:lnTo>
                  <a:pt x="685" y="211"/>
                </a:lnTo>
                <a:lnTo>
                  <a:pt x="688" y="204"/>
                </a:lnTo>
                <a:lnTo>
                  <a:pt x="691" y="201"/>
                </a:lnTo>
                <a:lnTo>
                  <a:pt x="695" y="198"/>
                </a:lnTo>
                <a:lnTo>
                  <a:pt x="698" y="198"/>
                </a:lnTo>
                <a:lnTo>
                  <a:pt x="701" y="201"/>
                </a:lnTo>
                <a:lnTo>
                  <a:pt x="704" y="211"/>
                </a:lnTo>
                <a:lnTo>
                  <a:pt x="708" y="217"/>
                </a:lnTo>
                <a:lnTo>
                  <a:pt x="711" y="224"/>
                </a:lnTo>
                <a:lnTo>
                  <a:pt x="714" y="234"/>
                </a:lnTo>
                <a:lnTo>
                  <a:pt x="718" y="237"/>
                </a:lnTo>
                <a:lnTo>
                  <a:pt x="721" y="237"/>
                </a:lnTo>
                <a:lnTo>
                  <a:pt x="724" y="231"/>
                </a:lnTo>
                <a:lnTo>
                  <a:pt x="728" y="224"/>
                </a:lnTo>
                <a:lnTo>
                  <a:pt x="731" y="211"/>
                </a:lnTo>
                <a:lnTo>
                  <a:pt x="734" y="198"/>
                </a:lnTo>
                <a:lnTo>
                  <a:pt x="737" y="188"/>
                </a:lnTo>
                <a:lnTo>
                  <a:pt x="741" y="181"/>
                </a:lnTo>
                <a:lnTo>
                  <a:pt x="744" y="181"/>
                </a:lnTo>
                <a:lnTo>
                  <a:pt x="747" y="181"/>
                </a:lnTo>
                <a:lnTo>
                  <a:pt x="751" y="194"/>
                </a:lnTo>
                <a:lnTo>
                  <a:pt x="754" y="207"/>
                </a:lnTo>
                <a:lnTo>
                  <a:pt x="757" y="227"/>
                </a:lnTo>
                <a:lnTo>
                  <a:pt x="760" y="244"/>
                </a:lnTo>
                <a:lnTo>
                  <a:pt x="764" y="254"/>
                </a:lnTo>
                <a:lnTo>
                  <a:pt x="767" y="263"/>
                </a:lnTo>
                <a:lnTo>
                  <a:pt x="770" y="270"/>
                </a:lnTo>
                <a:lnTo>
                  <a:pt x="774" y="273"/>
                </a:lnTo>
                <a:lnTo>
                  <a:pt x="777" y="277"/>
                </a:lnTo>
                <a:lnTo>
                  <a:pt x="780" y="280"/>
                </a:lnTo>
                <a:lnTo>
                  <a:pt x="783" y="287"/>
                </a:lnTo>
                <a:lnTo>
                  <a:pt x="787" y="293"/>
                </a:lnTo>
                <a:lnTo>
                  <a:pt x="790" y="300"/>
                </a:lnTo>
                <a:lnTo>
                  <a:pt x="793" y="306"/>
                </a:lnTo>
                <a:lnTo>
                  <a:pt x="797" y="316"/>
                </a:lnTo>
                <a:lnTo>
                  <a:pt x="800" y="323"/>
                </a:lnTo>
                <a:lnTo>
                  <a:pt x="803" y="329"/>
                </a:lnTo>
                <a:lnTo>
                  <a:pt x="807" y="333"/>
                </a:lnTo>
                <a:lnTo>
                  <a:pt x="810" y="336"/>
                </a:lnTo>
                <a:lnTo>
                  <a:pt x="813" y="336"/>
                </a:lnTo>
                <a:lnTo>
                  <a:pt x="816" y="336"/>
                </a:lnTo>
                <a:lnTo>
                  <a:pt x="820" y="336"/>
                </a:lnTo>
                <a:lnTo>
                  <a:pt x="823" y="339"/>
                </a:lnTo>
                <a:lnTo>
                  <a:pt x="826" y="342"/>
                </a:lnTo>
                <a:lnTo>
                  <a:pt x="830" y="346"/>
                </a:lnTo>
                <a:lnTo>
                  <a:pt x="833" y="349"/>
                </a:lnTo>
                <a:lnTo>
                  <a:pt x="836" y="352"/>
                </a:lnTo>
                <a:lnTo>
                  <a:pt x="839" y="352"/>
                </a:lnTo>
                <a:lnTo>
                  <a:pt x="843" y="352"/>
                </a:lnTo>
                <a:lnTo>
                  <a:pt x="846" y="352"/>
                </a:lnTo>
                <a:lnTo>
                  <a:pt x="849" y="349"/>
                </a:lnTo>
                <a:lnTo>
                  <a:pt x="853" y="346"/>
                </a:lnTo>
                <a:lnTo>
                  <a:pt x="856" y="339"/>
                </a:lnTo>
                <a:lnTo>
                  <a:pt x="859" y="333"/>
                </a:lnTo>
                <a:lnTo>
                  <a:pt x="863" y="326"/>
                </a:lnTo>
                <a:lnTo>
                  <a:pt x="866" y="316"/>
                </a:lnTo>
                <a:lnTo>
                  <a:pt x="869" y="310"/>
                </a:lnTo>
                <a:lnTo>
                  <a:pt x="872" y="303"/>
                </a:lnTo>
                <a:lnTo>
                  <a:pt x="876" y="300"/>
                </a:lnTo>
                <a:lnTo>
                  <a:pt x="879" y="293"/>
                </a:lnTo>
                <a:lnTo>
                  <a:pt x="882" y="287"/>
                </a:lnTo>
                <a:lnTo>
                  <a:pt x="886" y="280"/>
                </a:lnTo>
                <a:lnTo>
                  <a:pt x="889" y="277"/>
                </a:lnTo>
                <a:lnTo>
                  <a:pt x="892" y="277"/>
                </a:lnTo>
                <a:lnTo>
                  <a:pt x="895" y="280"/>
                </a:lnTo>
                <a:lnTo>
                  <a:pt x="899" y="287"/>
                </a:lnTo>
                <a:lnTo>
                  <a:pt x="902" y="290"/>
                </a:lnTo>
                <a:lnTo>
                  <a:pt x="905" y="296"/>
                </a:lnTo>
                <a:lnTo>
                  <a:pt x="909" y="296"/>
                </a:lnTo>
                <a:lnTo>
                  <a:pt x="912" y="296"/>
                </a:lnTo>
                <a:lnTo>
                  <a:pt x="915" y="293"/>
                </a:lnTo>
                <a:lnTo>
                  <a:pt x="919" y="290"/>
                </a:lnTo>
                <a:lnTo>
                  <a:pt x="922" y="290"/>
                </a:lnTo>
                <a:lnTo>
                  <a:pt x="925" y="287"/>
                </a:lnTo>
                <a:lnTo>
                  <a:pt x="928" y="287"/>
                </a:lnTo>
                <a:lnTo>
                  <a:pt x="932" y="287"/>
                </a:lnTo>
                <a:lnTo>
                  <a:pt x="935" y="290"/>
                </a:lnTo>
                <a:lnTo>
                  <a:pt x="938" y="290"/>
                </a:lnTo>
                <a:lnTo>
                  <a:pt x="942" y="293"/>
                </a:lnTo>
                <a:lnTo>
                  <a:pt x="945" y="296"/>
                </a:lnTo>
                <a:lnTo>
                  <a:pt x="948" y="300"/>
                </a:lnTo>
                <a:lnTo>
                  <a:pt x="951" y="303"/>
                </a:lnTo>
                <a:lnTo>
                  <a:pt x="955" y="306"/>
                </a:lnTo>
                <a:lnTo>
                  <a:pt x="958" y="313"/>
                </a:lnTo>
                <a:lnTo>
                  <a:pt x="961" y="316"/>
                </a:lnTo>
                <a:lnTo>
                  <a:pt x="965" y="323"/>
                </a:lnTo>
                <a:lnTo>
                  <a:pt x="968" y="326"/>
                </a:lnTo>
                <a:lnTo>
                  <a:pt x="971" y="329"/>
                </a:lnTo>
                <a:lnTo>
                  <a:pt x="975" y="336"/>
                </a:lnTo>
                <a:lnTo>
                  <a:pt x="978" y="342"/>
                </a:lnTo>
                <a:lnTo>
                  <a:pt x="981" y="349"/>
                </a:lnTo>
                <a:lnTo>
                  <a:pt x="984" y="359"/>
                </a:lnTo>
                <a:lnTo>
                  <a:pt x="988" y="366"/>
                </a:lnTo>
                <a:lnTo>
                  <a:pt x="991" y="375"/>
                </a:lnTo>
                <a:lnTo>
                  <a:pt x="994" y="382"/>
                </a:lnTo>
                <a:lnTo>
                  <a:pt x="998" y="389"/>
                </a:lnTo>
                <a:lnTo>
                  <a:pt x="1001" y="395"/>
                </a:lnTo>
                <a:lnTo>
                  <a:pt x="1004" y="405"/>
                </a:lnTo>
                <a:lnTo>
                  <a:pt x="1007" y="412"/>
                </a:lnTo>
                <a:lnTo>
                  <a:pt x="1011" y="418"/>
                </a:lnTo>
                <a:lnTo>
                  <a:pt x="1014" y="415"/>
                </a:lnTo>
                <a:lnTo>
                  <a:pt x="1017" y="415"/>
                </a:lnTo>
                <a:lnTo>
                  <a:pt x="1021" y="405"/>
                </a:lnTo>
                <a:lnTo>
                  <a:pt x="1024" y="398"/>
                </a:lnTo>
                <a:lnTo>
                  <a:pt x="1027" y="389"/>
                </a:lnTo>
                <a:lnTo>
                  <a:pt x="1031" y="379"/>
                </a:lnTo>
                <a:lnTo>
                  <a:pt x="1034" y="372"/>
                </a:lnTo>
                <a:lnTo>
                  <a:pt x="1037" y="362"/>
                </a:lnTo>
                <a:lnTo>
                  <a:pt x="1040" y="356"/>
                </a:lnTo>
                <a:lnTo>
                  <a:pt x="1044" y="349"/>
                </a:lnTo>
                <a:lnTo>
                  <a:pt x="1047" y="346"/>
                </a:lnTo>
                <a:lnTo>
                  <a:pt x="1050" y="346"/>
                </a:lnTo>
                <a:lnTo>
                  <a:pt x="1054" y="346"/>
                </a:lnTo>
                <a:lnTo>
                  <a:pt x="1057" y="349"/>
                </a:lnTo>
                <a:lnTo>
                  <a:pt x="1060" y="349"/>
                </a:lnTo>
                <a:lnTo>
                  <a:pt x="1063" y="349"/>
                </a:lnTo>
                <a:lnTo>
                  <a:pt x="1067" y="349"/>
                </a:lnTo>
                <a:lnTo>
                  <a:pt x="1070" y="349"/>
                </a:lnTo>
                <a:lnTo>
                  <a:pt x="1073" y="346"/>
                </a:lnTo>
                <a:lnTo>
                  <a:pt x="1077" y="346"/>
                </a:lnTo>
                <a:lnTo>
                  <a:pt x="1080" y="342"/>
                </a:lnTo>
                <a:lnTo>
                  <a:pt x="1083" y="342"/>
                </a:lnTo>
                <a:lnTo>
                  <a:pt x="1086" y="336"/>
                </a:lnTo>
                <a:lnTo>
                  <a:pt x="1090" y="333"/>
                </a:lnTo>
                <a:lnTo>
                  <a:pt x="1093" y="326"/>
                </a:lnTo>
                <a:lnTo>
                  <a:pt x="1096" y="316"/>
                </a:lnTo>
                <a:lnTo>
                  <a:pt x="1100" y="310"/>
                </a:lnTo>
                <a:lnTo>
                  <a:pt x="1103" y="306"/>
                </a:lnTo>
                <a:lnTo>
                  <a:pt x="1106" y="300"/>
                </a:lnTo>
                <a:lnTo>
                  <a:pt x="1110" y="293"/>
                </a:lnTo>
                <a:lnTo>
                  <a:pt x="1113" y="290"/>
                </a:lnTo>
                <a:lnTo>
                  <a:pt x="1116" y="290"/>
                </a:lnTo>
                <a:lnTo>
                  <a:pt x="1119" y="290"/>
                </a:lnTo>
                <a:lnTo>
                  <a:pt x="1123" y="290"/>
                </a:lnTo>
                <a:lnTo>
                  <a:pt x="1126" y="293"/>
                </a:lnTo>
                <a:lnTo>
                  <a:pt x="1129" y="300"/>
                </a:lnTo>
                <a:lnTo>
                  <a:pt x="1133" y="310"/>
                </a:lnTo>
                <a:lnTo>
                  <a:pt x="1136" y="319"/>
                </a:lnTo>
                <a:lnTo>
                  <a:pt x="1139" y="326"/>
                </a:lnTo>
                <a:lnTo>
                  <a:pt x="1142" y="333"/>
                </a:lnTo>
                <a:lnTo>
                  <a:pt x="1146" y="333"/>
                </a:lnTo>
                <a:lnTo>
                  <a:pt x="1149" y="333"/>
                </a:lnTo>
                <a:lnTo>
                  <a:pt x="1152" y="333"/>
                </a:lnTo>
                <a:lnTo>
                  <a:pt x="1156" y="333"/>
                </a:lnTo>
                <a:lnTo>
                  <a:pt x="1159" y="333"/>
                </a:lnTo>
                <a:lnTo>
                  <a:pt x="1162" y="333"/>
                </a:lnTo>
                <a:lnTo>
                  <a:pt x="1166" y="333"/>
                </a:lnTo>
                <a:lnTo>
                  <a:pt x="1169" y="336"/>
                </a:lnTo>
                <a:lnTo>
                  <a:pt x="1172" y="342"/>
                </a:lnTo>
                <a:lnTo>
                  <a:pt x="1175" y="352"/>
                </a:lnTo>
                <a:lnTo>
                  <a:pt x="1179" y="366"/>
                </a:lnTo>
                <a:lnTo>
                  <a:pt x="1182" y="382"/>
                </a:lnTo>
                <a:lnTo>
                  <a:pt x="1185" y="398"/>
                </a:lnTo>
                <a:lnTo>
                  <a:pt x="1189" y="415"/>
                </a:lnTo>
                <a:lnTo>
                  <a:pt x="1192" y="428"/>
                </a:lnTo>
                <a:lnTo>
                  <a:pt x="1195" y="438"/>
                </a:lnTo>
                <a:lnTo>
                  <a:pt x="1198" y="441"/>
                </a:lnTo>
                <a:lnTo>
                  <a:pt x="1202" y="441"/>
                </a:lnTo>
                <a:lnTo>
                  <a:pt x="1205" y="438"/>
                </a:lnTo>
                <a:lnTo>
                  <a:pt x="1208" y="428"/>
                </a:lnTo>
                <a:lnTo>
                  <a:pt x="1212" y="422"/>
                </a:lnTo>
                <a:lnTo>
                  <a:pt x="1215" y="412"/>
                </a:lnTo>
                <a:lnTo>
                  <a:pt x="1218" y="398"/>
                </a:lnTo>
                <a:lnTo>
                  <a:pt x="1222" y="389"/>
                </a:lnTo>
                <a:lnTo>
                  <a:pt x="1225" y="379"/>
                </a:lnTo>
                <a:lnTo>
                  <a:pt x="1228" y="366"/>
                </a:lnTo>
                <a:lnTo>
                  <a:pt x="1231" y="359"/>
                </a:lnTo>
                <a:lnTo>
                  <a:pt x="1235" y="352"/>
                </a:lnTo>
                <a:lnTo>
                  <a:pt x="1238" y="346"/>
                </a:lnTo>
                <a:lnTo>
                  <a:pt x="1241" y="339"/>
                </a:lnTo>
                <a:lnTo>
                  <a:pt x="1245" y="336"/>
                </a:lnTo>
                <a:lnTo>
                  <a:pt x="1248" y="329"/>
                </a:lnTo>
                <a:lnTo>
                  <a:pt x="1251" y="326"/>
                </a:lnTo>
                <a:lnTo>
                  <a:pt x="1254" y="326"/>
                </a:lnTo>
                <a:lnTo>
                  <a:pt x="1258" y="323"/>
                </a:lnTo>
                <a:lnTo>
                  <a:pt x="1261" y="323"/>
                </a:lnTo>
                <a:lnTo>
                  <a:pt x="1264" y="323"/>
                </a:lnTo>
                <a:lnTo>
                  <a:pt x="1268" y="319"/>
                </a:lnTo>
                <a:lnTo>
                  <a:pt x="1271" y="319"/>
                </a:lnTo>
                <a:lnTo>
                  <a:pt x="1274" y="319"/>
                </a:lnTo>
                <a:lnTo>
                  <a:pt x="1278" y="313"/>
                </a:lnTo>
                <a:lnTo>
                  <a:pt x="1281" y="306"/>
                </a:lnTo>
                <a:lnTo>
                  <a:pt x="1284" y="293"/>
                </a:lnTo>
                <a:lnTo>
                  <a:pt x="1287" y="277"/>
                </a:lnTo>
                <a:lnTo>
                  <a:pt x="1291" y="260"/>
                </a:lnTo>
                <a:lnTo>
                  <a:pt x="1294" y="240"/>
                </a:lnTo>
                <a:lnTo>
                  <a:pt x="1297" y="224"/>
                </a:lnTo>
                <a:lnTo>
                  <a:pt x="1301" y="214"/>
                </a:lnTo>
                <a:lnTo>
                  <a:pt x="1304" y="211"/>
                </a:lnTo>
                <a:lnTo>
                  <a:pt x="1307" y="211"/>
                </a:lnTo>
                <a:lnTo>
                  <a:pt x="1310" y="217"/>
                </a:lnTo>
                <a:lnTo>
                  <a:pt x="1314" y="227"/>
                </a:lnTo>
                <a:lnTo>
                  <a:pt x="1317" y="237"/>
                </a:lnTo>
                <a:lnTo>
                  <a:pt x="1320" y="250"/>
                </a:lnTo>
                <a:lnTo>
                  <a:pt x="1324" y="260"/>
                </a:lnTo>
                <a:lnTo>
                  <a:pt x="1327" y="270"/>
                </a:lnTo>
                <a:lnTo>
                  <a:pt x="1330" y="280"/>
                </a:lnTo>
                <a:lnTo>
                  <a:pt x="1334" y="290"/>
                </a:lnTo>
                <a:lnTo>
                  <a:pt x="1337" y="293"/>
                </a:lnTo>
                <a:lnTo>
                  <a:pt x="1340" y="296"/>
                </a:lnTo>
                <a:lnTo>
                  <a:pt x="1343" y="296"/>
                </a:lnTo>
                <a:lnTo>
                  <a:pt x="1347" y="293"/>
                </a:lnTo>
                <a:lnTo>
                  <a:pt x="1350" y="293"/>
                </a:lnTo>
                <a:lnTo>
                  <a:pt x="1353" y="293"/>
                </a:lnTo>
                <a:lnTo>
                  <a:pt x="1357" y="296"/>
                </a:lnTo>
                <a:lnTo>
                  <a:pt x="1360" y="300"/>
                </a:lnTo>
                <a:lnTo>
                  <a:pt x="1363" y="300"/>
                </a:lnTo>
                <a:lnTo>
                  <a:pt x="1366" y="303"/>
                </a:lnTo>
                <a:lnTo>
                  <a:pt x="1370" y="306"/>
                </a:lnTo>
                <a:lnTo>
                  <a:pt x="1373" y="306"/>
                </a:lnTo>
                <a:lnTo>
                  <a:pt x="1376" y="310"/>
                </a:lnTo>
                <a:lnTo>
                  <a:pt x="1380" y="316"/>
                </a:lnTo>
                <a:lnTo>
                  <a:pt x="1383" y="319"/>
                </a:lnTo>
                <a:lnTo>
                  <a:pt x="1386" y="323"/>
                </a:lnTo>
                <a:lnTo>
                  <a:pt x="1390" y="323"/>
                </a:lnTo>
                <a:lnTo>
                  <a:pt x="1393" y="319"/>
                </a:lnTo>
                <a:lnTo>
                  <a:pt x="1396" y="313"/>
                </a:lnTo>
                <a:lnTo>
                  <a:pt x="1399" y="303"/>
                </a:lnTo>
                <a:lnTo>
                  <a:pt x="1403" y="293"/>
                </a:lnTo>
                <a:lnTo>
                  <a:pt x="1406" y="280"/>
                </a:lnTo>
                <a:lnTo>
                  <a:pt x="1409" y="270"/>
                </a:lnTo>
                <a:lnTo>
                  <a:pt x="1413" y="263"/>
                </a:lnTo>
                <a:lnTo>
                  <a:pt x="1416" y="257"/>
                </a:lnTo>
                <a:lnTo>
                  <a:pt x="1419" y="247"/>
                </a:lnTo>
                <a:lnTo>
                  <a:pt x="1422" y="240"/>
                </a:lnTo>
                <a:lnTo>
                  <a:pt x="1426" y="227"/>
                </a:lnTo>
                <a:lnTo>
                  <a:pt x="1429" y="217"/>
                </a:lnTo>
                <a:lnTo>
                  <a:pt x="1432" y="204"/>
                </a:lnTo>
                <a:lnTo>
                  <a:pt x="1436" y="188"/>
                </a:lnTo>
                <a:lnTo>
                  <a:pt x="1439" y="168"/>
                </a:lnTo>
                <a:lnTo>
                  <a:pt x="1442" y="148"/>
                </a:lnTo>
                <a:lnTo>
                  <a:pt x="1445" y="122"/>
                </a:lnTo>
                <a:lnTo>
                  <a:pt x="1449" y="99"/>
                </a:lnTo>
                <a:lnTo>
                  <a:pt x="1452" y="76"/>
                </a:lnTo>
                <a:lnTo>
                  <a:pt x="1455" y="59"/>
                </a:lnTo>
                <a:lnTo>
                  <a:pt x="1459" y="49"/>
                </a:lnTo>
                <a:lnTo>
                  <a:pt x="1462" y="40"/>
                </a:lnTo>
                <a:lnTo>
                  <a:pt x="1465" y="36"/>
                </a:lnTo>
                <a:lnTo>
                  <a:pt x="1469" y="36"/>
                </a:lnTo>
                <a:lnTo>
                  <a:pt x="1472" y="36"/>
                </a:lnTo>
                <a:lnTo>
                  <a:pt x="1475" y="40"/>
                </a:lnTo>
                <a:lnTo>
                  <a:pt x="1478" y="40"/>
                </a:lnTo>
                <a:lnTo>
                  <a:pt x="1482" y="46"/>
                </a:lnTo>
                <a:lnTo>
                  <a:pt x="1485" y="49"/>
                </a:lnTo>
                <a:lnTo>
                  <a:pt x="1488" y="56"/>
                </a:lnTo>
                <a:lnTo>
                  <a:pt x="1492" y="63"/>
                </a:lnTo>
                <a:lnTo>
                  <a:pt x="1495" y="69"/>
                </a:lnTo>
                <a:lnTo>
                  <a:pt x="1498" y="79"/>
                </a:lnTo>
                <a:lnTo>
                  <a:pt x="1501" y="86"/>
                </a:lnTo>
                <a:lnTo>
                  <a:pt x="1505" y="95"/>
                </a:lnTo>
                <a:lnTo>
                  <a:pt x="1508" y="105"/>
                </a:lnTo>
                <a:lnTo>
                  <a:pt x="1511" y="119"/>
                </a:lnTo>
                <a:lnTo>
                  <a:pt x="1515" y="128"/>
                </a:lnTo>
                <a:lnTo>
                  <a:pt x="1518" y="142"/>
                </a:lnTo>
                <a:lnTo>
                  <a:pt x="1521" y="151"/>
                </a:lnTo>
                <a:lnTo>
                  <a:pt x="1525" y="158"/>
                </a:lnTo>
                <a:lnTo>
                  <a:pt x="1528" y="168"/>
                </a:lnTo>
                <a:lnTo>
                  <a:pt x="1531" y="178"/>
                </a:lnTo>
                <a:lnTo>
                  <a:pt x="1534" y="188"/>
                </a:lnTo>
                <a:lnTo>
                  <a:pt x="1538" y="198"/>
                </a:lnTo>
                <a:lnTo>
                  <a:pt x="1541" y="207"/>
                </a:lnTo>
                <a:lnTo>
                  <a:pt x="1544" y="217"/>
                </a:lnTo>
                <a:lnTo>
                  <a:pt x="1548" y="227"/>
                </a:lnTo>
                <a:lnTo>
                  <a:pt x="1551" y="234"/>
                </a:lnTo>
                <a:lnTo>
                  <a:pt x="1554" y="240"/>
                </a:lnTo>
                <a:lnTo>
                  <a:pt x="1557" y="244"/>
                </a:lnTo>
                <a:lnTo>
                  <a:pt x="1561" y="247"/>
                </a:lnTo>
                <a:lnTo>
                  <a:pt x="1564" y="247"/>
                </a:lnTo>
                <a:lnTo>
                  <a:pt x="1567" y="247"/>
                </a:lnTo>
                <a:lnTo>
                  <a:pt x="1571" y="237"/>
                </a:lnTo>
                <a:lnTo>
                  <a:pt x="1574" y="231"/>
                </a:lnTo>
                <a:lnTo>
                  <a:pt x="1577" y="217"/>
                </a:lnTo>
                <a:lnTo>
                  <a:pt x="1581" y="204"/>
                </a:lnTo>
                <a:lnTo>
                  <a:pt x="1584" y="191"/>
                </a:lnTo>
                <a:lnTo>
                  <a:pt x="1587" y="181"/>
                </a:lnTo>
                <a:lnTo>
                  <a:pt x="1590" y="175"/>
                </a:lnTo>
                <a:lnTo>
                  <a:pt x="1594" y="168"/>
                </a:lnTo>
                <a:lnTo>
                  <a:pt x="1597" y="165"/>
                </a:lnTo>
                <a:lnTo>
                  <a:pt x="1600" y="161"/>
                </a:lnTo>
                <a:lnTo>
                  <a:pt x="1604" y="161"/>
                </a:lnTo>
                <a:lnTo>
                  <a:pt x="1607" y="158"/>
                </a:lnTo>
                <a:lnTo>
                  <a:pt x="1610" y="158"/>
                </a:lnTo>
                <a:lnTo>
                  <a:pt x="1613" y="155"/>
                </a:lnTo>
                <a:lnTo>
                  <a:pt x="1617" y="151"/>
                </a:lnTo>
                <a:lnTo>
                  <a:pt x="1620" y="148"/>
                </a:lnTo>
                <a:lnTo>
                  <a:pt x="1623" y="142"/>
                </a:lnTo>
                <a:lnTo>
                  <a:pt x="1627" y="135"/>
                </a:lnTo>
                <a:lnTo>
                  <a:pt x="1630" y="125"/>
                </a:lnTo>
                <a:lnTo>
                  <a:pt x="1633" y="115"/>
                </a:lnTo>
                <a:lnTo>
                  <a:pt x="1637" y="105"/>
                </a:lnTo>
                <a:lnTo>
                  <a:pt x="1640" y="95"/>
                </a:lnTo>
                <a:lnTo>
                  <a:pt x="1643" y="89"/>
                </a:lnTo>
                <a:lnTo>
                  <a:pt x="1646" y="86"/>
                </a:lnTo>
                <a:lnTo>
                  <a:pt x="1650" y="92"/>
                </a:lnTo>
                <a:lnTo>
                  <a:pt x="1653" y="99"/>
                </a:lnTo>
                <a:lnTo>
                  <a:pt x="1656" y="109"/>
                </a:lnTo>
                <a:lnTo>
                  <a:pt x="1660" y="119"/>
                </a:lnTo>
                <a:lnTo>
                  <a:pt x="1663" y="128"/>
                </a:lnTo>
                <a:lnTo>
                  <a:pt x="1666" y="135"/>
                </a:lnTo>
                <a:lnTo>
                  <a:pt x="1669" y="142"/>
                </a:lnTo>
                <a:lnTo>
                  <a:pt x="1673" y="145"/>
                </a:lnTo>
                <a:lnTo>
                  <a:pt x="1676" y="148"/>
                </a:lnTo>
                <a:lnTo>
                  <a:pt x="1679" y="151"/>
                </a:lnTo>
                <a:lnTo>
                  <a:pt x="1683" y="151"/>
                </a:lnTo>
                <a:lnTo>
                  <a:pt x="1686" y="155"/>
                </a:lnTo>
                <a:lnTo>
                  <a:pt x="1689" y="151"/>
                </a:lnTo>
                <a:lnTo>
                  <a:pt x="1693" y="155"/>
                </a:lnTo>
                <a:lnTo>
                  <a:pt x="1696" y="158"/>
                </a:lnTo>
                <a:lnTo>
                  <a:pt x="1699" y="165"/>
                </a:lnTo>
                <a:lnTo>
                  <a:pt x="1702" y="175"/>
                </a:lnTo>
                <a:lnTo>
                  <a:pt x="1706" y="188"/>
                </a:lnTo>
                <a:lnTo>
                  <a:pt x="1709" y="201"/>
                </a:lnTo>
                <a:lnTo>
                  <a:pt x="1712" y="214"/>
                </a:lnTo>
                <a:lnTo>
                  <a:pt x="1716" y="221"/>
                </a:lnTo>
                <a:lnTo>
                  <a:pt x="1719" y="227"/>
                </a:lnTo>
                <a:lnTo>
                  <a:pt x="1722" y="234"/>
                </a:lnTo>
                <a:lnTo>
                  <a:pt x="1725" y="237"/>
                </a:lnTo>
                <a:lnTo>
                  <a:pt x="1729" y="247"/>
                </a:lnTo>
                <a:lnTo>
                  <a:pt x="1732" y="254"/>
                </a:lnTo>
                <a:lnTo>
                  <a:pt x="1735" y="260"/>
                </a:lnTo>
                <a:lnTo>
                  <a:pt x="1739" y="270"/>
                </a:lnTo>
                <a:lnTo>
                  <a:pt x="1742" y="273"/>
                </a:lnTo>
                <a:lnTo>
                  <a:pt x="1745" y="277"/>
                </a:lnTo>
                <a:lnTo>
                  <a:pt x="1748" y="277"/>
                </a:lnTo>
                <a:lnTo>
                  <a:pt x="1752" y="277"/>
                </a:lnTo>
                <a:lnTo>
                  <a:pt x="1755" y="273"/>
                </a:lnTo>
                <a:lnTo>
                  <a:pt x="1758" y="270"/>
                </a:lnTo>
                <a:lnTo>
                  <a:pt x="1762" y="263"/>
                </a:lnTo>
                <a:lnTo>
                  <a:pt x="1765" y="257"/>
                </a:lnTo>
                <a:lnTo>
                  <a:pt x="1768" y="247"/>
                </a:lnTo>
                <a:lnTo>
                  <a:pt x="1772" y="237"/>
                </a:lnTo>
                <a:lnTo>
                  <a:pt x="1775" y="231"/>
                </a:lnTo>
                <a:lnTo>
                  <a:pt x="1778" y="224"/>
                </a:lnTo>
                <a:lnTo>
                  <a:pt x="1781" y="217"/>
                </a:lnTo>
                <a:lnTo>
                  <a:pt x="1785" y="211"/>
                </a:lnTo>
                <a:lnTo>
                  <a:pt x="1788" y="198"/>
                </a:lnTo>
                <a:lnTo>
                  <a:pt x="1791" y="188"/>
                </a:lnTo>
                <a:lnTo>
                  <a:pt x="1795" y="184"/>
                </a:lnTo>
                <a:lnTo>
                  <a:pt x="1798" y="178"/>
                </a:lnTo>
                <a:lnTo>
                  <a:pt x="1801" y="178"/>
                </a:lnTo>
                <a:lnTo>
                  <a:pt x="1804" y="178"/>
                </a:lnTo>
                <a:lnTo>
                  <a:pt x="1808" y="184"/>
                </a:lnTo>
                <a:lnTo>
                  <a:pt x="1811" y="191"/>
                </a:lnTo>
                <a:lnTo>
                  <a:pt x="1814" y="191"/>
                </a:lnTo>
              </a:path>
            </a:pathLst>
          </a:custGeom>
          <a:noFill/>
          <a:ln w="38100">
            <a:solidFill>
              <a:srgbClr val="FFFF00"/>
            </a:solidFill>
            <a:prstDash val="solid"/>
            <a:round/>
            <a:headEnd/>
            <a:tailEnd/>
          </a:ln>
        </p:spPr>
        <p:txBody>
          <a:bodyPr/>
          <a:lstStyle/>
          <a:p>
            <a:endParaRPr lang="zh-CN" altLang="en-US"/>
          </a:p>
        </p:txBody>
      </p:sp>
      <p:sp>
        <p:nvSpPr>
          <p:cNvPr id="1171537" name="Freeform 81"/>
          <p:cNvSpPr>
            <a:spLocks/>
          </p:cNvSpPr>
          <p:nvPr/>
        </p:nvSpPr>
        <p:spPr bwMode="auto">
          <a:xfrm>
            <a:off x="1074738" y="2944813"/>
            <a:ext cx="2879725" cy="1144587"/>
          </a:xfrm>
          <a:custGeom>
            <a:avLst/>
            <a:gdLst/>
            <a:ahLst/>
            <a:cxnLst>
              <a:cxn ang="0">
                <a:pos x="26" y="695"/>
              </a:cxn>
              <a:cxn ang="0">
                <a:pos x="56" y="642"/>
              </a:cxn>
              <a:cxn ang="0">
                <a:pos x="85" y="619"/>
              </a:cxn>
              <a:cxn ang="0">
                <a:pos x="115" y="590"/>
              </a:cxn>
              <a:cxn ang="0">
                <a:pos x="145" y="632"/>
              </a:cxn>
              <a:cxn ang="0">
                <a:pos x="174" y="652"/>
              </a:cxn>
              <a:cxn ang="0">
                <a:pos x="204" y="593"/>
              </a:cxn>
              <a:cxn ang="0">
                <a:pos x="233" y="586"/>
              </a:cxn>
              <a:cxn ang="0">
                <a:pos x="263" y="553"/>
              </a:cxn>
              <a:cxn ang="0">
                <a:pos x="293" y="441"/>
              </a:cxn>
              <a:cxn ang="0">
                <a:pos x="322" y="320"/>
              </a:cxn>
              <a:cxn ang="0">
                <a:pos x="352" y="132"/>
              </a:cxn>
              <a:cxn ang="0">
                <a:pos x="382" y="36"/>
              </a:cxn>
              <a:cxn ang="0">
                <a:pos x="411" y="43"/>
              </a:cxn>
              <a:cxn ang="0">
                <a:pos x="441" y="175"/>
              </a:cxn>
              <a:cxn ang="0">
                <a:pos x="471" y="372"/>
              </a:cxn>
              <a:cxn ang="0">
                <a:pos x="500" y="540"/>
              </a:cxn>
              <a:cxn ang="0">
                <a:pos x="530" y="553"/>
              </a:cxn>
              <a:cxn ang="0">
                <a:pos x="560" y="461"/>
              </a:cxn>
              <a:cxn ang="0">
                <a:pos x="589" y="339"/>
              </a:cxn>
              <a:cxn ang="0">
                <a:pos x="619" y="237"/>
              </a:cxn>
              <a:cxn ang="0">
                <a:pos x="648" y="241"/>
              </a:cxn>
              <a:cxn ang="0">
                <a:pos x="678" y="194"/>
              </a:cxn>
              <a:cxn ang="0">
                <a:pos x="708" y="129"/>
              </a:cxn>
              <a:cxn ang="0">
                <a:pos x="737" y="102"/>
              </a:cxn>
              <a:cxn ang="0">
                <a:pos x="767" y="122"/>
              </a:cxn>
              <a:cxn ang="0">
                <a:pos x="797" y="171"/>
              </a:cxn>
              <a:cxn ang="0">
                <a:pos x="826" y="204"/>
              </a:cxn>
              <a:cxn ang="0">
                <a:pos x="856" y="181"/>
              </a:cxn>
              <a:cxn ang="0">
                <a:pos x="886" y="96"/>
              </a:cxn>
              <a:cxn ang="0">
                <a:pos x="915" y="132"/>
              </a:cxn>
              <a:cxn ang="0">
                <a:pos x="945" y="165"/>
              </a:cxn>
              <a:cxn ang="0">
                <a:pos x="975" y="204"/>
              </a:cxn>
              <a:cxn ang="0">
                <a:pos x="1004" y="231"/>
              </a:cxn>
              <a:cxn ang="0">
                <a:pos x="1034" y="234"/>
              </a:cxn>
              <a:cxn ang="0">
                <a:pos x="1063" y="214"/>
              </a:cxn>
              <a:cxn ang="0">
                <a:pos x="1093" y="270"/>
              </a:cxn>
              <a:cxn ang="0">
                <a:pos x="1123" y="323"/>
              </a:cxn>
              <a:cxn ang="0">
                <a:pos x="1152" y="372"/>
              </a:cxn>
              <a:cxn ang="0">
                <a:pos x="1182" y="353"/>
              </a:cxn>
              <a:cxn ang="0">
                <a:pos x="1212" y="362"/>
              </a:cxn>
              <a:cxn ang="0">
                <a:pos x="1241" y="343"/>
              </a:cxn>
              <a:cxn ang="0">
                <a:pos x="1271" y="376"/>
              </a:cxn>
              <a:cxn ang="0">
                <a:pos x="1301" y="379"/>
              </a:cxn>
              <a:cxn ang="0">
                <a:pos x="1330" y="435"/>
              </a:cxn>
              <a:cxn ang="0">
                <a:pos x="1360" y="425"/>
              </a:cxn>
              <a:cxn ang="0">
                <a:pos x="1390" y="435"/>
              </a:cxn>
              <a:cxn ang="0">
                <a:pos x="1419" y="461"/>
              </a:cxn>
              <a:cxn ang="0">
                <a:pos x="1449" y="438"/>
              </a:cxn>
              <a:cxn ang="0">
                <a:pos x="1478" y="465"/>
              </a:cxn>
              <a:cxn ang="0">
                <a:pos x="1508" y="484"/>
              </a:cxn>
              <a:cxn ang="0">
                <a:pos x="1538" y="497"/>
              </a:cxn>
              <a:cxn ang="0">
                <a:pos x="1567" y="537"/>
              </a:cxn>
              <a:cxn ang="0">
                <a:pos x="1597" y="488"/>
              </a:cxn>
              <a:cxn ang="0">
                <a:pos x="1627" y="448"/>
              </a:cxn>
              <a:cxn ang="0">
                <a:pos x="1656" y="494"/>
              </a:cxn>
              <a:cxn ang="0">
                <a:pos x="1686" y="530"/>
              </a:cxn>
              <a:cxn ang="0">
                <a:pos x="1716" y="593"/>
              </a:cxn>
              <a:cxn ang="0">
                <a:pos x="1745" y="636"/>
              </a:cxn>
              <a:cxn ang="0">
                <a:pos x="1775" y="596"/>
              </a:cxn>
              <a:cxn ang="0">
                <a:pos x="1804" y="593"/>
              </a:cxn>
            </a:cxnLst>
            <a:rect l="0" t="0" r="r" b="b"/>
            <a:pathLst>
              <a:path w="1814" h="721">
                <a:moveTo>
                  <a:pt x="0" y="692"/>
                </a:moveTo>
                <a:lnTo>
                  <a:pt x="3" y="698"/>
                </a:lnTo>
                <a:lnTo>
                  <a:pt x="6" y="708"/>
                </a:lnTo>
                <a:lnTo>
                  <a:pt x="10" y="715"/>
                </a:lnTo>
                <a:lnTo>
                  <a:pt x="13" y="721"/>
                </a:lnTo>
                <a:lnTo>
                  <a:pt x="16" y="718"/>
                </a:lnTo>
                <a:lnTo>
                  <a:pt x="19" y="718"/>
                </a:lnTo>
                <a:lnTo>
                  <a:pt x="23" y="705"/>
                </a:lnTo>
                <a:lnTo>
                  <a:pt x="26" y="695"/>
                </a:lnTo>
                <a:lnTo>
                  <a:pt x="29" y="682"/>
                </a:lnTo>
                <a:lnTo>
                  <a:pt x="33" y="669"/>
                </a:lnTo>
                <a:lnTo>
                  <a:pt x="36" y="659"/>
                </a:lnTo>
                <a:lnTo>
                  <a:pt x="39" y="649"/>
                </a:lnTo>
                <a:lnTo>
                  <a:pt x="42" y="646"/>
                </a:lnTo>
                <a:lnTo>
                  <a:pt x="46" y="642"/>
                </a:lnTo>
                <a:lnTo>
                  <a:pt x="49" y="642"/>
                </a:lnTo>
                <a:lnTo>
                  <a:pt x="52" y="642"/>
                </a:lnTo>
                <a:lnTo>
                  <a:pt x="56" y="642"/>
                </a:lnTo>
                <a:lnTo>
                  <a:pt x="59" y="642"/>
                </a:lnTo>
                <a:lnTo>
                  <a:pt x="62" y="642"/>
                </a:lnTo>
                <a:lnTo>
                  <a:pt x="66" y="642"/>
                </a:lnTo>
                <a:lnTo>
                  <a:pt x="69" y="642"/>
                </a:lnTo>
                <a:lnTo>
                  <a:pt x="72" y="639"/>
                </a:lnTo>
                <a:lnTo>
                  <a:pt x="75" y="636"/>
                </a:lnTo>
                <a:lnTo>
                  <a:pt x="79" y="632"/>
                </a:lnTo>
                <a:lnTo>
                  <a:pt x="82" y="626"/>
                </a:lnTo>
                <a:lnTo>
                  <a:pt x="85" y="619"/>
                </a:lnTo>
                <a:lnTo>
                  <a:pt x="89" y="609"/>
                </a:lnTo>
                <a:lnTo>
                  <a:pt x="92" y="600"/>
                </a:lnTo>
                <a:lnTo>
                  <a:pt x="95" y="590"/>
                </a:lnTo>
                <a:lnTo>
                  <a:pt x="98" y="583"/>
                </a:lnTo>
                <a:lnTo>
                  <a:pt x="102" y="580"/>
                </a:lnTo>
                <a:lnTo>
                  <a:pt x="105" y="580"/>
                </a:lnTo>
                <a:lnTo>
                  <a:pt x="108" y="583"/>
                </a:lnTo>
                <a:lnTo>
                  <a:pt x="112" y="586"/>
                </a:lnTo>
                <a:lnTo>
                  <a:pt x="115" y="590"/>
                </a:lnTo>
                <a:lnTo>
                  <a:pt x="118" y="593"/>
                </a:lnTo>
                <a:lnTo>
                  <a:pt x="121" y="600"/>
                </a:lnTo>
                <a:lnTo>
                  <a:pt x="125" y="603"/>
                </a:lnTo>
                <a:lnTo>
                  <a:pt x="128" y="609"/>
                </a:lnTo>
                <a:lnTo>
                  <a:pt x="131" y="613"/>
                </a:lnTo>
                <a:lnTo>
                  <a:pt x="135" y="619"/>
                </a:lnTo>
                <a:lnTo>
                  <a:pt x="138" y="623"/>
                </a:lnTo>
                <a:lnTo>
                  <a:pt x="141" y="629"/>
                </a:lnTo>
                <a:lnTo>
                  <a:pt x="145" y="632"/>
                </a:lnTo>
                <a:lnTo>
                  <a:pt x="148" y="642"/>
                </a:lnTo>
                <a:lnTo>
                  <a:pt x="151" y="649"/>
                </a:lnTo>
                <a:lnTo>
                  <a:pt x="154" y="652"/>
                </a:lnTo>
                <a:lnTo>
                  <a:pt x="158" y="659"/>
                </a:lnTo>
                <a:lnTo>
                  <a:pt x="161" y="662"/>
                </a:lnTo>
                <a:lnTo>
                  <a:pt x="164" y="662"/>
                </a:lnTo>
                <a:lnTo>
                  <a:pt x="168" y="662"/>
                </a:lnTo>
                <a:lnTo>
                  <a:pt x="171" y="659"/>
                </a:lnTo>
                <a:lnTo>
                  <a:pt x="174" y="652"/>
                </a:lnTo>
                <a:lnTo>
                  <a:pt x="177" y="646"/>
                </a:lnTo>
                <a:lnTo>
                  <a:pt x="181" y="636"/>
                </a:lnTo>
                <a:lnTo>
                  <a:pt x="184" y="629"/>
                </a:lnTo>
                <a:lnTo>
                  <a:pt x="187" y="623"/>
                </a:lnTo>
                <a:lnTo>
                  <a:pt x="191" y="616"/>
                </a:lnTo>
                <a:lnTo>
                  <a:pt x="194" y="613"/>
                </a:lnTo>
                <a:lnTo>
                  <a:pt x="197" y="606"/>
                </a:lnTo>
                <a:lnTo>
                  <a:pt x="201" y="603"/>
                </a:lnTo>
                <a:lnTo>
                  <a:pt x="204" y="593"/>
                </a:lnTo>
                <a:lnTo>
                  <a:pt x="207" y="586"/>
                </a:lnTo>
                <a:lnTo>
                  <a:pt x="210" y="580"/>
                </a:lnTo>
                <a:lnTo>
                  <a:pt x="214" y="576"/>
                </a:lnTo>
                <a:lnTo>
                  <a:pt x="217" y="573"/>
                </a:lnTo>
                <a:lnTo>
                  <a:pt x="220" y="573"/>
                </a:lnTo>
                <a:lnTo>
                  <a:pt x="224" y="573"/>
                </a:lnTo>
                <a:lnTo>
                  <a:pt x="227" y="576"/>
                </a:lnTo>
                <a:lnTo>
                  <a:pt x="230" y="580"/>
                </a:lnTo>
                <a:lnTo>
                  <a:pt x="233" y="586"/>
                </a:lnTo>
                <a:lnTo>
                  <a:pt x="237" y="590"/>
                </a:lnTo>
                <a:lnTo>
                  <a:pt x="240" y="593"/>
                </a:lnTo>
                <a:lnTo>
                  <a:pt x="243" y="593"/>
                </a:lnTo>
                <a:lnTo>
                  <a:pt x="247" y="590"/>
                </a:lnTo>
                <a:lnTo>
                  <a:pt x="250" y="590"/>
                </a:lnTo>
                <a:lnTo>
                  <a:pt x="253" y="583"/>
                </a:lnTo>
                <a:lnTo>
                  <a:pt x="257" y="573"/>
                </a:lnTo>
                <a:lnTo>
                  <a:pt x="260" y="563"/>
                </a:lnTo>
                <a:lnTo>
                  <a:pt x="263" y="553"/>
                </a:lnTo>
                <a:lnTo>
                  <a:pt x="266" y="540"/>
                </a:lnTo>
                <a:lnTo>
                  <a:pt x="270" y="527"/>
                </a:lnTo>
                <a:lnTo>
                  <a:pt x="273" y="514"/>
                </a:lnTo>
                <a:lnTo>
                  <a:pt x="276" y="501"/>
                </a:lnTo>
                <a:lnTo>
                  <a:pt x="280" y="491"/>
                </a:lnTo>
                <a:lnTo>
                  <a:pt x="283" y="481"/>
                </a:lnTo>
                <a:lnTo>
                  <a:pt x="286" y="468"/>
                </a:lnTo>
                <a:lnTo>
                  <a:pt x="289" y="455"/>
                </a:lnTo>
                <a:lnTo>
                  <a:pt x="293" y="441"/>
                </a:lnTo>
                <a:lnTo>
                  <a:pt x="296" y="428"/>
                </a:lnTo>
                <a:lnTo>
                  <a:pt x="299" y="418"/>
                </a:lnTo>
                <a:lnTo>
                  <a:pt x="303" y="405"/>
                </a:lnTo>
                <a:lnTo>
                  <a:pt x="306" y="389"/>
                </a:lnTo>
                <a:lnTo>
                  <a:pt x="309" y="376"/>
                </a:lnTo>
                <a:lnTo>
                  <a:pt x="313" y="362"/>
                </a:lnTo>
                <a:lnTo>
                  <a:pt x="316" y="349"/>
                </a:lnTo>
                <a:lnTo>
                  <a:pt x="319" y="333"/>
                </a:lnTo>
                <a:lnTo>
                  <a:pt x="322" y="320"/>
                </a:lnTo>
                <a:lnTo>
                  <a:pt x="326" y="300"/>
                </a:lnTo>
                <a:lnTo>
                  <a:pt x="329" y="283"/>
                </a:lnTo>
                <a:lnTo>
                  <a:pt x="332" y="260"/>
                </a:lnTo>
                <a:lnTo>
                  <a:pt x="336" y="237"/>
                </a:lnTo>
                <a:lnTo>
                  <a:pt x="339" y="214"/>
                </a:lnTo>
                <a:lnTo>
                  <a:pt x="342" y="191"/>
                </a:lnTo>
                <a:lnTo>
                  <a:pt x="345" y="168"/>
                </a:lnTo>
                <a:lnTo>
                  <a:pt x="349" y="148"/>
                </a:lnTo>
                <a:lnTo>
                  <a:pt x="352" y="132"/>
                </a:lnTo>
                <a:lnTo>
                  <a:pt x="355" y="122"/>
                </a:lnTo>
                <a:lnTo>
                  <a:pt x="359" y="112"/>
                </a:lnTo>
                <a:lnTo>
                  <a:pt x="362" y="102"/>
                </a:lnTo>
                <a:lnTo>
                  <a:pt x="365" y="96"/>
                </a:lnTo>
                <a:lnTo>
                  <a:pt x="369" y="86"/>
                </a:lnTo>
                <a:lnTo>
                  <a:pt x="372" y="76"/>
                </a:lnTo>
                <a:lnTo>
                  <a:pt x="375" y="66"/>
                </a:lnTo>
                <a:lnTo>
                  <a:pt x="378" y="53"/>
                </a:lnTo>
                <a:lnTo>
                  <a:pt x="382" y="36"/>
                </a:lnTo>
                <a:lnTo>
                  <a:pt x="385" y="27"/>
                </a:lnTo>
                <a:lnTo>
                  <a:pt x="388" y="13"/>
                </a:lnTo>
                <a:lnTo>
                  <a:pt x="392" y="7"/>
                </a:lnTo>
                <a:lnTo>
                  <a:pt x="395" y="0"/>
                </a:lnTo>
                <a:lnTo>
                  <a:pt x="398" y="3"/>
                </a:lnTo>
                <a:lnTo>
                  <a:pt x="401" y="7"/>
                </a:lnTo>
                <a:lnTo>
                  <a:pt x="405" y="17"/>
                </a:lnTo>
                <a:lnTo>
                  <a:pt x="408" y="30"/>
                </a:lnTo>
                <a:lnTo>
                  <a:pt x="411" y="43"/>
                </a:lnTo>
                <a:lnTo>
                  <a:pt x="415" y="59"/>
                </a:lnTo>
                <a:lnTo>
                  <a:pt x="418" y="73"/>
                </a:lnTo>
                <a:lnTo>
                  <a:pt x="421" y="89"/>
                </a:lnTo>
                <a:lnTo>
                  <a:pt x="424" y="102"/>
                </a:lnTo>
                <a:lnTo>
                  <a:pt x="428" y="115"/>
                </a:lnTo>
                <a:lnTo>
                  <a:pt x="431" y="129"/>
                </a:lnTo>
                <a:lnTo>
                  <a:pt x="434" y="142"/>
                </a:lnTo>
                <a:lnTo>
                  <a:pt x="438" y="158"/>
                </a:lnTo>
                <a:lnTo>
                  <a:pt x="441" y="175"/>
                </a:lnTo>
                <a:lnTo>
                  <a:pt x="444" y="194"/>
                </a:lnTo>
                <a:lnTo>
                  <a:pt x="448" y="218"/>
                </a:lnTo>
                <a:lnTo>
                  <a:pt x="451" y="237"/>
                </a:lnTo>
                <a:lnTo>
                  <a:pt x="454" y="260"/>
                </a:lnTo>
                <a:lnTo>
                  <a:pt x="457" y="283"/>
                </a:lnTo>
                <a:lnTo>
                  <a:pt x="461" y="310"/>
                </a:lnTo>
                <a:lnTo>
                  <a:pt x="464" y="329"/>
                </a:lnTo>
                <a:lnTo>
                  <a:pt x="467" y="353"/>
                </a:lnTo>
                <a:lnTo>
                  <a:pt x="471" y="372"/>
                </a:lnTo>
                <a:lnTo>
                  <a:pt x="474" y="389"/>
                </a:lnTo>
                <a:lnTo>
                  <a:pt x="477" y="409"/>
                </a:lnTo>
                <a:lnTo>
                  <a:pt x="480" y="425"/>
                </a:lnTo>
                <a:lnTo>
                  <a:pt x="484" y="441"/>
                </a:lnTo>
                <a:lnTo>
                  <a:pt x="487" y="461"/>
                </a:lnTo>
                <a:lnTo>
                  <a:pt x="490" y="481"/>
                </a:lnTo>
                <a:lnTo>
                  <a:pt x="494" y="501"/>
                </a:lnTo>
                <a:lnTo>
                  <a:pt x="497" y="521"/>
                </a:lnTo>
                <a:lnTo>
                  <a:pt x="500" y="540"/>
                </a:lnTo>
                <a:lnTo>
                  <a:pt x="504" y="557"/>
                </a:lnTo>
                <a:lnTo>
                  <a:pt x="507" y="570"/>
                </a:lnTo>
                <a:lnTo>
                  <a:pt x="510" y="576"/>
                </a:lnTo>
                <a:lnTo>
                  <a:pt x="513" y="583"/>
                </a:lnTo>
                <a:lnTo>
                  <a:pt x="517" y="586"/>
                </a:lnTo>
                <a:lnTo>
                  <a:pt x="520" y="583"/>
                </a:lnTo>
                <a:lnTo>
                  <a:pt x="523" y="576"/>
                </a:lnTo>
                <a:lnTo>
                  <a:pt x="527" y="563"/>
                </a:lnTo>
                <a:lnTo>
                  <a:pt x="530" y="553"/>
                </a:lnTo>
                <a:lnTo>
                  <a:pt x="533" y="540"/>
                </a:lnTo>
                <a:lnTo>
                  <a:pt x="536" y="530"/>
                </a:lnTo>
                <a:lnTo>
                  <a:pt x="540" y="521"/>
                </a:lnTo>
                <a:lnTo>
                  <a:pt x="543" y="511"/>
                </a:lnTo>
                <a:lnTo>
                  <a:pt x="546" y="501"/>
                </a:lnTo>
                <a:lnTo>
                  <a:pt x="550" y="491"/>
                </a:lnTo>
                <a:lnTo>
                  <a:pt x="553" y="481"/>
                </a:lnTo>
                <a:lnTo>
                  <a:pt x="556" y="471"/>
                </a:lnTo>
                <a:lnTo>
                  <a:pt x="560" y="461"/>
                </a:lnTo>
                <a:lnTo>
                  <a:pt x="563" y="448"/>
                </a:lnTo>
                <a:lnTo>
                  <a:pt x="566" y="435"/>
                </a:lnTo>
                <a:lnTo>
                  <a:pt x="569" y="425"/>
                </a:lnTo>
                <a:lnTo>
                  <a:pt x="573" y="412"/>
                </a:lnTo>
                <a:lnTo>
                  <a:pt x="576" y="399"/>
                </a:lnTo>
                <a:lnTo>
                  <a:pt x="579" y="385"/>
                </a:lnTo>
                <a:lnTo>
                  <a:pt x="583" y="372"/>
                </a:lnTo>
                <a:lnTo>
                  <a:pt x="586" y="356"/>
                </a:lnTo>
                <a:lnTo>
                  <a:pt x="589" y="339"/>
                </a:lnTo>
                <a:lnTo>
                  <a:pt x="592" y="323"/>
                </a:lnTo>
                <a:lnTo>
                  <a:pt x="596" y="310"/>
                </a:lnTo>
                <a:lnTo>
                  <a:pt x="599" y="293"/>
                </a:lnTo>
                <a:lnTo>
                  <a:pt x="602" y="280"/>
                </a:lnTo>
                <a:lnTo>
                  <a:pt x="606" y="267"/>
                </a:lnTo>
                <a:lnTo>
                  <a:pt x="609" y="257"/>
                </a:lnTo>
                <a:lnTo>
                  <a:pt x="612" y="250"/>
                </a:lnTo>
                <a:lnTo>
                  <a:pt x="616" y="241"/>
                </a:lnTo>
                <a:lnTo>
                  <a:pt x="619" y="237"/>
                </a:lnTo>
                <a:lnTo>
                  <a:pt x="622" y="231"/>
                </a:lnTo>
                <a:lnTo>
                  <a:pt x="625" y="231"/>
                </a:lnTo>
                <a:lnTo>
                  <a:pt x="629" y="227"/>
                </a:lnTo>
                <a:lnTo>
                  <a:pt x="632" y="227"/>
                </a:lnTo>
                <a:lnTo>
                  <a:pt x="635" y="227"/>
                </a:lnTo>
                <a:lnTo>
                  <a:pt x="639" y="227"/>
                </a:lnTo>
                <a:lnTo>
                  <a:pt x="642" y="231"/>
                </a:lnTo>
                <a:lnTo>
                  <a:pt x="645" y="234"/>
                </a:lnTo>
                <a:lnTo>
                  <a:pt x="648" y="241"/>
                </a:lnTo>
                <a:lnTo>
                  <a:pt x="652" y="244"/>
                </a:lnTo>
                <a:lnTo>
                  <a:pt x="655" y="247"/>
                </a:lnTo>
                <a:lnTo>
                  <a:pt x="658" y="247"/>
                </a:lnTo>
                <a:lnTo>
                  <a:pt x="662" y="247"/>
                </a:lnTo>
                <a:lnTo>
                  <a:pt x="665" y="241"/>
                </a:lnTo>
                <a:lnTo>
                  <a:pt x="668" y="234"/>
                </a:lnTo>
                <a:lnTo>
                  <a:pt x="672" y="224"/>
                </a:lnTo>
                <a:lnTo>
                  <a:pt x="675" y="211"/>
                </a:lnTo>
                <a:lnTo>
                  <a:pt x="678" y="194"/>
                </a:lnTo>
                <a:lnTo>
                  <a:pt x="681" y="175"/>
                </a:lnTo>
                <a:lnTo>
                  <a:pt x="685" y="158"/>
                </a:lnTo>
                <a:lnTo>
                  <a:pt x="688" y="142"/>
                </a:lnTo>
                <a:lnTo>
                  <a:pt x="691" y="129"/>
                </a:lnTo>
                <a:lnTo>
                  <a:pt x="695" y="119"/>
                </a:lnTo>
                <a:lnTo>
                  <a:pt x="698" y="115"/>
                </a:lnTo>
                <a:lnTo>
                  <a:pt x="701" y="115"/>
                </a:lnTo>
                <a:lnTo>
                  <a:pt x="704" y="122"/>
                </a:lnTo>
                <a:lnTo>
                  <a:pt x="708" y="129"/>
                </a:lnTo>
                <a:lnTo>
                  <a:pt x="711" y="135"/>
                </a:lnTo>
                <a:lnTo>
                  <a:pt x="714" y="138"/>
                </a:lnTo>
                <a:lnTo>
                  <a:pt x="718" y="138"/>
                </a:lnTo>
                <a:lnTo>
                  <a:pt x="721" y="138"/>
                </a:lnTo>
                <a:lnTo>
                  <a:pt x="724" y="132"/>
                </a:lnTo>
                <a:lnTo>
                  <a:pt x="728" y="125"/>
                </a:lnTo>
                <a:lnTo>
                  <a:pt x="731" y="115"/>
                </a:lnTo>
                <a:lnTo>
                  <a:pt x="734" y="109"/>
                </a:lnTo>
                <a:lnTo>
                  <a:pt x="737" y="102"/>
                </a:lnTo>
                <a:lnTo>
                  <a:pt x="741" y="99"/>
                </a:lnTo>
                <a:lnTo>
                  <a:pt x="744" y="99"/>
                </a:lnTo>
                <a:lnTo>
                  <a:pt x="747" y="99"/>
                </a:lnTo>
                <a:lnTo>
                  <a:pt x="751" y="102"/>
                </a:lnTo>
                <a:lnTo>
                  <a:pt x="754" y="109"/>
                </a:lnTo>
                <a:lnTo>
                  <a:pt x="757" y="112"/>
                </a:lnTo>
                <a:lnTo>
                  <a:pt x="760" y="115"/>
                </a:lnTo>
                <a:lnTo>
                  <a:pt x="764" y="119"/>
                </a:lnTo>
                <a:lnTo>
                  <a:pt x="767" y="122"/>
                </a:lnTo>
                <a:lnTo>
                  <a:pt x="770" y="119"/>
                </a:lnTo>
                <a:lnTo>
                  <a:pt x="774" y="119"/>
                </a:lnTo>
                <a:lnTo>
                  <a:pt x="777" y="122"/>
                </a:lnTo>
                <a:lnTo>
                  <a:pt x="780" y="125"/>
                </a:lnTo>
                <a:lnTo>
                  <a:pt x="783" y="135"/>
                </a:lnTo>
                <a:lnTo>
                  <a:pt x="787" y="142"/>
                </a:lnTo>
                <a:lnTo>
                  <a:pt x="790" y="155"/>
                </a:lnTo>
                <a:lnTo>
                  <a:pt x="793" y="165"/>
                </a:lnTo>
                <a:lnTo>
                  <a:pt x="797" y="171"/>
                </a:lnTo>
                <a:lnTo>
                  <a:pt x="800" y="178"/>
                </a:lnTo>
                <a:lnTo>
                  <a:pt x="803" y="181"/>
                </a:lnTo>
                <a:lnTo>
                  <a:pt x="807" y="185"/>
                </a:lnTo>
                <a:lnTo>
                  <a:pt x="810" y="185"/>
                </a:lnTo>
                <a:lnTo>
                  <a:pt x="813" y="185"/>
                </a:lnTo>
                <a:lnTo>
                  <a:pt x="816" y="188"/>
                </a:lnTo>
                <a:lnTo>
                  <a:pt x="820" y="191"/>
                </a:lnTo>
                <a:lnTo>
                  <a:pt x="823" y="198"/>
                </a:lnTo>
                <a:lnTo>
                  <a:pt x="826" y="204"/>
                </a:lnTo>
                <a:lnTo>
                  <a:pt x="830" y="208"/>
                </a:lnTo>
                <a:lnTo>
                  <a:pt x="833" y="214"/>
                </a:lnTo>
                <a:lnTo>
                  <a:pt x="836" y="214"/>
                </a:lnTo>
                <a:lnTo>
                  <a:pt x="839" y="214"/>
                </a:lnTo>
                <a:lnTo>
                  <a:pt x="843" y="211"/>
                </a:lnTo>
                <a:lnTo>
                  <a:pt x="846" y="204"/>
                </a:lnTo>
                <a:lnTo>
                  <a:pt x="849" y="198"/>
                </a:lnTo>
                <a:lnTo>
                  <a:pt x="853" y="188"/>
                </a:lnTo>
                <a:lnTo>
                  <a:pt x="856" y="181"/>
                </a:lnTo>
                <a:lnTo>
                  <a:pt x="859" y="175"/>
                </a:lnTo>
                <a:lnTo>
                  <a:pt x="863" y="165"/>
                </a:lnTo>
                <a:lnTo>
                  <a:pt x="866" y="155"/>
                </a:lnTo>
                <a:lnTo>
                  <a:pt x="869" y="145"/>
                </a:lnTo>
                <a:lnTo>
                  <a:pt x="872" y="132"/>
                </a:lnTo>
                <a:lnTo>
                  <a:pt x="876" y="122"/>
                </a:lnTo>
                <a:lnTo>
                  <a:pt x="879" y="115"/>
                </a:lnTo>
                <a:lnTo>
                  <a:pt x="882" y="106"/>
                </a:lnTo>
                <a:lnTo>
                  <a:pt x="886" y="96"/>
                </a:lnTo>
                <a:lnTo>
                  <a:pt x="889" y="96"/>
                </a:lnTo>
                <a:lnTo>
                  <a:pt x="892" y="92"/>
                </a:lnTo>
                <a:lnTo>
                  <a:pt x="895" y="96"/>
                </a:lnTo>
                <a:lnTo>
                  <a:pt x="899" y="99"/>
                </a:lnTo>
                <a:lnTo>
                  <a:pt x="902" y="109"/>
                </a:lnTo>
                <a:lnTo>
                  <a:pt x="905" y="115"/>
                </a:lnTo>
                <a:lnTo>
                  <a:pt x="909" y="122"/>
                </a:lnTo>
                <a:lnTo>
                  <a:pt x="912" y="129"/>
                </a:lnTo>
                <a:lnTo>
                  <a:pt x="915" y="132"/>
                </a:lnTo>
                <a:lnTo>
                  <a:pt x="919" y="138"/>
                </a:lnTo>
                <a:lnTo>
                  <a:pt x="922" y="138"/>
                </a:lnTo>
                <a:lnTo>
                  <a:pt x="925" y="142"/>
                </a:lnTo>
                <a:lnTo>
                  <a:pt x="928" y="142"/>
                </a:lnTo>
                <a:lnTo>
                  <a:pt x="932" y="145"/>
                </a:lnTo>
                <a:lnTo>
                  <a:pt x="935" y="148"/>
                </a:lnTo>
                <a:lnTo>
                  <a:pt x="938" y="152"/>
                </a:lnTo>
                <a:lnTo>
                  <a:pt x="942" y="158"/>
                </a:lnTo>
                <a:lnTo>
                  <a:pt x="945" y="165"/>
                </a:lnTo>
                <a:lnTo>
                  <a:pt x="948" y="168"/>
                </a:lnTo>
                <a:lnTo>
                  <a:pt x="951" y="175"/>
                </a:lnTo>
                <a:lnTo>
                  <a:pt x="955" y="178"/>
                </a:lnTo>
                <a:lnTo>
                  <a:pt x="958" y="181"/>
                </a:lnTo>
                <a:lnTo>
                  <a:pt x="961" y="185"/>
                </a:lnTo>
                <a:lnTo>
                  <a:pt x="965" y="188"/>
                </a:lnTo>
                <a:lnTo>
                  <a:pt x="968" y="194"/>
                </a:lnTo>
                <a:lnTo>
                  <a:pt x="971" y="198"/>
                </a:lnTo>
                <a:lnTo>
                  <a:pt x="975" y="204"/>
                </a:lnTo>
                <a:lnTo>
                  <a:pt x="978" y="211"/>
                </a:lnTo>
                <a:lnTo>
                  <a:pt x="981" y="214"/>
                </a:lnTo>
                <a:lnTo>
                  <a:pt x="984" y="218"/>
                </a:lnTo>
                <a:lnTo>
                  <a:pt x="988" y="218"/>
                </a:lnTo>
                <a:lnTo>
                  <a:pt x="991" y="218"/>
                </a:lnTo>
                <a:lnTo>
                  <a:pt x="994" y="221"/>
                </a:lnTo>
                <a:lnTo>
                  <a:pt x="998" y="221"/>
                </a:lnTo>
                <a:lnTo>
                  <a:pt x="1001" y="224"/>
                </a:lnTo>
                <a:lnTo>
                  <a:pt x="1004" y="231"/>
                </a:lnTo>
                <a:lnTo>
                  <a:pt x="1007" y="234"/>
                </a:lnTo>
                <a:lnTo>
                  <a:pt x="1011" y="241"/>
                </a:lnTo>
                <a:lnTo>
                  <a:pt x="1014" y="244"/>
                </a:lnTo>
                <a:lnTo>
                  <a:pt x="1017" y="250"/>
                </a:lnTo>
                <a:lnTo>
                  <a:pt x="1021" y="247"/>
                </a:lnTo>
                <a:lnTo>
                  <a:pt x="1024" y="247"/>
                </a:lnTo>
                <a:lnTo>
                  <a:pt x="1027" y="244"/>
                </a:lnTo>
                <a:lnTo>
                  <a:pt x="1031" y="241"/>
                </a:lnTo>
                <a:lnTo>
                  <a:pt x="1034" y="234"/>
                </a:lnTo>
                <a:lnTo>
                  <a:pt x="1037" y="227"/>
                </a:lnTo>
                <a:lnTo>
                  <a:pt x="1040" y="221"/>
                </a:lnTo>
                <a:lnTo>
                  <a:pt x="1044" y="211"/>
                </a:lnTo>
                <a:lnTo>
                  <a:pt x="1047" y="208"/>
                </a:lnTo>
                <a:lnTo>
                  <a:pt x="1050" y="204"/>
                </a:lnTo>
                <a:lnTo>
                  <a:pt x="1054" y="204"/>
                </a:lnTo>
                <a:lnTo>
                  <a:pt x="1057" y="208"/>
                </a:lnTo>
                <a:lnTo>
                  <a:pt x="1060" y="211"/>
                </a:lnTo>
                <a:lnTo>
                  <a:pt x="1063" y="214"/>
                </a:lnTo>
                <a:lnTo>
                  <a:pt x="1067" y="221"/>
                </a:lnTo>
                <a:lnTo>
                  <a:pt x="1070" y="227"/>
                </a:lnTo>
                <a:lnTo>
                  <a:pt x="1073" y="234"/>
                </a:lnTo>
                <a:lnTo>
                  <a:pt x="1077" y="241"/>
                </a:lnTo>
                <a:lnTo>
                  <a:pt x="1080" y="247"/>
                </a:lnTo>
                <a:lnTo>
                  <a:pt x="1083" y="257"/>
                </a:lnTo>
                <a:lnTo>
                  <a:pt x="1086" y="260"/>
                </a:lnTo>
                <a:lnTo>
                  <a:pt x="1090" y="267"/>
                </a:lnTo>
                <a:lnTo>
                  <a:pt x="1093" y="270"/>
                </a:lnTo>
                <a:lnTo>
                  <a:pt x="1096" y="270"/>
                </a:lnTo>
                <a:lnTo>
                  <a:pt x="1100" y="274"/>
                </a:lnTo>
                <a:lnTo>
                  <a:pt x="1103" y="274"/>
                </a:lnTo>
                <a:lnTo>
                  <a:pt x="1106" y="280"/>
                </a:lnTo>
                <a:lnTo>
                  <a:pt x="1110" y="283"/>
                </a:lnTo>
                <a:lnTo>
                  <a:pt x="1113" y="290"/>
                </a:lnTo>
                <a:lnTo>
                  <a:pt x="1116" y="300"/>
                </a:lnTo>
                <a:lnTo>
                  <a:pt x="1119" y="310"/>
                </a:lnTo>
                <a:lnTo>
                  <a:pt x="1123" y="323"/>
                </a:lnTo>
                <a:lnTo>
                  <a:pt x="1126" y="336"/>
                </a:lnTo>
                <a:lnTo>
                  <a:pt x="1129" y="349"/>
                </a:lnTo>
                <a:lnTo>
                  <a:pt x="1133" y="362"/>
                </a:lnTo>
                <a:lnTo>
                  <a:pt x="1136" y="372"/>
                </a:lnTo>
                <a:lnTo>
                  <a:pt x="1139" y="379"/>
                </a:lnTo>
                <a:lnTo>
                  <a:pt x="1142" y="382"/>
                </a:lnTo>
                <a:lnTo>
                  <a:pt x="1146" y="382"/>
                </a:lnTo>
                <a:lnTo>
                  <a:pt x="1149" y="376"/>
                </a:lnTo>
                <a:lnTo>
                  <a:pt x="1152" y="372"/>
                </a:lnTo>
                <a:lnTo>
                  <a:pt x="1156" y="366"/>
                </a:lnTo>
                <a:lnTo>
                  <a:pt x="1159" y="362"/>
                </a:lnTo>
                <a:lnTo>
                  <a:pt x="1162" y="359"/>
                </a:lnTo>
                <a:lnTo>
                  <a:pt x="1166" y="356"/>
                </a:lnTo>
                <a:lnTo>
                  <a:pt x="1169" y="353"/>
                </a:lnTo>
                <a:lnTo>
                  <a:pt x="1172" y="353"/>
                </a:lnTo>
                <a:lnTo>
                  <a:pt x="1175" y="349"/>
                </a:lnTo>
                <a:lnTo>
                  <a:pt x="1179" y="353"/>
                </a:lnTo>
                <a:lnTo>
                  <a:pt x="1182" y="353"/>
                </a:lnTo>
                <a:lnTo>
                  <a:pt x="1185" y="356"/>
                </a:lnTo>
                <a:lnTo>
                  <a:pt x="1189" y="359"/>
                </a:lnTo>
                <a:lnTo>
                  <a:pt x="1192" y="362"/>
                </a:lnTo>
                <a:lnTo>
                  <a:pt x="1195" y="366"/>
                </a:lnTo>
                <a:lnTo>
                  <a:pt x="1198" y="366"/>
                </a:lnTo>
                <a:lnTo>
                  <a:pt x="1202" y="366"/>
                </a:lnTo>
                <a:lnTo>
                  <a:pt x="1205" y="366"/>
                </a:lnTo>
                <a:lnTo>
                  <a:pt x="1208" y="366"/>
                </a:lnTo>
                <a:lnTo>
                  <a:pt x="1212" y="362"/>
                </a:lnTo>
                <a:lnTo>
                  <a:pt x="1215" y="359"/>
                </a:lnTo>
                <a:lnTo>
                  <a:pt x="1218" y="359"/>
                </a:lnTo>
                <a:lnTo>
                  <a:pt x="1222" y="356"/>
                </a:lnTo>
                <a:lnTo>
                  <a:pt x="1225" y="353"/>
                </a:lnTo>
                <a:lnTo>
                  <a:pt x="1228" y="349"/>
                </a:lnTo>
                <a:lnTo>
                  <a:pt x="1231" y="346"/>
                </a:lnTo>
                <a:lnTo>
                  <a:pt x="1235" y="346"/>
                </a:lnTo>
                <a:lnTo>
                  <a:pt x="1238" y="346"/>
                </a:lnTo>
                <a:lnTo>
                  <a:pt x="1241" y="343"/>
                </a:lnTo>
                <a:lnTo>
                  <a:pt x="1245" y="343"/>
                </a:lnTo>
                <a:lnTo>
                  <a:pt x="1248" y="343"/>
                </a:lnTo>
                <a:lnTo>
                  <a:pt x="1251" y="346"/>
                </a:lnTo>
                <a:lnTo>
                  <a:pt x="1254" y="353"/>
                </a:lnTo>
                <a:lnTo>
                  <a:pt x="1258" y="356"/>
                </a:lnTo>
                <a:lnTo>
                  <a:pt x="1261" y="359"/>
                </a:lnTo>
                <a:lnTo>
                  <a:pt x="1264" y="366"/>
                </a:lnTo>
                <a:lnTo>
                  <a:pt x="1268" y="369"/>
                </a:lnTo>
                <a:lnTo>
                  <a:pt x="1271" y="376"/>
                </a:lnTo>
                <a:lnTo>
                  <a:pt x="1274" y="382"/>
                </a:lnTo>
                <a:lnTo>
                  <a:pt x="1278" y="389"/>
                </a:lnTo>
                <a:lnTo>
                  <a:pt x="1281" y="392"/>
                </a:lnTo>
                <a:lnTo>
                  <a:pt x="1284" y="392"/>
                </a:lnTo>
                <a:lnTo>
                  <a:pt x="1287" y="392"/>
                </a:lnTo>
                <a:lnTo>
                  <a:pt x="1291" y="389"/>
                </a:lnTo>
                <a:lnTo>
                  <a:pt x="1294" y="382"/>
                </a:lnTo>
                <a:lnTo>
                  <a:pt x="1297" y="382"/>
                </a:lnTo>
                <a:lnTo>
                  <a:pt x="1301" y="379"/>
                </a:lnTo>
                <a:lnTo>
                  <a:pt x="1304" y="382"/>
                </a:lnTo>
                <a:lnTo>
                  <a:pt x="1307" y="385"/>
                </a:lnTo>
                <a:lnTo>
                  <a:pt x="1310" y="392"/>
                </a:lnTo>
                <a:lnTo>
                  <a:pt x="1314" y="402"/>
                </a:lnTo>
                <a:lnTo>
                  <a:pt x="1317" y="412"/>
                </a:lnTo>
                <a:lnTo>
                  <a:pt x="1320" y="418"/>
                </a:lnTo>
                <a:lnTo>
                  <a:pt x="1324" y="425"/>
                </a:lnTo>
                <a:lnTo>
                  <a:pt x="1327" y="428"/>
                </a:lnTo>
                <a:lnTo>
                  <a:pt x="1330" y="435"/>
                </a:lnTo>
                <a:lnTo>
                  <a:pt x="1334" y="438"/>
                </a:lnTo>
                <a:lnTo>
                  <a:pt x="1337" y="441"/>
                </a:lnTo>
                <a:lnTo>
                  <a:pt x="1340" y="441"/>
                </a:lnTo>
                <a:lnTo>
                  <a:pt x="1343" y="438"/>
                </a:lnTo>
                <a:lnTo>
                  <a:pt x="1347" y="435"/>
                </a:lnTo>
                <a:lnTo>
                  <a:pt x="1350" y="428"/>
                </a:lnTo>
                <a:lnTo>
                  <a:pt x="1353" y="425"/>
                </a:lnTo>
                <a:lnTo>
                  <a:pt x="1357" y="425"/>
                </a:lnTo>
                <a:lnTo>
                  <a:pt x="1360" y="425"/>
                </a:lnTo>
                <a:lnTo>
                  <a:pt x="1363" y="422"/>
                </a:lnTo>
                <a:lnTo>
                  <a:pt x="1366" y="422"/>
                </a:lnTo>
                <a:lnTo>
                  <a:pt x="1370" y="425"/>
                </a:lnTo>
                <a:lnTo>
                  <a:pt x="1373" y="425"/>
                </a:lnTo>
                <a:lnTo>
                  <a:pt x="1376" y="425"/>
                </a:lnTo>
                <a:lnTo>
                  <a:pt x="1380" y="428"/>
                </a:lnTo>
                <a:lnTo>
                  <a:pt x="1383" y="432"/>
                </a:lnTo>
                <a:lnTo>
                  <a:pt x="1386" y="432"/>
                </a:lnTo>
                <a:lnTo>
                  <a:pt x="1390" y="435"/>
                </a:lnTo>
                <a:lnTo>
                  <a:pt x="1393" y="435"/>
                </a:lnTo>
                <a:lnTo>
                  <a:pt x="1396" y="438"/>
                </a:lnTo>
                <a:lnTo>
                  <a:pt x="1399" y="438"/>
                </a:lnTo>
                <a:lnTo>
                  <a:pt x="1403" y="441"/>
                </a:lnTo>
                <a:lnTo>
                  <a:pt x="1406" y="445"/>
                </a:lnTo>
                <a:lnTo>
                  <a:pt x="1409" y="448"/>
                </a:lnTo>
                <a:lnTo>
                  <a:pt x="1413" y="451"/>
                </a:lnTo>
                <a:lnTo>
                  <a:pt x="1416" y="455"/>
                </a:lnTo>
                <a:lnTo>
                  <a:pt x="1419" y="461"/>
                </a:lnTo>
                <a:lnTo>
                  <a:pt x="1422" y="465"/>
                </a:lnTo>
                <a:lnTo>
                  <a:pt x="1426" y="468"/>
                </a:lnTo>
                <a:lnTo>
                  <a:pt x="1429" y="468"/>
                </a:lnTo>
                <a:lnTo>
                  <a:pt x="1432" y="465"/>
                </a:lnTo>
                <a:lnTo>
                  <a:pt x="1436" y="461"/>
                </a:lnTo>
                <a:lnTo>
                  <a:pt x="1439" y="455"/>
                </a:lnTo>
                <a:lnTo>
                  <a:pt x="1442" y="448"/>
                </a:lnTo>
                <a:lnTo>
                  <a:pt x="1445" y="441"/>
                </a:lnTo>
                <a:lnTo>
                  <a:pt x="1449" y="438"/>
                </a:lnTo>
                <a:lnTo>
                  <a:pt x="1452" y="435"/>
                </a:lnTo>
                <a:lnTo>
                  <a:pt x="1455" y="435"/>
                </a:lnTo>
                <a:lnTo>
                  <a:pt x="1459" y="435"/>
                </a:lnTo>
                <a:lnTo>
                  <a:pt x="1462" y="438"/>
                </a:lnTo>
                <a:lnTo>
                  <a:pt x="1465" y="445"/>
                </a:lnTo>
                <a:lnTo>
                  <a:pt x="1469" y="451"/>
                </a:lnTo>
                <a:lnTo>
                  <a:pt x="1472" y="455"/>
                </a:lnTo>
                <a:lnTo>
                  <a:pt x="1475" y="461"/>
                </a:lnTo>
                <a:lnTo>
                  <a:pt x="1478" y="465"/>
                </a:lnTo>
                <a:lnTo>
                  <a:pt x="1482" y="471"/>
                </a:lnTo>
                <a:lnTo>
                  <a:pt x="1485" y="474"/>
                </a:lnTo>
                <a:lnTo>
                  <a:pt x="1488" y="478"/>
                </a:lnTo>
                <a:lnTo>
                  <a:pt x="1492" y="478"/>
                </a:lnTo>
                <a:lnTo>
                  <a:pt x="1495" y="481"/>
                </a:lnTo>
                <a:lnTo>
                  <a:pt x="1498" y="481"/>
                </a:lnTo>
                <a:lnTo>
                  <a:pt x="1501" y="484"/>
                </a:lnTo>
                <a:lnTo>
                  <a:pt x="1505" y="484"/>
                </a:lnTo>
                <a:lnTo>
                  <a:pt x="1508" y="484"/>
                </a:lnTo>
                <a:lnTo>
                  <a:pt x="1511" y="488"/>
                </a:lnTo>
                <a:lnTo>
                  <a:pt x="1515" y="488"/>
                </a:lnTo>
                <a:lnTo>
                  <a:pt x="1518" y="491"/>
                </a:lnTo>
                <a:lnTo>
                  <a:pt x="1521" y="491"/>
                </a:lnTo>
                <a:lnTo>
                  <a:pt x="1525" y="491"/>
                </a:lnTo>
                <a:lnTo>
                  <a:pt x="1528" y="494"/>
                </a:lnTo>
                <a:lnTo>
                  <a:pt x="1531" y="494"/>
                </a:lnTo>
                <a:lnTo>
                  <a:pt x="1534" y="494"/>
                </a:lnTo>
                <a:lnTo>
                  <a:pt x="1538" y="497"/>
                </a:lnTo>
                <a:lnTo>
                  <a:pt x="1541" y="501"/>
                </a:lnTo>
                <a:lnTo>
                  <a:pt x="1544" y="504"/>
                </a:lnTo>
                <a:lnTo>
                  <a:pt x="1548" y="507"/>
                </a:lnTo>
                <a:lnTo>
                  <a:pt x="1551" y="514"/>
                </a:lnTo>
                <a:lnTo>
                  <a:pt x="1554" y="521"/>
                </a:lnTo>
                <a:lnTo>
                  <a:pt x="1557" y="524"/>
                </a:lnTo>
                <a:lnTo>
                  <a:pt x="1561" y="530"/>
                </a:lnTo>
                <a:lnTo>
                  <a:pt x="1564" y="534"/>
                </a:lnTo>
                <a:lnTo>
                  <a:pt x="1567" y="537"/>
                </a:lnTo>
                <a:lnTo>
                  <a:pt x="1571" y="534"/>
                </a:lnTo>
                <a:lnTo>
                  <a:pt x="1574" y="530"/>
                </a:lnTo>
                <a:lnTo>
                  <a:pt x="1577" y="524"/>
                </a:lnTo>
                <a:lnTo>
                  <a:pt x="1581" y="517"/>
                </a:lnTo>
                <a:lnTo>
                  <a:pt x="1584" y="507"/>
                </a:lnTo>
                <a:lnTo>
                  <a:pt x="1587" y="501"/>
                </a:lnTo>
                <a:lnTo>
                  <a:pt x="1590" y="497"/>
                </a:lnTo>
                <a:lnTo>
                  <a:pt x="1594" y="491"/>
                </a:lnTo>
                <a:lnTo>
                  <a:pt x="1597" y="488"/>
                </a:lnTo>
                <a:lnTo>
                  <a:pt x="1600" y="484"/>
                </a:lnTo>
                <a:lnTo>
                  <a:pt x="1604" y="484"/>
                </a:lnTo>
                <a:lnTo>
                  <a:pt x="1607" y="481"/>
                </a:lnTo>
                <a:lnTo>
                  <a:pt x="1610" y="478"/>
                </a:lnTo>
                <a:lnTo>
                  <a:pt x="1613" y="471"/>
                </a:lnTo>
                <a:lnTo>
                  <a:pt x="1617" y="468"/>
                </a:lnTo>
                <a:lnTo>
                  <a:pt x="1620" y="461"/>
                </a:lnTo>
                <a:lnTo>
                  <a:pt x="1623" y="455"/>
                </a:lnTo>
                <a:lnTo>
                  <a:pt x="1627" y="448"/>
                </a:lnTo>
                <a:lnTo>
                  <a:pt x="1630" y="441"/>
                </a:lnTo>
                <a:lnTo>
                  <a:pt x="1633" y="435"/>
                </a:lnTo>
                <a:lnTo>
                  <a:pt x="1637" y="432"/>
                </a:lnTo>
                <a:lnTo>
                  <a:pt x="1640" y="432"/>
                </a:lnTo>
                <a:lnTo>
                  <a:pt x="1643" y="438"/>
                </a:lnTo>
                <a:lnTo>
                  <a:pt x="1646" y="448"/>
                </a:lnTo>
                <a:lnTo>
                  <a:pt x="1650" y="465"/>
                </a:lnTo>
                <a:lnTo>
                  <a:pt x="1653" y="481"/>
                </a:lnTo>
                <a:lnTo>
                  <a:pt x="1656" y="494"/>
                </a:lnTo>
                <a:lnTo>
                  <a:pt x="1660" y="511"/>
                </a:lnTo>
                <a:lnTo>
                  <a:pt x="1663" y="521"/>
                </a:lnTo>
                <a:lnTo>
                  <a:pt x="1666" y="530"/>
                </a:lnTo>
                <a:lnTo>
                  <a:pt x="1669" y="534"/>
                </a:lnTo>
                <a:lnTo>
                  <a:pt x="1673" y="537"/>
                </a:lnTo>
                <a:lnTo>
                  <a:pt x="1676" y="537"/>
                </a:lnTo>
                <a:lnTo>
                  <a:pt x="1679" y="537"/>
                </a:lnTo>
                <a:lnTo>
                  <a:pt x="1683" y="534"/>
                </a:lnTo>
                <a:lnTo>
                  <a:pt x="1686" y="530"/>
                </a:lnTo>
                <a:lnTo>
                  <a:pt x="1689" y="530"/>
                </a:lnTo>
                <a:lnTo>
                  <a:pt x="1693" y="530"/>
                </a:lnTo>
                <a:lnTo>
                  <a:pt x="1696" y="534"/>
                </a:lnTo>
                <a:lnTo>
                  <a:pt x="1699" y="540"/>
                </a:lnTo>
                <a:lnTo>
                  <a:pt x="1702" y="550"/>
                </a:lnTo>
                <a:lnTo>
                  <a:pt x="1706" y="563"/>
                </a:lnTo>
                <a:lnTo>
                  <a:pt x="1709" y="573"/>
                </a:lnTo>
                <a:lnTo>
                  <a:pt x="1712" y="583"/>
                </a:lnTo>
                <a:lnTo>
                  <a:pt x="1716" y="593"/>
                </a:lnTo>
                <a:lnTo>
                  <a:pt x="1719" y="600"/>
                </a:lnTo>
                <a:lnTo>
                  <a:pt x="1722" y="606"/>
                </a:lnTo>
                <a:lnTo>
                  <a:pt x="1725" y="613"/>
                </a:lnTo>
                <a:lnTo>
                  <a:pt x="1729" y="619"/>
                </a:lnTo>
                <a:lnTo>
                  <a:pt x="1732" y="626"/>
                </a:lnTo>
                <a:lnTo>
                  <a:pt x="1735" y="629"/>
                </a:lnTo>
                <a:lnTo>
                  <a:pt x="1739" y="632"/>
                </a:lnTo>
                <a:lnTo>
                  <a:pt x="1742" y="636"/>
                </a:lnTo>
                <a:lnTo>
                  <a:pt x="1745" y="636"/>
                </a:lnTo>
                <a:lnTo>
                  <a:pt x="1748" y="636"/>
                </a:lnTo>
                <a:lnTo>
                  <a:pt x="1752" y="636"/>
                </a:lnTo>
                <a:lnTo>
                  <a:pt x="1755" y="636"/>
                </a:lnTo>
                <a:lnTo>
                  <a:pt x="1758" y="632"/>
                </a:lnTo>
                <a:lnTo>
                  <a:pt x="1762" y="626"/>
                </a:lnTo>
                <a:lnTo>
                  <a:pt x="1765" y="623"/>
                </a:lnTo>
                <a:lnTo>
                  <a:pt x="1768" y="613"/>
                </a:lnTo>
                <a:lnTo>
                  <a:pt x="1772" y="603"/>
                </a:lnTo>
                <a:lnTo>
                  <a:pt x="1775" y="596"/>
                </a:lnTo>
                <a:lnTo>
                  <a:pt x="1778" y="586"/>
                </a:lnTo>
                <a:lnTo>
                  <a:pt x="1781" y="583"/>
                </a:lnTo>
                <a:lnTo>
                  <a:pt x="1785" y="576"/>
                </a:lnTo>
                <a:lnTo>
                  <a:pt x="1788" y="576"/>
                </a:lnTo>
                <a:lnTo>
                  <a:pt x="1791" y="573"/>
                </a:lnTo>
                <a:lnTo>
                  <a:pt x="1795" y="580"/>
                </a:lnTo>
                <a:lnTo>
                  <a:pt x="1798" y="583"/>
                </a:lnTo>
                <a:lnTo>
                  <a:pt x="1801" y="590"/>
                </a:lnTo>
                <a:lnTo>
                  <a:pt x="1804" y="593"/>
                </a:lnTo>
                <a:lnTo>
                  <a:pt x="1808" y="603"/>
                </a:lnTo>
                <a:lnTo>
                  <a:pt x="1811" y="613"/>
                </a:lnTo>
                <a:lnTo>
                  <a:pt x="1814" y="613"/>
                </a:lnTo>
              </a:path>
            </a:pathLst>
          </a:custGeom>
          <a:noFill/>
          <a:ln w="38100">
            <a:solidFill>
              <a:srgbClr val="00FF00"/>
            </a:solidFill>
            <a:prstDash val="solid"/>
            <a:round/>
            <a:headEnd/>
            <a:tailEnd/>
          </a:ln>
        </p:spPr>
        <p:txBody>
          <a:bodyPr/>
          <a:lstStyle/>
          <a:p>
            <a:endParaRPr lang="zh-CN" altLang="en-US"/>
          </a:p>
        </p:txBody>
      </p:sp>
      <p:sp>
        <p:nvSpPr>
          <p:cNvPr id="1171538" name="Line 82"/>
          <p:cNvSpPr>
            <a:spLocks noChangeShapeType="1"/>
          </p:cNvSpPr>
          <p:nvPr/>
        </p:nvSpPr>
        <p:spPr bwMode="auto">
          <a:xfrm>
            <a:off x="1074738" y="6205538"/>
            <a:ext cx="2879725" cy="1587"/>
          </a:xfrm>
          <a:prstGeom prst="line">
            <a:avLst/>
          </a:prstGeom>
          <a:noFill/>
          <a:ln w="0">
            <a:solidFill>
              <a:srgbClr val="FFFFFF"/>
            </a:solidFill>
            <a:round/>
            <a:headEnd/>
            <a:tailEnd/>
          </a:ln>
        </p:spPr>
        <p:txBody>
          <a:bodyPr/>
          <a:lstStyle/>
          <a:p>
            <a:endParaRPr lang="zh-CN" altLang="en-US"/>
          </a:p>
        </p:txBody>
      </p:sp>
      <p:sp>
        <p:nvSpPr>
          <p:cNvPr id="1171539" name="Line 83"/>
          <p:cNvSpPr>
            <a:spLocks noChangeShapeType="1"/>
          </p:cNvSpPr>
          <p:nvPr/>
        </p:nvSpPr>
        <p:spPr bwMode="auto">
          <a:xfrm>
            <a:off x="1335088" y="5003800"/>
            <a:ext cx="1587" cy="1657350"/>
          </a:xfrm>
          <a:prstGeom prst="line">
            <a:avLst/>
          </a:prstGeom>
          <a:noFill/>
          <a:ln w="0">
            <a:solidFill>
              <a:srgbClr val="FFFFFF"/>
            </a:solidFill>
            <a:round/>
            <a:headEnd/>
            <a:tailEnd/>
          </a:ln>
        </p:spPr>
        <p:txBody>
          <a:bodyPr/>
          <a:lstStyle/>
          <a:p>
            <a:endParaRPr lang="zh-CN" altLang="en-US"/>
          </a:p>
        </p:txBody>
      </p:sp>
      <p:sp>
        <p:nvSpPr>
          <p:cNvPr id="1171540" name="Line 84"/>
          <p:cNvSpPr>
            <a:spLocks noChangeShapeType="1"/>
          </p:cNvSpPr>
          <p:nvPr/>
        </p:nvSpPr>
        <p:spPr bwMode="auto">
          <a:xfrm flipV="1">
            <a:off x="1074738" y="6148388"/>
            <a:ext cx="1587" cy="114300"/>
          </a:xfrm>
          <a:prstGeom prst="line">
            <a:avLst/>
          </a:prstGeom>
          <a:noFill/>
          <a:ln w="0">
            <a:solidFill>
              <a:srgbClr val="FFFFFF"/>
            </a:solidFill>
            <a:round/>
            <a:headEnd/>
            <a:tailEnd/>
          </a:ln>
        </p:spPr>
        <p:txBody>
          <a:bodyPr/>
          <a:lstStyle/>
          <a:p>
            <a:endParaRPr lang="zh-CN" altLang="en-US"/>
          </a:p>
        </p:txBody>
      </p:sp>
      <p:sp>
        <p:nvSpPr>
          <p:cNvPr id="1171541" name="Rectangle 85"/>
          <p:cNvSpPr>
            <a:spLocks noChangeArrowheads="1"/>
          </p:cNvSpPr>
          <p:nvPr/>
        </p:nvSpPr>
        <p:spPr bwMode="auto">
          <a:xfrm>
            <a:off x="954088" y="6269038"/>
            <a:ext cx="177800" cy="106362"/>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-100</a:t>
            </a:r>
            <a:endParaRPr kumimoji="1" lang="en-US" altLang="zh-CN" sz="2400">
              <a:latin typeface="Times New Roman" pitchFamily="18" charset="0"/>
            </a:endParaRPr>
          </a:p>
        </p:txBody>
      </p:sp>
      <p:sp>
        <p:nvSpPr>
          <p:cNvPr id="1171542" name="Line 86"/>
          <p:cNvSpPr>
            <a:spLocks noChangeShapeType="1"/>
          </p:cNvSpPr>
          <p:nvPr/>
        </p:nvSpPr>
        <p:spPr bwMode="auto">
          <a:xfrm flipV="1">
            <a:off x="1335088" y="6148388"/>
            <a:ext cx="1587" cy="114300"/>
          </a:xfrm>
          <a:prstGeom prst="line">
            <a:avLst/>
          </a:prstGeom>
          <a:noFill/>
          <a:ln w="0">
            <a:solidFill>
              <a:srgbClr val="FFFFFF"/>
            </a:solidFill>
            <a:round/>
            <a:headEnd/>
            <a:tailEnd/>
          </a:ln>
        </p:spPr>
        <p:txBody>
          <a:bodyPr/>
          <a:lstStyle/>
          <a:p>
            <a:endParaRPr lang="zh-CN" altLang="en-US"/>
          </a:p>
        </p:txBody>
      </p:sp>
      <p:sp>
        <p:nvSpPr>
          <p:cNvPr id="1171543" name="Line 87"/>
          <p:cNvSpPr>
            <a:spLocks noChangeShapeType="1"/>
          </p:cNvSpPr>
          <p:nvPr/>
        </p:nvSpPr>
        <p:spPr bwMode="auto">
          <a:xfrm flipV="1">
            <a:off x="1597025" y="6148388"/>
            <a:ext cx="1588" cy="114300"/>
          </a:xfrm>
          <a:prstGeom prst="line">
            <a:avLst/>
          </a:prstGeom>
          <a:noFill/>
          <a:ln w="0">
            <a:solidFill>
              <a:srgbClr val="FFFFFF"/>
            </a:solidFill>
            <a:round/>
            <a:headEnd/>
            <a:tailEnd/>
          </a:ln>
        </p:spPr>
        <p:txBody>
          <a:bodyPr/>
          <a:lstStyle/>
          <a:p>
            <a:endParaRPr lang="zh-CN" altLang="en-US"/>
          </a:p>
        </p:txBody>
      </p:sp>
      <p:sp>
        <p:nvSpPr>
          <p:cNvPr id="1171544" name="Line 88"/>
          <p:cNvSpPr>
            <a:spLocks noChangeShapeType="1"/>
          </p:cNvSpPr>
          <p:nvPr/>
        </p:nvSpPr>
        <p:spPr bwMode="auto">
          <a:xfrm flipV="1">
            <a:off x="1858963" y="6148388"/>
            <a:ext cx="1587" cy="114300"/>
          </a:xfrm>
          <a:prstGeom prst="line">
            <a:avLst/>
          </a:prstGeom>
          <a:noFill/>
          <a:ln w="0">
            <a:solidFill>
              <a:srgbClr val="FFFFFF"/>
            </a:solidFill>
            <a:round/>
            <a:headEnd/>
            <a:tailEnd/>
          </a:ln>
        </p:spPr>
        <p:txBody>
          <a:bodyPr/>
          <a:lstStyle/>
          <a:p>
            <a:endParaRPr lang="zh-CN" altLang="en-US"/>
          </a:p>
        </p:txBody>
      </p:sp>
      <p:sp>
        <p:nvSpPr>
          <p:cNvPr id="1171545" name="Rectangle 89"/>
          <p:cNvSpPr>
            <a:spLocks noChangeArrowheads="1"/>
          </p:cNvSpPr>
          <p:nvPr/>
        </p:nvSpPr>
        <p:spPr bwMode="auto">
          <a:xfrm>
            <a:off x="1754188" y="6269038"/>
            <a:ext cx="147637" cy="106362"/>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200</a:t>
            </a:r>
            <a:endParaRPr kumimoji="1" lang="en-US" altLang="zh-CN" sz="2400">
              <a:latin typeface="Times New Roman" pitchFamily="18" charset="0"/>
            </a:endParaRPr>
          </a:p>
        </p:txBody>
      </p:sp>
      <p:sp>
        <p:nvSpPr>
          <p:cNvPr id="1171546" name="Line 90"/>
          <p:cNvSpPr>
            <a:spLocks noChangeShapeType="1"/>
          </p:cNvSpPr>
          <p:nvPr/>
        </p:nvSpPr>
        <p:spPr bwMode="auto">
          <a:xfrm flipV="1">
            <a:off x="2119313" y="6148388"/>
            <a:ext cx="1587" cy="114300"/>
          </a:xfrm>
          <a:prstGeom prst="line">
            <a:avLst/>
          </a:prstGeom>
          <a:noFill/>
          <a:ln w="0">
            <a:solidFill>
              <a:srgbClr val="FFFFFF"/>
            </a:solidFill>
            <a:round/>
            <a:headEnd/>
            <a:tailEnd/>
          </a:ln>
        </p:spPr>
        <p:txBody>
          <a:bodyPr/>
          <a:lstStyle/>
          <a:p>
            <a:endParaRPr lang="zh-CN" altLang="en-US"/>
          </a:p>
        </p:txBody>
      </p:sp>
      <p:sp>
        <p:nvSpPr>
          <p:cNvPr id="1171547" name="Line 91"/>
          <p:cNvSpPr>
            <a:spLocks noChangeShapeType="1"/>
          </p:cNvSpPr>
          <p:nvPr/>
        </p:nvSpPr>
        <p:spPr bwMode="auto">
          <a:xfrm flipV="1">
            <a:off x="2381250" y="6148388"/>
            <a:ext cx="1588" cy="114300"/>
          </a:xfrm>
          <a:prstGeom prst="line">
            <a:avLst/>
          </a:prstGeom>
          <a:noFill/>
          <a:ln w="0">
            <a:solidFill>
              <a:srgbClr val="FFFFFF"/>
            </a:solidFill>
            <a:round/>
            <a:headEnd/>
            <a:tailEnd/>
          </a:ln>
        </p:spPr>
        <p:txBody>
          <a:bodyPr/>
          <a:lstStyle/>
          <a:p>
            <a:endParaRPr lang="zh-CN" altLang="en-US"/>
          </a:p>
        </p:txBody>
      </p:sp>
      <p:sp>
        <p:nvSpPr>
          <p:cNvPr id="1171548" name="Rectangle 92"/>
          <p:cNvSpPr>
            <a:spLocks noChangeArrowheads="1"/>
          </p:cNvSpPr>
          <p:nvPr/>
        </p:nvSpPr>
        <p:spPr bwMode="auto">
          <a:xfrm>
            <a:off x="2276475" y="6269038"/>
            <a:ext cx="147638" cy="106362"/>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400</a:t>
            </a:r>
            <a:endParaRPr kumimoji="1" lang="en-US" altLang="zh-CN" sz="2400">
              <a:latin typeface="Times New Roman" pitchFamily="18" charset="0"/>
            </a:endParaRPr>
          </a:p>
        </p:txBody>
      </p:sp>
      <p:sp>
        <p:nvSpPr>
          <p:cNvPr id="1171549" name="Line 93"/>
          <p:cNvSpPr>
            <a:spLocks noChangeShapeType="1"/>
          </p:cNvSpPr>
          <p:nvPr/>
        </p:nvSpPr>
        <p:spPr bwMode="auto">
          <a:xfrm flipV="1">
            <a:off x="2647950" y="6148388"/>
            <a:ext cx="1588" cy="114300"/>
          </a:xfrm>
          <a:prstGeom prst="line">
            <a:avLst/>
          </a:prstGeom>
          <a:noFill/>
          <a:ln w="0">
            <a:solidFill>
              <a:srgbClr val="FFFFFF"/>
            </a:solidFill>
            <a:round/>
            <a:headEnd/>
            <a:tailEnd/>
          </a:ln>
        </p:spPr>
        <p:txBody>
          <a:bodyPr/>
          <a:lstStyle/>
          <a:p>
            <a:endParaRPr lang="zh-CN" altLang="en-US"/>
          </a:p>
        </p:txBody>
      </p:sp>
      <p:sp>
        <p:nvSpPr>
          <p:cNvPr id="1171550" name="Line 94"/>
          <p:cNvSpPr>
            <a:spLocks noChangeShapeType="1"/>
          </p:cNvSpPr>
          <p:nvPr/>
        </p:nvSpPr>
        <p:spPr bwMode="auto">
          <a:xfrm flipV="1">
            <a:off x="2909888" y="6148388"/>
            <a:ext cx="1587" cy="114300"/>
          </a:xfrm>
          <a:prstGeom prst="line">
            <a:avLst/>
          </a:prstGeom>
          <a:noFill/>
          <a:ln w="0">
            <a:solidFill>
              <a:srgbClr val="FFFFFF"/>
            </a:solidFill>
            <a:round/>
            <a:headEnd/>
            <a:tailEnd/>
          </a:ln>
        </p:spPr>
        <p:txBody>
          <a:bodyPr/>
          <a:lstStyle/>
          <a:p>
            <a:endParaRPr lang="zh-CN" altLang="en-US"/>
          </a:p>
        </p:txBody>
      </p:sp>
      <p:sp>
        <p:nvSpPr>
          <p:cNvPr id="1171551" name="Rectangle 95"/>
          <p:cNvSpPr>
            <a:spLocks noChangeArrowheads="1"/>
          </p:cNvSpPr>
          <p:nvPr/>
        </p:nvSpPr>
        <p:spPr bwMode="auto">
          <a:xfrm>
            <a:off x="2805113" y="6269038"/>
            <a:ext cx="147637" cy="106362"/>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600</a:t>
            </a:r>
            <a:endParaRPr kumimoji="1" lang="en-US" altLang="zh-CN" sz="2400">
              <a:latin typeface="Times New Roman" pitchFamily="18" charset="0"/>
            </a:endParaRPr>
          </a:p>
        </p:txBody>
      </p:sp>
      <p:sp>
        <p:nvSpPr>
          <p:cNvPr id="1171552" name="Line 96"/>
          <p:cNvSpPr>
            <a:spLocks noChangeShapeType="1"/>
          </p:cNvSpPr>
          <p:nvPr/>
        </p:nvSpPr>
        <p:spPr bwMode="auto">
          <a:xfrm flipV="1">
            <a:off x="3170238" y="6148388"/>
            <a:ext cx="1587" cy="114300"/>
          </a:xfrm>
          <a:prstGeom prst="line">
            <a:avLst/>
          </a:prstGeom>
          <a:noFill/>
          <a:ln w="0">
            <a:solidFill>
              <a:srgbClr val="FFFFFF"/>
            </a:solidFill>
            <a:round/>
            <a:headEnd/>
            <a:tailEnd/>
          </a:ln>
        </p:spPr>
        <p:txBody>
          <a:bodyPr/>
          <a:lstStyle/>
          <a:p>
            <a:endParaRPr lang="zh-CN" altLang="en-US"/>
          </a:p>
        </p:txBody>
      </p:sp>
      <p:sp>
        <p:nvSpPr>
          <p:cNvPr id="1171553" name="Line 97"/>
          <p:cNvSpPr>
            <a:spLocks noChangeShapeType="1"/>
          </p:cNvSpPr>
          <p:nvPr/>
        </p:nvSpPr>
        <p:spPr bwMode="auto">
          <a:xfrm flipV="1">
            <a:off x="3432175" y="6148388"/>
            <a:ext cx="1588" cy="114300"/>
          </a:xfrm>
          <a:prstGeom prst="line">
            <a:avLst/>
          </a:prstGeom>
          <a:noFill/>
          <a:ln w="0">
            <a:solidFill>
              <a:srgbClr val="FFFFFF"/>
            </a:solidFill>
            <a:round/>
            <a:headEnd/>
            <a:tailEnd/>
          </a:ln>
        </p:spPr>
        <p:txBody>
          <a:bodyPr/>
          <a:lstStyle/>
          <a:p>
            <a:endParaRPr lang="zh-CN" altLang="en-US"/>
          </a:p>
        </p:txBody>
      </p:sp>
      <p:sp>
        <p:nvSpPr>
          <p:cNvPr id="1171554" name="Rectangle 98"/>
          <p:cNvSpPr>
            <a:spLocks noChangeArrowheads="1"/>
          </p:cNvSpPr>
          <p:nvPr/>
        </p:nvSpPr>
        <p:spPr bwMode="auto">
          <a:xfrm>
            <a:off x="3327400" y="6269038"/>
            <a:ext cx="147638" cy="106362"/>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800</a:t>
            </a:r>
            <a:endParaRPr kumimoji="1" lang="en-US" altLang="zh-CN" sz="2400">
              <a:latin typeface="Times New Roman" pitchFamily="18" charset="0"/>
            </a:endParaRPr>
          </a:p>
        </p:txBody>
      </p:sp>
      <p:sp>
        <p:nvSpPr>
          <p:cNvPr id="1171555" name="Line 99"/>
          <p:cNvSpPr>
            <a:spLocks noChangeShapeType="1"/>
          </p:cNvSpPr>
          <p:nvPr/>
        </p:nvSpPr>
        <p:spPr bwMode="auto">
          <a:xfrm flipV="1">
            <a:off x="3694113" y="6148388"/>
            <a:ext cx="1587" cy="114300"/>
          </a:xfrm>
          <a:prstGeom prst="line">
            <a:avLst/>
          </a:prstGeom>
          <a:noFill/>
          <a:ln w="0">
            <a:solidFill>
              <a:srgbClr val="FFFFFF"/>
            </a:solidFill>
            <a:round/>
            <a:headEnd/>
            <a:tailEnd/>
          </a:ln>
        </p:spPr>
        <p:txBody>
          <a:bodyPr/>
          <a:lstStyle/>
          <a:p>
            <a:endParaRPr lang="zh-CN" altLang="en-US"/>
          </a:p>
        </p:txBody>
      </p:sp>
      <p:sp>
        <p:nvSpPr>
          <p:cNvPr id="1171556" name="Line 100"/>
          <p:cNvSpPr>
            <a:spLocks noChangeShapeType="1"/>
          </p:cNvSpPr>
          <p:nvPr/>
        </p:nvSpPr>
        <p:spPr bwMode="auto">
          <a:xfrm flipV="1">
            <a:off x="3960813" y="6148388"/>
            <a:ext cx="1587" cy="114300"/>
          </a:xfrm>
          <a:prstGeom prst="line">
            <a:avLst/>
          </a:prstGeom>
          <a:noFill/>
          <a:ln w="0">
            <a:solidFill>
              <a:srgbClr val="FFFFFF"/>
            </a:solidFill>
            <a:round/>
            <a:headEnd/>
            <a:tailEnd/>
          </a:ln>
        </p:spPr>
        <p:txBody>
          <a:bodyPr/>
          <a:lstStyle/>
          <a:p>
            <a:endParaRPr lang="zh-CN" altLang="en-US"/>
          </a:p>
        </p:txBody>
      </p:sp>
      <p:sp>
        <p:nvSpPr>
          <p:cNvPr id="1171557" name="Rectangle 101"/>
          <p:cNvSpPr>
            <a:spLocks noChangeArrowheads="1"/>
          </p:cNvSpPr>
          <p:nvPr/>
        </p:nvSpPr>
        <p:spPr bwMode="auto">
          <a:xfrm>
            <a:off x="3829050" y="6269038"/>
            <a:ext cx="341313" cy="106362"/>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1000 ms</a:t>
            </a:r>
            <a:endParaRPr kumimoji="1" lang="en-US" altLang="zh-CN" sz="2400">
              <a:latin typeface="Times New Roman" pitchFamily="18" charset="0"/>
            </a:endParaRPr>
          </a:p>
        </p:txBody>
      </p:sp>
      <p:sp>
        <p:nvSpPr>
          <p:cNvPr id="1171558" name="Line 102"/>
          <p:cNvSpPr>
            <a:spLocks noChangeShapeType="1"/>
          </p:cNvSpPr>
          <p:nvPr/>
        </p:nvSpPr>
        <p:spPr bwMode="auto">
          <a:xfrm flipH="1">
            <a:off x="1289050" y="6210300"/>
            <a:ext cx="93663" cy="1588"/>
          </a:xfrm>
          <a:prstGeom prst="line">
            <a:avLst/>
          </a:prstGeom>
          <a:noFill/>
          <a:ln w="0">
            <a:solidFill>
              <a:srgbClr val="FFFFFF"/>
            </a:solidFill>
            <a:round/>
            <a:headEnd/>
            <a:tailEnd/>
          </a:ln>
        </p:spPr>
        <p:txBody>
          <a:bodyPr/>
          <a:lstStyle/>
          <a:p>
            <a:endParaRPr lang="zh-CN" altLang="en-US"/>
          </a:p>
        </p:txBody>
      </p:sp>
      <p:sp>
        <p:nvSpPr>
          <p:cNvPr id="1171559" name="Line 103"/>
          <p:cNvSpPr>
            <a:spLocks noChangeShapeType="1"/>
          </p:cNvSpPr>
          <p:nvPr/>
        </p:nvSpPr>
        <p:spPr bwMode="auto">
          <a:xfrm flipH="1">
            <a:off x="1289050" y="6059488"/>
            <a:ext cx="93663" cy="1587"/>
          </a:xfrm>
          <a:prstGeom prst="line">
            <a:avLst/>
          </a:prstGeom>
          <a:noFill/>
          <a:ln w="0">
            <a:solidFill>
              <a:srgbClr val="FFFFFF"/>
            </a:solidFill>
            <a:round/>
            <a:headEnd/>
            <a:tailEnd/>
          </a:ln>
        </p:spPr>
        <p:txBody>
          <a:bodyPr/>
          <a:lstStyle/>
          <a:p>
            <a:endParaRPr lang="zh-CN" altLang="en-US"/>
          </a:p>
        </p:txBody>
      </p:sp>
      <p:sp>
        <p:nvSpPr>
          <p:cNvPr id="1171560" name="Line 104"/>
          <p:cNvSpPr>
            <a:spLocks noChangeShapeType="1"/>
          </p:cNvSpPr>
          <p:nvPr/>
        </p:nvSpPr>
        <p:spPr bwMode="auto">
          <a:xfrm flipH="1">
            <a:off x="1289050" y="5907088"/>
            <a:ext cx="93663" cy="1587"/>
          </a:xfrm>
          <a:prstGeom prst="line">
            <a:avLst/>
          </a:prstGeom>
          <a:noFill/>
          <a:ln w="0">
            <a:solidFill>
              <a:srgbClr val="FFFFFF"/>
            </a:solidFill>
            <a:round/>
            <a:headEnd/>
            <a:tailEnd/>
          </a:ln>
        </p:spPr>
        <p:txBody>
          <a:bodyPr/>
          <a:lstStyle/>
          <a:p>
            <a:endParaRPr lang="zh-CN" altLang="en-US"/>
          </a:p>
        </p:txBody>
      </p:sp>
      <p:sp>
        <p:nvSpPr>
          <p:cNvPr id="1171561" name="Rectangle 105"/>
          <p:cNvSpPr>
            <a:spLocks noChangeArrowheads="1"/>
          </p:cNvSpPr>
          <p:nvPr/>
        </p:nvSpPr>
        <p:spPr bwMode="auto">
          <a:xfrm>
            <a:off x="1131888" y="5861050"/>
            <a:ext cx="153987" cy="106363"/>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-2.0</a:t>
            </a:r>
            <a:endParaRPr kumimoji="1" lang="en-US" altLang="zh-CN" sz="2400">
              <a:latin typeface="Times New Roman" pitchFamily="18" charset="0"/>
            </a:endParaRPr>
          </a:p>
        </p:txBody>
      </p:sp>
      <p:sp>
        <p:nvSpPr>
          <p:cNvPr id="1171562" name="Line 106"/>
          <p:cNvSpPr>
            <a:spLocks noChangeShapeType="1"/>
          </p:cNvSpPr>
          <p:nvPr/>
        </p:nvSpPr>
        <p:spPr bwMode="auto">
          <a:xfrm flipH="1">
            <a:off x="1289050" y="5761038"/>
            <a:ext cx="93663" cy="1587"/>
          </a:xfrm>
          <a:prstGeom prst="line">
            <a:avLst/>
          </a:prstGeom>
          <a:noFill/>
          <a:ln w="0">
            <a:solidFill>
              <a:srgbClr val="FFFFFF"/>
            </a:solidFill>
            <a:round/>
            <a:headEnd/>
            <a:tailEnd/>
          </a:ln>
        </p:spPr>
        <p:txBody>
          <a:bodyPr/>
          <a:lstStyle/>
          <a:p>
            <a:endParaRPr lang="zh-CN" altLang="en-US"/>
          </a:p>
        </p:txBody>
      </p:sp>
      <p:sp>
        <p:nvSpPr>
          <p:cNvPr id="1171563" name="Line 107"/>
          <p:cNvSpPr>
            <a:spLocks noChangeShapeType="1"/>
          </p:cNvSpPr>
          <p:nvPr/>
        </p:nvSpPr>
        <p:spPr bwMode="auto">
          <a:xfrm flipH="1">
            <a:off x="1289050" y="5610225"/>
            <a:ext cx="93663" cy="1588"/>
          </a:xfrm>
          <a:prstGeom prst="line">
            <a:avLst/>
          </a:prstGeom>
          <a:noFill/>
          <a:ln w="0">
            <a:solidFill>
              <a:srgbClr val="FFFFFF"/>
            </a:solidFill>
            <a:round/>
            <a:headEnd/>
            <a:tailEnd/>
          </a:ln>
        </p:spPr>
        <p:txBody>
          <a:bodyPr/>
          <a:lstStyle/>
          <a:p>
            <a:endParaRPr lang="zh-CN" altLang="en-US"/>
          </a:p>
        </p:txBody>
      </p:sp>
      <p:sp>
        <p:nvSpPr>
          <p:cNvPr id="1171564" name="Rectangle 108"/>
          <p:cNvSpPr>
            <a:spLocks noChangeArrowheads="1"/>
          </p:cNvSpPr>
          <p:nvPr/>
        </p:nvSpPr>
        <p:spPr bwMode="auto">
          <a:xfrm>
            <a:off x="1131888" y="5562600"/>
            <a:ext cx="153987" cy="106363"/>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-4.0</a:t>
            </a:r>
            <a:endParaRPr kumimoji="1" lang="en-US" altLang="zh-CN" sz="2400">
              <a:latin typeface="Times New Roman" pitchFamily="18" charset="0"/>
            </a:endParaRPr>
          </a:p>
        </p:txBody>
      </p:sp>
      <p:sp>
        <p:nvSpPr>
          <p:cNvPr id="1171565" name="Line 109"/>
          <p:cNvSpPr>
            <a:spLocks noChangeShapeType="1"/>
          </p:cNvSpPr>
          <p:nvPr/>
        </p:nvSpPr>
        <p:spPr bwMode="auto">
          <a:xfrm flipH="1">
            <a:off x="1289050" y="5457825"/>
            <a:ext cx="93663" cy="1588"/>
          </a:xfrm>
          <a:prstGeom prst="line">
            <a:avLst/>
          </a:prstGeom>
          <a:noFill/>
          <a:ln w="0">
            <a:solidFill>
              <a:srgbClr val="FFFFFF"/>
            </a:solidFill>
            <a:round/>
            <a:headEnd/>
            <a:tailEnd/>
          </a:ln>
        </p:spPr>
        <p:txBody>
          <a:bodyPr/>
          <a:lstStyle/>
          <a:p>
            <a:endParaRPr lang="zh-CN" altLang="en-US"/>
          </a:p>
        </p:txBody>
      </p:sp>
      <p:sp>
        <p:nvSpPr>
          <p:cNvPr id="1171566" name="Line 110"/>
          <p:cNvSpPr>
            <a:spLocks noChangeShapeType="1"/>
          </p:cNvSpPr>
          <p:nvPr/>
        </p:nvSpPr>
        <p:spPr bwMode="auto">
          <a:xfrm flipH="1">
            <a:off x="1289050" y="5307013"/>
            <a:ext cx="93663" cy="1587"/>
          </a:xfrm>
          <a:prstGeom prst="line">
            <a:avLst/>
          </a:prstGeom>
          <a:noFill/>
          <a:ln w="0">
            <a:solidFill>
              <a:srgbClr val="FFFFFF"/>
            </a:solidFill>
            <a:round/>
            <a:headEnd/>
            <a:tailEnd/>
          </a:ln>
        </p:spPr>
        <p:txBody>
          <a:bodyPr/>
          <a:lstStyle/>
          <a:p>
            <a:endParaRPr lang="zh-CN" altLang="en-US"/>
          </a:p>
        </p:txBody>
      </p:sp>
      <p:sp>
        <p:nvSpPr>
          <p:cNvPr id="1171567" name="Rectangle 111"/>
          <p:cNvSpPr>
            <a:spLocks noChangeArrowheads="1"/>
          </p:cNvSpPr>
          <p:nvPr/>
        </p:nvSpPr>
        <p:spPr bwMode="auto">
          <a:xfrm>
            <a:off x="1131888" y="5259388"/>
            <a:ext cx="153987" cy="106362"/>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-6.0</a:t>
            </a:r>
            <a:endParaRPr kumimoji="1" lang="en-US" altLang="zh-CN" sz="2400">
              <a:latin typeface="Times New Roman" pitchFamily="18" charset="0"/>
            </a:endParaRPr>
          </a:p>
        </p:txBody>
      </p:sp>
      <p:sp>
        <p:nvSpPr>
          <p:cNvPr id="1171568" name="Line 112"/>
          <p:cNvSpPr>
            <a:spLocks noChangeShapeType="1"/>
          </p:cNvSpPr>
          <p:nvPr/>
        </p:nvSpPr>
        <p:spPr bwMode="auto">
          <a:xfrm flipH="1">
            <a:off x="1289050" y="5154613"/>
            <a:ext cx="93663" cy="1587"/>
          </a:xfrm>
          <a:prstGeom prst="line">
            <a:avLst/>
          </a:prstGeom>
          <a:noFill/>
          <a:ln w="0">
            <a:solidFill>
              <a:srgbClr val="FFFFFF"/>
            </a:solidFill>
            <a:round/>
            <a:headEnd/>
            <a:tailEnd/>
          </a:ln>
        </p:spPr>
        <p:txBody>
          <a:bodyPr/>
          <a:lstStyle/>
          <a:p>
            <a:endParaRPr lang="zh-CN" altLang="en-US"/>
          </a:p>
        </p:txBody>
      </p:sp>
      <p:sp>
        <p:nvSpPr>
          <p:cNvPr id="1171569" name="Line 113"/>
          <p:cNvSpPr>
            <a:spLocks noChangeShapeType="1"/>
          </p:cNvSpPr>
          <p:nvPr/>
        </p:nvSpPr>
        <p:spPr bwMode="auto">
          <a:xfrm flipH="1">
            <a:off x="1289050" y="5003800"/>
            <a:ext cx="93663" cy="1588"/>
          </a:xfrm>
          <a:prstGeom prst="line">
            <a:avLst/>
          </a:prstGeom>
          <a:noFill/>
          <a:ln w="0">
            <a:solidFill>
              <a:srgbClr val="FFFFFF"/>
            </a:solidFill>
            <a:round/>
            <a:headEnd/>
            <a:tailEnd/>
          </a:ln>
        </p:spPr>
        <p:txBody>
          <a:bodyPr/>
          <a:lstStyle/>
          <a:p>
            <a:endParaRPr lang="zh-CN" altLang="en-US"/>
          </a:p>
        </p:txBody>
      </p:sp>
      <p:sp>
        <p:nvSpPr>
          <p:cNvPr id="1171570" name="Rectangle 114"/>
          <p:cNvSpPr>
            <a:spLocks noChangeArrowheads="1"/>
          </p:cNvSpPr>
          <p:nvPr/>
        </p:nvSpPr>
        <p:spPr bwMode="auto">
          <a:xfrm>
            <a:off x="1131888" y="4956175"/>
            <a:ext cx="153987" cy="106363"/>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-8.0</a:t>
            </a:r>
            <a:endParaRPr kumimoji="1" lang="en-US" altLang="zh-CN" sz="2400">
              <a:latin typeface="Times New Roman" pitchFamily="18" charset="0"/>
            </a:endParaRPr>
          </a:p>
        </p:txBody>
      </p:sp>
      <p:sp>
        <p:nvSpPr>
          <p:cNvPr id="1171571" name="Line 115"/>
          <p:cNvSpPr>
            <a:spLocks noChangeShapeType="1"/>
          </p:cNvSpPr>
          <p:nvPr/>
        </p:nvSpPr>
        <p:spPr bwMode="auto">
          <a:xfrm flipH="1">
            <a:off x="1289050" y="6362700"/>
            <a:ext cx="93663" cy="1588"/>
          </a:xfrm>
          <a:prstGeom prst="line">
            <a:avLst/>
          </a:prstGeom>
          <a:noFill/>
          <a:ln w="0">
            <a:solidFill>
              <a:srgbClr val="FFFFFF"/>
            </a:solidFill>
            <a:round/>
            <a:headEnd/>
            <a:tailEnd/>
          </a:ln>
        </p:spPr>
        <p:txBody>
          <a:bodyPr/>
          <a:lstStyle/>
          <a:p>
            <a:endParaRPr lang="zh-CN" altLang="en-US"/>
          </a:p>
        </p:txBody>
      </p:sp>
      <p:sp>
        <p:nvSpPr>
          <p:cNvPr id="1171572" name="Line 116"/>
          <p:cNvSpPr>
            <a:spLocks noChangeShapeType="1"/>
          </p:cNvSpPr>
          <p:nvPr/>
        </p:nvSpPr>
        <p:spPr bwMode="auto">
          <a:xfrm flipH="1">
            <a:off x="1289050" y="6513513"/>
            <a:ext cx="93663" cy="1587"/>
          </a:xfrm>
          <a:prstGeom prst="line">
            <a:avLst/>
          </a:prstGeom>
          <a:noFill/>
          <a:ln w="0">
            <a:solidFill>
              <a:srgbClr val="FFFFFF"/>
            </a:solidFill>
            <a:round/>
            <a:headEnd/>
            <a:tailEnd/>
          </a:ln>
        </p:spPr>
        <p:txBody>
          <a:bodyPr/>
          <a:lstStyle/>
          <a:p>
            <a:endParaRPr lang="zh-CN" altLang="en-US"/>
          </a:p>
        </p:txBody>
      </p:sp>
      <p:sp>
        <p:nvSpPr>
          <p:cNvPr id="1171573" name="Rectangle 117"/>
          <p:cNvSpPr>
            <a:spLocks noChangeArrowheads="1"/>
          </p:cNvSpPr>
          <p:nvPr/>
        </p:nvSpPr>
        <p:spPr bwMode="auto">
          <a:xfrm>
            <a:off x="1163638" y="6467475"/>
            <a:ext cx="127000" cy="241300"/>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2.0</a:t>
            </a:r>
          </a:p>
          <a:p>
            <a:pPr>
              <a:lnSpc>
                <a:spcPct val="110000"/>
              </a:lnSpc>
            </a:pPr>
            <a:r>
              <a:rPr kumimoji="1" lang="en-US" altLang="zh-CN" sz="800">
                <a:solidFill>
                  <a:srgbClr val="FFFFFF"/>
                </a:solidFill>
                <a:sym typeface="Symbol" pitchFamily="18" charset="2"/>
              </a:rPr>
              <a:t>V</a:t>
            </a:r>
          </a:p>
        </p:txBody>
      </p:sp>
      <p:sp>
        <p:nvSpPr>
          <p:cNvPr id="1171574" name="Line 118"/>
          <p:cNvSpPr>
            <a:spLocks noChangeShapeType="1"/>
          </p:cNvSpPr>
          <p:nvPr/>
        </p:nvSpPr>
        <p:spPr bwMode="auto">
          <a:xfrm flipH="1">
            <a:off x="1289050" y="6661150"/>
            <a:ext cx="93663" cy="1588"/>
          </a:xfrm>
          <a:prstGeom prst="line">
            <a:avLst/>
          </a:prstGeom>
          <a:noFill/>
          <a:ln w="0">
            <a:solidFill>
              <a:srgbClr val="FFFFFF"/>
            </a:solidFill>
            <a:round/>
            <a:headEnd/>
            <a:tailEnd/>
          </a:ln>
        </p:spPr>
        <p:txBody>
          <a:bodyPr/>
          <a:lstStyle/>
          <a:p>
            <a:endParaRPr lang="zh-CN" altLang="en-US"/>
          </a:p>
        </p:txBody>
      </p:sp>
      <p:sp>
        <p:nvSpPr>
          <p:cNvPr id="1171575" name="Freeform 119"/>
          <p:cNvSpPr>
            <a:spLocks/>
          </p:cNvSpPr>
          <p:nvPr/>
        </p:nvSpPr>
        <p:spPr bwMode="auto">
          <a:xfrm>
            <a:off x="1074738" y="5468938"/>
            <a:ext cx="2879725" cy="1003300"/>
          </a:xfrm>
          <a:custGeom>
            <a:avLst/>
            <a:gdLst/>
            <a:ahLst/>
            <a:cxnLst>
              <a:cxn ang="0">
                <a:pos x="26" y="484"/>
              </a:cxn>
              <a:cxn ang="0">
                <a:pos x="56" y="484"/>
              </a:cxn>
              <a:cxn ang="0">
                <a:pos x="85" y="431"/>
              </a:cxn>
              <a:cxn ang="0">
                <a:pos x="115" y="418"/>
              </a:cxn>
              <a:cxn ang="0">
                <a:pos x="145" y="355"/>
              </a:cxn>
              <a:cxn ang="0">
                <a:pos x="174" y="431"/>
              </a:cxn>
              <a:cxn ang="0">
                <a:pos x="204" y="454"/>
              </a:cxn>
              <a:cxn ang="0">
                <a:pos x="233" y="477"/>
              </a:cxn>
              <a:cxn ang="0">
                <a:pos x="263" y="425"/>
              </a:cxn>
              <a:cxn ang="0">
                <a:pos x="293" y="398"/>
              </a:cxn>
              <a:cxn ang="0">
                <a:pos x="322" y="230"/>
              </a:cxn>
              <a:cxn ang="0">
                <a:pos x="352" y="92"/>
              </a:cxn>
              <a:cxn ang="0">
                <a:pos x="382" y="20"/>
              </a:cxn>
              <a:cxn ang="0">
                <a:pos x="411" y="85"/>
              </a:cxn>
              <a:cxn ang="0">
                <a:pos x="441" y="102"/>
              </a:cxn>
              <a:cxn ang="0">
                <a:pos x="471" y="247"/>
              </a:cxn>
              <a:cxn ang="0">
                <a:pos x="500" y="286"/>
              </a:cxn>
              <a:cxn ang="0">
                <a:pos x="530" y="303"/>
              </a:cxn>
              <a:cxn ang="0">
                <a:pos x="560" y="349"/>
              </a:cxn>
              <a:cxn ang="0">
                <a:pos x="589" y="293"/>
              </a:cxn>
              <a:cxn ang="0">
                <a:pos x="619" y="214"/>
              </a:cxn>
              <a:cxn ang="0">
                <a:pos x="648" y="112"/>
              </a:cxn>
              <a:cxn ang="0">
                <a:pos x="678" y="62"/>
              </a:cxn>
              <a:cxn ang="0">
                <a:pos x="708" y="3"/>
              </a:cxn>
              <a:cxn ang="0">
                <a:pos x="737" y="52"/>
              </a:cxn>
              <a:cxn ang="0">
                <a:pos x="767" y="36"/>
              </a:cxn>
              <a:cxn ang="0">
                <a:pos x="797" y="43"/>
              </a:cxn>
              <a:cxn ang="0">
                <a:pos x="826" y="43"/>
              </a:cxn>
              <a:cxn ang="0">
                <a:pos x="856" y="36"/>
              </a:cxn>
              <a:cxn ang="0">
                <a:pos x="886" y="16"/>
              </a:cxn>
              <a:cxn ang="0">
                <a:pos x="915" y="52"/>
              </a:cxn>
              <a:cxn ang="0">
                <a:pos x="945" y="82"/>
              </a:cxn>
              <a:cxn ang="0">
                <a:pos x="975" y="92"/>
              </a:cxn>
              <a:cxn ang="0">
                <a:pos x="1004" y="66"/>
              </a:cxn>
              <a:cxn ang="0">
                <a:pos x="1034" y="122"/>
              </a:cxn>
              <a:cxn ang="0">
                <a:pos x="1063" y="118"/>
              </a:cxn>
              <a:cxn ang="0">
                <a:pos x="1093" y="201"/>
              </a:cxn>
              <a:cxn ang="0">
                <a:pos x="1123" y="299"/>
              </a:cxn>
              <a:cxn ang="0">
                <a:pos x="1152" y="309"/>
              </a:cxn>
              <a:cxn ang="0">
                <a:pos x="1182" y="237"/>
              </a:cxn>
              <a:cxn ang="0">
                <a:pos x="1212" y="220"/>
              </a:cxn>
              <a:cxn ang="0">
                <a:pos x="1241" y="270"/>
              </a:cxn>
              <a:cxn ang="0">
                <a:pos x="1271" y="319"/>
              </a:cxn>
              <a:cxn ang="0">
                <a:pos x="1301" y="418"/>
              </a:cxn>
              <a:cxn ang="0">
                <a:pos x="1330" y="408"/>
              </a:cxn>
              <a:cxn ang="0">
                <a:pos x="1360" y="392"/>
              </a:cxn>
              <a:cxn ang="0">
                <a:pos x="1390" y="369"/>
              </a:cxn>
              <a:cxn ang="0">
                <a:pos x="1419" y="458"/>
              </a:cxn>
              <a:cxn ang="0">
                <a:pos x="1449" y="560"/>
              </a:cxn>
              <a:cxn ang="0">
                <a:pos x="1478" y="629"/>
              </a:cxn>
              <a:cxn ang="0">
                <a:pos x="1508" y="586"/>
              </a:cxn>
              <a:cxn ang="0">
                <a:pos x="1538" y="510"/>
              </a:cxn>
              <a:cxn ang="0">
                <a:pos x="1567" y="477"/>
              </a:cxn>
              <a:cxn ang="0">
                <a:pos x="1597" y="477"/>
              </a:cxn>
              <a:cxn ang="0">
                <a:pos x="1627" y="494"/>
              </a:cxn>
              <a:cxn ang="0">
                <a:pos x="1656" y="553"/>
              </a:cxn>
              <a:cxn ang="0">
                <a:pos x="1686" y="514"/>
              </a:cxn>
              <a:cxn ang="0">
                <a:pos x="1716" y="507"/>
              </a:cxn>
              <a:cxn ang="0">
                <a:pos x="1745" y="490"/>
              </a:cxn>
              <a:cxn ang="0">
                <a:pos x="1775" y="458"/>
              </a:cxn>
              <a:cxn ang="0">
                <a:pos x="1804" y="484"/>
              </a:cxn>
            </a:cxnLst>
            <a:rect l="0" t="0" r="r" b="b"/>
            <a:pathLst>
              <a:path w="1814" h="632">
                <a:moveTo>
                  <a:pt x="0" y="448"/>
                </a:moveTo>
                <a:lnTo>
                  <a:pt x="3" y="451"/>
                </a:lnTo>
                <a:lnTo>
                  <a:pt x="6" y="454"/>
                </a:lnTo>
                <a:lnTo>
                  <a:pt x="10" y="458"/>
                </a:lnTo>
                <a:lnTo>
                  <a:pt x="13" y="464"/>
                </a:lnTo>
                <a:lnTo>
                  <a:pt x="16" y="467"/>
                </a:lnTo>
                <a:lnTo>
                  <a:pt x="19" y="471"/>
                </a:lnTo>
                <a:lnTo>
                  <a:pt x="23" y="477"/>
                </a:lnTo>
                <a:lnTo>
                  <a:pt x="26" y="484"/>
                </a:lnTo>
                <a:lnTo>
                  <a:pt x="29" y="487"/>
                </a:lnTo>
                <a:lnTo>
                  <a:pt x="33" y="494"/>
                </a:lnTo>
                <a:lnTo>
                  <a:pt x="36" y="497"/>
                </a:lnTo>
                <a:lnTo>
                  <a:pt x="39" y="500"/>
                </a:lnTo>
                <a:lnTo>
                  <a:pt x="42" y="500"/>
                </a:lnTo>
                <a:lnTo>
                  <a:pt x="46" y="500"/>
                </a:lnTo>
                <a:lnTo>
                  <a:pt x="49" y="497"/>
                </a:lnTo>
                <a:lnTo>
                  <a:pt x="52" y="490"/>
                </a:lnTo>
                <a:lnTo>
                  <a:pt x="56" y="484"/>
                </a:lnTo>
                <a:lnTo>
                  <a:pt x="59" y="477"/>
                </a:lnTo>
                <a:lnTo>
                  <a:pt x="62" y="471"/>
                </a:lnTo>
                <a:lnTo>
                  <a:pt x="66" y="464"/>
                </a:lnTo>
                <a:lnTo>
                  <a:pt x="69" y="458"/>
                </a:lnTo>
                <a:lnTo>
                  <a:pt x="72" y="448"/>
                </a:lnTo>
                <a:lnTo>
                  <a:pt x="75" y="444"/>
                </a:lnTo>
                <a:lnTo>
                  <a:pt x="79" y="444"/>
                </a:lnTo>
                <a:lnTo>
                  <a:pt x="82" y="438"/>
                </a:lnTo>
                <a:lnTo>
                  <a:pt x="85" y="431"/>
                </a:lnTo>
                <a:lnTo>
                  <a:pt x="89" y="431"/>
                </a:lnTo>
                <a:lnTo>
                  <a:pt x="92" y="428"/>
                </a:lnTo>
                <a:lnTo>
                  <a:pt x="95" y="428"/>
                </a:lnTo>
                <a:lnTo>
                  <a:pt x="98" y="425"/>
                </a:lnTo>
                <a:lnTo>
                  <a:pt x="102" y="421"/>
                </a:lnTo>
                <a:lnTo>
                  <a:pt x="105" y="418"/>
                </a:lnTo>
                <a:lnTo>
                  <a:pt x="108" y="418"/>
                </a:lnTo>
                <a:lnTo>
                  <a:pt x="112" y="421"/>
                </a:lnTo>
                <a:lnTo>
                  <a:pt x="115" y="418"/>
                </a:lnTo>
                <a:lnTo>
                  <a:pt x="118" y="415"/>
                </a:lnTo>
                <a:lnTo>
                  <a:pt x="121" y="411"/>
                </a:lnTo>
                <a:lnTo>
                  <a:pt x="125" y="405"/>
                </a:lnTo>
                <a:lnTo>
                  <a:pt x="128" y="395"/>
                </a:lnTo>
                <a:lnTo>
                  <a:pt x="131" y="382"/>
                </a:lnTo>
                <a:lnTo>
                  <a:pt x="135" y="372"/>
                </a:lnTo>
                <a:lnTo>
                  <a:pt x="138" y="362"/>
                </a:lnTo>
                <a:lnTo>
                  <a:pt x="141" y="355"/>
                </a:lnTo>
                <a:lnTo>
                  <a:pt x="145" y="355"/>
                </a:lnTo>
                <a:lnTo>
                  <a:pt x="148" y="355"/>
                </a:lnTo>
                <a:lnTo>
                  <a:pt x="151" y="355"/>
                </a:lnTo>
                <a:lnTo>
                  <a:pt x="154" y="365"/>
                </a:lnTo>
                <a:lnTo>
                  <a:pt x="158" y="375"/>
                </a:lnTo>
                <a:lnTo>
                  <a:pt x="161" y="388"/>
                </a:lnTo>
                <a:lnTo>
                  <a:pt x="164" y="402"/>
                </a:lnTo>
                <a:lnTo>
                  <a:pt x="168" y="411"/>
                </a:lnTo>
                <a:lnTo>
                  <a:pt x="171" y="421"/>
                </a:lnTo>
                <a:lnTo>
                  <a:pt x="174" y="431"/>
                </a:lnTo>
                <a:lnTo>
                  <a:pt x="177" y="441"/>
                </a:lnTo>
                <a:lnTo>
                  <a:pt x="181" y="444"/>
                </a:lnTo>
                <a:lnTo>
                  <a:pt x="184" y="444"/>
                </a:lnTo>
                <a:lnTo>
                  <a:pt x="187" y="444"/>
                </a:lnTo>
                <a:lnTo>
                  <a:pt x="191" y="448"/>
                </a:lnTo>
                <a:lnTo>
                  <a:pt x="194" y="451"/>
                </a:lnTo>
                <a:lnTo>
                  <a:pt x="197" y="451"/>
                </a:lnTo>
                <a:lnTo>
                  <a:pt x="201" y="454"/>
                </a:lnTo>
                <a:lnTo>
                  <a:pt x="204" y="454"/>
                </a:lnTo>
                <a:lnTo>
                  <a:pt x="207" y="458"/>
                </a:lnTo>
                <a:lnTo>
                  <a:pt x="210" y="467"/>
                </a:lnTo>
                <a:lnTo>
                  <a:pt x="214" y="471"/>
                </a:lnTo>
                <a:lnTo>
                  <a:pt x="217" y="474"/>
                </a:lnTo>
                <a:lnTo>
                  <a:pt x="220" y="481"/>
                </a:lnTo>
                <a:lnTo>
                  <a:pt x="224" y="484"/>
                </a:lnTo>
                <a:lnTo>
                  <a:pt x="227" y="484"/>
                </a:lnTo>
                <a:lnTo>
                  <a:pt x="230" y="484"/>
                </a:lnTo>
                <a:lnTo>
                  <a:pt x="233" y="477"/>
                </a:lnTo>
                <a:lnTo>
                  <a:pt x="237" y="467"/>
                </a:lnTo>
                <a:lnTo>
                  <a:pt x="240" y="461"/>
                </a:lnTo>
                <a:lnTo>
                  <a:pt x="243" y="458"/>
                </a:lnTo>
                <a:lnTo>
                  <a:pt x="247" y="448"/>
                </a:lnTo>
                <a:lnTo>
                  <a:pt x="250" y="441"/>
                </a:lnTo>
                <a:lnTo>
                  <a:pt x="253" y="434"/>
                </a:lnTo>
                <a:lnTo>
                  <a:pt x="257" y="431"/>
                </a:lnTo>
                <a:lnTo>
                  <a:pt x="260" y="428"/>
                </a:lnTo>
                <a:lnTo>
                  <a:pt x="263" y="425"/>
                </a:lnTo>
                <a:lnTo>
                  <a:pt x="266" y="421"/>
                </a:lnTo>
                <a:lnTo>
                  <a:pt x="270" y="418"/>
                </a:lnTo>
                <a:lnTo>
                  <a:pt x="273" y="415"/>
                </a:lnTo>
                <a:lnTo>
                  <a:pt x="276" y="418"/>
                </a:lnTo>
                <a:lnTo>
                  <a:pt x="280" y="415"/>
                </a:lnTo>
                <a:lnTo>
                  <a:pt x="283" y="415"/>
                </a:lnTo>
                <a:lnTo>
                  <a:pt x="286" y="411"/>
                </a:lnTo>
                <a:lnTo>
                  <a:pt x="289" y="408"/>
                </a:lnTo>
                <a:lnTo>
                  <a:pt x="293" y="398"/>
                </a:lnTo>
                <a:lnTo>
                  <a:pt x="296" y="388"/>
                </a:lnTo>
                <a:lnTo>
                  <a:pt x="299" y="372"/>
                </a:lnTo>
                <a:lnTo>
                  <a:pt x="303" y="352"/>
                </a:lnTo>
                <a:lnTo>
                  <a:pt x="306" y="332"/>
                </a:lnTo>
                <a:lnTo>
                  <a:pt x="309" y="313"/>
                </a:lnTo>
                <a:lnTo>
                  <a:pt x="313" y="290"/>
                </a:lnTo>
                <a:lnTo>
                  <a:pt x="316" y="267"/>
                </a:lnTo>
                <a:lnTo>
                  <a:pt x="319" y="247"/>
                </a:lnTo>
                <a:lnTo>
                  <a:pt x="322" y="230"/>
                </a:lnTo>
                <a:lnTo>
                  <a:pt x="326" y="217"/>
                </a:lnTo>
                <a:lnTo>
                  <a:pt x="329" y="204"/>
                </a:lnTo>
                <a:lnTo>
                  <a:pt x="332" y="187"/>
                </a:lnTo>
                <a:lnTo>
                  <a:pt x="336" y="171"/>
                </a:lnTo>
                <a:lnTo>
                  <a:pt x="339" y="155"/>
                </a:lnTo>
                <a:lnTo>
                  <a:pt x="342" y="141"/>
                </a:lnTo>
                <a:lnTo>
                  <a:pt x="345" y="125"/>
                </a:lnTo>
                <a:lnTo>
                  <a:pt x="349" y="108"/>
                </a:lnTo>
                <a:lnTo>
                  <a:pt x="352" y="92"/>
                </a:lnTo>
                <a:lnTo>
                  <a:pt x="355" y="79"/>
                </a:lnTo>
                <a:lnTo>
                  <a:pt x="359" y="66"/>
                </a:lnTo>
                <a:lnTo>
                  <a:pt x="362" y="56"/>
                </a:lnTo>
                <a:lnTo>
                  <a:pt x="365" y="46"/>
                </a:lnTo>
                <a:lnTo>
                  <a:pt x="369" y="39"/>
                </a:lnTo>
                <a:lnTo>
                  <a:pt x="372" y="33"/>
                </a:lnTo>
                <a:lnTo>
                  <a:pt x="375" y="29"/>
                </a:lnTo>
                <a:lnTo>
                  <a:pt x="378" y="26"/>
                </a:lnTo>
                <a:lnTo>
                  <a:pt x="382" y="20"/>
                </a:lnTo>
                <a:lnTo>
                  <a:pt x="385" y="16"/>
                </a:lnTo>
                <a:lnTo>
                  <a:pt x="388" y="16"/>
                </a:lnTo>
                <a:lnTo>
                  <a:pt x="392" y="23"/>
                </a:lnTo>
                <a:lnTo>
                  <a:pt x="395" y="29"/>
                </a:lnTo>
                <a:lnTo>
                  <a:pt x="398" y="39"/>
                </a:lnTo>
                <a:lnTo>
                  <a:pt x="401" y="49"/>
                </a:lnTo>
                <a:lnTo>
                  <a:pt x="405" y="62"/>
                </a:lnTo>
                <a:lnTo>
                  <a:pt x="408" y="76"/>
                </a:lnTo>
                <a:lnTo>
                  <a:pt x="411" y="85"/>
                </a:lnTo>
                <a:lnTo>
                  <a:pt x="415" y="89"/>
                </a:lnTo>
                <a:lnTo>
                  <a:pt x="418" y="92"/>
                </a:lnTo>
                <a:lnTo>
                  <a:pt x="421" y="92"/>
                </a:lnTo>
                <a:lnTo>
                  <a:pt x="424" y="89"/>
                </a:lnTo>
                <a:lnTo>
                  <a:pt x="428" y="85"/>
                </a:lnTo>
                <a:lnTo>
                  <a:pt x="431" y="82"/>
                </a:lnTo>
                <a:lnTo>
                  <a:pt x="434" y="82"/>
                </a:lnTo>
                <a:lnTo>
                  <a:pt x="438" y="89"/>
                </a:lnTo>
                <a:lnTo>
                  <a:pt x="441" y="102"/>
                </a:lnTo>
                <a:lnTo>
                  <a:pt x="444" y="112"/>
                </a:lnTo>
                <a:lnTo>
                  <a:pt x="448" y="125"/>
                </a:lnTo>
                <a:lnTo>
                  <a:pt x="451" y="141"/>
                </a:lnTo>
                <a:lnTo>
                  <a:pt x="454" y="161"/>
                </a:lnTo>
                <a:lnTo>
                  <a:pt x="457" y="181"/>
                </a:lnTo>
                <a:lnTo>
                  <a:pt x="461" y="201"/>
                </a:lnTo>
                <a:lnTo>
                  <a:pt x="464" y="220"/>
                </a:lnTo>
                <a:lnTo>
                  <a:pt x="467" y="230"/>
                </a:lnTo>
                <a:lnTo>
                  <a:pt x="471" y="247"/>
                </a:lnTo>
                <a:lnTo>
                  <a:pt x="474" y="260"/>
                </a:lnTo>
                <a:lnTo>
                  <a:pt x="477" y="273"/>
                </a:lnTo>
                <a:lnTo>
                  <a:pt x="480" y="280"/>
                </a:lnTo>
                <a:lnTo>
                  <a:pt x="484" y="286"/>
                </a:lnTo>
                <a:lnTo>
                  <a:pt x="487" y="290"/>
                </a:lnTo>
                <a:lnTo>
                  <a:pt x="490" y="296"/>
                </a:lnTo>
                <a:lnTo>
                  <a:pt x="494" y="296"/>
                </a:lnTo>
                <a:lnTo>
                  <a:pt x="497" y="293"/>
                </a:lnTo>
                <a:lnTo>
                  <a:pt x="500" y="286"/>
                </a:lnTo>
                <a:lnTo>
                  <a:pt x="504" y="283"/>
                </a:lnTo>
                <a:lnTo>
                  <a:pt x="507" y="280"/>
                </a:lnTo>
                <a:lnTo>
                  <a:pt x="510" y="280"/>
                </a:lnTo>
                <a:lnTo>
                  <a:pt x="513" y="276"/>
                </a:lnTo>
                <a:lnTo>
                  <a:pt x="517" y="276"/>
                </a:lnTo>
                <a:lnTo>
                  <a:pt x="520" y="280"/>
                </a:lnTo>
                <a:lnTo>
                  <a:pt x="523" y="286"/>
                </a:lnTo>
                <a:lnTo>
                  <a:pt x="527" y="296"/>
                </a:lnTo>
                <a:lnTo>
                  <a:pt x="530" y="303"/>
                </a:lnTo>
                <a:lnTo>
                  <a:pt x="533" y="313"/>
                </a:lnTo>
                <a:lnTo>
                  <a:pt x="536" y="323"/>
                </a:lnTo>
                <a:lnTo>
                  <a:pt x="540" y="332"/>
                </a:lnTo>
                <a:lnTo>
                  <a:pt x="543" y="339"/>
                </a:lnTo>
                <a:lnTo>
                  <a:pt x="546" y="342"/>
                </a:lnTo>
                <a:lnTo>
                  <a:pt x="550" y="346"/>
                </a:lnTo>
                <a:lnTo>
                  <a:pt x="553" y="349"/>
                </a:lnTo>
                <a:lnTo>
                  <a:pt x="556" y="349"/>
                </a:lnTo>
                <a:lnTo>
                  <a:pt x="560" y="349"/>
                </a:lnTo>
                <a:lnTo>
                  <a:pt x="563" y="346"/>
                </a:lnTo>
                <a:lnTo>
                  <a:pt x="566" y="342"/>
                </a:lnTo>
                <a:lnTo>
                  <a:pt x="569" y="336"/>
                </a:lnTo>
                <a:lnTo>
                  <a:pt x="573" y="332"/>
                </a:lnTo>
                <a:lnTo>
                  <a:pt x="576" y="329"/>
                </a:lnTo>
                <a:lnTo>
                  <a:pt x="579" y="319"/>
                </a:lnTo>
                <a:lnTo>
                  <a:pt x="583" y="309"/>
                </a:lnTo>
                <a:lnTo>
                  <a:pt x="586" y="303"/>
                </a:lnTo>
                <a:lnTo>
                  <a:pt x="589" y="293"/>
                </a:lnTo>
                <a:lnTo>
                  <a:pt x="592" y="286"/>
                </a:lnTo>
                <a:lnTo>
                  <a:pt x="596" y="276"/>
                </a:lnTo>
                <a:lnTo>
                  <a:pt x="599" y="263"/>
                </a:lnTo>
                <a:lnTo>
                  <a:pt x="602" y="250"/>
                </a:lnTo>
                <a:lnTo>
                  <a:pt x="606" y="243"/>
                </a:lnTo>
                <a:lnTo>
                  <a:pt x="609" y="237"/>
                </a:lnTo>
                <a:lnTo>
                  <a:pt x="612" y="227"/>
                </a:lnTo>
                <a:lnTo>
                  <a:pt x="616" y="220"/>
                </a:lnTo>
                <a:lnTo>
                  <a:pt x="619" y="214"/>
                </a:lnTo>
                <a:lnTo>
                  <a:pt x="622" y="204"/>
                </a:lnTo>
                <a:lnTo>
                  <a:pt x="625" y="191"/>
                </a:lnTo>
                <a:lnTo>
                  <a:pt x="629" y="178"/>
                </a:lnTo>
                <a:lnTo>
                  <a:pt x="632" y="161"/>
                </a:lnTo>
                <a:lnTo>
                  <a:pt x="635" y="148"/>
                </a:lnTo>
                <a:lnTo>
                  <a:pt x="639" y="138"/>
                </a:lnTo>
                <a:lnTo>
                  <a:pt x="642" y="128"/>
                </a:lnTo>
                <a:lnTo>
                  <a:pt x="645" y="118"/>
                </a:lnTo>
                <a:lnTo>
                  <a:pt x="648" y="112"/>
                </a:lnTo>
                <a:lnTo>
                  <a:pt x="652" y="108"/>
                </a:lnTo>
                <a:lnTo>
                  <a:pt x="655" y="105"/>
                </a:lnTo>
                <a:lnTo>
                  <a:pt x="658" y="102"/>
                </a:lnTo>
                <a:lnTo>
                  <a:pt x="662" y="99"/>
                </a:lnTo>
                <a:lnTo>
                  <a:pt x="665" y="92"/>
                </a:lnTo>
                <a:lnTo>
                  <a:pt x="668" y="85"/>
                </a:lnTo>
                <a:lnTo>
                  <a:pt x="672" y="79"/>
                </a:lnTo>
                <a:lnTo>
                  <a:pt x="675" y="72"/>
                </a:lnTo>
                <a:lnTo>
                  <a:pt x="678" y="62"/>
                </a:lnTo>
                <a:lnTo>
                  <a:pt x="681" y="52"/>
                </a:lnTo>
                <a:lnTo>
                  <a:pt x="685" y="43"/>
                </a:lnTo>
                <a:lnTo>
                  <a:pt x="688" y="33"/>
                </a:lnTo>
                <a:lnTo>
                  <a:pt x="691" y="26"/>
                </a:lnTo>
                <a:lnTo>
                  <a:pt x="695" y="16"/>
                </a:lnTo>
                <a:lnTo>
                  <a:pt x="698" y="6"/>
                </a:lnTo>
                <a:lnTo>
                  <a:pt x="701" y="0"/>
                </a:lnTo>
                <a:lnTo>
                  <a:pt x="704" y="3"/>
                </a:lnTo>
                <a:lnTo>
                  <a:pt x="708" y="3"/>
                </a:lnTo>
                <a:lnTo>
                  <a:pt x="711" y="0"/>
                </a:lnTo>
                <a:lnTo>
                  <a:pt x="714" y="0"/>
                </a:lnTo>
                <a:lnTo>
                  <a:pt x="718" y="6"/>
                </a:lnTo>
                <a:lnTo>
                  <a:pt x="721" y="10"/>
                </a:lnTo>
                <a:lnTo>
                  <a:pt x="724" y="16"/>
                </a:lnTo>
                <a:lnTo>
                  <a:pt x="728" y="26"/>
                </a:lnTo>
                <a:lnTo>
                  <a:pt x="731" y="33"/>
                </a:lnTo>
                <a:lnTo>
                  <a:pt x="734" y="43"/>
                </a:lnTo>
                <a:lnTo>
                  <a:pt x="737" y="52"/>
                </a:lnTo>
                <a:lnTo>
                  <a:pt x="741" y="62"/>
                </a:lnTo>
                <a:lnTo>
                  <a:pt x="744" y="66"/>
                </a:lnTo>
                <a:lnTo>
                  <a:pt x="747" y="62"/>
                </a:lnTo>
                <a:lnTo>
                  <a:pt x="751" y="59"/>
                </a:lnTo>
                <a:lnTo>
                  <a:pt x="754" y="52"/>
                </a:lnTo>
                <a:lnTo>
                  <a:pt x="757" y="46"/>
                </a:lnTo>
                <a:lnTo>
                  <a:pt x="760" y="39"/>
                </a:lnTo>
                <a:lnTo>
                  <a:pt x="764" y="39"/>
                </a:lnTo>
                <a:lnTo>
                  <a:pt x="767" y="36"/>
                </a:lnTo>
                <a:lnTo>
                  <a:pt x="770" y="39"/>
                </a:lnTo>
                <a:lnTo>
                  <a:pt x="774" y="43"/>
                </a:lnTo>
                <a:lnTo>
                  <a:pt x="777" y="43"/>
                </a:lnTo>
                <a:lnTo>
                  <a:pt x="780" y="43"/>
                </a:lnTo>
                <a:lnTo>
                  <a:pt x="783" y="46"/>
                </a:lnTo>
                <a:lnTo>
                  <a:pt x="787" y="49"/>
                </a:lnTo>
                <a:lnTo>
                  <a:pt x="790" y="49"/>
                </a:lnTo>
                <a:lnTo>
                  <a:pt x="793" y="46"/>
                </a:lnTo>
                <a:lnTo>
                  <a:pt x="797" y="43"/>
                </a:lnTo>
                <a:lnTo>
                  <a:pt x="800" y="36"/>
                </a:lnTo>
                <a:lnTo>
                  <a:pt x="803" y="33"/>
                </a:lnTo>
                <a:lnTo>
                  <a:pt x="807" y="29"/>
                </a:lnTo>
                <a:lnTo>
                  <a:pt x="810" y="26"/>
                </a:lnTo>
                <a:lnTo>
                  <a:pt x="813" y="23"/>
                </a:lnTo>
                <a:lnTo>
                  <a:pt x="816" y="26"/>
                </a:lnTo>
                <a:lnTo>
                  <a:pt x="820" y="29"/>
                </a:lnTo>
                <a:lnTo>
                  <a:pt x="823" y="36"/>
                </a:lnTo>
                <a:lnTo>
                  <a:pt x="826" y="43"/>
                </a:lnTo>
                <a:lnTo>
                  <a:pt x="830" y="43"/>
                </a:lnTo>
                <a:lnTo>
                  <a:pt x="833" y="46"/>
                </a:lnTo>
                <a:lnTo>
                  <a:pt x="836" y="46"/>
                </a:lnTo>
                <a:lnTo>
                  <a:pt x="839" y="49"/>
                </a:lnTo>
                <a:lnTo>
                  <a:pt x="843" y="43"/>
                </a:lnTo>
                <a:lnTo>
                  <a:pt x="846" y="36"/>
                </a:lnTo>
                <a:lnTo>
                  <a:pt x="849" y="36"/>
                </a:lnTo>
                <a:lnTo>
                  <a:pt x="853" y="36"/>
                </a:lnTo>
                <a:lnTo>
                  <a:pt x="856" y="36"/>
                </a:lnTo>
                <a:lnTo>
                  <a:pt x="859" y="36"/>
                </a:lnTo>
                <a:lnTo>
                  <a:pt x="863" y="33"/>
                </a:lnTo>
                <a:lnTo>
                  <a:pt x="866" y="29"/>
                </a:lnTo>
                <a:lnTo>
                  <a:pt x="869" y="26"/>
                </a:lnTo>
                <a:lnTo>
                  <a:pt x="872" y="23"/>
                </a:lnTo>
                <a:lnTo>
                  <a:pt x="876" y="20"/>
                </a:lnTo>
                <a:lnTo>
                  <a:pt x="879" y="13"/>
                </a:lnTo>
                <a:lnTo>
                  <a:pt x="882" y="16"/>
                </a:lnTo>
                <a:lnTo>
                  <a:pt x="886" y="16"/>
                </a:lnTo>
                <a:lnTo>
                  <a:pt x="889" y="16"/>
                </a:lnTo>
                <a:lnTo>
                  <a:pt x="892" y="16"/>
                </a:lnTo>
                <a:lnTo>
                  <a:pt x="895" y="16"/>
                </a:lnTo>
                <a:lnTo>
                  <a:pt x="899" y="16"/>
                </a:lnTo>
                <a:lnTo>
                  <a:pt x="902" y="23"/>
                </a:lnTo>
                <a:lnTo>
                  <a:pt x="905" y="33"/>
                </a:lnTo>
                <a:lnTo>
                  <a:pt x="909" y="36"/>
                </a:lnTo>
                <a:lnTo>
                  <a:pt x="912" y="43"/>
                </a:lnTo>
                <a:lnTo>
                  <a:pt x="915" y="52"/>
                </a:lnTo>
                <a:lnTo>
                  <a:pt x="919" y="59"/>
                </a:lnTo>
                <a:lnTo>
                  <a:pt x="922" y="66"/>
                </a:lnTo>
                <a:lnTo>
                  <a:pt x="925" y="69"/>
                </a:lnTo>
                <a:lnTo>
                  <a:pt x="928" y="72"/>
                </a:lnTo>
                <a:lnTo>
                  <a:pt x="932" y="72"/>
                </a:lnTo>
                <a:lnTo>
                  <a:pt x="935" y="76"/>
                </a:lnTo>
                <a:lnTo>
                  <a:pt x="938" y="82"/>
                </a:lnTo>
                <a:lnTo>
                  <a:pt x="942" y="82"/>
                </a:lnTo>
                <a:lnTo>
                  <a:pt x="945" y="82"/>
                </a:lnTo>
                <a:lnTo>
                  <a:pt x="948" y="85"/>
                </a:lnTo>
                <a:lnTo>
                  <a:pt x="951" y="85"/>
                </a:lnTo>
                <a:lnTo>
                  <a:pt x="955" y="85"/>
                </a:lnTo>
                <a:lnTo>
                  <a:pt x="958" y="85"/>
                </a:lnTo>
                <a:lnTo>
                  <a:pt x="961" y="85"/>
                </a:lnTo>
                <a:lnTo>
                  <a:pt x="965" y="85"/>
                </a:lnTo>
                <a:lnTo>
                  <a:pt x="968" y="89"/>
                </a:lnTo>
                <a:lnTo>
                  <a:pt x="971" y="92"/>
                </a:lnTo>
                <a:lnTo>
                  <a:pt x="975" y="92"/>
                </a:lnTo>
                <a:lnTo>
                  <a:pt x="978" y="89"/>
                </a:lnTo>
                <a:lnTo>
                  <a:pt x="981" y="85"/>
                </a:lnTo>
                <a:lnTo>
                  <a:pt x="984" y="79"/>
                </a:lnTo>
                <a:lnTo>
                  <a:pt x="988" y="76"/>
                </a:lnTo>
                <a:lnTo>
                  <a:pt x="991" y="72"/>
                </a:lnTo>
                <a:lnTo>
                  <a:pt x="994" y="66"/>
                </a:lnTo>
                <a:lnTo>
                  <a:pt x="998" y="59"/>
                </a:lnTo>
                <a:lnTo>
                  <a:pt x="1001" y="62"/>
                </a:lnTo>
                <a:lnTo>
                  <a:pt x="1004" y="66"/>
                </a:lnTo>
                <a:lnTo>
                  <a:pt x="1007" y="66"/>
                </a:lnTo>
                <a:lnTo>
                  <a:pt x="1011" y="69"/>
                </a:lnTo>
                <a:lnTo>
                  <a:pt x="1014" y="76"/>
                </a:lnTo>
                <a:lnTo>
                  <a:pt x="1017" y="85"/>
                </a:lnTo>
                <a:lnTo>
                  <a:pt x="1021" y="95"/>
                </a:lnTo>
                <a:lnTo>
                  <a:pt x="1024" y="105"/>
                </a:lnTo>
                <a:lnTo>
                  <a:pt x="1027" y="112"/>
                </a:lnTo>
                <a:lnTo>
                  <a:pt x="1031" y="115"/>
                </a:lnTo>
                <a:lnTo>
                  <a:pt x="1034" y="122"/>
                </a:lnTo>
                <a:lnTo>
                  <a:pt x="1037" y="128"/>
                </a:lnTo>
                <a:lnTo>
                  <a:pt x="1040" y="128"/>
                </a:lnTo>
                <a:lnTo>
                  <a:pt x="1044" y="125"/>
                </a:lnTo>
                <a:lnTo>
                  <a:pt x="1047" y="125"/>
                </a:lnTo>
                <a:lnTo>
                  <a:pt x="1050" y="122"/>
                </a:lnTo>
                <a:lnTo>
                  <a:pt x="1054" y="122"/>
                </a:lnTo>
                <a:lnTo>
                  <a:pt x="1057" y="122"/>
                </a:lnTo>
                <a:lnTo>
                  <a:pt x="1060" y="118"/>
                </a:lnTo>
                <a:lnTo>
                  <a:pt x="1063" y="118"/>
                </a:lnTo>
                <a:lnTo>
                  <a:pt x="1067" y="122"/>
                </a:lnTo>
                <a:lnTo>
                  <a:pt x="1070" y="131"/>
                </a:lnTo>
                <a:lnTo>
                  <a:pt x="1073" y="138"/>
                </a:lnTo>
                <a:lnTo>
                  <a:pt x="1077" y="141"/>
                </a:lnTo>
                <a:lnTo>
                  <a:pt x="1080" y="151"/>
                </a:lnTo>
                <a:lnTo>
                  <a:pt x="1083" y="164"/>
                </a:lnTo>
                <a:lnTo>
                  <a:pt x="1086" y="178"/>
                </a:lnTo>
                <a:lnTo>
                  <a:pt x="1090" y="191"/>
                </a:lnTo>
                <a:lnTo>
                  <a:pt x="1093" y="201"/>
                </a:lnTo>
                <a:lnTo>
                  <a:pt x="1096" y="207"/>
                </a:lnTo>
                <a:lnTo>
                  <a:pt x="1100" y="220"/>
                </a:lnTo>
                <a:lnTo>
                  <a:pt x="1103" y="234"/>
                </a:lnTo>
                <a:lnTo>
                  <a:pt x="1106" y="247"/>
                </a:lnTo>
                <a:lnTo>
                  <a:pt x="1110" y="257"/>
                </a:lnTo>
                <a:lnTo>
                  <a:pt x="1113" y="270"/>
                </a:lnTo>
                <a:lnTo>
                  <a:pt x="1116" y="280"/>
                </a:lnTo>
                <a:lnTo>
                  <a:pt x="1119" y="290"/>
                </a:lnTo>
                <a:lnTo>
                  <a:pt x="1123" y="299"/>
                </a:lnTo>
                <a:lnTo>
                  <a:pt x="1126" y="306"/>
                </a:lnTo>
                <a:lnTo>
                  <a:pt x="1129" y="313"/>
                </a:lnTo>
                <a:lnTo>
                  <a:pt x="1133" y="316"/>
                </a:lnTo>
                <a:lnTo>
                  <a:pt x="1136" y="319"/>
                </a:lnTo>
                <a:lnTo>
                  <a:pt x="1139" y="319"/>
                </a:lnTo>
                <a:lnTo>
                  <a:pt x="1142" y="316"/>
                </a:lnTo>
                <a:lnTo>
                  <a:pt x="1146" y="313"/>
                </a:lnTo>
                <a:lnTo>
                  <a:pt x="1149" y="313"/>
                </a:lnTo>
                <a:lnTo>
                  <a:pt x="1152" y="309"/>
                </a:lnTo>
                <a:lnTo>
                  <a:pt x="1156" y="309"/>
                </a:lnTo>
                <a:lnTo>
                  <a:pt x="1159" y="306"/>
                </a:lnTo>
                <a:lnTo>
                  <a:pt x="1162" y="299"/>
                </a:lnTo>
                <a:lnTo>
                  <a:pt x="1166" y="296"/>
                </a:lnTo>
                <a:lnTo>
                  <a:pt x="1169" y="293"/>
                </a:lnTo>
                <a:lnTo>
                  <a:pt x="1172" y="283"/>
                </a:lnTo>
                <a:lnTo>
                  <a:pt x="1175" y="267"/>
                </a:lnTo>
                <a:lnTo>
                  <a:pt x="1179" y="250"/>
                </a:lnTo>
                <a:lnTo>
                  <a:pt x="1182" y="237"/>
                </a:lnTo>
                <a:lnTo>
                  <a:pt x="1185" y="227"/>
                </a:lnTo>
                <a:lnTo>
                  <a:pt x="1189" y="217"/>
                </a:lnTo>
                <a:lnTo>
                  <a:pt x="1192" y="207"/>
                </a:lnTo>
                <a:lnTo>
                  <a:pt x="1195" y="201"/>
                </a:lnTo>
                <a:lnTo>
                  <a:pt x="1198" y="201"/>
                </a:lnTo>
                <a:lnTo>
                  <a:pt x="1202" y="204"/>
                </a:lnTo>
                <a:lnTo>
                  <a:pt x="1205" y="207"/>
                </a:lnTo>
                <a:lnTo>
                  <a:pt x="1208" y="211"/>
                </a:lnTo>
                <a:lnTo>
                  <a:pt x="1212" y="220"/>
                </a:lnTo>
                <a:lnTo>
                  <a:pt x="1215" y="227"/>
                </a:lnTo>
                <a:lnTo>
                  <a:pt x="1218" y="234"/>
                </a:lnTo>
                <a:lnTo>
                  <a:pt x="1222" y="243"/>
                </a:lnTo>
                <a:lnTo>
                  <a:pt x="1225" y="250"/>
                </a:lnTo>
                <a:lnTo>
                  <a:pt x="1228" y="253"/>
                </a:lnTo>
                <a:lnTo>
                  <a:pt x="1231" y="260"/>
                </a:lnTo>
                <a:lnTo>
                  <a:pt x="1235" y="263"/>
                </a:lnTo>
                <a:lnTo>
                  <a:pt x="1238" y="267"/>
                </a:lnTo>
                <a:lnTo>
                  <a:pt x="1241" y="270"/>
                </a:lnTo>
                <a:lnTo>
                  <a:pt x="1245" y="273"/>
                </a:lnTo>
                <a:lnTo>
                  <a:pt x="1248" y="280"/>
                </a:lnTo>
                <a:lnTo>
                  <a:pt x="1251" y="286"/>
                </a:lnTo>
                <a:lnTo>
                  <a:pt x="1254" y="293"/>
                </a:lnTo>
                <a:lnTo>
                  <a:pt x="1258" y="296"/>
                </a:lnTo>
                <a:lnTo>
                  <a:pt x="1261" y="296"/>
                </a:lnTo>
                <a:lnTo>
                  <a:pt x="1264" y="303"/>
                </a:lnTo>
                <a:lnTo>
                  <a:pt x="1268" y="313"/>
                </a:lnTo>
                <a:lnTo>
                  <a:pt x="1271" y="319"/>
                </a:lnTo>
                <a:lnTo>
                  <a:pt x="1274" y="326"/>
                </a:lnTo>
                <a:lnTo>
                  <a:pt x="1278" y="336"/>
                </a:lnTo>
                <a:lnTo>
                  <a:pt x="1281" y="349"/>
                </a:lnTo>
                <a:lnTo>
                  <a:pt x="1284" y="365"/>
                </a:lnTo>
                <a:lnTo>
                  <a:pt x="1287" y="378"/>
                </a:lnTo>
                <a:lnTo>
                  <a:pt x="1291" y="392"/>
                </a:lnTo>
                <a:lnTo>
                  <a:pt x="1294" y="402"/>
                </a:lnTo>
                <a:lnTo>
                  <a:pt x="1297" y="411"/>
                </a:lnTo>
                <a:lnTo>
                  <a:pt x="1301" y="418"/>
                </a:lnTo>
                <a:lnTo>
                  <a:pt x="1304" y="421"/>
                </a:lnTo>
                <a:lnTo>
                  <a:pt x="1307" y="421"/>
                </a:lnTo>
                <a:lnTo>
                  <a:pt x="1310" y="421"/>
                </a:lnTo>
                <a:lnTo>
                  <a:pt x="1314" y="421"/>
                </a:lnTo>
                <a:lnTo>
                  <a:pt x="1317" y="421"/>
                </a:lnTo>
                <a:lnTo>
                  <a:pt x="1320" y="418"/>
                </a:lnTo>
                <a:lnTo>
                  <a:pt x="1324" y="415"/>
                </a:lnTo>
                <a:lnTo>
                  <a:pt x="1327" y="408"/>
                </a:lnTo>
                <a:lnTo>
                  <a:pt x="1330" y="408"/>
                </a:lnTo>
                <a:lnTo>
                  <a:pt x="1334" y="411"/>
                </a:lnTo>
                <a:lnTo>
                  <a:pt x="1337" y="411"/>
                </a:lnTo>
                <a:lnTo>
                  <a:pt x="1340" y="408"/>
                </a:lnTo>
                <a:lnTo>
                  <a:pt x="1343" y="408"/>
                </a:lnTo>
                <a:lnTo>
                  <a:pt x="1347" y="405"/>
                </a:lnTo>
                <a:lnTo>
                  <a:pt x="1350" y="405"/>
                </a:lnTo>
                <a:lnTo>
                  <a:pt x="1353" y="402"/>
                </a:lnTo>
                <a:lnTo>
                  <a:pt x="1357" y="398"/>
                </a:lnTo>
                <a:lnTo>
                  <a:pt x="1360" y="392"/>
                </a:lnTo>
                <a:lnTo>
                  <a:pt x="1363" y="388"/>
                </a:lnTo>
                <a:lnTo>
                  <a:pt x="1366" y="388"/>
                </a:lnTo>
                <a:lnTo>
                  <a:pt x="1370" y="385"/>
                </a:lnTo>
                <a:lnTo>
                  <a:pt x="1373" y="382"/>
                </a:lnTo>
                <a:lnTo>
                  <a:pt x="1376" y="378"/>
                </a:lnTo>
                <a:lnTo>
                  <a:pt x="1380" y="375"/>
                </a:lnTo>
                <a:lnTo>
                  <a:pt x="1383" y="372"/>
                </a:lnTo>
                <a:lnTo>
                  <a:pt x="1386" y="369"/>
                </a:lnTo>
                <a:lnTo>
                  <a:pt x="1390" y="369"/>
                </a:lnTo>
                <a:lnTo>
                  <a:pt x="1393" y="369"/>
                </a:lnTo>
                <a:lnTo>
                  <a:pt x="1396" y="375"/>
                </a:lnTo>
                <a:lnTo>
                  <a:pt x="1399" y="392"/>
                </a:lnTo>
                <a:lnTo>
                  <a:pt x="1403" y="402"/>
                </a:lnTo>
                <a:lnTo>
                  <a:pt x="1406" y="411"/>
                </a:lnTo>
                <a:lnTo>
                  <a:pt x="1409" y="421"/>
                </a:lnTo>
                <a:lnTo>
                  <a:pt x="1413" y="434"/>
                </a:lnTo>
                <a:lnTo>
                  <a:pt x="1416" y="444"/>
                </a:lnTo>
                <a:lnTo>
                  <a:pt x="1419" y="458"/>
                </a:lnTo>
                <a:lnTo>
                  <a:pt x="1422" y="471"/>
                </a:lnTo>
                <a:lnTo>
                  <a:pt x="1426" y="481"/>
                </a:lnTo>
                <a:lnTo>
                  <a:pt x="1429" y="490"/>
                </a:lnTo>
                <a:lnTo>
                  <a:pt x="1432" y="500"/>
                </a:lnTo>
                <a:lnTo>
                  <a:pt x="1436" y="510"/>
                </a:lnTo>
                <a:lnTo>
                  <a:pt x="1439" y="520"/>
                </a:lnTo>
                <a:lnTo>
                  <a:pt x="1442" y="530"/>
                </a:lnTo>
                <a:lnTo>
                  <a:pt x="1445" y="546"/>
                </a:lnTo>
                <a:lnTo>
                  <a:pt x="1449" y="560"/>
                </a:lnTo>
                <a:lnTo>
                  <a:pt x="1452" y="570"/>
                </a:lnTo>
                <a:lnTo>
                  <a:pt x="1455" y="579"/>
                </a:lnTo>
                <a:lnTo>
                  <a:pt x="1459" y="586"/>
                </a:lnTo>
                <a:lnTo>
                  <a:pt x="1462" y="593"/>
                </a:lnTo>
                <a:lnTo>
                  <a:pt x="1465" y="602"/>
                </a:lnTo>
                <a:lnTo>
                  <a:pt x="1469" y="612"/>
                </a:lnTo>
                <a:lnTo>
                  <a:pt x="1472" y="616"/>
                </a:lnTo>
                <a:lnTo>
                  <a:pt x="1475" y="622"/>
                </a:lnTo>
                <a:lnTo>
                  <a:pt x="1478" y="629"/>
                </a:lnTo>
                <a:lnTo>
                  <a:pt x="1482" y="632"/>
                </a:lnTo>
                <a:lnTo>
                  <a:pt x="1485" y="632"/>
                </a:lnTo>
                <a:lnTo>
                  <a:pt x="1488" y="629"/>
                </a:lnTo>
                <a:lnTo>
                  <a:pt x="1492" y="622"/>
                </a:lnTo>
                <a:lnTo>
                  <a:pt x="1495" y="619"/>
                </a:lnTo>
                <a:lnTo>
                  <a:pt x="1498" y="612"/>
                </a:lnTo>
                <a:lnTo>
                  <a:pt x="1501" y="606"/>
                </a:lnTo>
                <a:lnTo>
                  <a:pt x="1505" y="596"/>
                </a:lnTo>
                <a:lnTo>
                  <a:pt x="1508" y="586"/>
                </a:lnTo>
                <a:lnTo>
                  <a:pt x="1511" y="573"/>
                </a:lnTo>
                <a:lnTo>
                  <a:pt x="1515" y="566"/>
                </a:lnTo>
                <a:lnTo>
                  <a:pt x="1518" y="556"/>
                </a:lnTo>
                <a:lnTo>
                  <a:pt x="1521" y="550"/>
                </a:lnTo>
                <a:lnTo>
                  <a:pt x="1525" y="540"/>
                </a:lnTo>
                <a:lnTo>
                  <a:pt x="1528" y="530"/>
                </a:lnTo>
                <a:lnTo>
                  <a:pt x="1531" y="523"/>
                </a:lnTo>
                <a:lnTo>
                  <a:pt x="1534" y="517"/>
                </a:lnTo>
                <a:lnTo>
                  <a:pt x="1538" y="510"/>
                </a:lnTo>
                <a:lnTo>
                  <a:pt x="1541" y="500"/>
                </a:lnTo>
                <a:lnTo>
                  <a:pt x="1544" y="497"/>
                </a:lnTo>
                <a:lnTo>
                  <a:pt x="1548" y="494"/>
                </a:lnTo>
                <a:lnTo>
                  <a:pt x="1551" y="494"/>
                </a:lnTo>
                <a:lnTo>
                  <a:pt x="1554" y="490"/>
                </a:lnTo>
                <a:lnTo>
                  <a:pt x="1557" y="484"/>
                </a:lnTo>
                <a:lnTo>
                  <a:pt x="1561" y="481"/>
                </a:lnTo>
                <a:lnTo>
                  <a:pt x="1564" y="477"/>
                </a:lnTo>
                <a:lnTo>
                  <a:pt x="1567" y="477"/>
                </a:lnTo>
                <a:lnTo>
                  <a:pt x="1571" y="474"/>
                </a:lnTo>
                <a:lnTo>
                  <a:pt x="1574" y="471"/>
                </a:lnTo>
                <a:lnTo>
                  <a:pt x="1577" y="474"/>
                </a:lnTo>
                <a:lnTo>
                  <a:pt x="1581" y="474"/>
                </a:lnTo>
                <a:lnTo>
                  <a:pt x="1584" y="474"/>
                </a:lnTo>
                <a:lnTo>
                  <a:pt x="1587" y="477"/>
                </a:lnTo>
                <a:lnTo>
                  <a:pt x="1590" y="474"/>
                </a:lnTo>
                <a:lnTo>
                  <a:pt x="1594" y="474"/>
                </a:lnTo>
                <a:lnTo>
                  <a:pt x="1597" y="477"/>
                </a:lnTo>
                <a:lnTo>
                  <a:pt x="1600" y="481"/>
                </a:lnTo>
                <a:lnTo>
                  <a:pt x="1604" y="481"/>
                </a:lnTo>
                <a:lnTo>
                  <a:pt x="1607" y="481"/>
                </a:lnTo>
                <a:lnTo>
                  <a:pt x="1610" y="484"/>
                </a:lnTo>
                <a:lnTo>
                  <a:pt x="1613" y="484"/>
                </a:lnTo>
                <a:lnTo>
                  <a:pt x="1617" y="487"/>
                </a:lnTo>
                <a:lnTo>
                  <a:pt x="1620" y="490"/>
                </a:lnTo>
                <a:lnTo>
                  <a:pt x="1623" y="490"/>
                </a:lnTo>
                <a:lnTo>
                  <a:pt x="1627" y="494"/>
                </a:lnTo>
                <a:lnTo>
                  <a:pt x="1630" y="504"/>
                </a:lnTo>
                <a:lnTo>
                  <a:pt x="1633" y="510"/>
                </a:lnTo>
                <a:lnTo>
                  <a:pt x="1637" y="520"/>
                </a:lnTo>
                <a:lnTo>
                  <a:pt x="1640" y="527"/>
                </a:lnTo>
                <a:lnTo>
                  <a:pt x="1643" y="537"/>
                </a:lnTo>
                <a:lnTo>
                  <a:pt x="1646" y="546"/>
                </a:lnTo>
                <a:lnTo>
                  <a:pt x="1650" y="550"/>
                </a:lnTo>
                <a:lnTo>
                  <a:pt x="1653" y="556"/>
                </a:lnTo>
                <a:lnTo>
                  <a:pt x="1656" y="553"/>
                </a:lnTo>
                <a:lnTo>
                  <a:pt x="1660" y="550"/>
                </a:lnTo>
                <a:lnTo>
                  <a:pt x="1663" y="550"/>
                </a:lnTo>
                <a:lnTo>
                  <a:pt x="1666" y="546"/>
                </a:lnTo>
                <a:lnTo>
                  <a:pt x="1669" y="540"/>
                </a:lnTo>
                <a:lnTo>
                  <a:pt x="1673" y="533"/>
                </a:lnTo>
                <a:lnTo>
                  <a:pt x="1676" y="527"/>
                </a:lnTo>
                <a:lnTo>
                  <a:pt x="1679" y="523"/>
                </a:lnTo>
                <a:lnTo>
                  <a:pt x="1683" y="520"/>
                </a:lnTo>
                <a:lnTo>
                  <a:pt x="1686" y="514"/>
                </a:lnTo>
                <a:lnTo>
                  <a:pt x="1689" y="510"/>
                </a:lnTo>
                <a:lnTo>
                  <a:pt x="1693" y="507"/>
                </a:lnTo>
                <a:lnTo>
                  <a:pt x="1696" y="510"/>
                </a:lnTo>
                <a:lnTo>
                  <a:pt x="1699" y="510"/>
                </a:lnTo>
                <a:lnTo>
                  <a:pt x="1702" y="507"/>
                </a:lnTo>
                <a:lnTo>
                  <a:pt x="1706" y="504"/>
                </a:lnTo>
                <a:lnTo>
                  <a:pt x="1709" y="504"/>
                </a:lnTo>
                <a:lnTo>
                  <a:pt x="1712" y="504"/>
                </a:lnTo>
                <a:lnTo>
                  <a:pt x="1716" y="507"/>
                </a:lnTo>
                <a:lnTo>
                  <a:pt x="1719" y="510"/>
                </a:lnTo>
                <a:lnTo>
                  <a:pt x="1722" y="510"/>
                </a:lnTo>
                <a:lnTo>
                  <a:pt x="1725" y="510"/>
                </a:lnTo>
                <a:lnTo>
                  <a:pt x="1729" y="514"/>
                </a:lnTo>
                <a:lnTo>
                  <a:pt x="1732" y="514"/>
                </a:lnTo>
                <a:lnTo>
                  <a:pt x="1735" y="507"/>
                </a:lnTo>
                <a:lnTo>
                  <a:pt x="1739" y="497"/>
                </a:lnTo>
                <a:lnTo>
                  <a:pt x="1742" y="494"/>
                </a:lnTo>
                <a:lnTo>
                  <a:pt x="1745" y="490"/>
                </a:lnTo>
                <a:lnTo>
                  <a:pt x="1748" y="484"/>
                </a:lnTo>
                <a:lnTo>
                  <a:pt x="1752" y="481"/>
                </a:lnTo>
                <a:lnTo>
                  <a:pt x="1755" y="474"/>
                </a:lnTo>
                <a:lnTo>
                  <a:pt x="1758" y="467"/>
                </a:lnTo>
                <a:lnTo>
                  <a:pt x="1762" y="467"/>
                </a:lnTo>
                <a:lnTo>
                  <a:pt x="1765" y="464"/>
                </a:lnTo>
                <a:lnTo>
                  <a:pt x="1768" y="461"/>
                </a:lnTo>
                <a:lnTo>
                  <a:pt x="1772" y="458"/>
                </a:lnTo>
                <a:lnTo>
                  <a:pt x="1775" y="458"/>
                </a:lnTo>
                <a:lnTo>
                  <a:pt x="1778" y="458"/>
                </a:lnTo>
                <a:lnTo>
                  <a:pt x="1781" y="461"/>
                </a:lnTo>
                <a:lnTo>
                  <a:pt x="1785" y="464"/>
                </a:lnTo>
                <a:lnTo>
                  <a:pt x="1788" y="471"/>
                </a:lnTo>
                <a:lnTo>
                  <a:pt x="1791" y="477"/>
                </a:lnTo>
                <a:lnTo>
                  <a:pt x="1795" y="484"/>
                </a:lnTo>
                <a:lnTo>
                  <a:pt x="1798" y="490"/>
                </a:lnTo>
                <a:lnTo>
                  <a:pt x="1801" y="487"/>
                </a:lnTo>
                <a:lnTo>
                  <a:pt x="1804" y="484"/>
                </a:lnTo>
                <a:lnTo>
                  <a:pt x="1808" y="484"/>
                </a:lnTo>
                <a:lnTo>
                  <a:pt x="1811" y="484"/>
                </a:lnTo>
                <a:lnTo>
                  <a:pt x="1814" y="484"/>
                </a:lnTo>
              </a:path>
            </a:pathLst>
          </a:custGeom>
          <a:noFill/>
          <a:ln w="38100">
            <a:solidFill>
              <a:srgbClr val="FF0000"/>
            </a:solidFill>
            <a:prstDash val="solid"/>
            <a:round/>
            <a:headEnd/>
            <a:tailEnd/>
          </a:ln>
        </p:spPr>
        <p:txBody>
          <a:bodyPr/>
          <a:lstStyle/>
          <a:p>
            <a:endParaRPr lang="zh-CN" altLang="en-US"/>
          </a:p>
        </p:txBody>
      </p:sp>
      <p:sp>
        <p:nvSpPr>
          <p:cNvPr id="1171576" name="Freeform 120"/>
          <p:cNvSpPr>
            <a:spLocks/>
          </p:cNvSpPr>
          <p:nvPr/>
        </p:nvSpPr>
        <p:spPr bwMode="auto">
          <a:xfrm>
            <a:off x="1074738" y="5970588"/>
            <a:ext cx="2879725" cy="684212"/>
          </a:xfrm>
          <a:custGeom>
            <a:avLst/>
            <a:gdLst/>
            <a:ahLst/>
            <a:cxnLst>
              <a:cxn ang="0">
                <a:pos x="26" y="168"/>
              </a:cxn>
              <a:cxn ang="0">
                <a:pos x="56" y="132"/>
              </a:cxn>
              <a:cxn ang="0">
                <a:pos x="85" y="151"/>
              </a:cxn>
              <a:cxn ang="0">
                <a:pos x="115" y="142"/>
              </a:cxn>
              <a:cxn ang="0">
                <a:pos x="145" y="237"/>
              </a:cxn>
              <a:cxn ang="0">
                <a:pos x="174" y="201"/>
              </a:cxn>
              <a:cxn ang="0">
                <a:pos x="204" y="135"/>
              </a:cxn>
              <a:cxn ang="0">
                <a:pos x="233" y="99"/>
              </a:cxn>
              <a:cxn ang="0">
                <a:pos x="263" y="72"/>
              </a:cxn>
              <a:cxn ang="0">
                <a:pos x="293" y="0"/>
              </a:cxn>
              <a:cxn ang="0">
                <a:pos x="322" y="105"/>
              </a:cxn>
              <a:cxn ang="0">
                <a:pos x="352" y="142"/>
              </a:cxn>
              <a:cxn ang="0">
                <a:pos x="382" y="138"/>
              </a:cxn>
              <a:cxn ang="0">
                <a:pos x="411" y="53"/>
              </a:cxn>
              <a:cxn ang="0">
                <a:pos x="441" y="112"/>
              </a:cxn>
              <a:cxn ang="0">
                <a:pos x="471" y="105"/>
              </a:cxn>
              <a:cxn ang="0">
                <a:pos x="500" y="257"/>
              </a:cxn>
              <a:cxn ang="0">
                <a:pos x="530" y="273"/>
              </a:cxn>
              <a:cxn ang="0">
                <a:pos x="560" y="125"/>
              </a:cxn>
              <a:cxn ang="0">
                <a:pos x="589" y="46"/>
              </a:cxn>
              <a:cxn ang="0">
                <a:pos x="619" y="26"/>
              </a:cxn>
              <a:cxn ang="0">
                <a:pos x="648" y="181"/>
              </a:cxn>
              <a:cxn ang="0">
                <a:pos x="678" y="257"/>
              </a:cxn>
              <a:cxn ang="0">
                <a:pos x="708" y="254"/>
              </a:cxn>
              <a:cxn ang="0">
                <a:pos x="737" y="148"/>
              </a:cxn>
              <a:cxn ang="0">
                <a:pos x="767" y="240"/>
              </a:cxn>
              <a:cxn ang="0">
                <a:pos x="797" y="300"/>
              </a:cxn>
              <a:cxn ang="0">
                <a:pos x="826" y="319"/>
              </a:cxn>
              <a:cxn ang="0">
                <a:pos x="856" y="306"/>
              </a:cxn>
              <a:cxn ang="0">
                <a:pos x="886" y="267"/>
              </a:cxn>
              <a:cxn ang="0">
                <a:pos x="915" y="296"/>
              </a:cxn>
              <a:cxn ang="0">
                <a:pos x="945" y="316"/>
              </a:cxn>
              <a:cxn ang="0">
                <a:pos x="975" y="336"/>
              </a:cxn>
              <a:cxn ang="0">
                <a:pos x="1004" y="405"/>
              </a:cxn>
              <a:cxn ang="0">
                <a:pos x="1034" y="362"/>
              </a:cxn>
              <a:cxn ang="0">
                <a:pos x="1063" y="356"/>
              </a:cxn>
              <a:cxn ang="0">
                <a:pos x="1093" y="319"/>
              </a:cxn>
              <a:cxn ang="0">
                <a:pos x="1123" y="257"/>
              </a:cxn>
              <a:cxn ang="0">
                <a:pos x="1152" y="296"/>
              </a:cxn>
              <a:cxn ang="0">
                <a:pos x="1182" y="352"/>
              </a:cxn>
              <a:cxn ang="0">
                <a:pos x="1212" y="428"/>
              </a:cxn>
              <a:cxn ang="0">
                <a:pos x="1241" y="365"/>
              </a:cxn>
              <a:cxn ang="0">
                <a:pos x="1271" y="339"/>
              </a:cxn>
              <a:cxn ang="0">
                <a:pos x="1301" y="194"/>
              </a:cxn>
              <a:cxn ang="0">
                <a:pos x="1330" y="290"/>
              </a:cxn>
              <a:cxn ang="0">
                <a:pos x="1360" y="300"/>
              </a:cxn>
              <a:cxn ang="0">
                <a:pos x="1390" y="313"/>
              </a:cxn>
              <a:cxn ang="0">
                <a:pos x="1419" y="227"/>
              </a:cxn>
              <a:cxn ang="0">
                <a:pos x="1449" y="86"/>
              </a:cxn>
              <a:cxn ang="0">
                <a:pos x="1478" y="46"/>
              </a:cxn>
              <a:cxn ang="0">
                <a:pos x="1508" y="102"/>
              </a:cxn>
              <a:cxn ang="0">
                <a:pos x="1538" y="165"/>
              </a:cxn>
              <a:cxn ang="0">
                <a:pos x="1567" y="198"/>
              </a:cxn>
              <a:cxn ang="0">
                <a:pos x="1597" y="168"/>
              </a:cxn>
              <a:cxn ang="0">
                <a:pos x="1627" y="95"/>
              </a:cxn>
              <a:cxn ang="0">
                <a:pos x="1656" y="62"/>
              </a:cxn>
              <a:cxn ang="0">
                <a:pos x="1686" y="102"/>
              </a:cxn>
              <a:cxn ang="0">
                <a:pos x="1716" y="165"/>
              </a:cxn>
              <a:cxn ang="0">
                <a:pos x="1745" y="201"/>
              </a:cxn>
              <a:cxn ang="0">
                <a:pos x="1775" y="171"/>
              </a:cxn>
              <a:cxn ang="0">
                <a:pos x="1804" y="151"/>
              </a:cxn>
            </a:cxnLst>
            <a:rect l="0" t="0" r="r" b="b"/>
            <a:pathLst>
              <a:path w="1814" h="431">
                <a:moveTo>
                  <a:pt x="0" y="181"/>
                </a:moveTo>
                <a:lnTo>
                  <a:pt x="3" y="184"/>
                </a:lnTo>
                <a:lnTo>
                  <a:pt x="6" y="191"/>
                </a:lnTo>
                <a:lnTo>
                  <a:pt x="10" y="194"/>
                </a:lnTo>
                <a:lnTo>
                  <a:pt x="13" y="194"/>
                </a:lnTo>
                <a:lnTo>
                  <a:pt x="16" y="194"/>
                </a:lnTo>
                <a:lnTo>
                  <a:pt x="19" y="191"/>
                </a:lnTo>
                <a:lnTo>
                  <a:pt x="23" y="178"/>
                </a:lnTo>
                <a:lnTo>
                  <a:pt x="26" y="168"/>
                </a:lnTo>
                <a:lnTo>
                  <a:pt x="29" y="155"/>
                </a:lnTo>
                <a:lnTo>
                  <a:pt x="33" y="142"/>
                </a:lnTo>
                <a:lnTo>
                  <a:pt x="36" y="135"/>
                </a:lnTo>
                <a:lnTo>
                  <a:pt x="39" y="128"/>
                </a:lnTo>
                <a:lnTo>
                  <a:pt x="42" y="125"/>
                </a:lnTo>
                <a:lnTo>
                  <a:pt x="46" y="122"/>
                </a:lnTo>
                <a:lnTo>
                  <a:pt x="49" y="125"/>
                </a:lnTo>
                <a:lnTo>
                  <a:pt x="52" y="128"/>
                </a:lnTo>
                <a:lnTo>
                  <a:pt x="56" y="132"/>
                </a:lnTo>
                <a:lnTo>
                  <a:pt x="59" y="135"/>
                </a:lnTo>
                <a:lnTo>
                  <a:pt x="62" y="138"/>
                </a:lnTo>
                <a:lnTo>
                  <a:pt x="66" y="145"/>
                </a:lnTo>
                <a:lnTo>
                  <a:pt x="69" y="148"/>
                </a:lnTo>
                <a:lnTo>
                  <a:pt x="72" y="155"/>
                </a:lnTo>
                <a:lnTo>
                  <a:pt x="75" y="155"/>
                </a:lnTo>
                <a:lnTo>
                  <a:pt x="79" y="155"/>
                </a:lnTo>
                <a:lnTo>
                  <a:pt x="82" y="151"/>
                </a:lnTo>
                <a:lnTo>
                  <a:pt x="85" y="151"/>
                </a:lnTo>
                <a:lnTo>
                  <a:pt x="89" y="145"/>
                </a:lnTo>
                <a:lnTo>
                  <a:pt x="92" y="142"/>
                </a:lnTo>
                <a:lnTo>
                  <a:pt x="95" y="135"/>
                </a:lnTo>
                <a:lnTo>
                  <a:pt x="98" y="132"/>
                </a:lnTo>
                <a:lnTo>
                  <a:pt x="102" y="132"/>
                </a:lnTo>
                <a:lnTo>
                  <a:pt x="105" y="135"/>
                </a:lnTo>
                <a:lnTo>
                  <a:pt x="108" y="135"/>
                </a:lnTo>
                <a:lnTo>
                  <a:pt x="112" y="135"/>
                </a:lnTo>
                <a:lnTo>
                  <a:pt x="115" y="142"/>
                </a:lnTo>
                <a:lnTo>
                  <a:pt x="118" y="145"/>
                </a:lnTo>
                <a:lnTo>
                  <a:pt x="121" y="158"/>
                </a:lnTo>
                <a:lnTo>
                  <a:pt x="125" y="171"/>
                </a:lnTo>
                <a:lnTo>
                  <a:pt x="128" y="184"/>
                </a:lnTo>
                <a:lnTo>
                  <a:pt x="131" y="194"/>
                </a:lnTo>
                <a:lnTo>
                  <a:pt x="135" y="211"/>
                </a:lnTo>
                <a:lnTo>
                  <a:pt x="138" y="224"/>
                </a:lnTo>
                <a:lnTo>
                  <a:pt x="141" y="230"/>
                </a:lnTo>
                <a:lnTo>
                  <a:pt x="145" y="237"/>
                </a:lnTo>
                <a:lnTo>
                  <a:pt x="148" y="244"/>
                </a:lnTo>
                <a:lnTo>
                  <a:pt x="151" y="247"/>
                </a:lnTo>
                <a:lnTo>
                  <a:pt x="154" y="244"/>
                </a:lnTo>
                <a:lnTo>
                  <a:pt x="158" y="240"/>
                </a:lnTo>
                <a:lnTo>
                  <a:pt x="161" y="234"/>
                </a:lnTo>
                <a:lnTo>
                  <a:pt x="164" y="227"/>
                </a:lnTo>
                <a:lnTo>
                  <a:pt x="168" y="217"/>
                </a:lnTo>
                <a:lnTo>
                  <a:pt x="171" y="211"/>
                </a:lnTo>
                <a:lnTo>
                  <a:pt x="174" y="201"/>
                </a:lnTo>
                <a:lnTo>
                  <a:pt x="177" y="191"/>
                </a:lnTo>
                <a:lnTo>
                  <a:pt x="181" y="184"/>
                </a:lnTo>
                <a:lnTo>
                  <a:pt x="184" y="178"/>
                </a:lnTo>
                <a:lnTo>
                  <a:pt x="187" y="171"/>
                </a:lnTo>
                <a:lnTo>
                  <a:pt x="191" y="165"/>
                </a:lnTo>
                <a:lnTo>
                  <a:pt x="194" y="158"/>
                </a:lnTo>
                <a:lnTo>
                  <a:pt x="197" y="148"/>
                </a:lnTo>
                <a:lnTo>
                  <a:pt x="201" y="142"/>
                </a:lnTo>
                <a:lnTo>
                  <a:pt x="204" y="135"/>
                </a:lnTo>
                <a:lnTo>
                  <a:pt x="207" y="122"/>
                </a:lnTo>
                <a:lnTo>
                  <a:pt x="210" y="112"/>
                </a:lnTo>
                <a:lnTo>
                  <a:pt x="214" y="102"/>
                </a:lnTo>
                <a:lnTo>
                  <a:pt x="217" y="95"/>
                </a:lnTo>
                <a:lnTo>
                  <a:pt x="220" y="89"/>
                </a:lnTo>
                <a:lnTo>
                  <a:pt x="224" y="86"/>
                </a:lnTo>
                <a:lnTo>
                  <a:pt x="227" y="89"/>
                </a:lnTo>
                <a:lnTo>
                  <a:pt x="230" y="92"/>
                </a:lnTo>
                <a:lnTo>
                  <a:pt x="233" y="99"/>
                </a:lnTo>
                <a:lnTo>
                  <a:pt x="237" y="109"/>
                </a:lnTo>
                <a:lnTo>
                  <a:pt x="240" y="109"/>
                </a:lnTo>
                <a:lnTo>
                  <a:pt x="243" y="112"/>
                </a:lnTo>
                <a:lnTo>
                  <a:pt x="247" y="112"/>
                </a:lnTo>
                <a:lnTo>
                  <a:pt x="250" y="112"/>
                </a:lnTo>
                <a:lnTo>
                  <a:pt x="253" y="105"/>
                </a:lnTo>
                <a:lnTo>
                  <a:pt x="257" y="99"/>
                </a:lnTo>
                <a:lnTo>
                  <a:pt x="260" y="86"/>
                </a:lnTo>
                <a:lnTo>
                  <a:pt x="263" y="72"/>
                </a:lnTo>
                <a:lnTo>
                  <a:pt x="266" y="62"/>
                </a:lnTo>
                <a:lnTo>
                  <a:pt x="270" y="53"/>
                </a:lnTo>
                <a:lnTo>
                  <a:pt x="273" y="39"/>
                </a:lnTo>
                <a:lnTo>
                  <a:pt x="276" y="26"/>
                </a:lnTo>
                <a:lnTo>
                  <a:pt x="280" y="16"/>
                </a:lnTo>
                <a:lnTo>
                  <a:pt x="283" y="7"/>
                </a:lnTo>
                <a:lnTo>
                  <a:pt x="286" y="3"/>
                </a:lnTo>
                <a:lnTo>
                  <a:pt x="289" y="0"/>
                </a:lnTo>
                <a:lnTo>
                  <a:pt x="293" y="0"/>
                </a:lnTo>
                <a:lnTo>
                  <a:pt x="296" y="3"/>
                </a:lnTo>
                <a:lnTo>
                  <a:pt x="299" y="13"/>
                </a:lnTo>
                <a:lnTo>
                  <a:pt x="303" y="30"/>
                </a:lnTo>
                <a:lnTo>
                  <a:pt x="306" y="46"/>
                </a:lnTo>
                <a:lnTo>
                  <a:pt x="309" y="59"/>
                </a:lnTo>
                <a:lnTo>
                  <a:pt x="313" y="76"/>
                </a:lnTo>
                <a:lnTo>
                  <a:pt x="316" y="89"/>
                </a:lnTo>
                <a:lnTo>
                  <a:pt x="319" y="99"/>
                </a:lnTo>
                <a:lnTo>
                  <a:pt x="322" y="105"/>
                </a:lnTo>
                <a:lnTo>
                  <a:pt x="326" y="109"/>
                </a:lnTo>
                <a:lnTo>
                  <a:pt x="329" y="109"/>
                </a:lnTo>
                <a:lnTo>
                  <a:pt x="332" y="112"/>
                </a:lnTo>
                <a:lnTo>
                  <a:pt x="336" y="115"/>
                </a:lnTo>
                <a:lnTo>
                  <a:pt x="339" y="115"/>
                </a:lnTo>
                <a:lnTo>
                  <a:pt x="342" y="118"/>
                </a:lnTo>
                <a:lnTo>
                  <a:pt x="345" y="125"/>
                </a:lnTo>
                <a:lnTo>
                  <a:pt x="349" y="135"/>
                </a:lnTo>
                <a:lnTo>
                  <a:pt x="352" y="142"/>
                </a:lnTo>
                <a:lnTo>
                  <a:pt x="355" y="151"/>
                </a:lnTo>
                <a:lnTo>
                  <a:pt x="359" y="158"/>
                </a:lnTo>
                <a:lnTo>
                  <a:pt x="362" y="165"/>
                </a:lnTo>
                <a:lnTo>
                  <a:pt x="365" y="165"/>
                </a:lnTo>
                <a:lnTo>
                  <a:pt x="369" y="168"/>
                </a:lnTo>
                <a:lnTo>
                  <a:pt x="372" y="161"/>
                </a:lnTo>
                <a:lnTo>
                  <a:pt x="375" y="151"/>
                </a:lnTo>
                <a:lnTo>
                  <a:pt x="378" y="145"/>
                </a:lnTo>
                <a:lnTo>
                  <a:pt x="382" y="138"/>
                </a:lnTo>
                <a:lnTo>
                  <a:pt x="385" y="132"/>
                </a:lnTo>
                <a:lnTo>
                  <a:pt x="388" y="118"/>
                </a:lnTo>
                <a:lnTo>
                  <a:pt x="392" y="109"/>
                </a:lnTo>
                <a:lnTo>
                  <a:pt x="395" y="95"/>
                </a:lnTo>
                <a:lnTo>
                  <a:pt x="398" y="82"/>
                </a:lnTo>
                <a:lnTo>
                  <a:pt x="401" y="76"/>
                </a:lnTo>
                <a:lnTo>
                  <a:pt x="405" y="66"/>
                </a:lnTo>
                <a:lnTo>
                  <a:pt x="408" y="56"/>
                </a:lnTo>
                <a:lnTo>
                  <a:pt x="411" y="53"/>
                </a:lnTo>
                <a:lnTo>
                  <a:pt x="415" y="56"/>
                </a:lnTo>
                <a:lnTo>
                  <a:pt x="418" y="62"/>
                </a:lnTo>
                <a:lnTo>
                  <a:pt x="421" y="72"/>
                </a:lnTo>
                <a:lnTo>
                  <a:pt x="424" y="82"/>
                </a:lnTo>
                <a:lnTo>
                  <a:pt x="428" y="92"/>
                </a:lnTo>
                <a:lnTo>
                  <a:pt x="431" y="102"/>
                </a:lnTo>
                <a:lnTo>
                  <a:pt x="434" y="109"/>
                </a:lnTo>
                <a:lnTo>
                  <a:pt x="438" y="112"/>
                </a:lnTo>
                <a:lnTo>
                  <a:pt x="441" y="112"/>
                </a:lnTo>
                <a:lnTo>
                  <a:pt x="444" y="112"/>
                </a:lnTo>
                <a:lnTo>
                  <a:pt x="448" y="112"/>
                </a:lnTo>
                <a:lnTo>
                  <a:pt x="451" y="109"/>
                </a:lnTo>
                <a:lnTo>
                  <a:pt x="454" y="109"/>
                </a:lnTo>
                <a:lnTo>
                  <a:pt x="457" y="105"/>
                </a:lnTo>
                <a:lnTo>
                  <a:pt x="461" y="102"/>
                </a:lnTo>
                <a:lnTo>
                  <a:pt x="464" y="102"/>
                </a:lnTo>
                <a:lnTo>
                  <a:pt x="467" y="102"/>
                </a:lnTo>
                <a:lnTo>
                  <a:pt x="471" y="105"/>
                </a:lnTo>
                <a:lnTo>
                  <a:pt x="474" y="105"/>
                </a:lnTo>
                <a:lnTo>
                  <a:pt x="477" y="112"/>
                </a:lnTo>
                <a:lnTo>
                  <a:pt x="480" y="125"/>
                </a:lnTo>
                <a:lnTo>
                  <a:pt x="484" y="138"/>
                </a:lnTo>
                <a:lnTo>
                  <a:pt x="487" y="158"/>
                </a:lnTo>
                <a:lnTo>
                  <a:pt x="490" y="178"/>
                </a:lnTo>
                <a:lnTo>
                  <a:pt x="494" y="204"/>
                </a:lnTo>
                <a:lnTo>
                  <a:pt x="497" y="230"/>
                </a:lnTo>
                <a:lnTo>
                  <a:pt x="500" y="257"/>
                </a:lnTo>
                <a:lnTo>
                  <a:pt x="504" y="283"/>
                </a:lnTo>
                <a:lnTo>
                  <a:pt x="507" y="300"/>
                </a:lnTo>
                <a:lnTo>
                  <a:pt x="510" y="313"/>
                </a:lnTo>
                <a:lnTo>
                  <a:pt x="513" y="323"/>
                </a:lnTo>
                <a:lnTo>
                  <a:pt x="517" y="326"/>
                </a:lnTo>
                <a:lnTo>
                  <a:pt x="520" y="323"/>
                </a:lnTo>
                <a:lnTo>
                  <a:pt x="523" y="309"/>
                </a:lnTo>
                <a:lnTo>
                  <a:pt x="527" y="293"/>
                </a:lnTo>
                <a:lnTo>
                  <a:pt x="530" y="273"/>
                </a:lnTo>
                <a:lnTo>
                  <a:pt x="533" y="254"/>
                </a:lnTo>
                <a:lnTo>
                  <a:pt x="536" y="230"/>
                </a:lnTo>
                <a:lnTo>
                  <a:pt x="540" y="211"/>
                </a:lnTo>
                <a:lnTo>
                  <a:pt x="543" y="191"/>
                </a:lnTo>
                <a:lnTo>
                  <a:pt x="546" y="178"/>
                </a:lnTo>
                <a:lnTo>
                  <a:pt x="550" y="165"/>
                </a:lnTo>
                <a:lnTo>
                  <a:pt x="553" y="151"/>
                </a:lnTo>
                <a:lnTo>
                  <a:pt x="556" y="138"/>
                </a:lnTo>
                <a:lnTo>
                  <a:pt x="560" y="125"/>
                </a:lnTo>
                <a:lnTo>
                  <a:pt x="563" y="112"/>
                </a:lnTo>
                <a:lnTo>
                  <a:pt x="566" y="105"/>
                </a:lnTo>
                <a:lnTo>
                  <a:pt x="569" y="95"/>
                </a:lnTo>
                <a:lnTo>
                  <a:pt x="573" y="86"/>
                </a:lnTo>
                <a:lnTo>
                  <a:pt x="576" y="76"/>
                </a:lnTo>
                <a:lnTo>
                  <a:pt x="579" y="69"/>
                </a:lnTo>
                <a:lnTo>
                  <a:pt x="583" y="62"/>
                </a:lnTo>
                <a:lnTo>
                  <a:pt x="586" y="53"/>
                </a:lnTo>
                <a:lnTo>
                  <a:pt x="589" y="46"/>
                </a:lnTo>
                <a:lnTo>
                  <a:pt x="592" y="33"/>
                </a:lnTo>
                <a:lnTo>
                  <a:pt x="596" y="26"/>
                </a:lnTo>
                <a:lnTo>
                  <a:pt x="599" y="23"/>
                </a:lnTo>
                <a:lnTo>
                  <a:pt x="602" y="23"/>
                </a:lnTo>
                <a:lnTo>
                  <a:pt x="606" y="20"/>
                </a:lnTo>
                <a:lnTo>
                  <a:pt x="609" y="16"/>
                </a:lnTo>
                <a:lnTo>
                  <a:pt x="612" y="20"/>
                </a:lnTo>
                <a:lnTo>
                  <a:pt x="616" y="20"/>
                </a:lnTo>
                <a:lnTo>
                  <a:pt x="619" y="26"/>
                </a:lnTo>
                <a:lnTo>
                  <a:pt x="622" y="36"/>
                </a:lnTo>
                <a:lnTo>
                  <a:pt x="625" y="49"/>
                </a:lnTo>
                <a:lnTo>
                  <a:pt x="629" y="66"/>
                </a:lnTo>
                <a:lnTo>
                  <a:pt x="632" y="86"/>
                </a:lnTo>
                <a:lnTo>
                  <a:pt x="635" y="109"/>
                </a:lnTo>
                <a:lnTo>
                  <a:pt x="639" y="125"/>
                </a:lnTo>
                <a:lnTo>
                  <a:pt x="642" y="142"/>
                </a:lnTo>
                <a:lnTo>
                  <a:pt x="645" y="161"/>
                </a:lnTo>
                <a:lnTo>
                  <a:pt x="648" y="181"/>
                </a:lnTo>
                <a:lnTo>
                  <a:pt x="652" y="194"/>
                </a:lnTo>
                <a:lnTo>
                  <a:pt x="655" y="207"/>
                </a:lnTo>
                <a:lnTo>
                  <a:pt x="658" y="217"/>
                </a:lnTo>
                <a:lnTo>
                  <a:pt x="662" y="227"/>
                </a:lnTo>
                <a:lnTo>
                  <a:pt x="665" y="240"/>
                </a:lnTo>
                <a:lnTo>
                  <a:pt x="668" y="247"/>
                </a:lnTo>
                <a:lnTo>
                  <a:pt x="672" y="250"/>
                </a:lnTo>
                <a:lnTo>
                  <a:pt x="675" y="254"/>
                </a:lnTo>
                <a:lnTo>
                  <a:pt x="678" y="257"/>
                </a:lnTo>
                <a:lnTo>
                  <a:pt x="681" y="257"/>
                </a:lnTo>
                <a:lnTo>
                  <a:pt x="685" y="257"/>
                </a:lnTo>
                <a:lnTo>
                  <a:pt x="688" y="257"/>
                </a:lnTo>
                <a:lnTo>
                  <a:pt x="691" y="257"/>
                </a:lnTo>
                <a:lnTo>
                  <a:pt x="695" y="257"/>
                </a:lnTo>
                <a:lnTo>
                  <a:pt x="698" y="260"/>
                </a:lnTo>
                <a:lnTo>
                  <a:pt x="701" y="263"/>
                </a:lnTo>
                <a:lnTo>
                  <a:pt x="704" y="260"/>
                </a:lnTo>
                <a:lnTo>
                  <a:pt x="708" y="254"/>
                </a:lnTo>
                <a:lnTo>
                  <a:pt x="711" y="250"/>
                </a:lnTo>
                <a:lnTo>
                  <a:pt x="714" y="247"/>
                </a:lnTo>
                <a:lnTo>
                  <a:pt x="718" y="234"/>
                </a:lnTo>
                <a:lnTo>
                  <a:pt x="721" y="221"/>
                </a:lnTo>
                <a:lnTo>
                  <a:pt x="724" y="201"/>
                </a:lnTo>
                <a:lnTo>
                  <a:pt x="728" y="181"/>
                </a:lnTo>
                <a:lnTo>
                  <a:pt x="731" y="168"/>
                </a:lnTo>
                <a:lnTo>
                  <a:pt x="734" y="155"/>
                </a:lnTo>
                <a:lnTo>
                  <a:pt x="737" y="148"/>
                </a:lnTo>
                <a:lnTo>
                  <a:pt x="741" y="142"/>
                </a:lnTo>
                <a:lnTo>
                  <a:pt x="744" y="148"/>
                </a:lnTo>
                <a:lnTo>
                  <a:pt x="747" y="158"/>
                </a:lnTo>
                <a:lnTo>
                  <a:pt x="751" y="174"/>
                </a:lnTo>
                <a:lnTo>
                  <a:pt x="754" y="194"/>
                </a:lnTo>
                <a:lnTo>
                  <a:pt x="757" y="207"/>
                </a:lnTo>
                <a:lnTo>
                  <a:pt x="760" y="224"/>
                </a:lnTo>
                <a:lnTo>
                  <a:pt x="764" y="234"/>
                </a:lnTo>
                <a:lnTo>
                  <a:pt x="767" y="240"/>
                </a:lnTo>
                <a:lnTo>
                  <a:pt x="770" y="240"/>
                </a:lnTo>
                <a:lnTo>
                  <a:pt x="774" y="244"/>
                </a:lnTo>
                <a:lnTo>
                  <a:pt x="777" y="250"/>
                </a:lnTo>
                <a:lnTo>
                  <a:pt x="780" y="254"/>
                </a:lnTo>
                <a:lnTo>
                  <a:pt x="783" y="260"/>
                </a:lnTo>
                <a:lnTo>
                  <a:pt x="787" y="267"/>
                </a:lnTo>
                <a:lnTo>
                  <a:pt x="790" y="277"/>
                </a:lnTo>
                <a:lnTo>
                  <a:pt x="793" y="286"/>
                </a:lnTo>
                <a:lnTo>
                  <a:pt x="797" y="300"/>
                </a:lnTo>
                <a:lnTo>
                  <a:pt x="800" y="309"/>
                </a:lnTo>
                <a:lnTo>
                  <a:pt x="803" y="313"/>
                </a:lnTo>
                <a:lnTo>
                  <a:pt x="807" y="319"/>
                </a:lnTo>
                <a:lnTo>
                  <a:pt x="810" y="319"/>
                </a:lnTo>
                <a:lnTo>
                  <a:pt x="813" y="323"/>
                </a:lnTo>
                <a:lnTo>
                  <a:pt x="816" y="323"/>
                </a:lnTo>
                <a:lnTo>
                  <a:pt x="820" y="323"/>
                </a:lnTo>
                <a:lnTo>
                  <a:pt x="823" y="319"/>
                </a:lnTo>
                <a:lnTo>
                  <a:pt x="826" y="319"/>
                </a:lnTo>
                <a:lnTo>
                  <a:pt x="830" y="323"/>
                </a:lnTo>
                <a:lnTo>
                  <a:pt x="833" y="323"/>
                </a:lnTo>
                <a:lnTo>
                  <a:pt x="836" y="323"/>
                </a:lnTo>
                <a:lnTo>
                  <a:pt x="839" y="319"/>
                </a:lnTo>
                <a:lnTo>
                  <a:pt x="843" y="319"/>
                </a:lnTo>
                <a:lnTo>
                  <a:pt x="846" y="319"/>
                </a:lnTo>
                <a:lnTo>
                  <a:pt x="849" y="316"/>
                </a:lnTo>
                <a:lnTo>
                  <a:pt x="853" y="313"/>
                </a:lnTo>
                <a:lnTo>
                  <a:pt x="856" y="306"/>
                </a:lnTo>
                <a:lnTo>
                  <a:pt x="859" y="303"/>
                </a:lnTo>
                <a:lnTo>
                  <a:pt x="863" y="300"/>
                </a:lnTo>
                <a:lnTo>
                  <a:pt x="866" y="293"/>
                </a:lnTo>
                <a:lnTo>
                  <a:pt x="869" y="286"/>
                </a:lnTo>
                <a:lnTo>
                  <a:pt x="872" y="280"/>
                </a:lnTo>
                <a:lnTo>
                  <a:pt x="876" y="280"/>
                </a:lnTo>
                <a:lnTo>
                  <a:pt x="879" y="277"/>
                </a:lnTo>
                <a:lnTo>
                  <a:pt x="882" y="273"/>
                </a:lnTo>
                <a:lnTo>
                  <a:pt x="886" y="267"/>
                </a:lnTo>
                <a:lnTo>
                  <a:pt x="889" y="270"/>
                </a:lnTo>
                <a:lnTo>
                  <a:pt x="892" y="270"/>
                </a:lnTo>
                <a:lnTo>
                  <a:pt x="895" y="277"/>
                </a:lnTo>
                <a:lnTo>
                  <a:pt x="899" y="286"/>
                </a:lnTo>
                <a:lnTo>
                  <a:pt x="902" y="290"/>
                </a:lnTo>
                <a:lnTo>
                  <a:pt x="905" y="290"/>
                </a:lnTo>
                <a:lnTo>
                  <a:pt x="909" y="293"/>
                </a:lnTo>
                <a:lnTo>
                  <a:pt x="912" y="296"/>
                </a:lnTo>
                <a:lnTo>
                  <a:pt x="915" y="296"/>
                </a:lnTo>
                <a:lnTo>
                  <a:pt x="919" y="293"/>
                </a:lnTo>
                <a:lnTo>
                  <a:pt x="922" y="293"/>
                </a:lnTo>
                <a:lnTo>
                  <a:pt x="925" y="290"/>
                </a:lnTo>
                <a:lnTo>
                  <a:pt x="928" y="296"/>
                </a:lnTo>
                <a:lnTo>
                  <a:pt x="932" y="303"/>
                </a:lnTo>
                <a:lnTo>
                  <a:pt x="935" y="303"/>
                </a:lnTo>
                <a:lnTo>
                  <a:pt x="938" y="306"/>
                </a:lnTo>
                <a:lnTo>
                  <a:pt x="942" y="309"/>
                </a:lnTo>
                <a:lnTo>
                  <a:pt x="945" y="316"/>
                </a:lnTo>
                <a:lnTo>
                  <a:pt x="948" y="316"/>
                </a:lnTo>
                <a:lnTo>
                  <a:pt x="951" y="316"/>
                </a:lnTo>
                <a:lnTo>
                  <a:pt x="955" y="316"/>
                </a:lnTo>
                <a:lnTo>
                  <a:pt x="958" y="316"/>
                </a:lnTo>
                <a:lnTo>
                  <a:pt x="961" y="323"/>
                </a:lnTo>
                <a:lnTo>
                  <a:pt x="965" y="326"/>
                </a:lnTo>
                <a:lnTo>
                  <a:pt x="968" y="326"/>
                </a:lnTo>
                <a:lnTo>
                  <a:pt x="971" y="326"/>
                </a:lnTo>
                <a:lnTo>
                  <a:pt x="975" y="336"/>
                </a:lnTo>
                <a:lnTo>
                  <a:pt x="978" y="346"/>
                </a:lnTo>
                <a:lnTo>
                  <a:pt x="981" y="356"/>
                </a:lnTo>
                <a:lnTo>
                  <a:pt x="984" y="365"/>
                </a:lnTo>
                <a:lnTo>
                  <a:pt x="988" y="369"/>
                </a:lnTo>
                <a:lnTo>
                  <a:pt x="991" y="375"/>
                </a:lnTo>
                <a:lnTo>
                  <a:pt x="994" y="385"/>
                </a:lnTo>
                <a:lnTo>
                  <a:pt x="998" y="395"/>
                </a:lnTo>
                <a:lnTo>
                  <a:pt x="1001" y="398"/>
                </a:lnTo>
                <a:lnTo>
                  <a:pt x="1004" y="405"/>
                </a:lnTo>
                <a:lnTo>
                  <a:pt x="1007" y="412"/>
                </a:lnTo>
                <a:lnTo>
                  <a:pt x="1011" y="418"/>
                </a:lnTo>
                <a:lnTo>
                  <a:pt x="1014" y="415"/>
                </a:lnTo>
                <a:lnTo>
                  <a:pt x="1017" y="412"/>
                </a:lnTo>
                <a:lnTo>
                  <a:pt x="1021" y="398"/>
                </a:lnTo>
                <a:lnTo>
                  <a:pt x="1024" y="389"/>
                </a:lnTo>
                <a:lnTo>
                  <a:pt x="1027" y="382"/>
                </a:lnTo>
                <a:lnTo>
                  <a:pt x="1031" y="375"/>
                </a:lnTo>
                <a:lnTo>
                  <a:pt x="1034" y="362"/>
                </a:lnTo>
                <a:lnTo>
                  <a:pt x="1037" y="349"/>
                </a:lnTo>
                <a:lnTo>
                  <a:pt x="1040" y="346"/>
                </a:lnTo>
                <a:lnTo>
                  <a:pt x="1044" y="342"/>
                </a:lnTo>
                <a:lnTo>
                  <a:pt x="1047" y="342"/>
                </a:lnTo>
                <a:lnTo>
                  <a:pt x="1050" y="342"/>
                </a:lnTo>
                <a:lnTo>
                  <a:pt x="1054" y="346"/>
                </a:lnTo>
                <a:lnTo>
                  <a:pt x="1057" y="346"/>
                </a:lnTo>
                <a:lnTo>
                  <a:pt x="1060" y="352"/>
                </a:lnTo>
                <a:lnTo>
                  <a:pt x="1063" y="356"/>
                </a:lnTo>
                <a:lnTo>
                  <a:pt x="1067" y="356"/>
                </a:lnTo>
                <a:lnTo>
                  <a:pt x="1070" y="352"/>
                </a:lnTo>
                <a:lnTo>
                  <a:pt x="1073" y="349"/>
                </a:lnTo>
                <a:lnTo>
                  <a:pt x="1077" y="349"/>
                </a:lnTo>
                <a:lnTo>
                  <a:pt x="1080" y="346"/>
                </a:lnTo>
                <a:lnTo>
                  <a:pt x="1083" y="342"/>
                </a:lnTo>
                <a:lnTo>
                  <a:pt x="1086" y="333"/>
                </a:lnTo>
                <a:lnTo>
                  <a:pt x="1090" y="326"/>
                </a:lnTo>
                <a:lnTo>
                  <a:pt x="1093" y="319"/>
                </a:lnTo>
                <a:lnTo>
                  <a:pt x="1096" y="313"/>
                </a:lnTo>
                <a:lnTo>
                  <a:pt x="1100" y="300"/>
                </a:lnTo>
                <a:lnTo>
                  <a:pt x="1103" y="290"/>
                </a:lnTo>
                <a:lnTo>
                  <a:pt x="1106" y="280"/>
                </a:lnTo>
                <a:lnTo>
                  <a:pt x="1110" y="270"/>
                </a:lnTo>
                <a:lnTo>
                  <a:pt x="1113" y="263"/>
                </a:lnTo>
                <a:lnTo>
                  <a:pt x="1116" y="260"/>
                </a:lnTo>
                <a:lnTo>
                  <a:pt x="1119" y="257"/>
                </a:lnTo>
                <a:lnTo>
                  <a:pt x="1123" y="257"/>
                </a:lnTo>
                <a:lnTo>
                  <a:pt x="1126" y="263"/>
                </a:lnTo>
                <a:lnTo>
                  <a:pt x="1129" y="270"/>
                </a:lnTo>
                <a:lnTo>
                  <a:pt x="1133" y="277"/>
                </a:lnTo>
                <a:lnTo>
                  <a:pt x="1136" y="283"/>
                </a:lnTo>
                <a:lnTo>
                  <a:pt x="1139" y="290"/>
                </a:lnTo>
                <a:lnTo>
                  <a:pt x="1142" y="296"/>
                </a:lnTo>
                <a:lnTo>
                  <a:pt x="1146" y="300"/>
                </a:lnTo>
                <a:lnTo>
                  <a:pt x="1149" y="300"/>
                </a:lnTo>
                <a:lnTo>
                  <a:pt x="1152" y="296"/>
                </a:lnTo>
                <a:lnTo>
                  <a:pt x="1156" y="293"/>
                </a:lnTo>
                <a:lnTo>
                  <a:pt x="1159" y="290"/>
                </a:lnTo>
                <a:lnTo>
                  <a:pt x="1162" y="293"/>
                </a:lnTo>
                <a:lnTo>
                  <a:pt x="1166" y="293"/>
                </a:lnTo>
                <a:lnTo>
                  <a:pt x="1169" y="293"/>
                </a:lnTo>
                <a:lnTo>
                  <a:pt x="1172" y="303"/>
                </a:lnTo>
                <a:lnTo>
                  <a:pt x="1175" y="316"/>
                </a:lnTo>
                <a:lnTo>
                  <a:pt x="1179" y="333"/>
                </a:lnTo>
                <a:lnTo>
                  <a:pt x="1182" y="352"/>
                </a:lnTo>
                <a:lnTo>
                  <a:pt x="1185" y="369"/>
                </a:lnTo>
                <a:lnTo>
                  <a:pt x="1189" y="389"/>
                </a:lnTo>
                <a:lnTo>
                  <a:pt x="1192" y="405"/>
                </a:lnTo>
                <a:lnTo>
                  <a:pt x="1195" y="421"/>
                </a:lnTo>
                <a:lnTo>
                  <a:pt x="1198" y="428"/>
                </a:lnTo>
                <a:lnTo>
                  <a:pt x="1202" y="431"/>
                </a:lnTo>
                <a:lnTo>
                  <a:pt x="1205" y="431"/>
                </a:lnTo>
                <a:lnTo>
                  <a:pt x="1208" y="431"/>
                </a:lnTo>
                <a:lnTo>
                  <a:pt x="1212" y="428"/>
                </a:lnTo>
                <a:lnTo>
                  <a:pt x="1215" y="425"/>
                </a:lnTo>
                <a:lnTo>
                  <a:pt x="1218" y="418"/>
                </a:lnTo>
                <a:lnTo>
                  <a:pt x="1222" y="408"/>
                </a:lnTo>
                <a:lnTo>
                  <a:pt x="1225" y="398"/>
                </a:lnTo>
                <a:lnTo>
                  <a:pt x="1228" y="395"/>
                </a:lnTo>
                <a:lnTo>
                  <a:pt x="1231" y="389"/>
                </a:lnTo>
                <a:lnTo>
                  <a:pt x="1235" y="379"/>
                </a:lnTo>
                <a:lnTo>
                  <a:pt x="1238" y="372"/>
                </a:lnTo>
                <a:lnTo>
                  <a:pt x="1241" y="365"/>
                </a:lnTo>
                <a:lnTo>
                  <a:pt x="1245" y="359"/>
                </a:lnTo>
                <a:lnTo>
                  <a:pt x="1248" y="356"/>
                </a:lnTo>
                <a:lnTo>
                  <a:pt x="1251" y="349"/>
                </a:lnTo>
                <a:lnTo>
                  <a:pt x="1254" y="349"/>
                </a:lnTo>
                <a:lnTo>
                  <a:pt x="1258" y="349"/>
                </a:lnTo>
                <a:lnTo>
                  <a:pt x="1261" y="349"/>
                </a:lnTo>
                <a:lnTo>
                  <a:pt x="1264" y="346"/>
                </a:lnTo>
                <a:lnTo>
                  <a:pt x="1268" y="342"/>
                </a:lnTo>
                <a:lnTo>
                  <a:pt x="1271" y="339"/>
                </a:lnTo>
                <a:lnTo>
                  <a:pt x="1274" y="336"/>
                </a:lnTo>
                <a:lnTo>
                  <a:pt x="1278" y="323"/>
                </a:lnTo>
                <a:lnTo>
                  <a:pt x="1281" y="306"/>
                </a:lnTo>
                <a:lnTo>
                  <a:pt x="1284" y="286"/>
                </a:lnTo>
                <a:lnTo>
                  <a:pt x="1287" y="260"/>
                </a:lnTo>
                <a:lnTo>
                  <a:pt x="1291" y="240"/>
                </a:lnTo>
                <a:lnTo>
                  <a:pt x="1294" y="221"/>
                </a:lnTo>
                <a:lnTo>
                  <a:pt x="1297" y="207"/>
                </a:lnTo>
                <a:lnTo>
                  <a:pt x="1301" y="194"/>
                </a:lnTo>
                <a:lnTo>
                  <a:pt x="1304" y="194"/>
                </a:lnTo>
                <a:lnTo>
                  <a:pt x="1307" y="201"/>
                </a:lnTo>
                <a:lnTo>
                  <a:pt x="1310" y="211"/>
                </a:lnTo>
                <a:lnTo>
                  <a:pt x="1314" y="224"/>
                </a:lnTo>
                <a:lnTo>
                  <a:pt x="1317" y="237"/>
                </a:lnTo>
                <a:lnTo>
                  <a:pt x="1320" y="250"/>
                </a:lnTo>
                <a:lnTo>
                  <a:pt x="1324" y="267"/>
                </a:lnTo>
                <a:lnTo>
                  <a:pt x="1327" y="280"/>
                </a:lnTo>
                <a:lnTo>
                  <a:pt x="1330" y="290"/>
                </a:lnTo>
                <a:lnTo>
                  <a:pt x="1334" y="293"/>
                </a:lnTo>
                <a:lnTo>
                  <a:pt x="1337" y="293"/>
                </a:lnTo>
                <a:lnTo>
                  <a:pt x="1340" y="296"/>
                </a:lnTo>
                <a:lnTo>
                  <a:pt x="1343" y="296"/>
                </a:lnTo>
                <a:lnTo>
                  <a:pt x="1347" y="296"/>
                </a:lnTo>
                <a:lnTo>
                  <a:pt x="1350" y="296"/>
                </a:lnTo>
                <a:lnTo>
                  <a:pt x="1353" y="296"/>
                </a:lnTo>
                <a:lnTo>
                  <a:pt x="1357" y="296"/>
                </a:lnTo>
                <a:lnTo>
                  <a:pt x="1360" y="300"/>
                </a:lnTo>
                <a:lnTo>
                  <a:pt x="1363" y="303"/>
                </a:lnTo>
                <a:lnTo>
                  <a:pt x="1366" y="300"/>
                </a:lnTo>
                <a:lnTo>
                  <a:pt x="1370" y="300"/>
                </a:lnTo>
                <a:lnTo>
                  <a:pt x="1373" y="303"/>
                </a:lnTo>
                <a:lnTo>
                  <a:pt x="1376" y="306"/>
                </a:lnTo>
                <a:lnTo>
                  <a:pt x="1380" y="309"/>
                </a:lnTo>
                <a:lnTo>
                  <a:pt x="1383" y="313"/>
                </a:lnTo>
                <a:lnTo>
                  <a:pt x="1386" y="313"/>
                </a:lnTo>
                <a:lnTo>
                  <a:pt x="1390" y="313"/>
                </a:lnTo>
                <a:lnTo>
                  <a:pt x="1393" y="309"/>
                </a:lnTo>
                <a:lnTo>
                  <a:pt x="1396" y="300"/>
                </a:lnTo>
                <a:lnTo>
                  <a:pt x="1399" y="286"/>
                </a:lnTo>
                <a:lnTo>
                  <a:pt x="1403" y="277"/>
                </a:lnTo>
                <a:lnTo>
                  <a:pt x="1406" y="270"/>
                </a:lnTo>
                <a:lnTo>
                  <a:pt x="1409" y="260"/>
                </a:lnTo>
                <a:lnTo>
                  <a:pt x="1413" y="254"/>
                </a:lnTo>
                <a:lnTo>
                  <a:pt x="1416" y="244"/>
                </a:lnTo>
                <a:lnTo>
                  <a:pt x="1419" y="227"/>
                </a:lnTo>
                <a:lnTo>
                  <a:pt x="1422" y="217"/>
                </a:lnTo>
                <a:lnTo>
                  <a:pt x="1426" y="204"/>
                </a:lnTo>
                <a:lnTo>
                  <a:pt x="1429" y="188"/>
                </a:lnTo>
                <a:lnTo>
                  <a:pt x="1432" y="171"/>
                </a:lnTo>
                <a:lnTo>
                  <a:pt x="1436" y="155"/>
                </a:lnTo>
                <a:lnTo>
                  <a:pt x="1439" y="138"/>
                </a:lnTo>
                <a:lnTo>
                  <a:pt x="1442" y="118"/>
                </a:lnTo>
                <a:lnTo>
                  <a:pt x="1445" y="102"/>
                </a:lnTo>
                <a:lnTo>
                  <a:pt x="1449" y="86"/>
                </a:lnTo>
                <a:lnTo>
                  <a:pt x="1452" y="72"/>
                </a:lnTo>
                <a:lnTo>
                  <a:pt x="1455" y="66"/>
                </a:lnTo>
                <a:lnTo>
                  <a:pt x="1459" y="62"/>
                </a:lnTo>
                <a:lnTo>
                  <a:pt x="1462" y="59"/>
                </a:lnTo>
                <a:lnTo>
                  <a:pt x="1465" y="56"/>
                </a:lnTo>
                <a:lnTo>
                  <a:pt x="1469" y="53"/>
                </a:lnTo>
                <a:lnTo>
                  <a:pt x="1472" y="49"/>
                </a:lnTo>
                <a:lnTo>
                  <a:pt x="1475" y="46"/>
                </a:lnTo>
                <a:lnTo>
                  <a:pt x="1478" y="46"/>
                </a:lnTo>
                <a:lnTo>
                  <a:pt x="1482" y="46"/>
                </a:lnTo>
                <a:lnTo>
                  <a:pt x="1485" y="46"/>
                </a:lnTo>
                <a:lnTo>
                  <a:pt x="1488" y="49"/>
                </a:lnTo>
                <a:lnTo>
                  <a:pt x="1492" y="59"/>
                </a:lnTo>
                <a:lnTo>
                  <a:pt x="1495" y="66"/>
                </a:lnTo>
                <a:lnTo>
                  <a:pt x="1498" y="72"/>
                </a:lnTo>
                <a:lnTo>
                  <a:pt x="1501" y="79"/>
                </a:lnTo>
                <a:lnTo>
                  <a:pt x="1505" y="92"/>
                </a:lnTo>
                <a:lnTo>
                  <a:pt x="1508" y="102"/>
                </a:lnTo>
                <a:lnTo>
                  <a:pt x="1511" y="115"/>
                </a:lnTo>
                <a:lnTo>
                  <a:pt x="1515" y="125"/>
                </a:lnTo>
                <a:lnTo>
                  <a:pt x="1518" y="135"/>
                </a:lnTo>
                <a:lnTo>
                  <a:pt x="1521" y="142"/>
                </a:lnTo>
                <a:lnTo>
                  <a:pt x="1525" y="151"/>
                </a:lnTo>
                <a:lnTo>
                  <a:pt x="1528" y="155"/>
                </a:lnTo>
                <a:lnTo>
                  <a:pt x="1531" y="158"/>
                </a:lnTo>
                <a:lnTo>
                  <a:pt x="1534" y="161"/>
                </a:lnTo>
                <a:lnTo>
                  <a:pt x="1538" y="165"/>
                </a:lnTo>
                <a:lnTo>
                  <a:pt x="1541" y="168"/>
                </a:lnTo>
                <a:lnTo>
                  <a:pt x="1544" y="171"/>
                </a:lnTo>
                <a:lnTo>
                  <a:pt x="1548" y="171"/>
                </a:lnTo>
                <a:lnTo>
                  <a:pt x="1551" y="174"/>
                </a:lnTo>
                <a:lnTo>
                  <a:pt x="1554" y="178"/>
                </a:lnTo>
                <a:lnTo>
                  <a:pt x="1557" y="184"/>
                </a:lnTo>
                <a:lnTo>
                  <a:pt x="1561" y="191"/>
                </a:lnTo>
                <a:lnTo>
                  <a:pt x="1564" y="194"/>
                </a:lnTo>
                <a:lnTo>
                  <a:pt x="1567" y="198"/>
                </a:lnTo>
                <a:lnTo>
                  <a:pt x="1571" y="201"/>
                </a:lnTo>
                <a:lnTo>
                  <a:pt x="1574" y="198"/>
                </a:lnTo>
                <a:lnTo>
                  <a:pt x="1577" y="191"/>
                </a:lnTo>
                <a:lnTo>
                  <a:pt x="1581" y="184"/>
                </a:lnTo>
                <a:lnTo>
                  <a:pt x="1584" y="178"/>
                </a:lnTo>
                <a:lnTo>
                  <a:pt x="1587" y="174"/>
                </a:lnTo>
                <a:lnTo>
                  <a:pt x="1590" y="174"/>
                </a:lnTo>
                <a:lnTo>
                  <a:pt x="1594" y="174"/>
                </a:lnTo>
                <a:lnTo>
                  <a:pt x="1597" y="168"/>
                </a:lnTo>
                <a:lnTo>
                  <a:pt x="1600" y="165"/>
                </a:lnTo>
                <a:lnTo>
                  <a:pt x="1604" y="161"/>
                </a:lnTo>
                <a:lnTo>
                  <a:pt x="1607" y="158"/>
                </a:lnTo>
                <a:lnTo>
                  <a:pt x="1610" y="148"/>
                </a:lnTo>
                <a:lnTo>
                  <a:pt x="1613" y="142"/>
                </a:lnTo>
                <a:lnTo>
                  <a:pt x="1617" y="128"/>
                </a:lnTo>
                <a:lnTo>
                  <a:pt x="1620" y="118"/>
                </a:lnTo>
                <a:lnTo>
                  <a:pt x="1623" y="109"/>
                </a:lnTo>
                <a:lnTo>
                  <a:pt x="1627" y="95"/>
                </a:lnTo>
                <a:lnTo>
                  <a:pt x="1630" y="79"/>
                </a:lnTo>
                <a:lnTo>
                  <a:pt x="1633" y="66"/>
                </a:lnTo>
                <a:lnTo>
                  <a:pt x="1637" y="56"/>
                </a:lnTo>
                <a:lnTo>
                  <a:pt x="1640" y="46"/>
                </a:lnTo>
                <a:lnTo>
                  <a:pt x="1643" y="46"/>
                </a:lnTo>
                <a:lnTo>
                  <a:pt x="1646" y="46"/>
                </a:lnTo>
                <a:lnTo>
                  <a:pt x="1650" y="49"/>
                </a:lnTo>
                <a:lnTo>
                  <a:pt x="1653" y="53"/>
                </a:lnTo>
                <a:lnTo>
                  <a:pt x="1656" y="62"/>
                </a:lnTo>
                <a:lnTo>
                  <a:pt x="1660" y="72"/>
                </a:lnTo>
                <a:lnTo>
                  <a:pt x="1663" y="76"/>
                </a:lnTo>
                <a:lnTo>
                  <a:pt x="1666" y="79"/>
                </a:lnTo>
                <a:lnTo>
                  <a:pt x="1669" y="86"/>
                </a:lnTo>
                <a:lnTo>
                  <a:pt x="1673" y="92"/>
                </a:lnTo>
                <a:lnTo>
                  <a:pt x="1676" y="95"/>
                </a:lnTo>
                <a:lnTo>
                  <a:pt x="1679" y="95"/>
                </a:lnTo>
                <a:lnTo>
                  <a:pt x="1683" y="99"/>
                </a:lnTo>
                <a:lnTo>
                  <a:pt x="1686" y="102"/>
                </a:lnTo>
                <a:lnTo>
                  <a:pt x="1689" y="105"/>
                </a:lnTo>
                <a:lnTo>
                  <a:pt x="1693" y="109"/>
                </a:lnTo>
                <a:lnTo>
                  <a:pt x="1696" y="115"/>
                </a:lnTo>
                <a:lnTo>
                  <a:pt x="1699" y="118"/>
                </a:lnTo>
                <a:lnTo>
                  <a:pt x="1702" y="132"/>
                </a:lnTo>
                <a:lnTo>
                  <a:pt x="1706" y="148"/>
                </a:lnTo>
                <a:lnTo>
                  <a:pt x="1709" y="155"/>
                </a:lnTo>
                <a:lnTo>
                  <a:pt x="1712" y="165"/>
                </a:lnTo>
                <a:lnTo>
                  <a:pt x="1716" y="165"/>
                </a:lnTo>
                <a:lnTo>
                  <a:pt x="1719" y="168"/>
                </a:lnTo>
                <a:lnTo>
                  <a:pt x="1722" y="171"/>
                </a:lnTo>
                <a:lnTo>
                  <a:pt x="1725" y="174"/>
                </a:lnTo>
                <a:lnTo>
                  <a:pt x="1729" y="178"/>
                </a:lnTo>
                <a:lnTo>
                  <a:pt x="1732" y="181"/>
                </a:lnTo>
                <a:lnTo>
                  <a:pt x="1735" y="188"/>
                </a:lnTo>
                <a:lnTo>
                  <a:pt x="1739" y="194"/>
                </a:lnTo>
                <a:lnTo>
                  <a:pt x="1742" y="198"/>
                </a:lnTo>
                <a:lnTo>
                  <a:pt x="1745" y="201"/>
                </a:lnTo>
                <a:lnTo>
                  <a:pt x="1748" y="201"/>
                </a:lnTo>
                <a:lnTo>
                  <a:pt x="1752" y="201"/>
                </a:lnTo>
                <a:lnTo>
                  <a:pt x="1755" y="207"/>
                </a:lnTo>
                <a:lnTo>
                  <a:pt x="1758" y="211"/>
                </a:lnTo>
                <a:lnTo>
                  <a:pt x="1762" y="201"/>
                </a:lnTo>
                <a:lnTo>
                  <a:pt x="1765" y="194"/>
                </a:lnTo>
                <a:lnTo>
                  <a:pt x="1768" y="184"/>
                </a:lnTo>
                <a:lnTo>
                  <a:pt x="1772" y="178"/>
                </a:lnTo>
                <a:lnTo>
                  <a:pt x="1775" y="171"/>
                </a:lnTo>
                <a:lnTo>
                  <a:pt x="1778" y="165"/>
                </a:lnTo>
                <a:lnTo>
                  <a:pt x="1781" y="155"/>
                </a:lnTo>
                <a:lnTo>
                  <a:pt x="1785" y="145"/>
                </a:lnTo>
                <a:lnTo>
                  <a:pt x="1788" y="142"/>
                </a:lnTo>
                <a:lnTo>
                  <a:pt x="1791" y="138"/>
                </a:lnTo>
                <a:lnTo>
                  <a:pt x="1795" y="135"/>
                </a:lnTo>
                <a:lnTo>
                  <a:pt x="1798" y="132"/>
                </a:lnTo>
                <a:lnTo>
                  <a:pt x="1801" y="142"/>
                </a:lnTo>
                <a:lnTo>
                  <a:pt x="1804" y="151"/>
                </a:lnTo>
                <a:lnTo>
                  <a:pt x="1808" y="158"/>
                </a:lnTo>
                <a:lnTo>
                  <a:pt x="1811" y="168"/>
                </a:lnTo>
                <a:lnTo>
                  <a:pt x="1814" y="168"/>
                </a:lnTo>
              </a:path>
            </a:pathLst>
          </a:custGeom>
          <a:noFill/>
          <a:ln w="38100">
            <a:solidFill>
              <a:srgbClr val="FFFF00"/>
            </a:solidFill>
            <a:prstDash val="solid"/>
            <a:round/>
            <a:headEnd/>
            <a:tailEnd/>
          </a:ln>
        </p:spPr>
        <p:txBody>
          <a:bodyPr/>
          <a:lstStyle/>
          <a:p>
            <a:endParaRPr lang="zh-CN" altLang="en-US"/>
          </a:p>
        </p:txBody>
      </p:sp>
      <p:sp>
        <p:nvSpPr>
          <p:cNvPr id="1171577" name="Freeform 121"/>
          <p:cNvSpPr>
            <a:spLocks/>
          </p:cNvSpPr>
          <p:nvPr/>
        </p:nvSpPr>
        <p:spPr bwMode="auto">
          <a:xfrm>
            <a:off x="1074738" y="5432425"/>
            <a:ext cx="2879725" cy="925513"/>
          </a:xfrm>
          <a:custGeom>
            <a:avLst/>
            <a:gdLst/>
            <a:ahLst/>
            <a:cxnLst>
              <a:cxn ang="0">
                <a:pos x="26" y="527"/>
              </a:cxn>
              <a:cxn ang="0">
                <a:pos x="56" y="490"/>
              </a:cxn>
              <a:cxn ang="0">
                <a:pos x="85" y="461"/>
              </a:cxn>
              <a:cxn ang="0">
                <a:pos x="115" y="434"/>
              </a:cxn>
              <a:cxn ang="0">
                <a:pos x="145" y="467"/>
              </a:cxn>
              <a:cxn ang="0">
                <a:pos x="174" y="510"/>
              </a:cxn>
              <a:cxn ang="0">
                <a:pos x="204" y="464"/>
              </a:cxn>
              <a:cxn ang="0">
                <a:pos x="233" y="451"/>
              </a:cxn>
              <a:cxn ang="0">
                <a:pos x="263" y="375"/>
              </a:cxn>
              <a:cxn ang="0">
                <a:pos x="293" y="276"/>
              </a:cxn>
              <a:cxn ang="0">
                <a:pos x="322" y="217"/>
              </a:cxn>
              <a:cxn ang="0">
                <a:pos x="352" y="112"/>
              </a:cxn>
              <a:cxn ang="0">
                <a:pos x="382" y="33"/>
              </a:cxn>
              <a:cxn ang="0">
                <a:pos x="411" y="13"/>
              </a:cxn>
              <a:cxn ang="0">
                <a:pos x="441" y="89"/>
              </a:cxn>
              <a:cxn ang="0">
                <a:pos x="471" y="230"/>
              </a:cxn>
              <a:cxn ang="0">
                <a:pos x="500" y="421"/>
              </a:cxn>
              <a:cxn ang="0">
                <a:pos x="530" y="454"/>
              </a:cxn>
              <a:cxn ang="0">
                <a:pos x="560" y="349"/>
              </a:cxn>
              <a:cxn ang="0">
                <a:pos x="589" y="217"/>
              </a:cxn>
              <a:cxn ang="0">
                <a:pos x="619" y="118"/>
              </a:cxn>
              <a:cxn ang="0">
                <a:pos x="648" y="168"/>
              </a:cxn>
              <a:cxn ang="0">
                <a:pos x="678" y="194"/>
              </a:cxn>
              <a:cxn ang="0">
                <a:pos x="708" y="135"/>
              </a:cxn>
              <a:cxn ang="0">
                <a:pos x="737" y="75"/>
              </a:cxn>
              <a:cxn ang="0">
                <a:pos x="767" y="154"/>
              </a:cxn>
              <a:cxn ang="0">
                <a:pos x="797" y="217"/>
              </a:cxn>
              <a:cxn ang="0">
                <a:pos x="826" y="237"/>
              </a:cxn>
              <a:cxn ang="0">
                <a:pos x="856" y="220"/>
              </a:cxn>
              <a:cxn ang="0">
                <a:pos x="886" y="161"/>
              </a:cxn>
              <a:cxn ang="0">
                <a:pos x="915" y="224"/>
              </a:cxn>
              <a:cxn ang="0">
                <a:pos x="945" y="270"/>
              </a:cxn>
              <a:cxn ang="0">
                <a:pos x="975" y="299"/>
              </a:cxn>
              <a:cxn ang="0">
                <a:pos x="1004" y="342"/>
              </a:cxn>
              <a:cxn ang="0">
                <a:pos x="1034" y="359"/>
              </a:cxn>
              <a:cxn ang="0">
                <a:pos x="1063" y="346"/>
              </a:cxn>
              <a:cxn ang="0">
                <a:pos x="1093" y="392"/>
              </a:cxn>
              <a:cxn ang="0">
                <a:pos x="1123" y="431"/>
              </a:cxn>
              <a:cxn ang="0">
                <a:pos x="1152" y="481"/>
              </a:cxn>
              <a:cxn ang="0">
                <a:pos x="1182" y="464"/>
              </a:cxn>
              <a:cxn ang="0">
                <a:pos x="1212" y="523"/>
              </a:cxn>
              <a:cxn ang="0">
                <a:pos x="1241" y="510"/>
              </a:cxn>
              <a:cxn ang="0">
                <a:pos x="1271" y="533"/>
              </a:cxn>
              <a:cxn ang="0">
                <a:pos x="1301" y="490"/>
              </a:cxn>
              <a:cxn ang="0">
                <a:pos x="1330" y="573"/>
              </a:cxn>
              <a:cxn ang="0">
                <a:pos x="1360" y="569"/>
              </a:cxn>
              <a:cxn ang="0">
                <a:pos x="1390" y="556"/>
              </a:cxn>
              <a:cxn ang="0">
                <a:pos x="1419" y="563"/>
              </a:cxn>
              <a:cxn ang="0">
                <a:pos x="1449" y="520"/>
              </a:cxn>
              <a:cxn ang="0">
                <a:pos x="1478" y="550"/>
              </a:cxn>
              <a:cxn ang="0">
                <a:pos x="1508" y="563"/>
              </a:cxn>
              <a:cxn ang="0">
                <a:pos x="1538" y="550"/>
              </a:cxn>
              <a:cxn ang="0">
                <a:pos x="1567" y="550"/>
              </a:cxn>
              <a:cxn ang="0">
                <a:pos x="1597" y="523"/>
              </a:cxn>
              <a:cxn ang="0">
                <a:pos x="1627" y="467"/>
              </a:cxn>
              <a:cxn ang="0">
                <a:pos x="1656" y="494"/>
              </a:cxn>
              <a:cxn ang="0">
                <a:pos x="1686" y="490"/>
              </a:cxn>
              <a:cxn ang="0">
                <a:pos x="1716" y="550"/>
              </a:cxn>
              <a:cxn ang="0">
                <a:pos x="1745" y="566"/>
              </a:cxn>
              <a:cxn ang="0">
                <a:pos x="1775" y="504"/>
              </a:cxn>
              <a:cxn ang="0">
                <a:pos x="1804" y="510"/>
              </a:cxn>
            </a:cxnLst>
            <a:rect l="0" t="0" r="r" b="b"/>
            <a:pathLst>
              <a:path w="1814" h="583">
                <a:moveTo>
                  <a:pt x="0" y="504"/>
                </a:moveTo>
                <a:lnTo>
                  <a:pt x="3" y="513"/>
                </a:lnTo>
                <a:lnTo>
                  <a:pt x="6" y="523"/>
                </a:lnTo>
                <a:lnTo>
                  <a:pt x="10" y="530"/>
                </a:lnTo>
                <a:lnTo>
                  <a:pt x="13" y="537"/>
                </a:lnTo>
                <a:lnTo>
                  <a:pt x="16" y="537"/>
                </a:lnTo>
                <a:lnTo>
                  <a:pt x="19" y="537"/>
                </a:lnTo>
                <a:lnTo>
                  <a:pt x="23" y="533"/>
                </a:lnTo>
                <a:lnTo>
                  <a:pt x="26" y="527"/>
                </a:lnTo>
                <a:lnTo>
                  <a:pt x="29" y="520"/>
                </a:lnTo>
                <a:lnTo>
                  <a:pt x="33" y="513"/>
                </a:lnTo>
                <a:lnTo>
                  <a:pt x="36" y="510"/>
                </a:lnTo>
                <a:lnTo>
                  <a:pt x="39" y="507"/>
                </a:lnTo>
                <a:lnTo>
                  <a:pt x="42" y="504"/>
                </a:lnTo>
                <a:lnTo>
                  <a:pt x="46" y="500"/>
                </a:lnTo>
                <a:lnTo>
                  <a:pt x="49" y="497"/>
                </a:lnTo>
                <a:lnTo>
                  <a:pt x="52" y="494"/>
                </a:lnTo>
                <a:lnTo>
                  <a:pt x="56" y="490"/>
                </a:lnTo>
                <a:lnTo>
                  <a:pt x="59" y="490"/>
                </a:lnTo>
                <a:lnTo>
                  <a:pt x="62" y="487"/>
                </a:lnTo>
                <a:lnTo>
                  <a:pt x="66" y="484"/>
                </a:lnTo>
                <a:lnTo>
                  <a:pt x="69" y="481"/>
                </a:lnTo>
                <a:lnTo>
                  <a:pt x="72" y="481"/>
                </a:lnTo>
                <a:lnTo>
                  <a:pt x="75" y="477"/>
                </a:lnTo>
                <a:lnTo>
                  <a:pt x="79" y="474"/>
                </a:lnTo>
                <a:lnTo>
                  <a:pt x="82" y="467"/>
                </a:lnTo>
                <a:lnTo>
                  <a:pt x="85" y="461"/>
                </a:lnTo>
                <a:lnTo>
                  <a:pt x="89" y="454"/>
                </a:lnTo>
                <a:lnTo>
                  <a:pt x="92" y="444"/>
                </a:lnTo>
                <a:lnTo>
                  <a:pt x="95" y="438"/>
                </a:lnTo>
                <a:lnTo>
                  <a:pt x="98" y="431"/>
                </a:lnTo>
                <a:lnTo>
                  <a:pt x="102" y="431"/>
                </a:lnTo>
                <a:lnTo>
                  <a:pt x="105" y="431"/>
                </a:lnTo>
                <a:lnTo>
                  <a:pt x="108" y="431"/>
                </a:lnTo>
                <a:lnTo>
                  <a:pt x="112" y="431"/>
                </a:lnTo>
                <a:lnTo>
                  <a:pt x="115" y="434"/>
                </a:lnTo>
                <a:lnTo>
                  <a:pt x="118" y="438"/>
                </a:lnTo>
                <a:lnTo>
                  <a:pt x="121" y="444"/>
                </a:lnTo>
                <a:lnTo>
                  <a:pt x="125" y="451"/>
                </a:lnTo>
                <a:lnTo>
                  <a:pt x="128" y="454"/>
                </a:lnTo>
                <a:lnTo>
                  <a:pt x="131" y="454"/>
                </a:lnTo>
                <a:lnTo>
                  <a:pt x="135" y="457"/>
                </a:lnTo>
                <a:lnTo>
                  <a:pt x="138" y="461"/>
                </a:lnTo>
                <a:lnTo>
                  <a:pt x="141" y="464"/>
                </a:lnTo>
                <a:lnTo>
                  <a:pt x="145" y="467"/>
                </a:lnTo>
                <a:lnTo>
                  <a:pt x="148" y="474"/>
                </a:lnTo>
                <a:lnTo>
                  <a:pt x="151" y="481"/>
                </a:lnTo>
                <a:lnTo>
                  <a:pt x="154" y="487"/>
                </a:lnTo>
                <a:lnTo>
                  <a:pt x="158" y="494"/>
                </a:lnTo>
                <a:lnTo>
                  <a:pt x="161" y="500"/>
                </a:lnTo>
                <a:lnTo>
                  <a:pt x="164" y="504"/>
                </a:lnTo>
                <a:lnTo>
                  <a:pt x="168" y="507"/>
                </a:lnTo>
                <a:lnTo>
                  <a:pt x="171" y="510"/>
                </a:lnTo>
                <a:lnTo>
                  <a:pt x="174" y="510"/>
                </a:lnTo>
                <a:lnTo>
                  <a:pt x="177" y="507"/>
                </a:lnTo>
                <a:lnTo>
                  <a:pt x="181" y="504"/>
                </a:lnTo>
                <a:lnTo>
                  <a:pt x="184" y="500"/>
                </a:lnTo>
                <a:lnTo>
                  <a:pt x="187" y="494"/>
                </a:lnTo>
                <a:lnTo>
                  <a:pt x="191" y="490"/>
                </a:lnTo>
                <a:lnTo>
                  <a:pt x="194" y="484"/>
                </a:lnTo>
                <a:lnTo>
                  <a:pt x="197" y="477"/>
                </a:lnTo>
                <a:lnTo>
                  <a:pt x="201" y="471"/>
                </a:lnTo>
                <a:lnTo>
                  <a:pt x="204" y="464"/>
                </a:lnTo>
                <a:lnTo>
                  <a:pt x="207" y="457"/>
                </a:lnTo>
                <a:lnTo>
                  <a:pt x="210" y="454"/>
                </a:lnTo>
                <a:lnTo>
                  <a:pt x="214" y="448"/>
                </a:lnTo>
                <a:lnTo>
                  <a:pt x="217" y="444"/>
                </a:lnTo>
                <a:lnTo>
                  <a:pt x="220" y="444"/>
                </a:lnTo>
                <a:lnTo>
                  <a:pt x="224" y="448"/>
                </a:lnTo>
                <a:lnTo>
                  <a:pt x="227" y="448"/>
                </a:lnTo>
                <a:lnTo>
                  <a:pt x="230" y="451"/>
                </a:lnTo>
                <a:lnTo>
                  <a:pt x="233" y="451"/>
                </a:lnTo>
                <a:lnTo>
                  <a:pt x="237" y="451"/>
                </a:lnTo>
                <a:lnTo>
                  <a:pt x="240" y="448"/>
                </a:lnTo>
                <a:lnTo>
                  <a:pt x="243" y="444"/>
                </a:lnTo>
                <a:lnTo>
                  <a:pt x="247" y="438"/>
                </a:lnTo>
                <a:lnTo>
                  <a:pt x="250" y="428"/>
                </a:lnTo>
                <a:lnTo>
                  <a:pt x="253" y="418"/>
                </a:lnTo>
                <a:lnTo>
                  <a:pt x="257" y="405"/>
                </a:lnTo>
                <a:lnTo>
                  <a:pt x="260" y="392"/>
                </a:lnTo>
                <a:lnTo>
                  <a:pt x="263" y="375"/>
                </a:lnTo>
                <a:lnTo>
                  <a:pt x="266" y="359"/>
                </a:lnTo>
                <a:lnTo>
                  <a:pt x="270" y="346"/>
                </a:lnTo>
                <a:lnTo>
                  <a:pt x="273" y="332"/>
                </a:lnTo>
                <a:lnTo>
                  <a:pt x="276" y="319"/>
                </a:lnTo>
                <a:lnTo>
                  <a:pt x="280" y="309"/>
                </a:lnTo>
                <a:lnTo>
                  <a:pt x="283" y="299"/>
                </a:lnTo>
                <a:lnTo>
                  <a:pt x="286" y="290"/>
                </a:lnTo>
                <a:lnTo>
                  <a:pt x="289" y="283"/>
                </a:lnTo>
                <a:lnTo>
                  <a:pt x="293" y="276"/>
                </a:lnTo>
                <a:lnTo>
                  <a:pt x="296" y="266"/>
                </a:lnTo>
                <a:lnTo>
                  <a:pt x="299" y="263"/>
                </a:lnTo>
                <a:lnTo>
                  <a:pt x="303" y="260"/>
                </a:lnTo>
                <a:lnTo>
                  <a:pt x="306" y="253"/>
                </a:lnTo>
                <a:lnTo>
                  <a:pt x="309" y="250"/>
                </a:lnTo>
                <a:lnTo>
                  <a:pt x="313" y="243"/>
                </a:lnTo>
                <a:lnTo>
                  <a:pt x="316" y="237"/>
                </a:lnTo>
                <a:lnTo>
                  <a:pt x="319" y="227"/>
                </a:lnTo>
                <a:lnTo>
                  <a:pt x="322" y="217"/>
                </a:lnTo>
                <a:lnTo>
                  <a:pt x="326" y="204"/>
                </a:lnTo>
                <a:lnTo>
                  <a:pt x="329" y="187"/>
                </a:lnTo>
                <a:lnTo>
                  <a:pt x="332" y="174"/>
                </a:lnTo>
                <a:lnTo>
                  <a:pt x="336" y="161"/>
                </a:lnTo>
                <a:lnTo>
                  <a:pt x="339" y="148"/>
                </a:lnTo>
                <a:lnTo>
                  <a:pt x="342" y="135"/>
                </a:lnTo>
                <a:lnTo>
                  <a:pt x="345" y="125"/>
                </a:lnTo>
                <a:lnTo>
                  <a:pt x="349" y="118"/>
                </a:lnTo>
                <a:lnTo>
                  <a:pt x="352" y="112"/>
                </a:lnTo>
                <a:lnTo>
                  <a:pt x="355" y="108"/>
                </a:lnTo>
                <a:lnTo>
                  <a:pt x="359" y="102"/>
                </a:lnTo>
                <a:lnTo>
                  <a:pt x="362" y="95"/>
                </a:lnTo>
                <a:lnTo>
                  <a:pt x="365" y="89"/>
                </a:lnTo>
                <a:lnTo>
                  <a:pt x="369" y="82"/>
                </a:lnTo>
                <a:lnTo>
                  <a:pt x="372" y="72"/>
                </a:lnTo>
                <a:lnTo>
                  <a:pt x="375" y="59"/>
                </a:lnTo>
                <a:lnTo>
                  <a:pt x="378" y="46"/>
                </a:lnTo>
                <a:lnTo>
                  <a:pt x="382" y="33"/>
                </a:lnTo>
                <a:lnTo>
                  <a:pt x="385" y="23"/>
                </a:lnTo>
                <a:lnTo>
                  <a:pt x="388" y="13"/>
                </a:lnTo>
                <a:lnTo>
                  <a:pt x="392" y="6"/>
                </a:lnTo>
                <a:lnTo>
                  <a:pt x="395" y="0"/>
                </a:lnTo>
                <a:lnTo>
                  <a:pt x="398" y="0"/>
                </a:lnTo>
                <a:lnTo>
                  <a:pt x="401" y="0"/>
                </a:lnTo>
                <a:lnTo>
                  <a:pt x="405" y="3"/>
                </a:lnTo>
                <a:lnTo>
                  <a:pt x="408" y="6"/>
                </a:lnTo>
                <a:lnTo>
                  <a:pt x="411" y="13"/>
                </a:lnTo>
                <a:lnTo>
                  <a:pt x="415" y="19"/>
                </a:lnTo>
                <a:lnTo>
                  <a:pt x="418" y="29"/>
                </a:lnTo>
                <a:lnTo>
                  <a:pt x="421" y="39"/>
                </a:lnTo>
                <a:lnTo>
                  <a:pt x="424" y="49"/>
                </a:lnTo>
                <a:lnTo>
                  <a:pt x="428" y="52"/>
                </a:lnTo>
                <a:lnTo>
                  <a:pt x="431" y="59"/>
                </a:lnTo>
                <a:lnTo>
                  <a:pt x="434" y="69"/>
                </a:lnTo>
                <a:lnTo>
                  <a:pt x="438" y="79"/>
                </a:lnTo>
                <a:lnTo>
                  <a:pt x="441" y="89"/>
                </a:lnTo>
                <a:lnTo>
                  <a:pt x="444" y="102"/>
                </a:lnTo>
                <a:lnTo>
                  <a:pt x="448" y="112"/>
                </a:lnTo>
                <a:lnTo>
                  <a:pt x="451" y="128"/>
                </a:lnTo>
                <a:lnTo>
                  <a:pt x="454" y="145"/>
                </a:lnTo>
                <a:lnTo>
                  <a:pt x="457" y="161"/>
                </a:lnTo>
                <a:lnTo>
                  <a:pt x="461" y="178"/>
                </a:lnTo>
                <a:lnTo>
                  <a:pt x="464" y="197"/>
                </a:lnTo>
                <a:lnTo>
                  <a:pt x="467" y="214"/>
                </a:lnTo>
                <a:lnTo>
                  <a:pt x="471" y="230"/>
                </a:lnTo>
                <a:lnTo>
                  <a:pt x="474" y="247"/>
                </a:lnTo>
                <a:lnTo>
                  <a:pt x="477" y="260"/>
                </a:lnTo>
                <a:lnTo>
                  <a:pt x="480" y="280"/>
                </a:lnTo>
                <a:lnTo>
                  <a:pt x="484" y="299"/>
                </a:lnTo>
                <a:lnTo>
                  <a:pt x="487" y="326"/>
                </a:lnTo>
                <a:lnTo>
                  <a:pt x="490" y="349"/>
                </a:lnTo>
                <a:lnTo>
                  <a:pt x="494" y="375"/>
                </a:lnTo>
                <a:lnTo>
                  <a:pt x="497" y="398"/>
                </a:lnTo>
                <a:lnTo>
                  <a:pt x="500" y="421"/>
                </a:lnTo>
                <a:lnTo>
                  <a:pt x="504" y="441"/>
                </a:lnTo>
                <a:lnTo>
                  <a:pt x="507" y="457"/>
                </a:lnTo>
                <a:lnTo>
                  <a:pt x="510" y="471"/>
                </a:lnTo>
                <a:lnTo>
                  <a:pt x="513" y="477"/>
                </a:lnTo>
                <a:lnTo>
                  <a:pt x="517" y="481"/>
                </a:lnTo>
                <a:lnTo>
                  <a:pt x="520" y="477"/>
                </a:lnTo>
                <a:lnTo>
                  <a:pt x="523" y="474"/>
                </a:lnTo>
                <a:lnTo>
                  <a:pt x="527" y="464"/>
                </a:lnTo>
                <a:lnTo>
                  <a:pt x="530" y="454"/>
                </a:lnTo>
                <a:lnTo>
                  <a:pt x="533" y="441"/>
                </a:lnTo>
                <a:lnTo>
                  <a:pt x="536" y="431"/>
                </a:lnTo>
                <a:lnTo>
                  <a:pt x="540" y="421"/>
                </a:lnTo>
                <a:lnTo>
                  <a:pt x="543" y="408"/>
                </a:lnTo>
                <a:lnTo>
                  <a:pt x="546" y="398"/>
                </a:lnTo>
                <a:lnTo>
                  <a:pt x="550" y="388"/>
                </a:lnTo>
                <a:lnTo>
                  <a:pt x="553" y="378"/>
                </a:lnTo>
                <a:lnTo>
                  <a:pt x="556" y="365"/>
                </a:lnTo>
                <a:lnTo>
                  <a:pt x="560" y="349"/>
                </a:lnTo>
                <a:lnTo>
                  <a:pt x="563" y="336"/>
                </a:lnTo>
                <a:lnTo>
                  <a:pt x="566" y="322"/>
                </a:lnTo>
                <a:lnTo>
                  <a:pt x="569" y="306"/>
                </a:lnTo>
                <a:lnTo>
                  <a:pt x="573" y="293"/>
                </a:lnTo>
                <a:lnTo>
                  <a:pt x="576" y="280"/>
                </a:lnTo>
                <a:lnTo>
                  <a:pt x="579" y="263"/>
                </a:lnTo>
                <a:lnTo>
                  <a:pt x="583" y="250"/>
                </a:lnTo>
                <a:lnTo>
                  <a:pt x="586" y="234"/>
                </a:lnTo>
                <a:lnTo>
                  <a:pt x="589" y="217"/>
                </a:lnTo>
                <a:lnTo>
                  <a:pt x="592" y="197"/>
                </a:lnTo>
                <a:lnTo>
                  <a:pt x="596" y="181"/>
                </a:lnTo>
                <a:lnTo>
                  <a:pt x="599" y="168"/>
                </a:lnTo>
                <a:lnTo>
                  <a:pt x="602" y="154"/>
                </a:lnTo>
                <a:lnTo>
                  <a:pt x="606" y="141"/>
                </a:lnTo>
                <a:lnTo>
                  <a:pt x="609" y="131"/>
                </a:lnTo>
                <a:lnTo>
                  <a:pt x="612" y="125"/>
                </a:lnTo>
                <a:lnTo>
                  <a:pt x="616" y="118"/>
                </a:lnTo>
                <a:lnTo>
                  <a:pt x="619" y="118"/>
                </a:lnTo>
                <a:lnTo>
                  <a:pt x="622" y="115"/>
                </a:lnTo>
                <a:lnTo>
                  <a:pt x="625" y="118"/>
                </a:lnTo>
                <a:lnTo>
                  <a:pt x="629" y="118"/>
                </a:lnTo>
                <a:lnTo>
                  <a:pt x="632" y="125"/>
                </a:lnTo>
                <a:lnTo>
                  <a:pt x="635" y="131"/>
                </a:lnTo>
                <a:lnTo>
                  <a:pt x="639" y="138"/>
                </a:lnTo>
                <a:lnTo>
                  <a:pt x="642" y="148"/>
                </a:lnTo>
                <a:lnTo>
                  <a:pt x="645" y="158"/>
                </a:lnTo>
                <a:lnTo>
                  <a:pt x="648" y="168"/>
                </a:lnTo>
                <a:lnTo>
                  <a:pt x="652" y="178"/>
                </a:lnTo>
                <a:lnTo>
                  <a:pt x="655" y="187"/>
                </a:lnTo>
                <a:lnTo>
                  <a:pt x="658" y="194"/>
                </a:lnTo>
                <a:lnTo>
                  <a:pt x="662" y="201"/>
                </a:lnTo>
                <a:lnTo>
                  <a:pt x="665" y="207"/>
                </a:lnTo>
                <a:lnTo>
                  <a:pt x="668" y="210"/>
                </a:lnTo>
                <a:lnTo>
                  <a:pt x="672" y="207"/>
                </a:lnTo>
                <a:lnTo>
                  <a:pt x="675" y="204"/>
                </a:lnTo>
                <a:lnTo>
                  <a:pt x="678" y="194"/>
                </a:lnTo>
                <a:lnTo>
                  <a:pt x="681" y="184"/>
                </a:lnTo>
                <a:lnTo>
                  <a:pt x="685" y="174"/>
                </a:lnTo>
                <a:lnTo>
                  <a:pt x="688" y="164"/>
                </a:lnTo>
                <a:lnTo>
                  <a:pt x="691" y="158"/>
                </a:lnTo>
                <a:lnTo>
                  <a:pt x="695" y="148"/>
                </a:lnTo>
                <a:lnTo>
                  <a:pt x="698" y="145"/>
                </a:lnTo>
                <a:lnTo>
                  <a:pt x="701" y="141"/>
                </a:lnTo>
                <a:lnTo>
                  <a:pt x="704" y="138"/>
                </a:lnTo>
                <a:lnTo>
                  <a:pt x="708" y="135"/>
                </a:lnTo>
                <a:lnTo>
                  <a:pt x="711" y="128"/>
                </a:lnTo>
                <a:lnTo>
                  <a:pt x="714" y="122"/>
                </a:lnTo>
                <a:lnTo>
                  <a:pt x="718" y="115"/>
                </a:lnTo>
                <a:lnTo>
                  <a:pt x="721" y="105"/>
                </a:lnTo>
                <a:lnTo>
                  <a:pt x="724" y="95"/>
                </a:lnTo>
                <a:lnTo>
                  <a:pt x="728" y="82"/>
                </a:lnTo>
                <a:lnTo>
                  <a:pt x="731" y="79"/>
                </a:lnTo>
                <a:lnTo>
                  <a:pt x="734" y="75"/>
                </a:lnTo>
                <a:lnTo>
                  <a:pt x="737" y="75"/>
                </a:lnTo>
                <a:lnTo>
                  <a:pt x="741" y="79"/>
                </a:lnTo>
                <a:lnTo>
                  <a:pt x="744" y="89"/>
                </a:lnTo>
                <a:lnTo>
                  <a:pt x="747" y="99"/>
                </a:lnTo>
                <a:lnTo>
                  <a:pt x="751" y="108"/>
                </a:lnTo>
                <a:lnTo>
                  <a:pt x="754" y="122"/>
                </a:lnTo>
                <a:lnTo>
                  <a:pt x="757" y="131"/>
                </a:lnTo>
                <a:lnTo>
                  <a:pt x="760" y="141"/>
                </a:lnTo>
                <a:lnTo>
                  <a:pt x="764" y="148"/>
                </a:lnTo>
                <a:lnTo>
                  <a:pt x="767" y="154"/>
                </a:lnTo>
                <a:lnTo>
                  <a:pt x="770" y="158"/>
                </a:lnTo>
                <a:lnTo>
                  <a:pt x="774" y="161"/>
                </a:lnTo>
                <a:lnTo>
                  <a:pt x="777" y="168"/>
                </a:lnTo>
                <a:lnTo>
                  <a:pt x="780" y="171"/>
                </a:lnTo>
                <a:lnTo>
                  <a:pt x="783" y="181"/>
                </a:lnTo>
                <a:lnTo>
                  <a:pt x="787" y="191"/>
                </a:lnTo>
                <a:lnTo>
                  <a:pt x="790" y="201"/>
                </a:lnTo>
                <a:lnTo>
                  <a:pt x="793" y="210"/>
                </a:lnTo>
                <a:lnTo>
                  <a:pt x="797" y="217"/>
                </a:lnTo>
                <a:lnTo>
                  <a:pt x="800" y="220"/>
                </a:lnTo>
                <a:lnTo>
                  <a:pt x="803" y="224"/>
                </a:lnTo>
                <a:lnTo>
                  <a:pt x="807" y="224"/>
                </a:lnTo>
                <a:lnTo>
                  <a:pt x="810" y="224"/>
                </a:lnTo>
                <a:lnTo>
                  <a:pt x="813" y="220"/>
                </a:lnTo>
                <a:lnTo>
                  <a:pt x="816" y="224"/>
                </a:lnTo>
                <a:lnTo>
                  <a:pt x="820" y="227"/>
                </a:lnTo>
                <a:lnTo>
                  <a:pt x="823" y="234"/>
                </a:lnTo>
                <a:lnTo>
                  <a:pt x="826" y="237"/>
                </a:lnTo>
                <a:lnTo>
                  <a:pt x="830" y="240"/>
                </a:lnTo>
                <a:lnTo>
                  <a:pt x="833" y="247"/>
                </a:lnTo>
                <a:lnTo>
                  <a:pt x="836" y="243"/>
                </a:lnTo>
                <a:lnTo>
                  <a:pt x="839" y="243"/>
                </a:lnTo>
                <a:lnTo>
                  <a:pt x="843" y="237"/>
                </a:lnTo>
                <a:lnTo>
                  <a:pt x="846" y="234"/>
                </a:lnTo>
                <a:lnTo>
                  <a:pt x="849" y="230"/>
                </a:lnTo>
                <a:lnTo>
                  <a:pt x="853" y="224"/>
                </a:lnTo>
                <a:lnTo>
                  <a:pt x="856" y="220"/>
                </a:lnTo>
                <a:lnTo>
                  <a:pt x="859" y="214"/>
                </a:lnTo>
                <a:lnTo>
                  <a:pt x="863" y="207"/>
                </a:lnTo>
                <a:lnTo>
                  <a:pt x="866" y="201"/>
                </a:lnTo>
                <a:lnTo>
                  <a:pt x="869" y="191"/>
                </a:lnTo>
                <a:lnTo>
                  <a:pt x="872" y="181"/>
                </a:lnTo>
                <a:lnTo>
                  <a:pt x="876" y="174"/>
                </a:lnTo>
                <a:lnTo>
                  <a:pt x="879" y="168"/>
                </a:lnTo>
                <a:lnTo>
                  <a:pt x="882" y="164"/>
                </a:lnTo>
                <a:lnTo>
                  <a:pt x="886" y="161"/>
                </a:lnTo>
                <a:lnTo>
                  <a:pt x="889" y="161"/>
                </a:lnTo>
                <a:lnTo>
                  <a:pt x="892" y="161"/>
                </a:lnTo>
                <a:lnTo>
                  <a:pt x="895" y="171"/>
                </a:lnTo>
                <a:lnTo>
                  <a:pt x="899" y="178"/>
                </a:lnTo>
                <a:lnTo>
                  <a:pt x="902" y="187"/>
                </a:lnTo>
                <a:lnTo>
                  <a:pt x="905" y="201"/>
                </a:lnTo>
                <a:lnTo>
                  <a:pt x="909" y="207"/>
                </a:lnTo>
                <a:lnTo>
                  <a:pt x="912" y="217"/>
                </a:lnTo>
                <a:lnTo>
                  <a:pt x="915" y="224"/>
                </a:lnTo>
                <a:lnTo>
                  <a:pt x="919" y="230"/>
                </a:lnTo>
                <a:lnTo>
                  <a:pt x="922" y="234"/>
                </a:lnTo>
                <a:lnTo>
                  <a:pt x="925" y="237"/>
                </a:lnTo>
                <a:lnTo>
                  <a:pt x="928" y="243"/>
                </a:lnTo>
                <a:lnTo>
                  <a:pt x="932" y="250"/>
                </a:lnTo>
                <a:lnTo>
                  <a:pt x="935" y="253"/>
                </a:lnTo>
                <a:lnTo>
                  <a:pt x="938" y="260"/>
                </a:lnTo>
                <a:lnTo>
                  <a:pt x="942" y="266"/>
                </a:lnTo>
                <a:lnTo>
                  <a:pt x="945" y="270"/>
                </a:lnTo>
                <a:lnTo>
                  <a:pt x="948" y="273"/>
                </a:lnTo>
                <a:lnTo>
                  <a:pt x="951" y="276"/>
                </a:lnTo>
                <a:lnTo>
                  <a:pt x="955" y="276"/>
                </a:lnTo>
                <a:lnTo>
                  <a:pt x="958" y="276"/>
                </a:lnTo>
                <a:lnTo>
                  <a:pt x="961" y="280"/>
                </a:lnTo>
                <a:lnTo>
                  <a:pt x="965" y="283"/>
                </a:lnTo>
                <a:lnTo>
                  <a:pt x="968" y="286"/>
                </a:lnTo>
                <a:lnTo>
                  <a:pt x="971" y="293"/>
                </a:lnTo>
                <a:lnTo>
                  <a:pt x="975" y="299"/>
                </a:lnTo>
                <a:lnTo>
                  <a:pt x="978" y="306"/>
                </a:lnTo>
                <a:lnTo>
                  <a:pt x="981" y="313"/>
                </a:lnTo>
                <a:lnTo>
                  <a:pt x="984" y="316"/>
                </a:lnTo>
                <a:lnTo>
                  <a:pt x="988" y="319"/>
                </a:lnTo>
                <a:lnTo>
                  <a:pt x="991" y="319"/>
                </a:lnTo>
                <a:lnTo>
                  <a:pt x="994" y="322"/>
                </a:lnTo>
                <a:lnTo>
                  <a:pt x="998" y="329"/>
                </a:lnTo>
                <a:lnTo>
                  <a:pt x="1001" y="336"/>
                </a:lnTo>
                <a:lnTo>
                  <a:pt x="1004" y="342"/>
                </a:lnTo>
                <a:lnTo>
                  <a:pt x="1007" y="349"/>
                </a:lnTo>
                <a:lnTo>
                  <a:pt x="1011" y="359"/>
                </a:lnTo>
                <a:lnTo>
                  <a:pt x="1014" y="365"/>
                </a:lnTo>
                <a:lnTo>
                  <a:pt x="1017" y="369"/>
                </a:lnTo>
                <a:lnTo>
                  <a:pt x="1021" y="369"/>
                </a:lnTo>
                <a:lnTo>
                  <a:pt x="1024" y="369"/>
                </a:lnTo>
                <a:lnTo>
                  <a:pt x="1027" y="365"/>
                </a:lnTo>
                <a:lnTo>
                  <a:pt x="1031" y="365"/>
                </a:lnTo>
                <a:lnTo>
                  <a:pt x="1034" y="359"/>
                </a:lnTo>
                <a:lnTo>
                  <a:pt x="1037" y="352"/>
                </a:lnTo>
                <a:lnTo>
                  <a:pt x="1040" y="346"/>
                </a:lnTo>
                <a:lnTo>
                  <a:pt x="1044" y="339"/>
                </a:lnTo>
                <a:lnTo>
                  <a:pt x="1047" y="339"/>
                </a:lnTo>
                <a:lnTo>
                  <a:pt x="1050" y="339"/>
                </a:lnTo>
                <a:lnTo>
                  <a:pt x="1054" y="339"/>
                </a:lnTo>
                <a:lnTo>
                  <a:pt x="1057" y="339"/>
                </a:lnTo>
                <a:lnTo>
                  <a:pt x="1060" y="342"/>
                </a:lnTo>
                <a:lnTo>
                  <a:pt x="1063" y="346"/>
                </a:lnTo>
                <a:lnTo>
                  <a:pt x="1067" y="349"/>
                </a:lnTo>
                <a:lnTo>
                  <a:pt x="1070" y="355"/>
                </a:lnTo>
                <a:lnTo>
                  <a:pt x="1073" y="359"/>
                </a:lnTo>
                <a:lnTo>
                  <a:pt x="1077" y="362"/>
                </a:lnTo>
                <a:lnTo>
                  <a:pt x="1080" y="372"/>
                </a:lnTo>
                <a:lnTo>
                  <a:pt x="1083" y="378"/>
                </a:lnTo>
                <a:lnTo>
                  <a:pt x="1086" y="382"/>
                </a:lnTo>
                <a:lnTo>
                  <a:pt x="1090" y="388"/>
                </a:lnTo>
                <a:lnTo>
                  <a:pt x="1093" y="392"/>
                </a:lnTo>
                <a:lnTo>
                  <a:pt x="1096" y="395"/>
                </a:lnTo>
                <a:lnTo>
                  <a:pt x="1100" y="395"/>
                </a:lnTo>
                <a:lnTo>
                  <a:pt x="1103" y="398"/>
                </a:lnTo>
                <a:lnTo>
                  <a:pt x="1106" y="401"/>
                </a:lnTo>
                <a:lnTo>
                  <a:pt x="1110" y="405"/>
                </a:lnTo>
                <a:lnTo>
                  <a:pt x="1113" y="411"/>
                </a:lnTo>
                <a:lnTo>
                  <a:pt x="1116" y="418"/>
                </a:lnTo>
                <a:lnTo>
                  <a:pt x="1119" y="425"/>
                </a:lnTo>
                <a:lnTo>
                  <a:pt x="1123" y="431"/>
                </a:lnTo>
                <a:lnTo>
                  <a:pt x="1126" y="444"/>
                </a:lnTo>
                <a:lnTo>
                  <a:pt x="1129" y="457"/>
                </a:lnTo>
                <a:lnTo>
                  <a:pt x="1133" y="471"/>
                </a:lnTo>
                <a:lnTo>
                  <a:pt x="1136" y="481"/>
                </a:lnTo>
                <a:lnTo>
                  <a:pt x="1139" y="487"/>
                </a:lnTo>
                <a:lnTo>
                  <a:pt x="1142" y="490"/>
                </a:lnTo>
                <a:lnTo>
                  <a:pt x="1146" y="487"/>
                </a:lnTo>
                <a:lnTo>
                  <a:pt x="1149" y="487"/>
                </a:lnTo>
                <a:lnTo>
                  <a:pt x="1152" y="481"/>
                </a:lnTo>
                <a:lnTo>
                  <a:pt x="1156" y="477"/>
                </a:lnTo>
                <a:lnTo>
                  <a:pt x="1159" y="471"/>
                </a:lnTo>
                <a:lnTo>
                  <a:pt x="1162" y="471"/>
                </a:lnTo>
                <a:lnTo>
                  <a:pt x="1166" y="464"/>
                </a:lnTo>
                <a:lnTo>
                  <a:pt x="1169" y="461"/>
                </a:lnTo>
                <a:lnTo>
                  <a:pt x="1172" y="461"/>
                </a:lnTo>
                <a:lnTo>
                  <a:pt x="1175" y="457"/>
                </a:lnTo>
                <a:lnTo>
                  <a:pt x="1179" y="461"/>
                </a:lnTo>
                <a:lnTo>
                  <a:pt x="1182" y="464"/>
                </a:lnTo>
                <a:lnTo>
                  <a:pt x="1185" y="471"/>
                </a:lnTo>
                <a:lnTo>
                  <a:pt x="1189" y="477"/>
                </a:lnTo>
                <a:lnTo>
                  <a:pt x="1192" y="487"/>
                </a:lnTo>
                <a:lnTo>
                  <a:pt x="1195" y="494"/>
                </a:lnTo>
                <a:lnTo>
                  <a:pt x="1198" y="504"/>
                </a:lnTo>
                <a:lnTo>
                  <a:pt x="1202" y="510"/>
                </a:lnTo>
                <a:lnTo>
                  <a:pt x="1205" y="513"/>
                </a:lnTo>
                <a:lnTo>
                  <a:pt x="1208" y="517"/>
                </a:lnTo>
                <a:lnTo>
                  <a:pt x="1212" y="523"/>
                </a:lnTo>
                <a:lnTo>
                  <a:pt x="1215" y="527"/>
                </a:lnTo>
                <a:lnTo>
                  <a:pt x="1218" y="527"/>
                </a:lnTo>
                <a:lnTo>
                  <a:pt x="1222" y="527"/>
                </a:lnTo>
                <a:lnTo>
                  <a:pt x="1225" y="527"/>
                </a:lnTo>
                <a:lnTo>
                  <a:pt x="1228" y="523"/>
                </a:lnTo>
                <a:lnTo>
                  <a:pt x="1231" y="523"/>
                </a:lnTo>
                <a:lnTo>
                  <a:pt x="1235" y="520"/>
                </a:lnTo>
                <a:lnTo>
                  <a:pt x="1238" y="517"/>
                </a:lnTo>
                <a:lnTo>
                  <a:pt x="1241" y="510"/>
                </a:lnTo>
                <a:lnTo>
                  <a:pt x="1245" y="510"/>
                </a:lnTo>
                <a:lnTo>
                  <a:pt x="1248" y="510"/>
                </a:lnTo>
                <a:lnTo>
                  <a:pt x="1251" y="513"/>
                </a:lnTo>
                <a:lnTo>
                  <a:pt x="1254" y="517"/>
                </a:lnTo>
                <a:lnTo>
                  <a:pt x="1258" y="520"/>
                </a:lnTo>
                <a:lnTo>
                  <a:pt x="1261" y="523"/>
                </a:lnTo>
                <a:lnTo>
                  <a:pt x="1264" y="527"/>
                </a:lnTo>
                <a:lnTo>
                  <a:pt x="1268" y="530"/>
                </a:lnTo>
                <a:lnTo>
                  <a:pt x="1271" y="533"/>
                </a:lnTo>
                <a:lnTo>
                  <a:pt x="1274" y="537"/>
                </a:lnTo>
                <a:lnTo>
                  <a:pt x="1278" y="537"/>
                </a:lnTo>
                <a:lnTo>
                  <a:pt x="1281" y="533"/>
                </a:lnTo>
                <a:lnTo>
                  <a:pt x="1284" y="527"/>
                </a:lnTo>
                <a:lnTo>
                  <a:pt x="1287" y="517"/>
                </a:lnTo>
                <a:lnTo>
                  <a:pt x="1291" y="507"/>
                </a:lnTo>
                <a:lnTo>
                  <a:pt x="1294" y="497"/>
                </a:lnTo>
                <a:lnTo>
                  <a:pt x="1297" y="494"/>
                </a:lnTo>
                <a:lnTo>
                  <a:pt x="1301" y="490"/>
                </a:lnTo>
                <a:lnTo>
                  <a:pt x="1304" y="494"/>
                </a:lnTo>
                <a:lnTo>
                  <a:pt x="1307" y="500"/>
                </a:lnTo>
                <a:lnTo>
                  <a:pt x="1310" y="510"/>
                </a:lnTo>
                <a:lnTo>
                  <a:pt x="1314" y="523"/>
                </a:lnTo>
                <a:lnTo>
                  <a:pt x="1317" y="537"/>
                </a:lnTo>
                <a:lnTo>
                  <a:pt x="1320" y="546"/>
                </a:lnTo>
                <a:lnTo>
                  <a:pt x="1324" y="556"/>
                </a:lnTo>
                <a:lnTo>
                  <a:pt x="1327" y="566"/>
                </a:lnTo>
                <a:lnTo>
                  <a:pt x="1330" y="573"/>
                </a:lnTo>
                <a:lnTo>
                  <a:pt x="1334" y="579"/>
                </a:lnTo>
                <a:lnTo>
                  <a:pt x="1337" y="583"/>
                </a:lnTo>
                <a:lnTo>
                  <a:pt x="1340" y="579"/>
                </a:lnTo>
                <a:lnTo>
                  <a:pt x="1343" y="579"/>
                </a:lnTo>
                <a:lnTo>
                  <a:pt x="1347" y="579"/>
                </a:lnTo>
                <a:lnTo>
                  <a:pt x="1350" y="576"/>
                </a:lnTo>
                <a:lnTo>
                  <a:pt x="1353" y="573"/>
                </a:lnTo>
                <a:lnTo>
                  <a:pt x="1357" y="573"/>
                </a:lnTo>
                <a:lnTo>
                  <a:pt x="1360" y="569"/>
                </a:lnTo>
                <a:lnTo>
                  <a:pt x="1363" y="569"/>
                </a:lnTo>
                <a:lnTo>
                  <a:pt x="1366" y="566"/>
                </a:lnTo>
                <a:lnTo>
                  <a:pt x="1370" y="563"/>
                </a:lnTo>
                <a:lnTo>
                  <a:pt x="1373" y="563"/>
                </a:lnTo>
                <a:lnTo>
                  <a:pt x="1376" y="560"/>
                </a:lnTo>
                <a:lnTo>
                  <a:pt x="1380" y="560"/>
                </a:lnTo>
                <a:lnTo>
                  <a:pt x="1383" y="560"/>
                </a:lnTo>
                <a:lnTo>
                  <a:pt x="1386" y="556"/>
                </a:lnTo>
                <a:lnTo>
                  <a:pt x="1390" y="556"/>
                </a:lnTo>
                <a:lnTo>
                  <a:pt x="1393" y="556"/>
                </a:lnTo>
                <a:lnTo>
                  <a:pt x="1396" y="553"/>
                </a:lnTo>
                <a:lnTo>
                  <a:pt x="1399" y="553"/>
                </a:lnTo>
                <a:lnTo>
                  <a:pt x="1403" y="556"/>
                </a:lnTo>
                <a:lnTo>
                  <a:pt x="1406" y="556"/>
                </a:lnTo>
                <a:lnTo>
                  <a:pt x="1409" y="560"/>
                </a:lnTo>
                <a:lnTo>
                  <a:pt x="1413" y="563"/>
                </a:lnTo>
                <a:lnTo>
                  <a:pt x="1416" y="563"/>
                </a:lnTo>
                <a:lnTo>
                  <a:pt x="1419" y="563"/>
                </a:lnTo>
                <a:lnTo>
                  <a:pt x="1422" y="563"/>
                </a:lnTo>
                <a:lnTo>
                  <a:pt x="1426" y="560"/>
                </a:lnTo>
                <a:lnTo>
                  <a:pt x="1429" y="553"/>
                </a:lnTo>
                <a:lnTo>
                  <a:pt x="1432" y="546"/>
                </a:lnTo>
                <a:lnTo>
                  <a:pt x="1436" y="540"/>
                </a:lnTo>
                <a:lnTo>
                  <a:pt x="1439" y="533"/>
                </a:lnTo>
                <a:lnTo>
                  <a:pt x="1442" y="527"/>
                </a:lnTo>
                <a:lnTo>
                  <a:pt x="1445" y="523"/>
                </a:lnTo>
                <a:lnTo>
                  <a:pt x="1449" y="520"/>
                </a:lnTo>
                <a:lnTo>
                  <a:pt x="1452" y="520"/>
                </a:lnTo>
                <a:lnTo>
                  <a:pt x="1455" y="520"/>
                </a:lnTo>
                <a:lnTo>
                  <a:pt x="1459" y="527"/>
                </a:lnTo>
                <a:lnTo>
                  <a:pt x="1462" y="530"/>
                </a:lnTo>
                <a:lnTo>
                  <a:pt x="1465" y="537"/>
                </a:lnTo>
                <a:lnTo>
                  <a:pt x="1469" y="540"/>
                </a:lnTo>
                <a:lnTo>
                  <a:pt x="1472" y="543"/>
                </a:lnTo>
                <a:lnTo>
                  <a:pt x="1475" y="546"/>
                </a:lnTo>
                <a:lnTo>
                  <a:pt x="1478" y="550"/>
                </a:lnTo>
                <a:lnTo>
                  <a:pt x="1482" y="553"/>
                </a:lnTo>
                <a:lnTo>
                  <a:pt x="1485" y="553"/>
                </a:lnTo>
                <a:lnTo>
                  <a:pt x="1488" y="556"/>
                </a:lnTo>
                <a:lnTo>
                  <a:pt x="1492" y="560"/>
                </a:lnTo>
                <a:lnTo>
                  <a:pt x="1495" y="560"/>
                </a:lnTo>
                <a:lnTo>
                  <a:pt x="1498" y="563"/>
                </a:lnTo>
                <a:lnTo>
                  <a:pt x="1501" y="563"/>
                </a:lnTo>
                <a:lnTo>
                  <a:pt x="1505" y="563"/>
                </a:lnTo>
                <a:lnTo>
                  <a:pt x="1508" y="563"/>
                </a:lnTo>
                <a:lnTo>
                  <a:pt x="1511" y="566"/>
                </a:lnTo>
                <a:lnTo>
                  <a:pt x="1515" y="566"/>
                </a:lnTo>
                <a:lnTo>
                  <a:pt x="1518" y="566"/>
                </a:lnTo>
                <a:lnTo>
                  <a:pt x="1521" y="566"/>
                </a:lnTo>
                <a:lnTo>
                  <a:pt x="1525" y="566"/>
                </a:lnTo>
                <a:lnTo>
                  <a:pt x="1528" y="563"/>
                </a:lnTo>
                <a:lnTo>
                  <a:pt x="1531" y="560"/>
                </a:lnTo>
                <a:lnTo>
                  <a:pt x="1534" y="556"/>
                </a:lnTo>
                <a:lnTo>
                  <a:pt x="1538" y="550"/>
                </a:lnTo>
                <a:lnTo>
                  <a:pt x="1541" y="546"/>
                </a:lnTo>
                <a:lnTo>
                  <a:pt x="1544" y="546"/>
                </a:lnTo>
                <a:lnTo>
                  <a:pt x="1548" y="543"/>
                </a:lnTo>
                <a:lnTo>
                  <a:pt x="1551" y="543"/>
                </a:lnTo>
                <a:lnTo>
                  <a:pt x="1554" y="543"/>
                </a:lnTo>
                <a:lnTo>
                  <a:pt x="1557" y="546"/>
                </a:lnTo>
                <a:lnTo>
                  <a:pt x="1561" y="546"/>
                </a:lnTo>
                <a:lnTo>
                  <a:pt x="1564" y="550"/>
                </a:lnTo>
                <a:lnTo>
                  <a:pt x="1567" y="550"/>
                </a:lnTo>
                <a:lnTo>
                  <a:pt x="1571" y="550"/>
                </a:lnTo>
                <a:lnTo>
                  <a:pt x="1574" y="546"/>
                </a:lnTo>
                <a:lnTo>
                  <a:pt x="1577" y="543"/>
                </a:lnTo>
                <a:lnTo>
                  <a:pt x="1581" y="537"/>
                </a:lnTo>
                <a:lnTo>
                  <a:pt x="1584" y="530"/>
                </a:lnTo>
                <a:lnTo>
                  <a:pt x="1587" y="527"/>
                </a:lnTo>
                <a:lnTo>
                  <a:pt x="1590" y="523"/>
                </a:lnTo>
                <a:lnTo>
                  <a:pt x="1594" y="523"/>
                </a:lnTo>
                <a:lnTo>
                  <a:pt x="1597" y="523"/>
                </a:lnTo>
                <a:lnTo>
                  <a:pt x="1600" y="520"/>
                </a:lnTo>
                <a:lnTo>
                  <a:pt x="1604" y="520"/>
                </a:lnTo>
                <a:lnTo>
                  <a:pt x="1607" y="517"/>
                </a:lnTo>
                <a:lnTo>
                  <a:pt x="1610" y="510"/>
                </a:lnTo>
                <a:lnTo>
                  <a:pt x="1613" y="504"/>
                </a:lnTo>
                <a:lnTo>
                  <a:pt x="1617" y="494"/>
                </a:lnTo>
                <a:lnTo>
                  <a:pt x="1620" y="484"/>
                </a:lnTo>
                <a:lnTo>
                  <a:pt x="1623" y="474"/>
                </a:lnTo>
                <a:lnTo>
                  <a:pt x="1627" y="467"/>
                </a:lnTo>
                <a:lnTo>
                  <a:pt x="1630" y="457"/>
                </a:lnTo>
                <a:lnTo>
                  <a:pt x="1633" y="451"/>
                </a:lnTo>
                <a:lnTo>
                  <a:pt x="1637" y="451"/>
                </a:lnTo>
                <a:lnTo>
                  <a:pt x="1640" y="451"/>
                </a:lnTo>
                <a:lnTo>
                  <a:pt x="1643" y="457"/>
                </a:lnTo>
                <a:lnTo>
                  <a:pt x="1646" y="467"/>
                </a:lnTo>
                <a:lnTo>
                  <a:pt x="1650" y="477"/>
                </a:lnTo>
                <a:lnTo>
                  <a:pt x="1653" y="484"/>
                </a:lnTo>
                <a:lnTo>
                  <a:pt x="1656" y="494"/>
                </a:lnTo>
                <a:lnTo>
                  <a:pt x="1660" y="500"/>
                </a:lnTo>
                <a:lnTo>
                  <a:pt x="1663" y="500"/>
                </a:lnTo>
                <a:lnTo>
                  <a:pt x="1666" y="504"/>
                </a:lnTo>
                <a:lnTo>
                  <a:pt x="1669" y="500"/>
                </a:lnTo>
                <a:lnTo>
                  <a:pt x="1673" y="500"/>
                </a:lnTo>
                <a:lnTo>
                  <a:pt x="1676" y="497"/>
                </a:lnTo>
                <a:lnTo>
                  <a:pt x="1679" y="497"/>
                </a:lnTo>
                <a:lnTo>
                  <a:pt x="1683" y="494"/>
                </a:lnTo>
                <a:lnTo>
                  <a:pt x="1686" y="490"/>
                </a:lnTo>
                <a:lnTo>
                  <a:pt x="1689" y="494"/>
                </a:lnTo>
                <a:lnTo>
                  <a:pt x="1693" y="494"/>
                </a:lnTo>
                <a:lnTo>
                  <a:pt x="1696" y="500"/>
                </a:lnTo>
                <a:lnTo>
                  <a:pt x="1699" y="507"/>
                </a:lnTo>
                <a:lnTo>
                  <a:pt x="1702" y="517"/>
                </a:lnTo>
                <a:lnTo>
                  <a:pt x="1706" y="527"/>
                </a:lnTo>
                <a:lnTo>
                  <a:pt x="1709" y="537"/>
                </a:lnTo>
                <a:lnTo>
                  <a:pt x="1712" y="546"/>
                </a:lnTo>
                <a:lnTo>
                  <a:pt x="1716" y="550"/>
                </a:lnTo>
                <a:lnTo>
                  <a:pt x="1719" y="553"/>
                </a:lnTo>
                <a:lnTo>
                  <a:pt x="1722" y="556"/>
                </a:lnTo>
                <a:lnTo>
                  <a:pt x="1725" y="563"/>
                </a:lnTo>
                <a:lnTo>
                  <a:pt x="1729" y="566"/>
                </a:lnTo>
                <a:lnTo>
                  <a:pt x="1732" y="569"/>
                </a:lnTo>
                <a:lnTo>
                  <a:pt x="1735" y="569"/>
                </a:lnTo>
                <a:lnTo>
                  <a:pt x="1739" y="569"/>
                </a:lnTo>
                <a:lnTo>
                  <a:pt x="1742" y="569"/>
                </a:lnTo>
                <a:lnTo>
                  <a:pt x="1745" y="566"/>
                </a:lnTo>
                <a:lnTo>
                  <a:pt x="1748" y="563"/>
                </a:lnTo>
                <a:lnTo>
                  <a:pt x="1752" y="560"/>
                </a:lnTo>
                <a:lnTo>
                  <a:pt x="1755" y="556"/>
                </a:lnTo>
                <a:lnTo>
                  <a:pt x="1758" y="553"/>
                </a:lnTo>
                <a:lnTo>
                  <a:pt x="1762" y="543"/>
                </a:lnTo>
                <a:lnTo>
                  <a:pt x="1765" y="533"/>
                </a:lnTo>
                <a:lnTo>
                  <a:pt x="1768" y="523"/>
                </a:lnTo>
                <a:lnTo>
                  <a:pt x="1772" y="510"/>
                </a:lnTo>
                <a:lnTo>
                  <a:pt x="1775" y="504"/>
                </a:lnTo>
                <a:lnTo>
                  <a:pt x="1778" y="497"/>
                </a:lnTo>
                <a:lnTo>
                  <a:pt x="1781" y="490"/>
                </a:lnTo>
                <a:lnTo>
                  <a:pt x="1785" y="487"/>
                </a:lnTo>
                <a:lnTo>
                  <a:pt x="1788" y="490"/>
                </a:lnTo>
                <a:lnTo>
                  <a:pt x="1791" y="490"/>
                </a:lnTo>
                <a:lnTo>
                  <a:pt x="1795" y="497"/>
                </a:lnTo>
                <a:lnTo>
                  <a:pt x="1798" y="500"/>
                </a:lnTo>
                <a:lnTo>
                  <a:pt x="1801" y="507"/>
                </a:lnTo>
                <a:lnTo>
                  <a:pt x="1804" y="510"/>
                </a:lnTo>
                <a:lnTo>
                  <a:pt x="1808" y="520"/>
                </a:lnTo>
                <a:lnTo>
                  <a:pt x="1811" y="527"/>
                </a:lnTo>
                <a:lnTo>
                  <a:pt x="1814" y="527"/>
                </a:lnTo>
              </a:path>
            </a:pathLst>
          </a:custGeom>
          <a:noFill/>
          <a:ln w="38100">
            <a:solidFill>
              <a:srgbClr val="00FF00"/>
            </a:solidFill>
            <a:prstDash val="solid"/>
            <a:round/>
            <a:headEnd/>
            <a:tailEnd/>
          </a:ln>
        </p:spPr>
        <p:txBody>
          <a:bodyPr/>
          <a:lstStyle/>
          <a:p>
            <a:endParaRPr lang="zh-CN" altLang="en-US"/>
          </a:p>
        </p:txBody>
      </p:sp>
      <p:sp>
        <p:nvSpPr>
          <p:cNvPr id="1171578" name="Line 122"/>
          <p:cNvSpPr>
            <a:spLocks noChangeShapeType="1"/>
          </p:cNvSpPr>
          <p:nvPr/>
        </p:nvSpPr>
        <p:spPr bwMode="auto">
          <a:xfrm>
            <a:off x="5405438" y="773113"/>
            <a:ext cx="2828925" cy="1587"/>
          </a:xfrm>
          <a:prstGeom prst="line">
            <a:avLst/>
          </a:prstGeom>
          <a:noFill/>
          <a:ln w="0">
            <a:solidFill>
              <a:srgbClr val="FFFFFF"/>
            </a:solidFill>
            <a:round/>
            <a:headEnd/>
            <a:tailEnd/>
          </a:ln>
        </p:spPr>
        <p:txBody>
          <a:bodyPr/>
          <a:lstStyle/>
          <a:p>
            <a:endParaRPr lang="zh-CN" altLang="en-US"/>
          </a:p>
        </p:txBody>
      </p:sp>
      <p:sp>
        <p:nvSpPr>
          <p:cNvPr id="1171579" name="Line 123"/>
          <p:cNvSpPr>
            <a:spLocks noChangeShapeType="1"/>
          </p:cNvSpPr>
          <p:nvPr/>
        </p:nvSpPr>
        <p:spPr bwMode="auto">
          <a:xfrm>
            <a:off x="5662613" y="501650"/>
            <a:ext cx="1587" cy="1627188"/>
          </a:xfrm>
          <a:prstGeom prst="line">
            <a:avLst/>
          </a:prstGeom>
          <a:noFill/>
          <a:ln w="0">
            <a:solidFill>
              <a:srgbClr val="FFFFFF"/>
            </a:solidFill>
            <a:round/>
            <a:headEnd/>
            <a:tailEnd/>
          </a:ln>
        </p:spPr>
        <p:txBody>
          <a:bodyPr/>
          <a:lstStyle/>
          <a:p>
            <a:endParaRPr lang="zh-CN" altLang="en-US"/>
          </a:p>
        </p:txBody>
      </p:sp>
      <p:sp>
        <p:nvSpPr>
          <p:cNvPr id="1171580" name="Line 124"/>
          <p:cNvSpPr>
            <a:spLocks noChangeShapeType="1"/>
          </p:cNvSpPr>
          <p:nvPr/>
        </p:nvSpPr>
        <p:spPr bwMode="auto">
          <a:xfrm flipV="1">
            <a:off x="5405438" y="715963"/>
            <a:ext cx="1587" cy="114300"/>
          </a:xfrm>
          <a:prstGeom prst="line">
            <a:avLst/>
          </a:prstGeom>
          <a:noFill/>
          <a:ln w="0">
            <a:solidFill>
              <a:srgbClr val="FFFFFF"/>
            </a:solidFill>
            <a:round/>
            <a:headEnd/>
            <a:tailEnd/>
          </a:ln>
        </p:spPr>
        <p:txBody>
          <a:bodyPr/>
          <a:lstStyle/>
          <a:p>
            <a:endParaRPr lang="zh-CN" altLang="en-US"/>
          </a:p>
        </p:txBody>
      </p:sp>
      <p:sp>
        <p:nvSpPr>
          <p:cNvPr id="1171581" name="Rectangle 125"/>
          <p:cNvSpPr>
            <a:spLocks noChangeArrowheads="1"/>
          </p:cNvSpPr>
          <p:nvPr/>
        </p:nvSpPr>
        <p:spPr bwMode="auto">
          <a:xfrm>
            <a:off x="5287963" y="577850"/>
            <a:ext cx="177800" cy="106363"/>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-100</a:t>
            </a:r>
            <a:endParaRPr kumimoji="1" lang="en-US" altLang="zh-CN" sz="2400">
              <a:latin typeface="Times New Roman" pitchFamily="18" charset="0"/>
            </a:endParaRPr>
          </a:p>
        </p:txBody>
      </p:sp>
      <p:sp>
        <p:nvSpPr>
          <p:cNvPr id="1171582" name="Line 126"/>
          <p:cNvSpPr>
            <a:spLocks noChangeShapeType="1"/>
          </p:cNvSpPr>
          <p:nvPr/>
        </p:nvSpPr>
        <p:spPr bwMode="auto">
          <a:xfrm flipV="1">
            <a:off x="5662613" y="715963"/>
            <a:ext cx="1587" cy="114300"/>
          </a:xfrm>
          <a:prstGeom prst="line">
            <a:avLst/>
          </a:prstGeom>
          <a:noFill/>
          <a:ln w="0">
            <a:solidFill>
              <a:srgbClr val="FFFFFF"/>
            </a:solidFill>
            <a:round/>
            <a:headEnd/>
            <a:tailEnd/>
          </a:ln>
        </p:spPr>
        <p:txBody>
          <a:bodyPr/>
          <a:lstStyle/>
          <a:p>
            <a:endParaRPr lang="zh-CN" altLang="en-US"/>
          </a:p>
        </p:txBody>
      </p:sp>
      <p:sp>
        <p:nvSpPr>
          <p:cNvPr id="1171583" name="Line 127"/>
          <p:cNvSpPr>
            <a:spLocks noChangeShapeType="1"/>
          </p:cNvSpPr>
          <p:nvPr/>
        </p:nvSpPr>
        <p:spPr bwMode="auto">
          <a:xfrm flipV="1">
            <a:off x="5919788" y="715963"/>
            <a:ext cx="1587" cy="114300"/>
          </a:xfrm>
          <a:prstGeom prst="line">
            <a:avLst/>
          </a:prstGeom>
          <a:noFill/>
          <a:ln w="0">
            <a:solidFill>
              <a:srgbClr val="FFFFFF"/>
            </a:solidFill>
            <a:round/>
            <a:headEnd/>
            <a:tailEnd/>
          </a:ln>
        </p:spPr>
        <p:txBody>
          <a:bodyPr/>
          <a:lstStyle/>
          <a:p>
            <a:endParaRPr lang="zh-CN" altLang="en-US"/>
          </a:p>
        </p:txBody>
      </p:sp>
      <p:sp>
        <p:nvSpPr>
          <p:cNvPr id="1171584" name="Line 128"/>
          <p:cNvSpPr>
            <a:spLocks noChangeShapeType="1"/>
          </p:cNvSpPr>
          <p:nvPr/>
        </p:nvSpPr>
        <p:spPr bwMode="auto">
          <a:xfrm flipV="1">
            <a:off x="6175375" y="715963"/>
            <a:ext cx="1588" cy="114300"/>
          </a:xfrm>
          <a:prstGeom prst="line">
            <a:avLst/>
          </a:prstGeom>
          <a:noFill/>
          <a:ln w="0">
            <a:solidFill>
              <a:srgbClr val="FFFFFF"/>
            </a:solidFill>
            <a:round/>
            <a:headEnd/>
            <a:tailEnd/>
          </a:ln>
        </p:spPr>
        <p:txBody>
          <a:bodyPr/>
          <a:lstStyle/>
          <a:p>
            <a:endParaRPr lang="zh-CN" altLang="en-US"/>
          </a:p>
        </p:txBody>
      </p:sp>
      <p:sp>
        <p:nvSpPr>
          <p:cNvPr id="1171585" name="Rectangle 129"/>
          <p:cNvSpPr>
            <a:spLocks noChangeArrowheads="1"/>
          </p:cNvSpPr>
          <p:nvPr/>
        </p:nvSpPr>
        <p:spPr bwMode="auto">
          <a:xfrm>
            <a:off x="6073775" y="584200"/>
            <a:ext cx="147638" cy="106363"/>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200</a:t>
            </a:r>
            <a:endParaRPr kumimoji="1" lang="en-US" altLang="zh-CN" sz="2400">
              <a:latin typeface="Times New Roman" pitchFamily="18" charset="0"/>
            </a:endParaRPr>
          </a:p>
        </p:txBody>
      </p:sp>
      <p:sp>
        <p:nvSpPr>
          <p:cNvPr id="1171586" name="Line 130"/>
          <p:cNvSpPr>
            <a:spLocks noChangeShapeType="1"/>
          </p:cNvSpPr>
          <p:nvPr/>
        </p:nvSpPr>
        <p:spPr bwMode="auto">
          <a:xfrm flipV="1">
            <a:off x="6432550" y="715963"/>
            <a:ext cx="1588" cy="114300"/>
          </a:xfrm>
          <a:prstGeom prst="line">
            <a:avLst/>
          </a:prstGeom>
          <a:noFill/>
          <a:ln w="0">
            <a:solidFill>
              <a:srgbClr val="FFFFFF"/>
            </a:solidFill>
            <a:round/>
            <a:headEnd/>
            <a:tailEnd/>
          </a:ln>
        </p:spPr>
        <p:txBody>
          <a:bodyPr/>
          <a:lstStyle/>
          <a:p>
            <a:endParaRPr lang="zh-CN" altLang="en-US"/>
          </a:p>
        </p:txBody>
      </p:sp>
      <p:sp>
        <p:nvSpPr>
          <p:cNvPr id="1171587" name="Line 131"/>
          <p:cNvSpPr>
            <a:spLocks noChangeShapeType="1"/>
          </p:cNvSpPr>
          <p:nvPr/>
        </p:nvSpPr>
        <p:spPr bwMode="auto">
          <a:xfrm flipV="1">
            <a:off x="6689725" y="715963"/>
            <a:ext cx="1588" cy="114300"/>
          </a:xfrm>
          <a:prstGeom prst="line">
            <a:avLst/>
          </a:prstGeom>
          <a:noFill/>
          <a:ln w="0">
            <a:solidFill>
              <a:srgbClr val="FFFFFF"/>
            </a:solidFill>
            <a:round/>
            <a:headEnd/>
            <a:tailEnd/>
          </a:ln>
        </p:spPr>
        <p:txBody>
          <a:bodyPr/>
          <a:lstStyle/>
          <a:p>
            <a:endParaRPr lang="zh-CN" altLang="en-US"/>
          </a:p>
        </p:txBody>
      </p:sp>
      <p:sp>
        <p:nvSpPr>
          <p:cNvPr id="1171588" name="Rectangle 132"/>
          <p:cNvSpPr>
            <a:spLocks noChangeArrowheads="1"/>
          </p:cNvSpPr>
          <p:nvPr/>
        </p:nvSpPr>
        <p:spPr bwMode="auto">
          <a:xfrm>
            <a:off x="6586538" y="584200"/>
            <a:ext cx="147637" cy="106363"/>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400</a:t>
            </a:r>
            <a:endParaRPr kumimoji="1" lang="en-US" altLang="zh-CN" sz="2400">
              <a:latin typeface="Times New Roman" pitchFamily="18" charset="0"/>
            </a:endParaRPr>
          </a:p>
        </p:txBody>
      </p:sp>
      <p:sp>
        <p:nvSpPr>
          <p:cNvPr id="1171589" name="Line 133"/>
          <p:cNvSpPr>
            <a:spLocks noChangeShapeType="1"/>
          </p:cNvSpPr>
          <p:nvPr/>
        </p:nvSpPr>
        <p:spPr bwMode="auto">
          <a:xfrm flipV="1">
            <a:off x="6950075" y="715963"/>
            <a:ext cx="1588" cy="114300"/>
          </a:xfrm>
          <a:prstGeom prst="line">
            <a:avLst/>
          </a:prstGeom>
          <a:noFill/>
          <a:ln w="0">
            <a:solidFill>
              <a:srgbClr val="FFFFFF"/>
            </a:solidFill>
            <a:round/>
            <a:headEnd/>
            <a:tailEnd/>
          </a:ln>
        </p:spPr>
        <p:txBody>
          <a:bodyPr/>
          <a:lstStyle/>
          <a:p>
            <a:endParaRPr lang="zh-CN" altLang="en-US"/>
          </a:p>
        </p:txBody>
      </p:sp>
      <p:sp>
        <p:nvSpPr>
          <p:cNvPr id="1171590" name="Line 134"/>
          <p:cNvSpPr>
            <a:spLocks noChangeShapeType="1"/>
          </p:cNvSpPr>
          <p:nvPr/>
        </p:nvSpPr>
        <p:spPr bwMode="auto">
          <a:xfrm flipV="1">
            <a:off x="7207250" y="715963"/>
            <a:ext cx="1588" cy="114300"/>
          </a:xfrm>
          <a:prstGeom prst="line">
            <a:avLst/>
          </a:prstGeom>
          <a:noFill/>
          <a:ln w="0">
            <a:solidFill>
              <a:srgbClr val="FFFFFF"/>
            </a:solidFill>
            <a:round/>
            <a:headEnd/>
            <a:tailEnd/>
          </a:ln>
        </p:spPr>
        <p:txBody>
          <a:bodyPr/>
          <a:lstStyle/>
          <a:p>
            <a:endParaRPr lang="zh-CN" altLang="en-US"/>
          </a:p>
        </p:txBody>
      </p:sp>
      <p:sp>
        <p:nvSpPr>
          <p:cNvPr id="1171591" name="Rectangle 135"/>
          <p:cNvSpPr>
            <a:spLocks noChangeArrowheads="1"/>
          </p:cNvSpPr>
          <p:nvPr/>
        </p:nvSpPr>
        <p:spPr bwMode="auto">
          <a:xfrm>
            <a:off x="7104063" y="584200"/>
            <a:ext cx="147637" cy="106363"/>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600</a:t>
            </a:r>
            <a:endParaRPr kumimoji="1" lang="en-US" altLang="zh-CN" sz="2400">
              <a:latin typeface="Times New Roman" pitchFamily="18" charset="0"/>
            </a:endParaRPr>
          </a:p>
        </p:txBody>
      </p:sp>
      <p:sp>
        <p:nvSpPr>
          <p:cNvPr id="1171592" name="Line 136"/>
          <p:cNvSpPr>
            <a:spLocks noChangeShapeType="1"/>
          </p:cNvSpPr>
          <p:nvPr/>
        </p:nvSpPr>
        <p:spPr bwMode="auto">
          <a:xfrm flipV="1">
            <a:off x="7464425" y="715963"/>
            <a:ext cx="1588" cy="114300"/>
          </a:xfrm>
          <a:prstGeom prst="line">
            <a:avLst/>
          </a:prstGeom>
          <a:noFill/>
          <a:ln w="0">
            <a:solidFill>
              <a:srgbClr val="FFFFFF"/>
            </a:solidFill>
            <a:round/>
            <a:headEnd/>
            <a:tailEnd/>
          </a:ln>
        </p:spPr>
        <p:txBody>
          <a:bodyPr/>
          <a:lstStyle/>
          <a:p>
            <a:endParaRPr lang="zh-CN" altLang="en-US"/>
          </a:p>
        </p:txBody>
      </p:sp>
      <p:sp>
        <p:nvSpPr>
          <p:cNvPr id="1171593" name="Line 137"/>
          <p:cNvSpPr>
            <a:spLocks noChangeShapeType="1"/>
          </p:cNvSpPr>
          <p:nvPr/>
        </p:nvSpPr>
        <p:spPr bwMode="auto">
          <a:xfrm flipV="1">
            <a:off x="7720013" y="715963"/>
            <a:ext cx="1587" cy="114300"/>
          </a:xfrm>
          <a:prstGeom prst="line">
            <a:avLst/>
          </a:prstGeom>
          <a:noFill/>
          <a:ln w="0">
            <a:solidFill>
              <a:srgbClr val="FFFFFF"/>
            </a:solidFill>
            <a:round/>
            <a:headEnd/>
            <a:tailEnd/>
          </a:ln>
        </p:spPr>
        <p:txBody>
          <a:bodyPr/>
          <a:lstStyle/>
          <a:p>
            <a:endParaRPr lang="zh-CN" altLang="en-US"/>
          </a:p>
        </p:txBody>
      </p:sp>
      <p:sp>
        <p:nvSpPr>
          <p:cNvPr id="1171594" name="Rectangle 138"/>
          <p:cNvSpPr>
            <a:spLocks noChangeArrowheads="1"/>
          </p:cNvSpPr>
          <p:nvPr/>
        </p:nvSpPr>
        <p:spPr bwMode="auto">
          <a:xfrm>
            <a:off x="7618413" y="584200"/>
            <a:ext cx="147637" cy="106363"/>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800</a:t>
            </a:r>
            <a:endParaRPr kumimoji="1" lang="en-US" altLang="zh-CN" sz="2400">
              <a:latin typeface="Times New Roman" pitchFamily="18" charset="0"/>
            </a:endParaRPr>
          </a:p>
        </p:txBody>
      </p:sp>
      <p:sp>
        <p:nvSpPr>
          <p:cNvPr id="1171595" name="Line 139"/>
          <p:cNvSpPr>
            <a:spLocks noChangeShapeType="1"/>
          </p:cNvSpPr>
          <p:nvPr/>
        </p:nvSpPr>
        <p:spPr bwMode="auto">
          <a:xfrm flipV="1">
            <a:off x="7977188" y="715963"/>
            <a:ext cx="1587" cy="114300"/>
          </a:xfrm>
          <a:prstGeom prst="line">
            <a:avLst/>
          </a:prstGeom>
          <a:noFill/>
          <a:ln w="0">
            <a:solidFill>
              <a:srgbClr val="FFFFFF"/>
            </a:solidFill>
            <a:round/>
            <a:headEnd/>
            <a:tailEnd/>
          </a:ln>
        </p:spPr>
        <p:txBody>
          <a:bodyPr/>
          <a:lstStyle/>
          <a:p>
            <a:endParaRPr lang="zh-CN" altLang="en-US"/>
          </a:p>
        </p:txBody>
      </p:sp>
      <p:sp>
        <p:nvSpPr>
          <p:cNvPr id="1171596" name="Line 140"/>
          <p:cNvSpPr>
            <a:spLocks noChangeShapeType="1"/>
          </p:cNvSpPr>
          <p:nvPr/>
        </p:nvSpPr>
        <p:spPr bwMode="auto">
          <a:xfrm flipV="1">
            <a:off x="8239125" y="715963"/>
            <a:ext cx="1588" cy="114300"/>
          </a:xfrm>
          <a:prstGeom prst="line">
            <a:avLst/>
          </a:prstGeom>
          <a:noFill/>
          <a:ln w="0">
            <a:solidFill>
              <a:srgbClr val="FFFFFF"/>
            </a:solidFill>
            <a:round/>
            <a:headEnd/>
            <a:tailEnd/>
          </a:ln>
        </p:spPr>
        <p:txBody>
          <a:bodyPr/>
          <a:lstStyle/>
          <a:p>
            <a:endParaRPr lang="zh-CN" altLang="en-US"/>
          </a:p>
        </p:txBody>
      </p:sp>
      <p:sp>
        <p:nvSpPr>
          <p:cNvPr id="1171597" name="Rectangle 141"/>
          <p:cNvSpPr>
            <a:spLocks noChangeArrowheads="1"/>
          </p:cNvSpPr>
          <p:nvPr/>
        </p:nvSpPr>
        <p:spPr bwMode="auto">
          <a:xfrm>
            <a:off x="8110538" y="584200"/>
            <a:ext cx="341312" cy="106363"/>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1000 ms</a:t>
            </a:r>
            <a:endParaRPr kumimoji="1" lang="en-US" altLang="zh-CN" sz="2400">
              <a:latin typeface="Times New Roman" pitchFamily="18" charset="0"/>
            </a:endParaRPr>
          </a:p>
        </p:txBody>
      </p:sp>
      <p:sp>
        <p:nvSpPr>
          <p:cNvPr id="1171598" name="Line 142"/>
          <p:cNvSpPr>
            <a:spLocks noChangeShapeType="1"/>
          </p:cNvSpPr>
          <p:nvPr/>
        </p:nvSpPr>
        <p:spPr bwMode="auto">
          <a:xfrm flipH="1">
            <a:off x="5616575" y="773113"/>
            <a:ext cx="92075" cy="1587"/>
          </a:xfrm>
          <a:prstGeom prst="line">
            <a:avLst/>
          </a:prstGeom>
          <a:noFill/>
          <a:ln w="0">
            <a:solidFill>
              <a:srgbClr val="FFFFFF"/>
            </a:solidFill>
            <a:round/>
            <a:headEnd/>
            <a:tailEnd/>
          </a:ln>
        </p:spPr>
        <p:txBody>
          <a:bodyPr/>
          <a:lstStyle/>
          <a:p>
            <a:endParaRPr lang="zh-CN" altLang="en-US"/>
          </a:p>
        </p:txBody>
      </p:sp>
      <p:sp>
        <p:nvSpPr>
          <p:cNvPr id="1171599" name="Line 143"/>
          <p:cNvSpPr>
            <a:spLocks noChangeShapeType="1"/>
          </p:cNvSpPr>
          <p:nvPr/>
        </p:nvSpPr>
        <p:spPr bwMode="auto">
          <a:xfrm flipH="1">
            <a:off x="5616575" y="639763"/>
            <a:ext cx="92075" cy="1587"/>
          </a:xfrm>
          <a:prstGeom prst="line">
            <a:avLst/>
          </a:prstGeom>
          <a:noFill/>
          <a:ln w="0">
            <a:solidFill>
              <a:srgbClr val="FFFFFF"/>
            </a:solidFill>
            <a:round/>
            <a:headEnd/>
            <a:tailEnd/>
          </a:ln>
        </p:spPr>
        <p:txBody>
          <a:bodyPr/>
          <a:lstStyle/>
          <a:p>
            <a:endParaRPr lang="zh-CN" altLang="en-US"/>
          </a:p>
        </p:txBody>
      </p:sp>
      <p:sp>
        <p:nvSpPr>
          <p:cNvPr id="1171600" name="Line 144"/>
          <p:cNvSpPr>
            <a:spLocks noChangeShapeType="1"/>
          </p:cNvSpPr>
          <p:nvPr/>
        </p:nvSpPr>
        <p:spPr bwMode="auto">
          <a:xfrm flipH="1">
            <a:off x="5616575" y="501650"/>
            <a:ext cx="92075" cy="1588"/>
          </a:xfrm>
          <a:prstGeom prst="line">
            <a:avLst/>
          </a:prstGeom>
          <a:noFill/>
          <a:ln w="0">
            <a:solidFill>
              <a:srgbClr val="FFFFFF"/>
            </a:solidFill>
            <a:round/>
            <a:headEnd/>
            <a:tailEnd/>
          </a:ln>
        </p:spPr>
        <p:txBody>
          <a:bodyPr/>
          <a:lstStyle/>
          <a:p>
            <a:endParaRPr lang="zh-CN" altLang="en-US"/>
          </a:p>
        </p:txBody>
      </p:sp>
      <p:sp>
        <p:nvSpPr>
          <p:cNvPr id="1171601" name="Rectangle 145"/>
          <p:cNvSpPr>
            <a:spLocks noChangeArrowheads="1"/>
          </p:cNvSpPr>
          <p:nvPr/>
        </p:nvSpPr>
        <p:spPr bwMode="auto">
          <a:xfrm>
            <a:off x="5462588" y="455613"/>
            <a:ext cx="153987" cy="106362"/>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-2.0</a:t>
            </a:r>
            <a:endParaRPr kumimoji="1" lang="en-US" altLang="zh-CN" sz="2400">
              <a:latin typeface="Times New Roman" pitchFamily="18" charset="0"/>
            </a:endParaRPr>
          </a:p>
        </p:txBody>
      </p:sp>
      <p:sp>
        <p:nvSpPr>
          <p:cNvPr id="1171602" name="Line 146"/>
          <p:cNvSpPr>
            <a:spLocks noChangeShapeType="1"/>
          </p:cNvSpPr>
          <p:nvPr/>
        </p:nvSpPr>
        <p:spPr bwMode="auto">
          <a:xfrm flipH="1">
            <a:off x="5616575" y="911225"/>
            <a:ext cx="92075" cy="1588"/>
          </a:xfrm>
          <a:prstGeom prst="line">
            <a:avLst/>
          </a:prstGeom>
          <a:noFill/>
          <a:ln w="0">
            <a:solidFill>
              <a:srgbClr val="FFFFFF"/>
            </a:solidFill>
            <a:round/>
            <a:headEnd/>
            <a:tailEnd/>
          </a:ln>
        </p:spPr>
        <p:txBody>
          <a:bodyPr/>
          <a:lstStyle/>
          <a:p>
            <a:endParaRPr lang="zh-CN" altLang="en-US"/>
          </a:p>
        </p:txBody>
      </p:sp>
      <p:sp>
        <p:nvSpPr>
          <p:cNvPr id="1171603" name="Line 147"/>
          <p:cNvSpPr>
            <a:spLocks noChangeShapeType="1"/>
          </p:cNvSpPr>
          <p:nvPr/>
        </p:nvSpPr>
        <p:spPr bwMode="auto">
          <a:xfrm flipH="1">
            <a:off x="5616575" y="1044575"/>
            <a:ext cx="92075" cy="1588"/>
          </a:xfrm>
          <a:prstGeom prst="line">
            <a:avLst/>
          </a:prstGeom>
          <a:noFill/>
          <a:ln w="0">
            <a:solidFill>
              <a:srgbClr val="FFFFFF"/>
            </a:solidFill>
            <a:round/>
            <a:headEnd/>
            <a:tailEnd/>
          </a:ln>
        </p:spPr>
        <p:txBody>
          <a:bodyPr/>
          <a:lstStyle/>
          <a:p>
            <a:endParaRPr lang="zh-CN" altLang="en-US"/>
          </a:p>
        </p:txBody>
      </p:sp>
      <p:sp>
        <p:nvSpPr>
          <p:cNvPr id="1171604" name="Rectangle 148"/>
          <p:cNvSpPr>
            <a:spLocks noChangeArrowheads="1"/>
          </p:cNvSpPr>
          <p:nvPr/>
        </p:nvSpPr>
        <p:spPr bwMode="auto">
          <a:xfrm>
            <a:off x="5492750" y="998538"/>
            <a:ext cx="123825" cy="106362"/>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2.0</a:t>
            </a:r>
            <a:endParaRPr kumimoji="1" lang="en-US" altLang="zh-CN" sz="2400">
              <a:latin typeface="Times New Roman" pitchFamily="18" charset="0"/>
            </a:endParaRPr>
          </a:p>
        </p:txBody>
      </p:sp>
      <p:sp>
        <p:nvSpPr>
          <p:cNvPr id="1171605" name="Line 149"/>
          <p:cNvSpPr>
            <a:spLocks noChangeShapeType="1"/>
          </p:cNvSpPr>
          <p:nvPr/>
        </p:nvSpPr>
        <p:spPr bwMode="auto">
          <a:xfrm flipH="1">
            <a:off x="5616575" y="1184275"/>
            <a:ext cx="92075" cy="1588"/>
          </a:xfrm>
          <a:prstGeom prst="line">
            <a:avLst/>
          </a:prstGeom>
          <a:noFill/>
          <a:ln w="0">
            <a:solidFill>
              <a:srgbClr val="FFFFFF"/>
            </a:solidFill>
            <a:round/>
            <a:headEnd/>
            <a:tailEnd/>
          </a:ln>
        </p:spPr>
        <p:txBody>
          <a:bodyPr/>
          <a:lstStyle/>
          <a:p>
            <a:endParaRPr lang="zh-CN" altLang="en-US"/>
          </a:p>
        </p:txBody>
      </p:sp>
      <p:sp>
        <p:nvSpPr>
          <p:cNvPr id="1171606" name="Line 150"/>
          <p:cNvSpPr>
            <a:spLocks noChangeShapeType="1"/>
          </p:cNvSpPr>
          <p:nvPr/>
        </p:nvSpPr>
        <p:spPr bwMode="auto">
          <a:xfrm flipH="1">
            <a:off x="5616575" y="1317625"/>
            <a:ext cx="92075" cy="1588"/>
          </a:xfrm>
          <a:prstGeom prst="line">
            <a:avLst/>
          </a:prstGeom>
          <a:noFill/>
          <a:ln w="0">
            <a:solidFill>
              <a:srgbClr val="FFFFFF"/>
            </a:solidFill>
            <a:round/>
            <a:headEnd/>
            <a:tailEnd/>
          </a:ln>
        </p:spPr>
        <p:txBody>
          <a:bodyPr/>
          <a:lstStyle/>
          <a:p>
            <a:endParaRPr lang="zh-CN" altLang="en-US"/>
          </a:p>
        </p:txBody>
      </p:sp>
      <p:sp>
        <p:nvSpPr>
          <p:cNvPr id="1171607" name="Rectangle 151"/>
          <p:cNvSpPr>
            <a:spLocks noChangeArrowheads="1"/>
          </p:cNvSpPr>
          <p:nvPr/>
        </p:nvSpPr>
        <p:spPr bwMode="auto">
          <a:xfrm>
            <a:off x="5492750" y="1271588"/>
            <a:ext cx="123825" cy="106362"/>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4.0</a:t>
            </a:r>
            <a:endParaRPr kumimoji="1" lang="en-US" altLang="zh-CN" sz="2400">
              <a:latin typeface="Times New Roman" pitchFamily="18" charset="0"/>
            </a:endParaRPr>
          </a:p>
        </p:txBody>
      </p:sp>
      <p:sp>
        <p:nvSpPr>
          <p:cNvPr id="1171608" name="Line 152"/>
          <p:cNvSpPr>
            <a:spLocks noChangeShapeType="1"/>
          </p:cNvSpPr>
          <p:nvPr/>
        </p:nvSpPr>
        <p:spPr bwMode="auto">
          <a:xfrm flipH="1">
            <a:off x="5616575" y="1450975"/>
            <a:ext cx="92075" cy="1588"/>
          </a:xfrm>
          <a:prstGeom prst="line">
            <a:avLst/>
          </a:prstGeom>
          <a:noFill/>
          <a:ln w="0">
            <a:solidFill>
              <a:srgbClr val="FFFFFF"/>
            </a:solidFill>
            <a:round/>
            <a:headEnd/>
            <a:tailEnd/>
          </a:ln>
        </p:spPr>
        <p:txBody>
          <a:bodyPr/>
          <a:lstStyle/>
          <a:p>
            <a:endParaRPr lang="zh-CN" altLang="en-US"/>
          </a:p>
        </p:txBody>
      </p:sp>
      <p:sp>
        <p:nvSpPr>
          <p:cNvPr id="1171609" name="Line 153"/>
          <p:cNvSpPr>
            <a:spLocks noChangeShapeType="1"/>
          </p:cNvSpPr>
          <p:nvPr/>
        </p:nvSpPr>
        <p:spPr bwMode="auto">
          <a:xfrm flipH="1">
            <a:off x="5616575" y="1589088"/>
            <a:ext cx="92075" cy="1587"/>
          </a:xfrm>
          <a:prstGeom prst="line">
            <a:avLst/>
          </a:prstGeom>
          <a:noFill/>
          <a:ln w="0">
            <a:solidFill>
              <a:srgbClr val="FFFFFF"/>
            </a:solidFill>
            <a:round/>
            <a:headEnd/>
            <a:tailEnd/>
          </a:ln>
        </p:spPr>
        <p:txBody>
          <a:bodyPr/>
          <a:lstStyle/>
          <a:p>
            <a:endParaRPr lang="zh-CN" altLang="en-US"/>
          </a:p>
        </p:txBody>
      </p:sp>
      <p:sp>
        <p:nvSpPr>
          <p:cNvPr id="1171610" name="Rectangle 154"/>
          <p:cNvSpPr>
            <a:spLocks noChangeArrowheads="1"/>
          </p:cNvSpPr>
          <p:nvPr/>
        </p:nvSpPr>
        <p:spPr bwMode="auto">
          <a:xfrm>
            <a:off x="5492750" y="1543050"/>
            <a:ext cx="123825" cy="106363"/>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6.0</a:t>
            </a:r>
            <a:endParaRPr kumimoji="1" lang="en-US" altLang="zh-CN" sz="2400">
              <a:latin typeface="Times New Roman" pitchFamily="18" charset="0"/>
            </a:endParaRPr>
          </a:p>
        </p:txBody>
      </p:sp>
      <p:sp>
        <p:nvSpPr>
          <p:cNvPr id="1171611" name="Line 155"/>
          <p:cNvSpPr>
            <a:spLocks noChangeShapeType="1"/>
          </p:cNvSpPr>
          <p:nvPr/>
        </p:nvSpPr>
        <p:spPr bwMode="auto">
          <a:xfrm flipH="1">
            <a:off x="5616575" y="1722438"/>
            <a:ext cx="92075" cy="1587"/>
          </a:xfrm>
          <a:prstGeom prst="line">
            <a:avLst/>
          </a:prstGeom>
          <a:noFill/>
          <a:ln w="0">
            <a:solidFill>
              <a:srgbClr val="FFFFFF"/>
            </a:solidFill>
            <a:round/>
            <a:headEnd/>
            <a:tailEnd/>
          </a:ln>
        </p:spPr>
        <p:txBody>
          <a:bodyPr/>
          <a:lstStyle/>
          <a:p>
            <a:endParaRPr lang="zh-CN" altLang="en-US"/>
          </a:p>
        </p:txBody>
      </p:sp>
      <p:sp>
        <p:nvSpPr>
          <p:cNvPr id="1171612" name="Line 156"/>
          <p:cNvSpPr>
            <a:spLocks noChangeShapeType="1"/>
          </p:cNvSpPr>
          <p:nvPr/>
        </p:nvSpPr>
        <p:spPr bwMode="auto">
          <a:xfrm flipH="1">
            <a:off x="5616575" y="1860550"/>
            <a:ext cx="92075" cy="1588"/>
          </a:xfrm>
          <a:prstGeom prst="line">
            <a:avLst/>
          </a:prstGeom>
          <a:noFill/>
          <a:ln w="0">
            <a:solidFill>
              <a:srgbClr val="FFFFFF"/>
            </a:solidFill>
            <a:round/>
            <a:headEnd/>
            <a:tailEnd/>
          </a:ln>
        </p:spPr>
        <p:txBody>
          <a:bodyPr/>
          <a:lstStyle/>
          <a:p>
            <a:endParaRPr lang="zh-CN" altLang="en-US"/>
          </a:p>
        </p:txBody>
      </p:sp>
      <p:sp>
        <p:nvSpPr>
          <p:cNvPr id="1171613" name="Rectangle 157"/>
          <p:cNvSpPr>
            <a:spLocks noChangeArrowheads="1"/>
          </p:cNvSpPr>
          <p:nvPr/>
        </p:nvSpPr>
        <p:spPr bwMode="auto">
          <a:xfrm>
            <a:off x="5492750" y="1814513"/>
            <a:ext cx="123825" cy="106362"/>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8.0</a:t>
            </a:r>
            <a:endParaRPr kumimoji="1" lang="en-US" altLang="zh-CN" sz="2400">
              <a:latin typeface="Times New Roman" pitchFamily="18" charset="0"/>
            </a:endParaRPr>
          </a:p>
        </p:txBody>
      </p:sp>
      <p:sp>
        <p:nvSpPr>
          <p:cNvPr id="1171614" name="Line 158"/>
          <p:cNvSpPr>
            <a:spLocks noChangeShapeType="1"/>
          </p:cNvSpPr>
          <p:nvPr/>
        </p:nvSpPr>
        <p:spPr bwMode="auto">
          <a:xfrm flipH="1">
            <a:off x="5616575" y="1995488"/>
            <a:ext cx="92075" cy="1587"/>
          </a:xfrm>
          <a:prstGeom prst="line">
            <a:avLst/>
          </a:prstGeom>
          <a:noFill/>
          <a:ln w="0">
            <a:solidFill>
              <a:srgbClr val="FFFFFF"/>
            </a:solidFill>
            <a:round/>
            <a:headEnd/>
            <a:tailEnd/>
          </a:ln>
        </p:spPr>
        <p:txBody>
          <a:bodyPr/>
          <a:lstStyle/>
          <a:p>
            <a:endParaRPr lang="zh-CN" altLang="en-US"/>
          </a:p>
        </p:txBody>
      </p:sp>
      <p:sp>
        <p:nvSpPr>
          <p:cNvPr id="1171615" name="Line 159"/>
          <p:cNvSpPr>
            <a:spLocks noChangeShapeType="1"/>
          </p:cNvSpPr>
          <p:nvPr/>
        </p:nvSpPr>
        <p:spPr bwMode="auto">
          <a:xfrm flipH="1">
            <a:off x="5616575" y="2128838"/>
            <a:ext cx="92075" cy="1587"/>
          </a:xfrm>
          <a:prstGeom prst="line">
            <a:avLst/>
          </a:prstGeom>
          <a:noFill/>
          <a:ln w="0">
            <a:solidFill>
              <a:srgbClr val="FFFFFF"/>
            </a:solidFill>
            <a:round/>
            <a:headEnd/>
            <a:tailEnd/>
          </a:ln>
        </p:spPr>
        <p:txBody>
          <a:bodyPr/>
          <a:lstStyle/>
          <a:p>
            <a:endParaRPr lang="zh-CN" altLang="en-US"/>
          </a:p>
        </p:txBody>
      </p:sp>
      <p:sp>
        <p:nvSpPr>
          <p:cNvPr id="1171616" name="Rectangle 160"/>
          <p:cNvSpPr>
            <a:spLocks noChangeArrowheads="1"/>
          </p:cNvSpPr>
          <p:nvPr/>
        </p:nvSpPr>
        <p:spPr bwMode="auto">
          <a:xfrm>
            <a:off x="5446713" y="2082800"/>
            <a:ext cx="173037" cy="228600"/>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10.0</a:t>
            </a:r>
          </a:p>
          <a:p>
            <a:r>
              <a:rPr kumimoji="1" lang="en-US" altLang="zh-CN" sz="800">
                <a:solidFill>
                  <a:srgbClr val="FFFFFF"/>
                </a:solidFill>
                <a:sym typeface="Symbol" pitchFamily="18" charset="2"/>
              </a:rPr>
              <a:t>V</a:t>
            </a:r>
          </a:p>
        </p:txBody>
      </p:sp>
      <p:sp>
        <p:nvSpPr>
          <p:cNvPr id="1171617" name="Freeform 161"/>
          <p:cNvSpPr>
            <a:spLocks/>
          </p:cNvSpPr>
          <p:nvPr/>
        </p:nvSpPr>
        <p:spPr bwMode="auto">
          <a:xfrm>
            <a:off x="5405438" y="582613"/>
            <a:ext cx="2828925" cy="1417637"/>
          </a:xfrm>
          <a:custGeom>
            <a:avLst/>
            <a:gdLst/>
            <a:ahLst/>
            <a:cxnLst>
              <a:cxn ang="0">
                <a:pos x="26" y="101"/>
              </a:cxn>
              <a:cxn ang="0">
                <a:pos x="55" y="117"/>
              </a:cxn>
              <a:cxn ang="0">
                <a:pos x="84" y="107"/>
              </a:cxn>
              <a:cxn ang="0">
                <a:pos x="114" y="120"/>
              </a:cxn>
              <a:cxn ang="0">
                <a:pos x="143" y="72"/>
              </a:cxn>
              <a:cxn ang="0">
                <a:pos x="172" y="136"/>
              </a:cxn>
              <a:cxn ang="0">
                <a:pos x="201" y="91"/>
              </a:cxn>
              <a:cxn ang="0">
                <a:pos x="230" y="133"/>
              </a:cxn>
              <a:cxn ang="0">
                <a:pos x="259" y="81"/>
              </a:cxn>
              <a:cxn ang="0">
                <a:pos x="288" y="55"/>
              </a:cxn>
              <a:cxn ang="0">
                <a:pos x="317" y="7"/>
              </a:cxn>
              <a:cxn ang="0">
                <a:pos x="346" y="39"/>
              </a:cxn>
              <a:cxn ang="0">
                <a:pos x="375" y="211"/>
              </a:cxn>
              <a:cxn ang="0">
                <a:pos x="405" y="553"/>
              </a:cxn>
              <a:cxn ang="0">
                <a:pos x="434" y="883"/>
              </a:cxn>
              <a:cxn ang="0">
                <a:pos x="463" y="799"/>
              </a:cxn>
              <a:cxn ang="0">
                <a:pos x="492" y="783"/>
              </a:cxn>
              <a:cxn ang="0">
                <a:pos x="521" y="689"/>
              </a:cxn>
              <a:cxn ang="0">
                <a:pos x="550" y="592"/>
              </a:cxn>
              <a:cxn ang="0">
                <a:pos x="579" y="466"/>
              </a:cxn>
              <a:cxn ang="0">
                <a:pos x="608" y="395"/>
              </a:cxn>
              <a:cxn ang="0">
                <a:pos x="637" y="301"/>
              </a:cxn>
              <a:cxn ang="0">
                <a:pos x="666" y="194"/>
              </a:cxn>
              <a:cxn ang="0">
                <a:pos x="695" y="117"/>
              </a:cxn>
              <a:cxn ang="0">
                <a:pos x="725" y="107"/>
              </a:cxn>
              <a:cxn ang="0">
                <a:pos x="754" y="162"/>
              </a:cxn>
              <a:cxn ang="0">
                <a:pos x="783" y="240"/>
              </a:cxn>
              <a:cxn ang="0">
                <a:pos x="812" y="320"/>
              </a:cxn>
              <a:cxn ang="0">
                <a:pos x="841" y="333"/>
              </a:cxn>
              <a:cxn ang="0">
                <a:pos x="870" y="401"/>
              </a:cxn>
              <a:cxn ang="0">
                <a:pos x="899" y="437"/>
              </a:cxn>
              <a:cxn ang="0">
                <a:pos x="928" y="479"/>
              </a:cxn>
              <a:cxn ang="0">
                <a:pos x="957" y="447"/>
              </a:cxn>
              <a:cxn ang="0">
                <a:pos x="986" y="437"/>
              </a:cxn>
              <a:cxn ang="0">
                <a:pos x="1015" y="427"/>
              </a:cxn>
              <a:cxn ang="0">
                <a:pos x="1045" y="460"/>
              </a:cxn>
              <a:cxn ang="0">
                <a:pos x="1074" y="430"/>
              </a:cxn>
              <a:cxn ang="0">
                <a:pos x="1103" y="430"/>
              </a:cxn>
              <a:cxn ang="0">
                <a:pos x="1132" y="460"/>
              </a:cxn>
              <a:cxn ang="0">
                <a:pos x="1161" y="505"/>
              </a:cxn>
              <a:cxn ang="0">
                <a:pos x="1190" y="527"/>
              </a:cxn>
              <a:cxn ang="0">
                <a:pos x="1219" y="485"/>
              </a:cxn>
              <a:cxn ang="0">
                <a:pos x="1248" y="492"/>
              </a:cxn>
              <a:cxn ang="0">
                <a:pos x="1277" y="482"/>
              </a:cxn>
              <a:cxn ang="0">
                <a:pos x="1306" y="440"/>
              </a:cxn>
              <a:cxn ang="0">
                <a:pos x="1335" y="476"/>
              </a:cxn>
              <a:cxn ang="0">
                <a:pos x="1365" y="408"/>
              </a:cxn>
              <a:cxn ang="0">
                <a:pos x="1394" y="379"/>
              </a:cxn>
              <a:cxn ang="0">
                <a:pos x="1423" y="330"/>
              </a:cxn>
              <a:cxn ang="0">
                <a:pos x="1452" y="295"/>
              </a:cxn>
              <a:cxn ang="0">
                <a:pos x="1481" y="253"/>
              </a:cxn>
              <a:cxn ang="0">
                <a:pos x="1510" y="214"/>
              </a:cxn>
              <a:cxn ang="0">
                <a:pos x="1539" y="194"/>
              </a:cxn>
              <a:cxn ang="0">
                <a:pos x="1568" y="214"/>
              </a:cxn>
              <a:cxn ang="0">
                <a:pos x="1597" y="165"/>
              </a:cxn>
              <a:cxn ang="0">
                <a:pos x="1626" y="133"/>
              </a:cxn>
              <a:cxn ang="0">
                <a:pos x="1655" y="165"/>
              </a:cxn>
              <a:cxn ang="0">
                <a:pos x="1685" y="181"/>
              </a:cxn>
              <a:cxn ang="0">
                <a:pos x="1714" y="204"/>
              </a:cxn>
              <a:cxn ang="0">
                <a:pos x="1743" y="172"/>
              </a:cxn>
              <a:cxn ang="0">
                <a:pos x="1772" y="181"/>
              </a:cxn>
            </a:cxnLst>
            <a:rect l="0" t="0" r="r" b="b"/>
            <a:pathLst>
              <a:path w="1782" h="893">
                <a:moveTo>
                  <a:pt x="0" y="133"/>
                </a:moveTo>
                <a:lnTo>
                  <a:pt x="4" y="133"/>
                </a:lnTo>
                <a:lnTo>
                  <a:pt x="7" y="130"/>
                </a:lnTo>
                <a:lnTo>
                  <a:pt x="10" y="130"/>
                </a:lnTo>
                <a:lnTo>
                  <a:pt x="13" y="130"/>
                </a:lnTo>
                <a:lnTo>
                  <a:pt x="17" y="123"/>
                </a:lnTo>
                <a:lnTo>
                  <a:pt x="20" y="117"/>
                </a:lnTo>
                <a:lnTo>
                  <a:pt x="23" y="110"/>
                </a:lnTo>
                <a:lnTo>
                  <a:pt x="26" y="101"/>
                </a:lnTo>
                <a:lnTo>
                  <a:pt x="30" y="97"/>
                </a:lnTo>
                <a:lnTo>
                  <a:pt x="33" y="94"/>
                </a:lnTo>
                <a:lnTo>
                  <a:pt x="36" y="101"/>
                </a:lnTo>
                <a:lnTo>
                  <a:pt x="39" y="104"/>
                </a:lnTo>
                <a:lnTo>
                  <a:pt x="42" y="107"/>
                </a:lnTo>
                <a:lnTo>
                  <a:pt x="46" y="110"/>
                </a:lnTo>
                <a:lnTo>
                  <a:pt x="49" y="114"/>
                </a:lnTo>
                <a:lnTo>
                  <a:pt x="52" y="114"/>
                </a:lnTo>
                <a:lnTo>
                  <a:pt x="55" y="117"/>
                </a:lnTo>
                <a:lnTo>
                  <a:pt x="59" y="120"/>
                </a:lnTo>
                <a:lnTo>
                  <a:pt x="62" y="120"/>
                </a:lnTo>
                <a:lnTo>
                  <a:pt x="65" y="120"/>
                </a:lnTo>
                <a:lnTo>
                  <a:pt x="68" y="117"/>
                </a:lnTo>
                <a:lnTo>
                  <a:pt x="72" y="114"/>
                </a:lnTo>
                <a:lnTo>
                  <a:pt x="75" y="110"/>
                </a:lnTo>
                <a:lnTo>
                  <a:pt x="78" y="110"/>
                </a:lnTo>
                <a:lnTo>
                  <a:pt x="81" y="110"/>
                </a:lnTo>
                <a:lnTo>
                  <a:pt x="84" y="107"/>
                </a:lnTo>
                <a:lnTo>
                  <a:pt x="88" y="107"/>
                </a:lnTo>
                <a:lnTo>
                  <a:pt x="91" y="107"/>
                </a:lnTo>
                <a:lnTo>
                  <a:pt x="94" y="107"/>
                </a:lnTo>
                <a:lnTo>
                  <a:pt x="97" y="104"/>
                </a:lnTo>
                <a:lnTo>
                  <a:pt x="101" y="110"/>
                </a:lnTo>
                <a:lnTo>
                  <a:pt x="104" y="117"/>
                </a:lnTo>
                <a:lnTo>
                  <a:pt x="107" y="120"/>
                </a:lnTo>
                <a:lnTo>
                  <a:pt x="110" y="120"/>
                </a:lnTo>
                <a:lnTo>
                  <a:pt x="114" y="120"/>
                </a:lnTo>
                <a:lnTo>
                  <a:pt x="117" y="120"/>
                </a:lnTo>
                <a:lnTo>
                  <a:pt x="120" y="114"/>
                </a:lnTo>
                <a:lnTo>
                  <a:pt x="123" y="107"/>
                </a:lnTo>
                <a:lnTo>
                  <a:pt x="127" y="94"/>
                </a:lnTo>
                <a:lnTo>
                  <a:pt x="130" y="84"/>
                </a:lnTo>
                <a:lnTo>
                  <a:pt x="133" y="75"/>
                </a:lnTo>
                <a:lnTo>
                  <a:pt x="136" y="68"/>
                </a:lnTo>
                <a:lnTo>
                  <a:pt x="139" y="68"/>
                </a:lnTo>
                <a:lnTo>
                  <a:pt x="143" y="72"/>
                </a:lnTo>
                <a:lnTo>
                  <a:pt x="146" y="81"/>
                </a:lnTo>
                <a:lnTo>
                  <a:pt x="149" y="91"/>
                </a:lnTo>
                <a:lnTo>
                  <a:pt x="152" y="101"/>
                </a:lnTo>
                <a:lnTo>
                  <a:pt x="156" y="114"/>
                </a:lnTo>
                <a:lnTo>
                  <a:pt x="159" y="123"/>
                </a:lnTo>
                <a:lnTo>
                  <a:pt x="162" y="130"/>
                </a:lnTo>
                <a:lnTo>
                  <a:pt x="165" y="136"/>
                </a:lnTo>
                <a:lnTo>
                  <a:pt x="169" y="139"/>
                </a:lnTo>
                <a:lnTo>
                  <a:pt x="172" y="136"/>
                </a:lnTo>
                <a:lnTo>
                  <a:pt x="175" y="133"/>
                </a:lnTo>
                <a:lnTo>
                  <a:pt x="178" y="123"/>
                </a:lnTo>
                <a:lnTo>
                  <a:pt x="181" y="110"/>
                </a:lnTo>
                <a:lnTo>
                  <a:pt x="185" y="104"/>
                </a:lnTo>
                <a:lnTo>
                  <a:pt x="188" y="97"/>
                </a:lnTo>
                <a:lnTo>
                  <a:pt x="191" y="91"/>
                </a:lnTo>
                <a:lnTo>
                  <a:pt x="194" y="88"/>
                </a:lnTo>
                <a:lnTo>
                  <a:pt x="198" y="91"/>
                </a:lnTo>
                <a:lnTo>
                  <a:pt x="201" y="91"/>
                </a:lnTo>
                <a:lnTo>
                  <a:pt x="204" y="94"/>
                </a:lnTo>
                <a:lnTo>
                  <a:pt x="207" y="101"/>
                </a:lnTo>
                <a:lnTo>
                  <a:pt x="211" y="110"/>
                </a:lnTo>
                <a:lnTo>
                  <a:pt x="214" y="120"/>
                </a:lnTo>
                <a:lnTo>
                  <a:pt x="217" y="130"/>
                </a:lnTo>
                <a:lnTo>
                  <a:pt x="220" y="139"/>
                </a:lnTo>
                <a:lnTo>
                  <a:pt x="223" y="139"/>
                </a:lnTo>
                <a:lnTo>
                  <a:pt x="227" y="139"/>
                </a:lnTo>
                <a:lnTo>
                  <a:pt x="230" y="133"/>
                </a:lnTo>
                <a:lnTo>
                  <a:pt x="233" y="126"/>
                </a:lnTo>
                <a:lnTo>
                  <a:pt x="236" y="120"/>
                </a:lnTo>
                <a:lnTo>
                  <a:pt x="240" y="110"/>
                </a:lnTo>
                <a:lnTo>
                  <a:pt x="243" y="104"/>
                </a:lnTo>
                <a:lnTo>
                  <a:pt x="246" y="97"/>
                </a:lnTo>
                <a:lnTo>
                  <a:pt x="249" y="91"/>
                </a:lnTo>
                <a:lnTo>
                  <a:pt x="253" y="88"/>
                </a:lnTo>
                <a:lnTo>
                  <a:pt x="256" y="84"/>
                </a:lnTo>
                <a:lnTo>
                  <a:pt x="259" y="81"/>
                </a:lnTo>
                <a:lnTo>
                  <a:pt x="262" y="81"/>
                </a:lnTo>
                <a:lnTo>
                  <a:pt x="266" y="78"/>
                </a:lnTo>
                <a:lnTo>
                  <a:pt x="269" y="75"/>
                </a:lnTo>
                <a:lnTo>
                  <a:pt x="272" y="72"/>
                </a:lnTo>
                <a:lnTo>
                  <a:pt x="275" y="68"/>
                </a:lnTo>
                <a:lnTo>
                  <a:pt x="278" y="65"/>
                </a:lnTo>
                <a:lnTo>
                  <a:pt x="282" y="62"/>
                </a:lnTo>
                <a:lnTo>
                  <a:pt x="285" y="59"/>
                </a:lnTo>
                <a:lnTo>
                  <a:pt x="288" y="55"/>
                </a:lnTo>
                <a:lnTo>
                  <a:pt x="291" y="52"/>
                </a:lnTo>
                <a:lnTo>
                  <a:pt x="295" y="52"/>
                </a:lnTo>
                <a:lnTo>
                  <a:pt x="298" y="49"/>
                </a:lnTo>
                <a:lnTo>
                  <a:pt x="301" y="46"/>
                </a:lnTo>
                <a:lnTo>
                  <a:pt x="304" y="42"/>
                </a:lnTo>
                <a:lnTo>
                  <a:pt x="308" y="33"/>
                </a:lnTo>
                <a:lnTo>
                  <a:pt x="311" y="23"/>
                </a:lnTo>
                <a:lnTo>
                  <a:pt x="314" y="13"/>
                </a:lnTo>
                <a:lnTo>
                  <a:pt x="317" y="7"/>
                </a:lnTo>
                <a:lnTo>
                  <a:pt x="320" y="0"/>
                </a:lnTo>
                <a:lnTo>
                  <a:pt x="324" y="0"/>
                </a:lnTo>
                <a:lnTo>
                  <a:pt x="327" y="4"/>
                </a:lnTo>
                <a:lnTo>
                  <a:pt x="330" y="7"/>
                </a:lnTo>
                <a:lnTo>
                  <a:pt x="333" y="13"/>
                </a:lnTo>
                <a:lnTo>
                  <a:pt x="337" y="20"/>
                </a:lnTo>
                <a:lnTo>
                  <a:pt x="340" y="26"/>
                </a:lnTo>
                <a:lnTo>
                  <a:pt x="343" y="33"/>
                </a:lnTo>
                <a:lnTo>
                  <a:pt x="346" y="39"/>
                </a:lnTo>
                <a:lnTo>
                  <a:pt x="350" y="42"/>
                </a:lnTo>
                <a:lnTo>
                  <a:pt x="353" y="52"/>
                </a:lnTo>
                <a:lnTo>
                  <a:pt x="356" y="62"/>
                </a:lnTo>
                <a:lnTo>
                  <a:pt x="359" y="75"/>
                </a:lnTo>
                <a:lnTo>
                  <a:pt x="362" y="94"/>
                </a:lnTo>
                <a:lnTo>
                  <a:pt x="366" y="117"/>
                </a:lnTo>
                <a:lnTo>
                  <a:pt x="369" y="143"/>
                </a:lnTo>
                <a:lnTo>
                  <a:pt x="372" y="175"/>
                </a:lnTo>
                <a:lnTo>
                  <a:pt x="375" y="211"/>
                </a:lnTo>
                <a:lnTo>
                  <a:pt x="379" y="249"/>
                </a:lnTo>
                <a:lnTo>
                  <a:pt x="382" y="288"/>
                </a:lnTo>
                <a:lnTo>
                  <a:pt x="385" y="327"/>
                </a:lnTo>
                <a:lnTo>
                  <a:pt x="388" y="366"/>
                </a:lnTo>
                <a:lnTo>
                  <a:pt x="392" y="405"/>
                </a:lnTo>
                <a:lnTo>
                  <a:pt x="395" y="443"/>
                </a:lnTo>
                <a:lnTo>
                  <a:pt x="398" y="479"/>
                </a:lnTo>
                <a:lnTo>
                  <a:pt x="401" y="514"/>
                </a:lnTo>
                <a:lnTo>
                  <a:pt x="405" y="553"/>
                </a:lnTo>
                <a:lnTo>
                  <a:pt x="408" y="599"/>
                </a:lnTo>
                <a:lnTo>
                  <a:pt x="411" y="641"/>
                </a:lnTo>
                <a:lnTo>
                  <a:pt x="414" y="689"/>
                </a:lnTo>
                <a:lnTo>
                  <a:pt x="417" y="734"/>
                </a:lnTo>
                <a:lnTo>
                  <a:pt x="421" y="776"/>
                </a:lnTo>
                <a:lnTo>
                  <a:pt x="424" y="812"/>
                </a:lnTo>
                <a:lnTo>
                  <a:pt x="427" y="844"/>
                </a:lnTo>
                <a:lnTo>
                  <a:pt x="430" y="867"/>
                </a:lnTo>
                <a:lnTo>
                  <a:pt x="434" y="883"/>
                </a:lnTo>
                <a:lnTo>
                  <a:pt x="437" y="890"/>
                </a:lnTo>
                <a:lnTo>
                  <a:pt x="440" y="893"/>
                </a:lnTo>
                <a:lnTo>
                  <a:pt x="443" y="886"/>
                </a:lnTo>
                <a:lnTo>
                  <a:pt x="447" y="873"/>
                </a:lnTo>
                <a:lnTo>
                  <a:pt x="450" y="857"/>
                </a:lnTo>
                <a:lnTo>
                  <a:pt x="453" y="838"/>
                </a:lnTo>
                <a:lnTo>
                  <a:pt x="456" y="822"/>
                </a:lnTo>
                <a:lnTo>
                  <a:pt x="459" y="805"/>
                </a:lnTo>
                <a:lnTo>
                  <a:pt x="463" y="799"/>
                </a:lnTo>
                <a:lnTo>
                  <a:pt x="466" y="793"/>
                </a:lnTo>
                <a:lnTo>
                  <a:pt x="469" y="789"/>
                </a:lnTo>
                <a:lnTo>
                  <a:pt x="472" y="789"/>
                </a:lnTo>
                <a:lnTo>
                  <a:pt x="476" y="789"/>
                </a:lnTo>
                <a:lnTo>
                  <a:pt x="479" y="789"/>
                </a:lnTo>
                <a:lnTo>
                  <a:pt x="482" y="789"/>
                </a:lnTo>
                <a:lnTo>
                  <a:pt x="485" y="789"/>
                </a:lnTo>
                <a:lnTo>
                  <a:pt x="489" y="786"/>
                </a:lnTo>
                <a:lnTo>
                  <a:pt x="492" y="783"/>
                </a:lnTo>
                <a:lnTo>
                  <a:pt x="495" y="776"/>
                </a:lnTo>
                <a:lnTo>
                  <a:pt x="498" y="767"/>
                </a:lnTo>
                <a:lnTo>
                  <a:pt x="501" y="757"/>
                </a:lnTo>
                <a:lnTo>
                  <a:pt x="505" y="747"/>
                </a:lnTo>
                <a:lnTo>
                  <a:pt x="508" y="738"/>
                </a:lnTo>
                <a:lnTo>
                  <a:pt x="511" y="728"/>
                </a:lnTo>
                <a:lnTo>
                  <a:pt x="514" y="715"/>
                </a:lnTo>
                <a:lnTo>
                  <a:pt x="518" y="702"/>
                </a:lnTo>
                <a:lnTo>
                  <a:pt x="521" y="689"/>
                </a:lnTo>
                <a:lnTo>
                  <a:pt x="524" y="679"/>
                </a:lnTo>
                <a:lnTo>
                  <a:pt x="527" y="670"/>
                </a:lnTo>
                <a:lnTo>
                  <a:pt x="531" y="660"/>
                </a:lnTo>
                <a:lnTo>
                  <a:pt x="534" y="650"/>
                </a:lnTo>
                <a:lnTo>
                  <a:pt x="537" y="637"/>
                </a:lnTo>
                <a:lnTo>
                  <a:pt x="540" y="628"/>
                </a:lnTo>
                <a:lnTo>
                  <a:pt x="544" y="615"/>
                </a:lnTo>
                <a:lnTo>
                  <a:pt x="547" y="602"/>
                </a:lnTo>
                <a:lnTo>
                  <a:pt x="550" y="592"/>
                </a:lnTo>
                <a:lnTo>
                  <a:pt x="553" y="579"/>
                </a:lnTo>
                <a:lnTo>
                  <a:pt x="556" y="566"/>
                </a:lnTo>
                <a:lnTo>
                  <a:pt x="560" y="550"/>
                </a:lnTo>
                <a:lnTo>
                  <a:pt x="563" y="531"/>
                </a:lnTo>
                <a:lnTo>
                  <a:pt x="566" y="514"/>
                </a:lnTo>
                <a:lnTo>
                  <a:pt x="569" y="502"/>
                </a:lnTo>
                <a:lnTo>
                  <a:pt x="573" y="489"/>
                </a:lnTo>
                <a:lnTo>
                  <a:pt x="576" y="479"/>
                </a:lnTo>
                <a:lnTo>
                  <a:pt x="579" y="466"/>
                </a:lnTo>
                <a:lnTo>
                  <a:pt x="582" y="460"/>
                </a:lnTo>
                <a:lnTo>
                  <a:pt x="586" y="447"/>
                </a:lnTo>
                <a:lnTo>
                  <a:pt x="589" y="440"/>
                </a:lnTo>
                <a:lnTo>
                  <a:pt x="592" y="430"/>
                </a:lnTo>
                <a:lnTo>
                  <a:pt x="595" y="421"/>
                </a:lnTo>
                <a:lnTo>
                  <a:pt x="598" y="414"/>
                </a:lnTo>
                <a:lnTo>
                  <a:pt x="602" y="408"/>
                </a:lnTo>
                <a:lnTo>
                  <a:pt x="605" y="401"/>
                </a:lnTo>
                <a:lnTo>
                  <a:pt x="608" y="395"/>
                </a:lnTo>
                <a:lnTo>
                  <a:pt x="611" y="385"/>
                </a:lnTo>
                <a:lnTo>
                  <a:pt x="615" y="379"/>
                </a:lnTo>
                <a:lnTo>
                  <a:pt x="618" y="372"/>
                </a:lnTo>
                <a:lnTo>
                  <a:pt x="621" y="366"/>
                </a:lnTo>
                <a:lnTo>
                  <a:pt x="624" y="356"/>
                </a:lnTo>
                <a:lnTo>
                  <a:pt x="628" y="343"/>
                </a:lnTo>
                <a:lnTo>
                  <a:pt x="631" y="330"/>
                </a:lnTo>
                <a:lnTo>
                  <a:pt x="634" y="317"/>
                </a:lnTo>
                <a:lnTo>
                  <a:pt x="637" y="301"/>
                </a:lnTo>
                <a:lnTo>
                  <a:pt x="640" y="288"/>
                </a:lnTo>
                <a:lnTo>
                  <a:pt x="644" y="278"/>
                </a:lnTo>
                <a:lnTo>
                  <a:pt x="647" y="266"/>
                </a:lnTo>
                <a:lnTo>
                  <a:pt x="650" y="256"/>
                </a:lnTo>
                <a:lnTo>
                  <a:pt x="653" y="243"/>
                </a:lnTo>
                <a:lnTo>
                  <a:pt x="657" y="233"/>
                </a:lnTo>
                <a:lnTo>
                  <a:pt x="660" y="220"/>
                </a:lnTo>
                <a:lnTo>
                  <a:pt x="663" y="207"/>
                </a:lnTo>
                <a:lnTo>
                  <a:pt x="666" y="194"/>
                </a:lnTo>
                <a:lnTo>
                  <a:pt x="670" y="181"/>
                </a:lnTo>
                <a:lnTo>
                  <a:pt x="673" y="165"/>
                </a:lnTo>
                <a:lnTo>
                  <a:pt x="676" y="152"/>
                </a:lnTo>
                <a:lnTo>
                  <a:pt x="679" y="143"/>
                </a:lnTo>
                <a:lnTo>
                  <a:pt x="683" y="133"/>
                </a:lnTo>
                <a:lnTo>
                  <a:pt x="686" y="130"/>
                </a:lnTo>
                <a:lnTo>
                  <a:pt x="689" y="123"/>
                </a:lnTo>
                <a:lnTo>
                  <a:pt x="692" y="120"/>
                </a:lnTo>
                <a:lnTo>
                  <a:pt x="695" y="117"/>
                </a:lnTo>
                <a:lnTo>
                  <a:pt x="699" y="114"/>
                </a:lnTo>
                <a:lnTo>
                  <a:pt x="702" y="114"/>
                </a:lnTo>
                <a:lnTo>
                  <a:pt x="705" y="114"/>
                </a:lnTo>
                <a:lnTo>
                  <a:pt x="708" y="114"/>
                </a:lnTo>
                <a:lnTo>
                  <a:pt x="712" y="110"/>
                </a:lnTo>
                <a:lnTo>
                  <a:pt x="715" y="110"/>
                </a:lnTo>
                <a:lnTo>
                  <a:pt x="718" y="110"/>
                </a:lnTo>
                <a:lnTo>
                  <a:pt x="721" y="107"/>
                </a:lnTo>
                <a:lnTo>
                  <a:pt x="725" y="107"/>
                </a:lnTo>
                <a:lnTo>
                  <a:pt x="728" y="110"/>
                </a:lnTo>
                <a:lnTo>
                  <a:pt x="731" y="114"/>
                </a:lnTo>
                <a:lnTo>
                  <a:pt x="734" y="120"/>
                </a:lnTo>
                <a:lnTo>
                  <a:pt x="737" y="126"/>
                </a:lnTo>
                <a:lnTo>
                  <a:pt x="741" y="130"/>
                </a:lnTo>
                <a:lnTo>
                  <a:pt x="744" y="136"/>
                </a:lnTo>
                <a:lnTo>
                  <a:pt x="747" y="143"/>
                </a:lnTo>
                <a:lnTo>
                  <a:pt x="750" y="152"/>
                </a:lnTo>
                <a:lnTo>
                  <a:pt x="754" y="162"/>
                </a:lnTo>
                <a:lnTo>
                  <a:pt x="757" y="169"/>
                </a:lnTo>
                <a:lnTo>
                  <a:pt x="760" y="175"/>
                </a:lnTo>
                <a:lnTo>
                  <a:pt x="763" y="181"/>
                </a:lnTo>
                <a:lnTo>
                  <a:pt x="767" y="185"/>
                </a:lnTo>
                <a:lnTo>
                  <a:pt x="770" y="194"/>
                </a:lnTo>
                <a:lnTo>
                  <a:pt x="773" y="201"/>
                </a:lnTo>
                <a:lnTo>
                  <a:pt x="776" y="214"/>
                </a:lnTo>
                <a:lnTo>
                  <a:pt x="779" y="223"/>
                </a:lnTo>
                <a:lnTo>
                  <a:pt x="783" y="240"/>
                </a:lnTo>
                <a:lnTo>
                  <a:pt x="786" y="253"/>
                </a:lnTo>
                <a:lnTo>
                  <a:pt x="789" y="266"/>
                </a:lnTo>
                <a:lnTo>
                  <a:pt x="792" y="278"/>
                </a:lnTo>
                <a:lnTo>
                  <a:pt x="796" y="291"/>
                </a:lnTo>
                <a:lnTo>
                  <a:pt x="799" y="301"/>
                </a:lnTo>
                <a:lnTo>
                  <a:pt x="802" y="308"/>
                </a:lnTo>
                <a:lnTo>
                  <a:pt x="805" y="314"/>
                </a:lnTo>
                <a:lnTo>
                  <a:pt x="809" y="317"/>
                </a:lnTo>
                <a:lnTo>
                  <a:pt x="812" y="320"/>
                </a:lnTo>
                <a:lnTo>
                  <a:pt x="815" y="324"/>
                </a:lnTo>
                <a:lnTo>
                  <a:pt x="818" y="327"/>
                </a:lnTo>
                <a:lnTo>
                  <a:pt x="822" y="333"/>
                </a:lnTo>
                <a:lnTo>
                  <a:pt x="825" y="337"/>
                </a:lnTo>
                <a:lnTo>
                  <a:pt x="828" y="337"/>
                </a:lnTo>
                <a:lnTo>
                  <a:pt x="831" y="337"/>
                </a:lnTo>
                <a:lnTo>
                  <a:pt x="834" y="337"/>
                </a:lnTo>
                <a:lnTo>
                  <a:pt x="838" y="337"/>
                </a:lnTo>
                <a:lnTo>
                  <a:pt x="841" y="333"/>
                </a:lnTo>
                <a:lnTo>
                  <a:pt x="844" y="333"/>
                </a:lnTo>
                <a:lnTo>
                  <a:pt x="847" y="337"/>
                </a:lnTo>
                <a:lnTo>
                  <a:pt x="851" y="340"/>
                </a:lnTo>
                <a:lnTo>
                  <a:pt x="854" y="346"/>
                </a:lnTo>
                <a:lnTo>
                  <a:pt x="857" y="353"/>
                </a:lnTo>
                <a:lnTo>
                  <a:pt x="860" y="366"/>
                </a:lnTo>
                <a:lnTo>
                  <a:pt x="864" y="379"/>
                </a:lnTo>
                <a:lnTo>
                  <a:pt x="867" y="388"/>
                </a:lnTo>
                <a:lnTo>
                  <a:pt x="870" y="401"/>
                </a:lnTo>
                <a:lnTo>
                  <a:pt x="873" y="401"/>
                </a:lnTo>
                <a:lnTo>
                  <a:pt x="876" y="405"/>
                </a:lnTo>
                <a:lnTo>
                  <a:pt x="880" y="405"/>
                </a:lnTo>
                <a:lnTo>
                  <a:pt x="883" y="408"/>
                </a:lnTo>
                <a:lnTo>
                  <a:pt x="886" y="411"/>
                </a:lnTo>
                <a:lnTo>
                  <a:pt x="889" y="414"/>
                </a:lnTo>
                <a:lnTo>
                  <a:pt x="893" y="421"/>
                </a:lnTo>
                <a:lnTo>
                  <a:pt x="896" y="427"/>
                </a:lnTo>
                <a:lnTo>
                  <a:pt x="899" y="437"/>
                </a:lnTo>
                <a:lnTo>
                  <a:pt x="902" y="447"/>
                </a:lnTo>
                <a:lnTo>
                  <a:pt x="906" y="456"/>
                </a:lnTo>
                <a:lnTo>
                  <a:pt x="909" y="463"/>
                </a:lnTo>
                <a:lnTo>
                  <a:pt x="912" y="472"/>
                </a:lnTo>
                <a:lnTo>
                  <a:pt x="915" y="482"/>
                </a:lnTo>
                <a:lnTo>
                  <a:pt x="918" y="482"/>
                </a:lnTo>
                <a:lnTo>
                  <a:pt x="922" y="482"/>
                </a:lnTo>
                <a:lnTo>
                  <a:pt x="925" y="482"/>
                </a:lnTo>
                <a:lnTo>
                  <a:pt x="928" y="479"/>
                </a:lnTo>
                <a:lnTo>
                  <a:pt x="931" y="479"/>
                </a:lnTo>
                <a:lnTo>
                  <a:pt x="935" y="476"/>
                </a:lnTo>
                <a:lnTo>
                  <a:pt x="938" y="472"/>
                </a:lnTo>
                <a:lnTo>
                  <a:pt x="941" y="466"/>
                </a:lnTo>
                <a:lnTo>
                  <a:pt x="944" y="460"/>
                </a:lnTo>
                <a:lnTo>
                  <a:pt x="948" y="456"/>
                </a:lnTo>
                <a:lnTo>
                  <a:pt x="951" y="453"/>
                </a:lnTo>
                <a:lnTo>
                  <a:pt x="954" y="450"/>
                </a:lnTo>
                <a:lnTo>
                  <a:pt x="957" y="447"/>
                </a:lnTo>
                <a:lnTo>
                  <a:pt x="960" y="447"/>
                </a:lnTo>
                <a:lnTo>
                  <a:pt x="964" y="447"/>
                </a:lnTo>
                <a:lnTo>
                  <a:pt x="967" y="447"/>
                </a:lnTo>
                <a:lnTo>
                  <a:pt x="970" y="447"/>
                </a:lnTo>
                <a:lnTo>
                  <a:pt x="973" y="443"/>
                </a:lnTo>
                <a:lnTo>
                  <a:pt x="977" y="443"/>
                </a:lnTo>
                <a:lnTo>
                  <a:pt x="980" y="443"/>
                </a:lnTo>
                <a:lnTo>
                  <a:pt x="983" y="440"/>
                </a:lnTo>
                <a:lnTo>
                  <a:pt x="986" y="437"/>
                </a:lnTo>
                <a:lnTo>
                  <a:pt x="990" y="434"/>
                </a:lnTo>
                <a:lnTo>
                  <a:pt x="993" y="430"/>
                </a:lnTo>
                <a:lnTo>
                  <a:pt x="996" y="430"/>
                </a:lnTo>
                <a:lnTo>
                  <a:pt x="999" y="427"/>
                </a:lnTo>
                <a:lnTo>
                  <a:pt x="1003" y="427"/>
                </a:lnTo>
                <a:lnTo>
                  <a:pt x="1006" y="424"/>
                </a:lnTo>
                <a:lnTo>
                  <a:pt x="1009" y="424"/>
                </a:lnTo>
                <a:lnTo>
                  <a:pt x="1012" y="427"/>
                </a:lnTo>
                <a:lnTo>
                  <a:pt x="1015" y="427"/>
                </a:lnTo>
                <a:lnTo>
                  <a:pt x="1019" y="427"/>
                </a:lnTo>
                <a:lnTo>
                  <a:pt x="1022" y="430"/>
                </a:lnTo>
                <a:lnTo>
                  <a:pt x="1025" y="434"/>
                </a:lnTo>
                <a:lnTo>
                  <a:pt x="1028" y="434"/>
                </a:lnTo>
                <a:lnTo>
                  <a:pt x="1032" y="437"/>
                </a:lnTo>
                <a:lnTo>
                  <a:pt x="1035" y="440"/>
                </a:lnTo>
                <a:lnTo>
                  <a:pt x="1038" y="447"/>
                </a:lnTo>
                <a:lnTo>
                  <a:pt x="1041" y="453"/>
                </a:lnTo>
                <a:lnTo>
                  <a:pt x="1045" y="460"/>
                </a:lnTo>
                <a:lnTo>
                  <a:pt x="1048" y="460"/>
                </a:lnTo>
                <a:lnTo>
                  <a:pt x="1051" y="463"/>
                </a:lnTo>
                <a:lnTo>
                  <a:pt x="1054" y="460"/>
                </a:lnTo>
                <a:lnTo>
                  <a:pt x="1057" y="456"/>
                </a:lnTo>
                <a:lnTo>
                  <a:pt x="1061" y="453"/>
                </a:lnTo>
                <a:lnTo>
                  <a:pt x="1064" y="447"/>
                </a:lnTo>
                <a:lnTo>
                  <a:pt x="1067" y="443"/>
                </a:lnTo>
                <a:lnTo>
                  <a:pt x="1070" y="437"/>
                </a:lnTo>
                <a:lnTo>
                  <a:pt x="1074" y="430"/>
                </a:lnTo>
                <a:lnTo>
                  <a:pt x="1077" y="427"/>
                </a:lnTo>
                <a:lnTo>
                  <a:pt x="1080" y="421"/>
                </a:lnTo>
                <a:lnTo>
                  <a:pt x="1083" y="414"/>
                </a:lnTo>
                <a:lnTo>
                  <a:pt x="1087" y="414"/>
                </a:lnTo>
                <a:lnTo>
                  <a:pt x="1090" y="414"/>
                </a:lnTo>
                <a:lnTo>
                  <a:pt x="1093" y="417"/>
                </a:lnTo>
                <a:lnTo>
                  <a:pt x="1096" y="424"/>
                </a:lnTo>
                <a:lnTo>
                  <a:pt x="1099" y="427"/>
                </a:lnTo>
                <a:lnTo>
                  <a:pt x="1103" y="430"/>
                </a:lnTo>
                <a:lnTo>
                  <a:pt x="1106" y="434"/>
                </a:lnTo>
                <a:lnTo>
                  <a:pt x="1109" y="437"/>
                </a:lnTo>
                <a:lnTo>
                  <a:pt x="1112" y="443"/>
                </a:lnTo>
                <a:lnTo>
                  <a:pt x="1116" y="447"/>
                </a:lnTo>
                <a:lnTo>
                  <a:pt x="1119" y="450"/>
                </a:lnTo>
                <a:lnTo>
                  <a:pt x="1122" y="456"/>
                </a:lnTo>
                <a:lnTo>
                  <a:pt x="1125" y="460"/>
                </a:lnTo>
                <a:lnTo>
                  <a:pt x="1129" y="460"/>
                </a:lnTo>
                <a:lnTo>
                  <a:pt x="1132" y="460"/>
                </a:lnTo>
                <a:lnTo>
                  <a:pt x="1135" y="463"/>
                </a:lnTo>
                <a:lnTo>
                  <a:pt x="1138" y="469"/>
                </a:lnTo>
                <a:lnTo>
                  <a:pt x="1142" y="476"/>
                </a:lnTo>
                <a:lnTo>
                  <a:pt x="1145" y="482"/>
                </a:lnTo>
                <a:lnTo>
                  <a:pt x="1148" y="489"/>
                </a:lnTo>
                <a:lnTo>
                  <a:pt x="1151" y="492"/>
                </a:lnTo>
                <a:lnTo>
                  <a:pt x="1154" y="495"/>
                </a:lnTo>
                <a:lnTo>
                  <a:pt x="1158" y="498"/>
                </a:lnTo>
                <a:lnTo>
                  <a:pt x="1161" y="505"/>
                </a:lnTo>
                <a:lnTo>
                  <a:pt x="1164" y="508"/>
                </a:lnTo>
                <a:lnTo>
                  <a:pt x="1167" y="511"/>
                </a:lnTo>
                <a:lnTo>
                  <a:pt x="1171" y="518"/>
                </a:lnTo>
                <a:lnTo>
                  <a:pt x="1174" y="521"/>
                </a:lnTo>
                <a:lnTo>
                  <a:pt x="1177" y="524"/>
                </a:lnTo>
                <a:lnTo>
                  <a:pt x="1180" y="527"/>
                </a:lnTo>
                <a:lnTo>
                  <a:pt x="1184" y="527"/>
                </a:lnTo>
                <a:lnTo>
                  <a:pt x="1187" y="531"/>
                </a:lnTo>
                <a:lnTo>
                  <a:pt x="1190" y="527"/>
                </a:lnTo>
                <a:lnTo>
                  <a:pt x="1193" y="521"/>
                </a:lnTo>
                <a:lnTo>
                  <a:pt x="1196" y="514"/>
                </a:lnTo>
                <a:lnTo>
                  <a:pt x="1200" y="508"/>
                </a:lnTo>
                <a:lnTo>
                  <a:pt x="1203" y="502"/>
                </a:lnTo>
                <a:lnTo>
                  <a:pt x="1206" y="498"/>
                </a:lnTo>
                <a:lnTo>
                  <a:pt x="1209" y="495"/>
                </a:lnTo>
                <a:lnTo>
                  <a:pt x="1213" y="489"/>
                </a:lnTo>
                <a:lnTo>
                  <a:pt x="1216" y="485"/>
                </a:lnTo>
                <a:lnTo>
                  <a:pt x="1219" y="485"/>
                </a:lnTo>
                <a:lnTo>
                  <a:pt x="1222" y="485"/>
                </a:lnTo>
                <a:lnTo>
                  <a:pt x="1226" y="492"/>
                </a:lnTo>
                <a:lnTo>
                  <a:pt x="1229" y="495"/>
                </a:lnTo>
                <a:lnTo>
                  <a:pt x="1232" y="498"/>
                </a:lnTo>
                <a:lnTo>
                  <a:pt x="1235" y="502"/>
                </a:lnTo>
                <a:lnTo>
                  <a:pt x="1238" y="505"/>
                </a:lnTo>
                <a:lnTo>
                  <a:pt x="1242" y="502"/>
                </a:lnTo>
                <a:lnTo>
                  <a:pt x="1245" y="498"/>
                </a:lnTo>
                <a:lnTo>
                  <a:pt x="1248" y="492"/>
                </a:lnTo>
                <a:lnTo>
                  <a:pt x="1251" y="489"/>
                </a:lnTo>
                <a:lnTo>
                  <a:pt x="1255" y="485"/>
                </a:lnTo>
                <a:lnTo>
                  <a:pt x="1258" y="482"/>
                </a:lnTo>
                <a:lnTo>
                  <a:pt x="1261" y="482"/>
                </a:lnTo>
                <a:lnTo>
                  <a:pt x="1264" y="482"/>
                </a:lnTo>
                <a:lnTo>
                  <a:pt x="1268" y="482"/>
                </a:lnTo>
                <a:lnTo>
                  <a:pt x="1271" y="485"/>
                </a:lnTo>
                <a:lnTo>
                  <a:pt x="1274" y="485"/>
                </a:lnTo>
                <a:lnTo>
                  <a:pt x="1277" y="482"/>
                </a:lnTo>
                <a:lnTo>
                  <a:pt x="1281" y="482"/>
                </a:lnTo>
                <a:lnTo>
                  <a:pt x="1284" y="479"/>
                </a:lnTo>
                <a:lnTo>
                  <a:pt x="1287" y="476"/>
                </a:lnTo>
                <a:lnTo>
                  <a:pt x="1290" y="469"/>
                </a:lnTo>
                <a:lnTo>
                  <a:pt x="1293" y="460"/>
                </a:lnTo>
                <a:lnTo>
                  <a:pt x="1297" y="453"/>
                </a:lnTo>
                <a:lnTo>
                  <a:pt x="1300" y="443"/>
                </a:lnTo>
                <a:lnTo>
                  <a:pt x="1303" y="440"/>
                </a:lnTo>
                <a:lnTo>
                  <a:pt x="1306" y="440"/>
                </a:lnTo>
                <a:lnTo>
                  <a:pt x="1310" y="443"/>
                </a:lnTo>
                <a:lnTo>
                  <a:pt x="1313" y="453"/>
                </a:lnTo>
                <a:lnTo>
                  <a:pt x="1316" y="463"/>
                </a:lnTo>
                <a:lnTo>
                  <a:pt x="1319" y="472"/>
                </a:lnTo>
                <a:lnTo>
                  <a:pt x="1323" y="479"/>
                </a:lnTo>
                <a:lnTo>
                  <a:pt x="1326" y="482"/>
                </a:lnTo>
                <a:lnTo>
                  <a:pt x="1329" y="482"/>
                </a:lnTo>
                <a:lnTo>
                  <a:pt x="1332" y="479"/>
                </a:lnTo>
                <a:lnTo>
                  <a:pt x="1335" y="476"/>
                </a:lnTo>
                <a:lnTo>
                  <a:pt x="1339" y="469"/>
                </a:lnTo>
                <a:lnTo>
                  <a:pt x="1342" y="463"/>
                </a:lnTo>
                <a:lnTo>
                  <a:pt x="1345" y="456"/>
                </a:lnTo>
                <a:lnTo>
                  <a:pt x="1348" y="447"/>
                </a:lnTo>
                <a:lnTo>
                  <a:pt x="1352" y="434"/>
                </a:lnTo>
                <a:lnTo>
                  <a:pt x="1355" y="424"/>
                </a:lnTo>
                <a:lnTo>
                  <a:pt x="1358" y="417"/>
                </a:lnTo>
                <a:lnTo>
                  <a:pt x="1361" y="414"/>
                </a:lnTo>
                <a:lnTo>
                  <a:pt x="1365" y="408"/>
                </a:lnTo>
                <a:lnTo>
                  <a:pt x="1368" y="405"/>
                </a:lnTo>
                <a:lnTo>
                  <a:pt x="1371" y="398"/>
                </a:lnTo>
                <a:lnTo>
                  <a:pt x="1374" y="395"/>
                </a:lnTo>
                <a:lnTo>
                  <a:pt x="1377" y="392"/>
                </a:lnTo>
                <a:lnTo>
                  <a:pt x="1381" y="388"/>
                </a:lnTo>
                <a:lnTo>
                  <a:pt x="1384" y="388"/>
                </a:lnTo>
                <a:lnTo>
                  <a:pt x="1387" y="385"/>
                </a:lnTo>
                <a:lnTo>
                  <a:pt x="1390" y="382"/>
                </a:lnTo>
                <a:lnTo>
                  <a:pt x="1394" y="379"/>
                </a:lnTo>
                <a:lnTo>
                  <a:pt x="1397" y="372"/>
                </a:lnTo>
                <a:lnTo>
                  <a:pt x="1400" y="366"/>
                </a:lnTo>
                <a:lnTo>
                  <a:pt x="1403" y="363"/>
                </a:lnTo>
                <a:lnTo>
                  <a:pt x="1407" y="356"/>
                </a:lnTo>
                <a:lnTo>
                  <a:pt x="1410" y="350"/>
                </a:lnTo>
                <a:lnTo>
                  <a:pt x="1413" y="343"/>
                </a:lnTo>
                <a:lnTo>
                  <a:pt x="1416" y="340"/>
                </a:lnTo>
                <a:lnTo>
                  <a:pt x="1420" y="333"/>
                </a:lnTo>
                <a:lnTo>
                  <a:pt x="1423" y="330"/>
                </a:lnTo>
                <a:lnTo>
                  <a:pt x="1426" y="327"/>
                </a:lnTo>
                <a:lnTo>
                  <a:pt x="1429" y="327"/>
                </a:lnTo>
                <a:lnTo>
                  <a:pt x="1432" y="324"/>
                </a:lnTo>
                <a:lnTo>
                  <a:pt x="1436" y="320"/>
                </a:lnTo>
                <a:lnTo>
                  <a:pt x="1439" y="314"/>
                </a:lnTo>
                <a:lnTo>
                  <a:pt x="1442" y="308"/>
                </a:lnTo>
                <a:lnTo>
                  <a:pt x="1445" y="301"/>
                </a:lnTo>
                <a:lnTo>
                  <a:pt x="1449" y="298"/>
                </a:lnTo>
                <a:lnTo>
                  <a:pt x="1452" y="295"/>
                </a:lnTo>
                <a:lnTo>
                  <a:pt x="1455" y="288"/>
                </a:lnTo>
                <a:lnTo>
                  <a:pt x="1458" y="285"/>
                </a:lnTo>
                <a:lnTo>
                  <a:pt x="1462" y="282"/>
                </a:lnTo>
                <a:lnTo>
                  <a:pt x="1465" y="278"/>
                </a:lnTo>
                <a:lnTo>
                  <a:pt x="1468" y="275"/>
                </a:lnTo>
                <a:lnTo>
                  <a:pt x="1471" y="269"/>
                </a:lnTo>
                <a:lnTo>
                  <a:pt x="1474" y="266"/>
                </a:lnTo>
                <a:lnTo>
                  <a:pt x="1478" y="259"/>
                </a:lnTo>
                <a:lnTo>
                  <a:pt x="1481" y="253"/>
                </a:lnTo>
                <a:lnTo>
                  <a:pt x="1484" y="246"/>
                </a:lnTo>
                <a:lnTo>
                  <a:pt x="1487" y="236"/>
                </a:lnTo>
                <a:lnTo>
                  <a:pt x="1491" y="227"/>
                </a:lnTo>
                <a:lnTo>
                  <a:pt x="1494" y="223"/>
                </a:lnTo>
                <a:lnTo>
                  <a:pt x="1497" y="220"/>
                </a:lnTo>
                <a:lnTo>
                  <a:pt x="1500" y="220"/>
                </a:lnTo>
                <a:lnTo>
                  <a:pt x="1504" y="217"/>
                </a:lnTo>
                <a:lnTo>
                  <a:pt x="1507" y="214"/>
                </a:lnTo>
                <a:lnTo>
                  <a:pt x="1510" y="214"/>
                </a:lnTo>
                <a:lnTo>
                  <a:pt x="1513" y="211"/>
                </a:lnTo>
                <a:lnTo>
                  <a:pt x="1516" y="211"/>
                </a:lnTo>
                <a:lnTo>
                  <a:pt x="1520" y="207"/>
                </a:lnTo>
                <a:lnTo>
                  <a:pt x="1523" y="207"/>
                </a:lnTo>
                <a:lnTo>
                  <a:pt x="1526" y="204"/>
                </a:lnTo>
                <a:lnTo>
                  <a:pt x="1529" y="201"/>
                </a:lnTo>
                <a:lnTo>
                  <a:pt x="1533" y="198"/>
                </a:lnTo>
                <a:lnTo>
                  <a:pt x="1536" y="194"/>
                </a:lnTo>
                <a:lnTo>
                  <a:pt x="1539" y="194"/>
                </a:lnTo>
                <a:lnTo>
                  <a:pt x="1542" y="194"/>
                </a:lnTo>
                <a:lnTo>
                  <a:pt x="1546" y="198"/>
                </a:lnTo>
                <a:lnTo>
                  <a:pt x="1549" y="201"/>
                </a:lnTo>
                <a:lnTo>
                  <a:pt x="1552" y="204"/>
                </a:lnTo>
                <a:lnTo>
                  <a:pt x="1555" y="211"/>
                </a:lnTo>
                <a:lnTo>
                  <a:pt x="1559" y="217"/>
                </a:lnTo>
                <a:lnTo>
                  <a:pt x="1562" y="220"/>
                </a:lnTo>
                <a:lnTo>
                  <a:pt x="1565" y="220"/>
                </a:lnTo>
                <a:lnTo>
                  <a:pt x="1568" y="214"/>
                </a:lnTo>
                <a:lnTo>
                  <a:pt x="1571" y="207"/>
                </a:lnTo>
                <a:lnTo>
                  <a:pt x="1575" y="198"/>
                </a:lnTo>
                <a:lnTo>
                  <a:pt x="1578" y="188"/>
                </a:lnTo>
                <a:lnTo>
                  <a:pt x="1581" y="181"/>
                </a:lnTo>
                <a:lnTo>
                  <a:pt x="1584" y="175"/>
                </a:lnTo>
                <a:lnTo>
                  <a:pt x="1588" y="172"/>
                </a:lnTo>
                <a:lnTo>
                  <a:pt x="1591" y="169"/>
                </a:lnTo>
                <a:lnTo>
                  <a:pt x="1594" y="165"/>
                </a:lnTo>
                <a:lnTo>
                  <a:pt x="1597" y="165"/>
                </a:lnTo>
                <a:lnTo>
                  <a:pt x="1601" y="165"/>
                </a:lnTo>
                <a:lnTo>
                  <a:pt x="1604" y="165"/>
                </a:lnTo>
                <a:lnTo>
                  <a:pt x="1607" y="165"/>
                </a:lnTo>
                <a:lnTo>
                  <a:pt x="1610" y="162"/>
                </a:lnTo>
                <a:lnTo>
                  <a:pt x="1613" y="156"/>
                </a:lnTo>
                <a:lnTo>
                  <a:pt x="1617" y="149"/>
                </a:lnTo>
                <a:lnTo>
                  <a:pt x="1620" y="139"/>
                </a:lnTo>
                <a:lnTo>
                  <a:pt x="1623" y="136"/>
                </a:lnTo>
                <a:lnTo>
                  <a:pt x="1626" y="133"/>
                </a:lnTo>
                <a:lnTo>
                  <a:pt x="1630" y="133"/>
                </a:lnTo>
                <a:lnTo>
                  <a:pt x="1633" y="133"/>
                </a:lnTo>
                <a:lnTo>
                  <a:pt x="1636" y="136"/>
                </a:lnTo>
                <a:lnTo>
                  <a:pt x="1639" y="143"/>
                </a:lnTo>
                <a:lnTo>
                  <a:pt x="1643" y="149"/>
                </a:lnTo>
                <a:lnTo>
                  <a:pt x="1646" y="156"/>
                </a:lnTo>
                <a:lnTo>
                  <a:pt x="1649" y="162"/>
                </a:lnTo>
                <a:lnTo>
                  <a:pt x="1652" y="162"/>
                </a:lnTo>
                <a:lnTo>
                  <a:pt x="1655" y="165"/>
                </a:lnTo>
                <a:lnTo>
                  <a:pt x="1659" y="165"/>
                </a:lnTo>
                <a:lnTo>
                  <a:pt x="1662" y="165"/>
                </a:lnTo>
                <a:lnTo>
                  <a:pt x="1665" y="165"/>
                </a:lnTo>
                <a:lnTo>
                  <a:pt x="1668" y="165"/>
                </a:lnTo>
                <a:lnTo>
                  <a:pt x="1672" y="169"/>
                </a:lnTo>
                <a:lnTo>
                  <a:pt x="1675" y="172"/>
                </a:lnTo>
                <a:lnTo>
                  <a:pt x="1678" y="175"/>
                </a:lnTo>
                <a:lnTo>
                  <a:pt x="1681" y="178"/>
                </a:lnTo>
                <a:lnTo>
                  <a:pt x="1685" y="181"/>
                </a:lnTo>
                <a:lnTo>
                  <a:pt x="1688" y="181"/>
                </a:lnTo>
                <a:lnTo>
                  <a:pt x="1691" y="188"/>
                </a:lnTo>
                <a:lnTo>
                  <a:pt x="1694" y="191"/>
                </a:lnTo>
                <a:lnTo>
                  <a:pt x="1698" y="194"/>
                </a:lnTo>
                <a:lnTo>
                  <a:pt x="1701" y="194"/>
                </a:lnTo>
                <a:lnTo>
                  <a:pt x="1704" y="198"/>
                </a:lnTo>
                <a:lnTo>
                  <a:pt x="1707" y="201"/>
                </a:lnTo>
                <a:lnTo>
                  <a:pt x="1710" y="201"/>
                </a:lnTo>
                <a:lnTo>
                  <a:pt x="1714" y="204"/>
                </a:lnTo>
                <a:lnTo>
                  <a:pt x="1717" y="201"/>
                </a:lnTo>
                <a:lnTo>
                  <a:pt x="1720" y="198"/>
                </a:lnTo>
                <a:lnTo>
                  <a:pt x="1723" y="188"/>
                </a:lnTo>
                <a:lnTo>
                  <a:pt x="1727" y="181"/>
                </a:lnTo>
                <a:lnTo>
                  <a:pt x="1730" y="175"/>
                </a:lnTo>
                <a:lnTo>
                  <a:pt x="1733" y="169"/>
                </a:lnTo>
                <a:lnTo>
                  <a:pt x="1736" y="169"/>
                </a:lnTo>
                <a:lnTo>
                  <a:pt x="1740" y="169"/>
                </a:lnTo>
                <a:lnTo>
                  <a:pt x="1743" y="172"/>
                </a:lnTo>
                <a:lnTo>
                  <a:pt x="1746" y="178"/>
                </a:lnTo>
                <a:lnTo>
                  <a:pt x="1749" y="185"/>
                </a:lnTo>
                <a:lnTo>
                  <a:pt x="1752" y="194"/>
                </a:lnTo>
                <a:lnTo>
                  <a:pt x="1756" y="201"/>
                </a:lnTo>
                <a:lnTo>
                  <a:pt x="1759" y="207"/>
                </a:lnTo>
                <a:lnTo>
                  <a:pt x="1762" y="204"/>
                </a:lnTo>
                <a:lnTo>
                  <a:pt x="1765" y="201"/>
                </a:lnTo>
                <a:lnTo>
                  <a:pt x="1769" y="191"/>
                </a:lnTo>
                <a:lnTo>
                  <a:pt x="1772" y="181"/>
                </a:lnTo>
                <a:lnTo>
                  <a:pt x="1775" y="172"/>
                </a:lnTo>
                <a:lnTo>
                  <a:pt x="1778" y="162"/>
                </a:lnTo>
                <a:lnTo>
                  <a:pt x="1782" y="162"/>
                </a:lnTo>
              </a:path>
            </a:pathLst>
          </a:custGeom>
          <a:noFill/>
          <a:ln w="38100">
            <a:solidFill>
              <a:srgbClr val="FF0000"/>
            </a:solidFill>
            <a:prstDash val="solid"/>
            <a:round/>
            <a:headEnd/>
            <a:tailEnd/>
          </a:ln>
        </p:spPr>
        <p:txBody>
          <a:bodyPr/>
          <a:lstStyle/>
          <a:p>
            <a:endParaRPr lang="zh-CN" altLang="en-US"/>
          </a:p>
        </p:txBody>
      </p:sp>
      <p:sp>
        <p:nvSpPr>
          <p:cNvPr id="1171618" name="Freeform 162"/>
          <p:cNvSpPr>
            <a:spLocks/>
          </p:cNvSpPr>
          <p:nvPr/>
        </p:nvSpPr>
        <p:spPr bwMode="auto">
          <a:xfrm>
            <a:off x="5405438" y="552450"/>
            <a:ext cx="2828925" cy="708025"/>
          </a:xfrm>
          <a:custGeom>
            <a:avLst/>
            <a:gdLst/>
            <a:ahLst/>
            <a:cxnLst>
              <a:cxn ang="0">
                <a:pos x="26" y="194"/>
              </a:cxn>
              <a:cxn ang="0">
                <a:pos x="55" y="171"/>
              </a:cxn>
              <a:cxn ang="0">
                <a:pos x="84" y="110"/>
              </a:cxn>
              <a:cxn ang="0">
                <a:pos x="114" y="116"/>
              </a:cxn>
              <a:cxn ang="0">
                <a:pos x="143" y="142"/>
              </a:cxn>
              <a:cxn ang="0">
                <a:pos x="172" y="94"/>
              </a:cxn>
              <a:cxn ang="0">
                <a:pos x="201" y="126"/>
              </a:cxn>
              <a:cxn ang="0">
                <a:pos x="230" y="110"/>
              </a:cxn>
              <a:cxn ang="0">
                <a:pos x="259" y="97"/>
              </a:cxn>
              <a:cxn ang="0">
                <a:pos x="288" y="123"/>
              </a:cxn>
              <a:cxn ang="0">
                <a:pos x="317" y="145"/>
              </a:cxn>
              <a:cxn ang="0">
                <a:pos x="346" y="113"/>
              </a:cxn>
              <a:cxn ang="0">
                <a:pos x="375" y="116"/>
              </a:cxn>
              <a:cxn ang="0">
                <a:pos x="405" y="129"/>
              </a:cxn>
              <a:cxn ang="0">
                <a:pos x="434" y="116"/>
              </a:cxn>
              <a:cxn ang="0">
                <a:pos x="463" y="171"/>
              </a:cxn>
              <a:cxn ang="0">
                <a:pos x="492" y="103"/>
              </a:cxn>
              <a:cxn ang="0">
                <a:pos x="521" y="181"/>
              </a:cxn>
              <a:cxn ang="0">
                <a:pos x="550" y="162"/>
              </a:cxn>
              <a:cxn ang="0">
                <a:pos x="579" y="181"/>
              </a:cxn>
              <a:cxn ang="0">
                <a:pos x="608" y="149"/>
              </a:cxn>
              <a:cxn ang="0">
                <a:pos x="637" y="91"/>
              </a:cxn>
              <a:cxn ang="0">
                <a:pos x="666" y="107"/>
              </a:cxn>
              <a:cxn ang="0">
                <a:pos x="695" y="191"/>
              </a:cxn>
              <a:cxn ang="0">
                <a:pos x="725" y="339"/>
              </a:cxn>
              <a:cxn ang="0">
                <a:pos x="754" y="401"/>
              </a:cxn>
              <a:cxn ang="0">
                <a:pos x="783" y="427"/>
              </a:cxn>
              <a:cxn ang="0">
                <a:pos x="812" y="398"/>
              </a:cxn>
              <a:cxn ang="0">
                <a:pos x="841" y="440"/>
              </a:cxn>
              <a:cxn ang="0">
                <a:pos x="870" y="333"/>
              </a:cxn>
              <a:cxn ang="0">
                <a:pos x="899" y="317"/>
              </a:cxn>
              <a:cxn ang="0">
                <a:pos x="928" y="291"/>
              </a:cxn>
              <a:cxn ang="0">
                <a:pos x="957" y="327"/>
              </a:cxn>
              <a:cxn ang="0">
                <a:pos x="986" y="259"/>
              </a:cxn>
              <a:cxn ang="0">
                <a:pos x="1015" y="323"/>
              </a:cxn>
              <a:cxn ang="0">
                <a:pos x="1045" y="255"/>
              </a:cxn>
              <a:cxn ang="0">
                <a:pos x="1074" y="213"/>
              </a:cxn>
              <a:cxn ang="0">
                <a:pos x="1103" y="194"/>
              </a:cxn>
              <a:cxn ang="0">
                <a:pos x="1132" y="145"/>
              </a:cxn>
              <a:cxn ang="0">
                <a:pos x="1161" y="65"/>
              </a:cxn>
              <a:cxn ang="0">
                <a:pos x="1190" y="6"/>
              </a:cxn>
              <a:cxn ang="0">
                <a:pos x="1219" y="71"/>
              </a:cxn>
              <a:cxn ang="0">
                <a:pos x="1248" y="116"/>
              </a:cxn>
              <a:cxn ang="0">
                <a:pos x="1277" y="123"/>
              </a:cxn>
              <a:cxn ang="0">
                <a:pos x="1306" y="226"/>
              </a:cxn>
              <a:cxn ang="0">
                <a:pos x="1335" y="197"/>
              </a:cxn>
              <a:cxn ang="0">
                <a:pos x="1365" y="220"/>
              </a:cxn>
              <a:cxn ang="0">
                <a:pos x="1394" y="194"/>
              </a:cxn>
              <a:cxn ang="0">
                <a:pos x="1423" y="136"/>
              </a:cxn>
              <a:cxn ang="0">
                <a:pos x="1452" y="136"/>
              </a:cxn>
              <a:cxn ang="0">
                <a:pos x="1481" y="126"/>
              </a:cxn>
              <a:cxn ang="0">
                <a:pos x="1510" y="145"/>
              </a:cxn>
              <a:cxn ang="0">
                <a:pos x="1539" y="178"/>
              </a:cxn>
              <a:cxn ang="0">
                <a:pos x="1568" y="191"/>
              </a:cxn>
              <a:cxn ang="0">
                <a:pos x="1597" y="204"/>
              </a:cxn>
              <a:cxn ang="0">
                <a:pos x="1626" y="181"/>
              </a:cxn>
              <a:cxn ang="0">
                <a:pos x="1655" y="191"/>
              </a:cxn>
              <a:cxn ang="0">
                <a:pos x="1685" y="139"/>
              </a:cxn>
              <a:cxn ang="0">
                <a:pos x="1714" y="165"/>
              </a:cxn>
              <a:cxn ang="0">
                <a:pos x="1743" y="168"/>
              </a:cxn>
              <a:cxn ang="0">
                <a:pos x="1772" y="145"/>
              </a:cxn>
            </a:cxnLst>
            <a:rect l="0" t="0" r="r" b="b"/>
            <a:pathLst>
              <a:path w="1782" h="446">
                <a:moveTo>
                  <a:pt x="0" y="152"/>
                </a:moveTo>
                <a:lnTo>
                  <a:pt x="4" y="158"/>
                </a:lnTo>
                <a:lnTo>
                  <a:pt x="7" y="162"/>
                </a:lnTo>
                <a:lnTo>
                  <a:pt x="10" y="165"/>
                </a:lnTo>
                <a:lnTo>
                  <a:pt x="13" y="165"/>
                </a:lnTo>
                <a:lnTo>
                  <a:pt x="17" y="171"/>
                </a:lnTo>
                <a:lnTo>
                  <a:pt x="20" y="178"/>
                </a:lnTo>
                <a:lnTo>
                  <a:pt x="23" y="184"/>
                </a:lnTo>
                <a:lnTo>
                  <a:pt x="26" y="194"/>
                </a:lnTo>
                <a:lnTo>
                  <a:pt x="30" y="194"/>
                </a:lnTo>
                <a:lnTo>
                  <a:pt x="33" y="197"/>
                </a:lnTo>
                <a:lnTo>
                  <a:pt x="36" y="194"/>
                </a:lnTo>
                <a:lnTo>
                  <a:pt x="39" y="191"/>
                </a:lnTo>
                <a:lnTo>
                  <a:pt x="42" y="191"/>
                </a:lnTo>
                <a:lnTo>
                  <a:pt x="46" y="188"/>
                </a:lnTo>
                <a:lnTo>
                  <a:pt x="49" y="184"/>
                </a:lnTo>
                <a:lnTo>
                  <a:pt x="52" y="178"/>
                </a:lnTo>
                <a:lnTo>
                  <a:pt x="55" y="171"/>
                </a:lnTo>
                <a:lnTo>
                  <a:pt x="59" y="162"/>
                </a:lnTo>
                <a:lnTo>
                  <a:pt x="62" y="155"/>
                </a:lnTo>
                <a:lnTo>
                  <a:pt x="65" y="149"/>
                </a:lnTo>
                <a:lnTo>
                  <a:pt x="68" y="142"/>
                </a:lnTo>
                <a:lnTo>
                  <a:pt x="72" y="136"/>
                </a:lnTo>
                <a:lnTo>
                  <a:pt x="75" y="129"/>
                </a:lnTo>
                <a:lnTo>
                  <a:pt x="78" y="123"/>
                </a:lnTo>
                <a:lnTo>
                  <a:pt x="81" y="116"/>
                </a:lnTo>
                <a:lnTo>
                  <a:pt x="84" y="110"/>
                </a:lnTo>
                <a:lnTo>
                  <a:pt x="88" y="103"/>
                </a:lnTo>
                <a:lnTo>
                  <a:pt x="91" y="100"/>
                </a:lnTo>
                <a:lnTo>
                  <a:pt x="94" y="100"/>
                </a:lnTo>
                <a:lnTo>
                  <a:pt x="97" y="100"/>
                </a:lnTo>
                <a:lnTo>
                  <a:pt x="101" y="103"/>
                </a:lnTo>
                <a:lnTo>
                  <a:pt x="104" y="107"/>
                </a:lnTo>
                <a:lnTo>
                  <a:pt x="107" y="113"/>
                </a:lnTo>
                <a:lnTo>
                  <a:pt x="110" y="116"/>
                </a:lnTo>
                <a:lnTo>
                  <a:pt x="114" y="116"/>
                </a:lnTo>
                <a:lnTo>
                  <a:pt x="117" y="120"/>
                </a:lnTo>
                <a:lnTo>
                  <a:pt x="120" y="123"/>
                </a:lnTo>
                <a:lnTo>
                  <a:pt x="123" y="129"/>
                </a:lnTo>
                <a:lnTo>
                  <a:pt x="127" y="136"/>
                </a:lnTo>
                <a:lnTo>
                  <a:pt x="130" y="145"/>
                </a:lnTo>
                <a:lnTo>
                  <a:pt x="133" y="149"/>
                </a:lnTo>
                <a:lnTo>
                  <a:pt x="136" y="149"/>
                </a:lnTo>
                <a:lnTo>
                  <a:pt x="139" y="145"/>
                </a:lnTo>
                <a:lnTo>
                  <a:pt x="143" y="142"/>
                </a:lnTo>
                <a:lnTo>
                  <a:pt x="146" y="136"/>
                </a:lnTo>
                <a:lnTo>
                  <a:pt x="149" y="133"/>
                </a:lnTo>
                <a:lnTo>
                  <a:pt x="152" y="126"/>
                </a:lnTo>
                <a:lnTo>
                  <a:pt x="156" y="120"/>
                </a:lnTo>
                <a:lnTo>
                  <a:pt x="159" y="116"/>
                </a:lnTo>
                <a:lnTo>
                  <a:pt x="162" y="110"/>
                </a:lnTo>
                <a:lnTo>
                  <a:pt x="165" y="103"/>
                </a:lnTo>
                <a:lnTo>
                  <a:pt x="169" y="97"/>
                </a:lnTo>
                <a:lnTo>
                  <a:pt x="172" y="94"/>
                </a:lnTo>
                <a:lnTo>
                  <a:pt x="175" y="94"/>
                </a:lnTo>
                <a:lnTo>
                  <a:pt x="178" y="103"/>
                </a:lnTo>
                <a:lnTo>
                  <a:pt x="181" y="110"/>
                </a:lnTo>
                <a:lnTo>
                  <a:pt x="185" y="116"/>
                </a:lnTo>
                <a:lnTo>
                  <a:pt x="188" y="123"/>
                </a:lnTo>
                <a:lnTo>
                  <a:pt x="191" y="126"/>
                </a:lnTo>
                <a:lnTo>
                  <a:pt x="194" y="129"/>
                </a:lnTo>
                <a:lnTo>
                  <a:pt x="198" y="129"/>
                </a:lnTo>
                <a:lnTo>
                  <a:pt x="201" y="126"/>
                </a:lnTo>
                <a:lnTo>
                  <a:pt x="204" y="123"/>
                </a:lnTo>
                <a:lnTo>
                  <a:pt x="207" y="116"/>
                </a:lnTo>
                <a:lnTo>
                  <a:pt x="211" y="113"/>
                </a:lnTo>
                <a:lnTo>
                  <a:pt x="214" y="107"/>
                </a:lnTo>
                <a:lnTo>
                  <a:pt x="217" y="107"/>
                </a:lnTo>
                <a:lnTo>
                  <a:pt x="220" y="107"/>
                </a:lnTo>
                <a:lnTo>
                  <a:pt x="223" y="107"/>
                </a:lnTo>
                <a:lnTo>
                  <a:pt x="227" y="107"/>
                </a:lnTo>
                <a:lnTo>
                  <a:pt x="230" y="110"/>
                </a:lnTo>
                <a:lnTo>
                  <a:pt x="233" y="113"/>
                </a:lnTo>
                <a:lnTo>
                  <a:pt x="236" y="116"/>
                </a:lnTo>
                <a:lnTo>
                  <a:pt x="240" y="116"/>
                </a:lnTo>
                <a:lnTo>
                  <a:pt x="243" y="113"/>
                </a:lnTo>
                <a:lnTo>
                  <a:pt x="246" y="110"/>
                </a:lnTo>
                <a:lnTo>
                  <a:pt x="249" y="107"/>
                </a:lnTo>
                <a:lnTo>
                  <a:pt x="253" y="100"/>
                </a:lnTo>
                <a:lnTo>
                  <a:pt x="256" y="100"/>
                </a:lnTo>
                <a:lnTo>
                  <a:pt x="259" y="97"/>
                </a:lnTo>
                <a:lnTo>
                  <a:pt x="262" y="97"/>
                </a:lnTo>
                <a:lnTo>
                  <a:pt x="266" y="97"/>
                </a:lnTo>
                <a:lnTo>
                  <a:pt x="269" y="97"/>
                </a:lnTo>
                <a:lnTo>
                  <a:pt x="272" y="100"/>
                </a:lnTo>
                <a:lnTo>
                  <a:pt x="275" y="103"/>
                </a:lnTo>
                <a:lnTo>
                  <a:pt x="278" y="113"/>
                </a:lnTo>
                <a:lnTo>
                  <a:pt x="282" y="116"/>
                </a:lnTo>
                <a:lnTo>
                  <a:pt x="285" y="123"/>
                </a:lnTo>
                <a:lnTo>
                  <a:pt x="288" y="123"/>
                </a:lnTo>
                <a:lnTo>
                  <a:pt x="291" y="123"/>
                </a:lnTo>
                <a:lnTo>
                  <a:pt x="295" y="120"/>
                </a:lnTo>
                <a:lnTo>
                  <a:pt x="298" y="113"/>
                </a:lnTo>
                <a:lnTo>
                  <a:pt x="301" y="113"/>
                </a:lnTo>
                <a:lnTo>
                  <a:pt x="304" y="113"/>
                </a:lnTo>
                <a:lnTo>
                  <a:pt x="308" y="116"/>
                </a:lnTo>
                <a:lnTo>
                  <a:pt x="311" y="123"/>
                </a:lnTo>
                <a:lnTo>
                  <a:pt x="314" y="133"/>
                </a:lnTo>
                <a:lnTo>
                  <a:pt x="317" y="145"/>
                </a:lnTo>
                <a:lnTo>
                  <a:pt x="320" y="152"/>
                </a:lnTo>
                <a:lnTo>
                  <a:pt x="324" y="162"/>
                </a:lnTo>
                <a:lnTo>
                  <a:pt x="327" y="165"/>
                </a:lnTo>
                <a:lnTo>
                  <a:pt x="330" y="162"/>
                </a:lnTo>
                <a:lnTo>
                  <a:pt x="333" y="158"/>
                </a:lnTo>
                <a:lnTo>
                  <a:pt x="337" y="149"/>
                </a:lnTo>
                <a:lnTo>
                  <a:pt x="340" y="136"/>
                </a:lnTo>
                <a:lnTo>
                  <a:pt x="343" y="123"/>
                </a:lnTo>
                <a:lnTo>
                  <a:pt x="346" y="113"/>
                </a:lnTo>
                <a:lnTo>
                  <a:pt x="350" y="107"/>
                </a:lnTo>
                <a:lnTo>
                  <a:pt x="353" y="103"/>
                </a:lnTo>
                <a:lnTo>
                  <a:pt x="356" y="103"/>
                </a:lnTo>
                <a:lnTo>
                  <a:pt x="359" y="103"/>
                </a:lnTo>
                <a:lnTo>
                  <a:pt x="362" y="107"/>
                </a:lnTo>
                <a:lnTo>
                  <a:pt x="366" y="110"/>
                </a:lnTo>
                <a:lnTo>
                  <a:pt x="369" y="113"/>
                </a:lnTo>
                <a:lnTo>
                  <a:pt x="372" y="113"/>
                </a:lnTo>
                <a:lnTo>
                  <a:pt x="375" y="116"/>
                </a:lnTo>
                <a:lnTo>
                  <a:pt x="379" y="113"/>
                </a:lnTo>
                <a:lnTo>
                  <a:pt x="382" y="107"/>
                </a:lnTo>
                <a:lnTo>
                  <a:pt x="385" y="107"/>
                </a:lnTo>
                <a:lnTo>
                  <a:pt x="388" y="107"/>
                </a:lnTo>
                <a:lnTo>
                  <a:pt x="392" y="110"/>
                </a:lnTo>
                <a:lnTo>
                  <a:pt x="395" y="113"/>
                </a:lnTo>
                <a:lnTo>
                  <a:pt x="398" y="120"/>
                </a:lnTo>
                <a:lnTo>
                  <a:pt x="401" y="126"/>
                </a:lnTo>
                <a:lnTo>
                  <a:pt x="405" y="129"/>
                </a:lnTo>
                <a:lnTo>
                  <a:pt x="408" y="126"/>
                </a:lnTo>
                <a:lnTo>
                  <a:pt x="411" y="120"/>
                </a:lnTo>
                <a:lnTo>
                  <a:pt x="414" y="110"/>
                </a:lnTo>
                <a:lnTo>
                  <a:pt x="417" y="107"/>
                </a:lnTo>
                <a:lnTo>
                  <a:pt x="421" y="107"/>
                </a:lnTo>
                <a:lnTo>
                  <a:pt x="424" y="107"/>
                </a:lnTo>
                <a:lnTo>
                  <a:pt x="427" y="107"/>
                </a:lnTo>
                <a:lnTo>
                  <a:pt x="430" y="110"/>
                </a:lnTo>
                <a:lnTo>
                  <a:pt x="434" y="116"/>
                </a:lnTo>
                <a:lnTo>
                  <a:pt x="437" y="123"/>
                </a:lnTo>
                <a:lnTo>
                  <a:pt x="440" y="133"/>
                </a:lnTo>
                <a:lnTo>
                  <a:pt x="443" y="139"/>
                </a:lnTo>
                <a:lnTo>
                  <a:pt x="447" y="149"/>
                </a:lnTo>
                <a:lnTo>
                  <a:pt x="450" y="155"/>
                </a:lnTo>
                <a:lnTo>
                  <a:pt x="453" y="165"/>
                </a:lnTo>
                <a:lnTo>
                  <a:pt x="456" y="171"/>
                </a:lnTo>
                <a:lnTo>
                  <a:pt x="459" y="171"/>
                </a:lnTo>
                <a:lnTo>
                  <a:pt x="463" y="171"/>
                </a:lnTo>
                <a:lnTo>
                  <a:pt x="466" y="168"/>
                </a:lnTo>
                <a:lnTo>
                  <a:pt x="469" y="165"/>
                </a:lnTo>
                <a:lnTo>
                  <a:pt x="472" y="158"/>
                </a:lnTo>
                <a:lnTo>
                  <a:pt x="476" y="149"/>
                </a:lnTo>
                <a:lnTo>
                  <a:pt x="479" y="136"/>
                </a:lnTo>
                <a:lnTo>
                  <a:pt x="482" y="126"/>
                </a:lnTo>
                <a:lnTo>
                  <a:pt x="485" y="116"/>
                </a:lnTo>
                <a:lnTo>
                  <a:pt x="489" y="107"/>
                </a:lnTo>
                <a:lnTo>
                  <a:pt x="492" y="103"/>
                </a:lnTo>
                <a:lnTo>
                  <a:pt x="495" y="103"/>
                </a:lnTo>
                <a:lnTo>
                  <a:pt x="498" y="107"/>
                </a:lnTo>
                <a:lnTo>
                  <a:pt x="501" y="113"/>
                </a:lnTo>
                <a:lnTo>
                  <a:pt x="505" y="123"/>
                </a:lnTo>
                <a:lnTo>
                  <a:pt x="508" y="136"/>
                </a:lnTo>
                <a:lnTo>
                  <a:pt x="511" y="145"/>
                </a:lnTo>
                <a:lnTo>
                  <a:pt x="514" y="158"/>
                </a:lnTo>
                <a:lnTo>
                  <a:pt x="518" y="171"/>
                </a:lnTo>
                <a:lnTo>
                  <a:pt x="521" y="181"/>
                </a:lnTo>
                <a:lnTo>
                  <a:pt x="524" y="188"/>
                </a:lnTo>
                <a:lnTo>
                  <a:pt x="527" y="194"/>
                </a:lnTo>
                <a:lnTo>
                  <a:pt x="531" y="197"/>
                </a:lnTo>
                <a:lnTo>
                  <a:pt x="534" y="200"/>
                </a:lnTo>
                <a:lnTo>
                  <a:pt x="537" y="200"/>
                </a:lnTo>
                <a:lnTo>
                  <a:pt x="540" y="194"/>
                </a:lnTo>
                <a:lnTo>
                  <a:pt x="544" y="184"/>
                </a:lnTo>
                <a:lnTo>
                  <a:pt x="547" y="175"/>
                </a:lnTo>
                <a:lnTo>
                  <a:pt x="550" y="162"/>
                </a:lnTo>
                <a:lnTo>
                  <a:pt x="553" y="149"/>
                </a:lnTo>
                <a:lnTo>
                  <a:pt x="556" y="136"/>
                </a:lnTo>
                <a:lnTo>
                  <a:pt x="560" y="129"/>
                </a:lnTo>
                <a:lnTo>
                  <a:pt x="563" y="129"/>
                </a:lnTo>
                <a:lnTo>
                  <a:pt x="566" y="133"/>
                </a:lnTo>
                <a:lnTo>
                  <a:pt x="569" y="142"/>
                </a:lnTo>
                <a:lnTo>
                  <a:pt x="573" y="152"/>
                </a:lnTo>
                <a:lnTo>
                  <a:pt x="576" y="168"/>
                </a:lnTo>
                <a:lnTo>
                  <a:pt x="579" y="181"/>
                </a:lnTo>
                <a:lnTo>
                  <a:pt x="582" y="191"/>
                </a:lnTo>
                <a:lnTo>
                  <a:pt x="586" y="197"/>
                </a:lnTo>
                <a:lnTo>
                  <a:pt x="589" y="197"/>
                </a:lnTo>
                <a:lnTo>
                  <a:pt x="592" y="194"/>
                </a:lnTo>
                <a:lnTo>
                  <a:pt x="595" y="184"/>
                </a:lnTo>
                <a:lnTo>
                  <a:pt x="598" y="175"/>
                </a:lnTo>
                <a:lnTo>
                  <a:pt x="602" y="168"/>
                </a:lnTo>
                <a:lnTo>
                  <a:pt x="605" y="158"/>
                </a:lnTo>
                <a:lnTo>
                  <a:pt x="608" y="149"/>
                </a:lnTo>
                <a:lnTo>
                  <a:pt x="611" y="139"/>
                </a:lnTo>
                <a:lnTo>
                  <a:pt x="615" y="136"/>
                </a:lnTo>
                <a:lnTo>
                  <a:pt x="618" y="129"/>
                </a:lnTo>
                <a:lnTo>
                  <a:pt x="621" y="126"/>
                </a:lnTo>
                <a:lnTo>
                  <a:pt x="624" y="123"/>
                </a:lnTo>
                <a:lnTo>
                  <a:pt x="628" y="116"/>
                </a:lnTo>
                <a:lnTo>
                  <a:pt x="631" y="110"/>
                </a:lnTo>
                <a:lnTo>
                  <a:pt x="634" y="100"/>
                </a:lnTo>
                <a:lnTo>
                  <a:pt x="637" y="91"/>
                </a:lnTo>
                <a:lnTo>
                  <a:pt x="640" y="84"/>
                </a:lnTo>
                <a:lnTo>
                  <a:pt x="644" y="78"/>
                </a:lnTo>
                <a:lnTo>
                  <a:pt x="647" y="78"/>
                </a:lnTo>
                <a:lnTo>
                  <a:pt x="650" y="74"/>
                </a:lnTo>
                <a:lnTo>
                  <a:pt x="653" y="74"/>
                </a:lnTo>
                <a:lnTo>
                  <a:pt x="657" y="78"/>
                </a:lnTo>
                <a:lnTo>
                  <a:pt x="660" y="84"/>
                </a:lnTo>
                <a:lnTo>
                  <a:pt x="663" y="94"/>
                </a:lnTo>
                <a:lnTo>
                  <a:pt x="666" y="107"/>
                </a:lnTo>
                <a:lnTo>
                  <a:pt x="670" y="120"/>
                </a:lnTo>
                <a:lnTo>
                  <a:pt x="673" y="133"/>
                </a:lnTo>
                <a:lnTo>
                  <a:pt x="676" y="145"/>
                </a:lnTo>
                <a:lnTo>
                  <a:pt x="679" y="155"/>
                </a:lnTo>
                <a:lnTo>
                  <a:pt x="683" y="162"/>
                </a:lnTo>
                <a:lnTo>
                  <a:pt x="686" y="168"/>
                </a:lnTo>
                <a:lnTo>
                  <a:pt x="689" y="175"/>
                </a:lnTo>
                <a:lnTo>
                  <a:pt x="692" y="181"/>
                </a:lnTo>
                <a:lnTo>
                  <a:pt x="695" y="191"/>
                </a:lnTo>
                <a:lnTo>
                  <a:pt x="699" y="194"/>
                </a:lnTo>
                <a:lnTo>
                  <a:pt x="702" y="200"/>
                </a:lnTo>
                <a:lnTo>
                  <a:pt x="705" y="210"/>
                </a:lnTo>
                <a:lnTo>
                  <a:pt x="708" y="226"/>
                </a:lnTo>
                <a:lnTo>
                  <a:pt x="712" y="249"/>
                </a:lnTo>
                <a:lnTo>
                  <a:pt x="715" y="272"/>
                </a:lnTo>
                <a:lnTo>
                  <a:pt x="718" y="297"/>
                </a:lnTo>
                <a:lnTo>
                  <a:pt x="721" y="320"/>
                </a:lnTo>
                <a:lnTo>
                  <a:pt x="725" y="339"/>
                </a:lnTo>
                <a:lnTo>
                  <a:pt x="728" y="359"/>
                </a:lnTo>
                <a:lnTo>
                  <a:pt x="731" y="372"/>
                </a:lnTo>
                <a:lnTo>
                  <a:pt x="734" y="385"/>
                </a:lnTo>
                <a:lnTo>
                  <a:pt x="737" y="394"/>
                </a:lnTo>
                <a:lnTo>
                  <a:pt x="741" y="401"/>
                </a:lnTo>
                <a:lnTo>
                  <a:pt x="744" y="404"/>
                </a:lnTo>
                <a:lnTo>
                  <a:pt x="747" y="407"/>
                </a:lnTo>
                <a:lnTo>
                  <a:pt x="750" y="404"/>
                </a:lnTo>
                <a:lnTo>
                  <a:pt x="754" y="401"/>
                </a:lnTo>
                <a:lnTo>
                  <a:pt x="757" y="407"/>
                </a:lnTo>
                <a:lnTo>
                  <a:pt x="760" y="411"/>
                </a:lnTo>
                <a:lnTo>
                  <a:pt x="763" y="420"/>
                </a:lnTo>
                <a:lnTo>
                  <a:pt x="767" y="427"/>
                </a:lnTo>
                <a:lnTo>
                  <a:pt x="770" y="430"/>
                </a:lnTo>
                <a:lnTo>
                  <a:pt x="773" y="433"/>
                </a:lnTo>
                <a:lnTo>
                  <a:pt x="776" y="433"/>
                </a:lnTo>
                <a:lnTo>
                  <a:pt x="779" y="433"/>
                </a:lnTo>
                <a:lnTo>
                  <a:pt x="783" y="427"/>
                </a:lnTo>
                <a:lnTo>
                  <a:pt x="786" y="417"/>
                </a:lnTo>
                <a:lnTo>
                  <a:pt x="789" y="417"/>
                </a:lnTo>
                <a:lnTo>
                  <a:pt x="792" y="414"/>
                </a:lnTo>
                <a:lnTo>
                  <a:pt x="796" y="414"/>
                </a:lnTo>
                <a:lnTo>
                  <a:pt x="799" y="411"/>
                </a:lnTo>
                <a:lnTo>
                  <a:pt x="802" y="404"/>
                </a:lnTo>
                <a:lnTo>
                  <a:pt x="805" y="401"/>
                </a:lnTo>
                <a:lnTo>
                  <a:pt x="809" y="398"/>
                </a:lnTo>
                <a:lnTo>
                  <a:pt x="812" y="398"/>
                </a:lnTo>
                <a:lnTo>
                  <a:pt x="815" y="398"/>
                </a:lnTo>
                <a:lnTo>
                  <a:pt x="818" y="401"/>
                </a:lnTo>
                <a:lnTo>
                  <a:pt x="822" y="404"/>
                </a:lnTo>
                <a:lnTo>
                  <a:pt x="825" y="411"/>
                </a:lnTo>
                <a:lnTo>
                  <a:pt x="828" y="417"/>
                </a:lnTo>
                <a:lnTo>
                  <a:pt x="831" y="424"/>
                </a:lnTo>
                <a:lnTo>
                  <a:pt x="834" y="430"/>
                </a:lnTo>
                <a:lnTo>
                  <a:pt x="838" y="436"/>
                </a:lnTo>
                <a:lnTo>
                  <a:pt x="841" y="440"/>
                </a:lnTo>
                <a:lnTo>
                  <a:pt x="844" y="446"/>
                </a:lnTo>
                <a:lnTo>
                  <a:pt x="847" y="440"/>
                </a:lnTo>
                <a:lnTo>
                  <a:pt x="851" y="433"/>
                </a:lnTo>
                <a:lnTo>
                  <a:pt x="854" y="417"/>
                </a:lnTo>
                <a:lnTo>
                  <a:pt x="857" y="398"/>
                </a:lnTo>
                <a:lnTo>
                  <a:pt x="860" y="378"/>
                </a:lnTo>
                <a:lnTo>
                  <a:pt x="864" y="359"/>
                </a:lnTo>
                <a:lnTo>
                  <a:pt x="867" y="346"/>
                </a:lnTo>
                <a:lnTo>
                  <a:pt x="870" y="333"/>
                </a:lnTo>
                <a:lnTo>
                  <a:pt x="873" y="333"/>
                </a:lnTo>
                <a:lnTo>
                  <a:pt x="876" y="330"/>
                </a:lnTo>
                <a:lnTo>
                  <a:pt x="880" y="333"/>
                </a:lnTo>
                <a:lnTo>
                  <a:pt x="883" y="336"/>
                </a:lnTo>
                <a:lnTo>
                  <a:pt x="886" y="336"/>
                </a:lnTo>
                <a:lnTo>
                  <a:pt x="889" y="336"/>
                </a:lnTo>
                <a:lnTo>
                  <a:pt x="893" y="333"/>
                </a:lnTo>
                <a:lnTo>
                  <a:pt x="896" y="330"/>
                </a:lnTo>
                <a:lnTo>
                  <a:pt x="899" y="317"/>
                </a:lnTo>
                <a:lnTo>
                  <a:pt x="902" y="307"/>
                </a:lnTo>
                <a:lnTo>
                  <a:pt x="906" y="297"/>
                </a:lnTo>
                <a:lnTo>
                  <a:pt x="909" y="288"/>
                </a:lnTo>
                <a:lnTo>
                  <a:pt x="912" y="281"/>
                </a:lnTo>
                <a:lnTo>
                  <a:pt x="915" y="272"/>
                </a:lnTo>
                <a:lnTo>
                  <a:pt x="918" y="272"/>
                </a:lnTo>
                <a:lnTo>
                  <a:pt x="922" y="275"/>
                </a:lnTo>
                <a:lnTo>
                  <a:pt x="925" y="281"/>
                </a:lnTo>
                <a:lnTo>
                  <a:pt x="928" y="291"/>
                </a:lnTo>
                <a:lnTo>
                  <a:pt x="931" y="304"/>
                </a:lnTo>
                <a:lnTo>
                  <a:pt x="935" y="317"/>
                </a:lnTo>
                <a:lnTo>
                  <a:pt x="938" y="327"/>
                </a:lnTo>
                <a:lnTo>
                  <a:pt x="941" y="336"/>
                </a:lnTo>
                <a:lnTo>
                  <a:pt x="944" y="343"/>
                </a:lnTo>
                <a:lnTo>
                  <a:pt x="948" y="346"/>
                </a:lnTo>
                <a:lnTo>
                  <a:pt x="951" y="346"/>
                </a:lnTo>
                <a:lnTo>
                  <a:pt x="954" y="343"/>
                </a:lnTo>
                <a:lnTo>
                  <a:pt x="957" y="327"/>
                </a:lnTo>
                <a:lnTo>
                  <a:pt x="960" y="314"/>
                </a:lnTo>
                <a:lnTo>
                  <a:pt x="964" y="294"/>
                </a:lnTo>
                <a:lnTo>
                  <a:pt x="967" y="275"/>
                </a:lnTo>
                <a:lnTo>
                  <a:pt x="970" y="265"/>
                </a:lnTo>
                <a:lnTo>
                  <a:pt x="973" y="255"/>
                </a:lnTo>
                <a:lnTo>
                  <a:pt x="977" y="252"/>
                </a:lnTo>
                <a:lnTo>
                  <a:pt x="980" y="249"/>
                </a:lnTo>
                <a:lnTo>
                  <a:pt x="983" y="255"/>
                </a:lnTo>
                <a:lnTo>
                  <a:pt x="986" y="259"/>
                </a:lnTo>
                <a:lnTo>
                  <a:pt x="990" y="265"/>
                </a:lnTo>
                <a:lnTo>
                  <a:pt x="993" y="272"/>
                </a:lnTo>
                <a:lnTo>
                  <a:pt x="996" y="281"/>
                </a:lnTo>
                <a:lnTo>
                  <a:pt x="999" y="291"/>
                </a:lnTo>
                <a:lnTo>
                  <a:pt x="1003" y="301"/>
                </a:lnTo>
                <a:lnTo>
                  <a:pt x="1006" y="314"/>
                </a:lnTo>
                <a:lnTo>
                  <a:pt x="1009" y="317"/>
                </a:lnTo>
                <a:lnTo>
                  <a:pt x="1012" y="320"/>
                </a:lnTo>
                <a:lnTo>
                  <a:pt x="1015" y="323"/>
                </a:lnTo>
                <a:lnTo>
                  <a:pt x="1019" y="323"/>
                </a:lnTo>
                <a:lnTo>
                  <a:pt x="1022" y="320"/>
                </a:lnTo>
                <a:lnTo>
                  <a:pt x="1025" y="317"/>
                </a:lnTo>
                <a:lnTo>
                  <a:pt x="1028" y="310"/>
                </a:lnTo>
                <a:lnTo>
                  <a:pt x="1032" y="304"/>
                </a:lnTo>
                <a:lnTo>
                  <a:pt x="1035" y="291"/>
                </a:lnTo>
                <a:lnTo>
                  <a:pt x="1038" y="281"/>
                </a:lnTo>
                <a:lnTo>
                  <a:pt x="1041" y="268"/>
                </a:lnTo>
                <a:lnTo>
                  <a:pt x="1045" y="255"/>
                </a:lnTo>
                <a:lnTo>
                  <a:pt x="1048" y="246"/>
                </a:lnTo>
                <a:lnTo>
                  <a:pt x="1051" y="239"/>
                </a:lnTo>
                <a:lnTo>
                  <a:pt x="1054" y="236"/>
                </a:lnTo>
                <a:lnTo>
                  <a:pt x="1057" y="233"/>
                </a:lnTo>
                <a:lnTo>
                  <a:pt x="1061" y="230"/>
                </a:lnTo>
                <a:lnTo>
                  <a:pt x="1064" y="223"/>
                </a:lnTo>
                <a:lnTo>
                  <a:pt x="1067" y="220"/>
                </a:lnTo>
                <a:lnTo>
                  <a:pt x="1070" y="213"/>
                </a:lnTo>
                <a:lnTo>
                  <a:pt x="1074" y="213"/>
                </a:lnTo>
                <a:lnTo>
                  <a:pt x="1077" y="210"/>
                </a:lnTo>
                <a:lnTo>
                  <a:pt x="1080" y="210"/>
                </a:lnTo>
                <a:lnTo>
                  <a:pt x="1083" y="213"/>
                </a:lnTo>
                <a:lnTo>
                  <a:pt x="1087" y="210"/>
                </a:lnTo>
                <a:lnTo>
                  <a:pt x="1090" y="207"/>
                </a:lnTo>
                <a:lnTo>
                  <a:pt x="1093" y="204"/>
                </a:lnTo>
                <a:lnTo>
                  <a:pt x="1096" y="200"/>
                </a:lnTo>
                <a:lnTo>
                  <a:pt x="1099" y="197"/>
                </a:lnTo>
                <a:lnTo>
                  <a:pt x="1103" y="194"/>
                </a:lnTo>
                <a:lnTo>
                  <a:pt x="1106" y="188"/>
                </a:lnTo>
                <a:lnTo>
                  <a:pt x="1109" y="178"/>
                </a:lnTo>
                <a:lnTo>
                  <a:pt x="1112" y="171"/>
                </a:lnTo>
                <a:lnTo>
                  <a:pt x="1116" y="168"/>
                </a:lnTo>
                <a:lnTo>
                  <a:pt x="1119" y="162"/>
                </a:lnTo>
                <a:lnTo>
                  <a:pt x="1122" y="155"/>
                </a:lnTo>
                <a:lnTo>
                  <a:pt x="1125" y="152"/>
                </a:lnTo>
                <a:lnTo>
                  <a:pt x="1129" y="149"/>
                </a:lnTo>
                <a:lnTo>
                  <a:pt x="1132" y="145"/>
                </a:lnTo>
                <a:lnTo>
                  <a:pt x="1135" y="142"/>
                </a:lnTo>
                <a:lnTo>
                  <a:pt x="1138" y="136"/>
                </a:lnTo>
                <a:lnTo>
                  <a:pt x="1142" y="129"/>
                </a:lnTo>
                <a:lnTo>
                  <a:pt x="1145" y="116"/>
                </a:lnTo>
                <a:lnTo>
                  <a:pt x="1148" y="103"/>
                </a:lnTo>
                <a:lnTo>
                  <a:pt x="1151" y="94"/>
                </a:lnTo>
                <a:lnTo>
                  <a:pt x="1154" y="84"/>
                </a:lnTo>
                <a:lnTo>
                  <a:pt x="1158" y="74"/>
                </a:lnTo>
                <a:lnTo>
                  <a:pt x="1161" y="65"/>
                </a:lnTo>
                <a:lnTo>
                  <a:pt x="1164" y="52"/>
                </a:lnTo>
                <a:lnTo>
                  <a:pt x="1167" y="36"/>
                </a:lnTo>
                <a:lnTo>
                  <a:pt x="1171" y="23"/>
                </a:lnTo>
                <a:lnTo>
                  <a:pt x="1174" y="10"/>
                </a:lnTo>
                <a:lnTo>
                  <a:pt x="1177" y="3"/>
                </a:lnTo>
                <a:lnTo>
                  <a:pt x="1180" y="0"/>
                </a:lnTo>
                <a:lnTo>
                  <a:pt x="1184" y="3"/>
                </a:lnTo>
                <a:lnTo>
                  <a:pt x="1187" y="3"/>
                </a:lnTo>
                <a:lnTo>
                  <a:pt x="1190" y="6"/>
                </a:lnTo>
                <a:lnTo>
                  <a:pt x="1193" y="10"/>
                </a:lnTo>
                <a:lnTo>
                  <a:pt x="1196" y="16"/>
                </a:lnTo>
                <a:lnTo>
                  <a:pt x="1200" y="23"/>
                </a:lnTo>
                <a:lnTo>
                  <a:pt x="1203" y="29"/>
                </a:lnTo>
                <a:lnTo>
                  <a:pt x="1206" y="36"/>
                </a:lnTo>
                <a:lnTo>
                  <a:pt x="1209" y="45"/>
                </a:lnTo>
                <a:lnTo>
                  <a:pt x="1213" y="55"/>
                </a:lnTo>
                <a:lnTo>
                  <a:pt x="1216" y="61"/>
                </a:lnTo>
                <a:lnTo>
                  <a:pt x="1219" y="71"/>
                </a:lnTo>
                <a:lnTo>
                  <a:pt x="1222" y="74"/>
                </a:lnTo>
                <a:lnTo>
                  <a:pt x="1226" y="78"/>
                </a:lnTo>
                <a:lnTo>
                  <a:pt x="1229" y="81"/>
                </a:lnTo>
                <a:lnTo>
                  <a:pt x="1232" y="81"/>
                </a:lnTo>
                <a:lnTo>
                  <a:pt x="1235" y="87"/>
                </a:lnTo>
                <a:lnTo>
                  <a:pt x="1238" y="94"/>
                </a:lnTo>
                <a:lnTo>
                  <a:pt x="1242" y="100"/>
                </a:lnTo>
                <a:lnTo>
                  <a:pt x="1245" y="110"/>
                </a:lnTo>
                <a:lnTo>
                  <a:pt x="1248" y="116"/>
                </a:lnTo>
                <a:lnTo>
                  <a:pt x="1251" y="123"/>
                </a:lnTo>
                <a:lnTo>
                  <a:pt x="1255" y="126"/>
                </a:lnTo>
                <a:lnTo>
                  <a:pt x="1258" y="129"/>
                </a:lnTo>
                <a:lnTo>
                  <a:pt x="1261" y="133"/>
                </a:lnTo>
                <a:lnTo>
                  <a:pt x="1264" y="136"/>
                </a:lnTo>
                <a:lnTo>
                  <a:pt x="1268" y="136"/>
                </a:lnTo>
                <a:lnTo>
                  <a:pt x="1271" y="133"/>
                </a:lnTo>
                <a:lnTo>
                  <a:pt x="1274" y="129"/>
                </a:lnTo>
                <a:lnTo>
                  <a:pt x="1277" y="123"/>
                </a:lnTo>
                <a:lnTo>
                  <a:pt x="1281" y="120"/>
                </a:lnTo>
                <a:lnTo>
                  <a:pt x="1284" y="120"/>
                </a:lnTo>
                <a:lnTo>
                  <a:pt x="1287" y="126"/>
                </a:lnTo>
                <a:lnTo>
                  <a:pt x="1290" y="139"/>
                </a:lnTo>
                <a:lnTo>
                  <a:pt x="1293" y="158"/>
                </a:lnTo>
                <a:lnTo>
                  <a:pt x="1297" y="184"/>
                </a:lnTo>
                <a:lnTo>
                  <a:pt x="1300" y="204"/>
                </a:lnTo>
                <a:lnTo>
                  <a:pt x="1303" y="220"/>
                </a:lnTo>
                <a:lnTo>
                  <a:pt x="1306" y="226"/>
                </a:lnTo>
                <a:lnTo>
                  <a:pt x="1310" y="226"/>
                </a:lnTo>
                <a:lnTo>
                  <a:pt x="1313" y="223"/>
                </a:lnTo>
                <a:lnTo>
                  <a:pt x="1316" y="213"/>
                </a:lnTo>
                <a:lnTo>
                  <a:pt x="1319" y="207"/>
                </a:lnTo>
                <a:lnTo>
                  <a:pt x="1323" y="204"/>
                </a:lnTo>
                <a:lnTo>
                  <a:pt x="1326" y="200"/>
                </a:lnTo>
                <a:lnTo>
                  <a:pt x="1329" y="197"/>
                </a:lnTo>
                <a:lnTo>
                  <a:pt x="1332" y="194"/>
                </a:lnTo>
                <a:lnTo>
                  <a:pt x="1335" y="197"/>
                </a:lnTo>
                <a:lnTo>
                  <a:pt x="1339" y="200"/>
                </a:lnTo>
                <a:lnTo>
                  <a:pt x="1342" y="207"/>
                </a:lnTo>
                <a:lnTo>
                  <a:pt x="1345" y="213"/>
                </a:lnTo>
                <a:lnTo>
                  <a:pt x="1348" y="220"/>
                </a:lnTo>
                <a:lnTo>
                  <a:pt x="1352" y="226"/>
                </a:lnTo>
                <a:lnTo>
                  <a:pt x="1355" y="226"/>
                </a:lnTo>
                <a:lnTo>
                  <a:pt x="1358" y="226"/>
                </a:lnTo>
                <a:lnTo>
                  <a:pt x="1361" y="223"/>
                </a:lnTo>
                <a:lnTo>
                  <a:pt x="1365" y="220"/>
                </a:lnTo>
                <a:lnTo>
                  <a:pt x="1368" y="220"/>
                </a:lnTo>
                <a:lnTo>
                  <a:pt x="1371" y="220"/>
                </a:lnTo>
                <a:lnTo>
                  <a:pt x="1374" y="226"/>
                </a:lnTo>
                <a:lnTo>
                  <a:pt x="1377" y="226"/>
                </a:lnTo>
                <a:lnTo>
                  <a:pt x="1381" y="223"/>
                </a:lnTo>
                <a:lnTo>
                  <a:pt x="1384" y="220"/>
                </a:lnTo>
                <a:lnTo>
                  <a:pt x="1387" y="213"/>
                </a:lnTo>
                <a:lnTo>
                  <a:pt x="1390" y="204"/>
                </a:lnTo>
                <a:lnTo>
                  <a:pt x="1394" y="194"/>
                </a:lnTo>
                <a:lnTo>
                  <a:pt x="1397" y="184"/>
                </a:lnTo>
                <a:lnTo>
                  <a:pt x="1400" y="171"/>
                </a:lnTo>
                <a:lnTo>
                  <a:pt x="1403" y="162"/>
                </a:lnTo>
                <a:lnTo>
                  <a:pt x="1407" y="149"/>
                </a:lnTo>
                <a:lnTo>
                  <a:pt x="1410" y="142"/>
                </a:lnTo>
                <a:lnTo>
                  <a:pt x="1413" y="139"/>
                </a:lnTo>
                <a:lnTo>
                  <a:pt x="1416" y="136"/>
                </a:lnTo>
                <a:lnTo>
                  <a:pt x="1420" y="133"/>
                </a:lnTo>
                <a:lnTo>
                  <a:pt x="1423" y="136"/>
                </a:lnTo>
                <a:lnTo>
                  <a:pt x="1426" y="136"/>
                </a:lnTo>
                <a:lnTo>
                  <a:pt x="1429" y="139"/>
                </a:lnTo>
                <a:lnTo>
                  <a:pt x="1432" y="136"/>
                </a:lnTo>
                <a:lnTo>
                  <a:pt x="1436" y="136"/>
                </a:lnTo>
                <a:lnTo>
                  <a:pt x="1439" y="136"/>
                </a:lnTo>
                <a:lnTo>
                  <a:pt x="1442" y="136"/>
                </a:lnTo>
                <a:lnTo>
                  <a:pt x="1445" y="136"/>
                </a:lnTo>
                <a:lnTo>
                  <a:pt x="1449" y="136"/>
                </a:lnTo>
                <a:lnTo>
                  <a:pt x="1452" y="136"/>
                </a:lnTo>
                <a:lnTo>
                  <a:pt x="1455" y="133"/>
                </a:lnTo>
                <a:lnTo>
                  <a:pt x="1458" y="133"/>
                </a:lnTo>
                <a:lnTo>
                  <a:pt x="1462" y="129"/>
                </a:lnTo>
                <a:lnTo>
                  <a:pt x="1465" y="126"/>
                </a:lnTo>
                <a:lnTo>
                  <a:pt x="1468" y="126"/>
                </a:lnTo>
                <a:lnTo>
                  <a:pt x="1471" y="126"/>
                </a:lnTo>
                <a:lnTo>
                  <a:pt x="1474" y="126"/>
                </a:lnTo>
                <a:lnTo>
                  <a:pt x="1478" y="126"/>
                </a:lnTo>
                <a:lnTo>
                  <a:pt x="1481" y="126"/>
                </a:lnTo>
                <a:lnTo>
                  <a:pt x="1484" y="129"/>
                </a:lnTo>
                <a:lnTo>
                  <a:pt x="1487" y="133"/>
                </a:lnTo>
                <a:lnTo>
                  <a:pt x="1491" y="139"/>
                </a:lnTo>
                <a:lnTo>
                  <a:pt x="1494" y="142"/>
                </a:lnTo>
                <a:lnTo>
                  <a:pt x="1497" y="142"/>
                </a:lnTo>
                <a:lnTo>
                  <a:pt x="1500" y="142"/>
                </a:lnTo>
                <a:lnTo>
                  <a:pt x="1504" y="142"/>
                </a:lnTo>
                <a:lnTo>
                  <a:pt x="1507" y="142"/>
                </a:lnTo>
                <a:lnTo>
                  <a:pt x="1510" y="145"/>
                </a:lnTo>
                <a:lnTo>
                  <a:pt x="1513" y="149"/>
                </a:lnTo>
                <a:lnTo>
                  <a:pt x="1516" y="155"/>
                </a:lnTo>
                <a:lnTo>
                  <a:pt x="1520" y="158"/>
                </a:lnTo>
                <a:lnTo>
                  <a:pt x="1523" y="162"/>
                </a:lnTo>
                <a:lnTo>
                  <a:pt x="1526" y="165"/>
                </a:lnTo>
                <a:lnTo>
                  <a:pt x="1529" y="168"/>
                </a:lnTo>
                <a:lnTo>
                  <a:pt x="1533" y="171"/>
                </a:lnTo>
                <a:lnTo>
                  <a:pt x="1536" y="175"/>
                </a:lnTo>
                <a:lnTo>
                  <a:pt x="1539" y="178"/>
                </a:lnTo>
                <a:lnTo>
                  <a:pt x="1542" y="175"/>
                </a:lnTo>
                <a:lnTo>
                  <a:pt x="1546" y="175"/>
                </a:lnTo>
                <a:lnTo>
                  <a:pt x="1549" y="171"/>
                </a:lnTo>
                <a:lnTo>
                  <a:pt x="1552" y="171"/>
                </a:lnTo>
                <a:lnTo>
                  <a:pt x="1555" y="171"/>
                </a:lnTo>
                <a:lnTo>
                  <a:pt x="1559" y="175"/>
                </a:lnTo>
                <a:lnTo>
                  <a:pt x="1562" y="178"/>
                </a:lnTo>
                <a:lnTo>
                  <a:pt x="1565" y="184"/>
                </a:lnTo>
                <a:lnTo>
                  <a:pt x="1568" y="191"/>
                </a:lnTo>
                <a:lnTo>
                  <a:pt x="1571" y="197"/>
                </a:lnTo>
                <a:lnTo>
                  <a:pt x="1575" y="204"/>
                </a:lnTo>
                <a:lnTo>
                  <a:pt x="1578" y="207"/>
                </a:lnTo>
                <a:lnTo>
                  <a:pt x="1581" y="210"/>
                </a:lnTo>
                <a:lnTo>
                  <a:pt x="1584" y="213"/>
                </a:lnTo>
                <a:lnTo>
                  <a:pt x="1588" y="213"/>
                </a:lnTo>
                <a:lnTo>
                  <a:pt x="1591" y="210"/>
                </a:lnTo>
                <a:lnTo>
                  <a:pt x="1594" y="207"/>
                </a:lnTo>
                <a:lnTo>
                  <a:pt x="1597" y="204"/>
                </a:lnTo>
                <a:lnTo>
                  <a:pt x="1601" y="200"/>
                </a:lnTo>
                <a:lnTo>
                  <a:pt x="1604" y="197"/>
                </a:lnTo>
                <a:lnTo>
                  <a:pt x="1607" y="197"/>
                </a:lnTo>
                <a:lnTo>
                  <a:pt x="1610" y="197"/>
                </a:lnTo>
                <a:lnTo>
                  <a:pt x="1613" y="194"/>
                </a:lnTo>
                <a:lnTo>
                  <a:pt x="1617" y="191"/>
                </a:lnTo>
                <a:lnTo>
                  <a:pt x="1620" y="188"/>
                </a:lnTo>
                <a:lnTo>
                  <a:pt x="1623" y="184"/>
                </a:lnTo>
                <a:lnTo>
                  <a:pt x="1626" y="181"/>
                </a:lnTo>
                <a:lnTo>
                  <a:pt x="1630" y="178"/>
                </a:lnTo>
                <a:lnTo>
                  <a:pt x="1633" y="178"/>
                </a:lnTo>
                <a:lnTo>
                  <a:pt x="1636" y="178"/>
                </a:lnTo>
                <a:lnTo>
                  <a:pt x="1639" y="181"/>
                </a:lnTo>
                <a:lnTo>
                  <a:pt x="1643" y="181"/>
                </a:lnTo>
                <a:lnTo>
                  <a:pt x="1646" y="184"/>
                </a:lnTo>
                <a:lnTo>
                  <a:pt x="1649" y="184"/>
                </a:lnTo>
                <a:lnTo>
                  <a:pt x="1652" y="188"/>
                </a:lnTo>
                <a:lnTo>
                  <a:pt x="1655" y="191"/>
                </a:lnTo>
                <a:lnTo>
                  <a:pt x="1659" y="191"/>
                </a:lnTo>
                <a:lnTo>
                  <a:pt x="1662" y="188"/>
                </a:lnTo>
                <a:lnTo>
                  <a:pt x="1665" y="181"/>
                </a:lnTo>
                <a:lnTo>
                  <a:pt x="1668" y="175"/>
                </a:lnTo>
                <a:lnTo>
                  <a:pt x="1672" y="165"/>
                </a:lnTo>
                <a:lnTo>
                  <a:pt x="1675" y="155"/>
                </a:lnTo>
                <a:lnTo>
                  <a:pt x="1678" y="149"/>
                </a:lnTo>
                <a:lnTo>
                  <a:pt x="1681" y="139"/>
                </a:lnTo>
                <a:lnTo>
                  <a:pt x="1685" y="139"/>
                </a:lnTo>
                <a:lnTo>
                  <a:pt x="1688" y="139"/>
                </a:lnTo>
                <a:lnTo>
                  <a:pt x="1691" y="142"/>
                </a:lnTo>
                <a:lnTo>
                  <a:pt x="1694" y="145"/>
                </a:lnTo>
                <a:lnTo>
                  <a:pt x="1698" y="152"/>
                </a:lnTo>
                <a:lnTo>
                  <a:pt x="1701" y="155"/>
                </a:lnTo>
                <a:lnTo>
                  <a:pt x="1704" y="158"/>
                </a:lnTo>
                <a:lnTo>
                  <a:pt x="1707" y="162"/>
                </a:lnTo>
                <a:lnTo>
                  <a:pt x="1710" y="165"/>
                </a:lnTo>
                <a:lnTo>
                  <a:pt x="1714" y="165"/>
                </a:lnTo>
                <a:lnTo>
                  <a:pt x="1717" y="171"/>
                </a:lnTo>
                <a:lnTo>
                  <a:pt x="1720" y="175"/>
                </a:lnTo>
                <a:lnTo>
                  <a:pt x="1723" y="188"/>
                </a:lnTo>
                <a:lnTo>
                  <a:pt x="1727" y="197"/>
                </a:lnTo>
                <a:lnTo>
                  <a:pt x="1730" y="200"/>
                </a:lnTo>
                <a:lnTo>
                  <a:pt x="1733" y="204"/>
                </a:lnTo>
                <a:lnTo>
                  <a:pt x="1736" y="194"/>
                </a:lnTo>
                <a:lnTo>
                  <a:pt x="1740" y="188"/>
                </a:lnTo>
                <a:lnTo>
                  <a:pt x="1743" y="168"/>
                </a:lnTo>
                <a:lnTo>
                  <a:pt x="1746" y="149"/>
                </a:lnTo>
                <a:lnTo>
                  <a:pt x="1749" y="126"/>
                </a:lnTo>
                <a:lnTo>
                  <a:pt x="1752" y="107"/>
                </a:lnTo>
                <a:lnTo>
                  <a:pt x="1756" y="94"/>
                </a:lnTo>
                <a:lnTo>
                  <a:pt x="1759" y="81"/>
                </a:lnTo>
                <a:lnTo>
                  <a:pt x="1762" y="91"/>
                </a:lnTo>
                <a:lnTo>
                  <a:pt x="1765" y="103"/>
                </a:lnTo>
                <a:lnTo>
                  <a:pt x="1769" y="126"/>
                </a:lnTo>
                <a:lnTo>
                  <a:pt x="1772" y="145"/>
                </a:lnTo>
                <a:lnTo>
                  <a:pt x="1775" y="165"/>
                </a:lnTo>
                <a:lnTo>
                  <a:pt x="1778" y="181"/>
                </a:lnTo>
                <a:lnTo>
                  <a:pt x="1782" y="181"/>
                </a:lnTo>
              </a:path>
            </a:pathLst>
          </a:custGeom>
          <a:noFill/>
          <a:ln w="38100">
            <a:solidFill>
              <a:srgbClr val="FFFF00"/>
            </a:solidFill>
            <a:prstDash val="solid"/>
            <a:round/>
            <a:headEnd/>
            <a:tailEnd/>
          </a:ln>
        </p:spPr>
        <p:txBody>
          <a:bodyPr/>
          <a:lstStyle/>
          <a:p>
            <a:endParaRPr lang="zh-CN" altLang="en-US"/>
          </a:p>
        </p:txBody>
      </p:sp>
      <p:sp>
        <p:nvSpPr>
          <p:cNvPr id="1171619" name="Freeform 163"/>
          <p:cNvSpPr>
            <a:spLocks/>
          </p:cNvSpPr>
          <p:nvPr/>
        </p:nvSpPr>
        <p:spPr bwMode="auto">
          <a:xfrm>
            <a:off x="5405438" y="598488"/>
            <a:ext cx="2828925" cy="1397000"/>
          </a:xfrm>
          <a:custGeom>
            <a:avLst/>
            <a:gdLst/>
            <a:ahLst/>
            <a:cxnLst>
              <a:cxn ang="0">
                <a:pos x="26" y="146"/>
              </a:cxn>
              <a:cxn ang="0">
                <a:pos x="55" y="139"/>
              </a:cxn>
              <a:cxn ang="0">
                <a:pos x="84" y="71"/>
              </a:cxn>
              <a:cxn ang="0">
                <a:pos x="114" y="91"/>
              </a:cxn>
              <a:cxn ang="0">
                <a:pos x="143" y="65"/>
              </a:cxn>
              <a:cxn ang="0">
                <a:pos x="172" y="84"/>
              </a:cxn>
              <a:cxn ang="0">
                <a:pos x="201" y="68"/>
              </a:cxn>
              <a:cxn ang="0">
                <a:pos x="230" y="94"/>
              </a:cxn>
              <a:cxn ang="0">
                <a:pos x="259" y="32"/>
              </a:cxn>
              <a:cxn ang="0">
                <a:pos x="288" y="29"/>
              </a:cxn>
              <a:cxn ang="0">
                <a:pos x="317" y="0"/>
              </a:cxn>
              <a:cxn ang="0">
                <a:pos x="346" y="3"/>
              </a:cxn>
              <a:cxn ang="0">
                <a:pos x="375" y="178"/>
              </a:cxn>
              <a:cxn ang="0">
                <a:pos x="405" y="534"/>
              </a:cxn>
              <a:cxn ang="0">
                <a:pos x="434" y="850"/>
              </a:cxn>
              <a:cxn ang="0">
                <a:pos x="463" y="821"/>
              </a:cxn>
              <a:cxn ang="0">
                <a:pos x="492" y="737"/>
              </a:cxn>
              <a:cxn ang="0">
                <a:pos x="521" y="724"/>
              </a:cxn>
              <a:cxn ang="0">
                <a:pos x="550" y="601"/>
              </a:cxn>
              <a:cxn ang="0">
                <a:pos x="579" y="498"/>
              </a:cxn>
              <a:cxn ang="0">
                <a:pos x="608" y="395"/>
              </a:cxn>
              <a:cxn ang="0">
                <a:pos x="637" y="246"/>
              </a:cxn>
              <a:cxn ang="0">
                <a:pos x="666" y="152"/>
              </a:cxn>
              <a:cxn ang="0">
                <a:pos x="695" y="155"/>
              </a:cxn>
              <a:cxn ang="0">
                <a:pos x="725" y="301"/>
              </a:cxn>
              <a:cxn ang="0">
                <a:pos x="754" y="414"/>
              </a:cxn>
              <a:cxn ang="0">
                <a:pos x="783" y="514"/>
              </a:cxn>
              <a:cxn ang="0">
                <a:pos x="812" y="563"/>
              </a:cxn>
              <a:cxn ang="0">
                <a:pos x="841" y="624"/>
              </a:cxn>
              <a:cxn ang="0">
                <a:pos x="870" y="582"/>
              </a:cxn>
              <a:cxn ang="0">
                <a:pos x="899" y="601"/>
              </a:cxn>
              <a:cxn ang="0">
                <a:pos x="928" y="624"/>
              </a:cxn>
              <a:cxn ang="0">
                <a:pos x="957" y="624"/>
              </a:cxn>
              <a:cxn ang="0">
                <a:pos x="986" y="543"/>
              </a:cxn>
              <a:cxn ang="0">
                <a:pos x="1015" y="598"/>
              </a:cxn>
              <a:cxn ang="0">
                <a:pos x="1045" y="563"/>
              </a:cxn>
              <a:cxn ang="0">
                <a:pos x="1074" y="492"/>
              </a:cxn>
              <a:cxn ang="0">
                <a:pos x="1103" y="472"/>
              </a:cxn>
              <a:cxn ang="0">
                <a:pos x="1132" y="459"/>
              </a:cxn>
              <a:cxn ang="0">
                <a:pos x="1161" y="420"/>
              </a:cxn>
              <a:cxn ang="0">
                <a:pos x="1190" y="388"/>
              </a:cxn>
              <a:cxn ang="0">
                <a:pos x="1219" y="411"/>
              </a:cxn>
              <a:cxn ang="0">
                <a:pos x="1248" y="459"/>
              </a:cxn>
              <a:cxn ang="0">
                <a:pos x="1277" y="459"/>
              </a:cxn>
              <a:cxn ang="0">
                <a:pos x="1306" y="514"/>
              </a:cxn>
              <a:cxn ang="0">
                <a:pos x="1335" y="524"/>
              </a:cxn>
              <a:cxn ang="0">
                <a:pos x="1365" y="479"/>
              </a:cxn>
              <a:cxn ang="0">
                <a:pos x="1394" y="424"/>
              </a:cxn>
              <a:cxn ang="0">
                <a:pos x="1423" y="317"/>
              </a:cxn>
              <a:cxn ang="0">
                <a:pos x="1452" y="281"/>
              </a:cxn>
              <a:cxn ang="0">
                <a:pos x="1481" y="233"/>
              </a:cxn>
              <a:cxn ang="0">
                <a:pos x="1510" y="210"/>
              </a:cxn>
              <a:cxn ang="0">
                <a:pos x="1539" y="223"/>
              </a:cxn>
              <a:cxn ang="0">
                <a:pos x="1568" y="256"/>
              </a:cxn>
              <a:cxn ang="0">
                <a:pos x="1597" y="220"/>
              </a:cxn>
              <a:cxn ang="0">
                <a:pos x="1626" y="165"/>
              </a:cxn>
              <a:cxn ang="0">
                <a:pos x="1655" y="207"/>
              </a:cxn>
              <a:cxn ang="0">
                <a:pos x="1685" y="171"/>
              </a:cxn>
              <a:cxn ang="0">
                <a:pos x="1714" y="220"/>
              </a:cxn>
              <a:cxn ang="0">
                <a:pos x="1743" y="191"/>
              </a:cxn>
              <a:cxn ang="0">
                <a:pos x="1772" y="178"/>
              </a:cxn>
            </a:cxnLst>
            <a:rect l="0" t="0" r="r" b="b"/>
            <a:pathLst>
              <a:path w="1782" h="880">
                <a:moveTo>
                  <a:pt x="0" y="136"/>
                </a:moveTo>
                <a:lnTo>
                  <a:pt x="4" y="139"/>
                </a:lnTo>
                <a:lnTo>
                  <a:pt x="7" y="142"/>
                </a:lnTo>
                <a:lnTo>
                  <a:pt x="10" y="146"/>
                </a:lnTo>
                <a:lnTo>
                  <a:pt x="13" y="146"/>
                </a:lnTo>
                <a:lnTo>
                  <a:pt x="17" y="146"/>
                </a:lnTo>
                <a:lnTo>
                  <a:pt x="20" y="149"/>
                </a:lnTo>
                <a:lnTo>
                  <a:pt x="23" y="146"/>
                </a:lnTo>
                <a:lnTo>
                  <a:pt x="26" y="146"/>
                </a:lnTo>
                <a:lnTo>
                  <a:pt x="30" y="146"/>
                </a:lnTo>
                <a:lnTo>
                  <a:pt x="33" y="142"/>
                </a:lnTo>
                <a:lnTo>
                  <a:pt x="36" y="146"/>
                </a:lnTo>
                <a:lnTo>
                  <a:pt x="39" y="149"/>
                </a:lnTo>
                <a:lnTo>
                  <a:pt x="42" y="149"/>
                </a:lnTo>
                <a:lnTo>
                  <a:pt x="46" y="152"/>
                </a:lnTo>
                <a:lnTo>
                  <a:pt x="49" y="149"/>
                </a:lnTo>
                <a:lnTo>
                  <a:pt x="52" y="146"/>
                </a:lnTo>
                <a:lnTo>
                  <a:pt x="55" y="139"/>
                </a:lnTo>
                <a:lnTo>
                  <a:pt x="59" y="136"/>
                </a:lnTo>
                <a:lnTo>
                  <a:pt x="62" y="126"/>
                </a:lnTo>
                <a:lnTo>
                  <a:pt x="65" y="120"/>
                </a:lnTo>
                <a:lnTo>
                  <a:pt x="68" y="110"/>
                </a:lnTo>
                <a:lnTo>
                  <a:pt x="72" y="100"/>
                </a:lnTo>
                <a:lnTo>
                  <a:pt x="75" y="91"/>
                </a:lnTo>
                <a:lnTo>
                  <a:pt x="78" y="81"/>
                </a:lnTo>
                <a:lnTo>
                  <a:pt x="81" y="74"/>
                </a:lnTo>
                <a:lnTo>
                  <a:pt x="84" y="71"/>
                </a:lnTo>
                <a:lnTo>
                  <a:pt x="88" y="65"/>
                </a:lnTo>
                <a:lnTo>
                  <a:pt x="91" y="58"/>
                </a:lnTo>
                <a:lnTo>
                  <a:pt x="94" y="58"/>
                </a:lnTo>
                <a:lnTo>
                  <a:pt x="97" y="58"/>
                </a:lnTo>
                <a:lnTo>
                  <a:pt x="101" y="65"/>
                </a:lnTo>
                <a:lnTo>
                  <a:pt x="104" y="74"/>
                </a:lnTo>
                <a:lnTo>
                  <a:pt x="107" y="81"/>
                </a:lnTo>
                <a:lnTo>
                  <a:pt x="110" y="87"/>
                </a:lnTo>
                <a:lnTo>
                  <a:pt x="114" y="91"/>
                </a:lnTo>
                <a:lnTo>
                  <a:pt x="117" y="91"/>
                </a:lnTo>
                <a:lnTo>
                  <a:pt x="120" y="87"/>
                </a:lnTo>
                <a:lnTo>
                  <a:pt x="123" y="87"/>
                </a:lnTo>
                <a:lnTo>
                  <a:pt x="127" y="84"/>
                </a:lnTo>
                <a:lnTo>
                  <a:pt x="130" y="81"/>
                </a:lnTo>
                <a:lnTo>
                  <a:pt x="133" y="74"/>
                </a:lnTo>
                <a:lnTo>
                  <a:pt x="136" y="71"/>
                </a:lnTo>
                <a:lnTo>
                  <a:pt x="139" y="68"/>
                </a:lnTo>
                <a:lnTo>
                  <a:pt x="143" y="65"/>
                </a:lnTo>
                <a:lnTo>
                  <a:pt x="146" y="68"/>
                </a:lnTo>
                <a:lnTo>
                  <a:pt x="149" y="74"/>
                </a:lnTo>
                <a:lnTo>
                  <a:pt x="152" y="81"/>
                </a:lnTo>
                <a:lnTo>
                  <a:pt x="156" y="87"/>
                </a:lnTo>
                <a:lnTo>
                  <a:pt x="159" y="91"/>
                </a:lnTo>
                <a:lnTo>
                  <a:pt x="162" y="94"/>
                </a:lnTo>
                <a:lnTo>
                  <a:pt x="165" y="91"/>
                </a:lnTo>
                <a:lnTo>
                  <a:pt x="169" y="87"/>
                </a:lnTo>
                <a:lnTo>
                  <a:pt x="172" y="84"/>
                </a:lnTo>
                <a:lnTo>
                  <a:pt x="175" y="78"/>
                </a:lnTo>
                <a:lnTo>
                  <a:pt x="178" y="78"/>
                </a:lnTo>
                <a:lnTo>
                  <a:pt x="181" y="74"/>
                </a:lnTo>
                <a:lnTo>
                  <a:pt x="185" y="71"/>
                </a:lnTo>
                <a:lnTo>
                  <a:pt x="188" y="71"/>
                </a:lnTo>
                <a:lnTo>
                  <a:pt x="191" y="71"/>
                </a:lnTo>
                <a:lnTo>
                  <a:pt x="194" y="71"/>
                </a:lnTo>
                <a:lnTo>
                  <a:pt x="198" y="68"/>
                </a:lnTo>
                <a:lnTo>
                  <a:pt x="201" y="68"/>
                </a:lnTo>
                <a:lnTo>
                  <a:pt x="204" y="68"/>
                </a:lnTo>
                <a:lnTo>
                  <a:pt x="207" y="68"/>
                </a:lnTo>
                <a:lnTo>
                  <a:pt x="211" y="74"/>
                </a:lnTo>
                <a:lnTo>
                  <a:pt x="214" y="81"/>
                </a:lnTo>
                <a:lnTo>
                  <a:pt x="217" y="87"/>
                </a:lnTo>
                <a:lnTo>
                  <a:pt x="220" y="94"/>
                </a:lnTo>
                <a:lnTo>
                  <a:pt x="223" y="97"/>
                </a:lnTo>
                <a:lnTo>
                  <a:pt x="227" y="97"/>
                </a:lnTo>
                <a:lnTo>
                  <a:pt x="230" y="94"/>
                </a:lnTo>
                <a:lnTo>
                  <a:pt x="233" y="91"/>
                </a:lnTo>
                <a:lnTo>
                  <a:pt x="236" y="84"/>
                </a:lnTo>
                <a:lnTo>
                  <a:pt x="240" y="78"/>
                </a:lnTo>
                <a:lnTo>
                  <a:pt x="243" y="68"/>
                </a:lnTo>
                <a:lnTo>
                  <a:pt x="246" y="58"/>
                </a:lnTo>
                <a:lnTo>
                  <a:pt x="249" y="49"/>
                </a:lnTo>
                <a:lnTo>
                  <a:pt x="253" y="39"/>
                </a:lnTo>
                <a:lnTo>
                  <a:pt x="256" y="36"/>
                </a:lnTo>
                <a:lnTo>
                  <a:pt x="259" y="32"/>
                </a:lnTo>
                <a:lnTo>
                  <a:pt x="262" y="29"/>
                </a:lnTo>
                <a:lnTo>
                  <a:pt x="266" y="26"/>
                </a:lnTo>
                <a:lnTo>
                  <a:pt x="269" y="26"/>
                </a:lnTo>
                <a:lnTo>
                  <a:pt x="272" y="23"/>
                </a:lnTo>
                <a:lnTo>
                  <a:pt x="275" y="23"/>
                </a:lnTo>
                <a:lnTo>
                  <a:pt x="278" y="26"/>
                </a:lnTo>
                <a:lnTo>
                  <a:pt x="282" y="29"/>
                </a:lnTo>
                <a:lnTo>
                  <a:pt x="285" y="32"/>
                </a:lnTo>
                <a:lnTo>
                  <a:pt x="288" y="29"/>
                </a:lnTo>
                <a:lnTo>
                  <a:pt x="291" y="26"/>
                </a:lnTo>
                <a:lnTo>
                  <a:pt x="295" y="19"/>
                </a:lnTo>
                <a:lnTo>
                  <a:pt x="298" y="16"/>
                </a:lnTo>
                <a:lnTo>
                  <a:pt x="301" y="10"/>
                </a:lnTo>
                <a:lnTo>
                  <a:pt x="304" y="7"/>
                </a:lnTo>
                <a:lnTo>
                  <a:pt x="308" y="3"/>
                </a:lnTo>
                <a:lnTo>
                  <a:pt x="311" y="0"/>
                </a:lnTo>
                <a:lnTo>
                  <a:pt x="314" y="0"/>
                </a:lnTo>
                <a:lnTo>
                  <a:pt x="317" y="0"/>
                </a:lnTo>
                <a:lnTo>
                  <a:pt x="320" y="7"/>
                </a:lnTo>
                <a:lnTo>
                  <a:pt x="324" y="13"/>
                </a:lnTo>
                <a:lnTo>
                  <a:pt x="327" y="19"/>
                </a:lnTo>
                <a:lnTo>
                  <a:pt x="330" y="23"/>
                </a:lnTo>
                <a:lnTo>
                  <a:pt x="333" y="23"/>
                </a:lnTo>
                <a:lnTo>
                  <a:pt x="337" y="19"/>
                </a:lnTo>
                <a:lnTo>
                  <a:pt x="340" y="13"/>
                </a:lnTo>
                <a:lnTo>
                  <a:pt x="343" y="7"/>
                </a:lnTo>
                <a:lnTo>
                  <a:pt x="346" y="3"/>
                </a:lnTo>
                <a:lnTo>
                  <a:pt x="350" y="3"/>
                </a:lnTo>
                <a:lnTo>
                  <a:pt x="353" y="7"/>
                </a:lnTo>
                <a:lnTo>
                  <a:pt x="356" y="16"/>
                </a:lnTo>
                <a:lnTo>
                  <a:pt x="359" y="29"/>
                </a:lnTo>
                <a:lnTo>
                  <a:pt x="362" y="52"/>
                </a:lnTo>
                <a:lnTo>
                  <a:pt x="366" y="78"/>
                </a:lnTo>
                <a:lnTo>
                  <a:pt x="369" y="107"/>
                </a:lnTo>
                <a:lnTo>
                  <a:pt x="372" y="142"/>
                </a:lnTo>
                <a:lnTo>
                  <a:pt x="375" y="178"/>
                </a:lnTo>
                <a:lnTo>
                  <a:pt x="379" y="213"/>
                </a:lnTo>
                <a:lnTo>
                  <a:pt x="382" y="249"/>
                </a:lnTo>
                <a:lnTo>
                  <a:pt x="385" y="285"/>
                </a:lnTo>
                <a:lnTo>
                  <a:pt x="388" y="323"/>
                </a:lnTo>
                <a:lnTo>
                  <a:pt x="392" y="365"/>
                </a:lnTo>
                <a:lnTo>
                  <a:pt x="395" y="411"/>
                </a:lnTo>
                <a:lnTo>
                  <a:pt x="398" y="450"/>
                </a:lnTo>
                <a:lnTo>
                  <a:pt x="401" y="495"/>
                </a:lnTo>
                <a:lnTo>
                  <a:pt x="405" y="534"/>
                </a:lnTo>
                <a:lnTo>
                  <a:pt x="408" y="572"/>
                </a:lnTo>
                <a:lnTo>
                  <a:pt x="411" y="614"/>
                </a:lnTo>
                <a:lnTo>
                  <a:pt x="414" y="653"/>
                </a:lnTo>
                <a:lnTo>
                  <a:pt x="417" y="692"/>
                </a:lnTo>
                <a:lnTo>
                  <a:pt x="421" y="734"/>
                </a:lnTo>
                <a:lnTo>
                  <a:pt x="424" y="770"/>
                </a:lnTo>
                <a:lnTo>
                  <a:pt x="427" y="802"/>
                </a:lnTo>
                <a:lnTo>
                  <a:pt x="430" y="828"/>
                </a:lnTo>
                <a:lnTo>
                  <a:pt x="434" y="850"/>
                </a:lnTo>
                <a:lnTo>
                  <a:pt x="437" y="867"/>
                </a:lnTo>
                <a:lnTo>
                  <a:pt x="440" y="876"/>
                </a:lnTo>
                <a:lnTo>
                  <a:pt x="443" y="880"/>
                </a:lnTo>
                <a:lnTo>
                  <a:pt x="447" y="873"/>
                </a:lnTo>
                <a:lnTo>
                  <a:pt x="450" y="867"/>
                </a:lnTo>
                <a:lnTo>
                  <a:pt x="453" y="854"/>
                </a:lnTo>
                <a:lnTo>
                  <a:pt x="456" y="841"/>
                </a:lnTo>
                <a:lnTo>
                  <a:pt x="459" y="831"/>
                </a:lnTo>
                <a:lnTo>
                  <a:pt x="463" y="821"/>
                </a:lnTo>
                <a:lnTo>
                  <a:pt x="466" y="812"/>
                </a:lnTo>
                <a:lnTo>
                  <a:pt x="469" y="805"/>
                </a:lnTo>
                <a:lnTo>
                  <a:pt x="472" y="799"/>
                </a:lnTo>
                <a:lnTo>
                  <a:pt x="476" y="789"/>
                </a:lnTo>
                <a:lnTo>
                  <a:pt x="479" y="776"/>
                </a:lnTo>
                <a:lnTo>
                  <a:pt x="482" y="766"/>
                </a:lnTo>
                <a:lnTo>
                  <a:pt x="485" y="757"/>
                </a:lnTo>
                <a:lnTo>
                  <a:pt x="489" y="747"/>
                </a:lnTo>
                <a:lnTo>
                  <a:pt x="492" y="737"/>
                </a:lnTo>
                <a:lnTo>
                  <a:pt x="495" y="731"/>
                </a:lnTo>
                <a:lnTo>
                  <a:pt x="498" y="724"/>
                </a:lnTo>
                <a:lnTo>
                  <a:pt x="501" y="721"/>
                </a:lnTo>
                <a:lnTo>
                  <a:pt x="505" y="721"/>
                </a:lnTo>
                <a:lnTo>
                  <a:pt x="508" y="724"/>
                </a:lnTo>
                <a:lnTo>
                  <a:pt x="511" y="724"/>
                </a:lnTo>
                <a:lnTo>
                  <a:pt x="514" y="728"/>
                </a:lnTo>
                <a:lnTo>
                  <a:pt x="518" y="724"/>
                </a:lnTo>
                <a:lnTo>
                  <a:pt x="521" y="724"/>
                </a:lnTo>
                <a:lnTo>
                  <a:pt x="524" y="721"/>
                </a:lnTo>
                <a:lnTo>
                  <a:pt x="527" y="715"/>
                </a:lnTo>
                <a:lnTo>
                  <a:pt x="531" y="711"/>
                </a:lnTo>
                <a:lnTo>
                  <a:pt x="534" y="702"/>
                </a:lnTo>
                <a:lnTo>
                  <a:pt x="537" y="689"/>
                </a:lnTo>
                <a:lnTo>
                  <a:pt x="540" y="673"/>
                </a:lnTo>
                <a:lnTo>
                  <a:pt x="544" y="650"/>
                </a:lnTo>
                <a:lnTo>
                  <a:pt x="547" y="627"/>
                </a:lnTo>
                <a:lnTo>
                  <a:pt x="550" y="601"/>
                </a:lnTo>
                <a:lnTo>
                  <a:pt x="553" y="579"/>
                </a:lnTo>
                <a:lnTo>
                  <a:pt x="556" y="553"/>
                </a:lnTo>
                <a:lnTo>
                  <a:pt x="560" y="530"/>
                </a:lnTo>
                <a:lnTo>
                  <a:pt x="563" y="514"/>
                </a:lnTo>
                <a:lnTo>
                  <a:pt x="566" y="501"/>
                </a:lnTo>
                <a:lnTo>
                  <a:pt x="569" y="495"/>
                </a:lnTo>
                <a:lnTo>
                  <a:pt x="573" y="495"/>
                </a:lnTo>
                <a:lnTo>
                  <a:pt x="576" y="498"/>
                </a:lnTo>
                <a:lnTo>
                  <a:pt x="579" y="498"/>
                </a:lnTo>
                <a:lnTo>
                  <a:pt x="582" y="498"/>
                </a:lnTo>
                <a:lnTo>
                  <a:pt x="586" y="495"/>
                </a:lnTo>
                <a:lnTo>
                  <a:pt x="589" y="485"/>
                </a:lnTo>
                <a:lnTo>
                  <a:pt x="592" y="472"/>
                </a:lnTo>
                <a:lnTo>
                  <a:pt x="595" y="456"/>
                </a:lnTo>
                <a:lnTo>
                  <a:pt x="598" y="443"/>
                </a:lnTo>
                <a:lnTo>
                  <a:pt x="602" y="427"/>
                </a:lnTo>
                <a:lnTo>
                  <a:pt x="605" y="411"/>
                </a:lnTo>
                <a:lnTo>
                  <a:pt x="608" y="395"/>
                </a:lnTo>
                <a:lnTo>
                  <a:pt x="611" y="378"/>
                </a:lnTo>
                <a:lnTo>
                  <a:pt x="615" y="365"/>
                </a:lnTo>
                <a:lnTo>
                  <a:pt x="618" y="356"/>
                </a:lnTo>
                <a:lnTo>
                  <a:pt x="621" y="343"/>
                </a:lnTo>
                <a:lnTo>
                  <a:pt x="624" y="330"/>
                </a:lnTo>
                <a:lnTo>
                  <a:pt x="628" y="310"/>
                </a:lnTo>
                <a:lnTo>
                  <a:pt x="631" y="291"/>
                </a:lnTo>
                <a:lnTo>
                  <a:pt x="634" y="268"/>
                </a:lnTo>
                <a:lnTo>
                  <a:pt x="637" y="246"/>
                </a:lnTo>
                <a:lnTo>
                  <a:pt x="640" y="226"/>
                </a:lnTo>
                <a:lnTo>
                  <a:pt x="644" y="207"/>
                </a:lnTo>
                <a:lnTo>
                  <a:pt x="647" y="194"/>
                </a:lnTo>
                <a:lnTo>
                  <a:pt x="650" y="181"/>
                </a:lnTo>
                <a:lnTo>
                  <a:pt x="653" y="171"/>
                </a:lnTo>
                <a:lnTo>
                  <a:pt x="657" y="162"/>
                </a:lnTo>
                <a:lnTo>
                  <a:pt x="660" y="159"/>
                </a:lnTo>
                <a:lnTo>
                  <a:pt x="663" y="155"/>
                </a:lnTo>
                <a:lnTo>
                  <a:pt x="666" y="152"/>
                </a:lnTo>
                <a:lnTo>
                  <a:pt x="670" y="152"/>
                </a:lnTo>
                <a:lnTo>
                  <a:pt x="673" y="152"/>
                </a:lnTo>
                <a:lnTo>
                  <a:pt x="676" y="149"/>
                </a:lnTo>
                <a:lnTo>
                  <a:pt x="679" y="149"/>
                </a:lnTo>
                <a:lnTo>
                  <a:pt x="683" y="146"/>
                </a:lnTo>
                <a:lnTo>
                  <a:pt x="686" y="149"/>
                </a:lnTo>
                <a:lnTo>
                  <a:pt x="689" y="149"/>
                </a:lnTo>
                <a:lnTo>
                  <a:pt x="692" y="152"/>
                </a:lnTo>
                <a:lnTo>
                  <a:pt x="695" y="155"/>
                </a:lnTo>
                <a:lnTo>
                  <a:pt x="699" y="159"/>
                </a:lnTo>
                <a:lnTo>
                  <a:pt x="702" y="165"/>
                </a:lnTo>
                <a:lnTo>
                  <a:pt x="705" y="175"/>
                </a:lnTo>
                <a:lnTo>
                  <a:pt x="708" y="188"/>
                </a:lnTo>
                <a:lnTo>
                  <a:pt x="712" y="210"/>
                </a:lnTo>
                <a:lnTo>
                  <a:pt x="715" y="233"/>
                </a:lnTo>
                <a:lnTo>
                  <a:pt x="718" y="256"/>
                </a:lnTo>
                <a:lnTo>
                  <a:pt x="721" y="278"/>
                </a:lnTo>
                <a:lnTo>
                  <a:pt x="725" y="301"/>
                </a:lnTo>
                <a:lnTo>
                  <a:pt x="728" y="320"/>
                </a:lnTo>
                <a:lnTo>
                  <a:pt x="731" y="340"/>
                </a:lnTo>
                <a:lnTo>
                  <a:pt x="734" y="356"/>
                </a:lnTo>
                <a:lnTo>
                  <a:pt x="737" y="372"/>
                </a:lnTo>
                <a:lnTo>
                  <a:pt x="741" y="385"/>
                </a:lnTo>
                <a:lnTo>
                  <a:pt x="744" y="395"/>
                </a:lnTo>
                <a:lnTo>
                  <a:pt x="747" y="401"/>
                </a:lnTo>
                <a:lnTo>
                  <a:pt x="750" y="407"/>
                </a:lnTo>
                <a:lnTo>
                  <a:pt x="754" y="414"/>
                </a:lnTo>
                <a:lnTo>
                  <a:pt x="757" y="427"/>
                </a:lnTo>
                <a:lnTo>
                  <a:pt x="760" y="437"/>
                </a:lnTo>
                <a:lnTo>
                  <a:pt x="763" y="450"/>
                </a:lnTo>
                <a:lnTo>
                  <a:pt x="767" y="459"/>
                </a:lnTo>
                <a:lnTo>
                  <a:pt x="770" y="472"/>
                </a:lnTo>
                <a:lnTo>
                  <a:pt x="773" y="485"/>
                </a:lnTo>
                <a:lnTo>
                  <a:pt x="776" y="495"/>
                </a:lnTo>
                <a:lnTo>
                  <a:pt x="779" y="504"/>
                </a:lnTo>
                <a:lnTo>
                  <a:pt x="783" y="514"/>
                </a:lnTo>
                <a:lnTo>
                  <a:pt x="786" y="521"/>
                </a:lnTo>
                <a:lnTo>
                  <a:pt x="789" y="530"/>
                </a:lnTo>
                <a:lnTo>
                  <a:pt x="792" y="540"/>
                </a:lnTo>
                <a:lnTo>
                  <a:pt x="796" y="550"/>
                </a:lnTo>
                <a:lnTo>
                  <a:pt x="799" y="559"/>
                </a:lnTo>
                <a:lnTo>
                  <a:pt x="802" y="563"/>
                </a:lnTo>
                <a:lnTo>
                  <a:pt x="805" y="563"/>
                </a:lnTo>
                <a:lnTo>
                  <a:pt x="809" y="563"/>
                </a:lnTo>
                <a:lnTo>
                  <a:pt x="812" y="563"/>
                </a:lnTo>
                <a:lnTo>
                  <a:pt x="815" y="569"/>
                </a:lnTo>
                <a:lnTo>
                  <a:pt x="818" y="579"/>
                </a:lnTo>
                <a:lnTo>
                  <a:pt x="822" y="585"/>
                </a:lnTo>
                <a:lnTo>
                  <a:pt x="825" y="595"/>
                </a:lnTo>
                <a:lnTo>
                  <a:pt x="828" y="605"/>
                </a:lnTo>
                <a:lnTo>
                  <a:pt x="831" y="611"/>
                </a:lnTo>
                <a:lnTo>
                  <a:pt x="834" y="614"/>
                </a:lnTo>
                <a:lnTo>
                  <a:pt x="838" y="621"/>
                </a:lnTo>
                <a:lnTo>
                  <a:pt x="841" y="624"/>
                </a:lnTo>
                <a:lnTo>
                  <a:pt x="844" y="627"/>
                </a:lnTo>
                <a:lnTo>
                  <a:pt x="847" y="624"/>
                </a:lnTo>
                <a:lnTo>
                  <a:pt x="851" y="621"/>
                </a:lnTo>
                <a:lnTo>
                  <a:pt x="854" y="611"/>
                </a:lnTo>
                <a:lnTo>
                  <a:pt x="857" y="601"/>
                </a:lnTo>
                <a:lnTo>
                  <a:pt x="860" y="592"/>
                </a:lnTo>
                <a:lnTo>
                  <a:pt x="864" y="585"/>
                </a:lnTo>
                <a:lnTo>
                  <a:pt x="867" y="585"/>
                </a:lnTo>
                <a:lnTo>
                  <a:pt x="870" y="582"/>
                </a:lnTo>
                <a:lnTo>
                  <a:pt x="873" y="582"/>
                </a:lnTo>
                <a:lnTo>
                  <a:pt x="876" y="585"/>
                </a:lnTo>
                <a:lnTo>
                  <a:pt x="880" y="589"/>
                </a:lnTo>
                <a:lnTo>
                  <a:pt x="883" y="592"/>
                </a:lnTo>
                <a:lnTo>
                  <a:pt x="886" y="595"/>
                </a:lnTo>
                <a:lnTo>
                  <a:pt x="889" y="598"/>
                </a:lnTo>
                <a:lnTo>
                  <a:pt x="893" y="601"/>
                </a:lnTo>
                <a:lnTo>
                  <a:pt x="896" y="605"/>
                </a:lnTo>
                <a:lnTo>
                  <a:pt x="899" y="601"/>
                </a:lnTo>
                <a:lnTo>
                  <a:pt x="902" y="601"/>
                </a:lnTo>
                <a:lnTo>
                  <a:pt x="906" y="601"/>
                </a:lnTo>
                <a:lnTo>
                  <a:pt x="909" y="601"/>
                </a:lnTo>
                <a:lnTo>
                  <a:pt x="912" y="605"/>
                </a:lnTo>
                <a:lnTo>
                  <a:pt x="915" y="608"/>
                </a:lnTo>
                <a:lnTo>
                  <a:pt x="918" y="608"/>
                </a:lnTo>
                <a:lnTo>
                  <a:pt x="922" y="608"/>
                </a:lnTo>
                <a:lnTo>
                  <a:pt x="925" y="614"/>
                </a:lnTo>
                <a:lnTo>
                  <a:pt x="928" y="624"/>
                </a:lnTo>
                <a:lnTo>
                  <a:pt x="931" y="634"/>
                </a:lnTo>
                <a:lnTo>
                  <a:pt x="935" y="644"/>
                </a:lnTo>
                <a:lnTo>
                  <a:pt x="938" y="650"/>
                </a:lnTo>
                <a:lnTo>
                  <a:pt x="941" y="656"/>
                </a:lnTo>
                <a:lnTo>
                  <a:pt x="944" y="653"/>
                </a:lnTo>
                <a:lnTo>
                  <a:pt x="948" y="653"/>
                </a:lnTo>
                <a:lnTo>
                  <a:pt x="951" y="647"/>
                </a:lnTo>
                <a:lnTo>
                  <a:pt x="954" y="640"/>
                </a:lnTo>
                <a:lnTo>
                  <a:pt x="957" y="624"/>
                </a:lnTo>
                <a:lnTo>
                  <a:pt x="960" y="608"/>
                </a:lnTo>
                <a:lnTo>
                  <a:pt x="964" y="589"/>
                </a:lnTo>
                <a:lnTo>
                  <a:pt x="967" y="572"/>
                </a:lnTo>
                <a:lnTo>
                  <a:pt x="970" y="559"/>
                </a:lnTo>
                <a:lnTo>
                  <a:pt x="973" y="547"/>
                </a:lnTo>
                <a:lnTo>
                  <a:pt x="977" y="543"/>
                </a:lnTo>
                <a:lnTo>
                  <a:pt x="980" y="540"/>
                </a:lnTo>
                <a:lnTo>
                  <a:pt x="983" y="543"/>
                </a:lnTo>
                <a:lnTo>
                  <a:pt x="986" y="543"/>
                </a:lnTo>
                <a:lnTo>
                  <a:pt x="990" y="547"/>
                </a:lnTo>
                <a:lnTo>
                  <a:pt x="993" y="550"/>
                </a:lnTo>
                <a:lnTo>
                  <a:pt x="996" y="559"/>
                </a:lnTo>
                <a:lnTo>
                  <a:pt x="999" y="566"/>
                </a:lnTo>
                <a:lnTo>
                  <a:pt x="1003" y="576"/>
                </a:lnTo>
                <a:lnTo>
                  <a:pt x="1006" y="585"/>
                </a:lnTo>
                <a:lnTo>
                  <a:pt x="1009" y="592"/>
                </a:lnTo>
                <a:lnTo>
                  <a:pt x="1012" y="595"/>
                </a:lnTo>
                <a:lnTo>
                  <a:pt x="1015" y="598"/>
                </a:lnTo>
                <a:lnTo>
                  <a:pt x="1019" y="598"/>
                </a:lnTo>
                <a:lnTo>
                  <a:pt x="1022" y="598"/>
                </a:lnTo>
                <a:lnTo>
                  <a:pt x="1025" y="598"/>
                </a:lnTo>
                <a:lnTo>
                  <a:pt x="1028" y="592"/>
                </a:lnTo>
                <a:lnTo>
                  <a:pt x="1032" y="589"/>
                </a:lnTo>
                <a:lnTo>
                  <a:pt x="1035" y="582"/>
                </a:lnTo>
                <a:lnTo>
                  <a:pt x="1038" y="576"/>
                </a:lnTo>
                <a:lnTo>
                  <a:pt x="1041" y="569"/>
                </a:lnTo>
                <a:lnTo>
                  <a:pt x="1045" y="563"/>
                </a:lnTo>
                <a:lnTo>
                  <a:pt x="1048" y="559"/>
                </a:lnTo>
                <a:lnTo>
                  <a:pt x="1051" y="553"/>
                </a:lnTo>
                <a:lnTo>
                  <a:pt x="1054" y="547"/>
                </a:lnTo>
                <a:lnTo>
                  <a:pt x="1057" y="540"/>
                </a:lnTo>
                <a:lnTo>
                  <a:pt x="1061" y="530"/>
                </a:lnTo>
                <a:lnTo>
                  <a:pt x="1064" y="521"/>
                </a:lnTo>
                <a:lnTo>
                  <a:pt x="1067" y="511"/>
                </a:lnTo>
                <a:lnTo>
                  <a:pt x="1070" y="501"/>
                </a:lnTo>
                <a:lnTo>
                  <a:pt x="1074" y="492"/>
                </a:lnTo>
                <a:lnTo>
                  <a:pt x="1077" y="485"/>
                </a:lnTo>
                <a:lnTo>
                  <a:pt x="1080" y="479"/>
                </a:lnTo>
                <a:lnTo>
                  <a:pt x="1083" y="472"/>
                </a:lnTo>
                <a:lnTo>
                  <a:pt x="1087" y="469"/>
                </a:lnTo>
                <a:lnTo>
                  <a:pt x="1090" y="469"/>
                </a:lnTo>
                <a:lnTo>
                  <a:pt x="1093" y="469"/>
                </a:lnTo>
                <a:lnTo>
                  <a:pt x="1096" y="472"/>
                </a:lnTo>
                <a:lnTo>
                  <a:pt x="1099" y="472"/>
                </a:lnTo>
                <a:lnTo>
                  <a:pt x="1103" y="472"/>
                </a:lnTo>
                <a:lnTo>
                  <a:pt x="1106" y="469"/>
                </a:lnTo>
                <a:lnTo>
                  <a:pt x="1109" y="466"/>
                </a:lnTo>
                <a:lnTo>
                  <a:pt x="1112" y="462"/>
                </a:lnTo>
                <a:lnTo>
                  <a:pt x="1116" y="462"/>
                </a:lnTo>
                <a:lnTo>
                  <a:pt x="1119" y="459"/>
                </a:lnTo>
                <a:lnTo>
                  <a:pt x="1122" y="459"/>
                </a:lnTo>
                <a:lnTo>
                  <a:pt x="1125" y="459"/>
                </a:lnTo>
                <a:lnTo>
                  <a:pt x="1129" y="459"/>
                </a:lnTo>
                <a:lnTo>
                  <a:pt x="1132" y="459"/>
                </a:lnTo>
                <a:lnTo>
                  <a:pt x="1135" y="459"/>
                </a:lnTo>
                <a:lnTo>
                  <a:pt x="1138" y="456"/>
                </a:lnTo>
                <a:lnTo>
                  <a:pt x="1142" y="456"/>
                </a:lnTo>
                <a:lnTo>
                  <a:pt x="1145" y="450"/>
                </a:lnTo>
                <a:lnTo>
                  <a:pt x="1148" y="446"/>
                </a:lnTo>
                <a:lnTo>
                  <a:pt x="1151" y="440"/>
                </a:lnTo>
                <a:lnTo>
                  <a:pt x="1154" y="433"/>
                </a:lnTo>
                <a:lnTo>
                  <a:pt x="1158" y="427"/>
                </a:lnTo>
                <a:lnTo>
                  <a:pt x="1161" y="420"/>
                </a:lnTo>
                <a:lnTo>
                  <a:pt x="1164" y="414"/>
                </a:lnTo>
                <a:lnTo>
                  <a:pt x="1167" y="404"/>
                </a:lnTo>
                <a:lnTo>
                  <a:pt x="1171" y="395"/>
                </a:lnTo>
                <a:lnTo>
                  <a:pt x="1174" y="388"/>
                </a:lnTo>
                <a:lnTo>
                  <a:pt x="1177" y="385"/>
                </a:lnTo>
                <a:lnTo>
                  <a:pt x="1180" y="385"/>
                </a:lnTo>
                <a:lnTo>
                  <a:pt x="1184" y="385"/>
                </a:lnTo>
                <a:lnTo>
                  <a:pt x="1187" y="388"/>
                </a:lnTo>
                <a:lnTo>
                  <a:pt x="1190" y="388"/>
                </a:lnTo>
                <a:lnTo>
                  <a:pt x="1193" y="385"/>
                </a:lnTo>
                <a:lnTo>
                  <a:pt x="1196" y="385"/>
                </a:lnTo>
                <a:lnTo>
                  <a:pt x="1200" y="385"/>
                </a:lnTo>
                <a:lnTo>
                  <a:pt x="1203" y="385"/>
                </a:lnTo>
                <a:lnTo>
                  <a:pt x="1206" y="388"/>
                </a:lnTo>
                <a:lnTo>
                  <a:pt x="1209" y="395"/>
                </a:lnTo>
                <a:lnTo>
                  <a:pt x="1213" y="398"/>
                </a:lnTo>
                <a:lnTo>
                  <a:pt x="1216" y="404"/>
                </a:lnTo>
                <a:lnTo>
                  <a:pt x="1219" y="411"/>
                </a:lnTo>
                <a:lnTo>
                  <a:pt x="1222" y="417"/>
                </a:lnTo>
                <a:lnTo>
                  <a:pt x="1226" y="424"/>
                </a:lnTo>
                <a:lnTo>
                  <a:pt x="1229" y="430"/>
                </a:lnTo>
                <a:lnTo>
                  <a:pt x="1232" y="437"/>
                </a:lnTo>
                <a:lnTo>
                  <a:pt x="1235" y="443"/>
                </a:lnTo>
                <a:lnTo>
                  <a:pt x="1238" y="450"/>
                </a:lnTo>
                <a:lnTo>
                  <a:pt x="1242" y="453"/>
                </a:lnTo>
                <a:lnTo>
                  <a:pt x="1245" y="459"/>
                </a:lnTo>
                <a:lnTo>
                  <a:pt x="1248" y="459"/>
                </a:lnTo>
                <a:lnTo>
                  <a:pt x="1251" y="462"/>
                </a:lnTo>
                <a:lnTo>
                  <a:pt x="1255" y="466"/>
                </a:lnTo>
                <a:lnTo>
                  <a:pt x="1258" y="466"/>
                </a:lnTo>
                <a:lnTo>
                  <a:pt x="1261" y="466"/>
                </a:lnTo>
                <a:lnTo>
                  <a:pt x="1264" y="469"/>
                </a:lnTo>
                <a:lnTo>
                  <a:pt x="1268" y="469"/>
                </a:lnTo>
                <a:lnTo>
                  <a:pt x="1271" y="469"/>
                </a:lnTo>
                <a:lnTo>
                  <a:pt x="1274" y="462"/>
                </a:lnTo>
                <a:lnTo>
                  <a:pt x="1277" y="459"/>
                </a:lnTo>
                <a:lnTo>
                  <a:pt x="1281" y="453"/>
                </a:lnTo>
                <a:lnTo>
                  <a:pt x="1284" y="450"/>
                </a:lnTo>
                <a:lnTo>
                  <a:pt x="1287" y="453"/>
                </a:lnTo>
                <a:lnTo>
                  <a:pt x="1290" y="459"/>
                </a:lnTo>
                <a:lnTo>
                  <a:pt x="1293" y="469"/>
                </a:lnTo>
                <a:lnTo>
                  <a:pt x="1297" y="485"/>
                </a:lnTo>
                <a:lnTo>
                  <a:pt x="1300" y="495"/>
                </a:lnTo>
                <a:lnTo>
                  <a:pt x="1303" y="508"/>
                </a:lnTo>
                <a:lnTo>
                  <a:pt x="1306" y="514"/>
                </a:lnTo>
                <a:lnTo>
                  <a:pt x="1310" y="521"/>
                </a:lnTo>
                <a:lnTo>
                  <a:pt x="1313" y="524"/>
                </a:lnTo>
                <a:lnTo>
                  <a:pt x="1316" y="530"/>
                </a:lnTo>
                <a:lnTo>
                  <a:pt x="1319" y="534"/>
                </a:lnTo>
                <a:lnTo>
                  <a:pt x="1323" y="534"/>
                </a:lnTo>
                <a:lnTo>
                  <a:pt x="1326" y="534"/>
                </a:lnTo>
                <a:lnTo>
                  <a:pt x="1329" y="527"/>
                </a:lnTo>
                <a:lnTo>
                  <a:pt x="1332" y="524"/>
                </a:lnTo>
                <a:lnTo>
                  <a:pt x="1335" y="524"/>
                </a:lnTo>
                <a:lnTo>
                  <a:pt x="1339" y="521"/>
                </a:lnTo>
                <a:lnTo>
                  <a:pt x="1342" y="521"/>
                </a:lnTo>
                <a:lnTo>
                  <a:pt x="1345" y="517"/>
                </a:lnTo>
                <a:lnTo>
                  <a:pt x="1348" y="514"/>
                </a:lnTo>
                <a:lnTo>
                  <a:pt x="1352" y="508"/>
                </a:lnTo>
                <a:lnTo>
                  <a:pt x="1355" y="501"/>
                </a:lnTo>
                <a:lnTo>
                  <a:pt x="1358" y="492"/>
                </a:lnTo>
                <a:lnTo>
                  <a:pt x="1361" y="485"/>
                </a:lnTo>
                <a:lnTo>
                  <a:pt x="1365" y="479"/>
                </a:lnTo>
                <a:lnTo>
                  <a:pt x="1368" y="472"/>
                </a:lnTo>
                <a:lnTo>
                  <a:pt x="1371" y="469"/>
                </a:lnTo>
                <a:lnTo>
                  <a:pt x="1374" y="469"/>
                </a:lnTo>
                <a:lnTo>
                  <a:pt x="1377" y="466"/>
                </a:lnTo>
                <a:lnTo>
                  <a:pt x="1381" y="462"/>
                </a:lnTo>
                <a:lnTo>
                  <a:pt x="1384" y="456"/>
                </a:lnTo>
                <a:lnTo>
                  <a:pt x="1387" y="450"/>
                </a:lnTo>
                <a:lnTo>
                  <a:pt x="1390" y="437"/>
                </a:lnTo>
                <a:lnTo>
                  <a:pt x="1394" y="424"/>
                </a:lnTo>
                <a:lnTo>
                  <a:pt x="1397" y="407"/>
                </a:lnTo>
                <a:lnTo>
                  <a:pt x="1400" y="391"/>
                </a:lnTo>
                <a:lnTo>
                  <a:pt x="1403" y="375"/>
                </a:lnTo>
                <a:lnTo>
                  <a:pt x="1407" y="356"/>
                </a:lnTo>
                <a:lnTo>
                  <a:pt x="1410" y="343"/>
                </a:lnTo>
                <a:lnTo>
                  <a:pt x="1413" y="333"/>
                </a:lnTo>
                <a:lnTo>
                  <a:pt x="1416" y="327"/>
                </a:lnTo>
                <a:lnTo>
                  <a:pt x="1420" y="320"/>
                </a:lnTo>
                <a:lnTo>
                  <a:pt x="1423" y="317"/>
                </a:lnTo>
                <a:lnTo>
                  <a:pt x="1426" y="317"/>
                </a:lnTo>
                <a:lnTo>
                  <a:pt x="1429" y="317"/>
                </a:lnTo>
                <a:lnTo>
                  <a:pt x="1432" y="314"/>
                </a:lnTo>
                <a:lnTo>
                  <a:pt x="1436" y="307"/>
                </a:lnTo>
                <a:lnTo>
                  <a:pt x="1439" y="301"/>
                </a:lnTo>
                <a:lnTo>
                  <a:pt x="1442" y="294"/>
                </a:lnTo>
                <a:lnTo>
                  <a:pt x="1445" y="291"/>
                </a:lnTo>
                <a:lnTo>
                  <a:pt x="1449" y="285"/>
                </a:lnTo>
                <a:lnTo>
                  <a:pt x="1452" y="281"/>
                </a:lnTo>
                <a:lnTo>
                  <a:pt x="1455" y="275"/>
                </a:lnTo>
                <a:lnTo>
                  <a:pt x="1458" y="268"/>
                </a:lnTo>
                <a:lnTo>
                  <a:pt x="1462" y="262"/>
                </a:lnTo>
                <a:lnTo>
                  <a:pt x="1465" y="256"/>
                </a:lnTo>
                <a:lnTo>
                  <a:pt x="1468" y="252"/>
                </a:lnTo>
                <a:lnTo>
                  <a:pt x="1471" y="246"/>
                </a:lnTo>
                <a:lnTo>
                  <a:pt x="1474" y="243"/>
                </a:lnTo>
                <a:lnTo>
                  <a:pt x="1478" y="236"/>
                </a:lnTo>
                <a:lnTo>
                  <a:pt x="1481" y="233"/>
                </a:lnTo>
                <a:lnTo>
                  <a:pt x="1484" y="226"/>
                </a:lnTo>
                <a:lnTo>
                  <a:pt x="1487" y="220"/>
                </a:lnTo>
                <a:lnTo>
                  <a:pt x="1491" y="217"/>
                </a:lnTo>
                <a:lnTo>
                  <a:pt x="1494" y="217"/>
                </a:lnTo>
                <a:lnTo>
                  <a:pt x="1497" y="213"/>
                </a:lnTo>
                <a:lnTo>
                  <a:pt x="1500" y="213"/>
                </a:lnTo>
                <a:lnTo>
                  <a:pt x="1504" y="210"/>
                </a:lnTo>
                <a:lnTo>
                  <a:pt x="1507" y="210"/>
                </a:lnTo>
                <a:lnTo>
                  <a:pt x="1510" y="210"/>
                </a:lnTo>
                <a:lnTo>
                  <a:pt x="1513" y="210"/>
                </a:lnTo>
                <a:lnTo>
                  <a:pt x="1516" y="213"/>
                </a:lnTo>
                <a:lnTo>
                  <a:pt x="1520" y="217"/>
                </a:lnTo>
                <a:lnTo>
                  <a:pt x="1523" y="220"/>
                </a:lnTo>
                <a:lnTo>
                  <a:pt x="1526" y="223"/>
                </a:lnTo>
                <a:lnTo>
                  <a:pt x="1529" y="220"/>
                </a:lnTo>
                <a:lnTo>
                  <a:pt x="1533" y="220"/>
                </a:lnTo>
                <a:lnTo>
                  <a:pt x="1536" y="220"/>
                </a:lnTo>
                <a:lnTo>
                  <a:pt x="1539" y="223"/>
                </a:lnTo>
                <a:lnTo>
                  <a:pt x="1542" y="223"/>
                </a:lnTo>
                <a:lnTo>
                  <a:pt x="1546" y="223"/>
                </a:lnTo>
                <a:lnTo>
                  <a:pt x="1549" y="223"/>
                </a:lnTo>
                <a:lnTo>
                  <a:pt x="1552" y="226"/>
                </a:lnTo>
                <a:lnTo>
                  <a:pt x="1555" y="233"/>
                </a:lnTo>
                <a:lnTo>
                  <a:pt x="1559" y="239"/>
                </a:lnTo>
                <a:lnTo>
                  <a:pt x="1562" y="249"/>
                </a:lnTo>
                <a:lnTo>
                  <a:pt x="1565" y="256"/>
                </a:lnTo>
                <a:lnTo>
                  <a:pt x="1568" y="256"/>
                </a:lnTo>
                <a:lnTo>
                  <a:pt x="1571" y="256"/>
                </a:lnTo>
                <a:lnTo>
                  <a:pt x="1575" y="252"/>
                </a:lnTo>
                <a:lnTo>
                  <a:pt x="1578" y="249"/>
                </a:lnTo>
                <a:lnTo>
                  <a:pt x="1581" y="246"/>
                </a:lnTo>
                <a:lnTo>
                  <a:pt x="1584" y="239"/>
                </a:lnTo>
                <a:lnTo>
                  <a:pt x="1588" y="236"/>
                </a:lnTo>
                <a:lnTo>
                  <a:pt x="1591" y="230"/>
                </a:lnTo>
                <a:lnTo>
                  <a:pt x="1594" y="223"/>
                </a:lnTo>
                <a:lnTo>
                  <a:pt x="1597" y="220"/>
                </a:lnTo>
                <a:lnTo>
                  <a:pt x="1601" y="217"/>
                </a:lnTo>
                <a:lnTo>
                  <a:pt x="1604" y="213"/>
                </a:lnTo>
                <a:lnTo>
                  <a:pt x="1607" y="213"/>
                </a:lnTo>
                <a:lnTo>
                  <a:pt x="1610" y="210"/>
                </a:lnTo>
                <a:lnTo>
                  <a:pt x="1613" y="201"/>
                </a:lnTo>
                <a:lnTo>
                  <a:pt x="1617" y="191"/>
                </a:lnTo>
                <a:lnTo>
                  <a:pt x="1620" y="181"/>
                </a:lnTo>
                <a:lnTo>
                  <a:pt x="1623" y="171"/>
                </a:lnTo>
                <a:lnTo>
                  <a:pt x="1626" y="165"/>
                </a:lnTo>
                <a:lnTo>
                  <a:pt x="1630" y="159"/>
                </a:lnTo>
                <a:lnTo>
                  <a:pt x="1633" y="162"/>
                </a:lnTo>
                <a:lnTo>
                  <a:pt x="1636" y="165"/>
                </a:lnTo>
                <a:lnTo>
                  <a:pt x="1639" y="175"/>
                </a:lnTo>
                <a:lnTo>
                  <a:pt x="1643" y="184"/>
                </a:lnTo>
                <a:lnTo>
                  <a:pt x="1646" y="191"/>
                </a:lnTo>
                <a:lnTo>
                  <a:pt x="1649" y="197"/>
                </a:lnTo>
                <a:lnTo>
                  <a:pt x="1652" y="204"/>
                </a:lnTo>
                <a:lnTo>
                  <a:pt x="1655" y="207"/>
                </a:lnTo>
                <a:lnTo>
                  <a:pt x="1659" y="207"/>
                </a:lnTo>
                <a:lnTo>
                  <a:pt x="1662" y="204"/>
                </a:lnTo>
                <a:lnTo>
                  <a:pt x="1665" y="201"/>
                </a:lnTo>
                <a:lnTo>
                  <a:pt x="1668" y="194"/>
                </a:lnTo>
                <a:lnTo>
                  <a:pt x="1672" y="188"/>
                </a:lnTo>
                <a:lnTo>
                  <a:pt x="1675" y="181"/>
                </a:lnTo>
                <a:lnTo>
                  <a:pt x="1678" y="175"/>
                </a:lnTo>
                <a:lnTo>
                  <a:pt x="1681" y="171"/>
                </a:lnTo>
                <a:lnTo>
                  <a:pt x="1685" y="171"/>
                </a:lnTo>
                <a:lnTo>
                  <a:pt x="1688" y="175"/>
                </a:lnTo>
                <a:lnTo>
                  <a:pt x="1691" y="181"/>
                </a:lnTo>
                <a:lnTo>
                  <a:pt x="1694" y="188"/>
                </a:lnTo>
                <a:lnTo>
                  <a:pt x="1698" y="194"/>
                </a:lnTo>
                <a:lnTo>
                  <a:pt x="1701" y="204"/>
                </a:lnTo>
                <a:lnTo>
                  <a:pt x="1704" y="207"/>
                </a:lnTo>
                <a:lnTo>
                  <a:pt x="1707" y="213"/>
                </a:lnTo>
                <a:lnTo>
                  <a:pt x="1710" y="217"/>
                </a:lnTo>
                <a:lnTo>
                  <a:pt x="1714" y="220"/>
                </a:lnTo>
                <a:lnTo>
                  <a:pt x="1717" y="223"/>
                </a:lnTo>
                <a:lnTo>
                  <a:pt x="1720" y="226"/>
                </a:lnTo>
                <a:lnTo>
                  <a:pt x="1723" y="226"/>
                </a:lnTo>
                <a:lnTo>
                  <a:pt x="1727" y="230"/>
                </a:lnTo>
                <a:lnTo>
                  <a:pt x="1730" y="226"/>
                </a:lnTo>
                <a:lnTo>
                  <a:pt x="1733" y="223"/>
                </a:lnTo>
                <a:lnTo>
                  <a:pt x="1736" y="213"/>
                </a:lnTo>
                <a:lnTo>
                  <a:pt x="1740" y="207"/>
                </a:lnTo>
                <a:lnTo>
                  <a:pt x="1743" y="191"/>
                </a:lnTo>
                <a:lnTo>
                  <a:pt x="1746" y="178"/>
                </a:lnTo>
                <a:lnTo>
                  <a:pt x="1749" y="165"/>
                </a:lnTo>
                <a:lnTo>
                  <a:pt x="1752" y="152"/>
                </a:lnTo>
                <a:lnTo>
                  <a:pt x="1756" y="146"/>
                </a:lnTo>
                <a:lnTo>
                  <a:pt x="1759" y="139"/>
                </a:lnTo>
                <a:lnTo>
                  <a:pt x="1762" y="146"/>
                </a:lnTo>
                <a:lnTo>
                  <a:pt x="1765" y="155"/>
                </a:lnTo>
                <a:lnTo>
                  <a:pt x="1769" y="165"/>
                </a:lnTo>
                <a:lnTo>
                  <a:pt x="1772" y="178"/>
                </a:lnTo>
                <a:lnTo>
                  <a:pt x="1775" y="188"/>
                </a:lnTo>
                <a:lnTo>
                  <a:pt x="1778" y="194"/>
                </a:lnTo>
                <a:lnTo>
                  <a:pt x="1782" y="194"/>
                </a:lnTo>
              </a:path>
            </a:pathLst>
          </a:custGeom>
          <a:noFill/>
          <a:ln w="38100">
            <a:solidFill>
              <a:srgbClr val="00FF00"/>
            </a:solidFill>
            <a:prstDash val="solid"/>
            <a:round/>
            <a:headEnd/>
            <a:tailEnd/>
          </a:ln>
        </p:spPr>
        <p:txBody>
          <a:bodyPr/>
          <a:lstStyle/>
          <a:p>
            <a:endParaRPr lang="zh-CN" altLang="en-US"/>
          </a:p>
        </p:txBody>
      </p:sp>
      <p:sp>
        <p:nvSpPr>
          <p:cNvPr id="1171620" name="Line 164"/>
          <p:cNvSpPr>
            <a:spLocks noChangeShapeType="1"/>
          </p:cNvSpPr>
          <p:nvPr/>
        </p:nvSpPr>
        <p:spPr bwMode="auto">
          <a:xfrm>
            <a:off x="5405438" y="3059113"/>
            <a:ext cx="2828925" cy="1587"/>
          </a:xfrm>
          <a:prstGeom prst="line">
            <a:avLst/>
          </a:prstGeom>
          <a:noFill/>
          <a:ln w="0">
            <a:solidFill>
              <a:srgbClr val="FFFFFF"/>
            </a:solidFill>
            <a:round/>
            <a:headEnd/>
            <a:tailEnd/>
          </a:ln>
        </p:spPr>
        <p:txBody>
          <a:bodyPr/>
          <a:lstStyle/>
          <a:p>
            <a:endParaRPr lang="zh-CN" altLang="en-US"/>
          </a:p>
        </p:txBody>
      </p:sp>
      <p:sp>
        <p:nvSpPr>
          <p:cNvPr id="1171621" name="Line 165"/>
          <p:cNvSpPr>
            <a:spLocks noChangeShapeType="1"/>
          </p:cNvSpPr>
          <p:nvPr/>
        </p:nvSpPr>
        <p:spPr bwMode="auto">
          <a:xfrm>
            <a:off x="5662613" y="2787650"/>
            <a:ext cx="1587" cy="1627188"/>
          </a:xfrm>
          <a:prstGeom prst="line">
            <a:avLst/>
          </a:prstGeom>
          <a:noFill/>
          <a:ln w="0">
            <a:solidFill>
              <a:srgbClr val="FFFFFF"/>
            </a:solidFill>
            <a:round/>
            <a:headEnd/>
            <a:tailEnd/>
          </a:ln>
        </p:spPr>
        <p:txBody>
          <a:bodyPr/>
          <a:lstStyle/>
          <a:p>
            <a:endParaRPr lang="zh-CN" altLang="en-US"/>
          </a:p>
        </p:txBody>
      </p:sp>
      <p:sp>
        <p:nvSpPr>
          <p:cNvPr id="1171622" name="Line 166"/>
          <p:cNvSpPr>
            <a:spLocks noChangeShapeType="1"/>
          </p:cNvSpPr>
          <p:nvPr/>
        </p:nvSpPr>
        <p:spPr bwMode="auto">
          <a:xfrm flipV="1">
            <a:off x="5405438" y="3001963"/>
            <a:ext cx="1587" cy="114300"/>
          </a:xfrm>
          <a:prstGeom prst="line">
            <a:avLst/>
          </a:prstGeom>
          <a:noFill/>
          <a:ln w="0">
            <a:solidFill>
              <a:srgbClr val="FFFFFF"/>
            </a:solidFill>
            <a:round/>
            <a:headEnd/>
            <a:tailEnd/>
          </a:ln>
        </p:spPr>
        <p:txBody>
          <a:bodyPr/>
          <a:lstStyle/>
          <a:p>
            <a:endParaRPr lang="zh-CN" altLang="en-US"/>
          </a:p>
        </p:txBody>
      </p:sp>
      <p:sp>
        <p:nvSpPr>
          <p:cNvPr id="1171623" name="Rectangle 167"/>
          <p:cNvSpPr>
            <a:spLocks noChangeArrowheads="1"/>
          </p:cNvSpPr>
          <p:nvPr/>
        </p:nvSpPr>
        <p:spPr bwMode="auto">
          <a:xfrm>
            <a:off x="5287963" y="2900363"/>
            <a:ext cx="204787" cy="122237"/>
          </a:xfrm>
          <a:prstGeom prst="rect">
            <a:avLst/>
          </a:prstGeom>
          <a:noFill/>
          <a:ln w="9525">
            <a:noFill/>
            <a:miter lim="800000"/>
            <a:headEnd/>
            <a:tailEnd/>
          </a:ln>
        </p:spPr>
        <p:txBody>
          <a:bodyPr wrap="none" lIns="0" tIns="0" rIns="0" bIns="0">
            <a:spAutoFit/>
          </a:bodyPr>
          <a:lstStyle/>
          <a:p>
            <a:r>
              <a:rPr kumimoji="1" lang="en-US" altLang="zh-CN" sz="800">
                <a:solidFill>
                  <a:srgbClr val="FFFFFF"/>
                </a:solidFill>
              </a:rPr>
              <a:t>-100</a:t>
            </a:r>
            <a:endParaRPr kumimoji="1" lang="en-US" altLang="zh-CN" sz="2400">
              <a:latin typeface="Times New Roman" pitchFamily="18" charset="0"/>
            </a:endParaRPr>
          </a:p>
        </p:txBody>
      </p:sp>
      <p:sp>
        <p:nvSpPr>
          <p:cNvPr id="1171624" name="Line 168"/>
          <p:cNvSpPr>
            <a:spLocks noChangeShapeType="1"/>
          </p:cNvSpPr>
          <p:nvPr/>
        </p:nvSpPr>
        <p:spPr bwMode="auto">
          <a:xfrm flipV="1">
            <a:off x="5662613" y="3001963"/>
            <a:ext cx="1587" cy="114300"/>
          </a:xfrm>
          <a:prstGeom prst="line">
            <a:avLst/>
          </a:prstGeom>
          <a:noFill/>
          <a:ln w="0">
            <a:solidFill>
              <a:srgbClr val="FFFFFF"/>
            </a:solidFill>
            <a:round/>
            <a:headEnd/>
            <a:tailEnd/>
          </a:ln>
        </p:spPr>
        <p:txBody>
          <a:bodyPr/>
          <a:lstStyle/>
          <a:p>
            <a:endParaRPr lang="zh-CN" altLang="en-US"/>
          </a:p>
        </p:txBody>
      </p:sp>
      <p:sp>
        <p:nvSpPr>
          <p:cNvPr id="1171625" name="Line 169"/>
          <p:cNvSpPr>
            <a:spLocks noChangeShapeType="1"/>
          </p:cNvSpPr>
          <p:nvPr/>
        </p:nvSpPr>
        <p:spPr bwMode="auto">
          <a:xfrm flipV="1">
            <a:off x="5919788" y="3001963"/>
            <a:ext cx="1587" cy="114300"/>
          </a:xfrm>
          <a:prstGeom prst="line">
            <a:avLst/>
          </a:prstGeom>
          <a:noFill/>
          <a:ln w="0">
            <a:solidFill>
              <a:srgbClr val="FFFFFF"/>
            </a:solidFill>
            <a:round/>
            <a:headEnd/>
            <a:tailEnd/>
          </a:ln>
        </p:spPr>
        <p:txBody>
          <a:bodyPr/>
          <a:lstStyle/>
          <a:p>
            <a:endParaRPr lang="zh-CN" altLang="en-US"/>
          </a:p>
        </p:txBody>
      </p:sp>
      <p:sp>
        <p:nvSpPr>
          <p:cNvPr id="1171626" name="Line 170"/>
          <p:cNvSpPr>
            <a:spLocks noChangeShapeType="1"/>
          </p:cNvSpPr>
          <p:nvPr/>
        </p:nvSpPr>
        <p:spPr bwMode="auto">
          <a:xfrm flipV="1">
            <a:off x="6175375" y="3001963"/>
            <a:ext cx="1588" cy="114300"/>
          </a:xfrm>
          <a:prstGeom prst="line">
            <a:avLst/>
          </a:prstGeom>
          <a:noFill/>
          <a:ln w="0">
            <a:solidFill>
              <a:srgbClr val="FFFFFF"/>
            </a:solidFill>
            <a:round/>
            <a:headEnd/>
            <a:tailEnd/>
          </a:ln>
        </p:spPr>
        <p:txBody>
          <a:bodyPr/>
          <a:lstStyle/>
          <a:p>
            <a:endParaRPr lang="zh-CN" altLang="en-US"/>
          </a:p>
        </p:txBody>
      </p:sp>
      <p:sp>
        <p:nvSpPr>
          <p:cNvPr id="1171627" name="Rectangle 171"/>
          <p:cNvSpPr>
            <a:spLocks noChangeArrowheads="1"/>
          </p:cNvSpPr>
          <p:nvPr/>
        </p:nvSpPr>
        <p:spPr bwMode="auto">
          <a:xfrm>
            <a:off x="6073775" y="2900363"/>
            <a:ext cx="171450" cy="122237"/>
          </a:xfrm>
          <a:prstGeom prst="rect">
            <a:avLst/>
          </a:prstGeom>
          <a:noFill/>
          <a:ln w="9525">
            <a:noFill/>
            <a:miter lim="800000"/>
            <a:headEnd/>
            <a:tailEnd/>
          </a:ln>
        </p:spPr>
        <p:txBody>
          <a:bodyPr wrap="none" lIns="0" tIns="0" rIns="0" bIns="0">
            <a:spAutoFit/>
          </a:bodyPr>
          <a:lstStyle/>
          <a:p>
            <a:r>
              <a:rPr kumimoji="1" lang="en-US" altLang="zh-CN" sz="800">
                <a:solidFill>
                  <a:srgbClr val="FFFFFF"/>
                </a:solidFill>
              </a:rPr>
              <a:t>200</a:t>
            </a:r>
            <a:endParaRPr kumimoji="1" lang="en-US" altLang="zh-CN" sz="2400">
              <a:latin typeface="Times New Roman" pitchFamily="18" charset="0"/>
            </a:endParaRPr>
          </a:p>
        </p:txBody>
      </p:sp>
      <p:sp>
        <p:nvSpPr>
          <p:cNvPr id="1171628" name="Line 172"/>
          <p:cNvSpPr>
            <a:spLocks noChangeShapeType="1"/>
          </p:cNvSpPr>
          <p:nvPr/>
        </p:nvSpPr>
        <p:spPr bwMode="auto">
          <a:xfrm flipV="1">
            <a:off x="6432550" y="3001963"/>
            <a:ext cx="1588" cy="114300"/>
          </a:xfrm>
          <a:prstGeom prst="line">
            <a:avLst/>
          </a:prstGeom>
          <a:noFill/>
          <a:ln w="0">
            <a:solidFill>
              <a:srgbClr val="FFFFFF"/>
            </a:solidFill>
            <a:round/>
            <a:headEnd/>
            <a:tailEnd/>
          </a:ln>
        </p:spPr>
        <p:txBody>
          <a:bodyPr/>
          <a:lstStyle/>
          <a:p>
            <a:endParaRPr lang="zh-CN" altLang="en-US"/>
          </a:p>
        </p:txBody>
      </p:sp>
      <p:sp>
        <p:nvSpPr>
          <p:cNvPr id="1171629" name="Line 173"/>
          <p:cNvSpPr>
            <a:spLocks noChangeShapeType="1"/>
          </p:cNvSpPr>
          <p:nvPr/>
        </p:nvSpPr>
        <p:spPr bwMode="auto">
          <a:xfrm flipV="1">
            <a:off x="6689725" y="3001963"/>
            <a:ext cx="1588" cy="114300"/>
          </a:xfrm>
          <a:prstGeom prst="line">
            <a:avLst/>
          </a:prstGeom>
          <a:noFill/>
          <a:ln w="0">
            <a:solidFill>
              <a:srgbClr val="FFFFFF"/>
            </a:solidFill>
            <a:round/>
            <a:headEnd/>
            <a:tailEnd/>
          </a:ln>
        </p:spPr>
        <p:txBody>
          <a:bodyPr/>
          <a:lstStyle/>
          <a:p>
            <a:endParaRPr lang="zh-CN" altLang="en-US"/>
          </a:p>
        </p:txBody>
      </p:sp>
      <p:sp>
        <p:nvSpPr>
          <p:cNvPr id="1171630" name="Rectangle 174"/>
          <p:cNvSpPr>
            <a:spLocks noChangeArrowheads="1"/>
          </p:cNvSpPr>
          <p:nvPr/>
        </p:nvSpPr>
        <p:spPr bwMode="auto">
          <a:xfrm>
            <a:off x="6586538" y="2900363"/>
            <a:ext cx="171450" cy="122237"/>
          </a:xfrm>
          <a:prstGeom prst="rect">
            <a:avLst/>
          </a:prstGeom>
          <a:noFill/>
          <a:ln w="9525">
            <a:noFill/>
            <a:miter lim="800000"/>
            <a:headEnd/>
            <a:tailEnd/>
          </a:ln>
        </p:spPr>
        <p:txBody>
          <a:bodyPr wrap="none" lIns="0" tIns="0" rIns="0" bIns="0">
            <a:spAutoFit/>
          </a:bodyPr>
          <a:lstStyle/>
          <a:p>
            <a:r>
              <a:rPr kumimoji="1" lang="en-US" altLang="zh-CN" sz="800">
                <a:solidFill>
                  <a:srgbClr val="FFFFFF"/>
                </a:solidFill>
              </a:rPr>
              <a:t>400</a:t>
            </a:r>
            <a:endParaRPr kumimoji="1" lang="en-US" altLang="zh-CN" sz="2400">
              <a:latin typeface="Times New Roman" pitchFamily="18" charset="0"/>
            </a:endParaRPr>
          </a:p>
        </p:txBody>
      </p:sp>
      <p:sp>
        <p:nvSpPr>
          <p:cNvPr id="1171631" name="Line 175"/>
          <p:cNvSpPr>
            <a:spLocks noChangeShapeType="1"/>
          </p:cNvSpPr>
          <p:nvPr/>
        </p:nvSpPr>
        <p:spPr bwMode="auto">
          <a:xfrm flipV="1">
            <a:off x="6950075" y="3001963"/>
            <a:ext cx="1588" cy="114300"/>
          </a:xfrm>
          <a:prstGeom prst="line">
            <a:avLst/>
          </a:prstGeom>
          <a:noFill/>
          <a:ln w="0">
            <a:solidFill>
              <a:srgbClr val="FFFFFF"/>
            </a:solidFill>
            <a:round/>
            <a:headEnd/>
            <a:tailEnd/>
          </a:ln>
        </p:spPr>
        <p:txBody>
          <a:bodyPr/>
          <a:lstStyle/>
          <a:p>
            <a:endParaRPr lang="zh-CN" altLang="en-US"/>
          </a:p>
        </p:txBody>
      </p:sp>
      <p:sp>
        <p:nvSpPr>
          <p:cNvPr id="1171632" name="Line 176"/>
          <p:cNvSpPr>
            <a:spLocks noChangeShapeType="1"/>
          </p:cNvSpPr>
          <p:nvPr/>
        </p:nvSpPr>
        <p:spPr bwMode="auto">
          <a:xfrm flipV="1">
            <a:off x="7207250" y="3001963"/>
            <a:ext cx="1588" cy="114300"/>
          </a:xfrm>
          <a:prstGeom prst="line">
            <a:avLst/>
          </a:prstGeom>
          <a:noFill/>
          <a:ln w="0">
            <a:solidFill>
              <a:srgbClr val="FFFFFF"/>
            </a:solidFill>
            <a:round/>
            <a:headEnd/>
            <a:tailEnd/>
          </a:ln>
        </p:spPr>
        <p:txBody>
          <a:bodyPr/>
          <a:lstStyle/>
          <a:p>
            <a:endParaRPr lang="zh-CN" altLang="en-US"/>
          </a:p>
        </p:txBody>
      </p:sp>
      <p:sp>
        <p:nvSpPr>
          <p:cNvPr id="1171633" name="Rectangle 177"/>
          <p:cNvSpPr>
            <a:spLocks noChangeArrowheads="1"/>
          </p:cNvSpPr>
          <p:nvPr/>
        </p:nvSpPr>
        <p:spPr bwMode="auto">
          <a:xfrm>
            <a:off x="7104063" y="2900363"/>
            <a:ext cx="171450" cy="122237"/>
          </a:xfrm>
          <a:prstGeom prst="rect">
            <a:avLst/>
          </a:prstGeom>
          <a:noFill/>
          <a:ln w="9525">
            <a:noFill/>
            <a:miter lim="800000"/>
            <a:headEnd/>
            <a:tailEnd/>
          </a:ln>
        </p:spPr>
        <p:txBody>
          <a:bodyPr wrap="none" lIns="0" tIns="0" rIns="0" bIns="0">
            <a:spAutoFit/>
          </a:bodyPr>
          <a:lstStyle/>
          <a:p>
            <a:r>
              <a:rPr kumimoji="1" lang="en-US" altLang="zh-CN" sz="800">
                <a:solidFill>
                  <a:srgbClr val="FFFFFF"/>
                </a:solidFill>
              </a:rPr>
              <a:t>600</a:t>
            </a:r>
            <a:endParaRPr kumimoji="1" lang="en-US" altLang="zh-CN" sz="2400">
              <a:latin typeface="Times New Roman" pitchFamily="18" charset="0"/>
            </a:endParaRPr>
          </a:p>
        </p:txBody>
      </p:sp>
      <p:sp>
        <p:nvSpPr>
          <p:cNvPr id="1171634" name="Line 178"/>
          <p:cNvSpPr>
            <a:spLocks noChangeShapeType="1"/>
          </p:cNvSpPr>
          <p:nvPr/>
        </p:nvSpPr>
        <p:spPr bwMode="auto">
          <a:xfrm flipV="1">
            <a:off x="7464425" y="3001963"/>
            <a:ext cx="1588" cy="114300"/>
          </a:xfrm>
          <a:prstGeom prst="line">
            <a:avLst/>
          </a:prstGeom>
          <a:noFill/>
          <a:ln w="0">
            <a:solidFill>
              <a:srgbClr val="FFFFFF"/>
            </a:solidFill>
            <a:round/>
            <a:headEnd/>
            <a:tailEnd/>
          </a:ln>
        </p:spPr>
        <p:txBody>
          <a:bodyPr/>
          <a:lstStyle/>
          <a:p>
            <a:endParaRPr lang="zh-CN" altLang="en-US"/>
          </a:p>
        </p:txBody>
      </p:sp>
      <p:sp>
        <p:nvSpPr>
          <p:cNvPr id="1171635" name="Line 179"/>
          <p:cNvSpPr>
            <a:spLocks noChangeShapeType="1"/>
          </p:cNvSpPr>
          <p:nvPr/>
        </p:nvSpPr>
        <p:spPr bwMode="auto">
          <a:xfrm flipV="1">
            <a:off x="7720013" y="3001963"/>
            <a:ext cx="1587" cy="114300"/>
          </a:xfrm>
          <a:prstGeom prst="line">
            <a:avLst/>
          </a:prstGeom>
          <a:noFill/>
          <a:ln w="0">
            <a:solidFill>
              <a:srgbClr val="FFFFFF"/>
            </a:solidFill>
            <a:round/>
            <a:headEnd/>
            <a:tailEnd/>
          </a:ln>
        </p:spPr>
        <p:txBody>
          <a:bodyPr/>
          <a:lstStyle/>
          <a:p>
            <a:endParaRPr lang="zh-CN" altLang="en-US"/>
          </a:p>
        </p:txBody>
      </p:sp>
      <p:sp>
        <p:nvSpPr>
          <p:cNvPr id="1171636" name="Rectangle 180"/>
          <p:cNvSpPr>
            <a:spLocks noChangeArrowheads="1"/>
          </p:cNvSpPr>
          <p:nvPr/>
        </p:nvSpPr>
        <p:spPr bwMode="auto">
          <a:xfrm>
            <a:off x="7618413" y="2900363"/>
            <a:ext cx="171450" cy="122237"/>
          </a:xfrm>
          <a:prstGeom prst="rect">
            <a:avLst/>
          </a:prstGeom>
          <a:noFill/>
          <a:ln w="9525">
            <a:noFill/>
            <a:miter lim="800000"/>
            <a:headEnd/>
            <a:tailEnd/>
          </a:ln>
        </p:spPr>
        <p:txBody>
          <a:bodyPr wrap="none" lIns="0" tIns="0" rIns="0" bIns="0">
            <a:spAutoFit/>
          </a:bodyPr>
          <a:lstStyle/>
          <a:p>
            <a:r>
              <a:rPr kumimoji="1" lang="en-US" altLang="zh-CN" sz="800">
                <a:solidFill>
                  <a:srgbClr val="FFFFFF"/>
                </a:solidFill>
              </a:rPr>
              <a:t>800</a:t>
            </a:r>
            <a:endParaRPr kumimoji="1" lang="en-US" altLang="zh-CN" sz="2400">
              <a:latin typeface="Times New Roman" pitchFamily="18" charset="0"/>
            </a:endParaRPr>
          </a:p>
        </p:txBody>
      </p:sp>
      <p:sp>
        <p:nvSpPr>
          <p:cNvPr id="1171637" name="Line 181"/>
          <p:cNvSpPr>
            <a:spLocks noChangeShapeType="1"/>
          </p:cNvSpPr>
          <p:nvPr/>
        </p:nvSpPr>
        <p:spPr bwMode="auto">
          <a:xfrm flipV="1">
            <a:off x="7977188" y="3001963"/>
            <a:ext cx="1587" cy="114300"/>
          </a:xfrm>
          <a:prstGeom prst="line">
            <a:avLst/>
          </a:prstGeom>
          <a:noFill/>
          <a:ln w="0">
            <a:solidFill>
              <a:srgbClr val="FFFFFF"/>
            </a:solidFill>
            <a:round/>
            <a:headEnd/>
            <a:tailEnd/>
          </a:ln>
        </p:spPr>
        <p:txBody>
          <a:bodyPr/>
          <a:lstStyle/>
          <a:p>
            <a:endParaRPr lang="zh-CN" altLang="en-US"/>
          </a:p>
        </p:txBody>
      </p:sp>
      <p:sp>
        <p:nvSpPr>
          <p:cNvPr id="1171638" name="Line 182"/>
          <p:cNvSpPr>
            <a:spLocks noChangeShapeType="1"/>
          </p:cNvSpPr>
          <p:nvPr/>
        </p:nvSpPr>
        <p:spPr bwMode="auto">
          <a:xfrm flipV="1">
            <a:off x="8239125" y="3001963"/>
            <a:ext cx="1588" cy="114300"/>
          </a:xfrm>
          <a:prstGeom prst="line">
            <a:avLst/>
          </a:prstGeom>
          <a:noFill/>
          <a:ln w="0">
            <a:solidFill>
              <a:srgbClr val="FFFFFF"/>
            </a:solidFill>
            <a:round/>
            <a:headEnd/>
            <a:tailEnd/>
          </a:ln>
        </p:spPr>
        <p:txBody>
          <a:bodyPr/>
          <a:lstStyle/>
          <a:p>
            <a:endParaRPr lang="zh-CN" altLang="en-US"/>
          </a:p>
        </p:txBody>
      </p:sp>
      <p:sp>
        <p:nvSpPr>
          <p:cNvPr id="1171639" name="Rectangle 183"/>
          <p:cNvSpPr>
            <a:spLocks noChangeArrowheads="1"/>
          </p:cNvSpPr>
          <p:nvPr/>
        </p:nvSpPr>
        <p:spPr bwMode="auto">
          <a:xfrm>
            <a:off x="8110538" y="2900363"/>
            <a:ext cx="392112" cy="122237"/>
          </a:xfrm>
          <a:prstGeom prst="rect">
            <a:avLst/>
          </a:prstGeom>
          <a:noFill/>
          <a:ln w="9525">
            <a:noFill/>
            <a:miter lim="800000"/>
            <a:headEnd/>
            <a:tailEnd/>
          </a:ln>
        </p:spPr>
        <p:txBody>
          <a:bodyPr wrap="none" lIns="0" tIns="0" rIns="0" bIns="0">
            <a:spAutoFit/>
          </a:bodyPr>
          <a:lstStyle/>
          <a:p>
            <a:r>
              <a:rPr kumimoji="1" lang="en-US" altLang="zh-CN" sz="800">
                <a:solidFill>
                  <a:srgbClr val="FFFFFF"/>
                </a:solidFill>
              </a:rPr>
              <a:t>1000 ms</a:t>
            </a:r>
            <a:endParaRPr kumimoji="1" lang="en-US" altLang="zh-CN" sz="2400">
              <a:latin typeface="Times New Roman" pitchFamily="18" charset="0"/>
            </a:endParaRPr>
          </a:p>
        </p:txBody>
      </p:sp>
      <p:sp>
        <p:nvSpPr>
          <p:cNvPr id="1171640" name="Line 184"/>
          <p:cNvSpPr>
            <a:spLocks noChangeShapeType="1"/>
          </p:cNvSpPr>
          <p:nvPr/>
        </p:nvSpPr>
        <p:spPr bwMode="auto">
          <a:xfrm flipH="1">
            <a:off x="5616575" y="3059113"/>
            <a:ext cx="92075" cy="1587"/>
          </a:xfrm>
          <a:prstGeom prst="line">
            <a:avLst/>
          </a:prstGeom>
          <a:noFill/>
          <a:ln w="0">
            <a:solidFill>
              <a:srgbClr val="FFFFFF"/>
            </a:solidFill>
            <a:round/>
            <a:headEnd/>
            <a:tailEnd/>
          </a:ln>
        </p:spPr>
        <p:txBody>
          <a:bodyPr/>
          <a:lstStyle/>
          <a:p>
            <a:endParaRPr lang="zh-CN" altLang="en-US"/>
          </a:p>
        </p:txBody>
      </p:sp>
      <p:sp>
        <p:nvSpPr>
          <p:cNvPr id="1171641" name="Line 185"/>
          <p:cNvSpPr>
            <a:spLocks noChangeShapeType="1"/>
          </p:cNvSpPr>
          <p:nvPr/>
        </p:nvSpPr>
        <p:spPr bwMode="auto">
          <a:xfrm flipH="1">
            <a:off x="5616575" y="2925763"/>
            <a:ext cx="92075" cy="1587"/>
          </a:xfrm>
          <a:prstGeom prst="line">
            <a:avLst/>
          </a:prstGeom>
          <a:noFill/>
          <a:ln w="0">
            <a:solidFill>
              <a:srgbClr val="FFFFFF"/>
            </a:solidFill>
            <a:round/>
            <a:headEnd/>
            <a:tailEnd/>
          </a:ln>
        </p:spPr>
        <p:txBody>
          <a:bodyPr/>
          <a:lstStyle/>
          <a:p>
            <a:endParaRPr lang="zh-CN" altLang="en-US"/>
          </a:p>
        </p:txBody>
      </p:sp>
      <p:sp>
        <p:nvSpPr>
          <p:cNvPr id="1171642" name="Line 186"/>
          <p:cNvSpPr>
            <a:spLocks noChangeShapeType="1"/>
          </p:cNvSpPr>
          <p:nvPr/>
        </p:nvSpPr>
        <p:spPr bwMode="auto">
          <a:xfrm flipH="1">
            <a:off x="5616575" y="2787650"/>
            <a:ext cx="92075" cy="1588"/>
          </a:xfrm>
          <a:prstGeom prst="line">
            <a:avLst/>
          </a:prstGeom>
          <a:noFill/>
          <a:ln w="0">
            <a:solidFill>
              <a:srgbClr val="FFFFFF"/>
            </a:solidFill>
            <a:round/>
            <a:headEnd/>
            <a:tailEnd/>
          </a:ln>
        </p:spPr>
        <p:txBody>
          <a:bodyPr/>
          <a:lstStyle/>
          <a:p>
            <a:endParaRPr lang="zh-CN" altLang="en-US"/>
          </a:p>
        </p:txBody>
      </p:sp>
      <p:sp>
        <p:nvSpPr>
          <p:cNvPr id="1171643" name="Rectangle 187"/>
          <p:cNvSpPr>
            <a:spLocks noChangeArrowheads="1"/>
          </p:cNvSpPr>
          <p:nvPr/>
        </p:nvSpPr>
        <p:spPr bwMode="auto">
          <a:xfrm>
            <a:off x="5462588" y="2741613"/>
            <a:ext cx="176212" cy="122237"/>
          </a:xfrm>
          <a:prstGeom prst="rect">
            <a:avLst/>
          </a:prstGeom>
          <a:noFill/>
          <a:ln w="9525">
            <a:noFill/>
            <a:miter lim="800000"/>
            <a:headEnd/>
            <a:tailEnd/>
          </a:ln>
        </p:spPr>
        <p:txBody>
          <a:bodyPr wrap="none" lIns="0" tIns="0" rIns="0" bIns="0">
            <a:spAutoFit/>
          </a:bodyPr>
          <a:lstStyle/>
          <a:p>
            <a:r>
              <a:rPr kumimoji="1" lang="en-US" altLang="zh-CN" sz="800">
                <a:solidFill>
                  <a:srgbClr val="FFFFFF"/>
                </a:solidFill>
              </a:rPr>
              <a:t>-2.0</a:t>
            </a:r>
            <a:endParaRPr kumimoji="1" lang="en-US" altLang="zh-CN" sz="2400">
              <a:latin typeface="Times New Roman" pitchFamily="18" charset="0"/>
            </a:endParaRPr>
          </a:p>
        </p:txBody>
      </p:sp>
      <p:sp>
        <p:nvSpPr>
          <p:cNvPr id="1171644" name="Line 188"/>
          <p:cNvSpPr>
            <a:spLocks noChangeShapeType="1"/>
          </p:cNvSpPr>
          <p:nvPr/>
        </p:nvSpPr>
        <p:spPr bwMode="auto">
          <a:xfrm flipH="1">
            <a:off x="5616575" y="3197225"/>
            <a:ext cx="92075" cy="1588"/>
          </a:xfrm>
          <a:prstGeom prst="line">
            <a:avLst/>
          </a:prstGeom>
          <a:noFill/>
          <a:ln w="0">
            <a:solidFill>
              <a:srgbClr val="FFFFFF"/>
            </a:solidFill>
            <a:round/>
            <a:headEnd/>
            <a:tailEnd/>
          </a:ln>
        </p:spPr>
        <p:txBody>
          <a:bodyPr/>
          <a:lstStyle/>
          <a:p>
            <a:endParaRPr lang="zh-CN" altLang="en-US"/>
          </a:p>
        </p:txBody>
      </p:sp>
      <p:sp>
        <p:nvSpPr>
          <p:cNvPr id="1171645" name="Line 189"/>
          <p:cNvSpPr>
            <a:spLocks noChangeShapeType="1"/>
          </p:cNvSpPr>
          <p:nvPr/>
        </p:nvSpPr>
        <p:spPr bwMode="auto">
          <a:xfrm flipH="1">
            <a:off x="5616575" y="3330575"/>
            <a:ext cx="92075" cy="1588"/>
          </a:xfrm>
          <a:prstGeom prst="line">
            <a:avLst/>
          </a:prstGeom>
          <a:noFill/>
          <a:ln w="0">
            <a:solidFill>
              <a:srgbClr val="FFFFFF"/>
            </a:solidFill>
            <a:round/>
            <a:headEnd/>
            <a:tailEnd/>
          </a:ln>
        </p:spPr>
        <p:txBody>
          <a:bodyPr/>
          <a:lstStyle/>
          <a:p>
            <a:endParaRPr lang="zh-CN" altLang="en-US"/>
          </a:p>
        </p:txBody>
      </p:sp>
      <p:sp>
        <p:nvSpPr>
          <p:cNvPr id="1171646" name="Rectangle 190"/>
          <p:cNvSpPr>
            <a:spLocks noChangeArrowheads="1"/>
          </p:cNvSpPr>
          <p:nvPr/>
        </p:nvSpPr>
        <p:spPr bwMode="auto">
          <a:xfrm>
            <a:off x="5492750" y="3284538"/>
            <a:ext cx="142875" cy="122237"/>
          </a:xfrm>
          <a:prstGeom prst="rect">
            <a:avLst/>
          </a:prstGeom>
          <a:noFill/>
          <a:ln w="9525">
            <a:noFill/>
            <a:miter lim="800000"/>
            <a:headEnd/>
            <a:tailEnd/>
          </a:ln>
        </p:spPr>
        <p:txBody>
          <a:bodyPr wrap="none" lIns="0" tIns="0" rIns="0" bIns="0">
            <a:spAutoFit/>
          </a:bodyPr>
          <a:lstStyle/>
          <a:p>
            <a:r>
              <a:rPr kumimoji="1" lang="en-US" altLang="zh-CN" sz="800">
                <a:solidFill>
                  <a:srgbClr val="FFFFFF"/>
                </a:solidFill>
              </a:rPr>
              <a:t>2.0</a:t>
            </a:r>
            <a:endParaRPr kumimoji="1" lang="en-US" altLang="zh-CN" sz="2400">
              <a:latin typeface="Times New Roman" pitchFamily="18" charset="0"/>
            </a:endParaRPr>
          </a:p>
        </p:txBody>
      </p:sp>
      <p:sp>
        <p:nvSpPr>
          <p:cNvPr id="1171647" name="Line 191"/>
          <p:cNvSpPr>
            <a:spLocks noChangeShapeType="1"/>
          </p:cNvSpPr>
          <p:nvPr/>
        </p:nvSpPr>
        <p:spPr bwMode="auto">
          <a:xfrm flipH="1">
            <a:off x="5616575" y="3470275"/>
            <a:ext cx="92075" cy="1588"/>
          </a:xfrm>
          <a:prstGeom prst="line">
            <a:avLst/>
          </a:prstGeom>
          <a:noFill/>
          <a:ln w="0">
            <a:solidFill>
              <a:srgbClr val="FFFFFF"/>
            </a:solidFill>
            <a:round/>
            <a:headEnd/>
            <a:tailEnd/>
          </a:ln>
        </p:spPr>
        <p:txBody>
          <a:bodyPr/>
          <a:lstStyle/>
          <a:p>
            <a:endParaRPr lang="zh-CN" altLang="en-US"/>
          </a:p>
        </p:txBody>
      </p:sp>
      <p:sp>
        <p:nvSpPr>
          <p:cNvPr id="1171648" name="Line 192"/>
          <p:cNvSpPr>
            <a:spLocks noChangeShapeType="1"/>
          </p:cNvSpPr>
          <p:nvPr/>
        </p:nvSpPr>
        <p:spPr bwMode="auto">
          <a:xfrm flipH="1">
            <a:off x="5616575" y="3603625"/>
            <a:ext cx="92075" cy="1588"/>
          </a:xfrm>
          <a:prstGeom prst="line">
            <a:avLst/>
          </a:prstGeom>
          <a:noFill/>
          <a:ln w="0">
            <a:solidFill>
              <a:srgbClr val="FFFFFF"/>
            </a:solidFill>
            <a:round/>
            <a:headEnd/>
            <a:tailEnd/>
          </a:ln>
        </p:spPr>
        <p:txBody>
          <a:bodyPr/>
          <a:lstStyle/>
          <a:p>
            <a:endParaRPr lang="zh-CN" altLang="en-US"/>
          </a:p>
        </p:txBody>
      </p:sp>
      <p:sp>
        <p:nvSpPr>
          <p:cNvPr id="1171649" name="Rectangle 193"/>
          <p:cNvSpPr>
            <a:spLocks noChangeArrowheads="1"/>
          </p:cNvSpPr>
          <p:nvPr/>
        </p:nvSpPr>
        <p:spPr bwMode="auto">
          <a:xfrm>
            <a:off x="5492750" y="3557588"/>
            <a:ext cx="142875" cy="122237"/>
          </a:xfrm>
          <a:prstGeom prst="rect">
            <a:avLst/>
          </a:prstGeom>
          <a:noFill/>
          <a:ln w="9525">
            <a:noFill/>
            <a:miter lim="800000"/>
            <a:headEnd/>
            <a:tailEnd/>
          </a:ln>
        </p:spPr>
        <p:txBody>
          <a:bodyPr wrap="none" lIns="0" tIns="0" rIns="0" bIns="0">
            <a:spAutoFit/>
          </a:bodyPr>
          <a:lstStyle/>
          <a:p>
            <a:r>
              <a:rPr kumimoji="1" lang="en-US" altLang="zh-CN" sz="800">
                <a:solidFill>
                  <a:srgbClr val="FFFFFF"/>
                </a:solidFill>
              </a:rPr>
              <a:t>4.0</a:t>
            </a:r>
            <a:endParaRPr kumimoji="1" lang="en-US" altLang="zh-CN" sz="2400">
              <a:latin typeface="Times New Roman" pitchFamily="18" charset="0"/>
            </a:endParaRPr>
          </a:p>
        </p:txBody>
      </p:sp>
      <p:sp>
        <p:nvSpPr>
          <p:cNvPr id="1171650" name="Line 194"/>
          <p:cNvSpPr>
            <a:spLocks noChangeShapeType="1"/>
          </p:cNvSpPr>
          <p:nvPr/>
        </p:nvSpPr>
        <p:spPr bwMode="auto">
          <a:xfrm flipH="1">
            <a:off x="5616575" y="3736975"/>
            <a:ext cx="92075" cy="1588"/>
          </a:xfrm>
          <a:prstGeom prst="line">
            <a:avLst/>
          </a:prstGeom>
          <a:noFill/>
          <a:ln w="0">
            <a:solidFill>
              <a:srgbClr val="FFFFFF"/>
            </a:solidFill>
            <a:round/>
            <a:headEnd/>
            <a:tailEnd/>
          </a:ln>
        </p:spPr>
        <p:txBody>
          <a:bodyPr/>
          <a:lstStyle/>
          <a:p>
            <a:endParaRPr lang="zh-CN" altLang="en-US"/>
          </a:p>
        </p:txBody>
      </p:sp>
      <p:sp>
        <p:nvSpPr>
          <p:cNvPr id="1171651" name="Line 195"/>
          <p:cNvSpPr>
            <a:spLocks noChangeShapeType="1"/>
          </p:cNvSpPr>
          <p:nvPr/>
        </p:nvSpPr>
        <p:spPr bwMode="auto">
          <a:xfrm flipH="1">
            <a:off x="5616575" y="3875088"/>
            <a:ext cx="92075" cy="1587"/>
          </a:xfrm>
          <a:prstGeom prst="line">
            <a:avLst/>
          </a:prstGeom>
          <a:noFill/>
          <a:ln w="0">
            <a:solidFill>
              <a:srgbClr val="FFFFFF"/>
            </a:solidFill>
            <a:round/>
            <a:headEnd/>
            <a:tailEnd/>
          </a:ln>
        </p:spPr>
        <p:txBody>
          <a:bodyPr/>
          <a:lstStyle/>
          <a:p>
            <a:endParaRPr lang="zh-CN" altLang="en-US"/>
          </a:p>
        </p:txBody>
      </p:sp>
      <p:sp>
        <p:nvSpPr>
          <p:cNvPr id="1171652" name="Rectangle 196"/>
          <p:cNvSpPr>
            <a:spLocks noChangeArrowheads="1"/>
          </p:cNvSpPr>
          <p:nvPr/>
        </p:nvSpPr>
        <p:spPr bwMode="auto">
          <a:xfrm>
            <a:off x="5492750" y="3829050"/>
            <a:ext cx="142875" cy="122238"/>
          </a:xfrm>
          <a:prstGeom prst="rect">
            <a:avLst/>
          </a:prstGeom>
          <a:noFill/>
          <a:ln w="9525">
            <a:noFill/>
            <a:miter lim="800000"/>
            <a:headEnd/>
            <a:tailEnd/>
          </a:ln>
        </p:spPr>
        <p:txBody>
          <a:bodyPr wrap="none" lIns="0" tIns="0" rIns="0" bIns="0">
            <a:spAutoFit/>
          </a:bodyPr>
          <a:lstStyle/>
          <a:p>
            <a:r>
              <a:rPr kumimoji="1" lang="en-US" altLang="zh-CN" sz="800">
                <a:solidFill>
                  <a:srgbClr val="FFFFFF"/>
                </a:solidFill>
              </a:rPr>
              <a:t>6.0</a:t>
            </a:r>
            <a:endParaRPr kumimoji="1" lang="en-US" altLang="zh-CN" sz="2400">
              <a:latin typeface="Times New Roman" pitchFamily="18" charset="0"/>
            </a:endParaRPr>
          </a:p>
        </p:txBody>
      </p:sp>
      <p:sp>
        <p:nvSpPr>
          <p:cNvPr id="1171653" name="Line 197"/>
          <p:cNvSpPr>
            <a:spLocks noChangeShapeType="1"/>
          </p:cNvSpPr>
          <p:nvPr/>
        </p:nvSpPr>
        <p:spPr bwMode="auto">
          <a:xfrm flipH="1">
            <a:off x="5616575" y="4008438"/>
            <a:ext cx="92075" cy="1587"/>
          </a:xfrm>
          <a:prstGeom prst="line">
            <a:avLst/>
          </a:prstGeom>
          <a:noFill/>
          <a:ln w="0">
            <a:solidFill>
              <a:srgbClr val="FFFFFF"/>
            </a:solidFill>
            <a:round/>
            <a:headEnd/>
            <a:tailEnd/>
          </a:ln>
        </p:spPr>
        <p:txBody>
          <a:bodyPr/>
          <a:lstStyle/>
          <a:p>
            <a:endParaRPr lang="zh-CN" altLang="en-US"/>
          </a:p>
        </p:txBody>
      </p:sp>
      <p:sp>
        <p:nvSpPr>
          <p:cNvPr id="1171654" name="Line 198"/>
          <p:cNvSpPr>
            <a:spLocks noChangeShapeType="1"/>
          </p:cNvSpPr>
          <p:nvPr/>
        </p:nvSpPr>
        <p:spPr bwMode="auto">
          <a:xfrm flipH="1">
            <a:off x="5616575" y="4146550"/>
            <a:ext cx="92075" cy="1588"/>
          </a:xfrm>
          <a:prstGeom prst="line">
            <a:avLst/>
          </a:prstGeom>
          <a:noFill/>
          <a:ln w="0">
            <a:solidFill>
              <a:srgbClr val="FFFFFF"/>
            </a:solidFill>
            <a:round/>
            <a:headEnd/>
            <a:tailEnd/>
          </a:ln>
        </p:spPr>
        <p:txBody>
          <a:bodyPr/>
          <a:lstStyle/>
          <a:p>
            <a:endParaRPr lang="zh-CN" altLang="en-US"/>
          </a:p>
        </p:txBody>
      </p:sp>
      <p:sp>
        <p:nvSpPr>
          <p:cNvPr id="1171655" name="Rectangle 199"/>
          <p:cNvSpPr>
            <a:spLocks noChangeArrowheads="1"/>
          </p:cNvSpPr>
          <p:nvPr/>
        </p:nvSpPr>
        <p:spPr bwMode="auto">
          <a:xfrm>
            <a:off x="5492750" y="4100513"/>
            <a:ext cx="142875" cy="122237"/>
          </a:xfrm>
          <a:prstGeom prst="rect">
            <a:avLst/>
          </a:prstGeom>
          <a:noFill/>
          <a:ln w="9525">
            <a:noFill/>
            <a:miter lim="800000"/>
            <a:headEnd/>
            <a:tailEnd/>
          </a:ln>
        </p:spPr>
        <p:txBody>
          <a:bodyPr wrap="none" lIns="0" tIns="0" rIns="0" bIns="0">
            <a:spAutoFit/>
          </a:bodyPr>
          <a:lstStyle/>
          <a:p>
            <a:r>
              <a:rPr kumimoji="1" lang="en-US" altLang="zh-CN" sz="800">
                <a:solidFill>
                  <a:srgbClr val="FFFFFF"/>
                </a:solidFill>
              </a:rPr>
              <a:t>8.0</a:t>
            </a:r>
            <a:endParaRPr kumimoji="1" lang="en-US" altLang="zh-CN" sz="2400">
              <a:latin typeface="Times New Roman" pitchFamily="18" charset="0"/>
            </a:endParaRPr>
          </a:p>
        </p:txBody>
      </p:sp>
      <p:sp>
        <p:nvSpPr>
          <p:cNvPr id="1171656" name="Line 200"/>
          <p:cNvSpPr>
            <a:spLocks noChangeShapeType="1"/>
          </p:cNvSpPr>
          <p:nvPr/>
        </p:nvSpPr>
        <p:spPr bwMode="auto">
          <a:xfrm flipH="1">
            <a:off x="5616575" y="4281488"/>
            <a:ext cx="92075" cy="1587"/>
          </a:xfrm>
          <a:prstGeom prst="line">
            <a:avLst/>
          </a:prstGeom>
          <a:noFill/>
          <a:ln w="0">
            <a:solidFill>
              <a:srgbClr val="FFFFFF"/>
            </a:solidFill>
            <a:round/>
            <a:headEnd/>
            <a:tailEnd/>
          </a:ln>
        </p:spPr>
        <p:txBody>
          <a:bodyPr/>
          <a:lstStyle/>
          <a:p>
            <a:endParaRPr lang="zh-CN" altLang="en-US"/>
          </a:p>
        </p:txBody>
      </p:sp>
      <p:sp>
        <p:nvSpPr>
          <p:cNvPr id="1171657" name="Line 201"/>
          <p:cNvSpPr>
            <a:spLocks noChangeShapeType="1"/>
          </p:cNvSpPr>
          <p:nvPr/>
        </p:nvSpPr>
        <p:spPr bwMode="auto">
          <a:xfrm flipH="1">
            <a:off x="5616575" y="4414838"/>
            <a:ext cx="92075" cy="1587"/>
          </a:xfrm>
          <a:prstGeom prst="line">
            <a:avLst/>
          </a:prstGeom>
          <a:noFill/>
          <a:ln w="0">
            <a:solidFill>
              <a:srgbClr val="FFFFFF"/>
            </a:solidFill>
            <a:round/>
            <a:headEnd/>
            <a:tailEnd/>
          </a:ln>
        </p:spPr>
        <p:txBody>
          <a:bodyPr/>
          <a:lstStyle/>
          <a:p>
            <a:endParaRPr lang="zh-CN" altLang="en-US"/>
          </a:p>
        </p:txBody>
      </p:sp>
      <p:sp>
        <p:nvSpPr>
          <p:cNvPr id="1171658" name="Rectangle 202"/>
          <p:cNvSpPr>
            <a:spLocks noChangeArrowheads="1"/>
          </p:cNvSpPr>
          <p:nvPr/>
        </p:nvSpPr>
        <p:spPr bwMode="auto">
          <a:xfrm>
            <a:off x="5410200" y="4368800"/>
            <a:ext cx="200025" cy="244475"/>
          </a:xfrm>
          <a:prstGeom prst="rect">
            <a:avLst/>
          </a:prstGeom>
          <a:noFill/>
          <a:ln w="9525">
            <a:noFill/>
            <a:miter lim="800000"/>
            <a:headEnd/>
            <a:tailEnd/>
          </a:ln>
        </p:spPr>
        <p:txBody>
          <a:bodyPr wrap="none" lIns="0" tIns="0" rIns="0" bIns="0">
            <a:spAutoFit/>
          </a:bodyPr>
          <a:lstStyle/>
          <a:p>
            <a:r>
              <a:rPr kumimoji="1" lang="en-US" altLang="zh-CN" sz="800">
                <a:solidFill>
                  <a:srgbClr val="FFFFFF"/>
                </a:solidFill>
              </a:rPr>
              <a:t>10.0</a:t>
            </a:r>
          </a:p>
          <a:p>
            <a:r>
              <a:rPr kumimoji="1" lang="en-US" altLang="zh-CN" sz="800">
                <a:solidFill>
                  <a:srgbClr val="FFFFFF"/>
                </a:solidFill>
                <a:sym typeface="Symbol" pitchFamily="18" charset="2"/>
              </a:rPr>
              <a:t>V</a:t>
            </a:r>
            <a:endParaRPr kumimoji="1" lang="en-US" altLang="zh-CN" sz="2400">
              <a:latin typeface="Times New Roman" pitchFamily="18" charset="0"/>
            </a:endParaRPr>
          </a:p>
        </p:txBody>
      </p:sp>
      <p:sp>
        <p:nvSpPr>
          <p:cNvPr id="1171659" name="Freeform 203"/>
          <p:cNvSpPr>
            <a:spLocks/>
          </p:cNvSpPr>
          <p:nvPr/>
        </p:nvSpPr>
        <p:spPr bwMode="auto">
          <a:xfrm>
            <a:off x="5405438" y="2854325"/>
            <a:ext cx="2828925" cy="1379538"/>
          </a:xfrm>
          <a:custGeom>
            <a:avLst/>
            <a:gdLst/>
            <a:ahLst/>
            <a:cxnLst>
              <a:cxn ang="0">
                <a:pos x="26" y="106"/>
              </a:cxn>
              <a:cxn ang="0">
                <a:pos x="55" y="123"/>
              </a:cxn>
              <a:cxn ang="0">
                <a:pos x="84" y="123"/>
              </a:cxn>
              <a:cxn ang="0">
                <a:pos x="114" y="116"/>
              </a:cxn>
              <a:cxn ang="0">
                <a:pos x="143" y="55"/>
              </a:cxn>
              <a:cxn ang="0">
                <a:pos x="172" y="116"/>
              </a:cxn>
              <a:cxn ang="0">
                <a:pos x="201" y="61"/>
              </a:cxn>
              <a:cxn ang="0">
                <a:pos x="230" y="106"/>
              </a:cxn>
              <a:cxn ang="0">
                <a:pos x="259" y="68"/>
              </a:cxn>
              <a:cxn ang="0">
                <a:pos x="288" y="22"/>
              </a:cxn>
              <a:cxn ang="0">
                <a:pos x="317" y="0"/>
              </a:cxn>
              <a:cxn ang="0">
                <a:pos x="346" y="71"/>
              </a:cxn>
              <a:cxn ang="0">
                <a:pos x="375" y="239"/>
              </a:cxn>
              <a:cxn ang="0">
                <a:pos x="405" y="553"/>
              </a:cxn>
              <a:cxn ang="0">
                <a:pos x="434" y="860"/>
              </a:cxn>
              <a:cxn ang="0">
                <a:pos x="463" y="785"/>
              </a:cxn>
              <a:cxn ang="0">
                <a:pos x="492" y="769"/>
              </a:cxn>
              <a:cxn ang="0">
                <a:pos x="521" y="666"/>
              </a:cxn>
              <a:cxn ang="0">
                <a:pos x="550" y="543"/>
              </a:cxn>
              <a:cxn ang="0">
                <a:pos x="579" y="443"/>
              </a:cxn>
              <a:cxn ang="0">
                <a:pos x="608" y="372"/>
              </a:cxn>
              <a:cxn ang="0">
                <a:pos x="637" y="255"/>
              </a:cxn>
              <a:cxn ang="0">
                <a:pos x="666" y="126"/>
              </a:cxn>
              <a:cxn ang="0">
                <a:pos x="695" y="38"/>
              </a:cxn>
              <a:cxn ang="0">
                <a:pos x="725" y="26"/>
              </a:cxn>
              <a:cxn ang="0">
                <a:pos x="754" y="81"/>
              </a:cxn>
              <a:cxn ang="0">
                <a:pos x="783" y="145"/>
              </a:cxn>
              <a:cxn ang="0">
                <a:pos x="812" y="229"/>
              </a:cxn>
              <a:cxn ang="0">
                <a:pos x="841" y="255"/>
              </a:cxn>
              <a:cxn ang="0">
                <a:pos x="870" y="355"/>
              </a:cxn>
              <a:cxn ang="0">
                <a:pos x="899" y="394"/>
              </a:cxn>
              <a:cxn ang="0">
                <a:pos x="928" y="485"/>
              </a:cxn>
              <a:cxn ang="0">
                <a:pos x="957" y="504"/>
              </a:cxn>
              <a:cxn ang="0">
                <a:pos x="986" y="543"/>
              </a:cxn>
              <a:cxn ang="0">
                <a:pos x="1015" y="553"/>
              </a:cxn>
              <a:cxn ang="0">
                <a:pos x="1045" y="598"/>
              </a:cxn>
              <a:cxn ang="0">
                <a:pos x="1074" y="559"/>
              </a:cxn>
              <a:cxn ang="0">
                <a:pos x="1103" y="562"/>
              </a:cxn>
              <a:cxn ang="0">
                <a:pos x="1132" y="630"/>
              </a:cxn>
              <a:cxn ang="0">
                <a:pos x="1161" y="701"/>
              </a:cxn>
              <a:cxn ang="0">
                <a:pos x="1190" y="737"/>
              </a:cxn>
              <a:cxn ang="0">
                <a:pos x="1219" y="705"/>
              </a:cxn>
              <a:cxn ang="0">
                <a:pos x="1248" y="682"/>
              </a:cxn>
              <a:cxn ang="0">
                <a:pos x="1277" y="682"/>
              </a:cxn>
              <a:cxn ang="0">
                <a:pos x="1306" y="620"/>
              </a:cxn>
              <a:cxn ang="0">
                <a:pos x="1335" y="633"/>
              </a:cxn>
              <a:cxn ang="0">
                <a:pos x="1365" y="556"/>
              </a:cxn>
              <a:cxn ang="0">
                <a:pos x="1394" y="517"/>
              </a:cxn>
              <a:cxn ang="0">
                <a:pos x="1423" y="475"/>
              </a:cxn>
              <a:cxn ang="0">
                <a:pos x="1452" y="417"/>
              </a:cxn>
              <a:cxn ang="0">
                <a:pos x="1481" y="365"/>
              </a:cxn>
              <a:cxn ang="0">
                <a:pos x="1510" y="326"/>
              </a:cxn>
              <a:cxn ang="0">
                <a:pos x="1539" y="287"/>
              </a:cxn>
              <a:cxn ang="0">
                <a:pos x="1568" y="297"/>
              </a:cxn>
              <a:cxn ang="0">
                <a:pos x="1597" y="287"/>
              </a:cxn>
              <a:cxn ang="0">
                <a:pos x="1626" y="220"/>
              </a:cxn>
              <a:cxn ang="0">
                <a:pos x="1655" y="226"/>
              </a:cxn>
              <a:cxn ang="0">
                <a:pos x="1685" y="236"/>
              </a:cxn>
              <a:cxn ang="0">
                <a:pos x="1714" y="252"/>
              </a:cxn>
              <a:cxn ang="0">
                <a:pos x="1743" y="223"/>
              </a:cxn>
              <a:cxn ang="0">
                <a:pos x="1772" y="210"/>
              </a:cxn>
            </a:cxnLst>
            <a:rect l="0" t="0" r="r" b="b"/>
            <a:pathLst>
              <a:path w="1782" h="869">
                <a:moveTo>
                  <a:pt x="0" y="148"/>
                </a:moveTo>
                <a:lnTo>
                  <a:pt x="4" y="148"/>
                </a:lnTo>
                <a:lnTo>
                  <a:pt x="7" y="148"/>
                </a:lnTo>
                <a:lnTo>
                  <a:pt x="10" y="145"/>
                </a:lnTo>
                <a:lnTo>
                  <a:pt x="13" y="142"/>
                </a:lnTo>
                <a:lnTo>
                  <a:pt x="17" y="135"/>
                </a:lnTo>
                <a:lnTo>
                  <a:pt x="20" y="126"/>
                </a:lnTo>
                <a:lnTo>
                  <a:pt x="23" y="116"/>
                </a:lnTo>
                <a:lnTo>
                  <a:pt x="26" y="106"/>
                </a:lnTo>
                <a:lnTo>
                  <a:pt x="30" y="97"/>
                </a:lnTo>
                <a:lnTo>
                  <a:pt x="33" y="90"/>
                </a:lnTo>
                <a:lnTo>
                  <a:pt x="36" y="90"/>
                </a:lnTo>
                <a:lnTo>
                  <a:pt x="39" y="93"/>
                </a:lnTo>
                <a:lnTo>
                  <a:pt x="42" y="100"/>
                </a:lnTo>
                <a:lnTo>
                  <a:pt x="46" y="106"/>
                </a:lnTo>
                <a:lnTo>
                  <a:pt x="49" y="113"/>
                </a:lnTo>
                <a:lnTo>
                  <a:pt x="52" y="119"/>
                </a:lnTo>
                <a:lnTo>
                  <a:pt x="55" y="123"/>
                </a:lnTo>
                <a:lnTo>
                  <a:pt x="59" y="129"/>
                </a:lnTo>
                <a:lnTo>
                  <a:pt x="62" y="132"/>
                </a:lnTo>
                <a:lnTo>
                  <a:pt x="65" y="132"/>
                </a:lnTo>
                <a:lnTo>
                  <a:pt x="68" y="129"/>
                </a:lnTo>
                <a:lnTo>
                  <a:pt x="72" y="129"/>
                </a:lnTo>
                <a:lnTo>
                  <a:pt x="75" y="126"/>
                </a:lnTo>
                <a:lnTo>
                  <a:pt x="78" y="126"/>
                </a:lnTo>
                <a:lnTo>
                  <a:pt x="81" y="123"/>
                </a:lnTo>
                <a:lnTo>
                  <a:pt x="84" y="123"/>
                </a:lnTo>
                <a:lnTo>
                  <a:pt x="88" y="119"/>
                </a:lnTo>
                <a:lnTo>
                  <a:pt x="91" y="116"/>
                </a:lnTo>
                <a:lnTo>
                  <a:pt x="94" y="113"/>
                </a:lnTo>
                <a:lnTo>
                  <a:pt x="97" y="113"/>
                </a:lnTo>
                <a:lnTo>
                  <a:pt x="101" y="113"/>
                </a:lnTo>
                <a:lnTo>
                  <a:pt x="104" y="116"/>
                </a:lnTo>
                <a:lnTo>
                  <a:pt x="107" y="116"/>
                </a:lnTo>
                <a:lnTo>
                  <a:pt x="110" y="116"/>
                </a:lnTo>
                <a:lnTo>
                  <a:pt x="114" y="116"/>
                </a:lnTo>
                <a:lnTo>
                  <a:pt x="117" y="113"/>
                </a:lnTo>
                <a:lnTo>
                  <a:pt x="120" y="106"/>
                </a:lnTo>
                <a:lnTo>
                  <a:pt x="123" y="100"/>
                </a:lnTo>
                <a:lnTo>
                  <a:pt x="127" y="90"/>
                </a:lnTo>
                <a:lnTo>
                  <a:pt x="130" y="77"/>
                </a:lnTo>
                <a:lnTo>
                  <a:pt x="133" y="68"/>
                </a:lnTo>
                <a:lnTo>
                  <a:pt x="136" y="58"/>
                </a:lnTo>
                <a:lnTo>
                  <a:pt x="139" y="55"/>
                </a:lnTo>
                <a:lnTo>
                  <a:pt x="143" y="55"/>
                </a:lnTo>
                <a:lnTo>
                  <a:pt x="146" y="61"/>
                </a:lnTo>
                <a:lnTo>
                  <a:pt x="149" y="71"/>
                </a:lnTo>
                <a:lnTo>
                  <a:pt x="152" y="81"/>
                </a:lnTo>
                <a:lnTo>
                  <a:pt x="156" y="90"/>
                </a:lnTo>
                <a:lnTo>
                  <a:pt x="159" y="100"/>
                </a:lnTo>
                <a:lnTo>
                  <a:pt x="162" y="110"/>
                </a:lnTo>
                <a:lnTo>
                  <a:pt x="165" y="116"/>
                </a:lnTo>
                <a:lnTo>
                  <a:pt x="169" y="119"/>
                </a:lnTo>
                <a:lnTo>
                  <a:pt x="172" y="116"/>
                </a:lnTo>
                <a:lnTo>
                  <a:pt x="175" y="113"/>
                </a:lnTo>
                <a:lnTo>
                  <a:pt x="178" y="103"/>
                </a:lnTo>
                <a:lnTo>
                  <a:pt x="181" y="93"/>
                </a:lnTo>
                <a:lnTo>
                  <a:pt x="185" y="84"/>
                </a:lnTo>
                <a:lnTo>
                  <a:pt x="188" y="74"/>
                </a:lnTo>
                <a:lnTo>
                  <a:pt x="191" y="68"/>
                </a:lnTo>
                <a:lnTo>
                  <a:pt x="194" y="64"/>
                </a:lnTo>
                <a:lnTo>
                  <a:pt x="198" y="61"/>
                </a:lnTo>
                <a:lnTo>
                  <a:pt x="201" y="61"/>
                </a:lnTo>
                <a:lnTo>
                  <a:pt x="204" y="61"/>
                </a:lnTo>
                <a:lnTo>
                  <a:pt x="207" y="68"/>
                </a:lnTo>
                <a:lnTo>
                  <a:pt x="211" y="74"/>
                </a:lnTo>
                <a:lnTo>
                  <a:pt x="214" y="81"/>
                </a:lnTo>
                <a:lnTo>
                  <a:pt x="217" y="90"/>
                </a:lnTo>
                <a:lnTo>
                  <a:pt x="220" y="97"/>
                </a:lnTo>
                <a:lnTo>
                  <a:pt x="223" y="103"/>
                </a:lnTo>
                <a:lnTo>
                  <a:pt x="227" y="106"/>
                </a:lnTo>
                <a:lnTo>
                  <a:pt x="230" y="106"/>
                </a:lnTo>
                <a:lnTo>
                  <a:pt x="233" y="106"/>
                </a:lnTo>
                <a:lnTo>
                  <a:pt x="236" y="103"/>
                </a:lnTo>
                <a:lnTo>
                  <a:pt x="240" y="100"/>
                </a:lnTo>
                <a:lnTo>
                  <a:pt x="243" y="97"/>
                </a:lnTo>
                <a:lnTo>
                  <a:pt x="246" y="90"/>
                </a:lnTo>
                <a:lnTo>
                  <a:pt x="249" y="84"/>
                </a:lnTo>
                <a:lnTo>
                  <a:pt x="253" y="81"/>
                </a:lnTo>
                <a:lnTo>
                  <a:pt x="256" y="74"/>
                </a:lnTo>
                <a:lnTo>
                  <a:pt x="259" y="68"/>
                </a:lnTo>
                <a:lnTo>
                  <a:pt x="262" y="64"/>
                </a:lnTo>
                <a:lnTo>
                  <a:pt x="266" y="58"/>
                </a:lnTo>
                <a:lnTo>
                  <a:pt x="269" y="55"/>
                </a:lnTo>
                <a:lnTo>
                  <a:pt x="272" y="48"/>
                </a:lnTo>
                <a:lnTo>
                  <a:pt x="275" y="42"/>
                </a:lnTo>
                <a:lnTo>
                  <a:pt x="278" y="35"/>
                </a:lnTo>
                <a:lnTo>
                  <a:pt x="282" y="32"/>
                </a:lnTo>
                <a:lnTo>
                  <a:pt x="285" y="26"/>
                </a:lnTo>
                <a:lnTo>
                  <a:pt x="288" y="22"/>
                </a:lnTo>
                <a:lnTo>
                  <a:pt x="291" y="19"/>
                </a:lnTo>
                <a:lnTo>
                  <a:pt x="295" y="16"/>
                </a:lnTo>
                <a:lnTo>
                  <a:pt x="298" y="16"/>
                </a:lnTo>
                <a:lnTo>
                  <a:pt x="301" y="16"/>
                </a:lnTo>
                <a:lnTo>
                  <a:pt x="304" y="16"/>
                </a:lnTo>
                <a:lnTo>
                  <a:pt x="308" y="13"/>
                </a:lnTo>
                <a:lnTo>
                  <a:pt x="311" y="6"/>
                </a:lnTo>
                <a:lnTo>
                  <a:pt x="314" y="3"/>
                </a:lnTo>
                <a:lnTo>
                  <a:pt x="317" y="0"/>
                </a:lnTo>
                <a:lnTo>
                  <a:pt x="320" y="3"/>
                </a:lnTo>
                <a:lnTo>
                  <a:pt x="324" y="6"/>
                </a:lnTo>
                <a:lnTo>
                  <a:pt x="327" y="16"/>
                </a:lnTo>
                <a:lnTo>
                  <a:pt x="330" y="22"/>
                </a:lnTo>
                <a:lnTo>
                  <a:pt x="333" y="32"/>
                </a:lnTo>
                <a:lnTo>
                  <a:pt x="337" y="42"/>
                </a:lnTo>
                <a:lnTo>
                  <a:pt x="340" y="51"/>
                </a:lnTo>
                <a:lnTo>
                  <a:pt x="343" y="61"/>
                </a:lnTo>
                <a:lnTo>
                  <a:pt x="346" y="71"/>
                </a:lnTo>
                <a:lnTo>
                  <a:pt x="350" y="77"/>
                </a:lnTo>
                <a:lnTo>
                  <a:pt x="353" y="87"/>
                </a:lnTo>
                <a:lnTo>
                  <a:pt x="356" y="97"/>
                </a:lnTo>
                <a:lnTo>
                  <a:pt x="359" y="110"/>
                </a:lnTo>
                <a:lnTo>
                  <a:pt x="362" y="126"/>
                </a:lnTo>
                <a:lnTo>
                  <a:pt x="366" y="148"/>
                </a:lnTo>
                <a:lnTo>
                  <a:pt x="369" y="174"/>
                </a:lnTo>
                <a:lnTo>
                  <a:pt x="372" y="203"/>
                </a:lnTo>
                <a:lnTo>
                  <a:pt x="375" y="239"/>
                </a:lnTo>
                <a:lnTo>
                  <a:pt x="379" y="275"/>
                </a:lnTo>
                <a:lnTo>
                  <a:pt x="382" y="313"/>
                </a:lnTo>
                <a:lnTo>
                  <a:pt x="385" y="349"/>
                </a:lnTo>
                <a:lnTo>
                  <a:pt x="388" y="388"/>
                </a:lnTo>
                <a:lnTo>
                  <a:pt x="392" y="423"/>
                </a:lnTo>
                <a:lnTo>
                  <a:pt x="395" y="456"/>
                </a:lnTo>
                <a:lnTo>
                  <a:pt x="398" y="485"/>
                </a:lnTo>
                <a:lnTo>
                  <a:pt x="401" y="517"/>
                </a:lnTo>
                <a:lnTo>
                  <a:pt x="405" y="553"/>
                </a:lnTo>
                <a:lnTo>
                  <a:pt x="408" y="591"/>
                </a:lnTo>
                <a:lnTo>
                  <a:pt x="411" y="630"/>
                </a:lnTo>
                <a:lnTo>
                  <a:pt x="414" y="672"/>
                </a:lnTo>
                <a:lnTo>
                  <a:pt x="417" y="714"/>
                </a:lnTo>
                <a:lnTo>
                  <a:pt x="421" y="753"/>
                </a:lnTo>
                <a:lnTo>
                  <a:pt x="424" y="785"/>
                </a:lnTo>
                <a:lnTo>
                  <a:pt x="427" y="818"/>
                </a:lnTo>
                <a:lnTo>
                  <a:pt x="430" y="840"/>
                </a:lnTo>
                <a:lnTo>
                  <a:pt x="434" y="860"/>
                </a:lnTo>
                <a:lnTo>
                  <a:pt x="437" y="869"/>
                </a:lnTo>
                <a:lnTo>
                  <a:pt x="440" y="869"/>
                </a:lnTo>
                <a:lnTo>
                  <a:pt x="443" y="866"/>
                </a:lnTo>
                <a:lnTo>
                  <a:pt x="447" y="860"/>
                </a:lnTo>
                <a:lnTo>
                  <a:pt x="450" y="847"/>
                </a:lnTo>
                <a:lnTo>
                  <a:pt x="453" y="831"/>
                </a:lnTo>
                <a:lnTo>
                  <a:pt x="456" y="814"/>
                </a:lnTo>
                <a:lnTo>
                  <a:pt x="459" y="798"/>
                </a:lnTo>
                <a:lnTo>
                  <a:pt x="463" y="785"/>
                </a:lnTo>
                <a:lnTo>
                  <a:pt x="466" y="779"/>
                </a:lnTo>
                <a:lnTo>
                  <a:pt x="469" y="772"/>
                </a:lnTo>
                <a:lnTo>
                  <a:pt x="472" y="769"/>
                </a:lnTo>
                <a:lnTo>
                  <a:pt x="476" y="766"/>
                </a:lnTo>
                <a:lnTo>
                  <a:pt x="479" y="766"/>
                </a:lnTo>
                <a:lnTo>
                  <a:pt x="482" y="766"/>
                </a:lnTo>
                <a:lnTo>
                  <a:pt x="485" y="769"/>
                </a:lnTo>
                <a:lnTo>
                  <a:pt x="489" y="769"/>
                </a:lnTo>
                <a:lnTo>
                  <a:pt x="492" y="769"/>
                </a:lnTo>
                <a:lnTo>
                  <a:pt x="495" y="763"/>
                </a:lnTo>
                <a:lnTo>
                  <a:pt x="498" y="756"/>
                </a:lnTo>
                <a:lnTo>
                  <a:pt x="501" y="750"/>
                </a:lnTo>
                <a:lnTo>
                  <a:pt x="505" y="737"/>
                </a:lnTo>
                <a:lnTo>
                  <a:pt x="508" y="727"/>
                </a:lnTo>
                <a:lnTo>
                  <a:pt x="511" y="714"/>
                </a:lnTo>
                <a:lnTo>
                  <a:pt x="514" y="698"/>
                </a:lnTo>
                <a:lnTo>
                  <a:pt x="518" y="682"/>
                </a:lnTo>
                <a:lnTo>
                  <a:pt x="521" y="666"/>
                </a:lnTo>
                <a:lnTo>
                  <a:pt x="524" y="650"/>
                </a:lnTo>
                <a:lnTo>
                  <a:pt x="527" y="637"/>
                </a:lnTo>
                <a:lnTo>
                  <a:pt x="531" y="624"/>
                </a:lnTo>
                <a:lnTo>
                  <a:pt x="534" y="611"/>
                </a:lnTo>
                <a:lnTo>
                  <a:pt x="537" y="595"/>
                </a:lnTo>
                <a:lnTo>
                  <a:pt x="540" y="582"/>
                </a:lnTo>
                <a:lnTo>
                  <a:pt x="544" y="569"/>
                </a:lnTo>
                <a:lnTo>
                  <a:pt x="547" y="556"/>
                </a:lnTo>
                <a:lnTo>
                  <a:pt x="550" y="543"/>
                </a:lnTo>
                <a:lnTo>
                  <a:pt x="553" y="533"/>
                </a:lnTo>
                <a:lnTo>
                  <a:pt x="556" y="523"/>
                </a:lnTo>
                <a:lnTo>
                  <a:pt x="560" y="511"/>
                </a:lnTo>
                <a:lnTo>
                  <a:pt x="563" y="498"/>
                </a:lnTo>
                <a:lnTo>
                  <a:pt x="566" y="488"/>
                </a:lnTo>
                <a:lnTo>
                  <a:pt x="569" y="475"/>
                </a:lnTo>
                <a:lnTo>
                  <a:pt x="573" y="469"/>
                </a:lnTo>
                <a:lnTo>
                  <a:pt x="576" y="456"/>
                </a:lnTo>
                <a:lnTo>
                  <a:pt x="579" y="443"/>
                </a:lnTo>
                <a:lnTo>
                  <a:pt x="582" y="430"/>
                </a:lnTo>
                <a:lnTo>
                  <a:pt x="586" y="417"/>
                </a:lnTo>
                <a:lnTo>
                  <a:pt x="589" y="407"/>
                </a:lnTo>
                <a:lnTo>
                  <a:pt x="592" y="397"/>
                </a:lnTo>
                <a:lnTo>
                  <a:pt x="595" y="394"/>
                </a:lnTo>
                <a:lnTo>
                  <a:pt x="598" y="388"/>
                </a:lnTo>
                <a:lnTo>
                  <a:pt x="602" y="384"/>
                </a:lnTo>
                <a:lnTo>
                  <a:pt x="605" y="378"/>
                </a:lnTo>
                <a:lnTo>
                  <a:pt x="608" y="372"/>
                </a:lnTo>
                <a:lnTo>
                  <a:pt x="611" y="365"/>
                </a:lnTo>
                <a:lnTo>
                  <a:pt x="615" y="359"/>
                </a:lnTo>
                <a:lnTo>
                  <a:pt x="618" y="349"/>
                </a:lnTo>
                <a:lnTo>
                  <a:pt x="621" y="336"/>
                </a:lnTo>
                <a:lnTo>
                  <a:pt x="624" y="323"/>
                </a:lnTo>
                <a:lnTo>
                  <a:pt x="628" y="307"/>
                </a:lnTo>
                <a:lnTo>
                  <a:pt x="631" y="287"/>
                </a:lnTo>
                <a:lnTo>
                  <a:pt x="634" y="271"/>
                </a:lnTo>
                <a:lnTo>
                  <a:pt x="637" y="255"/>
                </a:lnTo>
                <a:lnTo>
                  <a:pt x="640" y="239"/>
                </a:lnTo>
                <a:lnTo>
                  <a:pt x="644" y="223"/>
                </a:lnTo>
                <a:lnTo>
                  <a:pt x="647" y="210"/>
                </a:lnTo>
                <a:lnTo>
                  <a:pt x="650" y="197"/>
                </a:lnTo>
                <a:lnTo>
                  <a:pt x="653" y="181"/>
                </a:lnTo>
                <a:lnTo>
                  <a:pt x="657" y="168"/>
                </a:lnTo>
                <a:lnTo>
                  <a:pt x="660" y="155"/>
                </a:lnTo>
                <a:lnTo>
                  <a:pt x="663" y="139"/>
                </a:lnTo>
                <a:lnTo>
                  <a:pt x="666" y="126"/>
                </a:lnTo>
                <a:lnTo>
                  <a:pt x="670" y="110"/>
                </a:lnTo>
                <a:lnTo>
                  <a:pt x="673" y="93"/>
                </a:lnTo>
                <a:lnTo>
                  <a:pt x="676" y="81"/>
                </a:lnTo>
                <a:lnTo>
                  <a:pt x="679" y="68"/>
                </a:lnTo>
                <a:lnTo>
                  <a:pt x="683" y="58"/>
                </a:lnTo>
                <a:lnTo>
                  <a:pt x="686" y="51"/>
                </a:lnTo>
                <a:lnTo>
                  <a:pt x="689" y="48"/>
                </a:lnTo>
                <a:lnTo>
                  <a:pt x="692" y="42"/>
                </a:lnTo>
                <a:lnTo>
                  <a:pt x="695" y="38"/>
                </a:lnTo>
                <a:lnTo>
                  <a:pt x="699" y="35"/>
                </a:lnTo>
                <a:lnTo>
                  <a:pt x="702" y="35"/>
                </a:lnTo>
                <a:lnTo>
                  <a:pt x="705" y="35"/>
                </a:lnTo>
                <a:lnTo>
                  <a:pt x="708" y="32"/>
                </a:lnTo>
                <a:lnTo>
                  <a:pt x="712" y="32"/>
                </a:lnTo>
                <a:lnTo>
                  <a:pt x="715" y="29"/>
                </a:lnTo>
                <a:lnTo>
                  <a:pt x="718" y="29"/>
                </a:lnTo>
                <a:lnTo>
                  <a:pt x="721" y="26"/>
                </a:lnTo>
                <a:lnTo>
                  <a:pt x="725" y="26"/>
                </a:lnTo>
                <a:lnTo>
                  <a:pt x="728" y="26"/>
                </a:lnTo>
                <a:lnTo>
                  <a:pt x="731" y="29"/>
                </a:lnTo>
                <a:lnTo>
                  <a:pt x="734" y="35"/>
                </a:lnTo>
                <a:lnTo>
                  <a:pt x="737" y="42"/>
                </a:lnTo>
                <a:lnTo>
                  <a:pt x="741" y="48"/>
                </a:lnTo>
                <a:lnTo>
                  <a:pt x="744" y="58"/>
                </a:lnTo>
                <a:lnTo>
                  <a:pt x="747" y="68"/>
                </a:lnTo>
                <a:lnTo>
                  <a:pt x="750" y="74"/>
                </a:lnTo>
                <a:lnTo>
                  <a:pt x="754" y="81"/>
                </a:lnTo>
                <a:lnTo>
                  <a:pt x="757" y="87"/>
                </a:lnTo>
                <a:lnTo>
                  <a:pt x="760" y="93"/>
                </a:lnTo>
                <a:lnTo>
                  <a:pt x="763" y="97"/>
                </a:lnTo>
                <a:lnTo>
                  <a:pt x="767" y="103"/>
                </a:lnTo>
                <a:lnTo>
                  <a:pt x="770" y="106"/>
                </a:lnTo>
                <a:lnTo>
                  <a:pt x="773" y="113"/>
                </a:lnTo>
                <a:lnTo>
                  <a:pt x="776" y="123"/>
                </a:lnTo>
                <a:lnTo>
                  <a:pt x="779" y="132"/>
                </a:lnTo>
                <a:lnTo>
                  <a:pt x="783" y="145"/>
                </a:lnTo>
                <a:lnTo>
                  <a:pt x="786" y="158"/>
                </a:lnTo>
                <a:lnTo>
                  <a:pt x="789" y="174"/>
                </a:lnTo>
                <a:lnTo>
                  <a:pt x="792" y="187"/>
                </a:lnTo>
                <a:lnTo>
                  <a:pt x="796" y="200"/>
                </a:lnTo>
                <a:lnTo>
                  <a:pt x="799" y="210"/>
                </a:lnTo>
                <a:lnTo>
                  <a:pt x="802" y="216"/>
                </a:lnTo>
                <a:lnTo>
                  <a:pt x="805" y="223"/>
                </a:lnTo>
                <a:lnTo>
                  <a:pt x="809" y="226"/>
                </a:lnTo>
                <a:lnTo>
                  <a:pt x="812" y="229"/>
                </a:lnTo>
                <a:lnTo>
                  <a:pt x="815" y="236"/>
                </a:lnTo>
                <a:lnTo>
                  <a:pt x="818" y="242"/>
                </a:lnTo>
                <a:lnTo>
                  <a:pt x="822" y="245"/>
                </a:lnTo>
                <a:lnTo>
                  <a:pt x="825" y="252"/>
                </a:lnTo>
                <a:lnTo>
                  <a:pt x="828" y="252"/>
                </a:lnTo>
                <a:lnTo>
                  <a:pt x="831" y="252"/>
                </a:lnTo>
                <a:lnTo>
                  <a:pt x="834" y="255"/>
                </a:lnTo>
                <a:lnTo>
                  <a:pt x="838" y="255"/>
                </a:lnTo>
                <a:lnTo>
                  <a:pt x="841" y="255"/>
                </a:lnTo>
                <a:lnTo>
                  <a:pt x="844" y="258"/>
                </a:lnTo>
                <a:lnTo>
                  <a:pt x="847" y="265"/>
                </a:lnTo>
                <a:lnTo>
                  <a:pt x="851" y="268"/>
                </a:lnTo>
                <a:lnTo>
                  <a:pt x="854" y="281"/>
                </a:lnTo>
                <a:lnTo>
                  <a:pt x="857" y="294"/>
                </a:lnTo>
                <a:lnTo>
                  <a:pt x="860" y="310"/>
                </a:lnTo>
                <a:lnTo>
                  <a:pt x="864" y="326"/>
                </a:lnTo>
                <a:lnTo>
                  <a:pt x="867" y="339"/>
                </a:lnTo>
                <a:lnTo>
                  <a:pt x="870" y="355"/>
                </a:lnTo>
                <a:lnTo>
                  <a:pt x="873" y="362"/>
                </a:lnTo>
                <a:lnTo>
                  <a:pt x="876" y="368"/>
                </a:lnTo>
                <a:lnTo>
                  <a:pt x="880" y="368"/>
                </a:lnTo>
                <a:lnTo>
                  <a:pt x="883" y="368"/>
                </a:lnTo>
                <a:lnTo>
                  <a:pt x="886" y="368"/>
                </a:lnTo>
                <a:lnTo>
                  <a:pt x="889" y="372"/>
                </a:lnTo>
                <a:lnTo>
                  <a:pt x="893" y="378"/>
                </a:lnTo>
                <a:lnTo>
                  <a:pt x="896" y="384"/>
                </a:lnTo>
                <a:lnTo>
                  <a:pt x="899" y="394"/>
                </a:lnTo>
                <a:lnTo>
                  <a:pt x="902" y="407"/>
                </a:lnTo>
                <a:lnTo>
                  <a:pt x="906" y="423"/>
                </a:lnTo>
                <a:lnTo>
                  <a:pt x="909" y="436"/>
                </a:lnTo>
                <a:lnTo>
                  <a:pt x="912" y="452"/>
                </a:lnTo>
                <a:lnTo>
                  <a:pt x="915" y="465"/>
                </a:lnTo>
                <a:lnTo>
                  <a:pt x="918" y="469"/>
                </a:lnTo>
                <a:lnTo>
                  <a:pt x="922" y="478"/>
                </a:lnTo>
                <a:lnTo>
                  <a:pt x="925" y="481"/>
                </a:lnTo>
                <a:lnTo>
                  <a:pt x="928" y="485"/>
                </a:lnTo>
                <a:lnTo>
                  <a:pt x="931" y="488"/>
                </a:lnTo>
                <a:lnTo>
                  <a:pt x="935" y="491"/>
                </a:lnTo>
                <a:lnTo>
                  <a:pt x="938" y="491"/>
                </a:lnTo>
                <a:lnTo>
                  <a:pt x="941" y="491"/>
                </a:lnTo>
                <a:lnTo>
                  <a:pt x="944" y="491"/>
                </a:lnTo>
                <a:lnTo>
                  <a:pt x="948" y="491"/>
                </a:lnTo>
                <a:lnTo>
                  <a:pt x="951" y="494"/>
                </a:lnTo>
                <a:lnTo>
                  <a:pt x="954" y="498"/>
                </a:lnTo>
                <a:lnTo>
                  <a:pt x="957" y="504"/>
                </a:lnTo>
                <a:lnTo>
                  <a:pt x="960" y="511"/>
                </a:lnTo>
                <a:lnTo>
                  <a:pt x="964" y="520"/>
                </a:lnTo>
                <a:lnTo>
                  <a:pt x="967" y="527"/>
                </a:lnTo>
                <a:lnTo>
                  <a:pt x="970" y="533"/>
                </a:lnTo>
                <a:lnTo>
                  <a:pt x="973" y="540"/>
                </a:lnTo>
                <a:lnTo>
                  <a:pt x="977" y="540"/>
                </a:lnTo>
                <a:lnTo>
                  <a:pt x="980" y="543"/>
                </a:lnTo>
                <a:lnTo>
                  <a:pt x="983" y="543"/>
                </a:lnTo>
                <a:lnTo>
                  <a:pt x="986" y="543"/>
                </a:lnTo>
                <a:lnTo>
                  <a:pt x="990" y="543"/>
                </a:lnTo>
                <a:lnTo>
                  <a:pt x="993" y="540"/>
                </a:lnTo>
                <a:lnTo>
                  <a:pt x="996" y="540"/>
                </a:lnTo>
                <a:lnTo>
                  <a:pt x="999" y="543"/>
                </a:lnTo>
                <a:lnTo>
                  <a:pt x="1003" y="543"/>
                </a:lnTo>
                <a:lnTo>
                  <a:pt x="1006" y="546"/>
                </a:lnTo>
                <a:lnTo>
                  <a:pt x="1009" y="546"/>
                </a:lnTo>
                <a:lnTo>
                  <a:pt x="1012" y="549"/>
                </a:lnTo>
                <a:lnTo>
                  <a:pt x="1015" y="553"/>
                </a:lnTo>
                <a:lnTo>
                  <a:pt x="1019" y="556"/>
                </a:lnTo>
                <a:lnTo>
                  <a:pt x="1022" y="559"/>
                </a:lnTo>
                <a:lnTo>
                  <a:pt x="1025" y="562"/>
                </a:lnTo>
                <a:lnTo>
                  <a:pt x="1028" y="566"/>
                </a:lnTo>
                <a:lnTo>
                  <a:pt x="1032" y="572"/>
                </a:lnTo>
                <a:lnTo>
                  <a:pt x="1035" y="578"/>
                </a:lnTo>
                <a:lnTo>
                  <a:pt x="1038" y="585"/>
                </a:lnTo>
                <a:lnTo>
                  <a:pt x="1041" y="591"/>
                </a:lnTo>
                <a:lnTo>
                  <a:pt x="1045" y="598"/>
                </a:lnTo>
                <a:lnTo>
                  <a:pt x="1048" y="601"/>
                </a:lnTo>
                <a:lnTo>
                  <a:pt x="1051" y="604"/>
                </a:lnTo>
                <a:lnTo>
                  <a:pt x="1054" y="598"/>
                </a:lnTo>
                <a:lnTo>
                  <a:pt x="1057" y="595"/>
                </a:lnTo>
                <a:lnTo>
                  <a:pt x="1061" y="588"/>
                </a:lnTo>
                <a:lnTo>
                  <a:pt x="1064" y="578"/>
                </a:lnTo>
                <a:lnTo>
                  <a:pt x="1067" y="572"/>
                </a:lnTo>
                <a:lnTo>
                  <a:pt x="1070" y="566"/>
                </a:lnTo>
                <a:lnTo>
                  <a:pt x="1074" y="559"/>
                </a:lnTo>
                <a:lnTo>
                  <a:pt x="1077" y="556"/>
                </a:lnTo>
                <a:lnTo>
                  <a:pt x="1080" y="549"/>
                </a:lnTo>
                <a:lnTo>
                  <a:pt x="1083" y="546"/>
                </a:lnTo>
                <a:lnTo>
                  <a:pt x="1087" y="546"/>
                </a:lnTo>
                <a:lnTo>
                  <a:pt x="1090" y="546"/>
                </a:lnTo>
                <a:lnTo>
                  <a:pt x="1093" y="549"/>
                </a:lnTo>
                <a:lnTo>
                  <a:pt x="1096" y="553"/>
                </a:lnTo>
                <a:lnTo>
                  <a:pt x="1099" y="556"/>
                </a:lnTo>
                <a:lnTo>
                  <a:pt x="1103" y="562"/>
                </a:lnTo>
                <a:lnTo>
                  <a:pt x="1106" y="569"/>
                </a:lnTo>
                <a:lnTo>
                  <a:pt x="1109" y="572"/>
                </a:lnTo>
                <a:lnTo>
                  <a:pt x="1112" y="582"/>
                </a:lnTo>
                <a:lnTo>
                  <a:pt x="1116" y="588"/>
                </a:lnTo>
                <a:lnTo>
                  <a:pt x="1119" y="595"/>
                </a:lnTo>
                <a:lnTo>
                  <a:pt x="1122" y="604"/>
                </a:lnTo>
                <a:lnTo>
                  <a:pt x="1125" y="614"/>
                </a:lnTo>
                <a:lnTo>
                  <a:pt x="1129" y="624"/>
                </a:lnTo>
                <a:lnTo>
                  <a:pt x="1132" y="630"/>
                </a:lnTo>
                <a:lnTo>
                  <a:pt x="1135" y="637"/>
                </a:lnTo>
                <a:lnTo>
                  <a:pt x="1138" y="643"/>
                </a:lnTo>
                <a:lnTo>
                  <a:pt x="1142" y="653"/>
                </a:lnTo>
                <a:lnTo>
                  <a:pt x="1145" y="663"/>
                </a:lnTo>
                <a:lnTo>
                  <a:pt x="1148" y="672"/>
                </a:lnTo>
                <a:lnTo>
                  <a:pt x="1151" y="682"/>
                </a:lnTo>
                <a:lnTo>
                  <a:pt x="1154" y="688"/>
                </a:lnTo>
                <a:lnTo>
                  <a:pt x="1158" y="695"/>
                </a:lnTo>
                <a:lnTo>
                  <a:pt x="1161" y="701"/>
                </a:lnTo>
                <a:lnTo>
                  <a:pt x="1164" y="708"/>
                </a:lnTo>
                <a:lnTo>
                  <a:pt x="1167" y="714"/>
                </a:lnTo>
                <a:lnTo>
                  <a:pt x="1171" y="721"/>
                </a:lnTo>
                <a:lnTo>
                  <a:pt x="1174" y="727"/>
                </a:lnTo>
                <a:lnTo>
                  <a:pt x="1177" y="730"/>
                </a:lnTo>
                <a:lnTo>
                  <a:pt x="1180" y="737"/>
                </a:lnTo>
                <a:lnTo>
                  <a:pt x="1184" y="737"/>
                </a:lnTo>
                <a:lnTo>
                  <a:pt x="1187" y="737"/>
                </a:lnTo>
                <a:lnTo>
                  <a:pt x="1190" y="737"/>
                </a:lnTo>
                <a:lnTo>
                  <a:pt x="1193" y="734"/>
                </a:lnTo>
                <a:lnTo>
                  <a:pt x="1196" y="730"/>
                </a:lnTo>
                <a:lnTo>
                  <a:pt x="1200" y="724"/>
                </a:lnTo>
                <a:lnTo>
                  <a:pt x="1203" y="721"/>
                </a:lnTo>
                <a:lnTo>
                  <a:pt x="1206" y="721"/>
                </a:lnTo>
                <a:lnTo>
                  <a:pt x="1209" y="714"/>
                </a:lnTo>
                <a:lnTo>
                  <a:pt x="1213" y="711"/>
                </a:lnTo>
                <a:lnTo>
                  <a:pt x="1216" y="708"/>
                </a:lnTo>
                <a:lnTo>
                  <a:pt x="1219" y="705"/>
                </a:lnTo>
                <a:lnTo>
                  <a:pt x="1222" y="701"/>
                </a:lnTo>
                <a:lnTo>
                  <a:pt x="1226" y="698"/>
                </a:lnTo>
                <a:lnTo>
                  <a:pt x="1229" y="698"/>
                </a:lnTo>
                <a:lnTo>
                  <a:pt x="1232" y="695"/>
                </a:lnTo>
                <a:lnTo>
                  <a:pt x="1235" y="695"/>
                </a:lnTo>
                <a:lnTo>
                  <a:pt x="1238" y="692"/>
                </a:lnTo>
                <a:lnTo>
                  <a:pt x="1242" y="688"/>
                </a:lnTo>
                <a:lnTo>
                  <a:pt x="1245" y="685"/>
                </a:lnTo>
                <a:lnTo>
                  <a:pt x="1248" y="682"/>
                </a:lnTo>
                <a:lnTo>
                  <a:pt x="1251" y="679"/>
                </a:lnTo>
                <a:lnTo>
                  <a:pt x="1255" y="679"/>
                </a:lnTo>
                <a:lnTo>
                  <a:pt x="1258" y="682"/>
                </a:lnTo>
                <a:lnTo>
                  <a:pt x="1261" y="682"/>
                </a:lnTo>
                <a:lnTo>
                  <a:pt x="1264" y="685"/>
                </a:lnTo>
                <a:lnTo>
                  <a:pt x="1268" y="685"/>
                </a:lnTo>
                <a:lnTo>
                  <a:pt x="1271" y="685"/>
                </a:lnTo>
                <a:lnTo>
                  <a:pt x="1274" y="685"/>
                </a:lnTo>
                <a:lnTo>
                  <a:pt x="1277" y="682"/>
                </a:lnTo>
                <a:lnTo>
                  <a:pt x="1281" y="679"/>
                </a:lnTo>
                <a:lnTo>
                  <a:pt x="1284" y="675"/>
                </a:lnTo>
                <a:lnTo>
                  <a:pt x="1287" y="672"/>
                </a:lnTo>
                <a:lnTo>
                  <a:pt x="1290" y="666"/>
                </a:lnTo>
                <a:lnTo>
                  <a:pt x="1293" y="656"/>
                </a:lnTo>
                <a:lnTo>
                  <a:pt x="1297" y="643"/>
                </a:lnTo>
                <a:lnTo>
                  <a:pt x="1300" y="633"/>
                </a:lnTo>
                <a:lnTo>
                  <a:pt x="1303" y="624"/>
                </a:lnTo>
                <a:lnTo>
                  <a:pt x="1306" y="620"/>
                </a:lnTo>
                <a:lnTo>
                  <a:pt x="1310" y="620"/>
                </a:lnTo>
                <a:lnTo>
                  <a:pt x="1313" y="624"/>
                </a:lnTo>
                <a:lnTo>
                  <a:pt x="1316" y="630"/>
                </a:lnTo>
                <a:lnTo>
                  <a:pt x="1319" y="637"/>
                </a:lnTo>
                <a:lnTo>
                  <a:pt x="1323" y="640"/>
                </a:lnTo>
                <a:lnTo>
                  <a:pt x="1326" y="643"/>
                </a:lnTo>
                <a:lnTo>
                  <a:pt x="1329" y="640"/>
                </a:lnTo>
                <a:lnTo>
                  <a:pt x="1332" y="637"/>
                </a:lnTo>
                <a:lnTo>
                  <a:pt x="1335" y="633"/>
                </a:lnTo>
                <a:lnTo>
                  <a:pt x="1339" y="627"/>
                </a:lnTo>
                <a:lnTo>
                  <a:pt x="1342" y="620"/>
                </a:lnTo>
                <a:lnTo>
                  <a:pt x="1345" y="611"/>
                </a:lnTo>
                <a:lnTo>
                  <a:pt x="1348" y="601"/>
                </a:lnTo>
                <a:lnTo>
                  <a:pt x="1352" y="588"/>
                </a:lnTo>
                <a:lnTo>
                  <a:pt x="1355" y="578"/>
                </a:lnTo>
                <a:lnTo>
                  <a:pt x="1358" y="569"/>
                </a:lnTo>
                <a:lnTo>
                  <a:pt x="1361" y="562"/>
                </a:lnTo>
                <a:lnTo>
                  <a:pt x="1365" y="556"/>
                </a:lnTo>
                <a:lnTo>
                  <a:pt x="1368" y="549"/>
                </a:lnTo>
                <a:lnTo>
                  <a:pt x="1371" y="546"/>
                </a:lnTo>
                <a:lnTo>
                  <a:pt x="1374" y="540"/>
                </a:lnTo>
                <a:lnTo>
                  <a:pt x="1377" y="533"/>
                </a:lnTo>
                <a:lnTo>
                  <a:pt x="1381" y="530"/>
                </a:lnTo>
                <a:lnTo>
                  <a:pt x="1384" y="527"/>
                </a:lnTo>
                <a:lnTo>
                  <a:pt x="1387" y="523"/>
                </a:lnTo>
                <a:lnTo>
                  <a:pt x="1390" y="520"/>
                </a:lnTo>
                <a:lnTo>
                  <a:pt x="1394" y="517"/>
                </a:lnTo>
                <a:lnTo>
                  <a:pt x="1397" y="514"/>
                </a:lnTo>
                <a:lnTo>
                  <a:pt x="1400" y="507"/>
                </a:lnTo>
                <a:lnTo>
                  <a:pt x="1403" y="504"/>
                </a:lnTo>
                <a:lnTo>
                  <a:pt x="1407" y="498"/>
                </a:lnTo>
                <a:lnTo>
                  <a:pt x="1410" y="491"/>
                </a:lnTo>
                <a:lnTo>
                  <a:pt x="1413" y="488"/>
                </a:lnTo>
                <a:lnTo>
                  <a:pt x="1416" y="481"/>
                </a:lnTo>
                <a:lnTo>
                  <a:pt x="1420" y="478"/>
                </a:lnTo>
                <a:lnTo>
                  <a:pt x="1423" y="475"/>
                </a:lnTo>
                <a:lnTo>
                  <a:pt x="1426" y="472"/>
                </a:lnTo>
                <a:lnTo>
                  <a:pt x="1429" y="469"/>
                </a:lnTo>
                <a:lnTo>
                  <a:pt x="1432" y="465"/>
                </a:lnTo>
                <a:lnTo>
                  <a:pt x="1436" y="459"/>
                </a:lnTo>
                <a:lnTo>
                  <a:pt x="1439" y="449"/>
                </a:lnTo>
                <a:lnTo>
                  <a:pt x="1442" y="439"/>
                </a:lnTo>
                <a:lnTo>
                  <a:pt x="1445" y="433"/>
                </a:lnTo>
                <a:lnTo>
                  <a:pt x="1449" y="423"/>
                </a:lnTo>
                <a:lnTo>
                  <a:pt x="1452" y="417"/>
                </a:lnTo>
                <a:lnTo>
                  <a:pt x="1455" y="407"/>
                </a:lnTo>
                <a:lnTo>
                  <a:pt x="1458" y="404"/>
                </a:lnTo>
                <a:lnTo>
                  <a:pt x="1462" y="397"/>
                </a:lnTo>
                <a:lnTo>
                  <a:pt x="1465" y="391"/>
                </a:lnTo>
                <a:lnTo>
                  <a:pt x="1468" y="388"/>
                </a:lnTo>
                <a:lnTo>
                  <a:pt x="1471" y="381"/>
                </a:lnTo>
                <a:lnTo>
                  <a:pt x="1474" y="378"/>
                </a:lnTo>
                <a:lnTo>
                  <a:pt x="1478" y="372"/>
                </a:lnTo>
                <a:lnTo>
                  <a:pt x="1481" y="365"/>
                </a:lnTo>
                <a:lnTo>
                  <a:pt x="1484" y="355"/>
                </a:lnTo>
                <a:lnTo>
                  <a:pt x="1487" y="349"/>
                </a:lnTo>
                <a:lnTo>
                  <a:pt x="1491" y="339"/>
                </a:lnTo>
                <a:lnTo>
                  <a:pt x="1494" y="336"/>
                </a:lnTo>
                <a:lnTo>
                  <a:pt x="1497" y="333"/>
                </a:lnTo>
                <a:lnTo>
                  <a:pt x="1500" y="329"/>
                </a:lnTo>
                <a:lnTo>
                  <a:pt x="1504" y="329"/>
                </a:lnTo>
                <a:lnTo>
                  <a:pt x="1507" y="329"/>
                </a:lnTo>
                <a:lnTo>
                  <a:pt x="1510" y="326"/>
                </a:lnTo>
                <a:lnTo>
                  <a:pt x="1513" y="326"/>
                </a:lnTo>
                <a:lnTo>
                  <a:pt x="1516" y="323"/>
                </a:lnTo>
                <a:lnTo>
                  <a:pt x="1520" y="320"/>
                </a:lnTo>
                <a:lnTo>
                  <a:pt x="1523" y="313"/>
                </a:lnTo>
                <a:lnTo>
                  <a:pt x="1526" y="310"/>
                </a:lnTo>
                <a:lnTo>
                  <a:pt x="1529" y="304"/>
                </a:lnTo>
                <a:lnTo>
                  <a:pt x="1533" y="297"/>
                </a:lnTo>
                <a:lnTo>
                  <a:pt x="1536" y="291"/>
                </a:lnTo>
                <a:lnTo>
                  <a:pt x="1539" y="287"/>
                </a:lnTo>
                <a:lnTo>
                  <a:pt x="1542" y="284"/>
                </a:lnTo>
                <a:lnTo>
                  <a:pt x="1546" y="281"/>
                </a:lnTo>
                <a:lnTo>
                  <a:pt x="1549" y="281"/>
                </a:lnTo>
                <a:lnTo>
                  <a:pt x="1552" y="284"/>
                </a:lnTo>
                <a:lnTo>
                  <a:pt x="1555" y="287"/>
                </a:lnTo>
                <a:lnTo>
                  <a:pt x="1559" y="291"/>
                </a:lnTo>
                <a:lnTo>
                  <a:pt x="1562" y="294"/>
                </a:lnTo>
                <a:lnTo>
                  <a:pt x="1565" y="297"/>
                </a:lnTo>
                <a:lnTo>
                  <a:pt x="1568" y="297"/>
                </a:lnTo>
                <a:lnTo>
                  <a:pt x="1571" y="297"/>
                </a:lnTo>
                <a:lnTo>
                  <a:pt x="1575" y="291"/>
                </a:lnTo>
                <a:lnTo>
                  <a:pt x="1578" y="287"/>
                </a:lnTo>
                <a:lnTo>
                  <a:pt x="1581" y="287"/>
                </a:lnTo>
                <a:lnTo>
                  <a:pt x="1584" y="287"/>
                </a:lnTo>
                <a:lnTo>
                  <a:pt x="1588" y="287"/>
                </a:lnTo>
                <a:lnTo>
                  <a:pt x="1591" y="287"/>
                </a:lnTo>
                <a:lnTo>
                  <a:pt x="1594" y="287"/>
                </a:lnTo>
                <a:lnTo>
                  <a:pt x="1597" y="287"/>
                </a:lnTo>
                <a:lnTo>
                  <a:pt x="1601" y="284"/>
                </a:lnTo>
                <a:lnTo>
                  <a:pt x="1604" y="284"/>
                </a:lnTo>
                <a:lnTo>
                  <a:pt x="1607" y="281"/>
                </a:lnTo>
                <a:lnTo>
                  <a:pt x="1610" y="275"/>
                </a:lnTo>
                <a:lnTo>
                  <a:pt x="1613" y="265"/>
                </a:lnTo>
                <a:lnTo>
                  <a:pt x="1617" y="252"/>
                </a:lnTo>
                <a:lnTo>
                  <a:pt x="1620" y="239"/>
                </a:lnTo>
                <a:lnTo>
                  <a:pt x="1623" y="229"/>
                </a:lnTo>
                <a:lnTo>
                  <a:pt x="1626" y="220"/>
                </a:lnTo>
                <a:lnTo>
                  <a:pt x="1630" y="213"/>
                </a:lnTo>
                <a:lnTo>
                  <a:pt x="1633" y="210"/>
                </a:lnTo>
                <a:lnTo>
                  <a:pt x="1636" y="210"/>
                </a:lnTo>
                <a:lnTo>
                  <a:pt x="1639" y="213"/>
                </a:lnTo>
                <a:lnTo>
                  <a:pt x="1643" y="220"/>
                </a:lnTo>
                <a:lnTo>
                  <a:pt x="1646" y="223"/>
                </a:lnTo>
                <a:lnTo>
                  <a:pt x="1649" y="226"/>
                </a:lnTo>
                <a:lnTo>
                  <a:pt x="1652" y="226"/>
                </a:lnTo>
                <a:lnTo>
                  <a:pt x="1655" y="226"/>
                </a:lnTo>
                <a:lnTo>
                  <a:pt x="1659" y="226"/>
                </a:lnTo>
                <a:lnTo>
                  <a:pt x="1662" y="223"/>
                </a:lnTo>
                <a:lnTo>
                  <a:pt x="1665" y="223"/>
                </a:lnTo>
                <a:lnTo>
                  <a:pt x="1668" y="223"/>
                </a:lnTo>
                <a:lnTo>
                  <a:pt x="1672" y="226"/>
                </a:lnTo>
                <a:lnTo>
                  <a:pt x="1675" y="226"/>
                </a:lnTo>
                <a:lnTo>
                  <a:pt x="1678" y="229"/>
                </a:lnTo>
                <a:lnTo>
                  <a:pt x="1681" y="232"/>
                </a:lnTo>
                <a:lnTo>
                  <a:pt x="1685" y="236"/>
                </a:lnTo>
                <a:lnTo>
                  <a:pt x="1688" y="239"/>
                </a:lnTo>
                <a:lnTo>
                  <a:pt x="1691" y="245"/>
                </a:lnTo>
                <a:lnTo>
                  <a:pt x="1694" y="249"/>
                </a:lnTo>
                <a:lnTo>
                  <a:pt x="1698" y="252"/>
                </a:lnTo>
                <a:lnTo>
                  <a:pt x="1701" y="252"/>
                </a:lnTo>
                <a:lnTo>
                  <a:pt x="1704" y="252"/>
                </a:lnTo>
                <a:lnTo>
                  <a:pt x="1707" y="252"/>
                </a:lnTo>
                <a:lnTo>
                  <a:pt x="1710" y="252"/>
                </a:lnTo>
                <a:lnTo>
                  <a:pt x="1714" y="252"/>
                </a:lnTo>
                <a:lnTo>
                  <a:pt x="1717" y="249"/>
                </a:lnTo>
                <a:lnTo>
                  <a:pt x="1720" y="242"/>
                </a:lnTo>
                <a:lnTo>
                  <a:pt x="1723" y="236"/>
                </a:lnTo>
                <a:lnTo>
                  <a:pt x="1727" y="226"/>
                </a:lnTo>
                <a:lnTo>
                  <a:pt x="1730" y="223"/>
                </a:lnTo>
                <a:lnTo>
                  <a:pt x="1733" y="220"/>
                </a:lnTo>
                <a:lnTo>
                  <a:pt x="1736" y="220"/>
                </a:lnTo>
                <a:lnTo>
                  <a:pt x="1740" y="220"/>
                </a:lnTo>
                <a:lnTo>
                  <a:pt x="1743" y="223"/>
                </a:lnTo>
                <a:lnTo>
                  <a:pt x="1746" y="226"/>
                </a:lnTo>
                <a:lnTo>
                  <a:pt x="1749" y="229"/>
                </a:lnTo>
                <a:lnTo>
                  <a:pt x="1752" y="236"/>
                </a:lnTo>
                <a:lnTo>
                  <a:pt x="1756" y="236"/>
                </a:lnTo>
                <a:lnTo>
                  <a:pt x="1759" y="239"/>
                </a:lnTo>
                <a:lnTo>
                  <a:pt x="1762" y="232"/>
                </a:lnTo>
                <a:lnTo>
                  <a:pt x="1765" y="226"/>
                </a:lnTo>
                <a:lnTo>
                  <a:pt x="1769" y="216"/>
                </a:lnTo>
                <a:lnTo>
                  <a:pt x="1772" y="210"/>
                </a:lnTo>
                <a:lnTo>
                  <a:pt x="1775" y="203"/>
                </a:lnTo>
                <a:lnTo>
                  <a:pt x="1778" y="197"/>
                </a:lnTo>
                <a:lnTo>
                  <a:pt x="1782" y="197"/>
                </a:lnTo>
              </a:path>
            </a:pathLst>
          </a:custGeom>
          <a:noFill/>
          <a:ln w="38100">
            <a:solidFill>
              <a:srgbClr val="FF0000"/>
            </a:solidFill>
            <a:prstDash val="solid"/>
            <a:round/>
            <a:headEnd/>
            <a:tailEnd/>
          </a:ln>
        </p:spPr>
        <p:txBody>
          <a:bodyPr/>
          <a:lstStyle/>
          <a:p>
            <a:endParaRPr lang="zh-CN" altLang="en-US"/>
          </a:p>
        </p:txBody>
      </p:sp>
      <p:sp>
        <p:nvSpPr>
          <p:cNvPr id="1171660" name="Freeform 204"/>
          <p:cNvSpPr>
            <a:spLocks/>
          </p:cNvSpPr>
          <p:nvPr/>
        </p:nvSpPr>
        <p:spPr bwMode="auto">
          <a:xfrm>
            <a:off x="5405438" y="2817813"/>
            <a:ext cx="2828925" cy="754062"/>
          </a:xfrm>
          <a:custGeom>
            <a:avLst/>
            <a:gdLst/>
            <a:ahLst/>
            <a:cxnLst>
              <a:cxn ang="0">
                <a:pos x="26" y="207"/>
              </a:cxn>
              <a:cxn ang="0">
                <a:pos x="55" y="175"/>
              </a:cxn>
              <a:cxn ang="0">
                <a:pos x="84" y="129"/>
              </a:cxn>
              <a:cxn ang="0">
                <a:pos x="114" y="146"/>
              </a:cxn>
              <a:cxn ang="0">
                <a:pos x="143" y="194"/>
              </a:cxn>
              <a:cxn ang="0">
                <a:pos x="172" y="129"/>
              </a:cxn>
              <a:cxn ang="0">
                <a:pos x="201" y="178"/>
              </a:cxn>
              <a:cxn ang="0">
                <a:pos x="230" y="136"/>
              </a:cxn>
              <a:cxn ang="0">
                <a:pos x="259" y="123"/>
              </a:cxn>
              <a:cxn ang="0">
                <a:pos x="288" y="171"/>
              </a:cxn>
              <a:cxn ang="0">
                <a:pos x="317" y="158"/>
              </a:cxn>
              <a:cxn ang="0">
                <a:pos x="346" y="139"/>
              </a:cxn>
              <a:cxn ang="0">
                <a:pos x="375" y="155"/>
              </a:cxn>
              <a:cxn ang="0">
                <a:pos x="405" y="181"/>
              </a:cxn>
              <a:cxn ang="0">
                <a:pos x="434" y="142"/>
              </a:cxn>
              <a:cxn ang="0">
                <a:pos x="463" y="152"/>
              </a:cxn>
              <a:cxn ang="0">
                <a:pos x="492" y="97"/>
              </a:cxn>
              <a:cxn ang="0">
                <a:pos x="521" y="171"/>
              </a:cxn>
              <a:cxn ang="0">
                <a:pos x="550" y="181"/>
              </a:cxn>
              <a:cxn ang="0">
                <a:pos x="579" y="149"/>
              </a:cxn>
              <a:cxn ang="0">
                <a:pos x="608" y="149"/>
              </a:cxn>
              <a:cxn ang="0">
                <a:pos x="637" y="120"/>
              </a:cxn>
              <a:cxn ang="0">
                <a:pos x="666" y="142"/>
              </a:cxn>
              <a:cxn ang="0">
                <a:pos x="695" y="223"/>
              </a:cxn>
              <a:cxn ang="0">
                <a:pos x="725" y="340"/>
              </a:cxn>
              <a:cxn ang="0">
                <a:pos x="754" y="407"/>
              </a:cxn>
              <a:cxn ang="0">
                <a:pos x="783" y="417"/>
              </a:cxn>
              <a:cxn ang="0">
                <a:pos x="812" y="388"/>
              </a:cxn>
              <a:cxn ang="0">
                <a:pos x="841" y="466"/>
              </a:cxn>
              <a:cxn ang="0">
                <a:pos x="870" y="398"/>
              </a:cxn>
              <a:cxn ang="0">
                <a:pos x="899" y="385"/>
              </a:cxn>
              <a:cxn ang="0">
                <a:pos x="928" y="343"/>
              </a:cxn>
              <a:cxn ang="0">
                <a:pos x="957" y="372"/>
              </a:cxn>
              <a:cxn ang="0">
                <a:pos x="986" y="294"/>
              </a:cxn>
              <a:cxn ang="0">
                <a:pos x="1015" y="352"/>
              </a:cxn>
              <a:cxn ang="0">
                <a:pos x="1045" y="268"/>
              </a:cxn>
              <a:cxn ang="0">
                <a:pos x="1074" y="239"/>
              </a:cxn>
              <a:cxn ang="0">
                <a:pos x="1103" y="230"/>
              </a:cxn>
              <a:cxn ang="0">
                <a:pos x="1132" y="146"/>
              </a:cxn>
              <a:cxn ang="0">
                <a:pos x="1161" y="81"/>
              </a:cxn>
              <a:cxn ang="0">
                <a:pos x="1190" y="0"/>
              </a:cxn>
              <a:cxn ang="0">
                <a:pos x="1219" y="55"/>
              </a:cxn>
              <a:cxn ang="0">
                <a:pos x="1248" y="120"/>
              </a:cxn>
              <a:cxn ang="0">
                <a:pos x="1277" y="110"/>
              </a:cxn>
              <a:cxn ang="0">
                <a:pos x="1306" y="181"/>
              </a:cxn>
              <a:cxn ang="0">
                <a:pos x="1335" y="165"/>
              </a:cxn>
              <a:cxn ang="0">
                <a:pos x="1365" y="197"/>
              </a:cxn>
              <a:cxn ang="0">
                <a:pos x="1394" y="178"/>
              </a:cxn>
              <a:cxn ang="0">
                <a:pos x="1423" y="113"/>
              </a:cxn>
              <a:cxn ang="0">
                <a:pos x="1452" y="152"/>
              </a:cxn>
              <a:cxn ang="0">
                <a:pos x="1481" y="146"/>
              </a:cxn>
              <a:cxn ang="0">
                <a:pos x="1510" y="152"/>
              </a:cxn>
              <a:cxn ang="0">
                <a:pos x="1539" y="201"/>
              </a:cxn>
              <a:cxn ang="0">
                <a:pos x="1568" y="175"/>
              </a:cxn>
              <a:cxn ang="0">
                <a:pos x="1597" y="126"/>
              </a:cxn>
              <a:cxn ang="0">
                <a:pos x="1626" y="139"/>
              </a:cxn>
              <a:cxn ang="0">
                <a:pos x="1655" y="146"/>
              </a:cxn>
              <a:cxn ang="0">
                <a:pos x="1685" y="136"/>
              </a:cxn>
              <a:cxn ang="0">
                <a:pos x="1714" y="175"/>
              </a:cxn>
              <a:cxn ang="0">
                <a:pos x="1743" y="178"/>
              </a:cxn>
              <a:cxn ang="0">
                <a:pos x="1772" y="171"/>
              </a:cxn>
            </a:cxnLst>
            <a:rect l="0" t="0" r="r" b="b"/>
            <a:pathLst>
              <a:path w="1782" h="475">
                <a:moveTo>
                  <a:pt x="0" y="129"/>
                </a:moveTo>
                <a:lnTo>
                  <a:pt x="4" y="136"/>
                </a:lnTo>
                <a:lnTo>
                  <a:pt x="7" y="142"/>
                </a:lnTo>
                <a:lnTo>
                  <a:pt x="10" y="152"/>
                </a:lnTo>
                <a:lnTo>
                  <a:pt x="13" y="158"/>
                </a:lnTo>
                <a:lnTo>
                  <a:pt x="17" y="171"/>
                </a:lnTo>
                <a:lnTo>
                  <a:pt x="20" y="184"/>
                </a:lnTo>
                <a:lnTo>
                  <a:pt x="23" y="197"/>
                </a:lnTo>
                <a:lnTo>
                  <a:pt x="26" y="207"/>
                </a:lnTo>
                <a:lnTo>
                  <a:pt x="30" y="213"/>
                </a:lnTo>
                <a:lnTo>
                  <a:pt x="33" y="220"/>
                </a:lnTo>
                <a:lnTo>
                  <a:pt x="36" y="220"/>
                </a:lnTo>
                <a:lnTo>
                  <a:pt x="39" y="217"/>
                </a:lnTo>
                <a:lnTo>
                  <a:pt x="42" y="207"/>
                </a:lnTo>
                <a:lnTo>
                  <a:pt x="46" y="201"/>
                </a:lnTo>
                <a:lnTo>
                  <a:pt x="49" y="191"/>
                </a:lnTo>
                <a:lnTo>
                  <a:pt x="52" y="181"/>
                </a:lnTo>
                <a:lnTo>
                  <a:pt x="55" y="175"/>
                </a:lnTo>
                <a:lnTo>
                  <a:pt x="59" y="165"/>
                </a:lnTo>
                <a:lnTo>
                  <a:pt x="62" y="162"/>
                </a:lnTo>
                <a:lnTo>
                  <a:pt x="65" y="158"/>
                </a:lnTo>
                <a:lnTo>
                  <a:pt x="68" y="155"/>
                </a:lnTo>
                <a:lnTo>
                  <a:pt x="72" y="149"/>
                </a:lnTo>
                <a:lnTo>
                  <a:pt x="75" y="146"/>
                </a:lnTo>
                <a:lnTo>
                  <a:pt x="78" y="139"/>
                </a:lnTo>
                <a:lnTo>
                  <a:pt x="81" y="133"/>
                </a:lnTo>
                <a:lnTo>
                  <a:pt x="84" y="129"/>
                </a:lnTo>
                <a:lnTo>
                  <a:pt x="88" y="126"/>
                </a:lnTo>
                <a:lnTo>
                  <a:pt x="91" y="126"/>
                </a:lnTo>
                <a:lnTo>
                  <a:pt x="94" y="126"/>
                </a:lnTo>
                <a:lnTo>
                  <a:pt x="97" y="126"/>
                </a:lnTo>
                <a:lnTo>
                  <a:pt x="101" y="126"/>
                </a:lnTo>
                <a:lnTo>
                  <a:pt x="104" y="129"/>
                </a:lnTo>
                <a:lnTo>
                  <a:pt x="107" y="136"/>
                </a:lnTo>
                <a:lnTo>
                  <a:pt x="110" y="142"/>
                </a:lnTo>
                <a:lnTo>
                  <a:pt x="114" y="146"/>
                </a:lnTo>
                <a:lnTo>
                  <a:pt x="117" y="149"/>
                </a:lnTo>
                <a:lnTo>
                  <a:pt x="120" y="155"/>
                </a:lnTo>
                <a:lnTo>
                  <a:pt x="123" y="158"/>
                </a:lnTo>
                <a:lnTo>
                  <a:pt x="127" y="168"/>
                </a:lnTo>
                <a:lnTo>
                  <a:pt x="130" y="181"/>
                </a:lnTo>
                <a:lnTo>
                  <a:pt x="133" y="188"/>
                </a:lnTo>
                <a:lnTo>
                  <a:pt x="136" y="197"/>
                </a:lnTo>
                <a:lnTo>
                  <a:pt x="139" y="197"/>
                </a:lnTo>
                <a:lnTo>
                  <a:pt x="143" y="194"/>
                </a:lnTo>
                <a:lnTo>
                  <a:pt x="146" y="191"/>
                </a:lnTo>
                <a:lnTo>
                  <a:pt x="149" y="181"/>
                </a:lnTo>
                <a:lnTo>
                  <a:pt x="152" y="171"/>
                </a:lnTo>
                <a:lnTo>
                  <a:pt x="156" y="165"/>
                </a:lnTo>
                <a:lnTo>
                  <a:pt x="159" y="155"/>
                </a:lnTo>
                <a:lnTo>
                  <a:pt x="162" y="146"/>
                </a:lnTo>
                <a:lnTo>
                  <a:pt x="165" y="136"/>
                </a:lnTo>
                <a:lnTo>
                  <a:pt x="169" y="129"/>
                </a:lnTo>
                <a:lnTo>
                  <a:pt x="172" y="129"/>
                </a:lnTo>
                <a:lnTo>
                  <a:pt x="175" y="126"/>
                </a:lnTo>
                <a:lnTo>
                  <a:pt x="178" y="136"/>
                </a:lnTo>
                <a:lnTo>
                  <a:pt x="181" y="146"/>
                </a:lnTo>
                <a:lnTo>
                  <a:pt x="185" y="155"/>
                </a:lnTo>
                <a:lnTo>
                  <a:pt x="188" y="165"/>
                </a:lnTo>
                <a:lnTo>
                  <a:pt x="191" y="171"/>
                </a:lnTo>
                <a:lnTo>
                  <a:pt x="194" y="178"/>
                </a:lnTo>
                <a:lnTo>
                  <a:pt x="198" y="178"/>
                </a:lnTo>
                <a:lnTo>
                  <a:pt x="201" y="178"/>
                </a:lnTo>
                <a:lnTo>
                  <a:pt x="204" y="171"/>
                </a:lnTo>
                <a:lnTo>
                  <a:pt x="207" y="165"/>
                </a:lnTo>
                <a:lnTo>
                  <a:pt x="211" y="158"/>
                </a:lnTo>
                <a:lnTo>
                  <a:pt x="214" y="152"/>
                </a:lnTo>
                <a:lnTo>
                  <a:pt x="217" y="146"/>
                </a:lnTo>
                <a:lnTo>
                  <a:pt x="220" y="142"/>
                </a:lnTo>
                <a:lnTo>
                  <a:pt x="223" y="139"/>
                </a:lnTo>
                <a:lnTo>
                  <a:pt x="227" y="136"/>
                </a:lnTo>
                <a:lnTo>
                  <a:pt x="230" y="136"/>
                </a:lnTo>
                <a:lnTo>
                  <a:pt x="233" y="133"/>
                </a:lnTo>
                <a:lnTo>
                  <a:pt x="236" y="133"/>
                </a:lnTo>
                <a:lnTo>
                  <a:pt x="240" y="129"/>
                </a:lnTo>
                <a:lnTo>
                  <a:pt x="243" y="129"/>
                </a:lnTo>
                <a:lnTo>
                  <a:pt x="246" y="126"/>
                </a:lnTo>
                <a:lnTo>
                  <a:pt x="249" y="123"/>
                </a:lnTo>
                <a:lnTo>
                  <a:pt x="253" y="120"/>
                </a:lnTo>
                <a:lnTo>
                  <a:pt x="256" y="123"/>
                </a:lnTo>
                <a:lnTo>
                  <a:pt x="259" y="123"/>
                </a:lnTo>
                <a:lnTo>
                  <a:pt x="262" y="126"/>
                </a:lnTo>
                <a:lnTo>
                  <a:pt x="266" y="129"/>
                </a:lnTo>
                <a:lnTo>
                  <a:pt x="269" y="129"/>
                </a:lnTo>
                <a:lnTo>
                  <a:pt x="272" y="136"/>
                </a:lnTo>
                <a:lnTo>
                  <a:pt x="275" y="142"/>
                </a:lnTo>
                <a:lnTo>
                  <a:pt x="278" y="152"/>
                </a:lnTo>
                <a:lnTo>
                  <a:pt x="282" y="162"/>
                </a:lnTo>
                <a:lnTo>
                  <a:pt x="285" y="168"/>
                </a:lnTo>
                <a:lnTo>
                  <a:pt x="288" y="171"/>
                </a:lnTo>
                <a:lnTo>
                  <a:pt x="291" y="171"/>
                </a:lnTo>
                <a:lnTo>
                  <a:pt x="295" y="168"/>
                </a:lnTo>
                <a:lnTo>
                  <a:pt x="298" y="162"/>
                </a:lnTo>
                <a:lnTo>
                  <a:pt x="301" y="155"/>
                </a:lnTo>
                <a:lnTo>
                  <a:pt x="304" y="149"/>
                </a:lnTo>
                <a:lnTo>
                  <a:pt x="308" y="149"/>
                </a:lnTo>
                <a:lnTo>
                  <a:pt x="311" y="149"/>
                </a:lnTo>
                <a:lnTo>
                  <a:pt x="314" y="152"/>
                </a:lnTo>
                <a:lnTo>
                  <a:pt x="317" y="158"/>
                </a:lnTo>
                <a:lnTo>
                  <a:pt x="320" y="165"/>
                </a:lnTo>
                <a:lnTo>
                  <a:pt x="324" y="175"/>
                </a:lnTo>
                <a:lnTo>
                  <a:pt x="327" y="178"/>
                </a:lnTo>
                <a:lnTo>
                  <a:pt x="330" y="181"/>
                </a:lnTo>
                <a:lnTo>
                  <a:pt x="333" y="178"/>
                </a:lnTo>
                <a:lnTo>
                  <a:pt x="337" y="171"/>
                </a:lnTo>
                <a:lnTo>
                  <a:pt x="340" y="162"/>
                </a:lnTo>
                <a:lnTo>
                  <a:pt x="343" y="152"/>
                </a:lnTo>
                <a:lnTo>
                  <a:pt x="346" y="139"/>
                </a:lnTo>
                <a:lnTo>
                  <a:pt x="350" y="129"/>
                </a:lnTo>
                <a:lnTo>
                  <a:pt x="353" y="120"/>
                </a:lnTo>
                <a:lnTo>
                  <a:pt x="356" y="116"/>
                </a:lnTo>
                <a:lnTo>
                  <a:pt x="359" y="116"/>
                </a:lnTo>
                <a:lnTo>
                  <a:pt x="362" y="120"/>
                </a:lnTo>
                <a:lnTo>
                  <a:pt x="366" y="129"/>
                </a:lnTo>
                <a:lnTo>
                  <a:pt x="369" y="139"/>
                </a:lnTo>
                <a:lnTo>
                  <a:pt x="372" y="146"/>
                </a:lnTo>
                <a:lnTo>
                  <a:pt x="375" y="155"/>
                </a:lnTo>
                <a:lnTo>
                  <a:pt x="379" y="155"/>
                </a:lnTo>
                <a:lnTo>
                  <a:pt x="382" y="155"/>
                </a:lnTo>
                <a:lnTo>
                  <a:pt x="385" y="155"/>
                </a:lnTo>
                <a:lnTo>
                  <a:pt x="388" y="158"/>
                </a:lnTo>
                <a:lnTo>
                  <a:pt x="392" y="162"/>
                </a:lnTo>
                <a:lnTo>
                  <a:pt x="395" y="165"/>
                </a:lnTo>
                <a:lnTo>
                  <a:pt x="398" y="171"/>
                </a:lnTo>
                <a:lnTo>
                  <a:pt x="401" y="178"/>
                </a:lnTo>
                <a:lnTo>
                  <a:pt x="405" y="181"/>
                </a:lnTo>
                <a:lnTo>
                  <a:pt x="408" y="181"/>
                </a:lnTo>
                <a:lnTo>
                  <a:pt x="411" y="178"/>
                </a:lnTo>
                <a:lnTo>
                  <a:pt x="414" y="171"/>
                </a:lnTo>
                <a:lnTo>
                  <a:pt x="417" y="165"/>
                </a:lnTo>
                <a:lnTo>
                  <a:pt x="421" y="158"/>
                </a:lnTo>
                <a:lnTo>
                  <a:pt x="424" y="155"/>
                </a:lnTo>
                <a:lnTo>
                  <a:pt x="427" y="149"/>
                </a:lnTo>
                <a:lnTo>
                  <a:pt x="430" y="146"/>
                </a:lnTo>
                <a:lnTo>
                  <a:pt x="434" y="142"/>
                </a:lnTo>
                <a:lnTo>
                  <a:pt x="437" y="142"/>
                </a:lnTo>
                <a:lnTo>
                  <a:pt x="440" y="142"/>
                </a:lnTo>
                <a:lnTo>
                  <a:pt x="443" y="142"/>
                </a:lnTo>
                <a:lnTo>
                  <a:pt x="447" y="146"/>
                </a:lnTo>
                <a:lnTo>
                  <a:pt x="450" y="146"/>
                </a:lnTo>
                <a:lnTo>
                  <a:pt x="453" y="149"/>
                </a:lnTo>
                <a:lnTo>
                  <a:pt x="456" y="152"/>
                </a:lnTo>
                <a:lnTo>
                  <a:pt x="459" y="152"/>
                </a:lnTo>
                <a:lnTo>
                  <a:pt x="463" y="152"/>
                </a:lnTo>
                <a:lnTo>
                  <a:pt x="466" y="149"/>
                </a:lnTo>
                <a:lnTo>
                  <a:pt x="469" y="146"/>
                </a:lnTo>
                <a:lnTo>
                  <a:pt x="472" y="142"/>
                </a:lnTo>
                <a:lnTo>
                  <a:pt x="476" y="136"/>
                </a:lnTo>
                <a:lnTo>
                  <a:pt x="479" y="126"/>
                </a:lnTo>
                <a:lnTo>
                  <a:pt x="482" y="116"/>
                </a:lnTo>
                <a:lnTo>
                  <a:pt x="485" y="107"/>
                </a:lnTo>
                <a:lnTo>
                  <a:pt x="489" y="100"/>
                </a:lnTo>
                <a:lnTo>
                  <a:pt x="492" y="97"/>
                </a:lnTo>
                <a:lnTo>
                  <a:pt x="495" y="94"/>
                </a:lnTo>
                <a:lnTo>
                  <a:pt x="498" y="97"/>
                </a:lnTo>
                <a:lnTo>
                  <a:pt x="501" y="100"/>
                </a:lnTo>
                <a:lnTo>
                  <a:pt x="505" y="113"/>
                </a:lnTo>
                <a:lnTo>
                  <a:pt x="508" y="123"/>
                </a:lnTo>
                <a:lnTo>
                  <a:pt x="511" y="136"/>
                </a:lnTo>
                <a:lnTo>
                  <a:pt x="514" y="149"/>
                </a:lnTo>
                <a:lnTo>
                  <a:pt x="518" y="162"/>
                </a:lnTo>
                <a:lnTo>
                  <a:pt x="521" y="171"/>
                </a:lnTo>
                <a:lnTo>
                  <a:pt x="524" y="181"/>
                </a:lnTo>
                <a:lnTo>
                  <a:pt x="527" y="191"/>
                </a:lnTo>
                <a:lnTo>
                  <a:pt x="531" y="197"/>
                </a:lnTo>
                <a:lnTo>
                  <a:pt x="534" y="201"/>
                </a:lnTo>
                <a:lnTo>
                  <a:pt x="537" y="204"/>
                </a:lnTo>
                <a:lnTo>
                  <a:pt x="540" y="204"/>
                </a:lnTo>
                <a:lnTo>
                  <a:pt x="544" y="197"/>
                </a:lnTo>
                <a:lnTo>
                  <a:pt x="547" y="191"/>
                </a:lnTo>
                <a:lnTo>
                  <a:pt x="550" y="181"/>
                </a:lnTo>
                <a:lnTo>
                  <a:pt x="553" y="171"/>
                </a:lnTo>
                <a:lnTo>
                  <a:pt x="556" y="155"/>
                </a:lnTo>
                <a:lnTo>
                  <a:pt x="560" y="146"/>
                </a:lnTo>
                <a:lnTo>
                  <a:pt x="563" y="136"/>
                </a:lnTo>
                <a:lnTo>
                  <a:pt x="566" y="129"/>
                </a:lnTo>
                <a:lnTo>
                  <a:pt x="569" y="126"/>
                </a:lnTo>
                <a:lnTo>
                  <a:pt x="573" y="129"/>
                </a:lnTo>
                <a:lnTo>
                  <a:pt x="576" y="139"/>
                </a:lnTo>
                <a:lnTo>
                  <a:pt x="579" y="149"/>
                </a:lnTo>
                <a:lnTo>
                  <a:pt x="582" y="165"/>
                </a:lnTo>
                <a:lnTo>
                  <a:pt x="586" y="175"/>
                </a:lnTo>
                <a:lnTo>
                  <a:pt x="589" y="181"/>
                </a:lnTo>
                <a:lnTo>
                  <a:pt x="592" y="181"/>
                </a:lnTo>
                <a:lnTo>
                  <a:pt x="595" y="175"/>
                </a:lnTo>
                <a:lnTo>
                  <a:pt x="598" y="171"/>
                </a:lnTo>
                <a:lnTo>
                  <a:pt x="602" y="165"/>
                </a:lnTo>
                <a:lnTo>
                  <a:pt x="605" y="155"/>
                </a:lnTo>
                <a:lnTo>
                  <a:pt x="608" y="149"/>
                </a:lnTo>
                <a:lnTo>
                  <a:pt x="611" y="142"/>
                </a:lnTo>
                <a:lnTo>
                  <a:pt x="615" y="139"/>
                </a:lnTo>
                <a:lnTo>
                  <a:pt x="618" y="139"/>
                </a:lnTo>
                <a:lnTo>
                  <a:pt x="621" y="139"/>
                </a:lnTo>
                <a:lnTo>
                  <a:pt x="624" y="139"/>
                </a:lnTo>
                <a:lnTo>
                  <a:pt x="628" y="136"/>
                </a:lnTo>
                <a:lnTo>
                  <a:pt x="631" y="133"/>
                </a:lnTo>
                <a:lnTo>
                  <a:pt x="634" y="126"/>
                </a:lnTo>
                <a:lnTo>
                  <a:pt x="637" y="120"/>
                </a:lnTo>
                <a:lnTo>
                  <a:pt x="640" y="116"/>
                </a:lnTo>
                <a:lnTo>
                  <a:pt x="644" y="110"/>
                </a:lnTo>
                <a:lnTo>
                  <a:pt x="647" y="107"/>
                </a:lnTo>
                <a:lnTo>
                  <a:pt x="650" y="107"/>
                </a:lnTo>
                <a:lnTo>
                  <a:pt x="653" y="110"/>
                </a:lnTo>
                <a:lnTo>
                  <a:pt x="657" y="110"/>
                </a:lnTo>
                <a:lnTo>
                  <a:pt x="660" y="120"/>
                </a:lnTo>
                <a:lnTo>
                  <a:pt x="663" y="126"/>
                </a:lnTo>
                <a:lnTo>
                  <a:pt x="666" y="142"/>
                </a:lnTo>
                <a:lnTo>
                  <a:pt x="670" y="155"/>
                </a:lnTo>
                <a:lnTo>
                  <a:pt x="673" y="168"/>
                </a:lnTo>
                <a:lnTo>
                  <a:pt x="676" y="181"/>
                </a:lnTo>
                <a:lnTo>
                  <a:pt x="679" y="191"/>
                </a:lnTo>
                <a:lnTo>
                  <a:pt x="683" y="197"/>
                </a:lnTo>
                <a:lnTo>
                  <a:pt x="686" y="204"/>
                </a:lnTo>
                <a:lnTo>
                  <a:pt x="689" y="207"/>
                </a:lnTo>
                <a:lnTo>
                  <a:pt x="692" y="217"/>
                </a:lnTo>
                <a:lnTo>
                  <a:pt x="695" y="223"/>
                </a:lnTo>
                <a:lnTo>
                  <a:pt x="699" y="226"/>
                </a:lnTo>
                <a:lnTo>
                  <a:pt x="702" y="233"/>
                </a:lnTo>
                <a:lnTo>
                  <a:pt x="705" y="236"/>
                </a:lnTo>
                <a:lnTo>
                  <a:pt x="708" y="243"/>
                </a:lnTo>
                <a:lnTo>
                  <a:pt x="712" y="259"/>
                </a:lnTo>
                <a:lnTo>
                  <a:pt x="715" y="278"/>
                </a:lnTo>
                <a:lnTo>
                  <a:pt x="718" y="298"/>
                </a:lnTo>
                <a:lnTo>
                  <a:pt x="721" y="320"/>
                </a:lnTo>
                <a:lnTo>
                  <a:pt x="725" y="340"/>
                </a:lnTo>
                <a:lnTo>
                  <a:pt x="728" y="359"/>
                </a:lnTo>
                <a:lnTo>
                  <a:pt x="731" y="375"/>
                </a:lnTo>
                <a:lnTo>
                  <a:pt x="734" y="388"/>
                </a:lnTo>
                <a:lnTo>
                  <a:pt x="737" y="398"/>
                </a:lnTo>
                <a:lnTo>
                  <a:pt x="741" y="407"/>
                </a:lnTo>
                <a:lnTo>
                  <a:pt x="744" y="411"/>
                </a:lnTo>
                <a:lnTo>
                  <a:pt x="747" y="411"/>
                </a:lnTo>
                <a:lnTo>
                  <a:pt x="750" y="407"/>
                </a:lnTo>
                <a:lnTo>
                  <a:pt x="754" y="407"/>
                </a:lnTo>
                <a:lnTo>
                  <a:pt x="757" y="404"/>
                </a:lnTo>
                <a:lnTo>
                  <a:pt x="760" y="404"/>
                </a:lnTo>
                <a:lnTo>
                  <a:pt x="763" y="411"/>
                </a:lnTo>
                <a:lnTo>
                  <a:pt x="767" y="414"/>
                </a:lnTo>
                <a:lnTo>
                  <a:pt x="770" y="420"/>
                </a:lnTo>
                <a:lnTo>
                  <a:pt x="773" y="424"/>
                </a:lnTo>
                <a:lnTo>
                  <a:pt x="776" y="424"/>
                </a:lnTo>
                <a:lnTo>
                  <a:pt x="779" y="424"/>
                </a:lnTo>
                <a:lnTo>
                  <a:pt x="783" y="417"/>
                </a:lnTo>
                <a:lnTo>
                  <a:pt x="786" y="414"/>
                </a:lnTo>
                <a:lnTo>
                  <a:pt x="789" y="407"/>
                </a:lnTo>
                <a:lnTo>
                  <a:pt x="792" y="401"/>
                </a:lnTo>
                <a:lnTo>
                  <a:pt x="796" y="401"/>
                </a:lnTo>
                <a:lnTo>
                  <a:pt x="799" y="398"/>
                </a:lnTo>
                <a:lnTo>
                  <a:pt x="802" y="395"/>
                </a:lnTo>
                <a:lnTo>
                  <a:pt x="805" y="388"/>
                </a:lnTo>
                <a:lnTo>
                  <a:pt x="809" y="388"/>
                </a:lnTo>
                <a:lnTo>
                  <a:pt x="812" y="388"/>
                </a:lnTo>
                <a:lnTo>
                  <a:pt x="815" y="391"/>
                </a:lnTo>
                <a:lnTo>
                  <a:pt x="818" y="398"/>
                </a:lnTo>
                <a:lnTo>
                  <a:pt x="822" y="407"/>
                </a:lnTo>
                <a:lnTo>
                  <a:pt x="825" y="417"/>
                </a:lnTo>
                <a:lnTo>
                  <a:pt x="828" y="430"/>
                </a:lnTo>
                <a:lnTo>
                  <a:pt x="831" y="440"/>
                </a:lnTo>
                <a:lnTo>
                  <a:pt x="834" y="449"/>
                </a:lnTo>
                <a:lnTo>
                  <a:pt x="838" y="459"/>
                </a:lnTo>
                <a:lnTo>
                  <a:pt x="841" y="466"/>
                </a:lnTo>
                <a:lnTo>
                  <a:pt x="844" y="472"/>
                </a:lnTo>
                <a:lnTo>
                  <a:pt x="847" y="475"/>
                </a:lnTo>
                <a:lnTo>
                  <a:pt x="851" y="475"/>
                </a:lnTo>
                <a:lnTo>
                  <a:pt x="854" y="466"/>
                </a:lnTo>
                <a:lnTo>
                  <a:pt x="857" y="456"/>
                </a:lnTo>
                <a:lnTo>
                  <a:pt x="860" y="440"/>
                </a:lnTo>
                <a:lnTo>
                  <a:pt x="864" y="427"/>
                </a:lnTo>
                <a:lnTo>
                  <a:pt x="867" y="411"/>
                </a:lnTo>
                <a:lnTo>
                  <a:pt x="870" y="398"/>
                </a:lnTo>
                <a:lnTo>
                  <a:pt x="873" y="391"/>
                </a:lnTo>
                <a:lnTo>
                  <a:pt x="876" y="385"/>
                </a:lnTo>
                <a:lnTo>
                  <a:pt x="880" y="388"/>
                </a:lnTo>
                <a:lnTo>
                  <a:pt x="883" y="388"/>
                </a:lnTo>
                <a:lnTo>
                  <a:pt x="886" y="391"/>
                </a:lnTo>
                <a:lnTo>
                  <a:pt x="889" y="391"/>
                </a:lnTo>
                <a:lnTo>
                  <a:pt x="893" y="391"/>
                </a:lnTo>
                <a:lnTo>
                  <a:pt x="896" y="391"/>
                </a:lnTo>
                <a:lnTo>
                  <a:pt x="899" y="385"/>
                </a:lnTo>
                <a:lnTo>
                  <a:pt x="902" y="378"/>
                </a:lnTo>
                <a:lnTo>
                  <a:pt x="906" y="372"/>
                </a:lnTo>
                <a:lnTo>
                  <a:pt x="909" y="362"/>
                </a:lnTo>
                <a:lnTo>
                  <a:pt x="912" y="356"/>
                </a:lnTo>
                <a:lnTo>
                  <a:pt x="915" y="346"/>
                </a:lnTo>
                <a:lnTo>
                  <a:pt x="918" y="340"/>
                </a:lnTo>
                <a:lnTo>
                  <a:pt x="922" y="336"/>
                </a:lnTo>
                <a:lnTo>
                  <a:pt x="925" y="340"/>
                </a:lnTo>
                <a:lnTo>
                  <a:pt x="928" y="343"/>
                </a:lnTo>
                <a:lnTo>
                  <a:pt x="931" y="349"/>
                </a:lnTo>
                <a:lnTo>
                  <a:pt x="935" y="359"/>
                </a:lnTo>
                <a:lnTo>
                  <a:pt x="938" y="369"/>
                </a:lnTo>
                <a:lnTo>
                  <a:pt x="941" y="378"/>
                </a:lnTo>
                <a:lnTo>
                  <a:pt x="944" y="385"/>
                </a:lnTo>
                <a:lnTo>
                  <a:pt x="948" y="391"/>
                </a:lnTo>
                <a:lnTo>
                  <a:pt x="951" y="388"/>
                </a:lnTo>
                <a:lnTo>
                  <a:pt x="954" y="385"/>
                </a:lnTo>
                <a:lnTo>
                  <a:pt x="957" y="372"/>
                </a:lnTo>
                <a:lnTo>
                  <a:pt x="960" y="359"/>
                </a:lnTo>
                <a:lnTo>
                  <a:pt x="964" y="340"/>
                </a:lnTo>
                <a:lnTo>
                  <a:pt x="967" y="323"/>
                </a:lnTo>
                <a:lnTo>
                  <a:pt x="970" y="307"/>
                </a:lnTo>
                <a:lnTo>
                  <a:pt x="973" y="294"/>
                </a:lnTo>
                <a:lnTo>
                  <a:pt x="977" y="291"/>
                </a:lnTo>
                <a:lnTo>
                  <a:pt x="980" y="288"/>
                </a:lnTo>
                <a:lnTo>
                  <a:pt x="983" y="291"/>
                </a:lnTo>
                <a:lnTo>
                  <a:pt x="986" y="294"/>
                </a:lnTo>
                <a:lnTo>
                  <a:pt x="990" y="304"/>
                </a:lnTo>
                <a:lnTo>
                  <a:pt x="993" y="310"/>
                </a:lnTo>
                <a:lnTo>
                  <a:pt x="996" y="320"/>
                </a:lnTo>
                <a:lnTo>
                  <a:pt x="999" y="330"/>
                </a:lnTo>
                <a:lnTo>
                  <a:pt x="1003" y="340"/>
                </a:lnTo>
                <a:lnTo>
                  <a:pt x="1006" y="349"/>
                </a:lnTo>
                <a:lnTo>
                  <a:pt x="1009" y="352"/>
                </a:lnTo>
                <a:lnTo>
                  <a:pt x="1012" y="356"/>
                </a:lnTo>
                <a:lnTo>
                  <a:pt x="1015" y="352"/>
                </a:lnTo>
                <a:lnTo>
                  <a:pt x="1019" y="352"/>
                </a:lnTo>
                <a:lnTo>
                  <a:pt x="1022" y="346"/>
                </a:lnTo>
                <a:lnTo>
                  <a:pt x="1025" y="340"/>
                </a:lnTo>
                <a:lnTo>
                  <a:pt x="1028" y="333"/>
                </a:lnTo>
                <a:lnTo>
                  <a:pt x="1032" y="323"/>
                </a:lnTo>
                <a:lnTo>
                  <a:pt x="1035" y="310"/>
                </a:lnTo>
                <a:lnTo>
                  <a:pt x="1038" y="298"/>
                </a:lnTo>
                <a:lnTo>
                  <a:pt x="1041" y="281"/>
                </a:lnTo>
                <a:lnTo>
                  <a:pt x="1045" y="268"/>
                </a:lnTo>
                <a:lnTo>
                  <a:pt x="1048" y="255"/>
                </a:lnTo>
                <a:lnTo>
                  <a:pt x="1051" y="246"/>
                </a:lnTo>
                <a:lnTo>
                  <a:pt x="1054" y="243"/>
                </a:lnTo>
                <a:lnTo>
                  <a:pt x="1057" y="243"/>
                </a:lnTo>
                <a:lnTo>
                  <a:pt x="1061" y="239"/>
                </a:lnTo>
                <a:lnTo>
                  <a:pt x="1064" y="239"/>
                </a:lnTo>
                <a:lnTo>
                  <a:pt x="1067" y="239"/>
                </a:lnTo>
                <a:lnTo>
                  <a:pt x="1070" y="239"/>
                </a:lnTo>
                <a:lnTo>
                  <a:pt x="1074" y="239"/>
                </a:lnTo>
                <a:lnTo>
                  <a:pt x="1077" y="239"/>
                </a:lnTo>
                <a:lnTo>
                  <a:pt x="1080" y="243"/>
                </a:lnTo>
                <a:lnTo>
                  <a:pt x="1083" y="246"/>
                </a:lnTo>
                <a:lnTo>
                  <a:pt x="1087" y="243"/>
                </a:lnTo>
                <a:lnTo>
                  <a:pt x="1090" y="243"/>
                </a:lnTo>
                <a:lnTo>
                  <a:pt x="1093" y="239"/>
                </a:lnTo>
                <a:lnTo>
                  <a:pt x="1096" y="236"/>
                </a:lnTo>
                <a:lnTo>
                  <a:pt x="1099" y="233"/>
                </a:lnTo>
                <a:lnTo>
                  <a:pt x="1103" y="230"/>
                </a:lnTo>
                <a:lnTo>
                  <a:pt x="1106" y="223"/>
                </a:lnTo>
                <a:lnTo>
                  <a:pt x="1109" y="213"/>
                </a:lnTo>
                <a:lnTo>
                  <a:pt x="1112" y="204"/>
                </a:lnTo>
                <a:lnTo>
                  <a:pt x="1116" y="194"/>
                </a:lnTo>
                <a:lnTo>
                  <a:pt x="1119" y="181"/>
                </a:lnTo>
                <a:lnTo>
                  <a:pt x="1122" y="171"/>
                </a:lnTo>
                <a:lnTo>
                  <a:pt x="1125" y="162"/>
                </a:lnTo>
                <a:lnTo>
                  <a:pt x="1129" y="152"/>
                </a:lnTo>
                <a:lnTo>
                  <a:pt x="1132" y="146"/>
                </a:lnTo>
                <a:lnTo>
                  <a:pt x="1135" y="142"/>
                </a:lnTo>
                <a:lnTo>
                  <a:pt x="1138" y="139"/>
                </a:lnTo>
                <a:lnTo>
                  <a:pt x="1142" y="133"/>
                </a:lnTo>
                <a:lnTo>
                  <a:pt x="1145" y="123"/>
                </a:lnTo>
                <a:lnTo>
                  <a:pt x="1148" y="116"/>
                </a:lnTo>
                <a:lnTo>
                  <a:pt x="1151" y="107"/>
                </a:lnTo>
                <a:lnTo>
                  <a:pt x="1154" y="100"/>
                </a:lnTo>
                <a:lnTo>
                  <a:pt x="1158" y="91"/>
                </a:lnTo>
                <a:lnTo>
                  <a:pt x="1161" y="81"/>
                </a:lnTo>
                <a:lnTo>
                  <a:pt x="1164" y="65"/>
                </a:lnTo>
                <a:lnTo>
                  <a:pt x="1167" y="52"/>
                </a:lnTo>
                <a:lnTo>
                  <a:pt x="1171" y="36"/>
                </a:lnTo>
                <a:lnTo>
                  <a:pt x="1174" y="23"/>
                </a:lnTo>
                <a:lnTo>
                  <a:pt x="1177" y="13"/>
                </a:lnTo>
                <a:lnTo>
                  <a:pt x="1180" y="3"/>
                </a:lnTo>
                <a:lnTo>
                  <a:pt x="1184" y="0"/>
                </a:lnTo>
                <a:lnTo>
                  <a:pt x="1187" y="0"/>
                </a:lnTo>
                <a:lnTo>
                  <a:pt x="1190" y="0"/>
                </a:lnTo>
                <a:lnTo>
                  <a:pt x="1193" y="0"/>
                </a:lnTo>
                <a:lnTo>
                  <a:pt x="1196" y="3"/>
                </a:lnTo>
                <a:lnTo>
                  <a:pt x="1200" y="7"/>
                </a:lnTo>
                <a:lnTo>
                  <a:pt x="1203" y="13"/>
                </a:lnTo>
                <a:lnTo>
                  <a:pt x="1206" y="16"/>
                </a:lnTo>
                <a:lnTo>
                  <a:pt x="1209" y="23"/>
                </a:lnTo>
                <a:lnTo>
                  <a:pt x="1213" y="32"/>
                </a:lnTo>
                <a:lnTo>
                  <a:pt x="1216" y="42"/>
                </a:lnTo>
                <a:lnTo>
                  <a:pt x="1219" y="55"/>
                </a:lnTo>
                <a:lnTo>
                  <a:pt x="1222" y="65"/>
                </a:lnTo>
                <a:lnTo>
                  <a:pt x="1226" y="74"/>
                </a:lnTo>
                <a:lnTo>
                  <a:pt x="1229" y="81"/>
                </a:lnTo>
                <a:lnTo>
                  <a:pt x="1232" y="87"/>
                </a:lnTo>
                <a:lnTo>
                  <a:pt x="1235" y="94"/>
                </a:lnTo>
                <a:lnTo>
                  <a:pt x="1238" y="100"/>
                </a:lnTo>
                <a:lnTo>
                  <a:pt x="1242" y="107"/>
                </a:lnTo>
                <a:lnTo>
                  <a:pt x="1245" y="116"/>
                </a:lnTo>
                <a:lnTo>
                  <a:pt x="1248" y="120"/>
                </a:lnTo>
                <a:lnTo>
                  <a:pt x="1251" y="123"/>
                </a:lnTo>
                <a:lnTo>
                  <a:pt x="1255" y="123"/>
                </a:lnTo>
                <a:lnTo>
                  <a:pt x="1258" y="123"/>
                </a:lnTo>
                <a:lnTo>
                  <a:pt x="1261" y="123"/>
                </a:lnTo>
                <a:lnTo>
                  <a:pt x="1264" y="120"/>
                </a:lnTo>
                <a:lnTo>
                  <a:pt x="1268" y="120"/>
                </a:lnTo>
                <a:lnTo>
                  <a:pt x="1271" y="120"/>
                </a:lnTo>
                <a:lnTo>
                  <a:pt x="1274" y="116"/>
                </a:lnTo>
                <a:lnTo>
                  <a:pt x="1277" y="110"/>
                </a:lnTo>
                <a:lnTo>
                  <a:pt x="1281" y="104"/>
                </a:lnTo>
                <a:lnTo>
                  <a:pt x="1284" y="100"/>
                </a:lnTo>
                <a:lnTo>
                  <a:pt x="1287" y="104"/>
                </a:lnTo>
                <a:lnTo>
                  <a:pt x="1290" y="110"/>
                </a:lnTo>
                <a:lnTo>
                  <a:pt x="1293" y="123"/>
                </a:lnTo>
                <a:lnTo>
                  <a:pt x="1297" y="142"/>
                </a:lnTo>
                <a:lnTo>
                  <a:pt x="1300" y="158"/>
                </a:lnTo>
                <a:lnTo>
                  <a:pt x="1303" y="171"/>
                </a:lnTo>
                <a:lnTo>
                  <a:pt x="1306" y="181"/>
                </a:lnTo>
                <a:lnTo>
                  <a:pt x="1310" y="181"/>
                </a:lnTo>
                <a:lnTo>
                  <a:pt x="1313" y="181"/>
                </a:lnTo>
                <a:lnTo>
                  <a:pt x="1316" y="175"/>
                </a:lnTo>
                <a:lnTo>
                  <a:pt x="1319" y="168"/>
                </a:lnTo>
                <a:lnTo>
                  <a:pt x="1323" y="165"/>
                </a:lnTo>
                <a:lnTo>
                  <a:pt x="1326" y="162"/>
                </a:lnTo>
                <a:lnTo>
                  <a:pt x="1329" y="162"/>
                </a:lnTo>
                <a:lnTo>
                  <a:pt x="1332" y="162"/>
                </a:lnTo>
                <a:lnTo>
                  <a:pt x="1335" y="165"/>
                </a:lnTo>
                <a:lnTo>
                  <a:pt x="1339" y="168"/>
                </a:lnTo>
                <a:lnTo>
                  <a:pt x="1342" y="175"/>
                </a:lnTo>
                <a:lnTo>
                  <a:pt x="1345" y="181"/>
                </a:lnTo>
                <a:lnTo>
                  <a:pt x="1348" y="191"/>
                </a:lnTo>
                <a:lnTo>
                  <a:pt x="1352" y="197"/>
                </a:lnTo>
                <a:lnTo>
                  <a:pt x="1355" y="201"/>
                </a:lnTo>
                <a:lnTo>
                  <a:pt x="1358" y="204"/>
                </a:lnTo>
                <a:lnTo>
                  <a:pt x="1361" y="201"/>
                </a:lnTo>
                <a:lnTo>
                  <a:pt x="1365" y="197"/>
                </a:lnTo>
                <a:lnTo>
                  <a:pt x="1368" y="194"/>
                </a:lnTo>
                <a:lnTo>
                  <a:pt x="1371" y="194"/>
                </a:lnTo>
                <a:lnTo>
                  <a:pt x="1374" y="197"/>
                </a:lnTo>
                <a:lnTo>
                  <a:pt x="1377" y="201"/>
                </a:lnTo>
                <a:lnTo>
                  <a:pt x="1381" y="204"/>
                </a:lnTo>
                <a:lnTo>
                  <a:pt x="1384" y="201"/>
                </a:lnTo>
                <a:lnTo>
                  <a:pt x="1387" y="194"/>
                </a:lnTo>
                <a:lnTo>
                  <a:pt x="1390" y="188"/>
                </a:lnTo>
                <a:lnTo>
                  <a:pt x="1394" y="178"/>
                </a:lnTo>
                <a:lnTo>
                  <a:pt x="1397" y="168"/>
                </a:lnTo>
                <a:lnTo>
                  <a:pt x="1400" y="158"/>
                </a:lnTo>
                <a:lnTo>
                  <a:pt x="1403" y="149"/>
                </a:lnTo>
                <a:lnTo>
                  <a:pt x="1407" y="136"/>
                </a:lnTo>
                <a:lnTo>
                  <a:pt x="1410" y="126"/>
                </a:lnTo>
                <a:lnTo>
                  <a:pt x="1413" y="120"/>
                </a:lnTo>
                <a:lnTo>
                  <a:pt x="1416" y="116"/>
                </a:lnTo>
                <a:lnTo>
                  <a:pt x="1420" y="113"/>
                </a:lnTo>
                <a:lnTo>
                  <a:pt x="1423" y="113"/>
                </a:lnTo>
                <a:lnTo>
                  <a:pt x="1426" y="116"/>
                </a:lnTo>
                <a:lnTo>
                  <a:pt x="1429" y="120"/>
                </a:lnTo>
                <a:lnTo>
                  <a:pt x="1432" y="123"/>
                </a:lnTo>
                <a:lnTo>
                  <a:pt x="1436" y="126"/>
                </a:lnTo>
                <a:lnTo>
                  <a:pt x="1439" y="129"/>
                </a:lnTo>
                <a:lnTo>
                  <a:pt x="1442" y="136"/>
                </a:lnTo>
                <a:lnTo>
                  <a:pt x="1445" y="142"/>
                </a:lnTo>
                <a:lnTo>
                  <a:pt x="1449" y="149"/>
                </a:lnTo>
                <a:lnTo>
                  <a:pt x="1452" y="152"/>
                </a:lnTo>
                <a:lnTo>
                  <a:pt x="1455" y="155"/>
                </a:lnTo>
                <a:lnTo>
                  <a:pt x="1458" y="155"/>
                </a:lnTo>
                <a:lnTo>
                  <a:pt x="1462" y="155"/>
                </a:lnTo>
                <a:lnTo>
                  <a:pt x="1465" y="152"/>
                </a:lnTo>
                <a:lnTo>
                  <a:pt x="1468" y="152"/>
                </a:lnTo>
                <a:lnTo>
                  <a:pt x="1471" y="149"/>
                </a:lnTo>
                <a:lnTo>
                  <a:pt x="1474" y="149"/>
                </a:lnTo>
                <a:lnTo>
                  <a:pt x="1478" y="146"/>
                </a:lnTo>
                <a:lnTo>
                  <a:pt x="1481" y="146"/>
                </a:lnTo>
                <a:lnTo>
                  <a:pt x="1484" y="142"/>
                </a:lnTo>
                <a:lnTo>
                  <a:pt x="1487" y="146"/>
                </a:lnTo>
                <a:lnTo>
                  <a:pt x="1491" y="146"/>
                </a:lnTo>
                <a:lnTo>
                  <a:pt x="1494" y="146"/>
                </a:lnTo>
                <a:lnTo>
                  <a:pt x="1497" y="149"/>
                </a:lnTo>
                <a:lnTo>
                  <a:pt x="1500" y="149"/>
                </a:lnTo>
                <a:lnTo>
                  <a:pt x="1504" y="149"/>
                </a:lnTo>
                <a:lnTo>
                  <a:pt x="1507" y="149"/>
                </a:lnTo>
                <a:lnTo>
                  <a:pt x="1510" y="152"/>
                </a:lnTo>
                <a:lnTo>
                  <a:pt x="1513" y="155"/>
                </a:lnTo>
                <a:lnTo>
                  <a:pt x="1516" y="162"/>
                </a:lnTo>
                <a:lnTo>
                  <a:pt x="1520" y="165"/>
                </a:lnTo>
                <a:lnTo>
                  <a:pt x="1523" y="175"/>
                </a:lnTo>
                <a:lnTo>
                  <a:pt x="1526" y="181"/>
                </a:lnTo>
                <a:lnTo>
                  <a:pt x="1529" y="188"/>
                </a:lnTo>
                <a:lnTo>
                  <a:pt x="1533" y="194"/>
                </a:lnTo>
                <a:lnTo>
                  <a:pt x="1536" y="197"/>
                </a:lnTo>
                <a:lnTo>
                  <a:pt x="1539" y="201"/>
                </a:lnTo>
                <a:lnTo>
                  <a:pt x="1542" y="201"/>
                </a:lnTo>
                <a:lnTo>
                  <a:pt x="1546" y="197"/>
                </a:lnTo>
                <a:lnTo>
                  <a:pt x="1549" y="194"/>
                </a:lnTo>
                <a:lnTo>
                  <a:pt x="1552" y="188"/>
                </a:lnTo>
                <a:lnTo>
                  <a:pt x="1555" y="184"/>
                </a:lnTo>
                <a:lnTo>
                  <a:pt x="1559" y="181"/>
                </a:lnTo>
                <a:lnTo>
                  <a:pt x="1562" y="181"/>
                </a:lnTo>
                <a:lnTo>
                  <a:pt x="1565" y="178"/>
                </a:lnTo>
                <a:lnTo>
                  <a:pt x="1568" y="175"/>
                </a:lnTo>
                <a:lnTo>
                  <a:pt x="1571" y="175"/>
                </a:lnTo>
                <a:lnTo>
                  <a:pt x="1575" y="175"/>
                </a:lnTo>
                <a:lnTo>
                  <a:pt x="1578" y="171"/>
                </a:lnTo>
                <a:lnTo>
                  <a:pt x="1581" y="165"/>
                </a:lnTo>
                <a:lnTo>
                  <a:pt x="1584" y="162"/>
                </a:lnTo>
                <a:lnTo>
                  <a:pt x="1588" y="152"/>
                </a:lnTo>
                <a:lnTo>
                  <a:pt x="1591" y="142"/>
                </a:lnTo>
                <a:lnTo>
                  <a:pt x="1594" y="133"/>
                </a:lnTo>
                <a:lnTo>
                  <a:pt x="1597" y="126"/>
                </a:lnTo>
                <a:lnTo>
                  <a:pt x="1601" y="123"/>
                </a:lnTo>
                <a:lnTo>
                  <a:pt x="1604" y="120"/>
                </a:lnTo>
                <a:lnTo>
                  <a:pt x="1607" y="120"/>
                </a:lnTo>
                <a:lnTo>
                  <a:pt x="1610" y="123"/>
                </a:lnTo>
                <a:lnTo>
                  <a:pt x="1613" y="126"/>
                </a:lnTo>
                <a:lnTo>
                  <a:pt x="1617" y="129"/>
                </a:lnTo>
                <a:lnTo>
                  <a:pt x="1620" y="133"/>
                </a:lnTo>
                <a:lnTo>
                  <a:pt x="1623" y="136"/>
                </a:lnTo>
                <a:lnTo>
                  <a:pt x="1626" y="139"/>
                </a:lnTo>
                <a:lnTo>
                  <a:pt x="1630" y="139"/>
                </a:lnTo>
                <a:lnTo>
                  <a:pt x="1633" y="136"/>
                </a:lnTo>
                <a:lnTo>
                  <a:pt x="1636" y="136"/>
                </a:lnTo>
                <a:lnTo>
                  <a:pt x="1639" y="136"/>
                </a:lnTo>
                <a:lnTo>
                  <a:pt x="1643" y="136"/>
                </a:lnTo>
                <a:lnTo>
                  <a:pt x="1646" y="136"/>
                </a:lnTo>
                <a:lnTo>
                  <a:pt x="1649" y="136"/>
                </a:lnTo>
                <a:lnTo>
                  <a:pt x="1652" y="142"/>
                </a:lnTo>
                <a:lnTo>
                  <a:pt x="1655" y="146"/>
                </a:lnTo>
                <a:lnTo>
                  <a:pt x="1659" y="149"/>
                </a:lnTo>
                <a:lnTo>
                  <a:pt x="1662" y="152"/>
                </a:lnTo>
                <a:lnTo>
                  <a:pt x="1665" y="152"/>
                </a:lnTo>
                <a:lnTo>
                  <a:pt x="1668" y="152"/>
                </a:lnTo>
                <a:lnTo>
                  <a:pt x="1672" y="149"/>
                </a:lnTo>
                <a:lnTo>
                  <a:pt x="1675" y="146"/>
                </a:lnTo>
                <a:lnTo>
                  <a:pt x="1678" y="139"/>
                </a:lnTo>
                <a:lnTo>
                  <a:pt x="1681" y="136"/>
                </a:lnTo>
                <a:lnTo>
                  <a:pt x="1685" y="136"/>
                </a:lnTo>
                <a:lnTo>
                  <a:pt x="1688" y="139"/>
                </a:lnTo>
                <a:lnTo>
                  <a:pt x="1691" y="142"/>
                </a:lnTo>
                <a:lnTo>
                  <a:pt x="1694" y="146"/>
                </a:lnTo>
                <a:lnTo>
                  <a:pt x="1698" y="149"/>
                </a:lnTo>
                <a:lnTo>
                  <a:pt x="1701" y="155"/>
                </a:lnTo>
                <a:lnTo>
                  <a:pt x="1704" y="162"/>
                </a:lnTo>
                <a:lnTo>
                  <a:pt x="1707" y="168"/>
                </a:lnTo>
                <a:lnTo>
                  <a:pt x="1710" y="171"/>
                </a:lnTo>
                <a:lnTo>
                  <a:pt x="1714" y="175"/>
                </a:lnTo>
                <a:lnTo>
                  <a:pt x="1717" y="181"/>
                </a:lnTo>
                <a:lnTo>
                  <a:pt x="1720" y="184"/>
                </a:lnTo>
                <a:lnTo>
                  <a:pt x="1723" y="194"/>
                </a:lnTo>
                <a:lnTo>
                  <a:pt x="1727" y="204"/>
                </a:lnTo>
                <a:lnTo>
                  <a:pt x="1730" y="204"/>
                </a:lnTo>
                <a:lnTo>
                  <a:pt x="1733" y="207"/>
                </a:lnTo>
                <a:lnTo>
                  <a:pt x="1736" y="201"/>
                </a:lnTo>
                <a:lnTo>
                  <a:pt x="1740" y="194"/>
                </a:lnTo>
                <a:lnTo>
                  <a:pt x="1743" y="178"/>
                </a:lnTo>
                <a:lnTo>
                  <a:pt x="1746" y="165"/>
                </a:lnTo>
                <a:lnTo>
                  <a:pt x="1749" y="149"/>
                </a:lnTo>
                <a:lnTo>
                  <a:pt x="1752" y="133"/>
                </a:lnTo>
                <a:lnTo>
                  <a:pt x="1756" y="123"/>
                </a:lnTo>
                <a:lnTo>
                  <a:pt x="1759" y="116"/>
                </a:lnTo>
                <a:lnTo>
                  <a:pt x="1762" y="126"/>
                </a:lnTo>
                <a:lnTo>
                  <a:pt x="1765" y="133"/>
                </a:lnTo>
                <a:lnTo>
                  <a:pt x="1769" y="152"/>
                </a:lnTo>
                <a:lnTo>
                  <a:pt x="1772" y="171"/>
                </a:lnTo>
                <a:lnTo>
                  <a:pt x="1775" y="188"/>
                </a:lnTo>
                <a:lnTo>
                  <a:pt x="1778" y="204"/>
                </a:lnTo>
                <a:lnTo>
                  <a:pt x="1782" y="204"/>
                </a:lnTo>
              </a:path>
            </a:pathLst>
          </a:custGeom>
          <a:noFill/>
          <a:ln w="38100">
            <a:solidFill>
              <a:srgbClr val="FFFF00"/>
            </a:solidFill>
            <a:prstDash val="solid"/>
            <a:round/>
            <a:headEnd/>
            <a:tailEnd/>
          </a:ln>
        </p:spPr>
        <p:txBody>
          <a:bodyPr/>
          <a:lstStyle/>
          <a:p>
            <a:endParaRPr lang="zh-CN" altLang="en-US"/>
          </a:p>
        </p:txBody>
      </p:sp>
      <p:sp>
        <p:nvSpPr>
          <p:cNvPr id="1171661" name="Freeform 205"/>
          <p:cNvSpPr>
            <a:spLocks/>
          </p:cNvSpPr>
          <p:nvPr/>
        </p:nvSpPr>
        <p:spPr bwMode="auto">
          <a:xfrm>
            <a:off x="5405438" y="2859088"/>
            <a:ext cx="2828925" cy="1360487"/>
          </a:xfrm>
          <a:custGeom>
            <a:avLst/>
            <a:gdLst/>
            <a:ahLst/>
            <a:cxnLst>
              <a:cxn ang="0">
                <a:pos x="26" y="158"/>
              </a:cxn>
              <a:cxn ang="0">
                <a:pos x="55" y="142"/>
              </a:cxn>
              <a:cxn ang="0">
                <a:pos x="84" y="97"/>
              </a:cxn>
              <a:cxn ang="0">
                <a:pos x="114" y="107"/>
              </a:cxn>
              <a:cxn ang="0">
                <a:pos x="143" y="97"/>
              </a:cxn>
              <a:cxn ang="0">
                <a:pos x="172" y="90"/>
              </a:cxn>
              <a:cxn ang="0">
                <a:pos x="201" y="81"/>
              </a:cxn>
              <a:cxn ang="0">
                <a:pos x="230" y="87"/>
              </a:cxn>
              <a:cxn ang="0">
                <a:pos x="259" y="39"/>
              </a:cxn>
              <a:cxn ang="0">
                <a:pos x="288" y="39"/>
              </a:cxn>
              <a:cxn ang="0">
                <a:pos x="317" y="3"/>
              </a:cxn>
              <a:cxn ang="0">
                <a:pos x="346" y="55"/>
              </a:cxn>
              <a:cxn ang="0">
                <a:pos x="375" y="239"/>
              </a:cxn>
              <a:cxn ang="0">
                <a:pos x="405" y="582"/>
              </a:cxn>
              <a:cxn ang="0">
                <a:pos x="434" y="847"/>
              </a:cxn>
              <a:cxn ang="0">
                <a:pos x="463" y="786"/>
              </a:cxn>
              <a:cxn ang="0">
                <a:pos x="492" y="708"/>
              </a:cxn>
              <a:cxn ang="0">
                <a:pos x="521" y="682"/>
              </a:cxn>
              <a:cxn ang="0">
                <a:pos x="550" y="572"/>
              </a:cxn>
              <a:cxn ang="0">
                <a:pos x="579" y="440"/>
              </a:cxn>
              <a:cxn ang="0">
                <a:pos x="608" y="365"/>
              </a:cxn>
              <a:cxn ang="0">
                <a:pos x="637" y="220"/>
              </a:cxn>
              <a:cxn ang="0">
                <a:pos x="666" y="110"/>
              </a:cxn>
              <a:cxn ang="0">
                <a:pos x="695" y="107"/>
              </a:cxn>
              <a:cxn ang="0">
                <a:pos x="725" y="210"/>
              </a:cxn>
              <a:cxn ang="0">
                <a:pos x="754" y="333"/>
              </a:cxn>
              <a:cxn ang="0">
                <a:pos x="783" y="407"/>
              </a:cxn>
              <a:cxn ang="0">
                <a:pos x="812" y="462"/>
              </a:cxn>
              <a:cxn ang="0">
                <a:pos x="841" y="566"/>
              </a:cxn>
              <a:cxn ang="0">
                <a:pos x="870" y="595"/>
              </a:cxn>
              <a:cxn ang="0">
                <a:pos x="899" y="624"/>
              </a:cxn>
              <a:cxn ang="0">
                <a:pos x="928" y="672"/>
              </a:cxn>
              <a:cxn ang="0">
                <a:pos x="957" y="724"/>
              </a:cxn>
              <a:cxn ang="0">
                <a:pos x="986" y="682"/>
              </a:cxn>
              <a:cxn ang="0">
                <a:pos x="1015" y="750"/>
              </a:cxn>
              <a:cxn ang="0">
                <a:pos x="1045" y="711"/>
              </a:cxn>
              <a:cxn ang="0">
                <a:pos x="1074" y="643"/>
              </a:cxn>
              <a:cxn ang="0">
                <a:pos x="1103" y="637"/>
              </a:cxn>
              <a:cxn ang="0">
                <a:pos x="1132" y="621"/>
              </a:cxn>
              <a:cxn ang="0">
                <a:pos x="1161" y="624"/>
              </a:cxn>
              <a:cxn ang="0">
                <a:pos x="1190" y="582"/>
              </a:cxn>
              <a:cxn ang="0">
                <a:pos x="1219" y="605"/>
              </a:cxn>
              <a:cxn ang="0">
                <a:pos x="1248" y="647"/>
              </a:cxn>
              <a:cxn ang="0">
                <a:pos x="1277" y="637"/>
              </a:cxn>
              <a:cxn ang="0">
                <a:pos x="1306" y="647"/>
              </a:cxn>
              <a:cxn ang="0">
                <a:pos x="1335" y="643"/>
              </a:cxn>
              <a:cxn ang="0">
                <a:pos x="1365" y="598"/>
              </a:cxn>
              <a:cxn ang="0">
                <a:pos x="1394" y="540"/>
              </a:cxn>
              <a:cxn ang="0">
                <a:pos x="1423" y="436"/>
              </a:cxn>
              <a:cxn ang="0">
                <a:pos x="1452" y="414"/>
              </a:cxn>
              <a:cxn ang="0">
                <a:pos x="1481" y="352"/>
              </a:cxn>
              <a:cxn ang="0">
                <a:pos x="1510" y="326"/>
              </a:cxn>
              <a:cxn ang="0">
                <a:pos x="1539" y="333"/>
              </a:cxn>
              <a:cxn ang="0">
                <a:pos x="1568" y="320"/>
              </a:cxn>
              <a:cxn ang="0">
                <a:pos x="1597" y="259"/>
              </a:cxn>
              <a:cxn ang="0">
                <a:pos x="1626" y="204"/>
              </a:cxn>
              <a:cxn ang="0">
                <a:pos x="1655" y="217"/>
              </a:cxn>
              <a:cxn ang="0">
                <a:pos x="1685" y="220"/>
              </a:cxn>
              <a:cxn ang="0">
                <a:pos x="1714" y="272"/>
              </a:cxn>
              <a:cxn ang="0">
                <a:pos x="1743" y="249"/>
              </a:cxn>
              <a:cxn ang="0">
                <a:pos x="1772" y="226"/>
              </a:cxn>
            </a:cxnLst>
            <a:rect l="0" t="0" r="r" b="b"/>
            <a:pathLst>
              <a:path w="1782" h="857">
                <a:moveTo>
                  <a:pt x="0" y="123"/>
                </a:moveTo>
                <a:lnTo>
                  <a:pt x="4" y="129"/>
                </a:lnTo>
                <a:lnTo>
                  <a:pt x="7" y="136"/>
                </a:lnTo>
                <a:lnTo>
                  <a:pt x="10" y="142"/>
                </a:lnTo>
                <a:lnTo>
                  <a:pt x="13" y="145"/>
                </a:lnTo>
                <a:lnTo>
                  <a:pt x="17" y="152"/>
                </a:lnTo>
                <a:lnTo>
                  <a:pt x="20" y="155"/>
                </a:lnTo>
                <a:lnTo>
                  <a:pt x="23" y="158"/>
                </a:lnTo>
                <a:lnTo>
                  <a:pt x="26" y="158"/>
                </a:lnTo>
                <a:lnTo>
                  <a:pt x="30" y="158"/>
                </a:lnTo>
                <a:lnTo>
                  <a:pt x="33" y="155"/>
                </a:lnTo>
                <a:lnTo>
                  <a:pt x="36" y="155"/>
                </a:lnTo>
                <a:lnTo>
                  <a:pt x="39" y="155"/>
                </a:lnTo>
                <a:lnTo>
                  <a:pt x="42" y="152"/>
                </a:lnTo>
                <a:lnTo>
                  <a:pt x="46" y="152"/>
                </a:lnTo>
                <a:lnTo>
                  <a:pt x="49" y="149"/>
                </a:lnTo>
                <a:lnTo>
                  <a:pt x="52" y="145"/>
                </a:lnTo>
                <a:lnTo>
                  <a:pt x="55" y="142"/>
                </a:lnTo>
                <a:lnTo>
                  <a:pt x="59" y="142"/>
                </a:lnTo>
                <a:lnTo>
                  <a:pt x="62" y="139"/>
                </a:lnTo>
                <a:lnTo>
                  <a:pt x="65" y="136"/>
                </a:lnTo>
                <a:lnTo>
                  <a:pt x="68" y="129"/>
                </a:lnTo>
                <a:lnTo>
                  <a:pt x="72" y="123"/>
                </a:lnTo>
                <a:lnTo>
                  <a:pt x="75" y="116"/>
                </a:lnTo>
                <a:lnTo>
                  <a:pt x="78" y="110"/>
                </a:lnTo>
                <a:lnTo>
                  <a:pt x="81" y="103"/>
                </a:lnTo>
                <a:lnTo>
                  <a:pt x="84" y="97"/>
                </a:lnTo>
                <a:lnTo>
                  <a:pt x="88" y="90"/>
                </a:lnTo>
                <a:lnTo>
                  <a:pt x="91" y="87"/>
                </a:lnTo>
                <a:lnTo>
                  <a:pt x="94" y="84"/>
                </a:lnTo>
                <a:lnTo>
                  <a:pt x="97" y="81"/>
                </a:lnTo>
                <a:lnTo>
                  <a:pt x="101" y="87"/>
                </a:lnTo>
                <a:lnTo>
                  <a:pt x="104" y="94"/>
                </a:lnTo>
                <a:lnTo>
                  <a:pt x="107" y="97"/>
                </a:lnTo>
                <a:lnTo>
                  <a:pt x="110" y="103"/>
                </a:lnTo>
                <a:lnTo>
                  <a:pt x="114" y="107"/>
                </a:lnTo>
                <a:lnTo>
                  <a:pt x="117" y="107"/>
                </a:lnTo>
                <a:lnTo>
                  <a:pt x="120" y="107"/>
                </a:lnTo>
                <a:lnTo>
                  <a:pt x="123" y="107"/>
                </a:lnTo>
                <a:lnTo>
                  <a:pt x="127" y="107"/>
                </a:lnTo>
                <a:lnTo>
                  <a:pt x="130" y="103"/>
                </a:lnTo>
                <a:lnTo>
                  <a:pt x="133" y="103"/>
                </a:lnTo>
                <a:lnTo>
                  <a:pt x="136" y="100"/>
                </a:lnTo>
                <a:lnTo>
                  <a:pt x="139" y="97"/>
                </a:lnTo>
                <a:lnTo>
                  <a:pt x="143" y="97"/>
                </a:lnTo>
                <a:lnTo>
                  <a:pt x="146" y="97"/>
                </a:lnTo>
                <a:lnTo>
                  <a:pt x="149" y="97"/>
                </a:lnTo>
                <a:lnTo>
                  <a:pt x="152" y="100"/>
                </a:lnTo>
                <a:lnTo>
                  <a:pt x="156" y="100"/>
                </a:lnTo>
                <a:lnTo>
                  <a:pt x="159" y="100"/>
                </a:lnTo>
                <a:lnTo>
                  <a:pt x="162" y="100"/>
                </a:lnTo>
                <a:lnTo>
                  <a:pt x="165" y="97"/>
                </a:lnTo>
                <a:lnTo>
                  <a:pt x="169" y="94"/>
                </a:lnTo>
                <a:lnTo>
                  <a:pt x="172" y="90"/>
                </a:lnTo>
                <a:lnTo>
                  <a:pt x="175" y="84"/>
                </a:lnTo>
                <a:lnTo>
                  <a:pt x="178" y="84"/>
                </a:lnTo>
                <a:lnTo>
                  <a:pt x="181" y="81"/>
                </a:lnTo>
                <a:lnTo>
                  <a:pt x="185" y="84"/>
                </a:lnTo>
                <a:lnTo>
                  <a:pt x="188" y="84"/>
                </a:lnTo>
                <a:lnTo>
                  <a:pt x="191" y="84"/>
                </a:lnTo>
                <a:lnTo>
                  <a:pt x="194" y="84"/>
                </a:lnTo>
                <a:lnTo>
                  <a:pt x="198" y="84"/>
                </a:lnTo>
                <a:lnTo>
                  <a:pt x="201" y="81"/>
                </a:lnTo>
                <a:lnTo>
                  <a:pt x="204" y="78"/>
                </a:lnTo>
                <a:lnTo>
                  <a:pt x="207" y="78"/>
                </a:lnTo>
                <a:lnTo>
                  <a:pt x="211" y="78"/>
                </a:lnTo>
                <a:lnTo>
                  <a:pt x="214" y="78"/>
                </a:lnTo>
                <a:lnTo>
                  <a:pt x="217" y="81"/>
                </a:lnTo>
                <a:lnTo>
                  <a:pt x="220" y="87"/>
                </a:lnTo>
                <a:lnTo>
                  <a:pt x="223" y="87"/>
                </a:lnTo>
                <a:lnTo>
                  <a:pt x="227" y="87"/>
                </a:lnTo>
                <a:lnTo>
                  <a:pt x="230" y="87"/>
                </a:lnTo>
                <a:lnTo>
                  <a:pt x="233" y="84"/>
                </a:lnTo>
                <a:lnTo>
                  <a:pt x="236" y="81"/>
                </a:lnTo>
                <a:lnTo>
                  <a:pt x="240" y="74"/>
                </a:lnTo>
                <a:lnTo>
                  <a:pt x="243" y="68"/>
                </a:lnTo>
                <a:lnTo>
                  <a:pt x="246" y="61"/>
                </a:lnTo>
                <a:lnTo>
                  <a:pt x="249" y="52"/>
                </a:lnTo>
                <a:lnTo>
                  <a:pt x="253" y="45"/>
                </a:lnTo>
                <a:lnTo>
                  <a:pt x="256" y="42"/>
                </a:lnTo>
                <a:lnTo>
                  <a:pt x="259" y="39"/>
                </a:lnTo>
                <a:lnTo>
                  <a:pt x="262" y="35"/>
                </a:lnTo>
                <a:lnTo>
                  <a:pt x="266" y="32"/>
                </a:lnTo>
                <a:lnTo>
                  <a:pt x="269" y="29"/>
                </a:lnTo>
                <a:lnTo>
                  <a:pt x="272" y="29"/>
                </a:lnTo>
                <a:lnTo>
                  <a:pt x="275" y="29"/>
                </a:lnTo>
                <a:lnTo>
                  <a:pt x="278" y="35"/>
                </a:lnTo>
                <a:lnTo>
                  <a:pt x="282" y="39"/>
                </a:lnTo>
                <a:lnTo>
                  <a:pt x="285" y="39"/>
                </a:lnTo>
                <a:lnTo>
                  <a:pt x="288" y="39"/>
                </a:lnTo>
                <a:lnTo>
                  <a:pt x="291" y="35"/>
                </a:lnTo>
                <a:lnTo>
                  <a:pt x="295" y="32"/>
                </a:lnTo>
                <a:lnTo>
                  <a:pt x="298" y="26"/>
                </a:lnTo>
                <a:lnTo>
                  <a:pt x="301" y="16"/>
                </a:lnTo>
                <a:lnTo>
                  <a:pt x="304" y="10"/>
                </a:lnTo>
                <a:lnTo>
                  <a:pt x="308" y="3"/>
                </a:lnTo>
                <a:lnTo>
                  <a:pt x="311" y="0"/>
                </a:lnTo>
                <a:lnTo>
                  <a:pt x="314" y="0"/>
                </a:lnTo>
                <a:lnTo>
                  <a:pt x="317" y="3"/>
                </a:lnTo>
                <a:lnTo>
                  <a:pt x="320" y="13"/>
                </a:lnTo>
                <a:lnTo>
                  <a:pt x="324" y="26"/>
                </a:lnTo>
                <a:lnTo>
                  <a:pt x="327" y="39"/>
                </a:lnTo>
                <a:lnTo>
                  <a:pt x="330" y="48"/>
                </a:lnTo>
                <a:lnTo>
                  <a:pt x="333" y="55"/>
                </a:lnTo>
                <a:lnTo>
                  <a:pt x="337" y="61"/>
                </a:lnTo>
                <a:lnTo>
                  <a:pt x="340" y="61"/>
                </a:lnTo>
                <a:lnTo>
                  <a:pt x="343" y="58"/>
                </a:lnTo>
                <a:lnTo>
                  <a:pt x="346" y="55"/>
                </a:lnTo>
                <a:lnTo>
                  <a:pt x="350" y="52"/>
                </a:lnTo>
                <a:lnTo>
                  <a:pt x="353" y="55"/>
                </a:lnTo>
                <a:lnTo>
                  <a:pt x="356" y="58"/>
                </a:lnTo>
                <a:lnTo>
                  <a:pt x="359" y="71"/>
                </a:lnTo>
                <a:lnTo>
                  <a:pt x="362" y="94"/>
                </a:lnTo>
                <a:lnTo>
                  <a:pt x="366" y="123"/>
                </a:lnTo>
                <a:lnTo>
                  <a:pt x="369" y="158"/>
                </a:lnTo>
                <a:lnTo>
                  <a:pt x="372" y="197"/>
                </a:lnTo>
                <a:lnTo>
                  <a:pt x="375" y="239"/>
                </a:lnTo>
                <a:lnTo>
                  <a:pt x="379" y="278"/>
                </a:lnTo>
                <a:lnTo>
                  <a:pt x="382" y="314"/>
                </a:lnTo>
                <a:lnTo>
                  <a:pt x="385" y="352"/>
                </a:lnTo>
                <a:lnTo>
                  <a:pt x="388" y="391"/>
                </a:lnTo>
                <a:lnTo>
                  <a:pt x="392" y="427"/>
                </a:lnTo>
                <a:lnTo>
                  <a:pt x="395" y="466"/>
                </a:lnTo>
                <a:lnTo>
                  <a:pt x="398" y="504"/>
                </a:lnTo>
                <a:lnTo>
                  <a:pt x="401" y="543"/>
                </a:lnTo>
                <a:lnTo>
                  <a:pt x="405" y="582"/>
                </a:lnTo>
                <a:lnTo>
                  <a:pt x="408" y="617"/>
                </a:lnTo>
                <a:lnTo>
                  <a:pt x="411" y="653"/>
                </a:lnTo>
                <a:lnTo>
                  <a:pt x="414" y="692"/>
                </a:lnTo>
                <a:lnTo>
                  <a:pt x="417" y="724"/>
                </a:lnTo>
                <a:lnTo>
                  <a:pt x="421" y="757"/>
                </a:lnTo>
                <a:lnTo>
                  <a:pt x="424" y="786"/>
                </a:lnTo>
                <a:lnTo>
                  <a:pt x="427" y="811"/>
                </a:lnTo>
                <a:lnTo>
                  <a:pt x="430" y="831"/>
                </a:lnTo>
                <a:lnTo>
                  <a:pt x="434" y="847"/>
                </a:lnTo>
                <a:lnTo>
                  <a:pt x="437" y="854"/>
                </a:lnTo>
                <a:lnTo>
                  <a:pt x="440" y="857"/>
                </a:lnTo>
                <a:lnTo>
                  <a:pt x="443" y="857"/>
                </a:lnTo>
                <a:lnTo>
                  <a:pt x="447" y="850"/>
                </a:lnTo>
                <a:lnTo>
                  <a:pt x="450" y="837"/>
                </a:lnTo>
                <a:lnTo>
                  <a:pt x="453" y="824"/>
                </a:lnTo>
                <a:lnTo>
                  <a:pt x="456" y="811"/>
                </a:lnTo>
                <a:lnTo>
                  <a:pt x="459" y="795"/>
                </a:lnTo>
                <a:lnTo>
                  <a:pt x="463" y="786"/>
                </a:lnTo>
                <a:lnTo>
                  <a:pt x="466" y="773"/>
                </a:lnTo>
                <a:lnTo>
                  <a:pt x="469" y="763"/>
                </a:lnTo>
                <a:lnTo>
                  <a:pt x="472" y="757"/>
                </a:lnTo>
                <a:lnTo>
                  <a:pt x="476" y="747"/>
                </a:lnTo>
                <a:lnTo>
                  <a:pt x="479" y="737"/>
                </a:lnTo>
                <a:lnTo>
                  <a:pt x="482" y="731"/>
                </a:lnTo>
                <a:lnTo>
                  <a:pt x="485" y="721"/>
                </a:lnTo>
                <a:lnTo>
                  <a:pt x="489" y="714"/>
                </a:lnTo>
                <a:lnTo>
                  <a:pt x="492" y="708"/>
                </a:lnTo>
                <a:lnTo>
                  <a:pt x="495" y="705"/>
                </a:lnTo>
                <a:lnTo>
                  <a:pt x="498" y="698"/>
                </a:lnTo>
                <a:lnTo>
                  <a:pt x="501" y="695"/>
                </a:lnTo>
                <a:lnTo>
                  <a:pt x="505" y="695"/>
                </a:lnTo>
                <a:lnTo>
                  <a:pt x="508" y="695"/>
                </a:lnTo>
                <a:lnTo>
                  <a:pt x="511" y="695"/>
                </a:lnTo>
                <a:lnTo>
                  <a:pt x="514" y="692"/>
                </a:lnTo>
                <a:lnTo>
                  <a:pt x="518" y="689"/>
                </a:lnTo>
                <a:lnTo>
                  <a:pt x="521" y="682"/>
                </a:lnTo>
                <a:lnTo>
                  <a:pt x="524" y="679"/>
                </a:lnTo>
                <a:lnTo>
                  <a:pt x="527" y="672"/>
                </a:lnTo>
                <a:lnTo>
                  <a:pt x="531" y="666"/>
                </a:lnTo>
                <a:lnTo>
                  <a:pt x="534" y="656"/>
                </a:lnTo>
                <a:lnTo>
                  <a:pt x="537" y="643"/>
                </a:lnTo>
                <a:lnTo>
                  <a:pt x="540" y="630"/>
                </a:lnTo>
                <a:lnTo>
                  <a:pt x="544" y="614"/>
                </a:lnTo>
                <a:lnTo>
                  <a:pt x="547" y="595"/>
                </a:lnTo>
                <a:lnTo>
                  <a:pt x="550" y="572"/>
                </a:lnTo>
                <a:lnTo>
                  <a:pt x="553" y="550"/>
                </a:lnTo>
                <a:lnTo>
                  <a:pt x="556" y="524"/>
                </a:lnTo>
                <a:lnTo>
                  <a:pt x="560" y="501"/>
                </a:lnTo>
                <a:lnTo>
                  <a:pt x="563" y="478"/>
                </a:lnTo>
                <a:lnTo>
                  <a:pt x="566" y="466"/>
                </a:lnTo>
                <a:lnTo>
                  <a:pt x="569" y="453"/>
                </a:lnTo>
                <a:lnTo>
                  <a:pt x="573" y="443"/>
                </a:lnTo>
                <a:lnTo>
                  <a:pt x="576" y="440"/>
                </a:lnTo>
                <a:lnTo>
                  <a:pt x="579" y="440"/>
                </a:lnTo>
                <a:lnTo>
                  <a:pt x="582" y="440"/>
                </a:lnTo>
                <a:lnTo>
                  <a:pt x="586" y="436"/>
                </a:lnTo>
                <a:lnTo>
                  <a:pt x="589" y="433"/>
                </a:lnTo>
                <a:lnTo>
                  <a:pt x="592" y="423"/>
                </a:lnTo>
                <a:lnTo>
                  <a:pt x="595" y="414"/>
                </a:lnTo>
                <a:lnTo>
                  <a:pt x="598" y="404"/>
                </a:lnTo>
                <a:lnTo>
                  <a:pt x="602" y="391"/>
                </a:lnTo>
                <a:lnTo>
                  <a:pt x="605" y="381"/>
                </a:lnTo>
                <a:lnTo>
                  <a:pt x="608" y="365"/>
                </a:lnTo>
                <a:lnTo>
                  <a:pt x="611" y="352"/>
                </a:lnTo>
                <a:lnTo>
                  <a:pt x="615" y="343"/>
                </a:lnTo>
                <a:lnTo>
                  <a:pt x="618" y="333"/>
                </a:lnTo>
                <a:lnTo>
                  <a:pt x="621" y="320"/>
                </a:lnTo>
                <a:lnTo>
                  <a:pt x="624" y="307"/>
                </a:lnTo>
                <a:lnTo>
                  <a:pt x="628" y="288"/>
                </a:lnTo>
                <a:lnTo>
                  <a:pt x="631" y="268"/>
                </a:lnTo>
                <a:lnTo>
                  <a:pt x="634" y="242"/>
                </a:lnTo>
                <a:lnTo>
                  <a:pt x="637" y="220"/>
                </a:lnTo>
                <a:lnTo>
                  <a:pt x="640" y="197"/>
                </a:lnTo>
                <a:lnTo>
                  <a:pt x="644" y="178"/>
                </a:lnTo>
                <a:lnTo>
                  <a:pt x="647" y="162"/>
                </a:lnTo>
                <a:lnTo>
                  <a:pt x="650" y="149"/>
                </a:lnTo>
                <a:lnTo>
                  <a:pt x="653" y="136"/>
                </a:lnTo>
                <a:lnTo>
                  <a:pt x="657" y="126"/>
                </a:lnTo>
                <a:lnTo>
                  <a:pt x="660" y="120"/>
                </a:lnTo>
                <a:lnTo>
                  <a:pt x="663" y="113"/>
                </a:lnTo>
                <a:lnTo>
                  <a:pt x="666" y="110"/>
                </a:lnTo>
                <a:lnTo>
                  <a:pt x="670" y="110"/>
                </a:lnTo>
                <a:lnTo>
                  <a:pt x="673" y="107"/>
                </a:lnTo>
                <a:lnTo>
                  <a:pt x="676" y="107"/>
                </a:lnTo>
                <a:lnTo>
                  <a:pt x="679" y="103"/>
                </a:lnTo>
                <a:lnTo>
                  <a:pt x="683" y="103"/>
                </a:lnTo>
                <a:lnTo>
                  <a:pt x="686" y="100"/>
                </a:lnTo>
                <a:lnTo>
                  <a:pt x="689" y="100"/>
                </a:lnTo>
                <a:lnTo>
                  <a:pt x="692" y="103"/>
                </a:lnTo>
                <a:lnTo>
                  <a:pt x="695" y="107"/>
                </a:lnTo>
                <a:lnTo>
                  <a:pt x="699" y="110"/>
                </a:lnTo>
                <a:lnTo>
                  <a:pt x="702" y="113"/>
                </a:lnTo>
                <a:lnTo>
                  <a:pt x="705" y="116"/>
                </a:lnTo>
                <a:lnTo>
                  <a:pt x="708" y="123"/>
                </a:lnTo>
                <a:lnTo>
                  <a:pt x="712" y="136"/>
                </a:lnTo>
                <a:lnTo>
                  <a:pt x="715" y="152"/>
                </a:lnTo>
                <a:lnTo>
                  <a:pt x="718" y="171"/>
                </a:lnTo>
                <a:lnTo>
                  <a:pt x="721" y="191"/>
                </a:lnTo>
                <a:lnTo>
                  <a:pt x="725" y="210"/>
                </a:lnTo>
                <a:lnTo>
                  <a:pt x="728" y="229"/>
                </a:lnTo>
                <a:lnTo>
                  <a:pt x="731" y="249"/>
                </a:lnTo>
                <a:lnTo>
                  <a:pt x="734" y="268"/>
                </a:lnTo>
                <a:lnTo>
                  <a:pt x="737" y="284"/>
                </a:lnTo>
                <a:lnTo>
                  <a:pt x="741" y="301"/>
                </a:lnTo>
                <a:lnTo>
                  <a:pt x="744" y="314"/>
                </a:lnTo>
                <a:lnTo>
                  <a:pt x="747" y="323"/>
                </a:lnTo>
                <a:lnTo>
                  <a:pt x="750" y="330"/>
                </a:lnTo>
                <a:lnTo>
                  <a:pt x="754" y="333"/>
                </a:lnTo>
                <a:lnTo>
                  <a:pt x="757" y="339"/>
                </a:lnTo>
                <a:lnTo>
                  <a:pt x="760" y="343"/>
                </a:lnTo>
                <a:lnTo>
                  <a:pt x="763" y="352"/>
                </a:lnTo>
                <a:lnTo>
                  <a:pt x="767" y="362"/>
                </a:lnTo>
                <a:lnTo>
                  <a:pt x="770" y="372"/>
                </a:lnTo>
                <a:lnTo>
                  <a:pt x="773" y="381"/>
                </a:lnTo>
                <a:lnTo>
                  <a:pt x="776" y="391"/>
                </a:lnTo>
                <a:lnTo>
                  <a:pt x="779" y="401"/>
                </a:lnTo>
                <a:lnTo>
                  <a:pt x="783" y="407"/>
                </a:lnTo>
                <a:lnTo>
                  <a:pt x="786" y="417"/>
                </a:lnTo>
                <a:lnTo>
                  <a:pt x="789" y="427"/>
                </a:lnTo>
                <a:lnTo>
                  <a:pt x="792" y="436"/>
                </a:lnTo>
                <a:lnTo>
                  <a:pt x="796" y="443"/>
                </a:lnTo>
                <a:lnTo>
                  <a:pt x="799" y="453"/>
                </a:lnTo>
                <a:lnTo>
                  <a:pt x="802" y="456"/>
                </a:lnTo>
                <a:lnTo>
                  <a:pt x="805" y="459"/>
                </a:lnTo>
                <a:lnTo>
                  <a:pt x="809" y="462"/>
                </a:lnTo>
                <a:lnTo>
                  <a:pt x="812" y="462"/>
                </a:lnTo>
                <a:lnTo>
                  <a:pt x="815" y="472"/>
                </a:lnTo>
                <a:lnTo>
                  <a:pt x="818" y="482"/>
                </a:lnTo>
                <a:lnTo>
                  <a:pt x="822" y="495"/>
                </a:lnTo>
                <a:lnTo>
                  <a:pt x="825" y="511"/>
                </a:lnTo>
                <a:lnTo>
                  <a:pt x="828" y="524"/>
                </a:lnTo>
                <a:lnTo>
                  <a:pt x="831" y="537"/>
                </a:lnTo>
                <a:lnTo>
                  <a:pt x="834" y="546"/>
                </a:lnTo>
                <a:lnTo>
                  <a:pt x="838" y="556"/>
                </a:lnTo>
                <a:lnTo>
                  <a:pt x="841" y="566"/>
                </a:lnTo>
                <a:lnTo>
                  <a:pt x="844" y="572"/>
                </a:lnTo>
                <a:lnTo>
                  <a:pt x="847" y="579"/>
                </a:lnTo>
                <a:lnTo>
                  <a:pt x="851" y="588"/>
                </a:lnTo>
                <a:lnTo>
                  <a:pt x="854" y="588"/>
                </a:lnTo>
                <a:lnTo>
                  <a:pt x="857" y="592"/>
                </a:lnTo>
                <a:lnTo>
                  <a:pt x="860" y="592"/>
                </a:lnTo>
                <a:lnTo>
                  <a:pt x="864" y="592"/>
                </a:lnTo>
                <a:lnTo>
                  <a:pt x="867" y="595"/>
                </a:lnTo>
                <a:lnTo>
                  <a:pt x="870" y="595"/>
                </a:lnTo>
                <a:lnTo>
                  <a:pt x="873" y="595"/>
                </a:lnTo>
                <a:lnTo>
                  <a:pt x="876" y="595"/>
                </a:lnTo>
                <a:lnTo>
                  <a:pt x="880" y="598"/>
                </a:lnTo>
                <a:lnTo>
                  <a:pt x="883" y="601"/>
                </a:lnTo>
                <a:lnTo>
                  <a:pt x="886" y="601"/>
                </a:lnTo>
                <a:lnTo>
                  <a:pt x="889" y="605"/>
                </a:lnTo>
                <a:lnTo>
                  <a:pt x="893" y="611"/>
                </a:lnTo>
                <a:lnTo>
                  <a:pt x="896" y="617"/>
                </a:lnTo>
                <a:lnTo>
                  <a:pt x="899" y="624"/>
                </a:lnTo>
                <a:lnTo>
                  <a:pt x="902" y="630"/>
                </a:lnTo>
                <a:lnTo>
                  <a:pt x="906" y="637"/>
                </a:lnTo>
                <a:lnTo>
                  <a:pt x="909" y="643"/>
                </a:lnTo>
                <a:lnTo>
                  <a:pt x="912" y="647"/>
                </a:lnTo>
                <a:lnTo>
                  <a:pt x="915" y="653"/>
                </a:lnTo>
                <a:lnTo>
                  <a:pt x="918" y="656"/>
                </a:lnTo>
                <a:lnTo>
                  <a:pt x="922" y="660"/>
                </a:lnTo>
                <a:lnTo>
                  <a:pt x="925" y="666"/>
                </a:lnTo>
                <a:lnTo>
                  <a:pt x="928" y="672"/>
                </a:lnTo>
                <a:lnTo>
                  <a:pt x="931" y="682"/>
                </a:lnTo>
                <a:lnTo>
                  <a:pt x="935" y="695"/>
                </a:lnTo>
                <a:lnTo>
                  <a:pt x="938" y="705"/>
                </a:lnTo>
                <a:lnTo>
                  <a:pt x="941" y="714"/>
                </a:lnTo>
                <a:lnTo>
                  <a:pt x="944" y="721"/>
                </a:lnTo>
                <a:lnTo>
                  <a:pt x="948" y="727"/>
                </a:lnTo>
                <a:lnTo>
                  <a:pt x="951" y="727"/>
                </a:lnTo>
                <a:lnTo>
                  <a:pt x="954" y="727"/>
                </a:lnTo>
                <a:lnTo>
                  <a:pt x="957" y="724"/>
                </a:lnTo>
                <a:lnTo>
                  <a:pt x="960" y="714"/>
                </a:lnTo>
                <a:lnTo>
                  <a:pt x="964" y="705"/>
                </a:lnTo>
                <a:lnTo>
                  <a:pt x="967" y="695"/>
                </a:lnTo>
                <a:lnTo>
                  <a:pt x="970" y="685"/>
                </a:lnTo>
                <a:lnTo>
                  <a:pt x="973" y="679"/>
                </a:lnTo>
                <a:lnTo>
                  <a:pt x="977" y="676"/>
                </a:lnTo>
                <a:lnTo>
                  <a:pt x="980" y="676"/>
                </a:lnTo>
                <a:lnTo>
                  <a:pt x="983" y="679"/>
                </a:lnTo>
                <a:lnTo>
                  <a:pt x="986" y="682"/>
                </a:lnTo>
                <a:lnTo>
                  <a:pt x="990" y="692"/>
                </a:lnTo>
                <a:lnTo>
                  <a:pt x="993" y="698"/>
                </a:lnTo>
                <a:lnTo>
                  <a:pt x="996" y="708"/>
                </a:lnTo>
                <a:lnTo>
                  <a:pt x="999" y="718"/>
                </a:lnTo>
                <a:lnTo>
                  <a:pt x="1003" y="727"/>
                </a:lnTo>
                <a:lnTo>
                  <a:pt x="1006" y="740"/>
                </a:lnTo>
                <a:lnTo>
                  <a:pt x="1009" y="744"/>
                </a:lnTo>
                <a:lnTo>
                  <a:pt x="1012" y="750"/>
                </a:lnTo>
                <a:lnTo>
                  <a:pt x="1015" y="750"/>
                </a:lnTo>
                <a:lnTo>
                  <a:pt x="1019" y="753"/>
                </a:lnTo>
                <a:lnTo>
                  <a:pt x="1022" y="750"/>
                </a:lnTo>
                <a:lnTo>
                  <a:pt x="1025" y="747"/>
                </a:lnTo>
                <a:lnTo>
                  <a:pt x="1028" y="744"/>
                </a:lnTo>
                <a:lnTo>
                  <a:pt x="1032" y="740"/>
                </a:lnTo>
                <a:lnTo>
                  <a:pt x="1035" y="734"/>
                </a:lnTo>
                <a:lnTo>
                  <a:pt x="1038" y="727"/>
                </a:lnTo>
                <a:lnTo>
                  <a:pt x="1041" y="718"/>
                </a:lnTo>
                <a:lnTo>
                  <a:pt x="1045" y="711"/>
                </a:lnTo>
                <a:lnTo>
                  <a:pt x="1048" y="705"/>
                </a:lnTo>
                <a:lnTo>
                  <a:pt x="1051" y="695"/>
                </a:lnTo>
                <a:lnTo>
                  <a:pt x="1054" y="689"/>
                </a:lnTo>
                <a:lnTo>
                  <a:pt x="1057" y="682"/>
                </a:lnTo>
                <a:lnTo>
                  <a:pt x="1061" y="672"/>
                </a:lnTo>
                <a:lnTo>
                  <a:pt x="1064" y="663"/>
                </a:lnTo>
                <a:lnTo>
                  <a:pt x="1067" y="656"/>
                </a:lnTo>
                <a:lnTo>
                  <a:pt x="1070" y="650"/>
                </a:lnTo>
                <a:lnTo>
                  <a:pt x="1074" y="643"/>
                </a:lnTo>
                <a:lnTo>
                  <a:pt x="1077" y="640"/>
                </a:lnTo>
                <a:lnTo>
                  <a:pt x="1080" y="637"/>
                </a:lnTo>
                <a:lnTo>
                  <a:pt x="1083" y="634"/>
                </a:lnTo>
                <a:lnTo>
                  <a:pt x="1087" y="634"/>
                </a:lnTo>
                <a:lnTo>
                  <a:pt x="1090" y="634"/>
                </a:lnTo>
                <a:lnTo>
                  <a:pt x="1093" y="634"/>
                </a:lnTo>
                <a:lnTo>
                  <a:pt x="1096" y="634"/>
                </a:lnTo>
                <a:lnTo>
                  <a:pt x="1099" y="634"/>
                </a:lnTo>
                <a:lnTo>
                  <a:pt x="1103" y="637"/>
                </a:lnTo>
                <a:lnTo>
                  <a:pt x="1106" y="634"/>
                </a:lnTo>
                <a:lnTo>
                  <a:pt x="1109" y="630"/>
                </a:lnTo>
                <a:lnTo>
                  <a:pt x="1112" y="627"/>
                </a:lnTo>
                <a:lnTo>
                  <a:pt x="1116" y="627"/>
                </a:lnTo>
                <a:lnTo>
                  <a:pt x="1119" y="624"/>
                </a:lnTo>
                <a:lnTo>
                  <a:pt x="1122" y="621"/>
                </a:lnTo>
                <a:lnTo>
                  <a:pt x="1125" y="621"/>
                </a:lnTo>
                <a:lnTo>
                  <a:pt x="1129" y="621"/>
                </a:lnTo>
                <a:lnTo>
                  <a:pt x="1132" y="621"/>
                </a:lnTo>
                <a:lnTo>
                  <a:pt x="1135" y="624"/>
                </a:lnTo>
                <a:lnTo>
                  <a:pt x="1138" y="627"/>
                </a:lnTo>
                <a:lnTo>
                  <a:pt x="1142" y="630"/>
                </a:lnTo>
                <a:lnTo>
                  <a:pt x="1145" y="634"/>
                </a:lnTo>
                <a:lnTo>
                  <a:pt x="1148" y="634"/>
                </a:lnTo>
                <a:lnTo>
                  <a:pt x="1151" y="634"/>
                </a:lnTo>
                <a:lnTo>
                  <a:pt x="1154" y="634"/>
                </a:lnTo>
                <a:lnTo>
                  <a:pt x="1158" y="630"/>
                </a:lnTo>
                <a:lnTo>
                  <a:pt x="1161" y="624"/>
                </a:lnTo>
                <a:lnTo>
                  <a:pt x="1164" y="617"/>
                </a:lnTo>
                <a:lnTo>
                  <a:pt x="1167" y="611"/>
                </a:lnTo>
                <a:lnTo>
                  <a:pt x="1171" y="601"/>
                </a:lnTo>
                <a:lnTo>
                  <a:pt x="1174" y="595"/>
                </a:lnTo>
                <a:lnTo>
                  <a:pt x="1177" y="588"/>
                </a:lnTo>
                <a:lnTo>
                  <a:pt x="1180" y="585"/>
                </a:lnTo>
                <a:lnTo>
                  <a:pt x="1184" y="585"/>
                </a:lnTo>
                <a:lnTo>
                  <a:pt x="1187" y="582"/>
                </a:lnTo>
                <a:lnTo>
                  <a:pt x="1190" y="582"/>
                </a:lnTo>
                <a:lnTo>
                  <a:pt x="1193" y="579"/>
                </a:lnTo>
                <a:lnTo>
                  <a:pt x="1196" y="579"/>
                </a:lnTo>
                <a:lnTo>
                  <a:pt x="1200" y="579"/>
                </a:lnTo>
                <a:lnTo>
                  <a:pt x="1203" y="579"/>
                </a:lnTo>
                <a:lnTo>
                  <a:pt x="1206" y="582"/>
                </a:lnTo>
                <a:lnTo>
                  <a:pt x="1209" y="585"/>
                </a:lnTo>
                <a:lnTo>
                  <a:pt x="1213" y="588"/>
                </a:lnTo>
                <a:lnTo>
                  <a:pt x="1216" y="595"/>
                </a:lnTo>
                <a:lnTo>
                  <a:pt x="1219" y="605"/>
                </a:lnTo>
                <a:lnTo>
                  <a:pt x="1222" y="611"/>
                </a:lnTo>
                <a:lnTo>
                  <a:pt x="1226" y="617"/>
                </a:lnTo>
                <a:lnTo>
                  <a:pt x="1229" y="624"/>
                </a:lnTo>
                <a:lnTo>
                  <a:pt x="1232" y="630"/>
                </a:lnTo>
                <a:lnTo>
                  <a:pt x="1235" y="634"/>
                </a:lnTo>
                <a:lnTo>
                  <a:pt x="1238" y="640"/>
                </a:lnTo>
                <a:lnTo>
                  <a:pt x="1242" y="643"/>
                </a:lnTo>
                <a:lnTo>
                  <a:pt x="1245" y="647"/>
                </a:lnTo>
                <a:lnTo>
                  <a:pt x="1248" y="647"/>
                </a:lnTo>
                <a:lnTo>
                  <a:pt x="1251" y="647"/>
                </a:lnTo>
                <a:lnTo>
                  <a:pt x="1255" y="650"/>
                </a:lnTo>
                <a:lnTo>
                  <a:pt x="1258" y="650"/>
                </a:lnTo>
                <a:lnTo>
                  <a:pt x="1261" y="650"/>
                </a:lnTo>
                <a:lnTo>
                  <a:pt x="1264" y="650"/>
                </a:lnTo>
                <a:lnTo>
                  <a:pt x="1268" y="650"/>
                </a:lnTo>
                <a:lnTo>
                  <a:pt x="1271" y="650"/>
                </a:lnTo>
                <a:lnTo>
                  <a:pt x="1274" y="643"/>
                </a:lnTo>
                <a:lnTo>
                  <a:pt x="1277" y="637"/>
                </a:lnTo>
                <a:lnTo>
                  <a:pt x="1281" y="630"/>
                </a:lnTo>
                <a:lnTo>
                  <a:pt x="1284" y="624"/>
                </a:lnTo>
                <a:lnTo>
                  <a:pt x="1287" y="621"/>
                </a:lnTo>
                <a:lnTo>
                  <a:pt x="1290" y="621"/>
                </a:lnTo>
                <a:lnTo>
                  <a:pt x="1293" y="624"/>
                </a:lnTo>
                <a:lnTo>
                  <a:pt x="1297" y="630"/>
                </a:lnTo>
                <a:lnTo>
                  <a:pt x="1300" y="637"/>
                </a:lnTo>
                <a:lnTo>
                  <a:pt x="1303" y="643"/>
                </a:lnTo>
                <a:lnTo>
                  <a:pt x="1306" y="647"/>
                </a:lnTo>
                <a:lnTo>
                  <a:pt x="1310" y="647"/>
                </a:lnTo>
                <a:lnTo>
                  <a:pt x="1313" y="650"/>
                </a:lnTo>
                <a:lnTo>
                  <a:pt x="1316" y="650"/>
                </a:lnTo>
                <a:lnTo>
                  <a:pt x="1319" y="650"/>
                </a:lnTo>
                <a:lnTo>
                  <a:pt x="1323" y="650"/>
                </a:lnTo>
                <a:lnTo>
                  <a:pt x="1326" y="650"/>
                </a:lnTo>
                <a:lnTo>
                  <a:pt x="1329" y="647"/>
                </a:lnTo>
                <a:lnTo>
                  <a:pt x="1332" y="643"/>
                </a:lnTo>
                <a:lnTo>
                  <a:pt x="1335" y="643"/>
                </a:lnTo>
                <a:lnTo>
                  <a:pt x="1339" y="640"/>
                </a:lnTo>
                <a:lnTo>
                  <a:pt x="1342" y="640"/>
                </a:lnTo>
                <a:lnTo>
                  <a:pt x="1345" y="640"/>
                </a:lnTo>
                <a:lnTo>
                  <a:pt x="1348" y="637"/>
                </a:lnTo>
                <a:lnTo>
                  <a:pt x="1352" y="630"/>
                </a:lnTo>
                <a:lnTo>
                  <a:pt x="1355" y="624"/>
                </a:lnTo>
                <a:lnTo>
                  <a:pt x="1358" y="617"/>
                </a:lnTo>
                <a:lnTo>
                  <a:pt x="1361" y="608"/>
                </a:lnTo>
                <a:lnTo>
                  <a:pt x="1365" y="598"/>
                </a:lnTo>
                <a:lnTo>
                  <a:pt x="1368" y="592"/>
                </a:lnTo>
                <a:lnTo>
                  <a:pt x="1371" y="585"/>
                </a:lnTo>
                <a:lnTo>
                  <a:pt x="1374" y="582"/>
                </a:lnTo>
                <a:lnTo>
                  <a:pt x="1377" y="582"/>
                </a:lnTo>
                <a:lnTo>
                  <a:pt x="1381" y="579"/>
                </a:lnTo>
                <a:lnTo>
                  <a:pt x="1384" y="572"/>
                </a:lnTo>
                <a:lnTo>
                  <a:pt x="1387" y="563"/>
                </a:lnTo>
                <a:lnTo>
                  <a:pt x="1390" y="553"/>
                </a:lnTo>
                <a:lnTo>
                  <a:pt x="1394" y="540"/>
                </a:lnTo>
                <a:lnTo>
                  <a:pt x="1397" y="527"/>
                </a:lnTo>
                <a:lnTo>
                  <a:pt x="1400" y="511"/>
                </a:lnTo>
                <a:lnTo>
                  <a:pt x="1403" y="495"/>
                </a:lnTo>
                <a:lnTo>
                  <a:pt x="1407" y="478"/>
                </a:lnTo>
                <a:lnTo>
                  <a:pt x="1410" y="466"/>
                </a:lnTo>
                <a:lnTo>
                  <a:pt x="1413" y="456"/>
                </a:lnTo>
                <a:lnTo>
                  <a:pt x="1416" y="446"/>
                </a:lnTo>
                <a:lnTo>
                  <a:pt x="1420" y="443"/>
                </a:lnTo>
                <a:lnTo>
                  <a:pt x="1423" y="436"/>
                </a:lnTo>
                <a:lnTo>
                  <a:pt x="1426" y="436"/>
                </a:lnTo>
                <a:lnTo>
                  <a:pt x="1429" y="433"/>
                </a:lnTo>
                <a:lnTo>
                  <a:pt x="1432" y="433"/>
                </a:lnTo>
                <a:lnTo>
                  <a:pt x="1436" y="430"/>
                </a:lnTo>
                <a:lnTo>
                  <a:pt x="1439" y="423"/>
                </a:lnTo>
                <a:lnTo>
                  <a:pt x="1442" y="420"/>
                </a:lnTo>
                <a:lnTo>
                  <a:pt x="1445" y="420"/>
                </a:lnTo>
                <a:lnTo>
                  <a:pt x="1449" y="417"/>
                </a:lnTo>
                <a:lnTo>
                  <a:pt x="1452" y="414"/>
                </a:lnTo>
                <a:lnTo>
                  <a:pt x="1455" y="407"/>
                </a:lnTo>
                <a:lnTo>
                  <a:pt x="1458" y="404"/>
                </a:lnTo>
                <a:lnTo>
                  <a:pt x="1462" y="398"/>
                </a:lnTo>
                <a:lnTo>
                  <a:pt x="1465" y="391"/>
                </a:lnTo>
                <a:lnTo>
                  <a:pt x="1468" y="385"/>
                </a:lnTo>
                <a:lnTo>
                  <a:pt x="1471" y="378"/>
                </a:lnTo>
                <a:lnTo>
                  <a:pt x="1474" y="369"/>
                </a:lnTo>
                <a:lnTo>
                  <a:pt x="1478" y="362"/>
                </a:lnTo>
                <a:lnTo>
                  <a:pt x="1481" y="352"/>
                </a:lnTo>
                <a:lnTo>
                  <a:pt x="1484" y="346"/>
                </a:lnTo>
                <a:lnTo>
                  <a:pt x="1487" y="336"/>
                </a:lnTo>
                <a:lnTo>
                  <a:pt x="1491" y="333"/>
                </a:lnTo>
                <a:lnTo>
                  <a:pt x="1494" y="326"/>
                </a:lnTo>
                <a:lnTo>
                  <a:pt x="1497" y="326"/>
                </a:lnTo>
                <a:lnTo>
                  <a:pt x="1500" y="326"/>
                </a:lnTo>
                <a:lnTo>
                  <a:pt x="1504" y="326"/>
                </a:lnTo>
                <a:lnTo>
                  <a:pt x="1507" y="326"/>
                </a:lnTo>
                <a:lnTo>
                  <a:pt x="1510" y="326"/>
                </a:lnTo>
                <a:lnTo>
                  <a:pt x="1513" y="326"/>
                </a:lnTo>
                <a:lnTo>
                  <a:pt x="1516" y="326"/>
                </a:lnTo>
                <a:lnTo>
                  <a:pt x="1520" y="330"/>
                </a:lnTo>
                <a:lnTo>
                  <a:pt x="1523" y="333"/>
                </a:lnTo>
                <a:lnTo>
                  <a:pt x="1526" y="336"/>
                </a:lnTo>
                <a:lnTo>
                  <a:pt x="1529" y="336"/>
                </a:lnTo>
                <a:lnTo>
                  <a:pt x="1533" y="336"/>
                </a:lnTo>
                <a:lnTo>
                  <a:pt x="1536" y="336"/>
                </a:lnTo>
                <a:lnTo>
                  <a:pt x="1539" y="333"/>
                </a:lnTo>
                <a:lnTo>
                  <a:pt x="1542" y="330"/>
                </a:lnTo>
                <a:lnTo>
                  <a:pt x="1546" y="323"/>
                </a:lnTo>
                <a:lnTo>
                  <a:pt x="1549" y="320"/>
                </a:lnTo>
                <a:lnTo>
                  <a:pt x="1552" y="317"/>
                </a:lnTo>
                <a:lnTo>
                  <a:pt x="1555" y="317"/>
                </a:lnTo>
                <a:lnTo>
                  <a:pt x="1559" y="320"/>
                </a:lnTo>
                <a:lnTo>
                  <a:pt x="1562" y="320"/>
                </a:lnTo>
                <a:lnTo>
                  <a:pt x="1565" y="320"/>
                </a:lnTo>
                <a:lnTo>
                  <a:pt x="1568" y="320"/>
                </a:lnTo>
                <a:lnTo>
                  <a:pt x="1571" y="317"/>
                </a:lnTo>
                <a:lnTo>
                  <a:pt x="1575" y="310"/>
                </a:lnTo>
                <a:lnTo>
                  <a:pt x="1578" y="304"/>
                </a:lnTo>
                <a:lnTo>
                  <a:pt x="1581" y="301"/>
                </a:lnTo>
                <a:lnTo>
                  <a:pt x="1584" y="291"/>
                </a:lnTo>
                <a:lnTo>
                  <a:pt x="1588" y="284"/>
                </a:lnTo>
                <a:lnTo>
                  <a:pt x="1591" y="275"/>
                </a:lnTo>
                <a:lnTo>
                  <a:pt x="1594" y="265"/>
                </a:lnTo>
                <a:lnTo>
                  <a:pt x="1597" y="259"/>
                </a:lnTo>
                <a:lnTo>
                  <a:pt x="1601" y="252"/>
                </a:lnTo>
                <a:lnTo>
                  <a:pt x="1604" y="249"/>
                </a:lnTo>
                <a:lnTo>
                  <a:pt x="1607" y="246"/>
                </a:lnTo>
                <a:lnTo>
                  <a:pt x="1610" y="242"/>
                </a:lnTo>
                <a:lnTo>
                  <a:pt x="1613" y="236"/>
                </a:lnTo>
                <a:lnTo>
                  <a:pt x="1617" y="226"/>
                </a:lnTo>
                <a:lnTo>
                  <a:pt x="1620" y="220"/>
                </a:lnTo>
                <a:lnTo>
                  <a:pt x="1623" y="210"/>
                </a:lnTo>
                <a:lnTo>
                  <a:pt x="1626" y="204"/>
                </a:lnTo>
                <a:lnTo>
                  <a:pt x="1630" y="197"/>
                </a:lnTo>
                <a:lnTo>
                  <a:pt x="1633" y="194"/>
                </a:lnTo>
                <a:lnTo>
                  <a:pt x="1636" y="191"/>
                </a:lnTo>
                <a:lnTo>
                  <a:pt x="1639" y="194"/>
                </a:lnTo>
                <a:lnTo>
                  <a:pt x="1643" y="197"/>
                </a:lnTo>
                <a:lnTo>
                  <a:pt x="1646" y="204"/>
                </a:lnTo>
                <a:lnTo>
                  <a:pt x="1649" y="210"/>
                </a:lnTo>
                <a:lnTo>
                  <a:pt x="1652" y="213"/>
                </a:lnTo>
                <a:lnTo>
                  <a:pt x="1655" y="217"/>
                </a:lnTo>
                <a:lnTo>
                  <a:pt x="1659" y="220"/>
                </a:lnTo>
                <a:lnTo>
                  <a:pt x="1662" y="220"/>
                </a:lnTo>
                <a:lnTo>
                  <a:pt x="1665" y="220"/>
                </a:lnTo>
                <a:lnTo>
                  <a:pt x="1668" y="220"/>
                </a:lnTo>
                <a:lnTo>
                  <a:pt x="1672" y="217"/>
                </a:lnTo>
                <a:lnTo>
                  <a:pt x="1675" y="217"/>
                </a:lnTo>
                <a:lnTo>
                  <a:pt x="1678" y="213"/>
                </a:lnTo>
                <a:lnTo>
                  <a:pt x="1681" y="213"/>
                </a:lnTo>
                <a:lnTo>
                  <a:pt x="1685" y="220"/>
                </a:lnTo>
                <a:lnTo>
                  <a:pt x="1688" y="223"/>
                </a:lnTo>
                <a:lnTo>
                  <a:pt x="1691" y="233"/>
                </a:lnTo>
                <a:lnTo>
                  <a:pt x="1694" y="239"/>
                </a:lnTo>
                <a:lnTo>
                  <a:pt x="1698" y="246"/>
                </a:lnTo>
                <a:lnTo>
                  <a:pt x="1701" y="252"/>
                </a:lnTo>
                <a:lnTo>
                  <a:pt x="1704" y="259"/>
                </a:lnTo>
                <a:lnTo>
                  <a:pt x="1707" y="265"/>
                </a:lnTo>
                <a:lnTo>
                  <a:pt x="1710" y="268"/>
                </a:lnTo>
                <a:lnTo>
                  <a:pt x="1714" y="272"/>
                </a:lnTo>
                <a:lnTo>
                  <a:pt x="1717" y="272"/>
                </a:lnTo>
                <a:lnTo>
                  <a:pt x="1720" y="275"/>
                </a:lnTo>
                <a:lnTo>
                  <a:pt x="1723" y="275"/>
                </a:lnTo>
                <a:lnTo>
                  <a:pt x="1727" y="275"/>
                </a:lnTo>
                <a:lnTo>
                  <a:pt x="1730" y="272"/>
                </a:lnTo>
                <a:lnTo>
                  <a:pt x="1733" y="272"/>
                </a:lnTo>
                <a:lnTo>
                  <a:pt x="1736" y="265"/>
                </a:lnTo>
                <a:lnTo>
                  <a:pt x="1740" y="259"/>
                </a:lnTo>
                <a:lnTo>
                  <a:pt x="1743" y="249"/>
                </a:lnTo>
                <a:lnTo>
                  <a:pt x="1746" y="236"/>
                </a:lnTo>
                <a:lnTo>
                  <a:pt x="1749" y="223"/>
                </a:lnTo>
                <a:lnTo>
                  <a:pt x="1752" y="213"/>
                </a:lnTo>
                <a:lnTo>
                  <a:pt x="1756" y="207"/>
                </a:lnTo>
                <a:lnTo>
                  <a:pt x="1759" y="200"/>
                </a:lnTo>
                <a:lnTo>
                  <a:pt x="1762" y="204"/>
                </a:lnTo>
                <a:lnTo>
                  <a:pt x="1765" y="207"/>
                </a:lnTo>
                <a:lnTo>
                  <a:pt x="1769" y="217"/>
                </a:lnTo>
                <a:lnTo>
                  <a:pt x="1772" y="226"/>
                </a:lnTo>
                <a:lnTo>
                  <a:pt x="1775" y="236"/>
                </a:lnTo>
                <a:lnTo>
                  <a:pt x="1778" y="246"/>
                </a:lnTo>
                <a:lnTo>
                  <a:pt x="1782" y="246"/>
                </a:lnTo>
              </a:path>
            </a:pathLst>
          </a:custGeom>
          <a:noFill/>
          <a:ln w="38100">
            <a:solidFill>
              <a:srgbClr val="00FF00"/>
            </a:solidFill>
            <a:prstDash val="solid"/>
            <a:round/>
            <a:headEnd/>
            <a:tailEnd/>
          </a:ln>
        </p:spPr>
        <p:txBody>
          <a:bodyPr/>
          <a:lstStyle/>
          <a:p>
            <a:endParaRPr lang="zh-CN" altLang="en-US"/>
          </a:p>
        </p:txBody>
      </p:sp>
      <p:sp>
        <p:nvSpPr>
          <p:cNvPr id="1171662" name="Line 206"/>
          <p:cNvSpPr>
            <a:spLocks noChangeShapeType="1"/>
          </p:cNvSpPr>
          <p:nvPr/>
        </p:nvSpPr>
        <p:spPr bwMode="auto">
          <a:xfrm>
            <a:off x="5408613" y="5418138"/>
            <a:ext cx="2836862" cy="1587"/>
          </a:xfrm>
          <a:prstGeom prst="line">
            <a:avLst/>
          </a:prstGeom>
          <a:noFill/>
          <a:ln w="0">
            <a:solidFill>
              <a:srgbClr val="FFFFFF"/>
            </a:solidFill>
            <a:round/>
            <a:headEnd/>
            <a:tailEnd/>
          </a:ln>
        </p:spPr>
        <p:txBody>
          <a:bodyPr/>
          <a:lstStyle/>
          <a:p>
            <a:endParaRPr lang="zh-CN" altLang="en-US"/>
          </a:p>
        </p:txBody>
      </p:sp>
      <p:sp>
        <p:nvSpPr>
          <p:cNvPr id="1171663" name="Line 207"/>
          <p:cNvSpPr>
            <a:spLocks noChangeShapeType="1"/>
          </p:cNvSpPr>
          <p:nvPr/>
        </p:nvSpPr>
        <p:spPr bwMode="auto">
          <a:xfrm>
            <a:off x="5665788" y="5041900"/>
            <a:ext cx="1587" cy="1633538"/>
          </a:xfrm>
          <a:prstGeom prst="line">
            <a:avLst/>
          </a:prstGeom>
          <a:noFill/>
          <a:ln w="0">
            <a:solidFill>
              <a:srgbClr val="FFFFFF"/>
            </a:solidFill>
            <a:round/>
            <a:headEnd/>
            <a:tailEnd/>
          </a:ln>
        </p:spPr>
        <p:txBody>
          <a:bodyPr/>
          <a:lstStyle/>
          <a:p>
            <a:endParaRPr lang="zh-CN" altLang="en-US"/>
          </a:p>
        </p:txBody>
      </p:sp>
      <p:sp>
        <p:nvSpPr>
          <p:cNvPr id="1171664" name="Line 208"/>
          <p:cNvSpPr>
            <a:spLocks noChangeShapeType="1"/>
          </p:cNvSpPr>
          <p:nvPr/>
        </p:nvSpPr>
        <p:spPr bwMode="auto">
          <a:xfrm flipV="1">
            <a:off x="5408613" y="5362575"/>
            <a:ext cx="1587" cy="112713"/>
          </a:xfrm>
          <a:prstGeom prst="line">
            <a:avLst/>
          </a:prstGeom>
          <a:noFill/>
          <a:ln w="0">
            <a:solidFill>
              <a:srgbClr val="FFFFFF"/>
            </a:solidFill>
            <a:round/>
            <a:headEnd/>
            <a:tailEnd/>
          </a:ln>
        </p:spPr>
        <p:txBody>
          <a:bodyPr/>
          <a:lstStyle/>
          <a:p>
            <a:endParaRPr lang="zh-CN" altLang="en-US"/>
          </a:p>
        </p:txBody>
      </p:sp>
      <p:sp>
        <p:nvSpPr>
          <p:cNvPr id="1171665" name="Rectangle 209"/>
          <p:cNvSpPr>
            <a:spLocks noChangeArrowheads="1"/>
          </p:cNvSpPr>
          <p:nvPr/>
        </p:nvSpPr>
        <p:spPr bwMode="auto">
          <a:xfrm>
            <a:off x="5289550" y="5262563"/>
            <a:ext cx="177800" cy="106362"/>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-100</a:t>
            </a:r>
            <a:endParaRPr kumimoji="1" lang="en-US" altLang="zh-CN" sz="2400">
              <a:latin typeface="Times New Roman" pitchFamily="18" charset="0"/>
            </a:endParaRPr>
          </a:p>
        </p:txBody>
      </p:sp>
      <p:sp>
        <p:nvSpPr>
          <p:cNvPr id="1171666" name="Line 210"/>
          <p:cNvSpPr>
            <a:spLocks noChangeShapeType="1"/>
          </p:cNvSpPr>
          <p:nvPr/>
        </p:nvSpPr>
        <p:spPr bwMode="auto">
          <a:xfrm flipV="1">
            <a:off x="5665788" y="5362575"/>
            <a:ext cx="1587" cy="112713"/>
          </a:xfrm>
          <a:prstGeom prst="line">
            <a:avLst/>
          </a:prstGeom>
          <a:noFill/>
          <a:ln w="0">
            <a:solidFill>
              <a:srgbClr val="FFFFFF"/>
            </a:solidFill>
            <a:round/>
            <a:headEnd/>
            <a:tailEnd/>
          </a:ln>
        </p:spPr>
        <p:txBody>
          <a:bodyPr/>
          <a:lstStyle/>
          <a:p>
            <a:endParaRPr lang="zh-CN" altLang="en-US"/>
          </a:p>
        </p:txBody>
      </p:sp>
      <p:sp>
        <p:nvSpPr>
          <p:cNvPr id="1171667" name="Line 211"/>
          <p:cNvSpPr>
            <a:spLocks noChangeShapeType="1"/>
          </p:cNvSpPr>
          <p:nvPr/>
        </p:nvSpPr>
        <p:spPr bwMode="auto">
          <a:xfrm flipV="1">
            <a:off x="5922963" y="5362575"/>
            <a:ext cx="1587" cy="112713"/>
          </a:xfrm>
          <a:prstGeom prst="line">
            <a:avLst/>
          </a:prstGeom>
          <a:noFill/>
          <a:ln w="0">
            <a:solidFill>
              <a:srgbClr val="FFFFFF"/>
            </a:solidFill>
            <a:round/>
            <a:headEnd/>
            <a:tailEnd/>
          </a:ln>
        </p:spPr>
        <p:txBody>
          <a:bodyPr/>
          <a:lstStyle/>
          <a:p>
            <a:endParaRPr lang="zh-CN" altLang="en-US"/>
          </a:p>
        </p:txBody>
      </p:sp>
      <p:sp>
        <p:nvSpPr>
          <p:cNvPr id="1171668" name="Line 212"/>
          <p:cNvSpPr>
            <a:spLocks noChangeShapeType="1"/>
          </p:cNvSpPr>
          <p:nvPr/>
        </p:nvSpPr>
        <p:spPr bwMode="auto">
          <a:xfrm flipV="1">
            <a:off x="6180138" y="5362575"/>
            <a:ext cx="1587" cy="112713"/>
          </a:xfrm>
          <a:prstGeom prst="line">
            <a:avLst/>
          </a:prstGeom>
          <a:noFill/>
          <a:ln w="0">
            <a:solidFill>
              <a:srgbClr val="FFFFFF"/>
            </a:solidFill>
            <a:round/>
            <a:headEnd/>
            <a:tailEnd/>
          </a:ln>
        </p:spPr>
        <p:txBody>
          <a:bodyPr/>
          <a:lstStyle/>
          <a:p>
            <a:endParaRPr lang="zh-CN" altLang="en-US"/>
          </a:p>
        </p:txBody>
      </p:sp>
      <p:sp>
        <p:nvSpPr>
          <p:cNvPr id="1171669" name="Rectangle 213"/>
          <p:cNvSpPr>
            <a:spLocks noChangeArrowheads="1"/>
          </p:cNvSpPr>
          <p:nvPr/>
        </p:nvSpPr>
        <p:spPr bwMode="auto">
          <a:xfrm>
            <a:off x="6078538" y="5232400"/>
            <a:ext cx="147637" cy="106363"/>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200</a:t>
            </a:r>
            <a:endParaRPr kumimoji="1" lang="en-US" altLang="zh-CN" sz="2400">
              <a:latin typeface="Times New Roman" pitchFamily="18" charset="0"/>
            </a:endParaRPr>
          </a:p>
        </p:txBody>
      </p:sp>
      <p:sp>
        <p:nvSpPr>
          <p:cNvPr id="1171670" name="Line 214"/>
          <p:cNvSpPr>
            <a:spLocks noChangeShapeType="1"/>
          </p:cNvSpPr>
          <p:nvPr/>
        </p:nvSpPr>
        <p:spPr bwMode="auto">
          <a:xfrm flipV="1">
            <a:off x="6438900" y="5362575"/>
            <a:ext cx="1588" cy="112713"/>
          </a:xfrm>
          <a:prstGeom prst="line">
            <a:avLst/>
          </a:prstGeom>
          <a:noFill/>
          <a:ln w="0">
            <a:solidFill>
              <a:srgbClr val="FFFFFF"/>
            </a:solidFill>
            <a:round/>
            <a:headEnd/>
            <a:tailEnd/>
          </a:ln>
        </p:spPr>
        <p:txBody>
          <a:bodyPr/>
          <a:lstStyle/>
          <a:p>
            <a:endParaRPr lang="zh-CN" altLang="en-US"/>
          </a:p>
        </p:txBody>
      </p:sp>
      <p:sp>
        <p:nvSpPr>
          <p:cNvPr id="1171671" name="Line 215"/>
          <p:cNvSpPr>
            <a:spLocks noChangeShapeType="1"/>
          </p:cNvSpPr>
          <p:nvPr/>
        </p:nvSpPr>
        <p:spPr bwMode="auto">
          <a:xfrm flipV="1">
            <a:off x="6696075" y="5362575"/>
            <a:ext cx="1588" cy="112713"/>
          </a:xfrm>
          <a:prstGeom prst="line">
            <a:avLst/>
          </a:prstGeom>
          <a:noFill/>
          <a:ln w="0">
            <a:solidFill>
              <a:srgbClr val="FFFFFF"/>
            </a:solidFill>
            <a:round/>
            <a:headEnd/>
            <a:tailEnd/>
          </a:ln>
        </p:spPr>
        <p:txBody>
          <a:bodyPr/>
          <a:lstStyle/>
          <a:p>
            <a:endParaRPr lang="zh-CN" altLang="en-US"/>
          </a:p>
        </p:txBody>
      </p:sp>
      <p:sp>
        <p:nvSpPr>
          <p:cNvPr id="1171672" name="Rectangle 216"/>
          <p:cNvSpPr>
            <a:spLocks noChangeArrowheads="1"/>
          </p:cNvSpPr>
          <p:nvPr/>
        </p:nvSpPr>
        <p:spPr bwMode="auto">
          <a:xfrm>
            <a:off x="6592888" y="5262563"/>
            <a:ext cx="147637" cy="106362"/>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400</a:t>
            </a:r>
            <a:endParaRPr kumimoji="1" lang="en-US" altLang="zh-CN" sz="2400">
              <a:latin typeface="Times New Roman" pitchFamily="18" charset="0"/>
            </a:endParaRPr>
          </a:p>
        </p:txBody>
      </p:sp>
      <p:sp>
        <p:nvSpPr>
          <p:cNvPr id="1171673" name="Line 217"/>
          <p:cNvSpPr>
            <a:spLocks noChangeShapeType="1"/>
          </p:cNvSpPr>
          <p:nvPr/>
        </p:nvSpPr>
        <p:spPr bwMode="auto">
          <a:xfrm flipV="1">
            <a:off x="6958013" y="5362575"/>
            <a:ext cx="1587" cy="112713"/>
          </a:xfrm>
          <a:prstGeom prst="line">
            <a:avLst/>
          </a:prstGeom>
          <a:noFill/>
          <a:ln w="0">
            <a:solidFill>
              <a:srgbClr val="FFFFFF"/>
            </a:solidFill>
            <a:round/>
            <a:headEnd/>
            <a:tailEnd/>
          </a:ln>
        </p:spPr>
        <p:txBody>
          <a:bodyPr/>
          <a:lstStyle/>
          <a:p>
            <a:endParaRPr lang="zh-CN" altLang="en-US"/>
          </a:p>
        </p:txBody>
      </p:sp>
      <p:sp>
        <p:nvSpPr>
          <p:cNvPr id="1171674" name="Line 218"/>
          <p:cNvSpPr>
            <a:spLocks noChangeShapeType="1"/>
          </p:cNvSpPr>
          <p:nvPr/>
        </p:nvSpPr>
        <p:spPr bwMode="auto">
          <a:xfrm flipV="1">
            <a:off x="7215188" y="5362575"/>
            <a:ext cx="1587" cy="112713"/>
          </a:xfrm>
          <a:prstGeom prst="line">
            <a:avLst/>
          </a:prstGeom>
          <a:noFill/>
          <a:ln w="0">
            <a:solidFill>
              <a:srgbClr val="FFFFFF"/>
            </a:solidFill>
            <a:round/>
            <a:headEnd/>
            <a:tailEnd/>
          </a:ln>
        </p:spPr>
        <p:txBody>
          <a:bodyPr/>
          <a:lstStyle/>
          <a:p>
            <a:endParaRPr lang="zh-CN" altLang="en-US"/>
          </a:p>
        </p:txBody>
      </p:sp>
      <p:sp>
        <p:nvSpPr>
          <p:cNvPr id="1171675" name="Rectangle 219"/>
          <p:cNvSpPr>
            <a:spLocks noChangeArrowheads="1"/>
          </p:cNvSpPr>
          <p:nvPr/>
        </p:nvSpPr>
        <p:spPr bwMode="auto">
          <a:xfrm>
            <a:off x="7113588" y="5262563"/>
            <a:ext cx="147637" cy="106362"/>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600</a:t>
            </a:r>
            <a:endParaRPr kumimoji="1" lang="en-US" altLang="zh-CN" sz="2400">
              <a:latin typeface="Times New Roman" pitchFamily="18" charset="0"/>
            </a:endParaRPr>
          </a:p>
        </p:txBody>
      </p:sp>
      <p:sp>
        <p:nvSpPr>
          <p:cNvPr id="1171676" name="Line 220"/>
          <p:cNvSpPr>
            <a:spLocks noChangeShapeType="1"/>
          </p:cNvSpPr>
          <p:nvPr/>
        </p:nvSpPr>
        <p:spPr bwMode="auto">
          <a:xfrm flipV="1">
            <a:off x="7473950" y="5362575"/>
            <a:ext cx="1588" cy="112713"/>
          </a:xfrm>
          <a:prstGeom prst="line">
            <a:avLst/>
          </a:prstGeom>
          <a:noFill/>
          <a:ln w="0">
            <a:solidFill>
              <a:srgbClr val="FFFFFF"/>
            </a:solidFill>
            <a:round/>
            <a:headEnd/>
            <a:tailEnd/>
          </a:ln>
        </p:spPr>
        <p:txBody>
          <a:bodyPr/>
          <a:lstStyle/>
          <a:p>
            <a:endParaRPr lang="zh-CN" altLang="en-US"/>
          </a:p>
        </p:txBody>
      </p:sp>
      <p:sp>
        <p:nvSpPr>
          <p:cNvPr id="1171677" name="Line 221"/>
          <p:cNvSpPr>
            <a:spLocks noChangeShapeType="1"/>
          </p:cNvSpPr>
          <p:nvPr/>
        </p:nvSpPr>
        <p:spPr bwMode="auto">
          <a:xfrm flipV="1">
            <a:off x="7731125" y="5362575"/>
            <a:ext cx="1588" cy="112713"/>
          </a:xfrm>
          <a:prstGeom prst="line">
            <a:avLst/>
          </a:prstGeom>
          <a:noFill/>
          <a:ln w="0">
            <a:solidFill>
              <a:srgbClr val="FFFFFF"/>
            </a:solidFill>
            <a:round/>
            <a:headEnd/>
            <a:tailEnd/>
          </a:ln>
        </p:spPr>
        <p:txBody>
          <a:bodyPr/>
          <a:lstStyle/>
          <a:p>
            <a:endParaRPr lang="zh-CN" altLang="en-US"/>
          </a:p>
        </p:txBody>
      </p:sp>
      <p:sp>
        <p:nvSpPr>
          <p:cNvPr id="1171678" name="Rectangle 222"/>
          <p:cNvSpPr>
            <a:spLocks noChangeArrowheads="1"/>
          </p:cNvSpPr>
          <p:nvPr/>
        </p:nvSpPr>
        <p:spPr bwMode="auto">
          <a:xfrm>
            <a:off x="7627938" y="5262563"/>
            <a:ext cx="147637" cy="106362"/>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800</a:t>
            </a:r>
            <a:endParaRPr kumimoji="1" lang="en-US" altLang="zh-CN" sz="2400">
              <a:latin typeface="Times New Roman" pitchFamily="18" charset="0"/>
            </a:endParaRPr>
          </a:p>
        </p:txBody>
      </p:sp>
      <p:sp>
        <p:nvSpPr>
          <p:cNvPr id="1171679" name="Line 223"/>
          <p:cNvSpPr>
            <a:spLocks noChangeShapeType="1"/>
          </p:cNvSpPr>
          <p:nvPr/>
        </p:nvSpPr>
        <p:spPr bwMode="auto">
          <a:xfrm flipV="1">
            <a:off x="7988300" y="5362575"/>
            <a:ext cx="1588" cy="112713"/>
          </a:xfrm>
          <a:prstGeom prst="line">
            <a:avLst/>
          </a:prstGeom>
          <a:noFill/>
          <a:ln w="0">
            <a:solidFill>
              <a:srgbClr val="FFFFFF"/>
            </a:solidFill>
            <a:round/>
            <a:headEnd/>
            <a:tailEnd/>
          </a:ln>
        </p:spPr>
        <p:txBody>
          <a:bodyPr/>
          <a:lstStyle/>
          <a:p>
            <a:endParaRPr lang="zh-CN" altLang="en-US"/>
          </a:p>
        </p:txBody>
      </p:sp>
      <p:sp>
        <p:nvSpPr>
          <p:cNvPr id="1171680" name="Line 224"/>
          <p:cNvSpPr>
            <a:spLocks noChangeShapeType="1"/>
          </p:cNvSpPr>
          <p:nvPr/>
        </p:nvSpPr>
        <p:spPr bwMode="auto">
          <a:xfrm flipV="1">
            <a:off x="8250238" y="5362575"/>
            <a:ext cx="1587" cy="112713"/>
          </a:xfrm>
          <a:prstGeom prst="line">
            <a:avLst/>
          </a:prstGeom>
          <a:noFill/>
          <a:ln w="0">
            <a:solidFill>
              <a:srgbClr val="FFFFFF"/>
            </a:solidFill>
            <a:round/>
            <a:headEnd/>
            <a:tailEnd/>
          </a:ln>
        </p:spPr>
        <p:txBody>
          <a:bodyPr/>
          <a:lstStyle/>
          <a:p>
            <a:endParaRPr lang="zh-CN" altLang="en-US"/>
          </a:p>
        </p:txBody>
      </p:sp>
      <p:sp>
        <p:nvSpPr>
          <p:cNvPr id="1171681" name="Rectangle 225"/>
          <p:cNvSpPr>
            <a:spLocks noChangeArrowheads="1"/>
          </p:cNvSpPr>
          <p:nvPr/>
        </p:nvSpPr>
        <p:spPr bwMode="auto">
          <a:xfrm>
            <a:off x="8121650" y="5262563"/>
            <a:ext cx="341313" cy="106362"/>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1000 ms</a:t>
            </a:r>
            <a:endParaRPr kumimoji="1" lang="en-US" altLang="zh-CN" sz="2400">
              <a:latin typeface="Times New Roman" pitchFamily="18" charset="0"/>
            </a:endParaRPr>
          </a:p>
        </p:txBody>
      </p:sp>
      <p:sp>
        <p:nvSpPr>
          <p:cNvPr id="1171682" name="Line 226"/>
          <p:cNvSpPr>
            <a:spLocks noChangeShapeType="1"/>
          </p:cNvSpPr>
          <p:nvPr/>
        </p:nvSpPr>
        <p:spPr bwMode="auto">
          <a:xfrm flipH="1">
            <a:off x="5619750" y="5422900"/>
            <a:ext cx="92075" cy="1588"/>
          </a:xfrm>
          <a:prstGeom prst="line">
            <a:avLst/>
          </a:prstGeom>
          <a:noFill/>
          <a:ln w="0">
            <a:solidFill>
              <a:srgbClr val="FFFFFF"/>
            </a:solidFill>
            <a:round/>
            <a:headEnd/>
            <a:tailEnd/>
          </a:ln>
        </p:spPr>
        <p:txBody>
          <a:bodyPr/>
          <a:lstStyle/>
          <a:p>
            <a:endParaRPr lang="zh-CN" altLang="en-US"/>
          </a:p>
        </p:txBody>
      </p:sp>
      <p:sp>
        <p:nvSpPr>
          <p:cNvPr id="1171683" name="Line 227"/>
          <p:cNvSpPr>
            <a:spLocks noChangeShapeType="1"/>
          </p:cNvSpPr>
          <p:nvPr/>
        </p:nvSpPr>
        <p:spPr bwMode="auto">
          <a:xfrm flipH="1">
            <a:off x="5619750" y="5294313"/>
            <a:ext cx="92075" cy="1587"/>
          </a:xfrm>
          <a:prstGeom prst="line">
            <a:avLst/>
          </a:prstGeom>
          <a:noFill/>
          <a:ln w="0">
            <a:solidFill>
              <a:srgbClr val="FFFFFF"/>
            </a:solidFill>
            <a:round/>
            <a:headEnd/>
            <a:tailEnd/>
          </a:ln>
        </p:spPr>
        <p:txBody>
          <a:bodyPr/>
          <a:lstStyle/>
          <a:p>
            <a:endParaRPr lang="zh-CN" altLang="en-US"/>
          </a:p>
        </p:txBody>
      </p:sp>
      <p:sp>
        <p:nvSpPr>
          <p:cNvPr id="1171684" name="Line 228"/>
          <p:cNvSpPr>
            <a:spLocks noChangeShapeType="1"/>
          </p:cNvSpPr>
          <p:nvPr/>
        </p:nvSpPr>
        <p:spPr bwMode="auto">
          <a:xfrm flipH="1">
            <a:off x="5619750" y="5170488"/>
            <a:ext cx="92075" cy="1587"/>
          </a:xfrm>
          <a:prstGeom prst="line">
            <a:avLst/>
          </a:prstGeom>
          <a:noFill/>
          <a:ln w="0">
            <a:solidFill>
              <a:srgbClr val="FFFFFF"/>
            </a:solidFill>
            <a:round/>
            <a:headEnd/>
            <a:tailEnd/>
          </a:ln>
        </p:spPr>
        <p:txBody>
          <a:bodyPr/>
          <a:lstStyle/>
          <a:p>
            <a:endParaRPr lang="zh-CN" altLang="en-US"/>
          </a:p>
        </p:txBody>
      </p:sp>
      <p:sp>
        <p:nvSpPr>
          <p:cNvPr id="1171685" name="Rectangle 229"/>
          <p:cNvSpPr>
            <a:spLocks noChangeArrowheads="1"/>
          </p:cNvSpPr>
          <p:nvPr/>
        </p:nvSpPr>
        <p:spPr bwMode="auto">
          <a:xfrm>
            <a:off x="5464175" y="5124450"/>
            <a:ext cx="153988" cy="106363"/>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-2.0</a:t>
            </a:r>
            <a:endParaRPr kumimoji="1" lang="en-US" altLang="zh-CN" sz="2400">
              <a:latin typeface="Times New Roman" pitchFamily="18" charset="0"/>
            </a:endParaRPr>
          </a:p>
        </p:txBody>
      </p:sp>
      <p:sp>
        <p:nvSpPr>
          <p:cNvPr id="1171686" name="Line 230"/>
          <p:cNvSpPr>
            <a:spLocks noChangeShapeType="1"/>
          </p:cNvSpPr>
          <p:nvPr/>
        </p:nvSpPr>
        <p:spPr bwMode="auto">
          <a:xfrm flipH="1">
            <a:off x="5619750" y="5041900"/>
            <a:ext cx="92075" cy="1588"/>
          </a:xfrm>
          <a:prstGeom prst="line">
            <a:avLst/>
          </a:prstGeom>
          <a:noFill/>
          <a:ln w="0">
            <a:solidFill>
              <a:srgbClr val="FFFFFF"/>
            </a:solidFill>
            <a:round/>
            <a:headEnd/>
            <a:tailEnd/>
          </a:ln>
        </p:spPr>
        <p:txBody>
          <a:bodyPr/>
          <a:lstStyle/>
          <a:p>
            <a:endParaRPr lang="zh-CN" altLang="en-US"/>
          </a:p>
        </p:txBody>
      </p:sp>
      <p:sp>
        <p:nvSpPr>
          <p:cNvPr id="1171687" name="Line 231"/>
          <p:cNvSpPr>
            <a:spLocks noChangeShapeType="1"/>
          </p:cNvSpPr>
          <p:nvPr/>
        </p:nvSpPr>
        <p:spPr bwMode="auto">
          <a:xfrm flipH="1">
            <a:off x="5619750" y="5546725"/>
            <a:ext cx="92075" cy="1588"/>
          </a:xfrm>
          <a:prstGeom prst="line">
            <a:avLst/>
          </a:prstGeom>
          <a:noFill/>
          <a:ln w="0">
            <a:solidFill>
              <a:srgbClr val="FFFFFF"/>
            </a:solidFill>
            <a:round/>
            <a:headEnd/>
            <a:tailEnd/>
          </a:ln>
        </p:spPr>
        <p:txBody>
          <a:bodyPr/>
          <a:lstStyle/>
          <a:p>
            <a:endParaRPr lang="zh-CN" altLang="en-US"/>
          </a:p>
        </p:txBody>
      </p:sp>
      <p:sp>
        <p:nvSpPr>
          <p:cNvPr id="1171688" name="Line 232"/>
          <p:cNvSpPr>
            <a:spLocks noChangeShapeType="1"/>
          </p:cNvSpPr>
          <p:nvPr/>
        </p:nvSpPr>
        <p:spPr bwMode="auto">
          <a:xfrm flipH="1">
            <a:off x="5619750" y="5670550"/>
            <a:ext cx="92075" cy="1588"/>
          </a:xfrm>
          <a:prstGeom prst="line">
            <a:avLst/>
          </a:prstGeom>
          <a:noFill/>
          <a:ln w="0">
            <a:solidFill>
              <a:srgbClr val="FFFFFF"/>
            </a:solidFill>
            <a:round/>
            <a:headEnd/>
            <a:tailEnd/>
          </a:ln>
        </p:spPr>
        <p:txBody>
          <a:bodyPr/>
          <a:lstStyle/>
          <a:p>
            <a:endParaRPr lang="zh-CN" altLang="en-US"/>
          </a:p>
        </p:txBody>
      </p:sp>
      <p:sp>
        <p:nvSpPr>
          <p:cNvPr id="1171689" name="Rectangle 233"/>
          <p:cNvSpPr>
            <a:spLocks noChangeArrowheads="1"/>
          </p:cNvSpPr>
          <p:nvPr/>
        </p:nvSpPr>
        <p:spPr bwMode="auto">
          <a:xfrm>
            <a:off x="5495925" y="5624513"/>
            <a:ext cx="123825" cy="106362"/>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2.0</a:t>
            </a:r>
            <a:endParaRPr kumimoji="1" lang="en-US" altLang="zh-CN" sz="2400">
              <a:latin typeface="Times New Roman" pitchFamily="18" charset="0"/>
            </a:endParaRPr>
          </a:p>
        </p:txBody>
      </p:sp>
      <p:sp>
        <p:nvSpPr>
          <p:cNvPr id="1171690" name="Line 234"/>
          <p:cNvSpPr>
            <a:spLocks noChangeShapeType="1"/>
          </p:cNvSpPr>
          <p:nvPr/>
        </p:nvSpPr>
        <p:spPr bwMode="auto">
          <a:xfrm flipH="1">
            <a:off x="5619750" y="5799138"/>
            <a:ext cx="92075" cy="1587"/>
          </a:xfrm>
          <a:prstGeom prst="line">
            <a:avLst/>
          </a:prstGeom>
          <a:noFill/>
          <a:ln w="0">
            <a:solidFill>
              <a:srgbClr val="FFFFFF"/>
            </a:solidFill>
            <a:round/>
            <a:headEnd/>
            <a:tailEnd/>
          </a:ln>
        </p:spPr>
        <p:txBody>
          <a:bodyPr/>
          <a:lstStyle/>
          <a:p>
            <a:endParaRPr lang="zh-CN" altLang="en-US"/>
          </a:p>
        </p:txBody>
      </p:sp>
      <p:sp>
        <p:nvSpPr>
          <p:cNvPr id="1171691" name="Line 235"/>
          <p:cNvSpPr>
            <a:spLocks noChangeShapeType="1"/>
          </p:cNvSpPr>
          <p:nvPr/>
        </p:nvSpPr>
        <p:spPr bwMode="auto">
          <a:xfrm flipH="1">
            <a:off x="5619750" y="5922963"/>
            <a:ext cx="92075" cy="1587"/>
          </a:xfrm>
          <a:prstGeom prst="line">
            <a:avLst/>
          </a:prstGeom>
          <a:noFill/>
          <a:ln w="0">
            <a:solidFill>
              <a:srgbClr val="FFFFFF"/>
            </a:solidFill>
            <a:round/>
            <a:headEnd/>
            <a:tailEnd/>
          </a:ln>
        </p:spPr>
        <p:txBody>
          <a:bodyPr/>
          <a:lstStyle/>
          <a:p>
            <a:endParaRPr lang="zh-CN" altLang="en-US"/>
          </a:p>
        </p:txBody>
      </p:sp>
      <p:sp>
        <p:nvSpPr>
          <p:cNvPr id="1171692" name="Rectangle 236"/>
          <p:cNvSpPr>
            <a:spLocks noChangeArrowheads="1"/>
          </p:cNvSpPr>
          <p:nvPr/>
        </p:nvSpPr>
        <p:spPr bwMode="auto">
          <a:xfrm>
            <a:off x="5495925" y="5876925"/>
            <a:ext cx="123825" cy="106363"/>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4.0</a:t>
            </a:r>
            <a:endParaRPr kumimoji="1" lang="en-US" altLang="zh-CN" sz="2400">
              <a:latin typeface="Times New Roman" pitchFamily="18" charset="0"/>
            </a:endParaRPr>
          </a:p>
        </p:txBody>
      </p:sp>
      <p:sp>
        <p:nvSpPr>
          <p:cNvPr id="1171693" name="Line 237"/>
          <p:cNvSpPr>
            <a:spLocks noChangeShapeType="1"/>
          </p:cNvSpPr>
          <p:nvPr/>
        </p:nvSpPr>
        <p:spPr bwMode="auto">
          <a:xfrm flipH="1">
            <a:off x="5619750" y="6051550"/>
            <a:ext cx="92075" cy="1588"/>
          </a:xfrm>
          <a:prstGeom prst="line">
            <a:avLst/>
          </a:prstGeom>
          <a:noFill/>
          <a:ln w="0">
            <a:solidFill>
              <a:srgbClr val="FFFFFF"/>
            </a:solidFill>
            <a:round/>
            <a:headEnd/>
            <a:tailEnd/>
          </a:ln>
        </p:spPr>
        <p:txBody>
          <a:bodyPr/>
          <a:lstStyle/>
          <a:p>
            <a:endParaRPr lang="zh-CN" altLang="en-US"/>
          </a:p>
        </p:txBody>
      </p:sp>
      <p:sp>
        <p:nvSpPr>
          <p:cNvPr id="1171694" name="Line 238"/>
          <p:cNvSpPr>
            <a:spLocks noChangeShapeType="1"/>
          </p:cNvSpPr>
          <p:nvPr/>
        </p:nvSpPr>
        <p:spPr bwMode="auto">
          <a:xfrm flipH="1">
            <a:off x="5619750" y="6175375"/>
            <a:ext cx="92075" cy="1588"/>
          </a:xfrm>
          <a:prstGeom prst="line">
            <a:avLst/>
          </a:prstGeom>
          <a:noFill/>
          <a:ln w="0">
            <a:solidFill>
              <a:srgbClr val="FFFFFF"/>
            </a:solidFill>
            <a:round/>
            <a:headEnd/>
            <a:tailEnd/>
          </a:ln>
        </p:spPr>
        <p:txBody>
          <a:bodyPr/>
          <a:lstStyle/>
          <a:p>
            <a:endParaRPr lang="zh-CN" altLang="en-US"/>
          </a:p>
        </p:txBody>
      </p:sp>
      <p:sp>
        <p:nvSpPr>
          <p:cNvPr id="1171695" name="Rectangle 239"/>
          <p:cNvSpPr>
            <a:spLocks noChangeArrowheads="1"/>
          </p:cNvSpPr>
          <p:nvPr/>
        </p:nvSpPr>
        <p:spPr bwMode="auto">
          <a:xfrm>
            <a:off x="5495925" y="6129338"/>
            <a:ext cx="123825" cy="106362"/>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6.0</a:t>
            </a:r>
            <a:endParaRPr kumimoji="1" lang="en-US" altLang="zh-CN" sz="2400">
              <a:latin typeface="Times New Roman" pitchFamily="18" charset="0"/>
            </a:endParaRPr>
          </a:p>
        </p:txBody>
      </p:sp>
      <p:sp>
        <p:nvSpPr>
          <p:cNvPr id="1171696" name="Line 240"/>
          <p:cNvSpPr>
            <a:spLocks noChangeShapeType="1"/>
          </p:cNvSpPr>
          <p:nvPr/>
        </p:nvSpPr>
        <p:spPr bwMode="auto">
          <a:xfrm flipH="1">
            <a:off x="5619750" y="6299200"/>
            <a:ext cx="92075" cy="1588"/>
          </a:xfrm>
          <a:prstGeom prst="line">
            <a:avLst/>
          </a:prstGeom>
          <a:noFill/>
          <a:ln w="0">
            <a:solidFill>
              <a:srgbClr val="FFFFFF"/>
            </a:solidFill>
            <a:round/>
            <a:headEnd/>
            <a:tailEnd/>
          </a:ln>
        </p:spPr>
        <p:txBody>
          <a:bodyPr/>
          <a:lstStyle/>
          <a:p>
            <a:endParaRPr lang="zh-CN" altLang="en-US"/>
          </a:p>
        </p:txBody>
      </p:sp>
      <p:sp>
        <p:nvSpPr>
          <p:cNvPr id="1171697" name="Line 241"/>
          <p:cNvSpPr>
            <a:spLocks noChangeShapeType="1"/>
          </p:cNvSpPr>
          <p:nvPr/>
        </p:nvSpPr>
        <p:spPr bwMode="auto">
          <a:xfrm flipH="1">
            <a:off x="5619750" y="6427788"/>
            <a:ext cx="92075" cy="1587"/>
          </a:xfrm>
          <a:prstGeom prst="line">
            <a:avLst/>
          </a:prstGeom>
          <a:noFill/>
          <a:ln w="0">
            <a:solidFill>
              <a:srgbClr val="FFFFFF"/>
            </a:solidFill>
            <a:round/>
            <a:headEnd/>
            <a:tailEnd/>
          </a:ln>
        </p:spPr>
        <p:txBody>
          <a:bodyPr/>
          <a:lstStyle/>
          <a:p>
            <a:endParaRPr lang="zh-CN" altLang="en-US"/>
          </a:p>
        </p:txBody>
      </p:sp>
      <p:sp>
        <p:nvSpPr>
          <p:cNvPr id="1171698" name="Rectangle 242"/>
          <p:cNvSpPr>
            <a:spLocks noChangeArrowheads="1"/>
          </p:cNvSpPr>
          <p:nvPr/>
        </p:nvSpPr>
        <p:spPr bwMode="auto">
          <a:xfrm>
            <a:off x="5495925" y="6381750"/>
            <a:ext cx="123825" cy="106363"/>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8.0</a:t>
            </a:r>
            <a:endParaRPr kumimoji="1" lang="en-US" altLang="zh-CN" sz="2400">
              <a:latin typeface="Times New Roman" pitchFamily="18" charset="0"/>
            </a:endParaRPr>
          </a:p>
        </p:txBody>
      </p:sp>
      <p:sp>
        <p:nvSpPr>
          <p:cNvPr id="1171699" name="Line 243"/>
          <p:cNvSpPr>
            <a:spLocks noChangeShapeType="1"/>
          </p:cNvSpPr>
          <p:nvPr/>
        </p:nvSpPr>
        <p:spPr bwMode="auto">
          <a:xfrm flipH="1">
            <a:off x="5619750" y="6551613"/>
            <a:ext cx="92075" cy="1587"/>
          </a:xfrm>
          <a:prstGeom prst="line">
            <a:avLst/>
          </a:prstGeom>
          <a:noFill/>
          <a:ln w="0">
            <a:solidFill>
              <a:srgbClr val="FFFFFF"/>
            </a:solidFill>
            <a:round/>
            <a:headEnd/>
            <a:tailEnd/>
          </a:ln>
        </p:spPr>
        <p:txBody>
          <a:bodyPr/>
          <a:lstStyle/>
          <a:p>
            <a:endParaRPr lang="zh-CN" altLang="en-US"/>
          </a:p>
        </p:txBody>
      </p:sp>
      <p:sp>
        <p:nvSpPr>
          <p:cNvPr id="1171700" name="Line 244"/>
          <p:cNvSpPr>
            <a:spLocks noChangeShapeType="1"/>
          </p:cNvSpPr>
          <p:nvPr/>
        </p:nvSpPr>
        <p:spPr bwMode="auto">
          <a:xfrm flipH="1">
            <a:off x="5619750" y="6675438"/>
            <a:ext cx="92075" cy="1587"/>
          </a:xfrm>
          <a:prstGeom prst="line">
            <a:avLst/>
          </a:prstGeom>
          <a:noFill/>
          <a:ln w="0">
            <a:solidFill>
              <a:srgbClr val="FFFFFF"/>
            </a:solidFill>
            <a:round/>
            <a:headEnd/>
            <a:tailEnd/>
          </a:ln>
        </p:spPr>
        <p:txBody>
          <a:bodyPr/>
          <a:lstStyle/>
          <a:p>
            <a:endParaRPr lang="zh-CN" altLang="en-US"/>
          </a:p>
        </p:txBody>
      </p:sp>
      <p:sp>
        <p:nvSpPr>
          <p:cNvPr id="1171701" name="Rectangle 245"/>
          <p:cNvSpPr>
            <a:spLocks noChangeArrowheads="1"/>
          </p:cNvSpPr>
          <p:nvPr/>
        </p:nvSpPr>
        <p:spPr bwMode="auto">
          <a:xfrm>
            <a:off x="5449888" y="6629400"/>
            <a:ext cx="173037" cy="228600"/>
          </a:xfrm>
          <a:prstGeom prst="rect">
            <a:avLst/>
          </a:prstGeom>
          <a:noFill/>
          <a:ln w="9525">
            <a:noFill/>
            <a:miter lim="800000"/>
            <a:headEnd/>
            <a:tailEnd/>
          </a:ln>
        </p:spPr>
        <p:txBody>
          <a:bodyPr wrap="none" lIns="0" tIns="0" rIns="0" bIns="0">
            <a:spAutoFit/>
          </a:bodyPr>
          <a:lstStyle/>
          <a:p>
            <a:r>
              <a:rPr kumimoji="1" lang="en-US" altLang="zh-CN" sz="700">
                <a:solidFill>
                  <a:srgbClr val="FFFFFF"/>
                </a:solidFill>
              </a:rPr>
              <a:t>10.0</a:t>
            </a:r>
          </a:p>
          <a:p>
            <a:r>
              <a:rPr kumimoji="1" lang="en-US" altLang="zh-CN" sz="800">
                <a:solidFill>
                  <a:srgbClr val="FFFFFF"/>
                </a:solidFill>
                <a:sym typeface="Symbol" pitchFamily="18" charset="2"/>
              </a:rPr>
              <a:t>V</a:t>
            </a:r>
          </a:p>
        </p:txBody>
      </p:sp>
      <p:sp>
        <p:nvSpPr>
          <p:cNvPr id="1171702" name="Freeform 246"/>
          <p:cNvSpPr>
            <a:spLocks/>
          </p:cNvSpPr>
          <p:nvPr/>
        </p:nvSpPr>
        <p:spPr bwMode="auto">
          <a:xfrm>
            <a:off x="5408613" y="5330825"/>
            <a:ext cx="2836862" cy="1163638"/>
          </a:xfrm>
          <a:custGeom>
            <a:avLst/>
            <a:gdLst/>
            <a:ahLst/>
            <a:cxnLst>
              <a:cxn ang="0">
                <a:pos x="26" y="7"/>
              </a:cxn>
              <a:cxn ang="0">
                <a:pos x="55" y="52"/>
              </a:cxn>
              <a:cxn ang="0">
                <a:pos x="84" y="75"/>
              </a:cxn>
              <a:cxn ang="0">
                <a:pos x="113" y="58"/>
              </a:cxn>
              <a:cxn ang="0">
                <a:pos x="143" y="23"/>
              </a:cxn>
              <a:cxn ang="0">
                <a:pos x="172" y="71"/>
              </a:cxn>
              <a:cxn ang="0">
                <a:pos x="201" y="33"/>
              </a:cxn>
              <a:cxn ang="0">
                <a:pos x="230" y="78"/>
              </a:cxn>
              <a:cxn ang="0">
                <a:pos x="259" y="49"/>
              </a:cxn>
              <a:cxn ang="0">
                <a:pos x="289" y="16"/>
              </a:cxn>
              <a:cxn ang="0">
                <a:pos x="318" y="23"/>
              </a:cxn>
              <a:cxn ang="0">
                <a:pos x="347" y="123"/>
              </a:cxn>
              <a:cxn ang="0">
                <a:pos x="376" y="312"/>
              </a:cxn>
              <a:cxn ang="0">
                <a:pos x="405" y="483"/>
              </a:cxn>
              <a:cxn ang="0">
                <a:pos x="434" y="655"/>
              </a:cxn>
              <a:cxn ang="0">
                <a:pos x="464" y="522"/>
              </a:cxn>
              <a:cxn ang="0">
                <a:pos x="493" y="493"/>
              </a:cxn>
              <a:cxn ang="0">
                <a:pos x="522" y="428"/>
              </a:cxn>
              <a:cxn ang="0">
                <a:pos x="551" y="373"/>
              </a:cxn>
              <a:cxn ang="0">
                <a:pos x="580" y="367"/>
              </a:cxn>
              <a:cxn ang="0">
                <a:pos x="610" y="406"/>
              </a:cxn>
              <a:cxn ang="0">
                <a:pos x="639" y="318"/>
              </a:cxn>
              <a:cxn ang="0">
                <a:pos x="668" y="217"/>
              </a:cxn>
              <a:cxn ang="0">
                <a:pos x="697" y="159"/>
              </a:cxn>
              <a:cxn ang="0">
                <a:pos x="726" y="149"/>
              </a:cxn>
              <a:cxn ang="0">
                <a:pos x="756" y="185"/>
              </a:cxn>
              <a:cxn ang="0">
                <a:pos x="785" y="204"/>
              </a:cxn>
              <a:cxn ang="0">
                <a:pos x="814" y="224"/>
              </a:cxn>
              <a:cxn ang="0">
                <a:pos x="843" y="253"/>
              </a:cxn>
              <a:cxn ang="0">
                <a:pos x="872" y="383"/>
              </a:cxn>
              <a:cxn ang="0">
                <a:pos x="902" y="383"/>
              </a:cxn>
              <a:cxn ang="0">
                <a:pos x="931" y="419"/>
              </a:cxn>
              <a:cxn ang="0">
                <a:pos x="960" y="503"/>
              </a:cxn>
              <a:cxn ang="0">
                <a:pos x="989" y="571"/>
              </a:cxn>
              <a:cxn ang="0">
                <a:pos x="1018" y="607"/>
              </a:cxn>
              <a:cxn ang="0">
                <a:pos x="1048" y="633"/>
              </a:cxn>
              <a:cxn ang="0">
                <a:pos x="1077" y="574"/>
              </a:cxn>
              <a:cxn ang="0">
                <a:pos x="1106" y="581"/>
              </a:cxn>
              <a:cxn ang="0">
                <a:pos x="1135" y="642"/>
              </a:cxn>
              <a:cxn ang="0">
                <a:pos x="1164" y="714"/>
              </a:cxn>
              <a:cxn ang="0">
                <a:pos x="1194" y="720"/>
              </a:cxn>
              <a:cxn ang="0">
                <a:pos x="1223" y="646"/>
              </a:cxn>
              <a:cxn ang="0">
                <a:pos x="1252" y="578"/>
              </a:cxn>
              <a:cxn ang="0">
                <a:pos x="1281" y="587"/>
              </a:cxn>
              <a:cxn ang="0">
                <a:pos x="1310" y="529"/>
              </a:cxn>
              <a:cxn ang="0">
                <a:pos x="1340" y="519"/>
              </a:cxn>
              <a:cxn ang="0">
                <a:pos x="1369" y="419"/>
              </a:cxn>
              <a:cxn ang="0">
                <a:pos x="1398" y="386"/>
              </a:cxn>
              <a:cxn ang="0">
                <a:pos x="1427" y="363"/>
              </a:cxn>
              <a:cxn ang="0">
                <a:pos x="1456" y="321"/>
              </a:cxn>
              <a:cxn ang="0">
                <a:pos x="1486" y="269"/>
              </a:cxn>
              <a:cxn ang="0">
                <a:pos x="1515" y="214"/>
              </a:cxn>
              <a:cxn ang="0">
                <a:pos x="1544" y="182"/>
              </a:cxn>
              <a:cxn ang="0">
                <a:pos x="1573" y="198"/>
              </a:cxn>
              <a:cxn ang="0">
                <a:pos x="1602" y="217"/>
              </a:cxn>
              <a:cxn ang="0">
                <a:pos x="1632" y="159"/>
              </a:cxn>
              <a:cxn ang="0">
                <a:pos x="1661" y="123"/>
              </a:cxn>
              <a:cxn ang="0">
                <a:pos x="1690" y="130"/>
              </a:cxn>
              <a:cxn ang="0">
                <a:pos x="1719" y="153"/>
              </a:cxn>
              <a:cxn ang="0">
                <a:pos x="1748" y="149"/>
              </a:cxn>
              <a:cxn ang="0">
                <a:pos x="1777" y="130"/>
              </a:cxn>
            </a:cxnLst>
            <a:rect l="0" t="0" r="r" b="b"/>
            <a:pathLst>
              <a:path w="1787" h="733">
                <a:moveTo>
                  <a:pt x="0" y="39"/>
                </a:moveTo>
                <a:lnTo>
                  <a:pt x="3" y="36"/>
                </a:lnTo>
                <a:lnTo>
                  <a:pt x="6" y="36"/>
                </a:lnTo>
                <a:lnTo>
                  <a:pt x="10" y="33"/>
                </a:lnTo>
                <a:lnTo>
                  <a:pt x="13" y="33"/>
                </a:lnTo>
                <a:lnTo>
                  <a:pt x="16" y="26"/>
                </a:lnTo>
                <a:lnTo>
                  <a:pt x="19" y="16"/>
                </a:lnTo>
                <a:lnTo>
                  <a:pt x="22" y="13"/>
                </a:lnTo>
                <a:lnTo>
                  <a:pt x="26" y="7"/>
                </a:lnTo>
                <a:lnTo>
                  <a:pt x="29" y="3"/>
                </a:lnTo>
                <a:lnTo>
                  <a:pt x="32" y="0"/>
                </a:lnTo>
                <a:lnTo>
                  <a:pt x="35" y="7"/>
                </a:lnTo>
                <a:lnTo>
                  <a:pt x="39" y="10"/>
                </a:lnTo>
                <a:lnTo>
                  <a:pt x="42" y="16"/>
                </a:lnTo>
                <a:lnTo>
                  <a:pt x="45" y="23"/>
                </a:lnTo>
                <a:lnTo>
                  <a:pt x="48" y="33"/>
                </a:lnTo>
                <a:lnTo>
                  <a:pt x="52" y="42"/>
                </a:lnTo>
                <a:lnTo>
                  <a:pt x="55" y="52"/>
                </a:lnTo>
                <a:lnTo>
                  <a:pt x="58" y="58"/>
                </a:lnTo>
                <a:lnTo>
                  <a:pt x="61" y="62"/>
                </a:lnTo>
                <a:lnTo>
                  <a:pt x="65" y="62"/>
                </a:lnTo>
                <a:lnTo>
                  <a:pt x="68" y="65"/>
                </a:lnTo>
                <a:lnTo>
                  <a:pt x="71" y="68"/>
                </a:lnTo>
                <a:lnTo>
                  <a:pt x="74" y="71"/>
                </a:lnTo>
                <a:lnTo>
                  <a:pt x="78" y="75"/>
                </a:lnTo>
                <a:lnTo>
                  <a:pt x="81" y="75"/>
                </a:lnTo>
                <a:lnTo>
                  <a:pt x="84" y="75"/>
                </a:lnTo>
                <a:lnTo>
                  <a:pt x="87" y="71"/>
                </a:lnTo>
                <a:lnTo>
                  <a:pt x="91" y="68"/>
                </a:lnTo>
                <a:lnTo>
                  <a:pt x="94" y="71"/>
                </a:lnTo>
                <a:lnTo>
                  <a:pt x="97" y="71"/>
                </a:lnTo>
                <a:lnTo>
                  <a:pt x="100" y="71"/>
                </a:lnTo>
                <a:lnTo>
                  <a:pt x="104" y="71"/>
                </a:lnTo>
                <a:lnTo>
                  <a:pt x="107" y="68"/>
                </a:lnTo>
                <a:lnTo>
                  <a:pt x="110" y="65"/>
                </a:lnTo>
                <a:lnTo>
                  <a:pt x="113" y="58"/>
                </a:lnTo>
                <a:lnTo>
                  <a:pt x="117" y="55"/>
                </a:lnTo>
                <a:lnTo>
                  <a:pt x="120" y="49"/>
                </a:lnTo>
                <a:lnTo>
                  <a:pt x="123" y="45"/>
                </a:lnTo>
                <a:lnTo>
                  <a:pt x="126" y="36"/>
                </a:lnTo>
                <a:lnTo>
                  <a:pt x="130" y="26"/>
                </a:lnTo>
                <a:lnTo>
                  <a:pt x="133" y="20"/>
                </a:lnTo>
                <a:lnTo>
                  <a:pt x="136" y="16"/>
                </a:lnTo>
                <a:lnTo>
                  <a:pt x="139" y="20"/>
                </a:lnTo>
                <a:lnTo>
                  <a:pt x="143" y="23"/>
                </a:lnTo>
                <a:lnTo>
                  <a:pt x="146" y="33"/>
                </a:lnTo>
                <a:lnTo>
                  <a:pt x="149" y="42"/>
                </a:lnTo>
                <a:lnTo>
                  <a:pt x="152" y="49"/>
                </a:lnTo>
                <a:lnTo>
                  <a:pt x="155" y="58"/>
                </a:lnTo>
                <a:lnTo>
                  <a:pt x="159" y="65"/>
                </a:lnTo>
                <a:lnTo>
                  <a:pt x="162" y="71"/>
                </a:lnTo>
                <a:lnTo>
                  <a:pt x="165" y="75"/>
                </a:lnTo>
                <a:lnTo>
                  <a:pt x="168" y="75"/>
                </a:lnTo>
                <a:lnTo>
                  <a:pt x="172" y="71"/>
                </a:lnTo>
                <a:lnTo>
                  <a:pt x="175" y="65"/>
                </a:lnTo>
                <a:lnTo>
                  <a:pt x="178" y="52"/>
                </a:lnTo>
                <a:lnTo>
                  <a:pt x="181" y="42"/>
                </a:lnTo>
                <a:lnTo>
                  <a:pt x="185" y="36"/>
                </a:lnTo>
                <a:lnTo>
                  <a:pt x="188" y="33"/>
                </a:lnTo>
                <a:lnTo>
                  <a:pt x="191" y="29"/>
                </a:lnTo>
                <a:lnTo>
                  <a:pt x="194" y="29"/>
                </a:lnTo>
                <a:lnTo>
                  <a:pt x="198" y="29"/>
                </a:lnTo>
                <a:lnTo>
                  <a:pt x="201" y="33"/>
                </a:lnTo>
                <a:lnTo>
                  <a:pt x="204" y="36"/>
                </a:lnTo>
                <a:lnTo>
                  <a:pt x="207" y="42"/>
                </a:lnTo>
                <a:lnTo>
                  <a:pt x="211" y="49"/>
                </a:lnTo>
                <a:lnTo>
                  <a:pt x="214" y="58"/>
                </a:lnTo>
                <a:lnTo>
                  <a:pt x="217" y="62"/>
                </a:lnTo>
                <a:lnTo>
                  <a:pt x="220" y="68"/>
                </a:lnTo>
                <a:lnTo>
                  <a:pt x="224" y="71"/>
                </a:lnTo>
                <a:lnTo>
                  <a:pt x="227" y="75"/>
                </a:lnTo>
                <a:lnTo>
                  <a:pt x="230" y="78"/>
                </a:lnTo>
                <a:lnTo>
                  <a:pt x="233" y="78"/>
                </a:lnTo>
                <a:lnTo>
                  <a:pt x="237" y="78"/>
                </a:lnTo>
                <a:lnTo>
                  <a:pt x="240" y="75"/>
                </a:lnTo>
                <a:lnTo>
                  <a:pt x="243" y="71"/>
                </a:lnTo>
                <a:lnTo>
                  <a:pt x="246" y="65"/>
                </a:lnTo>
                <a:lnTo>
                  <a:pt x="250" y="62"/>
                </a:lnTo>
                <a:lnTo>
                  <a:pt x="253" y="58"/>
                </a:lnTo>
                <a:lnTo>
                  <a:pt x="256" y="55"/>
                </a:lnTo>
                <a:lnTo>
                  <a:pt x="259" y="49"/>
                </a:lnTo>
                <a:lnTo>
                  <a:pt x="263" y="45"/>
                </a:lnTo>
                <a:lnTo>
                  <a:pt x="266" y="39"/>
                </a:lnTo>
                <a:lnTo>
                  <a:pt x="269" y="36"/>
                </a:lnTo>
                <a:lnTo>
                  <a:pt x="272" y="33"/>
                </a:lnTo>
                <a:lnTo>
                  <a:pt x="276" y="29"/>
                </a:lnTo>
                <a:lnTo>
                  <a:pt x="279" y="26"/>
                </a:lnTo>
                <a:lnTo>
                  <a:pt x="282" y="23"/>
                </a:lnTo>
                <a:lnTo>
                  <a:pt x="285" y="20"/>
                </a:lnTo>
                <a:lnTo>
                  <a:pt x="289" y="16"/>
                </a:lnTo>
                <a:lnTo>
                  <a:pt x="292" y="16"/>
                </a:lnTo>
                <a:lnTo>
                  <a:pt x="295" y="16"/>
                </a:lnTo>
                <a:lnTo>
                  <a:pt x="298" y="20"/>
                </a:lnTo>
                <a:lnTo>
                  <a:pt x="301" y="23"/>
                </a:lnTo>
                <a:lnTo>
                  <a:pt x="305" y="26"/>
                </a:lnTo>
                <a:lnTo>
                  <a:pt x="308" y="23"/>
                </a:lnTo>
                <a:lnTo>
                  <a:pt x="311" y="20"/>
                </a:lnTo>
                <a:lnTo>
                  <a:pt x="314" y="20"/>
                </a:lnTo>
                <a:lnTo>
                  <a:pt x="318" y="23"/>
                </a:lnTo>
                <a:lnTo>
                  <a:pt x="321" y="26"/>
                </a:lnTo>
                <a:lnTo>
                  <a:pt x="324" y="33"/>
                </a:lnTo>
                <a:lnTo>
                  <a:pt x="327" y="42"/>
                </a:lnTo>
                <a:lnTo>
                  <a:pt x="331" y="52"/>
                </a:lnTo>
                <a:lnTo>
                  <a:pt x="334" y="62"/>
                </a:lnTo>
                <a:lnTo>
                  <a:pt x="337" y="75"/>
                </a:lnTo>
                <a:lnTo>
                  <a:pt x="340" y="91"/>
                </a:lnTo>
                <a:lnTo>
                  <a:pt x="344" y="107"/>
                </a:lnTo>
                <a:lnTo>
                  <a:pt x="347" y="123"/>
                </a:lnTo>
                <a:lnTo>
                  <a:pt x="350" y="143"/>
                </a:lnTo>
                <a:lnTo>
                  <a:pt x="353" y="159"/>
                </a:lnTo>
                <a:lnTo>
                  <a:pt x="357" y="175"/>
                </a:lnTo>
                <a:lnTo>
                  <a:pt x="360" y="195"/>
                </a:lnTo>
                <a:lnTo>
                  <a:pt x="363" y="214"/>
                </a:lnTo>
                <a:lnTo>
                  <a:pt x="366" y="237"/>
                </a:lnTo>
                <a:lnTo>
                  <a:pt x="370" y="263"/>
                </a:lnTo>
                <a:lnTo>
                  <a:pt x="373" y="289"/>
                </a:lnTo>
                <a:lnTo>
                  <a:pt x="376" y="312"/>
                </a:lnTo>
                <a:lnTo>
                  <a:pt x="379" y="334"/>
                </a:lnTo>
                <a:lnTo>
                  <a:pt x="383" y="357"/>
                </a:lnTo>
                <a:lnTo>
                  <a:pt x="386" y="380"/>
                </a:lnTo>
                <a:lnTo>
                  <a:pt x="389" y="399"/>
                </a:lnTo>
                <a:lnTo>
                  <a:pt x="392" y="419"/>
                </a:lnTo>
                <a:lnTo>
                  <a:pt x="396" y="435"/>
                </a:lnTo>
                <a:lnTo>
                  <a:pt x="399" y="448"/>
                </a:lnTo>
                <a:lnTo>
                  <a:pt x="402" y="464"/>
                </a:lnTo>
                <a:lnTo>
                  <a:pt x="405" y="483"/>
                </a:lnTo>
                <a:lnTo>
                  <a:pt x="409" y="506"/>
                </a:lnTo>
                <a:lnTo>
                  <a:pt x="412" y="529"/>
                </a:lnTo>
                <a:lnTo>
                  <a:pt x="415" y="555"/>
                </a:lnTo>
                <a:lnTo>
                  <a:pt x="418" y="581"/>
                </a:lnTo>
                <a:lnTo>
                  <a:pt x="422" y="604"/>
                </a:lnTo>
                <a:lnTo>
                  <a:pt x="425" y="623"/>
                </a:lnTo>
                <a:lnTo>
                  <a:pt x="428" y="639"/>
                </a:lnTo>
                <a:lnTo>
                  <a:pt x="431" y="649"/>
                </a:lnTo>
                <a:lnTo>
                  <a:pt x="434" y="655"/>
                </a:lnTo>
                <a:lnTo>
                  <a:pt x="438" y="655"/>
                </a:lnTo>
                <a:lnTo>
                  <a:pt x="441" y="649"/>
                </a:lnTo>
                <a:lnTo>
                  <a:pt x="444" y="639"/>
                </a:lnTo>
                <a:lnTo>
                  <a:pt x="447" y="623"/>
                </a:lnTo>
                <a:lnTo>
                  <a:pt x="451" y="604"/>
                </a:lnTo>
                <a:lnTo>
                  <a:pt x="454" y="584"/>
                </a:lnTo>
                <a:lnTo>
                  <a:pt x="457" y="561"/>
                </a:lnTo>
                <a:lnTo>
                  <a:pt x="460" y="542"/>
                </a:lnTo>
                <a:lnTo>
                  <a:pt x="464" y="522"/>
                </a:lnTo>
                <a:lnTo>
                  <a:pt x="467" y="506"/>
                </a:lnTo>
                <a:lnTo>
                  <a:pt x="470" y="493"/>
                </a:lnTo>
                <a:lnTo>
                  <a:pt x="473" y="487"/>
                </a:lnTo>
                <a:lnTo>
                  <a:pt x="477" y="480"/>
                </a:lnTo>
                <a:lnTo>
                  <a:pt x="480" y="480"/>
                </a:lnTo>
                <a:lnTo>
                  <a:pt x="483" y="483"/>
                </a:lnTo>
                <a:lnTo>
                  <a:pt x="486" y="487"/>
                </a:lnTo>
                <a:lnTo>
                  <a:pt x="490" y="490"/>
                </a:lnTo>
                <a:lnTo>
                  <a:pt x="493" y="493"/>
                </a:lnTo>
                <a:lnTo>
                  <a:pt x="496" y="496"/>
                </a:lnTo>
                <a:lnTo>
                  <a:pt x="499" y="496"/>
                </a:lnTo>
                <a:lnTo>
                  <a:pt x="503" y="493"/>
                </a:lnTo>
                <a:lnTo>
                  <a:pt x="506" y="487"/>
                </a:lnTo>
                <a:lnTo>
                  <a:pt x="509" y="480"/>
                </a:lnTo>
                <a:lnTo>
                  <a:pt x="512" y="467"/>
                </a:lnTo>
                <a:lnTo>
                  <a:pt x="516" y="454"/>
                </a:lnTo>
                <a:lnTo>
                  <a:pt x="519" y="441"/>
                </a:lnTo>
                <a:lnTo>
                  <a:pt x="522" y="428"/>
                </a:lnTo>
                <a:lnTo>
                  <a:pt x="525" y="415"/>
                </a:lnTo>
                <a:lnTo>
                  <a:pt x="529" y="409"/>
                </a:lnTo>
                <a:lnTo>
                  <a:pt x="532" y="399"/>
                </a:lnTo>
                <a:lnTo>
                  <a:pt x="535" y="393"/>
                </a:lnTo>
                <a:lnTo>
                  <a:pt x="538" y="386"/>
                </a:lnTo>
                <a:lnTo>
                  <a:pt x="542" y="380"/>
                </a:lnTo>
                <a:lnTo>
                  <a:pt x="545" y="376"/>
                </a:lnTo>
                <a:lnTo>
                  <a:pt x="548" y="373"/>
                </a:lnTo>
                <a:lnTo>
                  <a:pt x="551" y="373"/>
                </a:lnTo>
                <a:lnTo>
                  <a:pt x="555" y="373"/>
                </a:lnTo>
                <a:lnTo>
                  <a:pt x="558" y="370"/>
                </a:lnTo>
                <a:lnTo>
                  <a:pt x="561" y="370"/>
                </a:lnTo>
                <a:lnTo>
                  <a:pt x="564" y="367"/>
                </a:lnTo>
                <a:lnTo>
                  <a:pt x="567" y="367"/>
                </a:lnTo>
                <a:lnTo>
                  <a:pt x="571" y="367"/>
                </a:lnTo>
                <a:lnTo>
                  <a:pt x="574" y="367"/>
                </a:lnTo>
                <a:lnTo>
                  <a:pt x="577" y="367"/>
                </a:lnTo>
                <a:lnTo>
                  <a:pt x="580" y="367"/>
                </a:lnTo>
                <a:lnTo>
                  <a:pt x="584" y="367"/>
                </a:lnTo>
                <a:lnTo>
                  <a:pt x="587" y="370"/>
                </a:lnTo>
                <a:lnTo>
                  <a:pt x="590" y="376"/>
                </a:lnTo>
                <a:lnTo>
                  <a:pt x="593" y="383"/>
                </a:lnTo>
                <a:lnTo>
                  <a:pt x="597" y="389"/>
                </a:lnTo>
                <a:lnTo>
                  <a:pt x="600" y="396"/>
                </a:lnTo>
                <a:lnTo>
                  <a:pt x="603" y="399"/>
                </a:lnTo>
                <a:lnTo>
                  <a:pt x="606" y="402"/>
                </a:lnTo>
                <a:lnTo>
                  <a:pt x="610" y="406"/>
                </a:lnTo>
                <a:lnTo>
                  <a:pt x="613" y="406"/>
                </a:lnTo>
                <a:lnTo>
                  <a:pt x="616" y="402"/>
                </a:lnTo>
                <a:lnTo>
                  <a:pt x="619" y="399"/>
                </a:lnTo>
                <a:lnTo>
                  <a:pt x="623" y="386"/>
                </a:lnTo>
                <a:lnTo>
                  <a:pt x="626" y="373"/>
                </a:lnTo>
                <a:lnTo>
                  <a:pt x="629" y="360"/>
                </a:lnTo>
                <a:lnTo>
                  <a:pt x="632" y="344"/>
                </a:lnTo>
                <a:lnTo>
                  <a:pt x="636" y="331"/>
                </a:lnTo>
                <a:lnTo>
                  <a:pt x="639" y="318"/>
                </a:lnTo>
                <a:lnTo>
                  <a:pt x="642" y="305"/>
                </a:lnTo>
                <a:lnTo>
                  <a:pt x="645" y="292"/>
                </a:lnTo>
                <a:lnTo>
                  <a:pt x="649" y="279"/>
                </a:lnTo>
                <a:lnTo>
                  <a:pt x="652" y="266"/>
                </a:lnTo>
                <a:lnTo>
                  <a:pt x="655" y="256"/>
                </a:lnTo>
                <a:lnTo>
                  <a:pt x="658" y="250"/>
                </a:lnTo>
                <a:lnTo>
                  <a:pt x="662" y="240"/>
                </a:lnTo>
                <a:lnTo>
                  <a:pt x="665" y="230"/>
                </a:lnTo>
                <a:lnTo>
                  <a:pt x="668" y="217"/>
                </a:lnTo>
                <a:lnTo>
                  <a:pt x="671" y="208"/>
                </a:lnTo>
                <a:lnTo>
                  <a:pt x="675" y="198"/>
                </a:lnTo>
                <a:lnTo>
                  <a:pt x="678" y="188"/>
                </a:lnTo>
                <a:lnTo>
                  <a:pt x="681" y="182"/>
                </a:lnTo>
                <a:lnTo>
                  <a:pt x="684" y="175"/>
                </a:lnTo>
                <a:lnTo>
                  <a:pt x="688" y="172"/>
                </a:lnTo>
                <a:lnTo>
                  <a:pt x="691" y="169"/>
                </a:lnTo>
                <a:lnTo>
                  <a:pt x="694" y="162"/>
                </a:lnTo>
                <a:lnTo>
                  <a:pt x="697" y="159"/>
                </a:lnTo>
                <a:lnTo>
                  <a:pt x="700" y="159"/>
                </a:lnTo>
                <a:lnTo>
                  <a:pt x="704" y="156"/>
                </a:lnTo>
                <a:lnTo>
                  <a:pt x="707" y="156"/>
                </a:lnTo>
                <a:lnTo>
                  <a:pt x="710" y="156"/>
                </a:lnTo>
                <a:lnTo>
                  <a:pt x="713" y="153"/>
                </a:lnTo>
                <a:lnTo>
                  <a:pt x="717" y="149"/>
                </a:lnTo>
                <a:lnTo>
                  <a:pt x="720" y="146"/>
                </a:lnTo>
                <a:lnTo>
                  <a:pt x="723" y="146"/>
                </a:lnTo>
                <a:lnTo>
                  <a:pt x="726" y="149"/>
                </a:lnTo>
                <a:lnTo>
                  <a:pt x="730" y="153"/>
                </a:lnTo>
                <a:lnTo>
                  <a:pt x="733" y="156"/>
                </a:lnTo>
                <a:lnTo>
                  <a:pt x="736" y="162"/>
                </a:lnTo>
                <a:lnTo>
                  <a:pt x="739" y="166"/>
                </a:lnTo>
                <a:lnTo>
                  <a:pt x="743" y="169"/>
                </a:lnTo>
                <a:lnTo>
                  <a:pt x="746" y="175"/>
                </a:lnTo>
                <a:lnTo>
                  <a:pt x="749" y="179"/>
                </a:lnTo>
                <a:lnTo>
                  <a:pt x="752" y="182"/>
                </a:lnTo>
                <a:lnTo>
                  <a:pt x="756" y="185"/>
                </a:lnTo>
                <a:lnTo>
                  <a:pt x="759" y="185"/>
                </a:lnTo>
                <a:lnTo>
                  <a:pt x="762" y="185"/>
                </a:lnTo>
                <a:lnTo>
                  <a:pt x="765" y="185"/>
                </a:lnTo>
                <a:lnTo>
                  <a:pt x="769" y="182"/>
                </a:lnTo>
                <a:lnTo>
                  <a:pt x="772" y="185"/>
                </a:lnTo>
                <a:lnTo>
                  <a:pt x="775" y="188"/>
                </a:lnTo>
                <a:lnTo>
                  <a:pt x="778" y="191"/>
                </a:lnTo>
                <a:lnTo>
                  <a:pt x="782" y="198"/>
                </a:lnTo>
                <a:lnTo>
                  <a:pt x="785" y="204"/>
                </a:lnTo>
                <a:lnTo>
                  <a:pt x="788" y="211"/>
                </a:lnTo>
                <a:lnTo>
                  <a:pt x="791" y="221"/>
                </a:lnTo>
                <a:lnTo>
                  <a:pt x="795" y="230"/>
                </a:lnTo>
                <a:lnTo>
                  <a:pt x="798" y="234"/>
                </a:lnTo>
                <a:lnTo>
                  <a:pt x="801" y="237"/>
                </a:lnTo>
                <a:lnTo>
                  <a:pt x="804" y="234"/>
                </a:lnTo>
                <a:lnTo>
                  <a:pt x="808" y="230"/>
                </a:lnTo>
                <a:lnTo>
                  <a:pt x="811" y="227"/>
                </a:lnTo>
                <a:lnTo>
                  <a:pt x="814" y="224"/>
                </a:lnTo>
                <a:lnTo>
                  <a:pt x="817" y="224"/>
                </a:lnTo>
                <a:lnTo>
                  <a:pt x="821" y="224"/>
                </a:lnTo>
                <a:lnTo>
                  <a:pt x="824" y="227"/>
                </a:lnTo>
                <a:lnTo>
                  <a:pt x="827" y="227"/>
                </a:lnTo>
                <a:lnTo>
                  <a:pt x="830" y="227"/>
                </a:lnTo>
                <a:lnTo>
                  <a:pt x="833" y="230"/>
                </a:lnTo>
                <a:lnTo>
                  <a:pt x="837" y="237"/>
                </a:lnTo>
                <a:lnTo>
                  <a:pt x="840" y="243"/>
                </a:lnTo>
                <a:lnTo>
                  <a:pt x="843" y="253"/>
                </a:lnTo>
                <a:lnTo>
                  <a:pt x="846" y="263"/>
                </a:lnTo>
                <a:lnTo>
                  <a:pt x="850" y="276"/>
                </a:lnTo>
                <a:lnTo>
                  <a:pt x="853" y="286"/>
                </a:lnTo>
                <a:lnTo>
                  <a:pt x="856" y="305"/>
                </a:lnTo>
                <a:lnTo>
                  <a:pt x="859" y="321"/>
                </a:lnTo>
                <a:lnTo>
                  <a:pt x="863" y="337"/>
                </a:lnTo>
                <a:lnTo>
                  <a:pt x="866" y="357"/>
                </a:lnTo>
                <a:lnTo>
                  <a:pt x="869" y="370"/>
                </a:lnTo>
                <a:lnTo>
                  <a:pt x="872" y="383"/>
                </a:lnTo>
                <a:lnTo>
                  <a:pt x="876" y="386"/>
                </a:lnTo>
                <a:lnTo>
                  <a:pt x="879" y="389"/>
                </a:lnTo>
                <a:lnTo>
                  <a:pt x="882" y="389"/>
                </a:lnTo>
                <a:lnTo>
                  <a:pt x="885" y="386"/>
                </a:lnTo>
                <a:lnTo>
                  <a:pt x="889" y="386"/>
                </a:lnTo>
                <a:lnTo>
                  <a:pt x="892" y="383"/>
                </a:lnTo>
                <a:lnTo>
                  <a:pt x="895" y="383"/>
                </a:lnTo>
                <a:lnTo>
                  <a:pt x="898" y="380"/>
                </a:lnTo>
                <a:lnTo>
                  <a:pt x="902" y="383"/>
                </a:lnTo>
                <a:lnTo>
                  <a:pt x="905" y="386"/>
                </a:lnTo>
                <a:lnTo>
                  <a:pt x="908" y="393"/>
                </a:lnTo>
                <a:lnTo>
                  <a:pt x="911" y="399"/>
                </a:lnTo>
                <a:lnTo>
                  <a:pt x="915" y="402"/>
                </a:lnTo>
                <a:lnTo>
                  <a:pt x="918" y="406"/>
                </a:lnTo>
                <a:lnTo>
                  <a:pt x="921" y="409"/>
                </a:lnTo>
                <a:lnTo>
                  <a:pt x="924" y="409"/>
                </a:lnTo>
                <a:lnTo>
                  <a:pt x="928" y="415"/>
                </a:lnTo>
                <a:lnTo>
                  <a:pt x="931" y="419"/>
                </a:lnTo>
                <a:lnTo>
                  <a:pt x="934" y="425"/>
                </a:lnTo>
                <a:lnTo>
                  <a:pt x="937" y="432"/>
                </a:lnTo>
                <a:lnTo>
                  <a:pt x="941" y="438"/>
                </a:lnTo>
                <a:lnTo>
                  <a:pt x="944" y="445"/>
                </a:lnTo>
                <a:lnTo>
                  <a:pt x="947" y="454"/>
                </a:lnTo>
                <a:lnTo>
                  <a:pt x="950" y="464"/>
                </a:lnTo>
                <a:lnTo>
                  <a:pt x="954" y="477"/>
                </a:lnTo>
                <a:lnTo>
                  <a:pt x="957" y="490"/>
                </a:lnTo>
                <a:lnTo>
                  <a:pt x="960" y="503"/>
                </a:lnTo>
                <a:lnTo>
                  <a:pt x="963" y="519"/>
                </a:lnTo>
                <a:lnTo>
                  <a:pt x="966" y="529"/>
                </a:lnTo>
                <a:lnTo>
                  <a:pt x="970" y="542"/>
                </a:lnTo>
                <a:lnTo>
                  <a:pt x="973" y="552"/>
                </a:lnTo>
                <a:lnTo>
                  <a:pt x="976" y="561"/>
                </a:lnTo>
                <a:lnTo>
                  <a:pt x="979" y="568"/>
                </a:lnTo>
                <a:lnTo>
                  <a:pt x="983" y="571"/>
                </a:lnTo>
                <a:lnTo>
                  <a:pt x="986" y="571"/>
                </a:lnTo>
                <a:lnTo>
                  <a:pt x="989" y="571"/>
                </a:lnTo>
                <a:lnTo>
                  <a:pt x="992" y="574"/>
                </a:lnTo>
                <a:lnTo>
                  <a:pt x="996" y="574"/>
                </a:lnTo>
                <a:lnTo>
                  <a:pt x="999" y="578"/>
                </a:lnTo>
                <a:lnTo>
                  <a:pt x="1002" y="581"/>
                </a:lnTo>
                <a:lnTo>
                  <a:pt x="1005" y="587"/>
                </a:lnTo>
                <a:lnTo>
                  <a:pt x="1009" y="591"/>
                </a:lnTo>
                <a:lnTo>
                  <a:pt x="1012" y="594"/>
                </a:lnTo>
                <a:lnTo>
                  <a:pt x="1015" y="600"/>
                </a:lnTo>
                <a:lnTo>
                  <a:pt x="1018" y="607"/>
                </a:lnTo>
                <a:lnTo>
                  <a:pt x="1022" y="610"/>
                </a:lnTo>
                <a:lnTo>
                  <a:pt x="1025" y="613"/>
                </a:lnTo>
                <a:lnTo>
                  <a:pt x="1028" y="617"/>
                </a:lnTo>
                <a:lnTo>
                  <a:pt x="1031" y="620"/>
                </a:lnTo>
                <a:lnTo>
                  <a:pt x="1035" y="620"/>
                </a:lnTo>
                <a:lnTo>
                  <a:pt x="1038" y="626"/>
                </a:lnTo>
                <a:lnTo>
                  <a:pt x="1041" y="629"/>
                </a:lnTo>
                <a:lnTo>
                  <a:pt x="1044" y="633"/>
                </a:lnTo>
                <a:lnTo>
                  <a:pt x="1048" y="633"/>
                </a:lnTo>
                <a:lnTo>
                  <a:pt x="1051" y="629"/>
                </a:lnTo>
                <a:lnTo>
                  <a:pt x="1054" y="626"/>
                </a:lnTo>
                <a:lnTo>
                  <a:pt x="1057" y="617"/>
                </a:lnTo>
                <a:lnTo>
                  <a:pt x="1061" y="610"/>
                </a:lnTo>
                <a:lnTo>
                  <a:pt x="1064" y="600"/>
                </a:lnTo>
                <a:lnTo>
                  <a:pt x="1067" y="594"/>
                </a:lnTo>
                <a:lnTo>
                  <a:pt x="1070" y="587"/>
                </a:lnTo>
                <a:lnTo>
                  <a:pt x="1074" y="578"/>
                </a:lnTo>
                <a:lnTo>
                  <a:pt x="1077" y="574"/>
                </a:lnTo>
                <a:lnTo>
                  <a:pt x="1080" y="568"/>
                </a:lnTo>
                <a:lnTo>
                  <a:pt x="1083" y="568"/>
                </a:lnTo>
                <a:lnTo>
                  <a:pt x="1087" y="565"/>
                </a:lnTo>
                <a:lnTo>
                  <a:pt x="1090" y="568"/>
                </a:lnTo>
                <a:lnTo>
                  <a:pt x="1093" y="568"/>
                </a:lnTo>
                <a:lnTo>
                  <a:pt x="1096" y="571"/>
                </a:lnTo>
                <a:lnTo>
                  <a:pt x="1099" y="574"/>
                </a:lnTo>
                <a:lnTo>
                  <a:pt x="1103" y="578"/>
                </a:lnTo>
                <a:lnTo>
                  <a:pt x="1106" y="581"/>
                </a:lnTo>
                <a:lnTo>
                  <a:pt x="1109" y="584"/>
                </a:lnTo>
                <a:lnTo>
                  <a:pt x="1112" y="591"/>
                </a:lnTo>
                <a:lnTo>
                  <a:pt x="1116" y="594"/>
                </a:lnTo>
                <a:lnTo>
                  <a:pt x="1119" y="600"/>
                </a:lnTo>
                <a:lnTo>
                  <a:pt x="1122" y="607"/>
                </a:lnTo>
                <a:lnTo>
                  <a:pt x="1125" y="617"/>
                </a:lnTo>
                <a:lnTo>
                  <a:pt x="1129" y="623"/>
                </a:lnTo>
                <a:lnTo>
                  <a:pt x="1132" y="633"/>
                </a:lnTo>
                <a:lnTo>
                  <a:pt x="1135" y="642"/>
                </a:lnTo>
                <a:lnTo>
                  <a:pt x="1138" y="649"/>
                </a:lnTo>
                <a:lnTo>
                  <a:pt x="1142" y="659"/>
                </a:lnTo>
                <a:lnTo>
                  <a:pt x="1145" y="665"/>
                </a:lnTo>
                <a:lnTo>
                  <a:pt x="1148" y="678"/>
                </a:lnTo>
                <a:lnTo>
                  <a:pt x="1151" y="688"/>
                </a:lnTo>
                <a:lnTo>
                  <a:pt x="1155" y="694"/>
                </a:lnTo>
                <a:lnTo>
                  <a:pt x="1158" y="704"/>
                </a:lnTo>
                <a:lnTo>
                  <a:pt x="1161" y="707"/>
                </a:lnTo>
                <a:lnTo>
                  <a:pt x="1164" y="714"/>
                </a:lnTo>
                <a:lnTo>
                  <a:pt x="1168" y="717"/>
                </a:lnTo>
                <a:lnTo>
                  <a:pt x="1171" y="724"/>
                </a:lnTo>
                <a:lnTo>
                  <a:pt x="1174" y="727"/>
                </a:lnTo>
                <a:lnTo>
                  <a:pt x="1177" y="733"/>
                </a:lnTo>
                <a:lnTo>
                  <a:pt x="1181" y="733"/>
                </a:lnTo>
                <a:lnTo>
                  <a:pt x="1184" y="733"/>
                </a:lnTo>
                <a:lnTo>
                  <a:pt x="1187" y="730"/>
                </a:lnTo>
                <a:lnTo>
                  <a:pt x="1190" y="727"/>
                </a:lnTo>
                <a:lnTo>
                  <a:pt x="1194" y="720"/>
                </a:lnTo>
                <a:lnTo>
                  <a:pt x="1197" y="711"/>
                </a:lnTo>
                <a:lnTo>
                  <a:pt x="1200" y="704"/>
                </a:lnTo>
                <a:lnTo>
                  <a:pt x="1203" y="698"/>
                </a:lnTo>
                <a:lnTo>
                  <a:pt x="1207" y="688"/>
                </a:lnTo>
                <a:lnTo>
                  <a:pt x="1210" y="681"/>
                </a:lnTo>
                <a:lnTo>
                  <a:pt x="1213" y="672"/>
                </a:lnTo>
                <a:lnTo>
                  <a:pt x="1216" y="662"/>
                </a:lnTo>
                <a:lnTo>
                  <a:pt x="1220" y="655"/>
                </a:lnTo>
                <a:lnTo>
                  <a:pt x="1223" y="646"/>
                </a:lnTo>
                <a:lnTo>
                  <a:pt x="1226" y="636"/>
                </a:lnTo>
                <a:lnTo>
                  <a:pt x="1229" y="629"/>
                </a:lnTo>
                <a:lnTo>
                  <a:pt x="1232" y="620"/>
                </a:lnTo>
                <a:lnTo>
                  <a:pt x="1236" y="610"/>
                </a:lnTo>
                <a:lnTo>
                  <a:pt x="1239" y="604"/>
                </a:lnTo>
                <a:lnTo>
                  <a:pt x="1242" y="594"/>
                </a:lnTo>
                <a:lnTo>
                  <a:pt x="1245" y="587"/>
                </a:lnTo>
                <a:lnTo>
                  <a:pt x="1249" y="581"/>
                </a:lnTo>
                <a:lnTo>
                  <a:pt x="1252" y="578"/>
                </a:lnTo>
                <a:lnTo>
                  <a:pt x="1255" y="574"/>
                </a:lnTo>
                <a:lnTo>
                  <a:pt x="1258" y="574"/>
                </a:lnTo>
                <a:lnTo>
                  <a:pt x="1262" y="574"/>
                </a:lnTo>
                <a:lnTo>
                  <a:pt x="1265" y="578"/>
                </a:lnTo>
                <a:lnTo>
                  <a:pt x="1268" y="584"/>
                </a:lnTo>
                <a:lnTo>
                  <a:pt x="1271" y="587"/>
                </a:lnTo>
                <a:lnTo>
                  <a:pt x="1275" y="587"/>
                </a:lnTo>
                <a:lnTo>
                  <a:pt x="1278" y="587"/>
                </a:lnTo>
                <a:lnTo>
                  <a:pt x="1281" y="587"/>
                </a:lnTo>
                <a:lnTo>
                  <a:pt x="1284" y="587"/>
                </a:lnTo>
                <a:lnTo>
                  <a:pt x="1288" y="587"/>
                </a:lnTo>
                <a:lnTo>
                  <a:pt x="1291" y="584"/>
                </a:lnTo>
                <a:lnTo>
                  <a:pt x="1294" y="578"/>
                </a:lnTo>
                <a:lnTo>
                  <a:pt x="1297" y="565"/>
                </a:lnTo>
                <a:lnTo>
                  <a:pt x="1301" y="552"/>
                </a:lnTo>
                <a:lnTo>
                  <a:pt x="1304" y="542"/>
                </a:lnTo>
                <a:lnTo>
                  <a:pt x="1307" y="532"/>
                </a:lnTo>
                <a:lnTo>
                  <a:pt x="1310" y="529"/>
                </a:lnTo>
                <a:lnTo>
                  <a:pt x="1314" y="529"/>
                </a:lnTo>
                <a:lnTo>
                  <a:pt x="1317" y="532"/>
                </a:lnTo>
                <a:lnTo>
                  <a:pt x="1320" y="532"/>
                </a:lnTo>
                <a:lnTo>
                  <a:pt x="1323" y="535"/>
                </a:lnTo>
                <a:lnTo>
                  <a:pt x="1327" y="535"/>
                </a:lnTo>
                <a:lnTo>
                  <a:pt x="1330" y="532"/>
                </a:lnTo>
                <a:lnTo>
                  <a:pt x="1333" y="532"/>
                </a:lnTo>
                <a:lnTo>
                  <a:pt x="1336" y="526"/>
                </a:lnTo>
                <a:lnTo>
                  <a:pt x="1340" y="519"/>
                </a:lnTo>
                <a:lnTo>
                  <a:pt x="1343" y="509"/>
                </a:lnTo>
                <a:lnTo>
                  <a:pt x="1346" y="500"/>
                </a:lnTo>
                <a:lnTo>
                  <a:pt x="1349" y="487"/>
                </a:lnTo>
                <a:lnTo>
                  <a:pt x="1353" y="474"/>
                </a:lnTo>
                <a:lnTo>
                  <a:pt x="1356" y="458"/>
                </a:lnTo>
                <a:lnTo>
                  <a:pt x="1359" y="445"/>
                </a:lnTo>
                <a:lnTo>
                  <a:pt x="1362" y="435"/>
                </a:lnTo>
                <a:lnTo>
                  <a:pt x="1365" y="425"/>
                </a:lnTo>
                <a:lnTo>
                  <a:pt x="1369" y="419"/>
                </a:lnTo>
                <a:lnTo>
                  <a:pt x="1372" y="412"/>
                </a:lnTo>
                <a:lnTo>
                  <a:pt x="1375" y="406"/>
                </a:lnTo>
                <a:lnTo>
                  <a:pt x="1378" y="402"/>
                </a:lnTo>
                <a:lnTo>
                  <a:pt x="1382" y="399"/>
                </a:lnTo>
                <a:lnTo>
                  <a:pt x="1385" y="396"/>
                </a:lnTo>
                <a:lnTo>
                  <a:pt x="1388" y="393"/>
                </a:lnTo>
                <a:lnTo>
                  <a:pt x="1391" y="389"/>
                </a:lnTo>
                <a:lnTo>
                  <a:pt x="1395" y="389"/>
                </a:lnTo>
                <a:lnTo>
                  <a:pt x="1398" y="386"/>
                </a:lnTo>
                <a:lnTo>
                  <a:pt x="1401" y="380"/>
                </a:lnTo>
                <a:lnTo>
                  <a:pt x="1404" y="376"/>
                </a:lnTo>
                <a:lnTo>
                  <a:pt x="1408" y="373"/>
                </a:lnTo>
                <a:lnTo>
                  <a:pt x="1411" y="367"/>
                </a:lnTo>
                <a:lnTo>
                  <a:pt x="1414" y="363"/>
                </a:lnTo>
                <a:lnTo>
                  <a:pt x="1417" y="363"/>
                </a:lnTo>
                <a:lnTo>
                  <a:pt x="1421" y="363"/>
                </a:lnTo>
                <a:lnTo>
                  <a:pt x="1424" y="363"/>
                </a:lnTo>
                <a:lnTo>
                  <a:pt x="1427" y="363"/>
                </a:lnTo>
                <a:lnTo>
                  <a:pt x="1430" y="363"/>
                </a:lnTo>
                <a:lnTo>
                  <a:pt x="1434" y="363"/>
                </a:lnTo>
                <a:lnTo>
                  <a:pt x="1437" y="357"/>
                </a:lnTo>
                <a:lnTo>
                  <a:pt x="1440" y="354"/>
                </a:lnTo>
                <a:lnTo>
                  <a:pt x="1443" y="347"/>
                </a:lnTo>
                <a:lnTo>
                  <a:pt x="1447" y="341"/>
                </a:lnTo>
                <a:lnTo>
                  <a:pt x="1450" y="334"/>
                </a:lnTo>
                <a:lnTo>
                  <a:pt x="1453" y="328"/>
                </a:lnTo>
                <a:lnTo>
                  <a:pt x="1456" y="321"/>
                </a:lnTo>
                <a:lnTo>
                  <a:pt x="1460" y="315"/>
                </a:lnTo>
                <a:lnTo>
                  <a:pt x="1463" y="308"/>
                </a:lnTo>
                <a:lnTo>
                  <a:pt x="1466" y="302"/>
                </a:lnTo>
                <a:lnTo>
                  <a:pt x="1469" y="295"/>
                </a:lnTo>
                <a:lnTo>
                  <a:pt x="1473" y="292"/>
                </a:lnTo>
                <a:lnTo>
                  <a:pt x="1476" y="286"/>
                </a:lnTo>
                <a:lnTo>
                  <a:pt x="1479" y="282"/>
                </a:lnTo>
                <a:lnTo>
                  <a:pt x="1482" y="276"/>
                </a:lnTo>
                <a:lnTo>
                  <a:pt x="1486" y="269"/>
                </a:lnTo>
                <a:lnTo>
                  <a:pt x="1489" y="263"/>
                </a:lnTo>
                <a:lnTo>
                  <a:pt x="1492" y="256"/>
                </a:lnTo>
                <a:lnTo>
                  <a:pt x="1495" y="253"/>
                </a:lnTo>
                <a:lnTo>
                  <a:pt x="1498" y="247"/>
                </a:lnTo>
                <a:lnTo>
                  <a:pt x="1502" y="240"/>
                </a:lnTo>
                <a:lnTo>
                  <a:pt x="1505" y="234"/>
                </a:lnTo>
                <a:lnTo>
                  <a:pt x="1508" y="227"/>
                </a:lnTo>
                <a:lnTo>
                  <a:pt x="1511" y="221"/>
                </a:lnTo>
                <a:lnTo>
                  <a:pt x="1515" y="214"/>
                </a:lnTo>
                <a:lnTo>
                  <a:pt x="1518" y="204"/>
                </a:lnTo>
                <a:lnTo>
                  <a:pt x="1521" y="198"/>
                </a:lnTo>
                <a:lnTo>
                  <a:pt x="1524" y="191"/>
                </a:lnTo>
                <a:lnTo>
                  <a:pt x="1528" y="188"/>
                </a:lnTo>
                <a:lnTo>
                  <a:pt x="1531" y="185"/>
                </a:lnTo>
                <a:lnTo>
                  <a:pt x="1534" y="185"/>
                </a:lnTo>
                <a:lnTo>
                  <a:pt x="1537" y="185"/>
                </a:lnTo>
                <a:lnTo>
                  <a:pt x="1541" y="182"/>
                </a:lnTo>
                <a:lnTo>
                  <a:pt x="1544" y="182"/>
                </a:lnTo>
                <a:lnTo>
                  <a:pt x="1547" y="182"/>
                </a:lnTo>
                <a:lnTo>
                  <a:pt x="1550" y="182"/>
                </a:lnTo>
                <a:lnTo>
                  <a:pt x="1554" y="185"/>
                </a:lnTo>
                <a:lnTo>
                  <a:pt x="1557" y="185"/>
                </a:lnTo>
                <a:lnTo>
                  <a:pt x="1560" y="188"/>
                </a:lnTo>
                <a:lnTo>
                  <a:pt x="1563" y="191"/>
                </a:lnTo>
                <a:lnTo>
                  <a:pt x="1567" y="195"/>
                </a:lnTo>
                <a:lnTo>
                  <a:pt x="1570" y="198"/>
                </a:lnTo>
                <a:lnTo>
                  <a:pt x="1573" y="198"/>
                </a:lnTo>
                <a:lnTo>
                  <a:pt x="1576" y="198"/>
                </a:lnTo>
                <a:lnTo>
                  <a:pt x="1580" y="198"/>
                </a:lnTo>
                <a:lnTo>
                  <a:pt x="1583" y="201"/>
                </a:lnTo>
                <a:lnTo>
                  <a:pt x="1586" y="204"/>
                </a:lnTo>
                <a:lnTo>
                  <a:pt x="1589" y="208"/>
                </a:lnTo>
                <a:lnTo>
                  <a:pt x="1593" y="211"/>
                </a:lnTo>
                <a:lnTo>
                  <a:pt x="1596" y="211"/>
                </a:lnTo>
                <a:lnTo>
                  <a:pt x="1599" y="214"/>
                </a:lnTo>
                <a:lnTo>
                  <a:pt x="1602" y="217"/>
                </a:lnTo>
                <a:lnTo>
                  <a:pt x="1606" y="217"/>
                </a:lnTo>
                <a:lnTo>
                  <a:pt x="1609" y="217"/>
                </a:lnTo>
                <a:lnTo>
                  <a:pt x="1612" y="214"/>
                </a:lnTo>
                <a:lnTo>
                  <a:pt x="1615" y="208"/>
                </a:lnTo>
                <a:lnTo>
                  <a:pt x="1619" y="195"/>
                </a:lnTo>
                <a:lnTo>
                  <a:pt x="1622" y="185"/>
                </a:lnTo>
                <a:lnTo>
                  <a:pt x="1625" y="175"/>
                </a:lnTo>
                <a:lnTo>
                  <a:pt x="1628" y="166"/>
                </a:lnTo>
                <a:lnTo>
                  <a:pt x="1632" y="159"/>
                </a:lnTo>
                <a:lnTo>
                  <a:pt x="1635" y="153"/>
                </a:lnTo>
                <a:lnTo>
                  <a:pt x="1638" y="149"/>
                </a:lnTo>
                <a:lnTo>
                  <a:pt x="1641" y="146"/>
                </a:lnTo>
                <a:lnTo>
                  <a:pt x="1644" y="146"/>
                </a:lnTo>
                <a:lnTo>
                  <a:pt x="1648" y="146"/>
                </a:lnTo>
                <a:lnTo>
                  <a:pt x="1651" y="143"/>
                </a:lnTo>
                <a:lnTo>
                  <a:pt x="1654" y="140"/>
                </a:lnTo>
                <a:lnTo>
                  <a:pt x="1657" y="130"/>
                </a:lnTo>
                <a:lnTo>
                  <a:pt x="1661" y="123"/>
                </a:lnTo>
                <a:lnTo>
                  <a:pt x="1664" y="117"/>
                </a:lnTo>
                <a:lnTo>
                  <a:pt x="1667" y="114"/>
                </a:lnTo>
                <a:lnTo>
                  <a:pt x="1670" y="110"/>
                </a:lnTo>
                <a:lnTo>
                  <a:pt x="1674" y="107"/>
                </a:lnTo>
                <a:lnTo>
                  <a:pt x="1677" y="110"/>
                </a:lnTo>
                <a:lnTo>
                  <a:pt x="1680" y="110"/>
                </a:lnTo>
                <a:lnTo>
                  <a:pt x="1683" y="117"/>
                </a:lnTo>
                <a:lnTo>
                  <a:pt x="1687" y="120"/>
                </a:lnTo>
                <a:lnTo>
                  <a:pt x="1690" y="130"/>
                </a:lnTo>
                <a:lnTo>
                  <a:pt x="1693" y="136"/>
                </a:lnTo>
                <a:lnTo>
                  <a:pt x="1696" y="146"/>
                </a:lnTo>
                <a:lnTo>
                  <a:pt x="1700" y="153"/>
                </a:lnTo>
                <a:lnTo>
                  <a:pt x="1703" y="153"/>
                </a:lnTo>
                <a:lnTo>
                  <a:pt x="1706" y="153"/>
                </a:lnTo>
                <a:lnTo>
                  <a:pt x="1709" y="153"/>
                </a:lnTo>
                <a:lnTo>
                  <a:pt x="1713" y="153"/>
                </a:lnTo>
                <a:lnTo>
                  <a:pt x="1716" y="153"/>
                </a:lnTo>
                <a:lnTo>
                  <a:pt x="1719" y="153"/>
                </a:lnTo>
                <a:lnTo>
                  <a:pt x="1722" y="146"/>
                </a:lnTo>
                <a:lnTo>
                  <a:pt x="1726" y="140"/>
                </a:lnTo>
                <a:lnTo>
                  <a:pt x="1729" y="133"/>
                </a:lnTo>
                <a:lnTo>
                  <a:pt x="1732" y="130"/>
                </a:lnTo>
                <a:lnTo>
                  <a:pt x="1735" y="130"/>
                </a:lnTo>
                <a:lnTo>
                  <a:pt x="1739" y="133"/>
                </a:lnTo>
                <a:lnTo>
                  <a:pt x="1742" y="140"/>
                </a:lnTo>
                <a:lnTo>
                  <a:pt x="1745" y="146"/>
                </a:lnTo>
                <a:lnTo>
                  <a:pt x="1748" y="149"/>
                </a:lnTo>
                <a:lnTo>
                  <a:pt x="1752" y="153"/>
                </a:lnTo>
                <a:lnTo>
                  <a:pt x="1755" y="159"/>
                </a:lnTo>
                <a:lnTo>
                  <a:pt x="1758" y="162"/>
                </a:lnTo>
                <a:lnTo>
                  <a:pt x="1761" y="162"/>
                </a:lnTo>
                <a:lnTo>
                  <a:pt x="1765" y="166"/>
                </a:lnTo>
                <a:lnTo>
                  <a:pt x="1768" y="156"/>
                </a:lnTo>
                <a:lnTo>
                  <a:pt x="1771" y="149"/>
                </a:lnTo>
                <a:lnTo>
                  <a:pt x="1774" y="140"/>
                </a:lnTo>
                <a:lnTo>
                  <a:pt x="1777" y="130"/>
                </a:lnTo>
                <a:lnTo>
                  <a:pt x="1781" y="123"/>
                </a:lnTo>
                <a:lnTo>
                  <a:pt x="1784" y="120"/>
                </a:lnTo>
                <a:lnTo>
                  <a:pt x="1787" y="120"/>
                </a:lnTo>
              </a:path>
            </a:pathLst>
          </a:custGeom>
          <a:noFill/>
          <a:ln w="38100">
            <a:solidFill>
              <a:srgbClr val="FF0000"/>
            </a:solidFill>
            <a:prstDash val="solid"/>
            <a:round/>
            <a:headEnd/>
            <a:tailEnd/>
          </a:ln>
        </p:spPr>
        <p:txBody>
          <a:bodyPr/>
          <a:lstStyle/>
          <a:p>
            <a:endParaRPr lang="zh-CN" altLang="en-US"/>
          </a:p>
        </p:txBody>
      </p:sp>
      <p:sp>
        <p:nvSpPr>
          <p:cNvPr id="1171703" name="Freeform 247"/>
          <p:cNvSpPr>
            <a:spLocks/>
          </p:cNvSpPr>
          <p:nvPr/>
        </p:nvSpPr>
        <p:spPr bwMode="auto">
          <a:xfrm>
            <a:off x="5408613" y="5114925"/>
            <a:ext cx="2836862" cy="679450"/>
          </a:xfrm>
          <a:custGeom>
            <a:avLst/>
            <a:gdLst/>
            <a:ahLst/>
            <a:cxnLst>
              <a:cxn ang="0">
                <a:pos x="26" y="259"/>
              </a:cxn>
              <a:cxn ang="0">
                <a:pos x="55" y="214"/>
              </a:cxn>
              <a:cxn ang="0">
                <a:pos x="84" y="159"/>
              </a:cxn>
              <a:cxn ang="0">
                <a:pos x="113" y="175"/>
              </a:cxn>
              <a:cxn ang="0">
                <a:pos x="143" y="217"/>
              </a:cxn>
              <a:cxn ang="0">
                <a:pos x="172" y="149"/>
              </a:cxn>
              <a:cxn ang="0">
                <a:pos x="201" y="185"/>
              </a:cxn>
              <a:cxn ang="0">
                <a:pos x="230" y="149"/>
              </a:cxn>
              <a:cxn ang="0">
                <a:pos x="259" y="162"/>
              </a:cxn>
              <a:cxn ang="0">
                <a:pos x="289" y="220"/>
              </a:cxn>
              <a:cxn ang="0">
                <a:pos x="318" y="194"/>
              </a:cxn>
              <a:cxn ang="0">
                <a:pos x="347" y="191"/>
              </a:cxn>
              <a:cxn ang="0">
                <a:pos x="376" y="211"/>
              </a:cxn>
              <a:cxn ang="0">
                <a:pos x="405" y="259"/>
              </a:cxn>
              <a:cxn ang="0">
                <a:pos x="434" y="181"/>
              </a:cxn>
              <a:cxn ang="0">
                <a:pos x="464" y="159"/>
              </a:cxn>
              <a:cxn ang="0">
                <a:pos x="493" y="97"/>
              </a:cxn>
              <a:cxn ang="0">
                <a:pos x="522" y="204"/>
              </a:cxn>
              <a:cxn ang="0">
                <a:pos x="551" y="224"/>
              </a:cxn>
              <a:cxn ang="0">
                <a:pos x="580" y="172"/>
              </a:cxn>
              <a:cxn ang="0">
                <a:pos x="610" y="149"/>
              </a:cxn>
              <a:cxn ang="0">
                <a:pos x="639" y="152"/>
              </a:cxn>
              <a:cxn ang="0">
                <a:pos x="668" y="188"/>
              </a:cxn>
              <a:cxn ang="0">
                <a:pos x="697" y="214"/>
              </a:cxn>
              <a:cxn ang="0">
                <a:pos x="726" y="308"/>
              </a:cxn>
              <a:cxn ang="0">
                <a:pos x="756" y="327"/>
              </a:cxn>
              <a:cxn ang="0">
                <a:pos x="785" y="334"/>
              </a:cxn>
              <a:cxn ang="0">
                <a:pos x="814" y="353"/>
              </a:cxn>
              <a:cxn ang="0">
                <a:pos x="843" y="418"/>
              </a:cxn>
              <a:cxn ang="0">
                <a:pos x="872" y="373"/>
              </a:cxn>
              <a:cxn ang="0">
                <a:pos x="902" y="392"/>
              </a:cxn>
              <a:cxn ang="0">
                <a:pos x="931" y="412"/>
              </a:cxn>
              <a:cxn ang="0">
                <a:pos x="960" y="402"/>
              </a:cxn>
              <a:cxn ang="0">
                <a:pos x="989" y="350"/>
              </a:cxn>
              <a:cxn ang="0">
                <a:pos x="1018" y="344"/>
              </a:cxn>
              <a:cxn ang="0">
                <a:pos x="1048" y="243"/>
              </a:cxn>
              <a:cxn ang="0">
                <a:pos x="1077" y="240"/>
              </a:cxn>
              <a:cxn ang="0">
                <a:pos x="1106" y="243"/>
              </a:cxn>
              <a:cxn ang="0">
                <a:pos x="1135" y="178"/>
              </a:cxn>
              <a:cxn ang="0">
                <a:pos x="1164" y="91"/>
              </a:cxn>
              <a:cxn ang="0">
                <a:pos x="1194" y="3"/>
              </a:cxn>
              <a:cxn ang="0">
                <a:pos x="1223" y="87"/>
              </a:cxn>
              <a:cxn ang="0">
                <a:pos x="1252" y="139"/>
              </a:cxn>
              <a:cxn ang="0">
                <a:pos x="1281" y="133"/>
              </a:cxn>
              <a:cxn ang="0">
                <a:pos x="1310" y="159"/>
              </a:cxn>
              <a:cxn ang="0">
                <a:pos x="1340" y="152"/>
              </a:cxn>
              <a:cxn ang="0">
                <a:pos x="1369" y="188"/>
              </a:cxn>
              <a:cxn ang="0">
                <a:pos x="1398" y="188"/>
              </a:cxn>
              <a:cxn ang="0">
                <a:pos x="1427" y="149"/>
              </a:cxn>
              <a:cxn ang="0">
                <a:pos x="1456" y="178"/>
              </a:cxn>
              <a:cxn ang="0">
                <a:pos x="1486" y="152"/>
              </a:cxn>
              <a:cxn ang="0">
                <a:pos x="1515" y="165"/>
              </a:cxn>
              <a:cxn ang="0">
                <a:pos x="1544" y="233"/>
              </a:cxn>
              <a:cxn ang="0">
                <a:pos x="1573" y="194"/>
              </a:cxn>
              <a:cxn ang="0">
                <a:pos x="1602" y="117"/>
              </a:cxn>
              <a:cxn ang="0">
                <a:pos x="1632" y="130"/>
              </a:cxn>
              <a:cxn ang="0">
                <a:pos x="1661" y="185"/>
              </a:cxn>
              <a:cxn ang="0">
                <a:pos x="1690" y="207"/>
              </a:cxn>
              <a:cxn ang="0">
                <a:pos x="1719" y="220"/>
              </a:cxn>
              <a:cxn ang="0">
                <a:pos x="1748" y="211"/>
              </a:cxn>
              <a:cxn ang="0">
                <a:pos x="1777" y="214"/>
              </a:cxn>
            </a:cxnLst>
            <a:rect l="0" t="0" r="r" b="b"/>
            <a:pathLst>
              <a:path w="1787" h="428">
                <a:moveTo>
                  <a:pt x="0" y="201"/>
                </a:moveTo>
                <a:lnTo>
                  <a:pt x="3" y="207"/>
                </a:lnTo>
                <a:lnTo>
                  <a:pt x="6" y="217"/>
                </a:lnTo>
                <a:lnTo>
                  <a:pt x="10" y="224"/>
                </a:lnTo>
                <a:lnTo>
                  <a:pt x="13" y="230"/>
                </a:lnTo>
                <a:lnTo>
                  <a:pt x="16" y="237"/>
                </a:lnTo>
                <a:lnTo>
                  <a:pt x="19" y="246"/>
                </a:lnTo>
                <a:lnTo>
                  <a:pt x="22" y="253"/>
                </a:lnTo>
                <a:lnTo>
                  <a:pt x="26" y="259"/>
                </a:lnTo>
                <a:lnTo>
                  <a:pt x="29" y="263"/>
                </a:lnTo>
                <a:lnTo>
                  <a:pt x="32" y="266"/>
                </a:lnTo>
                <a:lnTo>
                  <a:pt x="35" y="263"/>
                </a:lnTo>
                <a:lnTo>
                  <a:pt x="39" y="256"/>
                </a:lnTo>
                <a:lnTo>
                  <a:pt x="42" y="250"/>
                </a:lnTo>
                <a:lnTo>
                  <a:pt x="45" y="240"/>
                </a:lnTo>
                <a:lnTo>
                  <a:pt x="48" y="230"/>
                </a:lnTo>
                <a:lnTo>
                  <a:pt x="52" y="220"/>
                </a:lnTo>
                <a:lnTo>
                  <a:pt x="55" y="214"/>
                </a:lnTo>
                <a:lnTo>
                  <a:pt x="58" y="207"/>
                </a:lnTo>
                <a:lnTo>
                  <a:pt x="61" y="201"/>
                </a:lnTo>
                <a:lnTo>
                  <a:pt x="65" y="194"/>
                </a:lnTo>
                <a:lnTo>
                  <a:pt x="68" y="188"/>
                </a:lnTo>
                <a:lnTo>
                  <a:pt x="71" y="181"/>
                </a:lnTo>
                <a:lnTo>
                  <a:pt x="74" y="175"/>
                </a:lnTo>
                <a:lnTo>
                  <a:pt x="78" y="165"/>
                </a:lnTo>
                <a:lnTo>
                  <a:pt x="81" y="162"/>
                </a:lnTo>
                <a:lnTo>
                  <a:pt x="84" y="159"/>
                </a:lnTo>
                <a:lnTo>
                  <a:pt x="87" y="152"/>
                </a:lnTo>
                <a:lnTo>
                  <a:pt x="91" y="149"/>
                </a:lnTo>
                <a:lnTo>
                  <a:pt x="94" y="149"/>
                </a:lnTo>
                <a:lnTo>
                  <a:pt x="97" y="146"/>
                </a:lnTo>
                <a:lnTo>
                  <a:pt x="100" y="149"/>
                </a:lnTo>
                <a:lnTo>
                  <a:pt x="104" y="152"/>
                </a:lnTo>
                <a:lnTo>
                  <a:pt x="107" y="159"/>
                </a:lnTo>
                <a:lnTo>
                  <a:pt x="110" y="169"/>
                </a:lnTo>
                <a:lnTo>
                  <a:pt x="113" y="175"/>
                </a:lnTo>
                <a:lnTo>
                  <a:pt x="117" y="181"/>
                </a:lnTo>
                <a:lnTo>
                  <a:pt x="120" y="191"/>
                </a:lnTo>
                <a:lnTo>
                  <a:pt x="123" y="201"/>
                </a:lnTo>
                <a:lnTo>
                  <a:pt x="126" y="211"/>
                </a:lnTo>
                <a:lnTo>
                  <a:pt x="130" y="220"/>
                </a:lnTo>
                <a:lnTo>
                  <a:pt x="133" y="227"/>
                </a:lnTo>
                <a:lnTo>
                  <a:pt x="136" y="230"/>
                </a:lnTo>
                <a:lnTo>
                  <a:pt x="139" y="224"/>
                </a:lnTo>
                <a:lnTo>
                  <a:pt x="143" y="217"/>
                </a:lnTo>
                <a:lnTo>
                  <a:pt x="146" y="204"/>
                </a:lnTo>
                <a:lnTo>
                  <a:pt x="149" y="194"/>
                </a:lnTo>
                <a:lnTo>
                  <a:pt x="152" y="181"/>
                </a:lnTo>
                <a:lnTo>
                  <a:pt x="155" y="169"/>
                </a:lnTo>
                <a:lnTo>
                  <a:pt x="159" y="162"/>
                </a:lnTo>
                <a:lnTo>
                  <a:pt x="162" y="152"/>
                </a:lnTo>
                <a:lnTo>
                  <a:pt x="165" y="149"/>
                </a:lnTo>
                <a:lnTo>
                  <a:pt x="168" y="146"/>
                </a:lnTo>
                <a:lnTo>
                  <a:pt x="172" y="149"/>
                </a:lnTo>
                <a:lnTo>
                  <a:pt x="175" y="152"/>
                </a:lnTo>
                <a:lnTo>
                  <a:pt x="178" y="162"/>
                </a:lnTo>
                <a:lnTo>
                  <a:pt x="181" y="175"/>
                </a:lnTo>
                <a:lnTo>
                  <a:pt x="185" y="185"/>
                </a:lnTo>
                <a:lnTo>
                  <a:pt x="188" y="194"/>
                </a:lnTo>
                <a:lnTo>
                  <a:pt x="191" y="198"/>
                </a:lnTo>
                <a:lnTo>
                  <a:pt x="194" y="198"/>
                </a:lnTo>
                <a:lnTo>
                  <a:pt x="198" y="191"/>
                </a:lnTo>
                <a:lnTo>
                  <a:pt x="201" y="185"/>
                </a:lnTo>
                <a:lnTo>
                  <a:pt x="204" y="175"/>
                </a:lnTo>
                <a:lnTo>
                  <a:pt x="207" y="169"/>
                </a:lnTo>
                <a:lnTo>
                  <a:pt x="211" y="162"/>
                </a:lnTo>
                <a:lnTo>
                  <a:pt x="214" y="159"/>
                </a:lnTo>
                <a:lnTo>
                  <a:pt x="217" y="156"/>
                </a:lnTo>
                <a:lnTo>
                  <a:pt x="220" y="156"/>
                </a:lnTo>
                <a:lnTo>
                  <a:pt x="224" y="152"/>
                </a:lnTo>
                <a:lnTo>
                  <a:pt x="227" y="149"/>
                </a:lnTo>
                <a:lnTo>
                  <a:pt x="230" y="149"/>
                </a:lnTo>
                <a:lnTo>
                  <a:pt x="233" y="152"/>
                </a:lnTo>
                <a:lnTo>
                  <a:pt x="237" y="152"/>
                </a:lnTo>
                <a:lnTo>
                  <a:pt x="240" y="152"/>
                </a:lnTo>
                <a:lnTo>
                  <a:pt x="243" y="152"/>
                </a:lnTo>
                <a:lnTo>
                  <a:pt x="246" y="152"/>
                </a:lnTo>
                <a:lnTo>
                  <a:pt x="250" y="152"/>
                </a:lnTo>
                <a:lnTo>
                  <a:pt x="253" y="152"/>
                </a:lnTo>
                <a:lnTo>
                  <a:pt x="256" y="156"/>
                </a:lnTo>
                <a:lnTo>
                  <a:pt x="259" y="162"/>
                </a:lnTo>
                <a:lnTo>
                  <a:pt x="263" y="165"/>
                </a:lnTo>
                <a:lnTo>
                  <a:pt x="266" y="172"/>
                </a:lnTo>
                <a:lnTo>
                  <a:pt x="269" y="178"/>
                </a:lnTo>
                <a:lnTo>
                  <a:pt x="272" y="188"/>
                </a:lnTo>
                <a:lnTo>
                  <a:pt x="276" y="198"/>
                </a:lnTo>
                <a:lnTo>
                  <a:pt x="279" y="207"/>
                </a:lnTo>
                <a:lnTo>
                  <a:pt x="282" y="214"/>
                </a:lnTo>
                <a:lnTo>
                  <a:pt x="285" y="220"/>
                </a:lnTo>
                <a:lnTo>
                  <a:pt x="289" y="220"/>
                </a:lnTo>
                <a:lnTo>
                  <a:pt x="292" y="217"/>
                </a:lnTo>
                <a:lnTo>
                  <a:pt x="295" y="214"/>
                </a:lnTo>
                <a:lnTo>
                  <a:pt x="298" y="207"/>
                </a:lnTo>
                <a:lnTo>
                  <a:pt x="301" y="201"/>
                </a:lnTo>
                <a:lnTo>
                  <a:pt x="305" y="194"/>
                </a:lnTo>
                <a:lnTo>
                  <a:pt x="308" y="191"/>
                </a:lnTo>
                <a:lnTo>
                  <a:pt x="311" y="191"/>
                </a:lnTo>
                <a:lnTo>
                  <a:pt x="314" y="191"/>
                </a:lnTo>
                <a:lnTo>
                  <a:pt x="318" y="194"/>
                </a:lnTo>
                <a:lnTo>
                  <a:pt x="321" y="201"/>
                </a:lnTo>
                <a:lnTo>
                  <a:pt x="324" y="204"/>
                </a:lnTo>
                <a:lnTo>
                  <a:pt x="327" y="204"/>
                </a:lnTo>
                <a:lnTo>
                  <a:pt x="331" y="207"/>
                </a:lnTo>
                <a:lnTo>
                  <a:pt x="334" y="204"/>
                </a:lnTo>
                <a:lnTo>
                  <a:pt x="337" y="201"/>
                </a:lnTo>
                <a:lnTo>
                  <a:pt x="340" y="198"/>
                </a:lnTo>
                <a:lnTo>
                  <a:pt x="344" y="194"/>
                </a:lnTo>
                <a:lnTo>
                  <a:pt x="347" y="191"/>
                </a:lnTo>
                <a:lnTo>
                  <a:pt x="350" y="188"/>
                </a:lnTo>
                <a:lnTo>
                  <a:pt x="353" y="185"/>
                </a:lnTo>
                <a:lnTo>
                  <a:pt x="357" y="188"/>
                </a:lnTo>
                <a:lnTo>
                  <a:pt x="360" y="191"/>
                </a:lnTo>
                <a:lnTo>
                  <a:pt x="363" y="194"/>
                </a:lnTo>
                <a:lnTo>
                  <a:pt x="366" y="201"/>
                </a:lnTo>
                <a:lnTo>
                  <a:pt x="370" y="204"/>
                </a:lnTo>
                <a:lnTo>
                  <a:pt x="373" y="207"/>
                </a:lnTo>
                <a:lnTo>
                  <a:pt x="376" y="211"/>
                </a:lnTo>
                <a:lnTo>
                  <a:pt x="379" y="211"/>
                </a:lnTo>
                <a:lnTo>
                  <a:pt x="383" y="214"/>
                </a:lnTo>
                <a:lnTo>
                  <a:pt x="386" y="217"/>
                </a:lnTo>
                <a:lnTo>
                  <a:pt x="389" y="220"/>
                </a:lnTo>
                <a:lnTo>
                  <a:pt x="392" y="230"/>
                </a:lnTo>
                <a:lnTo>
                  <a:pt x="396" y="240"/>
                </a:lnTo>
                <a:lnTo>
                  <a:pt x="399" y="250"/>
                </a:lnTo>
                <a:lnTo>
                  <a:pt x="402" y="256"/>
                </a:lnTo>
                <a:lnTo>
                  <a:pt x="405" y="259"/>
                </a:lnTo>
                <a:lnTo>
                  <a:pt x="409" y="256"/>
                </a:lnTo>
                <a:lnTo>
                  <a:pt x="412" y="253"/>
                </a:lnTo>
                <a:lnTo>
                  <a:pt x="415" y="243"/>
                </a:lnTo>
                <a:lnTo>
                  <a:pt x="418" y="233"/>
                </a:lnTo>
                <a:lnTo>
                  <a:pt x="422" y="220"/>
                </a:lnTo>
                <a:lnTo>
                  <a:pt x="425" y="211"/>
                </a:lnTo>
                <a:lnTo>
                  <a:pt x="428" y="201"/>
                </a:lnTo>
                <a:lnTo>
                  <a:pt x="431" y="191"/>
                </a:lnTo>
                <a:lnTo>
                  <a:pt x="434" y="181"/>
                </a:lnTo>
                <a:lnTo>
                  <a:pt x="438" y="175"/>
                </a:lnTo>
                <a:lnTo>
                  <a:pt x="441" y="169"/>
                </a:lnTo>
                <a:lnTo>
                  <a:pt x="444" y="162"/>
                </a:lnTo>
                <a:lnTo>
                  <a:pt x="447" y="156"/>
                </a:lnTo>
                <a:lnTo>
                  <a:pt x="451" y="152"/>
                </a:lnTo>
                <a:lnTo>
                  <a:pt x="454" y="152"/>
                </a:lnTo>
                <a:lnTo>
                  <a:pt x="457" y="156"/>
                </a:lnTo>
                <a:lnTo>
                  <a:pt x="460" y="159"/>
                </a:lnTo>
                <a:lnTo>
                  <a:pt x="464" y="159"/>
                </a:lnTo>
                <a:lnTo>
                  <a:pt x="467" y="162"/>
                </a:lnTo>
                <a:lnTo>
                  <a:pt x="470" y="162"/>
                </a:lnTo>
                <a:lnTo>
                  <a:pt x="473" y="159"/>
                </a:lnTo>
                <a:lnTo>
                  <a:pt x="477" y="152"/>
                </a:lnTo>
                <a:lnTo>
                  <a:pt x="480" y="143"/>
                </a:lnTo>
                <a:lnTo>
                  <a:pt x="483" y="130"/>
                </a:lnTo>
                <a:lnTo>
                  <a:pt x="486" y="117"/>
                </a:lnTo>
                <a:lnTo>
                  <a:pt x="490" y="107"/>
                </a:lnTo>
                <a:lnTo>
                  <a:pt x="493" y="97"/>
                </a:lnTo>
                <a:lnTo>
                  <a:pt x="496" y="94"/>
                </a:lnTo>
                <a:lnTo>
                  <a:pt x="499" y="94"/>
                </a:lnTo>
                <a:lnTo>
                  <a:pt x="503" y="100"/>
                </a:lnTo>
                <a:lnTo>
                  <a:pt x="506" y="117"/>
                </a:lnTo>
                <a:lnTo>
                  <a:pt x="509" y="130"/>
                </a:lnTo>
                <a:lnTo>
                  <a:pt x="512" y="149"/>
                </a:lnTo>
                <a:lnTo>
                  <a:pt x="516" y="165"/>
                </a:lnTo>
                <a:lnTo>
                  <a:pt x="519" y="185"/>
                </a:lnTo>
                <a:lnTo>
                  <a:pt x="522" y="204"/>
                </a:lnTo>
                <a:lnTo>
                  <a:pt x="525" y="217"/>
                </a:lnTo>
                <a:lnTo>
                  <a:pt x="529" y="227"/>
                </a:lnTo>
                <a:lnTo>
                  <a:pt x="532" y="237"/>
                </a:lnTo>
                <a:lnTo>
                  <a:pt x="535" y="240"/>
                </a:lnTo>
                <a:lnTo>
                  <a:pt x="538" y="243"/>
                </a:lnTo>
                <a:lnTo>
                  <a:pt x="542" y="243"/>
                </a:lnTo>
                <a:lnTo>
                  <a:pt x="545" y="240"/>
                </a:lnTo>
                <a:lnTo>
                  <a:pt x="548" y="233"/>
                </a:lnTo>
                <a:lnTo>
                  <a:pt x="551" y="224"/>
                </a:lnTo>
                <a:lnTo>
                  <a:pt x="555" y="214"/>
                </a:lnTo>
                <a:lnTo>
                  <a:pt x="558" y="201"/>
                </a:lnTo>
                <a:lnTo>
                  <a:pt x="561" y="188"/>
                </a:lnTo>
                <a:lnTo>
                  <a:pt x="564" y="178"/>
                </a:lnTo>
                <a:lnTo>
                  <a:pt x="567" y="172"/>
                </a:lnTo>
                <a:lnTo>
                  <a:pt x="571" y="169"/>
                </a:lnTo>
                <a:lnTo>
                  <a:pt x="574" y="165"/>
                </a:lnTo>
                <a:lnTo>
                  <a:pt x="577" y="169"/>
                </a:lnTo>
                <a:lnTo>
                  <a:pt x="580" y="172"/>
                </a:lnTo>
                <a:lnTo>
                  <a:pt x="584" y="178"/>
                </a:lnTo>
                <a:lnTo>
                  <a:pt x="587" y="181"/>
                </a:lnTo>
                <a:lnTo>
                  <a:pt x="590" y="178"/>
                </a:lnTo>
                <a:lnTo>
                  <a:pt x="593" y="175"/>
                </a:lnTo>
                <a:lnTo>
                  <a:pt x="597" y="169"/>
                </a:lnTo>
                <a:lnTo>
                  <a:pt x="600" y="162"/>
                </a:lnTo>
                <a:lnTo>
                  <a:pt x="603" y="159"/>
                </a:lnTo>
                <a:lnTo>
                  <a:pt x="606" y="152"/>
                </a:lnTo>
                <a:lnTo>
                  <a:pt x="610" y="149"/>
                </a:lnTo>
                <a:lnTo>
                  <a:pt x="613" y="149"/>
                </a:lnTo>
                <a:lnTo>
                  <a:pt x="616" y="149"/>
                </a:lnTo>
                <a:lnTo>
                  <a:pt x="619" y="152"/>
                </a:lnTo>
                <a:lnTo>
                  <a:pt x="623" y="156"/>
                </a:lnTo>
                <a:lnTo>
                  <a:pt x="626" y="159"/>
                </a:lnTo>
                <a:lnTo>
                  <a:pt x="629" y="159"/>
                </a:lnTo>
                <a:lnTo>
                  <a:pt x="632" y="159"/>
                </a:lnTo>
                <a:lnTo>
                  <a:pt x="636" y="156"/>
                </a:lnTo>
                <a:lnTo>
                  <a:pt x="639" y="152"/>
                </a:lnTo>
                <a:lnTo>
                  <a:pt x="642" y="152"/>
                </a:lnTo>
                <a:lnTo>
                  <a:pt x="645" y="152"/>
                </a:lnTo>
                <a:lnTo>
                  <a:pt x="649" y="152"/>
                </a:lnTo>
                <a:lnTo>
                  <a:pt x="652" y="152"/>
                </a:lnTo>
                <a:lnTo>
                  <a:pt x="655" y="156"/>
                </a:lnTo>
                <a:lnTo>
                  <a:pt x="658" y="162"/>
                </a:lnTo>
                <a:lnTo>
                  <a:pt x="662" y="169"/>
                </a:lnTo>
                <a:lnTo>
                  <a:pt x="665" y="178"/>
                </a:lnTo>
                <a:lnTo>
                  <a:pt x="668" y="188"/>
                </a:lnTo>
                <a:lnTo>
                  <a:pt x="671" y="198"/>
                </a:lnTo>
                <a:lnTo>
                  <a:pt x="675" y="204"/>
                </a:lnTo>
                <a:lnTo>
                  <a:pt x="678" y="207"/>
                </a:lnTo>
                <a:lnTo>
                  <a:pt x="681" y="207"/>
                </a:lnTo>
                <a:lnTo>
                  <a:pt x="684" y="207"/>
                </a:lnTo>
                <a:lnTo>
                  <a:pt x="688" y="207"/>
                </a:lnTo>
                <a:lnTo>
                  <a:pt x="691" y="207"/>
                </a:lnTo>
                <a:lnTo>
                  <a:pt x="694" y="211"/>
                </a:lnTo>
                <a:lnTo>
                  <a:pt x="697" y="214"/>
                </a:lnTo>
                <a:lnTo>
                  <a:pt x="700" y="217"/>
                </a:lnTo>
                <a:lnTo>
                  <a:pt x="704" y="220"/>
                </a:lnTo>
                <a:lnTo>
                  <a:pt x="707" y="227"/>
                </a:lnTo>
                <a:lnTo>
                  <a:pt x="710" y="237"/>
                </a:lnTo>
                <a:lnTo>
                  <a:pt x="713" y="250"/>
                </a:lnTo>
                <a:lnTo>
                  <a:pt x="717" y="266"/>
                </a:lnTo>
                <a:lnTo>
                  <a:pt x="720" y="282"/>
                </a:lnTo>
                <a:lnTo>
                  <a:pt x="723" y="298"/>
                </a:lnTo>
                <a:lnTo>
                  <a:pt x="726" y="308"/>
                </a:lnTo>
                <a:lnTo>
                  <a:pt x="730" y="318"/>
                </a:lnTo>
                <a:lnTo>
                  <a:pt x="733" y="327"/>
                </a:lnTo>
                <a:lnTo>
                  <a:pt x="736" y="334"/>
                </a:lnTo>
                <a:lnTo>
                  <a:pt x="739" y="337"/>
                </a:lnTo>
                <a:lnTo>
                  <a:pt x="743" y="340"/>
                </a:lnTo>
                <a:lnTo>
                  <a:pt x="746" y="340"/>
                </a:lnTo>
                <a:lnTo>
                  <a:pt x="749" y="337"/>
                </a:lnTo>
                <a:lnTo>
                  <a:pt x="752" y="331"/>
                </a:lnTo>
                <a:lnTo>
                  <a:pt x="756" y="327"/>
                </a:lnTo>
                <a:lnTo>
                  <a:pt x="759" y="324"/>
                </a:lnTo>
                <a:lnTo>
                  <a:pt x="762" y="324"/>
                </a:lnTo>
                <a:lnTo>
                  <a:pt x="765" y="327"/>
                </a:lnTo>
                <a:lnTo>
                  <a:pt x="769" y="331"/>
                </a:lnTo>
                <a:lnTo>
                  <a:pt x="772" y="334"/>
                </a:lnTo>
                <a:lnTo>
                  <a:pt x="775" y="334"/>
                </a:lnTo>
                <a:lnTo>
                  <a:pt x="778" y="334"/>
                </a:lnTo>
                <a:lnTo>
                  <a:pt x="782" y="337"/>
                </a:lnTo>
                <a:lnTo>
                  <a:pt x="785" y="334"/>
                </a:lnTo>
                <a:lnTo>
                  <a:pt x="788" y="331"/>
                </a:lnTo>
                <a:lnTo>
                  <a:pt x="791" y="334"/>
                </a:lnTo>
                <a:lnTo>
                  <a:pt x="795" y="334"/>
                </a:lnTo>
                <a:lnTo>
                  <a:pt x="798" y="337"/>
                </a:lnTo>
                <a:lnTo>
                  <a:pt x="801" y="340"/>
                </a:lnTo>
                <a:lnTo>
                  <a:pt x="804" y="340"/>
                </a:lnTo>
                <a:lnTo>
                  <a:pt x="808" y="344"/>
                </a:lnTo>
                <a:lnTo>
                  <a:pt x="811" y="347"/>
                </a:lnTo>
                <a:lnTo>
                  <a:pt x="814" y="353"/>
                </a:lnTo>
                <a:lnTo>
                  <a:pt x="817" y="360"/>
                </a:lnTo>
                <a:lnTo>
                  <a:pt x="821" y="366"/>
                </a:lnTo>
                <a:lnTo>
                  <a:pt x="824" y="376"/>
                </a:lnTo>
                <a:lnTo>
                  <a:pt x="827" y="383"/>
                </a:lnTo>
                <a:lnTo>
                  <a:pt x="830" y="392"/>
                </a:lnTo>
                <a:lnTo>
                  <a:pt x="833" y="399"/>
                </a:lnTo>
                <a:lnTo>
                  <a:pt x="837" y="405"/>
                </a:lnTo>
                <a:lnTo>
                  <a:pt x="840" y="412"/>
                </a:lnTo>
                <a:lnTo>
                  <a:pt x="843" y="418"/>
                </a:lnTo>
                <a:lnTo>
                  <a:pt x="846" y="425"/>
                </a:lnTo>
                <a:lnTo>
                  <a:pt x="850" y="428"/>
                </a:lnTo>
                <a:lnTo>
                  <a:pt x="853" y="428"/>
                </a:lnTo>
                <a:lnTo>
                  <a:pt x="856" y="422"/>
                </a:lnTo>
                <a:lnTo>
                  <a:pt x="859" y="415"/>
                </a:lnTo>
                <a:lnTo>
                  <a:pt x="863" y="405"/>
                </a:lnTo>
                <a:lnTo>
                  <a:pt x="866" y="392"/>
                </a:lnTo>
                <a:lnTo>
                  <a:pt x="869" y="383"/>
                </a:lnTo>
                <a:lnTo>
                  <a:pt x="872" y="373"/>
                </a:lnTo>
                <a:lnTo>
                  <a:pt x="876" y="373"/>
                </a:lnTo>
                <a:lnTo>
                  <a:pt x="879" y="370"/>
                </a:lnTo>
                <a:lnTo>
                  <a:pt x="882" y="373"/>
                </a:lnTo>
                <a:lnTo>
                  <a:pt x="885" y="373"/>
                </a:lnTo>
                <a:lnTo>
                  <a:pt x="889" y="376"/>
                </a:lnTo>
                <a:lnTo>
                  <a:pt x="892" y="379"/>
                </a:lnTo>
                <a:lnTo>
                  <a:pt x="895" y="386"/>
                </a:lnTo>
                <a:lnTo>
                  <a:pt x="898" y="389"/>
                </a:lnTo>
                <a:lnTo>
                  <a:pt x="902" y="392"/>
                </a:lnTo>
                <a:lnTo>
                  <a:pt x="905" y="392"/>
                </a:lnTo>
                <a:lnTo>
                  <a:pt x="908" y="392"/>
                </a:lnTo>
                <a:lnTo>
                  <a:pt x="911" y="392"/>
                </a:lnTo>
                <a:lnTo>
                  <a:pt x="915" y="396"/>
                </a:lnTo>
                <a:lnTo>
                  <a:pt x="918" y="396"/>
                </a:lnTo>
                <a:lnTo>
                  <a:pt x="921" y="399"/>
                </a:lnTo>
                <a:lnTo>
                  <a:pt x="924" y="402"/>
                </a:lnTo>
                <a:lnTo>
                  <a:pt x="928" y="409"/>
                </a:lnTo>
                <a:lnTo>
                  <a:pt x="931" y="412"/>
                </a:lnTo>
                <a:lnTo>
                  <a:pt x="934" y="418"/>
                </a:lnTo>
                <a:lnTo>
                  <a:pt x="937" y="422"/>
                </a:lnTo>
                <a:lnTo>
                  <a:pt x="941" y="425"/>
                </a:lnTo>
                <a:lnTo>
                  <a:pt x="944" y="428"/>
                </a:lnTo>
                <a:lnTo>
                  <a:pt x="947" y="428"/>
                </a:lnTo>
                <a:lnTo>
                  <a:pt x="950" y="428"/>
                </a:lnTo>
                <a:lnTo>
                  <a:pt x="954" y="422"/>
                </a:lnTo>
                <a:lnTo>
                  <a:pt x="957" y="415"/>
                </a:lnTo>
                <a:lnTo>
                  <a:pt x="960" y="402"/>
                </a:lnTo>
                <a:lnTo>
                  <a:pt x="963" y="389"/>
                </a:lnTo>
                <a:lnTo>
                  <a:pt x="966" y="376"/>
                </a:lnTo>
                <a:lnTo>
                  <a:pt x="970" y="366"/>
                </a:lnTo>
                <a:lnTo>
                  <a:pt x="973" y="357"/>
                </a:lnTo>
                <a:lnTo>
                  <a:pt x="976" y="350"/>
                </a:lnTo>
                <a:lnTo>
                  <a:pt x="979" y="347"/>
                </a:lnTo>
                <a:lnTo>
                  <a:pt x="983" y="347"/>
                </a:lnTo>
                <a:lnTo>
                  <a:pt x="986" y="347"/>
                </a:lnTo>
                <a:lnTo>
                  <a:pt x="989" y="350"/>
                </a:lnTo>
                <a:lnTo>
                  <a:pt x="992" y="353"/>
                </a:lnTo>
                <a:lnTo>
                  <a:pt x="996" y="357"/>
                </a:lnTo>
                <a:lnTo>
                  <a:pt x="999" y="360"/>
                </a:lnTo>
                <a:lnTo>
                  <a:pt x="1002" y="363"/>
                </a:lnTo>
                <a:lnTo>
                  <a:pt x="1005" y="363"/>
                </a:lnTo>
                <a:lnTo>
                  <a:pt x="1009" y="363"/>
                </a:lnTo>
                <a:lnTo>
                  <a:pt x="1012" y="357"/>
                </a:lnTo>
                <a:lnTo>
                  <a:pt x="1015" y="350"/>
                </a:lnTo>
                <a:lnTo>
                  <a:pt x="1018" y="344"/>
                </a:lnTo>
                <a:lnTo>
                  <a:pt x="1022" y="337"/>
                </a:lnTo>
                <a:lnTo>
                  <a:pt x="1025" y="327"/>
                </a:lnTo>
                <a:lnTo>
                  <a:pt x="1028" y="318"/>
                </a:lnTo>
                <a:lnTo>
                  <a:pt x="1031" y="305"/>
                </a:lnTo>
                <a:lnTo>
                  <a:pt x="1035" y="295"/>
                </a:lnTo>
                <a:lnTo>
                  <a:pt x="1038" y="282"/>
                </a:lnTo>
                <a:lnTo>
                  <a:pt x="1041" y="266"/>
                </a:lnTo>
                <a:lnTo>
                  <a:pt x="1044" y="253"/>
                </a:lnTo>
                <a:lnTo>
                  <a:pt x="1048" y="243"/>
                </a:lnTo>
                <a:lnTo>
                  <a:pt x="1051" y="237"/>
                </a:lnTo>
                <a:lnTo>
                  <a:pt x="1054" y="230"/>
                </a:lnTo>
                <a:lnTo>
                  <a:pt x="1057" y="230"/>
                </a:lnTo>
                <a:lnTo>
                  <a:pt x="1061" y="233"/>
                </a:lnTo>
                <a:lnTo>
                  <a:pt x="1064" y="233"/>
                </a:lnTo>
                <a:lnTo>
                  <a:pt x="1067" y="237"/>
                </a:lnTo>
                <a:lnTo>
                  <a:pt x="1070" y="237"/>
                </a:lnTo>
                <a:lnTo>
                  <a:pt x="1074" y="240"/>
                </a:lnTo>
                <a:lnTo>
                  <a:pt x="1077" y="240"/>
                </a:lnTo>
                <a:lnTo>
                  <a:pt x="1080" y="240"/>
                </a:lnTo>
                <a:lnTo>
                  <a:pt x="1083" y="243"/>
                </a:lnTo>
                <a:lnTo>
                  <a:pt x="1087" y="246"/>
                </a:lnTo>
                <a:lnTo>
                  <a:pt x="1090" y="246"/>
                </a:lnTo>
                <a:lnTo>
                  <a:pt x="1093" y="243"/>
                </a:lnTo>
                <a:lnTo>
                  <a:pt x="1096" y="243"/>
                </a:lnTo>
                <a:lnTo>
                  <a:pt x="1099" y="243"/>
                </a:lnTo>
                <a:lnTo>
                  <a:pt x="1103" y="243"/>
                </a:lnTo>
                <a:lnTo>
                  <a:pt x="1106" y="243"/>
                </a:lnTo>
                <a:lnTo>
                  <a:pt x="1109" y="240"/>
                </a:lnTo>
                <a:lnTo>
                  <a:pt x="1112" y="233"/>
                </a:lnTo>
                <a:lnTo>
                  <a:pt x="1116" y="227"/>
                </a:lnTo>
                <a:lnTo>
                  <a:pt x="1119" y="217"/>
                </a:lnTo>
                <a:lnTo>
                  <a:pt x="1122" y="207"/>
                </a:lnTo>
                <a:lnTo>
                  <a:pt x="1125" y="198"/>
                </a:lnTo>
                <a:lnTo>
                  <a:pt x="1129" y="191"/>
                </a:lnTo>
                <a:lnTo>
                  <a:pt x="1132" y="181"/>
                </a:lnTo>
                <a:lnTo>
                  <a:pt x="1135" y="178"/>
                </a:lnTo>
                <a:lnTo>
                  <a:pt x="1138" y="175"/>
                </a:lnTo>
                <a:lnTo>
                  <a:pt x="1142" y="169"/>
                </a:lnTo>
                <a:lnTo>
                  <a:pt x="1145" y="162"/>
                </a:lnTo>
                <a:lnTo>
                  <a:pt x="1148" y="152"/>
                </a:lnTo>
                <a:lnTo>
                  <a:pt x="1151" y="143"/>
                </a:lnTo>
                <a:lnTo>
                  <a:pt x="1155" y="130"/>
                </a:lnTo>
                <a:lnTo>
                  <a:pt x="1158" y="120"/>
                </a:lnTo>
                <a:lnTo>
                  <a:pt x="1161" y="104"/>
                </a:lnTo>
                <a:lnTo>
                  <a:pt x="1164" y="91"/>
                </a:lnTo>
                <a:lnTo>
                  <a:pt x="1168" y="74"/>
                </a:lnTo>
                <a:lnTo>
                  <a:pt x="1171" y="58"/>
                </a:lnTo>
                <a:lnTo>
                  <a:pt x="1174" y="42"/>
                </a:lnTo>
                <a:lnTo>
                  <a:pt x="1177" y="26"/>
                </a:lnTo>
                <a:lnTo>
                  <a:pt x="1181" y="16"/>
                </a:lnTo>
                <a:lnTo>
                  <a:pt x="1184" y="6"/>
                </a:lnTo>
                <a:lnTo>
                  <a:pt x="1187" y="3"/>
                </a:lnTo>
                <a:lnTo>
                  <a:pt x="1190" y="0"/>
                </a:lnTo>
                <a:lnTo>
                  <a:pt x="1194" y="3"/>
                </a:lnTo>
                <a:lnTo>
                  <a:pt x="1197" y="10"/>
                </a:lnTo>
                <a:lnTo>
                  <a:pt x="1200" y="16"/>
                </a:lnTo>
                <a:lnTo>
                  <a:pt x="1203" y="26"/>
                </a:lnTo>
                <a:lnTo>
                  <a:pt x="1207" y="35"/>
                </a:lnTo>
                <a:lnTo>
                  <a:pt x="1210" y="45"/>
                </a:lnTo>
                <a:lnTo>
                  <a:pt x="1213" y="55"/>
                </a:lnTo>
                <a:lnTo>
                  <a:pt x="1216" y="68"/>
                </a:lnTo>
                <a:lnTo>
                  <a:pt x="1220" y="78"/>
                </a:lnTo>
                <a:lnTo>
                  <a:pt x="1223" y="87"/>
                </a:lnTo>
                <a:lnTo>
                  <a:pt x="1226" y="97"/>
                </a:lnTo>
                <a:lnTo>
                  <a:pt x="1229" y="100"/>
                </a:lnTo>
                <a:lnTo>
                  <a:pt x="1232" y="107"/>
                </a:lnTo>
                <a:lnTo>
                  <a:pt x="1236" y="110"/>
                </a:lnTo>
                <a:lnTo>
                  <a:pt x="1239" y="117"/>
                </a:lnTo>
                <a:lnTo>
                  <a:pt x="1242" y="123"/>
                </a:lnTo>
                <a:lnTo>
                  <a:pt x="1245" y="130"/>
                </a:lnTo>
                <a:lnTo>
                  <a:pt x="1249" y="136"/>
                </a:lnTo>
                <a:lnTo>
                  <a:pt x="1252" y="139"/>
                </a:lnTo>
                <a:lnTo>
                  <a:pt x="1255" y="143"/>
                </a:lnTo>
                <a:lnTo>
                  <a:pt x="1258" y="146"/>
                </a:lnTo>
                <a:lnTo>
                  <a:pt x="1262" y="146"/>
                </a:lnTo>
                <a:lnTo>
                  <a:pt x="1265" y="149"/>
                </a:lnTo>
                <a:lnTo>
                  <a:pt x="1268" y="149"/>
                </a:lnTo>
                <a:lnTo>
                  <a:pt x="1271" y="146"/>
                </a:lnTo>
                <a:lnTo>
                  <a:pt x="1275" y="143"/>
                </a:lnTo>
                <a:lnTo>
                  <a:pt x="1278" y="139"/>
                </a:lnTo>
                <a:lnTo>
                  <a:pt x="1281" y="133"/>
                </a:lnTo>
                <a:lnTo>
                  <a:pt x="1284" y="126"/>
                </a:lnTo>
                <a:lnTo>
                  <a:pt x="1288" y="123"/>
                </a:lnTo>
                <a:lnTo>
                  <a:pt x="1291" y="123"/>
                </a:lnTo>
                <a:lnTo>
                  <a:pt x="1294" y="126"/>
                </a:lnTo>
                <a:lnTo>
                  <a:pt x="1297" y="136"/>
                </a:lnTo>
                <a:lnTo>
                  <a:pt x="1301" y="146"/>
                </a:lnTo>
                <a:lnTo>
                  <a:pt x="1304" y="152"/>
                </a:lnTo>
                <a:lnTo>
                  <a:pt x="1307" y="159"/>
                </a:lnTo>
                <a:lnTo>
                  <a:pt x="1310" y="159"/>
                </a:lnTo>
                <a:lnTo>
                  <a:pt x="1314" y="156"/>
                </a:lnTo>
                <a:lnTo>
                  <a:pt x="1317" y="152"/>
                </a:lnTo>
                <a:lnTo>
                  <a:pt x="1320" y="149"/>
                </a:lnTo>
                <a:lnTo>
                  <a:pt x="1323" y="146"/>
                </a:lnTo>
                <a:lnTo>
                  <a:pt x="1327" y="146"/>
                </a:lnTo>
                <a:lnTo>
                  <a:pt x="1330" y="146"/>
                </a:lnTo>
                <a:lnTo>
                  <a:pt x="1333" y="146"/>
                </a:lnTo>
                <a:lnTo>
                  <a:pt x="1336" y="149"/>
                </a:lnTo>
                <a:lnTo>
                  <a:pt x="1340" y="152"/>
                </a:lnTo>
                <a:lnTo>
                  <a:pt x="1343" y="159"/>
                </a:lnTo>
                <a:lnTo>
                  <a:pt x="1346" y="165"/>
                </a:lnTo>
                <a:lnTo>
                  <a:pt x="1349" y="172"/>
                </a:lnTo>
                <a:lnTo>
                  <a:pt x="1353" y="178"/>
                </a:lnTo>
                <a:lnTo>
                  <a:pt x="1356" y="185"/>
                </a:lnTo>
                <a:lnTo>
                  <a:pt x="1359" y="188"/>
                </a:lnTo>
                <a:lnTo>
                  <a:pt x="1362" y="188"/>
                </a:lnTo>
                <a:lnTo>
                  <a:pt x="1365" y="188"/>
                </a:lnTo>
                <a:lnTo>
                  <a:pt x="1369" y="188"/>
                </a:lnTo>
                <a:lnTo>
                  <a:pt x="1372" y="191"/>
                </a:lnTo>
                <a:lnTo>
                  <a:pt x="1375" y="191"/>
                </a:lnTo>
                <a:lnTo>
                  <a:pt x="1378" y="198"/>
                </a:lnTo>
                <a:lnTo>
                  <a:pt x="1382" y="201"/>
                </a:lnTo>
                <a:lnTo>
                  <a:pt x="1385" y="201"/>
                </a:lnTo>
                <a:lnTo>
                  <a:pt x="1388" y="201"/>
                </a:lnTo>
                <a:lnTo>
                  <a:pt x="1391" y="194"/>
                </a:lnTo>
                <a:lnTo>
                  <a:pt x="1395" y="191"/>
                </a:lnTo>
                <a:lnTo>
                  <a:pt x="1398" y="188"/>
                </a:lnTo>
                <a:lnTo>
                  <a:pt x="1401" y="185"/>
                </a:lnTo>
                <a:lnTo>
                  <a:pt x="1404" y="181"/>
                </a:lnTo>
                <a:lnTo>
                  <a:pt x="1408" y="175"/>
                </a:lnTo>
                <a:lnTo>
                  <a:pt x="1411" y="169"/>
                </a:lnTo>
                <a:lnTo>
                  <a:pt x="1414" y="162"/>
                </a:lnTo>
                <a:lnTo>
                  <a:pt x="1417" y="159"/>
                </a:lnTo>
                <a:lnTo>
                  <a:pt x="1421" y="152"/>
                </a:lnTo>
                <a:lnTo>
                  <a:pt x="1424" y="152"/>
                </a:lnTo>
                <a:lnTo>
                  <a:pt x="1427" y="149"/>
                </a:lnTo>
                <a:lnTo>
                  <a:pt x="1430" y="149"/>
                </a:lnTo>
                <a:lnTo>
                  <a:pt x="1434" y="149"/>
                </a:lnTo>
                <a:lnTo>
                  <a:pt x="1437" y="149"/>
                </a:lnTo>
                <a:lnTo>
                  <a:pt x="1440" y="152"/>
                </a:lnTo>
                <a:lnTo>
                  <a:pt x="1443" y="156"/>
                </a:lnTo>
                <a:lnTo>
                  <a:pt x="1447" y="162"/>
                </a:lnTo>
                <a:lnTo>
                  <a:pt x="1450" y="169"/>
                </a:lnTo>
                <a:lnTo>
                  <a:pt x="1453" y="175"/>
                </a:lnTo>
                <a:lnTo>
                  <a:pt x="1456" y="178"/>
                </a:lnTo>
                <a:lnTo>
                  <a:pt x="1460" y="178"/>
                </a:lnTo>
                <a:lnTo>
                  <a:pt x="1463" y="178"/>
                </a:lnTo>
                <a:lnTo>
                  <a:pt x="1466" y="178"/>
                </a:lnTo>
                <a:lnTo>
                  <a:pt x="1469" y="175"/>
                </a:lnTo>
                <a:lnTo>
                  <a:pt x="1473" y="172"/>
                </a:lnTo>
                <a:lnTo>
                  <a:pt x="1476" y="169"/>
                </a:lnTo>
                <a:lnTo>
                  <a:pt x="1479" y="162"/>
                </a:lnTo>
                <a:lnTo>
                  <a:pt x="1482" y="159"/>
                </a:lnTo>
                <a:lnTo>
                  <a:pt x="1486" y="152"/>
                </a:lnTo>
                <a:lnTo>
                  <a:pt x="1489" y="146"/>
                </a:lnTo>
                <a:lnTo>
                  <a:pt x="1492" y="143"/>
                </a:lnTo>
                <a:lnTo>
                  <a:pt x="1495" y="139"/>
                </a:lnTo>
                <a:lnTo>
                  <a:pt x="1498" y="139"/>
                </a:lnTo>
                <a:lnTo>
                  <a:pt x="1502" y="139"/>
                </a:lnTo>
                <a:lnTo>
                  <a:pt x="1505" y="143"/>
                </a:lnTo>
                <a:lnTo>
                  <a:pt x="1508" y="149"/>
                </a:lnTo>
                <a:lnTo>
                  <a:pt x="1511" y="156"/>
                </a:lnTo>
                <a:lnTo>
                  <a:pt x="1515" y="165"/>
                </a:lnTo>
                <a:lnTo>
                  <a:pt x="1518" y="175"/>
                </a:lnTo>
                <a:lnTo>
                  <a:pt x="1521" y="188"/>
                </a:lnTo>
                <a:lnTo>
                  <a:pt x="1524" y="198"/>
                </a:lnTo>
                <a:lnTo>
                  <a:pt x="1528" y="207"/>
                </a:lnTo>
                <a:lnTo>
                  <a:pt x="1531" y="217"/>
                </a:lnTo>
                <a:lnTo>
                  <a:pt x="1534" y="224"/>
                </a:lnTo>
                <a:lnTo>
                  <a:pt x="1537" y="227"/>
                </a:lnTo>
                <a:lnTo>
                  <a:pt x="1541" y="233"/>
                </a:lnTo>
                <a:lnTo>
                  <a:pt x="1544" y="233"/>
                </a:lnTo>
                <a:lnTo>
                  <a:pt x="1547" y="230"/>
                </a:lnTo>
                <a:lnTo>
                  <a:pt x="1550" y="230"/>
                </a:lnTo>
                <a:lnTo>
                  <a:pt x="1554" y="224"/>
                </a:lnTo>
                <a:lnTo>
                  <a:pt x="1557" y="220"/>
                </a:lnTo>
                <a:lnTo>
                  <a:pt x="1560" y="217"/>
                </a:lnTo>
                <a:lnTo>
                  <a:pt x="1563" y="211"/>
                </a:lnTo>
                <a:lnTo>
                  <a:pt x="1567" y="207"/>
                </a:lnTo>
                <a:lnTo>
                  <a:pt x="1570" y="201"/>
                </a:lnTo>
                <a:lnTo>
                  <a:pt x="1573" y="194"/>
                </a:lnTo>
                <a:lnTo>
                  <a:pt x="1576" y="188"/>
                </a:lnTo>
                <a:lnTo>
                  <a:pt x="1580" y="181"/>
                </a:lnTo>
                <a:lnTo>
                  <a:pt x="1583" y="175"/>
                </a:lnTo>
                <a:lnTo>
                  <a:pt x="1586" y="165"/>
                </a:lnTo>
                <a:lnTo>
                  <a:pt x="1589" y="156"/>
                </a:lnTo>
                <a:lnTo>
                  <a:pt x="1593" y="143"/>
                </a:lnTo>
                <a:lnTo>
                  <a:pt x="1596" y="133"/>
                </a:lnTo>
                <a:lnTo>
                  <a:pt x="1599" y="126"/>
                </a:lnTo>
                <a:lnTo>
                  <a:pt x="1602" y="117"/>
                </a:lnTo>
                <a:lnTo>
                  <a:pt x="1606" y="113"/>
                </a:lnTo>
                <a:lnTo>
                  <a:pt x="1609" y="110"/>
                </a:lnTo>
                <a:lnTo>
                  <a:pt x="1612" y="110"/>
                </a:lnTo>
                <a:lnTo>
                  <a:pt x="1615" y="110"/>
                </a:lnTo>
                <a:lnTo>
                  <a:pt x="1619" y="117"/>
                </a:lnTo>
                <a:lnTo>
                  <a:pt x="1622" y="120"/>
                </a:lnTo>
                <a:lnTo>
                  <a:pt x="1625" y="123"/>
                </a:lnTo>
                <a:lnTo>
                  <a:pt x="1628" y="126"/>
                </a:lnTo>
                <a:lnTo>
                  <a:pt x="1632" y="130"/>
                </a:lnTo>
                <a:lnTo>
                  <a:pt x="1635" y="130"/>
                </a:lnTo>
                <a:lnTo>
                  <a:pt x="1638" y="130"/>
                </a:lnTo>
                <a:lnTo>
                  <a:pt x="1641" y="133"/>
                </a:lnTo>
                <a:lnTo>
                  <a:pt x="1644" y="136"/>
                </a:lnTo>
                <a:lnTo>
                  <a:pt x="1648" y="143"/>
                </a:lnTo>
                <a:lnTo>
                  <a:pt x="1651" y="152"/>
                </a:lnTo>
                <a:lnTo>
                  <a:pt x="1654" y="162"/>
                </a:lnTo>
                <a:lnTo>
                  <a:pt x="1657" y="172"/>
                </a:lnTo>
                <a:lnTo>
                  <a:pt x="1661" y="185"/>
                </a:lnTo>
                <a:lnTo>
                  <a:pt x="1664" y="198"/>
                </a:lnTo>
                <a:lnTo>
                  <a:pt x="1667" y="207"/>
                </a:lnTo>
                <a:lnTo>
                  <a:pt x="1670" y="214"/>
                </a:lnTo>
                <a:lnTo>
                  <a:pt x="1674" y="220"/>
                </a:lnTo>
                <a:lnTo>
                  <a:pt x="1677" y="220"/>
                </a:lnTo>
                <a:lnTo>
                  <a:pt x="1680" y="217"/>
                </a:lnTo>
                <a:lnTo>
                  <a:pt x="1683" y="214"/>
                </a:lnTo>
                <a:lnTo>
                  <a:pt x="1687" y="211"/>
                </a:lnTo>
                <a:lnTo>
                  <a:pt x="1690" y="207"/>
                </a:lnTo>
                <a:lnTo>
                  <a:pt x="1693" y="207"/>
                </a:lnTo>
                <a:lnTo>
                  <a:pt x="1696" y="204"/>
                </a:lnTo>
                <a:lnTo>
                  <a:pt x="1700" y="204"/>
                </a:lnTo>
                <a:lnTo>
                  <a:pt x="1703" y="204"/>
                </a:lnTo>
                <a:lnTo>
                  <a:pt x="1706" y="207"/>
                </a:lnTo>
                <a:lnTo>
                  <a:pt x="1709" y="211"/>
                </a:lnTo>
                <a:lnTo>
                  <a:pt x="1713" y="214"/>
                </a:lnTo>
                <a:lnTo>
                  <a:pt x="1716" y="217"/>
                </a:lnTo>
                <a:lnTo>
                  <a:pt x="1719" y="220"/>
                </a:lnTo>
                <a:lnTo>
                  <a:pt x="1722" y="224"/>
                </a:lnTo>
                <a:lnTo>
                  <a:pt x="1726" y="230"/>
                </a:lnTo>
                <a:lnTo>
                  <a:pt x="1729" y="237"/>
                </a:lnTo>
                <a:lnTo>
                  <a:pt x="1732" y="240"/>
                </a:lnTo>
                <a:lnTo>
                  <a:pt x="1735" y="240"/>
                </a:lnTo>
                <a:lnTo>
                  <a:pt x="1739" y="237"/>
                </a:lnTo>
                <a:lnTo>
                  <a:pt x="1742" y="230"/>
                </a:lnTo>
                <a:lnTo>
                  <a:pt x="1745" y="224"/>
                </a:lnTo>
                <a:lnTo>
                  <a:pt x="1748" y="211"/>
                </a:lnTo>
                <a:lnTo>
                  <a:pt x="1752" y="198"/>
                </a:lnTo>
                <a:lnTo>
                  <a:pt x="1755" y="185"/>
                </a:lnTo>
                <a:lnTo>
                  <a:pt x="1758" y="172"/>
                </a:lnTo>
                <a:lnTo>
                  <a:pt x="1761" y="169"/>
                </a:lnTo>
                <a:lnTo>
                  <a:pt x="1765" y="165"/>
                </a:lnTo>
                <a:lnTo>
                  <a:pt x="1768" y="175"/>
                </a:lnTo>
                <a:lnTo>
                  <a:pt x="1771" y="185"/>
                </a:lnTo>
                <a:lnTo>
                  <a:pt x="1774" y="201"/>
                </a:lnTo>
                <a:lnTo>
                  <a:pt x="1777" y="214"/>
                </a:lnTo>
                <a:lnTo>
                  <a:pt x="1781" y="224"/>
                </a:lnTo>
                <a:lnTo>
                  <a:pt x="1784" y="233"/>
                </a:lnTo>
                <a:lnTo>
                  <a:pt x="1787" y="233"/>
                </a:lnTo>
              </a:path>
            </a:pathLst>
          </a:custGeom>
          <a:noFill/>
          <a:ln w="38100">
            <a:solidFill>
              <a:srgbClr val="FFFF00"/>
            </a:solidFill>
            <a:prstDash val="solid"/>
            <a:round/>
            <a:headEnd/>
            <a:tailEnd/>
          </a:ln>
        </p:spPr>
        <p:txBody>
          <a:bodyPr/>
          <a:lstStyle/>
          <a:p>
            <a:endParaRPr lang="zh-CN" altLang="en-US"/>
          </a:p>
        </p:txBody>
      </p:sp>
      <p:sp>
        <p:nvSpPr>
          <p:cNvPr id="1171704" name="Freeform 248"/>
          <p:cNvSpPr>
            <a:spLocks/>
          </p:cNvSpPr>
          <p:nvPr/>
        </p:nvSpPr>
        <p:spPr bwMode="auto">
          <a:xfrm>
            <a:off x="5408613" y="5362575"/>
            <a:ext cx="2836862" cy="1173163"/>
          </a:xfrm>
          <a:custGeom>
            <a:avLst/>
            <a:gdLst/>
            <a:ahLst/>
            <a:cxnLst>
              <a:cxn ang="0">
                <a:pos x="26" y="55"/>
              </a:cxn>
              <a:cxn ang="0">
                <a:pos x="55" y="51"/>
              </a:cxn>
              <a:cxn ang="0">
                <a:pos x="84" y="19"/>
              </a:cxn>
              <a:cxn ang="0">
                <a:pos x="113" y="22"/>
              </a:cxn>
              <a:cxn ang="0">
                <a:pos x="143" y="29"/>
              </a:cxn>
              <a:cxn ang="0">
                <a:pos x="172" y="6"/>
              </a:cxn>
              <a:cxn ang="0">
                <a:pos x="201" y="3"/>
              </a:cxn>
              <a:cxn ang="0">
                <a:pos x="230" y="16"/>
              </a:cxn>
              <a:cxn ang="0">
                <a:pos x="259" y="0"/>
              </a:cxn>
              <a:cxn ang="0">
                <a:pos x="289" y="25"/>
              </a:cxn>
              <a:cxn ang="0">
                <a:pos x="318" y="6"/>
              </a:cxn>
              <a:cxn ang="0">
                <a:pos x="347" y="103"/>
              </a:cxn>
              <a:cxn ang="0">
                <a:pos x="376" y="311"/>
              </a:cxn>
              <a:cxn ang="0">
                <a:pos x="405" y="532"/>
              </a:cxn>
              <a:cxn ang="0">
                <a:pos x="434" y="626"/>
              </a:cxn>
              <a:cxn ang="0">
                <a:pos x="464" y="473"/>
              </a:cxn>
              <a:cxn ang="0">
                <a:pos x="493" y="379"/>
              </a:cxn>
              <a:cxn ang="0">
                <a:pos x="522" y="418"/>
              </a:cxn>
              <a:cxn ang="0">
                <a:pos x="551" y="386"/>
              </a:cxn>
              <a:cxn ang="0">
                <a:pos x="580" y="327"/>
              </a:cxn>
              <a:cxn ang="0">
                <a:pos x="610" y="343"/>
              </a:cxn>
              <a:cxn ang="0">
                <a:pos x="639" y="259"/>
              </a:cxn>
              <a:cxn ang="0">
                <a:pos x="668" y="194"/>
              </a:cxn>
              <a:cxn ang="0">
                <a:pos x="697" y="162"/>
              </a:cxn>
              <a:cxn ang="0">
                <a:pos x="726" y="246"/>
              </a:cxn>
              <a:cxn ang="0">
                <a:pos x="756" y="301"/>
              </a:cxn>
              <a:cxn ang="0">
                <a:pos x="785" y="324"/>
              </a:cxn>
              <a:cxn ang="0">
                <a:pos x="814" y="363"/>
              </a:cxn>
              <a:cxn ang="0">
                <a:pos x="843" y="457"/>
              </a:cxn>
              <a:cxn ang="0">
                <a:pos x="872" y="545"/>
              </a:cxn>
              <a:cxn ang="0">
                <a:pos x="902" y="564"/>
              </a:cxn>
              <a:cxn ang="0">
                <a:pos x="931" y="622"/>
              </a:cxn>
              <a:cxn ang="0">
                <a:pos x="960" y="697"/>
              </a:cxn>
              <a:cxn ang="0">
                <a:pos x="989" y="710"/>
              </a:cxn>
              <a:cxn ang="0">
                <a:pos x="1018" y="736"/>
              </a:cxn>
              <a:cxn ang="0">
                <a:pos x="1048" y="665"/>
              </a:cxn>
              <a:cxn ang="0">
                <a:pos x="1077" y="603"/>
              </a:cxn>
              <a:cxn ang="0">
                <a:pos x="1106" y="613"/>
              </a:cxn>
              <a:cxn ang="0">
                <a:pos x="1135" y="609"/>
              </a:cxn>
              <a:cxn ang="0">
                <a:pos x="1164" y="590"/>
              </a:cxn>
              <a:cxn ang="0">
                <a:pos x="1194" y="512"/>
              </a:cxn>
              <a:cxn ang="0">
                <a:pos x="1223" y="522"/>
              </a:cxn>
              <a:cxn ang="0">
                <a:pos x="1252" y="506"/>
              </a:cxn>
              <a:cxn ang="0">
                <a:pos x="1281" y="509"/>
              </a:cxn>
              <a:cxn ang="0">
                <a:pos x="1310" y="476"/>
              </a:cxn>
              <a:cxn ang="0">
                <a:pos x="1340" y="460"/>
              </a:cxn>
              <a:cxn ang="0">
                <a:pos x="1369" y="395"/>
              </a:cxn>
              <a:cxn ang="0">
                <a:pos x="1398" y="363"/>
              </a:cxn>
              <a:cxn ang="0">
                <a:pos x="1427" y="305"/>
              </a:cxn>
              <a:cxn ang="0">
                <a:pos x="1456" y="285"/>
              </a:cxn>
              <a:cxn ang="0">
                <a:pos x="1486" y="210"/>
              </a:cxn>
              <a:cxn ang="0">
                <a:pos x="1515" y="168"/>
              </a:cxn>
              <a:cxn ang="0">
                <a:pos x="1544" y="204"/>
              </a:cxn>
              <a:cxn ang="0">
                <a:pos x="1573" y="178"/>
              </a:cxn>
              <a:cxn ang="0">
                <a:pos x="1602" y="123"/>
              </a:cxn>
              <a:cxn ang="0">
                <a:pos x="1632" y="74"/>
              </a:cxn>
              <a:cxn ang="0">
                <a:pos x="1661" y="97"/>
              </a:cxn>
              <a:cxn ang="0">
                <a:pos x="1690" y="126"/>
              </a:cxn>
              <a:cxn ang="0">
                <a:pos x="1719" y="159"/>
              </a:cxn>
              <a:cxn ang="0">
                <a:pos x="1748" y="146"/>
              </a:cxn>
              <a:cxn ang="0">
                <a:pos x="1777" y="133"/>
              </a:cxn>
            </a:cxnLst>
            <a:rect l="0" t="0" r="r" b="b"/>
            <a:pathLst>
              <a:path w="1787" h="739">
                <a:moveTo>
                  <a:pt x="0" y="29"/>
                </a:moveTo>
                <a:lnTo>
                  <a:pt x="3" y="35"/>
                </a:lnTo>
                <a:lnTo>
                  <a:pt x="6" y="38"/>
                </a:lnTo>
                <a:lnTo>
                  <a:pt x="10" y="45"/>
                </a:lnTo>
                <a:lnTo>
                  <a:pt x="13" y="48"/>
                </a:lnTo>
                <a:lnTo>
                  <a:pt x="16" y="51"/>
                </a:lnTo>
                <a:lnTo>
                  <a:pt x="19" y="51"/>
                </a:lnTo>
                <a:lnTo>
                  <a:pt x="22" y="51"/>
                </a:lnTo>
                <a:lnTo>
                  <a:pt x="26" y="55"/>
                </a:lnTo>
                <a:lnTo>
                  <a:pt x="29" y="55"/>
                </a:lnTo>
                <a:lnTo>
                  <a:pt x="32" y="55"/>
                </a:lnTo>
                <a:lnTo>
                  <a:pt x="35" y="55"/>
                </a:lnTo>
                <a:lnTo>
                  <a:pt x="39" y="55"/>
                </a:lnTo>
                <a:lnTo>
                  <a:pt x="42" y="55"/>
                </a:lnTo>
                <a:lnTo>
                  <a:pt x="45" y="51"/>
                </a:lnTo>
                <a:lnTo>
                  <a:pt x="48" y="51"/>
                </a:lnTo>
                <a:lnTo>
                  <a:pt x="52" y="51"/>
                </a:lnTo>
                <a:lnTo>
                  <a:pt x="55" y="51"/>
                </a:lnTo>
                <a:lnTo>
                  <a:pt x="58" y="51"/>
                </a:lnTo>
                <a:lnTo>
                  <a:pt x="61" y="48"/>
                </a:lnTo>
                <a:lnTo>
                  <a:pt x="65" y="45"/>
                </a:lnTo>
                <a:lnTo>
                  <a:pt x="68" y="42"/>
                </a:lnTo>
                <a:lnTo>
                  <a:pt x="71" y="38"/>
                </a:lnTo>
                <a:lnTo>
                  <a:pt x="74" y="32"/>
                </a:lnTo>
                <a:lnTo>
                  <a:pt x="78" y="29"/>
                </a:lnTo>
                <a:lnTo>
                  <a:pt x="81" y="25"/>
                </a:lnTo>
                <a:lnTo>
                  <a:pt x="84" y="19"/>
                </a:lnTo>
                <a:lnTo>
                  <a:pt x="87" y="13"/>
                </a:lnTo>
                <a:lnTo>
                  <a:pt x="91" y="9"/>
                </a:lnTo>
                <a:lnTo>
                  <a:pt x="94" y="6"/>
                </a:lnTo>
                <a:lnTo>
                  <a:pt x="97" y="6"/>
                </a:lnTo>
                <a:lnTo>
                  <a:pt x="100" y="9"/>
                </a:lnTo>
                <a:lnTo>
                  <a:pt x="104" y="13"/>
                </a:lnTo>
                <a:lnTo>
                  <a:pt x="107" y="16"/>
                </a:lnTo>
                <a:lnTo>
                  <a:pt x="110" y="19"/>
                </a:lnTo>
                <a:lnTo>
                  <a:pt x="113" y="22"/>
                </a:lnTo>
                <a:lnTo>
                  <a:pt x="117" y="25"/>
                </a:lnTo>
                <a:lnTo>
                  <a:pt x="120" y="29"/>
                </a:lnTo>
                <a:lnTo>
                  <a:pt x="123" y="35"/>
                </a:lnTo>
                <a:lnTo>
                  <a:pt x="126" y="35"/>
                </a:lnTo>
                <a:lnTo>
                  <a:pt x="130" y="35"/>
                </a:lnTo>
                <a:lnTo>
                  <a:pt x="133" y="35"/>
                </a:lnTo>
                <a:lnTo>
                  <a:pt x="136" y="35"/>
                </a:lnTo>
                <a:lnTo>
                  <a:pt x="139" y="32"/>
                </a:lnTo>
                <a:lnTo>
                  <a:pt x="143" y="29"/>
                </a:lnTo>
                <a:lnTo>
                  <a:pt x="146" y="25"/>
                </a:lnTo>
                <a:lnTo>
                  <a:pt x="149" y="22"/>
                </a:lnTo>
                <a:lnTo>
                  <a:pt x="152" y="19"/>
                </a:lnTo>
                <a:lnTo>
                  <a:pt x="155" y="16"/>
                </a:lnTo>
                <a:lnTo>
                  <a:pt x="159" y="13"/>
                </a:lnTo>
                <a:lnTo>
                  <a:pt x="162" y="13"/>
                </a:lnTo>
                <a:lnTo>
                  <a:pt x="165" y="9"/>
                </a:lnTo>
                <a:lnTo>
                  <a:pt x="168" y="9"/>
                </a:lnTo>
                <a:lnTo>
                  <a:pt x="172" y="6"/>
                </a:lnTo>
                <a:lnTo>
                  <a:pt x="175" y="6"/>
                </a:lnTo>
                <a:lnTo>
                  <a:pt x="178" y="6"/>
                </a:lnTo>
                <a:lnTo>
                  <a:pt x="181" y="6"/>
                </a:lnTo>
                <a:lnTo>
                  <a:pt x="185" y="9"/>
                </a:lnTo>
                <a:lnTo>
                  <a:pt x="188" y="16"/>
                </a:lnTo>
                <a:lnTo>
                  <a:pt x="191" y="16"/>
                </a:lnTo>
                <a:lnTo>
                  <a:pt x="194" y="16"/>
                </a:lnTo>
                <a:lnTo>
                  <a:pt x="198" y="9"/>
                </a:lnTo>
                <a:lnTo>
                  <a:pt x="201" y="3"/>
                </a:lnTo>
                <a:lnTo>
                  <a:pt x="204" y="3"/>
                </a:lnTo>
                <a:lnTo>
                  <a:pt x="207" y="0"/>
                </a:lnTo>
                <a:lnTo>
                  <a:pt x="211" y="0"/>
                </a:lnTo>
                <a:lnTo>
                  <a:pt x="214" y="3"/>
                </a:lnTo>
                <a:lnTo>
                  <a:pt x="217" y="6"/>
                </a:lnTo>
                <a:lnTo>
                  <a:pt x="220" y="13"/>
                </a:lnTo>
                <a:lnTo>
                  <a:pt x="224" y="13"/>
                </a:lnTo>
                <a:lnTo>
                  <a:pt x="227" y="16"/>
                </a:lnTo>
                <a:lnTo>
                  <a:pt x="230" y="16"/>
                </a:lnTo>
                <a:lnTo>
                  <a:pt x="233" y="19"/>
                </a:lnTo>
                <a:lnTo>
                  <a:pt x="237" y="19"/>
                </a:lnTo>
                <a:lnTo>
                  <a:pt x="240" y="16"/>
                </a:lnTo>
                <a:lnTo>
                  <a:pt x="243" y="13"/>
                </a:lnTo>
                <a:lnTo>
                  <a:pt x="246" y="6"/>
                </a:lnTo>
                <a:lnTo>
                  <a:pt x="250" y="3"/>
                </a:lnTo>
                <a:lnTo>
                  <a:pt x="253" y="0"/>
                </a:lnTo>
                <a:lnTo>
                  <a:pt x="256" y="0"/>
                </a:lnTo>
                <a:lnTo>
                  <a:pt x="259" y="0"/>
                </a:lnTo>
                <a:lnTo>
                  <a:pt x="263" y="0"/>
                </a:lnTo>
                <a:lnTo>
                  <a:pt x="266" y="0"/>
                </a:lnTo>
                <a:lnTo>
                  <a:pt x="269" y="3"/>
                </a:lnTo>
                <a:lnTo>
                  <a:pt x="272" y="6"/>
                </a:lnTo>
                <a:lnTo>
                  <a:pt x="276" y="13"/>
                </a:lnTo>
                <a:lnTo>
                  <a:pt x="279" y="22"/>
                </a:lnTo>
                <a:lnTo>
                  <a:pt x="282" y="25"/>
                </a:lnTo>
                <a:lnTo>
                  <a:pt x="285" y="29"/>
                </a:lnTo>
                <a:lnTo>
                  <a:pt x="289" y="25"/>
                </a:lnTo>
                <a:lnTo>
                  <a:pt x="292" y="22"/>
                </a:lnTo>
                <a:lnTo>
                  <a:pt x="295" y="19"/>
                </a:lnTo>
                <a:lnTo>
                  <a:pt x="298" y="16"/>
                </a:lnTo>
                <a:lnTo>
                  <a:pt x="301" y="9"/>
                </a:lnTo>
                <a:lnTo>
                  <a:pt x="305" y="6"/>
                </a:lnTo>
                <a:lnTo>
                  <a:pt x="308" y="3"/>
                </a:lnTo>
                <a:lnTo>
                  <a:pt x="311" y="0"/>
                </a:lnTo>
                <a:lnTo>
                  <a:pt x="314" y="0"/>
                </a:lnTo>
                <a:lnTo>
                  <a:pt x="318" y="6"/>
                </a:lnTo>
                <a:lnTo>
                  <a:pt x="321" y="16"/>
                </a:lnTo>
                <a:lnTo>
                  <a:pt x="324" y="25"/>
                </a:lnTo>
                <a:lnTo>
                  <a:pt x="327" y="35"/>
                </a:lnTo>
                <a:lnTo>
                  <a:pt x="331" y="48"/>
                </a:lnTo>
                <a:lnTo>
                  <a:pt x="334" y="58"/>
                </a:lnTo>
                <a:lnTo>
                  <a:pt x="337" y="68"/>
                </a:lnTo>
                <a:lnTo>
                  <a:pt x="340" y="77"/>
                </a:lnTo>
                <a:lnTo>
                  <a:pt x="344" y="90"/>
                </a:lnTo>
                <a:lnTo>
                  <a:pt x="347" y="103"/>
                </a:lnTo>
                <a:lnTo>
                  <a:pt x="350" y="116"/>
                </a:lnTo>
                <a:lnTo>
                  <a:pt x="353" y="133"/>
                </a:lnTo>
                <a:lnTo>
                  <a:pt x="357" y="149"/>
                </a:lnTo>
                <a:lnTo>
                  <a:pt x="360" y="171"/>
                </a:lnTo>
                <a:lnTo>
                  <a:pt x="363" y="197"/>
                </a:lnTo>
                <a:lnTo>
                  <a:pt x="366" y="227"/>
                </a:lnTo>
                <a:lnTo>
                  <a:pt x="370" y="256"/>
                </a:lnTo>
                <a:lnTo>
                  <a:pt x="373" y="285"/>
                </a:lnTo>
                <a:lnTo>
                  <a:pt x="376" y="311"/>
                </a:lnTo>
                <a:lnTo>
                  <a:pt x="379" y="334"/>
                </a:lnTo>
                <a:lnTo>
                  <a:pt x="383" y="356"/>
                </a:lnTo>
                <a:lnTo>
                  <a:pt x="386" y="382"/>
                </a:lnTo>
                <a:lnTo>
                  <a:pt x="389" y="412"/>
                </a:lnTo>
                <a:lnTo>
                  <a:pt x="392" y="438"/>
                </a:lnTo>
                <a:lnTo>
                  <a:pt x="396" y="463"/>
                </a:lnTo>
                <a:lnTo>
                  <a:pt x="399" y="486"/>
                </a:lnTo>
                <a:lnTo>
                  <a:pt x="402" y="509"/>
                </a:lnTo>
                <a:lnTo>
                  <a:pt x="405" y="532"/>
                </a:lnTo>
                <a:lnTo>
                  <a:pt x="409" y="551"/>
                </a:lnTo>
                <a:lnTo>
                  <a:pt x="412" y="567"/>
                </a:lnTo>
                <a:lnTo>
                  <a:pt x="415" y="587"/>
                </a:lnTo>
                <a:lnTo>
                  <a:pt x="418" y="600"/>
                </a:lnTo>
                <a:lnTo>
                  <a:pt x="422" y="613"/>
                </a:lnTo>
                <a:lnTo>
                  <a:pt x="425" y="622"/>
                </a:lnTo>
                <a:lnTo>
                  <a:pt x="428" y="626"/>
                </a:lnTo>
                <a:lnTo>
                  <a:pt x="431" y="629"/>
                </a:lnTo>
                <a:lnTo>
                  <a:pt x="434" y="626"/>
                </a:lnTo>
                <a:lnTo>
                  <a:pt x="438" y="616"/>
                </a:lnTo>
                <a:lnTo>
                  <a:pt x="441" y="603"/>
                </a:lnTo>
                <a:lnTo>
                  <a:pt x="444" y="587"/>
                </a:lnTo>
                <a:lnTo>
                  <a:pt x="447" y="567"/>
                </a:lnTo>
                <a:lnTo>
                  <a:pt x="451" y="545"/>
                </a:lnTo>
                <a:lnTo>
                  <a:pt x="454" y="525"/>
                </a:lnTo>
                <a:lnTo>
                  <a:pt x="457" y="506"/>
                </a:lnTo>
                <a:lnTo>
                  <a:pt x="460" y="486"/>
                </a:lnTo>
                <a:lnTo>
                  <a:pt x="464" y="473"/>
                </a:lnTo>
                <a:lnTo>
                  <a:pt x="467" y="457"/>
                </a:lnTo>
                <a:lnTo>
                  <a:pt x="470" y="444"/>
                </a:lnTo>
                <a:lnTo>
                  <a:pt x="473" y="434"/>
                </a:lnTo>
                <a:lnTo>
                  <a:pt x="477" y="421"/>
                </a:lnTo>
                <a:lnTo>
                  <a:pt x="480" y="412"/>
                </a:lnTo>
                <a:lnTo>
                  <a:pt x="483" y="402"/>
                </a:lnTo>
                <a:lnTo>
                  <a:pt x="486" y="392"/>
                </a:lnTo>
                <a:lnTo>
                  <a:pt x="490" y="386"/>
                </a:lnTo>
                <a:lnTo>
                  <a:pt x="493" y="379"/>
                </a:lnTo>
                <a:lnTo>
                  <a:pt x="496" y="379"/>
                </a:lnTo>
                <a:lnTo>
                  <a:pt x="499" y="379"/>
                </a:lnTo>
                <a:lnTo>
                  <a:pt x="503" y="382"/>
                </a:lnTo>
                <a:lnTo>
                  <a:pt x="506" y="392"/>
                </a:lnTo>
                <a:lnTo>
                  <a:pt x="509" y="399"/>
                </a:lnTo>
                <a:lnTo>
                  <a:pt x="512" y="405"/>
                </a:lnTo>
                <a:lnTo>
                  <a:pt x="516" y="408"/>
                </a:lnTo>
                <a:lnTo>
                  <a:pt x="519" y="415"/>
                </a:lnTo>
                <a:lnTo>
                  <a:pt x="522" y="418"/>
                </a:lnTo>
                <a:lnTo>
                  <a:pt x="525" y="421"/>
                </a:lnTo>
                <a:lnTo>
                  <a:pt x="529" y="421"/>
                </a:lnTo>
                <a:lnTo>
                  <a:pt x="532" y="425"/>
                </a:lnTo>
                <a:lnTo>
                  <a:pt x="535" y="421"/>
                </a:lnTo>
                <a:lnTo>
                  <a:pt x="538" y="418"/>
                </a:lnTo>
                <a:lnTo>
                  <a:pt x="542" y="412"/>
                </a:lnTo>
                <a:lnTo>
                  <a:pt x="545" y="405"/>
                </a:lnTo>
                <a:lnTo>
                  <a:pt x="548" y="399"/>
                </a:lnTo>
                <a:lnTo>
                  <a:pt x="551" y="386"/>
                </a:lnTo>
                <a:lnTo>
                  <a:pt x="555" y="376"/>
                </a:lnTo>
                <a:lnTo>
                  <a:pt x="558" y="360"/>
                </a:lnTo>
                <a:lnTo>
                  <a:pt x="561" y="347"/>
                </a:lnTo>
                <a:lnTo>
                  <a:pt x="564" y="337"/>
                </a:lnTo>
                <a:lnTo>
                  <a:pt x="567" y="327"/>
                </a:lnTo>
                <a:lnTo>
                  <a:pt x="571" y="324"/>
                </a:lnTo>
                <a:lnTo>
                  <a:pt x="574" y="321"/>
                </a:lnTo>
                <a:lnTo>
                  <a:pt x="577" y="324"/>
                </a:lnTo>
                <a:lnTo>
                  <a:pt x="580" y="327"/>
                </a:lnTo>
                <a:lnTo>
                  <a:pt x="584" y="334"/>
                </a:lnTo>
                <a:lnTo>
                  <a:pt x="587" y="337"/>
                </a:lnTo>
                <a:lnTo>
                  <a:pt x="590" y="340"/>
                </a:lnTo>
                <a:lnTo>
                  <a:pt x="593" y="343"/>
                </a:lnTo>
                <a:lnTo>
                  <a:pt x="597" y="343"/>
                </a:lnTo>
                <a:lnTo>
                  <a:pt x="600" y="347"/>
                </a:lnTo>
                <a:lnTo>
                  <a:pt x="603" y="343"/>
                </a:lnTo>
                <a:lnTo>
                  <a:pt x="606" y="343"/>
                </a:lnTo>
                <a:lnTo>
                  <a:pt x="610" y="343"/>
                </a:lnTo>
                <a:lnTo>
                  <a:pt x="613" y="340"/>
                </a:lnTo>
                <a:lnTo>
                  <a:pt x="616" y="340"/>
                </a:lnTo>
                <a:lnTo>
                  <a:pt x="619" y="337"/>
                </a:lnTo>
                <a:lnTo>
                  <a:pt x="623" y="330"/>
                </a:lnTo>
                <a:lnTo>
                  <a:pt x="626" y="321"/>
                </a:lnTo>
                <a:lnTo>
                  <a:pt x="629" y="311"/>
                </a:lnTo>
                <a:lnTo>
                  <a:pt x="632" y="295"/>
                </a:lnTo>
                <a:lnTo>
                  <a:pt x="636" y="275"/>
                </a:lnTo>
                <a:lnTo>
                  <a:pt x="639" y="259"/>
                </a:lnTo>
                <a:lnTo>
                  <a:pt x="642" y="243"/>
                </a:lnTo>
                <a:lnTo>
                  <a:pt x="645" y="230"/>
                </a:lnTo>
                <a:lnTo>
                  <a:pt x="649" y="220"/>
                </a:lnTo>
                <a:lnTo>
                  <a:pt x="652" y="207"/>
                </a:lnTo>
                <a:lnTo>
                  <a:pt x="655" y="204"/>
                </a:lnTo>
                <a:lnTo>
                  <a:pt x="658" y="197"/>
                </a:lnTo>
                <a:lnTo>
                  <a:pt x="662" y="197"/>
                </a:lnTo>
                <a:lnTo>
                  <a:pt x="665" y="197"/>
                </a:lnTo>
                <a:lnTo>
                  <a:pt x="668" y="194"/>
                </a:lnTo>
                <a:lnTo>
                  <a:pt x="671" y="194"/>
                </a:lnTo>
                <a:lnTo>
                  <a:pt x="675" y="191"/>
                </a:lnTo>
                <a:lnTo>
                  <a:pt x="678" y="184"/>
                </a:lnTo>
                <a:lnTo>
                  <a:pt x="681" y="178"/>
                </a:lnTo>
                <a:lnTo>
                  <a:pt x="684" y="171"/>
                </a:lnTo>
                <a:lnTo>
                  <a:pt x="688" y="168"/>
                </a:lnTo>
                <a:lnTo>
                  <a:pt x="691" y="165"/>
                </a:lnTo>
                <a:lnTo>
                  <a:pt x="694" y="165"/>
                </a:lnTo>
                <a:lnTo>
                  <a:pt x="697" y="162"/>
                </a:lnTo>
                <a:lnTo>
                  <a:pt x="700" y="165"/>
                </a:lnTo>
                <a:lnTo>
                  <a:pt x="704" y="165"/>
                </a:lnTo>
                <a:lnTo>
                  <a:pt x="707" y="171"/>
                </a:lnTo>
                <a:lnTo>
                  <a:pt x="710" y="178"/>
                </a:lnTo>
                <a:lnTo>
                  <a:pt x="713" y="191"/>
                </a:lnTo>
                <a:lnTo>
                  <a:pt x="717" y="204"/>
                </a:lnTo>
                <a:lnTo>
                  <a:pt x="720" y="217"/>
                </a:lnTo>
                <a:lnTo>
                  <a:pt x="723" y="233"/>
                </a:lnTo>
                <a:lnTo>
                  <a:pt x="726" y="246"/>
                </a:lnTo>
                <a:lnTo>
                  <a:pt x="730" y="259"/>
                </a:lnTo>
                <a:lnTo>
                  <a:pt x="733" y="272"/>
                </a:lnTo>
                <a:lnTo>
                  <a:pt x="736" y="282"/>
                </a:lnTo>
                <a:lnTo>
                  <a:pt x="739" y="288"/>
                </a:lnTo>
                <a:lnTo>
                  <a:pt x="743" y="298"/>
                </a:lnTo>
                <a:lnTo>
                  <a:pt x="746" y="301"/>
                </a:lnTo>
                <a:lnTo>
                  <a:pt x="749" y="305"/>
                </a:lnTo>
                <a:lnTo>
                  <a:pt x="752" y="305"/>
                </a:lnTo>
                <a:lnTo>
                  <a:pt x="756" y="301"/>
                </a:lnTo>
                <a:lnTo>
                  <a:pt x="759" y="298"/>
                </a:lnTo>
                <a:lnTo>
                  <a:pt x="762" y="298"/>
                </a:lnTo>
                <a:lnTo>
                  <a:pt x="765" y="301"/>
                </a:lnTo>
                <a:lnTo>
                  <a:pt x="769" y="301"/>
                </a:lnTo>
                <a:lnTo>
                  <a:pt x="772" y="308"/>
                </a:lnTo>
                <a:lnTo>
                  <a:pt x="775" y="311"/>
                </a:lnTo>
                <a:lnTo>
                  <a:pt x="778" y="314"/>
                </a:lnTo>
                <a:lnTo>
                  <a:pt x="782" y="317"/>
                </a:lnTo>
                <a:lnTo>
                  <a:pt x="785" y="324"/>
                </a:lnTo>
                <a:lnTo>
                  <a:pt x="788" y="330"/>
                </a:lnTo>
                <a:lnTo>
                  <a:pt x="791" y="337"/>
                </a:lnTo>
                <a:lnTo>
                  <a:pt x="795" y="347"/>
                </a:lnTo>
                <a:lnTo>
                  <a:pt x="798" y="353"/>
                </a:lnTo>
                <a:lnTo>
                  <a:pt x="801" y="360"/>
                </a:lnTo>
                <a:lnTo>
                  <a:pt x="804" y="360"/>
                </a:lnTo>
                <a:lnTo>
                  <a:pt x="808" y="360"/>
                </a:lnTo>
                <a:lnTo>
                  <a:pt x="811" y="360"/>
                </a:lnTo>
                <a:lnTo>
                  <a:pt x="814" y="363"/>
                </a:lnTo>
                <a:lnTo>
                  <a:pt x="817" y="369"/>
                </a:lnTo>
                <a:lnTo>
                  <a:pt x="821" y="376"/>
                </a:lnTo>
                <a:lnTo>
                  <a:pt x="824" y="386"/>
                </a:lnTo>
                <a:lnTo>
                  <a:pt x="827" y="395"/>
                </a:lnTo>
                <a:lnTo>
                  <a:pt x="830" y="405"/>
                </a:lnTo>
                <a:lnTo>
                  <a:pt x="833" y="415"/>
                </a:lnTo>
                <a:lnTo>
                  <a:pt x="837" y="428"/>
                </a:lnTo>
                <a:lnTo>
                  <a:pt x="840" y="441"/>
                </a:lnTo>
                <a:lnTo>
                  <a:pt x="843" y="457"/>
                </a:lnTo>
                <a:lnTo>
                  <a:pt x="846" y="473"/>
                </a:lnTo>
                <a:lnTo>
                  <a:pt x="850" y="486"/>
                </a:lnTo>
                <a:lnTo>
                  <a:pt x="853" y="502"/>
                </a:lnTo>
                <a:lnTo>
                  <a:pt x="856" y="512"/>
                </a:lnTo>
                <a:lnTo>
                  <a:pt x="859" y="522"/>
                </a:lnTo>
                <a:lnTo>
                  <a:pt x="863" y="528"/>
                </a:lnTo>
                <a:lnTo>
                  <a:pt x="866" y="538"/>
                </a:lnTo>
                <a:lnTo>
                  <a:pt x="869" y="541"/>
                </a:lnTo>
                <a:lnTo>
                  <a:pt x="872" y="545"/>
                </a:lnTo>
                <a:lnTo>
                  <a:pt x="876" y="545"/>
                </a:lnTo>
                <a:lnTo>
                  <a:pt x="879" y="548"/>
                </a:lnTo>
                <a:lnTo>
                  <a:pt x="882" y="548"/>
                </a:lnTo>
                <a:lnTo>
                  <a:pt x="885" y="551"/>
                </a:lnTo>
                <a:lnTo>
                  <a:pt x="889" y="551"/>
                </a:lnTo>
                <a:lnTo>
                  <a:pt x="892" y="551"/>
                </a:lnTo>
                <a:lnTo>
                  <a:pt x="895" y="554"/>
                </a:lnTo>
                <a:lnTo>
                  <a:pt x="898" y="558"/>
                </a:lnTo>
                <a:lnTo>
                  <a:pt x="902" y="564"/>
                </a:lnTo>
                <a:lnTo>
                  <a:pt x="905" y="571"/>
                </a:lnTo>
                <a:lnTo>
                  <a:pt x="908" y="574"/>
                </a:lnTo>
                <a:lnTo>
                  <a:pt x="911" y="580"/>
                </a:lnTo>
                <a:lnTo>
                  <a:pt x="915" y="584"/>
                </a:lnTo>
                <a:lnTo>
                  <a:pt x="918" y="590"/>
                </a:lnTo>
                <a:lnTo>
                  <a:pt x="921" y="593"/>
                </a:lnTo>
                <a:lnTo>
                  <a:pt x="924" y="600"/>
                </a:lnTo>
                <a:lnTo>
                  <a:pt x="928" y="609"/>
                </a:lnTo>
                <a:lnTo>
                  <a:pt x="931" y="622"/>
                </a:lnTo>
                <a:lnTo>
                  <a:pt x="934" y="632"/>
                </a:lnTo>
                <a:lnTo>
                  <a:pt x="937" y="645"/>
                </a:lnTo>
                <a:lnTo>
                  <a:pt x="941" y="652"/>
                </a:lnTo>
                <a:lnTo>
                  <a:pt x="944" y="661"/>
                </a:lnTo>
                <a:lnTo>
                  <a:pt x="947" y="671"/>
                </a:lnTo>
                <a:lnTo>
                  <a:pt x="950" y="681"/>
                </a:lnTo>
                <a:lnTo>
                  <a:pt x="954" y="687"/>
                </a:lnTo>
                <a:lnTo>
                  <a:pt x="957" y="694"/>
                </a:lnTo>
                <a:lnTo>
                  <a:pt x="960" y="697"/>
                </a:lnTo>
                <a:lnTo>
                  <a:pt x="963" y="697"/>
                </a:lnTo>
                <a:lnTo>
                  <a:pt x="966" y="697"/>
                </a:lnTo>
                <a:lnTo>
                  <a:pt x="970" y="697"/>
                </a:lnTo>
                <a:lnTo>
                  <a:pt x="973" y="697"/>
                </a:lnTo>
                <a:lnTo>
                  <a:pt x="976" y="700"/>
                </a:lnTo>
                <a:lnTo>
                  <a:pt x="979" y="704"/>
                </a:lnTo>
                <a:lnTo>
                  <a:pt x="983" y="707"/>
                </a:lnTo>
                <a:lnTo>
                  <a:pt x="986" y="710"/>
                </a:lnTo>
                <a:lnTo>
                  <a:pt x="989" y="710"/>
                </a:lnTo>
                <a:lnTo>
                  <a:pt x="992" y="717"/>
                </a:lnTo>
                <a:lnTo>
                  <a:pt x="996" y="723"/>
                </a:lnTo>
                <a:lnTo>
                  <a:pt x="999" y="726"/>
                </a:lnTo>
                <a:lnTo>
                  <a:pt x="1002" y="733"/>
                </a:lnTo>
                <a:lnTo>
                  <a:pt x="1005" y="736"/>
                </a:lnTo>
                <a:lnTo>
                  <a:pt x="1009" y="739"/>
                </a:lnTo>
                <a:lnTo>
                  <a:pt x="1012" y="739"/>
                </a:lnTo>
                <a:lnTo>
                  <a:pt x="1015" y="739"/>
                </a:lnTo>
                <a:lnTo>
                  <a:pt x="1018" y="736"/>
                </a:lnTo>
                <a:lnTo>
                  <a:pt x="1022" y="736"/>
                </a:lnTo>
                <a:lnTo>
                  <a:pt x="1025" y="730"/>
                </a:lnTo>
                <a:lnTo>
                  <a:pt x="1028" y="723"/>
                </a:lnTo>
                <a:lnTo>
                  <a:pt x="1031" y="713"/>
                </a:lnTo>
                <a:lnTo>
                  <a:pt x="1035" y="704"/>
                </a:lnTo>
                <a:lnTo>
                  <a:pt x="1038" y="694"/>
                </a:lnTo>
                <a:lnTo>
                  <a:pt x="1041" y="684"/>
                </a:lnTo>
                <a:lnTo>
                  <a:pt x="1044" y="674"/>
                </a:lnTo>
                <a:lnTo>
                  <a:pt x="1048" y="665"/>
                </a:lnTo>
                <a:lnTo>
                  <a:pt x="1051" y="655"/>
                </a:lnTo>
                <a:lnTo>
                  <a:pt x="1054" y="645"/>
                </a:lnTo>
                <a:lnTo>
                  <a:pt x="1057" y="639"/>
                </a:lnTo>
                <a:lnTo>
                  <a:pt x="1061" y="629"/>
                </a:lnTo>
                <a:lnTo>
                  <a:pt x="1064" y="622"/>
                </a:lnTo>
                <a:lnTo>
                  <a:pt x="1067" y="616"/>
                </a:lnTo>
                <a:lnTo>
                  <a:pt x="1070" y="613"/>
                </a:lnTo>
                <a:lnTo>
                  <a:pt x="1074" y="606"/>
                </a:lnTo>
                <a:lnTo>
                  <a:pt x="1077" y="603"/>
                </a:lnTo>
                <a:lnTo>
                  <a:pt x="1080" y="600"/>
                </a:lnTo>
                <a:lnTo>
                  <a:pt x="1083" y="597"/>
                </a:lnTo>
                <a:lnTo>
                  <a:pt x="1087" y="600"/>
                </a:lnTo>
                <a:lnTo>
                  <a:pt x="1090" y="600"/>
                </a:lnTo>
                <a:lnTo>
                  <a:pt x="1093" y="600"/>
                </a:lnTo>
                <a:lnTo>
                  <a:pt x="1096" y="603"/>
                </a:lnTo>
                <a:lnTo>
                  <a:pt x="1099" y="606"/>
                </a:lnTo>
                <a:lnTo>
                  <a:pt x="1103" y="609"/>
                </a:lnTo>
                <a:lnTo>
                  <a:pt x="1106" y="613"/>
                </a:lnTo>
                <a:lnTo>
                  <a:pt x="1109" y="613"/>
                </a:lnTo>
                <a:lnTo>
                  <a:pt x="1112" y="609"/>
                </a:lnTo>
                <a:lnTo>
                  <a:pt x="1116" y="609"/>
                </a:lnTo>
                <a:lnTo>
                  <a:pt x="1119" y="606"/>
                </a:lnTo>
                <a:lnTo>
                  <a:pt x="1122" y="603"/>
                </a:lnTo>
                <a:lnTo>
                  <a:pt x="1125" y="603"/>
                </a:lnTo>
                <a:lnTo>
                  <a:pt x="1129" y="603"/>
                </a:lnTo>
                <a:lnTo>
                  <a:pt x="1132" y="606"/>
                </a:lnTo>
                <a:lnTo>
                  <a:pt x="1135" y="609"/>
                </a:lnTo>
                <a:lnTo>
                  <a:pt x="1138" y="613"/>
                </a:lnTo>
                <a:lnTo>
                  <a:pt x="1142" y="613"/>
                </a:lnTo>
                <a:lnTo>
                  <a:pt x="1145" y="616"/>
                </a:lnTo>
                <a:lnTo>
                  <a:pt x="1148" y="616"/>
                </a:lnTo>
                <a:lnTo>
                  <a:pt x="1151" y="619"/>
                </a:lnTo>
                <a:lnTo>
                  <a:pt x="1155" y="616"/>
                </a:lnTo>
                <a:lnTo>
                  <a:pt x="1158" y="609"/>
                </a:lnTo>
                <a:lnTo>
                  <a:pt x="1161" y="603"/>
                </a:lnTo>
                <a:lnTo>
                  <a:pt x="1164" y="590"/>
                </a:lnTo>
                <a:lnTo>
                  <a:pt x="1168" y="580"/>
                </a:lnTo>
                <a:lnTo>
                  <a:pt x="1171" y="567"/>
                </a:lnTo>
                <a:lnTo>
                  <a:pt x="1174" y="558"/>
                </a:lnTo>
                <a:lnTo>
                  <a:pt x="1177" y="548"/>
                </a:lnTo>
                <a:lnTo>
                  <a:pt x="1181" y="538"/>
                </a:lnTo>
                <a:lnTo>
                  <a:pt x="1184" y="528"/>
                </a:lnTo>
                <a:lnTo>
                  <a:pt x="1187" y="522"/>
                </a:lnTo>
                <a:lnTo>
                  <a:pt x="1190" y="515"/>
                </a:lnTo>
                <a:lnTo>
                  <a:pt x="1194" y="512"/>
                </a:lnTo>
                <a:lnTo>
                  <a:pt x="1197" y="509"/>
                </a:lnTo>
                <a:lnTo>
                  <a:pt x="1200" y="509"/>
                </a:lnTo>
                <a:lnTo>
                  <a:pt x="1203" y="512"/>
                </a:lnTo>
                <a:lnTo>
                  <a:pt x="1207" y="512"/>
                </a:lnTo>
                <a:lnTo>
                  <a:pt x="1210" y="515"/>
                </a:lnTo>
                <a:lnTo>
                  <a:pt x="1213" y="515"/>
                </a:lnTo>
                <a:lnTo>
                  <a:pt x="1216" y="519"/>
                </a:lnTo>
                <a:lnTo>
                  <a:pt x="1220" y="522"/>
                </a:lnTo>
                <a:lnTo>
                  <a:pt x="1223" y="522"/>
                </a:lnTo>
                <a:lnTo>
                  <a:pt x="1226" y="522"/>
                </a:lnTo>
                <a:lnTo>
                  <a:pt x="1229" y="519"/>
                </a:lnTo>
                <a:lnTo>
                  <a:pt x="1232" y="515"/>
                </a:lnTo>
                <a:lnTo>
                  <a:pt x="1236" y="509"/>
                </a:lnTo>
                <a:lnTo>
                  <a:pt x="1239" y="506"/>
                </a:lnTo>
                <a:lnTo>
                  <a:pt x="1242" y="506"/>
                </a:lnTo>
                <a:lnTo>
                  <a:pt x="1245" y="506"/>
                </a:lnTo>
                <a:lnTo>
                  <a:pt x="1249" y="506"/>
                </a:lnTo>
                <a:lnTo>
                  <a:pt x="1252" y="506"/>
                </a:lnTo>
                <a:lnTo>
                  <a:pt x="1255" y="506"/>
                </a:lnTo>
                <a:lnTo>
                  <a:pt x="1258" y="509"/>
                </a:lnTo>
                <a:lnTo>
                  <a:pt x="1262" y="509"/>
                </a:lnTo>
                <a:lnTo>
                  <a:pt x="1265" y="515"/>
                </a:lnTo>
                <a:lnTo>
                  <a:pt x="1268" y="519"/>
                </a:lnTo>
                <a:lnTo>
                  <a:pt x="1271" y="522"/>
                </a:lnTo>
                <a:lnTo>
                  <a:pt x="1275" y="519"/>
                </a:lnTo>
                <a:lnTo>
                  <a:pt x="1278" y="515"/>
                </a:lnTo>
                <a:lnTo>
                  <a:pt x="1281" y="509"/>
                </a:lnTo>
                <a:lnTo>
                  <a:pt x="1284" y="502"/>
                </a:lnTo>
                <a:lnTo>
                  <a:pt x="1288" y="499"/>
                </a:lnTo>
                <a:lnTo>
                  <a:pt x="1291" y="496"/>
                </a:lnTo>
                <a:lnTo>
                  <a:pt x="1294" y="493"/>
                </a:lnTo>
                <a:lnTo>
                  <a:pt x="1297" y="489"/>
                </a:lnTo>
                <a:lnTo>
                  <a:pt x="1301" y="486"/>
                </a:lnTo>
                <a:lnTo>
                  <a:pt x="1304" y="483"/>
                </a:lnTo>
                <a:lnTo>
                  <a:pt x="1307" y="480"/>
                </a:lnTo>
                <a:lnTo>
                  <a:pt x="1310" y="476"/>
                </a:lnTo>
                <a:lnTo>
                  <a:pt x="1314" y="473"/>
                </a:lnTo>
                <a:lnTo>
                  <a:pt x="1317" y="473"/>
                </a:lnTo>
                <a:lnTo>
                  <a:pt x="1320" y="470"/>
                </a:lnTo>
                <a:lnTo>
                  <a:pt x="1323" y="470"/>
                </a:lnTo>
                <a:lnTo>
                  <a:pt x="1327" y="470"/>
                </a:lnTo>
                <a:lnTo>
                  <a:pt x="1330" y="467"/>
                </a:lnTo>
                <a:lnTo>
                  <a:pt x="1333" y="467"/>
                </a:lnTo>
                <a:lnTo>
                  <a:pt x="1336" y="463"/>
                </a:lnTo>
                <a:lnTo>
                  <a:pt x="1340" y="460"/>
                </a:lnTo>
                <a:lnTo>
                  <a:pt x="1343" y="457"/>
                </a:lnTo>
                <a:lnTo>
                  <a:pt x="1346" y="454"/>
                </a:lnTo>
                <a:lnTo>
                  <a:pt x="1349" y="447"/>
                </a:lnTo>
                <a:lnTo>
                  <a:pt x="1353" y="441"/>
                </a:lnTo>
                <a:lnTo>
                  <a:pt x="1356" y="431"/>
                </a:lnTo>
                <a:lnTo>
                  <a:pt x="1359" y="421"/>
                </a:lnTo>
                <a:lnTo>
                  <a:pt x="1362" y="412"/>
                </a:lnTo>
                <a:lnTo>
                  <a:pt x="1365" y="402"/>
                </a:lnTo>
                <a:lnTo>
                  <a:pt x="1369" y="395"/>
                </a:lnTo>
                <a:lnTo>
                  <a:pt x="1372" y="389"/>
                </a:lnTo>
                <a:lnTo>
                  <a:pt x="1375" y="386"/>
                </a:lnTo>
                <a:lnTo>
                  <a:pt x="1378" y="386"/>
                </a:lnTo>
                <a:lnTo>
                  <a:pt x="1382" y="386"/>
                </a:lnTo>
                <a:lnTo>
                  <a:pt x="1385" y="386"/>
                </a:lnTo>
                <a:lnTo>
                  <a:pt x="1388" y="382"/>
                </a:lnTo>
                <a:lnTo>
                  <a:pt x="1391" y="376"/>
                </a:lnTo>
                <a:lnTo>
                  <a:pt x="1395" y="369"/>
                </a:lnTo>
                <a:lnTo>
                  <a:pt x="1398" y="363"/>
                </a:lnTo>
                <a:lnTo>
                  <a:pt x="1401" y="353"/>
                </a:lnTo>
                <a:lnTo>
                  <a:pt x="1404" y="347"/>
                </a:lnTo>
                <a:lnTo>
                  <a:pt x="1408" y="334"/>
                </a:lnTo>
                <a:lnTo>
                  <a:pt x="1411" y="324"/>
                </a:lnTo>
                <a:lnTo>
                  <a:pt x="1414" y="314"/>
                </a:lnTo>
                <a:lnTo>
                  <a:pt x="1417" y="311"/>
                </a:lnTo>
                <a:lnTo>
                  <a:pt x="1421" y="308"/>
                </a:lnTo>
                <a:lnTo>
                  <a:pt x="1424" y="308"/>
                </a:lnTo>
                <a:lnTo>
                  <a:pt x="1427" y="305"/>
                </a:lnTo>
                <a:lnTo>
                  <a:pt x="1430" y="305"/>
                </a:lnTo>
                <a:lnTo>
                  <a:pt x="1434" y="301"/>
                </a:lnTo>
                <a:lnTo>
                  <a:pt x="1437" y="298"/>
                </a:lnTo>
                <a:lnTo>
                  <a:pt x="1440" y="298"/>
                </a:lnTo>
                <a:lnTo>
                  <a:pt x="1443" y="295"/>
                </a:lnTo>
                <a:lnTo>
                  <a:pt x="1447" y="295"/>
                </a:lnTo>
                <a:lnTo>
                  <a:pt x="1450" y="295"/>
                </a:lnTo>
                <a:lnTo>
                  <a:pt x="1453" y="292"/>
                </a:lnTo>
                <a:lnTo>
                  <a:pt x="1456" y="285"/>
                </a:lnTo>
                <a:lnTo>
                  <a:pt x="1460" y="279"/>
                </a:lnTo>
                <a:lnTo>
                  <a:pt x="1463" y="272"/>
                </a:lnTo>
                <a:lnTo>
                  <a:pt x="1466" y="266"/>
                </a:lnTo>
                <a:lnTo>
                  <a:pt x="1469" y="259"/>
                </a:lnTo>
                <a:lnTo>
                  <a:pt x="1473" y="253"/>
                </a:lnTo>
                <a:lnTo>
                  <a:pt x="1476" y="243"/>
                </a:lnTo>
                <a:lnTo>
                  <a:pt x="1479" y="233"/>
                </a:lnTo>
                <a:lnTo>
                  <a:pt x="1482" y="220"/>
                </a:lnTo>
                <a:lnTo>
                  <a:pt x="1486" y="210"/>
                </a:lnTo>
                <a:lnTo>
                  <a:pt x="1489" y="197"/>
                </a:lnTo>
                <a:lnTo>
                  <a:pt x="1492" y="188"/>
                </a:lnTo>
                <a:lnTo>
                  <a:pt x="1495" y="181"/>
                </a:lnTo>
                <a:lnTo>
                  <a:pt x="1498" y="175"/>
                </a:lnTo>
                <a:lnTo>
                  <a:pt x="1502" y="168"/>
                </a:lnTo>
                <a:lnTo>
                  <a:pt x="1505" y="165"/>
                </a:lnTo>
                <a:lnTo>
                  <a:pt x="1508" y="165"/>
                </a:lnTo>
                <a:lnTo>
                  <a:pt x="1511" y="165"/>
                </a:lnTo>
                <a:lnTo>
                  <a:pt x="1515" y="168"/>
                </a:lnTo>
                <a:lnTo>
                  <a:pt x="1518" y="171"/>
                </a:lnTo>
                <a:lnTo>
                  <a:pt x="1521" y="175"/>
                </a:lnTo>
                <a:lnTo>
                  <a:pt x="1524" y="178"/>
                </a:lnTo>
                <a:lnTo>
                  <a:pt x="1528" y="184"/>
                </a:lnTo>
                <a:lnTo>
                  <a:pt x="1531" y="191"/>
                </a:lnTo>
                <a:lnTo>
                  <a:pt x="1534" y="197"/>
                </a:lnTo>
                <a:lnTo>
                  <a:pt x="1537" y="201"/>
                </a:lnTo>
                <a:lnTo>
                  <a:pt x="1541" y="204"/>
                </a:lnTo>
                <a:lnTo>
                  <a:pt x="1544" y="204"/>
                </a:lnTo>
                <a:lnTo>
                  <a:pt x="1547" y="201"/>
                </a:lnTo>
                <a:lnTo>
                  <a:pt x="1550" y="201"/>
                </a:lnTo>
                <a:lnTo>
                  <a:pt x="1554" y="197"/>
                </a:lnTo>
                <a:lnTo>
                  <a:pt x="1557" y="194"/>
                </a:lnTo>
                <a:lnTo>
                  <a:pt x="1560" y="194"/>
                </a:lnTo>
                <a:lnTo>
                  <a:pt x="1563" y="194"/>
                </a:lnTo>
                <a:lnTo>
                  <a:pt x="1567" y="191"/>
                </a:lnTo>
                <a:lnTo>
                  <a:pt x="1570" y="184"/>
                </a:lnTo>
                <a:lnTo>
                  <a:pt x="1573" y="178"/>
                </a:lnTo>
                <a:lnTo>
                  <a:pt x="1576" y="175"/>
                </a:lnTo>
                <a:lnTo>
                  <a:pt x="1580" y="168"/>
                </a:lnTo>
                <a:lnTo>
                  <a:pt x="1583" y="165"/>
                </a:lnTo>
                <a:lnTo>
                  <a:pt x="1586" y="159"/>
                </a:lnTo>
                <a:lnTo>
                  <a:pt x="1589" y="152"/>
                </a:lnTo>
                <a:lnTo>
                  <a:pt x="1593" y="142"/>
                </a:lnTo>
                <a:lnTo>
                  <a:pt x="1596" y="133"/>
                </a:lnTo>
                <a:lnTo>
                  <a:pt x="1599" y="129"/>
                </a:lnTo>
                <a:lnTo>
                  <a:pt x="1602" y="123"/>
                </a:lnTo>
                <a:lnTo>
                  <a:pt x="1606" y="120"/>
                </a:lnTo>
                <a:lnTo>
                  <a:pt x="1609" y="120"/>
                </a:lnTo>
                <a:lnTo>
                  <a:pt x="1612" y="113"/>
                </a:lnTo>
                <a:lnTo>
                  <a:pt x="1615" y="107"/>
                </a:lnTo>
                <a:lnTo>
                  <a:pt x="1619" y="100"/>
                </a:lnTo>
                <a:lnTo>
                  <a:pt x="1622" y="94"/>
                </a:lnTo>
                <a:lnTo>
                  <a:pt x="1625" y="87"/>
                </a:lnTo>
                <a:lnTo>
                  <a:pt x="1628" y="81"/>
                </a:lnTo>
                <a:lnTo>
                  <a:pt x="1632" y="74"/>
                </a:lnTo>
                <a:lnTo>
                  <a:pt x="1635" y="71"/>
                </a:lnTo>
                <a:lnTo>
                  <a:pt x="1638" y="68"/>
                </a:lnTo>
                <a:lnTo>
                  <a:pt x="1641" y="64"/>
                </a:lnTo>
                <a:lnTo>
                  <a:pt x="1644" y="71"/>
                </a:lnTo>
                <a:lnTo>
                  <a:pt x="1648" y="74"/>
                </a:lnTo>
                <a:lnTo>
                  <a:pt x="1651" y="81"/>
                </a:lnTo>
                <a:lnTo>
                  <a:pt x="1654" y="87"/>
                </a:lnTo>
                <a:lnTo>
                  <a:pt x="1657" y="94"/>
                </a:lnTo>
                <a:lnTo>
                  <a:pt x="1661" y="97"/>
                </a:lnTo>
                <a:lnTo>
                  <a:pt x="1664" y="103"/>
                </a:lnTo>
                <a:lnTo>
                  <a:pt x="1667" y="107"/>
                </a:lnTo>
                <a:lnTo>
                  <a:pt x="1670" y="113"/>
                </a:lnTo>
                <a:lnTo>
                  <a:pt x="1674" y="116"/>
                </a:lnTo>
                <a:lnTo>
                  <a:pt x="1677" y="116"/>
                </a:lnTo>
                <a:lnTo>
                  <a:pt x="1680" y="116"/>
                </a:lnTo>
                <a:lnTo>
                  <a:pt x="1683" y="120"/>
                </a:lnTo>
                <a:lnTo>
                  <a:pt x="1687" y="120"/>
                </a:lnTo>
                <a:lnTo>
                  <a:pt x="1690" y="126"/>
                </a:lnTo>
                <a:lnTo>
                  <a:pt x="1693" y="133"/>
                </a:lnTo>
                <a:lnTo>
                  <a:pt x="1696" y="139"/>
                </a:lnTo>
                <a:lnTo>
                  <a:pt x="1700" y="142"/>
                </a:lnTo>
                <a:lnTo>
                  <a:pt x="1703" y="146"/>
                </a:lnTo>
                <a:lnTo>
                  <a:pt x="1706" y="149"/>
                </a:lnTo>
                <a:lnTo>
                  <a:pt x="1709" y="152"/>
                </a:lnTo>
                <a:lnTo>
                  <a:pt x="1713" y="155"/>
                </a:lnTo>
                <a:lnTo>
                  <a:pt x="1716" y="159"/>
                </a:lnTo>
                <a:lnTo>
                  <a:pt x="1719" y="159"/>
                </a:lnTo>
                <a:lnTo>
                  <a:pt x="1722" y="159"/>
                </a:lnTo>
                <a:lnTo>
                  <a:pt x="1726" y="159"/>
                </a:lnTo>
                <a:lnTo>
                  <a:pt x="1729" y="159"/>
                </a:lnTo>
                <a:lnTo>
                  <a:pt x="1732" y="159"/>
                </a:lnTo>
                <a:lnTo>
                  <a:pt x="1735" y="159"/>
                </a:lnTo>
                <a:lnTo>
                  <a:pt x="1739" y="159"/>
                </a:lnTo>
                <a:lnTo>
                  <a:pt x="1742" y="159"/>
                </a:lnTo>
                <a:lnTo>
                  <a:pt x="1745" y="155"/>
                </a:lnTo>
                <a:lnTo>
                  <a:pt x="1748" y="146"/>
                </a:lnTo>
                <a:lnTo>
                  <a:pt x="1752" y="139"/>
                </a:lnTo>
                <a:lnTo>
                  <a:pt x="1755" y="133"/>
                </a:lnTo>
                <a:lnTo>
                  <a:pt x="1758" y="123"/>
                </a:lnTo>
                <a:lnTo>
                  <a:pt x="1761" y="123"/>
                </a:lnTo>
                <a:lnTo>
                  <a:pt x="1765" y="120"/>
                </a:lnTo>
                <a:lnTo>
                  <a:pt x="1768" y="120"/>
                </a:lnTo>
                <a:lnTo>
                  <a:pt x="1771" y="123"/>
                </a:lnTo>
                <a:lnTo>
                  <a:pt x="1774" y="126"/>
                </a:lnTo>
                <a:lnTo>
                  <a:pt x="1777" y="133"/>
                </a:lnTo>
                <a:lnTo>
                  <a:pt x="1781" y="136"/>
                </a:lnTo>
                <a:lnTo>
                  <a:pt x="1784" y="142"/>
                </a:lnTo>
                <a:lnTo>
                  <a:pt x="1787" y="142"/>
                </a:lnTo>
              </a:path>
            </a:pathLst>
          </a:custGeom>
          <a:noFill/>
          <a:ln w="38100">
            <a:solidFill>
              <a:srgbClr val="00FF00"/>
            </a:solidFill>
            <a:prstDash val="solid"/>
            <a:round/>
            <a:headEnd/>
            <a:tailEnd/>
          </a:ln>
        </p:spPr>
        <p:txBody>
          <a:bodyPr/>
          <a:lstStyle/>
          <a:p>
            <a:endParaRPr lang="zh-CN" altLang="en-US"/>
          </a:p>
        </p:txBody>
      </p:sp>
      <p:sp>
        <p:nvSpPr>
          <p:cNvPr id="1171705" name="Text Box 249"/>
          <p:cNvSpPr txBox="1">
            <a:spLocks noChangeArrowheads="1"/>
          </p:cNvSpPr>
          <p:nvPr/>
        </p:nvSpPr>
        <p:spPr bwMode="auto">
          <a:xfrm>
            <a:off x="1812925" y="141288"/>
            <a:ext cx="5524500" cy="457200"/>
          </a:xfrm>
          <a:prstGeom prst="rect">
            <a:avLst/>
          </a:prstGeom>
          <a:noFill/>
          <a:ln w="9525">
            <a:noFill/>
            <a:miter lim="800000"/>
            <a:headEnd/>
            <a:tailEnd/>
          </a:ln>
          <a:effectLst/>
        </p:spPr>
        <p:txBody>
          <a:bodyPr wrap="none">
            <a:spAutoFit/>
          </a:bodyPr>
          <a:lstStyle/>
          <a:p>
            <a:r>
              <a:rPr kumimoji="1" lang="en-US" altLang="zh-CN" sz="2400" b="1" dirty="0">
                <a:solidFill>
                  <a:schemeClr val="bg1"/>
                </a:solidFill>
                <a:latin typeface="Tempus Sans ITC" pitchFamily="82" charset="0"/>
              </a:rPr>
              <a:t>Auditory				Visual</a:t>
            </a:r>
          </a:p>
        </p:txBody>
      </p:sp>
      <p:sp>
        <p:nvSpPr>
          <p:cNvPr id="1171706" name="Text Box 250"/>
          <p:cNvSpPr txBox="1">
            <a:spLocks noChangeArrowheads="1"/>
          </p:cNvSpPr>
          <p:nvPr/>
        </p:nvSpPr>
        <p:spPr bwMode="auto">
          <a:xfrm>
            <a:off x="438150" y="1066800"/>
            <a:ext cx="506413" cy="4838700"/>
          </a:xfrm>
          <a:prstGeom prst="rect">
            <a:avLst/>
          </a:prstGeom>
          <a:noFill/>
          <a:ln w="9525">
            <a:noFill/>
            <a:miter lim="800000"/>
            <a:headEnd/>
            <a:tailEnd/>
          </a:ln>
          <a:effectLst/>
        </p:spPr>
        <p:txBody>
          <a:bodyPr wrap="none">
            <a:spAutoFit/>
          </a:bodyPr>
          <a:lstStyle/>
          <a:p>
            <a:r>
              <a:rPr kumimoji="1" lang="en-US" altLang="zh-CN" sz="2400" b="1" dirty="0" err="1">
                <a:solidFill>
                  <a:schemeClr val="bg1"/>
                </a:solidFill>
                <a:latin typeface="Tempus Sans ITC" pitchFamily="82" charset="0"/>
              </a:rPr>
              <a:t>Fz</a:t>
            </a:r>
            <a:endParaRPr kumimoji="1" lang="en-US" altLang="zh-CN" sz="2400" b="1" dirty="0">
              <a:solidFill>
                <a:schemeClr val="bg1"/>
              </a:solidFill>
              <a:latin typeface="Tempus Sans ITC" pitchFamily="82" charset="0"/>
            </a:endParaRPr>
          </a:p>
          <a:p>
            <a:endParaRPr kumimoji="1" lang="en-US" altLang="zh-CN" sz="2400" b="1" dirty="0">
              <a:solidFill>
                <a:schemeClr val="bg1"/>
              </a:solidFill>
              <a:latin typeface="Tempus Sans ITC" pitchFamily="82" charset="0"/>
            </a:endParaRPr>
          </a:p>
          <a:p>
            <a:endParaRPr kumimoji="1" lang="en-US" altLang="zh-CN" sz="2400" b="1" dirty="0">
              <a:solidFill>
                <a:schemeClr val="bg1"/>
              </a:solidFill>
              <a:latin typeface="Tempus Sans ITC" pitchFamily="82" charset="0"/>
            </a:endParaRPr>
          </a:p>
          <a:p>
            <a:endParaRPr kumimoji="1" lang="en-US" altLang="zh-CN" sz="2400" b="1" dirty="0">
              <a:solidFill>
                <a:schemeClr val="bg1"/>
              </a:solidFill>
              <a:latin typeface="Tempus Sans ITC" pitchFamily="82" charset="0"/>
            </a:endParaRPr>
          </a:p>
          <a:p>
            <a:endParaRPr kumimoji="1" lang="en-US" altLang="zh-CN" sz="2400" b="1" dirty="0">
              <a:solidFill>
                <a:schemeClr val="bg1"/>
              </a:solidFill>
              <a:latin typeface="Tempus Sans ITC" pitchFamily="82" charset="0"/>
            </a:endParaRPr>
          </a:p>
          <a:p>
            <a:endParaRPr kumimoji="1" lang="en-US" altLang="zh-CN" sz="2400" b="1" dirty="0">
              <a:solidFill>
                <a:schemeClr val="bg1"/>
              </a:solidFill>
              <a:latin typeface="Tempus Sans ITC" pitchFamily="82" charset="0"/>
            </a:endParaRPr>
          </a:p>
          <a:p>
            <a:r>
              <a:rPr kumimoji="1" lang="en-US" altLang="zh-CN" sz="2400" b="1" dirty="0" err="1">
                <a:solidFill>
                  <a:schemeClr val="bg1"/>
                </a:solidFill>
                <a:latin typeface="Tempus Sans ITC" pitchFamily="82" charset="0"/>
              </a:rPr>
              <a:t>Cz</a:t>
            </a:r>
            <a:endParaRPr kumimoji="1" lang="en-US" altLang="zh-CN" sz="2400" b="1" dirty="0">
              <a:solidFill>
                <a:schemeClr val="bg1"/>
              </a:solidFill>
              <a:latin typeface="Tempus Sans ITC" pitchFamily="82" charset="0"/>
            </a:endParaRPr>
          </a:p>
          <a:p>
            <a:endParaRPr kumimoji="1" lang="en-US" altLang="zh-CN" sz="2400" b="1" dirty="0">
              <a:solidFill>
                <a:schemeClr val="bg1"/>
              </a:solidFill>
              <a:latin typeface="Tempus Sans ITC" pitchFamily="82" charset="0"/>
            </a:endParaRPr>
          </a:p>
          <a:p>
            <a:endParaRPr kumimoji="1" lang="en-US" altLang="zh-CN" sz="2400" b="1" dirty="0">
              <a:solidFill>
                <a:schemeClr val="bg1"/>
              </a:solidFill>
              <a:latin typeface="Tempus Sans ITC" pitchFamily="82" charset="0"/>
            </a:endParaRPr>
          </a:p>
          <a:p>
            <a:endParaRPr kumimoji="1" lang="en-US" altLang="zh-CN" sz="2400" b="1" dirty="0">
              <a:solidFill>
                <a:schemeClr val="bg1"/>
              </a:solidFill>
              <a:latin typeface="Tempus Sans ITC" pitchFamily="82" charset="0"/>
            </a:endParaRPr>
          </a:p>
          <a:p>
            <a:endParaRPr kumimoji="1" lang="en-US" altLang="zh-CN" sz="2400" b="1" dirty="0">
              <a:solidFill>
                <a:schemeClr val="bg1"/>
              </a:solidFill>
              <a:latin typeface="Tempus Sans ITC" pitchFamily="82" charset="0"/>
            </a:endParaRPr>
          </a:p>
          <a:p>
            <a:endParaRPr kumimoji="1" lang="en-US" altLang="zh-CN" sz="2400" b="1" dirty="0">
              <a:solidFill>
                <a:schemeClr val="bg1"/>
              </a:solidFill>
              <a:latin typeface="Tempus Sans ITC" pitchFamily="82" charset="0"/>
            </a:endParaRPr>
          </a:p>
          <a:p>
            <a:r>
              <a:rPr kumimoji="1" lang="en-US" altLang="zh-CN" sz="2400" b="1" dirty="0" err="1">
                <a:solidFill>
                  <a:schemeClr val="bg1"/>
                </a:solidFill>
                <a:latin typeface="Tempus Sans ITC" pitchFamily="82" charset="0"/>
              </a:rPr>
              <a:t>Pz</a:t>
            </a:r>
            <a:endParaRPr kumimoji="1" lang="en-US" altLang="zh-CN" sz="2400" b="1" dirty="0">
              <a:solidFill>
                <a:schemeClr val="bg1"/>
              </a:solidFill>
              <a:latin typeface="Tempus Sans ITC" pitchFamily="82" charset="0"/>
            </a:endParaRPr>
          </a:p>
        </p:txBody>
      </p:sp>
      <p:sp>
        <p:nvSpPr>
          <p:cNvPr id="1171707" name="Line 251"/>
          <p:cNvSpPr>
            <a:spLocks noChangeShapeType="1"/>
          </p:cNvSpPr>
          <p:nvPr/>
        </p:nvSpPr>
        <p:spPr bwMode="auto">
          <a:xfrm>
            <a:off x="3886200" y="2362200"/>
            <a:ext cx="381000" cy="0"/>
          </a:xfrm>
          <a:prstGeom prst="line">
            <a:avLst/>
          </a:prstGeom>
          <a:noFill/>
          <a:ln w="9525">
            <a:solidFill>
              <a:srgbClr val="33CC33"/>
            </a:solidFill>
            <a:round/>
            <a:headEnd/>
            <a:tailEnd/>
          </a:ln>
          <a:effectLst/>
        </p:spPr>
        <p:txBody>
          <a:bodyPr/>
          <a:lstStyle/>
          <a:p>
            <a:endParaRPr lang="zh-CN" altLang="en-US"/>
          </a:p>
        </p:txBody>
      </p:sp>
      <p:sp>
        <p:nvSpPr>
          <p:cNvPr id="1171708" name="Line 252"/>
          <p:cNvSpPr>
            <a:spLocks noChangeShapeType="1"/>
          </p:cNvSpPr>
          <p:nvPr/>
        </p:nvSpPr>
        <p:spPr bwMode="auto">
          <a:xfrm>
            <a:off x="3886200" y="2895600"/>
            <a:ext cx="381000" cy="0"/>
          </a:xfrm>
          <a:prstGeom prst="line">
            <a:avLst/>
          </a:prstGeom>
          <a:noFill/>
          <a:ln w="9525">
            <a:solidFill>
              <a:srgbClr val="FF0000"/>
            </a:solidFill>
            <a:round/>
            <a:headEnd/>
            <a:tailEnd/>
          </a:ln>
          <a:effectLst/>
        </p:spPr>
        <p:txBody>
          <a:bodyPr/>
          <a:lstStyle/>
          <a:p>
            <a:endParaRPr lang="zh-CN" altLang="en-US"/>
          </a:p>
        </p:txBody>
      </p:sp>
      <p:sp>
        <p:nvSpPr>
          <p:cNvPr id="1171709" name="Line 253"/>
          <p:cNvSpPr>
            <a:spLocks noChangeShapeType="1"/>
          </p:cNvSpPr>
          <p:nvPr/>
        </p:nvSpPr>
        <p:spPr bwMode="auto">
          <a:xfrm>
            <a:off x="3886200" y="3429000"/>
            <a:ext cx="381000" cy="0"/>
          </a:xfrm>
          <a:prstGeom prst="line">
            <a:avLst/>
          </a:prstGeom>
          <a:noFill/>
          <a:ln w="9525">
            <a:solidFill>
              <a:srgbClr val="FFFF00"/>
            </a:solidFill>
            <a:round/>
            <a:headEnd/>
            <a:tailEnd/>
          </a:ln>
          <a:effectLst/>
        </p:spPr>
        <p:txBody>
          <a:bodyPr/>
          <a:lstStyle/>
          <a:p>
            <a:endParaRPr lang="zh-CN" altLang="en-US"/>
          </a:p>
        </p:txBody>
      </p:sp>
      <p:sp>
        <p:nvSpPr>
          <p:cNvPr id="1171710" name="Text Box 254"/>
          <p:cNvSpPr txBox="1">
            <a:spLocks noChangeArrowheads="1"/>
          </p:cNvSpPr>
          <p:nvPr/>
        </p:nvSpPr>
        <p:spPr bwMode="auto">
          <a:xfrm>
            <a:off x="4267200" y="2060575"/>
            <a:ext cx="684213" cy="2476500"/>
          </a:xfrm>
          <a:prstGeom prst="rect">
            <a:avLst/>
          </a:prstGeom>
          <a:noFill/>
          <a:ln w="9525">
            <a:noFill/>
            <a:miter lim="800000"/>
            <a:headEnd/>
            <a:tailEnd/>
          </a:ln>
          <a:effectLst/>
        </p:spPr>
        <p:txBody>
          <a:bodyPr wrap="none">
            <a:spAutoFit/>
          </a:bodyPr>
          <a:lstStyle/>
          <a:p>
            <a:pPr>
              <a:lnSpc>
                <a:spcPct val="170000"/>
              </a:lnSpc>
            </a:pPr>
            <a:r>
              <a:rPr kumimoji="1" lang="en-US" altLang="zh-CN" sz="2000" b="1">
                <a:solidFill>
                  <a:srgbClr val="33CC33"/>
                </a:solidFill>
                <a:latin typeface="Tempus Sans ITC" pitchFamily="82" charset="0"/>
              </a:rPr>
              <a:t>Old</a:t>
            </a:r>
          </a:p>
          <a:p>
            <a:pPr>
              <a:lnSpc>
                <a:spcPct val="170000"/>
              </a:lnSpc>
            </a:pPr>
            <a:r>
              <a:rPr kumimoji="1" lang="en-US" altLang="zh-CN" sz="2000" b="1">
                <a:solidFill>
                  <a:srgbClr val="FF0000"/>
                </a:solidFill>
                <a:latin typeface="Tempus Sans ITC" pitchFamily="82" charset="0"/>
              </a:rPr>
              <a:t>New</a:t>
            </a:r>
          </a:p>
          <a:p>
            <a:pPr>
              <a:lnSpc>
                <a:spcPct val="170000"/>
              </a:lnSpc>
            </a:pPr>
            <a:r>
              <a:rPr kumimoji="1" lang="en-US" altLang="zh-CN" sz="2000" b="1">
                <a:solidFill>
                  <a:srgbClr val="FFCC00"/>
                </a:solidFill>
                <a:latin typeface="Tempus Sans ITC" pitchFamily="82" charset="0"/>
              </a:rPr>
              <a:t>Diff</a:t>
            </a:r>
          </a:p>
          <a:p>
            <a:pPr>
              <a:lnSpc>
                <a:spcPct val="170000"/>
              </a:lnSpc>
            </a:pPr>
            <a:r>
              <a:rPr kumimoji="1" lang="en-US" altLang="zh-CN" sz="1600" b="1">
                <a:solidFill>
                  <a:srgbClr val="FFCC00"/>
                </a:solidFill>
                <a:latin typeface="Tempus Sans ITC" pitchFamily="82" charset="0"/>
              </a:rPr>
              <a:t>(Old-</a:t>
            </a:r>
          </a:p>
          <a:p>
            <a:pPr>
              <a:lnSpc>
                <a:spcPct val="170000"/>
              </a:lnSpc>
            </a:pPr>
            <a:r>
              <a:rPr kumimoji="1" lang="en-US" altLang="zh-CN" sz="1600" b="1">
                <a:solidFill>
                  <a:srgbClr val="FFCC00"/>
                </a:solidFill>
                <a:latin typeface="Tempus Sans ITC" pitchFamily="82" charset="0"/>
              </a:rPr>
              <a:t>New)</a:t>
            </a:r>
          </a:p>
        </p:txBody>
      </p:sp>
      <p:sp>
        <p:nvSpPr>
          <p:cNvPr id="1171711" name="Rectangle 255"/>
          <p:cNvSpPr>
            <a:spLocks noChangeArrowheads="1"/>
          </p:cNvSpPr>
          <p:nvPr/>
        </p:nvSpPr>
        <p:spPr bwMode="auto">
          <a:xfrm>
            <a:off x="1354138" y="2468563"/>
            <a:ext cx="779462" cy="396875"/>
          </a:xfrm>
          <a:prstGeom prst="rect">
            <a:avLst/>
          </a:prstGeom>
          <a:noFill/>
          <a:ln w="9525">
            <a:noFill/>
            <a:miter lim="800000"/>
            <a:headEnd/>
            <a:tailEnd/>
          </a:ln>
          <a:effectLst/>
        </p:spPr>
        <p:txBody>
          <a:bodyPr wrap="none">
            <a:spAutoFit/>
          </a:bodyPr>
          <a:lstStyle/>
          <a:p>
            <a:r>
              <a:rPr kumimoji="1" lang="en-US" altLang="zh-CN" sz="2000" b="1">
                <a:solidFill>
                  <a:srgbClr val="00FFFF"/>
                </a:solidFill>
                <a:latin typeface="Tempus Sans ITC" pitchFamily="82" charset="0"/>
                <a:cs typeface="Times New Roman" pitchFamily="18" charset="0"/>
              </a:rPr>
              <a:t>N130</a:t>
            </a:r>
          </a:p>
        </p:txBody>
      </p:sp>
      <p:sp>
        <p:nvSpPr>
          <p:cNvPr id="1171712" name="Rectangle 256"/>
          <p:cNvSpPr>
            <a:spLocks noChangeArrowheads="1"/>
          </p:cNvSpPr>
          <p:nvPr/>
        </p:nvSpPr>
        <p:spPr bwMode="auto">
          <a:xfrm>
            <a:off x="1524000" y="4283075"/>
            <a:ext cx="730250" cy="396875"/>
          </a:xfrm>
          <a:prstGeom prst="rect">
            <a:avLst/>
          </a:prstGeom>
          <a:noFill/>
          <a:ln w="9525">
            <a:noFill/>
            <a:miter lim="800000"/>
            <a:headEnd/>
            <a:tailEnd/>
          </a:ln>
          <a:effectLst/>
        </p:spPr>
        <p:txBody>
          <a:bodyPr wrap="none">
            <a:spAutoFit/>
          </a:bodyPr>
          <a:lstStyle/>
          <a:p>
            <a:r>
              <a:rPr kumimoji="1" lang="en-US" altLang="zh-CN" sz="2000" b="1">
                <a:solidFill>
                  <a:srgbClr val="00FFFF"/>
                </a:solidFill>
                <a:latin typeface="Tempus Sans ITC" pitchFamily="82" charset="0"/>
                <a:cs typeface="Times New Roman" pitchFamily="18" charset="0"/>
              </a:rPr>
              <a:t>P210</a:t>
            </a:r>
          </a:p>
        </p:txBody>
      </p:sp>
      <p:sp>
        <p:nvSpPr>
          <p:cNvPr id="1171713" name="Rectangle 257"/>
          <p:cNvSpPr>
            <a:spLocks noChangeArrowheads="1"/>
          </p:cNvSpPr>
          <p:nvPr/>
        </p:nvSpPr>
        <p:spPr bwMode="auto">
          <a:xfrm>
            <a:off x="2362200" y="2530475"/>
            <a:ext cx="657225" cy="396875"/>
          </a:xfrm>
          <a:prstGeom prst="rect">
            <a:avLst/>
          </a:prstGeom>
          <a:noFill/>
          <a:ln w="9525">
            <a:noFill/>
            <a:miter lim="800000"/>
            <a:headEnd/>
            <a:tailEnd/>
          </a:ln>
          <a:effectLst/>
        </p:spPr>
        <p:txBody>
          <a:bodyPr wrap="none">
            <a:spAutoFit/>
          </a:bodyPr>
          <a:lstStyle/>
          <a:p>
            <a:r>
              <a:rPr kumimoji="1" lang="en-US" altLang="zh-CN" sz="2000" b="1">
                <a:solidFill>
                  <a:srgbClr val="00FFFF"/>
                </a:solidFill>
                <a:latin typeface="Tempus Sans ITC" pitchFamily="82" charset="0"/>
                <a:cs typeface="Times New Roman" pitchFamily="18" charset="0"/>
              </a:rPr>
              <a:t>SCN</a:t>
            </a:r>
          </a:p>
        </p:txBody>
      </p:sp>
      <p:sp>
        <p:nvSpPr>
          <p:cNvPr id="1171714" name="Rectangle 258"/>
          <p:cNvSpPr>
            <a:spLocks noChangeArrowheads="1"/>
          </p:cNvSpPr>
          <p:nvPr/>
        </p:nvSpPr>
        <p:spPr bwMode="auto">
          <a:xfrm>
            <a:off x="5791200" y="4267200"/>
            <a:ext cx="722313" cy="396875"/>
          </a:xfrm>
          <a:prstGeom prst="rect">
            <a:avLst/>
          </a:prstGeom>
          <a:noFill/>
          <a:ln w="9525">
            <a:noFill/>
            <a:miter lim="800000"/>
            <a:headEnd/>
            <a:tailEnd/>
          </a:ln>
          <a:effectLst/>
        </p:spPr>
        <p:txBody>
          <a:bodyPr wrap="none">
            <a:spAutoFit/>
          </a:bodyPr>
          <a:lstStyle/>
          <a:p>
            <a:r>
              <a:rPr kumimoji="1" lang="en-US" altLang="zh-CN" sz="2000" b="1">
                <a:solidFill>
                  <a:srgbClr val="00FFFF"/>
                </a:solidFill>
                <a:latin typeface="Tempus Sans ITC" pitchFamily="82" charset="0"/>
                <a:cs typeface="Times New Roman" pitchFamily="18" charset="0"/>
              </a:rPr>
              <a:t>P180</a:t>
            </a:r>
          </a:p>
        </p:txBody>
      </p:sp>
      <p:sp>
        <p:nvSpPr>
          <p:cNvPr id="1171715" name="Rectangle 259"/>
          <p:cNvSpPr>
            <a:spLocks noChangeArrowheads="1"/>
          </p:cNvSpPr>
          <p:nvPr/>
        </p:nvSpPr>
        <p:spPr bwMode="auto">
          <a:xfrm>
            <a:off x="6172200" y="2438400"/>
            <a:ext cx="811213" cy="396875"/>
          </a:xfrm>
          <a:prstGeom prst="rect">
            <a:avLst/>
          </a:prstGeom>
          <a:noFill/>
          <a:ln w="9525">
            <a:noFill/>
            <a:miter lim="800000"/>
            <a:headEnd/>
            <a:tailEnd/>
          </a:ln>
          <a:effectLst/>
        </p:spPr>
        <p:txBody>
          <a:bodyPr wrap="none">
            <a:spAutoFit/>
          </a:bodyPr>
          <a:lstStyle/>
          <a:p>
            <a:r>
              <a:rPr kumimoji="1" lang="en-US" altLang="zh-CN" sz="2000" b="1">
                <a:solidFill>
                  <a:srgbClr val="00FFFF"/>
                </a:solidFill>
                <a:latin typeface="Tempus Sans ITC" pitchFamily="82" charset="0"/>
                <a:cs typeface="Times New Roman" pitchFamily="18" charset="0"/>
              </a:rPr>
              <a:t>N350</a:t>
            </a:r>
          </a:p>
        </p:txBody>
      </p:sp>
      <p:sp>
        <p:nvSpPr>
          <p:cNvPr id="1171716" name="Rectangle 260"/>
          <p:cNvSpPr>
            <a:spLocks noChangeArrowheads="1"/>
          </p:cNvSpPr>
          <p:nvPr/>
        </p:nvSpPr>
        <p:spPr bwMode="auto">
          <a:xfrm>
            <a:off x="6934200" y="4114800"/>
            <a:ext cx="608013" cy="396875"/>
          </a:xfrm>
          <a:prstGeom prst="rect">
            <a:avLst/>
          </a:prstGeom>
          <a:noFill/>
          <a:ln w="9525">
            <a:noFill/>
            <a:miter lim="800000"/>
            <a:headEnd/>
            <a:tailEnd/>
          </a:ln>
          <a:effectLst/>
        </p:spPr>
        <p:txBody>
          <a:bodyPr wrap="none">
            <a:spAutoFit/>
          </a:bodyPr>
          <a:lstStyle/>
          <a:p>
            <a:r>
              <a:rPr kumimoji="1" lang="en-US" altLang="zh-CN" sz="2000" b="1">
                <a:solidFill>
                  <a:srgbClr val="00FFFF"/>
                </a:solidFill>
                <a:latin typeface="Tempus Sans ITC" pitchFamily="82" charset="0"/>
                <a:cs typeface="Times New Roman" pitchFamily="18" charset="0"/>
              </a:rPr>
              <a:t>LPC</a:t>
            </a:r>
          </a:p>
        </p:txBody>
      </p:sp>
      <p:sp>
        <p:nvSpPr>
          <p:cNvPr id="1171717" name="Text Box 261"/>
          <p:cNvSpPr txBox="1">
            <a:spLocks noChangeArrowheads="1"/>
          </p:cNvSpPr>
          <p:nvPr/>
        </p:nvSpPr>
        <p:spPr bwMode="auto">
          <a:xfrm>
            <a:off x="3886200" y="685800"/>
            <a:ext cx="1524000" cy="641350"/>
          </a:xfrm>
          <a:prstGeom prst="rect">
            <a:avLst/>
          </a:prstGeom>
          <a:noFill/>
          <a:ln w="9525">
            <a:noFill/>
            <a:miter lim="800000"/>
            <a:headEnd/>
            <a:tailEnd/>
          </a:ln>
          <a:effectLst/>
        </p:spPr>
        <p:txBody>
          <a:bodyPr>
            <a:spAutoFit/>
          </a:bodyPr>
          <a:lstStyle/>
          <a:p>
            <a:pPr>
              <a:spcBef>
                <a:spcPct val="50000"/>
              </a:spcBef>
            </a:pPr>
            <a:r>
              <a:rPr kumimoji="1" lang="en-US" altLang="zh-CN" b="1">
                <a:solidFill>
                  <a:srgbClr val="00FFFF"/>
                </a:solidFill>
                <a:latin typeface="News Gothic MT" pitchFamily="34" charset="0"/>
              </a:rPr>
              <a:t>(Luo et al, 2001)</a:t>
            </a:r>
          </a:p>
        </p:txBody>
      </p:sp>
    </p:spTree>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44624"/>
            <a:ext cx="8229600" cy="922114"/>
          </a:xfrm>
        </p:spPr>
        <p:txBody>
          <a:bodyPr/>
          <a:lstStyle/>
          <a:p>
            <a:pPr eaLnBrk="1" hangingPunct="1"/>
            <a:r>
              <a:rPr kumimoji="0" lang="en-US" altLang="zh-CN" b="1" dirty="0">
                <a:solidFill>
                  <a:srgbClr val="FFFF00"/>
                </a:solidFill>
                <a:latin typeface="Arial" pitchFamily="34" charset="0"/>
                <a:ea typeface="隶书" pitchFamily="49" charset="-122"/>
              </a:rPr>
              <a:t>ERP</a:t>
            </a:r>
            <a:r>
              <a:rPr kumimoji="0" lang="zh-CN" altLang="en-US" sz="4800" b="1" dirty="0">
                <a:solidFill>
                  <a:srgbClr val="FFFF00"/>
                </a:solidFill>
                <a:latin typeface="华文新魏" pitchFamily="2" charset="-122"/>
                <a:ea typeface="华文新魏" pitchFamily="2" charset="-122"/>
              </a:rPr>
              <a:t>的优势</a:t>
            </a:r>
          </a:p>
        </p:txBody>
      </p:sp>
      <p:sp>
        <p:nvSpPr>
          <p:cNvPr id="12291" name="Rectangle 3"/>
          <p:cNvSpPr>
            <a:spLocks noGrp="1" noChangeArrowheads="1"/>
          </p:cNvSpPr>
          <p:nvPr>
            <p:ph type="body" sz="half" idx="1"/>
          </p:nvPr>
        </p:nvSpPr>
        <p:spPr/>
        <p:txBody>
          <a:bodyPr/>
          <a:lstStyle/>
          <a:p>
            <a:pPr marL="444500" indent="-444500" eaLnBrk="1">
              <a:lnSpc>
                <a:spcPct val="130000"/>
              </a:lnSpc>
              <a:spcBef>
                <a:spcPts val="600"/>
              </a:spcBef>
              <a:spcAft>
                <a:spcPct val="20000"/>
              </a:spcAft>
              <a:buClr>
                <a:srgbClr val="C00000"/>
              </a:buClr>
              <a:buSzPct val="80000"/>
              <a:buFont typeface="Wingdings" pitchFamily="2" charset="2"/>
              <a:buChar char="n"/>
            </a:pPr>
            <a:r>
              <a:rPr lang="zh-CN" altLang="en-US" b="1" dirty="0">
                <a:latin typeface="+mn-lt"/>
                <a:ea typeface="+mj-ea"/>
                <a:cs typeface="Times New Roman" pitchFamily="18" charset="0"/>
              </a:rPr>
              <a:t>无创性、时间分辨率高 </a:t>
            </a:r>
            <a:r>
              <a:rPr lang="en-US" altLang="zh-CN" b="1" dirty="0">
                <a:latin typeface="+mn-lt"/>
                <a:ea typeface="+mj-ea"/>
                <a:cs typeface="Times New Roman" pitchFamily="18" charset="0"/>
              </a:rPr>
              <a:t>— </a:t>
            </a:r>
            <a:r>
              <a:rPr lang="zh-CN" altLang="en-US" b="1" dirty="0">
                <a:latin typeface="+mn-lt"/>
                <a:ea typeface="+mj-ea"/>
                <a:cs typeface="Times New Roman" pitchFamily="18" charset="0"/>
              </a:rPr>
              <a:t>便于与</a:t>
            </a:r>
            <a:r>
              <a:rPr lang="en-US" altLang="zh-CN" b="1" dirty="0">
                <a:latin typeface="+mn-lt"/>
                <a:ea typeface="+mj-ea"/>
                <a:cs typeface="Times New Roman" pitchFamily="18" charset="0"/>
              </a:rPr>
              <a:t>RT </a:t>
            </a:r>
            <a:r>
              <a:rPr lang="zh-CN" altLang="en-US" b="1" dirty="0">
                <a:latin typeface="+mn-lt"/>
                <a:ea typeface="+mj-ea"/>
                <a:cs typeface="Times New Roman" pitchFamily="18" charset="0"/>
              </a:rPr>
              <a:t>配合进行认知过程研究，</a:t>
            </a:r>
            <a:endParaRPr lang="en-US" altLang="zh-CN" b="1" dirty="0">
              <a:latin typeface="+mn-lt"/>
              <a:ea typeface="+mj-ea"/>
              <a:cs typeface="Times New Roman" pitchFamily="18" charset="0"/>
            </a:endParaRPr>
          </a:p>
          <a:p>
            <a:pPr marL="444500" indent="-444500" eaLnBrk="1">
              <a:lnSpc>
                <a:spcPct val="130000"/>
              </a:lnSpc>
              <a:spcBef>
                <a:spcPts val="600"/>
              </a:spcBef>
              <a:spcAft>
                <a:spcPct val="20000"/>
              </a:spcAft>
              <a:buClr>
                <a:srgbClr val="C00000"/>
              </a:buClr>
              <a:buSzPct val="80000"/>
              <a:buFont typeface="Wingdings" pitchFamily="2" charset="2"/>
              <a:buChar char="n"/>
            </a:pPr>
            <a:r>
              <a:rPr lang="zh-CN" altLang="en-US" b="1" dirty="0">
                <a:latin typeface="+mn-lt"/>
                <a:ea typeface="+mj-ea"/>
                <a:cs typeface="Times New Roman" pitchFamily="18" charset="0"/>
              </a:rPr>
              <a:t>空间分辨率</a:t>
            </a:r>
            <a:r>
              <a:rPr lang="en-US" altLang="zh-CN" b="1" dirty="0">
                <a:latin typeface="+mn-lt"/>
                <a:ea typeface="+mj-ea"/>
                <a:cs typeface="Times New Roman" pitchFamily="18" charset="0"/>
              </a:rPr>
              <a:t>128</a:t>
            </a:r>
            <a:r>
              <a:rPr lang="zh-CN" altLang="en-US" b="1" dirty="0">
                <a:latin typeface="+mn-lt"/>
                <a:ea typeface="+mj-ea"/>
                <a:cs typeface="Times New Roman" pitchFamily="18" charset="0"/>
              </a:rPr>
              <a:t>导约为</a:t>
            </a:r>
            <a:r>
              <a:rPr lang="en-US" altLang="zh-CN" b="1" dirty="0">
                <a:latin typeface="+mn-lt"/>
                <a:ea typeface="+mj-ea"/>
                <a:cs typeface="Times New Roman" pitchFamily="18" charset="0"/>
              </a:rPr>
              <a:t>3mm</a:t>
            </a:r>
            <a:r>
              <a:rPr lang="zh-CN" altLang="en-US" b="1" dirty="0">
                <a:latin typeface="+mn-lt"/>
                <a:ea typeface="+mj-ea"/>
                <a:cs typeface="Times New Roman" pitchFamily="18" charset="0"/>
              </a:rPr>
              <a:t>，达到了现代水平。</a:t>
            </a:r>
          </a:p>
        </p:txBody>
      </p:sp>
      <p:sp>
        <p:nvSpPr>
          <p:cNvPr id="12292" name="Rectangle 4"/>
          <p:cNvSpPr>
            <a:spLocks noGrp="1" noChangeArrowheads="1"/>
          </p:cNvSpPr>
          <p:nvPr>
            <p:ph type="body" sz="half" idx="2"/>
          </p:nvPr>
        </p:nvSpPr>
        <p:spPr/>
        <p:txBody>
          <a:bodyPr/>
          <a:lstStyle/>
          <a:p>
            <a:pPr marL="444500" indent="-444500" eaLnBrk="1">
              <a:lnSpc>
                <a:spcPct val="130000"/>
              </a:lnSpc>
              <a:spcBef>
                <a:spcPts val="600"/>
              </a:spcBef>
              <a:spcAft>
                <a:spcPct val="20000"/>
              </a:spcAft>
              <a:buClr>
                <a:srgbClr val="C00000"/>
              </a:buClr>
              <a:buSzPct val="80000"/>
              <a:buFont typeface="Wingdings" pitchFamily="2" charset="2"/>
              <a:buChar char="n"/>
            </a:pPr>
            <a:r>
              <a:rPr lang="zh-CN" altLang="en-US" b="1" dirty="0">
                <a:latin typeface="+mn-lt"/>
                <a:ea typeface="+mj-ea"/>
                <a:cs typeface="Times New Roman" pitchFamily="18" charset="0"/>
              </a:rPr>
              <a:t>认知可分为认知过程和认知状态，过程指的就是时间过程。</a:t>
            </a:r>
            <a:endParaRPr lang="en-US" altLang="zh-CN" b="1" dirty="0">
              <a:latin typeface="+mn-lt"/>
              <a:ea typeface="+mj-ea"/>
              <a:cs typeface="Times New Roman" pitchFamily="18" charset="0"/>
            </a:endParaRPr>
          </a:p>
          <a:p>
            <a:pPr marL="444500" indent="-444500" eaLnBrk="1">
              <a:lnSpc>
                <a:spcPct val="130000"/>
              </a:lnSpc>
              <a:spcBef>
                <a:spcPts val="600"/>
              </a:spcBef>
              <a:spcAft>
                <a:spcPct val="20000"/>
              </a:spcAft>
              <a:buClr>
                <a:srgbClr val="C00000"/>
              </a:buClr>
              <a:buSzPct val="80000"/>
              <a:buFont typeface="Wingdings" pitchFamily="2" charset="2"/>
              <a:buChar char="n"/>
            </a:pPr>
            <a:r>
              <a:rPr lang="zh-CN" altLang="en-US" b="1" dirty="0">
                <a:latin typeface="+mn-lt"/>
                <a:ea typeface="+mj-ea"/>
                <a:cs typeface="Times New Roman" pitchFamily="18" charset="0"/>
              </a:rPr>
              <a:t>是心理学工作者进行认知神经科学研究的最得力的方法</a:t>
            </a:r>
            <a:r>
              <a:rPr lang="zh-CN" altLang="en-US" sz="2600" dirty="0">
                <a:latin typeface="Tempus Sans ITC" pitchFamily="82" charset="0"/>
                <a:ea typeface="楷体_GB2312" pitchFamily="49" charset="-122"/>
              </a:rPr>
              <a:t>。</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descr="A-114"/>
          <p:cNvPicPr>
            <a:picLocks noChangeAspect="1" noChangeArrowheads="1"/>
          </p:cNvPicPr>
          <p:nvPr/>
        </p:nvPicPr>
        <p:blipFill>
          <a:blip r:embed="rId2" cstate="print"/>
          <a:srcRect/>
          <a:stretch>
            <a:fillRect/>
          </a:stretch>
        </p:blipFill>
        <p:spPr bwMode="auto">
          <a:xfrm>
            <a:off x="152400" y="1528763"/>
            <a:ext cx="1119188" cy="1181100"/>
          </a:xfrm>
          <a:prstGeom prst="rect">
            <a:avLst/>
          </a:prstGeom>
          <a:noFill/>
        </p:spPr>
      </p:pic>
      <p:pic>
        <p:nvPicPr>
          <p:cNvPr id="158723" name="Picture 3" descr="A-182"/>
          <p:cNvPicPr>
            <a:picLocks noChangeAspect="1" noChangeArrowheads="1"/>
          </p:cNvPicPr>
          <p:nvPr/>
        </p:nvPicPr>
        <p:blipFill>
          <a:blip r:embed="rId3" cstate="print"/>
          <a:srcRect/>
          <a:stretch>
            <a:fillRect/>
          </a:stretch>
        </p:blipFill>
        <p:spPr bwMode="auto">
          <a:xfrm>
            <a:off x="1219200" y="1563688"/>
            <a:ext cx="1130300" cy="1169987"/>
          </a:xfrm>
          <a:prstGeom prst="rect">
            <a:avLst/>
          </a:prstGeom>
          <a:noFill/>
        </p:spPr>
      </p:pic>
      <p:pic>
        <p:nvPicPr>
          <p:cNvPr id="158724" name="Picture 4" descr="A-234"/>
          <p:cNvPicPr>
            <a:picLocks noChangeAspect="1" noChangeArrowheads="1"/>
          </p:cNvPicPr>
          <p:nvPr/>
        </p:nvPicPr>
        <p:blipFill>
          <a:blip r:embed="rId4" cstate="print">
            <a:lum contrast="6000"/>
          </a:blip>
          <a:srcRect/>
          <a:stretch>
            <a:fillRect/>
          </a:stretch>
        </p:blipFill>
        <p:spPr bwMode="auto">
          <a:xfrm>
            <a:off x="2286000" y="1514475"/>
            <a:ext cx="1138238" cy="1200150"/>
          </a:xfrm>
          <a:prstGeom prst="rect">
            <a:avLst/>
          </a:prstGeom>
          <a:noFill/>
        </p:spPr>
      </p:pic>
      <p:pic>
        <p:nvPicPr>
          <p:cNvPr id="158725" name="Picture 5" descr="A-380"/>
          <p:cNvPicPr>
            <a:picLocks noChangeAspect="1" noChangeArrowheads="1"/>
          </p:cNvPicPr>
          <p:nvPr/>
        </p:nvPicPr>
        <p:blipFill>
          <a:blip r:embed="rId5" cstate="print">
            <a:lum contrast="6000"/>
          </a:blip>
          <a:srcRect/>
          <a:stretch>
            <a:fillRect/>
          </a:stretch>
        </p:blipFill>
        <p:spPr bwMode="auto">
          <a:xfrm>
            <a:off x="3505200" y="1590675"/>
            <a:ext cx="1116013" cy="1095375"/>
          </a:xfrm>
          <a:prstGeom prst="rect">
            <a:avLst/>
          </a:prstGeom>
          <a:noFill/>
        </p:spPr>
      </p:pic>
      <p:pic>
        <p:nvPicPr>
          <p:cNvPr id="158726" name="Picture 6" descr="A-486"/>
          <p:cNvPicPr>
            <a:picLocks noChangeAspect="1" noChangeArrowheads="1"/>
          </p:cNvPicPr>
          <p:nvPr/>
        </p:nvPicPr>
        <p:blipFill>
          <a:blip r:embed="rId6" cstate="print">
            <a:lum contrast="6000"/>
          </a:blip>
          <a:srcRect/>
          <a:stretch>
            <a:fillRect/>
          </a:stretch>
        </p:blipFill>
        <p:spPr bwMode="auto">
          <a:xfrm>
            <a:off x="4572000" y="1590675"/>
            <a:ext cx="1031875" cy="1117600"/>
          </a:xfrm>
          <a:prstGeom prst="rect">
            <a:avLst/>
          </a:prstGeom>
          <a:noFill/>
        </p:spPr>
      </p:pic>
      <p:pic>
        <p:nvPicPr>
          <p:cNvPr id="158727" name="Picture 7" descr="A-650"/>
          <p:cNvPicPr>
            <a:picLocks noChangeAspect="1" noChangeArrowheads="1"/>
          </p:cNvPicPr>
          <p:nvPr/>
        </p:nvPicPr>
        <p:blipFill>
          <a:blip r:embed="rId7" cstate="print">
            <a:lum bright="6000"/>
          </a:blip>
          <a:srcRect/>
          <a:stretch>
            <a:fillRect/>
          </a:stretch>
        </p:blipFill>
        <p:spPr bwMode="auto">
          <a:xfrm>
            <a:off x="5799138" y="1514475"/>
            <a:ext cx="1058862" cy="1143000"/>
          </a:xfrm>
          <a:prstGeom prst="rect">
            <a:avLst/>
          </a:prstGeom>
          <a:noFill/>
        </p:spPr>
      </p:pic>
      <p:pic>
        <p:nvPicPr>
          <p:cNvPr id="158728" name="Picture 8" descr="A-680"/>
          <p:cNvPicPr>
            <a:picLocks noChangeAspect="1" noChangeArrowheads="1"/>
          </p:cNvPicPr>
          <p:nvPr/>
        </p:nvPicPr>
        <p:blipFill>
          <a:blip r:embed="rId8" cstate="print"/>
          <a:srcRect/>
          <a:stretch>
            <a:fillRect/>
          </a:stretch>
        </p:blipFill>
        <p:spPr bwMode="auto">
          <a:xfrm>
            <a:off x="6823075" y="1590675"/>
            <a:ext cx="1066800" cy="1066800"/>
          </a:xfrm>
          <a:prstGeom prst="rect">
            <a:avLst/>
          </a:prstGeom>
          <a:noFill/>
        </p:spPr>
      </p:pic>
      <p:pic>
        <p:nvPicPr>
          <p:cNvPr id="158729" name="Picture 9" descr="a780"/>
          <p:cNvPicPr>
            <a:picLocks noChangeAspect="1" noChangeArrowheads="1"/>
          </p:cNvPicPr>
          <p:nvPr/>
        </p:nvPicPr>
        <p:blipFill>
          <a:blip r:embed="rId9" cstate="print"/>
          <a:srcRect/>
          <a:stretch>
            <a:fillRect/>
          </a:stretch>
        </p:blipFill>
        <p:spPr bwMode="auto">
          <a:xfrm>
            <a:off x="7859713" y="1590675"/>
            <a:ext cx="1055687" cy="1066800"/>
          </a:xfrm>
          <a:prstGeom prst="rect">
            <a:avLst/>
          </a:prstGeom>
          <a:noFill/>
        </p:spPr>
      </p:pic>
      <p:pic>
        <p:nvPicPr>
          <p:cNvPr id="158730" name="Picture 10" descr="V-110"/>
          <p:cNvPicPr>
            <a:picLocks noChangeAspect="1" noChangeArrowheads="1"/>
          </p:cNvPicPr>
          <p:nvPr/>
        </p:nvPicPr>
        <p:blipFill>
          <a:blip r:embed="rId10" cstate="print">
            <a:lum bright="-6000" contrast="6000"/>
          </a:blip>
          <a:srcRect/>
          <a:stretch>
            <a:fillRect/>
          </a:stretch>
        </p:blipFill>
        <p:spPr bwMode="auto">
          <a:xfrm>
            <a:off x="228600" y="3527425"/>
            <a:ext cx="1017588" cy="1111250"/>
          </a:xfrm>
          <a:prstGeom prst="rect">
            <a:avLst/>
          </a:prstGeom>
          <a:noFill/>
        </p:spPr>
      </p:pic>
      <p:pic>
        <p:nvPicPr>
          <p:cNvPr id="158731" name="Picture 11" descr="V-146"/>
          <p:cNvPicPr>
            <a:picLocks noChangeAspect="1" noChangeArrowheads="1"/>
          </p:cNvPicPr>
          <p:nvPr/>
        </p:nvPicPr>
        <p:blipFill>
          <a:blip r:embed="rId11" cstate="print">
            <a:lum bright="-6000" contrast="12000"/>
          </a:blip>
          <a:srcRect/>
          <a:stretch>
            <a:fillRect/>
          </a:stretch>
        </p:blipFill>
        <p:spPr bwMode="auto">
          <a:xfrm>
            <a:off x="1260475" y="3538538"/>
            <a:ext cx="1025525" cy="1100137"/>
          </a:xfrm>
          <a:prstGeom prst="rect">
            <a:avLst/>
          </a:prstGeom>
          <a:noFill/>
        </p:spPr>
      </p:pic>
      <p:pic>
        <p:nvPicPr>
          <p:cNvPr id="158732" name="Picture 12" descr="V-166"/>
          <p:cNvPicPr>
            <a:picLocks noChangeAspect="1" noChangeArrowheads="1"/>
          </p:cNvPicPr>
          <p:nvPr/>
        </p:nvPicPr>
        <p:blipFill>
          <a:blip r:embed="rId12" cstate="print"/>
          <a:srcRect/>
          <a:stretch>
            <a:fillRect/>
          </a:stretch>
        </p:blipFill>
        <p:spPr bwMode="auto">
          <a:xfrm>
            <a:off x="2286000" y="3495675"/>
            <a:ext cx="1017588" cy="1082675"/>
          </a:xfrm>
          <a:prstGeom prst="rect">
            <a:avLst/>
          </a:prstGeom>
          <a:noFill/>
        </p:spPr>
      </p:pic>
      <p:pic>
        <p:nvPicPr>
          <p:cNvPr id="158733" name="Picture 13" descr="V-275"/>
          <p:cNvPicPr>
            <a:picLocks noChangeAspect="1" noChangeArrowheads="1"/>
          </p:cNvPicPr>
          <p:nvPr/>
        </p:nvPicPr>
        <p:blipFill>
          <a:blip r:embed="rId13" cstate="print"/>
          <a:srcRect/>
          <a:stretch>
            <a:fillRect/>
          </a:stretch>
        </p:blipFill>
        <p:spPr bwMode="auto">
          <a:xfrm>
            <a:off x="3581400" y="3495675"/>
            <a:ext cx="1006475" cy="1111250"/>
          </a:xfrm>
          <a:prstGeom prst="rect">
            <a:avLst/>
          </a:prstGeom>
          <a:noFill/>
        </p:spPr>
      </p:pic>
      <p:pic>
        <p:nvPicPr>
          <p:cNvPr id="158734" name="Picture 14" descr="V-498"/>
          <p:cNvPicPr>
            <a:picLocks noChangeAspect="1" noChangeArrowheads="1"/>
          </p:cNvPicPr>
          <p:nvPr/>
        </p:nvPicPr>
        <p:blipFill>
          <a:blip r:embed="rId14" cstate="print"/>
          <a:srcRect/>
          <a:stretch>
            <a:fillRect/>
          </a:stretch>
        </p:blipFill>
        <p:spPr bwMode="auto">
          <a:xfrm>
            <a:off x="4648200" y="3495675"/>
            <a:ext cx="1017588" cy="1092200"/>
          </a:xfrm>
          <a:prstGeom prst="rect">
            <a:avLst/>
          </a:prstGeom>
          <a:noFill/>
        </p:spPr>
      </p:pic>
      <p:pic>
        <p:nvPicPr>
          <p:cNvPr id="158735" name="Picture 15" descr="V-600"/>
          <p:cNvPicPr>
            <a:picLocks noChangeAspect="1" noChangeArrowheads="1"/>
          </p:cNvPicPr>
          <p:nvPr/>
        </p:nvPicPr>
        <p:blipFill>
          <a:blip r:embed="rId15" cstate="print"/>
          <a:srcRect/>
          <a:stretch>
            <a:fillRect/>
          </a:stretch>
        </p:blipFill>
        <p:spPr bwMode="auto">
          <a:xfrm>
            <a:off x="5791200" y="3489325"/>
            <a:ext cx="1044575" cy="1073150"/>
          </a:xfrm>
          <a:prstGeom prst="rect">
            <a:avLst/>
          </a:prstGeom>
          <a:noFill/>
        </p:spPr>
      </p:pic>
      <p:pic>
        <p:nvPicPr>
          <p:cNvPr id="158736" name="Picture 16" descr="V-650"/>
          <p:cNvPicPr>
            <a:picLocks noChangeAspect="1" noChangeArrowheads="1"/>
          </p:cNvPicPr>
          <p:nvPr/>
        </p:nvPicPr>
        <p:blipFill>
          <a:blip r:embed="rId16" cstate="print"/>
          <a:srcRect/>
          <a:stretch>
            <a:fillRect/>
          </a:stretch>
        </p:blipFill>
        <p:spPr bwMode="auto">
          <a:xfrm>
            <a:off x="6781800" y="3495675"/>
            <a:ext cx="1044575" cy="1111250"/>
          </a:xfrm>
          <a:prstGeom prst="rect">
            <a:avLst/>
          </a:prstGeom>
          <a:noFill/>
        </p:spPr>
      </p:pic>
      <p:pic>
        <p:nvPicPr>
          <p:cNvPr id="158737" name="Picture 17" descr="V-750"/>
          <p:cNvPicPr>
            <a:picLocks noChangeAspect="1" noChangeArrowheads="1"/>
          </p:cNvPicPr>
          <p:nvPr/>
        </p:nvPicPr>
        <p:blipFill>
          <a:blip r:embed="rId17" cstate="print"/>
          <a:srcRect/>
          <a:stretch>
            <a:fillRect/>
          </a:stretch>
        </p:blipFill>
        <p:spPr bwMode="auto">
          <a:xfrm>
            <a:off x="7808913" y="3495675"/>
            <a:ext cx="1030287" cy="1066800"/>
          </a:xfrm>
          <a:prstGeom prst="rect">
            <a:avLst/>
          </a:prstGeom>
          <a:noFill/>
        </p:spPr>
      </p:pic>
      <p:sp>
        <p:nvSpPr>
          <p:cNvPr id="158738" name="Rectangle 18"/>
          <p:cNvSpPr>
            <a:spLocks noChangeArrowheads="1"/>
          </p:cNvSpPr>
          <p:nvPr/>
        </p:nvSpPr>
        <p:spPr bwMode="auto">
          <a:xfrm>
            <a:off x="304800" y="4638675"/>
            <a:ext cx="8458200" cy="274638"/>
          </a:xfrm>
          <a:prstGeom prst="rect">
            <a:avLst/>
          </a:prstGeom>
          <a:noFill/>
          <a:ln w="9525">
            <a:noFill/>
            <a:miter lim="800000"/>
            <a:headEnd/>
            <a:tailEnd/>
          </a:ln>
          <a:effectLst/>
        </p:spPr>
        <p:txBody>
          <a:bodyPr>
            <a:spAutoFit/>
          </a:bodyPr>
          <a:lstStyle/>
          <a:p>
            <a:r>
              <a:rPr lang="zh-CN" altLang="en-GB" sz="1200">
                <a:latin typeface="Comic Sans MS" pitchFamily="66" charset="0"/>
              </a:rPr>
              <a:t>    </a:t>
            </a:r>
            <a:r>
              <a:rPr lang="zh-CN" altLang="en-GB" sz="1200" b="1">
                <a:latin typeface="Comic Sans MS" pitchFamily="66" charset="0"/>
              </a:rPr>
              <a:t>110</a:t>
            </a:r>
            <a:r>
              <a:rPr lang="en-GB" altLang="zh-CN" sz="1200" b="1">
                <a:latin typeface="Comic Sans MS" pitchFamily="66" charset="0"/>
              </a:rPr>
              <a:t>ms	    146ms	      166ms</a:t>
            </a:r>
            <a:r>
              <a:rPr lang="en-GB" altLang="zh-CN" sz="1200">
                <a:latin typeface="Comic Sans MS" pitchFamily="66" charset="0"/>
              </a:rPr>
              <a:t>                  </a:t>
            </a:r>
            <a:r>
              <a:rPr lang="en-GB" altLang="zh-CN" sz="1200" b="1">
                <a:latin typeface="Comic Sans MS" pitchFamily="66" charset="0"/>
              </a:rPr>
              <a:t>275ms        498ms           600ms        650ms        750ms</a:t>
            </a:r>
            <a:r>
              <a:rPr lang="en-US" altLang="zh-CN" sz="1200">
                <a:latin typeface="Comic Sans MS" pitchFamily="66" charset="0"/>
              </a:rPr>
              <a:t> </a:t>
            </a:r>
          </a:p>
        </p:txBody>
      </p:sp>
      <p:sp>
        <p:nvSpPr>
          <p:cNvPr id="158739" name="Rectangle 19"/>
          <p:cNvSpPr>
            <a:spLocks noChangeArrowheads="1"/>
          </p:cNvSpPr>
          <p:nvPr/>
        </p:nvSpPr>
        <p:spPr bwMode="auto">
          <a:xfrm>
            <a:off x="228600" y="2657475"/>
            <a:ext cx="8458200" cy="274638"/>
          </a:xfrm>
          <a:prstGeom prst="rect">
            <a:avLst/>
          </a:prstGeom>
          <a:noFill/>
          <a:ln w="9525">
            <a:noFill/>
            <a:miter lim="800000"/>
            <a:headEnd/>
            <a:tailEnd/>
          </a:ln>
          <a:effectLst/>
        </p:spPr>
        <p:txBody>
          <a:bodyPr>
            <a:spAutoFit/>
          </a:bodyPr>
          <a:lstStyle/>
          <a:p>
            <a:r>
              <a:rPr lang="zh-CN" altLang="en-GB" sz="1200">
                <a:latin typeface="Comic Sans MS" pitchFamily="66" charset="0"/>
              </a:rPr>
              <a:t>    </a:t>
            </a:r>
            <a:r>
              <a:rPr lang="zh-CN" altLang="en-GB" sz="1200" b="1">
                <a:latin typeface="Comic Sans MS" pitchFamily="66" charset="0"/>
              </a:rPr>
              <a:t>114</a:t>
            </a:r>
            <a:r>
              <a:rPr lang="en-GB" altLang="zh-CN" sz="1200" b="1">
                <a:latin typeface="Comic Sans MS" pitchFamily="66" charset="0"/>
              </a:rPr>
              <a:t>ms	    182ms	      234ms</a:t>
            </a:r>
            <a:r>
              <a:rPr lang="en-GB" altLang="zh-CN" sz="1200">
                <a:latin typeface="Comic Sans MS" pitchFamily="66" charset="0"/>
              </a:rPr>
              <a:t>                  </a:t>
            </a:r>
            <a:r>
              <a:rPr lang="en-GB" altLang="zh-CN" sz="1200" b="1">
                <a:latin typeface="Comic Sans MS" pitchFamily="66" charset="0"/>
              </a:rPr>
              <a:t>380ms        486ms           650ms        680ms        750ms</a:t>
            </a:r>
            <a:r>
              <a:rPr lang="en-US" altLang="zh-CN" sz="1200">
                <a:latin typeface="Comic Sans MS" pitchFamily="66" charset="0"/>
              </a:rPr>
              <a:t> </a:t>
            </a:r>
          </a:p>
        </p:txBody>
      </p:sp>
      <p:sp>
        <p:nvSpPr>
          <p:cNvPr id="158740" name="Text Box 20"/>
          <p:cNvSpPr txBox="1">
            <a:spLocks noChangeArrowheads="1"/>
          </p:cNvSpPr>
          <p:nvPr/>
        </p:nvSpPr>
        <p:spPr bwMode="auto">
          <a:xfrm>
            <a:off x="171450" y="2895600"/>
            <a:ext cx="1200150" cy="396875"/>
          </a:xfrm>
          <a:prstGeom prst="rect">
            <a:avLst/>
          </a:prstGeom>
          <a:solidFill>
            <a:srgbClr val="00FFFF"/>
          </a:solidFill>
          <a:ln w="9525">
            <a:noFill/>
            <a:miter lim="800000"/>
            <a:headEnd/>
            <a:tailEnd/>
          </a:ln>
          <a:effectLst/>
        </p:spPr>
        <p:txBody>
          <a:bodyPr wrap="none">
            <a:spAutoFit/>
          </a:bodyPr>
          <a:lstStyle/>
          <a:p>
            <a:r>
              <a:rPr lang="zh-CN" altLang="en-US" sz="2000" b="1">
                <a:ea typeface="华文隶书" pitchFamily="2" charset="-122"/>
              </a:rPr>
              <a:t>听觉汉字</a:t>
            </a:r>
          </a:p>
        </p:txBody>
      </p:sp>
      <p:sp>
        <p:nvSpPr>
          <p:cNvPr id="158741" name="Text Box 21"/>
          <p:cNvSpPr txBox="1">
            <a:spLocks noChangeArrowheads="1"/>
          </p:cNvSpPr>
          <p:nvPr/>
        </p:nvSpPr>
        <p:spPr bwMode="auto">
          <a:xfrm>
            <a:off x="152400" y="4953000"/>
            <a:ext cx="1200150" cy="396875"/>
          </a:xfrm>
          <a:prstGeom prst="rect">
            <a:avLst/>
          </a:prstGeom>
          <a:solidFill>
            <a:srgbClr val="00FFFF"/>
          </a:solidFill>
          <a:ln w="9525">
            <a:noFill/>
            <a:miter lim="800000"/>
            <a:headEnd/>
            <a:tailEnd/>
          </a:ln>
          <a:effectLst/>
        </p:spPr>
        <p:txBody>
          <a:bodyPr wrap="none">
            <a:spAutoFit/>
          </a:bodyPr>
          <a:lstStyle/>
          <a:p>
            <a:r>
              <a:rPr lang="zh-CN" altLang="en-US" sz="2000" b="1">
                <a:ea typeface="华文隶书" pitchFamily="2" charset="-122"/>
              </a:rPr>
              <a:t>视觉汉字</a:t>
            </a:r>
          </a:p>
        </p:txBody>
      </p:sp>
      <p:sp>
        <p:nvSpPr>
          <p:cNvPr id="158742" name="Line 22"/>
          <p:cNvSpPr>
            <a:spLocks noChangeShapeType="1"/>
          </p:cNvSpPr>
          <p:nvPr/>
        </p:nvSpPr>
        <p:spPr bwMode="auto">
          <a:xfrm>
            <a:off x="3429000" y="762000"/>
            <a:ext cx="0" cy="4419600"/>
          </a:xfrm>
          <a:prstGeom prst="line">
            <a:avLst/>
          </a:prstGeom>
          <a:noFill/>
          <a:ln w="9525">
            <a:solidFill>
              <a:srgbClr val="66FF33"/>
            </a:solidFill>
            <a:round/>
            <a:headEnd/>
            <a:tailEnd/>
          </a:ln>
          <a:effectLst/>
        </p:spPr>
        <p:txBody>
          <a:bodyPr/>
          <a:lstStyle/>
          <a:p>
            <a:endParaRPr lang="zh-CN" altLang="en-US"/>
          </a:p>
        </p:txBody>
      </p:sp>
      <p:sp>
        <p:nvSpPr>
          <p:cNvPr id="158743" name="Line 23"/>
          <p:cNvSpPr>
            <a:spLocks noChangeShapeType="1"/>
          </p:cNvSpPr>
          <p:nvPr/>
        </p:nvSpPr>
        <p:spPr bwMode="auto">
          <a:xfrm>
            <a:off x="5715000" y="752475"/>
            <a:ext cx="0" cy="4419600"/>
          </a:xfrm>
          <a:prstGeom prst="line">
            <a:avLst/>
          </a:prstGeom>
          <a:noFill/>
          <a:ln w="9525">
            <a:solidFill>
              <a:srgbClr val="66FF33"/>
            </a:solidFill>
            <a:round/>
            <a:headEnd/>
            <a:tailEnd/>
          </a:ln>
          <a:effectLst/>
        </p:spPr>
        <p:txBody>
          <a:bodyPr/>
          <a:lstStyle/>
          <a:p>
            <a:endParaRPr lang="zh-CN" altLang="en-US"/>
          </a:p>
        </p:txBody>
      </p:sp>
      <p:sp>
        <p:nvSpPr>
          <p:cNvPr id="158744" name="Text Box 24"/>
          <p:cNvSpPr txBox="1">
            <a:spLocks noChangeArrowheads="1"/>
          </p:cNvSpPr>
          <p:nvPr/>
        </p:nvSpPr>
        <p:spPr bwMode="auto">
          <a:xfrm>
            <a:off x="685800" y="1050925"/>
            <a:ext cx="7702550" cy="396875"/>
          </a:xfrm>
          <a:prstGeom prst="rect">
            <a:avLst/>
          </a:prstGeom>
          <a:noFill/>
          <a:ln w="9525">
            <a:noFill/>
            <a:miter lim="800000"/>
            <a:headEnd/>
            <a:tailEnd/>
          </a:ln>
          <a:effectLst/>
        </p:spPr>
        <p:txBody>
          <a:bodyPr wrap="none">
            <a:spAutoFit/>
          </a:bodyPr>
          <a:lstStyle/>
          <a:p>
            <a:r>
              <a:rPr lang="zh-CN" altLang="en-US" sz="2000" b="1">
                <a:ea typeface="汉鼎简魏碑" pitchFamily="49" charset="-122"/>
              </a:rPr>
              <a:t>第一阶段</a:t>
            </a:r>
            <a:r>
              <a:rPr lang="en-US" altLang="zh-CN" sz="2000" b="1">
                <a:ea typeface="汉鼎简魏碑" pitchFamily="49" charset="-122"/>
              </a:rPr>
              <a:t>——</a:t>
            </a:r>
            <a:r>
              <a:rPr lang="zh-CN" altLang="en-US" sz="2000" b="1">
                <a:ea typeface="汉鼎简魏碑" pitchFamily="49" charset="-122"/>
              </a:rPr>
              <a:t>感觉	第二阶段</a:t>
            </a:r>
            <a:r>
              <a:rPr lang="en-US" altLang="zh-CN" sz="2000" b="1">
                <a:ea typeface="汉鼎简魏碑" pitchFamily="49" charset="-122"/>
              </a:rPr>
              <a:t>——</a:t>
            </a:r>
            <a:r>
              <a:rPr lang="zh-CN" altLang="en-US" sz="2000" b="1">
                <a:ea typeface="汉鼎简魏碑" pitchFamily="49" charset="-122"/>
              </a:rPr>
              <a:t>知觉	第三阶段</a:t>
            </a:r>
            <a:r>
              <a:rPr lang="en-US" altLang="zh-CN" sz="2000" b="1">
                <a:ea typeface="汉鼎简魏碑" pitchFamily="49" charset="-122"/>
              </a:rPr>
              <a:t>——</a:t>
            </a:r>
            <a:r>
              <a:rPr lang="zh-CN" altLang="en-US" sz="2000" b="1">
                <a:ea typeface="汉鼎简魏碑" pitchFamily="49" charset="-122"/>
              </a:rPr>
              <a:t>语言</a:t>
            </a:r>
          </a:p>
        </p:txBody>
      </p:sp>
      <p:pic>
        <p:nvPicPr>
          <p:cNvPr id="158745" name="Picture 25" descr="Scalp1"/>
          <p:cNvPicPr>
            <a:picLocks noChangeAspect="1" noChangeArrowheads="1"/>
          </p:cNvPicPr>
          <p:nvPr/>
        </p:nvPicPr>
        <p:blipFill>
          <a:blip r:embed="rId18" cstate="print"/>
          <a:srcRect/>
          <a:stretch>
            <a:fillRect/>
          </a:stretch>
        </p:blipFill>
        <p:spPr bwMode="auto">
          <a:xfrm>
            <a:off x="4495800" y="5257800"/>
            <a:ext cx="1335088" cy="1371600"/>
          </a:xfrm>
          <a:prstGeom prst="rect">
            <a:avLst/>
          </a:prstGeom>
          <a:noFill/>
        </p:spPr>
      </p:pic>
      <p:pic>
        <p:nvPicPr>
          <p:cNvPr id="158746" name="Picture 26" descr="Scalp2"/>
          <p:cNvPicPr>
            <a:picLocks noChangeAspect="1" noChangeArrowheads="1"/>
          </p:cNvPicPr>
          <p:nvPr/>
        </p:nvPicPr>
        <p:blipFill>
          <a:blip r:embed="rId19" cstate="print"/>
          <a:srcRect/>
          <a:stretch>
            <a:fillRect/>
          </a:stretch>
        </p:blipFill>
        <p:spPr bwMode="auto">
          <a:xfrm>
            <a:off x="2209800" y="5181600"/>
            <a:ext cx="1447800" cy="1355725"/>
          </a:xfrm>
          <a:prstGeom prst="rect">
            <a:avLst/>
          </a:prstGeom>
          <a:noFill/>
        </p:spPr>
      </p:pic>
      <p:sp>
        <p:nvSpPr>
          <p:cNvPr id="158747" name="Text Box 27"/>
          <p:cNvSpPr txBox="1">
            <a:spLocks noChangeArrowheads="1"/>
          </p:cNvSpPr>
          <p:nvPr/>
        </p:nvSpPr>
        <p:spPr bwMode="auto">
          <a:xfrm>
            <a:off x="6477000" y="5827911"/>
            <a:ext cx="2416175" cy="769441"/>
          </a:xfrm>
          <a:prstGeom prst="rect">
            <a:avLst/>
          </a:prstGeom>
          <a:noFill/>
          <a:ln w="9525">
            <a:noFill/>
            <a:miter lim="800000"/>
            <a:headEnd/>
            <a:tailEnd/>
          </a:ln>
          <a:effectLst/>
        </p:spPr>
        <p:txBody>
          <a:bodyPr>
            <a:spAutoFit/>
          </a:bodyPr>
          <a:lstStyle/>
          <a:p>
            <a:pPr>
              <a:spcBef>
                <a:spcPct val="50000"/>
              </a:spcBef>
            </a:pPr>
            <a:r>
              <a:rPr lang="en-US" altLang="zh-CN" sz="2200" b="1" dirty="0">
                <a:solidFill>
                  <a:srgbClr val="0000FF"/>
                </a:solidFill>
                <a:cs typeface="Times New Roman" pitchFamily="18" charset="0"/>
              </a:rPr>
              <a:t>Chen &amp; </a:t>
            </a:r>
            <a:r>
              <a:rPr lang="en-US" altLang="zh-CN" sz="2200" b="1" dirty="0" err="1">
                <a:solidFill>
                  <a:srgbClr val="0000FF"/>
                </a:solidFill>
                <a:cs typeface="Times New Roman" pitchFamily="18" charset="0"/>
              </a:rPr>
              <a:t>Luo</a:t>
            </a:r>
            <a:r>
              <a:rPr lang="en-US" altLang="zh-CN" sz="2200" b="1" dirty="0">
                <a:solidFill>
                  <a:srgbClr val="0000FF"/>
                </a:solidFill>
                <a:cs typeface="Times New Roman" pitchFamily="18" charset="0"/>
              </a:rPr>
              <a:t>, 2003, </a:t>
            </a:r>
            <a:r>
              <a:rPr lang="en-US" altLang="zh-CN" sz="2200" b="1" dirty="0" err="1">
                <a:solidFill>
                  <a:srgbClr val="0000FF"/>
                </a:solidFill>
                <a:cs typeface="Times New Roman" pitchFamily="18" charset="0"/>
              </a:rPr>
              <a:t>NeuroImage</a:t>
            </a:r>
            <a:endParaRPr lang="en-US" altLang="zh-CN" sz="2200" b="1" dirty="0">
              <a:solidFill>
                <a:srgbClr val="0000FF"/>
              </a:solidFill>
              <a:cs typeface="Times New Roman" pitchFamily="18" charset="0"/>
            </a:endParaRPr>
          </a:p>
        </p:txBody>
      </p:sp>
      <p:sp>
        <p:nvSpPr>
          <p:cNvPr id="158748" name="Rectangle 28"/>
          <p:cNvSpPr>
            <a:spLocks noChangeArrowheads="1"/>
          </p:cNvSpPr>
          <p:nvPr/>
        </p:nvSpPr>
        <p:spPr bwMode="auto">
          <a:xfrm>
            <a:off x="381000" y="176213"/>
            <a:ext cx="3563938" cy="579437"/>
          </a:xfrm>
          <a:prstGeom prst="rect">
            <a:avLst/>
          </a:prstGeom>
          <a:noFill/>
          <a:ln w="9525">
            <a:noFill/>
            <a:miter lim="800000"/>
            <a:headEnd/>
            <a:tailEnd/>
          </a:ln>
          <a:effectLst/>
        </p:spPr>
        <p:txBody>
          <a:bodyPr wrap="none">
            <a:spAutoFit/>
          </a:bodyPr>
          <a:lstStyle/>
          <a:p>
            <a:pPr>
              <a:spcBef>
                <a:spcPct val="30000"/>
              </a:spcBef>
              <a:buClr>
                <a:srgbClr val="FF6600"/>
              </a:buClr>
              <a:buSzPct val="80000"/>
              <a:buFont typeface="Webdings" pitchFamily="18" charset="2"/>
              <a:buChar char="ý"/>
            </a:pPr>
            <a:r>
              <a:rPr lang="en-US" altLang="zh-CN" sz="3200" b="1" dirty="0">
                <a:solidFill>
                  <a:srgbClr val="3333FF"/>
                </a:solidFill>
                <a:latin typeface="黑体" pitchFamily="2" charset="-122"/>
                <a:ea typeface="黑体" pitchFamily="2" charset="-122"/>
              </a:rPr>
              <a:t> </a:t>
            </a:r>
            <a:r>
              <a:rPr lang="zh-CN" altLang="en-US" sz="3200" b="1" dirty="0">
                <a:solidFill>
                  <a:srgbClr val="3333FF"/>
                </a:solidFill>
                <a:effectLst>
                  <a:outerShdw blurRad="38100" dist="38100" dir="2700000" algn="tl">
                    <a:srgbClr val="C0C0C0"/>
                  </a:outerShdw>
                </a:effectLst>
                <a:latin typeface="华文新魏" pitchFamily="2" charset="-122"/>
                <a:ea typeface="华文新魏" pitchFamily="2" charset="-122"/>
              </a:rPr>
              <a:t>汉字的记忆编码</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3650" name="Object 2"/>
          <p:cNvGraphicFramePr>
            <a:graphicFrameLocks noChangeAspect="1"/>
          </p:cNvGraphicFramePr>
          <p:nvPr/>
        </p:nvGraphicFramePr>
        <p:xfrm>
          <a:off x="366464" y="1066800"/>
          <a:ext cx="8382000" cy="4451350"/>
        </p:xfrm>
        <a:graphic>
          <a:graphicData uri="http://schemas.openxmlformats.org/presentationml/2006/ole">
            <mc:AlternateContent xmlns:mc="http://schemas.openxmlformats.org/markup-compatibility/2006">
              <mc:Choice xmlns:v="urn:schemas-microsoft-com:vml" Requires="v">
                <p:oleObj spid="_x0000_s1097733" r:id="rId3" imgW="3801006" imgH="2010056" progId="">
                  <p:embed/>
                </p:oleObj>
              </mc:Choice>
              <mc:Fallback>
                <p:oleObj r:id="rId3" imgW="3801006" imgH="2010056"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464" y="1066800"/>
                        <a:ext cx="8382000" cy="4451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Box 27"/>
          <p:cNvSpPr txBox="1">
            <a:spLocks noChangeArrowheads="1"/>
          </p:cNvSpPr>
          <p:nvPr/>
        </p:nvSpPr>
        <p:spPr bwMode="auto">
          <a:xfrm>
            <a:off x="4716016" y="6094457"/>
            <a:ext cx="4177159" cy="430887"/>
          </a:xfrm>
          <a:prstGeom prst="rect">
            <a:avLst/>
          </a:prstGeom>
          <a:noFill/>
          <a:ln w="9525">
            <a:noFill/>
            <a:miter lim="800000"/>
            <a:headEnd/>
            <a:tailEnd/>
          </a:ln>
          <a:effectLst/>
        </p:spPr>
        <p:txBody>
          <a:bodyPr wrap="square">
            <a:spAutoFit/>
          </a:bodyPr>
          <a:lstStyle/>
          <a:p>
            <a:pPr>
              <a:spcBef>
                <a:spcPct val="50000"/>
              </a:spcBef>
            </a:pPr>
            <a:r>
              <a:rPr lang="en-US" altLang="zh-CN" sz="2200" b="1" dirty="0">
                <a:solidFill>
                  <a:schemeClr val="bg1"/>
                </a:solidFill>
                <a:cs typeface="Times New Roman" pitchFamily="18" charset="0"/>
              </a:rPr>
              <a:t>Chen &amp; </a:t>
            </a:r>
            <a:r>
              <a:rPr lang="en-US" altLang="zh-CN" sz="2200" b="1" dirty="0" err="1">
                <a:solidFill>
                  <a:schemeClr val="bg1"/>
                </a:solidFill>
                <a:cs typeface="Times New Roman" pitchFamily="18" charset="0"/>
              </a:rPr>
              <a:t>Luo</a:t>
            </a:r>
            <a:r>
              <a:rPr lang="en-US" altLang="zh-CN" sz="2200" b="1" dirty="0">
                <a:solidFill>
                  <a:schemeClr val="bg1"/>
                </a:solidFill>
                <a:cs typeface="Times New Roman" pitchFamily="18" charset="0"/>
              </a:rPr>
              <a:t>, 2003, </a:t>
            </a:r>
            <a:r>
              <a:rPr lang="en-US" altLang="zh-CN" sz="2200" b="1" dirty="0" err="1">
                <a:solidFill>
                  <a:schemeClr val="bg1"/>
                </a:solidFill>
                <a:cs typeface="Times New Roman" pitchFamily="18" charset="0"/>
              </a:rPr>
              <a:t>NeuroImage</a:t>
            </a:r>
            <a:endParaRPr lang="en-US" altLang="zh-CN" sz="2200" b="1" dirty="0">
              <a:solidFill>
                <a:schemeClr val="bg1"/>
              </a:solidFill>
              <a:cs typeface="Times New Roman" pitchFamily="18" charset="0"/>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zh-CN" altLang="en-US" b="1" dirty="0">
                <a:solidFill>
                  <a:srgbClr val="FFFF00"/>
                </a:solidFill>
                <a:ea typeface="华文新魏" pitchFamily="2" charset="-122"/>
              </a:rPr>
              <a:t>元记忆的研究方法</a:t>
            </a:r>
          </a:p>
        </p:txBody>
      </p:sp>
      <p:sp>
        <p:nvSpPr>
          <p:cNvPr id="117763" name="Rectangle 3"/>
          <p:cNvSpPr>
            <a:spLocks noGrp="1" noChangeArrowheads="1"/>
          </p:cNvSpPr>
          <p:nvPr>
            <p:ph type="body" idx="1"/>
          </p:nvPr>
        </p:nvSpPr>
        <p:spPr>
          <a:xfrm>
            <a:off x="251520" y="1484784"/>
            <a:ext cx="8496944" cy="4687416"/>
          </a:xfrm>
        </p:spPr>
        <p:txBody>
          <a:bodyPr/>
          <a:lstStyle/>
          <a:p>
            <a:pPr marL="193675" indent="-193675">
              <a:lnSpc>
                <a:spcPct val="110000"/>
              </a:lnSpc>
              <a:spcAft>
                <a:spcPct val="20000"/>
              </a:spcAft>
              <a:buFontTx/>
              <a:buNone/>
            </a:pPr>
            <a:r>
              <a:rPr lang="zh-CN" altLang="en-US" b="1" dirty="0">
                <a:latin typeface="+mn-lt"/>
                <a:ea typeface="+mj-ea"/>
              </a:rPr>
              <a:t>实验分三个步骤进行</a:t>
            </a:r>
          </a:p>
          <a:p>
            <a:pPr marL="758825" lvl="1" indent="-374650">
              <a:lnSpc>
                <a:spcPct val="110000"/>
              </a:lnSpc>
              <a:spcAft>
                <a:spcPct val="20000"/>
              </a:spcAft>
              <a:buClr>
                <a:srgbClr val="FF3300"/>
              </a:buClr>
              <a:buFont typeface="Wingdings" pitchFamily="2" charset="2"/>
              <a:buChar char="l"/>
            </a:pPr>
            <a:r>
              <a:rPr lang="zh-CN" altLang="en-US" b="1" dirty="0">
                <a:latin typeface="+mn-lt"/>
                <a:ea typeface="+mj-ea"/>
              </a:rPr>
              <a:t>记忆一系列词对，例如“项目</a:t>
            </a:r>
            <a:r>
              <a:rPr lang="en-US" altLang="zh-CN" b="1" dirty="0">
                <a:latin typeface="+mn-lt"/>
                <a:ea typeface="+mj-ea"/>
              </a:rPr>
              <a:t>—</a:t>
            </a:r>
            <a:r>
              <a:rPr lang="zh-CN" altLang="en-US" b="1" dirty="0">
                <a:latin typeface="+mn-lt"/>
                <a:ea typeface="+mj-ea"/>
              </a:rPr>
              <a:t>大臣”</a:t>
            </a:r>
          </a:p>
          <a:p>
            <a:pPr marL="758825" lvl="1" indent="-374650">
              <a:lnSpc>
                <a:spcPct val="110000"/>
              </a:lnSpc>
              <a:spcAft>
                <a:spcPct val="20000"/>
              </a:spcAft>
              <a:buClr>
                <a:srgbClr val="FF3300"/>
              </a:buClr>
              <a:buFont typeface="Wingdings" pitchFamily="2" charset="2"/>
              <a:buChar char="l"/>
            </a:pPr>
            <a:r>
              <a:rPr lang="zh-CN" altLang="en-US" b="1" dirty="0">
                <a:latin typeface="+mn-lt"/>
                <a:ea typeface="+mj-ea"/>
              </a:rPr>
              <a:t>呈现前面的线索词</a:t>
            </a:r>
            <a:r>
              <a:rPr lang="en-US" altLang="zh-CN" b="1" dirty="0">
                <a:latin typeface="+mn-lt"/>
                <a:ea typeface="+mj-ea"/>
              </a:rPr>
              <a:t>(</a:t>
            </a:r>
            <a:r>
              <a:rPr lang="zh-CN" altLang="en-US" b="1" dirty="0">
                <a:latin typeface="+mn-lt"/>
                <a:ea typeface="+mj-ea"/>
              </a:rPr>
              <a:t>项目</a:t>
            </a:r>
            <a:r>
              <a:rPr lang="en-US" altLang="zh-CN" b="1" dirty="0">
                <a:latin typeface="+mn-lt"/>
                <a:ea typeface="+mj-ea"/>
              </a:rPr>
              <a:t>—</a:t>
            </a:r>
            <a:r>
              <a:rPr lang="zh-CN" altLang="en-US" b="1" dirty="0">
                <a:latin typeface="+mn-lt"/>
                <a:ea typeface="+mj-ea"/>
              </a:rPr>
              <a:t>？</a:t>
            </a:r>
            <a:r>
              <a:rPr lang="en-US" altLang="zh-CN" b="1" dirty="0">
                <a:latin typeface="+mn-lt"/>
                <a:ea typeface="+mj-ea"/>
              </a:rPr>
              <a:t>)</a:t>
            </a:r>
            <a:r>
              <a:rPr lang="zh-CN" altLang="en-US" b="1" dirty="0">
                <a:latin typeface="+mn-lt"/>
                <a:ea typeface="+mj-ea"/>
              </a:rPr>
              <a:t>，让被试回忆后面的靶子词</a:t>
            </a:r>
            <a:r>
              <a:rPr lang="en-US" altLang="zh-CN" b="1" dirty="0">
                <a:latin typeface="+mn-lt"/>
                <a:ea typeface="+mj-ea"/>
              </a:rPr>
              <a:t>(“</a:t>
            </a:r>
            <a:r>
              <a:rPr lang="zh-CN" altLang="en-US" b="1" dirty="0">
                <a:latin typeface="+mn-lt"/>
                <a:ea typeface="+mj-ea"/>
              </a:rPr>
              <a:t>大臣”</a:t>
            </a:r>
            <a:r>
              <a:rPr lang="en-US" altLang="zh-CN" b="1" dirty="0">
                <a:latin typeface="+mn-lt"/>
                <a:ea typeface="+mj-ea"/>
              </a:rPr>
              <a:t>)</a:t>
            </a:r>
          </a:p>
          <a:p>
            <a:pPr marL="758825" lvl="1" indent="-374650">
              <a:lnSpc>
                <a:spcPct val="110000"/>
              </a:lnSpc>
              <a:spcAft>
                <a:spcPct val="20000"/>
              </a:spcAft>
              <a:buClr>
                <a:srgbClr val="FF3300"/>
              </a:buClr>
              <a:buFont typeface="Wingdings" pitchFamily="2" charset="2"/>
              <a:buChar char="l"/>
            </a:pPr>
            <a:r>
              <a:rPr lang="zh-CN" altLang="en-US" b="1" dirty="0">
                <a:latin typeface="+mn-lt"/>
                <a:ea typeface="+mj-ea"/>
              </a:rPr>
              <a:t>在他们回忆不出来的情况下，令他们判断自己是否对那个不能成功回忆的词有一种“知道感”</a:t>
            </a:r>
          </a:p>
          <a:p>
            <a:pPr marL="758825" lvl="1" indent="-374650">
              <a:lnSpc>
                <a:spcPct val="110000"/>
              </a:lnSpc>
              <a:spcAft>
                <a:spcPct val="20000"/>
              </a:spcAft>
              <a:buClr>
                <a:srgbClr val="FF3300"/>
              </a:buClr>
              <a:buFont typeface="Wingdings" pitchFamily="2" charset="2"/>
              <a:buChar char="l"/>
            </a:pPr>
            <a:r>
              <a:rPr lang="zh-CN" altLang="en-US" b="1" dirty="0">
                <a:latin typeface="+mn-lt"/>
                <a:ea typeface="+mj-ea"/>
              </a:rPr>
              <a:t>通过一项再认测验来检验其“知道感”是否准确</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有关思维的</a:t>
            </a:r>
            <a:r>
              <a:rPr lang="en-US" altLang="zh-CN" dirty="0"/>
              <a:t>ERP</a:t>
            </a:r>
            <a:r>
              <a:rPr lang="zh-CN" altLang="en-US" dirty="0"/>
              <a:t>研究</a:t>
            </a:r>
          </a:p>
        </p:txBody>
      </p:sp>
      <p:sp>
        <p:nvSpPr>
          <p:cNvPr id="3" name="内容占位符 2"/>
          <p:cNvSpPr>
            <a:spLocks noGrp="1"/>
          </p:cNvSpPr>
          <p:nvPr>
            <p:ph idx="1"/>
          </p:nvPr>
        </p:nvSpPr>
        <p:spPr>
          <a:xfrm>
            <a:off x="1619672" y="1628800"/>
            <a:ext cx="6838528" cy="4467200"/>
          </a:xfrm>
        </p:spPr>
        <p:txBody>
          <a:bodyPr/>
          <a:lstStyle/>
          <a:p>
            <a:pPr>
              <a:lnSpc>
                <a:spcPct val="150000"/>
              </a:lnSpc>
            </a:pPr>
            <a:r>
              <a:rPr lang="zh-CN" altLang="en-US" dirty="0"/>
              <a:t>顿悟</a:t>
            </a:r>
          </a:p>
          <a:p>
            <a:pPr>
              <a:lnSpc>
                <a:spcPct val="150000"/>
              </a:lnSpc>
            </a:pPr>
            <a:r>
              <a:rPr lang="zh-CN" altLang="en-US" dirty="0"/>
              <a:t>想象</a:t>
            </a:r>
          </a:p>
          <a:p>
            <a:pPr>
              <a:lnSpc>
                <a:spcPct val="150000"/>
              </a:lnSpc>
            </a:pPr>
            <a:r>
              <a:rPr lang="zh-CN" altLang="en-US" dirty="0"/>
              <a:t>欺骗</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FF"/>
        </a:solidFill>
        <a:effectLst/>
      </p:bgPr>
    </p:bg>
    <p:spTree>
      <p:nvGrpSpPr>
        <p:cNvPr id="1" name=""/>
        <p:cNvGrpSpPr/>
        <p:nvPr/>
      </p:nvGrpSpPr>
      <p:grpSpPr>
        <a:xfrm>
          <a:off x="0" y="0"/>
          <a:ext cx="0" cy="0"/>
          <a:chOff x="0" y="0"/>
          <a:chExt cx="0" cy="0"/>
        </a:xfrm>
      </p:grpSpPr>
      <p:pic>
        <p:nvPicPr>
          <p:cNvPr id="51203" name="Picture 3" descr="C:\My Documents\LecturerInstitut\Mental Lab\kaehler.bmp"/>
          <p:cNvPicPr>
            <a:picLocks noChangeAspect="1" noChangeArrowheads="1"/>
          </p:cNvPicPr>
          <p:nvPr/>
        </p:nvPicPr>
        <p:blipFill>
          <a:blip r:embed="rId3" cstate="print"/>
          <a:srcRect/>
          <a:stretch>
            <a:fillRect/>
          </a:stretch>
        </p:blipFill>
        <p:spPr bwMode="auto">
          <a:xfrm>
            <a:off x="571472" y="2216128"/>
            <a:ext cx="8077200" cy="4249738"/>
          </a:xfrm>
          <a:prstGeom prst="rect">
            <a:avLst/>
          </a:prstGeom>
          <a:noFill/>
        </p:spPr>
      </p:pic>
      <p:sp>
        <p:nvSpPr>
          <p:cNvPr id="51204" name="Rectangle 4"/>
          <p:cNvSpPr>
            <a:spLocks noGrp="1" noChangeArrowheads="1"/>
          </p:cNvSpPr>
          <p:nvPr>
            <p:ph type="title"/>
          </p:nvPr>
        </p:nvSpPr>
        <p:spPr>
          <a:xfrm>
            <a:off x="647672" y="44624"/>
            <a:ext cx="5638800" cy="938213"/>
          </a:xfrm>
          <a:noFill/>
          <a:ln/>
        </p:spPr>
        <p:txBody>
          <a:bodyPr lIns="91440" tIns="45720" rIns="91440" bIns="45720"/>
          <a:lstStyle/>
          <a:p>
            <a:r>
              <a:rPr lang="zh-CN" altLang="en-US" dirty="0"/>
              <a:t>尝试错误</a:t>
            </a:r>
            <a:r>
              <a:rPr lang="en-US" altLang="zh-CN" dirty="0"/>
              <a:t>——</a:t>
            </a:r>
            <a:r>
              <a:rPr lang="zh-CN" altLang="en-US" dirty="0"/>
              <a:t>顿悟</a:t>
            </a:r>
            <a:endParaRPr lang="en-US" altLang="zh-CN" dirty="0"/>
          </a:p>
        </p:txBody>
      </p:sp>
      <p:sp>
        <p:nvSpPr>
          <p:cNvPr id="51205" name="Rectangle 5"/>
          <p:cNvSpPr>
            <a:spLocks noChangeArrowheads="1"/>
          </p:cNvSpPr>
          <p:nvPr/>
        </p:nvSpPr>
        <p:spPr bwMode="auto">
          <a:xfrm>
            <a:off x="1181072" y="1340768"/>
            <a:ext cx="5410200" cy="579438"/>
          </a:xfrm>
          <a:prstGeom prst="rect">
            <a:avLst/>
          </a:prstGeom>
          <a:noFill/>
          <a:ln w="9525">
            <a:noFill/>
            <a:miter lim="800000"/>
            <a:headEnd/>
            <a:tailEnd/>
          </a:ln>
          <a:effectLst/>
        </p:spPr>
        <p:txBody>
          <a:bodyPr>
            <a:spAutoFit/>
          </a:bodyPr>
          <a:lstStyle/>
          <a:p>
            <a:pPr marL="376238" indent="-376238">
              <a:spcBef>
                <a:spcPct val="20000"/>
              </a:spcBef>
              <a:buClr>
                <a:schemeClr val="folHlink"/>
              </a:buClr>
              <a:buSzPct val="60000"/>
              <a:buFont typeface="Wingdings" pitchFamily="2" charset="2"/>
              <a:buChar char="n"/>
            </a:pPr>
            <a:r>
              <a:rPr lang="en-US" altLang="zh-CN" sz="3200" b="1" dirty="0">
                <a:latin typeface="Segoe UI Semibold" pitchFamily="34" charset="0"/>
              </a:rPr>
              <a:t>W. </a:t>
            </a:r>
            <a:r>
              <a:rPr lang="en-US" altLang="zh-CN" sz="3200" b="1" dirty="0" err="1">
                <a:latin typeface="Segoe UI Semibold" pitchFamily="34" charset="0"/>
              </a:rPr>
              <a:t>K</a:t>
            </a:r>
            <a:r>
              <a:rPr lang="en-US" altLang="zh-CN" sz="3200" b="1" dirty="0" err="1">
                <a:latin typeface="Segoe UI Semibold" pitchFamily="34" charset="0"/>
                <a:cs typeface="Tahoma" pitchFamily="34" charset="0"/>
              </a:rPr>
              <a:t>ö</a:t>
            </a:r>
            <a:r>
              <a:rPr lang="en-US" altLang="zh-CN" sz="3200" b="1" dirty="0" err="1">
                <a:latin typeface="Segoe UI Semibold" pitchFamily="34" charset="0"/>
              </a:rPr>
              <a:t>hler</a:t>
            </a:r>
            <a:r>
              <a:rPr lang="en-US" altLang="zh-CN" sz="3200" b="1" dirty="0">
                <a:latin typeface="Segoe UI Semibold" pitchFamily="34" charset="0"/>
              </a:rPr>
              <a:t> (1925): </a:t>
            </a:r>
            <a:r>
              <a:rPr lang="en-US" altLang="zh-CN" sz="3200" b="1" dirty="0" err="1">
                <a:latin typeface="Segoe UI Semibold" pitchFamily="34" charset="0"/>
              </a:rPr>
              <a:t>Orang</a:t>
            </a:r>
            <a:endParaRPr lang="en-US" altLang="zh-CN" sz="3200" b="1" dirty="0">
              <a:latin typeface="Segoe UI Semibold" pitchFamily="34" charset="0"/>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714348" y="304800"/>
            <a:ext cx="7772400" cy="1206500"/>
          </a:xfrm>
          <a:prstGeom prst="rect">
            <a:avLst/>
          </a:prstGeom>
          <a:noFill/>
          <a:ln w="12700" cap="sq">
            <a:noFill/>
            <a:miter lim="800000"/>
            <a:headEnd type="none" w="sm" len="sm"/>
            <a:tailEnd type="none" w="sm" len="sm"/>
          </a:ln>
          <a:effectLst/>
        </p:spPr>
        <p:txBody>
          <a:bodyPr anchor="ctr"/>
          <a:lstStyle/>
          <a:p>
            <a:r>
              <a:rPr lang="en-US" altLang="zh-CN" sz="4000" b="1" dirty="0">
                <a:latin typeface="华文新魏" pitchFamily="2" charset="-122"/>
                <a:ea typeface="华文新魏" pitchFamily="2" charset="-122"/>
              </a:rPr>
              <a:t>60</a:t>
            </a:r>
            <a:r>
              <a:rPr lang="zh-CN" altLang="en-US" sz="4000" b="1" dirty="0">
                <a:latin typeface="华文新魏" pitchFamily="2" charset="-122"/>
                <a:ea typeface="华文新魏" pitchFamily="2" charset="-122"/>
              </a:rPr>
              <a:t>年后</a:t>
            </a:r>
            <a:endParaRPr lang="en-US" altLang="zh-CN" sz="4000" b="1" dirty="0">
              <a:latin typeface="华文新魏" pitchFamily="2" charset="-122"/>
              <a:ea typeface="华文新魏" pitchFamily="2" charset="-122"/>
            </a:endParaRPr>
          </a:p>
        </p:txBody>
      </p:sp>
      <p:sp>
        <p:nvSpPr>
          <p:cNvPr id="73731" name="Rectangle 3"/>
          <p:cNvSpPr>
            <a:spLocks noChangeArrowheads="1"/>
          </p:cNvSpPr>
          <p:nvPr/>
        </p:nvSpPr>
        <p:spPr bwMode="auto">
          <a:xfrm>
            <a:off x="714348" y="1600200"/>
            <a:ext cx="7772400" cy="4495800"/>
          </a:xfrm>
          <a:prstGeom prst="rect">
            <a:avLst/>
          </a:prstGeom>
          <a:noFill/>
          <a:ln w="12700" cap="sq">
            <a:noFill/>
            <a:miter lim="800000"/>
            <a:headEnd type="none" w="sm" len="sm"/>
            <a:tailEnd type="none" w="sm" len="sm"/>
          </a:ln>
          <a:effectLst/>
        </p:spPr>
        <p:txBody>
          <a:bodyPr/>
          <a:lstStyle/>
          <a:p>
            <a:pPr marL="342900" indent="-342900">
              <a:lnSpc>
                <a:spcPct val="110000"/>
              </a:lnSpc>
              <a:spcBef>
                <a:spcPct val="50000"/>
              </a:spcBef>
              <a:buClr>
                <a:srgbClr val="C00000"/>
              </a:buClr>
              <a:buSzPct val="75000"/>
              <a:buFont typeface="Wingdings" pitchFamily="2" charset="2"/>
              <a:buChar char="n"/>
            </a:pPr>
            <a:r>
              <a:rPr lang="en-US" altLang="ja-JP" sz="2400" b="1" dirty="0">
                <a:latin typeface="+mn-lt"/>
                <a:ea typeface="MS Mincho" pitchFamily="49" charset="-128"/>
              </a:rPr>
              <a:t>Epstein et al</a:t>
            </a:r>
            <a:r>
              <a:rPr lang="ja-JP" altLang="en-US" sz="2400" b="1" dirty="0">
                <a:latin typeface="+mn-lt"/>
                <a:ea typeface="MS Mincho" pitchFamily="49" charset="-128"/>
              </a:rPr>
              <a:t>. </a:t>
            </a:r>
            <a:r>
              <a:rPr lang="en-US" altLang="zh-CN" sz="2400" b="1" dirty="0">
                <a:latin typeface="+mn-lt"/>
              </a:rPr>
              <a:t>(</a:t>
            </a:r>
            <a:r>
              <a:rPr lang="ja-JP" altLang="en-US" sz="2400" b="1" dirty="0">
                <a:latin typeface="+mn-lt"/>
                <a:ea typeface="MS Mincho" pitchFamily="49" charset="-128"/>
              </a:rPr>
              <a:t>1984</a:t>
            </a:r>
            <a:r>
              <a:rPr lang="en-US" altLang="zh-CN" sz="2400" b="1" dirty="0">
                <a:latin typeface="+mn-lt"/>
              </a:rPr>
              <a:t>)</a:t>
            </a:r>
            <a:r>
              <a:rPr lang="ja-JP" altLang="en-US" sz="2400" b="1" dirty="0">
                <a:latin typeface="+mn-lt"/>
                <a:ea typeface="MS Mincho" pitchFamily="49" charset="-128"/>
              </a:rPr>
              <a:t> </a:t>
            </a:r>
            <a:r>
              <a:rPr lang="en-US" altLang="ja-JP" sz="2400" b="1" dirty="0">
                <a:latin typeface="+mn-lt"/>
                <a:ea typeface="MS Mincho" pitchFamily="49" charset="-128"/>
              </a:rPr>
              <a:t>Insight in the pigeon: antecedents and determinants of an intelligent performance. Nature 308: 61-62.</a:t>
            </a:r>
          </a:p>
          <a:p>
            <a:pPr marL="342900" indent="-342900">
              <a:lnSpc>
                <a:spcPct val="110000"/>
              </a:lnSpc>
              <a:spcBef>
                <a:spcPct val="50000"/>
              </a:spcBef>
              <a:buClr>
                <a:srgbClr val="C00000"/>
              </a:buClr>
              <a:buSzPct val="75000"/>
              <a:buFont typeface="Wingdings" pitchFamily="2" charset="2"/>
              <a:buChar char="n"/>
            </a:pPr>
            <a:r>
              <a:rPr lang="ja-JP" altLang="en-US" sz="2400" b="1" dirty="0">
                <a:latin typeface="Book Antiqua" pitchFamily="18" charset="0"/>
                <a:ea typeface="楷体_GB2312" pitchFamily="49" charset="-122"/>
              </a:rPr>
              <a:t>顿悟是那些已经</a:t>
            </a:r>
          </a:p>
          <a:p>
            <a:pPr marL="342900" indent="-342900">
              <a:lnSpc>
                <a:spcPct val="110000"/>
              </a:lnSpc>
              <a:spcBef>
                <a:spcPct val="50000"/>
              </a:spcBef>
              <a:buClr>
                <a:srgbClr val="C00000"/>
              </a:buClr>
              <a:buSzPct val="75000"/>
              <a:buFont typeface="Wingdings" pitchFamily="2" charset="2"/>
              <a:buNone/>
            </a:pPr>
            <a:r>
              <a:rPr lang="ja-JP" altLang="en-US" sz="2400" b="1" dirty="0">
                <a:latin typeface="Book Antiqua" pitchFamily="18" charset="0"/>
                <a:ea typeface="楷体_GB2312" pitchFamily="49" charset="-122"/>
              </a:rPr>
              <a:t>被掌握的独立技能</a:t>
            </a:r>
          </a:p>
          <a:p>
            <a:pPr marL="342900" indent="-342900">
              <a:lnSpc>
                <a:spcPct val="110000"/>
              </a:lnSpc>
              <a:spcBef>
                <a:spcPct val="50000"/>
              </a:spcBef>
              <a:buClr>
                <a:srgbClr val="C00000"/>
              </a:buClr>
              <a:buSzPct val="75000"/>
              <a:buFont typeface="Wingdings" pitchFamily="2" charset="2"/>
              <a:buNone/>
            </a:pPr>
            <a:r>
              <a:rPr lang="ja-JP" altLang="en-US" sz="2400" b="1" dirty="0">
                <a:latin typeface="Book Antiqua" pitchFamily="18" charset="0"/>
                <a:ea typeface="楷体_GB2312" pitchFamily="49" charset="-122"/>
              </a:rPr>
              <a:t>的重新组合。</a:t>
            </a:r>
          </a:p>
          <a:p>
            <a:pPr marL="342900" indent="-342900">
              <a:spcBef>
                <a:spcPct val="20000"/>
              </a:spcBef>
              <a:buClr>
                <a:schemeClr val="tx2"/>
              </a:buClr>
              <a:buSzPct val="75000"/>
              <a:buFont typeface="Wingdings" pitchFamily="2" charset="2"/>
              <a:buNone/>
            </a:pPr>
            <a:endParaRPr lang="ja-JP" altLang="en-US" sz="3200" dirty="0">
              <a:effectLst>
                <a:outerShdw blurRad="38100" dist="38100" dir="2700000" algn="tl">
                  <a:srgbClr val="000000"/>
                </a:outerShdw>
              </a:effectLst>
            </a:endParaRPr>
          </a:p>
          <a:p>
            <a:pPr marL="342900" indent="-342900">
              <a:spcBef>
                <a:spcPct val="20000"/>
              </a:spcBef>
              <a:buClr>
                <a:schemeClr val="tx2"/>
              </a:buClr>
              <a:buSzPct val="75000"/>
              <a:buFont typeface="Wingdings" pitchFamily="2" charset="2"/>
              <a:buNone/>
            </a:pPr>
            <a:endParaRPr lang="ja-JP" altLang="en-US" sz="3200" dirty="0">
              <a:effectLst>
                <a:outerShdw blurRad="38100" dist="38100" dir="2700000" algn="tl">
                  <a:srgbClr val="000000"/>
                </a:outerShdw>
              </a:effectLst>
              <a:ea typeface="MS PGothic" pitchFamily="34" charset="-128"/>
            </a:endParaRPr>
          </a:p>
        </p:txBody>
      </p:sp>
      <p:pic>
        <p:nvPicPr>
          <p:cNvPr id="73732" name="Picture 4" descr="C:\My Documents\LecturerInstitut\Mental Lab\Insight in the pigeon_files\PIGEON.jpg"/>
          <p:cNvPicPr>
            <a:picLocks noChangeAspect="1" noChangeArrowheads="1"/>
          </p:cNvPicPr>
          <p:nvPr/>
        </p:nvPicPr>
        <p:blipFill>
          <a:blip r:embed="rId2" cstate="print">
            <a:lum bright="-10000" contrast="20000"/>
          </a:blip>
          <a:srcRect/>
          <a:stretch>
            <a:fillRect/>
          </a:stretch>
        </p:blipFill>
        <p:spPr bwMode="auto">
          <a:xfrm>
            <a:off x="3613627" y="2996880"/>
            <a:ext cx="4990821" cy="3600472"/>
          </a:xfrm>
          <a:prstGeom prst="rect">
            <a:avLst/>
          </a:prstGeom>
          <a:noFill/>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026"/>
          <p:cNvSpPr>
            <a:spLocks noGrp="1" noChangeArrowheads="1"/>
          </p:cNvSpPr>
          <p:nvPr>
            <p:ph type="title"/>
          </p:nvPr>
        </p:nvSpPr>
        <p:spPr>
          <a:xfrm>
            <a:off x="685800" y="431799"/>
            <a:ext cx="7772400" cy="1143000"/>
          </a:xfrm>
        </p:spPr>
        <p:txBody>
          <a:bodyPr/>
          <a:lstStyle/>
          <a:p>
            <a:pPr algn="l"/>
            <a:r>
              <a:rPr lang="en-US" altLang="zh-CN" dirty="0">
                <a:latin typeface="Comic Sans MS" pitchFamily="66" charset="0"/>
              </a:rPr>
              <a:t>Candle Problem </a:t>
            </a:r>
            <a:br>
              <a:rPr lang="en-US" altLang="zh-CN" dirty="0">
                <a:latin typeface="Comic Sans MS" pitchFamily="66" charset="0"/>
              </a:rPr>
            </a:br>
            <a:r>
              <a:rPr lang="en-US" altLang="zh-CN" dirty="0">
                <a:latin typeface="Comic Sans MS" pitchFamily="66" charset="0"/>
              </a:rPr>
              <a:t>				</a:t>
            </a:r>
            <a:r>
              <a:rPr lang="en-US" altLang="zh-CN" sz="3600" dirty="0">
                <a:latin typeface="Comic Sans MS" pitchFamily="66" charset="0"/>
              </a:rPr>
              <a:t>(</a:t>
            </a:r>
            <a:r>
              <a:rPr lang="en-US" altLang="zh-CN" sz="3600" dirty="0" err="1">
                <a:latin typeface="Comic Sans MS" pitchFamily="66" charset="0"/>
                <a:cs typeface="Times New Roman" pitchFamily="18" charset="0"/>
              </a:rPr>
              <a:t>Duncker</a:t>
            </a:r>
            <a:r>
              <a:rPr lang="en-US" altLang="zh-CN" sz="3600" dirty="0">
                <a:latin typeface="Comic Sans MS" pitchFamily="66" charset="0"/>
                <a:cs typeface="Times New Roman" pitchFamily="18" charset="0"/>
              </a:rPr>
              <a:t>, 1945</a:t>
            </a:r>
            <a:r>
              <a:rPr lang="en-US" altLang="zh-CN" sz="3600" dirty="0">
                <a:latin typeface="Comic Sans MS" pitchFamily="66" charset="0"/>
              </a:rPr>
              <a:t> )</a:t>
            </a:r>
          </a:p>
        </p:txBody>
      </p:sp>
      <p:sp>
        <p:nvSpPr>
          <p:cNvPr id="57347" name="Rectangle 1027"/>
          <p:cNvSpPr>
            <a:spLocks noGrp="1" noChangeArrowheads="1"/>
          </p:cNvSpPr>
          <p:nvPr>
            <p:ph type="body" idx="1"/>
          </p:nvPr>
        </p:nvSpPr>
        <p:spPr>
          <a:xfrm>
            <a:off x="1066800" y="4708547"/>
            <a:ext cx="7772400" cy="1863725"/>
          </a:xfrm>
        </p:spPr>
        <p:txBody>
          <a:bodyPr/>
          <a:lstStyle/>
          <a:p>
            <a:r>
              <a:rPr lang="en-US" altLang="zh-CN" sz="2800" dirty="0">
                <a:latin typeface="Book Antiqua" pitchFamily="18" charset="0"/>
              </a:rPr>
              <a:t>Subjects were given a candle, a box of nails, and several other objects, and asked to attach the candle to the wall so that it did not drip onto the table below.</a:t>
            </a:r>
          </a:p>
        </p:txBody>
      </p:sp>
      <p:pic>
        <p:nvPicPr>
          <p:cNvPr id="57348" name="Picture 1028"/>
          <p:cNvPicPr>
            <a:picLocks noChangeAspect="1" noChangeArrowheads="1"/>
          </p:cNvPicPr>
          <p:nvPr/>
        </p:nvPicPr>
        <p:blipFill>
          <a:blip r:embed="rId3" cstate="print"/>
          <a:srcRect/>
          <a:stretch>
            <a:fillRect/>
          </a:stretch>
        </p:blipFill>
        <p:spPr bwMode="auto">
          <a:xfrm>
            <a:off x="2438400" y="2117747"/>
            <a:ext cx="4953000" cy="2524125"/>
          </a:xfrm>
          <a:prstGeom prst="rect">
            <a:avLst/>
          </a:prstGeom>
          <a:noFill/>
          <a:ln w="12700" cap="sq">
            <a:noFill/>
            <a:miter lim="800000"/>
            <a:headEnd type="none" w="sm" len="sm"/>
            <a:tailEnd type="none" w="sm" len="sm"/>
          </a:ln>
          <a:effectLst/>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l"/>
            <a:r>
              <a:rPr lang="zh-CN" altLang="en-US" dirty="0">
                <a:latin typeface="Comic Sans MS" pitchFamily="66" charset="0"/>
              </a:rPr>
              <a:t>蜡烛问题</a:t>
            </a:r>
            <a:endParaRPr lang="zh-CN" altLang="en-US" dirty="0"/>
          </a:p>
        </p:txBody>
      </p:sp>
      <p:pic>
        <p:nvPicPr>
          <p:cNvPr id="4" name="Picture 1029" descr="D:\My Documents\My Pictures\思维\功能固着.JPG"/>
          <p:cNvPicPr>
            <a:picLocks noGrp="1" noChangeAspect="1" noChangeArrowheads="1"/>
          </p:cNvPicPr>
          <p:nvPr>
            <p:ph idx="1"/>
          </p:nvPr>
        </p:nvPicPr>
        <p:blipFill>
          <a:blip r:embed="rId2" cstate="print"/>
          <a:srcRect/>
          <a:stretch>
            <a:fillRect/>
          </a:stretch>
        </p:blipFill>
        <p:spPr bwMode="auto">
          <a:xfrm>
            <a:off x="3214678" y="1714487"/>
            <a:ext cx="2928958" cy="4618741"/>
          </a:xfrm>
          <a:prstGeom prst="rect">
            <a:avLst/>
          </a:prstGeom>
          <a:noFill/>
          <a:ln w="9525">
            <a:noFill/>
            <a:miter lim="800000"/>
            <a:headEnd/>
            <a:tailEnd/>
          </a:ln>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8435" name="Oval 3"/>
          <p:cNvSpPr>
            <a:spLocks noChangeArrowheads="1"/>
          </p:cNvSpPr>
          <p:nvPr/>
        </p:nvSpPr>
        <p:spPr bwMode="auto">
          <a:xfrm>
            <a:off x="2124075" y="1412875"/>
            <a:ext cx="287338" cy="287338"/>
          </a:xfrm>
          <a:prstGeom prst="ellipse">
            <a:avLst/>
          </a:prstGeom>
          <a:solidFill>
            <a:schemeClr val="bg1"/>
          </a:solidFill>
          <a:ln w="9525">
            <a:solidFill>
              <a:schemeClr val="tx1"/>
            </a:solidFill>
            <a:round/>
            <a:headEnd/>
            <a:tailEnd/>
          </a:ln>
          <a:effectLst/>
        </p:spPr>
        <p:txBody>
          <a:bodyPr wrap="none" anchor="ctr"/>
          <a:lstStyle/>
          <a:p>
            <a:endParaRPr lang="zh-CN" altLang="en-US"/>
          </a:p>
        </p:txBody>
      </p:sp>
      <p:sp>
        <p:nvSpPr>
          <p:cNvPr id="1298436" name="Oval 4"/>
          <p:cNvSpPr>
            <a:spLocks noChangeArrowheads="1"/>
          </p:cNvSpPr>
          <p:nvPr/>
        </p:nvSpPr>
        <p:spPr bwMode="auto">
          <a:xfrm>
            <a:off x="2120900" y="2925763"/>
            <a:ext cx="287338" cy="287337"/>
          </a:xfrm>
          <a:prstGeom prst="ellipse">
            <a:avLst/>
          </a:prstGeom>
          <a:solidFill>
            <a:schemeClr val="bg1"/>
          </a:solidFill>
          <a:ln w="9525">
            <a:solidFill>
              <a:schemeClr val="tx1"/>
            </a:solidFill>
            <a:round/>
            <a:headEnd/>
            <a:tailEnd/>
          </a:ln>
          <a:effectLst/>
        </p:spPr>
        <p:txBody>
          <a:bodyPr wrap="none" anchor="ctr"/>
          <a:lstStyle/>
          <a:p>
            <a:endParaRPr lang="zh-CN" altLang="en-US"/>
          </a:p>
        </p:txBody>
      </p:sp>
      <p:sp>
        <p:nvSpPr>
          <p:cNvPr id="1298437" name="Oval 5"/>
          <p:cNvSpPr>
            <a:spLocks noChangeArrowheads="1"/>
          </p:cNvSpPr>
          <p:nvPr/>
        </p:nvSpPr>
        <p:spPr bwMode="auto">
          <a:xfrm>
            <a:off x="3852863" y="1412875"/>
            <a:ext cx="287337" cy="287338"/>
          </a:xfrm>
          <a:prstGeom prst="ellipse">
            <a:avLst/>
          </a:prstGeom>
          <a:solidFill>
            <a:schemeClr val="bg1"/>
          </a:solidFill>
          <a:ln w="9525">
            <a:solidFill>
              <a:schemeClr val="tx1"/>
            </a:solidFill>
            <a:round/>
            <a:headEnd/>
            <a:tailEnd/>
          </a:ln>
          <a:effectLst/>
        </p:spPr>
        <p:txBody>
          <a:bodyPr wrap="none" anchor="ctr"/>
          <a:lstStyle/>
          <a:p>
            <a:endParaRPr lang="zh-CN" altLang="en-US"/>
          </a:p>
        </p:txBody>
      </p:sp>
      <p:sp>
        <p:nvSpPr>
          <p:cNvPr id="1298438" name="Oval 6"/>
          <p:cNvSpPr>
            <a:spLocks noChangeArrowheads="1"/>
          </p:cNvSpPr>
          <p:nvPr/>
        </p:nvSpPr>
        <p:spPr bwMode="auto">
          <a:xfrm>
            <a:off x="3879850" y="2997200"/>
            <a:ext cx="287338" cy="287338"/>
          </a:xfrm>
          <a:prstGeom prst="ellipse">
            <a:avLst/>
          </a:prstGeom>
          <a:solidFill>
            <a:schemeClr val="bg1"/>
          </a:solidFill>
          <a:ln w="9525">
            <a:solidFill>
              <a:schemeClr val="tx1"/>
            </a:solidFill>
            <a:round/>
            <a:headEnd/>
            <a:tailEnd/>
          </a:ln>
          <a:effectLst/>
        </p:spPr>
        <p:txBody>
          <a:bodyPr wrap="none" anchor="ctr"/>
          <a:lstStyle/>
          <a:p>
            <a:endParaRPr lang="zh-CN" altLang="en-US"/>
          </a:p>
        </p:txBody>
      </p:sp>
      <p:sp>
        <p:nvSpPr>
          <p:cNvPr id="1298439" name="Oval 7"/>
          <p:cNvSpPr>
            <a:spLocks noChangeArrowheads="1"/>
          </p:cNvSpPr>
          <p:nvPr/>
        </p:nvSpPr>
        <p:spPr bwMode="auto">
          <a:xfrm>
            <a:off x="5795963" y="3070225"/>
            <a:ext cx="287337" cy="287338"/>
          </a:xfrm>
          <a:prstGeom prst="ellipse">
            <a:avLst/>
          </a:prstGeom>
          <a:solidFill>
            <a:schemeClr val="bg1"/>
          </a:solidFill>
          <a:ln w="9525">
            <a:solidFill>
              <a:schemeClr val="tx1"/>
            </a:solidFill>
            <a:round/>
            <a:headEnd/>
            <a:tailEnd/>
          </a:ln>
          <a:effectLst/>
        </p:spPr>
        <p:txBody>
          <a:bodyPr wrap="none" anchor="ctr"/>
          <a:lstStyle/>
          <a:p>
            <a:endParaRPr lang="zh-CN" altLang="en-US"/>
          </a:p>
        </p:txBody>
      </p:sp>
      <p:sp>
        <p:nvSpPr>
          <p:cNvPr id="1298440" name="Oval 8"/>
          <p:cNvSpPr>
            <a:spLocks noChangeArrowheads="1"/>
          </p:cNvSpPr>
          <p:nvPr/>
        </p:nvSpPr>
        <p:spPr bwMode="auto">
          <a:xfrm>
            <a:off x="5797550" y="4797425"/>
            <a:ext cx="287338" cy="287338"/>
          </a:xfrm>
          <a:prstGeom prst="ellipse">
            <a:avLst/>
          </a:prstGeom>
          <a:solidFill>
            <a:schemeClr val="bg1"/>
          </a:solidFill>
          <a:ln w="9525">
            <a:solidFill>
              <a:schemeClr val="tx1"/>
            </a:solidFill>
            <a:round/>
            <a:headEnd/>
            <a:tailEnd/>
          </a:ln>
          <a:effectLst/>
        </p:spPr>
        <p:txBody>
          <a:bodyPr wrap="none" anchor="ctr"/>
          <a:lstStyle/>
          <a:p>
            <a:endParaRPr lang="zh-CN" altLang="en-US"/>
          </a:p>
        </p:txBody>
      </p:sp>
      <p:sp>
        <p:nvSpPr>
          <p:cNvPr id="1298441" name="Oval 9"/>
          <p:cNvSpPr>
            <a:spLocks noChangeArrowheads="1"/>
          </p:cNvSpPr>
          <p:nvPr/>
        </p:nvSpPr>
        <p:spPr bwMode="auto">
          <a:xfrm>
            <a:off x="3924300" y="4870450"/>
            <a:ext cx="287338" cy="287338"/>
          </a:xfrm>
          <a:prstGeom prst="ellipse">
            <a:avLst/>
          </a:prstGeom>
          <a:solidFill>
            <a:schemeClr val="bg1"/>
          </a:solidFill>
          <a:ln w="9525">
            <a:solidFill>
              <a:schemeClr val="tx1"/>
            </a:solidFill>
            <a:round/>
            <a:headEnd/>
            <a:tailEnd/>
          </a:ln>
          <a:effectLst/>
        </p:spPr>
        <p:txBody>
          <a:bodyPr wrap="none" anchor="ctr"/>
          <a:lstStyle/>
          <a:p>
            <a:endParaRPr lang="zh-CN" altLang="en-US"/>
          </a:p>
        </p:txBody>
      </p:sp>
      <p:sp>
        <p:nvSpPr>
          <p:cNvPr id="1298442" name="Oval 10"/>
          <p:cNvSpPr>
            <a:spLocks noChangeArrowheads="1"/>
          </p:cNvSpPr>
          <p:nvPr/>
        </p:nvSpPr>
        <p:spPr bwMode="auto">
          <a:xfrm>
            <a:off x="2120900" y="4797425"/>
            <a:ext cx="287338" cy="287338"/>
          </a:xfrm>
          <a:prstGeom prst="ellipse">
            <a:avLst/>
          </a:prstGeom>
          <a:solidFill>
            <a:schemeClr val="bg1"/>
          </a:solidFill>
          <a:ln w="9525">
            <a:solidFill>
              <a:schemeClr val="tx1"/>
            </a:solidFill>
            <a:round/>
            <a:headEnd/>
            <a:tailEnd/>
          </a:ln>
          <a:effectLst/>
        </p:spPr>
        <p:txBody>
          <a:bodyPr wrap="none" anchor="ctr"/>
          <a:lstStyle/>
          <a:p>
            <a:endParaRPr lang="zh-CN" altLang="en-US"/>
          </a:p>
        </p:txBody>
      </p:sp>
      <p:sp>
        <p:nvSpPr>
          <p:cNvPr id="1298443" name="Oval 11"/>
          <p:cNvSpPr>
            <a:spLocks noChangeArrowheads="1"/>
          </p:cNvSpPr>
          <p:nvPr/>
        </p:nvSpPr>
        <p:spPr bwMode="auto">
          <a:xfrm>
            <a:off x="5795963" y="1412875"/>
            <a:ext cx="287337" cy="287338"/>
          </a:xfrm>
          <a:prstGeom prst="ellipse">
            <a:avLst/>
          </a:prstGeom>
          <a:solidFill>
            <a:schemeClr val="bg1"/>
          </a:solidFill>
          <a:ln w="9525">
            <a:solidFill>
              <a:schemeClr val="tx1"/>
            </a:solidFill>
            <a:round/>
            <a:headEnd/>
            <a:tailEnd/>
          </a:ln>
          <a:effectLst/>
        </p:spPr>
        <p:txBody>
          <a:bodyPr wrap="none" anchor="ctr"/>
          <a:lstStyle/>
          <a:p>
            <a:endParaRPr lang="zh-CN" altLang="en-US"/>
          </a:p>
        </p:txBody>
      </p:sp>
      <p:sp>
        <p:nvSpPr>
          <p:cNvPr id="1298444" name="Line 12"/>
          <p:cNvSpPr>
            <a:spLocks noChangeShapeType="1"/>
          </p:cNvSpPr>
          <p:nvPr/>
        </p:nvSpPr>
        <p:spPr bwMode="auto">
          <a:xfrm>
            <a:off x="2268538" y="1557338"/>
            <a:ext cx="0" cy="5229225"/>
          </a:xfrm>
          <a:prstGeom prst="line">
            <a:avLst/>
          </a:prstGeom>
          <a:noFill/>
          <a:ln w="38100">
            <a:solidFill>
              <a:srgbClr val="FFFF00"/>
            </a:solidFill>
            <a:round/>
            <a:headEnd/>
            <a:tailEnd/>
          </a:ln>
          <a:effectLst/>
        </p:spPr>
        <p:txBody>
          <a:bodyPr/>
          <a:lstStyle/>
          <a:p>
            <a:endParaRPr lang="zh-CN" altLang="en-US"/>
          </a:p>
        </p:txBody>
      </p:sp>
      <p:sp>
        <p:nvSpPr>
          <p:cNvPr id="1298445" name="Line 13"/>
          <p:cNvSpPr>
            <a:spLocks noChangeShapeType="1"/>
          </p:cNvSpPr>
          <p:nvPr/>
        </p:nvSpPr>
        <p:spPr bwMode="auto">
          <a:xfrm flipH="1">
            <a:off x="2268538" y="1557338"/>
            <a:ext cx="5472112" cy="5229225"/>
          </a:xfrm>
          <a:prstGeom prst="line">
            <a:avLst/>
          </a:prstGeom>
          <a:noFill/>
          <a:ln w="38100">
            <a:solidFill>
              <a:srgbClr val="FFFF00"/>
            </a:solidFill>
            <a:round/>
            <a:headEnd/>
            <a:tailEnd/>
          </a:ln>
          <a:effectLst/>
        </p:spPr>
        <p:txBody>
          <a:bodyPr/>
          <a:lstStyle/>
          <a:p>
            <a:endParaRPr lang="zh-CN" altLang="en-US"/>
          </a:p>
        </p:txBody>
      </p:sp>
      <p:sp>
        <p:nvSpPr>
          <p:cNvPr id="1298446" name="Line 14"/>
          <p:cNvSpPr>
            <a:spLocks noChangeShapeType="1"/>
          </p:cNvSpPr>
          <p:nvPr/>
        </p:nvSpPr>
        <p:spPr bwMode="auto">
          <a:xfrm flipH="1" flipV="1">
            <a:off x="2238375" y="1557338"/>
            <a:ext cx="5502275" cy="0"/>
          </a:xfrm>
          <a:prstGeom prst="line">
            <a:avLst/>
          </a:prstGeom>
          <a:noFill/>
          <a:ln w="38100">
            <a:solidFill>
              <a:srgbClr val="FFFF00"/>
            </a:solidFill>
            <a:round/>
            <a:headEnd/>
            <a:tailEnd/>
          </a:ln>
          <a:effectLst/>
        </p:spPr>
        <p:txBody>
          <a:bodyPr/>
          <a:lstStyle/>
          <a:p>
            <a:endParaRPr lang="zh-CN" altLang="en-US"/>
          </a:p>
        </p:txBody>
      </p:sp>
      <p:sp>
        <p:nvSpPr>
          <p:cNvPr id="1298447" name="Line 15"/>
          <p:cNvSpPr>
            <a:spLocks noChangeShapeType="1"/>
          </p:cNvSpPr>
          <p:nvPr/>
        </p:nvSpPr>
        <p:spPr bwMode="auto">
          <a:xfrm>
            <a:off x="2268538" y="1557338"/>
            <a:ext cx="3671887" cy="3384550"/>
          </a:xfrm>
          <a:prstGeom prst="line">
            <a:avLst/>
          </a:prstGeom>
          <a:noFill/>
          <a:ln w="38100">
            <a:solidFill>
              <a:srgbClr val="FFFF00"/>
            </a:solidFill>
            <a:round/>
            <a:headEnd/>
            <a:tailEnd/>
          </a:ln>
          <a:effectLst/>
        </p:spPr>
        <p:txBody>
          <a:bodyPr/>
          <a:lstStyle/>
          <a:p>
            <a:endParaRPr lang="zh-CN" altLang="en-US"/>
          </a:p>
        </p:txBody>
      </p:sp>
      <p:sp>
        <p:nvSpPr>
          <p:cNvPr id="16" name="标题 15"/>
          <p:cNvSpPr>
            <a:spLocks noGrp="1"/>
          </p:cNvSpPr>
          <p:nvPr>
            <p:ph type="title"/>
          </p:nvPr>
        </p:nvSpPr>
        <p:spPr>
          <a:xfrm>
            <a:off x="1214414" y="71414"/>
            <a:ext cx="7400948" cy="857256"/>
          </a:xfrm>
        </p:spPr>
        <p:txBody>
          <a:bodyPr/>
          <a:lstStyle/>
          <a:p>
            <a:pPr algn="l"/>
            <a:r>
              <a:rPr lang="zh-CN" altLang="en-US" sz="4400" dirty="0"/>
              <a:t>九孔问题</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98444"/>
                                        </p:tgtEl>
                                        <p:attrNameLst>
                                          <p:attrName>style.visibility</p:attrName>
                                        </p:attrNameLst>
                                      </p:cBhvr>
                                      <p:to>
                                        <p:strVal val="visible"/>
                                      </p:to>
                                    </p:set>
                                    <p:animEffect transition="in" filter="wipe(up)">
                                      <p:cBhvr>
                                        <p:cTn id="7" dur="500"/>
                                        <p:tgtEl>
                                          <p:spTgt spid="129844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98445"/>
                                        </p:tgtEl>
                                        <p:attrNameLst>
                                          <p:attrName>style.visibility</p:attrName>
                                        </p:attrNameLst>
                                      </p:cBhvr>
                                      <p:to>
                                        <p:strVal val="visible"/>
                                      </p:to>
                                    </p:set>
                                    <p:animEffect transition="in" filter="wipe(down)">
                                      <p:cBhvr>
                                        <p:cTn id="11" dur="500"/>
                                        <p:tgtEl>
                                          <p:spTgt spid="1298445"/>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298446"/>
                                        </p:tgtEl>
                                        <p:attrNameLst>
                                          <p:attrName>style.visibility</p:attrName>
                                        </p:attrNameLst>
                                      </p:cBhvr>
                                      <p:to>
                                        <p:strVal val="visible"/>
                                      </p:to>
                                    </p:set>
                                    <p:animEffect transition="in" filter="wipe(right)">
                                      <p:cBhvr>
                                        <p:cTn id="15" dur="500"/>
                                        <p:tgtEl>
                                          <p:spTgt spid="1298446"/>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298447"/>
                                        </p:tgtEl>
                                        <p:attrNameLst>
                                          <p:attrName>style.visibility</p:attrName>
                                        </p:attrNameLst>
                                      </p:cBhvr>
                                      <p:to>
                                        <p:strVal val="visible"/>
                                      </p:to>
                                    </p:set>
                                    <p:animEffect transition="in" filter="wipe(up)">
                                      <p:cBhvr>
                                        <p:cTn id="19" dur="500"/>
                                        <p:tgtEl>
                                          <p:spTgt spid="1298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8444" grpId="0" animBg="1"/>
      <p:bldP spid="1298445" grpId="0" animBg="1"/>
      <p:bldP spid="1298446" grpId="0" animBg="1"/>
      <p:bldP spid="129844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接连接符 39"/>
          <p:cNvCxnSpPr/>
          <p:nvPr/>
        </p:nvCxnSpPr>
        <p:spPr>
          <a:xfrm>
            <a:off x="5143504" y="2428868"/>
            <a:ext cx="3000396" cy="2643206"/>
          </a:xfrm>
          <a:prstGeom prst="line">
            <a:avLst/>
          </a:prstGeom>
          <a:ln w="762000"/>
        </p:spPr>
        <p:style>
          <a:lnRef idx="1">
            <a:schemeClr val="accent1"/>
          </a:lnRef>
          <a:fillRef idx="0">
            <a:schemeClr val="accent1"/>
          </a:fillRef>
          <a:effectRef idx="0">
            <a:schemeClr val="accent1"/>
          </a:effectRef>
          <a:fontRef idx="minor">
            <a:schemeClr val="tx1"/>
          </a:fontRef>
        </p:style>
      </p:cxnSp>
      <p:sp>
        <p:nvSpPr>
          <p:cNvPr id="16" name="标题 15"/>
          <p:cNvSpPr>
            <a:spLocks noGrp="1"/>
          </p:cNvSpPr>
          <p:nvPr>
            <p:ph type="title"/>
          </p:nvPr>
        </p:nvSpPr>
        <p:spPr>
          <a:xfrm>
            <a:off x="1214414" y="71414"/>
            <a:ext cx="7400948" cy="857256"/>
          </a:xfrm>
        </p:spPr>
        <p:txBody>
          <a:bodyPr/>
          <a:lstStyle/>
          <a:p>
            <a:pPr algn="l"/>
            <a:r>
              <a:rPr lang="zh-CN" altLang="en-US" sz="4400" dirty="0"/>
              <a:t>九孔问题</a:t>
            </a:r>
          </a:p>
        </p:txBody>
      </p:sp>
      <p:grpSp>
        <p:nvGrpSpPr>
          <p:cNvPr id="2" name="组合 50"/>
          <p:cNvGrpSpPr>
            <a:grpSpLocks/>
          </p:cNvGrpSpPr>
          <p:nvPr/>
        </p:nvGrpSpPr>
        <p:grpSpPr bwMode="auto">
          <a:xfrm>
            <a:off x="428596" y="2571744"/>
            <a:ext cx="4071966" cy="2092322"/>
            <a:chOff x="179512" y="4509120"/>
            <a:chExt cx="3096344" cy="1512168"/>
          </a:xfrm>
        </p:grpSpPr>
        <p:sp>
          <p:nvSpPr>
            <p:cNvPr id="18" name="椭圆 17"/>
            <p:cNvSpPr/>
            <p:nvPr/>
          </p:nvSpPr>
          <p:spPr>
            <a:xfrm>
              <a:off x="1043313" y="4580523"/>
              <a:ext cx="215950" cy="217385"/>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sp>
          <p:nvSpPr>
            <p:cNvPr id="19" name="椭圆 18"/>
            <p:cNvSpPr/>
            <p:nvPr/>
          </p:nvSpPr>
          <p:spPr>
            <a:xfrm>
              <a:off x="1619708" y="4580523"/>
              <a:ext cx="215950" cy="217385"/>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sp>
          <p:nvSpPr>
            <p:cNvPr id="20" name="椭圆 19"/>
            <p:cNvSpPr/>
            <p:nvPr/>
          </p:nvSpPr>
          <p:spPr>
            <a:xfrm>
              <a:off x="2196105" y="4580523"/>
              <a:ext cx="215950" cy="217385"/>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sp>
          <p:nvSpPr>
            <p:cNvPr id="21" name="椭圆 20"/>
            <p:cNvSpPr/>
            <p:nvPr/>
          </p:nvSpPr>
          <p:spPr>
            <a:xfrm>
              <a:off x="1043313" y="5156512"/>
              <a:ext cx="215950" cy="217384"/>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sp>
          <p:nvSpPr>
            <p:cNvPr id="22" name="椭圆 21"/>
            <p:cNvSpPr/>
            <p:nvPr/>
          </p:nvSpPr>
          <p:spPr>
            <a:xfrm>
              <a:off x="1619708" y="5156512"/>
              <a:ext cx="215950" cy="217384"/>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sp>
          <p:nvSpPr>
            <p:cNvPr id="23" name="椭圆 22"/>
            <p:cNvSpPr/>
            <p:nvPr/>
          </p:nvSpPr>
          <p:spPr>
            <a:xfrm>
              <a:off x="2196105" y="5156512"/>
              <a:ext cx="215950" cy="217384"/>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sp>
          <p:nvSpPr>
            <p:cNvPr id="24" name="椭圆 23"/>
            <p:cNvSpPr/>
            <p:nvPr/>
          </p:nvSpPr>
          <p:spPr>
            <a:xfrm>
              <a:off x="1043313" y="5732500"/>
              <a:ext cx="215950" cy="217385"/>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sp>
          <p:nvSpPr>
            <p:cNvPr id="25" name="椭圆 24"/>
            <p:cNvSpPr/>
            <p:nvPr/>
          </p:nvSpPr>
          <p:spPr>
            <a:xfrm>
              <a:off x="1619708" y="5732500"/>
              <a:ext cx="215950" cy="217385"/>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sp>
          <p:nvSpPr>
            <p:cNvPr id="26" name="椭圆 25"/>
            <p:cNvSpPr/>
            <p:nvPr/>
          </p:nvSpPr>
          <p:spPr>
            <a:xfrm>
              <a:off x="2196105" y="5732500"/>
              <a:ext cx="215950" cy="217385"/>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cxnSp>
          <p:nvCxnSpPr>
            <p:cNvPr id="27" name="直接连接符 26"/>
            <p:cNvCxnSpPr/>
            <p:nvPr/>
          </p:nvCxnSpPr>
          <p:spPr>
            <a:xfrm flipV="1">
              <a:off x="179512" y="4509120"/>
              <a:ext cx="2519947" cy="43159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79512" y="4940715"/>
              <a:ext cx="3096344" cy="64897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rot="10800000" flipV="1">
              <a:off x="395462" y="5589693"/>
              <a:ext cx="2880394" cy="431595"/>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 name="组合 42"/>
          <p:cNvGrpSpPr/>
          <p:nvPr/>
        </p:nvGrpSpPr>
        <p:grpSpPr>
          <a:xfrm>
            <a:off x="6215074" y="3286124"/>
            <a:ext cx="644074" cy="714380"/>
            <a:chOff x="6213942" y="2571744"/>
            <a:chExt cx="644074" cy="714380"/>
          </a:xfrm>
        </p:grpSpPr>
        <p:sp>
          <p:nvSpPr>
            <p:cNvPr id="30" name="椭圆 29"/>
            <p:cNvSpPr/>
            <p:nvPr/>
          </p:nvSpPr>
          <p:spPr>
            <a:xfrm>
              <a:off x="6215074" y="2571744"/>
              <a:ext cx="142876" cy="142876"/>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6472930" y="2571744"/>
              <a:ext cx="142876" cy="142876"/>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715140" y="2571744"/>
              <a:ext cx="142876" cy="142876"/>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215074" y="2857496"/>
              <a:ext cx="142876" cy="142876"/>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6472930" y="2857496"/>
              <a:ext cx="142876" cy="142876"/>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6715140" y="2857496"/>
              <a:ext cx="142876" cy="142876"/>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213942" y="3143248"/>
              <a:ext cx="142876" cy="142876"/>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6471798" y="3143248"/>
              <a:ext cx="142876" cy="142876"/>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6714008" y="3143248"/>
              <a:ext cx="142876" cy="142876"/>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457200" y="130622"/>
            <a:ext cx="8229600" cy="850106"/>
          </a:xfrm>
        </p:spPr>
        <p:txBody>
          <a:bodyPr/>
          <a:lstStyle/>
          <a:p>
            <a:r>
              <a:rPr lang="zh-CN" altLang="en-US" sz="4800" b="1" dirty="0">
                <a:solidFill>
                  <a:srgbClr val="FFFF00"/>
                </a:solidFill>
                <a:effectLst>
                  <a:outerShdw blurRad="38100" dist="38100" dir="2700000" algn="tl">
                    <a:srgbClr val="000000"/>
                  </a:outerShdw>
                </a:effectLst>
                <a:ea typeface="华文彩云" pitchFamily="2" charset="-122"/>
              </a:rPr>
              <a:t>内		容</a:t>
            </a:r>
          </a:p>
        </p:txBody>
      </p:sp>
      <p:sp>
        <p:nvSpPr>
          <p:cNvPr id="6" name="内容占位符 5"/>
          <p:cNvSpPr>
            <a:spLocks noGrp="1"/>
          </p:cNvSpPr>
          <p:nvPr>
            <p:ph sz="half" idx="1"/>
          </p:nvPr>
        </p:nvSpPr>
        <p:spPr>
          <a:xfrm>
            <a:off x="1321296" y="1600200"/>
            <a:ext cx="6635080" cy="4525963"/>
          </a:xfrm>
        </p:spPr>
        <p:txBody>
          <a:bodyPr/>
          <a:lstStyle/>
          <a:p>
            <a:pPr marL="571500" indent="-571500">
              <a:lnSpc>
                <a:spcPct val="120000"/>
              </a:lnSpc>
              <a:buClr>
                <a:srgbClr val="C00000"/>
              </a:buClr>
              <a:buSzPct val="80000"/>
              <a:buFont typeface="Wingdings" pitchFamily="2" charset="2"/>
              <a:buChar char="J"/>
            </a:pPr>
            <a:r>
              <a:rPr lang="zh-CN" altLang="en-US" sz="3200" b="1" dirty="0">
                <a:latin typeface="华文楷体" pitchFamily="2" charset="-122"/>
                <a:ea typeface="华文楷体" pitchFamily="2" charset="-122"/>
              </a:rPr>
              <a:t>常见</a:t>
            </a:r>
            <a:r>
              <a:rPr lang="en-US" sz="3200" b="1" dirty="0">
                <a:latin typeface="华文楷体" pitchFamily="2" charset="-122"/>
                <a:ea typeface="华文楷体" pitchFamily="2" charset="-122"/>
              </a:rPr>
              <a:t>ERP</a:t>
            </a:r>
            <a:r>
              <a:rPr lang="zh-CN" altLang="en-US" sz="3200" b="1" dirty="0">
                <a:latin typeface="华文楷体" pitchFamily="2" charset="-122"/>
                <a:ea typeface="华文楷体" pitchFamily="2" charset="-122"/>
              </a:rPr>
              <a:t>成分</a:t>
            </a:r>
            <a:endParaRPr lang="en-US" altLang="zh-CN" sz="3200" b="1" dirty="0">
              <a:latin typeface="华文楷体" pitchFamily="2" charset="-122"/>
              <a:ea typeface="华文楷体" pitchFamily="2" charset="-122"/>
            </a:endParaRPr>
          </a:p>
          <a:p>
            <a:pPr marL="571500" indent="-571500">
              <a:lnSpc>
                <a:spcPct val="120000"/>
              </a:lnSpc>
              <a:buClr>
                <a:srgbClr val="C00000"/>
              </a:buClr>
              <a:buSzPct val="80000"/>
              <a:buFont typeface="Wingdings" pitchFamily="2" charset="2"/>
              <a:buChar char="J"/>
            </a:pPr>
            <a:r>
              <a:rPr lang="zh-CN" altLang="en-US" sz="3200" b="1" dirty="0">
                <a:latin typeface="华文楷体" pitchFamily="2" charset="-122"/>
                <a:ea typeface="华文楷体" pitchFamily="2" charset="-122"/>
              </a:rPr>
              <a:t>注意研究</a:t>
            </a:r>
            <a:endParaRPr lang="en-US" altLang="zh-CN" sz="3200" dirty="0"/>
          </a:p>
          <a:p>
            <a:pPr marL="571500" indent="-571500">
              <a:lnSpc>
                <a:spcPct val="120000"/>
              </a:lnSpc>
              <a:buClr>
                <a:srgbClr val="C00000"/>
              </a:buClr>
              <a:buSzPct val="80000"/>
              <a:buFont typeface="Wingdings" pitchFamily="2" charset="2"/>
              <a:buChar char="J"/>
            </a:pPr>
            <a:r>
              <a:rPr lang="zh-CN" altLang="en-US" sz="3200" b="1" dirty="0">
                <a:latin typeface="华文楷体" pitchFamily="2" charset="-122"/>
                <a:ea typeface="华文楷体" pitchFamily="2" charset="-122"/>
              </a:rPr>
              <a:t>记忆研究</a:t>
            </a:r>
            <a:endParaRPr lang="en-US" altLang="zh-CN" sz="3200" b="1" dirty="0">
              <a:latin typeface="华文楷体" pitchFamily="2" charset="-122"/>
              <a:ea typeface="华文楷体" pitchFamily="2" charset="-122"/>
            </a:endParaRPr>
          </a:p>
          <a:p>
            <a:pPr marL="571500" indent="-571500">
              <a:lnSpc>
                <a:spcPct val="120000"/>
              </a:lnSpc>
              <a:buClr>
                <a:srgbClr val="C00000"/>
              </a:buClr>
              <a:buSzPct val="80000"/>
              <a:buFont typeface="Wingdings" pitchFamily="2" charset="2"/>
              <a:buChar char="J"/>
            </a:pPr>
            <a:r>
              <a:rPr lang="zh-CN" altLang="en-US" sz="3200" b="1" dirty="0">
                <a:latin typeface="华文楷体" pitchFamily="2" charset="-122"/>
                <a:ea typeface="华文楷体" pitchFamily="2" charset="-122"/>
              </a:rPr>
              <a:t>思维研究</a:t>
            </a:r>
            <a:endParaRPr lang="en-US" altLang="zh-CN" sz="3200" b="1" dirty="0">
              <a:latin typeface="华文楷体" pitchFamily="2" charset="-122"/>
              <a:ea typeface="华文楷体" pitchFamily="2" charset="-122"/>
            </a:endParaRPr>
          </a:p>
          <a:p>
            <a:pPr marL="571500" indent="-571500">
              <a:lnSpc>
                <a:spcPct val="120000"/>
              </a:lnSpc>
              <a:buClr>
                <a:srgbClr val="C00000"/>
              </a:buClr>
              <a:buSzPct val="80000"/>
              <a:buFont typeface="Wingdings" pitchFamily="2" charset="2"/>
              <a:buChar char="J"/>
            </a:pPr>
            <a:r>
              <a:rPr lang="zh-CN" altLang="en-US" sz="3200" b="1" dirty="0">
                <a:latin typeface="华文楷体" pitchFamily="2" charset="-122"/>
                <a:ea typeface="华文楷体" pitchFamily="2" charset="-122"/>
              </a:rPr>
              <a:t>情绪与 认知</a:t>
            </a:r>
            <a:endParaRPr lang="en-US" altLang="zh-CN" sz="3200" b="1" dirty="0">
              <a:latin typeface="华文楷体" pitchFamily="2" charset="-122"/>
              <a:ea typeface="华文楷体" pitchFamily="2" charset="-122"/>
            </a:endParaRPr>
          </a:p>
          <a:p>
            <a:pPr marL="571500" indent="-571500">
              <a:lnSpc>
                <a:spcPct val="120000"/>
              </a:lnSpc>
              <a:buClr>
                <a:srgbClr val="C00000"/>
              </a:buClr>
              <a:buSzPct val="80000"/>
              <a:buFont typeface="Wingdings" pitchFamily="2" charset="2"/>
              <a:buChar char="J"/>
            </a:pPr>
            <a:endParaRPr lang="zh-CN" altLang="en-US" sz="3200" b="1" dirty="0">
              <a:effectLst>
                <a:outerShdw blurRad="38100" dist="38100" dir="2700000" algn="tl">
                  <a:srgbClr val="000000"/>
                </a:outerShdw>
              </a:effectLst>
              <a:latin typeface="华文楷体" pitchFamily="2" charset="-122"/>
              <a:ea typeface="华文楷体" pitchFamily="2" charset="-122"/>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p:nvPr>
        </p:nvSpPr>
        <p:spPr/>
        <p:txBody>
          <a:bodyPr/>
          <a:lstStyle/>
          <a:p>
            <a:r>
              <a:rPr lang="zh-CN" altLang="en-US" dirty="0">
                <a:cs typeface="Times New Roman" pitchFamily="18" charset="0"/>
              </a:rPr>
              <a:t>六根火柴问题</a:t>
            </a:r>
            <a:endParaRPr lang="zh-CN" altLang="en-US" dirty="0"/>
          </a:p>
        </p:txBody>
      </p:sp>
      <p:pic>
        <p:nvPicPr>
          <p:cNvPr id="26" name="内容占位符 25" descr="6根火柴1.jpg"/>
          <p:cNvPicPr>
            <a:picLocks noGrp="1" noChangeAspect="1"/>
          </p:cNvPicPr>
          <p:nvPr>
            <p:ph idx="1"/>
          </p:nvPr>
        </p:nvPicPr>
        <p:blipFill>
          <a:blip r:embed="rId2" cstate="print"/>
          <a:stretch>
            <a:fillRect/>
          </a:stretch>
        </p:blipFill>
        <p:spPr>
          <a:xfrm>
            <a:off x="428596" y="1785926"/>
            <a:ext cx="3314700" cy="3683000"/>
          </a:xfrm>
        </p:spPr>
      </p:pic>
      <p:pic>
        <p:nvPicPr>
          <p:cNvPr id="27" name="图片 26" descr="6根火柴2.jpg"/>
          <p:cNvPicPr>
            <a:picLocks noChangeAspect="1"/>
          </p:cNvPicPr>
          <p:nvPr/>
        </p:nvPicPr>
        <p:blipFill>
          <a:blip r:embed="rId3" cstate="print"/>
          <a:stretch>
            <a:fillRect/>
          </a:stretch>
        </p:blipFill>
        <p:spPr>
          <a:xfrm>
            <a:off x="4714876" y="1643050"/>
            <a:ext cx="3346452" cy="333256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outVertical)">
                                      <p:cBhvr>
                                        <p:cTn id="7"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24"/>
            <a:ext cx="8229600" cy="1000132"/>
          </a:xfrm>
        </p:spPr>
        <p:txBody>
          <a:bodyPr/>
          <a:lstStyle/>
          <a:p>
            <a:r>
              <a:rPr lang="zh-CN" altLang="en-US" b="1" dirty="0">
                <a:solidFill>
                  <a:srgbClr val="FFFF00"/>
                </a:solidFill>
              </a:rPr>
              <a:t>从行为研究到脑成像研究</a:t>
            </a:r>
          </a:p>
        </p:txBody>
      </p:sp>
      <p:sp>
        <p:nvSpPr>
          <p:cNvPr id="2" name="内容占位符 1"/>
          <p:cNvSpPr>
            <a:spLocks noGrp="1"/>
          </p:cNvSpPr>
          <p:nvPr>
            <p:ph sz="half" idx="1"/>
          </p:nvPr>
        </p:nvSpPr>
        <p:spPr>
          <a:xfrm>
            <a:off x="285720" y="1546243"/>
            <a:ext cx="4429156" cy="4525963"/>
          </a:xfrm>
        </p:spPr>
        <p:txBody>
          <a:bodyPr/>
          <a:lstStyle/>
          <a:p>
            <a:pPr marL="449263" indent="-449263">
              <a:spcAft>
                <a:spcPts val="1200"/>
              </a:spcAft>
              <a:buClr>
                <a:srgbClr val="C00000"/>
              </a:buClr>
              <a:buSzPct val="80000"/>
              <a:buFont typeface="Wingdings" pitchFamily="2" charset="2"/>
              <a:buChar char="l"/>
            </a:pPr>
            <a:r>
              <a:rPr lang="zh-CN" altLang="en-US" b="1" dirty="0"/>
              <a:t>顿悟问题的显著特征</a:t>
            </a:r>
            <a:endParaRPr lang="en-US" altLang="zh-CN" b="1" dirty="0"/>
          </a:p>
          <a:p>
            <a:pPr marL="623888" indent="-449263">
              <a:spcAft>
                <a:spcPts val="1200"/>
              </a:spcAft>
              <a:buNone/>
            </a:pPr>
            <a:r>
              <a:rPr lang="en-US" altLang="zh-CN" sz="2400" b="1" dirty="0"/>
              <a:t>1</a:t>
            </a:r>
            <a:r>
              <a:rPr lang="zh-CN" altLang="en-US" sz="2400" b="1" dirty="0"/>
              <a:t>、顿悟问题的解决并不需要特殊的认知技能</a:t>
            </a:r>
            <a:r>
              <a:rPr lang="en-US" altLang="zh-CN" sz="2400" b="1" dirty="0"/>
              <a:t>;</a:t>
            </a:r>
          </a:p>
          <a:p>
            <a:pPr marL="623888" indent="-449263">
              <a:spcAft>
                <a:spcPts val="1200"/>
              </a:spcAft>
              <a:buNone/>
            </a:pPr>
            <a:r>
              <a:rPr lang="en-US" altLang="zh-CN" sz="2400" b="1" dirty="0"/>
              <a:t>2</a:t>
            </a:r>
            <a:r>
              <a:rPr lang="zh-CN" altLang="en-US" sz="2400" b="1" dirty="0"/>
              <a:t>、在解决顿悟问题的过程中往往会遇到一个明显的障碍</a:t>
            </a:r>
            <a:r>
              <a:rPr lang="en-US" altLang="zh-CN" sz="2400" b="1" dirty="0"/>
              <a:t>,</a:t>
            </a:r>
            <a:r>
              <a:rPr lang="zh-CN" altLang="en-US" sz="2400" b="1" dirty="0"/>
              <a:t>这个障碍让他们感到不知所措</a:t>
            </a:r>
            <a:r>
              <a:rPr lang="en-US" altLang="zh-CN" sz="2400" b="1" dirty="0"/>
              <a:t>; </a:t>
            </a:r>
          </a:p>
          <a:p>
            <a:pPr marL="623888" indent="-449263">
              <a:spcAft>
                <a:spcPts val="1200"/>
              </a:spcAft>
              <a:buNone/>
            </a:pPr>
            <a:r>
              <a:rPr lang="en-US" altLang="zh-CN" sz="2400" b="1" dirty="0"/>
              <a:t>3</a:t>
            </a:r>
            <a:r>
              <a:rPr lang="zh-CN" altLang="en-US" sz="2400" b="1" dirty="0"/>
              <a:t>、这个障碍一旦被打破</a:t>
            </a:r>
            <a:r>
              <a:rPr lang="en-US" altLang="zh-CN" sz="2400" b="1" dirty="0"/>
              <a:t>,</a:t>
            </a:r>
            <a:r>
              <a:rPr lang="zh-CN" altLang="en-US" sz="2400" b="1" dirty="0"/>
              <a:t>顿悟问题就会迎刃而解</a:t>
            </a:r>
            <a:r>
              <a:rPr lang="en-US" altLang="zh-CN" sz="2400" b="1" dirty="0"/>
              <a:t>,</a:t>
            </a:r>
            <a:r>
              <a:rPr lang="zh-CN" altLang="en-US" sz="2400" b="1" dirty="0"/>
              <a:t> 会有一种伴随情感释放的“啊哈”的体验</a:t>
            </a:r>
          </a:p>
        </p:txBody>
      </p:sp>
      <p:sp>
        <p:nvSpPr>
          <p:cNvPr id="4" name="内容占位符 3"/>
          <p:cNvSpPr>
            <a:spLocks noGrp="1"/>
          </p:cNvSpPr>
          <p:nvPr>
            <p:ph sz="half" idx="2"/>
          </p:nvPr>
        </p:nvSpPr>
        <p:spPr>
          <a:xfrm>
            <a:off x="5033994" y="1428736"/>
            <a:ext cx="4038600" cy="4525963"/>
          </a:xfrm>
        </p:spPr>
        <p:txBody>
          <a:bodyPr/>
          <a:lstStyle/>
          <a:p>
            <a:pPr marL="449263" indent="-449263">
              <a:lnSpc>
                <a:spcPct val="150000"/>
              </a:lnSpc>
              <a:buClr>
                <a:srgbClr val="C00000"/>
              </a:buClr>
              <a:buSzPct val="80000"/>
              <a:buFont typeface="Wingdings" pitchFamily="2" charset="2"/>
              <a:buChar char="l"/>
            </a:pPr>
            <a:r>
              <a:rPr lang="zh-CN" altLang="en-US" b="1" dirty="0"/>
              <a:t>方法学难点：</a:t>
            </a:r>
            <a:endParaRPr lang="en-US" altLang="zh-CN" b="1" dirty="0"/>
          </a:p>
          <a:p>
            <a:pPr marL="849313" lvl="2" indent="-449263">
              <a:lnSpc>
                <a:spcPct val="150000"/>
              </a:lnSpc>
              <a:buClr>
                <a:srgbClr val="C00000"/>
              </a:buClr>
              <a:buSzPct val="80000"/>
              <a:buFont typeface="Wingdings" pitchFamily="2" charset="2"/>
              <a:buChar char="l"/>
            </a:pPr>
            <a:r>
              <a:rPr lang="zh-CN" altLang="en-US" sz="2400" b="1" dirty="0"/>
              <a:t>精确的时间点</a:t>
            </a:r>
            <a:endParaRPr lang="en-US" altLang="zh-CN" sz="2400" b="1" dirty="0"/>
          </a:p>
          <a:p>
            <a:pPr marL="849313" lvl="2" indent="-449263">
              <a:lnSpc>
                <a:spcPct val="150000"/>
              </a:lnSpc>
              <a:buClr>
                <a:srgbClr val="C00000"/>
              </a:buClr>
              <a:buSzPct val="80000"/>
              <a:buFont typeface="Wingdings" pitchFamily="2" charset="2"/>
              <a:buChar char="l"/>
            </a:pPr>
            <a:r>
              <a:rPr lang="zh-CN" altLang="en-US" sz="2400" b="1" dirty="0"/>
              <a:t>重复数十次</a:t>
            </a:r>
          </a:p>
          <a:p>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2962" name="Rectangle 2"/>
          <p:cNvSpPr>
            <a:spLocks noGrp="1" noChangeArrowheads="1"/>
          </p:cNvSpPr>
          <p:nvPr>
            <p:ph type="title"/>
          </p:nvPr>
        </p:nvSpPr>
        <p:spPr/>
        <p:txBody>
          <a:bodyPr/>
          <a:lstStyle/>
          <a:p>
            <a:r>
              <a:rPr lang="zh-CN" altLang="en-US" b="1" dirty="0">
                <a:solidFill>
                  <a:srgbClr val="FFFF00"/>
                </a:solidFill>
                <a:effectLst>
                  <a:outerShdw blurRad="38100" dist="38100" dir="2700000" algn="tl">
                    <a:srgbClr val="C0C0C0"/>
                  </a:outerShdw>
                </a:effectLst>
              </a:rPr>
              <a:t>刺激材料</a:t>
            </a:r>
            <a:r>
              <a:rPr lang="en-US" altLang="zh-CN" b="1" dirty="0">
                <a:solidFill>
                  <a:srgbClr val="FFFF00"/>
                </a:solidFill>
                <a:effectLst>
                  <a:outerShdw blurRad="38100" dist="38100" dir="2700000" algn="tl">
                    <a:srgbClr val="C0C0C0"/>
                  </a:outerShdw>
                </a:effectLst>
              </a:rPr>
              <a:t> — </a:t>
            </a:r>
            <a:r>
              <a:rPr lang="zh-CN" altLang="en-US" b="1" dirty="0">
                <a:solidFill>
                  <a:srgbClr val="FFFF00"/>
                </a:solidFill>
                <a:effectLst>
                  <a:outerShdw blurRad="38100" dist="38100" dir="2700000" algn="tl">
                    <a:srgbClr val="C0C0C0"/>
                  </a:outerShdw>
                </a:effectLst>
              </a:rPr>
              <a:t>猜谜</a:t>
            </a:r>
            <a:endParaRPr lang="en-US" altLang="zh-CN" b="1" dirty="0">
              <a:solidFill>
                <a:srgbClr val="FFFF00"/>
              </a:solidFill>
              <a:effectLst>
                <a:outerShdw blurRad="38100" dist="38100" dir="2700000" algn="tl">
                  <a:srgbClr val="C0C0C0"/>
                </a:outerShdw>
              </a:effectLst>
            </a:endParaRPr>
          </a:p>
        </p:txBody>
      </p:sp>
      <p:sp>
        <p:nvSpPr>
          <p:cNvPr id="1192963" name="Rectangle 3"/>
          <p:cNvSpPr>
            <a:spLocks noGrp="1" noChangeArrowheads="1"/>
          </p:cNvSpPr>
          <p:nvPr>
            <p:ph type="body" idx="1"/>
          </p:nvPr>
        </p:nvSpPr>
        <p:spPr>
          <a:xfrm>
            <a:off x="1071538" y="1500174"/>
            <a:ext cx="6970713" cy="4267200"/>
          </a:xfrm>
        </p:spPr>
        <p:txBody>
          <a:bodyPr/>
          <a:lstStyle/>
          <a:p>
            <a:pPr>
              <a:spcAft>
                <a:spcPct val="10000"/>
              </a:spcAft>
              <a:buFont typeface="Wingdings" pitchFamily="2" charset="2"/>
              <a:buChar char="u"/>
            </a:pPr>
            <a:r>
              <a:rPr lang="zh-CN" altLang="en-US" dirty="0">
                <a:latin typeface="华文楷体" pitchFamily="2" charset="-122"/>
              </a:rPr>
              <a:t> 简单谜语</a:t>
            </a:r>
            <a:r>
              <a:rPr lang="en-US" altLang="zh-CN" dirty="0">
                <a:latin typeface="华文楷体" pitchFamily="2" charset="-122"/>
              </a:rPr>
              <a:t>——</a:t>
            </a:r>
            <a:r>
              <a:rPr lang="zh-CN" altLang="en-US" dirty="0">
                <a:latin typeface="华文楷体" pitchFamily="2" charset="-122"/>
              </a:rPr>
              <a:t>基线</a:t>
            </a:r>
            <a:r>
              <a:rPr lang="en-US" altLang="zh-CN" sz="4000" b="1" dirty="0">
                <a:solidFill>
                  <a:srgbClr val="FF0000"/>
                </a:solidFill>
                <a:latin typeface="华文楷体" pitchFamily="2" charset="-122"/>
              </a:rPr>
              <a:t> </a:t>
            </a:r>
          </a:p>
          <a:p>
            <a:pPr>
              <a:spcAft>
                <a:spcPct val="10000"/>
              </a:spcAft>
              <a:buFont typeface="Wingdings" pitchFamily="2" charset="2"/>
              <a:buChar char="u"/>
            </a:pPr>
            <a:endParaRPr lang="en-US" altLang="zh-CN" sz="4000" b="1" dirty="0">
              <a:solidFill>
                <a:srgbClr val="FF0000"/>
              </a:solidFill>
              <a:latin typeface="华文楷体" pitchFamily="2" charset="-122"/>
            </a:endParaRPr>
          </a:p>
          <a:p>
            <a:pPr>
              <a:spcAft>
                <a:spcPct val="10000"/>
              </a:spcAft>
              <a:buFont typeface="Wingdings" pitchFamily="2" charset="2"/>
              <a:buNone/>
            </a:pPr>
            <a:r>
              <a:rPr lang="zh-CN" altLang="en-US" sz="2800" b="1" dirty="0">
                <a:latin typeface="华文楷体" pitchFamily="2" charset="-122"/>
              </a:rPr>
              <a:t>因为眼睛被挡住了，所以看得更清楚了</a:t>
            </a:r>
          </a:p>
          <a:p>
            <a:pPr>
              <a:spcAft>
                <a:spcPct val="10000"/>
              </a:spcAft>
              <a:buFont typeface="Wingdings" pitchFamily="2" charset="2"/>
              <a:buNone/>
            </a:pPr>
            <a:r>
              <a:rPr lang="zh-CN" altLang="en-US" sz="2800" b="1" dirty="0">
                <a:latin typeface="华文楷体" pitchFamily="2" charset="-122"/>
              </a:rPr>
              <a:t>	</a:t>
            </a:r>
            <a:r>
              <a:rPr lang="zh-CN" altLang="en-US" sz="2800" b="1" dirty="0">
                <a:solidFill>
                  <a:srgbClr val="0000FF"/>
                </a:solidFill>
                <a:latin typeface="华文楷体" pitchFamily="2" charset="-122"/>
              </a:rPr>
              <a:t>眼镜</a:t>
            </a:r>
          </a:p>
          <a:p>
            <a:pPr>
              <a:spcAft>
                <a:spcPct val="10000"/>
              </a:spcAft>
              <a:buFont typeface="Wingdings" pitchFamily="2" charset="2"/>
              <a:buNone/>
            </a:pPr>
            <a:r>
              <a:rPr lang="zh-CN" altLang="en-US" sz="2800" b="1" dirty="0">
                <a:latin typeface="华文楷体" pitchFamily="2" charset="-122"/>
              </a:rPr>
              <a:t>因为窗户关上了，所以办公室冷了</a:t>
            </a:r>
          </a:p>
          <a:p>
            <a:pPr>
              <a:spcAft>
                <a:spcPct val="10000"/>
              </a:spcAft>
              <a:buFont typeface="Wingdings" pitchFamily="2" charset="2"/>
              <a:buNone/>
            </a:pPr>
            <a:r>
              <a:rPr lang="zh-CN" altLang="en-US" sz="2800" b="1" dirty="0">
                <a:latin typeface="华文楷体" pitchFamily="2" charset="-122"/>
              </a:rPr>
              <a:t>	</a:t>
            </a:r>
            <a:r>
              <a:rPr lang="zh-CN" altLang="en-US" sz="2800" dirty="0">
                <a:solidFill>
                  <a:srgbClr val="0000FF"/>
                </a:solidFill>
                <a:latin typeface="华文楷体" pitchFamily="2" charset="-122"/>
              </a:rPr>
              <a:t>空调</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192963">
                                            <p:txEl>
                                              <p:pRg st="0" end="0"/>
                                            </p:txEl>
                                          </p:spTgt>
                                        </p:tgtEl>
                                        <p:attrNameLst>
                                          <p:attrName>style.visibility</p:attrName>
                                        </p:attrNameLst>
                                      </p:cBhvr>
                                      <p:to>
                                        <p:strVal val="visible"/>
                                      </p:to>
                                    </p:set>
                                    <p:animEffect transition="in" filter="barn(outVertical)">
                                      <p:cBhvr>
                                        <p:cTn id="7" dur="500"/>
                                        <p:tgtEl>
                                          <p:spTgt spid="11929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192963">
                                            <p:txEl>
                                              <p:pRg st="2" end="2"/>
                                            </p:txEl>
                                          </p:spTgt>
                                        </p:tgtEl>
                                        <p:attrNameLst>
                                          <p:attrName>style.visibility</p:attrName>
                                        </p:attrNameLst>
                                      </p:cBhvr>
                                      <p:to>
                                        <p:strVal val="visible"/>
                                      </p:to>
                                    </p:set>
                                    <p:animEffect transition="in" filter="barn(outVertical)">
                                      <p:cBhvr>
                                        <p:cTn id="12" dur="500"/>
                                        <p:tgtEl>
                                          <p:spTgt spid="11929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192963">
                                            <p:txEl>
                                              <p:pRg st="3" end="3"/>
                                            </p:txEl>
                                          </p:spTgt>
                                        </p:tgtEl>
                                        <p:attrNameLst>
                                          <p:attrName>style.visibility</p:attrName>
                                        </p:attrNameLst>
                                      </p:cBhvr>
                                      <p:to>
                                        <p:strVal val="visible"/>
                                      </p:to>
                                    </p:set>
                                    <p:animEffect transition="in" filter="barn(outVertical)">
                                      <p:cBhvr>
                                        <p:cTn id="17" dur="500"/>
                                        <p:tgtEl>
                                          <p:spTgt spid="119296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1192963">
                                            <p:txEl>
                                              <p:pRg st="4" end="4"/>
                                            </p:txEl>
                                          </p:spTgt>
                                        </p:tgtEl>
                                        <p:attrNameLst>
                                          <p:attrName>style.visibility</p:attrName>
                                        </p:attrNameLst>
                                      </p:cBhvr>
                                      <p:to>
                                        <p:strVal val="visible"/>
                                      </p:to>
                                    </p:set>
                                    <p:animEffect transition="in" filter="barn(outVertical)">
                                      <p:cBhvr>
                                        <p:cTn id="22" dur="500"/>
                                        <p:tgtEl>
                                          <p:spTgt spid="119296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1192963">
                                            <p:txEl>
                                              <p:pRg st="5" end="5"/>
                                            </p:txEl>
                                          </p:spTgt>
                                        </p:tgtEl>
                                        <p:attrNameLst>
                                          <p:attrName>style.visibility</p:attrName>
                                        </p:attrNameLst>
                                      </p:cBhvr>
                                      <p:to>
                                        <p:strVal val="visible"/>
                                      </p:to>
                                    </p:set>
                                    <p:animEffect transition="in" filter="barn(outVertical)">
                                      <p:cBhvr>
                                        <p:cTn id="27" dur="500"/>
                                        <p:tgtEl>
                                          <p:spTgt spid="11929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2963" grpId="0"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99592" y="1928802"/>
            <a:ext cx="7787208" cy="4214842"/>
          </a:xfrm>
        </p:spPr>
        <p:txBody>
          <a:bodyPr/>
          <a:lstStyle/>
          <a:p>
            <a:r>
              <a:rPr lang="zh-CN" altLang="zh-CN" dirty="0"/>
              <a:t>因为它脱掉了，所以我穿上了</a:t>
            </a:r>
            <a:endParaRPr lang="en-US" altLang="zh-CN" dirty="0"/>
          </a:p>
          <a:p>
            <a:endParaRPr lang="en-US" altLang="zh-CN" dirty="0"/>
          </a:p>
          <a:p>
            <a:pPr>
              <a:buNone/>
            </a:pPr>
            <a:r>
              <a:rPr lang="en-US" altLang="zh-CN" dirty="0"/>
              <a:t>	——</a:t>
            </a:r>
            <a:r>
              <a:rPr lang="en-US" altLang="zh-CN" dirty="0">
                <a:solidFill>
                  <a:srgbClr val="0000FF"/>
                </a:solidFill>
              </a:rPr>
              <a:t> </a:t>
            </a:r>
            <a:r>
              <a:rPr lang="zh-CN" altLang="en-US" dirty="0">
                <a:solidFill>
                  <a:srgbClr val="0000FF"/>
                </a:solidFill>
                <a:latin typeface="华文楷体" pitchFamily="2" charset="-122"/>
              </a:rPr>
              <a:t>衣架</a:t>
            </a:r>
          </a:p>
        </p:txBody>
      </p:sp>
      <p:sp>
        <p:nvSpPr>
          <p:cNvPr id="3" name="标题 2"/>
          <p:cNvSpPr>
            <a:spLocks noGrp="1"/>
          </p:cNvSpPr>
          <p:nvPr>
            <p:ph type="title"/>
          </p:nvPr>
        </p:nvSpPr>
        <p:spPr/>
        <p:txBody>
          <a:bodyPr/>
          <a:lstStyle/>
          <a:p>
            <a:r>
              <a:rPr lang="zh-CN" altLang="en-US" dirty="0"/>
              <a:t>顿悟式谜语</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7" name="Rectangle 3"/>
          <p:cNvSpPr>
            <a:spLocks noGrp="1" noChangeArrowheads="1"/>
          </p:cNvSpPr>
          <p:nvPr>
            <p:ph type="body" sz="half" idx="1"/>
          </p:nvPr>
        </p:nvSpPr>
        <p:spPr>
          <a:xfrm>
            <a:off x="785786" y="1295400"/>
            <a:ext cx="3505200" cy="4765675"/>
          </a:xfrm>
        </p:spPr>
        <p:txBody>
          <a:bodyPr/>
          <a:lstStyle/>
          <a:p>
            <a:pPr marL="0" indent="482600" algn="just">
              <a:lnSpc>
                <a:spcPct val="130000"/>
              </a:lnSpc>
              <a:buFont typeface="Wingdings" pitchFamily="2" charset="2"/>
              <a:buNone/>
            </a:pPr>
            <a:r>
              <a:rPr lang="zh-CN" altLang="en-US" sz="3600" b="1" dirty="0">
                <a:latin typeface="+mj-ea"/>
                <a:ea typeface="+mj-ea"/>
              </a:rPr>
              <a:t>因为布已经撕破，所以草垛变得很有用。</a:t>
            </a:r>
            <a:endParaRPr lang="ja-JP" altLang="en-US" sz="3600" b="1" dirty="0">
              <a:latin typeface="+mj-ea"/>
              <a:ea typeface="+mj-ea"/>
            </a:endParaRPr>
          </a:p>
          <a:p>
            <a:pPr marL="0" indent="482600" algn="just">
              <a:buFont typeface="Wingdings" pitchFamily="2" charset="2"/>
              <a:buNone/>
            </a:pPr>
            <a:r>
              <a:rPr lang="zh-CN" altLang="en-US" sz="3600" b="1" dirty="0">
                <a:latin typeface="+mj-ea"/>
                <a:ea typeface="+mj-ea"/>
              </a:rPr>
              <a:t>    		</a:t>
            </a:r>
            <a:endParaRPr lang="en-US" altLang="zh-CN" sz="3600" b="1" dirty="0">
              <a:latin typeface="+mj-ea"/>
              <a:ea typeface="+mj-ea"/>
            </a:endParaRPr>
          </a:p>
          <a:p>
            <a:pPr marL="0" indent="482600" algn="just">
              <a:buFont typeface="Wingdings" pitchFamily="2" charset="2"/>
              <a:buNone/>
            </a:pPr>
            <a:r>
              <a:rPr lang="en-US" altLang="zh-CN" sz="3600" b="1" dirty="0">
                <a:latin typeface="+mj-ea"/>
                <a:ea typeface="+mj-ea"/>
              </a:rPr>
              <a:t>— </a:t>
            </a:r>
            <a:r>
              <a:rPr lang="zh-CN" altLang="en-US" sz="3600" b="1" dirty="0">
                <a:solidFill>
                  <a:srgbClr val="0000FF"/>
                </a:solidFill>
                <a:latin typeface="+mj-ea"/>
                <a:ea typeface="+mj-ea"/>
              </a:rPr>
              <a:t>降落</a:t>
            </a:r>
            <a:r>
              <a:rPr lang="ja-JP" altLang="en-US" sz="3600" b="1" dirty="0">
                <a:solidFill>
                  <a:srgbClr val="0000FF"/>
                </a:solidFill>
                <a:latin typeface="+mj-ea"/>
                <a:ea typeface="+mj-ea"/>
              </a:rPr>
              <a:t>伞</a:t>
            </a:r>
            <a:r>
              <a:rPr lang="zh-CN" altLang="en-US" sz="3600" b="1" dirty="0">
                <a:solidFill>
                  <a:srgbClr val="FFFF00"/>
                </a:solidFill>
                <a:latin typeface="+mj-ea"/>
                <a:ea typeface="+mj-ea"/>
              </a:rPr>
              <a:t> </a:t>
            </a:r>
          </a:p>
        </p:txBody>
      </p:sp>
      <p:sp>
        <p:nvSpPr>
          <p:cNvPr id="67588" name="Rectangle 4"/>
          <p:cNvSpPr>
            <a:spLocks noGrp="1" noChangeArrowheads="1"/>
          </p:cNvSpPr>
          <p:nvPr>
            <p:ph type="body" sz="half" idx="2"/>
          </p:nvPr>
        </p:nvSpPr>
        <p:spPr>
          <a:xfrm>
            <a:off x="4748186" y="1371600"/>
            <a:ext cx="3810000" cy="4800600"/>
          </a:xfrm>
        </p:spPr>
        <p:txBody>
          <a:bodyPr/>
          <a:lstStyle/>
          <a:p>
            <a:pPr>
              <a:lnSpc>
                <a:spcPct val="120000"/>
              </a:lnSpc>
              <a:spcAft>
                <a:spcPct val="30000"/>
              </a:spcAft>
              <a:buClr>
                <a:srgbClr val="C00000"/>
              </a:buClr>
              <a:buSzPct val="80000"/>
              <a:buFont typeface="Wingdings" pitchFamily="2" charset="2"/>
              <a:buChar char="Ø"/>
            </a:pPr>
            <a:r>
              <a:rPr lang="zh-CN" altLang="en-US" sz="2800" b="1" dirty="0">
                <a:latin typeface="+mj-ea"/>
                <a:ea typeface="+mj-ea"/>
              </a:rPr>
              <a:t>一种情景</a:t>
            </a:r>
            <a:r>
              <a:rPr lang="en-US" altLang="zh-CN" sz="2800" b="1" dirty="0">
                <a:latin typeface="+mj-ea"/>
                <a:ea typeface="+mj-ea"/>
              </a:rPr>
              <a:t>——</a:t>
            </a:r>
            <a:r>
              <a:rPr lang="zh-CN" altLang="en-US" sz="2800" b="1" dirty="0">
                <a:latin typeface="+mj-ea"/>
                <a:ea typeface="+mj-ea"/>
              </a:rPr>
              <a:t>不能从句子中推导而得到</a:t>
            </a:r>
          </a:p>
          <a:p>
            <a:pPr>
              <a:lnSpc>
                <a:spcPct val="120000"/>
              </a:lnSpc>
              <a:spcAft>
                <a:spcPct val="30000"/>
              </a:spcAft>
              <a:buClr>
                <a:srgbClr val="C00000"/>
              </a:buClr>
              <a:buSzPct val="80000"/>
              <a:buFont typeface="Wingdings" pitchFamily="2" charset="2"/>
              <a:buChar char="Ø"/>
            </a:pPr>
            <a:r>
              <a:rPr lang="zh-CN" altLang="en-US" sz="2800" b="1" dirty="0">
                <a:latin typeface="+mj-ea"/>
                <a:ea typeface="+mj-ea"/>
              </a:rPr>
              <a:t>一个关键的概念</a:t>
            </a:r>
            <a:r>
              <a:rPr lang="en-US" altLang="zh-CN" sz="2800" b="1" dirty="0">
                <a:latin typeface="+mj-ea"/>
                <a:ea typeface="+mj-ea"/>
              </a:rPr>
              <a:t>——</a:t>
            </a:r>
            <a:r>
              <a:rPr lang="zh-CN" altLang="en-US" sz="2800" b="1" dirty="0">
                <a:latin typeface="+mj-ea"/>
                <a:ea typeface="+mj-ea"/>
              </a:rPr>
              <a:t>具有一个重要的意思但很少用。例如，“布”通常使人想到衣服之类的东西，而在这里指的是“伞”</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animEffect transition="in" filter="barn(outVertical)">
                                      <p:cBhvr>
                                        <p:cTn id="7" dur="500"/>
                                        <p:tgtEl>
                                          <p:spTgt spid="675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67587">
                                            <p:txEl>
                                              <p:pRg st="1" end="1"/>
                                            </p:txEl>
                                          </p:spTgt>
                                        </p:tgtEl>
                                        <p:attrNameLst>
                                          <p:attrName>style.visibility</p:attrName>
                                        </p:attrNameLst>
                                      </p:cBhvr>
                                      <p:to>
                                        <p:strVal val="visible"/>
                                      </p:to>
                                    </p:set>
                                    <p:animEffect transition="in" filter="barn(outVertical)">
                                      <p:cBhvr>
                                        <p:cTn id="12" dur="500"/>
                                        <p:tgtEl>
                                          <p:spTgt spid="675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67587">
                                            <p:txEl>
                                              <p:pRg st="2" end="2"/>
                                            </p:txEl>
                                          </p:spTgt>
                                        </p:tgtEl>
                                        <p:attrNameLst>
                                          <p:attrName>style.visibility</p:attrName>
                                        </p:attrNameLst>
                                      </p:cBhvr>
                                      <p:to>
                                        <p:strVal val="visible"/>
                                      </p:to>
                                    </p:set>
                                    <p:animEffect transition="in" filter="barn(outVertical)">
                                      <p:cBhvr>
                                        <p:cTn id="17" dur="500"/>
                                        <p:tgtEl>
                                          <p:spTgt spid="675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7588">
                                            <p:txEl>
                                              <p:pRg st="0" end="0"/>
                                            </p:txEl>
                                          </p:spTgt>
                                        </p:tgtEl>
                                        <p:attrNameLst>
                                          <p:attrName>style.visibility</p:attrName>
                                        </p:attrNameLst>
                                      </p:cBhvr>
                                      <p:to>
                                        <p:strVal val="visible"/>
                                      </p:to>
                                    </p:set>
                                    <p:animEffect transition="in" filter="wipe(left)">
                                      <p:cBhvr>
                                        <p:cTn id="22" dur="500"/>
                                        <p:tgtEl>
                                          <p:spTgt spid="6758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7588">
                                            <p:txEl>
                                              <p:pRg st="1" end="1"/>
                                            </p:txEl>
                                          </p:spTgt>
                                        </p:tgtEl>
                                        <p:attrNameLst>
                                          <p:attrName>style.visibility</p:attrName>
                                        </p:attrNameLst>
                                      </p:cBhvr>
                                      <p:to>
                                        <p:strVal val="visible"/>
                                      </p:to>
                                    </p:set>
                                    <p:animEffect transition="in" filter="wipe(left)">
                                      <p:cBhvr>
                                        <p:cTn id="27" dur="500"/>
                                        <p:tgtEl>
                                          <p:spTgt spid="6758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build="p" autoUpdateAnimBg="0"/>
      <p:bldP spid="67588"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a:xfrm>
            <a:off x="685800" y="44624"/>
            <a:ext cx="7793038" cy="900098"/>
          </a:xfrm>
        </p:spPr>
        <p:txBody>
          <a:bodyPr/>
          <a:lstStyle/>
          <a:p>
            <a:r>
              <a:rPr lang="zh-CN" altLang="en-US" b="1" dirty="0">
                <a:effectLst>
                  <a:outerShdw blurRad="38100" dist="38100" dir="2700000" algn="tl">
                    <a:srgbClr val="000000"/>
                  </a:outerShdw>
                </a:effectLst>
                <a:latin typeface="Comic Sans MS" pitchFamily="66" charset="0"/>
                <a:ea typeface="华文新魏" pitchFamily="2" charset="-122"/>
              </a:rPr>
              <a:t>刺激程序</a:t>
            </a:r>
          </a:p>
        </p:txBody>
      </p:sp>
      <p:sp>
        <p:nvSpPr>
          <p:cNvPr id="279555" name="Line 3"/>
          <p:cNvSpPr>
            <a:spLocks noChangeShapeType="1"/>
          </p:cNvSpPr>
          <p:nvPr/>
        </p:nvSpPr>
        <p:spPr bwMode="auto">
          <a:xfrm>
            <a:off x="1219200" y="3048000"/>
            <a:ext cx="6705600" cy="0"/>
          </a:xfrm>
          <a:prstGeom prst="line">
            <a:avLst/>
          </a:prstGeom>
          <a:noFill/>
          <a:ln w="50800">
            <a:solidFill>
              <a:srgbClr val="C00000"/>
            </a:solidFill>
            <a:miter lim="800000"/>
            <a:headEnd/>
            <a:tailEnd type="stealth"/>
          </a:ln>
          <a:effectLst/>
        </p:spPr>
        <p:txBody>
          <a:bodyPr wrap="none"/>
          <a:lstStyle/>
          <a:p>
            <a:endParaRPr lang="zh-CN" altLang="en-US">
              <a:solidFill>
                <a:srgbClr val="0000FF"/>
              </a:solidFill>
            </a:endParaRPr>
          </a:p>
        </p:txBody>
      </p:sp>
      <p:sp>
        <p:nvSpPr>
          <p:cNvPr id="279556" name="Line 4"/>
          <p:cNvSpPr>
            <a:spLocks noChangeShapeType="1"/>
          </p:cNvSpPr>
          <p:nvPr/>
        </p:nvSpPr>
        <p:spPr bwMode="auto">
          <a:xfrm>
            <a:off x="4114800" y="2887663"/>
            <a:ext cx="0" cy="304800"/>
          </a:xfrm>
          <a:prstGeom prst="line">
            <a:avLst/>
          </a:prstGeom>
          <a:noFill/>
          <a:ln w="9525">
            <a:solidFill>
              <a:schemeClr val="bg1"/>
            </a:solidFill>
            <a:miter lim="800000"/>
            <a:headEnd/>
            <a:tailEnd/>
          </a:ln>
          <a:effectLst/>
        </p:spPr>
        <p:txBody>
          <a:bodyPr wrap="none"/>
          <a:lstStyle/>
          <a:p>
            <a:endParaRPr lang="zh-CN" altLang="en-US">
              <a:solidFill>
                <a:srgbClr val="0000FF"/>
              </a:solidFill>
            </a:endParaRPr>
          </a:p>
        </p:txBody>
      </p:sp>
      <p:sp>
        <p:nvSpPr>
          <p:cNvPr id="279557" name="Line 5"/>
          <p:cNvSpPr>
            <a:spLocks noChangeShapeType="1"/>
          </p:cNvSpPr>
          <p:nvPr/>
        </p:nvSpPr>
        <p:spPr bwMode="auto">
          <a:xfrm>
            <a:off x="5410200" y="2887663"/>
            <a:ext cx="0" cy="304800"/>
          </a:xfrm>
          <a:prstGeom prst="line">
            <a:avLst/>
          </a:prstGeom>
          <a:noFill/>
          <a:ln w="9525">
            <a:solidFill>
              <a:schemeClr val="bg1"/>
            </a:solidFill>
            <a:miter lim="800000"/>
            <a:headEnd/>
            <a:tailEnd/>
          </a:ln>
          <a:effectLst/>
        </p:spPr>
        <p:txBody>
          <a:bodyPr wrap="none"/>
          <a:lstStyle/>
          <a:p>
            <a:endParaRPr lang="zh-CN" altLang="en-US">
              <a:solidFill>
                <a:srgbClr val="0000FF"/>
              </a:solidFill>
            </a:endParaRPr>
          </a:p>
        </p:txBody>
      </p:sp>
      <p:sp>
        <p:nvSpPr>
          <p:cNvPr id="279558" name="Line 6"/>
          <p:cNvSpPr>
            <a:spLocks noChangeShapeType="1"/>
          </p:cNvSpPr>
          <p:nvPr/>
        </p:nvSpPr>
        <p:spPr bwMode="auto">
          <a:xfrm>
            <a:off x="6629400" y="2887663"/>
            <a:ext cx="0" cy="304800"/>
          </a:xfrm>
          <a:prstGeom prst="line">
            <a:avLst/>
          </a:prstGeom>
          <a:noFill/>
          <a:ln w="9525">
            <a:solidFill>
              <a:schemeClr val="bg1"/>
            </a:solidFill>
            <a:miter lim="800000"/>
            <a:headEnd/>
            <a:tailEnd/>
          </a:ln>
          <a:effectLst/>
        </p:spPr>
        <p:txBody>
          <a:bodyPr wrap="none"/>
          <a:lstStyle/>
          <a:p>
            <a:endParaRPr lang="zh-CN" altLang="en-US">
              <a:solidFill>
                <a:srgbClr val="0000FF"/>
              </a:solidFill>
            </a:endParaRPr>
          </a:p>
        </p:txBody>
      </p:sp>
      <p:sp>
        <p:nvSpPr>
          <p:cNvPr id="279559" name="Line 7"/>
          <p:cNvSpPr>
            <a:spLocks noChangeShapeType="1"/>
          </p:cNvSpPr>
          <p:nvPr/>
        </p:nvSpPr>
        <p:spPr bwMode="auto">
          <a:xfrm>
            <a:off x="7924800" y="2895600"/>
            <a:ext cx="0" cy="304800"/>
          </a:xfrm>
          <a:prstGeom prst="line">
            <a:avLst/>
          </a:prstGeom>
          <a:noFill/>
          <a:ln w="9525">
            <a:solidFill>
              <a:schemeClr val="bg1"/>
            </a:solidFill>
            <a:miter lim="800000"/>
            <a:headEnd/>
            <a:tailEnd/>
          </a:ln>
          <a:effectLst/>
        </p:spPr>
        <p:txBody>
          <a:bodyPr wrap="none"/>
          <a:lstStyle/>
          <a:p>
            <a:endParaRPr lang="zh-CN" altLang="en-US">
              <a:solidFill>
                <a:srgbClr val="0000FF"/>
              </a:solidFill>
            </a:endParaRPr>
          </a:p>
        </p:txBody>
      </p:sp>
      <p:sp>
        <p:nvSpPr>
          <p:cNvPr id="279560" name="Line 8"/>
          <p:cNvSpPr>
            <a:spLocks noChangeShapeType="1"/>
          </p:cNvSpPr>
          <p:nvPr/>
        </p:nvSpPr>
        <p:spPr bwMode="auto">
          <a:xfrm>
            <a:off x="1219200" y="2887663"/>
            <a:ext cx="0" cy="304800"/>
          </a:xfrm>
          <a:prstGeom prst="line">
            <a:avLst/>
          </a:prstGeom>
          <a:noFill/>
          <a:ln w="9525">
            <a:solidFill>
              <a:schemeClr val="bg1"/>
            </a:solidFill>
            <a:miter lim="800000"/>
            <a:headEnd/>
            <a:tailEnd/>
          </a:ln>
          <a:effectLst/>
        </p:spPr>
        <p:txBody>
          <a:bodyPr wrap="none"/>
          <a:lstStyle/>
          <a:p>
            <a:endParaRPr lang="zh-CN" altLang="en-US">
              <a:solidFill>
                <a:srgbClr val="0000FF"/>
              </a:solidFill>
            </a:endParaRPr>
          </a:p>
        </p:txBody>
      </p:sp>
      <p:sp>
        <p:nvSpPr>
          <p:cNvPr id="279561" name="Text Box 9"/>
          <p:cNvSpPr txBox="1">
            <a:spLocks noChangeArrowheads="1"/>
          </p:cNvSpPr>
          <p:nvPr/>
        </p:nvSpPr>
        <p:spPr bwMode="auto">
          <a:xfrm>
            <a:off x="1295400" y="1971675"/>
            <a:ext cx="1371600" cy="369332"/>
          </a:xfrm>
          <a:prstGeom prst="rect">
            <a:avLst/>
          </a:prstGeom>
          <a:noFill/>
          <a:ln w="9525">
            <a:solidFill>
              <a:schemeClr val="hlink"/>
            </a:solidFill>
            <a:miter lim="800000"/>
            <a:headEnd/>
            <a:tailEnd/>
          </a:ln>
          <a:effectLst/>
        </p:spPr>
        <p:txBody>
          <a:bodyPr>
            <a:spAutoFit/>
          </a:bodyPr>
          <a:lstStyle/>
          <a:p>
            <a:pPr algn="ctr">
              <a:spcBef>
                <a:spcPct val="50000"/>
              </a:spcBef>
            </a:pPr>
            <a:r>
              <a:rPr lang="zh-CN" altLang="en-US" b="1" baseline="0" dirty="0">
                <a:solidFill>
                  <a:srgbClr val="0000FF"/>
                </a:solidFill>
                <a:latin typeface="Tahoma" pitchFamily="34" charset="0"/>
                <a:ea typeface="楷体_GB2312" pitchFamily="49" charset="-122"/>
              </a:rPr>
              <a:t>谜面</a:t>
            </a:r>
          </a:p>
        </p:txBody>
      </p:sp>
      <p:sp>
        <p:nvSpPr>
          <p:cNvPr id="279562" name="Text Box 10"/>
          <p:cNvSpPr txBox="1">
            <a:spLocks noChangeArrowheads="1"/>
          </p:cNvSpPr>
          <p:nvPr/>
        </p:nvSpPr>
        <p:spPr bwMode="auto">
          <a:xfrm>
            <a:off x="4267200" y="2430463"/>
            <a:ext cx="838200" cy="369332"/>
          </a:xfrm>
          <a:prstGeom prst="rect">
            <a:avLst/>
          </a:prstGeom>
          <a:noFill/>
          <a:ln w="9525">
            <a:noFill/>
            <a:miter lim="800000"/>
            <a:headEnd/>
            <a:tailEnd/>
          </a:ln>
          <a:effectLst/>
        </p:spPr>
        <p:txBody>
          <a:bodyPr>
            <a:spAutoFit/>
          </a:bodyPr>
          <a:lstStyle/>
          <a:p>
            <a:pPr>
              <a:spcBef>
                <a:spcPct val="50000"/>
              </a:spcBef>
            </a:pPr>
            <a:r>
              <a:rPr lang="zh-CN" altLang="en-US" b="1" baseline="0">
                <a:solidFill>
                  <a:srgbClr val="0000FF"/>
                </a:solidFill>
                <a:latin typeface="Tahoma" pitchFamily="34" charset="0"/>
                <a:ea typeface="楷体_GB2312" pitchFamily="49" charset="-122"/>
              </a:rPr>
              <a:t>间隔</a:t>
            </a:r>
          </a:p>
        </p:txBody>
      </p:sp>
      <p:sp>
        <p:nvSpPr>
          <p:cNvPr id="279563" name="Text Box 11"/>
          <p:cNvSpPr txBox="1">
            <a:spLocks noChangeArrowheads="1"/>
          </p:cNvSpPr>
          <p:nvPr/>
        </p:nvSpPr>
        <p:spPr bwMode="auto">
          <a:xfrm>
            <a:off x="5410200" y="1981200"/>
            <a:ext cx="1219200" cy="496888"/>
          </a:xfrm>
          <a:prstGeom prst="rect">
            <a:avLst/>
          </a:prstGeom>
          <a:noFill/>
          <a:ln w="9525">
            <a:solidFill>
              <a:schemeClr val="hlink"/>
            </a:solidFill>
            <a:miter lim="800000"/>
            <a:headEnd/>
            <a:tailEnd/>
          </a:ln>
          <a:effectLst/>
        </p:spPr>
        <p:txBody>
          <a:bodyPr/>
          <a:lstStyle/>
          <a:p>
            <a:pPr marL="342900" indent="-342900" algn="ctr">
              <a:spcBef>
                <a:spcPct val="50000"/>
              </a:spcBef>
            </a:pPr>
            <a:r>
              <a:rPr lang="zh-CN" altLang="en-US" b="1" baseline="0" dirty="0">
                <a:solidFill>
                  <a:srgbClr val="0000FF"/>
                </a:solidFill>
                <a:latin typeface="Tahoma" pitchFamily="34" charset="0"/>
                <a:ea typeface="楷体_GB2312" pitchFamily="49" charset="-122"/>
              </a:rPr>
              <a:t>谜底</a:t>
            </a:r>
          </a:p>
        </p:txBody>
      </p:sp>
      <p:sp>
        <p:nvSpPr>
          <p:cNvPr id="279564" name="Text Box 12"/>
          <p:cNvSpPr txBox="1">
            <a:spLocks noChangeArrowheads="1"/>
          </p:cNvSpPr>
          <p:nvPr/>
        </p:nvSpPr>
        <p:spPr bwMode="auto">
          <a:xfrm>
            <a:off x="5029200" y="4478338"/>
            <a:ext cx="1447800" cy="369332"/>
          </a:xfrm>
          <a:prstGeom prst="rect">
            <a:avLst/>
          </a:prstGeom>
          <a:noFill/>
          <a:ln w="9525">
            <a:solidFill>
              <a:schemeClr val="bg1"/>
            </a:solidFill>
            <a:miter lim="800000"/>
            <a:headEnd/>
            <a:tailEnd/>
          </a:ln>
          <a:effectLst/>
        </p:spPr>
        <p:txBody>
          <a:bodyPr>
            <a:spAutoFit/>
          </a:bodyPr>
          <a:lstStyle/>
          <a:p>
            <a:pPr algn="ctr">
              <a:spcBef>
                <a:spcPct val="50000"/>
              </a:spcBef>
            </a:pPr>
            <a:r>
              <a:rPr lang="zh-CN" altLang="en-US" b="1" baseline="0">
                <a:solidFill>
                  <a:srgbClr val="0000FF"/>
                </a:solidFill>
                <a:latin typeface="Tahoma" pitchFamily="34" charset="0"/>
                <a:ea typeface="楷体_GB2312" pitchFamily="49" charset="-122"/>
              </a:rPr>
              <a:t>记录开始</a:t>
            </a:r>
          </a:p>
        </p:txBody>
      </p:sp>
      <p:sp>
        <p:nvSpPr>
          <p:cNvPr id="279565" name="Text Box 13"/>
          <p:cNvSpPr txBox="1">
            <a:spLocks noChangeArrowheads="1"/>
          </p:cNvSpPr>
          <p:nvPr/>
        </p:nvSpPr>
        <p:spPr bwMode="auto">
          <a:xfrm>
            <a:off x="2057400" y="3048000"/>
            <a:ext cx="990600" cy="369332"/>
          </a:xfrm>
          <a:prstGeom prst="rect">
            <a:avLst/>
          </a:prstGeom>
          <a:noFill/>
          <a:ln w="9525">
            <a:noFill/>
            <a:miter lim="800000"/>
            <a:headEnd/>
            <a:tailEnd/>
          </a:ln>
          <a:effectLst/>
        </p:spPr>
        <p:txBody>
          <a:bodyPr>
            <a:spAutoFit/>
          </a:bodyPr>
          <a:lstStyle/>
          <a:p>
            <a:pPr>
              <a:spcBef>
                <a:spcPct val="50000"/>
              </a:spcBef>
            </a:pPr>
            <a:r>
              <a:rPr lang="en-US" altLang="zh-CN" baseline="0">
                <a:solidFill>
                  <a:srgbClr val="0000FF"/>
                </a:solidFill>
                <a:latin typeface="Tahoma" pitchFamily="34" charset="0"/>
              </a:rPr>
              <a:t>8 </a:t>
            </a:r>
            <a:r>
              <a:rPr lang="zh-CN" altLang="en-US" b="1" baseline="0">
                <a:solidFill>
                  <a:srgbClr val="0000FF"/>
                </a:solidFill>
                <a:latin typeface="Tahoma" pitchFamily="34" charset="0"/>
                <a:ea typeface="楷体_GB2312" pitchFamily="49" charset="-122"/>
              </a:rPr>
              <a:t>秒</a:t>
            </a:r>
          </a:p>
        </p:txBody>
      </p:sp>
      <p:sp>
        <p:nvSpPr>
          <p:cNvPr id="279566" name="Text Box 14"/>
          <p:cNvSpPr txBox="1">
            <a:spLocks noChangeArrowheads="1"/>
          </p:cNvSpPr>
          <p:nvPr/>
        </p:nvSpPr>
        <p:spPr bwMode="auto">
          <a:xfrm>
            <a:off x="4267200" y="3048000"/>
            <a:ext cx="990600" cy="369332"/>
          </a:xfrm>
          <a:prstGeom prst="rect">
            <a:avLst/>
          </a:prstGeom>
          <a:noFill/>
          <a:ln w="9525">
            <a:noFill/>
            <a:miter lim="800000"/>
            <a:headEnd/>
            <a:tailEnd/>
          </a:ln>
          <a:effectLst/>
        </p:spPr>
        <p:txBody>
          <a:bodyPr>
            <a:spAutoFit/>
          </a:bodyPr>
          <a:lstStyle/>
          <a:p>
            <a:pPr>
              <a:spcBef>
                <a:spcPct val="50000"/>
              </a:spcBef>
            </a:pPr>
            <a:r>
              <a:rPr lang="en-US" altLang="zh-CN" baseline="0">
                <a:solidFill>
                  <a:srgbClr val="0000FF"/>
                </a:solidFill>
                <a:latin typeface="Tahoma" pitchFamily="34" charset="0"/>
              </a:rPr>
              <a:t>2</a:t>
            </a:r>
            <a:r>
              <a:rPr lang="zh-CN" altLang="en-US" b="1" baseline="0">
                <a:solidFill>
                  <a:srgbClr val="0000FF"/>
                </a:solidFill>
                <a:latin typeface="Tahoma" pitchFamily="34" charset="0"/>
                <a:ea typeface="楷体_GB2312" pitchFamily="49" charset="-122"/>
              </a:rPr>
              <a:t>秒</a:t>
            </a:r>
          </a:p>
        </p:txBody>
      </p:sp>
      <p:sp>
        <p:nvSpPr>
          <p:cNvPr id="279567" name="Text Box 15"/>
          <p:cNvSpPr txBox="1">
            <a:spLocks noChangeArrowheads="1"/>
          </p:cNvSpPr>
          <p:nvPr/>
        </p:nvSpPr>
        <p:spPr bwMode="auto">
          <a:xfrm>
            <a:off x="5562600" y="3048000"/>
            <a:ext cx="914400" cy="369332"/>
          </a:xfrm>
          <a:prstGeom prst="rect">
            <a:avLst/>
          </a:prstGeom>
          <a:noFill/>
          <a:ln w="9525">
            <a:noFill/>
            <a:miter lim="800000"/>
            <a:headEnd/>
            <a:tailEnd/>
          </a:ln>
          <a:effectLst/>
        </p:spPr>
        <p:txBody>
          <a:bodyPr>
            <a:spAutoFit/>
          </a:bodyPr>
          <a:lstStyle/>
          <a:p>
            <a:pPr>
              <a:spcBef>
                <a:spcPct val="50000"/>
              </a:spcBef>
            </a:pPr>
            <a:r>
              <a:rPr lang="en-US" altLang="zh-CN" baseline="0">
                <a:solidFill>
                  <a:srgbClr val="0000FF"/>
                </a:solidFill>
                <a:latin typeface="Tahoma" pitchFamily="34" charset="0"/>
              </a:rPr>
              <a:t>2</a:t>
            </a:r>
            <a:r>
              <a:rPr lang="zh-CN" altLang="en-US" b="1" baseline="0">
                <a:solidFill>
                  <a:srgbClr val="0000FF"/>
                </a:solidFill>
                <a:latin typeface="Tahoma" pitchFamily="34" charset="0"/>
                <a:ea typeface="楷体_GB2312" pitchFamily="49" charset="-122"/>
              </a:rPr>
              <a:t>秒</a:t>
            </a:r>
          </a:p>
        </p:txBody>
      </p:sp>
      <p:sp>
        <p:nvSpPr>
          <p:cNvPr id="279568" name="Text Box 16"/>
          <p:cNvSpPr txBox="1">
            <a:spLocks noChangeArrowheads="1"/>
          </p:cNvSpPr>
          <p:nvPr/>
        </p:nvSpPr>
        <p:spPr bwMode="auto">
          <a:xfrm>
            <a:off x="6781800" y="3048000"/>
            <a:ext cx="914400" cy="369332"/>
          </a:xfrm>
          <a:prstGeom prst="rect">
            <a:avLst/>
          </a:prstGeom>
          <a:noFill/>
          <a:ln w="9525">
            <a:noFill/>
            <a:miter lim="800000"/>
            <a:headEnd/>
            <a:tailEnd/>
          </a:ln>
          <a:effectLst/>
        </p:spPr>
        <p:txBody>
          <a:bodyPr>
            <a:spAutoFit/>
          </a:bodyPr>
          <a:lstStyle/>
          <a:p>
            <a:pPr>
              <a:spcBef>
                <a:spcPct val="50000"/>
              </a:spcBef>
            </a:pPr>
            <a:r>
              <a:rPr lang="en-US" altLang="zh-CN" baseline="0">
                <a:solidFill>
                  <a:srgbClr val="0000FF"/>
                </a:solidFill>
                <a:latin typeface="Tahoma" pitchFamily="34" charset="0"/>
              </a:rPr>
              <a:t>2</a:t>
            </a:r>
            <a:r>
              <a:rPr lang="zh-CN" altLang="en-US" b="1" baseline="0">
                <a:solidFill>
                  <a:srgbClr val="0000FF"/>
                </a:solidFill>
                <a:latin typeface="Tahoma" pitchFamily="34" charset="0"/>
                <a:ea typeface="楷体_GB2312" pitchFamily="49" charset="-122"/>
              </a:rPr>
              <a:t>秒</a:t>
            </a:r>
          </a:p>
        </p:txBody>
      </p:sp>
      <p:sp>
        <p:nvSpPr>
          <p:cNvPr id="279570" name="Line 18"/>
          <p:cNvSpPr>
            <a:spLocks noChangeShapeType="1"/>
          </p:cNvSpPr>
          <p:nvPr/>
        </p:nvSpPr>
        <p:spPr bwMode="auto">
          <a:xfrm>
            <a:off x="5410200" y="3563938"/>
            <a:ext cx="0" cy="914400"/>
          </a:xfrm>
          <a:prstGeom prst="line">
            <a:avLst/>
          </a:prstGeom>
          <a:noFill/>
          <a:ln w="38100">
            <a:solidFill>
              <a:srgbClr val="C00000"/>
            </a:solidFill>
            <a:round/>
            <a:headEnd/>
            <a:tailEnd type="triangle" w="med" len="med"/>
          </a:ln>
          <a:effectLst/>
        </p:spPr>
        <p:txBody>
          <a:bodyPr/>
          <a:lstStyle/>
          <a:p>
            <a:endParaRPr lang="zh-CN" altLang="en-US" sz="2800" dirty="0">
              <a:solidFill>
                <a:srgbClr val="0000FF"/>
              </a:solidFill>
            </a:endParaRPr>
          </a:p>
        </p:txBody>
      </p:sp>
      <p:sp>
        <p:nvSpPr>
          <p:cNvPr id="279571" name="Text Box 19"/>
          <p:cNvSpPr txBox="1">
            <a:spLocks noChangeArrowheads="1"/>
          </p:cNvSpPr>
          <p:nvPr/>
        </p:nvSpPr>
        <p:spPr bwMode="auto">
          <a:xfrm>
            <a:off x="5029200" y="5398656"/>
            <a:ext cx="2362200" cy="313932"/>
          </a:xfrm>
          <a:prstGeom prst="rect">
            <a:avLst/>
          </a:prstGeom>
          <a:noFill/>
          <a:ln w="9525">
            <a:solidFill>
              <a:srgbClr val="99CC00"/>
            </a:solidFill>
            <a:miter lim="800000"/>
            <a:headEnd/>
            <a:tailEnd/>
          </a:ln>
          <a:effectLst/>
        </p:spPr>
        <p:txBody>
          <a:bodyPr>
            <a:spAutoFit/>
          </a:bodyPr>
          <a:lstStyle/>
          <a:p>
            <a:pPr algn="ctr">
              <a:lnSpc>
                <a:spcPct val="80000"/>
              </a:lnSpc>
              <a:spcBef>
                <a:spcPct val="50000"/>
              </a:spcBef>
            </a:pPr>
            <a:r>
              <a:rPr lang="zh-CN" altLang="en-US" b="1" baseline="0">
                <a:solidFill>
                  <a:srgbClr val="0000FF"/>
                </a:solidFill>
                <a:latin typeface="Tahoma" pitchFamily="34" charset="0"/>
                <a:ea typeface="楷体_GB2312" pitchFamily="49" charset="-122"/>
              </a:rPr>
              <a:t>按键</a:t>
            </a:r>
          </a:p>
        </p:txBody>
      </p:sp>
      <p:sp>
        <p:nvSpPr>
          <p:cNvPr id="279572" name="Text Box 20"/>
          <p:cNvSpPr txBox="1">
            <a:spLocks noChangeArrowheads="1"/>
          </p:cNvSpPr>
          <p:nvPr/>
        </p:nvSpPr>
        <p:spPr bwMode="auto">
          <a:xfrm>
            <a:off x="7010400" y="2438400"/>
            <a:ext cx="838200" cy="369332"/>
          </a:xfrm>
          <a:prstGeom prst="rect">
            <a:avLst/>
          </a:prstGeom>
          <a:noFill/>
          <a:ln w="9525">
            <a:noFill/>
            <a:miter lim="800000"/>
            <a:headEnd/>
            <a:tailEnd/>
          </a:ln>
          <a:effectLst/>
        </p:spPr>
        <p:txBody>
          <a:bodyPr>
            <a:spAutoFit/>
          </a:bodyPr>
          <a:lstStyle/>
          <a:p>
            <a:pPr>
              <a:spcBef>
                <a:spcPct val="50000"/>
              </a:spcBef>
            </a:pPr>
            <a:r>
              <a:rPr lang="zh-CN" altLang="en-US" b="1" baseline="0">
                <a:solidFill>
                  <a:srgbClr val="0000FF"/>
                </a:solidFill>
                <a:latin typeface="Tahoma" pitchFamily="34" charset="0"/>
                <a:ea typeface="楷体_GB2312" pitchFamily="49" charset="-122"/>
              </a:rPr>
              <a:t>间隔</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01506" name="Object 2"/>
          <p:cNvGraphicFramePr>
            <a:graphicFrameLocks noChangeAspect="1"/>
          </p:cNvGraphicFramePr>
          <p:nvPr/>
        </p:nvGraphicFramePr>
        <p:xfrm>
          <a:off x="0" y="0"/>
          <a:ext cx="9144000" cy="6859588"/>
        </p:xfrm>
        <a:graphic>
          <a:graphicData uri="http://schemas.openxmlformats.org/presentationml/2006/ole">
            <mc:AlternateContent xmlns:mc="http://schemas.openxmlformats.org/markup-compatibility/2006">
              <mc:Choice xmlns:v="urn:schemas-microsoft-com:vml" Requires="v">
                <p:oleObj spid="_x0000_s1098757" name="PhotoImpact" r:id="rId3" imgW="6200000" imgH="5028571" progId="">
                  <p:embed/>
                </p:oleObj>
              </mc:Choice>
              <mc:Fallback>
                <p:oleObj name="PhotoImpact" r:id="rId3" imgW="6200000" imgH="5028571" progId="">
                  <p:embed/>
                  <p:pic>
                    <p:nvPicPr>
                      <p:cNvPr id="0" name="Object 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01507" name="Line 3"/>
          <p:cNvSpPr>
            <a:spLocks noChangeShapeType="1"/>
          </p:cNvSpPr>
          <p:nvPr/>
        </p:nvSpPr>
        <p:spPr bwMode="auto">
          <a:xfrm>
            <a:off x="2667000" y="1411288"/>
            <a:ext cx="1066800" cy="1587"/>
          </a:xfrm>
          <a:prstGeom prst="line">
            <a:avLst/>
          </a:prstGeom>
          <a:noFill/>
          <a:ln w="25400">
            <a:solidFill>
              <a:srgbClr val="400040"/>
            </a:solidFill>
            <a:round/>
            <a:headEnd/>
            <a:tailEnd/>
          </a:ln>
        </p:spPr>
        <p:txBody>
          <a:bodyPr/>
          <a:lstStyle/>
          <a:p>
            <a:endParaRPr lang="zh-CN" altLang="en-US"/>
          </a:p>
        </p:txBody>
      </p:sp>
      <p:sp>
        <p:nvSpPr>
          <p:cNvPr id="1301508" name="Line 4"/>
          <p:cNvSpPr>
            <a:spLocks noChangeShapeType="1"/>
          </p:cNvSpPr>
          <p:nvPr/>
        </p:nvSpPr>
        <p:spPr bwMode="auto">
          <a:xfrm>
            <a:off x="2773363" y="1220788"/>
            <a:ext cx="1587" cy="573087"/>
          </a:xfrm>
          <a:prstGeom prst="line">
            <a:avLst/>
          </a:prstGeom>
          <a:noFill/>
          <a:ln w="25400">
            <a:solidFill>
              <a:srgbClr val="400040"/>
            </a:solidFill>
            <a:round/>
            <a:headEnd/>
            <a:tailEnd/>
          </a:ln>
        </p:spPr>
        <p:txBody>
          <a:bodyPr/>
          <a:lstStyle/>
          <a:p>
            <a:endParaRPr lang="zh-CN" altLang="en-US"/>
          </a:p>
        </p:txBody>
      </p:sp>
      <p:sp>
        <p:nvSpPr>
          <p:cNvPr id="1301509" name="Rectangle 5"/>
          <p:cNvSpPr>
            <a:spLocks noChangeArrowheads="1"/>
          </p:cNvSpPr>
          <p:nvPr/>
        </p:nvSpPr>
        <p:spPr bwMode="auto">
          <a:xfrm>
            <a:off x="3221038" y="1855788"/>
            <a:ext cx="50800" cy="46037"/>
          </a:xfrm>
          <a:prstGeom prst="rect">
            <a:avLst/>
          </a:prstGeom>
          <a:noFill/>
          <a:ln w="25400">
            <a:noFill/>
            <a:miter lim="800000"/>
            <a:headEnd/>
            <a:tailEnd/>
          </a:ln>
        </p:spPr>
        <p:txBody>
          <a:bodyPr wrap="none" lIns="0" tIns="0" rIns="0" bIns="0">
            <a:spAutoFit/>
          </a:bodyPr>
          <a:lstStyle/>
          <a:p>
            <a:r>
              <a:rPr kumimoji="1" lang="en-US" altLang="zh-CN" sz="300"/>
              <a:t>ms</a:t>
            </a:r>
            <a:endParaRPr kumimoji="1" lang="en-US" altLang="zh-CN" sz="2400">
              <a:latin typeface="Times New Roman" pitchFamily="18" charset="0"/>
            </a:endParaRPr>
          </a:p>
        </p:txBody>
      </p:sp>
      <p:sp>
        <p:nvSpPr>
          <p:cNvPr id="1301510" name="Line 6"/>
          <p:cNvSpPr>
            <a:spLocks noChangeShapeType="1"/>
          </p:cNvSpPr>
          <p:nvPr/>
        </p:nvSpPr>
        <p:spPr bwMode="auto">
          <a:xfrm flipV="1">
            <a:off x="2667000" y="1392238"/>
            <a:ext cx="1588" cy="38100"/>
          </a:xfrm>
          <a:prstGeom prst="line">
            <a:avLst/>
          </a:prstGeom>
          <a:noFill/>
          <a:ln w="25400">
            <a:solidFill>
              <a:srgbClr val="400040"/>
            </a:solidFill>
            <a:round/>
            <a:headEnd/>
            <a:tailEnd/>
          </a:ln>
        </p:spPr>
        <p:txBody>
          <a:bodyPr/>
          <a:lstStyle/>
          <a:p>
            <a:endParaRPr lang="zh-CN" altLang="en-US"/>
          </a:p>
        </p:txBody>
      </p:sp>
      <p:sp>
        <p:nvSpPr>
          <p:cNvPr id="1301511" name="Rectangle 7"/>
          <p:cNvSpPr>
            <a:spLocks noChangeArrowheads="1"/>
          </p:cNvSpPr>
          <p:nvPr/>
        </p:nvSpPr>
        <p:spPr bwMode="auto">
          <a:xfrm>
            <a:off x="2622550" y="1433513"/>
            <a:ext cx="106363" cy="46037"/>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1512" name="Line 8"/>
          <p:cNvSpPr>
            <a:spLocks noChangeShapeType="1"/>
          </p:cNvSpPr>
          <p:nvPr/>
        </p:nvSpPr>
        <p:spPr bwMode="auto">
          <a:xfrm flipV="1">
            <a:off x="2773363" y="1392238"/>
            <a:ext cx="1587" cy="38100"/>
          </a:xfrm>
          <a:prstGeom prst="line">
            <a:avLst/>
          </a:prstGeom>
          <a:noFill/>
          <a:ln w="25400">
            <a:solidFill>
              <a:srgbClr val="400040"/>
            </a:solidFill>
            <a:round/>
            <a:headEnd/>
            <a:tailEnd/>
          </a:ln>
        </p:spPr>
        <p:txBody>
          <a:bodyPr/>
          <a:lstStyle/>
          <a:p>
            <a:endParaRPr lang="zh-CN" altLang="en-US"/>
          </a:p>
        </p:txBody>
      </p:sp>
      <p:sp>
        <p:nvSpPr>
          <p:cNvPr id="1301513" name="Rectangle 9"/>
          <p:cNvSpPr>
            <a:spLocks noChangeArrowheads="1"/>
          </p:cNvSpPr>
          <p:nvPr/>
        </p:nvSpPr>
        <p:spPr bwMode="auto">
          <a:xfrm>
            <a:off x="2752725" y="1433513"/>
            <a:ext cx="52388" cy="46037"/>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1514" name="Line 10"/>
          <p:cNvSpPr>
            <a:spLocks noChangeShapeType="1"/>
          </p:cNvSpPr>
          <p:nvPr/>
        </p:nvSpPr>
        <p:spPr bwMode="auto">
          <a:xfrm flipV="1">
            <a:off x="2879725" y="1392238"/>
            <a:ext cx="1588" cy="38100"/>
          </a:xfrm>
          <a:prstGeom prst="line">
            <a:avLst/>
          </a:prstGeom>
          <a:noFill/>
          <a:ln w="25400">
            <a:solidFill>
              <a:srgbClr val="400040"/>
            </a:solidFill>
            <a:round/>
            <a:headEnd/>
            <a:tailEnd/>
          </a:ln>
        </p:spPr>
        <p:txBody>
          <a:bodyPr/>
          <a:lstStyle/>
          <a:p>
            <a:endParaRPr lang="zh-CN" altLang="en-US"/>
          </a:p>
        </p:txBody>
      </p:sp>
      <p:sp>
        <p:nvSpPr>
          <p:cNvPr id="1301515" name="Rectangle 11"/>
          <p:cNvSpPr>
            <a:spLocks noChangeArrowheads="1"/>
          </p:cNvSpPr>
          <p:nvPr/>
        </p:nvSpPr>
        <p:spPr bwMode="auto">
          <a:xfrm>
            <a:off x="2841625" y="1433513"/>
            <a:ext cx="93663" cy="46037"/>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1516" name="Line 12"/>
          <p:cNvSpPr>
            <a:spLocks noChangeShapeType="1"/>
          </p:cNvSpPr>
          <p:nvPr/>
        </p:nvSpPr>
        <p:spPr bwMode="auto">
          <a:xfrm flipV="1">
            <a:off x="2986088" y="1392238"/>
            <a:ext cx="1587" cy="38100"/>
          </a:xfrm>
          <a:prstGeom prst="line">
            <a:avLst/>
          </a:prstGeom>
          <a:noFill/>
          <a:ln w="25400">
            <a:solidFill>
              <a:srgbClr val="400040"/>
            </a:solidFill>
            <a:round/>
            <a:headEnd/>
            <a:tailEnd/>
          </a:ln>
        </p:spPr>
        <p:txBody>
          <a:bodyPr/>
          <a:lstStyle/>
          <a:p>
            <a:endParaRPr lang="zh-CN" altLang="en-US"/>
          </a:p>
        </p:txBody>
      </p:sp>
      <p:sp>
        <p:nvSpPr>
          <p:cNvPr id="1301517" name="Rectangle 13"/>
          <p:cNvSpPr>
            <a:spLocks noChangeArrowheads="1"/>
          </p:cNvSpPr>
          <p:nvPr/>
        </p:nvSpPr>
        <p:spPr bwMode="auto">
          <a:xfrm>
            <a:off x="2947988" y="1433513"/>
            <a:ext cx="93662" cy="46037"/>
          </a:xfrm>
          <a:prstGeom prst="rect">
            <a:avLst/>
          </a:prstGeom>
          <a:noFill/>
          <a:ln w="25400">
            <a:noFill/>
            <a:miter lim="800000"/>
            <a:headEnd/>
            <a:tailEnd/>
          </a:ln>
        </p:spPr>
        <p:txBody>
          <a:bodyPr wrap="none" lIns="0" tIns="0" rIns="0" bIns="0">
            <a:spAutoFit/>
          </a:bodyPr>
          <a:lstStyle/>
          <a:p>
            <a:r>
              <a:rPr kumimoji="1" lang="en-US" altLang="zh-CN" sz="300"/>
              <a:t>200.0</a:t>
            </a:r>
            <a:endParaRPr kumimoji="1" lang="en-US" altLang="zh-CN" sz="2400">
              <a:latin typeface="Times New Roman" pitchFamily="18" charset="0"/>
            </a:endParaRPr>
          </a:p>
        </p:txBody>
      </p:sp>
      <p:sp>
        <p:nvSpPr>
          <p:cNvPr id="1301518" name="Line 14"/>
          <p:cNvSpPr>
            <a:spLocks noChangeShapeType="1"/>
          </p:cNvSpPr>
          <p:nvPr/>
        </p:nvSpPr>
        <p:spPr bwMode="auto">
          <a:xfrm flipV="1">
            <a:off x="3092450" y="1392238"/>
            <a:ext cx="1588" cy="38100"/>
          </a:xfrm>
          <a:prstGeom prst="line">
            <a:avLst/>
          </a:prstGeom>
          <a:noFill/>
          <a:ln w="25400">
            <a:solidFill>
              <a:srgbClr val="400040"/>
            </a:solidFill>
            <a:round/>
            <a:headEnd/>
            <a:tailEnd/>
          </a:ln>
        </p:spPr>
        <p:txBody>
          <a:bodyPr/>
          <a:lstStyle/>
          <a:p>
            <a:endParaRPr lang="zh-CN" altLang="en-US"/>
          </a:p>
        </p:txBody>
      </p:sp>
      <p:sp>
        <p:nvSpPr>
          <p:cNvPr id="1301519" name="Rectangle 15"/>
          <p:cNvSpPr>
            <a:spLocks noChangeArrowheads="1"/>
          </p:cNvSpPr>
          <p:nvPr/>
        </p:nvSpPr>
        <p:spPr bwMode="auto">
          <a:xfrm>
            <a:off x="3054350" y="1433513"/>
            <a:ext cx="93663" cy="46037"/>
          </a:xfrm>
          <a:prstGeom prst="rect">
            <a:avLst/>
          </a:prstGeom>
          <a:noFill/>
          <a:ln w="25400">
            <a:noFill/>
            <a:miter lim="800000"/>
            <a:headEnd/>
            <a:tailEnd/>
          </a:ln>
        </p:spPr>
        <p:txBody>
          <a:bodyPr wrap="none" lIns="0" tIns="0" rIns="0" bIns="0">
            <a:spAutoFit/>
          </a:bodyPr>
          <a:lstStyle/>
          <a:p>
            <a:r>
              <a:rPr kumimoji="1" lang="en-US" altLang="zh-CN" sz="300"/>
              <a:t>300.0</a:t>
            </a:r>
            <a:endParaRPr kumimoji="1" lang="en-US" altLang="zh-CN" sz="2400">
              <a:latin typeface="Times New Roman" pitchFamily="18" charset="0"/>
            </a:endParaRPr>
          </a:p>
        </p:txBody>
      </p:sp>
      <p:sp>
        <p:nvSpPr>
          <p:cNvPr id="1301520" name="Line 16"/>
          <p:cNvSpPr>
            <a:spLocks noChangeShapeType="1"/>
          </p:cNvSpPr>
          <p:nvPr/>
        </p:nvSpPr>
        <p:spPr bwMode="auto">
          <a:xfrm flipV="1">
            <a:off x="3201988" y="1392238"/>
            <a:ext cx="1587" cy="38100"/>
          </a:xfrm>
          <a:prstGeom prst="line">
            <a:avLst/>
          </a:prstGeom>
          <a:noFill/>
          <a:ln w="25400">
            <a:solidFill>
              <a:srgbClr val="400040"/>
            </a:solidFill>
            <a:round/>
            <a:headEnd/>
            <a:tailEnd/>
          </a:ln>
        </p:spPr>
        <p:txBody>
          <a:bodyPr/>
          <a:lstStyle/>
          <a:p>
            <a:endParaRPr lang="zh-CN" altLang="en-US"/>
          </a:p>
        </p:txBody>
      </p:sp>
      <p:sp>
        <p:nvSpPr>
          <p:cNvPr id="1301521" name="Rectangle 17"/>
          <p:cNvSpPr>
            <a:spLocks noChangeArrowheads="1"/>
          </p:cNvSpPr>
          <p:nvPr/>
        </p:nvSpPr>
        <p:spPr bwMode="auto">
          <a:xfrm>
            <a:off x="3162300" y="1433513"/>
            <a:ext cx="93663" cy="46037"/>
          </a:xfrm>
          <a:prstGeom prst="rect">
            <a:avLst/>
          </a:prstGeom>
          <a:noFill/>
          <a:ln w="25400">
            <a:noFill/>
            <a:miter lim="800000"/>
            <a:headEnd/>
            <a:tailEnd/>
          </a:ln>
        </p:spPr>
        <p:txBody>
          <a:bodyPr wrap="none" lIns="0" tIns="0" rIns="0" bIns="0">
            <a:spAutoFit/>
          </a:bodyPr>
          <a:lstStyle/>
          <a:p>
            <a:r>
              <a:rPr kumimoji="1" lang="en-US" altLang="zh-CN" sz="300"/>
              <a:t>400.0</a:t>
            </a:r>
            <a:endParaRPr kumimoji="1" lang="en-US" altLang="zh-CN" sz="2400">
              <a:latin typeface="Times New Roman" pitchFamily="18" charset="0"/>
            </a:endParaRPr>
          </a:p>
        </p:txBody>
      </p:sp>
      <p:sp>
        <p:nvSpPr>
          <p:cNvPr id="1301522" name="Line 18"/>
          <p:cNvSpPr>
            <a:spLocks noChangeShapeType="1"/>
          </p:cNvSpPr>
          <p:nvPr/>
        </p:nvSpPr>
        <p:spPr bwMode="auto">
          <a:xfrm flipV="1">
            <a:off x="3308350" y="1392238"/>
            <a:ext cx="1588" cy="38100"/>
          </a:xfrm>
          <a:prstGeom prst="line">
            <a:avLst/>
          </a:prstGeom>
          <a:noFill/>
          <a:ln w="25400">
            <a:solidFill>
              <a:srgbClr val="400040"/>
            </a:solidFill>
            <a:round/>
            <a:headEnd/>
            <a:tailEnd/>
          </a:ln>
        </p:spPr>
        <p:txBody>
          <a:bodyPr/>
          <a:lstStyle/>
          <a:p>
            <a:endParaRPr lang="zh-CN" altLang="en-US"/>
          </a:p>
        </p:txBody>
      </p:sp>
      <p:sp>
        <p:nvSpPr>
          <p:cNvPr id="1301523" name="Rectangle 19"/>
          <p:cNvSpPr>
            <a:spLocks noChangeArrowheads="1"/>
          </p:cNvSpPr>
          <p:nvPr/>
        </p:nvSpPr>
        <p:spPr bwMode="auto">
          <a:xfrm>
            <a:off x="3268663" y="1433513"/>
            <a:ext cx="93662" cy="46037"/>
          </a:xfrm>
          <a:prstGeom prst="rect">
            <a:avLst/>
          </a:prstGeom>
          <a:noFill/>
          <a:ln w="25400">
            <a:noFill/>
            <a:miter lim="800000"/>
            <a:headEnd/>
            <a:tailEnd/>
          </a:ln>
        </p:spPr>
        <p:txBody>
          <a:bodyPr wrap="none" lIns="0" tIns="0" rIns="0" bIns="0">
            <a:spAutoFit/>
          </a:bodyPr>
          <a:lstStyle/>
          <a:p>
            <a:r>
              <a:rPr kumimoji="1" lang="en-US" altLang="zh-CN" sz="300"/>
              <a:t>500.0</a:t>
            </a:r>
            <a:endParaRPr kumimoji="1" lang="en-US" altLang="zh-CN" sz="2400">
              <a:latin typeface="Times New Roman" pitchFamily="18" charset="0"/>
            </a:endParaRPr>
          </a:p>
        </p:txBody>
      </p:sp>
      <p:sp>
        <p:nvSpPr>
          <p:cNvPr id="1301524" name="Line 20"/>
          <p:cNvSpPr>
            <a:spLocks noChangeShapeType="1"/>
          </p:cNvSpPr>
          <p:nvPr/>
        </p:nvSpPr>
        <p:spPr bwMode="auto">
          <a:xfrm flipV="1">
            <a:off x="3414713" y="1392238"/>
            <a:ext cx="1587" cy="38100"/>
          </a:xfrm>
          <a:prstGeom prst="line">
            <a:avLst/>
          </a:prstGeom>
          <a:noFill/>
          <a:ln w="25400">
            <a:solidFill>
              <a:srgbClr val="400040"/>
            </a:solidFill>
            <a:round/>
            <a:headEnd/>
            <a:tailEnd/>
          </a:ln>
        </p:spPr>
        <p:txBody>
          <a:bodyPr/>
          <a:lstStyle/>
          <a:p>
            <a:endParaRPr lang="zh-CN" altLang="en-US"/>
          </a:p>
        </p:txBody>
      </p:sp>
      <p:sp>
        <p:nvSpPr>
          <p:cNvPr id="1301525" name="Rectangle 21"/>
          <p:cNvSpPr>
            <a:spLocks noChangeArrowheads="1"/>
          </p:cNvSpPr>
          <p:nvPr/>
        </p:nvSpPr>
        <p:spPr bwMode="auto">
          <a:xfrm>
            <a:off x="3375025" y="1433513"/>
            <a:ext cx="93663" cy="46037"/>
          </a:xfrm>
          <a:prstGeom prst="rect">
            <a:avLst/>
          </a:prstGeom>
          <a:noFill/>
          <a:ln w="25400">
            <a:noFill/>
            <a:miter lim="800000"/>
            <a:headEnd/>
            <a:tailEnd/>
          </a:ln>
        </p:spPr>
        <p:txBody>
          <a:bodyPr wrap="none" lIns="0" tIns="0" rIns="0" bIns="0">
            <a:spAutoFit/>
          </a:bodyPr>
          <a:lstStyle/>
          <a:p>
            <a:r>
              <a:rPr kumimoji="1" lang="en-US" altLang="zh-CN" sz="300"/>
              <a:t>600.0</a:t>
            </a:r>
            <a:endParaRPr kumimoji="1" lang="en-US" altLang="zh-CN" sz="2400">
              <a:latin typeface="Times New Roman" pitchFamily="18" charset="0"/>
            </a:endParaRPr>
          </a:p>
        </p:txBody>
      </p:sp>
      <p:sp>
        <p:nvSpPr>
          <p:cNvPr id="1301526" name="Line 22"/>
          <p:cNvSpPr>
            <a:spLocks noChangeShapeType="1"/>
          </p:cNvSpPr>
          <p:nvPr/>
        </p:nvSpPr>
        <p:spPr bwMode="auto">
          <a:xfrm flipV="1">
            <a:off x="3521075" y="1392238"/>
            <a:ext cx="1588" cy="38100"/>
          </a:xfrm>
          <a:prstGeom prst="line">
            <a:avLst/>
          </a:prstGeom>
          <a:noFill/>
          <a:ln w="25400">
            <a:solidFill>
              <a:srgbClr val="400040"/>
            </a:solidFill>
            <a:round/>
            <a:headEnd/>
            <a:tailEnd/>
          </a:ln>
        </p:spPr>
        <p:txBody>
          <a:bodyPr/>
          <a:lstStyle/>
          <a:p>
            <a:endParaRPr lang="zh-CN" altLang="en-US"/>
          </a:p>
        </p:txBody>
      </p:sp>
      <p:sp>
        <p:nvSpPr>
          <p:cNvPr id="1301527" name="Rectangle 23"/>
          <p:cNvSpPr>
            <a:spLocks noChangeArrowheads="1"/>
          </p:cNvSpPr>
          <p:nvPr/>
        </p:nvSpPr>
        <p:spPr bwMode="auto">
          <a:xfrm>
            <a:off x="3481388" y="1433513"/>
            <a:ext cx="93662" cy="46037"/>
          </a:xfrm>
          <a:prstGeom prst="rect">
            <a:avLst/>
          </a:prstGeom>
          <a:noFill/>
          <a:ln w="25400">
            <a:noFill/>
            <a:miter lim="800000"/>
            <a:headEnd/>
            <a:tailEnd/>
          </a:ln>
        </p:spPr>
        <p:txBody>
          <a:bodyPr wrap="none" lIns="0" tIns="0" rIns="0" bIns="0">
            <a:spAutoFit/>
          </a:bodyPr>
          <a:lstStyle/>
          <a:p>
            <a:r>
              <a:rPr kumimoji="1" lang="en-US" altLang="zh-CN" sz="300"/>
              <a:t>700.0</a:t>
            </a:r>
            <a:endParaRPr kumimoji="1" lang="en-US" altLang="zh-CN" sz="2400">
              <a:latin typeface="Times New Roman" pitchFamily="18" charset="0"/>
            </a:endParaRPr>
          </a:p>
        </p:txBody>
      </p:sp>
      <p:sp>
        <p:nvSpPr>
          <p:cNvPr id="1301528" name="Line 24"/>
          <p:cNvSpPr>
            <a:spLocks noChangeShapeType="1"/>
          </p:cNvSpPr>
          <p:nvPr/>
        </p:nvSpPr>
        <p:spPr bwMode="auto">
          <a:xfrm flipV="1">
            <a:off x="3627438" y="1392238"/>
            <a:ext cx="1587" cy="38100"/>
          </a:xfrm>
          <a:prstGeom prst="line">
            <a:avLst/>
          </a:prstGeom>
          <a:noFill/>
          <a:ln w="25400">
            <a:solidFill>
              <a:srgbClr val="400040"/>
            </a:solidFill>
            <a:round/>
            <a:headEnd/>
            <a:tailEnd/>
          </a:ln>
        </p:spPr>
        <p:txBody>
          <a:bodyPr/>
          <a:lstStyle/>
          <a:p>
            <a:endParaRPr lang="zh-CN" altLang="en-US"/>
          </a:p>
        </p:txBody>
      </p:sp>
      <p:sp>
        <p:nvSpPr>
          <p:cNvPr id="1301529" name="Rectangle 25"/>
          <p:cNvSpPr>
            <a:spLocks noChangeArrowheads="1"/>
          </p:cNvSpPr>
          <p:nvPr/>
        </p:nvSpPr>
        <p:spPr bwMode="auto">
          <a:xfrm>
            <a:off x="3589338" y="1433513"/>
            <a:ext cx="93662" cy="46037"/>
          </a:xfrm>
          <a:prstGeom prst="rect">
            <a:avLst/>
          </a:prstGeom>
          <a:noFill/>
          <a:ln w="25400">
            <a:noFill/>
            <a:miter lim="800000"/>
            <a:headEnd/>
            <a:tailEnd/>
          </a:ln>
        </p:spPr>
        <p:txBody>
          <a:bodyPr wrap="none" lIns="0" tIns="0" rIns="0" bIns="0">
            <a:spAutoFit/>
          </a:bodyPr>
          <a:lstStyle/>
          <a:p>
            <a:r>
              <a:rPr kumimoji="1" lang="en-US" altLang="zh-CN" sz="300"/>
              <a:t>800.0</a:t>
            </a:r>
            <a:endParaRPr kumimoji="1" lang="en-US" altLang="zh-CN" sz="2400">
              <a:latin typeface="Times New Roman" pitchFamily="18" charset="0"/>
            </a:endParaRPr>
          </a:p>
        </p:txBody>
      </p:sp>
      <p:sp>
        <p:nvSpPr>
          <p:cNvPr id="1301530" name="Line 26"/>
          <p:cNvSpPr>
            <a:spLocks noChangeShapeType="1"/>
          </p:cNvSpPr>
          <p:nvPr/>
        </p:nvSpPr>
        <p:spPr bwMode="auto">
          <a:xfrm flipV="1">
            <a:off x="3735388" y="1392238"/>
            <a:ext cx="1587" cy="38100"/>
          </a:xfrm>
          <a:prstGeom prst="line">
            <a:avLst/>
          </a:prstGeom>
          <a:noFill/>
          <a:ln w="25400">
            <a:solidFill>
              <a:srgbClr val="400040"/>
            </a:solidFill>
            <a:round/>
            <a:headEnd/>
            <a:tailEnd/>
          </a:ln>
        </p:spPr>
        <p:txBody>
          <a:bodyPr/>
          <a:lstStyle/>
          <a:p>
            <a:endParaRPr lang="zh-CN" altLang="en-US"/>
          </a:p>
        </p:txBody>
      </p:sp>
      <p:sp>
        <p:nvSpPr>
          <p:cNvPr id="1301531" name="Rectangle 27"/>
          <p:cNvSpPr>
            <a:spLocks noChangeArrowheads="1"/>
          </p:cNvSpPr>
          <p:nvPr/>
        </p:nvSpPr>
        <p:spPr bwMode="auto">
          <a:xfrm>
            <a:off x="3697288" y="1433513"/>
            <a:ext cx="93662" cy="46037"/>
          </a:xfrm>
          <a:prstGeom prst="rect">
            <a:avLst/>
          </a:prstGeom>
          <a:noFill/>
          <a:ln w="25400">
            <a:noFill/>
            <a:miter lim="800000"/>
            <a:headEnd/>
            <a:tailEnd/>
          </a:ln>
        </p:spPr>
        <p:txBody>
          <a:bodyPr wrap="none" lIns="0" tIns="0" rIns="0" bIns="0">
            <a:spAutoFit/>
          </a:bodyPr>
          <a:lstStyle/>
          <a:p>
            <a:r>
              <a:rPr kumimoji="1" lang="en-US" altLang="zh-CN" sz="300"/>
              <a:t>900.0</a:t>
            </a:r>
            <a:endParaRPr kumimoji="1" lang="en-US" altLang="zh-CN" sz="2400">
              <a:latin typeface="Times New Roman" pitchFamily="18" charset="0"/>
            </a:endParaRPr>
          </a:p>
        </p:txBody>
      </p:sp>
      <p:sp>
        <p:nvSpPr>
          <p:cNvPr id="1301532" name="Rectangle 28"/>
          <p:cNvSpPr>
            <a:spLocks noChangeArrowheads="1"/>
          </p:cNvSpPr>
          <p:nvPr/>
        </p:nvSpPr>
        <p:spPr bwMode="auto">
          <a:xfrm>
            <a:off x="2535238" y="1489075"/>
            <a:ext cx="46037" cy="46038"/>
          </a:xfrm>
          <a:prstGeom prst="rect">
            <a:avLst/>
          </a:prstGeom>
          <a:noFill/>
          <a:ln w="25400">
            <a:noFill/>
            <a:miter lim="800000"/>
            <a:headEnd/>
            <a:tailEnd/>
          </a:ln>
        </p:spPr>
        <p:txBody>
          <a:bodyPr wrap="none" lIns="0" tIns="0" rIns="0" bIns="0">
            <a:spAutoFit/>
          </a:bodyPr>
          <a:lstStyle/>
          <a:p>
            <a:r>
              <a:rPr kumimoji="1" lang="en-US" altLang="zh-CN" sz="300"/>
              <a:t>uV</a:t>
            </a:r>
            <a:endParaRPr kumimoji="1" lang="en-US" altLang="zh-CN" sz="2400">
              <a:latin typeface="Times New Roman" pitchFamily="18" charset="0"/>
            </a:endParaRPr>
          </a:p>
        </p:txBody>
      </p:sp>
      <p:sp>
        <p:nvSpPr>
          <p:cNvPr id="1301533" name="Line 29"/>
          <p:cNvSpPr>
            <a:spLocks noChangeShapeType="1"/>
          </p:cNvSpPr>
          <p:nvPr/>
        </p:nvSpPr>
        <p:spPr bwMode="auto">
          <a:xfrm flipH="1">
            <a:off x="2755900" y="1411288"/>
            <a:ext cx="34925" cy="1587"/>
          </a:xfrm>
          <a:prstGeom prst="line">
            <a:avLst/>
          </a:prstGeom>
          <a:noFill/>
          <a:ln w="25400">
            <a:solidFill>
              <a:srgbClr val="400040"/>
            </a:solidFill>
            <a:round/>
            <a:headEnd/>
            <a:tailEnd/>
          </a:ln>
        </p:spPr>
        <p:txBody>
          <a:bodyPr/>
          <a:lstStyle/>
          <a:p>
            <a:endParaRPr lang="zh-CN" altLang="en-US"/>
          </a:p>
        </p:txBody>
      </p:sp>
      <p:sp>
        <p:nvSpPr>
          <p:cNvPr id="1301534" name="Rectangle 30"/>
          <p:cNvSpPr>
            <a:spLocks noChangeArrowheads="1"/>
          </p:cNvSpPr>
          <p:nvPr/>
        </p:nvSpPr>
        <p:spPr bwMode="auto">
          <a:xfrm>
            <a:off x="2709863" y="1393825"/>
            <a:ext cx="52387" cy="46038"/>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1535" name="Line 31"/>
          <p:cNvSpPr>
            <a:spLocks noChangeShapeType="1"/>
          </p:cNvSpPr>
          <p:nvPr/>
        </p:nvSpPr>
        <p:spPr bwMode="auto">
          <a:xfrm flipH="1">
            <a:off x="2755900" y="1317625"/>
            <a:ext cx="34925" cy="1588"/>
          </a:xfrm>
          <a:prstGeom prst="line">
            <a:avLst/>
          </a:prstGeom>
          <a:noFill/>
          <a:ln w="25400">
            <a:solidFill>
              <a:srgbClr val="400040"/>
            </a:solidFill>
            <a:round/>
            <a:headEnd/>
            <a:tailEnd/>
          </a:ln>
        </p:spPr>
        <p:txBody>
          <a:bodyPr/>
          <a:lstStyle/>
          <a:p>
            <a:endParaRPr lang="zh-CN" altLang="en-US"/>
          </a:p>
        </p:txBody>
      </p:sp>
      <p:sp>
        <p:nvSpPr>
          <p:cNvPr id="1301536" name="Rectangle 32"/>
          <p:cNvSpPr>
            <a:spLocks noChangeArrowheads="1"/>
          </p:cNvSpPr>
          <p:nvPr/>
        </p:nvSpPr>
        <p:spPr bwMode="auto">
          <a:xfrm>
            <a:off x="2697163" y="1300163"/>
            <a:ext cx="65087" cy="46037"/>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1537" name="Line 33"/>
          <p:cNvSpPr>
            <a:spLocks noChangeShapeType="1"/>
          </p:cNvSpPr>
          <p:nvPr/>
        </p:nvSpPr>
        <p:spPr bwMode="auto">
          <a:xfrm flipH="1">
            <a:off x="2755900" y="1220788"/>
            <a:ext cx="34925" cy="1587"/>
          </a:xfrm>
          <a:prstGeom prst="line">
            <a:avLst/>
          </a:prstGeom>
          <a:noFill/>
          <a:ln w="25400">
            <a:solidFill>
              <a:srgbClr val="400040"/>
            </a:solidFill>
            <a:round/>
            <a:headEnd/>
            <a:tailEnd/>
          </a:ln>
        </p:spPr>
        <p:txBody>
          <a:bodyPr/>
          <a:lstStyle/>
          <a:p>
            <a:endParaRPr lang="zh-CN" altLang="en-US"/>
          </a:p>
        </p:txBody>
      </p:sp>
      <p:sp>
        <p:nvSpPr>
          <p:cNvPr id="1301538" name="Rectangle 34"/>
          <p:cNvSpPr>
            <a:spLocks noChangeArrowheads="1"/>
          </p:cNvSpPr>
          <p:nvPr/>
        </p:nvSpPr>
        <p:spPr bwMode="auto">
          <a:xfrm>
            <a:off x="2697163" y="1203325"/>
            <a:ext cx="65087" cy="46038"/>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1539" name="Line 35"/>
          <p:cNvSpPr>
            <a:spLocks noChangeShapeType="1"/>
          </p:cNvSpPr>
          <p:nvPr/>
        </p:nvSpPr>
        <p:spPr bwMode="auto">
          <a:xfrm flipH="1">
            <a:off x="2755900" y="1508125"/>
            <a:ext cx="34925" cy="1588"/>
          </a:xfrm>
          <a:prstGeom prst="line">
            <a:avLst/>
          </a:prstGeom>
          <a:noFill/>
          <a:ln w="25400">
            <a:solidFill>
              <a:srgbClr val="400040"/>
            </a:solidFill>
            <a:round/>
            <a:headEnd/>
            <a:tailEnd/>
          </a:ln>
        </p:spPr>
        <p:txBody>
          <a:bodyPr/>
          <a:lstStyle/>
          <a:p>
            <a:endParaRPr lang="zh-CN" altLang="en-US"/>
          </a:p>
        </p:txBody>
      </p:sp>
      <p:sp>
        <p:nvSpPr>
          <p:cNvPr id="1301540" name="Rectangle 36"/>
          <p:cNvSpPr>
            <a:spLocks noChangeArrowheads="1"/>
          </p:cNvSpPr>
          <p:nvPr/>
        </p:nvSpPr>
        <p:spPr bwMode="auto">
          <a:xfrm>
            <a:off x="2709863" y="1490663"/>
            <a:ext cx="52387" cy="46037"/>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1541" name="Line 37"/>
          <p:cNvSpPr>
            <a:spLocks noChangeShapeType="1"/>
          </p:cNvSpPr>
          <p:nvPr/>
        </p:nvSpPr>
        <p:spPr bwMode="auto">
          <a:xfrm flipH="1">
            <a:off x="2755900" y="1603375"/>
            <a:ext cx="34925" cy="1588"/>
          </a:xfrm>
          <a:prstGeom prst="line">
            <a:avLst/>
          </a:prstGeom>
          <a:noFill/>
          <a:ln w="25400">
            <a:solidFill>
              <a:srgbClr val="400040"/>
            </a:solidFill>
            <a:round/>
            <a:headEnd/>
            <a:tailEnd/>
          </a:ln>
        </p:spPr>
        <p:txBody>
          <a:bodyPr/>
          <a:lstStyle/>
          <a:p>
            <a:endParaRPr lang="zh-CN" altLang="en-US"/>
          </a:p>
        </p:txBody>
      </p:sp>
      <p:sp>
        <p:nvSpPr>
          <p:cNvPr id="1301542" name="Rectangle 38"/>
          <p:cNvSpPr>
            <a:spLocks noChangeArrowheads="1"/>
          </p:cNvSpPr>
          <p:nvPr/>
        </p:nvSpPr>
        <p:spPr bwMode="auto">
          <a:xfrm>
            <a:off x="2709863" y="1585913"/>
            <a:ext cx="52387" cy="46037"/>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1543" name="Line 39"/>
          <p:cNvSpPr>
            <a:spLocks noChangeShapeType="1"/>
          </p:cNvSpPr>
          <p:nvPr/>
        </p:nvSpPr>
        <p:spPr bwMode="auto">
          <a:xfrm flipH="1">
            <a:off x="2755900" y="1700213"/>
            <a:ext cx="34925" cy="1587"/>
          </a:xfrm>
          <a:prstGeom prst="line">
            <a:avLst/>
          </a:prstGeom>
          <a:noFill/>
          <a:ln w="25400">
            <a:solidFill>
              <a:srgbClr val="400040"/>
            </a:solidFill>
            <a:round/>
            <a:headEnd/>
            <a:tailEnd/>
          </a:ln>
        </p:spPr>
        <p:txBody>
          <a:bodyPr/>
          <a:lstStyle/>
          <a:p>
            <a:endParaRPr lang="zh-CN" altLang="en-US"/>
          </a:p>
        </p:txBody>
      </p:sp>
      <p:sp>
        <p:nvSpPr>
          <p:cNvPr id="1301544" name="Rectangle 40"/>
          <p:cNvSpPr>
            <a:spLocks noChangeArrowheads="1"/>
          </p:cNvSpPr>
          <p:nvPr/>
        </p:nvSpPr>
        <p:spPr bwMode="auto">
          <a:xfrm>
            <a:off x="2709863" y="1682750"/>
            <a:ext cx="52387" cy="46038"/>
          </a:xfrm>
          <a:prstGeom prst="rect">
            <a:avLst/>
          </a:prstGeom>
          <a:noFill/>
          <a:ln w="25400">
            <a:noFill/>
            <a:miter lim="800000"/>
            <a:headEnd/>
            <a:tailEnd/>
          </a:ln>
        </p:spPr>
        <p:txBody>
          <a:bodyPr wrap="none" lIns="0" tIns="0" rIns="0" bIns="0">
            <a:spAutoFit/>
          </a:bodyPr>
          <a:lstStyle/>
          <a:p>
            <a:r>
              <a:rPr kumimoji="1" lang="en-US" altLang="zh-CN" sz="300"/>
              <a:t>7.5</a:t>
            </a:r>
            <a:endParaRPr kumimoji="1" lang="en-US" altLang="zh-CN" sz="2400">
              <a:latin typeface="Times New Roman" pitchFamily="18" charset="0"/>
            </a:endParaRPr>
          </a:p>
        </p:txBody>
      </p:sp>
      <p:sp>
        <p:nvSpPr>
          <p:cNvPr id="1301545" name="Line 41"/>
          <p:cNvSpPr>
            <a:spLocks noChangeShapeType="1"/>
          </p:cNvSpPr>
          <p:nvPr/>
        </p:nvSpPr>
        <p:spPr bwMode="auto">
          <a:xfrm flipH="1">
            <a:off x="2755900" y="1793875"/>
            <a:ext cx="34925" cy="1588"/>
          </a:xfrm>
          <a:prstGeom prst="line">
            <a:avLst/>
          </a:prstGeom>
          <a:noFill/>
          <a:ln w="25400">
            <a:solidFill>
              <a:srgbClr val="400040"/>
            </a:solidFill>
            <a:round/>
            <a:headEnd/>
            <a:tailEnd/>
          </a:ln>
        </p:spPr>
        <p:txBody>
          <a:bodyPr/>
          <a:lstStyle/>
          <a:p>
            <a:endParaRPr lang="zh-CN" altLang="en-US"/>
          </a:p>
        </p:txBody>
      </p:sp>
      <p:sp>
        <p:nvSpPr>
          <p:cNvPr id="1301546" name="Rectangle 42"/>
          <p:cNvSpPr>
            <a:spLocks noChangeArrowheads="1"/>
          </p:cNvSpPr>
          <p:nvPr/>
        </p:nvSpPr>
        <p:spPr bwMode="auto">
          <a:xfrm>
            <a:off x="2692400" y="1778000"/>
            <a:ext cx="73025" cy="46038"/>
          </a:xfrm>
          <a:prstGeom prst="rect">
            <a:avLst/>
          </a:prstGeom>
          <a:noFill/>
          <a:ln w="25400">
            <a:noFill/>
            <a:miter lim="800000"/>
            <a:headEnd/>
            <a:tailEnd/>
          </a:ln>
        </p:spPr>
        <p:txBody>
          <a:bodyPr wrap="none" lIns="0" tIns="0" rIns="0" bIns="0">
            <a:spAutoFit/>
          </a:bodyPr>
          <a:lstStyle/>
          <a:p>
            <a:r>
              <a:rPr kumimoji="1" lang="en-US" altLang="zh-CN" sz="300"/>
              <a:t>10.0</a:t>
            </a:r>
            <a:endParaRPr kumimoji="1" lang="en-US" altLang="zh-CN" sz="2400">
              <a:latin typeface="Times New Roman" pitchFamily="18" charset="0"/>
            </a:endParaRPr>
          </a:p>
        </p:txBody>
      </p:sp>
      <p:sp>
        <p:nvSpPr>
          <p:cNvPr id="1301547" name="Freeform 43"/>
          <p:cNvSpPr>
            <a:spLocks/>
          </p:cNvSpPr>
          <p:nvPr/>
        </p:nvSpPr>
        <p:spPr bwMode="auto">
          <a:xfrm>
            <a:off x="2667000" y="1389063"/>
            <a:ext cx="1066800" cy="141287"/>
          </a:xfrm>
          <a:custGeom>
            <a:avLst/>
            <a:gdLst/>
            <a:ahLst/>
            <a:cxnLst>
              <a:cxn ang="0">
                <a:pos x="10" y="17"/>
              </a:cxn>
              <a:cxn ang="0">
                <a:pos x="21" y="19"/>
              </a:cxn>
              <a:cxn ang="0">
                <a:pos x="32" y="17"/>
              </a:cxn>
              <a:cxn ang="0">
                <a:pos x="43" y="17"/>
              </a:cxn>
              <a:cxn ang="0">
                <a:pos x="54" y="18"/>
              </a:cxn>
              <a:cxn ang="0">
                <a:pos x="65" y="13"/>
              </a:cxn>
              <a:cxn ang="0">
                <a:pos x="76" y="12"/>
              </a:cxn>
              <a:cxn ang="0">
                <a:pos x="87" y="16"/>
              </a:cxn>
              <a:cxn ang="0">
                <a:pos x="98" y="18"/>
              </a:cxn>
              <a:cxn ang="0">
                <a:pos x="109" y="17"/>
              </a:cxn>
              <a:cxn ang="0">
                <a:pos x="119" y="14"/>
              </a:cxn>
              <a:cxn ang="0">
                <a:pos x="130" y="8"/>
              </a:cxn>
              <a:cxn ang="0">
                <a:pos x="141" y="0"/>
              </a:cxn>
              <a:cxn ang="0">
                <a:pos x="152" y="5"/>
              </a:cxn>
              <a:cxn ang="0">
                <a:pos x="163" y="26"/>
              </a:cxn>
              <a:cxn ang="0">
                <a:pos x="174" y="57"/>
              </a:cxn>
              <a:cxn ang="0">
                <a:pos x="185" y="81"/>
              </a:cxn>
              <a:cxn ang="0">
                <a:pos x="196" y="89"/>
              </a:cxn>
              <a:cxn ang="0">
                <a:pos x="207" y="80"/>
              </a:cxn>
              <a:cxn ang="0">
                <a:pos x="218" y="67"/>
              </a:cxn>
              <a:cxn ang="0">
                <a:pos x="229" y="57"/>
              </a:cxn>
              <a:cxn ang="0">
                <a:pos x="240" y="55"/>
              </a:cxn>
              <a:cxn ang="0">
                <a:pos x="251" y="50"/>
              </a:cxn>
              <a:cxn ang="0">
                <a:pos x="262" y="40"/>
              </a:cxn>
              <a:cxn ang="0">
                <a:pos x="273" y="31"/>
              </a:cxn>
              <a:cxn ang="0">
                <a:pos x="284" y="25"/>
              </a:cxn>
              <a:cxn ang="0">
                <a:pos x="295" y="20"/>
              </a:cxn>
              <a:cxn ang="0">
                <a:pos x="306" y="14"/>
              </a:cxn>
              <a:cxn ang="0">
                <a:pos x="317" y="13"/>
              </a:cxn>
              <a:cxn ang="0">
                <a:pos x="328" y="16"/>
              </a:cxn>
              <a:cxn ang="0">
                <a:pos x="339" y="17"/>
              </a:cxn>
              <a:cxn ang="0">
                <a:pos x="350" y="14"/>
              </a:cxn>
              <a:cxn ang="0">
                <a:pos x="361" y="9"/>
              </a:cxn>
              <a:cxn ang="0">
                <a:pos x="372" y="3"/>
              </a:cxn>
              <a:cxn ang="0">
                <a:pos x="383" y="2"/>
              </a:cxn>
              <a:cxn ang="0">
                <a:pos x="394" y="3"/>
              </a:cxn>
              <a:cxn ang="0">
                <a:pos x="405" y="7"/>
              </a:cxn>
              <a:cxn ang="0">
                <a:pos x="416" y="9"/>
              </a:cxn>
              <a:cxn ang="0">
                <a:pos x="427" y="16"/>
              </a:cxn>
              <a:cxn ang="0">
                <a:pos x="438" y="19"/>
              </a:cxn>
              <a:cxn ang="0">
                <a:pos x="449" y="18"/>
              </a:cxn>
              <a:cxn ang="0">
                <a:pos x="460" y="18"/>
              </a:cxn>
              <a:cxn ang="0">
                <a:pos x="471" y="17"/>
              </a:cxn>
              <a:cxn ang="0">
                <a:pos x="482" y="14"/>
              </a:cxn>
              <a:cxn ang="0">
                <a:pos x="493" y="14"/>
              </a:cxn>
              <a:cxn ang="0">
                <a:pos x="504" y="19"/>
              </a:cxn>
              <a:cxn ang="0">
                <a:pos x="515" y="22"/>
              </a:cxn>
              <a:cxn ang="0">
                <a:pos x="526" y="22"/>
              </a:cxn>
              <a:cxn ang="0">
                <a:pos x="537" y="24"/>
              </a:cxn>
              <a:cxn ang="0">
                <a:pos x="548" y="26"/>
              </a:cxn>
              <a:cxn ang="0">
                <a:pos x="559" y="28"/>
              </a:cxn>
              <a:cxn ang="0">
                <a:pos x="570" y="31"/>
              </a:cxn>
              <a:cxn ang="0">
                <a:pos x="581" y="34"/>
              </a:cxn>
              <a:cxn ang="0">
                <a:pos x="592" y="34"/>
              </a:cxn>
              <a:cxn ang="0">
                <a:pos x="603" y="33"/>
              </a:cxn>
              <a:cxn ang="0">
                <a:pos x="614" y="34"/>
              </a:cxn>
              <a:cxn ang="0">
                <a:pos x="624" y="36"/>
              </a:cxn>
              <a:cxn ang="0">
                <a:pos x="635" y="40"/>
              </a:cxn>
              <a:cxn ang="0">
                <a:pos x="646" y="40"/>
              </a:cxn>
              <a:cxn ang="0">
                <a:pos x="657" y="40"/>
              </a:cxn>
              <a:cxn ang="0">
                <a:pos x="668" y="42"/>
              </a:cxn>
            </a:cxnLst>
            <a:rect l="0" t="0" r="r" b="b"/>
            <a:pathLst>
              <a:path w="672" h="89">
                <a:moveTo>
                  <a:pt x="0" y="14"/>
                </a:moveTo>
                <a:lnTo>
                  <a:pt x="1" y="14"/>
                </a:lnTo>
                <a:lnTo>
                  <a:pt x="2" y="14"/>
                </a:lnTo>
                <a:lnTo>
                  <a:pt x="4" y="14"/>
                </a:lnTo>
                <a:lnTo>
                  <a:pt x="5" y="14"/>
                </a:lnTo>
                <a:lnTo>
                  <a:pt x="6" y="16"/>
                </a:lnTo>
                <a:lnTo>
                  <a:pt x="7" y="16"/>
                </a:lnTo>
                <a:lnTo>
                  <a:pt x="8" y="17"/>
                </a:lnTo>
                <a:lnTo>
                  <a:pt x="10" y="17"/>
                </a:lnTo>
                <a:lnTo>
                  <a:pt x="11" y="17"/>
                </a:lnTo>
                <a:lnTo>
                  <a:pt x="12" y="18"/>
                </a:lnTo>
                <a:lnTo>
                  <a:pt x="13" y="18"/>
                </a:lnTo>
                <a:lnTo>
                  <a:pt x="15" y="18"/>
                </a:lnTo>
                <a:lnTo>
                  <a:pt x="16" y="18"/>
                </a:lnTo>
                <a:lnTo>
                  <a:pt x="17" y="19"/>
                </a:lnTo>
                <a:lnTo>
                  <a:pt x="18" y="19"/>
                </a:lnTo>
                <a:lnTo>
                  <a:pt x="19" y="19"/>
                </a:lnTo>
                <a:lnTo>
                  <a:pt x="21" y="19"/>
                </a:lnTo>
                <a:lnTo>
                  <a:pt x="22" y="19"/>
                </a:lnTo>
                <a:lnTo>
                  <a:pt x="23" y="19"/>
                </a:lnTo>
                <a:lnTo>
                  <a:pt x="24" y="18"/>
                </a:lnTo>
                <a:lnTo>
                  <a:pt x="26" y="18"/>
                </a:lnTo>
                <a:lnTo>
                  <a:pt x="27" y="18"/>
                </a:lnTo>
                <a:lnTo>
                  <a:pt x="28" y="18"/>
                </a:lnTo>
                <a:lnTo>
                  <a:pt x="29" y="18"/>
                </a:lnTo>
                <a:lnTo>
                  <a:pt x="30" y="18"/>
                </a:lnTo>
                <a:lnTo>
                  <a:pt x="32" y="17"/>
                </a:lnTo>
                <a:lnTo>
                  <a:pt x="33" y="17"/>
                </a:lnTo>
                <a:lnTo>
                  <a:pt x="34" y="17"/>
                </a:lnTo>
                <a:lnTo>
                  <a:pt x="35" y="17"/>
                </a:lnTo>
                <a:lnTo>
                  <a:pt x="37" y="17"/>
                </a:lnTo>
                <a:lnTo>
                  <a:pt x="38" y="17"/>
                </a:lnTo>
                <a:lnTo>
                  <a:pt x="39" y="17"/>
                </a:lnTo>
                <a:lnTo>
                  <a:pt x="40" y="17"/>
                </a:lnTo>
                <a:lnTo>
                  <a:pt x="41" y="17"/>
                </a:lnTo>
                <a:lnTo>
                  <a:pt x="43" y="17"/>
                </a:lnTo>
                <a:lnTo>
                  <a:pt x="44" y="18"/>
                </a:lnTo>
                <a:lnTo>
                  <a:pt x="45" y="18"/>
                </a:lnTo>
                <a:lnTo>
                  <a:pt x="46" y="18"/>
                </a:lnTo>
                <a:lnTo>
                  <a:pt x="48" y="18"/>
                </a:lnTo>
                <a:lnTo>
                  <a:pt x="49" y="18"/>
                </a:lnTo>
                <a:lnTo>
                  <a:pt x="50" y="18"/>
                </a:lnTo>
                <a:lnTo>
                  <a:pt x="51" y="18"/>
                </a:lnTo>
                <a:lnTo>
                  <a:pt x="52" y="18"/>
                </a:lnTo>
                <a:lnTo>
                  <a:pt x="54" y="18"/>
                </a:lnTo>
                <a:lnTo>
                  <a:pt x="55" y="18"/>
                </a:lnTo>
                <a:lnTo>
                  <a:pt x="56" y="17"/>
                </a:lnTo>
                <a:lnTo>
                  <a:pt x="57" y="17"/>
                </a:lnTo>
                <a:lnTo>
                  <a:pt x="58" y="17"/>
                </a:lnTo>
                <a:lnTo>
                  <a:pt x="60" y="16"/>
                </a:lnTo>
                <a:lnTo>
                  <a:pt x="61" y="16"/>
                </a:lnTo>
                <a:lnTo>
                  <a:pt x="62" y="14"/>
                </a:lnTo>
                <a:lnTo>
                  <a:pt x="63" y="14"/>
                </a:lnTo>
                <a:lnTo>
                  <a:pt x="65" y="13"/>
                </a:lnTo>
                <a:lnTo>
                  <a:pt x="66" y="13"/>
                </a:lnTo>
                <a:lnTo>
                  <a:pt x="67" y="13"/>
                </a:lnTo>
                <a:lnTo>
                  <a:pt x="68" y="12"/>
                </a:lnTo>
                <a:lnTo>
                  <a:pt x="69" y="12"/>
                </a:lnTo>
                <a:lnTo>
                  <a:pt x="71" y="12"/>
                </a:lnTo>
                <a:lnTo>
                  <a:pt x="72" y="12"/>
                </a:lnTo>
                <a:lnTo>
                  <a:pt x="73" y="12"/>
                </a:lnTo>
                <a:lnTo>
                  <a:pt x="74" y="12"/>
                </a:lnTo>
                <a:lnTo>
                  <a:pt x="76" y="12"/>
                </a:lnTo>
                <a:lnTo>
                  <a:pt x="77" y="13"/>
                </a:lnTo>
                <a:lnTo>
                  <a:pt x="78" y="13"/>
                </a:lnTo>
                <a:lnTo>
                  <a:pt x="79" y="13"/>
                </a:lnTo>
                <a:lnTo>
                  <a:pt x="80" y="14"/>
                </a:lnTo>
                <a:lnTo>
                  <a:pt x="82" y="14"/>
                </a:lnTo>
                <a:lnTo>
                  <a:pt x="83" y="14"/>
                </a:lnTo>
                <a:lnTo>
                  <a:pt x="84" y="16"/>
                </a:lnTo>
                <a:lnTo>
                  <a:pt x="85" y="16"/>
                </a:lnTo>
                <a:lnTo>
                  <a:pt x="87" y="16"/>
                </a:lnTo>
                <a:lnTo>
                  <a:pt x="88" y="16"/>
                </a:lnTo>
                <a:lnTo>
                  <a:pt x="89" y="17"/>
                </a:lnTo>
                <a:lnTo>
                  <a:pt x="90" y="17"/>
                </a:lnTo>
                <a:lnTo>
                  <a:pt x="91" y="17"/>
                </a:lnTo>
                <a:lnTo>
                  <a:pt x="93" y="17"/>
                </a:lnTo>
                <a:lnTo>
                  <a:pt x="94" y="18"/>
                </a:lnTo>
                <a:lnTo>
                  <a:pt x="95" y="18"/>
                </a:lnTo>
                <a:lnTo>
                  <a:pt x="96" y="18"/>
                </a:lnTo>
                <a:lnTo>
                  <a:pt x="98" y="18"/>
                </a:lnTo>
                <a:lnTo>
                  <a:pt x="99" y="18"/>
                </a:lnTo>
                <a:lnTo>
                  <a:pt x="100" y="18"/>
                </a:lnTo>
                <a:lnTo>
                  <a:pt x="101" y="18"/>
                </a:lnTo>
                <a:lnTo>
                  <a:pt x="102" y="18"/>
                </a:lnTo>
                <a:lnTo>
                  <a:pt x="104" y="18"/>
                </a:lnTo>
                <a:lnTo>
                  <a:pt x="105" y="18"/>
                </a:lnTo>
                <a:lnTo>
                  <a:pt x="106" y="18"/>
                </a:lnTo>
                <a:lnTo>
                  <a:pt x="107" y="17"/>
                </a:lnTo>
                <a:lnTo>
                  <a:pt x="109" y="17"/>
                </a:lnTo>
                <a:lnTo>
                  <a:pt x="110" y="17"/>
                </a:lnTo>
                <a:lnTo>
                  <a:pt x="111" y="17"/>
                </a:lnTo>
                <a:lnTo>
                  <a:pt x="112" y="17"/>
                </a:lnTo>
                <a:lnTo>
                  <a:pt x="113" y="16"/>
                </a:lnTo>
                <a:lnTo>
                  <a:pt x="115" y="16"/>
                </a:lnTo>
                <a:lnTo>
                  <a:pt x="116" y="16"/>
                </a:lnTo>
                <a:lnTo>
                  <a:pt x="117" y="16"/>
                </a:lnTo>
                <a:lnTo>
                  <a:pt x="118" y="16"/>
                </a:lnTo>
                <a:lnTo>
                  <a:pt x="119" y="14"/>
                </a:lnTo>
                <a:lnTo>
                  <a:pt x="121" y="14"/>
                </a:lnTo>
                <a:lnTo>
                  <a:pt x="122" y="14"/>
                </a:lnTo>
                <a:lnTo>
                  <a:pt x="123" y="13"/>
                </a:lnTo>
                <a:lnTo>
                  <a:pt x="124" y="13"/>
                </a:lnTo>
                <a:lnTo>
                  <a:pt x="126" y="12"/>
                </a:lnTo>
                <a:lnTo>
                  <a:pt x="127" y="11"/>
                </a:lnTo>
                <a:lnTo>
                  <a:pt x="128" y="9"/>
                </a:lnTo>
                <a:lnTo>
                  <a:pt x="129" y="9"/>
                </a:lnTo>
                <a:lnTo>
                  <a:pt x="130" y="8"/>
                </a:lnTo>
                <a:lnTo>
                  <a:pt x="132" y="7"/>
                </a:lnTo>
                <a:lnTo>
                  <a:pt x="133" y="6"/>
                </a:lnTo>
                <a:lnTo>
                  <a:pt x="134" y="5"/>
                </a:lnTo>
                <a:lnTo>
                  <a:pt x="135" y="3"/>
                </a:lnTo>
                <a:lnTo>
                  <a:pt x="137" y="3"/>
                </a:lnTo>
                <a:lnTo>
                  <a:pt x="138" y="2"/>
                </a:lnTo>
                <a:lnTo>
                  <a:pt x="139" y="1"/>
                </a:lnTo>
                <a:lnTo>
                  <a:pt x="140" y="1"/>
                </a:lnTo>
                <a:lnTo>
                  <a:pt x="141" y="0"/>
                </a:lnTo>
                <a:lnTo>
                  <a:pt x="143" y="0"/>
                </a:lnTo>
                <a:lnTo>
                  <a:pt x="144" y="0"/>
                </a:lnTo>
                <a:lnTo>
                  <a:pt x="145" y="0"/>
                </a:lnTo>
                <a:lnTo>
                  <a:pt x="146" y="0"/>
                </a:lnTo>
                <a:lnTo>
                  <a:pt x="148" y="0"/>
                </a:lnTo>
                <a:lnTo>
                  <a:pt x="149" y="1"/>
                </a:lnTo>
                <a:lnTo>
                  <a:pt x="150" y="2"/>
                </a:lnTo>
                <a:lnTo>
                  <a:pt x="151" y="3"/>
                </a:lnTo>
                <a:lnTo>
                  <a:pt x="152" y="5"/>
                </a:lnTo>
                <a:lnTo>
                  <a:pt x="154" y="6"/>
                </a:lnTo>
                <a:lnTo>
                  <a:pt x="155" y="8"/>
                </a:lnTo>
                <a:lnTo>
                  <a:pt x="156" y="11"/>
                </a:lnTo>
                <a:lnTo>
                  <a:pt x="157" y="12"/>
                </a:lnTo>
                <a:lnTo>
                  <a:pt x="159" y="14"/>
                </a:lnTo>
                <a:lnTo>
                  <a:pt x="160" y="18"/>
                </a:lnTo>
                <a:lnTo>
                  <a:pt x="161" y="20"/>
                </a:lnTo>
                <a:lnTo>
                  <a:pt x="162" y="23"/>
                </a:lnTo>
                <a:lnTo>
                  <a:pt x="163" y="26"/>
                </a:lnTo>
                <a:lnTo>
                  <a:pt x="165" y="29"/>
                </a:lnTo>
                <a:lnTo>
                  <a:pt x="166" y="33"/>
                </a:lnTo>
                <a:lnTo>
                  <a:pt x="167" y="36"/>
                </a:lnTo>
                <a:lnTo>
                  <a:pt x="168" y="40"/>
                </a:lnTo>
                <a:lnTo>
                  <a:pt x="169" y="44"/>
                </a:lnTo>
                <a:lnTo>
                  <a:pt x="171" y="47"/>
                </a:lnTo>
                <a:lnTo>
                  <a:pt x="172" y="51"/>
                </a:lnTo>
                <a:lnTo>
                  <a:pt x="173" y="53"/>
                </a:lnTo>
                <a:lnTo>
                  <a:pt x="174" y="57"/>
                </a:lnTo>
                <a:lnTo>
                  <a:pt x="176" y="61"/>
                </a:lnTo>
                <a:lnTo>
                  <a:pt x="177" y="64"/>
                </a:lnTo>
                <a:lnTo>
                  <a:pt x="178" y="68"/>
                </a:lnTo>
                <a:lnTo>
                  <a:pt x="179" y="70"/>
                </a:lnTo>
                <a:lnTo>
                  <a:pt x="180" y="74"/>
                </a:lnTo>
                <a:lnTo>
                  <a:pt x="182" y="75"/>
                </a:lnTo>
                <a:lnTo>
                  <a:pt x="183" y="78"/>
                </a:lnTo>
                <a:lnTo>
                  <a:pt x="184" y="80"/>
                </a:lnTo>
                <a:lnTo>
                  <a:pt x="185" y="81"/>
                </a:lnTo>
                <a:lnTo>
                  <a:pt x="187" y="84"/>
                </a:lnTo>
                <a:lnTo>
                  <a:pt x="188" y="85"/>
                </a:lnTo>
                <a:lnTo>
                  <a:pt x="189" y="86"/>
                </a:lnTo>
                <a:lnTo>
                  <a:pt x="190" y="87"/>
                </a:lnTo>
                <a:lnTo>
                  <a:pt x="191" y="87"/>
                </a:lnTo>
                <a:lnTo>
                  <a:pt x="193" y="89"/>
                </a:lnTo>
                <a:lnTo>
                  <a:pt x="194" y="89"/>
                </a:lnTo>
                <a:lnTo>
                  <a:pt x="195" y="89"/>
                </a:lnTo>
                <a:lnTo>
                  <a:pt x="196" y="89"/>
                </a:lnTo>
                <a:lnTo>
                  <a:pt x="198" y="87"/>
                </a:lnTo>
                <a:lnTo>
                  <a:pt x="199" y="87"/>
                </a:lnTo>
                <a:lnTo>
                  <a:pt x="200" y="86"/>
                </a:lnTo>
                <a:lnTo>
                  <a:pt x="201" y="86"/>
                </a:lnTo>
                <a:lnTo>
                  <a:pt x="202" y="85"/>
                </a:lnTo>
                <a:lnTo>
                  <a:pt x="204" y="84"/>
                </a:lnTo>
                <a:lnTo>
                  <a:pt x="205" y="83"/>
                </a:lnTo>
                <a:lnTo>
                  <a:pt x="206" y="81"/>
                </a:lnTo>
                <a:lnTo>
                  <a:pt x="207" y="80"/>
                </a:lnTo>
                <a:lnTo>
                  <a:pt x="209" y="79"/>
                </a:lnTo>
                <a:lnTo>
                  <a:pt x="210" y="78"/>
                </a:lnTo>
                <a:lnTo>
                  <a:pt x="211" y="75"/>
                </a:lnTo>
                <a:lnTo>
                  <a:pt x="212" y="74"/>
                </a:lnTo>
                <a:lnTo>
                  <a:pt x="213" y="74"/>
                </a:lnTo>
                <a:lnTo>
                  <a:pt x="215" y="72"/>
                </a:lnTo>
                <a:lnTo>
                  <a:pt x="216" y="70"/>
                </a:lnTo>
                <a:lnTo>
                  <a:pt x="217" y="69"/>
                </a:lnTo>
                <a:lnTo>
                  <a:pt x="218" y="67"/>
                </a:lnTo>
                <a:lnTo>
                  <a:pt x="220" y="65"/>
                </a:lnTo>
                <a:lnTo>
                  <a:pt x="221" y="64"/>
                </a:lnTo>
                <a:lnTo>
                  <a:pt x="222" y="63"/>
                </a:lnTo>
                <a:lnTo>
                  <a:pt x="223" y="62"/>
                </a:lnTo>
                <a:lnTo>
                  <a:pt x="224" y="61"/>
                </a:lnTo>
                <a:lnTo>
                  <a:pt x="226" y="59"/>
                </a:lnTo>
                <a:lnTo>
                  <a:pt x="227" y="58"/>
                </a:lnTo>
                <a:lnTo>
                  <a:pt x="228" y="58"/>
                </a:lnTo>
                <a:lnTo>
                  <a:pt x="229" y="57"/>
                </a:lnTo>
                <a:lnTo>
                  <a:pt x="230" y="57"/>
                </a:lnTo>
                <a:lnTo>
                  <a:pt x="232" y="57"/>
                </a:lnTo>
                <a:lnTo>
                  <a:pt x="233" y="56"/>
                </a:lnTo>
                <a:lnTo>
                  <a:pt x="234" y="56"/>
                </a:lnTo>
                <a:lnTo>
                  <a:pt x="235" y="56"/>
                </a:lnTo>
                <a:lnTo>
                  <a:pt x="237" y="56"/>
                </a:lnTo>
                <a:lnTo>
                  <a:pt x="238" y="56"/>
                </a:lnTo>
                <a:lnTo>
                  <a:pt x="239" y="55"/>
                </a:lnTo>
                <a:lnTo>
                  <a:pt x="240" y="55"/>
                </a:lnTo>
                <a:lnTo>
                  <a:pt x="241" y="55"/>
                </a:lnTo>
                <a:lnTo>
                  <a:pt x="243" y="53"/>
                </a:lnTo>
                <a:lnTo>
                  <a:pt x="244" y="53"/>
                </a:lnTo>
                <a:lnTo>
                  <a:pt x="245" y="53"/>
                </a:lnTo>
                <a:lnTo>
                  <a:pt x="246" y="52"/>
                </a:lnTo>
                <a:lnTo>
                  <a:pt x="248" y="52"/>
                </a:lnTo>
                <a:lnTo>
                  <a:pt x="249" y="51"/>
                </a:lnTo>
                <a:lnTo>
                  <a:pt x="250" y="50"/>
                </a:lnTo>
                <a:lnTo>
                  <a:pt x="251" y="50"/>
                </a:lnTo>
                <a:lnTo>
                  <a:pt x="252" y="48"/>
                </a:lnTo>
                <a:lnTo>
                  <a:pt x="254" y="47"/>
                </a:lnTo>
                <a:lnTo>
                  <a:pt x="255" y="46"/>
                </a:lnTo>
                <a:lnTo>
                  <a:pt x="256" y="45"/>
                </a:lnTo>
                <a:lnTo>
                  <a:pt x="257" y="45"/>
                </a:lnTo>
                <a:lnTo>
                  <a:pt x="259" y="44"/>
                </a:lnTo>
                <a:lnTo>
                  <a:pt x="260" y="42"/>
                </a:lnTo>
                <a:lnTo>
                  <a:pt x="261" y="41"/>
                </a:lnTo>
                <a:lnTo>
                  <a:pt x="262" y="40"/>
                </a:lnTo>
                <a:lnTo>
                  <a:pt x="263" y="39"/>
                </a:lnTo>
                <a:lnTo>
                  <a:pt x="265" y="37"/>
                </a:lnTo>
                <a:lnTo>
                  <a:pt x="266" y="37"/>
                </a:lnTo>
                <a:lnTo>
                  <a:pt x="267" y="36"/>
                </a:lnTo>
                <a:lnTo>
                  <a:pt x="268" y="35"/>
                </a:lnTo>
                <a:lnTo>
                  <a:pt x="270" y="34"/>
                </a:lnTo>
                <a:lnTo>
                  <a:pt x="271" y="33"/>
                </a:lnTo>
                <a:lnTo>
                  <a:pt x="272" y="33"/>
                </a:lnTo>
                <a:lnTo>
                  <a:pt x="273" y="31"/>
                </a:lnTo>
                <a:lnTo>
                  <a:pt x="274" y="30"/>
                </a:lnTo>
                <a:lnTo>
                  <a:pt x="276" y="30"/>
                </a:lnTo>
                <a:lnTo>
                  <a:pt x="277" y="29"/>
                </a:lnTo>
                <a:lnTo>
                  <a:pt x="278" y="29"/>
                </a:lnTo>
                <a:lnTo>
                  <a:pt x="279" y="28"/>
                </a:lnTo>
                <a:lnTo>
                  <a:pt x="280" y="28"/>
                </a:lnTo>
                <a:lnTo>
                  <a:pt x="282" y="26"/>
                </a:lnTo>
                <a:lnTo>
                  <a:pt x="283" y="26"/>
                </a:lnTo>
                <a:lnTo>
                  <a:pt x="284" y="25"/>
                </a:lnTo>
                <a:lnTo>
                  <a:pt x="285" y="25"/>
                </a:lnTo>
                <a:lnTo>
                  <a:pt x="287" y="24"/>
                </a:lnTo>
                <a:lnTo>
                  <a:pt x="288" y="24"/>
                </a:lnTo>
                <a:lnTo>
                  <a:pt x="289" y="23"/>
                </a:lnTo>
                <a:lnTo>
                  <a:pt x="290" y="23"/>
                </a:lnTo>
                <a:lnTo>
                  <a:pt x="291" y="22"/>
                </a:lnTo>
                <a:lnTo>
                  <a:pt x="293" y="22"/>
                </a:lnTo>
                <a:lnTo>
                  <a:pt x="294" y="20"/>
                </a:lnTo>
                <a:lnTo>
                  <a:pt x="295" y="20"/>
                </a:lnTo>
                <a:lnTo>
                  <a:pt x="296" y="19"/>
                </a:lnTo>
                <a:lnTo>
                  <a:pt x="298" y="19"/>
                </a:lnTo>
                <a:lnTo>
                  <a:pt x="299" y="18"/>
                </a:lnTo>
                <a:lnTo>
                  <a:pt x="300" y="18"/>
                </a:lnTo>
                <a:lnTo>
                  <a:pt x="301" y="17"/>
                </a:lnTo>
                <a:lnTo>
                  <a:pt x="302" y="17"/>
                </a:lnTo>
                <a:lnTo>
                  <a:pt x="304" y="16"/>
                </a:lnTo>
                <a:lnTo>
                  <a:pt x="305" y="16"/>
                </a:lnTo>
                <a:lnTo>
                  <a:pt x="306" y="14"/>
                </a:lnTo>
                <a:lnTo>
                  <a:pt x="307" y="14"/>
                </a:lnTo>
                <a:lnTo>
                  <a:pt x="309" y="14"/>
                </a:lnTo>
                <a:lnTo>
                  <a:pt x="310" y="13"/>
                </a:lnTo>
                <a:lnTo>
                  <a:pt x="311" y="13"/>
                </a:lnTo>
                <a:lnTo>
                  <a:pt x="312" y="13"/>
                </a:lnTo>
                <a:lnTo>
                  <a:pt x="313" y="13"/>
                </a:lnTo>
                <a:lnTo>
                  <a:pt x="315" y="13"/>
                </a:lnTo>
                <a:lnTo>
                  <a:pt x="316" y="13"/>
                </a:lnTo>
                <a:lnTo>
                  <a:pt x="317" y="13"/>
                </a:lnTo>
                <a:lnTo>
                  <a:pt x="318" y="13"/>
                </a:lnTo>
                <a:lnTo>
                  <a:pt x="320" y="14"/>
                </a:lnTo>
                <a:lnTo>
                  <a:pt x="321" y="14"/>
                </a:lnTo>
                <a:lnTo>
                  <a:pt x="322" y="14"/>
                </a:lnTo>
                <a:lnTo>
                  <a:pt x="323" y="14"/>
                </a:lnTo>
                <a:lnTo>
                  <a:pt x="324" y="16"/>
                </a:lnTo>
                <a:lnTo>
                  <a:pt x="326" y="16"/>
                </a:lnTo>
                <a:lnTo>
                  <a:pt x="327" y="16"/>
                </a:lnTo>
                <a:lnTo>
                  <a:pt x="328" y="16"/>
                </a:lnTo>
                <a:lnTo>
                  <a:pt x="329" y="17"/>
                </a:lnTo>
                <a:lnTo>
                  <a:pt x="331" y="17"/>
                </a:lnTo>
                <a:lnTo>
                  <a:pt x="332" y="17"/>
                </a:lnTo>
                <a:lnTo>
                  <a:pt x="333" y="17"/>
                </a:lnTo>
                <a:lnTo>
                  <a:pt x="334" y="17"/>
                </a:lnTo>
                <a:lnTo>
                  <a:pt x="335" y="17"/>
                </a:lnTo>
                <a:lnTo>
                  <a:pt x="337" y="17"/>
                </a:lnTo>
                <a:lnTo>
                  <a:pt x="338" y="17"/>
                </a:lnTo>
                <a:lnTo>
                  <a:pt x="339" y="17"/>
                </a:lnTo>
                <a:lnTo>
                  <a:pt x="340" y="17"/>
                </a:lnTo>
                <a:lnTo>
                  <a:pt x="341" y="17"/>
                </a:lnTo>
                <a:lnTo>
                  <a:pt x="343" y="17"/>
                </a:lnTo>
                <a:lnTo>
                  <a:pt x="344" y="16"/>
                </a:lnTo>
                <a:lnTo>
                  <a:pt x="345" y="16"/>
                </a:lnTo>
                <a:lnTo>
                  <a:pt x="346" y="16"/>
                </a:lnTo>
                <a:lnTo>
                  <a:pt x="348" y="14"/>
                </a:lnTo>
                <a:lnTo>
                  <a:pt x="349" y="14"/>
                </a:lnTo>
                <a:lnTo>
                  <a:pt x="350" y="14"/>
                </a:lnTo>
                <a:lnTo>
                  <a:pt x="351" y="13"/>
                </a:lnTo>
                <a:lnTo>
                  <a:pt x="352" y="13"/>
                </a:lnTo>
                <a:lnTo>
                  <a:pt x="354" y="12"/>
                </a:lnTo>
                <a:lnTo>
                  <a:pt x="355" y="12"/>
                </a:lnTo>
                <a:lnTo>
                  <a:pt x="356" y="12"/>
                </a:lnTo>
                <a:lnTo>
                  <a:pt x="357" y="11"/>
                </a:lnTo>
                <a:lnTo>
                  <a:pt x="359" y="11"/>
                </a:lnTo>
                <a:lnTo>
                  <a:pt x="360" y="11"/>
                </a:lnTo>
                <a:lnTo>
                  <a:pt x="361" y="9"/>
                </a:lnTo>
                <a:lnTo>
                  <a:pt x="362" y="9"/>
                </a:lnTo>
                <a:lnTo>
                  <a:pt x="363" y="8"/>
                </a:lnTo>
                <a:lnTo>
                  <a:pt x="365" y="8"/>
                </a:lnTo>
                <a:lnTo>
                  <a:pt x="366" y="7"/>
                </a:lnTo>
                <a:lnTo>
                  <a:pt x="367" y="6"/>
                </a:lnTo>
                <a:lnTo>
                  <a:pt x="368" y="6"/>
                </a:lnTo>
                <a:lnTo>
                  <a:pt x="370" y="5"/>
                </a:lnTo>
                <a:lnTo>
                  <a:pt x="371" y="5"/>
                </a:lnTo>
                <a:lnTo>
                  <a:pt x="372" y="3"/>
                </a:lnTo>
                <a:lnTo>
                  <a:pt x="373" y="3"/>
                </a:lnTo>
                <a:lnTo>
                  <a:pt x="374" y="2"/>
                </a:lnTo>
                <a:lnTo>
                  <a:pt x="376" y="2"/>
                </a:lnTo>
                <a:lnTo>
                  <a:pt x="377" y="2"/>
                </a:lnTo>
                <a:lnTo>
                  <a:pt x="378" y="2"/>
                </a:lnTo>
                <a:lnTo>
                  <a:pt x="379" y="1"/>
                </a:lnTo>
                <a:lnTo>
                  <a:pt x="381" y="1"/>
                </a:lnTo>
                <a:lnTo>
                  <a:pt x="382" y="2"/>
                </a:lnTo>
                <a:lnTo>
                  <a:pt x="383" y="2"/>
                </a:lnTo>
                <a:lnTo>
                  <a:pt x="384" y="2"/>
                </a:lnTo>
                <a:lnTo>
                  <a:pt x="385" y="2"/>
                </a:lnTo>
                <a:lnTo>
                  <a:pt x="387" y="2"/>
                </a:lnTo>
                <a:lnTo>
                  <a:pt x="388" y="2"/>
                </a:lnTo>
                <a:lnTo>
                  <a:pt x="389" y="2"/>
                </a:lnTo>
                <a:lnTo>
                  <a:pt x="390" y="3"/>
                </a:lnTo>
                <a:lnTo>
                  <a:pt x="392" y="3"/>
                </a:lnTo>
                <a:lnTo>
                  <a:pt x="393" y="3"/>
                </a:lnTo>
                <a:lnTo>
                  <a:pt x="394" y="3"/>
                </a:lnTo>
                <a:lnTo>
                  <a:pt x="395" y="3"/>
                </a:lnTo>
                <a:lnTo>
                  <a:pt x="396" y="5"/>
                </a:lnTo>
                <a:lnTo>
                  <a:pt x="398" y="5"/>
                </a:lnTo>
                <a:lnTo>
                  <a:pt x="399" y="5"/>
                </a:lnTo>
                <a:lnTo>
                  <a:pt x="400" y="5"/>
                </a:lnTo>
                <a:lnTo>
                  <a:pt x="401" y="6"/>
                </a:lnTo>
                <a:lnTo>
                  <a:pt x="402" y="6"/>
                </a:lnTo>
                <a:lnTo>
                  <a:pt x="404" y="6"/>
                </a:lnTo>
                <a:lnTo>
                  <a:pt x="405" y="7"/>
                </a:lnTo>
                <a:lnTo>
                  <a:pt x="406" y="7"/>
                </a:lnTo>
                <a:lnTo>
                  <a:pt x="407" y="7"/>
                </a:lnTo>
                <a:lnTo>
                  <a:pt x="409" y="8"/>
                </a:lnTo>
                <a:lnTo>
                  <a:pt x="410" y="8"/>
                </a:lnTo>
                <a:lnTo>
                  <a:pt x="411" y="8"/>
                </a:lnTo>
                <a:lnTo>
                  <a:pt x="412" y="8"/>
                </a:lnTo>
                <a:lnTo>
                  <a:pt x="413" y="9"/>
                </a:lnTo>
                <a:lnTo>
                  <a:pt x="415" y="9"/>
                </a:lnTo>
                <a:lnTo>
                  <a:pt x="416" y="9"/>
                </a:lnTo>
                <a:lnTo>
                  <a:pt x="417" y="11"/>
                </a:lnTo>
                <a:lnTo>
                  <a:pt x="418" y="11"/>
                </a:lnTo>
                <a:lnTo>
                  <a:pt x="420" y="12"/>
                </a:lnTo>
                <a:lnTo>
                  <a:pt x="421" y="12"/>
                </a:lnTo>
                <a:lnTo>
                  <a:pt x="422" y="13"/>
                </a:lnTo>
                <a:lnTo>
                  <a:pt x="423" y="13"/>
                </a:lnTo>
                <a:lnTo>
                  <a:pt x="424" y="14"/>
                </a:lnTo>
                <a:lnTo>
                  <a:pt x="426" y="14"/>
                </a:lnTo>
                <a:lnTo>
                  <a:pt x="427" y="16"/>
                </a:lnTo>
                <a:lnTo>
                  <a:pt x="428" y="16"/>
                </a:lnTo>
                <a:lnTo>
                  <a:pt x="429" y="17"/>
                </a:lnTo>
                <a:lnTo>
                  <a:pt x="431" y="17"/>
                </a:lnTo>
                <a:lnTo>
                  <a:pt x="432" y="18"/>
                </a:lnTo>
                <a:lnTo>
                  <a:pt x="433" y="18"/>
                </a:lnTo>
                <a:lnTo>
                  <a:pt x="434" y="19"/>
                </a:lnTo>
                <a:lnTo>
                  <a:pt x="435" y="19"/>
                </a:lnTo>
                <a:lnTo>
                  <a:pt x="437" y="19"/>
                </a:lnTo>
                <a:lnTo>
                  <a:pt x="438" y="19"/>
                </a:lnTo>
                <a:lnTo>
                  <a:pt x="439" y="19"/>
                </a:lnTo>
                <a:lnTo>
                  <a:pt x="440" y="19"/>
                </a:lnTo>
                <a:lnTo>
                  <a:pt x="442" y="19"/>
                </a:lnTo>
                <a:lnTo>
                  <a:pt x="443" y="19"/>
                </a:lnTo>
                <a:lnTo>
                  <a:pt x="444" y="19"/>
                </a:lnTo>
                <a:lnTo>
                  <a:pt x="445" y="19"/>
                </a:lnTo>
                <a:lnTo>
                  <a:pt x="446" y="19"/>
                </a:lnTo>
                <a:lnTo>
                  <a:pt x="448" y="18"/>
                </a:lnTo>
                <a:lnTo>
                  <a:pt x="449" y="18"/>
                </a:lnTo>
                <a:lnTo>
                  <a:pt x="450" y="18"/>
                </a:lnTo>
                <a:lnTo>
                  <a:pt x="451" y="18"/>
                </a:lnTo>
                <a:lnTo>
                  <a:pt x="452" y="18"/>
                </a:lnTo>
                <a:lnTo>
                  <a:pt x="454" y="18"/>
                </a:lnTo>
                <a:lnTo>
                  <a:pt x="455" y="18"/>
                </a:lnTo>
                <a:lnTo>
                  <a:pt x="456" y="18"/>
                </a:lnTo>
                <a:lnTo>
                  <a:pt x="457" y="18"/>
                </a:lnTo>
                <a:lnTo>
                  <a:pt x="459" y="18"/>
                </a:lnTo>
                <a:lnTo>
                  <a:pt x="460" y="18"/>
                </a:lnTo>
                <a:lnTo>
                  <a:pt x="461" y="18"/>
                </a:lnTo>
                <a:lnTo>
                  <a:pt x="462" y="18"/>
                </a:lnTo>
                <a:lnTo>
                  <a:pt x="463" y="18"/>
                </a:lnTo>
                <a:lnTo>
                  <a:pt x="465" y="18"/>
                </a:lnTo>
                <a:lnTo>
                  <a:pt x="466" y="18"/>
                </a:lnTo>
                <a:lnTo>
                  <a:pt x="467" y="18"/>
                </a:lnTo>
                <a:lnTo>
                  <a:pt x="468" y="18"/>
                </a:lnTo>
                <a:lnTo>
                  <a:pt x="470" y="18"/>
                </a:lnTo>
                <a:lnTo>
                  <a:pt x="471" y="17"/>
                </a:lnTo>
                <a:lnTo>
                  <a:pt x="472" y="17"/>
                </a:lnTo>
                <a:lnTo>
                  <a:pt x="473" y="17"/>
                </a:lnTo>
                <a:lnTo>
                  <a:pt x="474" y="17"/>
                </a:lnTo>
                <a:lnTo>
                  <a:pt x="476" y="16"/>
                </a:lnTo>
                <a:lnTo>
                  <a:pt x="477" y="16"/>
                </a:lnTo>
                <a:lnTo>
                  <a:pt x="478" y="16"/>
                </a:lnTo>
                <a:lnTo>
                  <a:pt x="479" y="14"/>
                </a:lnTo>
                <a:lnTo>
                  <a:pt x="481" y="14"/>
                </a:lnTo>
                <a:lnTo>
                  <a:pt x="482" y="14"/>
                </a:lnTo>
                <a:lnTo>
                  <a:pt x="483" y="14"/>
                </a:lnTo>
                <a:lnTo>
                  <a:pt x="484" y="13"/>
                </a:lnTo>
                <a:lnTo>
                  <a:pt x="485" y="13"/>
                </a:lnTo>
                <a:lnTo>
                  <a:pt x="487" y="13"/>
                </a:lnTo>
                <a:lnTo>
                  <a:pt x="488" y="13"/>
                </a:lnTo>
                <a:lnTo>
                  <a:pt x="489" y="13"/>
                </a:lnTo>
                <a:lnTo>
                  <a:pt x="490" y="13"/>
                </a:lnTo>
                <a:lnTo>
                  <a:pt x="492" y="14"/>
                </a:lnTo>
                <a:lnTo>
                  <a:pt x="493" y="14"/>
                </a:lnTo>
                <a:lnTo>
                  <a:pt x="494" y="14"/>
                </a:lnTo>
                <a:lnTo>
                  <a:pt x="495" y="16"/>
                </a:lnTo>
                <a:lnTo>
                  <a:pt x="496" y="16"/>
                </a:lnTo>
                <a:lnTo>
                  <a:pt x="498" y="16"/>
                </a:lnTo>
                <a:lnTo>
                  <a:pt x="499" y="17"/>
                </a:lnTo>
                <a:lnTo>
                  <a:pt x="500" y="17"/>
                </a:lnTo>
                <a:lnTo>
                  <a:pt x="501" y="18"/>
                </a:lnTo>
                <a:lnTo>
                  <a:pt x="503" y="18"/>
                </a:lnTo>
                <a:lnTo>
                  <a:pt x="504" y="19"/>
                </a:lnTo>
                <a:lnTo>
                  <a:pt x="505" y="19"/>
                </a:lnTo>
                <a:lnTo>
                  <a:pt x="506" y="20"/>
                </a:lnTo>
                <a:lnTo>
                  <a:pt x="507" y="20"/>
                </a:lnTo>
                <a:lnTo>
                  <a:pt x="509" y="22"/>
                </a:lnTo>
                <a:lnTo>
                  <a:pt x="510" y="22"/>
                </a:lnTo>
                <a:lnTo>
                  <a:pt x="511" y="22"/>
                </a:lnTo>
                <a:lnTo>
                  <a:pt x="512" y="22"/>
                </a:lnTo>
                <a:lnTo>
                  <a:pt x="513" y="22"/>
                </a:lnTo>
                <a:lnTo>
                  <a:pt x="515" y="22"/>
                </a:lnTo>
                <a:lnTo>
                  <a:pt x="516" y="22"/>
                </a:lnTo>
                <a:lnTo>
                  <a:pt x="517" y="22"/>
                </a:lnTo>
                <a:lnTo>
                  <a:pt x="518" y="22"/>
                </a:lnTo>
                <a:lnTo>
                  <a:pt x="520" y="22"/>
                </a:lnTo>
                <a:lnTo>
                  <a:pt x="521" y="22"/>
                </a:lnTo>
                <a:lnTo>
                  <a:pt x="522" y="22"/>
                </a:lnTo>
                <a:lnTo>
                  <a:pt x="523" y="22"/>
                </a:lnTo>
                <a:lnTo>
                  <a:pt x="524" y="22"/>
                </a:lnTo>
                <a:lnTo>
                  <a:pt x="526" y="22"/>
                </a:lnTo>
                <a:lnTo>
                  <a:pt x="527" y="23"/>
                </a:lnTo>
                <a:lnTo>
                  <a:pt x="528" y="23"/>
                </a:lnTo>
                <a:lnTo>
                  <a:pt x="529" y="23"/>
                </a:lnTo>
                <a:lnTo>
                  <a:pt x="531" y="23"/>
                </a:lnTo>
                <a:lnTo>
                  <a:pt x="532" y="23"/>
                </a:lnTo>
                <a:lnTo>
                  <a:pt x="533" y="24"/>
                </a:lnTo>
                <a:lnTo>
                  <a:pt x="534" y="24"/>
                </a:lnTo>
                <a:lnTo>
                  <a:pt x="535" y="24"/>
                </a:lnTo>
                <a:lnTo>
                  <a:pt x="537" y="24"/>
                </a:lnTo>
                <a:lnTo>
                  <a:pt x="538" y="24"/>
                </a:lnTo>
                <a:lnTo>
                  <a:pt x="539" y="24"/>
                </a:lnTo>
                <a:lnTo>
                  <a:pt x="540" y="25"/>
                </a:lnTo>
                <a:lnTo>
                  <a:pt x="542" y="25"/>
                </a:lnTo>
                <a:lnTo>
                  <a:pt x="543" y="25"/>
                </a:lnTo>
                <a:lnTo>
                  <a:pt x="544" y="25"/>
                </a:lnTo>
                <a:lnTo>
                  <a:pt x="545" y="25"/>
                </a:lnTo>
                <a:lnTo>
                  <a:pt x="546" y="26"/>
                </a:lnTo>
                <a:lnTo>
                  <a:pt x="548" y="26"/>
                </a:lnTo>
                <a:lnTo>
                  <a:pt x="549" y="26"/>
                </a:lnTo>
                <a:lnTo>
                  <a:pt x="550" y="26"/>
                </a:lnTo>
                <a:lnTo>
                  <a:pt x="551" y="26"/>
                </a:lnTo>
                <a:lnTo>
                  <a:pt x="553" y="28"/>
                </a:lnTo>
                <a:lnTo>
                  <a:pt x="554" y="28"/>
                </a:lnTo>
                <a:lnTo>
                  <a:pt x="555" y="28"/>
                </a:lnTo>
                <a:lnTo>
                  <a:pt x="556" y="28"/>
                </a:lnTo>
                <a:lnTo>
                  <a:pt x="557" y="28"/>
                </a:lnTo>
                <a:lnTo>
                  <a:pt x="559" y="28"/>
                </a:lnTo>
                <a:lnTo>
                  <a:pt x="560" y="29"/>
                </a:lnTo>
                <a:lnTo>
                  <a:pt x="561" y="29"/>
                </a:lnTo>
                <a:lnTo>
                  <a:pt x="562" y="29"/>
                </a:lnTo>
                <a:lnTo>
                  <a:pt x="563" y="30"/>
                </a:lnTo>
                <a:lnTo>
                  <a:pt x="565" y="30"/>
                </a:lnTo>
                <a:lnTo>
                  <a:pt x="566" y="30"/>
                </a:lnTo>
                <a:lnTo>
                  <a:pt x="567" y="30"/>
                </a:lnTo>
                <a:lnTo>
                  <a:pt x="568" y="31"/>
                </a:lnTo>
                <a:lnTo>
                  <a:pt x="570" y="31"/>
                </a:lnTo>
                <a:lnTo>
                  <a:pt x="571" y="31"/>
                </a:lnTo>
                <a:lnTo>
                  <a:pt x="572" y="33"/>
                </a:lnTo>
                <a:lnTo>
                  <a:pt x="573" y="33"/>
                </a:lnTo>
                <a:lnTo>
                  <a:pt x="574" y="33"/>
                </a:lnTo>
                <a:lnTo>
                  <a:pt x="576" y="33"/>
                </a:lnTo>
                <a:lnTo>
                  <a:pt x="577" y="33"/>
                </a:lnTo>
                <a:lnTo>
                  <a:pt x="578" y="33"/>
                </a:lnTo>
                <a:lnTo>
                  <a:pt x="579" y="33"/>
                </a:lnTo>
                <a:lnTo>
                  <a:pt x="581" y="34"/>
                </a:lnTo>
                <a:lnTo>
                  <a:pt x="582" y="34"/>
                </a:lnTo>
                <a:lnTo>
                  <a:pt x="583" y="34"/>
                </a:lnTo>
                <a:lnTo>
                  <a:pt x="584" y="34"/>
                </a:lnTo>
                <a:lnTo>
                  <a:pt x="585" y="34"/>
                </a:lnTo>
                <a:lnTo>
                  <a:pt x="587" y="34"/>
                </a:lnTo>
                <a:lnTo>
                  <a:pt x="588" y="34"/>
                </a:lnTo>
                <a:lnTo>
                  <a:pt x="589" y="34"/>
                </a:lnTo>
                <a:lnTo>
                  <a:pt x="590" y="34"/>
                </a:lnTo>
                <a:lnTo>
                  <a:pt x="592" y="34"/>
                </a:lnTo>
                <a:lnTo>
                  <a:pt x="593" y="34"/>
                </a:lnTo>
                <a:lnTo>
                  <a:pt x="594" y="34"/>
                </a:lnTo>
                <a:lnTo>
                  <a:pt x="595" y="34"/>
                </a:lnTo>
                <a:lnTo>
                  <a:pt x="596" y="33"/>
                </a:lnTo>
                <a:lnTo>
                  <a:pt x="598" y="33"/>
                </a:lnTo>
                <a:lnTo>
                  <a:pt x="599" y="33"/>
                </a:lnTo>
                <a:lnTo>
                  <a:pt x="600" y="33"/>
                </a:lnTo>
                <a:lnTo>
                  <a:pt x="601" y="33"/>
                </a:lnTo>
                <a:lnTo>
                  <a:pt x="603" y="33"/>
                </a:lnTo>
                <a:lnTo>
                  <a:pt x="604" y="33"/>
                </a:lnTo>
                <a:lnTo>
                  <a:pt x="605" y="33"/>
                </a:lnTo>
                <a:lnTo>
                  <a:pt x="606" y="33"/>
                </a:lnTo>
                <a:lnTo>
                  <a:pt x="607" y="33"/>
                </a:lnTo>
                <a:lnTo>
                  <a:pt x="609" y="34"/>
                </a:lnTo>
                <a:lnTo>
                  <a:pt x="610" y="34"/>
                </a:lnTo>
                <a:lnTo>
                  <a:pt x="611" y="34"/>
                </a:lnTo>
                <a:lnTo>
                  <a:pt x="612" y="34"/>
                </a:lnTo>
                <a:lnTo>
                  <a:pt x="614" y="34"/>
                </a:lnTo>
                <a:lnTo>
                  <a:pt x="615" y="34"/>
                </a:lnTo>
                <a:lnTo>
                  <a:pt x="616" y="34"/>
                </a:lnTo>
                <a:lnTo>
                  <a:pt x="617" y="35"/>
                </a:lnTo>
                <a:lnTo>
                  <a:pt x="618" y="35"/>
                </a:lnTo>
                <a:lnTo>
                  <a:pt x="620" y="35"/>
                </a:lnTo>
                <a:lnTo>
                  <a:pt x="621" y="36"/>
                </a:lnTo>
                <a:lnTo>
                  <a:pt x="622" y="36"/>
                </a:lnTo>
                <a:lnTo>
                  <a:pt x="623" y="36"/>
                </a:lnTo>
                <a:lnTo>
                  <a:pt x="624" y="36"/>
                </a:lnTo>
                <a:lnTo>
                  <a:pt x="626" y="37"/>
                </a:lnTo>
                <a:lnTo>
                  <a:pt x="627" y="37"/>
                </a:lnTo>
                <a:lnTo>
                  <a:pt x="628" y="37"/>
                </a:lnTo>
                <a:lnTo>
                  <a:pt x="629" y="37"/>
                </a:lnTo>
                <a:lnTo>
                  <a:pt x="631" y="39"/>
                </a:lnTo>
                <a:lnTo>
                  <a:pt x="632" y="39"/>
                </a:lnTo>
                <a:lnTo>
                  <a:pt x="633" y="39"/>
                </a:lnTo>
                <a:lnTo>
                  <a:pt x="634" y="39"/>
                </a:lnTo>
                <a:lnTo>
                  <a:pt x="635" y="40"/>
                </a:lnTo>
                <a:lnTo>
                  <a:pt x="637" y="40"/>
                </a:lnTo>
                <a:lnTo>
                  <a:pt x="638" y="40"/>
                </a:lnTo>
                <a:lnTo>
                  <a:pt x="639" y="40"/>
                </a:lnTo>
                <a:lnTo>
                  <a:pt x="640" y="40"/>
                </a:lnTo>
                <a:lnTo>
                  <a:pt x="642" y="40"/>
                </a:lnTo>
                <a:lnTo>
                  <a:pt x="643" y="40"/>
                </a:lnTo>
                <a:lnTo>
                  <a:pt x="644" y="40"/>
                </a:lnTo>
                <a:lnTo>
                  <a:pt x="645" y="40"/>
                </a:lnTo>
                <a:lnTo>
                  <a:pt x="646" y="40"/>
                </a:lnTo>
                <a:lnTo>
                  <a:pt x="648" y="40"/>
                </a:lnTo>
                <a:lnTo>
                  <a:pt x="649" y="40"/>
                </a:lnTo>
                <a:lnTo>
                  <a:pt x="650" y="40"/>
                </a:lnTo>
                <a:lnTo>
                  <a:pt x="651" y="40"/>
                </a:lnTo>
                <a:lnTo>
                  <a:pt x="653" y="40"/>
                </a:lnTo>
                <a:lnTo>
                  <a:pt x="654" y="40"/>
                </a:lnTo>
                <a:lnTo>
                  <a:pt x="655" y="40"/>
                </a:lnTo>
                <a:lnTo>
                  <a:pt x="656" y="40"/>
                </a:lnTo>
                <a:lnTo>
                  <a:pt x="657" y="40"/>
                </a:lnTo>
                <a:lnTo>
                  <a:pt x="659" y="40"/>
                </a:lnTo>
                <a:lnTo>
                  <a:pt x="660" y="40"/>
                </a:lnTo>
                <a:lnTo>
                  <a:pt x="661" y="40"/>
                </a:lnTo>
                <a:lnTo>
                  <a:pt x="662" y="41"/>
                </a:lnTo>
                <a:lnTo>
                  <a:pt x="664" y="41"/>
                </a:lnTo>
                <a:lnTo>
                  <a:pt x="665" y="41"/>
                </a:lnTo>
                <a:lnTo>
                  <a:pt x="666" y="42"/>
                </a:lnTo>
                <a:lnTo>
                  <a:pt x="667" y="42"/>
                </a:lnTo>
                <a:lnTo>
                  <a:pt x="668" y="42"/>
                </a:lnTo>
                <a:lnTo>
                  <a:pt x="670" y="44"/>
                </a:lnTo>
                <a:lnTo>
                  <a:pt x="671" y="44"/>
                </a:lnTo>
                <a:lnTo>
                  <a:pt x="672" y="45"/>
                </a:lnTo>
              </a:path>
            </a:pathLst>
          </a:custGeom>
          <a:noFill/>
          <a:ln w="25400">
            <a:solidFill>
              <a:srgbClr val="FF0000"/>
            </a:solidFill>
            <a:prstDash val="solid"/>
            <a:round/>
            <a:headEnd/>
            <a:tailEnd/>
          </a:ln>
        </p:spPr>
        <p:txBody>
          <a:bodyPr/>
          <a:lstStyle/>
          <a:p>
            <a:endParaRPr lang="zh-CN" altLang="en-US"/>
          </a:p>
        </p:txBody>
      </p:sp>
      <p:sp>
        <p:nvSpPr>
          <p:cNvPr id="1301548" name="Freeform 44"/>
          <p:cNvSpPr>
            <a:spLocks/>
          </p:cNvSpPr>
          <p:nvPr/>
        </p:nvSpPr>
        <p:spPr bwMode="auto">
          <a:xfrm>
            <a:off x="2667000" y="1371600"/>
            <a:ext cx="1066800" cy="144463"/>
          </a:xfrm>
          <a:custGeom>
            <a:avLst/>
            <a:gdLst/>
            <a:ahLst/>
            <a:cxnLst>
              <a:cxn ang="0">
                <a:pos x="10" y="20"/>
              </a:cxn>
              <a:cxn ang="0">
                <a:pos x="21" y="23"/>
              </a:cxn>
              <a:cxn ang="0">
                <a:pos x="32" y="22"/>
              </a:cxn>
              <a:cxn ang="0">
                <a:pos x="43" y="20"/>
              </a:cxn>
              <a:cxn ang="0">
                <a:pos x="54" y="20"/>
              </a:cxn>
              <a:cxn ang="0">
                <a:pos x="65" y="20"/>
              </a:cxn>
              <a:cxn ang="0">
                <a:pos x="76" y="24"/>
              </a:cxn>
              <a:cxn ang="0">
                <a:pos x="87" y="27"/>
              </a:cxn>
              <a:cxn ang="0">
                <a:pos x="98" y="28"/>
              </a:cxn>
              <a:cxn ang="0">
                <a:pos x="109" y="29"/>
              </a:cxn>
              <a:cxn ang="0">
                <a:pos x="119" y="28"/>
              </a:cxn>
              <a:cxn ang="0">
                <a:pos x="130" y="19"/>
              </a:cxn>
              <a:cxn ang="0">
                <a:pos x="141" y="6"/>
              </a:cxn>
              <a:cxn ang="0">
                <a:pos x="152" y="1"/>
              </a:cxn>
              <a:cxn ang="0">
                <a:pos x="163" y="19"/>
              </a:cxn>
              <a:cxn ang="0">
                <a:pos x="174" y="50"/>
              </a:cxn>
              <a:cxn ang="0">
                <a:pos x="185" y="79"/>
              </a:cxn>
              <a:cxn ang="0">
                <a:pos x="196" y="90"/>
              </a:cxn>
              <a:cxn ang="0">
                <a:pos x="207" y="86"/>
              </a:cxn>
              <a:cxn ang="0">
                <a:pos x="218" y="74"/>
              </a:cxn>
              <a:cxn ang="0">
                <a:pos x="229" y="59"/>
              </a:cxn>
              <a:cxn ang="0">
                <a:pos x="240" y="52"/>
              </a:cxn>
              <a:cxn ang="0">
                <a:pos x="251" y="47"/>
              </a:cxn>
              <a:cxn ang="0">
                <a:pos x="262" y="41"/>
              </a:cxn>
              <a:cxn ang="0">
                <a:pos x="273" y="34"/>
              </a:cxn>
              <a:cxn ang="0">
                <a:pos x="284" y="28"/>
              </a:cxn>
              <a:cxn ang="0">
                <a:pos x="295" y="19"/>
              </a:cxn>
              <a:cxn ang="0">
                <a:pos x="306" y="12"/>
              </a:cxn>
              <a:cxn ang="0">
                <a:pos x="317" y="13"/>
              </a:cxn>
              <a:cxn ang="0">
                <a:pos x="328" y="13"/>
              </a:cxn>
              <a:cxn ang="0">
                <a:pos x="339" y="11"/>
              </a:cxn>
              <a:cxn ang="0">
                <a:pos x="350" y="11"/>
              </a:cxn>
              <a:cxn ang="0">
                <a:pos x="361" y="9"/>
              </a:cxn>
              <a:cxn ang="0">
                <a:pos x="372" y="5"/>
              </a:cxn>
              <a:cxn ang="0">
                <a:pos x="383" y="1"/>
              </a:cxn>
              <a:cxn ang="0">
                <a:pos x="394" y="0"/>
              </a:cxn>
              <a:cxn ang="0">
                <a:pos x="405" y="1"/>
              </a:cxn>
              <a:cxn ang="0">
                <a:pos x="416" y="6"/>
              </a:cxn>
              <a:cxn ang="0">
                <a:pos x="427" y="12"/>
              </a:cxn>
              <a:cxn ang="0">
                <a:pos x="438" y="13"/>
              </a:cxn>
              <a:cxn ang="0">
                <a:pos x="449" y="8"/>
              </a:cxn>
              <a:cxn ang="0">
                <a:pos x="460" y="6"/>
              </a:cxn>
              <a:cxn ang="0">
                <a:pos x="471" y="6"/>
              </a:cxn>
              <a:cxn ang="0">
                <a:pos x="482" y="5"/>
              </a:cxn>
              <a:cxn ang="0">
                <a:pos x="493" y="3"/>
              </a:cxn>
              <a:cxn ang="0">
                <a:pos x="504" y="3"/>
              </a:cxn>
              <a:cxn ang="0">
                <a:pos x="515" y="5"/>
              </a:cxn>
              <a:cxn ang="0">
                <a:pos x="526" y="6"/>
              </a:cxn>
              <a:cxn ang="0">
                <a:pos x="537" y="8"/>
              </a:cxn>
              <a:cxn ang="0">
                <a:pos x="548" y="12"/>
              </a:cxn>
              <a:cxn ang="0">
                <a:pos x="559" y="13"/>
              </a:cxn>
              <a:cxn ang="0">
                <a:pos x="570" y="13"/>
              </a:cxn>
              <a:cxn ang="0">
                <a:pos x="581" y="17"/>
              </a:cxn>
              <a:cxn ang="0">
                <a:pos x="592" y="19"/>
              </a:cxn>
              <a:cxn ang="0">
                <a:pos x="603" y="19"/>
              </a:cxn>
              <a:cxn ang="0">
                <a:pos x="614" y="20"/>
              </a:cxn>
              <a:cxn ang="0">
                <a:pos x="624" y="23"/>
              </a:cxn>
              <a:cxn ang="0">
                <a:pos x="635" y="22"/>
              </a:cxn>
              <a:cxn ang="0">
                <a:pos x="646" y="20"/>
              </a:cxn>
              <a:cxn ang="0">
                <a:pos x="657" y="22"/>
              </a:cxn>
              <a:cxn ang="0">
                <a:pos x="668" y="23"/>
              </a:cxn>
            </a:cxnLst>
            <a:rect l="0" t="0" r="r" b="b"/>
            <a:pathLst>
              <a:path w="672" h="91">
                <a:moveTo>
                  <a:pt x="0" y="23"/>
                </a:moveTo>
                <a:lnTo>
                  <a:pt x="1" y="22"/>
                </a:lnTo>
                <a:lnTo>
                  <a:pt x="2" y="22"/>
                </a:lnTo>
                <a:lnTo>
                  <a:pt x="4" y="20"/>
                </a:lnTo>
                <a:lnTo>
                  <a:pt x="5" y="20"/>
                </a:lnTo>
                <a:lnTo>
                  <a:pt x="6" y="20"/>
                </a:lnTo>
                <a:lnTo>
                  <a:pt x="7" y="20"/>
                </a:lnTo>
                <a:lnTo>
                  <a:pt x="8" y="20"/>
                </a:lnTo>
                <a:lnTo>
                  <a:pt x="10" y="20"/>
                </a:lnTo>
                <a:lnTo>
                  <a:pt x="11" y="20"/>
                </a:lnTo>
                <a:lnTo>
                  <a:pt x="12" y="22"/>
                </a:lnTo>
                <a:lnTo>
                  <a:pt x="13" y="22"/>
                </a:lnTo>
                <a:lnTo>
                  <a:pt x="15" y="22"/>
                </a:lnTo>
                <a:lnTo>
                  <a:pt x="16" y="22"/>
                </a:lnTo>
                <a:lnTo>
                  <a:pt x="17" y="23"/>
                </a:lnTo>
                <a:lnTo>
                  <a:pt x="18" y="23"/>
                </a:lnTo>
                <a:lnTo>
                  <a:pt x="19" y="23"/>
                </a:lnTo>
                <a:lnTo>
                  <a:pt x="21" y="23"/>
                </a:lnTo>
                <a:lnTo>
                  <a:pt x="22" y="23"/>
                </a:lnTo>
                <a:lnTo>
                  <a:pt x="23" y="23"/>
                </a:lnTo>
                <a:lnTo>
                  <a:pt x="24" y="23"/>
                </a:lnTo>
                <a:lnTo>
                  <a:pt x="26" y="23"/>
                </a:lnTo>
                <a:lnTo>
                  <a:pt x="27" y="23"/>
                </a:lnTo>
                <a:lnTo>
                  <a:pt x="28" y="23"/>
                </a:lnTo>
                <a:lnTo>
                  <a:pt x="29" y="23"/>
                </a:lnTo>
                <a:lnTo>
                  <a:pt x="30" y="22"/>
                </a:lnTo>
                <a:lnTo>
                  <a:pt x="32" y="22"/>
                </a:lnTo>
                <a:lnTo>
                  <a:pt x="33" y="22"/>
                </a:lnTo>
                <a:lnTo>
                  <a:pt x="34" y="22"/>
                </a:lnTo>
                <a:lnTo>
                  <a:pt x="35" y="20"/>
                </a:lnTo>
                <a:lnTo>
                  <a:pt x="37" y="20"/>
                </a:lnTo>
                <a:lnTo>
                  <a:pt x="38" y="20"/>
                </a:lnTo>
                <a:lnTo>
                  <a:pt x="39" y="20"/>
                </a:lnTo>
                <a:lnTo>
                  <a:pt x="40" y="20"/>
                </a:lnTo>
                <a:lnTo>
                  <a:pt x="41" y="20"/>
                </a:lnTo>
                <a:lnTo>
                  <a:pt x="43" y="20"/>
                </a:lnTo>
                <a:lnTo>
                  <a:pt x="44" y="20"/>
                </a:lnTo>
                <a:lnTo>
                  <a:pt x="45" y="20"/>
                </a:lnTo>
                <a:lnTo>
                  <a:pt x="46" y="20"/>
                </a:lnTo>
                <a:lnTo>
                  <a:pt x="48" y="20"/>
                </a:lnTo>
                <a:lnTo>
                  <a:pt x="49" y="20"/>
                </a:lnTo>
                <a:lnTo>
                  <a:pt x="50" y="20"/>
                </a:lnTo>
                <a:lnTo>
                  <a:pt x="51" y="20"/>
                </a:lnTo>
                <a:lnTo>
                  <a:pt x="52" y="20"/>
                </a:lnTo>
                <a:lnTo>
                  <a:pt x="54" y="20"/>
                </a:lnTo>
                <a:lnTo>
                  <a:pt x="55" y="20"/>
                </a:lnTo>
                <a:lnTo>
                  <a:pt x="56" y="19"/>
                </a:lnTo>
                <a:lnTo>
                  <a:pt x="57" y="19"/>
                </a:lnTo>
                <a:lnTo>
                  <a:pt x="58" y="19"/>
                </a:lnTo>
                <a:lnTo>
                  <a:pt x="60" y="20"/>
                </a:lnTo>
                <a:lnTo>
                  <a:pt x="61" y="20"/>
                </a:lnTo>
                <a:lnTo>
                  <a:pt x="62" y="20"/>
                </a:lnTo>
                <a:lnTo>
                  <a:pt x="63" y="20"/>
                </a:lnTo>
                <a:lnTo>
                  <a:pt x="65" y="20"/>
                </a:lnTo>
                <a:lnTo>
                  <a:pt x="66" y="22"/>
                </a:lnTo>
                <a:lnTo>
                  <a:pt x="67" y="22"/>
                </a:lnTo>
                <a:lnTo>
                  <a:pt x="68" y="22"/>
                </a:lnTo>
                <a:lnTo>
                  <a:pt x="69" y="23"/>
                </a:lnTo>
                <a:lnTo>
                  <a:pt x="71" y="23"/>
                </a:lnTo>
                <a:lnTo>
                  <a:pt x="72" y="23"/>
                </a:lnTo>
                <a:lnTo>
                  <a:pt x="73" y="24"/>
                </a:lnTo>
                <a:lnTo>
                  <a:pt x="74" y="24"/>
                </a:lnTo>
                <a:lnTo>
                  <a:pt x="76" y="24"/>
                </a:lnTo>
                <a:lnTo>
                  <a:pt x="77" y="25"/>
                </a:lnTo>
                <a:lnTo>
                  <a:pt x="78" y="25"/>
                </a:lnTo>
                <a:lnTo>
                  <a:pt x="79" y="25"/>
                </a:lnTo>
                <a:lnTo>
                  <a:pt x="80" y="25"/>
                </a:lnTo>
                <a:lnTo>
                  <a:pt x="82" y="25"/>
                </a:lnTo>
                <a:lnTo>
                  <a:pt x="83" y="25"/>
                </a:lnTo>
                <a:lnTo>
                  <a:pt x="84" y="27"/>
                </a:lnTo>
                <a:lnTo>
                  <a:pt x="85" y="27"/>
                </a:lnTo>
                <a:lnTo>
                  <a:pt x="87" y="27"/>
                </a:lnTo>
                <a:lnTo>
                  <a:pt x="88" y="27"/>
                </a:lnTo>
                <a:lnTo>
                  <a:pt x="89" y="27"/>
                </a:lnTo>
                <a:lnTo>
                  <a:pt x="90" y="27"/>
                </a:lnTo>
                <a:lnTo>
                  <a:pt x="91" y="27"/>
                </a:lnTo>
                <a:lnTo>
                  <a:pt x="93" y="28"/>
                </a:lnTo>
                <a:lnTo>
                  <a:pt x="94" y="28"/>
                </a:lnTo>
                <a:lnTo>
                  <a:pt x="95" y="28"/>
                </a:lnTo>
                <a:lnTo>
                  <a:pt x="96" y="28"/>
                </a:lnTo>
                <a:lnTo>
                  <a:pt x="98" y="28"/>
                </a:lnTo>
                <a:lnTo>
                  <a:pt x="99" y="28"/>
                </a:lnTo>
                <a:lnTo>
                  <a:pt x="100" y="29"/>
                </a:lnTo>
                <a:lnTo>
                  <a:pt x="101" y="29"/>
                </a:lnTo>
                <a:lnTo>
                  <a:pt x="102" y="29"/>
                </a:lnTo>
                <a:lnTo>
                  <a:pt x="104" y="29"/>
                </a:lnTo>
                <a:lnTo>
                  <a:pt x="105" y="29"/>
                </a:lnTo>
                <a:lnTo>
                  <a:pt x="106" y="29"/>
                </a:lnTo>
                <a:lnTo>
                  <a:pt x="107" y="29"/>
                </a:lnTo>
                <a:lnTo>
                  <a:pt x="109" y="29"/>
                </a:lnTo>
                <a:lnTo>
                  <a:pt x="110" y="29"/>
                </a:lnTo>
                <a:lnTo>
                  <a:pt x="111" y="29"/>
                </a:lnTo>
                <a:lnTo>
                  <a:pt x="112" y="29"/>
                </a:lnTo>
                <a:lnTo>
                  <a:pt x="113" y="29"/>
                </a:lnTo>
                <a:lnTo>
                  <a:pt x="115" y="29"/>
                </a:lnTo>
                <a:lnTo>
                  <a:pt x="116" y="29"/>
                </a:lnTo>
                <a:lnTo>
                  <a:pt x="117" y="29"/>
                </a:lnTo>
                <a:lnTo>
                  <a:pt x="118" y="28"/>
                </a:lnTo>
                <a:lnTo>
                  <a:pt x="119" y="28"/>
                </a:lnTo>
                <a:lnTo>
                  <a:pt x="121" y="28"/>
                </a:lnTo>
                <a:lnTo>
                  <a:pt x="122" y="27"/>
                </a:lnTo>
                <a:lnTo>
                  <a:pt x="123" y="27"/>
                </a:lnTo>
                <a:lnTo>
                  <a:pt x="124" y="25"/>
                </a:lnTo>
                <a:lnTo>
                  <a:pt x="126" y="24"/>
                </a:lnTo>
                <a:lnTo>
                  <a:pt x="127" y="23"/>
                </a:lnTo>
                <a:lnTo>
                  <a:pt x="128" y="22"/>
                </a:lnTo>
                <a:lnTo>
                  <a:pt x="129" y="20"/>
                </a:lnTo>
                <a:lnTo>
                  <a:pt x="130" y="19"/>
                </a:lnTo>
                <a:lnTo>
                  <a:pt x="132" y="18"/>
                </a:lnTo>
                <a:lnTo>
                  <a:pt x="133" y="17"/>
                </a:lnTo>
                <a:lnTo>
                  <a:pt x="134" y="14"/>
                </a:lnTo>
                <a:lnTo>
                  <a:pt x="135" y="13"/>
                </a:lnTo>
                <a:lnTo>
                  <a:pt x="137" y="12"/>
                </a:lnTo>
                <a:lnTo>
                  <a:pt x="138" y="9"/>
                </a:lnTo>
                <a:lnTo>
                  <a:pt x="139" y="8"/>
                </a:lnTo>
                <a:lnTo>
                  <a:pt x="140" y="7"/>
                </a:lnTo>
                <a:lnTo>
                  <a:pt x="141" y="6"/>
                </a:lnTo>
                <a:lnTo>
                  <a:pt x="143" y="5"/>
                </a:lnTo>
                <a:lnTo>
                  <a:pt x="144" y="3"/>
                </a:lnTo>
                <a:lnTo>
                  <a:pt x="145" y="2"/>
                </a:lnTo>
                <a:lnTo>
                  <a:pt x="146" y="1"/>
                </a:lnTo>
                <a:lnTo>
                  <a:pt x="148" y="1"/>
                </a:lnTo>
                <a:lnTo>
                  <a:pt x="149" y="0"/>
                </a:lnTo>
                <a:lnTo>
                  <a:pt x="150" y="0"/>
                </a:lnTo>
                <a:lnTo>
                  <a:pt x="151" y="1"/>
                </a:lnTo>
                <a:lnTo>
                  <a:pt x="152" y="1"/>
                </a:lnTo>
                <a:lnTo>
                  <a:pt x="154" y="2"/>
                </a:lnTo>
                <a:lnTo>
                  <a:pt x="155" y="3"/>
                </a:lnTo>
                <a:lnTo>
                  <a:pt x="156" y="5"/>
                </a:lnTo>
                <a:lnTo>
                  <a:pt x="157" y="6"/>
                </a:lnTo>
                <a:lnTo>
                  <a:pt x="159" y="8"/>
                </a:lnTo>
                <a:lnTo>
                  <a:pt x="160" y="11"/>
                </a:lnTo>
                <a:lnTo>
                  <a:pt x="161" y="13"/>
                </a:lnTo>
                <a:lnTo>
                  <a:pt x="162" y="16"/>
                </a:lnTo>
                <a:lnTo>
                  <a:pt x="163" y="19"/>
                </a:lnTo>
                <a:lnTo>
                  <a:pt x="165" y="22"/>
                </a:lnTo>
                <a:lnTo>
                  <a:pt x="166" y="25"/>
                </a:lnTo>
                <a:lnTo>
                  <a:pt x="167" y="29"/>
                </a:lnTo>
                <a:lnTo>
                  <a:pt x="168" y="31"/>
                </a:lnTo>
                <a:lnTo>
                  <a:pt x="169" y="35"/>
                </a:lnTo>
                <a:lnTo>
                  <a:pt x="171" y="39"/>
                </a:lnTo>
                <a:lnTo>
                  <a:pt x="172" y="42"/>
                </a:lnTo>
                <a:lnTo>
                  <a:pt x="173" y="46"/>
                </a:lnTo>
                <a:lnTo>
                  <a:pt x="174" y="50"/>
                </a:lnTo>
                <a:lnTo>
                  <a:pt x="176" y="53"/>
                </a:lnTo>
                <a:lnTo>
                  <a:pt x="177" y="57"/>
                </a:lnTo>
                <a:lnTo>
                  <a:pt x="178" y="61"/>
                </a:lnTo>
                <a:lnTo>
                  <a:pt x="179" y="63"/>
                </a:lnTo>
                <a:lnTo>
                  <a:pt x="180" y="67"/>
                </a:lnTo>
                <a:lnTo>
                  <a:pt x="182" y="70"/>
                </a:lnTo>
                <a:lnTo>
                  <a:pt x="183" y="73"/>
                </a:lnTo>
                <a:lnTo>
                  <a:pt x="184" y="76"/>
                </a:lnTo>
                <a:lnTo>
                  <a:pt x="185" y="79"/>
                </a:lnTo>
                <a:lnTo>
                  <a:pt x="187" y="81"/>
                </a:lnTo>
                <a:lnTo>
                  <a:pt x="188" y="84"/>
                </a:lnTo>
                <a:lnTo>
                  <a:pt x="189" y="85"/>
                </a:lnTo>
                <a:lnTo>
                  <a:pt x="190" y="86"/>
                </a:lnTo>
                <a:lnTo>
                  <a:pt x="191" y="87"/>
                </a:lnTo>
                <a:lnTo>
                  <a:pt x="193" y="89"/>
                </a:lnTo>
                <a:lnTo>
                  <a:pt x="194" y="90"/>
                </a:lnTo>
                <a:lnTo>
                  <a:pt x="195" y="90"/>
                </a:lnTo>
                <a:lnTo>
                  <a:pt x="196" y="90"/>
                </a:lnTo>
                <a:lnTo>
                  <a:pt x="198" y="91"/>
                </a:lnTo>
                <a:lnTo>
                  <a:pt x="199" y="91"/>
                </a:lnTo>
                <a:lnTo>
                  <a:pt x="200" y="91"/>
                </a:lnTo>
                <a:lnTo>
                  <a:pt x="201" y="90"/>
                </a:lnTo>
                <a:lnTo>
                  <a:pt x="202" y="90"/>
                </a:lnTo>
                <a:lnTo>
                  <a:pt x="204" y="90"/>
                </a:lnTo>
                <a:lnTo>
                  <a:pt x="205" y="89"/>
                </a:lnTo>
                <a:lnTo>
                  <a:pt x="206" y="87"/>
                </a:lnTo>
                <a:lnTo>
                  <a:pt x="207" y="86"/>
                </a:lnTo>
                <a:lnTo>
                  <a:pt x="209" y="85"/>
                </a:lnTo>
                <a:lnTo>
                  <a:pt x="210" y="85"/>
                </a:lnTo>
                <a:lnTo>
                  <a:pt x="211" y="84"/>
                </a:lnTo>
                <a:lnTo>
                  <a:pt x="212" y="83"/>
                </a:lnTo>
                <a:lnTo>
                  <a:pt x="213" y="81"/>
                </a:lnTo>
                <a:lnTo>
                  <a:pt x="215" y="79"/>
                </a:lnTo>
                <a:lnTo>
                  <a:pt x="216" y="78"/>
                </a:lnTo>
                <a:lnTo>
                  <a:pt x="217" y="75"/>
                </a:lnTo>
                <a:lnTo>
                  <a:pt x="218" y="74"/>
                </a:lnTo>
                <a:lnTo>
                  <a:pt x="220" y="72"/>
                </a:lnTo>
                <a:lnTo>
                  <a:pt x="221" y="70"/>
                </a:lnTo>
                <a:lnTo>
                  <a:pt x="222" y="69"/>
                </a:lnTo>
                <a:lnTo>
                  <a:pt x="223" y="67"/>
                </a:lnTo>
                <a:lnTo>
                  <a:pt x="224" y="66"/>
                </a:lnTo>
                <a:lnTo>
                  <a:pt x="226" y="64"/>
                </a:lnTo>
                <a:lnTo>
                  <a:pt x="227" y="62"/>
                </a:lnTo>
                <a:lnTo>
                  <a:pt x="228" y="61"/>
                </a:lnTo>
                <a:lnTo>
                  <a:pt x="229" y="59"/>
                </a:lnTo>
                <a:lnTo>
                  <a:pt x="230" y="58"/>
                </a:lnTo>
                <a:lnTo>
                  <a:pt x="232" y="58"/>
                </a:lnTo>
                <a:lnTo>
                  <a:pt x="233" y="57"/>
                </a:lnTo>
                <a:lnTo>
                  <a:pt x="234" y="56"/>
                </a:lnTo>
                <a:lnTo>
                  <a:pt x="235" y="55"/>
                </a:lnTo>
                <a:lnTo>
                  <a:pt x="237" y="55"/>
                </a:lnTo>
                <a:lnTo>
                  <a:pt x="238" y="53"/>
                </a:lnTo>
                <a:lnTo>
                  <a:pt x="239" y="52"/>
                </a:lnTo>
                <a:lnTo>
                  <a:pt x="240" y="52"/>
                </a:lnTo>
                <a:lnTo>
                  <a:pt x="241" y="51"/>
                </a:lnTo>
                <a:lnTo>
                  <a:pt x="243" y="51"/>
                </a:lnTo>
                <a:lnTo>
                  <a:pt x="244" y="50"/>
                </a:lnTo>
                <a:lnTo>
                  <a:pt x="245" y="50"/>
                </a:lnTo>
                <a:lnTo>
                  <a:pt x="246" y="48"/>
                </a:lnTo>
                <a:lnTo>
                  <a:pt x="248" y="48"/>
                </a:lnTo>
                <a:lnTo>
                  <a:pt x="249" y="47"/>
                </a:lnTo>
                <a:lnTo>
                  <a:pt x="250" y="47"/>
                </a:lnTo>
                <a:lnTo>
                  <a:pt x="251" y="47"/>
                </a:lnTo>
                <a:lnTo>
                  <a:pt x="252" y="46"/>
                </a:lnTo>
                <a:lnTo>
                  <a:pt x="254" y="46"/>
                </a:lnTo>
                <a:lnTo>
                  <a:pt x="255" y="45"/>
                </a:lnTo>
                <a:lnTo>
                  <a:pt x="256" y="45"/>
                </a:lnTo>
                <a:lnTo>
                  <a:pt x="257" y="44"/>
                </a:lnTo>
                <a:lnTo>
                  <a:pt x="259" y="44"/>
                </a:lnTo>
                <a:lnTo>
                  <a:pt x="260" y="42"/>
                </a:lnTo>
                <a:lnTo>
                  <a:pt x="261" y="41"/>
                </a:lnTo>
                <a:lnTo>
                  <a:pt x="262" y="41"/>
                </a:lnTo>
                <a:lnTo>
                  <a:pt x="263" y="40"/>
                </a:lnTo>
                <a:lnTo>
                  <a:pt x="265" y="39"/>
                </a:lnTo>
                <a:lnTo>
                  <a:pt x="266" y="39"/>
                </a:lnTo>
                <a:lnTo>
                  <a:pt x="267" y="37"/>
                </a:lnTo>
                <a:lnTo>
                  <a:pt x="268" y="36"/>
                </a:lnTo>
                <a:lnTo>
                  <a:pt x="270" y="35"/>
                </a:lnTo>
                <a:lnTo>
                  <a:pt x="271" y="35"/>
                </a:lnTo>
                <a:lnTo>
                  <a:pt x="272" y="34"/>
                </a:lnTo>
                <a:lnTo>
                  <a:pt x="273" y="34"/>
                </a:lnTo>
                <a:lnTo>
                  <a:pt x="274" y="33"/>
                </a:lnTo>
                <a:lnTo>
                  <a:pt x="276" y="33"/>
                </a:lnTo>
                <a:lnTo>
                  <a:pt x="277" y="31"/>
                </a:lnTo>
                <a:lnTo>
                  <a:pt x="278" y="31"/>
                </a:lnTo>
                <a:lnTo>
                  <a:pt x="279" y="30"/>
                </a:lnTo>
                <a:lnTo>
                  <a:pt x="280" y="30"/>
                </a:lnTo>
                <a:lnTo>
                  <a:pt x="282" y="29"/>
                </a:lnTo>
                <a:lnTo>
                  <a:pt x="283" y="29"/>
                </a:lnTo>
                <a:lnTo>
                  <a:pt x="284" y="28"/>
                </a:lnTo>
                <a:lnTo>
                  <a:pt x="285" y="28"/>
                </a:lnTo>
                <a:lnTo>
                  <a:pt x="287" y="27"/>
                </a:lnTo>
                <a:lnTo>
                  <a:pt x="288" y="25"/>
                </a:lnTo>
                <a:lnTo>
                  <a:pt x="289" y="25"/>
                </a:lnTo>
                <a:lnTo>
                  <a:pt x="290" y="24"/>
                </a:lnTo>
                <a:lnTo>
                  <a:pt x="291" y="23"/>
                </a:lnTo>
                <a:lnTo>
                  <a:pt x="293" y="22"/>
                </a:lnTo>
                <a:lnTo>
                  <a:pt x="294" y="20"/>
                </a:lnTo>
                <a:lnTo>
                  <a:pt x="295" y="19"/>
                </a:lnTo>
                <a:lnTo>
                  <a:pt x="296" y="18"/>
                </a:lnTo>
                <a:lnTo>
                  <a:pt x="298" y="17"/>
                </a:lnTo>
                <a:lnTo>
                  <a:pt x="299" y="16"/>
                </a:lnTo>
                <a:lnTo>
                  <a:pt x="300" y="14"/>
                </a:lnTo>
                <a:lnTo>
                  <a:pt x="301" y="14"/>
                </a:lnTo>
                <a:lnTo>
                  <a:pt x="302" y="13"/>
                </a:lnTo>
                <a:lnTo>
                  <a:pt x="304" y="13"/>
                </a:lnTo>
                <a:lnTo>
                  <a:pt x="305" y="12"/>
                </a:lnTo>
                <a:lnTo>
                  <a:pt x="306" y="12"/>
                </a:lnTo>
                <a:lnTo>
                  <a:pt x="307" y="12"/>
                </a:lnTo>
                <a:lnTo>
                  <a:pt x="309" y="12"/>
                </a:lnTo>
                <a:lnTo>
                  <a:pt x="310" y="12"/>
                </a:lnTo>
                <a:lnTo>
                  <a:pt x="311" y="12"/>
                </a:lnTo>
                <a:lnTo>
                  <a:pt x="312" y="12"/>
                </a:lnTo>
                <a:lnTo>
                  <a:pt x="313" y="13"/>
                </a:lnTo>
                <a:lnTo>
                  <a:pt x="315" y="13"/>
                </a:lnTo>
                <a:lnTo>
                  <a:pt x="316" y="13"/>
                </a:lnTo>
                <a:lnTo>
                  <a:pt x="317" y="13"/>
                </a:lnTo>
                <a:lnTo>
                  <a:pt x="318" y="13"/>
                </a:lnTo>
                <a:lnTo>
                  <a:pt x="320" y="13"/>
                </a:lnTo>
                <a:lnTo>
                  <a:pt x="321" y="14"/>
                </a:lnTo>
                <a:lnTo>
                  <a:pt x="322" y="14"/>
                </a:lnTo>
                <a:lnTo>
                  <a:pt x="323" y="14"/>
                </a:lnTo>
                <a:lnTo>
                  <a:pt x="324" y="14"/>
                </a:lnTo>
                <a:lnTo>
                  <a:pt x="326" y="14"/>
                </a:lnTo>
                <a:lnTo>
                  <a:pt x="327" y="13"/>
                </a:lnTo>
                <a:lnTo>
                  <a:pt x="328" y="13"/>
                </a:lnTo>
                <a:lnTo>
                  <a:pt x="329" y="13"/>
                </a:lnTo>
                <a:lnTo>
                  <a:pt x="331" y="13"/>
                </a:lnTo>
                <a:lnTo>
                  <a:pt x="332" y="13"/>
                </a:lnTo>
                <a:lnTo>
                  <a:pt x="333" y="12"/>
                </a:lnTo>
                <a:lnTo>
                  <a:pt x="334" y="12"/>
                </a:lnTo>
                <a:lnTo>
                  <a:pt x="335" y="12"/>
                </a:lnTo>
                <a:lnTo>
                  <a:pt x="337" y="12"/>
                </a:lnTo>
                <a:lnTo>
                  <a:pt x="338" y="12"/>
                </a:lnTo>
                <a:lnTo>
                  <a:pt x="339" y="11"/>
                </a:lnTo>
                <a:lnTo>
                  <a:pt x="340" y="11"/>
                </a:lnTo>
                <a:lnTo>
                  <a:pt x="341" y="11"/>
                </a:lnTo>
                <a:lnTo>
                  <a:pt x="343" y="11"/>
                </a:lnTo>
                <a:lnTo>
                  <a:pt x="344" y="11"/>
                </a:lnTo>
                <a:lnTo>
                  <a:pt x="345" y="11"/>
                </a:lnTo>
                <a:lnTo>
                  <a:pt x="346" y="11"/>
                </a:lnTo>
                <a:lnTo>
                  <a:pt x="348" y="11"/>
                </a:lnTo>
                <a:lnTo>
                  <a:pt x="349" y="11"/>
                </a:lnTo>
                <a:lnTo>
                  <a:pt x="350" y="11"/>
                </a:lnTo>
                <a:lnTo>
                  <a:pt x="351" y="11"/>
                </a:lnTo>
                <a:lnTo>
                  <a:pt x="352" y="11"/>
                </a:lnTo>
                <a:lnTo>
                  <a:pt x="354" y="11"/>
                </a:lnTo>
                <a:lnTo>
                  <a:pt x="355" y="11"/>
                </a:lnTo>
                <a:lnTo>
                  <a:pt x="356" y="11"/>
                </a:lnTo>
                <a:lnTo>
                  <a:pt x="357" y="11"/>
                </a:lnTo>
                <a:lnTo>
                  <a:pt x="359" y="9"/>
                </a:lnTo>
                <a:lnTo>
                  <a:pt x="360" y="9"/>
                </a:lnTo>
                <a:lnTo>
                  <a:pt x="361" y="9"/>
                </a:lnTo>
                <a:lnTo>
                  <a:pt x="362" y="9"/>
                </a:lnTo>
                <a:lnTo>
                  <a:pt x="363" y="9"/>
                </a:lnTo>
                <a:lnTo>
                  <a:pt x="365" y="8"/>
                </a:lnTo>
                <a:lnTo>
                  <a:pt x="366" y="8"/>
                </a:lnTo>
                <a:lnTo>
                  <a:pt x="367" y="7"/>
                </a:lnTo>
                <a:lnTo>
                  <a:pt x="368" y="7"/>
                </a:lnTo>
                <a:lnTo>
                  <a:pt x="370" y="6"/>
                </a:lnTo>
                <a:lnTo>
                  <a:pt x="371" y="6"/>
                </a:lnTo>
                <a:lnTo>
                  <a:pt x="372" y="5"/>
                </a:lnTo>
                <a:lnTo>
                  <a:pt x="373" y="5"/>
                </a:lnTo>
                <a:lnTo>
                  <a:pt x="374" y="3"/>
                </a:lnTo>
                <a:lnTo>
                  <a:pt x="376" y="3"/>
                </a:lnTo>
                <a:lnTo>
                  <a:pt x="377" y="2"/>
                </a:lnTo>
                <a:lnTo>
                  <a:pt x="378" y="2"/>
                </a:lnTo>
                <a:lnTo>
                  <a:pt x="379" y="1"/>
                </a:lnTo>
                <a:lnTo>
                  <a:pt x="381" y="1"/>
                </a:lnTo>
                <a:lnTo>
                  <a:pt x="382" y="1"/>
                </a:lnTo>
                <a:lnTo>
                  <a:pt x="383" y="1"/>
                </a:lnTo>
                <a:lnTo>
                  <a:pt x="384" y="0"/>
                </a:lnTo>
                <a:lnTo>
                  <a:pt x="385" y="0"/>
                </a:lnTo>
                <a:lnTo>
                  <a:pt x="387" y="0"/>
                </a:lnTo>
                <a:lnTo>
                  <a:pt x="388" y="0"/>
                </a:lnTo>
                <a:lnTo>
                  <a:pt x="389" y="0"/>
                </a:lnTo>
                <a:lnTo>
                  <a:pt x="390" y="0"/>
                </a:lnTo>
                <a:lnTo>
                  <a:pt x="392" y="0"/>
                </a:lnTo>
                <a:lnTo>
                  <a:pt x="393" y="0"/>
                </a:lnTo>
                <a:lnTo>
                  <a:pt x="394" y="0"/>
                </a:lnTo>
                <a:lnTo>
                  <a:pt x="395" y="0"/>
                </a:lnTo>
                <a:lnTo>
                  <a:pt x="396" y="0"/>
                </a:lnTo>
                <a:lnTo>
                  <a:pt x="398" y="0"/>
                </a:lnTo>
                <a:lnTo>
                  <a:pt x="399" y="0"/>
                </a:lnTo>
                <a:lnTo>
                  <a:pt x="400" y="0"/>
                </a:lnTo>
                <a:lnTo>
                  <a:pt x="401" y="0"/>
                </a:lnTo>
                <a:lnTo>
                  <a:pt x="402" y="0"/>
                </a:lnTo>
                <a:lnTo>
                  <a:pt x="404" y="0"/>
                </a:lnTo>
                <a:lnTo>
                  <a:pt x="405" y="1"/>
                </a:lnTo>
                <a:lnTo>
                  <a:pt x="406" y="1"/>
                </a:lnTo>
                <a:lnTo>
                  <a:pt x="407" y="2"/>
                </a:lnTo>
                <a:lnTo>
                  <a:pt x="409" y="2"/>
                </a:lnTo>
                <a:lnTo>
                  <a:pt x="410" y="3"/>
                </a:lnTo>
                <a:lnTo>
                  <a:pt x="411" y="3"/>
                </a:lnTo>
                <a:lnTo>
                  <a:pt x="412" y="5"/>
                </a:lnTo>
                <a:lnTo>
                  <a:pt x="413" y="5"/>
                </a:lnTo>
                <a:lnTo>
                  <a:pt x="415" y="6"/>
                </a:lnTo>
                <a:lnTo>
                  <a:pt x="416" y="6"/>
                </a:lnTo>
                <a:lnTo>
                  <a:pt x="417" y="7"/>
                </a:lnTo>
                <a:lnTo>
                  <a:pt x="418" y="7"/>
                </a:lnTo>
                <a:lnTo>
                  <a:pt x="420" y="8"/>
                </a:lnTo>
                <a:lnTo>
                  <a:pt x="421" y="8"/>
                </a:lnTo>
                <a:lnTo>
                  <a:pt x="422" y="9"/>
                </a:lnTo>
                <a:lnTo>
                  <a:pt x="423" y="11"/>
                </a:lnTo>
                <a:lnTo>
                  <a:pt x="424" y="11"/>
                </a:lnTo>
                <a:lnTo>
                  <a:pt x="426" y="12"/>
                </a:lnTo>
                <a:lnTo>
                  <a:pt x="427" y="12"/>
                </a:lnTo>
                <a:lnTo>
                  <a:pt x="428" y="13"/>
                </a:lnTo>
                <a:lnTo>
                  <a:pt x="429" y="13"/>
                </a:lnTo>
                <a:lnTo>
                  <a:pt x="431" y="14"/>
                </a:lnTo>
                <a:lnTo>
                  <a:pt x="432" y="14"/>
                </a:lnTo>
                <a:lnTo>
                  <a:pt x="433" y="14"/>
                </a:lnTo>
                <a:lnTo>
                  <a:pt x="434" y="14"/>
                </a:lnTo>
                <a:lnTo>
                  <a:pt x="435" y="14"/>
                </a:lnTo>
                <a:lnTo>
                  <a:pt x="437" y="14"/>
                </a:lnTo>
                <a:lnTo>
                  <a:pt x="438" y="13"/>
                </a:lnTo>
                <a:lnTo>
                  <a:pt x="439" y="13"/>
                </a:lnTo>
                <a:lnTo>
                  <a:pt x="440" y="13"/>
                </a:lnTo>
                <a:lnTo>
                  <a:pt x="442" y="12"/>
                </a:lnTo>
                <a:lnTo>
                  <a:pt x="443" y="11"/>
                </a:lnTo>
                <a:lnTo>
                  <a:pt x="444" y="11"/>
                </a:lnTo>
                <a:lnTo>
                  <a:pt x="445" y="9"/>
                </a:lnTo>
                <a:lnTo>
                  <a:pt x="446" y="9"/>
                </a:lnTo>
                <a:lnTo>
                  <a:pt x="448" y="8"/>
                </a:lnTo>
                <a:lnTo>
                  <a:pt x="449" y="8"/>
                </a:lnTo>
                <a:lnTo>
                  <a:pt x="450" y="7"/>
                </a:lnTo>
                <a:lnTo>
                  <a:pt x="451" y="7"/>
                </a:lnTo>
                <a:lnTo>
                  <a:pt x="452" y="7"/>
                </a:lnTo>
                <a:lnTo>
                  <a:pt x="454" y="7"/>
                </a:lnTo>
                <a:lnTo>
                  <a:pt x="455" y="6"/>
                </a:lnTo>
                <a:lnTo>
                  <a:pt x="456" y="6"/>
                </a:lnTo>
                <a:lnTo>
                  <a:pt x="457" y="6"/>
                </a:lnTo>
                <a:lnTo>
                  <a:pt x="459" y="6"/>
                </a:lnTo>
                <a:lnTo>
                  <a:pt x="460" y="6"/>
                </a:lnTo>
                <a:lnTo>
                  <a:pt x="461" y="6"/>
                </a:lnTo>
                <a:lnTo>
                  <a:pt x="462" y="6"/>
                </a:lnTo>
                <a:lnTo>
                  <a:pt x="463" y="6"/>
                </a:lnTo>
                <a:lnTo>
                  <a:pt x="465" y="6"/>
                </a:lnTo>
                <a:lnTo>
                  <a:pt x="466" y="6"/>
                </a:lnTo>
                <a:lnTo>
                  <a:pt x="467" y="6"/>
                </a:lnTo>
                <a:lnTo>
                  <a:pt x="468" y="6"/>
                </a:lnTo>
                <a:lnTo>
                  <a:pt x="470" y="6"/>
                </a:lnTo>
                <a:lnTo>
                  <a:pt x="471" y="6"/>
                </a:lnTo>
                <a:lnTo>
                  <a:pt x="472" y="6"/>
                </a:lnTo>
                <a:lnTo>
                  <a:pt x="473" y="6"/>
                </a:lnTo>
                <a:lnTo>
                  <a:pt x="474" y="5"/>
                </a:lnTo>
                <a:lnTo>
                  <a:pt x="476" y="5"/>
                </a:lnTo>
                <a:lnTo>
                  <a:pt x="477" y="5"/>
                </a:lnTo>
                <a:lnTo>
                  <a:pt x="478" y="5"/>
                </a:lnTo>
                <a:lnTo>
                  <a:pt x="479" y="5"/>
                </a:lnTo>
                <a:lnTo>
                  <a:pt x="481" y="5"/>
                </a:lnTo>
                <a:lnTo>
                  <a:pt x="482" y="5"/>
                </a:lnTo>
                <a:lnTo>
                  <a:pt x="483" y="5"/>
                </a:lnTo>
                <a:lnTo>
                  <a:pt x="484" y="3"/>
                </a:lnTo>
                <a:lnTo>
                  <a:pt x="485" y="3"/>
                </a:lnTo>
                <a:lnTo>
                  <a:pt x="487" y="3"/>
                </a:lnTo>
                <a:lnTo>
                  <a:pt x="488" y="3"/>
                </a:lnTo>
                <a:lnTo>
                  <a:pt x="489" y="3"/>
                </a:lnTo>
                <a:lnTo>
                  <a:pt x="490" y="3"/>
                </a:lnTo>
                <a:lnTo>
                  <a:pt x="492" y="3"/>
                </a:lnTo>
                <a:lnTo>
                  <a:pt x="493" y="3"/>
                </a:lnTo>
                <a:lnTo>
                  <a:pt x="494" y="3"/>
                </a:lnTo>
                <a:lnTo>
                  <a:pt x="495" y="2"/>
                </a:lnTo>
                <a:lnTo>
                  <a:pt x="496" y="2"/>
                </a:lnTo>
                <a:lnTo>
                  <a:pt x="498" y="2"/>
                </a:lnTo>
                <a:lnTo>
                  <a:pt x="499" y="2"/>
                </a:lnTo>
                <a:lnTo>
                  <a:pt x="500" y="2"/>
                </a:lnTo>
                <a:lnTo>
                  <a:pt x="501" y="2"/>
                </a:lnTo>
                <a:lnTo>
                  <a:pt x="503" y="3"/>
                </a:lnTo>
                <a:lnTo>
                  <a:pt x="504" y="3"/>
                </a:lnTo>
                <a:lnTo>
                  <a:pt x="505" y="3"/>
                </a:lnTo>
                <a:lnTo>
                  <a:pt x="506" y="3"/>
                </a:lnTo>
                <a:lnTo>
                  <a:pt x="507" y="3"/>
                </a:lnTo>
                <a:lnTo>
                  <a:pt x="509" y="3"/>
                </a:lnTo>
                <a:lnTo>
                  <a:pt x="510" y="3"/>
                </a:lnTo>
                <a:lnTo>
                  <a:pt x="511" y="3"/>
                </a:lnTo>
                <a:lnTo>
                  <a:pt x="512" y="3"/>
                </a:lnTo>
                <a:lnTo>
                  <a:pt x="513" y="3"/>
                </a:lnTo>
                <a:lnTo>
                  <a:pt x="515" y="5"/>
                </a:lnTo>
                <a:lnTo>
                  <a:pt x="516" y="5"/>
                </a:lnTo>
                <a:lnTo>
                  <a:pt x="517" y="5"/>
                </a:lnTo>
                <a:lnTo>
                  <a:pt x="518" y="5"/>
                </a:lnTo>
                <a:lnTo>
                  <a:pt x="520" y="5"/>
                </a:lnTo>
                <a:lnTo>
                  <a:pt x="521" y="6"/>
                </a:lnTo>
                <a:lnTo>
                  <a:pt x="522" y="6"/>
                </a:lnTo>
                <a:lnTo>
                  <a:pt x="523" y="6"/>
                </a:lnTo>
                <a:lnTo>
                  <a:pt x="524" y="6"/>
                </a:lnTo>
                <a:lnTo>
                  <a:pt x="526" y="6"/>
                </a:lnTo>
                <a:lnTo>
                  <a:pt x="527" y="7"/>
                </a:lnTo>
                <a:lnTo>
                  <a:pt x="528" y="7"/>
                </a:lnTo>
                <a:lnTo>
                  <a:pt x="529" y="7"/>
                </a:lnTo>
                <a:lnTo>
                  <a:pt x="531" y="7"/>
                </a:lnTo>
                <a:lnTo>
                  <a:pt x="532" y="7"/>
                </a:lnTo>
                <a:lnTo>
                  <a:pt x="533" y="8"/>
                </a:lnTo>
                <a:lnTo>
                  <a:pt x="534" y="8"/>
                </a:lnTo>
                <a:lnTo>
                  <a:pt x="535" y="8"/>
                </a:lnTo>
                <a:lnTo>
                  <a:pt x="537" y="8"/>
                </a:lnTo>
                <a:lnTo>
                  <a:pt x="538" y="8"/>
                </a:lnTo>
                <a:lnTo>
                  <a:pt x="539" y="9"/>
                </a:lnTo>
                <a:lnTo>
                  <a:pt x="540" y="9"/>
                </a:lnTo>
                <a:lnTo>
                  <a:pt x="542" y="9"/>
                </a:lnTo>
                <a:lnTo>
                  <a:pt x="543" y="11"/>
                </a:lnTo>
                <a:lnTo>
                  <a:pt x="544" y="11"/>
                </a:lnTo>
                <a:lnTo>
                  <a:pt x="545" y="11"/>
                </a:lnTo>
                <a:lnTo>
                  <a:pt x="546" y="12"/>
                </a:lnTo>
                <a:lnTo>
                  <a:pt x="548" y="12"/>
                </a:lnTo>
                <a:lnTo>
                  <a:pt x="549" y="12"/>
                </a:lnTo>
                <a:lnTo>
                  <a:pt x="550" y="13"/>
                </a:lnTo>
                <a:lnTo>
                  <a:pt x="551" y="13"/>
                </a:lnTo>
                <a:lnTo>
                  <a:pt x="553" y="13"/>
                </a:lnTo>
                <a:lnTo>
                  <a:pt x="554" y="13"/>
                </a:lnTo>
                <a:lnTo>
                  <a:pt x="555" y="13"/>
                </a:lnTo>
                <a:lnTo>
                  <a:pt x="556" y="13"/>
                </a:lnTo>
                <a:lnTo>
                  <a:pt x="557" y="13"/>
                </a:lnTo>
                <a:lnTo>
                  <a:pt x="559" y="13"/>
                </a:lnTo>
                <a:lnTo>
                  <a:pt x="560" y="13"/>
                </a:lnTo>
                <a:lnTo>
                  <a:pt x="561" y="13"/>
                </a:lnTo>
                <a:lnTo>
                  <a:pt x="562" y="13"/>
                </a:lnTo>
                <a:lnTo>
                  <a:pt x="563" y="13"/>
                </a:lnTo>
                <a:lnTo>
                  <a:pt x="565" y="13"/>
                </a:lnTo>
                <a:lnTo>
                  <a:pt x="566" y="13"/>
                </a:lnTo>
                <a:lnTo>
                  <a:pt x="567" y="13"/>
                </a:lnTo>
                <a:lnTo>
                  <a:pt x="568" y="13"/>
                </a:lnTo>
                <a:lnTo>
                  <a:pt x="570" y="13"/>
                </a:lnTo>
                <a:lnTo>
                  <a:pt x="571" y="13"/>
                </a:lnTo>
                <a:lnTo>
                  <a:pt x="572" y="13"/>
                </a:lnTo>
                <a:lnTo>
                  <a:pt x="573" y="14"/>
                </a:lnTo>
                <a:lnTo>
                  <a:pt x="574" y="14"/>
                </a:lnTo>
                <a:lnTo>
                  <a:pt x="576" y="14"/>
                </a:lnTo>
                <a:lnTo>
                  <a:pt x="577" y="16"/>
                </a:lnTo>
                <a:lnTo>
                  <a:pt x="578" y="16"/>
                </a:lnTo>
                <a:lnTo>
                  <a:pt x="579" y="16"/>
                </a:lnTo>
                <a:lnTo>
                  <a:pt x="581" y="17"/>
                </a:lnTo>
                <a:lnTo>
                  <a:pt x="582" y="17"/>
                </a:lnTo>
                <a:lnTo>
                  <a:pt x="583" y="17"/>
                </a:lnTo>
                <a:lnTo>
                  <a:pt x="584" y="17"/>
                </a:lnTo>
                <a:lnTo>
                  <a:pt x="585" y="18"/>
                </a:lnTo>
                <a:lnTo>
                  <a:pt x="587" y="18"/>
                </a:lnTo>
                <a:lnTo>
                  <a:pt x="588" y="18"/>
                </a:lnTo>
                <a:lnTo>
                  <a:pt x="589" y="18"/>
                </a:lnTo>
                <a:lnTo>
                  <a:pt x="590" y="18"/>
                </a:lnTo>
                <a:lnTo>
                  <a:pt x="592" y="19"/>
                </a:lnTo>
                <a:lnTo>
                  <a:pt x="593" y="19"/>
                </a:lnTo>
                <a:lnTo>
                  <a:pt x="594" y="19"/>
                </a:lnTo>
                <a:lnTo>
                  <a:pt x="595" y="19"/>
                </a:lnTo>
                <a:lnTo>
                  <a:pt x="596" y="19"/>
                </a:lnTo>
                <a:lnTo>
                  <a:pt x="598" y="19"/>
                </a:lnTo>
                <a:lnTo>
                  <a:pt x="599" y="19"/>
                </a:lnTo>
                <a:lnTo>
                  <a:pt x="600" y="19"/>
                </a:lnTo>
                <a:lnTo>
                  <a:pt x="601" y="19"/>
                </a:lnTo>
                <a:lnTo>
                  <a:pt x="603" y="19"/>
                </a:lnTo>
                <a:lnTo>
                  <a:pt x="604" y="19"/>
                </a:lnTo>
                <a:lnTo>
                  <a:pt x="605" y="19"/>
                </a:lnTo>
                <a:lnTo>
                  <a:pt x="606" y="19"/>
                </a:lnTo>
                <a:lnTo>
                  <a:pt x="607" y="19"/>
                </a:lnTo>
                <a:lnTo>
                  <a:pt x="609" y="20"/>
                </a:lnTo>
                <a:lnTo>
                  <a:pt x="610" y="20"/>
                </a:lnTo>
                <a:lnTo>
                  <a:pt x="611" y="20"/>
                </a:lnTo>
                <a:lnTo>
                  <a:pt x="612" y="20"/>
                </a:lnTo>
                <a:lnTo>
                  <a:pt x="614" y="20"/>
                </a:lnTo>
                <a:lnTo>
                  <a:pt x="615" y="22"/>
                </a:lnTo>
                <a:lnTo>
                  <a:pt x="616" y="22"/>
                </a:lnTo>
                <a:lnTo>
                  <a:pt x="617" y="22"/>
                </a:lnTo>
                <a:lnTo>
                  <a:pt x="618" y="22"/>
                </a:lnTo>
                <a:lnTo>
                  <a:pt x="620" y="22"/>
                </a:lnTo>
                <a:lnTo>
                  <a:pt x="621" y="22"/>
                </a:lnTo>
                <a:lnTo>
                  <a:pt x="622" y="23"/>
                </a:lnTo>
                <a:lnTo>
                  <a:pt x="623" y="23"/>
                </a:lnTo>
                <a:lnTo>
                  <a:pt x="624" y="23"/>
                </a:lnTo>
                <a:lnTo>
                  <a:pt x="626" y="23"/>
                </a:lnTo>
                <a:lnTo>
                  <a:pt x="627" y="23"/>
                </a:lnTo>
                <a:lnTo>
                  <a:pt x="628" y="23"/>
                </a:lnTo>
                <a:lnTo>
                  <a:pt x="629" y="23"/>
                </a:lnTo>
                <a:lnTo>
                  <a:pt x="631" y="23"/>
                </a:lnTo>
                <a:lnTo>
                  <a:pt x="632" y="23"/>
                </a:lnTo>
                <a:lnTo>
                  <a:pt x="633" y="22"/>
                </a:lnTo>
                <a:lnTo>
                  <a:pt x="634" y="22"/>
                </a:lnTo>
                <a:lnTo>
                  <a:pt x="635" y="22"/>
                </a:lnTo>
                <a:lnTo>
                  <a:pt x="637" y="22"/>
                </a:lnTo>
                <a:lnTo>
                  <a:pt x="638" y="22"/>
                </a:lnTo>
                <a:lnTo>
                  <a:pt x="639" y="20"/>
                </a:lnTo>
                <a:lnTo>
                  <a:pt x="640" y="20"/>
                </a:lnTo>
                <a:lnTo>
                  <a:pt x="642" y="20"/>
                </a:lnTo>
                <a:lnTo>
                  <a:pt x="643" y="20"/>
                </a:lnTo>
                <a:lnTo>
                  <a:pt x="644" y="20"/>
                </a:lnTo>
                <a:lnTo>
                  <a:pt x="645" y="20"/>
                </a:lnTo>
                <a:lnTo>
                  <a:pt x="646" y="20"/>
                </a:lnTo>
                <a:lnTo>
                  <a:pt x="648" y="20"/>
                </a:lnTo>
                <a:lnTo>
                  <a:pt x="649" y="20"/>
                </a:lnTo>
                <a:lnTo>
                  <a:pt x="650" y="20"/>
                </a:lnTo>
                <a:lnTo>
                  <a:pt x="651" y="20"/>
                </a:lnTo>
                <a:lnTo>
                  <a:pt x="653" y="20"/>
                </a:lnTo>
                <a:lnTo>
                  <a:pt x="654" y="20"/>
                </a:lnTo>
                <a:lnTo>
                  <a:pt x="655" y="22"/>
                </a:lnTo>
                <a:lnTo>
                  <a:pt x="656" y="22"/>
                </a:lnTo>
                <a:lnTo>
                  <a:pt x="657" y="22"/>
                </a:lnTo>
                <a:lnTo>
                  <a:pt x="659" y="22"/>
                </a:lnTo>
                <a:lnTo>
                  <a:pt x="660" y="23"/>
                </a:lnTo>
                <a:lnTo>
                  <a:pt x="661" y="23"/>
                </a:lnTo>
                <a:lnTo>
                  <a:pt x="662" y="23"/>
                </a:lnTo>
                <a:lnTo>
                  <a:pt x="664" y="23"/>
                </a:lnTo>
                <a:lnTo>
                  <a:pt x="665" y="23"/>
                </a:lnTo>
                <a:lnTo>
                  <a:pt x="666" y="23"/>
                </a:lnTo>
                <a:lnTo>
                  <a:pt x="667" y="23"/>
                </a:lnTo>
                <a:lnTo>
                  <a:pt x="668" y="23"/>
                </a:lnTo>
                <a:lnTo>
                  <a:pt x="670" y="23"/>
                </a:lnTo>
                <a:lnTo>
                  <a:pt x="671" y="22"/>
                </a:lnTo>
                <a:lnTo>
                  <a:pt x="672" y="22"/>
                </a:lnTo>
              </a:path>
            </a:pathLst>
          </a:custGeom>
          <a:noFill/>
          <a:ln w="25400">
            <a:solidFill>
              <a:srgbClr val="008000"/>
            </a:solidFill>
            <a:prstDash val="solid"/>
            <a:round/>
            <a:headEnd/>
            <a:tailEnd/>
          </a:ln>
        </p:spPr>
        <p:txBody>
          <a:bodyPr/>
          <a:lstStyle/>
          <a:p>
            <a:endParaRPr lang="zh-CN" altLang="en-US"/>
          </a:p>
        </p:txBody>
      </p:sp>
      <p:sp>
        <p:nvSpPr>
          <p:cNvPr id="1301549" name="Rectangle 45"/>
          <p:cNvSpPr>
            <a:spLocks noChangeArrowheads="1"/>
          </p:cNvSpPr>
          <p:nvPr/>
        </p:nvSpPr>
        <p:spPr bwMode="auto">
          <a:xfrm>
            <a:off x="2438400" y="1174750"/>
            <a:ext cx="279400" cy="182563"/>
          </a:xfrm>
          <a:prstGeom prst="rect">
            <a:avLst/>
          </a:prstGeom>
          <a:noFill/>
          <a:ln w="25400">
            <a:noFill/>
            <a:miter lim="800000"/>
            <a:headEnd/>
            <a:tailEnd/>
          </a:ln>
        </p:spPr>
        <p:txBody>
          <a:bodyPr wrap="none" lIns="0" tIns="0" rIns="0" bIns="0">
            <a:spAutoFit/>
          </a:bodyPr>
          <a:lstStyle/>
          <a:p>
            <a:r>
              <a:rPr kumimoji="1" lang="en-US" altLang="zh-CN" sz="1200"/>
              <a:t>AF3</a:t>
            </a:r>
            <a:endParaRPr kumimoji="1" lang="en-US" altLang="zh-CN" sz="1200">
              <a:latin typeface="Times New Roman" pitchFamily="18" charset="0"/>
            </a:endParaRPr>
          </a:p>
        </p:txBody>
      </p:sp>
      <p:sp>
        <p:nvSpPr>
          <p:cNvPr id="1301550" name="Rectangle 46"/>
          <p:cNvSpPr>
            <a:spLocks noChangeArrowheads="1"/>
          </p:cNvSpPr>
          <p:nvPr/>
        </p:nvSpPr>
        <p:spPr bwMode="auto">
          <a:xfrm>
            <a:off x="3136900" y="1168400"/>
            <a:ext cx="153988" cy="30163"/>
          </a:xfrm>
          <a:prstGeom prst="rect">
            <a:avLst/>
          </a:prstGeom>
          <a:noFill/>
          <a:ln w="25400">
            <a:noFill/>
            <a:miter lim="800000"/>
            <a:headEnd/>
            <a:tailEnd/>
          </a:ln>
        </p:spPr>
        <p:txBody>
          <a:bodyPr wrap="none" lIns="0" tIns="0" rIns="0" bIns="0">
            <a:spAutoFit/>
          </a:bodyPr>
          <a:lstStyle/>
          <a:p>
            <a:r>
              <a:rPr kumimoji="1" lang="en-US" altLang="zh-CN" sz="200">
                <a:latin typeface="Small Fonts" charset="0"/>
              </a:rPr>
              <a:t>Electrode: AF3</a:t>
            </a:r>
            <a:endParaRPr kumimoji="1" lang="en-US" altLang="zh-CN" sz="2400">
              <a:latin typeface="Times New Roman" pitchFamily="18" charset="0"/>
            </a:endParaRPr>
          </a:p>
        </p:txBody>
      </p:sp>
      <p:sp>
        <p:nvSpPr>
          <p:cNvPr id="1301551" name="Rectangle 47"/>
          <p:cNvSpPr>
            <a:spLocks noChangeArrowheads="1"/>
          </p:cNvSpPr>
          <p:nvPr/>
        </p:nvSpPr>
        <p:spPr bwMode="auto">
          <a:xfrm>
            <a:off x="5105400" y="1098550"/>
            <a:ext cx="1525588" cy="819150"/>
          </a:xfrm>
          <a:prstGeom prst="rect">
            <a:avLst/>
          </a:prstGeom>
          <a:noFill/>
          <a:ln w="25400">
            <a:noFill/>
            <a:miter lim="800000"/>
            <a:headEnd/>
            <a:tailEnd/>
          </a:ln>
        </p:spPr>
        <p:txBody>
          <a:bodyPr/>
          <a:lstStyle/>
          <a:p>
            <a:endParaRPr lang="zh-CN" altLang="en-US"/>
          </a:p>
        </p:txBody>
      </p:sp>
      <p:sp>
        <p:nvSpPr>
          <p:cNvPr id="1301552" name="Line 48"/>
          <p:cNvSpPr>
            <a:spLocks noChangeShapeType="1"/>
          </p:cNvSpPr>
          <p:nvPr/>
        </p:nvSpPr>
        <p:spPr bwMode="auto">
          <a:xfrm>
            <a:off x="5334000" y="1412875"/>
            <a:ext cx="1066800" cy="1588"/>
          </a:xfrm>
          <a:prstGeom prst="line">
            <a:avLst/>
          </a:prstGeom>
          <a:noFill/>
          <a:ln w="25400">
            <a:solidFill>
              <a:srgbClr val="400040"/>
            </a:solidFill>
            <a:round/>
            <a:headEnd/>
            <a:tailEnd/>
          </a:ln>
        </p:spPr>
        <p:txBody>
          <a:bodyPr/>
          <a:lstStyle/>
          <a:p>
            <a:endParaRPr lang="zh-CN" altLang="en-US"/>
          </a:p>
        </p:txBody>
      </p:sp>
      <p:sp>
        <p:nvSpPr>
          <p:cNvPr id="1301553" name="Line 49"/>
          <p:cNvSpPr>
            <a:spLocks noChangeShapeType="1"/>
          </p:cNvSpPr>
          <p:nvPr/>
        </p:nvSpPr>
        <p:spPr bwMode="auto">
          <a:xfrm>
            <a:off x="5440363" y="1220788"/>
            <a:ext cx="1587" cy="574675"/>
          </a:xfrm>
          <a:prstGeom prst="line">
            <a:avLst/>
          </a:prstGeom>
          <a:noFill/>
          <a:ln w="25400">
            <a:solidFill>
              <a:srgbClr val="400040"/>
            </a:solidFill>
            <a:round/>
            <a:headEnd/>
            <a:tailEnd/>
          </a:ln>
        </p:spPr>
        <p:txBody>
          <a:bodyPr/>
          <a:lstStyle/>
          <a:p>
            <a:endParaRPr lang="zh-CN" altLang="en-US"/>
          </a:p>
        </p:txBody>
      </p:sp>
      <p:sp>
        <p:nvSpPr>
          <p:cNvPr id="1301554" name="Rectangle 50"/>
          <p:cNvSpPr>
            <a:spLocks noChangeArrowheads="1"/>
          </p:cNvSpPr>
          <p:nvPr/>
        </p:nvSpPr>
        <p:spPr bwMode="auto">
          <a:xfrm>
            <a:off x="5888038" y="1857375"/>
            <a:ext cx="50800" cy="46038"/>
          </a:xfrm>
          <a:prstGeom prst="rect">
            <a:avLst/>
          </a:prstGeom>
          <a:noFill/>
          <a:ln w="25400">
            <a:noFill/>
            <a:miter lim="800000"/>
            <a:headEnd/>
            <a:tailEnd/>
          </a:ln>
        </p:spPr>
        <p:txBody>
          <a:bodyPr wrap="none" lIns="0" tIns="0" rIns="0" bIns="0">
            <a:spAutoFit/>
          </a:bodyPr>
          <a:lstStyle/>
          <a:p>
            <a:r>
              <a:rPr kumimoji="1" lang="en-US" altLang="zh-CN" sz="300"/>
              <a:t>ms</a:t>
            </a:r>
            <a:endParaRPr kumimoji="1" lang="en-US" altLang="zh-CN" sz="2400">
              <a:latin typeface="Times New Roman" pitchFamily="18" charset="0"/>
            </a:endParaRPr>
          </a:p>
        </p:txBody>
      </p:sp>
      <p:sp>
        <p:nvSpPr>
          <p:cNvPr id="1301555" name="Line 51"/>
          <p:cNvSpPr>
            <a:spLocks noChangeShapeType="1"/>
          </p:cNvSpPr>
          <p:nvPr/>
        </p:nvSpPr>
        <p:spPr bwMode="auto">
          <a:xfrm flipV="1">
            <a:off x="5334000" y="1392238"/>
            <a:ext cx="1588" cy="39687"/>
          </a:xfrm>
          <a:prstGeom prst="line">
            <a:avLst/>
          </a:prstGeom>
          <a:noFill/>
          <a:ln w="25400">
            <a:solidFill>
              <a:srgbClr val="400040"/>
            </a:solidFill>
            <a:round/>
            <a:headEnd/>
            <a:tailEnd/>
          </a:ln>
        </p:spPr>
        <p:txBody>
          <a:bodyPr/>
          <a:lstStyle/>
          <a:p>
            <a:endParaRPr lang="zh-CN" altLang="en-US"/>
          </a:p>
        </p:txBody>
      </p:sp>
      <p:sp>
        <p:nvSpPr>
          <p:cNvPr id="1301556" name="Rectangle 52"/>
          <p:cNvSpPr>
            <a:spLocks noChangeArrowheads="1"/>
          </p:cNvSpPr>
          <p:nvPr/>
        </p:nvSpPr>
        <p:spPr bwMode="auto">
          <a:xfrm>
            <a:off x="5289550" y="1433513"/>
            <a:ext cx="106363" cy="46037"/>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1557" name="Line 53"/>
          <p:cNvSpPr>
            <a:spLocks noChangeShapeType="1"/>
          </p:cNvSpPr>
          <p:nvPr/>
        </p:nvSpPr>
        <p:spPr bwMode="auto">
          <a:xfrm flipV="1">
            <a:off x="5440363" y="1392238"/>
            <a:ext cx="1587" cy="39687"/>
          </a:xfrm>
          <a:prstGeom prst="line">
            <a:avLst/>
          </a:prstGeom>
          <a:noFill/>
          <a:ln w="25400">
            <a:solidFill>
              <a:srgbClr val="400040"/>
            </a:solidFill>
            <a:round/>
            <a:headEnd/>
            <a:tailEnd/>
          </a:ln>
        </p:spPr>
        <p:txBody>
          <a:bodyPr/>
          <a:lstStyle/>
          <a:p>
            <a:endParaRPr lang="zh-CN" altLang="en-US"/>
          </a:p>
        </p:txBody>
      </p:sp>
      <p:sp>
        <p:nvSpPr>
          <p:cNvPr id="1301558" name="Rectangle 54"/>
          <p:cNvSpPr>
            <a:spLocks noChangeArrowheads="1"/>
          </p:cNvSpPr>
          <p:nvPr/>
        </p:nvSpPr>
        <p:spPr bwMode="auto">
          <a:xfrm>
            <a:off x="5419725" y="1433513"/>
            <a:ext cx="52388" cy="46037"/>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1559" name="Line 55"/>
          <p:cNvSpPr>
            <a:spLocks noChangeShapeType="1"/>
          </p:cNvSpPr>
          <p:nvPr/>
        </p:nvSpPr>
        <p:spPr bwMode="auto">
          <a:xfrm flipV="1">
            <a:off x="5546725" y="1392238"/>
            <a:ext cx="1588" cy="39687"/>
          </a:xfrm>
          <a:prstGeom prst="line">
            <a:avLst/>
          </a:prstGeom>
          <a:noFill/>
          <a:ln w="25400">
            <a:solidFill>
              <a:srgbClr val="400040"/>
            </a:solidFill>
            <a:round/>
            <a:headEnd/>
            <a:tailEnd/>
          </a:ln>
        </p:spPr>
        <p:txBody>
          <a:bodyPr/>
          <a:lstStyle/>
          <a:p>
            <a:endParaRPr lang="zh-CN" altLang="en-US"/>
          </a:p>
        </p:txBody>
      </p:sp>
      <p:sp>
        <p:nvSpPr>
          <p:cNvPr id="1301560" name="Rectangle 56"/>
          <p:cNvSpPr>
            <a:spLocks noChangeArrowheads="1"/>
          </p:cNvSpPr>
          <p:nvPr/>
        </p:nvSpPr>
        <p:spPr bwMode="auto">
          <a:xfrm>
            <a:off x="5508625" y="1433513"/>
            <a:ext cx="93663" cy="46037"/>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1561" name="Line 57"/>
          <p:cNvSpPr>
            <a:spLocks noChangeShapeType="1"/>
          </p:cNvSpPr>
          <p:nvPr/>
        </p:nvSpPr>
        <p:spPr bwMode="auto">
          <a:xfrm flipV="1">
            <a:off x="5653088" y="1392238"/>
            <a:ext cx="1587" cy="39687"/>
          </a:xfrm>
          <a:prstGeom prst="line">
            <a:avLst/>
          </a:prstGeom>
          <a:noFill/>
          <a:ln w="25400">
            <a:solidFill>
              <a:srgbClr val="400040"/>
            </a:solidFill>
            <a:round/>
            <a:headEnd/>
            <a:tailEnd/>
          </a:ln>
        </p:spPr>
        <p:txBody>
          <a:bodyPr/>
          <a:lstStyle/>
          <a:p>
            <a:endParaRPr lang="zh-CN" altLang="en-US"/>
          </a:p>
        </p:txBody>
      </p:sp>
      <p:sp>
        <p:nvSpPr>
          <p:cNvPr id="1301562" name="Rectangle 58"/>
          <p:cNvSpPr>
            <a:spLocks noChangeArrowheads="1"/>
          </p:cNvSpPr>
          <p:nvPr/>
        </p:nvSpPr>
        <p:spPr bwMode="auto">
          <a:xfrm>
            <a:off x="5614988" y="1433513"/>
            <a:ext cx="93662" cy="46037"/>
          </a:xfrm>
          <a:prstGeom prst="rect">
            <a:avLst/>
          </a:prstGeom>
          <a:noFill/>
          <a:ln w="25400">
            <a:noFill/>
            <a:miter lim="800000"/>
            <a:headEnd/>
            <a:tailEnd/>
          </a:ln>
        </p:spPr>
        <p:txBody>
          <a:bodyPr wrap="none" lIns="0" tIns="0" rIns="0" bIns="0">
            <a:spAutoFit/>
          </a:bodyPr>
          <a:lstStyle/>
          <a:p>
            <a:r>
              <a:rPr kumimoji="1" lang="en-US" altLang="zh-CN" sz="300"/>
              <a:t>200.0</a:t>
            </a:r>
            <a:endParaRPr kumimoji="1" lang="en-US" altLang="zh-CN" sz="2400">
              <a:latin typeface="Times New Roman" pitchFamily="18" charset="0"/>
            </a:endParaRPr>
          </a:p>
        </p:txBody>
      </p:sp>
      <p:sp>
        <p:nvSpPr>
          <p:cNvPr id="1301563" name="Line 59"/>
          <p:cNvSpPr>
            <a:spLocks noChangeShapeType="1"/>
          </p:cNvSpPr>
          <p:nvPr/>
        </p:nvSpPr>
        <p:spPr bwMode="auto">
          <a:xfrm flipV="1">
            <a:off x="5759450" y="1392238"/>
            <a:ext cx="1588" cy="39687"/>
          </a:xfrm>
          <a:prstGeom prst="line">
            <a:avLst/>
          </a:prstGeom>
          <a:noFill/>
          <a:ln w="25400">
            <a:solidFill>
              <a:srgbClr val="400040"/>
            </a:solidFill>
            <a:round/>
            <a:headEnd/>
            <a:tailEnd/>
          </a:ln>
        </p:spPr>
        <p:txBody>
          <a:bodyPr/>
          <a:lstStyle/>
          <a:p>
            <a:endParaRPr lang="zh-CN" altLang="en-US"/>
          </a:p>
        </p:txBody>
      </p:sp>
      <p:sp>
        <p:nvSpPr>
          <p:cNvPr id="1301564" name="Rectangle 60"/>
          <p:cNvSpPr>
            <a:spLocks noChangeArrowheads="1"/>
          </p:cNvSpPr>
          <p:nvPr/>
        </p:nvSpPr>
        <p:spPr bwMode="auto">
          <a:xfrm>
            <a:off x="5721350" y="1433513"/>
            <a:ext cx="93663" cy="46037"/>
          </a:xfrm>
          <a:prstGeom prst="rect">
            <a:avLst/>
          </a:prstGeom>
          <a:noFill/>
          <a:ln w="25400">
            <a:noFill/>
            <a:miter lim="800000"/>
            <a:headEnd/>
            <a:tailEnd/>
          </a:ln>
        </p:spPr>
        <p:txBody>
          <a:bodyPr wrap="none" lIns="0" tIns="0" rIns="0" bIns="0">
            <a:spAutoFit/>
          </a:bodyPr>
          <a:lstStyle/>
          <a:p>
            <a:r>
              <a:rPr kumimoji="1" lang="en-US" altLang="zh-CN" sz="300"/>
              <a:t>300.0</a:t>
            </a:r>
            <a:endParaRPr kumimoji="1" lang="en-US" altLang="zh-CN" sz="2400">
              <a:latin typeface="Times New Roman" pitchFamily="18" charset="0"/>
            </a:endParaRPr>
          </a:p>
        </p:txBody>
      </p:sp>
      <p:sp>
        <p:nvSpPr>
          <p:cNvPr id="1301565" name="Line 61"/>
          <p:cNvSpPr>
            <a:spLocks noChangeShapeType="1"/>
          </p:cNvSpPr>
          <p:nvPr/>
        </p:nvSpPr>
        <p:spPr bwMode="auto">
          <a:xfrm flipV="1">
            <a:off x="5868988" y="1392238"/>
            <a:ext cx="1587" cy="39687"/>
          </a:xfrm>
          <a:prstGeom prst="line">
            <a:avLst/>
          </a:prstGeom>
          <a:noFill/>
          <a:ln w="25400">
            <a:solidFill>
              <a:srgbClr val="400040"/>
            </a:solidFill>
            <a:round/>
            <a:headEnd/>
            <a:tailEnd/>
          </a:ln>
        </p:spPr>
        <p:txBody>
          <a:bodyPr/>
          <a:lstStyle/>
          <a:p>
            <a:endParaRPr lang="zh-CN" altLang="en-US"/>
          </a:p>
        </p:txBody>
      </p:sp>
      <p:sp>
        <p:nvSpPr>
          <p:cNvPr id="1301566" name="Rectangle 62"/>
          <p:cNvSpPr>
            <a:spLocks noChangeArrowheads="1"/>
          </p:cNvSpPr>
          <p:nvPr/>
        </p:nvSpPr>
        <p:spPr bwMode="auto">
          <a:xfrm>
            <a:off x="5829300" y="1433513"/>
            <a:ext cx="93663" cy="46037"/>
          </a:xfrm>
          <a:prstGeom prst="rect">
            <a:avLst/>
          </a:prstGeom>
          <a:noFill/>
          <a:ln w="25400">
            <a:noFill/>
            <a:miter lim="800000"/>
            <a:headEnd/>
            <a:tailEnd/>
          </a:ln>
        </p:spPr>
        <p:txBody>
          <a:bodyPr wrap="none" lIns="0" tIns="0" rIns="0" bIns="0">
            <a:spAutoFit/>
          </a:bodyPr>
          <a:lstStyle/>
          <a:p>
            <a:r>
              <a:rPr kumimoji="1" lang="en-US" altLang="zh-CN" sz="300"/>
              <a:t>400.0</a:t>
            </a:r>
            <a:endParaRPr kumimoji="1" lang="en-US" altLang="zh-CN" sz="2400">
              <a:latin typeface="Times New Roman" pitchFamily="18" charset="0"/>
            </a:endParaRPr>
          </a:p>
        </p:txBody>
      </p:sp>
      <p:sp>
        <p:nvSpPr>
          <p:cNvPr id="1301567" name="Line 63"/>
          <p:cNvSpPr>
            <a:spLocks noChangeShapeType="1"/>
          </p:cNvSpPr>
          <p:nvPr/>
        </p:nvSpPr>
        <p:spPr bwMode="auto">
          <a:xfrm flipV="1">
            <a:off x="5975350" y="1392238"/>
            <a:ext cx="1588" cy="39687"/>
          </a:xfrm>
          <a:prstGeom prst="line">
            <a:avLst/>
          </a:prstGeom>
          <a:noFill/>
          <a:ln w="25400">
            <a:solidFill>
              <a:srgbClr val="400040"/>
            </a:solidFill>
            <a:round/>
            <a:headEnd/>
            <a:tailEnd/>
          </a:ln>
        </p:spPr>
        <p:txBody>
          <a:bodyPr/>
          <a:lstStyle/>
          <a:p>
            <a:endParaRPr lang="zh-CN" altLang="en-US"/>
          </a:p>
        </p:txBody>
      </p:sp>
      <p:sp>
        <p:nvSpPr>
          <p:cNvPr id="1301568" name="Rectangle 64"/>
          <p:cNvSpPr>
            <a:spLocks noChangeArrowheads="1"/>
          </p:cNvSpPr>
          <p:nvPr/>
        </p:nvSpPr>
        <p:spPr bwMode="auto">
          <a:xfrm>
            <a:off x="5935663" y="1433513"/>
            <a:ext cx="93662" cy="46037"/>
          </a:xfrm>
          <a:prstGeom prst="rect">
            <a:avLst/>
          </a:prstGeom>
          <a:noFill/>
          <a:ln w="25400">
            <a:noFill/>
            <a:miter lim="800000"/>
            <a:headEnd/>
            <a:tailEnd/>
          </a:ln>
        </p:spPr>
        <p:txBody>
          <a:bodyPr wrap="none" lIns="0" tIns="0" rIns="0" bIns="0">
            <a:spAutoFit/>
          </a:bodyPr>
          <a:lstStyle/>
          <a:p>
            <a:r>
              <a:rPr kumimoji="1" lang="en-US" altLang="zh-CN" sz="300"/>
              <a:t>500.0</a:t>
            </a:r>
            <a:endParaRPr kumimoji="1" lang="en-US" altLang="zh-CN" sz="2400">
              <a:latin typeface="Times New Roman" pitchFamily="18" charset="0"/>
            </a:endParaRPr>
          </a:p>
        </p:txBody>
      </p:sp>
      <p:sp>
        <p:nvSpPr>
          <p:cNvPr id="1301569" name="Line 65"/>
          <p:cNvSpPr>
            <a:spLocks noChangeShapeType="1"/>
          </p:cNvSpPr>
          <p:nvPr/>
        </p:nvSpPr>
        <p:spPr bwMode="auto">
          <a:xfrm flipV="1">
            <a:off x="6081713" y="1392238"/>
            <a:ext cx="1587" cy="39687"/>
          </a:xfrm>
          <a:prstGeom prst="line">
            <a:avLst/>
          </a:prstGeom>
          <a:noFill/>
          <a:ln w="25400">
            <a:solidFill>
              <a:srgbClr val="400040"/>
            </a:solidFill>
            <a:round/>
            <a:headEnd/>
            <a:tailEnd/>
          </a:ln>
        </p:spPr>
        <p:txBody>
          <a:bodyPr/>
          <a:lstStyle/>
          <a:p>
            <a:endParaRPr lang="zh-CN" altLang="en-US"/>
          </a:p>
        </p:txBody>
      </p:sp>
      <p:sp>
        <p:nvSpPr>
          <p:cNvPr id="1301570" name="Rectangle 66"/>
          <p:cNvSpPr>
            <a:spLocks noChangeArrowheads="1"/>
          </p:cNvSpPr>
          <p:nvPr/>
        </p:nvSpPr>
        <p:spPr bwMode="auto">
          <a:xfrm>
            <a:off x="6042025" y="1433513"/>
            <a:ext cx="93663" cy="46037"/>
          </a:xfrm>
          <a:prstGeom prst="rect">
            <a:avLst/>
          </a:prstGeom>
          <a:noFill/>
          <a:ln w="25400">
            <a:noFill/>
            <a:miter lim="800000"/>
            <a:headEnd/>
            <a:tailEnd/>
          </a:ln>
        </p:spPr>
        <p:txBody>
          <a:bodyPr wrap="none" lIns="0" tIns="0" rIns="0" bIns="0">
            <a:spAutoFit/>
          </a:bodyPr>
          <a:lstStyle/>
          <a:p>
            <a:r>
              <a:rPr kumimoji="1" lang="en-US" altLang="zh-CN" sz="300"/>
              <a:t>600.0</a:t>
            </a:r>
            <a:endParaRPr kumimoji="1" lang="en-US" altLang="zh-CN" sz="2400">
              <a:latin typeface="Times New Roman" pitchFamily="18" charset="0"/>
            </a:endParaRPr>
          </a:p>
        </p:txBody>
      </p:sp>
      <p:sp>
        <p:nvSpPr>
          <p:cNvPr id="1301571" name="Line 67"/>
          <p:cNvSpPr>
            <a:spLocks noChangeShapeType="1"/>
          </p:cNvSpPr>
          <p:nvPr/>
        </p:nvSpPr>
        <p:spPr bwMode="auto">
          <a:xfrm flipV="1">
            <a:off x="6188075" y="1392238"/>
            <a:ext cx="1588" cy="39687"/>
          </a:xfrm>
          <a:prstGeom prst="line">
            <a:avLst/>
          </a:prstGeom>
          <a:noFill/>
          <a:ln w="25400">
            <a:solidFill>
              <a:srgbClr val="400040"/>
            </a:solidFill>
            <a:round/>
            <a:headEnd/>
            <a:tailEnd/>
          </a:ln>
        </p:spPr>
        <p:txBody>
          <a:bodyPr/>
          <a:lstStyle/>
          <a:p>
            <a:endParaRPr lang="zh-CN" altLang="en-US"/>
          </a:p>
        </p:txBody>
      </p:sp>
      <p:sp>
        <p:nvSpPr>
          <p:cNvPr id="1301572" name="Rectangle 68"/>
          <p:cNvSpPr>
            <a:spLocks noChangeArrowheads="1"/>
          </p:cNvSpPr>
          <p:nvPr/>
        </p:nvSpPr>
        <p:spPr bwMode="auto">
          <a:xfrm>
            <a:off x="6148388" y="1433513"/>
            <a:ext cx="93662" cy="46037"/>
          </a:xfrm>
          <a:prstGeom prst="rect">
            <a:avLst/>
          </a:prstGeom>
          <a:noFill/>
          <a:ln w="25400">
            <a:noFill/>
            <a:miter lim="800000"/>
            <a:headEnd/>
            <a:tailEnd/>
          </a:ln>
        </p:spPr>
        <p:txBody>
          <a:bodyPr wrap="none" lIns="0" tIns="0" rIns="0" bIns="0">
            <a:spAutoFit/>
          </a:bodyPr>
          <a:lstStyle/>
          <a:p>
            <a:r>
              <a:rPr kumimoji="1" lang="en-US" altLang="zh-CN" sz="300"/>
              <a:t>700.0</a:t>
            </a:r>
            <a:endParaRPr kumimoji="1" lang="en-US" altLang="zh-CN" sz="2400">
              <a:latin typeface="Times New Roman" pitchFamily="18" charset="0"/>
            </a:endParaRPr>
          </a:p>
        </p:txBody>
      </p:sp>
      <p:sp>
        <p:nvSpPr>
          <p:cNvPr id="1301573" name="Line 69"/>
          <p:cNvSpPr>
            <a:spLocks noChangeShapeType="1"/>
          </p:cNvSpPr>
          <p:nvPr/>
        </p:nvSpPr>
        <p:spPr bwMode="auto">
          <a:xfrm flipV="1">
            <a:off x="6294438" y="1392238"/>
            <a:ext cx="1587" cy="39687"/>
          </a:xfrm>
          <a:prstGeom prst="line">
            <a:avLst/>
          </a:prstGeom>
          <a:noFill/>
          <a:ln w="25400">
            <a:solidFill>
              <a:srgbClr val="400040"/>
            </a:solidFill>
            <a:round/>
            <a:headEnd/>
            <a:tailEnd/>
          </a:ln>
        </p:spPr>
        <p:txBody>
          <a:bodyPr/>
          <a:lstStyle/>
          <a:p>
            <a:endParaRPr lang="zh-CN" altLang="en-US"/>
          </a:p>
        </p:txBody>
      </p:sp>
      <p:sp>
        <p:nvSpPr>
          <p:cNvPr id="1301574" name="Rectangle 70"/>
          <p:cNvSpPr>
            <a:spLocks noChangeArrowheads="1"/>
          </p:cNvSpPr>
          <p:nvPr/>
        </p:nvSpPr>
        <p:spPr bwMode="auto">
          <a:xfrm>
            <a:off x="6256338" y="1433513"/>
            <a:ext cx="93662" cy="46037"/>
          </a:xfrm>
          <a:prstGeom prst="rect">
            <a:avLst/>
          </a:prstGeom>
          <a:noFill/>
          <a:ln w="25400">
            <a:noFill/>
            <a:miter lim="800000"/>
            <a:headEnd/>
            <a:tailEnd/>
          </a:ln>
        </p:spPr>
        <p:txBody>
          <a:bodyPr wrap="none" lIns="0" tIns="0" rIns="0" bIns="0">
            <a:spAutoFit/>
          </a:bodyPr>
          <a:lstStyle/>
          <a:p>
            <a:r>
              <a:rPr kumimoji="1" lang="en-US" altLang="zh-CN" sz="300"/>
              <a:t>800.0</a:t>
            </a:r>
            <a:endParaRPr kumimoji="1" lang="en-US" altLang="zh-CN" sz="2400">
              <a:latin typeface="Times New Roman" pitchFamily="18" charset="0"/>
            </a:endParaRPr>
          </a:p>
        </p:txBody>
      </p:sp>
      <p:sp>
        <p:nvSpPr>
          <p:cNvPr id="1301575" name="Line 71"/>
          <p:cNvSpPr>
            <a:spLocks noChangeShapeType="1"/>
          </p:cNvSpPr>
          <p:nvPr/>
        </p:nvSpPr>
        <p:spPr bwMode="auto">
          <a:xfrm flipV="1">
            <a:off x="6402388" y="1392238"/>
            <a:ext cx="1587" cy="39687"/>
          </a:xfrm>
          <a:prstGeom prst="line">
            <a:avLst/>
          </a:prstGeom>
          <a:noFill/>
          <a:ln w="25400">
            <a:solidFill>
              <a:srgbClr val="400040"/>
            </a:solidFill>
            <a:round/>
            <a:headEnd/>
            <a:tailEnd/>
          </a:ln>
        </p:spPr>
        <p:txBody>
          <a:bodyPr/>
          <a:lstStyle/>
          <a:p>
            <a:endParaRPr lang="zh-CN" altLang="en-US"/>
          </a:p>
        </p:txBody>
      </p:sp>
      <p:sp>
        <p:nvSpPr>
          <p:cNvPr id="1301576" name="Rectangle 72"/>
          <p:cNvSpPr>
            <a:spLocks noChangeArrowheads="1"/>
          </p:cNvSpPr>
          <p:nvPr/>
        </p:nvSpPr>
        <p:spPr bwMode="auto">
          <a:xfrm>
            <a:off x="6364288" y="1433513"/>
            <a:ext cx="93662" cy="46037"/>
          </a:xfrm>
          <a:prstGeom prst="rect">
            <a:avLst/>
          </a:prstGeom>
          <a:noFill/>
          <a:ln w="25400">
            <a:noFill/>
            <a:miter lim="800000"/>
            <a:headEnd/>
            <a:tailEnd/>
          </a:ln>
        </p:spPr>
        <p:txBody>
          <a:bodyPr wrap="none" lIns="0" tIns="0" rIns="0" bIns="0">
            <a:spAutoFit/>
          </a:bodyPr>
          <a:lstStyle/>
          <a:p>
            <a:r>
              <a:rPr kumimoji="1" lang="en-US" altLang="zh-CN" sz="300"/>
              <a:t>900.0</a:t>
            </a:r>
            <a:endParaRPr kumimoji="1" lang="en-US" altLang="zh-CN" sz="2400">
              <a:latin typeface="Times New Roman" pitchFamily="18" charset="0"/>
            </a:endParaRPr>
          </a:p>
        </p:txBody>
      </p:sp>
      <p:sp>
        <p:nvSpPr>
          <p:cNvPr id="1301577" name="Rectangle 73"/>
          <p:cNvSpPr>
            <a:spLocks noChangeArrowheads="1"/>
          </p:cNvSpPr>
          <p:nvPr/>
        </p:nvSpPr>
        <p:spPr bwMode="auto">
          <a:xfrm>
            <a:off x="5202238" y="1490663"/>
            <a:ext cx="46037" cy="46037"/>
          </a:xfrm>
          <a:prstGeom prst="rect">
            <a:avLst/>
          </a:prstGeom>
          <a:noFill/>
          <a:ln w="25400">
            <a:noFill/>
            <a:miter lim="800000"/>
            <a:headEnd/>
            <a:tailEnd/>
          </a:ln>
        </p:spPr>
        <p:txBody>
          <a:bodyPr wrap="none" lIns="0" tIns="0" rIns="0" bIns="0">
            <a:spAutoFit/>
          </a:bodyPr>
          <a:lstStyle/>
          <a:p>
            <a:r>
              <a:rPr kumimoji="1" lang="en-US" altLang="zh-CN" sz="300"/>
              <a:t>uV</a:t>
            </a:r>
            <a:endParaRPr kumimoji="1" lang="en-US" altLang="zh-CN" sz="2400">
              <a:latin typeface="Times New Roman" pitchFamily="18" charset="0"/>
            </a:endParaRPr>
          </a:p>
        </p:txBody>
      </p:sp>
      <p:sp>
        <p:nvSpPr>
          <p:cNvPr id="1301578" name="Line 74"/>
          <p:cNvSpPr>
            <a:spLocks noChangeShapeType="1"/>
          </p:cNvSpPr>
          <p:nvPr/>
        </p:nvSpPr>
        <p:spPr bwMode="auto">
          <a:xfrm flipH="1">
            <a:off x="5422900" y="1412875"/>
            <a:ext cx="34925" cy="1588"/>
          </a:xfrm>
          <a:prstGeom prst="line">
            <a:avLst/>
          </a:prstGeom>
          <a:noFill/>
          <a:ln w="25400">
            <a:solidFill>
              <a:srgbClr val="400040"/>
            </a:solidFill>
            <a:round/>
            <a:headEnd/>
            <a:tailEnd/>
          </a:ln>
        </p:spPr>
        <p:txBody>
          <a:bodyPr/>
          <a:lstStyle/>
          <a:p>
            <a:endParaRPr lang="zh-CN" altLang="en-US"/>
          </a:p>
        </p:txBody>
      </p:sp>
      <p:sp>
        <p:nvSpPr>
          <p:cNvPr id="1301579" name="Rectangle 75"/>
          <p:cNvSpPr>
            <a:spLocks noChangeArrowheads="1"/>
          </p:cNvSpPr>
          <p:nvPr/>
        </p:nvSpPr>
        <p:spPr bwMode="auto">
          <a:xfrm>
            <a:off x="5376863" y="1395413"/>
            <a:ext cx="52387" cy="46037"/>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1580" name="Line 76"/>
          <p:cNvSpPr>
            <a:spLocks noChangeShapeType="1"/>
          </p:cNvSpPr>
          <p:nvPr/>
        </p:nvSpPr>
        <p:spPr bwMode="auto">
          <a:xfrm flipH="1">
            <a:off x="5422900" y="1317625"/>
            <a:ext cx="34925" cy="1588"/>
          </a:xfrm>
          <a:prstGeom prst="line">
            <a:avLst/>
          </a:prstGeom>
          <a:noFill/>
          <a:ln w="25400">
            <a:solidFill>
              <a:srgbClr val="400040"/>
            </a:solidFill>
            <a:round/>
            <a:headEnd/>
            <a:tailEnd/>
          </a:ln>
        </p:spPr>
        <p:txBody>
          <a:bodyPr/>
          <a:lstStyle/>
          <a:p>
            <a:endParaRPr lang="zh-CN" altLang="en-US"/>
          </a:p>
        </p:txBody>
      </p:sp>
      <p:sp>
        <p:nvSpPr>
          <p:cNvPr id="1301581" name="Rectangle 77"/>
          <p:cNvSpPr>
            <a:spLocks noChangeArrowheads="1"/>
          </p:cNvSpPr>
          <p:nvPr/>
        </p:nvSpPr>
        <p:spPr bwMode="auto">
          <a:xfrm>
            <a:off x="5364163" y="1300163"/>
            <a:ext cx="65087" cy="46037"/>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1582" name="Line 78"/>
          <p:cNvSpPr>
            <a:spLocks noChangeShapeType="1"/>
          </p:cNvSpPr>
          <p:nvPr/>
        </p:nvSpPr>
        <p:spPr bwMode="auto">
          <a:xfrm flipH="1">
            <a:off x="5422900" y="1220788"/>
            <a:ext cx="34925" cy="1587"/>
          </a:xfrm>
          <a:prstGeom prst="line">
            <a:avLst/>
          </a:prstGeom>
          <a:noFill/>
          <a:ln w="25400">
            <a:solidFill>
              <a:srgbClr val="400040"/>
            </a:solidFill>
            <a:round/>
            <a:headEnd/>
            <a:tailEnd/>
          </a:ln>
        </p:spPr>
        <p:txBody>
          <a:bodyPr/>
          <a:lstStyle/>
          <a:p>
            <a:endParaRPr lang="zh-CN" altLang="en-US"/>
          </a:p>
        </p:txBody>
      </p:sp>
      <p:sp>
        <p:nvSpPr>
          <p:cNvPr id="1301583" name="Rectangle 79"/>
          <p:cNvSpPr>
            <a:spLocks noChangeArrowheads="1"/>
          </p:cNvSpPr>
          <p:nvPr/>
        </p:nvSpPr>
        <p:spPr bwMode="auto">
          <a:xfrm>
            <a:off x="5364163" y="1203325"/>
            <a:ext cx="65087" cy="46038"/>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1584" name="Line 80"/>
          <p:cNvSpPr>
            <a:spLocks noChangeShapeType="1"/>
          </p:cNvSpPr>
          <p:nvPr/>
        </p:nvSpPr>
        <p:spPr bwMode="auto">
          <a:xfrm flipH="1">
            <a:off x="5422900" y="1509713"/>
            <a:ext cx="34925" cy="1587"/>
          </a:xfrm>
          <a:prstGeom prst="line">
            <a:avLst/>
          </a:prstGeom>
          <a:noFill/>
          <a:ln w="25400">
            <a:solidFill>
              <a:srgbClr val="400040"/>
            </a:solidFill>
            <a:round/>
            <a:headEnd/>
            <a:tailEnd/>
          </a:ln>
        </p:spPr>
        <p:txBody>
          <a:bodyPr/>
          <a:lstStyle/>
          <a:p>
            <a:endParaRPr lang="zh-CN" altLang="en-US"/>
          </a:p>
        </p:txBody>
      </p:sp>
      <p:sp>
        <p:nvSpPr>
          <p:cNvPr id="1301585" name="Rectangle 81"/>
          <p:cNvSpPr>
            <a:spLocks noChangeArrowheads="1"/>
          </p:cNvSpPr>
          <p:nvPr/>
        </p:nvSpPr>
        <p:spPr bwMode="auto">
          <a:xfrm>
            <a:off x="5376863" y="1492250"/>
            <a:ext cx="52387" cy="46038"/>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1586" name="Line 82"/>
          <p:cNvSpPr>
            <a:spLocks noChangeShapeType="1"/>
          </p:cNvSpPr>
          <p:nvPr/>
        </p:nvSpPr>
        <p:spPr bwMode="auto">
          <a:xfrm flipH="1">
            <a:off x="5422900" y="1604963"/>
            <a:ext cx="34925" cy="1587"/>
          </a:xfrm>
          <a:prstGeom prst="line">
            <a:avLst/>
          </a:prstGeom>
          <a:noFill/>
          <a:ln w="25400">
            <a:solidFill>
              <a:srgbClr val="400040"/>
            </a:solidFill>
            <a:round/>
            <a:headEnd/>
            <a:tailEnd/>
          </a:ln>
        </p:spPr>
        <p:txBody>
          <a:bodyPr/>
          <a:lstStyle/>
          <a:p>
            <a:endParaRPr lang="zh-CN" altLang="en-US"/>
          </a:p>
        </p:txBody>
      </p:sp>
      <p:sp>
        <p:nvSpPr>
          <p:cNvPr id="1301587" name="Rectangle 83"/>
          <p:cNvSpPr>
            <a:spLocks noChangeArrowheads="1"/>
          </p:cNvSpPr>
          <p:nvPr/>
        </p:nvSpPr>
        <p:spPr bwMode="auto">
          <a:xfrm>
            <a:off x="5376863" y="1587500"/>
            <a:ext cx="52387" cy="46038"/>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1588" name="Line 84"/>
          <p:cNvSpPr>
            <a:spLocks noChangeShapeType="1"/>
          </p:cNvSpPr>
          <p:nvPr/>
        </p:nvSpPr>
        <p:spPr bwMode="auto">
          <a:xfrm flipH="1">
            <a:off x="5422900" y="1701800"/>
            <a:ext cx="34925" cy="1588"/>
          </a:xfrm>
          <a:prstGeom prst="line">
            <a:avLst/>
          </a:prstGeom>
          <a:noFill/>
          <a:ln w="25400">
            <a:solidFill>
              <a:srgbClr val="400040"/>
            </a:solidFill>
            <a:round/>
            <a:headEnd/>
            <a:tailEnd/>
          </a:ln>
        </p:spPr>
        <p:txBody>
          <a:bodyPr/>
          <a:lstStyle/>
          <a:p>
            <a:endParaRPr lang="zh-CN" altLang="en-US"/>
          </a:p>
        </p:txBody>
      </p:sp>
      <p:sp>
        <p:nvSpPr>
          <p:cNvPr id="1301589" name="Rectangle 85"/>
          <p:cNvSpPr>
            <a:spLocks noChangeArrowheads="1"/>
          </p:cNvSpPr>
          <p:nvPr/>
        </p:nvSpPr>
        <p:spPr bwMode="auto">
          <a:xfrm>
            <a:off x="5376863" y="1684338"/>
            <a:ext cx="52387" cy="46037"/>
          </a:xfrm>
          <a:prstGeom prst="rect">
            <a:avLst/>
          </a:prstGeom>
          <a:noFill/>
          <a:ln w="25400">
            <a:noFill/>
            <a:miter lim="800000"/>
            <a:headEnd/>
            <a:tailEnd/>
          </a:ln>
        </p:spPr>
        <p:txBody>
          <a:bodyPr wrap="none" lIns="0" tIns="0" rIns="0" bIns="0">
            <a:spAutoFit/>
          </a:bodyPr>
          <a:lstStyle/>
          <a:p>
            <a:r>
              <a:rPr kumimoji="1" lang="en-US" altLang="zh-CN" sz="300"/>
              <a:t>7.5</a:t>
            </a:r>
            <a:endParaRPr kumimoji="1" lang="en-US" altLang="zh-CN" sz="2400">
              <a:latin typeface="Times New Roman" pitchFamily="18" charset="0"/>
            </a:endParaRPr>
          </a:p>
        </p:txBody>
      </p:sp>
      <p:sp>
        <p:nvSpPr>
          <p:cNvPr id="1301590" name="Line 86"/>
          <p:cNvSpPr>
            <a:spLocks noChangeShapeType="1"/>
          </p:cNvSpPr>
          <p:nvPr/>
        </p:nvSpPr>
        <p:spPr bwMode="auto">
          <a:xfrm flipH="1">
            <a:off x="5422900" y="1795463"/>
            <a:ext cx="34925" cy="1587"/>
          </a:xfrm>
          <a:prstGeom prst="line">
            <a:avLst/>
          </a:prstGeom>
          <a:noFill/>
          <a:ln w="25400">
            <a:solidFill>
              <a:srgbClr val="400040"/>
            </a:solidFill>
            <a:round/>
            <a:headEnd/>
            <a:tailEnd/>
          </a:ln>
        </p:spPr>
        <p:txBody>
          <a:bodyPr/>
          <a:lstStyle/>
          <a:p>
            <a:endParaRPr lang="zh-CN" altLang="en-US"/>
          </a:p>
        </p:txBody>
      </p:sp>
      <p:sp>
        <p:nvSpPr>
          <p:cNvPr id="1301591" name="Rectangle 87"/>
          <p:cNvSpPr>
            <a:spLocks noChangeArrowheads="1"/>
          </p:cNvSpPr>
          <p:nvPr/>
        </p:nvSpPr>
        <p:spPr bwMode="auto">
          <a:xfrm>
            <a:off x="5359400" y="1778000"/>
            <a:ext cx="73025" cy="46038"/>
          </a:xfrm>
          <a:prstGeom prst="rect">
            <a:avLst/>
          </a:prstGeom>
          <a:noFill/>
          <a:ln w="25400">
            <a:noFill/>
            <a:miter lim="800000"/>
            <a:headEnd/>
            <a:tailEnd/>
          </a:ln>
        </p:spPr>
        <p:txBody>
          <a:bodyPr wrap="none" lIns="0" tIns="0" rIns="0" bIns="0">
            <a:spAutoFit/>
          </a:bodyPr>
          <a:lstStyle/>
          <a:p>
            <a:r>
              <a:rPr kumimoji="1" lang="en-US" altLang="zh-CN" sz="300"/>
              <a:t>10.0</a:t>
            </a:r>
            <a:endParaRPr kumimoji="1" lang="en-US" altLang="zh-CN" sz="2400">
              <a:latin typeface="Times New Roman" pitchFamily="18" charset="0"/>
            </a:endParaRPr>
          </a:p>
        </p:txBody>
      </p:sp>
      <p:sp>
        <p:nvSpPr>
          <p:cNvPr id="1301592" name="Freeform 88"/>
          <p:cNvSpPr>
            <a:spLocks/>
          </p:cNvSpPr>
          <p:nvPr/>
        </p:nvSpPr>
        <p:spPr bwMode="auto">
          <a:xfrm>
            <a:off x="5334000" y="1381125"/>
            <a:ext cx="1066800" cy="130175"/>
          </a:xfrm>
          <a:custGeom>
            <a:avLst/>
            <a:gdLst/>
            <a:ahLst/>
            <a:cxnLst>
              <a:cxn ang="0">
                <a:pos x="10" y="22"/>
              </a:cxn>
              <a:cxn ang="0">
                <a:pos x="21" y="22"/>
              </a:cxn>
              <a:cxn ang="0">
                <a:pos x="32" y="23"/>
              </a:cxn>
              <a:cxn ang="0">
                <a:pos x="43" y="21"/>
              </a:cxn>
              <a:cxn ang="0">
                <a:pos x="54" y="17"/>
              </a:cxn>
              <a:cxn ang="0">
                <a:pos x="65" y="16"/>
              </a:cxn>
              <a:cxn ang="0">
                <a:pos x="76" y="17"/>
              </a:cxn>
              <a:cxn ang="0">
                <a:pos x="87" y="17"/>
              </a:cxn>
              <a:cxn ang="0">
                <a:pos x="98" y="17"/>
              </a:cxn>
              <a:cxn ang="0">
                <a:pos x="109" y="18"/>
              </a:cxn>
              <a:cxn ang="0">
                <a:pos x="119" y="15"/>
              </a:cxn>
              <a:cxn ang="0">
                <a:pos x="130" y="6"/>
              </a:cxn>
              <a:cxn ang="0">
                <a:pos x="141" y="1"/>
              </a:cxn>
              <a:cxn ang="0">
                <a:pos x="152" y="6"/>
              </a:cxn>
              <a:cxn ang="0">
                <a:pos x="163" y="25"/>
              </a:cxn>
              <a:cxn ang="0">
                <a:pos x="174" y="50"/>
              </a:cxn>
              <a:cxn ang="0">
                <a:pos x="185" y="73"/>
              </a:cxn>
              <a:cxn ang="0">
                <a:pos x="196" y="82"/>
              </a:cxn>
              <a:cxn ang="0">
                <a:pos x="207" y="81"/>
              </a:cxn>
              <a:cxn ang="0">
                <a:pos x="218" y="76"/>
              </a:cxn>
              <a:cxn ang="0">
                <a:pos x="229" y="71"/>
              </a:cxn>
              <a:cxn ang="0">
                <a:pos x="240" y="72"/>
              </a:cxn>
              <a:cxn ang="0">
                <a:pos x="251" y="73"/>
              </a:cxn>
              <a:cxn ang="0">
                <a:pos x="262" y="69"/>
              </a:cxn>
              <a:cxn ang="0">
                <a:pos x="273" y="56"/>
              </a:cxn>
              <a:cxn ang="0">
                <a:pos x="284" y="40"/>
              </a:cxn>
              <a:cxn ang="0">
                <a:pos x="295" y="29"/>
              </a:cxn>
              <a:cxn ang="0">
                <a:pos x="306" y="22"/>
              </a:cxn>
              <a:cxn ang="0">
                <a:pos x="317" y="22"/>
              </a:cxn>
              <a:cxn ang="0">
                <a:pos x="328" y="27"/>
              </a:cxn>
              <a:cxn ang="0">
                <a:pos x="339" y="27"/>
              </a:cxn>
              <a:cxn ang="0">
                <a:pos x="350" y="22"/>
              </a:cxn>
              <a:cxn ang="0">
                <a:pos x="361" y="15"/>
              </a:cxn>
              <a:cxn ang="0">
                <a:pos x="372" y="6"/>
              </a:cxn>
              <a:cxn ang="0">
                <a:pos x="383" y="1"/>
              </a:cxn>
              <a:cxn ang="0">
                <a:pos x="394" y="1"/>
              </a:cxn>
              <a:cxn ang="0">
                <a:pos x="405" y="3"/>
              </a:cxn>
              <a:cxn ang="0">
                <a:pos x="416" y="6"/>
              </a:cxn>
              <a:cxn ang="0">
                <a:pos x="427" y="9"/>
              </a:cxn>
              <a:cxn ang="0">
                <a:pos x="438" y="10"/>
              </a:cxn>
              <a:cxn ang="0">
                <a:pos x="449" y="10"/>
              </a:cxn>
              <a:cxn ang="0">
                <a:pos x="460" y="11"/>
              </a:cxn>
              <a:cxn ang="0">
                <a:pos x="471" y="11"/>
              </a:cxn>
              <a:cxn ang="0">
                <a:pos x="482" y="11"/>
              </a:cxn>
              <a:cxn ang="0">
                <a:pos x="493" y="15"/>
              </a:cxn>
              <a:cxn ang="0">
                <a:pos x="504" y="20"/>
              </a:cxn>
              <a:cxn ang="0">
                <a:pos x="515" y="22"/>
              </a:cxn>
              <a:cxn ang="0">
                <a:pos x="526" y="22"/>
              </a:cxn>
              <a:cxn ang="0">
                <a:pos x="537" y="20"/>
              </a:cxn>
              <a:cxn ang="0">
                <a:pos x="548" y="16"/>
              </a:cxn>
              <a:cxn ang="0">
                <a:pos x="559" y="20"/>
              </a:cxn>
              <a:cxn ang="0">
                <a:pos x="570" y="22"/>
              </a:cxn>
              <a:cxn ang="0">
                <a:pos x="581" y="25"/>
              </a:cxn>
              <a:cxn ang="0">
                <a:pos x="592" y="26"/>
              </a:cxn>
              <a:cxn ang="0">
                <a:pos x="603" y="25"/>
              </a:cxn>
              <a:cxn ang="0">
                <a:pos x="614" y="27"/>
              </a:cxn>
              <a:cxn ang="0">
                <a:pos x="624" y="29"/>
              </a:cxn>
              <a:cxn ang="0">
                <a:pos x="635" y="29"/>
              </a:cxn>
              <a:cxn ang="0">
                <a:pos x="646" y="32"/>
              </a:cxn>
              <a:cxn ang="0">
                <a:pos x="657" y="28"/>
              </a:cxn>
              <a:cxn ang="0">
                <a:pos x="668" y="25"/>
              </a:cxn>
            </a:cxnLst>
            <a:rect l="0" t="0" r="r" b="b"/>
            <a:pathLst>
              <a:path w="672" h="82">
                <a:moveTo>
                  <a:pt x="0" y="21"/>
                </a:moveTo>
                <a:lnTo>
                  <a:pt x="1" y="21"/>
                </a:lnTo>
                <a:lnTo>
                  <a:pt x="2" y="21"/>
                </a:lnTo>
                <a:lnTo>
                  <a:pt x="4" y="21"/>
                </a:lnTo>
                <a:lnTo>
                  <a:pt x="5" y="21"/>
                </a:lnTo>
                <a:lnTo>
                  <a:pt x="6" y="22"/>
                </a:lnTo>
                <a:lnTo>
                  <a:pt x="7" y="22"/>
                </a:lnTo>
                <a:lnTo>
                  <a:pt x="8" y="22"/>
                </a:lnTo>
                <a:lnTo>
                  <a:pt x="10" y="22"/>
                </a:lnTo>
                <a:lnTo>
                  <a:pt x="11" y="22"/>
                </a:lnTo>
                <a:lnTo>
                  <a:pt x="12" y="22"/>
                </a:lnTo>
                <a:lnTo>
                  <a:pt x="13" y="22"/>
                </a:lnTo>
                <a:lnTo>
                  <a:pt x="15" y="22"/>
                </a:lnTo>
                <a:lnTo>
                  <a:pt x="16" y="22"/>
                </a:lnTo>
                <a:lnTo>
                  <a:pt x="17" y="22"/>
                </a:lnTo>
                <a:lnTo>
                  <a:pt x="18" y="22"/>
                </a:lnTo>
                <a:lnTo>
                  <a:pt x="19" y="22"/>
                </a:lnTo>
                <a:lnTo>
                  <a:pt x="21" y="22"/>
                </a:lnTo>
                <a:lnTo>
                  <a:pt x="22" y="22"/>
                </a:lnTo>
                <a:lnTo>
                  <a:pt x="23" y="23"/>
                </a:lnTo>
                <a:lnTo>
                  <a:pt x="24" y="23"/>
                </a:lnTo>
                <a:lnTo>
                  <a:pt x="26" y="23"/>
                </a:lnTo>
                <a:lnTo>
                  <a:pt x="27" y="23"/>
                </a:lnTo>
                <a:lnTo>
                  <a:pt x="28" y="23"/>
                </a:lnTo>
                <a:lnTo>
                  <a:pt x="29" y="23"/>
                </a:lnTo>
                <a:lnTo>
                  <a:pt x="30" y="23"/>
                </a:lnTo>
                <a:lnTo>
                  <a:pt x="32" y="23"/>
                </a:lnTo>
                <a:lnTo>
                  <a:pt x="33" y="23"/>
                </a:lnTo>
                <a:lnTo>
                  <a:pt x="34" y="23"/>
                </a:lnTo>
                <a:lnTo>
                  <a:pt x="35" y="23"/>
                </a:lnTo>
                <a:lnTo>
                  <a:pt x="37" y="22"/>
                </a:lnTo>
                <a:lnTo>
                  <a:pt x="38" y="22"/>
                </a:lnTo>
                <a:lnTo>
                  <a:pt x="39" y="22"/>
                </a:lnTo>
                <a:lnTo>
                  <a:pt x="40" y="22"/>
                </a:lnTo>
                <a:lnTo>
                  <a:pt x="41" y="21"/>
                </a:lnTo>
                <a:lnTo>
                  <a:pt x="43" y="21"/>
                </a:lnTo>
                <a:lnTo>
                  <a:pt x="44" y="21"/>
                </a:lnTo>
                <a:lnTo>
                  <a:pt x="45" y="20"/>
                </a:lnTo>
                <a:lnTo>
                  <a:pt x="46" y="20"/>
                </a:lnTo>
                <a:lnTo>
                  <a:pt x="48" y="18"/>
                </a:lnTo>
                <a:lnTo>
                  <a:pt x="49" y="18"/>
                </a:lnTo>
                <a:lnTo>
                  <a:pt x="50" y="18"/>
                </a:lnTo>
                <a:lnTo>
                  <a:pt x="51" y="17"/>
                </a:lnTo>
                <a:lnTo>
                  <a:pt x="52" y="17"/>
                </a:lnTo>
                <a:lnTo>
                  <a:pt x="54" y="17"/>
                </a:lnTo>
                <a:lnTo>
                  <a:pt x="55" y="16"/>
                </a:lnTo>
                <a:lnTo>
                  <a:pt x="56" y="16"/>
                </a:lnTo>
                <a:lnTo>
                  <a:pt x="57" y="16"/>
                </a:lnTo>
                <a:lnTo>
                  <a:pt x="58" y="16"/>
                </a:lnTo>
                <a:lnTo>
                  <a:pt x="60" y="16"/>
                </a:lnTo>
                <a:lnTo>
                  <a:pt x="61" y="16"/>
                </a:lnTo>
                <a:lnTo>
                  <a:pt x="62" y="16"/>
                </a:lnTo>
                <a:lnTo>
                  <a:pt x="63" y="16"/>
                </a:lnTo>
                <a:lnTo>
                  <a:pt x="65" y="16"/>
                </a:lnTo>
                <a:lnTo>
                  <a:pt x="66" y="16"/>
                </a:lnTo>
                <a:lnTo>
                  <a:pt x="67" y="16"/>
                </a:lnTo>
                <a:lnTo>
                  <a:pt x="68" y="16"/>
                </a:lnTo>
                <a:lnTo>
                  <a:pt x="69" y="16"/>
                </a:lnTo>
                <a:lnTo>
                  <a:pt x="71" y="16"/>
                </a:lnTo>
                <a:lnTo>
                  <a:pt x="72" y="16"/>
                </a:lnTo>
                <a:lnTo>
                  <a:pt x="73" y="16"/>
                </a:lnTo>
                <a:lnTo>
                  <a:pt x="74" y="16"/>
                </a:lnTo>
                <a:lnTo>
                  <a:pt x="76" y="17"/>
                </a:lnTo>
                <a:lnTo>
                  <a:pt x="77" y="17"/>
                </a:lnTo>
                <a:lnTo>
                  <a:pt x="78" y="17"/>
                </a:lnTo>
                <a:lnTo>
                  <a:pt x="79" y="17"/>
                </a:lnTo>
                <a:lnTo>
                  <a:pt x="80" y="17"/>
                </a:lnTo>
                <a:lnTo>
                  <a:pt x="82" y="17"/>
                </a:lnTo>
                <a:lnTo>
                  <a:pt x="83" y="17"/>
                </a:lnTo>
                <a:lnTo>
                  <a:pt x="84" y="17"/>
                </a:lnTo>
                <a:lnTo>
                  <a:pt x="85" y="17"/>
                </a:lnTo>
                <a:lnTo>
                  <a:pt x="87" y="17"/>
                </a:lnTo>
                <a:lnTo>
                  <a:pt x="88" y="17"/>
                </a:lnTo>
                <a:lnTo>
                  <a:pt x="89" y="17"/>
                </a:lnTo>
                <a:lnTo>
                  <a:pt x="90" y="17"/>
                </a:lnTo>
                <a:lnTo>
                  <a:pt x="91" y="17"/>
                </a:lnTo>
                <a:lnTo>
                  <a:pt x="93" y="17"/>
                </a:lnTo>
                <a:lnTo>
                  <a:pt x="94" y="17"/>
                </a:lnTo>
                <a:lnTo>
                  <a:pt x="95" y="17"/>
                </a:lnTo>
                <a:lnTo>
                  <a:pt x="96" y="17"/>
                </a:lnTo>
                <a:lnTo>
                  <a:pt x="98" y="17"/>
                </a:lnTo>
                <a:lnTo>
                  <a:pt x="99" y="18"/>
                </a:lnTo>
                <a:lnTo>
                  <a:pt x="100" y="18"/>
                </a:lnTo>
                <a:lnTo>
                  <a:pt x="101" y="18"/>
                </a:lnTo>
                <a:lnTo>
                  <a:pt x="102" y="18"/>
                </a:lnTo>
                <a:lnTo>
                  <a:pt x="104" y="18"/>
                </a:lnTo>
                <a:lnTo>
                  <a:pt x="105" y="18"/>
                </a:lnTo>
                <a:lnTo>
                  <a:pt x="106" y="18"/>
                </a:lnTo>
                <a:lnTo>
                  <a:pt x="107" y="18"/>
                </a:lnTo>
                <a:lnTo>
                  <a:pt x="109" y="18"/>
                </a:lnTo>
                <a:lnTo>
                  <a:pt x="110" y="18"/>
                </a:lnTo>
                <a:lnTo>
                  <a:pt x="111" y="18"/>
                </a:lnTo>
                <a:lnTo>
                  <a:pt x="112" y="18"/>
                </a:lnTo>
                <a:lnTo>
                  <a:pt x="113" y="17"/>
                </a:lnTo>
                <a:lnTo>
                  <a:pt x="115" y="17"/>
                </a:lnTo>
                <a:lnTo>
                  <a:pt x="116" y="16"/>
                </a:lnTo>
                <a:lnTo>
                  <a:pt x="117" y="16"/>
                </a:lnTo>
                <a:lnTo>
                  <a:pt x="118" y="15"/>
                </a:lnTo>
                <a:lnTo>
                  <a:pt x="119" y="15"/>
                </a:lnTo>
                <a:lnTo>
                  <a:pt x="121" y="14"/>
                </a:lnTo>
                <a:lnTo>
                  <a:pt x="122" y="14"/>
                </a:lnTo>
                <a:lnTo>
                  <a:pt x="123" y="12"/>
                </a:lnTo>
                <a:lnTo>
                  <a:pt x="124" y="11"/>
                </a:lnTo>
                <a:lnTo>
                  <a:pt x="126" y="10"/>
                </a:lnTo>
                <a:lnTo>
                  <a:pt x="127" y="10"/>
                </a:lnTo>
                <a:lnTo>
                  <a:pt x="128" y="9"/>
                </a:lnTo>
                <a:lnTo>
                  <a:pt x="129" y="7"/>
                </a:lnTo>
                <a:lnTo>
                  <a:pt x="130" y="6"/>
                </a:lnTo>
                <a:lnTo>
                  <a:pt x="132" y="6"/>
                </a:lnTo>
                <a:lnTo>
                  <a:pt x="133" y="5"/>
                </a:lnTo>
                <a:lnTo>
                  <a:pt x="134" y="4"/>
                </a:lnTo>
                <a:lnTo>
                  <a:pt x="135" y="4"/>
                </a:lnTo>
                <a:lnTo>
                  <a:pt x="137" y="3"/>
                </a:lnTo>
                <a:lnTo>
                  <a:pt x="138" y="3"/>
                </a:lnTo>
                <a:lnTo>
                  <a:pt x="139" y="1"/>
                </a:lnTo>
                <a:lnTo>
                  <a:pt x="140" y="1"/>
                </a:lnTo>
                <a:lnTo>
                  <a:pt x="141" y="1"/>
                </a:lnTo>
                <a:lnTo>
                  <a:pt x="143" y="1"/>
                </a:lnTo>
                <a:lnTo>
                  <a:pt x="144" y="1"/>
                </a:lnTo>
                <a:lnTo>
                  <a:pt x="145" y="1"/>
                </a:lnTo>
                <a:lnTo>
                  <a:pt x="146" y="1"/>
                </a:lnTo>
                <a:lnTo>
                  <a:pt x="148" y="3"/>
                </a:lnTo>
                <a:lnTo>
                  <a:pt x="149" y="3"/>
                </a:lnTo>
                <a:lnTo>
                  <a:pt x="150" y="4"/>
                </a:lnTo>
                <a:lnTo>
                  <a:pt x="151" y="5"/>
                </a:lnTo>
                <a:lnTo>
                  <a:pt x="152" y="6"/>
                </a:lnTo>
                <a:lnTo>
                  <a:pt x="154" y="7"/>
                </a:lnTo>
                <a:lnTo>
                  <a:pt x="155" y="10"/>
                </a:lnTo>
                <a:lnTo>
                  <a:pt x="156" y="11"/>
                </a:lnTo>
                <a:lnTo>
                  <a:pt x="157" y="14"/>
                </a:lnTo>
                <a:lnTo>
                  <a:pt x="159" y="15"/>
                </a:lnTo>
                <a:lnTo>
                  <a:pt x="160" y="17"/>
                </a:lnTo>
                <a:lnTo>
                  <a:pt x="161" y="20"/>
                </a:lnTo>
                <a:lnTo>
                  <a:pt x="162" y="22"/>
                </a:lnTo>
                <a:lnTo>
                  <a:pt x="163" y="25"/>
                </a:lnTo>
                <a:lnTo>
                  <a:pt x="165" y="27"/>
                </a:lnTo>
                <a:lnTo>
                  <a:pt x="166" y="29"/>
                </a:lnTo>
                <a:lnTo>
                  <a:pt x="167" y="33"/>
                </a:lnTo>
                <a:lnTo>
                  <a:pt x="168" y="36"/>
                </a:lnTo>
                <a:lnTo>
                  <a:pt x="169" y="38"/>
                </a:lnTo>
                <a:lnTo>
                  <a:pt x="171" y="42"/>
                </a:lnTo>
                <a:lnTo>
                  <a:pt x="172" y="44"/>
                </a:lnTo>
                <a:lnTo>
                  <a:pt x="173" y="48"/>
                </a:lnTo>
                <a:lnTo>
                  <a:pt x="174" y="50"/>
                </a:lnTo>
                <a:lnTo>
                  <a:pt x="176" y="54"/>
                </a:lnTo>
                <a:lnTo>
                  <a:pt x="177" y="56"/>
                </a:lnTo>
                <a:lnTo>
                  <a:pt x="178" y="60"/>
                </a:lnTo>
                <a:lnTo>
                  <a:pt x="179" y="62"/>
                </a:lnTo>
                <a:lnTo>
                  <a:pt x="180" y="65"/>
                </a:lnTo>
                <a:lnTo>
                  <a:pt x="182" y="67"/>
                </a:lnTo>
                <a:lnTo>
                  <a:pt x="183" y="70"/>
                </a:lnTo>
                <a:lnTo>
                  <a:pt x="184" y="71"/>
                </a:lnTo>
                <a:lnTo>
                  <a:pt x="185" y="73"/>
                </a:lnTo>
                <a:lnTo>
                  <a:pt x="187" y="75"/>
                </a:lnTo>
                <a:lnTo>
                  <a:pt x="188" y="77"/>
                </a:lnTo>
                <a:lnTo>
                  <a:pt x="189" y="78"/>
                </a:lnTo>
                <a:lnTo>
                  <a:pt x="190" y="80"/>
                </a:lnTo>
                <a:lnTo>
                  <a:pt x="191" y="80"/>
                </a:lnTo>
                <a:lnTo>
                  <a:pt x="193" y="80"/>
                </a:lnTo>
                <a:lnTo>
                  <a:pt x="194" y="81"/>
                </a:lnTo>
                <a:lnTo>
                  <a:pt x="195" y="81"/>
                </a:lnTo>
                <a:lnTo>
                  <a:pt x="196" y="82"/>
                </a:lnTo>
                <a:lnTo>
                  <a:pt x="198" y="82"/>
                </a:lnTo>
                <a:lnTo>
                  <a:pt x="199" y="82"/>
                </a:lnTo>
                <a:lnTo>
                  <a:pt x="200" y="82"/>
                </a:lnTo>
                <a:lnTo>
                  <a:pt x="201" y="82"/>
                </a:lnTo>
                <a:lnTo>
                  <a:pt x="202" y="82"/>
                </a:lnTo>
                <a:lnTo>
                  <a:pt x="204" y="82"/>
                </a:lnTo>
                <a:lnTo>
                  <a:pt x="205" y="82"/>
                </a:lnTo>
                <a:lnTo>
                  <a:pt x="206" y="81"/>
                </a:lnTo>
                <a:lnTo>
                  <a:pt x="207" y="81"/>
                </a:lnTo>
                <a:lnTo>
                  <a:pt x="209" y="81"/>
                </a:lnTo>
                <a:lnTo>
                  <a:pt x="210" y="80"/>
                </a:lnTo>
                <a:lnTo>
                  <a:pt x="211" y="80"/>
                </a:lnTo>
                <a:lnTo>
                  <a:pt x="212" y="80"/>
                </a:lnTo>
                <a:lnTo>
                  <a:pt x="213" y="78"/>
                </a:lnTo>
                <a:lnTo>
                  <a:pt x="215" y="78"/>
                </a:lnTo>
                <a:lnTo>
                  <a:pt x="216" y="77"/>
                </a:lnTo>
                <a:lnTo>
                  <a:pt x="217" y="77"/>
                </a:lnTo>
                <a:lnTo>
                  <a:pt x="218" y="76"/>
                </a:lnTo>
                <a:lnTo>
                  <a:pt x="220" y="75"/>
                </a:lnTo>
                <a:lnTo>
                  <a:pt x="221" y="75"/>
                </a:lnTo>
                <a:lnTo>
                  <a:pt x="222" y="73"/>
                </a:lnTo>
                <a:lnTo>
                  <a:pt x="223" y="72"/>
                </a:lnTo>
                <a:lnTo>
                  <a:pt x="224" y="72"/>
                </a:lnTo>
                <a:lnTo>
                  <a:pt x="226" y="72"/>
                </a:lnTo>
                <a:lnTo>
                  <a:pt x="227" y="71"/>
                </a:lnTo>
                <a:lnTo>
                  <a:pt x="228" y="71"/>
                </a:lnTo>
                <a:lnTo>
                  <a:pt x="229" y="71"/>
                </a:lnTo>
                <a:lnTo>
                  <a:pt x="230" y="70"/>
                </a:lnTo>
                <a:lnTo>
                  <a:pt x="232" y="70"/>
                </a:lnTo>
                <a:lnTo>
                  <a:pt x="233" y="70"/>
                </a:lnTo>
                <a:lnTo>
                  <a:pt x="234" y="71"/>
                </a:lnTo>
                <a:lnTo>
                  <a:pt x="235" y="71"/>
                </a:lnTo>
                <a:lnTo>
                  <a:pt x="237" y="71"/>
                </a:lnTo>
                <a:lnTo>
                  <a:pt x="238" y="71"/>
                </a:lnTo>
                <a:lnTo>
                  <a:pt x="239" y="71"/>
                </a:lnTo>
                <a:lnTo>
                  <a:pt x="240" y="72"/>
                </a:lnTo>
                <a:lnTo>
                  <a:pt x="241" y="72"/>
                </a:lnTo>
                <a:lnTo>
                  <a:pt x="243" y="72"/>
                </a:lnTo>
                <a:lnTo>
                  <a:pt x="244" y="72"/>
                </a:lnTo>
                <a:lnTo>
                  <a:pt x="245" y="73"/>
                </a:lnTo>
                <a:lnTo>
                  <a:pt x="246" y="73"/>
                </a:lnTo>
                <a:lnTo>
                  <a:pt x="248" y="73"/>
                </a:lnTo>
                <a:lnTo>
                  <a:pt x="249" y="73"/>
                </a:lnTo>
                <a:lnTo>
                  <a:pt x="250" y="73"/>
                </a:lnTo>
                <a:lnTo>
                  <a:pt x="251" y="73"/>
                </a:lnTo>
                <a:lnTo>
                  <a:pt x="252" y="73"/>
                </a:lnTo>
                <a:lnTo>
                  <a:pt x="254" y="72"/>
                </a:lnTo>
                <a:lnTo>
                  <a:pt x="255" y="72"/>
                </a:lnTo>
                <a:lnTo>
                  <a:pt x="256" y="72"/>
                </a:lnTo>
                <a:lnTo>
                  <a:pt x="257" y="71"/>
                </a:lnTo>
                <a:lnTo>
                  <a:pt x="259" y="71"/>
                </a:lnTo>
                <a:lnTo>
                  <a:pt x="260" y="70"/>
                </a:lnTo>
                <a:lnTo>
                  <a:pt x="261" y="70"/>
                </a:lnTo>
                <a:lnTo>
                  <a:pt x="262" y="69"/>
                </a:lnTo>
                <a:lnTo>
                  <a:pt x="263" y="67"/>
                </a:lnTo>
                <a:lnTo>
                  <a:pt x="265" y="66"/>
                </a:lnTo>
                <a:lnTo>
                  <a:pt x="266" y="66"/>
                </a:lnTo>
                <a:lnTo>
                  <a:pt x="267" y="64"/>
                </a:lnTo>
                <a:lnTo>
                  <a:pt x="268" y="62"/>
                </a:lnTo>
                <a:lnTo>
                  <a:pt x="270" y="61"/>
                </a:lnTo>
                <a:lnTo>
                  <a:pt x="271" y="60"/>
                </a:lnTo>
                <a:lnTo>
                  <a:pt x="272" y="58"/>
                </a:lnTo>
                <a:lnTo>
                  <a:pt x="273" y="56"/>
                </a:lnTo>
                <a:lnTo>
                  <a:pt x="274" y="54"/>
                </a:lnTo>
                <a:lnTo>
                  <a:pt x="276" y="53"/>
                </a:lnTo>
                <a:lnTo>
                  <a:pt x="277" y="50"/>
                </a:lnTo>
                <a:lnTo>
                  <a:pt x="278" y="49"/>
                </a:lnTo>
                <a:lnTo>
                  <a:pt x="279" y="47"/>
                </a:lnTo>
                <a:lnTo>
                  <a:pt x="280" y="45"/>
                </a:lnTo>
                <a:lnTo>
                  <a:pt x="282" y="43"/>
                </a:lnTo>
                <a:lnTo>
                  <a:pt x="283" y="42"/>
                </a:lnTo>
                <a:lnTo>
                  <a:pt x="284" y="40"/>
                </a:lnTo>
                <a:lnTo>
                  <a:pt x="285" y="38"/>
                </a:lnTo>
                <a:lnTo>
                  <a:pt x="287" y="37"/>
                </a:lnTo>
                <a:lnTo>
                  <a:pt x="288" y="36"/>
                </a:lnTo>
                <a:lnTo>
                  <a:pt x="289" y="34"/>
                </a:lnTo>
                <a:lnTo>
                  <a:pt x="290" y="33"/>
                </a:lnTo>
                <a:lnTo>
                  <a:pt x="291" y="32"/>
                </a:lnTo>
                <a:lnTo>
                  <a:pt x="293" y="31"/>
                </a:lnTo>
                <a:lnTo>
                  <a:pt x="294" y="29"/>
                </a:lnTo>
                <a:lnTo>
                  <a:pt x="295" y="29"/>
                </a:lnTo>
                <a:lnTo>
                  <a:pt x="296" y="28"/>
                </a:lnTo>
                <a:lnTo>
                  <a:pt x="298" y="27"/>
                </a:lnTo>
                <a:lnTo>
                  <a:pt x="299" y="26"/>
                </a:lnTo>
                <a:lnTo>
                  <a:pt x="300" y="26"/>
                </a:lnTo>
                <a:lnTo>
                  <a:pt x="301" y="25"/>
                </a:lnTo>
                <a:lnTo>
                  <a:pt x="302" y="25"/>
                </a:lnTo>
                <a:lnTo>
                  <a:pt x="304" y="23"/>
                </a:lnTo>
                <a:lnTo>
                  <a:pt x="305" y="23"/>
                </a:lnTo>
                <a:lnTo>
                  <a:pt x="306" y="22"/>
                </a:lnTo>
                <a:lnTo>
                  <a:pt x="307" y="22"/>
                </a:lnTo>
                <a:lnTo>
                  <a:pt x="309" y="22"/>
                </a:lnTo>
                <a:lnTo>
                  <a:pt x="310" y="22"/>
                </a:lnTo>
                <a:lnTo>
                  <a:pt x="311" y="22"/>
                </a:lnTo>
                <a:lnTo>
                  <a:pt x="312" y="22"/>
                </a:lnTo>
                <a:lnTo>
                  <a:pt x="313" y="22"/>
                </a:lnTo>
                <a:lnTo>
                  <a:pt x="315" y="22"/>
                </a:lnTo>
                <a:lnTo>
                  <a:pt x="316" y="22"/>
                </a:lnTo>
                <a:lnTo>
                  <a:pt x="317" y="22"/>
                </a:lnTo>
                <a:lnTo>
                  <a:pt x="318" y="22"/>
                </a:lnTo>
                <a:lnTo>
                  <a:pt x="320" y="23"/>
                </a:lnTo>
                <a:lnTo>
                  <a:pt x="321" y="23"/>
                </a:lnTo>
                <a:lnTo>
                  <a:pt x="322" y="25"/>
                </a:lnTo>
                <a:lnTo>
                  <a:pt x="323" y="25"/>
                </a:lnTo>
                <a:lnTo>
                  <a:pt x="324" y="25"/>
                </a:lnTo>
                <a:lnTo>
                  <a:pt x="326" y="26"/>
                </a:lnTo>
                <a:lnTo>
                  <a:pt x="327" y="26"/>
                </a:lnTo>
                <a:lnTo>
                  <a:pt x="328" y="27"/>
                </a:lnTo>
                <a:lnTo>
                  <a:pt x="329" y="27"/>
                </a:lnTo>
                <a:lnTo>
                  <a:pt x="331" y="27"/>
                </a:lnTo>
                <a:lnTo>
                  <a:pt x="332" y="27"/>
                </a:lnTo>
                <a:lnTo>
                  <a:pt x="333" y="28"/>
                </a:lnTo>
                <a:lnTo>
                  <a:pt x="334" y="28"/>
                </a:lnTo>
                <a:lnTo>
                  <a:pt x="335" y="28"/>
                </a:lnTo>
                <a:lnTo>
                  <a:pt x="337" y="28"/>
                </a:lnTo>
                <a:lnTo>
                  <a:pt x="338" y="27"/>
                </a:lnTo>
                <a:lnTo>
                  <a:pt x="339" y="27"/>
                </a:lnTo>
                <a:lnTo>
                  <a:pt x="340" y="27"/>
                </a:lnTo>
                <a:lnTo>
                  <a:pt x="341" y="27"/>
                </a:lnTo>
                <a:lnTo>
                  <a:pt x="343" y="26"/>
                </a:lnTo>
                <a:lnTo>
                  <a:pt x="344" y="26"/>
                </a:lnTo>
                <a:lnTo>
                  <a:pt x="345" y="26"/>
                </a:lnTo>
                <a:lnTo>
                  <a:pt x="346" y="25"/>
                </a:lnTo>
                <a:lnTo>
                  <a:pt x="348" y="25"/>
                </a:lnTo>
                <a:lnTo>
                  <a:pt x="349" y="23"/>
                </a:lnTo>
                <a:lnTo>
                  <a:pt x="350" y="22"/>
                </a:lnTo>
                <a:lnTo>
                  <a:pt x="351" y="22"/>
                </a:lnTo>
                <a:lnTo>
                  <a:pt x="352" y="21"/>
                </a:lnTo>
                <a:lnTo>
                  <a:pt x="354" y="20"/>
                </a:lnTo>
                <a:lnTo>
                  <a:pt x="355" y="20"/>
                </a:lnTo>
                <a:lnTo>
                  <a:pt x="356" y="18"/>
                </a:lnTo>
                <a:lnTo>
                  <a:pt x="357" y="17"/>
                </a:lnTo>
                <a:lnTo>
                  <a:pt x="359" y="16"/>
                </a:lnTo>
                <a:lnTo>
                  <a:pt x="360" y="15"/>
                </a:lnTo>
                <a:lnTo>
                  <a:pt x="361" y="15"/>
                </a:lnTo>
                <a:lnTo>
                  <a:pt x="362" y="14"/>
                </a:lnTo>
                <a:lnTo>
                  <a:pt x="363" y="12"/>
                </a:lnTo>
                <a:lnTo>
                  <a:pt x="365" y="11"/>
                </a:lnTo>
                <a:lnTo>
                  <a:pt x="366" y="11"/>
                </a:lnTo>
                <a:lnTo>
                  <a:pt x="367" y="10"/>
                </a:lnTo>
                <a:lnTo>
                  <a:pt x="368" y="9"/>
                </a:lnTo>
                <a:lnTo>
                  <a:pt x="370" y="7"/>
                </a:lnTo>
                <a:lnTo>
                  <a:pt x="371" y="6"/>
                </a:lnTo>
                <a:lnTo>
                  <a:pt x="372" y="6"/>
                </a:lnTo>
                <a:lnTo>
                  <a:pt x="373" y="5"/>
                </a:lnTo>
                <a:lnTo>
                  <a:pt x="374" y="5"/>
                </a:lnTo>
                <a:lnTo>
                  <a:pt x="376" y="4"/>
                </a:lnTo>
                <a:lnTo>
                  <a:pt x="377" y="3"/>
                </a:lnTo>
                <a:lnTo>
                  <a:pt x="378" y="3"/>
                </a:lnTo>
                <a:lnTo>
                  <a:pt x="379" y="3"/>
                </a:lnTo>
                <a:lnTo>
                  <a:pt x="381" y="1"/>
                </a:lnTo>
                <a:lnTo>
                  <a:pt x="382" y="1"/>
                </a:lnTo>
                <a:lnTo>
                  <a:pt x="383" y="1"/>
                </a:lnTo>
                <a:lnTo>
                  <a:pt x="384" y="0"/>
                </a:lnTo>
                <a:lnTo>
                  <a:pt x="385" y="0"/>
                </a:lnTo>
                <a:lnTo>
                  <a:pt x="387" y="0"/>
                </a:lnTo>
                <a:lnTo>
                  <a:pt x="388" y="0"/>
                </a:lnTo>
                <a:lnTo>
                  <a:pt x="389" y="0"/>
                </a:lnTo>
                <a:lnTo>
                  <a:pt x="390" y="0"/>
                </a:lnTo>
                <a:lnTo>
                  <a:pt x="392" y="0"/>
                </a:lnTo>
                <a:lnTo>
                  <a:pt x="393" y="0"/>
                </a:lnTo>
                <a:lnTo>
                  <a:pt x="394" y="1"/>
                </a:lnTo>
                <a:lnTo>
                  <a:pt x="395" y="1"/>
                </a:lnTo>
                <a:lnTo>
                  <a:pt x="396" y="1"/>
                </a:lnTo>
                <a:lnTo>
                  <a:pt x="398" y="1"/>
                </a:lnTo>
                <a:lnTo>
                  <a:pt x="399" y="1"/>
                </a:lnTo>
                <a:lnTo>
                  <a:pt x="400" y="1"/>
                </a:lnTo>
                <a:lnTo>
                  <a:pt x="401" y="1"/>
                </a:lnTo>
                <a:lnTo>
                  <a:pt x="402" y="1"/>
                </a:lnTo>
                <a:lnTo>
                  <a:pt x="404" y="3"/>
                </a:lnTo>
                <a:lnTo>
                  <a:pt x="405" y="3"/>
                </a:lnTo>
                <a:lnTo>
                  <a:pt x="406" y="3"/>
                </a:lnTo>
                <a:lnTo>
                  <a:pt x="407" y="3"/>
                </a:lnTo>
                <a:lnTo>
                  <a:pt x="409" y="4"/>
                </a:lnTo>
                <a:lnTo>
                  <a:pt x="410" y="4"/>
                </a:lnTo>
                <a:lnTo>
                  <a:pt x="411" y="4"/>
                </a:lnTo>
                <a:lnTo>
                  <a:pt x="412" y="5"/>
                </a:lnTo>
                <a:lnTo>
                  <a:pt x="413" y="5"/>
                </a:lnTo>
                <a:lnTo>
                  <a:pt x="415" y="5"/>
                </a:lnTo>
                <a:lnTo>
                  <a:pt x="416" y="6"/>
                </a:lnTo>
                <a:lnTo>
                  <a:pt x="417" y="6"/>
                </a:lnTo>
                <a:lnTo>
                  <a:pt x="418" y="6"/>
                </a:lnTo>
                <a:lnTo>
                  <a:pt x="420" y="7"/>
                </a:lnTo>
                <a:lnTo>
                  <a:pt x="421" y="7"/>
                </a:lnTo>
                <a:lnTo>
                  <a:pt x="422" y="7"/>
                </a:lnTo>
                <a:lnTo>
                  <a:pt x="423" y="9"/>
                </a:lnTo>
                <a:lnTo>
                  <a:pt x="424" y="9"/>
                </a:lnTo>
                <a:lnTo>
                  <a:pt x="426" y="9"/>
                </a:lnTo>
                <a:lnTo>
                  <a:pt x="427" y="9"/>
                </a:lnTo>
                <a:lnTo>
                  <a:pt x="428" y="10"/>
                </a:lnTo>
                <a:lnTo>
                  <a:pt x="429" y="10"/>
                </a:lnTo>
                <a:lnTo>
                  <a:pt x="431" y="10"/>
                </a:lnTo>
                <a:lnTo>
                  <a:pt x="432" y="10"/>
                </a:lnTo>
                <a:lnTo>
                  <a:pt x="433" y="10"/>
                </a:lnTo>
                <a:lnTo>
                  <a:pt x="434" y="10"/>
                </a:lnTo>
                <a:lnTo>
                  <a:pt x="435" y="10"/>
                </a:lnTo>
                <a:lnTo>
                  <a:pt x="437" y="10"/>
                </a:lnTo>
                <a:lnTo>
                  <a:pt x="438" y="10"/>
                </a:lnTo>
                <a:lnTo>
                  <a:pt x="439" y="10"/>
                </a:lnTo>
                <a:lnTo>
                  <a:pt x="440" y="10"/>
                </a:lnTo>
                <a:lnTo>
                  <a:pt x="442" y="10"/>
                </a:lnTo>
                <a:lnTo>
                  <a:pt x="443" y="10"/>
                </a:lnTo>
                <a:lnTo>
                  <a:pt x="444" y="10"/>
                </a:lnTo>
                <a:lnTo>
                  <a:pt x="445" y="10"/>
                </a:lnTo>
                <a:lnTo>
                  <a:pt x="446" y="10"/>
                </a:lnTo>
                <a:lnTo>
                  <a:pt x="448" y="10"/>
                </a:lnTo>
                <a:lnTo>
                  <a:pt x="449" y="10"/>
                </a:lnTo>
                <a:lnTo>
                  <a:pt x="450" y="10"/>
                </a:lnTo>
                <a:lnTo>
                  <a:pt x="451" y="10"/>
                </a:lnTo>
                <a:lnTo>
                  <a:pt x="452" y="10"/>
                </a:lnTo>
                <a:lnTo>
                  <a:pt x="454" y="10"/>
                </a:lnTo>
                <a:lnTo>
                  <a:pt x="455" y="10"/>
                </a:lnTo>
                <a:lnTo>
                  <a:pt x="456" y="10"/>
                </a:lnTo>
                <a:lnTo>
                  <a:pt x="457" y="10"/>
                </a:lnTo>
                <a:lnTo>
                  <a:pt x="459" y="10"/>
                </a:lnTo>
                <a:lnTo>
                  <a:pt x="460" y="11"/>
                </a:lnTo>
                <a:lnTo>
                  <a:pt x="461" y="11"/>
                </a:lnTo>
                <a:lnTo>
                  <a:pt x="462" y="11"/>
                </a:lnTo>
                <a:lnTo>
                  <a:pt x="463" y="11"/>
                </a:lnTo>
                <a:lnTo>
                  <a:pt x="465" y="11"/>
                </a:lnTo>
                <a:lnTo>
                  <a:pt x="466" y="11"/>
                </a:lnTo>
                <a:lnTo>
                  <a:pt x="467" y="11"/>
                </a:lnTo>
                <a:lnTo>
                  <a:pt x="468" y="11"/>
                </a:lnTo>
                <a:lnTo>
                  <a:pt x="470" y="11"/>
                </a:lnTo>
                <a:lnTo>
                  <a:pt x="471" y="11"/>
                </a:lnTo>
                <a:lnTo>
                  <a:pt x="472" y="11"/>
                </a:lnTo>
                <a:lnTo>
                  <a:pt x="473" y="11"/>
                </a:lnTo>
                <a:lnTo>
                  <a:pt x="474" y="11"/>
                </a:lnTo>
                <a:lnTo>
                  <a:pt x="476" y="11"/>
                </a:lnTo>
                <a:lnTo>
                  <a:pt x="477" y="11"/>
                </a:lnTo>
                <a:lnTo>
                  <a:pt x="478" y="11"/>
                </a:lnTo>
                <a:lnTo>
                  <a:pt x="479" y="12"/>
                </a:lnTo>
                <a:lnTo>
                  <a:pt x="481" y="11"/>
                </a:lnTo>
                <a:lnTo>
                  <a:pt x="482" y="11"/>
                </a:lnTo>
                <a:lnTo>
                  <a:pt x="483" y="12"/>
                </a:lnTo>
                <a:lnTo>
                  <a:pt x="484" y="12"/>
                </a:lnTo>
                <a:lnTo>
                  <a:pt x="485" y="12"/>
                </a:lnTo>
                <a:lnTo>
                  <a:pt x="487" y="12"/>
                </a:lnTo>
                <a:lnTo>
                  <a:pt x="488" y="12"/>
                </a:lnTo>
                <a:lnTo>
                  <a:pt x="489" y="14"/>
                </a:lnTo>
                <a:lnTo>
                  <a:pt x="490" y="14"/>
                </a:lnTo>
                <a:lnTo>
                  <a:pt x="492" y="14"/>
                </a:lnTo>
                <a:lnTo>
                  <a:pt x="493" y="15"/>
                </a:lnTo>
                <a:lnTo>
                  <a:pt x="494" y="15"/>
                </a:lnTo>
                <a:lnTo>
                  <a:pt x="495" y="16"/>
                </a:lnTo>
                <a:lnTo>
                  <a:pt x="496" y="16"/>
                </a:lnTo>
                <a:lnTo>
                  <a:pt x="498" y="17"/>
                </a:lnTo>
                <a:lnTo>
                  <a:pt x="499" y="17"/>
                </a:lnTo>
                <a:lnTo>
                  <a:pt x="500" y="18"/>
                </a:lnTo>
                <a:lnTo>
                  <a:pt x="501" y="18"/>
                </a:lnTo>
                <a:lnTo>
                  <a:pt x="503" y="20"/>
                </a:lnTo>
                <a:lnTo>
                  <a:pt x="504" y="20"/>
                </a:lnTo>
                <a:lnTo>
                  <a:pt x="505" y="21"/>
                </a:lnTo>
                <a:lnTo>
                  <a:pt x="506" y="21"/>
                </a:lnTo>
                <a:lnTo>
                  <a:pt x="507" y="21"/>
                </a:lnTo>
                <a:lnTo>
                  <a:pt x="509" y="22"/>
                </a:lnTo>
                <a:lnTo>
                  <a:pt x="510" y="22"/>
                </a:lnTo>
                <a:lnTo>
                  <a:pt x="511" y="22"/>
                </a:lnTo>
                <a:lnTo>
                  <a:pt x="512" y="22"/>
                </a:lnTo>
                <a:lnTo>
                  <a:pt x="513" y="22"/>
                </a:lnTo>
                <a:lnTo>
                  <a:pt x="515" y="22"/>
                </a:lnTo>
                <a:lnTo>
                  <a:pt x="516" y="22"/>
                </a:lnTo>
                <a:lnTo>
                  <a:pt x="517" y="22"/>
                </a:lnTo>
                <a:lnTo>
                  <a:pt x="518" y="22"/>
                </a:lnTo>
                <a:lnTo>
                  <a:pt x="520" y="22"/>
                </a:lnTo>
                <a:lnTo>
                  <a:pt x="521" y="21"/>
                </a:lnTo>
                <a:lnTo>
                  <a:pt x="522" y="21"/>
                </a:lnTo>
                <a:lnTo>
                  <a:pt x="523" y="21"/>
                </a:lnTo>
                <a:lnTo>
                  <a:pt x="524" y="22"/>
                </a:lnTo>
                <a:lnTo>
                  <a:pt x="526" y="22"/>
                </a:lnTo>
                <a:lnTo>
                  <a:pt x="527" y="22"/>
                </a:lnTo>
                <a:lnTo>
                  <a:pt x="528" y="22"/>
                </a:lnTo>
                <a:lnTo>
                  <a:pt x="529" y="22"/>
                </a:lnTo>
                <a:lnTo>
                  <a:pt x="531" y="22"/>
                </a:lnTo>
                <a:lnTo>
                  <a:pt x="532" y="21"/>
                </a:lnTo>
                <a:lnTo>
                  <a:pt x="533" y="21"/>
                </a:lnTo>
                <a:lnTo>
                  <a:pt x="534" y="21"/>
                </a:lnTo>
                <a:lnTo>
                  <a:pt x="535" y="21"/>
                </a:lnTo>
                <a:lnTo>
                  <a:pt x="537" y="20"/>
                </a:lnTo>
                <a:lnTo>
                  <a:pt x="538" y="20"/>
                </a:lnTo>
                <a:lnTo>
                  <a:pt x="539" y="18"/>
                </a:lnTo>
                <a:lnTo>
                  <a:pt x="540" y="18"/>
                </a:lnTo>
                <a:lnTo>
                  <a:pt x="542" y="18"/>
                </a:lnTo>
                <a:lnTo>
                  <a:pt x="543" y="17"/>
                </a:lnTo>
                <a:lnTo>
                  <a:pt x="544" y="17"/>
                </a:lnTo>
                <a:lnTo>
                  <a:pt x="545" y="17"/>
                </a:lnTo>
                <a:lnTo>
                  <a:pt x="546" y="16"/>
                </a:lnTo>
                <a:lnTo>
                  <a:pt x="548" y="16"/>
                </a:lnTo>
                <a:lnTo>
                  <a:pt x="549" y="16"/>
                </a:lnTo>
                <a:lnTo>
                  <a:pt x="550" y="17"/>
                </a:lnTo>
                <a:lnTo>
                  <a:pt x="551" y="17"/>
                </a:lnTo>
                <a:lnTo>
                  <a:pt x="553" y="17"/>
                </a:lnTo>
                <a:lnTo>
                  <a:pt x="554" y="17"/>
                </a:lnTo>
                <a:lnTo>
                  <a:pt x="555" y="18"/>
                </a:lnTo>
                <a:lnTo>
                  <a:pt x="556" y="18"/>
                </a:lnTo>
                <a:lnTo>
                  <a:pt x="557" y="20"/>
                </a:lnTo>
                <a:lnTo>
                  <a:pt x="559" y="20"/>
                </a:lnTo>
                <a:lnTo>
                  <a:pt x="560" y="21"/>
                </a:lnTo>
                <a:lnTo>
                  <a:pt x="561" y="21"/>
                </a:lnTo>
                <a:lnTo>
                  <a:pt x="562" y="21"/>
                </a:lnTo>
                <a:lnTo>
                  <a:pt x="563" y="22"/>
                </a:lnTo>
                <a:lnTo>
                  <a:pt x="565" y="22"/>
                </a:lnTo>
                <a:lnTo>
                  <a:pt x="566" y="22"/>
                </a:lnTo>
                <a:lnTo>
                  <a:pt x="567" y="22"/>
                </a:lnTo>
                <a:lnTo>
                  <a:pt x="568" y="22"/>
                </a:lnTo>
                <a:lnTo>
                  <a:pt x="570" y="22"/>
                </a:lnTo>
                <a:lnTo>
                  <a:pt x="571" y="23"/>
                </a:lnTo>
                <a:lnTo>
                  <a:pt x="572" y="23"/>
                </a:lnTo>
                <a:lnTo>
                  <a:pt x="573" y="23"/>
                </a:lnTo>
                <a:lnTo>
                  <a:pt x="574" y="23"/>
                </a:lnTo>
                <a:lnTo>
                  <a:pt x="576" y="23"/>
                </a:lnTo>
                <a:lnTo>
                  <a:pt x="577" y="23"/>
                </a:lnTo>
                <a:lnTo>
                  <a:pt x="578" y="25"/>
                </a:lnTo>
                <a:lnTo>
                  <a:pt x="579" y="25"/>
                </a:lnTo>
                <a:lnTo>
                  <a:pt x="581" y="25"/>
                </a:lnTo>
                <a:lnTo>
                  <a:pt x="582" y="26"/>
                </a:lnTo>
                <a:lnTo>
                  <a:pt x="583" y="26"/>
                </a:lnTo>
                <a:lnTo>
                  <a:pt x="584" y="26"/>
                </a:lnTo>
                <a:lnTo>
                  <a:pt x="585" y="26"/>
                </a:lnTo>
                <a:lnTo>
                  <a:pt x="587" y="26"/>
                </a:lnTo>
                <a:lnTo>
                  <a:pt x="588" y="26"/>
                </a:lnTo>
                <a:lnTo>
                  <a:pt x="589" y="26"/>
                </a:lnTo>
                <a:lnTo>
                  <a:pt x="590" y="26"/>
                </a:lnTo>
                <a:lnTo>
                  <a:pt x="592" y="26"/>
                </a:lnTo>
                <a:lnTo>
                  <a:pt x="593" y="26"/>
                </a:lnTo>
                <a:lnTo>
                  <a:pt x="594" y="26"/>
                </a:lnTo>
                <a:lnTo>
                  <a:pt x="595" y="26"/>
                </a:lnTo>
                <a:lnTo>
                  <a:pt x="596" y="26"/>
                </a:lnTo>
                <a:lnTo>
                  <a:pt x="598" y="26"/>
                </a:lnTo>
                <a:lnTo>
                  <a:pt x="599" y="26"/>
                </a:lnTo>
                <a:lnTo>
                  <a:pt x="600" y="26"/>
                </a:lnTo>
                <a:lnTo>
                  <a:pt x="601" y="25"/>
                </a:lnTo>
                <a:lnTo>
                  <a:pt x="603" y="25"/>
                </a:lnTo>
                <a:lnTo>
                  <a:pt x="604" y="26"/>
                </a:lnTo>
                <a:lnTo>
                  <a:pt x="605" y="26"/>
                </a:lnTo>
                <a:lnTo>
                  <a:pt x="606" y="26"/>
                </a:lnTo>
                <a:lnTo>
                  <a:pt x="607" y="26"/>
                </a:lnTo>
                <a:lnTo>
                  <a:pt x="609" y="26"/>
                </a:lnTo>
                <a:lnTo>
                  <a:pt x="610" y="26"/>
                </a:lnTo>
                <a:lnTo>
                  <a:pt x="611" y="27"/>
                </a:lnTo>
                <a:lnTo>
                  <a:pt x="612" y="27"/>
                </a:lnTo>
                <a:lnTo>
                  <a:pt x="614" y="27"/>
                </a:lnTo>
                <a:lnTo>
                  <a:pt x="615" y="27"/>
                </a:lnTo>
                <a:lnTo>
                  <a:pt x="616" y="28"/>
                </a:lnTo>
                <a:lnTo>
                  <a:pt x="617" y="28"/>
                </a:lnTo>
                <a:lnTo>
                  <a:pt x="618" y="28"/>
                </a:lnTo>
                <a:lnTo>
                  <a:pt x="620" y="29"/>
                </a:lnTo>
                <a:lnTo>
                  <a:pt x="621" y="29"/>
                </a:lnTo>
                <a:lnTo>
                  <a:pt x="622" y="29"/>
                </a:lnTo>
                <a:lnTo>
                  <a:pt x="623" y="29"/>
                </a:lnTo>
                <a:lnTo>
                  <a:pt x="624" y="29"/>
                </a:lnTo>
                <a:lnTo>
                  <a:pt x="626" y="29"/>
                </a:lnTo>
                <a:lnTo>
                  <a:pt x="627" y="29"/>
                </a:lnTo>
                <a:lnTo>
                  <a:pt x="628" y="29"/>
                </a:lnTo>
                <a:lnTo>
                  <a:pt x="629" y="29"/>
                </a:lnTo>
                <a:lnTo>
                  <a:pt x="631" y="29"/>
                </a:lnTo>
                <a:lnTo>
                  <a:pt x="632" y="29"/>
                </a:lnTo>
                <a:lnTo>
                  <a:pt x="633" y="29"/>
                </a:lnTo>
                <a:lnTo>
                  <a:pt x="634" y="29"/>
                </a:lnTo>
                <a:lnTo>
                  <a:pt x="635" y="29"/>
                </a:lnTo>
                <a:lnTo>
                  <a:pt x="637" y="31"/>
                </a:lnTo>
                <a:lnTo>
                  <a:pt x="638" y="31"/>
                </a:lnTo>
                <a:lnTo>
                  <a:pt x="639" y="31"/>
                </a:lnTo>
                <a:lnTo>
                  <a:pt x="640" y="31"/>
                </a:lnTo>
                <a:lnTo>
                  <a:pt x="642" y="31"/>
                </a:lnTo>
                <a:lnTo>
                  <a:pt x="643" y="31"/>
                </a:lnTo>
                <a:lnTo>
                  <a:pt x="644" y="32"/>
                </a:lnTo>
                <a:lnTo>
                  <a:pt x="645" y="32"/>
                </a:lnTo>
                <a:lnTo>
                  <a:pt x="646" y="32"/>
                </a:lnTo>
                <a:lnTo>
                  <a:pt x="648" y="32"/>
                </a:lnTo>
                <a:lnTo>
                  <a:pt x="649" y="31"/>
                </a:lnTo>
                <a:lnTo>
                  <a:pt x="650" y="31"/>
                </a:lnTo>
                <a:lnTo>
                  <a:pt x="651" y="31"/>
                </a:lnTo>
                <a:lnTo>
                  <a:pt x="653" y="31"/>
                </a:lnTo>
                <a:lnTo>
                  <a:pt x="654" y="29"/>
                </a:lnTo>
                <a:lnTo>
                  <a:pt x="655" y="29"/>
                </a:lnTo>
                <a:lnTo>
                  <a:pt x="656" y="28"/>
                </a:lnTo>
                <a:lnTo>
                  <a:pt x="657" y="28"/>
                </a:lnTo>
                <a:lnTo>
                  <a:pt x="659" y="27"/>
                </a:lnTo>
                <a:lnTo>
                  <a:pt x="660" y="27"/>
                </a:lnTo>
                <a:lnTo>
                  <a:pt x="661" y="26"/>
                </a:lnTo>
                <a:lnTo>
                  <a:pt x="662" y="26"/>
                </a:lnTo>
                <a:lnTo>
                  <a:pt x="664" y="26"/>
                </a:lnTo>
                <a:lnTo>
                  <a:pt x="665" y="25"/>
                </a:lnTo>
                <a:lnTo>
                  <a:pt x="666" y="25"/>
                </a:lnTo>
                <a:lnTo>
                  <a:pt x="667" y="25"/>
                </a:lnTo>
                <a:lnTo>
                  <a:pt x="668" y="25"/>
                </a:lnTo>
                <a:lnTo>
                  <a:pt x="670" y="25"/>
                </a:lnTo>
                <a:lnTo>
                  <a:pt x="671" y="25"/>
                </a:lnTo>
                <a:lnTo>
                  <a:pt x="672" y="26"/>
                </a:lnTo>
              </a:path>
            </a:pathLst>
          </a:custGeom>
          <a:noFill/>
          <a:ln w="25400">
            <a:solidFill>
              <a:srgbClr val="FF0000"/>
            </a:solidFill>
            <a:prstDash val="solid"/>
            <a:round/>
            <a:headEnd/>
            <a:tailEnd/>
          </a:ln>
        </p:spPr>
        <p:txBody>
          <a:bodyPr/>
          <a:lstStyle/>
          <a:p>
            <a:endParaRPr lang="zh-CN" altLang="en-US"/>
          </a:p>
        </p:txBody>
      </p:sp>
      <p:sp>
        <p:nvSpPr>
          <p:cNvPr id="1301593" name="Freeform 89"/>
          <p:cNvSpPr>
            <a:spLocks/>
          </p:cNvSpPr>
          <p:nvPr/>
        </p:nvSpPr>
        <p:spPr bwMode="auto">
          <a:xfrm>
            <a:off x="5334000" y="1377950"/>
            <a:ext cx="1066800" cy="133350"/>
          </a:xfrm>
          <a:custGeom>
            <a:avLst/>
            <a:gdLst/>
            <a:ahLst/>
            <a:cxnLst>
              <a:cxn ang="0">
                <a:pos x="10" y="20"/>
              </a:cxn>
              <a:cxn ang="0">
                <a:pos x="21" y="20"/>
              </a:cxn>
              <a:cxn ang="0">
                <a:pos x="32" y="19"/>
              </a:cxn>
              <a:cxn ang="0">
                <a:pos x="43" y="17"/>
              </a:cxn>
              <a:cxn ang="0">
                <a:pos x="54" y="16"/>
              </a:cxn>
              <a:cxn ang="0">
                <a:pos x="65" y="14"/>
              </a:cxn>
              <a:cxn ang="0">
                <a:pos x="76" y="17"/>
              </a:cxn>
              <a:cxn ang="0">
                <a:pos x="87" y="19"/>
              </a:cxn>
              <a:cxn ang="0">
                <a:pos x="98" y="20"/>
              </a:cxn>
              <a:cxn ang="0">
                <a:pos x="109" y="20"/>
              </a:cxn>
              <a:cxn ang="0">
                <a:pos x="119" y="19"/>
              </a:cxn>
              <a:cxn ang="0">
                <a:pos x="130" y="9"/>
              </a:cxn>
              <a:cxn ang="0">
                <a:pos x="141" y="1"/>
              </a:cxn>
              <a:cxn ang="0">
                <a:pos x="152" y="3"/>
              </a:cxn>
              <a:cxn ang="0">
                <a:pos x="163" y="23"/>
              </a:cxn>
              <a:cxn ang="0">
                <a:pos x="174" y="51"/>
              </a:cxn>
              <a:cxn ang="0">
                <a:pos x="185" y="73"/>
              </a:cxn>
              <a:cxn ang="0">
                <a:pos x="196" y="83"/>
              </a:cxn>
              <a:cxn ang="0">
                <a:pos x="207" y="82"/>
              </a:cxn>
              <a:cxn ang="0">
                <a:pos x="218" y="69"/>
              </a:cxn>
              <a:cxn ang="0">
                <a:pos x="229" y="63"/>
              </a:cxn>
              <a:cxn ang="0">
                <a:pos x="240" y="62"/>
              </a:cxn>
              <a:cxn ang="0">
                <a:pos x="251" y="60"/>
              </a:cxn>
              <a:cxn ang="0">
                <a:pos x="262" y="55"/>
              </a:cxn>
              <a:cxn ang="0">
                <a:pos x="273" y="50"/>
              </a:cxn>
              <a:cxn ang="0">
                <a:pos x="284" y="41"/>
              </a:cxn>
              <a:cxn ang="0">
                <a:pos x="295" y="33"/>
              </a:cxn>
              <a:cxn ang="0">
                <a:pos x="306" y="25"/>
              </a:cxn>
              <a:cxn ang="0">
                <a:pos x="317" y="22"/>
              </a:cxn>
              <a:cxn ang="0">
                <a:pos x="328" y="20"/>
              </a:cxn>
              <a:cxn ang="0">
                <a:pos x="339" y="19"/>
              </a:cxn>
              <a:cxn ang="0">
                <a:pos x="350" y="17"/>
              </a:cxn>
              <a:cxn ang="0">
                <a:pos x="361" y="12"/>
              </a:cxn>
              <a:cxn ang="0">
                <a:pos x="372" y="9"/>
              </a:cxn>
              <a:cxn ang="0">
                <a:pos x="383" y="6"/>
              </a:cxn>
              <a:cxn ang="0">
                <a:pos x="394" y="3"/>
              </a:cxn>
              <a:cxn ang="0">
                <a:pos x="405" y="7"/>
              </a:cxn>
              <a:cxn ang="0">
                <a:pos x="416" y="9"/>
              </a:cxn>
              <a:cxn ang="0">
                <a:pos x="427" y="13"/>
              </a:cxn>
              <a:cxn ang="0">
                <a:pos x="438" y="18"/>
              </a:cxn>
              <a:cxn ang="0">
                <a:pos x="449" y="20"/>
              </a:cxn>
              <a:cxn ang="0">
                <a:pos x="460" y="24"/>
              </a:cxn>
              <a:cxn ang="0">
                <a:pos x="471" y="25"/>
              </a:cxn>
              <a:cxn ang="0">
                <a:pos x="482" y="24"/>
              </a:cxn>
              <a:cxn ang="0">
                <a:pos x="493" y="27"/>
              </a:cxn>
              <a:cxn ang="0">
                <a:pos x="504" y="29"/>
              </a:cxn>
              <a:cxn ang="0">
                <a:pos x="515" y="31"/>
              </a:cxn>
              <a:cxn ang="0">
                <a:pos x="526" y="33"/>
              </a:cxn>
              <a:cxn ang="0">
                <a:pos x="537" y="38"/>
              </a:cxn>
              <a:cxn ang="0">
                <a:pos x="548" y="39"/>
              </a:cxn>
              <a:cxn ang="0">
                <a:pos x="559" y="41"/>
              </a:cxn>
              <a:cxn ang="0">
                <a:pos x="570" y="46"/>
              </a:cxn>
              <a:cxn ang="0">
                <a:pos x="581" y="50"/>
              </a:cxn>
              <a:cxn ang="0">
                <a:pos x="592" y="52"/>
              </a:cxn>
              <a:cxn ang="0">
                <a:pos x="603" y="55"/>
              </a:cxn>
              <a:cxn ang="0">
                <a:pos x="614" y="53"/>
              </a:cxn>
              <a:cxn ang="0">
                <a:pos x="624" y="51"/>
              </a:cxn>
              <a:cxn ang="0">
                <a:pos x="635" y="53"/>
              </a:cxn>
              <a:cxn ang="0">
                <a:pos x="646" y="56"/>
              </a:cxn>
              <a:cxn ang="0">
                <a:pos x="657" y="60"/>
              </a:cxn>
              <a:cxn ang="0">
                <a:pos x="668" y="61"/>
              </a:cxn>
            </a:cxnLst>
            <a:rect l="0" t="0" r="r" b="b"/>
            <a:pathLst>
              <a:path w="672" h="84">
                <a:moveTo>
                  <a:pt x="0" y="19"/>
                </a:moveTo>
                <a:lnTo>
                  <a:pt x="1" y="19"/>
                </a:lnTo>
                <a:lnTo>
                  <a:pt x="2" y="19"/>
                </a:lnTo>
                <a:lnTo>
                  <a:pt x="4" y="19"/>
                </a:lnTo>
                <a:lnTo>
                  <a:pt x="5" y="19"/>
                </a:lnTo>
                <a:lnTo>
                  <a:pt x="6" y="19"/>
                </a:lnTo>
                <a:lnTo>
                  <a:pt x="7" y="19"/>
                </a:lnTo>
                <a:lnTo>
                  <a:pt x="8" y="19"/>
                </a:lnTo>
                <a:lnTo>
                  <a:pt x="10" y="20"/>
                </a:lnTo>
                <a:lnTo>
                  <a:pt x="11" y="20"/>
                </a:lnTo>
                <a:lnTo>
                  <a:pt x="12" y="20"/>
                </a:lnTo>
                <a:lnTo>
                  <a:pt x="13" y="20"/>
                </a:lnTo>
                <a:lnTo>
                  <a:pt x="15" y="20"/>
                </a:lnTo>
                <a:lnTo>
                  <a:pt x="16" y="20"/>
                </a:lnTo>
                <a:lnTo>
                  <a:pt x="17" y="20"/>
                </a:lnTo>
                <a:lnTo>
                  <a:pt x="18" y="20"/>
                </a:lnTo>
                <a:lnTo>
                  <a:pt x="19" y="20"/>
                </a:lnTo>
                <a:lnTo>
                  <a:pt x="21" y="20"/>
                </a:lnTo>
                <a:lnTo>
                  <a:pt x="22" y="20"/>
                </a:lnTo>
                <a:lnTo>
                  <a:pt x="23" y="20"/>
                </a:lnTo>
                <a:lnTo>
                  <a:pt x="24" y="20"/>
                </a:lnTo>
                <a:lnTo>
                  <a:pt x="26" y="20"/>
                </a:lnTo>
                <a:lnTo>
                  <a:pt x="27" y="20"/>
                </a:lnTo>
                <a:lnTo>
                  <a:pt x="28" y="20"/>
                </a:lnTo>
                <a:lnTo>
                  <a:pt x="29" y="20"/>
                </a:lnTo>
                <a:lnTo>
                  <a:pt x="30" y="20"/>
                </a:lnTo>
                <a:lnTo>
                  <a:pt x="32" y="19"/>
                </a:lnTo>
                <a:lnTo>
                  <a:pt x="33" y="19"/>
                </a:lnTo>
                <a:lnTo>
                  <a:pt x="34" y="19"/>
                </a:lnTo>
                <a:lnTo>
                  <a:pt x="35" y="19"/>
                </a:lnTo>
                <a:lnTo>
                  <a:pt x="37" y="18"/>
                </a:lnTo>
                <a:lnTo>
                  <a:pt x="38" y="18"/>
                </a:lnTo>
                <a:lnTo>
                  <a:pt x="39" y="18"/>
                </a:lnTo>
                <a:lnTo>
                  <a:pt x="40" y="18"/>
                </a:lnTo>
                <a:lnTo>
                  <a:pt x="41" y="17"/>
                </a:lnTo>
                <a:lnTo>
                  <a:pt x="43" y="17"/>
                </a:lnTo>
                <a:lnTo>
                  <a:pt x="44" y="17"/>
                </a:lnTo>
                <a:lnTo>
                  <a:pt x="45" y="17"/>
                </a:lnTo>
                <a:lnTo>
                  <a:pt x="46" y="17"/>
                </a:lnTo>
                <a:lnTo>
                  <a:pt x="48" y="17"/>
                </a:lnTo>
                <a:lnTo>
                  <a:pt x="49" y="17"/>
                </a:lnTo>
                <a:lnTo>
                  <a:pt x="50" y="17"/>
                </a:lnTo>
                <a:lnTo>
                  <a:pt x="51" y="17"/>
                </a:lnTo>
                <a:lnTo>
                  <a:pt x="52" y="16"/>
                </a:lnTo>
                <a:lnTo>
                  <a:pt x="54" y="16"/>
                </a:lnTo>
                <a:lnTo>
                  <a:pt x="55" y="16"/>
                </a:lnTo>
                <a:lnTo>
                  <a:pt x="56" y="16"/>
                </a:lnTo>
                <a:lnTo>
                  <a:pt x="57" y="16"/>
                </a:lnTo>
                <a:lnTo>
                  <a:pt x="58" y="16"/>
                </a:lnTo>
                <a:lnTo>
                  <a:pt x="60" y="16"/>
                </a:lnTo>
                <a:lnTo>
                  <a:pt x="61" y="14"/>
                </a:lnTo>
                <a:lnTo>
                  <a:pt x="62" y="14"/>
                </a:lnTo>
                <a:lnTo>
                  <a:pt x="63" y="14"/>
                </a:lnTo>
                <a:lnTo>
                  <a:pt x="65" y="14"/>
                </a:lnTo>
                <a:lnTo>
                  <a:pt x="66" y="14"/>
                </a:lnTo>
                <a:lnTo>
                  <a:pt x="67" y="16"/>
                </a:lnTo>
                <a:lnTo>
                  <a:pt x="68" y="16"/>
                </a:lnTo>
                <a:lnTo>
                  <a:pt x="69" y="16"/>
                </a:lnTo>
                <a:lnTo>
                  <a:pt x="71" y="16"/>
                </a:lnTo>
                <a:lnTo>
                  <a:pt x="72" y="16"/>
                </a:lnTo>
                <a:lnTo>
                  <a:pt x="73" y="17"/>
                </a:lnTo>
                <a:lnTo>
                  <a:pt x="74" y="17"/>
                </a:lnTo>
                <a:lnTo>
                  <a:pt x="76" y="17"/>
                </a:lnTo>
                <a:lnTo>
                  <a:pt x="77" y="18"/>
                </a:lnTo>
                <a:lnTo>
                  <a:pt x="78" y="18"/>
                </a:lnTo>
                <a:lnTo>
                  <a:pt x="79" y="18"/>
                </a:lnTo>
                <a:lnTo>
                  <a:pt x="80" y="19"/>
                </a:lnTo>
                <a:lnTo>
                  <a:pt x="82" y="19"/>
                </a:lnTo>
                <a:lnTo>
                  <a:pt x="83" y="19"/>
                </a:lnTo>
                <a:lnTo>
                  <a:pt x="84" y="19"/>
                </a:lnTo>
                <a:lnTo>
                  <a:pt x="85" y="19"/>
                </a:lnTo>
                <a:lnTo>
                  <a:pt x="87" y="19"/>
                </a:lnTo>
                <a:lnTo>
                  <a:pt x="88" y="19"/>
                </a:lnTo>
                <a:lnTo>
                  <a:pt x="89" y="19"/>
                </a:lnTo>
                <a:lnTo>
                  <a:pt x="90" y="19"/>
                </a:lnTo>
                <a:lnTo>
                  <a:pt x="91" y="19"/>
                </a:lnTo>
                <a:lnTo>
                  <a:pt x="93" y="19"/>
                </a:lnTo>
                <a:lnTo>
                  <a:pt x="94" y="19"/>
                </a:lnTo>
                <a:lnTo>
                  <a:pt x="95" y="20"/>
                </a:lnTo>
                <a:lnTo>
                  <a:pt x="96" y="20"/>
                </a:lnTo>
                <a:lnTo>
                  <a:pt x="98" y="20"/>
                </a:lnTo>
                <a:lnTo>
                  <a:pt x="99" y="20"/>
                </a:lnTo>
                <a:lnTo>
                  <a:pt x="100" y="20"/>
                </a:lnTo>
                <a:lnTo>
                  <a:pt x="101" y="20"/>
                </a:lnTo>
                <a:lnTo>
                  <a:pt x="102" y="20"/>
                </a:lnTo>
                <a:lnTo>
                  <a:pt x="104" y="20"/>
                </a:lnTo>
                <a:lnTo>
                  <a:pt x="105" y="20"/>
                </a:lnTo>
                <a:lnTo>
                  <a:pt x="106" y="20"/>
                </a:lnTo>
                <a:lnTo>
                  <a:pt x="107" y="20"/>
                </a:lnTo>
                <a:lnTo>
                  <a:pt x="109" y="20"/>
                </a:lnTo>
                <a:lnTo>
                  <a:pt x="110" y="20"/>
                </a:lnTo>
                <a:lnTo>
                  <a:pt x="111" y="20"/>
                </a:lnTo>
                <a:lnTo>
                  <a:pt x="112" y="20"/>
                </a:lnTo>
                <a:lnTo>
                  <a:pt x="113" y="20"/>
                </a:lnTo>
                <a:lnTo>
                  <a:pt x="115" y="20"/>
                </a:lnTo>
                <a:lnTo>
                  <a:pt x="116" y="20"/>
                </a:lnTo>
                <a:lnTo>
                  <a:pt x="117" y="20"/>
                </a:lnTo>
                <a:lnTo>
                  <a:pt x="118" y="19"/>
                </a:lnTo>
                <a:lnTo>
                  <a:pt x="119" y="19"/>
                </a:lnTo>
                <a:lnTo>
                  <a:pt x="121" y="18"/>
                </a:lnTo>
                <a:lnTo>
                  <a:pt x="122" y="18"/>
                </a:lnTo>
                <a:lnTo>
                  <a:pt x="123" y="17"/>
                </a:lnTo>
                <a:lnTo>
                  <a:pt x="124" y="16"/>
                </a:lnTo>
                <a:lnTo>
                  <a:pt x="126" y="14"/>
                </a:lnTo>
                <a:lnTo>
                  <a:pt x="127" y="13"/>
                </a:lnTo>
                <a:lnTo>
                  <a:pt x="128" y="12"/>
                </a:lnTo>
                <a:lnTo>
                  <a:pt x="129" y="11"/>
                </a:lnTo>
                <a:lnTo>
                  <a:pt x="130" y="9"/>
                </a:lnTo>
                <a:lnTo>
                  <a:pt x="132" y="8"/>
                </a:lnTo>
                <a:lnTo>
                  <a:pt x="133" y="7"/>
                </a:lnTo>
                <a:lnTo>
                  <a:pt x="134" y="6"/>
                </a:lnTo>
                <a:lnTo>
                  <a:pt x="135" y="5"/>
                </a:lnTo>
                <a:lnTo>
                  <a:pt x="137" y="3"/>
                </a:lnTo>
                <a:lnTo>
                  <a:pt x="138" y="3"/>
                </a:lnTo>
                <a:lnTo>
                  <a:pt x="139" y="2"/>
                </a:lnTo>
                <a:lnTo>
                  <a:pt x="140" y="1"/>
                </a:lnTo>
                <a:lnTo>
                  <a:pt x="141" y="1"/>
                </a:lnTo>
                <a:lnTo>
                  <a:pt x="143" y="1"/>
                </a:lnTo>
                <a:lnTo>
                  <a:pt x="144" y="0"/>
                </a:lnTo>
                <a:lnTo>
                  <a:pt x="145" y="0"/>
                </a:lnTo>
                <a:lnTo>
                  <a:pt x="146" y="0"/>
                </a:lnTo>
                <a:lnTo>
                  <a:pt x="148" y="1"/>
                </a:lnTo>
                <a:lnTo>
                  <a:pt x="149" y="1"/>
                </a:lnTo>
                <a:lnTo>
                  <a:pt x="150" y="2"/>
                </a:lnTo>
                <a:lnTo>
                  <a:pt x="151" y="2"/>
                </a:lnTo>
                <a:lnTo>
                  <a:pt x="152" y="3"/>
                </a:lnTo>
                <a:lnTo>
                  <a:pt x="154" y="5"/>
                </a:lnTo>
                <a:lnTo>
                  <a:pt x="155" y="7"/>
                </a:lnTo>
                <a:lnTo>
                  <a:pt x="156" y="8"/>
                </a:lnTo>
                <a:lnTo>
                  <a:pt x="157" y="11"/>
                </a:lnTo>
                <a:lnTo>
                  <a:pt x="159" y="13"/>
                </a:lnTo>
                <a:lnTo>
                  <a:pt x="160" y="16"/>
                </a:lnTo>
                <a:lnTo>
                  <a:pt x="161" y="18"/>
                </a:lnTo>
                <a:lnTo>
                  <a:pt x="162" y="20"/>
                </a:lnTo>
                <a:lnTo>
                  <a:pt x="163" y="23"/>
                </a:lnTo>
                <a:lnTo>
                  <a:pt x="165" y="27"/>
                </a:lnTo>
                <a:lnTo>
                  <a:pt x="166" y="29"/>
                </a:lnTo>
                <a:lnTo>
                  <a:pt x="167" y="33"/>
                </a:lnTo>
                <a:lnTo>
                  <a:pt x="168" y="36"/>
                </a:lnTo>
                <a:lnTo>
                  <a:pt x="169" y="39"/>
                </a:lnTo>
                <a:lnTo>
                  <a:pt x="171" y="42"/>
                </a:lnTo>
                <a:lnTo>
                  <a:pt x="172" y="45"/>
                </a:lnTo>
                <a:lnTo>
                  <a:pt x="173" y="49"/>
                </a:lnTo>
                <a:lnTo>
                  <a:pt x="174" y="51"/>
                </a:lnTo>
                <a:lnTo>
                  <a:pt x="176" y="55"/>
                </a:lnTo>
                <a:lnTo>
                  <a:pt x="177" y="57"/>
                </a:lnTo>
                <a:lnTo>
                  <a:pt x="178" y="60"/>
                </a:lnTo>
                <a:lnTo>
                  <a:pt x="179" y="62"/>
                </a:lnTo>
                <a:lnTo>
                  <a:pt x="180" y="64"/>
                </a:lnTo>
                <a:lnTo>
                  <a:pt x="182" y="67"/>
                </a:lnTo>
                <a:lnTo>
                  <a:pt x="183" y="69"/>
                </a:lnTo>
                <a:lnTo>
                  <a:pt x="184" y="72"/>
                </a:lnTo>
                <a:lnTo>
                  <a:pt x="185" y="73"/>
                </a:lnTo>
                <a:lnTo>
                  <a:pt x="187" y="75"/>
                </a:lnTo>
                <a:lnTo>
                  <a:pt x="188" y="77"/>
                </a:lnTo>
                <a:lnTo>
                  <a:pt x="189" y="78"/>
                </a:lnTo>
                <a:lnTo>
                  <a:pt x="190" y="80"/>
                </a:lnTo>
                <a:lnTo>
                  <a:pt x="191" y="82"/>
                </a:lnTo>
                <a:lnTo>
                  <a:pt x="193" y="82"/>
                </a:lnTo>
                <a:lnTo>
                  <a:pt x="194" y="82"/>
                </a:lnTo>
                <a:lnTo>
                  <a:pt x="195" y="83"/>
                </a:lnTo>
                <a:lnTo>
                  <a:pt x="196" y="83"/>
                </a:lnTo>
                <a:lnTo>
                  <a:pt x="198" y="84"/>
                </a:lnTo>
                <a:lnTo>
                  <a:pt x="199" y="84"/>
                </a:lnTo>
                <a:lnTo>
                  <a:pt x="200" y="84"/>
                </a:lnTo>
                <a:lnTo>
                  <a:pt x="201" y="84"/>
                </a:lnTo>
                <a:lnTo>
                  <a:pt x="202" y="84"/>
                </a:lnTo>
                <a:lnTo>
                  <a:pt x="204" y="83"/>
                </a:lnTo>
                <a:lnTo>
                  <a:pt x="205" y="82"/>
                </a:lnTo>
                <a:lnTo>
                  <a:pt x="206" y="82"/>
                </a:lnTo>
                <a:lnTo>
                  <a:pt x="207" y="82"/>
                </a:lnTo>
                <a:lnTo>
                  <a:pt x="209" y="80"/>
                </a:lnTo>
                <a:lnTo>
                  <a:pt x="210" y="78"/>
                </a:lnTo>
                <a:lnTo>
                  <a:pt x="211" y="77"/>
                </a:lnTo>
                <a:lnTo>
                  <a:pt x="212" y="75"/>
                </a:lnTo>
                <a:lnTo>
                  <a:pt x="213" y="74"/>
                </a:lnTo>
                <a:lnTo>
                  <a:pt x="215" y="73"/>
                </a:lnTo>
                <a:lnTo>
                  <a:pt x="216" y="72"/>
                </a:lnTo>
                <a:lnTo>
                  <a:pt x="217" y="69"/>
                </a:lnTo>
                <a:lnTo>
                  <a:pt x="218" y="69"/>
                </a:lnTo>
                <a:lnTo>
                  <a:pt x="220" y="68"/>
                </a:lnTo>
                <a:lnTo>
                  <a:pt x="221" y="67"/>
                </a:lnTo>
                <a:lnTo>
                  <a:pt x="222" y="66"/>
                </a:lnTo>
                <a:lnTo>
                  <a:pt x="223" y="64"/>
                </a:lnTo>
                <a:lnTo>
                  <a:pt x="224" y="64"/>
                </a:lnTo>
                <a:lnTo>
                  <a:pt x="226" y="63"/>
                </a:lnTo>
                <a:lnTo>
                  <a:pt x="227" y="63"/>
                </a:lnTo>
                <a:lnTo>
                  <a:pt x="228" y="63"/>
                </a:lnTo>
                <a:lnTo>
                  <a:pt x="229" y="63"/>
                </a:lnTo>
                <a:lnTo>
                  <a:pt x="230" y="63"/>
                </a:lnTo>
                <a:lnTo>
                  <a:pt x="232" y="63"/>
                </a:lnTo>
                <a:lnTo>
                  <a:pt x="233" y="63"/>
                </a:lnTo>
                <a:lnTo>
                  <a:pt x="234" y="63"/>
                </a:lnTo>
                <a:lnTo>
                  <a:pt x="235" y="63"/>
                </a:lnTo>
                <a:lnTo>
                  <a:pt x="237" y="63"/>
                </a:lnTo>
                <a:lnTo>
                  <a:pt x="238" y="63"/>
                </a:lnTo>
                <a:lnTo>
                  <a:pt x="239" y="63"/>
                </a:lnTo>
                <a:lnTo>
                  <a:pt x="240" y="62"/>
                </a:lnTo>
                <a:lnTo>
                  <a:pt x="241" y="62"/>
                </a:lnTo>
                <a:lnTo>
                  <a:pt x="243" y="62"/>
                </a:lnTo>
                <a:lnTo>
                  <a:pt x="244" y="62"/>
                </a:lnTo>
                <a:lnTo>
                  <a:pt x="245" y="62"/>
                </a:lnTo>
                <a:lnTo>
                  <a:pt x="246" y="61"/>
                </a:lnTo>
                <a:lnTo>
                  <a:pt x="248" y="61"/>
                </a:lnTo>
                <a:lnTo>
                  <a:pt x="249" y="61"/>
                </a:lnTo>
                <a:lnTo>
                  <a:pt x="250" y="60"/>
                </a:lnTo>
                <a:lnTo>
                  <a:pt x="251" y="60"/>
                </a:lnTo>
                <a:lnTo>
                  <a:pt x="252" y="58"/>
                </a:lnTo>
                <a:lnTo>
                  <a:pt x="254" y="58"/>
                </a:lnTo>
                <a:lnTo>
                  <a:pt x="255" y="57"/>
                </a:lnTo>
                <a:lnTo>
                  <a:pt x="256" y="57"/>
                </a:lnTo>
                <a:lnTo>
                  <a:pt x="257" y="56"/>
                </a:lnTo>
                <a:lnTo>
                  <a:pt x="259" y="56"/>
                </a:lnTo>
                <a:lnTo>
                  <a:pt x="260" y="56"/>
                </a:lnTo>
                <a:lnTo>
                  <a:pt x="261" y="55"/>
                </a:lnTo>
                <a:lnTo>
                  <a:pt x="262" y="55"/>
                </a:lnTo>
                <a:lnTo>
                  <a:pt x="263" y="53"/>
                </a:lnTo>
                <a:lnTo>
                  <a:pt x="265" y="53"/>
                </a:lnTo>
                <a:lnTo>
                  <a:pt x="266" y="53"/>
                </a:lnTo>
                <a:lnTo>
                  <a:pt x="267" y="53"/>
                </a:lnTo>
                <a:lnTo>
                  <a:pt x="268" y="52"/>
                </a:lnTo>
                <a:lnTo>
                  <a:pt x="270" y="52"/>
                </a:lnTo>
                <a:lnTo>
                  <a:pt x="271" y="51"/>
                </a:lnTo>
                <a:lnTo>
                  <a:pt x="272" y="51"/>
                </a:lnTo>
                <a:lnTo>
                  <a:pt x="273" y="50"/>
                </a:lnTo>
                <a:lnTo>
                  <a:pt x="274" y="50"/>
                </a:lnTo>
                <a:lnTo>
                  <a:pt x="276" y="49"/>
                </a:lnTo>
                <a:lnTo>
                  <a:pt x="277" y="47"/>
                </a:lnTo>
                <a:lnTo>
                  <a:pt x="278" y="46"/>
                </a:lnTo>
                <a:lnTo>
                  <a:pt x="279" y="45"/>
                </a:lnTo>
                <a:lnTo>
                  <a:pt x="280" y="44"/>
                </a:lnTo>
                <a:lnTo>
                  <a:pt x="282" y="44"/>
                </a:lnTo>
                <a:lnTo>
                  <a:pt x="283" y="42"/>
                </a:lnTo>
                <a:lnTo>
                  <a:pt x="284" y="41"/>
                </a:lnTo>
                <a:lnTo>
                  <a:pt x="285" y="40"/>
                </a:lnTo>
                <a:lnTo>
                  <a:pt x="287" y="39"/>
                </a:lnTo>
                <a:lnTo>
                  <a:pt x="288" y="39"/>
                </a:lnTo>
                <a:lnTo>
                  <a:pt x="289" y="38"/>
                </a:lnTo>
                <a:lnTo>
                  <a:pt x="290" y="36"/>
                </a:lnTo>
                <a:lnTo>
                  <a:pt x="291" y="35"/>
                </a:lnTo>
                <a:lnTo>
                  <a:pt x="293" y="34"/>
                </a:lnTo>
                <a:lnTo>
                  <a:pt x="294" y="34"/>
                </a:lnTo>
                <a:lnTo>
                  <a:pt x="295" y="33"/>
                </a:lnTo>
                <a:lnTo>
                  <a:pt x="296" y="31"/>
                </a:lnTo>
                <a:lnTo>
                  <a:pt x="298" y="31"/>
                </a:lnTo>
                <a:lnTo>
                  <a:pt x="299" y="30"/>
                </a:lnTo>
                <a:lnTo>
                  <a:pt x="300" y="29"/>
                </a:lnTo>
                <a:lnTo>
                  <a:pt x="301" y="28"/>
                </a:lnTo>
                <a:lnTo>
                  <a:pt x="302" y="28"/>
                </a:lnTo>
                <a:lnTo>
                  <a:pt x="304" y="27"/>
                </a:lnTo>
                <a:lnTo>
                  <a:pt x="305" y="25"/>
                </a:lnTo>
                <a:lnTo>
                  <a:pt x="306" y="25"/>
                </a:lnTo>
                <a:lnTo>
                  <a:pt x="307" y="24"/>
                </a:lnTo>
                <a:lnTo>
                  <a:pt x="309" y="24"/>
                </a:lnTo>
                <a:lnTo>
                  <a:pt x="310" y="24"/>
                </a:lnTo>
                <a:lnTo>
                  <a:pt x="311" y="23"/>
                </a:lnTo>
                <a:lnTo>
                  <a:pt x="312" y="23"/>
                </a:lnTo>
                <a:lnTo>
                  <a:pt x="313" y="23"/>
                </a:lnTo>
                <a:lnTo>
                  <a:pt x="315" y="22"/>
                </a:lnTo>
                <a:lnTo>
                  <a:pt x="316" y="22"/>
                </a:lnTo>
                <a:lnTo>
                  <a:pt x="317" y="22"/>
                </a:lnTo>
                <a:lnTo>
                  <a:pt x="318" y="22"/>
                </a:lnTo>
                <a:lnTo>
                  <a:pt x="320" y="22"/>
                </a:lnTo>
                <a:lnTo>
                  <a:pt x="321" y="22"/>
                </a:lnTo>
                <a:lnTo>
                  <a:pt x="322" y="20"/>
                </a:lnTo>
                <a:lnTo>
                  <a:pt x="323" y="20"/>
                </a:lnTo>
                <a:lnTo>
                  <a:pt x="324" y="20"/>
                </a:lnTo>
                <a:lnTo>
                  <a:pt x="326" y="20"/>
                </a:lnTo>
                <a:lnTo>
                  <a:pt x="327" y="20"/>
                </a:lnTo>
                <a:lnTo>
                  <a:pt x="328" y="20"/>
                </a:lnTo>
                <a:lnTo>
                  <a:pt x="329" y="20"/>
                </a:lnTo>
                <a:lnTo>
                  <a:pt x="331" y="20"/>
                </a:lnTo>
                <a:lnTo>
                  <a:pt x="332" y="20"/>
                </a:lnTo>
                <a:lnTo>
                  <a:pt x="333" y="20"/>
                </a:lnTo>
                <a:lnTo>
                  <a:pt x="334" y="20"/>
                </a:lnTo>
                <a:lnTo>
                  <a:pt x="335" y="20"/>
                </a:lnTo>
                <a:lnTo>
                  <a:pt x="337" y="20"/>
                </a:lnTo>
                <a:lnTo>
                  <a:pt x="338" y="20"/>
                </a:lnTo>
                <a:lnTo>
                  <a:pt x="339" y="19"/>
                </a:lnTo>
                <a:lnTo>
                  <a:pt x="340" y="19"/>
                </a:lnTo>
                <a:lnTo>
                  <a:pt x="341" y="19"/>
                </a:lnTo>
                <a:lnTo>
                  <a:pt x="343" y="19"/>
                </a:lnTo>
                <a:lnTo>
                  <a:pt x="344" y="19"/>
                </a:lnTo>
                <a:lnTo>
                  <a:pt x="345" y="19"/>
                </a:lnTo>
                <a:lnTo>
                  <a:pt x="346" y="18"/>
                </a:lnTo>
                <a:lnTo>
                  <a:pt x="348" y="18"/>
                </a:lnTo>
                <a:lnTo>
                  <a:pt x="349" y="18"/>
                </a:lnTo>
                <a:lnTo>
                  <a:pt x="350" y="17"/>
                </a:lnTo>
                <a:lnTo>
                  <a:pt x="351" y="17"/>
                </a:lnTo>
                <a:lnTo>
                  <a:pt x="352" y="17"/>
                </a:lnTo>
                <a:lnTo>
                  <a:pt x="354" y="16"/>
                </a:lnTo>
                <a:lnTo>
                  <a:pt x="355" y="16"/>
                </a:lnTo>
                <a:lnTo>
                  <a:pt x="356" y="14"/>
                </a:lnTo>
                <a:lnTo>
                  <a:pt x="357" y="13"/>
                </a:lnTo>
                <a:lnTo>
                  <a:pt x="359" y="13"/>
                </a:lnTo>
                <a:lnTo>
                  <a:pt x="360" y="13"/>
                </a:lnTo>
                <a:lnTo>
                  <a:pt x="361" y="12"/>
                </a:lnTo>
                <a:lnTo>
                  <a:pt x="362" y="12"/>
                </a:lnTo>
                <a:lnTo>
                  <a:pt x="363" y="12"/>
                </a:lnTo>
                <a:lnTo>
                  <a:pt x="365" y="11"/>
                </a:lnTo>
                <a:lnTo>
                  <a:pt x="366" y="11"/>
                </a:lnTo>
                <a:lnTo>
                  <a:pt x="367" y="11"/>
                </a:lnTo>
                <a:lnTo>
                  <a:pt x="368" y="11"/>
                </a:lnTo>
                <a:lnTo>
                  <a:pt x="370" y="9"/>
                </a:lnTo>
                <a:lnTo>
                  <a:pt x="371" y="9"/>
                </a:lnTo>
                <a:lnTo>
                  <a:pt x="372" y="9"/>
                </a:lnTo>
                <a:lnTo>
                  <a:pt x="373" y="9"/>
                </a:lnTo>
                <a:lnTo>
                  <a:pt x="374" y="8"/>
                </a:lnTo>
                <a:lnTo>
                  <a:pt x="376" y="8"/>
                </a:lnTo>
                <a:lnTo>
                  <a:pt x="377" y="8"/>
                </a:lnTo>
                <a:lnTo>
                  <a:pt x="378" y="8"/>
                </a:lnTo>
                <a:lnTo>
                  <a:pt x="379" y="7"/>
                </a:lnTo>
                <a:lnTo>
                  <a:pt x="381" y="7"/>
                </a:lnTo>
                <a:lnTo>
                  <a:pt x="382" y="6"/>
                </a:lnTo>
                <a:lnTo>
                  <a:pt x="383" y="6"/>
                </a:lnTo>
                <a:lnTo>
                  <a:pt x="384" y="6"/>
                </a:lnTo>
                <a:lnTo>
                  <a:pt x="385" y="5"/>
                </a:lnTo>
                <a:lnTo>
                  <a:pt x="387" y="5"/>
                </a:lnTo>
                <a:lnTo>
                  <a:pt x="388" y="5"/>
                </a:lnTo>
                <a:lnTo>
                  <a:pt x="389" y="5"/>
                </a:lnTo>
                <a:lnTo>
                  <a:pt x="390" y="3"/>
                </a:lnTo>
                <a:lnTo>
                  <a:pt x="392" y="3"/>
                </a:lnTo>
                <a:lnTo>
                  <a:pt x="393" y="3"/>
                </a:lnTo>
                <a:lnTo>
                  <a:pt x="394" y="3"/>
                </a:lnTo>
                <a:lnTo>
                  <a:pt x="395" y="3"/>
                </a:lnTo>
                <a:lnTo>
                  <a:pt x="396" y="5"/>
                </a:lnTo>
                <a:lnTo>
                  <a:pt x="398" y="5"/>
                </a:lnTo>
                <a:lnTo>
                  <a:pt x="399" y="5"/>
                </a:lnTo>
                <a:lnTo>
                  <a:pt x="400" y="5"/>
                </a:lnTo>
                <a:lnTo>
                  <a:pt x="401" y="6"/>
                </a:lnTo>
                <a:lnTo>
                  <a:pt x="402" y="6"/>
                </a:lnTo>
                <a:lnTo>
                  <a:pt x="404" y="6"/>
                </a:lnTo>
                <a:lnTo>
                  <a:pt x="405" y="7"/>
                </a:lnTo>
                <a:lnTo>
                  <a:pt x="406" y="7"/>
                </a:lnTo>
                <a:lnTo>
                  <a:pt x="407" y="7"/>
                </a:lnTo>
                <a:lnTo>
                  <a:pt x="409" y="8"/>
                </a:lnTo>
                <a:lnTo>
                  <a:pt x="410" y="8"/>
                </a:lnTo>
                <a:lnTo>
                  <a:pt x="411" y="8"/>
                </a:lnTo>
                <a:lnTo>
                  <a:pt x="412" y="8"/>
                </a:lnTo>
                <a:lnTo>
                  <a:pt x="413" y="8"/>
                </a:lnTo>
                <a:lnTo>
                  <a:pt x="415" y="9"/>
                </a:lnTo>
                <a:lnTo>
                  <a:pt x="416" y="9"/>
                </a:lnTo>
                <a:lnTo>
                  <a:pt x="417" y="9"/>
                </a:lnTo>
                <a:lnTo>
                  <a:pt x="418" y="9"/>
                </a:lnTo>
                <a:lnTo>
                  <a:pt x="420" y="11"/>
                </a:lnTo>
                <a:lnTo>
                  <a:pt x="421" y="11"/>
                </a:lnTo>
                <a:lnTo>
                  <a:pt x="422" y="11"/>
                </a:lnTo>
                <a:lnTo>
                  <a:pt x="423" y="12"/>
                </a:lnTo>
                <a:lnTo>
                  <a:pt x="424" y="12"/>
                </a:lnTo>
                <a:lnTo>
                  <a:pt x="426" y="13"/>
                </a:lnTo>
                <a:lnTo>
                  <a:pt x="427" y="13"/>
                </a:lnTo>
                <a:lnTo>
                  <a:pt x="428" y="14"/>
                </a:lnTo>
                <a:lnTo>
                  <a:pt x="429" y="14"/>
                </a:lnTo>
                <a:lnTo>
                  <a:pt x="431" y="16"/>
                </a:lnTo>
                <a:lnTo>
                  <a:pt x="432" y="16"/>
                </a:lnTo>
                <a:lnTo>
                  <a:pt x="433" y="17"/>
                </a:lnTo>
                <a:lnTo>
                  <a:pt x="434" y="17"/>
                </a:lnTo>
                <a:lnTo>
                  <a:pt x="435" y="18"/>
                </a:lnTo>
                <a:lnTo>
                  <a:pt x="437" y="18"/>
                </a:lnTo>
                <a:lnTo>
                  <a:pt x="438" y="18"/>
                </a:lnTo>
                <a:lnTo>
                  <a:pt x="439" y="18"/>
                </a:lnTo>
                <a:lnTo>
                  <a:pt x="440" y="19"/>
                </a:lnTo>
                <a:lnTo>
                  <a:pt x="442" y="19"/>
                </a:lnTo>
                <a:lnTo>
                  <a:pt x="443" y="19"/>
                </a:lnTo>
                <a:lnTo>
                  <a:pt x="444" y="19"/>
                </a:lnTo>
                <a:lnTo>
                  <a:pt x="445" y="19"/>
                </a:lnTo>
                <a:lnTo>
                  <a:pt x="446" y="20"/>
                </a:lnTo>
                <a:lnTo>
                  <a:pt x="448" y="20"/>
                </a:lnTo>
                <a:lnTo>
                  <a:pt x="449" y="20"/>
                </a:lnTo>
                <a:lnTo>
                  <a:pt x="450" y="20"/>
                </a:lnTo>
                <a:lnTo>
                  <a:pt x="451" y="22"/>
                </a:lnTo>
                <a:lnTo>
                  <a:pt x="452" y="22"/>
                </a:lnTo>
                <a:lnTo>
                  <a:pt x="454" y="22"/>
                </a:lnTo>
                <a:lnTo>
                  <a:pt x="455" y="22"/>
                </a:lnTo>
                <a:lnTo>
                  <a:pt x="456" y="23"/>
                </a:lnTo>
                <a:lnTo>
                  <a:pt x="457" y="23"/>
                </a:lnTo>
                <a:lnTo>
                  <a:pt x="459" y="23"/>
                </a:lnTo>
                <a:lnTo>
                  <a:pt x="460" y="24"/>
                </a:lnTo>
                <a:lnTo>
                  <a:pt x="461" y="24"/>
                </a:lnTo>
                <a:lnTo>
                  <a:pt x="462" y="24"/>
                </a:lnTo>
                <a:lnTo>
                  <a:pt x="463" y="25"/>
                </a:lnTo>
                <a:lnTo>
                  <a:pt x="465" y="25"/>
                </a:lnTo>
                <a:lnTo>
                  <a:pt x="466" y="25"/>
                </a:lnTo>
                <a:lnTo>
                  <a:pt x="467" y="25"/>
                </a:lnTo>
                <a:lnTo>
                  <a:pt x="468" y="25"/>
                </a:lnTo>
                <a:lnTo>
                  <a:pt x="470" y="25"/>
                </a:lnTo>
                <a:lnTo>
                  <a:pt x="471" y="25"/>
                </a:lnTo>
                <a:lnTo>
                  <a:pt x="472" y="25"/>
                </a:lnTo>
                <a:lnTo>
                  <a:pt x="473" y="25"/>
                </a:lnTo>
                <a:lnTo>
                  <a:pt x="474" y="25"/>
                </a:lnTo>
                <a:lnTo>
                  <a:pt x="476" y="25"/>
                </a:lnTo>
                <a:lnTo>
                  <a:pt x="477" y="25"/>
                </a:lnTo>
                <a:lnTo>
                  <a:pt x="478" y="25"/>
                </a:lnTo>
                <a:lnTo>
                  <a:pt x="479" y="24"/>
                </a:lnTo>
                <a:lnTo>
                  <a:pt x="481" y="24"/>
                </a:lnTo>
                <a:lnTo>
                  <a:pt x="482" y="24"/>
                </a:lnTo>
                <a:lnTo>
                  <a:pt x="483" y="24"/>
                </a:lnTo>
                <a:lnTo>
                  <a:pt x="484" y="24"/>
                </a:lnTo>
                <a:lnTo>
                  <a:pt x="485" y="24"/>
                </a:lnTo>
                <a:lnTo>
                  <a:pt x="487" y="25"/>
                </a:lnTo>
                <a:lnTo>
                  <a:pt x="488" y="25"/>
                </a:lnTo>
                <a:lnTo>
                  <a:pt x="489" y="25"/>
                </a:lnTo>
                <a:lnTo>
                  <a:pt x="490" y="25"/>
                </a:lnTo>
                <a:lnTo>
                  <a:pt x="492" y="27"/>
                </a:lnTo>
                <a:lnTo>
                  <a:pt x="493" y="27"/>
                </a:lnTo>
                <a:lnTo>
                  <a:pt x="494" y="27"/>
                </a:lnTo>
                <a:lnTo>
                  <a:pt x="495" y="28"/>
                </a:lnTo>
                <a:lnTo>
                  <a:pt x="496" y="28"/>
                </a:lnTo>
                <a:lnTo>
                  <a:pt x="498" y="28"/>
                </a:lnTo>
                <a:lnTo>
                  <a:pt x="499" y="28"/>
                </a:lnTo>
                <a:lnTo>
                  <a:pt x="500" y="29"/>
                </a:lnTo>
                <a:lnTo>
                  <a:pt x="501" y="29"/>
                </a:lnTo>
                <a:lnTo>
                  <a:pt x="503" y="29"/>
                </a:lnTo>
                <a:lnTo>
                  <a:pt x="504" y="29"/>
                </a:lnTo>
                <a:lnTo>
                  <a:pt x="505" y="30"/>
                </a:lnTo>
                <a:lnTo>
                  <a:pt x="506" y="30"/>
                </a:lnTo>
                <a:lnTo>
                  <a:pt x="507" y="30"/>
                </a:lnTo>
                <a:lnTo>
                  <a:pt x="509" y="30"/>
                </a:lnTo>
                <a:lnTo>
                  <a:pt x="510" y="30"/>
                </a:lnTo>
                <a:lnTo>
                  <a:pt x="511" y="30"/>
                </a:lnTo>
                <a:lnTo>
                  <a:pt x="512" y="31"/>
                </a:lnTo>
                <a:lnTo>
                  <a:pt x="513" y="31"/>
                </a:lnTo>
                <a:lnTo>
                  <a:pt x="515" y="31"/>
                </a:lnTo>
                <a:lnTo>
                  <a:pt x="516" y="31"/>
                </a:lnTo>
                <a:lnTo>
                  <a:pt x="517" y="31"/>
                </a:lnTo>
                <a:lnTo>
                  <a:pt x="518" y="31"/>
                </a:lnTo>
                <a:lnTo>
                  <a:pt x="520" y="31"/>
                </a:lnTo>
                <a:lnTo>
                  <a:pt x="521" y="31"/>
                </a:lnTo>
                <a:lnTo>
                  <a:pt x="522" y="33"/>
                </a:lnTo>
                <a:lnTo>
                  <a:pt x="523" y="33"/>
                </a:lnTo>
                <a:lnTo>
                  <a:pt x="524" y="33"/>
                </a:lnTo>
                <a:lnTo>
                  <a:pt x="526" y="33"/>
                </a:lnTo>
                <a:lnTo>
                  <a:pt x="527" y="34"/>
                </a:lnTo>
                <a:lnTo>
                  <a:pt x="528" y="34"/>
                </a:lnTo>
                <a:lnTo>
                  <a:pt x="529" y="34"/>
                </a:lnTo>
                <a:lnTo>
                  <a:pt x="531" y="35"/>
                </a:lnTo>
                <a:lnTo>
                  <a:pt x="532" y="35"/>
                </a:lnTo>
                <a:lnTo>
                  <a:pt x="533" y="36"/>
                </a:lnTo>
                <a:lnTo>
                  <a:pt x="534" y="36"/>
                </a:lnTo>
                <a:lnTo>
                  <a:pt x="535" y="36"/>
                </a:lnTo>
                <a:lnTo>
                  <a:pt x="537" y="38"/>
                </a:lnTo>
                <a:lnTo>
                  <a:pt x="538" y="38"/>
                </a:lnTo>
                <a:lnTo>
                  <a:pt x="539" y="38"/>
                </a:lnTo>
                <a:lnTo>
                  <a:pt x="540" y="39"/>
                </a:lnTo>
                <a:lnTo>
                  <a:pt x="542" y="39"/>
                </a:lnTo>
                <a:lnTo>
                  <a:pt x="543" y="39"/>
                </a:lnTo>
                <a:lnTo>
                  <a:pt x="544" y="39"/>
                </a:lnTo>
                <a:lnTo>
                  <a:pt x="545" y="39"/>
                </a:lnTo>
                <a:lnTo>
                  <a:pt x="546" y="39"/>
                </a:lnTo>
                <a:lnTo>
                  <a:pt x="548" y="39"/>
                </a:lnTo>
                <a:lnTo>
                  <a:pt x="549" y="39"/>
                </a:lnTo>
                <a:lnTo>
                  <a:pt x="550" y="39"/>
                </a:lnTo>
                <a:lnTo>
                  <a:pt x="551" y="39"/>
                </a:lnTo>
                <a:lnTo>
                  <a:pt x="553" y="39"/>
                </a:lnTo>
                <a:lnTo>
                  <a:pt x="554" y="40"/>
                </a:lnTo>
                <a:lnTo>
                  <a:pt x="555" y="40"/>
                </a:lnTo>
                <a:lnTo>
                  <a:pt x="556" y="40"/>
                </a:lnTo>
                <a:lnTo>
                  <a:pt x="557" y="40"/>
                </a:lnTo>
                <a:lnTo>
                  <a:pt x="559" y="41"/>
                </a:lnTo>
                <a:lnTo>
                  <a:pt x="560" y="41"/>
                </a:lnTo>
                <a:lnTo>
                  <a:pt x="561" y="41"/>
                </a:lnTo>
                <a:lnTo>
                  <a:pt x="562" y="42"/>
                </a:lnTo>
                <a:lnTo>
                  <a:pt x="563" y="42"/>
                </a:lnTo>
                <a:lnTo>
                  <a:pt x="565" y="44"/>
                </a:lnTo>
                <a:lnTo>
                  <a:pt x="566" y="44"/>
                </a:lnTo>
                <a:lnTo>
                  <a:pt x="567" y="45"/>
                </a:lnTo>
                <a:lnTo>
                  <a:pt x="568" y="45"/>
                </a:lnTo>
                <a:lnTo>
                  <a:pt x="570" y="46"/>
                </a:lnTo>
                <a:lnTo>
                  <a:pt x="571" y="46"/>
                </a:lnTo>
                <a:lnTo>
                  <a:pt x="572" y="46"/>
                </a:lnTo>
                <a:lnTo>
                  <a:pt x="573" y="47"/>
                </a:lnTo>
                <a:lnTo>
                  <a:pt x="574" y="47"/>
                </a:lnTo>
                <a:lnTo>
                  <a:pt x="576" y="47"/>
                </a:lnTo>
                <a:lnTo>
                  <a:pt x="577" y="49"/>
                </a:lnTo>
                <a:lnTo>
                  <a:pt x="578" y="49"/>
                </a:lnTo>
                <a:lnTo>
                  <a:pt x="579" y="49"/>
                </a:lnTo>
                <a:lnTo>
                  <a:pt x="581" y="50"/>
                </a:lnTo>
                <a:lnTo>
                  <a:pt x="582" y="50"/>
                </a:lnTo>
                <a:lnTo>
                  <a:pt x="583" y="50"/>
                </a:lnTo>
                <a:lnTo>
                  <a:pt x="584" y="51"/>
                </a:lnTo>
                <a:lnTo>
                  <a:pt x="585" y="51"/>
                </a:lnTo>
                <a:lnTo>
                  <a:pt x="587" y="51"/>
                </a:lnTo>
                <a:lnTo>
                  <a:pt x="588" y="51"/>
                </a:lnTo>
                <a:lnTo>
                  <a:pt x="589" y="51"/>
                </a:lnTo>
                <a:lnTo>
                  <a:pt x="590" y="52"/>
                </a:lnTo>
                <a:lnTo>
                  <a:pt x="592" y="52"/>
                </a:lnTo>
                <a:lnTo>
                  <a:pt x="593" y="52"/>
                </a:lnTo>
                <a:lnTo>
                  <a:pt x="594" y="52"/>
                </a:lnTo>
                <a:lnTo>
                  <a:pt x="595" y="52"/>
                </a:lnTo>
                <a:lnTo>
                  <a:pt x="596" y="53"/>
                </a:lnTo>
                <a:lnTo>
                  <a:pt x="598" y="53"/>
                </a:lnTo>
                <a:lnTo>
                  <a:pt x="599" y="53"/>
                </a:lnTo>
                <a:lnTo>
                  <a:pt x="600" y="53"/>
                </a:lnTo>
                <a:lnTo>
                  <a:pt x="601" y="53"/>
                </a:lnTo>
                <a:lnTo>
                  <a:pt x="603" y="55"/>
                </a:lnTo>
                <a:lnTo>
                  <a:pt x="604" y="55"/>
                </a:lnTo>
                <a:lnTo>
                  <a:pt x="605" y="55"/>
                </a:lnTo>
                <a:lnTo>
                  <a:pt x="606" y="55"/>
                </a:lnTo>
                <a:lnTo>
                  <a:pt x="607" y="55"/>
                </a:lnTo>
                <a:lnTo>
                  <a:pt x="609" y="55"/>
                </a:lnTo>
                <a:lnTo>
                  <a:pt x="610" y="55"/>
                </a:lnTo>
                <a:lnTo>
                  <a:pt x="611" y="55"/>
                </a:lnTo>
                <a:lnTo>
                  <a:pt x="612" y="53"/>
                </a:lnTo>
                <a:lnTo>
                  <a:pt x="614" y="53"/>
                </a:lnTo>
                <a:lnTo>
                  <a:pt x="615" y="53"/>
                </a:lnTo>
                <a:lnTo>
                  <a:pt x="616" y="52"/>
                </a:lnTo>
                <a:lnTo>
                  <a:pt x="617" y="52"/>
                </a:lnTo>
                <a:lnTo>
                  <a:pt x="618" y="52"/>
                </a:lnTo>
                <a:lnTo>
                  <a:pt x="620" y="52"/>
                </a:lnTo>
                <a:lnTo>
                  <a:pt x="621" y="52"/>
                </a:lnTo>
                <a:lnTo>
                  <a:pt x="622" y="51"/>
                </a:lnTo>
                <a:lnTo>
                  <a:pt x="623" y="51"/>
                </a:lnTo>
                <a:lnTo>
                  <a:pt x="624" y="51"/>
                </a:lnTo>
                <a:lnTo>
                  <a:pt x="626" y="51"/>
                </a:lnTo>
                <a:lnTo>
                  <a:pt x="627" y="52"/>
                </a:lnTo>
                <a:lnTo>
                  <a:pt x="628" y="52"/>
                </a:lnTo>
                <a:lnTo>
                  <a:pt x="629" y="52"/>
                </a:lnTo>
                <a:lnTo>
                  <a:pt x="631" y="52"/>
                </a:lnTo>
                <a:lnTo>
                  <a:pt x="632" y="52"/>
                </a:lnTo>
                <a:lnTo>
                  <a:pt x="633" y="52"/>
                </a:lnTo>
                <a:lnTo>
                  <a:pt x="634" y="53"/>
                </a:lnTo>
                <a:lnTo>
                  <a:pt x="635" y="53"/>
                </a:lnTo>
                <a:lnTo>
                  <a:pt x="637" y="53"/>
                </a:lnTo>
                <a:lnTo>
                  <a:pt x="638" y="53"/>
                </a:lnTo>
                <a:lnTo>
                  <a:pt x="639" y="53"/>
                </a:lnTo>
                <a:lnTo>
                  <a:pt x="640" y="55"/>
                </a:lnTo>
                <a:lnTo>
                  <a:pt x="642" y="55"/>
                </a:lnTo>
                <a:lnTo>
                  <a:pt x="643" y="55"/>
                </a:lnTo>
                <a:lnTo>
                  <a:pt x="644" y="55"/>
                </a:lnTo>
                <a:lnTo>
                  <a:pt x="645" y="56"/>
                </a:lnTo>
                <a:lnTo>
                  <a:pt x="646" y="56"/>
                </a:lnTo>
                <a:lnTo>
                  <a:pt x="648" y="56"/>
                </a:lnTo>
                <a:lnTo>
                  <a:pt x="649" y="57"/>
                </a:lnTo>
                <a:lnTo>
                  <a:pt x="650" y="57"/>
                </a:lnTo>
                <a:lnTo>
                  <a:pt x="651" y="58"/>
                </a:lnTo>
                <a:lnTo>
                  <a:pt x="653" y="58"/>
                </a:lnTo>
                <a:lnTo>
                  <a:pt x="654" y="58"/>
                </a:lnTo>
                <a:lnTo>
                  <a:pt x="655" y="60"/>
                </a:lnTo>
                <a:lnTo>
                  <a:pt x="656" y="60"/>
                </a:lnTo>
                <a:lnTo>
                  <a:pt x="657" y="60"/>
                </a:lnTo>
                <a:lnTo>
                  <a:pt x="659" y="60"/>
                </a:lnTo>
                <a:lnTo>
                  <a:pt x="660" y="61"/>
                </a:lnTo>
                <a:lnTo>
                  <a:pt x="661" y="61"/>
                </a:lnTo>
                <a:lnTo>
                  <a:pt x="662" y="61"/>
                </a:lnTo>
                <a:lnTo>
                  <a:pt x="664" y="61"/>
                </a:lnTo>
                <a:lnTo>
                  <a:pt x="665" y="61"/>
                </a:lnTo>
                <a:lnTo>
                  <a:pt x="666" y="61"/>
                </a:lnTo>
                <a:lnTo>
                  <a:pt x="667" y="61"/>
                </a:lnTo>
                <a:lnTo>
                  <a:pt x="668" y="61"/>
                </a:lnTo>
                <a:lnTo>
                  <a:pt x="670" y="61"/>
                </a:lnTo>
                <a:lnTo>
                  <a:pt x="671" y="61"/>
                </a:lnTo>
                <a:lnTo>
                  <a:pt x="672" y="61"/>
                </a:lnTo>
              </a:path>
            </a:pathLst>
          </a:custGeom>
          <a:noFill/>
          <a:ln w="25400">
            <a:solidFill>
              <a:srgbClr val="008000"/>
            </a:solidFill>
            <a:prstDash val="solid"/>
            <a:round/>
            <a:headEnd/>
            <a:tailEnd/>
          </a:ln>
        </p:spPr>
        <p:txBody>
          <a:bodyPr/>
          <a:lstStyle/>
          <a:p>
            <a:endParaRPr lang="zh-CN" altLang="en-US"/>
          </a:p>
        </p:txBody>
      </p:sp>
      <p:sp>
        <p:nvSpPr>
          <p:cNvPr id="1301594" name="Rectangle 90"/>
          <p:cNvSpPr>
            <a:spLocks noChangeArrowheads="1"/>
          </p:cNvSpPr>
          <p:nvPr/>
        </p:nvSpPr>
        <p:spPr bwMode="auto">
          <a:xfrm>
            <a:off x="5105400" y="1174750"/>
            <a:ext cx="279400" cy="182563"/>
          </a:xfrm>
          <a:prstGeom prst="rect">
            <a:avLst/>
          </a:prstGeom>
          <a:noFill/>
          <a:ln w="25400">
            <a:noFill/>
            <a:miter lim="800000"/>
            <a:headEnd/>
            <a:tailEnd/>
          </a:ln>
        </p:spPr>
        <p:txBody>
          <a:bodyPr wrap="none" lIns="0" tIns="0" rIns="0" bIns="0">
            <a:spAutoFit/>
          </a:bodyPr>
          <a:lstStyle/>
          <a:p>
            <a:r>
              <a:rPr kumimoji="1" lang="en-US" altLang="zh-CN" sz="1200"/>
              <a:t>AF4</a:t>
            </a:r>
            <a:endParaRPr kumimoji="1" lang="en-US" altLang="zh-CN" sz="1200">
              <a:latin typeface="Times New Roman" pitchFamily="18" charset="0"/>
            </a:endParaRPr>
          </a:p>
        </p:txBody>
      </p:sp>
      <p:sp>
        <p:nvSpPr>
          <p:cNvPr id="1301595" name="Rectangle 91"/>
          <p:cNvSpPr>
            <a:spLocks noChangeArrowheads="1"/>
          </p:cNvSpPr>
          <p:nvPr/>
        </p:nvSpPr>
        <p:spPr bwMode="auto">
          <a:xfrm>
            <a:off x="5803900" y="1168400"/>
            <a:ext cx="153988" cy="30163"/>
          </a:xfrm>
          <a:prstGeom prst="rect">
            <a:avLst/>
          </a:prstGeom>
          <a:noFill/>
          <a:ln w="25400">
            <a:noFill/>
            <a:miter lim="800000"/>
            <a:headEnd/>
            <a:tailEnd/>
          </a:ln>
        </p:spPr>
        <p:txBody>
          <a:bodyPr wrap="none" lIns="0" tIns="0" rIns="0" bIns="0">
            <a:spAutoFit/>
          </a:bodyPr>
          <a:lstStyle/>
          <a:p>
            <a:r>
              <a:rPr kumimoji="1" lang="en-US" altLang="zh-CN" sz="200">
                <a:latin typeface="Small Fonts" charset="0"/>
              </a:rPr>
              <a:t>Electrode: AF4</a:t>
            </a:r>
            <a:endParaRPr kumimoji="1" lang="en-US" altLang="zh-CN" sz="2400">
              <a:latin typeface="Times New Roman" pitchFamily="18" charset="0"/>
            </a:endParaRPr>
          </a:p>
        </p:txBody>
      </p:sp>
      <p:sp>
        <p:nvSpPr>
          <p:cNvPr id="1301596" name="Rectangle 92"/>
          <p:cNvSpPr>
            <a:spLocks noChangeArrowheads="1"/>
          </p:cNvSpPr>
          <p:nvPr/>
        </p:nvSpPr>
        <p:spPr bwMode="auto">
          <a:xfrm>
            <a:off x="3810000" y="717550"/>
            <a:ext cx="1525588" cy="817563"/>
          </a:xfrm>
          <a:prstGeom prst="rect">
            <a:avLst/>
          </a:prstGeom>
          <a:noFill/>
          <a:ln w="25400">
            <a:noFill/>
            <a:miter lim="800000"/>
            <a:headEnd/>
            <a:tailEnd/>
          </a:ln>
        </p:spPr>
        <p:txBody>
          <a:bodyPr/>
          <a:lstStyle/>
          <a:p>
            <a:endParaRPr lang="zh-CN" altLang="en-US"/>
          </a:p>
        </p:txBody>
      </p:sp>
      <p:sp>
        <p:nvSpPr>
          <p:cNvPr id="1301597" name="Line 93"/>
          <p:cNvSpPr>
            <a:spLocks noChangeShapeType="1"/>
          </p:cNvSpPr>
          <p:nvPr/>
        </p:nvSpPr>
        <p:spPr bwMode="auto">
          <a:xfrm>
            <a:off x="4038600" y="1030288"/>
            <a:ext cx="1066800" cy="1587"/>
          </a:xfrm>
          <a:prstGeom prst="line">
            <a:avLst/>
          </a:prstGeom>
          <a:noFill/>
          <a:ln w="25400">
            <a:solidFill>
              <a:srgbClr val="400040"/>
            </a:solidFill>
            <a:round/>
            <a:headEnd/>
            <a:tailEnd/>
          </a:ln>
        </p:spPr>
        <p:txBody>
          <a:bodyPr/>
          <a:lstStyle/>
          <a:p>
            <a:endParaRPr lang="zh-CN" altLang="en-US"/>
          </a:p>
        </p:txBody>
      </p:sp>
      <p:sp>
        <p:nvSpPr>
          <p:cNvPr id="1301598" name="Line 94"/>
          <p:cNvSpPr>
            <a:spLocks noChangeShapeType="1"/>
          </p:cNvSpPr>
          <p:nvPr/>
        </p:nvSpPr>
        <p:spPr bwMode="auto">
          <a:xfrm>
            <a:off x="4144963" y="839788"/>
            <a:ext cx="1587" cy="573087"/>
          </a:xfrm>
          <a:prstGeom prst="line">
            <a:avLst/>
          </a:prstGeom>
          <a:noFill/>
          <a:ln w="25400">
            <a:solidFill>
              <a:srgbClr val="400040"/>
            </a:solidFill>
            <a:round/>
            <a:headEnd/>
            <a:tailEnd/>
          </a:ln>
        </p:spPr>
        <p:txBody>
          <a:bodyPr/>
          <a:lstStyle/>
          <a:p>
            <a:endParaRPr lang="zh-CN" altLang="en-US"/>
          </a:p>
        </p:txBody>
      </p:sp>
      <p:sp>
        <p:nvSpPr>
          <p:cNvPr id="1301599" name="Rectangle 95"/>
          <p:cNvSpPr>
            <a:spLocks noChangeArrowheads="1"/>
          </p:cNvSpPr>
          <p:nvPr/>
        </p:nvSpPr>
        <p:spPr bwMode="auto">
          <a:xfrm>
            <a:off x="4592638" y="1474788"/>
            <a:ext cx="50800" cy="46037"/>
          </a:xfrm>
          <a:prstGeom prst="rect">
            <a:avLst/>
          </a:prstGeom>
          <a:noFill/>
          <a:ln w="25400">
            <a:noFill/>
            <a:miter lim="800000"/>
            <a:headEnd/>
            <a:tailEnd/>
          </a:ln>
        </p:spPr>
        <p:txBody>
          <a:bodyPr wrap="none" lIns="0" tIns="0" rIns="0" bIns="0">
            <a:spAutoFit/>
          </a:bodyPr>
          <a:lstStyle/>
          <a:p>
            <a:r>
              <a:rPr kumimoji="1" lang="en-US" altLang="zh-CN" sz="300"/>
              <a:t>ms</a:t>
            </a:r>
            <a:endParaRPr kumimoji="1" lang="en-US" altLang="zh-CN" sz="2400">
              <a:latin typeface="Times New Roman" pitchFamily="18" charset="0"/>
            </a:endParaRPr>
          </a:p>
        </p:txBody>
      </p:sp>
      <p:sp>
        <p:nvSpPr>
          <p:cNvPr id="1301600" name="Line 96"/>
          <p:cNvSpPr>
            <a:spLocks noChangeShapeType="1"/>
          </p:cNvSpPr>
          <p:nvPr/>
        </p:nvSpPr>
        <p:spPr bwMode="auto">
          <a:xfrm flipV="1">
            <a:off x="4038600" y="1011238"/>
            <a:ext cx="1588" cy="38100"/>
          </a:xfrm>
          <a:prstGeom prst="line">
            <a:avLst/>
          </a:prstGeom>
          <a:noFill/>
          <a:ln w="25400">
            <a:solidFill>
              <a:srgbClr val="400040"/>
            </a:solidFill>
            <a:round/>
            <a:headEnd/>
            <a:tailEnd/>
          </a:ln>
        </p:spPr>
        <p:txBody>
          <a:bodyPr/>
          <a:lstStyle/>
          <a:p>
            <a:endParaRPr lang="zh-CN" altLang="en-US"/>
          </a:p>
        </p:txBody>
      </p:sp>
      <p:sp>
        <p:nvSpPr>
          <p:cNvPr id="1301601" name="Rectangle 97"/>
          <p:cNvSpPr>
            <a:spLocks noChangeArrowheads="1"/>
          </p:cNvSpPr>
          <p:nvPr/>
        </p:nvSpPr>
        <p:spPr bwMode="auto">
          <a:xfrm>
            <a:off x="3994150" y="1052513"/>
            <a:ext cx="106363" cy="46037"/>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1602" name="Line 98"/>
          <p:cNvSpPr>
            <a:spLocks noChangeShapeType="1"/>
          </p:cNvSpPr>
          <p:nvPr/>
        </p:nvSpPr>
        <p:spPr bwMode="auto">
          <a:xfrm flipV="1">
            <a:off x="4144963" y="1011238"/>
            <a:ext cx="1587" cy="38100"/>
          </a:xfrm>
          <a:prstGeom prst="line">
            <a:avLst/>
          </a:prstGeom>
          <a:noFill/>
          <a:ln w="25400">
            <a:solidFill>
              <a:srgbClr val="400040"/>
            </a:solidFill>
            <a:round/>
            <a:headEnd/>
            <a:tailEnd/>
          </a:ln>
        </p:spPr>
        <p:txBody>
          <a:bodyPr/>
          <a:lstStyle/>
          <a:p>
            <a:endParaRPr lang="zh-CN" altLang="en-US"/>
          </a:p>
        </p:txBody>
      </p:sp>
      <p:sp>
        <p:nvSpPr>
          <p:cNvPr id="1301603" name="Rectangle 99"/>
          <p:cNvSpPr>
            <a:spLocks noChangeArrowheads="1"/>
          </p:cNvSpPr>
          <p:nvPr/>
        </p:nvSpPr>
        <p:spPr bwMode="auto">
          <a:xfrm>
            <a:off x="4124325" y="1052513"/>
            <a:ext cx="52388" cy="46037"/>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1604" name="Line 100"/>
          <p:cNvSpPr>
            <a:spLocks noChangeShapeType="1"/>
          </p:cNvSpPr>
          <p:nvPr/>
        </p:nvSpPr>
        <p:spPr bwMode="auto">
          <a:xfrm flipV="1">
            <a:off x="4251325" y="1011238"/>
            <a:ext cx="1588" cy="38100"/>
          </a:xfrm>
          <a:prstGeom prst="line">
            <a:avLst/>
          </a:prstGeom>
          <a:noFill/>
          <a:ln w="25400">
            <a:solidFill>
              <a:srgbClr val="400040"/>
            </a:solidFill>
            <a:round/>
            <a:headEnd/>
            <a:tailEnd/>
          </a:ln>
        </p:spPr>
        <p:txBody>
          <a:bodyPr/>
          <a:lstStyle/>
          <a:p>
            <a:endParaRPr lang="zh-CN" altLang="en-US"/>
          </a:p>
        </p:txBody>
      </p:sp>
      <p:sp>
        <p:nvSpPr>
          <p:cNvPr id="1301605" name="Rectangle 101"/>
          <p:cNvSpPr>
            <a:spLocks noChangeArrowheads="1"/>
          </p:cNvSpPr>
          <p:nvPr/>
        </p:nvSpPr>
        <p:spPr bwMode="auto">
          <a:xfrm>
            <a:off x="4213225" y="1052513"/>
            <a:ext cx="93663" cy="46037"/>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1606" name="Line 102"/>
          <p:cNvSpPr>
            <a:spLocks noChangeShapeType="1"/>
          </p:cNvSpPr>
          <p:nvPr/>
        </p:nvSpPr>
        <p:spPr bwMode="auto">
          <a:xfrm flipV="1">
            <a:off x="4357688" y="1011238"/>
            <a:ext cx="1587" cy="38100"/>
          </a:xfrm>
          <a:prstGeom prst="line">
            <a:avLst/>
          </a:prstGeom>
          <a:noFill/>
          <a:ln w="25400">
            <a:solidFill>
              <a:srgbClr val="400040"/>
            </a:solidFill>
            <a:round/>
            <a:headEnd/>
            <a:tailEnd/>
          </a:ln>
        </p:spPr>
        <p:txBody>
          <a:bodyPr/>
          <a:lstStyle/>
          <a:p>
            <a:endParaRPr lang="zh-CN" altLang="en-US"/>
          </a:p>
        </p:txBody>
      </p:sp>
      <p:sp>
        <p:nvSpPr>
          <p:cNvPr id="1301607" name="Rectangle 103"/>
          <p:cNvSpPr>
            <a:spLocks noChangeArrowheads="1"/>
          </p:cNvSpPr>
          <p:nvPr/>
        </p:nvSpPr>
        <p:spPr bwMode="auto">
          <a:xfrm>
            <a:off x="4319588" y="1052513"/>
            <a:ext cx="93662" cy="46037"/>
          </a:xfrm>
          <a:prstGeom prst="rect">
            <a:avLst/>
          </a:prstGeom>
          <a:noFill/>
          <a:ln w="25400">
            <a:noFill/>
            <a:miter lim="800000"/>
            <a:headEnd/>
            <a:tailEnd/>
          </a:ln>
        </p:spPr>
        <p:txBody>
          <a:bodyPr wrap="none" lIns="0" tIns="0" rIns="0" bIns="0">
            <a:spAutoFit/>
          </a:bodyPr>
          <a:lstStyle/>
          <a:p>
            <a:r>
              <a:rPr kumimoji="1" lang="en-US" altLang="zh-CN" sz="300"/>
              <a:t>200.0</a:t>
            </a:r>
            <a:endParaRPr kumimoji="1" lang="en-US" altLang="zh-CN" sz="2400">
              <a:latin typeface="Times New Roman" pitchFamily="18" charset="0"/>
            </a:endParaRPr>
          </a:p>
        </p:txBody>
      </p:sp>
      <p:sp>
        <p:nvSpPr>
          <p:cNvPr id="1301608" name="Line 104"/>
          <p:cNvSpPr>
            <a:spLocks noChangeShapeType="1"/>
          </p:cNvSpPr>
          <p:nvPr/>
        </p:nvSpPr>
        <p:spPr bwMode="auto">
          <a:xfrm flipV="1">
            <a:off x="4464050" y="1011238"/>
            <a:ext cx="1588" cy="38100"/>
          </a:xfrm>
          <a:prstGeom prst="line">
            <a:avLst/>
          </a:prstGeom>
          <a:noFill/>
          <a:ln w="25400">
            <a:solidFill>
              <a:srgbClr val="400040"/>
            </a:solidFill>
            <a:round/>
            <a:headEnd/>
            <a:tailEnd/>
          </a:ln>
        </p:spPr>
        <p:txBody>
          <a:bodyPr/>
          <a:lstStyle/>
          <a:p>
            <a:endParaRPr lang="zh-CN" altLang="en-US"/>
          </a:p>
        </p:txBody>
      </p:sp>
      <p:sp>
        <p:nvSpPr>
          <p:cNvPr id="1301609" name="Rectangle 105"/>
          <p:cNvSpPr>
            <a:spLocks noChangeArrowheads="1"/>
          </p:cNvSpPr>
          <p:nvPr/>
        </p:nvSpPr>
        <p:spPr bwMode="auto">
          <a:xfrm>
            <a:off x="4425950" y="1052513"/>
            <a:ext cx="93663" cy="46037"/>
          </a:xfrm>
          <a:prstGeom prst="rect">
            <a:avLst/>
          </a:prstGeom>
          <a:noFill/>
          <a:ln w="25400">
            <a:noFill/>
            <a:miter lim="800000"/>
            <a:headEnd/>
            <a:tailEnd/>
          </a:ln>
        </p:spPr>
        <p:txBody>
          <a:bodyPr wrap="none" lIns="0" tIns="0" rIns="0" bIns="0">
            <a:spAutoFit/>
          </a:bodyPr>
          <a:lstStyle/>
          <a:p>
            <a:r>
              <a:rPr kumimoji="1" lang="en-US" altLang="zh-CN" sz="300"/>
              <a:t>300.0</a:t>
            </a:r>
            <a:endParaRPr kumimoji="1" lang="en-US" altLang="zh-CN" sz="2400">
              <a:latin typeface="Times New Roman" pitchFamily="18" charset="0"/>
            </a:endParaRPr>
          </a:p>
        </p:txBody>
      </p:sp>
      <p:sp>
        <p:nvSpPr>
          <p:cNvPr id="1301610" name="Line 106"/>
          <p:cNvSpPr>
            <a:spLocks noChangeShapeType="1"/>
          </p:cNvSpPr>
          <p:nvPr/>
        </p:nvSpPr>
        <p:spPr bwMode="auto">
          <a:xfrm flipV="1">
            <a:off x="4573588" y="1011238"/>
            <a:ext cx="1587" cy="38100"/>
          </a:xfrm>
          <a:prstGeom prst="line">
            <a:avLst/>
          </a:prstGeom>
          <a:noFill/>
          <a:ln w="25400">
            <a:solidFill>
              <a:srgbClr val="400040"/>
            </a:solidFill>
            <a:round/>
            <a:headEnd/>
            <a:tailEnd/>
          </a:ln>
        </p:spPr>
        <p:txBody>
          <a:bodyPr/>
          <a:lstStyle/>
          <a:p>
            <a:endParaRPr lang="zh-CN" altLang="en-US"/>
          </a:p>
        </p:txBody>
      </p:sp>
      <p:sp>
        <p:nvSpPr>
          <p:cNvPr id="1301611" name="Rectangle 107"/>
          <p:cNvSpPr>
            <a:spLocks noChangeArrowheads="1"/>
          </p:cNvSpPr>
          <p:nvPr/>
        </p:nvSpPr>
        <p:spPr bwMode="auto">
          <a:xfrm>
            <a:off x="4533900" y="1052513"/>
            <a:ext cx="93663" cy="46037"/>
          </a:xfrm>
          <a:prstGeom prst="rect">
            <a:avLst/>
          </a:prstGeom>
          <a:noFill/>
          <a:ln w="25400">
            <a:noFill/>
            <a:miter lim="800000"/>
            <a:headEnd/>
            <a:tailEnd/>
          </a:ln>
        </p:spPr>
        <p:txBody>
          <a:bodyPr wrap="none" lIns="0" tIns="0" rIns="0" bIns="0">
            <a:spAutoFit/>
          </a:bodyPr>
          <a:lstStyle/>
          <a:p>
            <a:r>
              <a:rPr kumimoji="1" lang="en-US" altLang="zh-CN" sz="300"/>
              <a:t>400.0</a:t>
            </a:r>
            <a:endParaRPr kumimoji="1" lang="en-US" altLang="zh-CN" sz="2400">
              <a:latin typeface="Times New Roman" pitchFamily="18" charset="0"/>
            </a:endParaRPr>
          </a:p>
        </p:txBody>
      </p:sp>
      <p:sp>
        <p:nvSpPr>
          <p:cNvPr id="1301612" name="Line 108"/>
          <p:cNvSpPr>
            <a:spLocks noChangeShapeType="1"/>
          </p:cNvSpPr>
          <p:nvPr/>
        </p:nvSpPr>
        <p:spPr bwMode="auto">
          <a:xfrm flipV="1">
            <a:off x="4679950" y="1011238"/>
            <a:ext cx="1588" cy="38100"/>
          </a:xfrm>
          <a:prstGeom prst="line">
            <a:avLst/>
          </a:prstGeom>
          <a:noFill/>
          <a:ln w="25400">
            <a:solidFill>
              <a:srgbClr val="400040"/>
            </a:solidFill>
            <a:round/>
            <a:headEnd/>
            <a:tailEnd/>
          </a:ln>
        </p:spPr>
        <p:txBody>
          <a:bodyPr/>
          <a:lstStyle/>
          <a:p>
            <a:endParaRPr lang="zh-CN" altLang="en-US"/>
          </a:p>
        </p:txBody>
      </p:sp>
      <p:sp>
        <p:nvSpPr>
          <p:cNvPr id="1301613" name="Rectangle 109"/>
          <p:cNvSpPr>
            <a:spLocks noChangeArrowheads="1"/>
          </p:cNvSpPr>
          <p:nvPr/>
        </p:nvSpPr>
        <p:spPr bwMode="auto">
          <a:xfrm>
            <a:off x="4640263" y="1052513"/>
            <a:ext cx="93662" cy="46037"/>
          </a:xfrm>
          <a:prstGeom prst="rect">
            <a:avLst/>
          </a:prstGeom>
          <a:noFill/>
          <a:ln w="25400">
            <a:noFill/>
            <a:miter lim="800000"/>
            <a:headEnd/>
            <a:tailEnd/>
          </a:ln>
        </p:spPr>
        <p:txBody>
          <a:bodyPr wrap="none" lIns="0" tIns="0" rIns="0" bIns="0">
            <a:spAutoFit/>
          </a:bodyPr>
          <a:lstStyle/>
          <a:p>
            <a:r>
              <a:rPr kumimoji="1" lang="en-US" altLang="zh-CN" sz="300"/>
              <a:t>500.0</a:t>
            </a:r>
            <a:endParaRPr kumimoji="1" lang="en-US" altLang="zh-CN" sz="2400">
              <a:latin typeface="Times New Roman" pitchFamily="18" charset="0"/>
            </a:endParaRPr>
          </a:p>
        </p:txBody>
      </p:sp>
      <p:sp>
        <p:nvSpPr>
          <p:cNvPr id="1301614" name="Line 110"/>
          <p:cNvSpPr>
            <a:spLocks noChangeShapeType="1"/>
          </p:cNvSpPr>
          <p:nvPr/>
        </p:nvSpPr>
        <p:spPr bwMode="auto">
          <a:xfrm flipV="1">
            <a:off x="4786313" y="1011238"/>
            <a:ext cx="1587" cy="38100"/>
          </a:xfrm>
          <a:prstGeom prst="line">
            <a:avLst/>
          </a:prstGeom>
          <a:noFill/>
          <a:ln w="25400">
            <a:solidFill>
              <a:srgbClr val="400040"/>
            </a:solidFill>
            <a:round/>
            <a:headEnd/>
            <a:tailEnd/>
          </a:ln>
        </p:spPr>
        <p:txBody>
          <a:bodyPr/>
          <a:lstStyle/>
          <a:p>
            <a:endParaRPr lang="zh-CN" altLang="en-US"/>
          </a:p>
        </p:txBody>
      </p:sp>
      <p:sp>
        <p:nvSpPr>
          <p:cNvPr id="1301615" name="Rectangle 111"/>
          <p:cNvSpPr>
            <a:spLocks noChangeArrowheads="1"/>
          </p:cNvSpPr>
          <p:nvPr/>
        </p:nvSpPr>
        <p:spPr bwMode="auto">
          <a:xfrm>
            <a:off x="4746625" y="1052513"/>
            <a:ext cx="93663" cy="46037"/>
          </a:xfrm>
          <a:prstGeom prst="rect">
            <a:avLst/>
          </a:prstGeom>
          <a:noFill/>
          <a:ln w="25400">
            <a:noFill/>
            <a:miter lim="800000"/>
            <a:headEnd/>
            <a:tailEnd/>
          </a:ln>
        </p:spPr>
        <p:txBody>
          <a:bodyPr wrap="none" lIns="0" tIns="0" rIns="0" bIns="0">
            <a:spAutoFit/>
          </a:bodyPr>
          <a:lstStyle/>
          <a:p>
            <a:r>
              <a:rPr kumimoji="1" lang="en-US" altLang="zh-CN" sz="300"/>
              <a:t>600.0</a:t>
            </a:r>
            <a:endParaRPr kumimoji="1" lang="en-US" altLang="zh-CN" sz="2400">
              <a:latin typeface="Times New Roman" pitchFamily="18" charset="0"/>
            </a:endParaRPr>
          </a:p>
        </p:txBody>
      </p:sp>
      <p:sp>
        <p:nvSpPr>
          <p:cNvPr id="1301616" name="Line 112"/>
          <p:cNvSpPr>
            <a:spLocks noChangeShapeType="1"/>
          </p:cNvSpPr>
          <p:nvPr/>
        </p:nvSpPr>
        <p:spPr bwMode="auto">
          <a:xfrm flipV="1">
            <a:off x="4892675" y="1011238"/>
            <a:ext cx="1588" cy="38100"/>
          </a:xfrm>
          <a:prstGeom prst="line">
            <a:avLst/>
          </a:prstGeom>
          <a:noFill/>
          <a:ln w="25400">
            <a:solidFill>
              <a:srgbClr val="400040"/>
            </a:solidFill>
            <a:round/>
            <a:headEnd/>
            <a:tailEnd/>
          </a:ln>
        </p:spPr>
        <p:txBody>
          <a:bodyPr/>
          <a:lstStyle/>
          <a:p>
            <a:endParaRPr lang="zh-CN" altLang="en-US"/>
          </a:p>
        </p:txBody>
      </p:sp>
      <p:sp>
        <p:nvSpPr>
          <p:cNvPr id="1301617" name="Rectangle 113"/>
          <p:cNvSpPr>
            <a:spLocks noChangeArrowheads="1"/>
          </p:cNvSpPr>
          <p:nvPr/>
        </p:nvSpPr>
        <p:spPr bwMode="auto">
          <a:xfrm>
            <a:off x="4852988" y="1052513"/>
            <a:ext cx="93662" cy="46037"/>
          </a:xfrm>
          <a:prstGeom prst="rect">
            <a:avLst/>
          </a:prstGeom>
          <a:noFill/>
          <a:ln w="25400">
            <a:noFill/>
            <a:miter lim="800000"/>
            <a:headEnd/>
            <a:tailEnd/>
          </a:ln>
        </p:spPr>
        <p:txBody>
          <a:bodyPr wrap="none" lIns="0" tIns="0" rIns="0" bIns="0">
            <a:spAutoFit/>
          </a:bodyPr>
          <a:lstStyle/>
          <a:p>
            <a:r>
              <a:rPr kumimoji="1" lang="en-US" altLang="zh-CN" sz="300"/>
              <a:t>700.0</a:t>
            </a:r>
            <a:endParaRPr kumimoji="1" lang="en-US" altLang="zh-CN" sz="2400">
              <a:latin typeface="Times New Roman" pitchFamily="18" charset="0"/>
            </a:endParaRPr>
          </a:p>
        </p:txBody>
      </p:sp>
      <p:sp>
        <p:nvSpPr>
          <p:cNvPr id="1301618" name="Line 114"/>
          <p:cNvSpPr>
            <a:spLocks noChangeShapeType="1"/>
          </p:cNvSpPr>
          <p:nvPr/>
        </p:nvSpPr>
        <p:spPr bwMode="auto">
          <a:xfrm flipV="1">
            <a:off x="4999038" y="1011238"/>
            <a:ext cx="1587" cy="38100"/>
          </a:xfrm>
          <a:prstGeom prst="line">
            <a:avLst/>
          </a:prstGeom>
          <a:noFill/>
          <a:ln w="25400">
            <a:solidFill>
              <a:srgbClr val="400040"/>
            </a:solidFill>
            <a:round/>
            <a:headEnd/>
            <a:tailEnd/>
          </a:ln>
        </p:spPr>
        <p:txBody>
          <a:bodyPr/>
          <a:lstStyle/>
          <a:p>
            <a:endParaRPr lang="zh-CN" altLang="en-US"/>
          </a:p>
        </p:txBody>
      </p:sp>
      <p:sp>
        <p:nvSpPr>
          <p:cNvPr id="1301619" name="Rectangle 115"/>
          <p:cNvSpPr>
            <a:spLocks noChangeArrowheads="1"/>
          </p:cNvSpPr>
          <p:nvPr/>
        </p:nvSpPr>
        <p:spPr bwMode="auto">
          <a:xfrm>
            <a:off x="4960938" y="1052513"/>
            <a:ext cx="93662" cy="46037"/>
          </a:xfrm>
          <a:prstGeom prst="rect">
            <a:avLst/>
          </a:prstGeom>
          <a:noFill/>
          <a:ln w="25400">
            <a:noFill/>
            <a:miter lim="800000"/>
            <a:headEnd/>
            <a:tailEnd/>
          </a:ln>
        </p:spPr>
        <p:txBody>
          <a:bodyPr wrap="none" lIns="0" tIns="0" rIns="0" bIns="0">
            <a:spAutoFit/>
          </a:bodyPr>
          <a:lstStyle/>
          <a:p>
            <a:r>
              <a:rPr kumimoji="1" lang="en-US" altLang="zh-CN" sz="300"/>
              <a:t>800.0</a:t>
            </a:r>
            <a:endParaRPr kumimoji="1" lang="en-US" altLang="zh-CN" sz="2400">
              <a:latin typeface="Times New Roman" pitchFamily="18" charset="0"/>
            </a:endParaRPr>
          </a:p>
        </p:txBody>
      </p:sp>
      <p:sp>
        <p:nvSpPr>
          <p:cNvPr id="1301620" name="Line 116"/>
          <p:cNvSpPr>
            <a:spLocks noChangeShapeType="1"/>
          </p:cNvSpPr>
          <p:nvPr/>
        </p:nvSpPr>
        <p:spPr bwMode="auto">
          <a:xfrm flipV="1">
            <a:off x="5106988" y="1011238"/>
            <a:ext cx="1587" cy="38100"/>
          </a:xfrm>
          <a:prstGeom prst="line">
            <a:avLst/>
          </a:prstGeom>
          <a:noFill/>
          <a:ln w="25400">
            <a:solidFill>
              <a:srgbClr val="400040"/>
            </a:solidFill>
            <a:round/>
            <a:headEnd/>
            <a:tailEnd/>
          </a:ln>
        </p:spPr>
        <p:txBody>
          <a:bodyPr/>
          <a:lstStyle/>
          <a:p>
            <a:endParaRPr lang="zh-CN" altLang="en-US"/>
          </a:p>
        </p:txBody>
      </p:sp>
      <p:sp>
        <p:nvSpPr>
          <p:cNvPr id="1301621" name="Rectangle 117"/>
          <p:cNvSpPr>
            <a:spLocks noChangeArrowheads="1"/>
          </p:cNvSpPr>
          <p:nvPr/>
        </p:nvSpPr>
        <p:spPr bwMode="auto">
          <a:xfrm>
            <a:off x="5068888" y="1052513"/>
            <a:ext cx="93662" cy="46037"/>
          </a:xfrm>
          <a:prstGeom prst="rect">
            <a:avLst/>
          </a:prstGeom>
          <a:noFill/>
          <a:ln w="25400">
            <a:noFill/>
            <a:miter lim="800000"/>
            <a:headEnd/>
            <a:tailEnd/>
          </a:ln>
        </p:spPr>
        <p:txBody>
          <a:bodyPr wrap="none" lIns="0" tIns="0" rIns="0" bIns="0">
            <a:spAutoFit/>
          </a:bodyPr>
          <a:lstStyle/>
          <a:p>
            <a:r>
              <a:rPr kumimoji="1" lang="en-US" altLang="zh-CN" sz="300"/>
              <a:t>900.0</a:t>
            </a:r>
            <a:endParaRPr kumimoji="1" lang="en-US" altLang="zh-CN" sz="2400">
              <a:latin typeface="Times New Roman" pitchFamily="18" charset="0"/>
            </a:endParaRPr>
          </a:p>
        </p:txBody>
      </p:sp>
      <p:sp>
        <p:nvSpPr>
          <p:cNvPr id="1301622" name="Rectangle 118"/>
          <p:cNvSpPr>
            <a:spLocks noChangeArrowheads="1"/>
          </p:cNvSpPr>
          <p:nvPr/>
        </p:nvSpPr>
        <p:spPr bwMode="auto">
          <a:xfrm>
            <a:off x="3906838" y="1108075"/>
            <a:ext cx="46037" cy="46038"/>
          </a:xfrm>
          <a:prstGeom prst="rect">
            <a:avLst/>
          </a:prstGeom>
          <a:noFill/>
          <a:ln w="25400">
            <a:noFill/>
            <a:miter lim="800000"/>
            <a:headEnd/>
            <a:tailEnd/>
          </a:ln>
        </p:spPr>
        <p:txBody>
          <a:bodyPr wrap="none" lIns="0" tIns="0" rIns="0" bIns="0">
            <a:spAutoFit/>
          </a:bodyPr>
          <a:lstStyle/>
          <a:p>
            <a:r>
              <a:rPr kumimoji="1" lang="en-US" altLang="zh-CN" sz="300"/>
              <a:t>uV</a:t>
            </a:r>
            <a:endParaRPr kumimoji="1" lang="en-US" altLang="zh-CN" sz="2400">
              <a:latin typeface="Times New Roman" pitchFamily="18" charset="0"/>
            </a:endParaRPr>
          </a:p>
        </p:txBody>
      </p:sp>
      <p:sp>
        <p:nvSpPr>
          <p:cNvPr id="1301623" name="Line 119"/>
          <p:cNvSpPr>
            <a:spLocks noChangeShapeType="1"/>
          </p:cNvSpPr>
          <p:nvPr/>
        </p:nvSpPr>
        <p:spPr bwMode="auto">
          <a:xfrm flipH="1">
            <a:off x="4127500" y="1030288"/>
            <a:ext cx="34925" cy="1587"/>
          </a:xfrm>
          <a:prstGeom prst="line">
            <a:avLst/>
          </a:prstGeom>
          <a:noFill/>
          <a:ln w="25400">
            <a:solidFill>
              <a:srgbClr val="400040"/>
            </a:solidFill>
            <a:round/>
            <a:headEnd/>
            <a:tailEnd/>
          </a:ln>
        </p:spPr>
        <p:txBody>
          <a:bodyPr/>
          <a:lstStyle/>
          <a:p>
            <a:endParaRPr lang="zh-CN" altLang="en-US"/>
          </a:p>
        </p:txBody>
      </p:sp>
      <p:sp>
        <p:nvSpPr>
          <p:cNvPr id="1301624" name="Rectangle 120"/>
          <p:cNvSpPr>
            <a:spLocks noChangeArrowheads="1"/>
          </p:cNvSpPr>
          <p:nvPr/>
        </p:nvSpPr>
        <p:spPr bwMode="auto">
          <a:xfrm>
            <a:off x="4081463" y="1012825"/>
            <a:ext cx="52387" cy="46038"/>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1625" name="Line 121"/>
          <p:cNvSpPr>
            <a:spLocks noChangeShapeType="1"/>
          </p:cNvSpPr>
          <p:nvPr/>
        </p:nvSpPr>
        <p:spPr bwMode="auto">
          <a:xfrm flipH="1">
            <a:off x="4127500" y="936625"/>
            <a:ext cx="34925" cy="1588"/>
          </a:xfrm>
          <a:prstGeom prst="line">
            <a:avLst/>
          </a:prstGeom>
          <a:noFill/>
          <a:ln w="25400">
            <a:solidFill>
              <a:srgbClr val="400040"/>
            </a:solidFill>
            <a:round/>
            <a:headEnd/>
            <a:tailEnd/>
          </a:ln>
        </p:spPr>
        <p:txBody>
          <a:bodyPr/>
          <a:lstStyle/>
          <a:p>
            <a:endParaRPr lang="zh-CN" altLang="en-US"/>
          </a:p>
        </p:txBody>
      </p:sp>
      <p:sp>
        <p:nvSpPr>
          <p:cNvPr id="1301626" name="Rectangle 122"/>
          <p:cNvSpPr>
            <a:spLocks noChangeArrowheads="1"/>
          </p:cNvSpPr>
          <p:nvPr/>
        </p:nvSpPr>
        <p:spPr bwMode="auto">
          <a:xfrm>
            <a:off x="4068763" y="919163"/>
            <a:ext cx="65087" cy="46037"/>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1627" name="Line 123"/>
          <p:cNvSpPr>
            <a:spLocks noChangeShapeType="1"/>
          </p:cNvSpPr>
          <p:nvPr/>
        </p:nvSpPr>
        <p:spPr bwMode="auto">
          <a:xfrm flipH="1">
            <a:off x="4127500" y="839788"/>
            <a:ext cx="34925" cy="1587"/>
          </a:xfrm>
          <a:prstGeom prst="line">
            <a:avLst/>
          </a:prstGeom>
          <a:noFill/>
          <a:ln w="25400">
            <a:solidFill>
              <a:srgbClr val="400040"/>
            </a:solidFill>
            <a:round/>
            <a:headEnd/>
            <a:tailEnd/>
          </a:ln>
        </p:spPr>
        <p:txBody>
          <a:bodyPr/>
          <a:lstStyle/>
          <a:p>
            <a:endParaRPr lang="zh-CN" altLang="en-US"/>
          </a:p>
        </p:txBody>
      </p:sp>
      <p:sp>
        <p:nvSpPr>
          <p:cNvPr id="1301628" name="Rectangle 124"/>
          <p:cNvSpPr>
            <a:spLocks noChangeArrowheads="1"/>
          </p:cNvSpPr>
          <p:nvPr/>
        </p:nvSpPr>
        <p:spPr bwMode="auto">
          <a:xfrm>
            <a:off x="4068763" y="822325"/>
            <a:ext cx="65087" cy="46038"/>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1629" name="Line 125"/>
          <p:cNvSpPr>
            <a:spLocks noChangeShapeType="1"/>
          </p:cNvSpPr>
          <p:nvPr/>
        </p:nvSpPr>
        <p:spPr bwMode="auto">
          <a:xfrm flipH="1">
            <a:off x="4127500" y="1127125"/>
            <a:ext cx="34925" cy="1588"/>
          </a:xfrm>
          <a:prstGeom prst="line">
            <a:avLst/>
          </a:prstGeom>
          <a:noFill/>
          <a:ln w="25400">
            <a:solidFill>
              <a:srgbClr val="400040"/>
            </a:solidFill>
            <a:round/>
            <a:headEnd/>
            <a:tailEnd/>
          </a:ln>
        </p:spPr>
        <p:txBody>
          <a:bodyPr/>
          <a:lstStyle/>
          <a:p>
            <a:endParaRPr lang="zh-CN" altLang="en-US"/>
          </a:p>
        </p:txBody>
      </p:sp>
      <p:sp>
        <p:nvSpPr>
          <p:cNvPr id="1301630" name="Rectangle 126"/>
          <p:cNvSpPr>
            <a:spLocks noChangeArrowheads="1"/>
          </p:cNvSpPr>
          <p:nvPr/>
        </p:nvSpPr>
        <p:spPr bwMode="auto">
          <a:xfrm>
            <a:off x="4081463" y="1109663"/>
            <a:ext cx="52387" cy="46037"/>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1631" name="Line 127"/>
          <p:cNvSpPr>
            <a:spLocks noChangeShapeType="1"/>
          </p:cNvSpPr>
          <p:nvPr/>
        </p:nvSpPr>
        <p:spPr bwMode="auto">
          <a:xfrm flipH="1">
            <a:off x="4127500" y="1222375"/>
            <a:ext cx="34925" cy="1588"/>
          </a:xfrm>
          <a:prstGeom prst="line">
            <a:avLst/>
          </a:prstGeom>
          <a:noFill/>
          <a:ln w="25400">
            <a:solidFill>
              <a:srgbClr val="400040"/>
            </a:solidFill>
            <a:round/>
            <a:headEnd/>
            <a:tailEnd/>
          </a:ln>
        </p:spPr>
        <p:txBody>
          <a:bodyPr/>
          <a:lstStyle/>
          <a:p>
            <a:endParaRPr lang="zh-CN" altLang="en-US"/>
          </a:p>
        </p:txBody>
      </p:sp>
      <p:sp>
        <p:nvSpPr>
          <p:cNvPr id="1301632" name="Rectangle 128"/>
          <p:cNvSpPr>
            <a:spLocks noChangeArrowheads="1"/>
          </p:cNvSpPr>
          <p:nvPr/>
        </p:nvSpPr>
        <p:spPr bwMode="auto">
          <a:xfrm>
            <a:off x="4081463" y="1204913"/>
            <a:ext cx="52387" cy="46037"/>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1633" name="Line 129"/>
          <p:cNvSpPr>
            <a:spLocks noChangeShapeType="1"/>
          </p:cNvSpPr>
          <p:nvPr/>
        </p:nvSpPr>
        <p:spPr bwMode="auto">
          <a:xfrm flipH="1">
            <a:off x="4127500" y="1319213"/>
            <a:ext cx="34925" cy="1587"/>
          </a:xfrm>
          <a:prstGeom prst="line">
            <a:avLst/>
          </a:prstGeom>
          <a:noFill/>
          <a:ln w="25400">
            <a:solidFill>
              <a:srgbClr val="400040"/>
            </a:solidFill>
            <a:round/>
            <a:headEnd/>
            <a:tailEnd/>
          </a:ln>
        </p:spPr>
        <p:txBody>
          <a:bodyPr/>
          <a:lstStyle/>
          <a:p>
            <a:endParaRPr lang="zh-CN" altLang="en-US"/>
          </a:p>
        </p:txBody>
      </p:sp>
      <p:sp>
        <p:nvSpPr>
          <p:cNvPr id="1301634" name="Rectangle 130"/>
          <p:cNvSpPr>
            <a:spLocks noChangeArrowheads="1"/>
          </p:cNvSpPr>
          <p:nvPr/>
        </p:nvSpPr>
        <p:spPr bwMode="auto">
          <a:xfrm>
            <a:off x="4081463" y="1301750"/>
            <a:ext cx="52387" cy="46038"/>
          </a:xfrm>
          <a:prstGeom prst="rect">
            <a:avLst/>
          </a:prstGeom>
          <a:noFill/>
          <a:ln w="25400">
            <a:noFill/>
            <a:miter lim="800000"/>
            <a:headEnd/>
            <a:tailEnd/>
          </a:ln>
        </p:spPr>
        <p:txBody>
          <a:bodyPr wrap="none" lIns="0" tIns="0" rIns="0" bIns="0">
            <a:spAutoFit/>
          </a:bodyPr>
          <a:lstStyle/>
          <a:p>
            <a:r>
              <a:rPr kumimoji="1" lang="en-US" altLang="zh-CN" sz="300"/>
              <a:t>7.5</a:t>
            </a:r>
            <a:endParaRPr kumimoji="1" lang="en-US" altLang="zh-CN" sz="2400">
              <a:latin typeface="Times New Roman" pitchFamily="18" charset="0"/>
            </a:endParaRPr>
          </a:p>
        </p:txBody>
      </p:sp>
      <p:sp>
        <p:nvSpPr>
          <p:cNvPr id="1301635" name="Line 131"/>
          <p:cNvSpPr>
            <a:spLocks noChangeShapeType="1"/>
          </p:cNvSpPr>
          <p:nvPr/>
        </p:nvSpPr>
        <p:spPr bwMode="auto">
          <a:xfrm flipH="1">
            <a:off x="4127500" y="1412875"/>
            <a:ext cx="34925" cy="1588"/>
          </a:xfrm>
          <a:prstGeom prst="line">
            <a:avLst/>
          </a:prstGeom>
          <a:noFill/>
          <a:ln w="25400">
            <a:solidFill>
              <a:srgbClr val="400040"/>
            </a:solidFill>
            <a:round/>
            <a:headEnd/>
            <a:tailEnd/>
          </a:ln>
        </p:spPr>
        <p:txBody>
          <a:bodyPr/>
          <a:lstStyle/>
          <a:p>
            <a:endParaRPr lang="zh-CN" altLang="en-US"/>
          </a:p>
        </p:txBody>
      </p:sp>
      <p:sp>
        <p:nvSpPr>
          <p:cNvPr id="1301636" name="Rectangle 132"/>
          <p:cNvSpPr>
            <a:spLocks noChangeArrowheads="1"/>
          </p:cNvSpPr>
          <p:nvPr/>
        </p:nvSpPr>
        <p:spPr bwMode="auto">
          <a:xfrm>
            <a:off x="4064000" y="1397000"/>
            <a:ext cx="73025" cy="46038"/>
          </a:xfrm>
          <a:prstGeom prst="rect">
            <a:avLst/>
          </a:prstGeom>
          <a:noFill/>
          <a:ln w="25400">
            <a:noFill/>
            <a:miter lim="800000"/>
            <a:headEnd/>
            <a:tailEnd/>
          </a:ln>
        </p:spPr>
        <p:txBody>
          <a:bodyPr wrap="none" lIns="0" tIns="0" rIns="0" bIns="0">
            <a:spAutoFit/>
          </a:bodyPr>
          <a:lstStyle/>
          <a:p>
            <a:r>
              <a:rPr kumimoji="1" lang="en-US" altLang="zh-CN" sz="300"/>
              <a:t>10.0</a:t>
            </a:r>
            <a:endParaRPr kumimoji="1" lang="en-US" altLang="zh-CN" sz="2400">
              <a:latin typeface="Times New Roman" pitchFamily="18" charset="0"/>
            </a:endParaRPr>
          </a:p>
        </p:txBody>
      </p:sp>
      <p:sp>
        <p:nvSpPr>
          <p:cNvPr id="1301637" name="Freeform 133"/>
          <p:cNvSpPr>
            <a:spLocks/>
          </p:cNvSpPr>
          <p:nvPr/>
        </p:nvSpPr>
        <p:spPr bwMode="auto">
          <a:xfrm>
            <a:off x="4038600" y="944563"/>
            <a:ext cx="1066800" cy="112712"/>
          </a:xfrm>
          <a:custGeom>
            <a:avLst/>
            <a:gdLst/>
            <a:ahLst/>
            <a:cxnLst>
              <a:cxn ang="0">
                <a:pos x="10" y="49"/>
              </a:cxn>
              <a:cxn ang="0">
                <a:pos x="21" y="51"/>
              </a:cxn>
              <a:cxn ang="0">
                <a:pos x="32" y="49"/>
              </a:cxn>
              <a:cxn ang="0">
                <a:pos x="43" y="49"/>
              </a:cxn>
              <a:cxn ang="0">
                <a:pos x="54" y="47"/>
              </a:cxn>
              <a:cxn ang="0">
                <a:pos x="65" y="46"/>
              </a:cxn>
              <a:cxn ang="0">
                <a:pos x="76" y="46"/>
              </a:cxn>
              <a:cxn ang="0">
                <a:pos x="87" y="45"/>
              </a:cxn>
              <a:cxn ang="0">
                <a:pos x="98" y="46"/>
              </a:cxn>
              <a:cxn ang="0">
                <a:pos x="109" y="46"/>
              </a:cxn>
              <a:cxn ang="0">
                <a:pos x="119" y="46"/>
              </a:cxn>
              <a:cxn ang="0">
                <a:pos x="130" y="42"/>
              </a:cxn>
              <a:cxn ang="0">
                <a:pos x="141" y="38"/>
              </a:cxn>
              <a:cxn ang="0">
                <a:pos x="152" y="37"/>
              </a:cxn>
              <a:cxn ang="0">
                <a:pos x="163" y="45"/>
              </a:cxn>
              <a:cxn ang="0">
                <a:pos x="174" y="59"/>
              </a:cxn>
              <a:cxn ang="0">
                <a:pos x="185" y="70"/>
              </a:cxn>
              <a:cxn ang="0">
                <a:pos x="196" y="69"/>
              </a:cxn>
              <a:cxn ang="0">
                <a:pos x="207" y="60"/>
              </a:cxn>
              <a:cxn ang="0">
                <a:pos x="218" y="49"/>
              </a:cxn>
              <a:cxn ang="0">
                <a:pos x="229" y="38"/>
              </a:cxn>
              <a:cxn ang="0">
                <a:pos x="240" y="30"/>
              </a:cxn>
              <a:cxn ang="0">
                <a:pos x="251" y="28"/>
              </a:cxn>
              <a:cxn ang="0">
                <a:pos x="262" y="25"/>
              </a:cxn>
              <a:cxn ang="0">
                <a:pos x="273" y="19"/>
              </a:cxn>
              <a:cxn ang="0">
                <a:pos x="284" y="13"/>
              </a:cxn>
              <a:cxn ang="0">
                <a:pos x="295" y="8"/>
              </a:cxn>
              <a:cxn ang="0">
                <a:pos x="306" y="2"/>
              </a:cxn>
              <a:cxn ang="0">
                <a:pos x="317" y="0"/>
              </a:cxn>
              <a:cxn ang="0">
                <a:pos x="328" y="0"/>
              </a:cxn>
              <a:cxn ang="0">
                <a:pos x="339" y="1"/>
              </a:cxn>
              <a:cxn ang="0">
                <a:pos x="350" y="2"/>
              </a:cxn>
              <a:cxn ang="0">
                <a:pos x="361" y="2"/>
              </a:cxn>
              <a:cxn ang="0">
                <a:pos x="372" y="1"/>
              </a:cxn>
              <a:cxn ang="0">
                <a:pos x="383" y="0"/>
              </a:cxn>
              <a:cxn ang="0">
                <a:pos x="394" y="2"/>
              </a:cxn>
              <a:cxn ang="0">
                <a:pos x="405" y="8"/>
              </a:cxn>
              <a:cxn ang="0">
                <a:pos x="416" y="15"/>
              </a:cxn>
              <a:cxn ang="0">
                <a:pos x="427" y="18"/>
              </a:cxn>
              <a:cxn ang="0">
                <a:pos x="438" y="23"/>
              </a:cxn>
              <a:cxn ang="0">
                <a:pos x="449" y="29"/>
              </a:cxn>
              <a:cxn ang="0">
                <a:pos x="460" y="28"/>
              </a:cxn>
              <a:cxn ang="0">
                <a:pos x="471" y="24"/>
              </a:cxn>
              <a:cxn ang="0">
                <a:pos x="482" y="25"/>
              </a:cxn>
              <a:cxn ang="0">
                <a:pos x="493" y="28"/>
              </a:cxn>
              <a:cxn ang="0">
                <a:pos x="504" y="28"/>
              </a:cxn>
              <a:cxn ang="0">
                <a:pos x="515" y="30"/>
              </a:cxn>
              <a:cxn ang="0">
                <a:pos x="526" y="34"/>
              </a:cxn>
              <a:cxn ang="0">
                <a:pos x="537" y="31"/>
              </a:cxn>
              <a:cxn ang="0">
                <a:pos x="548" y="31"/>
              </a:cxn>
              <a:cxn ang="0">
                <a:pos x="559" y="35"/>
              </a:cxn>
              <a:cxn ang="0">
                <a:pos x="570" y="40"/>
              </a:cxn>
              <a:cxn ang="0">
                <a:pos x="581" y="41"/>
              </a:cxn>
              <a:cxn ang="0">
                <a:pos x="592" y="41"/>
              </a:cxn>
              <a:cxn ang="0">
                <a:pos x="603" y="45"/>
              </a:cxn>
              <a:cxn ang="0">
                <a:pos x="614" y="47"/>
              </a:cxn>
              <a:cxn ang="0">
                <a:pos x="624" y="48"/>
              </a:cxn>
              <a:cxn ang="0">
                <a:pos x="635" y="52"/>
              </a:cxn>
              <a:cxn ang="0">
                <a:pos x="646" y="56"/>
              </a:cxn>
              <a:cxn ang="0">
                <a:pos x="657" y="54"/>
              </a:cxn>
              <a:cxn ang="0">
                <a:pos x="668" y="54"/>
              </a:cxn>
            </a:cxnLst>
            <a:rect l="0" t="0" r="r" b="b"/>
            <a:pathLst>
              <a:path w="672" h="71">
                <a:moveTo>
                  <a:pt x="0" y="49"/>
                </a:moveTo>
                <a:lnTo>
                  <a:pt x="1" y="49"/>
                </a:lnTo>
                <a:lnTo>
                  <a:pt x="2" y="49"/>
                </a:lnTo>
                <a:lnTo>
                  <a:pt x="4" y="49"/>
                </a:lnTo>
                <a:lnTo>
                  <a:pt x="5" y="49"/>
                </a:lnTo>
                <a:lnTo>
                  <a:pt x="6" y="49"/>
                </a:lnTo>
                <a:lnTo>
                  <a:pt x="7" y="49"/>
                </a:lnTo>
                <a:lnTo>
                  <a:pt x="8" y="49"/>
                </a:lnTo>
                <a:lnTo>
                  <a:pt x="10" y="49"/>
                </a:lnTo>
                <a:lnTo>
                  <a:pt x="11" y="49"/>
                </a:lnTo>
                <a:lnTo>
                  <a:pt x="12" y="49"/>
                </a:lnTo>
                <a:lnTo>
                  <a:pt x="13" y="49"/>
                </a:lnTo>
                <a:lnTo>
                  <a:pt x="15" y="49"/>
                </a:lnTo>
                <a:lnTo>
                  <a:pt x="16" y="51"/>
                </a:lnTo>
                <a:lnTo>
                  <a:pt x="17" y="51"/>
                </a:lnTo>
                <a:lnTo>
                  <a:pt x="18" y="51"/>
                </a:lnTo>
                <a:lnTo>
                  <a:pt x="19" y="51"/>
                </a:lnTo>
                <a:lnTo>
                  <a:pt x="21" y="51"/>
                </a:lnTo>
                <a:lnTo>
                  <a:pt x="22" y="51"/>
                </a:lnTo>
                <a:lnTo>
                  <a:pt x="23" y="51"/>
                </a:lnTo>
                <a:lnTo>
                  <a:pt x="24" y="49"/>
                </a:lnTo>
                <a:lnTo>
                  <a:pt x="26" y="49"/>
                </a:lnTo>
                <a:lnTo>
                  <a:pt x="27" y="49"/>
                </a:lnTo>
                <a:lnTo>
                  <a:pt x="28" y="49"/>
                </a:lnTo>
                <a:lnTo>
                  <a:pt x="29" y="49"/>
                </a:lnTo>
                <a:lnTo>
                  <a:pt x="30" y="49"/>
                </a:lnTo>
                <a:lnTo>
                  <a:pt x="32" y="49"/>
                </a:lnTo>
                <a:lnTo>
                  <a:pt x="33" y="49"/>
                </a:lnTo>
                <a:lnTo>
                  <a:pt x="34" y="49"/>
                </a:lnTo>
                <a:lnTo>
                  <a:pt x="35" y="51"/>
                </a:lnTo>
                <a:lnTo>
                  <a:pt x="37" y="51"/>
                </a:lnTo>
                <a:lnTo>
                  <a:pt x="38" y="49"/>
                </a:lnTo>
                <a:lnTo>
                  <a:pt x="39" y="51"/>
                </a:lnTo>
                <a:lnTo>
                  <a:pt x="40" y="51"/>
                </a:lnTo>
                <a:lnTo>
                  <a:pt x="41" y="49"/>
                </a:lnTo>
                <a:lnTo>
                  <a:pt x="43" y="49"/>
                </a:lnTo>
                <a:lnTo>
                  <a:pt x="44" y="49"/>
                </a:lnTo>
                <a:lnTo>
                  <a:pt x="45" y="49"/>
                </a:lnTo>
                <a:lnTo>
                  <a:pt x="46" y="48"/>
                </a:lnTo>
                <a:lnTo>
                  <a:pt x="48" y="48"/>
                </a:lnTo>
                <a:lnTo>
                  <a:pt x="49" y="48"/>
                </a:lnTo>
                <a:lnTo>
                  <a:pt x="50" y="48"/>
                </a:lnTo>
                <a:lnTo>
                  <a:pt x="51" y="47"/>
                </a:lnTo>
                <a:lnTo>
                  <a:pt x="52" y="47"/>
                </a:lnTo>
                <a:lnTo>
                  <a:pt x="54" y="47"/>
                </a:lnTo>
                <a:lnTo>
                  <a:pt x="55" y="46"/>
                </a:lnTo>
                <a:lnTo>
                  <a:pt x="56" y="46"/>
                </a:lnTo>
                <a:lnTo>
                  <a:pt x="57" y="46"/>
                </a:lnTo>
                <a:lnTo>
                  <a:pt x="58" y="46"/>
                </a:lnTo>
                <a:lnTo>
                  <a:pt x="60" y="46"/>
                </a:lnTo>
                <a:lnTo>
                  <a:pt x="61" y="46"/>
                </a:lnTo>
                <a:lnTo>
                  <a:pt x="62" y="46"/>
                </a:lnTo>
                <a:lnTo>
                  <a:pt x="63" y="46"/>
                </a:lnTo>
                <a:lnTo>
                  <a:pt x="65" y="46"/>
                </a:lnTo>
                <a:lnTo>
                  <a:pt x="66" y="46"/>
                </a:lnTo>
                <a:lnTo>
                  <a:pt x="67" y="46"/>
                </a:lnTo>
                <a:lnTo>
                  <a:pt x="68" y="47"/>
                </a:lnTo>
                <a:lnTo>
                  <a:pt x="69" y="47"/>
                </a:lnTo>
                <a:lnTo>
                  <a:pt x="71" y="47"/>
                </a:lnTo>
                <a:lnTo>
                  <a:pt x="72" y="47"/>
                </a:lnTo>
                <a:lnTo>
                  <a:pt x="73" y="47"/>
                </a:lnTo>
                <a:lnTo>
                  <a:pt x="74" y="46"/>
                </a:lnTo>
                <a:lnTo>
                  <a:pt x="76" y="46"/>
                </a:lnTo>
                <a:lnTo>
                  <a:pt x="77" y="46"/>
                </a:lnTo>
                <a:lnTo>
                  <a:pt x="78" y="46"/>
                </a:lnTo>
                <a:lnTo>
                  <a:pt x="79" y="46"/>
                </a:lnTo>
                <a:lnTo>
                  <a:pt x="80" y="46"/>
                </a:lnTo>
                <a:lnTo>
                  <a:pt x="82" y="46"/>
                </a:lnTo>
                <a:lnTo>
                  <a:pt x="83" y="45"/>
                </a:lnTo>
                <a:lnTo>
                  <a:pt x="84" y="45"/>
                </a:lnTo>
                <a:lnTo>
                  <a:pt x="85" y="45"/>
                </a:lnTo>
                <a:lnTo>
                  <a:pt x="87" y="45"/>
                </a:lnTo>
                <a:lnTo>
                  <a:pt x="88" y="45"/>
                </a:lnTo>
                <a:lnTo>
                  <a:pt x="89" y="45"/>
                </a:lnTo>
                <a:lnTo>
                  <a:pt x="90" y="45"/>
                </a:lnTo>
                <a:lnTo>
                  <a:pt x="91" y="46"/>
                </a:lnTo>
                <a:lnTo>
                  <a:pt x="93" y="46"/>
                </a:lnTo>
                <a:lnTo>
                  <a:pt x="94" y="46"/>
                </a:lnTo>
                <a:lnTo>
                  <a:pt x="95" y="46"/>
                </a:lnTo>
                <a:lnTo>
                  <a:pt x="96" y="46"/>
                </a:lnTo>
                <a:lnTo>
                  <a:pt x="98" y="46"/>
                </a:lnTo>
                <a:lnTo>
                  <a:pt x="99" y="46"/>
                </a:lnTo>
                <a:lnTo>
                  <a:pt x="100" y="46"/>
                </a:lnTo>
                <a:lnTo>
                  <a:pt x="101" y="46"/>
                </a:lnTo>
                <a:lnTo>
                  <a:pt x="102" y="46"/>
                </a:lnTo>
                <a:lnTo>
                  <a:pt x="104" y="46"/>
                </a:lnTo>
                <a:lnTo>
                  <a:pt x="105" y="46"/>
                </a:lnTo>
                <a:lnTo>
                  <a:pt x="106" y="46"/>
                </a:lnTo>
                <a:lnTo>
                  <a:pt x="107" y="46"/>
                </a:lnTo>
                <a:lnTo>
                  <a:pt x="109" y="46"/>
                </a:lnTo>
                <a:lnTo>
                  <a:pt x="110" y="46"/>
                </a:lnTo>
                <a:lnTo>
                  <a:pt x="111" y="46"/>
                </a:lnTo>
                <a:lnTo>
                  <a:pt x="112" y="46"/>
                </a:lnTo>
                <a:lnTo>
                  <a:pt x="113" y="46"/>
                </a:lnTo>
                <a:lnTo>
                  <a:pt x="115" y="47"/>
                </a:lnTo>
                <a:lnTo>
                  <a:pt x="116" y="46"/>
                </a:lnTo>
                <a:lnTo>
                  <a:pt x="117" y="46"/>
                </a:lnTo>
                <a:lnTo>
                  <a:pt x="118" y="46"/>
                </a:lnTo>
                <a:lnTo>
                  <a:pt x="119" y="46"/>
                </a:lnTo>
                <a:lnTo>
                  <a:pt x="121" y="46"/>
                </a:lnTo>
                <a:lnTo>
                  <a:pt x="122" y="46"/>
                </a:lnTo>
                <a:lnTo>
                  <a:pt x="123" y="46"/>
                </a:lnTo>
                <a:lnTo>
                  <a:pt x="124" y="45"/>
                </a:lnTo>
                <a:lnTo>
                  <a:pt x="126" y="45"/>
                </a:lnTo>
                <a:lnTo>
                  <a:pt x="127" y="43"/>
                </a:lnTo>
                <a:lnTo>
                  <a:pt x="128" y="43"/>
                </a:lnTo>
                <a:lnTo>
                  <a:pt x="129" y="42"/>
                </a:lnTo>
                <a:lnTo>
                  <a:pt x="130" y="42"/>
                </a:lnTo>
                <a:lnTo>
                  <a:pt x="132" y="41"/>
                </a:lnTo>
                <a:lnTo>
                  <a:pt x="133" y="41"/>
                </a:lnTo>
                <a:lnTo>
                  <a:pt x="134" y="40"/>
                </a:lnTo>
                <a:lnTo>
                  <a:pt x="135" y="40"/>
                </a:lnTo>
                <a:lnTo>
                  <a:pt x="137" y="40"/>
                </a:lnTo>
                <a:lnTo>
                  <a:pt x="138" y="40"/>
                </a:lnTo>
                <a:lnTo>
                  <a:pt x="139" y="40"/>
                </a:lnTo>
                <a:lnTo>
                  <a:pt x="140" y="38"/>
                </a:lnTo>
                <a:lnTo>
                  <a:pt x="141" y="38"/>
                </a:lnTo>
                <a:lnTo>
                  <a:pt x="143" y="38"/>
                </a:lnTo>
                <a:lnTo>
                  <a:pt x="144" y="38"/>
                </a:lnTo>
                <a:lnTo>
                  <a:pt x="145" y="38"/>
                </a:lnTo>
                <a:lnTo>
                  <a:pt x="146" y="38"/>
                </a:lnTo>
                <a:lnTo>
                  <a:pt x="148" y="38"/>
                </a:lnTo>
                <a:lnTo>
                  <a:pt x="149" y="38"/>
                </a:lnTo>
                <a:lnTo>
                  <a:pt x="150" y="38"/>
                </a:lnTo>
                <a:lnTo>
                  <a:pt x="151" y="37"/>
                </a:lnTo>
                <a:lnTo>
                  <a:pt x="152" y="37"/>
                </a:lnTo>
                <a:lnTo>
                  <a:pt x="154" y="38"/>
                </a:lnTo>
                <a:lnTo>
                  <a:pt x="155" y="38"/>
                </a:lnTo>
                <a:lnTo>
                  <a:pt x="156" y="38"/>
                </a:lnTo>
                <a:lnTo>
                  <a:pt x="157" y="40"/>
                </a:lnTo>
                <a:lnTo>
                  <a:pt x="159" y="40"/>
                </a:lnTo>
                <a:lnTo>
                  <a:pt x="160" y="41"/>
                </a:lnTo>
                <a:lnTo>
                  <a:pt x="161" y="42"/>
                </a:lnTo>
                <a:lnTo>
                  <a:pt x="162" y="43"/>
                </a:lnTo>
                <a:lnTo>
                  <a:pt x="163" y="45"/>
                </a:lnTo>
                <a:lnTo>
                  <a:pt x="165" y="46"/>
                </a:lnTo>
                <a:lnTo>
                  <a:pt x="166" y="47"/>
                </a:lnTo>
                <a:lnTo>
                  <a:pt x="167" y="49"/>
                </a:lnTo>
                <a:lnTo>
                  <a:pt x="168" y="51"/>
                </a:lnTo>
                <a:lnTo>
                  <a:pt x="169" y="52"/>
                </a:lnTo>
                <a:lnTo>
                  <a:pt x="171" y="54"/>
                </a:lnTo>
                <a:lnTo>
                  <a:pt x="172" y="56"/>
                </a:lnTo>
                <a:lnTo>
                  <a:pt x="173" y="58"/>
                </a:lnTo>
                <a:lnTo>
                  <a:pt x="174" y="59"/>
                </a:lnTo>
                <a:lnTo>
                  <a:pt x="176" y="60"/>
                </a:lnTo>
                <a:lnTo>
                  <a:pt x="177" y="63"/>
                </a:lnTo>
                <a:lnTo>
                  <a:pt x="178" y="64"/>
                </a:lnTo>
                <a:lnTo>
                  <a:pt x="179" y="65"/>
                </a:lnTo>
                <a:lnTo>
                  <a:pt x="180" y="66"/>
                </a:lnTo>
                <a:lnTo>
                  <a:pt x="182" y="68"/>
                </a:lnTo>
                <a:lnTo>
                  <a:pt x="183" y="69"/>
                </a:lnTo>
                <a:lnTo>
                  <a:pt x="184" y="69"/>
                </a:lnTo>
                <a:lnTo>
                  <a:pt x="185" y="70"/>
                </a:lnTo>
                <a:lnTo>
                  <a:pt x="187" y="70"/>
                </a:lnTo>
                <a:lnTo>
                  <a:pt x="188" y="71"/>
                </a:lnTo>
                <a:lnTo>
                  <a:pt x="189" y="71"/>
                </a:lnTo>
                <a:lnTo>
                  <a:pt x="190" y="71"/>
                </a:lnTo>
                <a:lnTo>
                  <a:pt x="191" y="70"/>
                </a:lnTo>
                <a:lnTo>
                  <a:pt x="193" y="70"/>
                </a:lnTo>
                <a:lnTo>
                  <a:pt x="194" y="70"/>
                </a:lnTo>
                <a:lnTo>
                  <a:pt x="195" y="69"/>
                </a:lnTo>
                <a:lnTo>
                  <a:pt x="196" y="69"/>
                </a:lnTo>
                <a:lnTo>
                  <a:pt x="198" y="68"/>
                </a:lnTo>
                <a:lnTo>
                  <a:pt x="199" y="68"/>
                </a:lnTo>
                <a:lnTo>
                  <a:pt x="200" y="66"/>
                </a:lnTo>
                <a:lnTo>
                  <a:pt x="201" y="65"/>
                </a:lnTo>
                <a:lnTo>
                  <a:pt x="202" y="64"/>
                </a:lnTo>
                <a:lnTo>
                  <a:pt x="204" y="63"/>
                </a:lnTo>
                <a:lnTo>
                  <a:pt x="205" y="63"/>
                </a:lnTo>
                <a:lnTo>
                  <a:pt x="206" y="62"/>
                </a:lnTo>
                <a:lnTo>
                  <a:pt x="207" y="60"/>
                </a:lnTo>
                <a:lnTo>
                  <a:pt x="209" y="59"/>
                </a:lnTo>
                <a:lnTo>
                  <a:pt x="210" y="58"/>
                </a:lnTo>
                <a:lnTo>
                  <a:pt x="211" y="57"/>
                </a:lnTo>
                <a:lnTo>
                  <a:pt x="212" y="56"/>
                </a:lnTo>
                <a:lnTo>
                  <a:pt x="213" y="54"/>
                </a:lnTo>
                <a:lnTo>
                  <a:pt x="215" y="53"/>
                </a:lnTo>
                <a:lnTo>
                  <a:pt x="216" y="52"/>
                </a:lnTo>
                <a:lnTo>
                  <a:pt x="217" y="51"/>
                </a:lnTo>
                <a:lnTo>
                  <a:pt x="218" y="49"/>
                </a:lnTo>
                <a:lnTo>
                  <a:pt x="220" y="48"/>
                </a:lnTo>
                <a:lnTo>
                  <a:pt x="221" y="47"/>
                </a:lnTo>
                <a:lnTo>
                  <a:pt x="222" y="46"/>
                </a:lnTo>
                <a:lnTo>
                  <a:pt x="223" y="45"/>
                </a:lnTo>
                <a:lnTo>
                  <a:pt x="224" y="43"/>
                </a:lnTo>
                <a:lnTo>
                  <a:pt x="226" y="42"/>
                </a:lnTo>
                <a:lnTo>
                  <a:pt x="227" y="41"/>
                </a:lnTo>
                <a:lnTo>
                  <a:pt x="228" y="40"/>
                </a:lnTo>
                <a:lnTo>
                  <a:pt x="229" y="38"/>
                </a:lnTo>
                <a:lnTo>
                  <a:pt x="230" y="37"/>
                </a:lnTo>
                <a:lnTo>
                  <a:pt x="232" y="36"/>
                </a:lnTo>
                <a:lnTo>
                  <a:pt x="233" y="35"/>
                </a:lnTo>
                <a:lnTo>
                  <a:pt x="234" y="34"/>
                </a:lnTo>
                <a:lnTo>
                  <a:pt x="235" y="32"/>
                </a:lnTo>
                <a:lnTo>
                  <a:pt x="237" y="32"/>
                </a:lnTo>
                <a:lnTo>
                  <a:pt x="238" y="31"/>
                </a:lnTo>
                <a:lnTo>
                  <a:pt x="239" y="30"/>
                </a:lnTo>
                <a:lnTo>
                  <a:pt x="240" y="30"/>
                </a:lnTo>
                <a:lnTo>
                  <a:pt x="241" y="30"/>
                </a:lnTo>
                <a:lnTo>
                  <a:pt x="243" y="29"/>
                </a:lnTo>
                <a:lnTo>
                  <a:pt x="244" y="29"/>
                </a:lnTo>
                <a:lnTo>
                  <a:pt x="245" y="29"/>
                </a:lnTo>
                <a:lnTo>
                  <a:pt x="246" y="28"/>
                </a:lnTo>
                <a:lnTo>
                  <a:pt x="248" y="28"/>
                </a:lnTo>
                <a:lnTo>
                  <a:pt x="249" y="28"/>
                </a:lnTo>
                <a:lnTo>
                  <a:pt x="250" y="28"/>
                </a:lnTo>
                <a:lnTo>
                  <a:pt x="251" y="28"/>
                </a:lnTo>
                <a:lnTo>
                  <a:pt x="252" y="28"/>
                </a:lnTo>
                <a:lnTo>
                  <a:pt x="254" y="28"/>
                </a:lnTo>
                <a:lnTo>
                  <a:pt x="255" y="28"/>
                </a:lnTo>
                <a:lnTo>
                  <a:pt x="256" y="26"/>
                </a:lnTo>
                <a:lnTo>
                  <a:pt x="257" y="26"/>
                </a:lnTo>
                <a:lnTo>
                  <a:pt x="259" y="26"/>
                </a:lnTo>
                <a:lnTo>
                  <a:pt x="260" y="26"/>
                </a:lnTo>
                <a:lnTo>
                  <a:pt x="261" y="25"/>
                </a:lnTo>
                <a:lnTo>
                  <a:pt x="262" y="25"/>
                </a:lnTo>
                <a:lnTo>
                  <a:pt x="263" y="25"/>
                </a:lnTo>
                <a:lnTo>
                  <a:pt x="265" y="24"/>
                </a:lnTo>
                <a:lnTo>
                  <a:pt x="266" y="24"/>
                </a:lnTo>
                <a:lnTo>
                  <a:pt x="267" y="23"/>
                </a:lnTo>
                <a:lnTo>
                  <a:pt x="268" y="21"/>
                </a:lnTo>
                <a:lnTo>
                  <a:pt x="270" y="21"/>
                </a:lnTo>
                <a:lnTo>
                  <a:pt x="271" y="20"/>
                </a:lnTo>
                <a:lnTo>
                  <a:pt x="272" y="20"/>
                </a:lnTo>
                <a:lnTo>
                  <a:pt x="273" y="19"/>
                </a:lnTo>
                <a:lnTo>
                  <a:pt x="274" y="18"/>
                </a:lnTo>
                <a:lnTo>
                  <a:pt x="276" y="18"/>
                </a:lnTo>
                <a:lnTo>
                  <a:pt x="277" y="17"/>
                </a:lnTo>
                <a:lnTo>
                  <a:pt x="278" y="17"/>
                </a:lnTo>
                <a:lnTo>
                  <a:pt x="279" y="15"/>
                </a:lnTo>
                <a:lnTo>
                  <a:pt x="280" y="15"/>
                </a:lnTo>
                <a:lnTo>
                  <a:pt x="282" y="14"/>
                </a:lnTo>
                <a:lnTo>
                  <a:pt x="283" y="14"/>
                </a:lnTo>
                <a:lnTo>
                  <a:pt x="284" y="13"/>
                </a:lnTo>
                <a:lnTo>
                  <a:pt x="285" y="13"/>
                </a:lnTo>
                <a:lnTo>
                  <a:pt x="287" y="12"/>
                </a:lnTo>
                <a:lnTo>
                  <a:pt x="288" y="12"/>
                </a:lnTo>
                <a:lnTo>
                  <a:pt x="289" y="10"/>
                </a:lnTo>
                <a:lnTo>
                  <a:pt x="290" y="10"/>
                </a:lnTo>
                <a:lnTo>
                  <a:pt x="291" y="9"/>
                </a:lnTo>
                <a:lnTo>
                  <a:pt x="293" y="9"/>
                </a:lnTo>
                <a:lnTo>
                  <a:pt x="294" y="8"/>
                </a:lnTo>
                <a:lnTo>
                  <a:pt x="295" y="8"/>
                </a:lnTo>
                <a:lnTo>
                  <a:pt x="296" y="7"/>
                </a:lnTo>
                <a:lnTo>
                  <a:pt x="298" y="7"/>
                </a:lnTo>
                <a:lnTo>
                  <a:pt x="299" y="6"/>
                </a:lnTo>
                <a:lnTo>
                  <a:pt x="300" y="6"/>
                </a:lnTo>
                <a:lnTo>
                  <a:pt x="301" y="4"/>
                </a:lnTo>
                <a:lnTo>
                  <a:pt x="302" y="4"/>
                </a:lnTo>
                <a:lnTo>
                  <a:pt x="304" y="3"/>
                </a:lnTo>
                <a:lnTo>
                  <a:pt x="305" y="3"/>
                </a:lnTo>
                <a:lnTo>
                  <a:pt x="306" y="2"/>
                </a:lnTo>
                <a:lnTo>
                  <a:pt x="307" y="2"/>
                </a:lnTo>
                <a:lnTo>
                  <a:pt x="309" y="2"/>
                </a:lnTo>
                <a:lnTo>
                  <a:pt x="310" y="2"/>
                </a:lnTo>
                <a:lnTo>
                  <a:pt x="311" y="1"/>
                </a:lnTo>
                <a:lnTo>
                  <a:pt x="312" y="1"/>
                </a:lnTo>
                <a:lnTo>
                  <a:pt x="313" y="1"/>
                </a:lnTo>
                <a:lnTo>
                  <a:pt x="315" y="1"/>
                </a:lnTo>
                <a:lnTo>
                  <a:pt x="316" y="1"/>
                </a:lnTo>
                <a:lnTo>
                  <a:pt x="317" y="0"/>
                </a:lnTo>
                <a:lnTo>
                  <a:pt x="318" y="0"/>
                </a:lnTo>
                <a:lnTo>
                  <a:pt x="320" y="0"/>
                </a:lnTo>
                <a:lnTo>
                  <a:pt x="321" y="0"/>
                </a:lnTo>
                <a:lnTo>
                  <a:pt x="322" y="0"/>
                </a:lnTo>
                <a:lnTo>
                  <a:pt x="323" y="0"/>
                </a:lnTo>
                <a:lnTo>
                  <a:pt x="324" y="0"/>
                </a:lnTo>
                <a:lnTo>
                  <a:pt x="326" y="0"/>
                </a:lnTo>
                <a:lnTo>
                  <a:pt x="327" y="0"/>
                </a:lnTo>
                <a:lnTo>
                  <a:pt x="328" y="0"/>
                </a:lnTo>
                <a:lnTo>
                  <a:pt x="329" y="0"/>
                </a:lnTo>
                <a:lnTo>
                  <a:pt x="331" y="0"/>
                </a:lnTo>
                <a:lnTo>
                  <a:pt x="332" y="0"/>
                </a:lnTo>
                <a:lnTo>
                  <a:pt x="333" y="0"/>
                </a:lnTo>
                <a:lnTo>
                  <a:pt x="334" y="0"/>
                </a:lnTo>
                <a:lnTo>
                  <a:pt x="335" y="0"/>
                </a:lnTo>
                <a:lnTo>
                  <a:pt x="337" y="0"/>
                </a:lnTo>
                <a:lnTo>
                  <a:pt x="338" y="1"/>
                </a:lnTo>
                <a:lnTo>
                  <a:pt x="339" y="1"/>
                </a:lnTo>
                <a:lnTo>
                  <a:pt x="340" y="1"/>
                </a:lnTo>
                <a:lnTo>
                  <a:pt x="341" y="1"/>
                </a:lnTo>
                <a:lnTo>
                  <a:pt x="343" y="1"/>
                </a:lnTo>
                <a:lnTo>
                  <a:pt x="344" y="1"/>
                </a:lnTo>
                <a:lnTo>
                  <a:pt x="345" y="1"/>
                </a:lnTo>
                <a:lnTo>
                  <a:pt x="346" y="2"/>
                </a:lnTo>
                <a:lnTo>
                  <a:pt x="348" y="2"/>
                </a:lnTo>
                <a:lnTo>
                  <a:pt x="349" y="2"/>
                </a:lnTo>
                <a:lnTo>
                  <a:pt x="350" y="2"/>
                </a:lnTo>
                <a:lnTo>
                  <a:pt x="351" y="2"/>
                </a:lnTo>
                <a:lnTo>
                  <a:pt x="352" y="2"/>
                </a:lnTo>
                <a:lnTo>
                  <a:pt x="354" y="2"/>
                </a:lnTo>
                <a:lnTo>
                  <a:pt x="355" y="2"/>
                </a:lnTo>
                <a:lnTo>
                  <a:pt x="356" y="2"/>
                </a:lnTo>
                <a:lnTo>
                  <a:pt x="357" y="2"/>
                </a:lnTo>
                <a:lnTo>
                  <a:pt x="359" y="2"/>
                </a:lnTo>
                <a:lnTo>
                  <a:pt x="360" y="2"/>
                </a:lnTo>
                <a:lnTo>
                  <a:pt x="361" y="2"/>
                </a:lnTo>
                <a:lnTo>
                  <a:pt x="362" y="2"/>
                </a:lnTo>
                <a:lnTo>
                  <a:pt x="363" y="2"/>
                </a:lnTo>
                <a:lnTo>
                  <a:pt x="365" y="2"/>
                </a:lnTo>
                <a:lnTo>
                  <a:pt x="366" y="1"/>
                </a:lnTo>
                <a:lnTo>
                  <a:pt x="367" y="1"/>
                </a:lnTo>
                <a:lnTo>
                  <a:pt x="368" y="1"/>
                </a:lnTo>
                <a:lnTo>
                  <a:pt x="370" y="1"/>
                </a:lnTo>
                <a:lnTo>
                  <a:pt x="371" y="1"/>
                </a:lnTo>
                <a:lnTo>
                  <a:pt x="372" y="1"/>
                </a:lnTo>
                <a:lnTo>
                  <a:pt x="373" y="0"/>
                </a:lnTo>
                <a:lnTo>
                  <a:pt x="374" y="0"/>
                </a:lnTo>
                <a:lnTo>
                  <a:pt x="376" y="0"/>
                </a:lnTo>
                <a:lnTo>
                  <a:pt x="377" y="0"/>
                </a:lnTo>
                <a:lnTo>
                  <a:pt x="378" y="0"/>
                </a:lnTo>
                <a:lnTo>
                  <a:pt x="379" y="0"/>
                </a:lnTo>
                <a:lnTo>
                  <a:pt x="381" y="0"/>
                </a:lnTo>
                <a:lnTo>
                  <a:pt x="382" y="0"/>
                </a:lnTo>
                <a:lnTo>
                  <a:pt x="383" y="0"/>
                </a:lnTo>
                <a:lnTo>
                  <a:pt x="384" y="0"/>
                </a:lnTo>
                <a:lnTo>
                  <a:pt x="385" y="0"/>
                </a:lnTo>
                <a:lnTo>
                  <a:pt x="387" y="0"/>
                </a:lnTo>
                <a:lnTo>
                  <a:pt x="388" y="0"/>
                </a:lnTo>
                <a:lnTo>
                  <a:pt x="389" y="1"/>
                </a:lnTo>
                <a:lnTo>
                  <a:pt x="390" y="1"/>
                </a:lnTo>
                <a:lnTo>
                  <a:pt x="392" y="1"/>
                </a:lnTo>
                <a:lnTo>
                  <a:pt x="393" y="2"/>
                </a:lnTo>
                <a:lnTo>
                  <a:pt x="394" y="2"/>
                </a:lnTo>
                <a:lnTo>
                  <a:pt x="395" y="2"/>
                </a:lnTo>
                <a:lnTo>
                  <a:pt x="396" y="3"/>
                </a:lnTo>
                <a:lnTo>
                  <a:pt x="398" y="3"/>
                </a:lnTo>
                <a:lnTo>
                  <a:pt x="399" y="4"/>
                </a:lnTo>
                <a:lnTo>
                  <a:pt x="400" y="6"/>
                </a:lnTo>
                <a:lnTo>
                  <a:pt x="401" y="6"/>
                </a:lnTo>
                <a:lnTo>
                  <a:pt x="402" y="7"/>
                </a:lnTo>
                <a:lnTo>
                  <a:pt x="404" y="8"/>
                </a:lnTo>
                <a:lnTo>
                  <a:pt x="405" y="8"/>
                </a:lnTo>
                <a:lnTo>
                  <a:pt x="406" y="9"/>
                </a:lnTo>
                <a:lnTo>
                  <a:pt x="407" y="10"/>
                </a:lnTo>
                <a:lnTo>
                  <a:pt x="409" y="10"/>
                </a:lnTo>
                <a:lnTo>
                  <a:pt x="410" y="12"/>
                </a:lnTo>
                <a:lnTo>
                  <a:pt x="411" y="13"/>
                </a:lnTo>
                <a:lnTo>
                  <a:pt x="412" y="13"/>
                </a:lnTo>
                <a:lnTo>
                  <a:pt x="413" y="14"/>
                </a:lnTo>
                <a:lnTo>
                  <a:pt x="415" y="14"/>
                </a:lnTo>
                <a:lnTo>
                  <a:pt x="416" y="15"/>
                </a:lnTo>
                <a:lnTo>
                  <a:pt x="417" y="15"/>
                </a:lnTo>
                <a:lnTo>
                  <a:pt x="418" y="15"/>
                </a:lnTo>
                <a:lnTo>
                  <a:pt x="420" y="15"/>
                </a:lnTo>
                <a:lnTo>
                  <a:pt x="421" y="17"/>
                </a:lnTo>
                <a:lnTo>
                  <a:pt x="422" y="17"/>
                </a:lnTo>
                <a:lnTo>
                  <a:pt x="423" y="17"/>
                </a:lnTo>
                <a:lnTo>
                  <a:pt x="424" y="17"/>
                </a:lnTo>
                <a:lnTo>
                  <a:pt x="426" y="18"/>
                </a:lnTo>
                <a:lnTo>
                  <a:pt x="427" y="18"/>
                </a:lnTo>
                <a:lnTo>
                  <a:pt x="428" y="18"/>
                </a:lnTo>
                <a:lnTo>
                  <a:pt x="429" y="19"/>
                </a:lnTo>
                <a:lnTo>
                  <a:pt x="431" y="19"/>
                </a:lnTo>
                <a:lnTo>
                  <a:pt x="432" y="19"/>
                </a:lnTo>
                <a:lnTo>
                  <a:pt x="433" y="20"/>
                </a:lnTo>
                <a:lnTo>
                  <a:pt x="434" y="20"/>
                </a:lnTo>
                <a:lnTo>
                  <a:pt x="435" y="21"/>
                </a:lnTo>
                <a:lnTo>
                  <a:pt x="437" y="21"/>
                </a:lnTo>
                <a:lnTo>
                  <a:pt x="438" y="23"/>
                </a:lnTo>
                <a:lnTo>
                  <a:pt x="439" y="24"/>
                </a:lnTo>
                <a:lnTo>
                  <a:pt x="440" y="24"/>
                </a:lnTo>
                <a:lnTo>
                  <a:pt x="442" y="25"/>
                </a:lnTo>
                <a:lnTo>
                  <a:pt x="443" y="25"/>
                </a:lnTo>
                <a:lnTo>
                  <a:pt x="444" y="26"/>
                </a:lnTo>
                <a:lnTo>
                  <a:pt x="445" y="26"/>
                </a:lnTo>
                <a:lnTo>
                  <a:pt x="446" y="28"/>
                </a:lnTo>
                <a:lnTo>
                  <a:pt x="448" y="28"/>
                </a:lnTo>
                <a:lnTo>
                  <a:pt x="449" y="29"/>
                </a:lnTo>
                <a:lnTo>
                  <a:pt x="450" y="29"/>
                </a:lnTo>
                <a:lnTo>
                  <a:pt x="451" y="29"/>
                </a:lnTo>
                <a:lnTo>
                  <a:pt x="452" y="30"/>
                </a:lnTo>
                <a:lnTo>
                  <a:pt x="454" y="30"/>
                </a:lnTo>
                <a:lnTo>
                  <a:pt x="455" y="29"/>
                </a:lnTo>
                <a:lnTo>
                  <a:pt x="456" y="29"/>
                </a:lnTo>
                <a:lnTo>
                  <a:pt x="457" y="29"/>
                </a:lnTo>
                <a:lnTo>
                  <a:pt x="459" y="29"/>
                </a:lnTo>
                <a:lnTo>
                  <a:pt x="460" y="28"/>
                </a:lnTo>
                <a:lnTo>
                  <a:pt x="461" y="28"/>
                </a:lnTo>
                <a:lnTo>
                  <a:pt x="462" y="28"/>
                </a:lnTo>
                <a:lnTo>
                  <a:pt x="463" y="26"/>
                </a:lnTo>
                <a:lnTo>
                  <a:pt x="465" y="26"/>
                </a:lnTo>
                <a:lnTo>
                  <a:pt x="466" y="25"/>
                </a:lnTo>
                <a:lnTo>
                  <a:pt x="467" y="25"/>
                </a:lnTo>
                <a:lnTo>
                  <a:pt x="468" y="25"/>
                </a:lnTo>
                <a:lnTo>
                  <a:pt x="470" y="24"/>
                </a:lnTo>
                <a:lnTo>
                  <a:pt x="471" y="24"/>
                </a:lnTo>
                <a:lnTo>
                  <a:pt x="472" y="24"/>
                </a:lnTo>
                <a:lnTo>
                  <a:pt x="473" y="24"/>
                </a:lnTo>
                <a:lnTo>
                  <a:pt x="474" y="24"/>
                </a:lnTo>
                <a:lnTo>
                  <a:pt x="476" y="24"/>
                </a:lnTo>
                <a:lnTo>
                  <a:pt x="477" y="25"/>
                </a:lnTo>
                <a:lnTo>
                  <a:pt x="478" y="25"/>
                </a:lnTo>
                <a:lnTo>
                  <a:pt x="479" y="25"/>
                </a:lnTo>
                <a:lnTo>
                  <a:pt x="481" y="25"/>
                </a:lnTo>
                <a:lnTo>
                  <a:pt x="482" y="25"/>
                </a:lnTo>
                <a:lnTo>
                  <a:pt x="483" y="26"/>
                </a:lnTo>
                <a:lnTo>
                  <a:pt x="484" y="26"/>
                </a:lnTo>
                <a:lnTo>
                  <a:pt x="485" y="26"/>
                </a:lnTo>
                <a:lnTo>
                  <a:pt x="487" y="26"/>
                </a:lnTo>
                <a:lnTo>
                  <a:pt x="488" y="26"/>
                </a:lnTo>
                <a:lnTo>
                  <a:pt x="489" y="28"/>
                </a:lnTo>
                <a:lnTo>
                  <a:pt x="490" y="28"/>
                </a:lnTo>
                <a:lnTo>
                  <a:pt x="492" y="28"/>
                </a:lnTo>
                <a:lnTo>
                  <a:pt x="493" y="28"/>
                </a:lnTo>
                <a:lnTo>
                  <a:pt x="494" y="28"/>
                </a:lnTo>
                <a:lnTo>
                  <a:pt x="495" y="28"/>
                </a:lnTo>
                <a:lnTo>
                  <a:pt x="496" y="28"/>
                </a:lnTo>
                <a:lnTo>
                  <a:pt x="498" y="28"/>
                </a:lnTo>
                <a:lnTo>
                  <a:pt x="499" y="28"/>
                </a:lnTo>
                <a:lnTo>
                  <a:pt x="500" y="28"/>
                </a:lnTo>
                <a:lnTo>
                  <a:pt x="501" y="28"/>
                </a:lnTo>
                <a:lnTo>
                  <a:pt x="503" y="28"/>
                </a:lnTo>
                <a:lnTo>
                  <a:pt x="504" y="28"/>
                </a:lnTo>
                <a:lnTo>
                  <a:pt x="505" y="28"/>
                </a:lnTo>
                <a:lnTo>
                  <a:pt x="506" y="29"/>
                </a:lnTo>
                <a:lnTo>
                  <a:pt x="507" y="29"/>
                </a:lnTo>
                <a:lnTo>
                  <a:pt x="509" y="29"/>
                </a:lnTo>
                <a:lnTo>
                  <a:pt x="510" y="29"/>
                </a:lnTo>
                <a:lnTo>
                  <a:pt x="511" y="29"/>
                </a:lnTo>
                <a:lnTo>
                  <a:pt x="512" y="30"/>
                </a:lnTo>
                <a:lnTo>
                  <a:pt x="513" y="30"/>
                </a:lnTo>
                <a:lnTo>
                  <a:pt x="515" y="30"/>
                </a:lnTo>
                <a:lnTo>
                  <a:pt x="516" y="31"/>
                </a:lnTo>
                <a:lnTo>
                  <a:pt x="517" y="31"/>
                </a:lnTo>
                <a:lnTo>
                  <a:pt x="518" y="31"/>
                </a:lnTo>
                <a:lnTo>
                  <a:pt x="520" y="32"/>
                </a:lnTo>
                <a:lnTo>
                  <a:pt x="521" y="32"/>
                </a:lnTo>
                <a:lnTo>
                  <a:pt x="522" y="32"/>
                </a:lnTo>
                <a:lnTo>
                  <a:pt x="523" y="32"/>
                </a:lnTo>
                <a:lnTo>
                  <a:pt x="524" y="32"/>
                </a:lnTo>
                <a:lnTo>
                  <a:pt x="526" y="34"/>
                </a:lnTo>
                <a:lnTo>
                  <a:pt x="527" y="32"/>
                </a:lnTo>
                <a:lnTo>
                  <a:pt x="528" y="32"/>
                </a:lnTo>
                <a:lnTo>
                  <a:pt x="529" y="32"/>
                </a:lnTo>
                <a:lnTo>
                  <a:pt x="531" y="32"/>
                </a:lnTo>
                <a:lnTo>
                  <a:pt x="532" y="32"/>
                </a:lnTo>
                <a:lnTo>
                  <a:pt x="533" y="32"/>
                </a:lnTo>
                <a:lnTo>
                  <a:pt x="534" y="31"/>
                </a:lnTo>
                <a:lnTo>
                  <a:pt x="535" y="31"/>
                </a:lnTo>
                <a:lnTo>
                  <a:pt x="537" y="31"/>
                </a:lnTo>
                <a:lnTo>
                  <a:pt x="538" y="31"/>
                </a:lnTo>
                <a:lnTo>
                  <a:pt x="539" y="31"/>
                </a:lnTo>
                <a:lnTo>
                  <a:pt x="540" y="30"/>
                </a:lnTo>
                <a:lnTo>
                  <a:pt x="542" y="30"/>
                </a:lnTo>
                <a:lnTo>
                  <a:pt x="543" y="30"/>
                </a:lnTo>
                <a:lnTo>
                  <a:pt x="544" y="30"/>
                </a:lnTo>
                <a:lnTo>
                  <a:pt x="545" y="30"/>
                </a:lnTo>
                <a:lnTo>
                  <a:pt x="546" y="30"/>
                </a:lnTo>
                <a:lnTo>
                  <a:pt x="548" y="31"/>
                </a:lnTo>
                <a:lnTo>
                  <a:pt x="549" y="31"/>
                </a:lnTo>
                <a:lnTo>
                  <a:pt x="550" y="31"/>
                </a:lnTo>
                <a:lnTo>
                  <a:pt x="551" y="31"/>
                </a:lnTo>
                <a:lnTo>
                  <a:pt x="553" y="32"/>
                </a:lnTo>
                <a:lnTo>
                  <a:pt x="554" y="32"/>
                </a:lnTo>
                <a:lnTo>
                  <a:pt x="555" y="32"/>
                </a:lnTo>
                <a:lnTo>
                  <a:pt x="556" y="34"/>
                </a:lnTo>
                <a:lnTo>
                  <a:pt x="557" y="34"/>
                </a:lnTo>
                <a:lnTo>
                  <a:pt x="559" y="35"/>
                </a:lnTo>
                <a:lnTo>
                  <a:pt x="560" y="35"/>
                </a:lnTo>
                <a:lnTo>
                  <a:pt x="561" y="36"/>
                </a:lnTo>
                <a:lnTo>
                  <a:pt x="562" y="36"/>
                </a:lnTo>
                <a:lnTo>
                  <a:pt x="563" y="37"/>
                </a:lnTo>
                <a:lnTo>
                  <a:pt x="565" y="37"/>
                </a:lnTo>
                <a:lnTo>
                  <a:pt x="566" y="38"/>
                </a:lnTo>
                <a:lnTo>
                  <a:pt x="567" y="38"/>
                </a:lnTo>
                <a:lnTo>
                  <a:pt x="568" y="40"/>
                </a:lnTo>
                <a:lnTo>
                  <a:pt x="570" y="40"/>
                </a:lnTo>
                <a:lnTo>
                  <a:pt x="571" y="40"/>
                </a:lnTo>
                <a:lnTo>
                  <a:pt x="572" y="41"/>
                </a:lnTo>
                <a:lnTo>
                  <a:pt x="573" y="41"/>
                </a:lnTo>
                <a:lnTo>
                  <a:pt x="574" y="41"/>
                </a:lnTo>
                <a:lnTo>
                  <a:pt x="576" y="41"/>
                </a:lnTo>
                <a:lnTo>
                  <a:pt x="577" y="41"/>
                </a:lnTo>
                <a:lnTo>
                  <a:pt x="578" y="41"/>
                </a:lnTo>
                <a:lnTo>
                  <a:pt x="579" y="41"/>
                </a:lnTo>
                <a:lnTo>
                  <a:pt x="581" y="41"/>
                </a:lnTo>
                <a:lnTo>
                  <a:pt x="582" y="41"/>
                </a:lnTo>
                <a:lnTo>
                  <a:pt x="583" y="41"/>
                </a:lnTo>
                <a:lnTo>
                  <a:pt x="584" y="41"/>
                </a:lnTo>
                <a:lnTo>
                  <a:pt x="585" y="41"/>
                </a:lnTo>
                <a:lnTo>
                  <a:pt x="587" y="41"/>
                </a:lnTo>
                <a:lnTo>
                  <a:pt x="588" y="41"/>
                </a:lnTo>
                <a:lnTo>
                  <a:pt x="589" y="41"/>
                </a:lnTo>
                <a:lnTo>
                  <a:pt x="590" y="41"/>
                </a:lnTo>
                <a:lnTo>
                  <a:pt x="592" y="41"/>
                </a:lnTo>
                <a:lnTo>
                  <a:pt x="593" y="42"/>
                </a:lnTo>
                <a:lnTo>
                  <a:pt x="594" y="42"/>
                </a:lnTo>
                <a:lnTo>
                  <a:pt x="595" y="42"/>
                </a:lnTo>
                <a:lnTo>
                  <a:pt x="596" y="42"/>
                </a:lnTo>
                <a:lnTo>
                  <a:pt x="598" y="43"/>
                </a:lnTo>
                <a:lnTo>
                  <a:pt x="599" y="43"/>
                </a:lnTo>
                <a:lnTo>
                  <a:pt x="600" y="43"/>
                </a:lnTo>
                <a:lnTo>
                  <a:pt x="601" y="45"/>
                </a:lnTo>
                <a:lnTo>
                  <a:pt x="603" y="45"/>
                </a:lnTo>
                <a:lnTo>
                  <a:pt x="604" y="45"/>
                </a:lnTo>
                <a:lnTo>
                  <a:pt x="605" y="45"/>
                </a:lnTo>
                <a:lnTo>
                  <a:pt x="606" y="46"/>
                </a:lnTo>
                <a:lnTo>
                  <a:pt x="607" y="46"/>
                </a:lnTo>
                <a:lnTo>
                  <a:pt x="609" y="46"/>
                </a:lnTo>
                <a:lnTo>
                  <a:pt x="610" y="46"/>
                </a:lnTo>
                <a:lnTo>
                  <a:pt x="611" y="47"/>
                </a:lnTo>
                <a:lnTo>
                  <a:pt x="612" y="47"/>
                </a:lnTo>
                <a:lnTo>
                  <a:pt x="614" y="47"/>
                </a:lnTo>
                <a:lnTo>
                  <a:pt x="615" y="47"/>
                </a:lnTo>
                <a:lnTo>
                  <a:pt x="616" y="47"/>
                </a:lnTo>
                <a:lnTo>
                  <a:pt x="617" y="47"/>
                </a:lnTo>
                <a:lnTo>
                  <a:pt x="618" y="48"/>
                </a:lnTo>
                <a:lnTo>
                  <a:pt x="620" y="48"/>
                </a:lnTo>
                <a:lnTo>
                  <a:pt x="621" y="48"/>
                </a:lnTo>
                <a:lnTo>
                  <a:pt x="622" y="48"/>
                </a:lnTo>
                <a:lnTo>
                  <a:pt x="623" y="48"/>
                </a:lnTo>
                <a:lnTo>
                  <a:pt x="624" y="48"/>
                </a:lnTo>
                <a:lnTo>
                  <a:pt x="626" y="49"/>
                </a:lnTo>
                <a:lnTo>
                  <a:pt x="627" y="49"/>
                </a:lnTo>
                <a:lnTo>
                  <a:pt x="628" y="49"/>
                </a:lnTo>
                <a:lnTo>
                  <a:pt x="629" y="49"/>
                </a:lnTo>
                <a:lnTo>
                  <a:pt x="631" y="51"/>
                </a:lnTo>
                <a:lnTo>
                  <a:pt x="632" y="51"/>
                </a:lnTo>
                <a:lnTo>
                  <a:pt x="633" y="51"/>
                </a:lnTo>
                <a:lnTo>
                  <a:pt x="634" y="52"/>
                </a:lnTo>
                <a:lnTo>
                  <a:pt x="635" y="52"/>
                </a:lnTo>
                <a:lnTo>
                  <a:pt x="637" y="52"/>
                </a:lnTo>
                <a:lnTo>
                  <a:pt x="638" y="53"/>
                </a:lnTo>
                <a:lnTo>
                  <a:pt x="639" y="53"/>
                </a:lnTo>
                <a:lnTo>
                  <a:pt x="640" y="54"/>
                </a:lnTo>
                <a:lnTo>
                  <a:pt x="642" y="54"/>
                </a:lnTo>
                <a:lnTo>
                  <a:pt x="643" y="54"/>
                </a:lnTo>
                <a:lnTo>
                  <a:pt x="644" y="56"/>
                </a:lnTo>
                <a:lnTo>
                  <a:pt x="645" y="56"/>
                </a:lnTo>
                <a:lnTo>
                  <a:pt x="646" y="56"/>
                </a:lnTo>
                <a:lnTo>
                  <a:pt x="648" y="56"/>
                </a:lnTo>
                <a:lnTo>
                  <a:pt x="649" y="56"/>
                </a:lnTo>
                <a:lnTo>
                  <a:pt x="650" y="56"/>
                </a:lnTo>
                <a:lnTo>
                  <a:pt x="651" y="56"/>
                </a:lnTo>
                <a:lnTo>
                  <a:pt x="653" y="56"/>
                </a:lnTo>
                <a:lnTo>
                  <a:pt x="654" y="56"/>
                </a:lnTo>
                <a:lnTo>
                  <a:pt x="655" y="54"/>
                </a:lnTo>
                <a:lnTo>
                  <a:pt x="656" y="54"/>
                </a:lnTo>
                <a:lnTo>
                  <a:pt x="657" y="54"/>
                </a:lnTo>
                <a:lnTo>
                  <a:pt x="659" y="54"/>
                </a:lnTo>
                <a:lnTo>
                  <a:pt x="660" y="54"/>
                </a:lnTo>
                <a:lnTo>
                  <a:pt x="661" y="54"/>
                </a:lnTo>
                <a:lnTo>
                  <a:pt x="662" y="54"/>
                </a:lnTo>
                <a:lnTo>
                  <a:pt x="664" y="54"/>
                </a:lnTo>
                <a:lnTo>
                  <a:pt x="665" y="54"/>
                </a:lnTo>
                <a:lnTo>
                  <a:pt x="666" y="54"/>
                </a:lnTo>
                <a:lnTo>
                  <a:pt x="667" y="54"/>
                </a:lnTo>
                <a:lnTo>
                  <a:pt x="668" y="54"/>
                </a:lnTo>
                <a:lnTo>
                  <a:pt x="670" y="54"/>
                </a:lnTo>
                <a:lnTo>
                  <a:pt x="671" y="54"/>
                </a:lnTo>
                <a:lnTo>
                  <a:pt x="672" y="56"/>
                </a:lnTo>
              </a:path>
            </a:pathLst>
          </a:custGeom>
          <a:noFill/>
          <a:ln w="25400">
            <a:solidFill>
              <a:srgbClr val="FF0000"/>
            </a:solidFill>
            <a:prstDash val="solid"/>
            <a:round/>
            <a:headEnd/>
            <a:tailEnd/>
          </a:ln>
        </p:spPr>
        <p:txBody>
          <a:bodyPr/>
          <a:lstStyle/>
          <a:p>
            <a:endParaRPr lang="zh-CN" altLang="en-US"/>
          </a:p>
        </p:txBody>
      </p:sp>
      <p:sp>
        <p:nvSpPr>
          <p:cNvPr id="1301638" name="Freeform 134"/>
          <p:cNvSpPr>
            <a:spLocks/>
          </p:cNvSpPr>
          <p:nvPr/>
        </p:nvSpPr>
        <p:spPr bwMode="auto">
          <a:xfrm>
            <a:off x="4038600" y="976313"/>
            <a:ext cx="1066800" cy="98425"/>
          </a:xfrm>
          <a:custGeom>
            <a:avLst/>
            <a:gdLst/>
            <a:ahLst/>
            <a:cxnLst>
              <a:cxn ang="0">
                <a:pos x="10" y="32"/>
              </a:cxn>
              <a:cxn ang="0">
                <a:pos x="21" y="33"/>
              </a:cxn>
              <a:cxn ang="0">
                <a:pos x="32" y="34"/>
              </a:cxn>
              <a:cxn ang="0">
                <a:pos x="43" y="31"/>
              </a:cxn>
              <a:cxn ang="0">
                <a:pos x="54" y="28"/>
              </a:cxn>
              <a:cxn ang="0">
                <a:pos x="65" y="29"/>
              </a:cxn>
              <a:cxn ang="0">
                <a:pos x="76" y="31"/>
              </a:cxn>
              <a:cxn ang="0">
                <a:pos x="87" y="32"/>
              </a:cxn>
              <a:cxn ang="0">
                <a:pos x="98" y="36"/>
              </a:cxn>
              <a:cxn ang="0">
                <a:pos x="109" y="37"/>
              </a:cxn>
              <a:cxn ang="0">
                <a:pos x="119" y="36"/>
              </a:cxn>
              <a:cxn ang="0">
                <a:pos x="130" y="31"/>
              </a:cxn>
              <a:cxn ang="0">
                <a:pos x="141" y="23"/>
              </a:cxn>
              <a:cxn ang="0">
                <a:pos x="152" y="25"/>
              </a:cxn>
              <a:cxn ang="0">
                <a:pos x="163" y="34"/>
              </a:cxn>
              <a:cxn ang="0">
                <a:pos x="174" y="50"/>
              </a:cxn>
              <a:cxn ang="0">
                <a:pos x="185" y="60"/>
              </a:cxn>
              <a:cxn ang="0">
                <a:pos x="196" y="61"/>
              </a:cxn>
              <a:cxn ang="0">
                <a:pos x="207" y="50"/>
              </a:cxn>
              <a:cxn ang="0">
                <a:pos x="218" y="37"/>
              </a:cxn>
              <a:cxn ang="0">
                <a:pos x="229" y="25"/>
              </a:cxn>
              <a:cxn ang="0">
                <a:pos x="240" y="17"/>
              </a:cxn>
              <a:cxn ang="0">
                <a:pos x="251" y="12"/>
              </a:cxn>
              <a:cxn ang="0">
                <a:pos x="262" y="10"/>
              </a:cxn>
              <a:cxn ang="0">
                <a:pos x="273" y="14"/>
              </a:cxn>
              <a:cxn ang="0">
                <a:pos x="284" y="17"/>
              </a:cxn>
              <a:cxn ang="0">
                <a:pos x="295" y="17"/>
              </a:cxn>
              <a:cxn ang="0">
                <a:pos x="306" y="17"/>
              </a:cxn>
              <a:cxn ang="0">
                <a:pos x="317" y="15"/>
              </a:cxn>
              <a:cxn ang="0">
                <a:pos x="328" y="10"/>
              </a:cxn>
              <a:cxn ang="0">
                <a:pos x="339" y="8"/>
              </a:cxn>
              <a:cxn ang="0">
                <a:pos x="350" y="4"/>
              </a:cxn>
              <a:cxn ang="0">
                <a:pos x="361" y="3"/>
              </a:cxn>
              <a:cxn ang="0">
                <a:pos x="372" y="4"/>
              </a:cxn>
              <a:cxn ang="0">
                <a:pos x="383" y="3"/>
              </a:cxn>
              <a:cxn ang="0">
                <a:pos x="394" y="4"/>
              </a:cxn>
              <a:cxn ang="0">
                <a:pos x="405" y="8"/>
              </a:cxn>
              <a:cxn ang="0">
                <a:pos x="416" y="10"/>
              </a:cxn>
              <a:cxn ang="0">
                <a:pos x="427" y="12"/>
              </a:cxn>
              <a:cxn ang="0">
                <a:pos x="438" y="14"/>
              </a:cxn>
              <a:cxn ang="0">
                <a:pos x="449" y="11"/>
              </a:cxn>
              <a:cxn ang="0">
                <a:pos x="460" y="9"/>
              </a:cxn>
              <a:cxn ang="0">
                <a:pos x="471" y="8"/>
              </a:cxn>
              <a:cxn ang="0">
                <a:pos x="482" y="6"/>
              </a:cxn>
              <a:cxn ang="0">
                <a:pos x="493" y="3"/>
              </a:cxn>
              <a:cxn ang="0">
                <a:pos x="504" y="3"/>
              </a:cxn>
              <a:cxn ang="0">
                <a:pos x="515" y="1"/>
              </a:cxn>
              <a:cxn ang="0">
                <a:pos x="526" y="1"/>
              </a:cxn>
              <a:cxn ang="0">
                <a:pos x="537" y="4"/>
              </a:cxn>
              <a:cxn ang="0">
                <a:pos x="548" y="3"/>
              </a:cxn>
              <a:cxn ang="0">
                <a:pos x="559" y="1"/>
              </a:cxn>
              <a:cxn ang="0">
                <a:pos x="570" y="0"/>
              </a:cxn>
              <a:cxn ang="0">
                <a:pos x="581" y="1"/>
              </a:cxn>
              <a:cxn ang="0">
                <a:pos x="592" y="4"/>
              </a:cxn>
              <a:cxn ang="0">
                <a:pos x="603" y="10"/>
              </a:cxn>
              <a:cxn ang="0">
                <a:pos x="614" y="11"/>
              </a:cxn>
              <a:cxn ang="0">
                <a:pos x="624" y="9"/>
              </a:cxn>
              <a:cxn ang="0">
                <a:pos x="635" y="8"/>
              </a:cxn>
              <a:cxn ang="0">
                <a:pos x="646" y="9"/>
              </a:cxn>
              <a:cxn ang="0">
                <a:pos x="657" y="10"/>
              </a:cxn>
              <a:cxn ang="0">
                <a:pos x="668" y="10"/>
              </a:cxn>
            </a:cxnLst>
            <a:rect l="0" t="0" r="r" b="b"/>
            <a:pathLst>
              <a:path w="672" h="62">
                <a:moveTo>
                  <a:pt x="0" y="33"/>
                </a:moveTo>
                <a:lnTo>
                  <a:pt x="1" y="33"/>
                </a:lnTo>
                <a:lnTo>
                  <a:pt x="2" y="33"/>
                </a:lnTo>
                <a:lnTo>
                  <a:pt x="4" y="32"/>
                </a:lnTo>
                <a:lnTo>
                  <a:pt x="5" y="32"/>
                </a:lnTo>
                <a:lnTo>
                  <a:pt x="6" y="32"/>
                </a:lnTo>
                <a:lnTo>
                  <a:pt x="7" y="32"/>
                </a:lnTo>
                <a:lnTo>
                  <a:pt x="8" y="32"/>
                </a:lnTo>
                <a:lnTo>
                  <a:pt x="10" y="32"/>
                </a:lnTo>
                <a:lnTo>
                  <a:pt x="11" y="32"/>
                </a:lnTo>
                <a:lnTo>
                  <a:pt x="12" y="32"/>
                </a:lnTo>
                <a:lnTo>
                  <a:pt x="13" y="32"/>
                </a:lnTo>
                <a:lnTo>
                  <a:pt x="15" y="32"/>
                </a:lnTo>
                <a:lnTo>
                  <a:pt x="16" y="33"/>
                </a:lnTo>
                <a:lnTo>
                  <a:pt x="17" y="33"/>
                </a:lnTo>
                <a:lnTo>
                  <a:pt x="18" y="33"/>
                </a:lnTo>
                <a:lnTo>
                  <a:pt x="19" y="33"/>
                </a:lnTo>
                <a:lnTo>
                  <a:pt x="21" y="33"/>
                </a:lnTo>
                <a:lnTo>
                  <a:pt x="22" y="33"/>
                </a:lnTo>
                <a:lnTo>
                  <a:pt x="23" y="33"/>
                </a:lnTo>
                <a:lnTo>
                  <a:pt x="24" y="33"/>
                </a:lnTo>
                <a:lnTo>
                  <a:pt x="26" y="34"/>
                </a:lnTo>
                <a:lnTo>
                  <a:pt x="27" y="34"/>
                </a:lnTo>
                <a:lnTo>
                  <a:pt x="28" y="34"/>
                </a:lnTo>
                <a:lnTo>
                  <a:pt x="29" y="34"/>
                </a:lnTo>
                <a:lnTo>
                  <a:pt x="30" y="34"/>
                </a:lnTo>
                <a:lnTo>
                  <a:pt x="32" y="34"/>
                </a:lnTo>
                <a:lnTo>
                  <a:pt x="33" y="34"/>
                </a:lnTo>
                <a:lnTo>
                  <a:pt x="34" y="34"/>
                </a:lnTo>
                <a:lnTo>
                  <a:pt x="35" y="33"/>
                </a:lnTo>
                <a:lnTo>
                  <a:pt x="37" y="33"/>
                </a:lnTo>
                <a:lnTo>
                  <a:pt x="38" y="33"/>
                </a:lnTo>
                <a:lnTo>
                  <a:pt x="39" y="33"/>
                </a:lnTo>
                <a:lnTo>
                  <a:pt x="40" y="32"/>
                </a:lnTo>
                <a:lnTo>
                  <a:pt x="41" y="32"/>
                </a:lnTo>
                <a:lnTo>
                  <a:pt x="43" y="31"/>
                </a:lnTo>
                <a:lnTo>
                  <a:pt x="44" y="31"/>
                </a:lnTo>
                <a:lnTo>
                  <a:pt x="45" y="31"/>
                </a:lnTo>
                <a:lnTo>
                  <a:pt x="46" y="29"/>
                </a:lnTo>
                <a:lnTo>
                  <a:pt x="48" y="29"/>
                </a:lnTo>
                <a:lnTo>
                  <a:pt x="49" y="29"/>
                </a:lnTo>
                <a:lnTo>
                  <a:pt x="50" y="29"/>
                </a:lnTo>
                <a:lnTo>
                  <a:pt x="51" y="29"/>
                </a:lnTo>
                <a:lnTo>
                  <a:pt x="52" y="29"/>
                </a:lnTo>
                <a:lnTo>
                  <a:pt x="54" y="28"/>
                </a:lnTo>
                <a:lnTo>
                  <a:pt x="55" y="28"/>
                </a:lnTo>
                <a:lnTo>
                  <a:pt x="56" y="28"/>
                </a:lnTo>
                <a:lnTo>
                  <a:pt x="57" y="29"/>
                </a:lnTo>
                <a:lnTo>
                  <a:pt x="58" y="29"/>
                </a:lnTo>
                <a:lnTo>
                  <a:pt x="60" y="29"/>
                </a:lnTo>
                <a:lnTo>
                  <a:pt x="61" y="29"/>
                </a:lnTo>
                <a:lnTo>
                  <a:pt x="62" y="29"/>
                </a:lnTo>
                <a:lnTo>
                  <a:pt x="63" y="29"/>
                </a:lnTo>
                <a:lnTo>
                  <a:pt x="65" y="29"/>
                </a:lnTo>
                <a:lnTo>
                  <a:pt x="66" y="29"/>
                </a:lnTo>
                <a:lnTo>
                  <a:pt x="67" y="29"/>
                </a:lnTo>
                <a:lnTo>
                  <a:pt x="68" y="31"/>
                </a:lnTo>
                <a:lnTo>
                  <a:pt x="69" y="31"/>
                </a:lnTo>
                <a:lnTo>
                  <a:pt x="71" y="31"/>
                </a:lnTo>
                <a:lnTo>
                  <a:pt x="72" y="31"/>
                </a:lnTo>
                <a:lnTo>
                  <a:pt x="73" y="31"/>
                </a:lnTo>
                <a:lnTo>
                  <a:pt x="74" y="31"/>
                </a:lnTo>
                <a:lnTo>
                  <a:pt x="76" y="31"/>
                </a:lnTo>
                <a:lnTo>
                  <a:pt x="77" y="31"/>
                </a:lnTo>
                <a:lnTo>
                  <a:pt x="78" y="31"/>
                </a:lnTo>
                <a:lnTo>
                  <a:pt x="79" y="31"/>
                </a:lnTo>
                <a:lnTo>
                  <a:pt x="80" y="31"/>
                </a:lnTo>
                <a:lnTo>
                  <a:pt x="82" y="31"/>
                </a:lnTo>
                <a:lnTo>
                  <a:pt x="83" y="31"/>
                </a:lnTo>
                <a:lnTo>
                  <a:pt x="84" y="31"/>
                </a:lnTo>
                <a:lnTo>
                  <a:pt x="85" y="31"/>
                </a:lnTo>
                <a:lnTo>
                  <a:pt x="87" y="32"/>
                </a:lnTo>
                <a:lnTo>
                  <a:pt x="88" y="32"/>
                </a:lnTo>
                <a:lnTo>
                  <a:pt x="89" y="32"/>
                </a:lnTo>
                <a:lnTo>
                  <a:pt x="90" y="33"/>
                </a:lnTo>
                <a:lnTo>
                  <a:pt x="91" y="33"/>
                </a:lnTo>
                <a:lnTo>
                  <a:pt x="93" y="34"/>
                </a:lnTo>
                <a:lnTo>
                  <a:pt x="94" y="34"/>
                </a:lnTo>
                <a:lnTo>
                  <a:pt x="95" y="36"/>
                </a:lnTo>
                <a:lnTo>
                  <a:pt x="96" y="36"/>
                </a:lnTo>
                <a:lnTo>
                  <a:pt x="98" y="36"/>
                </a:lnTo>
                <a:lnTo>
                  <a:pt x="99" y="37"/>
                </a:lnTo>
                <a:lnTo>
                  <a:pt x="100" y="37"/>
                </a:lnTo>
                <a:lnTo>
                  <a:pt x="101" y="37"/>
                </a:lnTo>
                <a:lnTo>
                  <a:pt x="102" y="37"/>
                </a:lnTo>
                <a:lnTo>
                  <a:pt x="104" y="37"/>
                </a:lnTo>
                <a:lnTo>
                  <a:pt x="105" y="38"/>
                </a:lnTo>
                <a:lnTo>
                  <a:pt x="106" y="38"/>
                </a:lnTo>
                <a:lnTo>
                  <a:pt x="107" y="37"/>
                </a:lnTo>
                <a:lnTo>
                  <a:pt x="109" y="37"/>
                </a:lnTo>
                <a:lnTo>
                  <a:pt x="110" y="37"/>
                </a:lnTo>
                <a:lnTo>
                  <a:pt x="111" y="37"/>
                </a:lnTo>
                <a:lnTo>
                  <a:pt x="112" y="37"/>
                </a:lnTo>
                <a:lnTo>
                  <a:pt x="113" y="37"/>
                </a:lnTo>
                <a:lnTo>
                  <a:pt x="115" y="36"/>
                </a:lnTo>
                <a:lnTo>
                  <a:pt x="116" y="36"/>
                </a:lnTo>
                <a:lnTo>
                  <a:pt x="117" y="36"/>
                </a:lnTo>
                <a:lnTo>
                  <a:pt x="118" y="36"/>
                </a:lnTo>
                <a:lnTo>
                  <a:pt x="119" y="36"/>
                </a:lnTo>
                <a:lnTo>
                  <a:pt x="121" y="34"/>
                </a:lnTo>
                <a:lnTo>
                  <a:pt x="122" y="34"/>
                </a:lnTo>
                <a:lnTo>
                  <a:pt x="123" y="34"/>
                </a:lnTo>
                <a:lnTo>
                  <a:pt x="124" y="33"/>
                </a:lnTo>
                <a:lnTo>
                  <a:pt x="126" y="33"/>
                </a:lnTo>
                <a:lnTo>
                  <a:pt x="127" y="32"/>
                </a:lnTo>
                <a:lnTo>
                  <a:pt x="128" y="32"/>
                </a:lnTo>
                <a:lnTo>
                  <a:pt x="129" y="31"/>
                </a:lnTo>
                <a:lnTo>
                  <a:pt x="130" y="31"/>
                </a:lnTo>
                <a:lnTo>
                  <a:pt x="132" y="29"/>
                </a:lnTo>
                <a:lnTo>
                  <a:pt x="133" y="28"/>
                </a:lnTo>
                <a:lnTo>
                  <a:pt x="134" y="28"/>
                </a:lnTo>
                <a:lnTo>
                  <a:pt x="135" y="27"/>
                </a:lnTo>
                <a:lnTo>
                  <a:pt x="137" y="26"/>
                </a:lnTo>
                <a:lnTo>
                  <a:pt x="138" y="26"/>
                </a:lnTo>
                <a:lnTo>
                  <a:pt x="139" y="25"/>
                </a:lnTo>
                <a:lnTo>
                  <a:pt x="140" y="25"/>
                </a:lnTo>
                <a:lnTo>
                  <a:pt x="141" y="23"/>
                </a:lnTo>
                <a:lnTo>
                  <a:pt x="143" y="23"/>
                </a:lnTo>
                <a:lnTo>
                  <a:pt x="144" y="23"/>
                </a:lnTo>
                <a:lnTo>
                  <a:pt x="145" y="23"/>
                </a:lnTo>
                <a:lnTo>
                  <a:pt x="146" y="22"/>
                </a:lnTo>
                <a:lnTo>
                  <a:pt x="148" y="22"/>
                </a:lnTo>
                <a:lnTo>
                  <a:pt x="149" y="23"/>
                </a:lnTo>
                <a:lnTo>
                  <a:pt x="150" y="23"/>
                </a:lnTo>
                <a:lnTo>
                  <a:pt x="151" y="23"/>
                </a:lnTo>
                <a:lnTo>
                  <a:pt x="152" y="25"/>
                </a:lnTo>
                <a:lnTo>
                  <a:pt x="154" y="25"/>
                </a:lnTo>
                <a:lnTo>
                  <a:pt x="155" y="26"/>
                </a:lnTo>
                <a:lnTo>
                  <a:pt x="156" y="27"/>
                </a:lnTo>
                <a:lnTo>
                  <a:pt x="157" y="28"/>
                </a:lnTo>
                <a:lnTo>
                  <a:pt x="159" y="29"/>
                </a:lnTo>
                <a:lnTo>
                  <a:pt x="160" y="31"/>
                </a:lnTo>
                <a:lnTo>
                  <a:pt x="161" y="32"/>
                </a:lnTo>
                <a:lnTo>
                  <a:pt x="162" y="33"/>
                </a:lnTo>
                <a:lnTo>
                  <a:pt x="163" y="34"/>
                </a:lnTo>
                <a:lnTo>
                  <a:pt x="165" y="37"/>
                </a:lnTo>
                <a:lnTo>
                  <a:pt x="166" y="38"/>
                </a:lnTo>
                <a:lnTo>
                  <a:pt x="167" y="40"/>
                </a:lnTo>
                <a:lnTo>
                  <a:pt x="168" y="42"/>
                </a:lnTo>
                <a:lnTo>
                  <a:pt x="169" y="44"/>
                </a:lnTo>
                <a:lnTo>
                  <a:pt x="171" y="45"/>
                </a:lnTo>
                <a:lnTo>
                  <a:pt x="172" y="46"/>
                </a:lnTo>
                <a:lnTo>
                  <a:pt x="173" y="49"/>
                </a:lnTo>
                <a:lnTo>
                  <a:pt x="174" y="50"/>
                </a:lnTo>
                <a:lnTo>
                  <a:pt x="176" y="51"/>
                </a:lnTo>
                <a:lnTo>
                  <a:pt x="177" y="53"/>
                </a:lnTo>
                <a:lnTo>
                  <a:pt x="178" y="54"/>
                </a:lnTo>
                <a:lnTo>
                  <a:pt x="179" y="55"/>
                </a:lnTo>
                <a:lnTo>
                  <a:pt x="180" y="56"/>
                </a:lnTo>
                <a:lnTo>
                  <a:pt x="182" y="57"/>
                </a:lnTo>
                <a:lnTo>
                  <a:pt x="183" y="57"/>
                </a:lnTo>
                <a:lnTo>
                  <a:pt x="184" y="59"/>
                </a:lnTo>
                <a:lnTo>
                  <a:pt x="185" y="60"/>
                </a:lnTo>
                <a:lnTo>
                  <a:pt x="187" y="60"/>
                </a:lnTo>
                <a:lnTo>
                  <a:pt x="188" y="61"/>
                </a:lnTo>
                <a:lnTo>
                  <a:pt x="189" y="61"/>
                </a:lnTo>
                <a:lnTo>
                  <a:pt x="190" y="61"/>
                </a:lnTo>
                <a:lnTo>
                  <a:pt x="191" y="61"/>
                </a:lnTo>
                <a:lnTo>
                  <a:pt x="193" y="62"/>
                </a:lnTo>
                <a:lnTo>
                  <a:pt x="194" y="61"/>
                </a:lnTo>
                <a:lnTo>
                  <a:pt x="195" y="61"/>
                </a:lnTo>
                <a:lnTo>
                  <a:pt x="196" y="61"/>
                </a:lnTo>
                <a:lnTo>
                  <a:pt x="198" y="60"/>
                </a:lnTo>
                <a:lnTo>
                  <a:pt x="199" y="59"/>
                </a:lnTo>
                <a:lnTo>
                  <a:pt x="200" y="59"/>
                </a:lnTo>
                <a:lnTo>
                  <a:pt x="201" y="57"/>
                </a:lnTo>
                <a:lnTo>
                  <a:pt x="202" y="56"/>
                </a:lnTo>
                <a:lnTo>
                  <a:pt x="204" y="55"/>
                </a:lnTo>
                <a:lnTo>
                  <a:pt x="205" y="53"/>
                </a:lnTo>
                <a:lnTo>
                  <a:pt x="206" y="51"/>
                </a:lnTo>
                <a:lnTo>
                  <a:pt x="207" y="50"/>
                </a:lnTo>
                <a:lnTo>
                  <a:pt x="209" y="49"/>
                </a:lnTo>
                <a:lnTo>
                  <a:pt x="210" y="48"/>
                </a:lnTo>
                <a:lnTo>
                  <a:pt x="211" y="46"/>
                </a:lnTo>
                <a:lnTo>
                  <a:pt x="212" y="45"/>
                </a:lnTo>
                <a:lnTo>
                  <a:pt x="213" y="43"/>
                </a:lnTo>
                <a:lnTo>
                  <a:pt x="215" y="42"/>
                </a:lnTo>
                <a:lnTo>
                  <a:pt x="216" y="40"/>
                </a:lnTo>
                <a:lnTo>
                  <a:pt x="217" y="38"/>
                </a:lnTo>
                <a:lnTo>
                  <a:pt x="218" y="37"/>
                </a:lnTo>
                <a:lnTo>
                  <a:pt x="220" y="36"/>
                </a:lnTo>
                <a:lnTo>
                  <a:pt x="221" y="34"/>
                </a:lnTo>
                <a:lnTo>
                  <a:pt x="222" y="32"/>
                </a:lnTo>
                <a:lnTo>
                  <a:pt x="223" y="31"/>
                </a:lnTo>
                <a:lnTo>
                  <a:pt x="224" y="29"/>
                </a:lnTo>
                <a:lnTo>
                  <a:pt x="226" y="28"/>
                </a:lnTo>
                <a:lnTo>
                  <a:pt x="227" y="27"/>
                </a:lnTo>
                <a:lnTo>
                  <a:pt x="228" y="26"/>
                </a:lnTo>
                <a:lnTo>
                  <a:pt x="229" y="25"/>
                </a:lnTo>
                <a:lnTo>
                  <a:pt x="230" y="23"/>
                </a:lnTo>
                <a:lnTo>
                  <a:pt x="232" y="22"/>
                </a:lnTo>
                <a:lnTo>
                  <a:pt x="233" y="21"/>
                </a:lnTo>
                <a:lnTo>
                  <a:pt x="234" y="21"/>
                </a:lnTo>
                <a:lnTo>
                  <a:pt x="235" y="20"/>
                </a:lnTo>
                <a:lnTo>
                  <a:pt x="237" y="20"/>
                </a:lnTo>
                <a:lnTo>
                  <a:pt x="238" y="18"/>
                </a:lnTo>
                <a:lnTo>
                  <a:pt x="239" y="18"/>
                </a:lnTo>
                <a:lnTo>
                  <a:pt x="240" y="17"/>
                </a:lnTo>
                <a:lnTo>
                  <a:pt x="241" y="17"/>
                </a:lnTo>
                <a:lnTo>
                  <a:pt x="243" y="16"/>
                </a:lnTo>
                <a:lnTo>
                  <a:pt x="244" y="16"/>
                </a:lnTo>
                <a:lnTo>
                  <a:pt x="245" y="15"/>
                </a:lnTo>
                <a:lnTo>
                  <a:pt x="246" y="15"/>
                </a:lnTo>
                <a:lnTo>
                  <a:pt x="248" y="15"/>
                </a:lnTo>
                <a:lnTo>
                  <a:pt x="249" y="14"/>
                </a:lnTo>
                <a:lnTo>
                  <a:pt x="250" y="14"/>
                </a:lnTo>
                <a:lnTo>
                  <a:pt x="251" y="12"/>
                </a:lnTo>
                <a:lnTo>
                  <a:pt x="252" y="12"/>
                </a:lnTo>
                <a:lnTo>
                  <a:pt x="254" y="12"/>
                </a:lnTo>
                <a:lnTo>
                  <a:pt x="255" y="11"/>
                </a:lnTo>
                <a:lnTo>
                  <a:pt x="256" y="11"/>
                </a:lnTo>
                <a:lnTo>
                  <a:pt x="257" y="11"/>
                </a:lnTo>
                <a:lnTo>
                  <a:pt x="259" y="11"/>
                </a:lnTo>
                <a:lnTo>
                  <a:pt x="260" y="10"/>
                </a:lnTo>
                <a:lnTo>
                  <a:pt x="261" y="10"/>
                </a:lnTo>
                <a:lnTo>
                  <a:pt x="262" y="10"/>
                </a:lnTo>
                <a:lnTo>
                  <a:pt x="263" y="11"/>
                </a:lnTo>
                <a:lnTo>
                  <a:pt x="265" y="11"/>
                </a:lnTo>
                <a:lnTo>
                  <a:pt x="266" y="11"/>
                </a:lnTo>
                <a:lnTo>
                  <a:pt x="267" y="11"/>
                </a:lnTo>
                <a:lnTo>
                  <a:pt x="268" y="11"/>
                </a:lnTo>
                <a:lnTo>
                  <a:pt x="270" y="12"/>
                </a:lnTo>
                <a:lnTo>
                  <a:pt x="271" y="12"/>
                </a:lnTo>
                <a:lnTo>
                  <a:pt x="272" y="12"/>
                </a:lnTo>
                <a:lnTo>
                  <a:pt x="273" y="14"/>
                </a:lnTo>
                <a:lnTo>
                  <a:pt x="274" y="14"/>
                </a:lnTo>
                <a:lnTo>
                  <a:pt x="276" y="14"/>
                </a:lnTo>
                <a:lnTo>
                  <a:pt x="277" y="15"/>
                </a:lnTo>
                <a:lnTo>
                  <a:pt x="278" y="15"/>
                </a:lnTo>
                <a:lnTo>
                  <a:pt x="279" y="15"/>
                </a:lnTo>
                <a:lnTo>
                  <a:pt x="280" y="16"/>
                </a:lnTo>
                <a:lnTo>
                  <a:pt x="282" y="16"/>
                </a:lnTo>
                <a:lnTo>
                  <a:pt x="283" y="16"/>
                </a:lnTo>
                <a:lnTo>
                  <a:pt x="284" y="17"/>
                </a:lnTo>
                <a:lnTo>
                  <a:pt x="285" y="17"/>
                </a:lnTo>
                <a:lnTo>
                  <a:pt x="287" y="17"/>
                </a:lnTo>
                <a:lnTo>
                  <a:pt x="288" y="17"/>
                </a:lnTo>
                <a:lnTo>
                  <a:pt x="289" y="17"/>
                </a:lnTo>
                <a:lnTo>
                  <a:pt x="290" y="17"/>
                </a:lnTo>
                <a:lnTo>
                  <a:pt x="291" y="17"/>
                </a:lnTo>
                <a:lnTo>
                  <a:pt x="293" y="17"/>
                </a:lnTo>
                <a:lnTo>
                  <a:pt x="294" y="17"/>
                </a:lnTo>
                <a:lnTo>
                  <a:pt x="295" y="17"/>
                </a:lnTo>
                <a:lnTo>
                  <a:pt x="296" y="17"/>
                </a:lnTo>
                <a:lnTo>
                  <a:pt x="298" y="17"/>
                </a:lnTo>
                <a:lnTo>
                  <a:pt x="299" y="17"/>
                </a:lnTo>
                <a:lnTo>
                  <a:pt x="300" y="17"/>
                </a:lnTo>
                <a:lnTo>
                  <a:pt x="301" y="17"/>
                </a:lnTo>
                <a:lnTo>
                  <a:pt x="302" y="17"/>
                </a:lnTo>
                <a:lnTo>
                  <a:pt x="304" y="17"/>
                </a:lnTo>
                <a:lnTo>
                  <a:pt x="305" y="17"/>
                </a:lnTo>
                <a:lnTo>
                  <a:pt x="306" y="17"/>
                </a:lnTo>
                <a:lnTo>
                  <a:pt x="307" y="16"/>
                </a:lnTo>
                <a:lnTo>
                  <a:pt x="309" y="16"/>
                </a:lnTo>
                <a:lnTo>
                  <a:pt x="310" y="16"/>
                </a:lnTo>
                <a:lnTo>
                  <a:pt x="311" y="16"/>
                </a:lnTo>
                <a:lnTo>
                  <a:pt x="312" y="16"/>
                </a:lnTo>
                <a:lnTo>
                  <a:pt x="313" y="16"/>
                </a:lnTo>
                <a:lnTo>
                  <a:pt x="315" y="15"/>
                </a:lnTo>
                <a:lnTo>
                  <a:pt x="316" y="15"/>
                </a:lnTo>
                <a:lnTo>
                  <a:pt x="317" y="15"/>
                </a:lnTo>
                <a:lnTo>
                  <a:pt x="318" y="15"/>
                </a:lnTo>
                <a:lnTo>
                  <a:pt x="320" y="14"/>
                </a:lnTo>
                <a:lnTo>
                  <a:pt x="321" y="14"/>
                </a:lnTo>
                <a:lnTo>
                  <a:pt x="322" y="12"/>
                </a:lnTo>
                <a:lnTo>
                  <a:pt x="323" y="12"/>
                </a:lnTo>
                <a:lnTo>
                  <a:pt x="324" y="12"/>
                </a:lnTo>
                <a:lnTo>
                  <a:pt x="326" y="11"/>
                </a:lnTo>
                <a:lnTo>
                  <a:pt x="327" y="11"/>
                </a:lnTo>
                <a:lnTo>
                  <a:pt x="328" y="10"/>
                </a:lnTo>
                <a:lnTo>
                  <a:pt x="329" y="10"/>
                </a:lnTo>
                <a:lnTo>
                  <a:pt x="331" y="10"/>
                </a:lnTo>
                <a:lnTo>
                  <a:pt x="332" y="9"/>
                </a:lnTo>
                <a:lnTo>
                  <a:pt x="333" y="9"/>
                </a:lnTo>
                <a:lnTo>
                  <a:pt x="334" y="9"/>
                </a:lnTo>
                <a:lnTo>
                  <a:pt x="335" y="9"/>
                </a:lnTo>
                <a:lnTo>
                  <a:pt x="337" y="8"/>
                </a:lnTo>
                <a:lnTo>
                  <a:pt x="338" y="8"/>
                </a:lnTo>
                <a:lnTo>
                  <a:pt x="339" y="8"/>
                </a:lnTo>
                <a:lnTo>
                  <a:pt x="340" y="8"/>
                </a:lnTo>
                <a:lnTo>
                  <a:pt x="341" y="6"/>
                </a:lnTo>
                <a:lnTo>
                  <a:pt x="343" y="6"/>
                </a:lnTo>
                <a:lnTo>
                  <a:pt x="344" y="6"/>
                </a:lnTo>
                <a:lnTo>
                  <a:pt x="345" y="5"/>
                </a:lnTo>
                <a:lnTo>
                  <a:pt x="346" y="5"/>
                </a:lnTo>
                <a:lnTo>
                  <a:pt x="348" y="4"/>
                </a:lnTo>
                <a:lnTo>
                  <a:pt x="349" y="4"/>
                </a:lnTo>
                <a:lnTo>
                  <a:pt x="350" y="4"/>
                </a:lnTo>
                <a:lnTo>
                  <a:pt x="351" y="3"/>
                </a:lnTo>
                <a:lnTo>
                  <a:pt x="352" y="3"/>
                </a:lnTo>
                <a:lnTo>
                  <a:pt x="354" y="3"/>
                </a:lnTo>
                <a:lnTo>
                  <a:pt x="355" y="3"/>
                </a:lnTo>
                <a:lnTo>
                  <a:pt x="356" y="3"/>
                </a:lnTo>
                <a:lnTo>
                  <a:pt x="357" y="3"/>
                </a:lnTo>
                <a:lnTo>
                  <a:pt x="359" y="3"/>
                </a:lnTo>
                <a:lnTo>
                  <a:pt x="360" y="3"/>
                </a:lnTo>
                <a:lnTo>
                  <a:pt x="361" y="3"/>
                </a:lnTo>
                <a:lnTo>
                  <a:pt x="362" y="3"/>
                </a:lnTo>
                <a:lnTo>
                  <a:pt x="363" y="4"/>
                </a:lnTo>
                <a:lnTo>
                  <a:pt x="365" y="4"/>
                </a:lnTo>
                <a:lnTo>
                  <a:pt x="366" y="4"/>
                </a:lnTo>
                <a:lnTo>
                  <a:pt x="367" y="4"/>
                </a:lnTo>
                <a:lnTo>
                  <a:pt x="368" y="4"/>
                </a:lnTo>
                <a:lnTo>
                  <a:pt x="370" y="4"/>
                </a:lnTo>
                <a:lnTo>
                  <a:pt x="371" y="4"/>
                </a:lnTo>
                <a:lnTo>
                  <a:pt x="372" y="4"/>
                </a:lnTo>
                <a:lnTo>
                  <a:pt x="373" y="4"/>
                </a:lnTo>
                <a:lnTo>
                  <a:pt x="374" y="4"/>
                </a:lnTo>
                <a:lnTo>
                  <a:pt x="376" y="4"/>
                </a:lnTo>
                <a:lnTo>
                  <a:pt x="377" y="4"/>
                </a:lnTo>
                <a:lnTo>
                  <a:pt x="378" y="4"/>
                </a:lnTo>
                <a:lnTo>
                  <a:pt x="379" y="3"/>
                </a:lnTo>
                <a:lnTo>
                  <a:pt x="381" y="3"/>
                </a:lnTo>
                <a:lnTo>
                  <a:pt x="382" y="3"/>
                </a:lnTo>
                <a:lnTo>
                  <a:pt x="383" y="3"/>
                </a:lnTo>
                <a:lnTo>
                  <a:pt x="384" y="3"/>
                </a:lnTo>
                <a:lnTo>
                  <a:pt x="385" y="3"/>
                </a:lnTo>
                <a:lnTo>
                  <a:pt x="387" y="3"/>
                </a:lnTo>
                <a:lnTo>
                  <a:pt x="388" y="3"/>
                </a:lnTo>
                <a:lnTo>
                  <a:pt x="389" y="3"/>
                </a:lnTo>
                <a:lnTo>
                  <a:pt x="390" y="3"/>
                </a:lnTo>
                <a:lnTo>
                  <a:pt x="392" y="3"/>
                </a:lnTo>
                <a:lnTo>
                  <a:pt x="393" y="3"/>
                </a:lnTo>
                <a:lnTo>
                  <a:pt x="394" y="4"/>
                </a:lnTo>
                <a:lnTo>
                  <a:pt x="395" y="4"/>
                </a:lnTo>
                <a:lnTo>
                  <a:pt x="396" y="4"/>
                </a:lnTo>
                <a:lnTo>
                  <a:pt x="398" y="5"/>
                </a:lnTo>
                <a:lnTo>
                  <a:pt x="399" y="5"/>
                </a:lnTo>
                <a:lnTo>
                  <a:pt x="400" y="6"/>
                </a:lnTo>
                <a:lnTo>
                  <a:pt x="401" y="6"/>
                </a:lnTo>
                <a:lnTo>
                  <a:pt x="402" y="6"/>
                </a:lnTo>
                <a:lnTo>
                  <a:pt x="404" y="8"/>
                </a:lnTo>
                <a:lnTo>
                  <a:pt x="405" y="8"/>
                </a:lnTo>
                <a:lnTo>
                  <a:pt x="406" y="9"/>
                </a:lnTo>
                <a:lnTo>
                  <a:pt x="407" y="9"/>
                </a:lnTo>
                <a:lnTo>
                  <a:pt x="409" y="9"/>
                </a:lnTo>
                <a:lnTo>
                  <a:pt x="410" y="9"/>
                </a:lnTo>
                <a:lnTo>
                  <a:pt x="411" y="10"/>
                </a:lnTo>
                <a:lnTo>
                  <a:pt x="412" y="10"/>
                </a:lnTo>
                <a:lnTo>
                  <a:pt x="413" y="10"/>
                </a:lnTo>
                <a:lnTo>
                  <a:pt x="415" y="10"/>
                </a:lnTo>
                <a:lnTo>
                  <a:pt x="416" y="10"/>
                </a:lnTo>
                <a:lnTo>
                  <a:pt x="417" y="11"/>
                </a:lnTo>
                <a:lnTo>
                  <a:pt x="418" y="11"/>
                </a:lnTo>
                <a:lnTo>
                  <a:pt x="420" y="11"/>
                </a:lnTo>
                <a:lnTo>
                  <a:pt x="421" y="11"/>
                </a:lnTo>
                <a:lnTo>
                  <a:pt x="422" y="11"/>
                </a:lnTo>
                <a:lnTo>
                  <a:pt x="423" y="12"/>
                </a:lnTo>
                <a:lnTo>
                  <a:pt x="424" y="12"/>
                </a:lnTo>
                <a:lnTo>
                  <a:pt x="426" y="12"/>
                </a:lnTo>
                <a:lnTo>
                  <a:pt x="427" y="12"/>
                </a:lnTo>
                <a:lnTo>
                  <a:pt x="428" y="14"/>
                </a:lnTo>
                <a:lnTo>
                  <a:pt x="429" y="14"/>
                </a:lnTo>
                <a:lnTo>
                  <a:pt x="431" y="14"/>
                </a:lnTo>
                <a:lnTo>
                  <a:pt x="432" y="14"/>
                </a:lnTo>
                <a:lnTo>
                  <a:pt x="433" y="14"/>
                </a:lnTo>
                <a:lnTo>
                  <a:pt x="434" y="14"/>
                </a:lnTo>
                <a:lnTo>
                  <a:pt x="435" y="14"/>
                </a:lnTo>
                <a:lnTo>
                  <a:pt x="437" y="14"/>
                </a:lnTo>
                <a:lnTo>
                  <a:pt x="438" y="14"/>
                </a:lnTo>
                <a:lnTo>
                  <a:pt x="439" y="14"/>
                </a:lnTo>
                <a:lnTo>
                  <a:pt x="440" y="14"/>
                </a:lnTo>
                <a:lnTo>
                  <a:pt x="442" y="14"/>
                </a:lnTo>
                <a:lnTo>
                  <a:pt x="443" y="12"/>
                </a:lnTo>
                <a:lnTo>
                  <a:pt x="444" y="12"/>
                </a:lnTo>
                <a:lnTo>
                  <a:pt x="445" y="12"/>
                </a:lnTo>
                <a:lnTo>
                  <a:pt x="446" y="12"/>
                </a:lnTo>
                <a:lnTo>
                  <a:pt x="448" y="12"/>
                </a:lnTo>
                <a:lnTo>
                  <a:pt x="449" y="11"/>
                </a:lnTo>
                <a:lnTo>
                  <a:pt x="450" y="11"/>
                </a:lnTo>
                <a:lnTo>
                  <a:pt x="451" y="11"/>
                </a:lnTo>
                <a:lnTo>
                  <a:pt x="452" y="10"/>
                </a:lnTo>
                <a:lnTo>
                  <a:pt x="454" y="10"/>
                </a:lnTo>
                <a:lnTo>
                  <a:pt x="455" y="10"/>
                </a:lnTo>
                <a:lnTo>
                  <a:pt x="456" y="9"/>
                </a:lnTo>
                <a:lnTo>
                  <a:pt x="457" y="9"/>
                </a:lnTo>
                <a:lnTo>
                  <a:pt x="459" y="9"/>
                </a:lnTo>
                <a:lnTo>
                  <a:pt x="460" y="9"/>
                </a:lnTo>
                <a:lnTo>
                  <a:pt x="461" y="8"/>
                </a:lnTo>
                <a:lnTo>
                  <a:pt x="462" y="8"/>
                </a:lnTo>
                <a:lnTo>
                  <a:pt x="463" y="8"/>
                </a:lnTo>
                <a:lnTo>
                  <a:pt x="465" y="8"/>
                </a:lnTo>
                <a:lnTo>
                  <a:pt x="466" y="8"/>
                </a:lnTo>
                <a:lnTo>
                  <a:pt x="467" y="8"/>
                </a:lnTo>
                <a:lnTo>
                  <a:pt x="468" y="8"/>
                </a:lnTo>
                <a:lnTo>
                  <a:pt x="470" y="8"/>
                </a:lnTo>
                <a:lnTo>
                  <a:pt x="471" y="8"/>
                </a:lnTo>
                <a:lnTo>
                  <a:pt x="472" y="8"/>
                </a:lnTo>
                <a:lnTo>
                  <a:pt x="473" y="8"/>
                </a:lnTo>
                <a:lnTo>
                  <a:pt x="474" y="8"/>
                </a:lnTo>
                <a:lnTo>
                  <a:pt x="476" y="8"/>
                </a:lnTo>
                <a:lnTo>
                  <a:pt x="477" y="6"/>
                </a:lnTo>
                <a:lnTo>
                  <a:pt x="478" y="6"/>
                </a:lnTo>
                <a:lnTo>
                  <a:pt x="479" y="6"/>
                </a:lnTo>
                <a:lnTo>
                  <a:pt x="481" y="6"/>
                </a:lnTo>
                <a:lnTo>
                  <a:pt x="482" y="6"/>
                </a:lnTo>
                <a:lnTo>
                  <a:pt x="483" y="5"/>
                </a:lnTo>
                <a:lnTo>
                  <a:pt x="484" y="5"/>
                </a:lnTo>
                <a:lnTo>
                  <a:pt x="485" y="5"/>
                </a:lnTo>
                <a:lnTo>
                  <a:pt x="487" y="5"/>
                </a:lnTo>
                <a:lnTo>
                  <a:pt x="488" y="4"/>
                </a:lnTo>
                <a:lnTo>
                  <a:pt x="489" y="4"/>
                </a:lnTo>
                <a:lnTo>
                  <a:pt x="490" y="4"/>
                </a:lnTo>
                <a:lnTo>
                  <a:pt x="492" y="3"/>
                </a:lnTo>
                <a:lnTo>
                  <a:pt x="493" y="3"/>
                </a:lnTo>
                <a:lnTo>
                  <a:pt x="494" y="3"/>
                </a:lnTo>
                <a:lnTo>
                  <a:pt x="495" y="3"/>
                </a:lnTo>
                <a:lnTo>
                  <a:pt x="496" y="3"/>
                </a:lnTo>
                <a:lnTo>
                  <a:pt x="498" y="3"/>
                </a:lnTo>
                <a:lnTo>
                  <a:pt x="499" y="3"/>
                </a:lnTo>
                <a:lnTo>
                  <a:pt x="500" y="3"/>
                </a:lnTo>
                <a:lnTo>
                  <a:pt x="501" y="3"/>
                </a:lnTo>
                <a:lnTo>
                  <a:pt x="503" y="3"/>
                </a:lnTo>
                <a:lnTo>
                  <a:pt x="504" y="3"/>
                </a:lnTo>
                <a:lnTo>
                  <a:pt x="505" y="3"/>
                </a:lnTo>
                <a:lnTo>
                  <a:pt x="506" y="3"/>
                </a:lnTo>
                <a:lnTo>
                  <a:pt x="507" y="3"/>
                </a:lnTo>
                <a:lnTo>
                  <a:pt x="509" y="3"/>
                </a:lnTo>
                <a:lnTo>
                  <a:pt x="510" y="3"/>
                </a:lnTo>
                <a:lnTo>
                  <a:pt x="511" y="1"/>
                </a:lnTo>
                <a:lnTo>
                  <a:pt x="512" y="1"/>
                </a:lnTo>
                <a:lnTo>
                  <a:pt x="513" y="1"/>
                </a:lnTo>
                <a:lnTo>
                  <a:pt x="515" y="1"/>
                </a:lnTo>
                <a:lnTo>
                  <a:pt x="516" y="1"/>
                </a:lnTo>
                <a:lnTo>
                  <a:pt x="517" y="1"/>
                </a:lnTo>
                <a:lnTo>
                  <a:pt x="518" y="1"/>
                </a:lnTo>
                <a:lnTo>
                  <a:pt x="520" y="1"/>
                </a:lnTo>
                <a:lnTo>
                  <a:pt x="521" y="1"/>
                </a:lnTo>
                <a:lnTo>
                  <a:pt x="522" y="1"/>
                </a:lnTo>
                <a:lnTo>
                  <a:pt x="523" y="1"/>
                </a:lnTo>
                <a:lnTo>
                  <a:pt x="524" y="1"/>
                </a:lnTo>
                <a:lnTo>
                  <a:pt x="526" y="1"/>
                </a:lnTo>
                <a:lnTo>
                  <a:pt x="527" y="3"/>
                </a:lnTo>
                <a:lnTo>
                  <a:pt x="528" y="3"/>
                </a:lnTo>
                <a:lnTo>
                  <a:pt x="529" y="3"/>
                </a:lnTo>
                <a:lnTo>
                  <a:pt x="531" y="3"/>
                </a:lnTo>
                <a:lnTo>
                  <a:pt x="532" y="3"/>
                </a:lnTo>
                <a:lnTo>
                  <a:pt x="533" y="3"/>
                </a:lnTo>
                <a:lnTo>
                  <a:pt x="534" y="4"/>
                </a:lnTo>
                <a:lnTo>
                  <a:pt x="535" y="4"/>
                </a:lnTo>
                <a:lnTo>
                  <a:pt x="537" y="4"/>
                </a:lnTo>
                <a:lnTo>
                  <a:pt x="538" y="4"/>
                </a:lnTo>
                <a:lnTo>
                  <a:pt x="539" y="4"/>
                </a:lnTo>
                <a:lnTo>
                  <a:pt x="540" y="4"/>
                </a:lnTo>
                <a:lnTo>
                  <a:pt x="542" y="4"/>
                </a:lnTo>
                <a:lnTo>
                  <a:pt x="543" y="4"/>
                </a:lnTo>
                <a:lnTo>
                  <a:pt x="544" y="4"/>
                </a:lnTo>
                <a:lnTo>
                  <a:pt x="545" y="3"/>
                </a:lnTo>
                <a:lnTo>
                  <a:pt x="546" y="3"/>
                </a:lnTo>
                <a:lnTo>
                  <a:pt x="548" y="3"/>
                </a:lnTo>
                <a:lnTo>
                  <a:pt x="549" y="3"/>
                </a:lnTo>
                <a:lnTo>
                  <a:pt x="550" y="3"/>
                </a:lnTo>
                <a:lnTo>
                  <a:pt x="551" y="3"/>
                </a:lnTo>
                <a:lnTo>
                  <a:pt x="553" y="3"/>
                </a:lnTo>
                <a:lnTo>
                  <a:pt x="554" y="3"/>
                </a:lnTo>
                <a:lnTo>
                  <a:pt x="555" y="3"/>
                </a:lnTo>
                <a:lnTo>
                  <a:pt x="556" y="3"/>
                </a:lnTo>
                <a:lnTo>
                  <a:pt x="557" y="1"/>
                </a:lnTo>
                <a:lnTo>
                  <a:pt x="559" y="1"/>
                </a:lnTo>
                <a:lnTo>
                  <a:pt x="560" y="1"/>
                </a:lnTo>
                <a:lnTo>
                  <a:pt x="561" y="1"/>
                </a:lnTo>
                <a:lnTo>
                  <a:pt x="562" y="1"/>
                </a:lnTo>
                <a:lnTo>
                  <a:pt x="563" y="1"/>
                </a:lnTo>
                <a:lnTo>
                  <a:pt x="565" y="1"/>
                </a:lnTo>
                <a:lnTo>
                  <a:pt x="566" y="1"/>
                </a:lnTo>
                <a:lnTo>
                  <a:pt x="567" y="1"/>
                </a:lnTo>
                <a:lnTo>
                  <a:pt x="568" y="1"/>
                </a:lnTo>
                <a:lnTo>
                  <a:pt x="570" y="0"/>
                </a:lnTo>
                <a:lnTo>
                  <a:pt x="571" y="0"/>
                </a:lnTo>
                <a:lnTo>
                  <a:pt x="572" y="0"/>
                </a:lnTo>
                <a:lnTo>
                  <a:pt x="573" y="1"/>
                </a:lnTo>
                <a:lnTo>
                  <a:pt x="574" y="1"/>
                </a:lnTo>
                <a:lnTo>
                  <a:pt x="576" y="1"/>
                </a:lnTo>
                <a:lnTo>
                  <a:pt x="577" y="1"/>
                </a:lnTo>
                <a:lnTo>
                  <a:pt x="578" y="1"/>
                </a:lnTo>
                <a:lnTo>
                  <a:pt x="579" y="1"/>
                </a:lnTo>
                <a:lnTo>
                  <a:pt x="581" y="1"/>
                </a:lnTo>
                <a:lnTo>
                  <a:pt x="582" y="1"/>
                </a:lnTo>
                <a:lnTo>
                  <a:pt x="583" y="1"/>
                </a:lnTo>
                <a:lnTo>
                  <a:pt x="584" y="3"/>
                </a:lnTo>
                <a:lnTo>
                  <a:pt x="585" y="3"/>
                </a:lnTo>
                <a:lnTo>
                  <a:pt x="587" y="3"/>
                </a:lnTo>
                <a:lnTo>
                  <a:pt x="588" y="3"/>
                </a:lnTo>
                <a:lnTo>
                  <a:pt x="589" y="3"/>
                </a:lnTo>
                <a:lnTo>
                  <a:pt x="590" y="4"/>
                </a:lnTo>
                <a:lnTo>
                  <a:pt x="592" y="4"/>
                </a:lnTo>
                <a:lnTo>
                  <a:pt x="593" y="5"/>
                </a:lnTo>
                <a:lnTo>
                  <a:pt x="594" y="5"/>
                </a:lnTo>
                <a:lnTo>
                  <a:pt x="595" y="5"/>
                </a:lnTo>
                <a:lnTo>
                  <a:pt x="596" y="6"/>
                </a:lnTo>
                <a:lnTo>
                  <a:pt x="598" y="8"/>
                </a:lnTo>
                <a:lnTo>
                  <a:pt x="599" y="8"/>
                </a:lnTo>
                <a:lnTo>
                  <a:pt x="600" y="9"/>
                </a:lnTo>
                <a:lnTo>
                  <a:pt x="601" y="10"/>
                </a:lnTo>
                <a:lnTo>
                  <a:pt x="603" y="10"/>
                </a:lnTo>
                <a:lnTo>
                  <a:pt x="604" y="11"/>
                </a:lnTo>
                <a:lnTo>
                  <a:pt x="605" y="11"/>
                </a:lnTo>
                <a:lnTo>
                  <a:pt x="606" y="11"/>
                </a:lnTo>
                <a:lnTo>
                  <a:pt x="607" y="12"/>
                </a:lnTo>
                <a:lnTo>
                  <a:pt x="609" y="12"/>
                </a:lnTo>
                <a:lnTo>
                  <a:pt x="610" y="12"/>
                </a:lnTo>
                <a:lnTo>
                  <a:pt x="611" y="12"/>
                </a:lnTo>
                <a:lnTo>
                  <a:pt x="612" y="12"/>
                </a:lnTo>
                <a:lnTo>
                  <a:pt x="614" y="11"/>
                </a:lnTo>
                <a:lnTo>
                  <a:pt x="615" y="11"/>
                </a:lnTo>
                <a:lnTo>
                  <a:pt x="616" y="11"/>
                </a:lnTo>
                <a:lnTo>
                  <a:pt x="617" y="10"/>
                </a:lnTo>
                <a:lnTo>
                  <a:pt x="618" y="10"/>
                </a:lnTo>
                <a:lnTo>
                  <a:pt x="620" y="10"/>
                </a:lnTo>
                <a:lnTo>
                  <a:pt x="621" y="10"/>
                </a:lnTo>
                <a:lnTo>
                  <a:pt x="622" y="10"/>
                </a:lnTo>
                <a:lnTo>
                  <a:pt x="623" y="9"/>
                </a:lnTo>
                <a:lnTo>
                  <a:pt x="624" y="9"/>
                </a:lnTo>
                <a:lnTo>
                  <a:pt x="626" y="9"/>
                </a:lnTo>
                <a:lnTo>
                  <a:pt x="627" y="9"/>
                </a:lnTo>
                <a:lnTo>
                  <a:pt x="628" y="9"/>
                </a:lnTo>
                <a:lnTo>
                  <a:pt x="629" y="9"/>
                </a:lnTo>
                <a:lnTo>
                  <a:pt x="631" y="9"/>
                </a:lnTo>
                <a:lnTo>
                  <a:pt x="632" y="9"/>
                </a:lnTo>
                <a:lnTo>
                  <a:pt x="633" y="9"/>
                </a:lnTo>
                <a:lnTo>
                  <a:pt x="634" y="8"/>
                </a:lnTo>
                <a:lnTo>
                  <a:pt x="635" y="8"/>
                </a:lnTo>
                <a:lnTo>
                  <a:pt x="637" y="8"/>
                </a:lnTo>
                <a:lnTo>
                  <a:pt x="638" y="8"/>
                </a:lnTo>
                <a:lnTo>
                  <a:pt x="639" y="8"/>
                </a:lnTo>
                <a:lnTo>
                  <a:pt x="640" y="8"/>
                </a:lnTo>
                <a:lnTo>
                  <a:pt x="642" y="8"/>
                </a:lnTo>
                <a:lnTo>
                  <a:pt x="643" y="8"/>
                </a:lnTo>
                <a:lnTo>
                  <a:pt x="644" y="8"/>
                </a:lnTo>
                <a:lnTo>
                  <a:pt x="645" y="8"/>
                </a:lnTo>
                <a:lnTo>
                  <a:pt x="646" y="9"/>
                </a:lnTo>
                <a:lnTo>
                  <a:pt x="648" y="9"/>
                </a:lnTo>
                <a:lnTo>
                  <a:pt x="649" y="9"/>
                </a:lnTo>
                <a:lnTo>
                  <a:pt x="650" y="9"/>
                </a:lnTo>
                <a:lnTo>
                  <a:pt x="651" y="9"/>
                </a:lnTo>
                <a:lnTo>
                  <a:pt x="653" y="10"/>
                </a:lnTo>
                <a:lnTo>
                  <a:pt x="654" y="10"/>
                </a:lnTo>
                <a:lnTo>
                  <a:pt x="655" y="10"/>
                </a:lnTo>
                <a:lnTo>
                  <a:pt x="656" y="10"/>
                </a:lnTo>
                <a:lnTo>
                  <a:pt x="657" y="10"/>
                </a:lnTo>
                <a:lnTo>
                  <a:pt x="659" y="10"/>
                </a:lnTo>
                <a:lnTo>
                  <a:pt x="660" y="10"/>
                </a:lnTo>
                <a:lnTo>
                  <a:pt x="661" y="10"/>
                </a:lnTo>
                <a:lnTo>
                  <a:pt x="662" y="10"/>
                </a:lnTo>
                <a:lnTo>
                  <a:pt x="664" y="10"/>
                </a:lnTo>
                <a:lnTo>
                  <a:pt x="665" y="10"/>
                </a:lnTo>
                <a:lnTo>
                  <a:pt x="666" y="10"/>
                </a:lnTo>
                <a:lnTo>
                  <a:pt x="667" y="10"/>
                </a:lnTo>
                <a:lnTo>
                  <a:pt x="668" y="10"/>
                </a:lnTo>
                <a:lnTo>
                  <a:pt x="670" y="10"/>
                </a:lnTo>
                <a:lnTo>
                  <a:pt x="671" y="10"/>
                </a:lnTo>
                <a:lnTo>
                  <a:pt x="672" y="10"/>
                </a:lnTo>
              </a:path>
            </a:pathLst>
          </a:custGeom>
          <a:noFill/>
          <a:ln w="25400">
            <a:solidFill>
              <a:srgbClr val="008000"/>
            </a:solidFill>
            <a:prstDash val="solid"/>
            <a:round/>
            <a:headEnd/>
            <a:tailEnd/>
          </a:ln>
        </p:spPr>
        <p:txBody>
          <a:bodyPr/>
          <a:lstStyle/>
          <a:p>
            <a:endParaRPr lang="zh-CN" altLang="en-US"/>
          </a:p>
        </p:txBody>
      </p:sp>
      <p:sp>
        <p:nvSpPr>
          <p:cNvPr id="1301639" name="Rectangle 135"/>
          <p:cNvSpPr>
            <a:spLocks noChangeArrowheads="1"/>
          </p:cNvSpPr>
          <p:nvPr/>
        </p:nvSpPr>
        <p:spPr bwMode="auto">
          <a:xfrm>
            <a:off x="3810000" y="793750"/>
            <a:ext cx="295275" cy="182563"/>
          </a:xfrm>
          <a:prstGeom prst="rect">
            <a:avLst/>
          </a:prstGeom>
          <a:noFill/>
          <a:ln w="25400">
            <a:noFill/>
            <a:miter lim="800000"/>
            <a:headEnd/>
            <a:tailEnd/>
          </a:ln>
        </p:spPr>
        <p:txBody>
          <a:bodyPr wrap="none" lIns="0" tIns="0" rIns="0" bIns="0">
            <a:spAutoFit/>
          </a:bodyPr>
          <a:lstStyle/>
          <a:p>
            <a:r>
              <a:rPr kumimoji="1" lang="en-US" altLang="zh-CN" sz="300"/>
              <a:t>F</a:t>
            </a:r>
            <a:r>
              <a:rPr kumimoji="1" lang="en-US" altLang="zh-CN" sz="1200"/>
              <a:t>FPz</a:t>
            </a:r>
            <a:endParaRPr kumimoji="1" lang="en-US" altLang="zh-CN" sz="2400">
              <a:latin typeface="Times New Roman" pitchFamily="18" charset="0"/>
            </a:endParaRPr>
          </a:p>
        </p:txBody>
      </p:sp>
      <p:sp>
        <p:nvSpPr>
          <p:cNvPr id="1301640" name="Rectangle 136"/>
          <p:cNvSpPr>
            <a:spLocks noChangeArrowheads="1"/>
          </p:cNvSpPr>
          <p:nvPr/>
        </p:nvSpPr>
        <p:spPr bwMode="auto">
          <a:xfrm>
            <a:off x="4508500" y="787400"/>
            <a:ext cx="152400" cy="30163"/>
          </a:xfrm>
          <a:prstGeom prst="rect">
            <a:avLst/>
          </a:prstGeom>
          <a:noFill/>
          <a:ln w="25400">
            <a:noFill/>
            <a:miter lim="800000"/>
            <a:headEnd/>
            <a:tailEnd/>
          </a:ln>
        </p:spPr>
        <p:txBody>
          <a:bodyPr wrap="none" lIns="0" tIns="0" rIns="0" bIns="0">
            <a:spAutoFit/>
          </a:bodyPr>
          <a:lstStyle/>
          <a:p>
            <a:r>
              <a:rPr kumimoji="1" lang="en-US" altLang="zh-CN" sz="200">
                <a:latin typeface="Small Fonts" charset="0"/>
              </a:rPr>
              <a:t>Electrode: FPZ</a:t>
            </a:r>
            <a:endParaRPr kumimoji="1" lang="en-US" altLang="zh-CN" sz="2400">
              <a:latin typeface="Times New Roman" pitchFamily="18" charset="0"/>
            </a:endParaRPr>
          </a:p>
        </p:txBody>
      </p:sp>
      <p:sp>
        <p:nvSpPr>
          <p:cNvPr id="1301641" name="Line 137"/>
          <p:cNvSpPr>
            <a:spLocks noChangeShapeType="1"/>
          </p:cNvSpPr>
          <p:nvPr/>
        </p:nvSpPr>
        <p:spPr bwMode="auto">
          <a:xfrm>
            <a:off x="1436688" y="2387600"/>
            <a:ext cx="1012825" cy="1588"/>
          </a:xfrm>
          <a:prstGeom prst="line">
            <a:avLst/>
          </a:prstGeom>
          <a:noFill/>
          <a:ln w="25400">
            <a:solidFill>
              <a:srgbClr val="400040"/>
            </a:solidFill>
            <a:round/>
            <a:headEnd/>
            <a:tailEnd/>
          </a:ln>
        </p:spPr>
        <p:txBody>
          <a:bodyPr/>
          <a:lstStyle/>
          <a:p>
            <a:endParaRPr lang="zh-CN" altLang="en-US"/>
          </a:p>
        </p:txBody>
      </p:sp>
      <p:sp>
        <p:nvSpPr>
          <p:cNvPr id="1301642" name="Line 138"/>
          <p:cNvSpPr>
            <a:spLocks noChangeShapeType="1"/>
          </p:cNvSpPr>
          <p:nvPr/>
        </p:nvSpPr>
        <p:spPr bwMode="auto">
          <a:xfrm>
            <a:off x="1536700" y="2205038"/>
            <a:ext cx="1588" cy="546100"/>
          </a:xfrm>
          <a:prstGeom prst="line">
            <a:avLst/>
          </a:prstGeom>
          <a:noFill/>
          <a:ln w="25400">
            <a:solidFill>
              <a:srgbClr val="400040"/>
            </a:solidFill>
            <a:round/>
            <a:headEnd/>
            <a:tailEnd/>
          </a:ln>
        </p:spPr>
        <p:txBody>
          <a:bodyPr/>
          <a:lstStyle/>
          <a:p>
            <a:endParaRPr lang="zh-CN" altLang="en-US"/>
          </a:p>
        </p:txBody>
      </p:sp>
      <p:sp>
        <p:nvSpPr>
          <p:cNvPr id="1301643" name="Rectangle 139"/>
          <p:cNvSpPr>
            <a:spLocks noChangeArrowheads="1"/>
          </p:cNvSpPr>
          <p:nvPr/>
        </p:nvSpPr>
        <p:spPr bwMode="auto">
          <a:xfrm>
            <a:off x="1962150" y="2809875"/>
            <a:ext cx="50800" cy="46038"/>
          </a:xfrm>
          <a:prstGeom prst="rect">
            <a:avLst/>
          </a:prstGeom>
          <a:noFill/>
          <a:ln w="25400">
            <a:noFill/>
            <a:miter lim="800000"/>
            <a:headEnd/>
            <a:tailEnd/>
          </a:ln>
        </p:spPr>
        <p:txBody>
          <a:bodyPr wrap="none" lIns="0" tIns="0" rIns="0" bIns="0">
            <a:spAutoFit/>
          </a:bodyPr>
          <a:lstStyle/>
          <a:p>
            <a:r>
              <a:rPr kumimoji="1" lang="en-US" altLang="zh-CN" sz="300"/>
              <a:t>ms</a:t>
            </a:r>
            <a:endParaRPr kumimoji="1" lang="en-US" altLang="zh-CN" sz="2400">
              <a:latin typeface="Times New Roman" pitchFamily="18" charset="0"/>
            </a:endParaRPr>
          </a:p>
        </p:txBody>
      </p:sp>
      <p:sp>
        <p:nvSpPr>
          <p:cNvPr id="1301644" name="Line 140"/>
          <p:cNvSpPr>
            <a:spLocks noChangeShapeType="1"/>
          </p:cNvSpPr>
          <p:nvPr/>
        </p:nvSpPr>
        <p:spPr bwMode="auto">
          <a:xfrm flipV="1">
            <a:off x="1436688" y="2368550"/>
            <a:ext cx="1587" cy="36513"/>
          </a:xfrm>
          <a:prstGeom prst="line">
            <a:avLst/>
          </a:prstGeom>
          <a:noFill/>
          <a:ln w="25400">
            <a:solidFill>
              <a:srgbClr val="400040"/>
            </a:solidFill>
            <a:round/>
            <a:headEnd/>
            <a:tailEnd/>
          </a:ln>
        </p:spPr>
        <p:txBody>
          <a:bodyPr/>
          <a:lstStyle/>
          <a:p>
            <a:endParaRPr lang="zh-CN" altLang="en-US"/>
          </a:p>
        </p:txBody>
      </p:sp>
      <p:sp>
        <p:nvSpPr>
          <p:cNvPr id="1301645" name="Rectangle 141"/>
          <p:cNvSpPr>
            <a:spLocks noChangeArrowheads="1"/>
          </p:cNvSpPr>
          <p:nvPr/>
        </p:nvSpPr>
        <p:spPr bwMode="auto">
          <a:xfrm>
            <a:off x="1393825" y="2406650"/>
            <a:ext cx="106363" cy="46038"/>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1646" name="Line 142"/>
          <p:cNvSpPr>
            <a:spLocks noChangeShapeType="1"/>
          </p:cNvSpPr>
          <p:nvPr/>
        </p:nvSpPr>
        <p:spPr bwMode="auto">
          <a:xfrm flipV="1">
            <a:off x="1536700" y="2368550"/>
            <a:ext cx="1588" cy="36513"/>
          </a:xfrm>
          <a:prstGeom prst="line">
            <a:avLst/>
          </a:prstGeom>
          <a:noFill/>
          <a:ln w="25400">
            <a:solidFill>
              <a:srgbClr val="400040"/>
            </a:solidFill>
            <a:round/>
            <a:headEnd/>
            <a:tailEnd/>
          </a:ln>
        </p:spPr>
        <p:txBody>
          <a:bodyPr/>
          <a:lstStyle/>
          <a:p>
            <a:endParaRPr lang="zh-CN" altLang="en-US"/>
          </a:p>
        </p:txBody>
      </p:sp>
      <p:sp>
        <p:nvSpPr>
          <p:cNvPr id="1301647" name="Rectangle 143"/>
          <p:cNvSpPr>
            <a:spLocks noChangeArrowheads="1"/>
          </p:cNvSpPr>
          <p:nvPr/>
        </p:nvSpPr>
        <p:spPr bwMode="auto">
          <a:xfrm>
            <a:off x="1517650" y="2406650"/>
            <a:ext cx="52388" cy="46038"/>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1648" name="Line 144"/>
          <p:cNvSpPr>
            <a:spLocks noChangeShapeType="1"/>
          </p:cNvSpPr>
          <p:nvPr/>
        </p:nvSpPr>
        <p:spPr bwMode="auto">
          <a:xfrm flipV="1">
            <a:off x="1638300" y="2368550"/>
            <a:ext cx="1588" cy="36513"/>
          </a:xfrm>
          <a:prstGeom prst="line">
            <a:avLst/>
          </a:prstGeom>
          <a:noFill/>
          <a:ln w="25400">
            <a:solidFill>
              <a:srgbClr val="400040"/>
            </a:solidFill>
            <a:round/>
            <a:headEnd/>
            <a:tailEnd/>
          </a:ln>
        </p:spPr>
        <p:txBody>
          <a:bodyPr/>
          <a:lstStyle/>
          <a:p>
            <a:endParaRPr lang="zh-CN" altLang="en-US"/>
          </a:p>
        </p:txBody>
      </p:sp>
      <p:sp>
        <p:nvSpPr>
          <p:cNvPr id="1301649" name="Rectangle 145"/>
          <p:cNvSpPr>
            <a:spLocks noChangeArrowheads="1"/>
          </p:cNvSpPr>
          <p:nvPr/>
        </p:nvSpPr>
        <p:spPr bwMode="auto">
          <a:xfrm>
            <a:off x="1601788" y="2406650"/>
            <a:ext cx="93662" cy="46038"/>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1650" name="Line 146"/>
          <p:cNvSpPr>
            <a:spLocks noChangeShapeType="1"/>
          </p:cNvSpPr>
          <p:nvPr/>
        </p:nvSpPr>
        <p:spPr bwMode="auto">
          <a:xfrm flipV="1">
            <a:off x="1739900" y="2368550"/>
            <a:ext cx="1588" cy="36513"/>
          </a:xfrm>
          <a:prstGeom prst="line">
            <a:avLst/>
          </a:prstGeom>
          <a:noFill/>
          <a:ln w="25400">
            <a:solidFill>
              <a:srgbClr val="400040"/>
            </a:solidFill>
            <a:round/>
            <a:headEnd/>
            <a:tailEnd/>
          </a:ln>
        </p:spPr>
        <p:txBody>
          <a:bodyPr/>
          <a:lstStyle/>
          <a:p>
            <a:endParaRPr lang="zh-CN" altLang="en-US"/>
          </a:p>
        </p:txBody>
      </p:sp>
      <p:sp>
        <p:nvSpPr>
          <p:cNvPr id="1301651" name="Rectangle 147"/>
          <p:cNvSpPr>
            <a:spLocks noChangeArrowheads="1"/>
          </p:cNvSpPr>
          <p:nvPr/>
        </p:nvSpPr>
        <p:spPr bwMode="auto">
          <a:xfrm>
            <a:off x="1703388" y="2406650"/>
            <a:ext cx="93662" cy="46038"/>
          </a:xfrm>
          <a:prstGeom prst="rect">
            <a:avLst/>
          </a:prstGeom>
          <a:noFill/>
          <a:ln w="25400">
            <a:noFill/>
            <a:miter lim="800000"/>
            <a:headEnd/>
            <a:tailEnd/>
          </a:ln>
        </p:spPr>
        <p:txBody>
          <a:bodyPr wrap="none" lIns="0" tIns="0" rIns="0" bIns="0">
            <a:spAutoFit/>
          </a:bodyPr>
          <a:lstStyle/>
          <a:p>
            <a:r>
              <a:rPr kumimoji="1" lang="en-US" altLang="zh-CN" sz="300"/>
              <a:t>200.0</a:t>
            </a:r>
            <a:endParaRPr kumimoji="1" lang="en-US" altLang="zh-CN" sz="2400">
              <a:latin typeface="Times New Roman" pitchFamily="18" charset="0"/>
            </a:endParaRPr>
          </a:p>
        </p:txBody>
      </p:sp>
      <p:sp>
        <p:nvSpPr>
          <p:cNvPr id="1301652" name="Line 148"/>
          <p:cNvSpPr>
            <a:spLocks noChangeShapeType="1"/>
          </p:cNvSpPr>
          <p:nvPr/>
        </p:nvSpPr>
        <p:spPr bwMode="auto">
          <a:xfrm flipV="1">
            <a:off x="1841500" y="2368550"/>
            <a:ext cx="1588" cy="36513"/>
          </a:xfrm>
          <a:prstGeom prst="line">
            <a:avLst/>
          </a:prstGeom>
          <a:noFill/>
          <a:ln w="25400">
            <a:solidFill>
              <a:srgbClr val="400040"/>
            </a:solidFill>
            <a:round/>
            <a:headEnd/>
            <a:tailEnd/>
          </a:ln>
        </p:spPr>
        <p:txBody>
          <a:bodyPr/>
          <a:lstStyle/>
          <a:p>
            <a:endParaRPr lang="zh-CN" altLang="en-US"/>
          </a:p>
        </p:txBody>
      </p:sp>
      <p:sp>
        <p:nvSpPr>
          <p:cNvPr id="1301653" name="Rectangle 149"/>
          <p:cNvSpPr>
            <a:spLocks noChangeArrowheads="1"/>
          </p:cNvSpPr>
          <p:nvPr/>
        </p:nvSpPr>
        <p:spPr bwMode="auto">
          <a:xfrm>
            <a:off x="1804988" y="2406650"/>
            <a:ext cx="93662" cy="46038"/>
          </a:xfrm>
          <a:prstGeom prst="rect">
            <a:avLst/>
          </a:prstGeom>
          <a:noFill/>
          <a:ln w="25400">
            <a:noFill/>
            <a:miter lim="800000"/>
            <a:headEnd/>
            <a:tailEnd/>
          </a:ln>
        </p:spPr>
        <p:txBody>
          <a:bodyPr wrap="none" lIns="0" tIns="0" rIns="0" bIns="0">
            <a:spAutoFit/>
          </a:bodyPr>
          <a:lstStyle/>
          <a:p>
            <a:r>
              <a:rPr kumimoji="1" lang="en-US" altLang="zh-CN" sz="300"/>
              <a:t>300.0</a:t>
            </a:r>
            <a:endParaRPr kumimoji="1" lang="en-US" altLang="zh-CN" sz="2400">
              <a:latin typeface="Times New Roman" pitchFamily="18" charset="0"/>
            </a:endParaRPr>
          </a:p>
        </p:txBody>
      </p:sp>
      <p:sp>
        <p:nvSpPr>
          <p:cNvPr id="1301654" name="Line 150"/>
          <p:cNvSpPr>
            <a:spLocks noChangeShapeType="1"/>
          </p:cNvSpPr>
          <p:nvPr/>
        </p:nvSpPr>
        <p:spPr bwMode="auto">
          <a:xfrm flipV="1">
            <a:off x="1944688" y="2368550"/>
            <a:ext cx="1587" cy="36513"/>
          </a:xfrm>
          <a:prstGeom prst="line">
            <a:avLst/>
          </a:prstGeom>
          <a:noFill/>
          <a:ln w="25400">
            <a:solidFill>
              <a:srgbClr val="400040"/>
            </a:solidFill>
            <a:round/>
            <a:headEnd/>
            <a:tailEnd/>
          </a:ln>
        </p:spPr>
        <p:txBody>
          <a:bodyPr/>
          <a:lstStyle/>
          <a:p>
            <a:endParaRPr lang="zh-CN" altLang="en-US"/>
          </a:p>
        </p:txBody>
      </p:sp>
      <p:sp>
        <p:nvSpPr>
          <p:cNvPr id="1301655" name="Rectangle 151"/>
          <p:cNvSpPr>
            <a:spLocks noChangeArrowheads="1"/>
          </p:cNvSpPr>
          <p:nvPr/>
        </p:nvSpPr>
        <p:spPr bwMode="auto">
          <a:xfrm>
            <a:off x="1906588" y="2406650"/>
            <a:ext cx="93662" cy="46038"/>
          </a:xfrm>
          <a:prstGeom prst="rect">
            <a:avLst/>
          </a:prstGeom>
          <a:noFill/>
          <a:ln w="25400">
            <a:noFill/>
            <a:miter lim="800000"/>
            <a:headEnd/>
            <a:tailEnd/>
          </a:ln>
        </p:spPr>
        <p:txBody>
          <a:bodyPr wrap="none" lIns="0" tIns="0" rIns="0" bIns="0">
            <a:spAutoFit/>
          </a:bodyPr>
          <a:lstStyle/>
          <a:p>
            <a:r>
              <a:rPr kumimoji="1" lang="en-US" altLang="zh-CN" sz="300"/>
              <a:t>400.0</a:t>
            </a:r>
            <a:endParaRPr kumimoji="1" lang="en-US" altLang="zh-CN" sz="2400">
              <a:latin typeface="Times New Roman" pitchFamily="18" charset="0"/>
            </a:endParaRPr>
          </a:p>
        </p:txBody>
      </p:sp>
      <p:sp>
        <p:nvSpPr>
          <p:cNvPr id="1301656" name="Line 152"/>
          <p:cNvSpPr>
            <a:spLocks noChangeShapeType="1"/>
          </p:cNvSpPr>
          <p:nvPr/>
        </p:nvSpPr>
        <p:spPr bwMode="auto">
          <a:xfrm flipV="1">
            <a:off x="2044700" y="2368550"/>
            <a:ext cx="1588" cy="36513"/>
          </a:xfrm>
          <a:prstGeom prst="line">
            <a:avLst/>
          </a:prstGeom>
          <a:noFill/>
          <a:ln w="25400">
            <a:solidFill>
              <a:srgbClr val="400040"/>
            </a:solidFill>
            <a:round/>
            <a:headEnd/>
            <a:tailEnd/>
          </a:ln>
        </p:spPr>
        <p:txBody>
          <a:bodyPr/>
          <a:lstStyle/>
          <a:p>
            <a:endParaRPr lang="zh-CN" altLang="en-US"/>
          </a:p>
        </p:txBody>
      </p:sp>
      <p:sp>
        <p:nvSpPr>
          <p:cNvPr id="1301657" name="Rectangle 153"/>
          <p:cNvSpPr>
            <a:spLocks noChangeArrowheads="1"/>
          </p:cNvSpPr>
          <p:nvPr/>
        </p:nvSpPr>
        <p:spPr bwMode="auto">
          <a:xfrm>
            <a:off x="2008188" y="2406650"/>
            <a:ext cx="93662" cy="46038"/>
          </a:xfrm>
          <a:prstGeom prst="rect">
            <a:avLst/>
          </a:prstGeom>
          <a:noFill/>
          <a:ln w="25400">
            <a:noFill/>
            <a:miter lim="800000"/>
            <a:headEnd/>
            <a:tailEnd/>
          </a:ln>
        </p:spPr>
        <p:txBody>
          <a:bodyPr wrap="none" lIns="0" tIns="0" rIns="0" bIns="0">
            <a:spAutoFit/>
          </a:bodyPr>
          <a:lstStyle/>
          <a:p>
            <a:r>
              <a:rPr kumimoji="1" lang="en-US" altLang="zh-CN" sz="300"/>
              <a:t>500.0</a:t>
            </a:r>
            <a:endParaRPr kumimoji="1" lang="en-US" altLang="zh-CN" sz="2400">
              <a:latin typeface="Times New Roman" pitchFamily="18" charset="0"/>
            </a:endParaRPr>
          </a:p>
        </p:txBody>
      </p:sp>
      <p:sp>
        <p:nvSpPr>
          <p:cNvPr id="1301658" name="Line 154"/>
          <p:cNvSpPr>
            <a:spLocks noChangeShapeType="1"/>
          </p:cNvSpPr>
          <p:nvPr/>
        </p:nvSpPr>
        <p:spPr bwMode="auto">
          <a:xfrm flipV="1">
            <a:off x="2146300" y="2368550"/>
            <a:ext cx="1588" cy="36513"/>
          </a:xfrm>
          <a:prstGeom prst="line">
            <a:avLst/>
          </a:prstGeom>
          <a:noFill/>
          <a:ln w="25400">
            <a:solidFill>
              <a:srgbClr val="400040"/>
            </a:solidFill>
            <a:round/>
            <a:headEnd/>
            <a:tailEnd/>
          </a:ln>
        </p:spPr>
        <p:txBody>
          <a:bodyPr/>
          <a:lstStyle/>
          <a:p>
            <a:endParaRPr lang="zh-CN" altLang="en-US"/>
          </a:p>
        </p:txBody>
      </p:sp>
      <p:sp>
        <p:nvSpPr>
          <p:cNvPr id="1301659" name="Rectangle 155"/>
          <p:cNvSpPr>
            <a:spLocks noChangeArrowheads="1"/>
          </p:cNvSpPr>
          <p:nvPr/>
        </p:nvSpPr>
        <p:spPr bwMode="auto">
          <a:xfrm>
            <a:off x="2109788" y="2406650"/>
            <a:ext cx="93662" cy="46038"/>
          </a:xfrm>
          <a:prstGeom prst="rect">
            <a:avLst/>
          </a:prstGeom>
          <a:noFill/>
          <a:ln w="25400">
            <a:noFill/>
            <a:miter lim="800000"/>
            <a:headEnd/>
            <a:tailEnd/>
          </a:ln>
        </p:spPr>
        <p:txBody>
          <a:bodyPr wrap="none" lIns="0" tIns="0" rIns="0" bIns="0">
            <a:spAutoFit/>
          </a:bodyPr>
          <a:lstStyle/>
          <a:p>
            <a:r>
              <a:rPr kumimoji="1" lang="en-US" altLang="zh-CN" sz="300"/>
              <a:t>600.0</a:t>
            </a:r>
            <a:endParaRPr kumimoji="1" lang="en-US" altLang="zh-CN" sz="2400">
              <a:latin typeface="Times New Roman" pitchFamily="18" charset="0"/>
            </a:endParaRPr>
          </a:p>
        </p:txBody>
      </p:sp>
      <p:sp>
        <p:nvSpPr>
          <p:cNvPr id="1301660" name="Line 156"/>
          <p:cNvSpPr>
            <a:spLocks noChangeShapeType="1"/>
          </p:cNvSpPr>
          <p:nvPr/>
        </p:nvSpPr>
        <p:spPr bwMode="auto">
          <a:xfrm flipV="1">
            <a:off x="2247900" y="2368550"/>
            <a:ext cx="1588" cy="36513"/>
          </a:xfrm>
          <a:prstGeom prst="line">
            <a:avLst/>
          </a:prstGeom>
          <a:noFill/>
          <a:ln w="25400">
            <a:solidFill>
              <a:srgbClr val="400040"/>
            </a:solidFill>
            <a:round/>
            <a:headEnd/>
            <a:tailEnd/>
          </a:ln>
        </p:spPr>
        <p:txBody>
          <a:bodyPr/>
          <a:lstStyle/>
          <a:p>
            <a:endParaRPr lang="zh-CN" altLang="en-US"/>
          </a:p>
        </p:txBody>
      </p:sp>
      <p:sp>
        <p:nvSpPr>
          <p:cNvPr id="1301661" name="Rectangle 157"/>
          <p:cNvSpPr>
            <a:spLocks noChangeArrowheads="1"/>
          </p:cNvSpPr>
          <p:nvPr/>
        </p:nvSpPr>
        <p:spPr bwMode="auto">
          <a:xfrm>
            <a:off x="2211388" y="2406650"/>
            <a:ext cx="93662" cy="46038"/>
          </a:xfrm>
          <a:prstGeom prst="rect">
            <a:avLst/>
          </a:prstGeom>
          <a:noFill/>
          <a:ln w="25400">
            <a:noFill/>
            <a:miter lim="800000"/>
            <a:headEnd/>
            <a:tailEnd/>
          </a:ln>
        </p:spPr>
        <p:txBody>
          <a:bodyPr wrap="none" lIns="0" tIns="0" rIns="0" bIns="0">
            <a:spAutoFit/>
          </a:bodyPr>
          <a:lstStyle/>
          <a:p>
            <a:r>
              <a:rPr kumimoji="1" lang="en-US" altLang="zh-CN" sz="300"/>
              <a:t>700.0</a:t>
            </a:r>
            <a:endParaRPr kumimoji="1" lang="en-US" altLang="zh-CN" sz="2400">
              <a:latin typeface="Times New Roman" pitchFamily="18" charset="0"/>
            </a:endParaRPr>
          </a:p>
        </p:txBody>
      </p:sp>
      <p:sp>
        <p:nvSpPr>
          <p:cNvPr id="1301662" name="Line 158"/>
          <p:cNvSpPr>
            <a:spLocks noChangeShapeType="1"/>
          </p:cNvSpPr>
          <p:nvPr/>
        </p:nvSpPr>
        <p:spPr bwMode="auto">
          <a:xfrm flipV="1">
            <a:off x="2349500" y="2368550"/>
            <a:ext cx="1588" cy="36513"/>
          </a:xfrm>
          <a:prstGeom prst="line">
            <a:avLst/>
          </a:prstGeom>
          <a:noFill/>
          <a:ln w="25400">
            <a:solidFill>
              <a:srgbClr val="400040"/>
            </a:solidFill>
            <a:round/>
            <a:headEnd/>
            <a:tailEnd/>
          </a:ln>
        </p:spPr>
        <p:txBody>
          <a:bodyPr/>
          <a:lstStyle/>
          <a:p>
            <a:endParaRPr lang="zh-CN" altLang="en-US"/>
          </a:p>
        </p:txBody>
      </p:sp>
      <p:sp>
        <p:nvSpPr>
          <p:cNvPr id="1301663" name="Rectangle 159"/>
          <p:cNvSpPr>
            <a:spLocks noChangeArrowheads="1"/>
          </p:cNvSpPr>
          <p:nvPr/>
        </p:nvSpPr>
        <p:spPr bwMode="auto">
          <a:xfrm>
            <a:off x="2311400" y="2406650"/>
            <a:ext cx="93663" cy="46038"/>
          </a:xfrm>
          <a:prstGeom prst="rect">
            <a:avLst/>
          </a:prstGeom>
          <a:noFill/>
          <a:ln w="25400">
            <a:noFill/>
            <a:miter lim="800000"/>
            <a:headEnd/>
            <a:tailEnd/>
          </a:ln>
        </p:spPr>
        <p:txBody>
          <a:bodyPr wrap="none" lIns="0" tIns="0" rIns="0" bIns="0">
            <a:spAutoFit/>
          </a:bodyPr>
          <a:lstStyle/>
          <a:p>
            <a:r>
              <a:rPr kumimoji="1" lang="en-US" altLang="zh-CN" sz="300"/>
              <a:t>800.0</a:t>
            </a:r>
            <a:endParaRPr kumimoji="1" lang="en-US" altLang="zh-CN" sz="2400">
              <a:latin typeface="Times New Roman" pitchFamily="18" charset="0"/>
            </a:endParaRPr>
          </a:p>
        </p:txBody>
      </p:sp>
      <p:sp>
        <p:nvSpPr>
          <p:cNvPr id="1301664" name="Line 160"/>
          <p:cNvSpPr>
            <a:spLocks noChangeShapeType="1"/>
          </p:cNvSpPr>
          <p:nvPr/>
        </p:nvSpPr>
        <p:spPr bwMode="auto">
          <a:xfrm flipV="1">
            <a:off x="2451100" y="2368550"/>
            <a:ext cx="1588" cy="36513"/>
          </a:xfrm>
          <a:prstGeom prst="line">
            <a:avLst/>
          </a:prstGeom>
          <a:noFill/>
          <a:ln w="25400">
            <a:solidFill>
              <a:srgbClr val="400040"/>
            </a:solidFill>
            <a:round/>
            <a:headEnd/>
            <a:tailEnd/>
          </a:ln>
        </p:spPr>
        <p:txBody>
          <a:bodyPr/>
          <a:lstStyle/>
          <a:p>
            <a:endParaRPr lang="zh-CN" altLang="en-US"/>
          </a:p>
        </p:txBody>
      </p:sp>
      <p:sp>
        <p:nvSpPr>
          <p:cNvPr id="1301665" name="Rectangle 161"/>
          <p:cNvSpPr>
            <a:spLocks noChangeArrowheads="1"/>
          </p:cNvSpPr>
          <p:nvPr/>
        </p:nvSpPr>
        <p:spPr bwMode="auto">
          <a:xfrm>
            <a:off x="2414588" y="2406650"/>
            <a:ext cx="93662" cy="46038"/>
          </a:xfrm>
          <a:prstGeom prst="rect">
            <a:avLst/>
          </a:prstGeom>
          <a:noFill/>
          <a:ln w="25400">
            <a:noFill/>
            <a:miter lim="800000"/>
            <a:headEnd/>
            <a:tailEnd/>
          </a:ln>
        </p:spPr>
        <p:txBody>
          <a:bodyPr wrap="none" lIns="0" tIns="0" rIns="0" bIns="0">
            <a:spAutoFit/>
          </a:bodyPr>
          <a:lstStyle/>
          <a:p>
            <a:r>
              <a:rPr kumimoji="1" lang="en-US" altLang="zh-CN" sz="300"/>
              <a:t>900.0</a:t>
            </a:r>
            <a:endParaRPr kumimoji="1" lang="en-US" altLang="zh-CN" sz="2400">
              <a:latin typeface="Times New Roman" pitchFamily="18" charset="0"/>
            </a:endParaRPr>
          </a:p>
        </p:txBody>
      </p:sp>
      <p:sp>
        <p:nvSpPr>
          <p:cNvPr id="1301666" name="Rectangle 162"/>
          <p:cNvSpPr>
            <a:spLocks noChangeArrowheads="1"/>
          </p:cNvSpPr>
          <p:nvPr/>
        </p:nvSpPr>
        <p:spPr bwMode="auto">
          <a:xfrm>
            <a:off x="1311275" y="2460625"/>
            <a:ext cx="46038" cy="46038"/>
          </a:xfrm>
          <a:prstGeom prst="rect">
            <a:avLst/>
          </a:prstGeom>
          <a:noFill/>
          <a:ln w="25400">
            <a:noFill/>
            <a:miter lim="800000"/>
            <a:headEnd/>
            <a:tailEnd/>
          </a:ln>
        </p:spPr>
        <p:txBody>
          <a:bodyPr wrap="none" lIns="0" tIns="0" rIns="0" bIns="0">
            <a:spAutoFit/>
          </a:bodyPr>
          <a:lstStyle/>
          <a:p>
            <a:r>
              <a:rPr kumimoji="1" lang="en-US" altLang="zh-CN" sz="300"/>
              <a:t>uV</a:t>
            </a:r>
            <a:endParaRPr kumimoji="1" lang="en-US" altLang="zh-CN" sz="2400">
              <a:latin typeface="Times New Roman" pitchFamily="18" charset="0"/>
            </a:endParaRPr>
          </a:p>
        </p:txBody>
      </p:sp>
      <p:sp>
        <p:nvSpPr>
          <p:cNvPr id="1301667" name="Line 163"/>
          <p:cNvSpPr>
            <a:spLocks noChangeShapeType="1"/>
          </p:cNvSpPr>
          <p:nvPr/>
        </p:nvSpPr>
        <p:spPr bwMode="auto">
          <a:xfrm flipH="1">
            <a:off x="1520825" y="2387600"/>
            <a:ext cx="33338" cy="1588"/>
          </a:xfrm>
          <a:prstGeom prst="line">
            <a:avLst/>
          </a:prstGeom>
          <a:noFill/>
          <a:ln w="25400">
            <a:solidFill>
              <a:srgbClr val="400040"/>
            </a:solidFill>
            <a:round/>
            <a:headEnd/>
            <a:tailEnd/>
          </a:ln>
        </p:spPr>
        <p:txBody>
          <a:bodyPr/>
          <a:lstStyle/>
          <a:p>
            <a:endParaRPr lang="zh-CN" altLang="en-US"/>
          </a:p>
        </p:txBody>
      </p:sp>
      <p:sp>
        <p:nvSpPr>
          <p:cNvPr id="1301668" name="Rectangle 164"/>
          <p:cNvSpPr>
            <a:spLocks noChangeArrowheads="1"/>
          </p:cNvSpPr>
          <p:nvPr/>
        </p:nvSpPr>
        <p:spPr bwMode="auto">
          <a:xfrm>
            <a:off x="1476375" y="2370138"/>
            <a:ext cx="52388" cy="46037"/>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1669" name="Line 165"/>
          <p:cNvSpPr>
            <a:spLocks noChangeShapeType="1"/>
          </p:cNvSpPr>
          <p:nvPr/>
        </p:nvSpPr>
        <p:spPr bwMode="auto">
          <a:xfrm flipH="1">
            <a:off x="1520825" y="2297113"/>
            <a:ext cx="33338" cy="1587"/>
          </a:xfrm>
          <a:prstGeom prst="line">
            <a:avLst/>
          </a:prstGeom>
          <a:noFill/>
          <a:ln w="25400">
            <a:solidFill>
              <a:srgbClr val="400040"/>
            </a:solidFill>
            <a:round/>
            <a:headEnd/>
            <a:tailEnd/>
          </a:ln>
        </p:spPr>
        <p:txBody>
          <a:bodyPr/>
          <a:lstStyle/>
          <a:p>
            <a:endParaRPr lang="zh-CN" altLang="en-US"/>
          </a:p>
        </p:txBody>
      </p:sp>
      <p:sp>
        <p:nvSpPr>
          <p:cNvPr id="1301670" name="Rectangle 166"/>
          <p:cNvSpPr>
            <a:spLocks noChangeArrowheads="1"/>
          </p:cNvSpPr>
          <p:nvPr/>
        </p:nvSpPr>
        <p:spPr bwMode="auto">
          <a:xfrm>
            <a:off x="1465263" y="2281238"/>
            <a:ext cx="65087" cy="46037"/>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1671" name="Line 167"/>
          <p:cNvSpPr>
            <a:spLocks noChangeShapeType="1"/>
          </p:cNvSpPr>
          <p:nvPr/>
        </p:nvSpPr>
        <p:spPr bwMode="auto">
          <a:xfrm flipH="1">
            <a:off x="1520825" y="2205038"/>
            <a:ext cx="33338" cy="1587"/>
          </a:xfrm>
          <a:prstGeom prst="line">
            <a:avLst/>
          </a:prstGeom>
          <a:noFill/>
          <a:ln w="25400">
            <a:solidFill>
              <a:srgbClr val="400040"/>
            </a:solidFill>
            <a:round/>
            <a:headEnd/>
            <a:tailEnd/>
          </a:ln>
        </p:spPr>
        <p:txBody>
          <a:bodyPr/>
          <a:lstStyle/>
          <a:p>
            <a:endParaRPr lang="zh-CN" altLang="en-US"/>
          </a:p>
        </p:txBody>
      </p:sp>
      <p:sp>
        <p:nvSpPr>
          <p:cNvPr id="1301672" name="Rectangle 168"/>
          <p:cNvSpPr>
            <a:spLocks noChangeArrowheads="1"/>
          </p:cNvSpPr>
          <p:nvPr/>
        </p:nvSpPr>
        <p:spPr bwMode="auto">
          <a:xfrm>
            <a:off x="1465263" y="2189163"/>
            <a:ext cx="65087" cy="46037"/>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1673" name="Line 169"/>
          <p:cNvSpPr>
            <a:spLocks noChangeShapeType="1"/>
          </p:cNvSpPr>
          <p:nvPr/>
        </p:nvSpPr>
        <p:spPr bwMode="auto">
          <a:xfrm flipH="1">
            <a:off x="1520825" y="2479675"/>
            <a:ext cx="33338" cy="1588"/>
          </a:xfrm>
          <a:prstGeom prst="line">
            <a:avLst/>
          </a:prstGeom>
          <a:noFill/>
          <a:ln w="25400">
            <a:solidFill>
              <a:srgbClr val="400040"/>
            </a:solidFill>
            <a:round/>
            <a:headEnd/>
            <a:tailEnd/>
          </a:ln>
        </p:spPr>
        <p:txBody>
          <a:bodyPr/>
          <a:lstStyle/>
          <a:p>
            <a:endParaRPr lang="zh-CN" altLang="en-US"/>
          </a:p>
        </p:txBody>
      </p:sp>
      <p:sp>
        <p:nvSpPr>
          <p:cNvPr id="1301674" name="Rectangle 170"/>
          <p:cNvSpPr>
            <a:spLocks noChangeArrowheads="1"/>
          </p:cNvSpPr>
          <p:nvPr/>
        </p:nvSpPr>
        <p:spPr bwMode="auto">
          <a:xfrm>
            <a:off x="1476375" y="2462213"/>
            <a:ext cx="52388" cy="46037"/>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1675" name="Line 171"/>
          <p:cNvSpPr>
            <a:spLocks noChangeShapeType="1"/>
          </p:cNvSpPr>
          <p:nvPr/>
        </p:nvSpPr>
        <p:spPr bwMode="auto">
          <a:xfrm flipH="1">
            <a:off x="1520825" y="2568575"/>
            <a:ext cx="33338" cy="1588"/>
          </a:xfrm>
          <a:prstGeom prst="line">
            <a:avLst/>
          </a:prstGeom>
          <a:noFill/>
          <a:ln w="25400">
            <a:solidFill>
              <a:srgbClr val="400040"/>
            </a:solidFill>
            <a:round/>
            <a:headEnd/>
            <a:tailEnd/>
          </a:ln>
        </p:spPr>
        <p:txBody>
          <a:bodyPr/>
          <a:lstStyle/>
          <a:p>
            <a:endParaRPr lang="zh-CN" altLang="en-US"/>
          </a:p>
        </p:txBody>
      </p:sp>
      <p:sp>
        <p:nvSpPr>
          <p:cNvPr id="1301676" name="Rectangle 172"/>
          <p:cNvSpPr>
            <a:spLocks noChangeArrowheads="1"/>
          </p:cNvSpPr>
          <p:nvPr/>
        </p:nvSpPr>
        <p:spPr bwMode="auto">
          <a:xfrm>
            <a:off x="1476375" y="2552700"/>
            <a:ext cx="52388" cy="46038"/>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1677" name="Line 173"/>
          <p:cNvSpPr>
            <a:spLocks noChangeShapeType="1"/>
          </p:cNvSpPr>
          <p:nvPr/>
        </p:nvSpPr>
        <p:spPr bwMode="auto">
          <a:xfrm flipH="1">
            <a:off x="1520825" y="2660650"/>
            <a:ext cx="33338" cy="1588"/>
          </a:xfrm>
          <a:prstGeom prst="line">
            <a:avLst/>
          </a:prstGeom>
          <a:noFill/>
          <a:ln w="25400">
            <a:solidFill>
              <a:srgbClr val="400040"/>
            </a:solidFill>
            <a:round/>
            <a:headEnd/>
            <a:tailEnd/>
          </a:ln>
        </p:spPr>
        <p:txBody>
          <a:bodyPr/>
          <a:lstStyle/>
          <a:p>
            <a:endParaRPr lang="zh-CN" altLang="en-US"/>
          </a:p>
        </p:txBody>
      </p:sp>
      <p:sp>
        <p:nvSpPr>
          <p:cNvPr id="1301678" name="Rectangle 174"/>
          <p:cNvSpPr>
            <a:spLocks noChangeArrowheads="1"/>
          </p:cNvSpPr>
          <p:nvPr/>
        </p:nvSpPr>
        <p:spPr bwMode="auto">
          <a:xfrm>
            <a:off x="1476375" y="2644775"/>
            <a:ext cx="52388" cy="46038"/>
          </a:xfrm>
          <a:prstGeom prst="rect">
            <a:avLst/>
          </a:prstGeom>
          <a:noFill/>
          <a:ln w="25400">
            <a:noFill/>
            <a:miter lim="800000"/>
            <a:headEnd/>
            <a:tailEnd/>
          </a:ln>
        </p:spPr>
        <p:txBody>
          <a:bodyPr wrap="none" lIns="0" tIns="0" rIns="0" bIns="0">
            <a:spAutoFit/>
          </a:bodyPr>
          <a:lstStyle/>
          <a:p>
            <a:r>
              <a:rPr kumimoji="1" lang="en-US" altLang="zh-CN" sz="300"/>
              <a:t>7.5</a:t>
            </a:r>
            <a:endParaRPr kumimoji="1" lang="en-US" altLang="zh-CN" sz="2400">
              <a:latin typeface="Times New Roman" pitchFamily="18" charset="0"/>
            </a:endParaRPr>
          </a:p>
        </p:txBody>
      </p:sp>
      <p:sp>
        <p:nvSpPr>
          <p:cNvPr id="1301679" name="Line 175"/>
          <p:cNvSpPr>
            <a:spLocks noChangeShapeType="1"/>
          </p:cNvSpPr>
          <p:nvPr/>
        </p:nvSpPr>
        <p:spPr bwMode="auto">
          <a:xfrm flipH="1">
            <a:off x="1520825" y="2751138"/>
            <a:ext cx="33338" cy="1587"/>
          </a:xfrm>
          <a:prstGeom prst="line">
            <a:avLst/>
          </a:prstGeom>
          <a:noFill/>
          <a:ln w="25400">
            <a:solidFill>
              <a:srgbClr val="400040"/>
            </a:solidFill>
            <a:round/>
            <a:headEnd/>
            <a:tailEnd/>
          </a:ln>
        </p:spPr>
        <p:txBody>
          <a:bodyPr/>
          <a:lstStyle/>
          <a:p>
            <a:endParaRPr lang="zh-CN" altLang="en-US"/>
          </a:p>
        </p:txBody>
      </p:sp>
      <p:sp>
        <p:nvSpPr>
          <p:cNvPr id="1301680" name="Rectangle 176"/>
          <p:cNvSpPr>
            <a:spLocks noChangeArrowheads="1"/>
          </p:cNvSpPr>
          <p:nvPr/>
        </p:nvSpPr>
        <p:spPr bwMode="auto">
          <a:xfrm>
            <a:off x="1460500" y="2735263"/>
            <a:ext cx="73025" cy="46037"/>
          </a:xfrm>
          <a:prstGeom prst="rect">
            <a:avLst/>
          </a:prstGeom>
          <a:noFill/>
          <a:ln w="25400">
            <a:noFill/>
            <a:miter lim="800000"/>
            <a:headEnd/>
            <a:tailEnd/>
          </a:ln>
        </p:spPr>
        <p:txBody>
          <a:bodyPr wrap="none" lIns="0" tIns="0" rIns="0" bIns="0">
            <a:spAutoFit/>
          </a:bodyPr>
          <a:lstStyle/>
          <a:p>
            <a:r>
              <a:rPr kumimoji="1" lang="en-US" altLang="zh-CN" sz="300"/>
              <a:t>10.0</a:t>
            </a:r>
            <a:endParaRPr kumimoji="1" lang="en-US" altLang="zh-CN" sz="2400">
              <a:latin typeface="Times New Roman" pitchFamily="18" charset="0"/>
            </a:endParaRPr>
          </a:p>
        </p:txBody>
      </p:sp>
      <p:sp>
        <p:nvSpPr>
          <p:cNvPr id="1301681" name="Freeform 177"/>
          <p:cNvSpPr>
            <a:spLocks/>
          </p:cNvSpPr>
          <p:nvPr/>
        </p:nvSpPr>
        <p:spPr bwMode="auto">
          <a:xfrm>
            <a:off x="1436688" y="2360613"/>
            <a:ext cx="1012825" cy="206375"/>
          </a:xfrm>
          <a:custGeom>
            <a:avLst/>
            <a:gdLst/>
            <a:ahLst/>
            <a:cxnLst>
              <a:cxn ang="0">
                <a:pos x="9" y="20"/>
              </a:cxn>
              <a:cxn ang="0">
                <a:pos x="19" y="23"/>
              </a:cxn>
              <a:cxn ang="0">
                <a:pos x="30" y="25"/>
              </a:cxn>
              <a:cxn ang="0">
                <a:pos x="40" y="24"/>
              </a:cxn>
              <a:cxn ang="0">
                <a:pos x="51" y="19"/>
              </a:cxn>
              <a:cxn ang="0">
                <a:pos x="61" y="17"/>
              </a:cxn>
              <a:cxn ang="0">
                <a:pos x="72" y="19"/>
              </a:cxn>
              <a:cxn ang="0">
                <a:pos x="82" y="21"/>
              </a:cxn>
              <a:cxn ang="0">
                <a:pos x="92" y="24"/>
              </a:cxn>
              <a:cxn ang="0">
                <a:pos x="103" y="20"/>
              </a:cxn>
              <a:cxn ang="0">
                <a:pos x="113" y="16"/>
              </a:cxn>
              <a:cxn ang="0">
                <a:pos x="124" y="7"/>
              </a:cxn>
              <a:cxn ang="0">
                <a:pos x="134" y="0"/>
              </a:cxn>
              <a:cxn ang="0">
                <a:pos x="145" y="10"/>
              </a:cxn>
              <a:cxn ang="0">
                <a:pos x="155" y="38"/>
              </a:cxn>
              <a:cxn ang="0">
                <a:pos x="165" y="74"/>
              </a:cxn>
              <a:cxn ang="0">
                <a:pos x="176" y="108"/>
              </a:cxn>
              <a:cxn ang="0">
                <a:pos x="186" y="129"/>
              </a:cxn>
              <a:cxn ang="0">
                <a:pos x="197" y="128"/>
              </a:cxn>
              <a:cxn ang="0">
                <a:pos x="207" y="120"/>
              </a:cxn>
              <a:cxn ang="0">
                <a:pos x="218" y="114"/>
              </a:cxn>
              <a:cxn ang="0">
                <a:pos x="228" y="109"/>
              </a:cxn>
              <a:cxn ang="0">
                <a:pos x="238" y="101"/>
              </a:cxn>
              <a:cxn ang="0">
                <a:pos x="249" y="87"/>
              </a:cxn>
              <a:cxn ang="0">
                <a:pos x="259" y="70"/>
              </a:cxn>
              <a:cxn ang="0">
                <a:pos x="270" y="53"/>
              </a:cxn>
              <a:cxn ang="0">
                <a:pos x="280" y="43"/>
              </a:cxn>
              <a:cxn ang="0">
                <a:pos x="291" y="42"/>
              </a:cxn>
              <a:cxn ang="0">
                <a:pos x="301" y="45"/>
              </a:cxn>
              <a:cxn ang="0">
                <a:pos x="311" y="48"/>
              </a:cxn>
              <a:cxn ang="0">
                <a:pos x="322" y="50"/>
              </a:cxn>
              <a:cxn ang="0">
                <a:pos x="332" y="47"/>
              </a:cxn>
              <a:cxn ang="0">
                <a:pos x="343" y="41"/>
              </a:cxn>
              <a:cxn ang="0">
                <a:pos x="353" y="36"/>
              </a:cxn>
              <a:cxn ang="0">
                <a:pos x="364" y="31"/>
              </a:cxn>
              <a:cxn ang="0">
                <a:pos x="374" y="28"/>
              </a:cxn>
              <a:cxn ang="0">
                <a:pos x="384" y="31"/>
              </a:cxn>
              <a:cxn ang="0">
                <a:pos x="395" y="32"/>
              </a:cxn>
              <a:cxn ang="0">
                <a:pos x="405" y="33"/>
              </a:cxn>
              <a:cxn ang="0">
                <a:pos x="416" y="33"/>
              </a:cxn>
              <a:cxn ang="0">
                <a:pos x="426" y="31"/>
              </a:cxn>
              <a:cxn ang="0">
                <a:pos x="437" y="32"/>
              </a:cxn>
              <a:cxn ang="0">
                <a:pos x="447" y="32"/>
              </a:cxn>
              <a:cxn ang="0">
                <a:pos x="457" y="29"/>
              </a:cxn>
              <a:cxn ang="0">
                <a:pos x="468" y="29"/>
              </a:cxn>
              <a:cxn ang="0">
                <a:pos x="478" y="35"/>
              </a:cxn>
              <a:cxn ang="0">
                <a:pos x="489" y="43"/>
              </a:cxn>
              <a:cxn ang="0">
                <a:pos x="499" y="45"/>
              </a:cxn>
              <a:cxn ang="0">
                <a:pos x="510" y="43"/>
              </a:cxn>
              <a:cxn ang="0">
                <a:pos x="520" y="41"/>
              </a:cxn>
              <a:cxn ang="0">
                <a:pos x="530" y="41"/>
              </a:cxn>
              <a:cxn ang="0">
                <a:pos x="541" y="41"/>
              </a:cxn>
              <a:cxn ang="0">
                <a:pos x="551" y="43"/>
              </a:cxn>
              <a:cxn ang="0">
                <a:pos x="562" y="47"/>
              </a:cxn>
              <a:cxn ang="0">
                <a:pos x="572" y="45"/>
              </a:cxn>
              <a:cxn ang="0">
                <a:pos x="583" y="43"/>
              </a:cxn>
              <a:cxn ang="0">
                <a:pos x="593" y="42"/>
              </a:cxn>
              <a:cxn ang="0">
                <a:pos x="603" y="40"/>
              </a:cxn>
              <a:cxn ang="0">
                <a:pos x="614" y="38"/>
              </a:cxn>
              <a:cxn ang="0">
                <a:pos x="624" y="39"/>
              </a:cxn>
              <a:cxn ang="0">
                <a:pos x="635" y="42"/>
              </a:cxn>
            </a:cxnLst>
            <a:rect l="0" t="0" r="r" b="b"/>
            <a:pathLst>
              <a:path w="638" h="130">
                <a:moveTo>
                  <a:pt x="0" y="17"/>
                </a:moveTo>
                <a:lnTo>
                  <a:pt x="1" y="18"/>
                </a:lnTo>
                <a:lnTo>
                  <a:pt x="2" y="18"/>
                </a:lnTo>
                <a:lnTo>
                  <a:pt x="3" y="18"/>
                </a:lnTo>
                <a:lnTo>
                  <a:pt x="4" y="19"/>
                </a:lnTo>
                <a:lnTo>
                  <a:pt x="6" y="19"/>
                </a:lnTo>
                <a:lnTo>
                  <a:pt x="7" y="19"/>
                </a:lnTo>
                <a:lnTo>
                  <a:pt x="8" y="20"/>
                </a:lnTo>
                <a:lnTo>
                  <a:pt x="9" y="20"/>
                </a:lnTo>
                <a:lnTo>
                  <a:pt x="10" y="20"/>
                </a:lnTo>
                <a:lnTo>
                  <a:pt x="11" y="21"/>
                </a:lnTo>
                <a:lnTo>
                  <a:pt x="12" y="21"/>
                </a:lnTo>
                <a:lnTo>
                  <a:pt x="14" y="21"/>
                </a:lnTo>
                <a:lnTo>
                  <a:pt x="15" y="23"/>
                </a:lnTo>
                <a:lnTo>
                  <a:pt x="16" y="23"/>
                </a:lnTo>
                <a:lnTo>
                  <a:pt x="17" y="23"/>
                </a:lnTo>
                <a:lnTo>
                  <a:pt x="18" y="23"/>
                </a:lnTo>
                <a:lnTo>
                  <a:pt x="19" y="23"/>
                </a:lnTo>
                <a:lnTo>
                  <a:pt x="21" y="24"/>
                </a:lnTo>
                <a:lnTo>
                  <a:pt x="22" y="24"/>
                </a:lnTo>
                <a:lnTo>
                  <a:pt x="23" y="24"/>
                </a:lnTo>
                <a:lnTo>
                  <a:pt x="24" y="24"/>
                </a:lnTo>
                <a:lnTo>
                  <a:pt x="25" y="24"/>
                </a:lnTo>
                <a:lnTo>
                  <a:pt x="26" y="25"/>
                </a:lnTo>
                <a:lnTo>
                  <a:pt x="28" y="25"/>
                </a:lnTo>
                <a:lnTo>
                  <a:pt x="29" y="25"/>
                </a:lnTo>
                <a:lnTo>
                  <a:pt x="30" y="25"/>
                </a:lnTo>
                <a:lnTo>
                  <a:pt x="31" y="25"/>
                </a:lnTo>
                <a:lnTo>
                  <a:pt x="32" y="25"/>
                </a:lnTo>
                <a:lnTo>
                  <a:pt x="33" y="25"/>
                </a:lnTo>
                <a:lnTo>
                  <a:pt x="35" y="25"/>
                </a:lnTo>
                <a:lnTo>
                  <a:pt x="36" y="25"/>
                </a:lnTo>
                <a:lnTo>
                  <a:pt x="37" y="25"/>
                </a:lnTo>
                <a:lnTo>
                  <a:pt x="38" y="25"/>
                </a:lnTo>
                <a:lnTo>
                  <a:pt x="39" y="25"/>
                </a:lnTo>
                <a:lnTo>
                  <a:pt x="40" y="24"/>
                </a:lnTo>
                <a:lnTo>
                  <a:pt x="41" y="24"/>
                </a:lnTo>
                <a:lnTo>
                  <a:pt x="43" y="24"/>
                </a:lnTo>
                <a:lnTo>
                  <a:pt x="44" y="23"/>
                </a:lnTo>
                <a:lnTo>
                  <a:pt x="45" y="23"/>
                </a:lnTo>
                <a:lnTo>
                  <a:pt x="46" y="21"/>
                </a:lnTo>
                <a:lnTo>
                  <a:pt x="47" y="21"/>
                </a:lnTo>
                <a:lnTo>
                  <a:pt x="48" y="20"/>
                </a:lnTo>
                <a:lnTo>
                  <a:pt x="50" y="20"/>
                </a:lnTo>
                <a:lnTo>
                  <a:pt x="51" y="19"/>
                </a:lnTo>
                <a:lnTo>
                  <a:pt x="52" y="18"/>
                </a:lnTo>
                <a:lnTo>
                  <a:pt x="53" y="18"/>
                </a:lnTo>
                <a:lnTo>
                  <a:pt x="54" y="18"/>
                </a:lnTo>
                <a:lnTo>
                  <a:pt x="55" y="17"/>
                </a:lnTo>
                <a:lnTo>
                  <a:pt x="57" y="17"/>
                </a:lnTo>
                <a:lnTo>
                  <a:pt x="58" y="17"/>
                </a:lnTo>
                <a:lnTo>
                  <a:pt x="59" y="17"/>
                </a:lnTo>
                <a:lnTo>
                  <a:pt x="60" y="17"/>
                </a:lnTo>
                <a:lnTo>
                  <a:pt x="61" y="17"/>
                </a:lnTo>
                <a:lnTo>
                  <a:pt x="62" y="17"/>
                </a:lnTo>
                <a:lnTo>
                  <a:pt x="63" y="17"/>
                </a:lnTo>
                <a:lnTo>
                  <a:pt x="65" y="18"/>
                </a:lnTo>
                <a:lnTo>
                  <a:pt x="66" y="18"/>
                </a:lnTo>
                <a:lnTo>
                  <a:pt x="67" y="18"/>
                </a:lnTo>
                <a:lnTo>
                  <a:pt x="68" y="18"/>
                </a:lnTo>
                <a:lnTo>
                  <a:pt x="69" y="19"/>
                </a:lnTo>
                <a:lnTo>
                  <a:pt x="70" y="19"/>
                </a:lnTo>
                <a:lnTo>
                  <a:pt x="72" y="19"/>
                </a:lnTo>
                <a:lnTo>
                  <a:pt x="73" y="19"/>
                </a:lnTo>
                <a:lnTo>
                  <a:pt x="74" y="20"/>
                </a:lnTo>
                <a:lnTo>
                  <a:pt x="75" y="20"/>
                </a:lnTo>
                <a:lnTo>
                  <a:pt x="76" y="20"/>
                </a:lnTo>
                <a:lnTo>
                  <a:pt x="77" y="20"/>
                </a:lnTo>
                <a:lnTo>
                  <a:pt x="79" y="21"/>
                </a:lnTo>
                <a:lnTo>
                  <a:pt x="80" y="21"/>
                </a:lnTo>
                <a:lnTo>
                  <a:pt x="81" y="21"/>
                </a:lnTo>
                <a:lnTo>
                  <a:pt x="82" y="21"/>
                </a:lnTo>
                <a:lnTo>
                  <a:pt x="83" y="23"/>
                </a:lnTo>
                <a:lnTo>
                  <a:pt x="84" y="23"/>
                </a:lnTo>
                <a:lnTo>
                  <a:pt x="85" y="23"/>
                </a:lnTo>
                <a:lnTo>
                  <a:pt x="87" y="24"/>
                </a:lnTo>
                <a:lnTo>
                  <a:pt x="88" y="24"/>
                </a:lnTo>
                <a:lnTo>
                  <a:pt x="89" y="24"/>
                </a:lnTo>
                <a:lnTo>
                  <a:pt x="90" y="24"/>
                </a:lnTo>
                <a:lnTo>
                  <a:pt x="91" y="24"/>
                </a:lnTo>
                <a:lnTo>
                  <a:pt x="92" y="24"/>
                </a:lnTo>
                <a:lnTo>
                  <a:pt x="94" y="24"/>
                </a:lnTo>
                <a:lnTo>
                  <a:pt x="95" y="24"/>
                </a:lnTo>
                <a:lnTo>
                  <a:pt x="96" y="24"/>
                </a:lnTo>
                <a:lnTo>
                  <a:pt x="97" y="24"/>
                </a:lnTo>
                <a:lnTo>
                  <a:pt x="98" y="23"/>
                </a:lnTo>
                <a:lnTo>
                  <a:pt x="99" y="23"/>
                </a:lnTo>
                <a:lnTo>
                  <a:pt x="101" y="23"/>
                </a:lnTo>
                <a:lnTo>
                  <a:pt x="102" y="21"/>
                </a:lnTo>
                <a:lnTo>
                  <a:pt x="103" y="20"/>
                </a:lnTo>
                <a:lnTo>
                  <a:pt x="104" y="20"/>
                </a:lnTo>
                <a:lnTo>
                  <a:pt x="105" y="19"/>
                </a:lnTo>
                <a:lnTo>
                  <a:pt x="106" y="19"/>
                </a:lnTo>
                <a:lnTo>
                  <a:pt x="108" y="18"/>
                </a:lnTo>
                <a:lnTo>
                  <a:pt x="109" y="18"/>
                </a:lnTo>
                <a:lnTo>
                  <a:pt x="110" y="18"/>
                </a:lnTo>
                <a:lnTo>
                  <a:pt x="111" y="17"/>
                </a:lnTo>
                <a:lnTo>
                  <a:pt x="112" y="16"/>
                </a:lnTo>
                <a:lnTo>
                  <a:pt x="113" y="16"/>
                </a:lnTo>
                <a:lnTo>
                  <a:pt x="114" y="14"/>
                </a:lnTo>
                <a:lnTo>
                  <a:pt x="116" y="14"/>
                </a:lnTo>
                <a:lnTo>
                  <a:pt x="117" y="13"/>
                </a:lnTo>
                <a:lnTo>
                  <a:pt x="118" y="13"/>
                </a:lnTo>
                <a:lnTo>
                  <a:pt x="119" y="12"/>
                </a:lnTo>
                <a:lnTo>
                  <a:pt x="120" y="11"/>
                </a:lnTo>
                <a:lnTo>
                  <a:pt x="121" y="10"/>
                </a:lnTo>
                <a:lnTo>
                  <a:pt x="123" y="9"/>
                </a:lnTo>
                <a:lnTo>
                  <a:pt x="124" y="7"/>
                </a:lnTo>
                <a:lnTo>
                  <a:pt x="125" y="6"/>
                </a:lnTo>
                <a:lnTo>
                  <a:pt x="126" y="6"/>
                </a:lnTo>
                <a:lnTo>
                  <a:pt x="127" y="5"/>
                </a:lnTo>
                <a:lnTo>
                  <a:pt x="128" y="4"/>
                </a:lnTo>
                <a:lnTo>
                  <a:pt x="130" y="3"/>
                </a:lnTo>
                <a:lnTo>
                  <a:pt x="131" y="2"/>
                </a:lnTo>
                <a:lnTo>
                  <a:pt x="132" y="2"/>
                </a:lnTo>
                <a:lnTo>
                  <a:pt x="133" y="2"/>
                </a:lnTo>
                <a:lnTo>
                  <a:pt x="134" y="0"/>
                </a:lnTo>
                <a:lnTo>
                  <a:pt x="135" y="0"/>
                </a:lnTo>
                <a:lnTo>
                  <a:pt x="136" y="2"/>
                </a:lnTo>
                <a:lnTo>
                  <a:pt x="138" y="2"/>
                </a:lnTo>
                <a:lnTo>
                  <a:pt x="139" y="3"/>
                </a:lnTo>
                <a:lnTo>
                  <a:pt x="140" y="3"/>
                </a:lnTo>
                <a:lnTo>
                  <a:pt x="141" y="4"/>
                </a:lnTo>
                <a:lnTo>
                  <a:pt x="142" y="6"/>
                </a:lnTo>
                <a:lnTo>
                  <a:pt x="143" y="7"/>
                </a:lnTo>
                <a:lnTo>
                  <a:pt x="145" y="10"/>
                </a:lnTo>
                <a:lnTo>
                  <a:pt x="146" y="12"/>
                </a:lnTo>
                <a:lnTo>
                  <a:pt x="147" y="14"/>
                </a:lnTo>
                <a:lnTo>
                  <a:pt x="148" y="17"/>
                </a:lnTo>
                <a:lnTo>
                  <a:pt x="149" y="20"/>
                </a:lnTo>
                <a:lnTo>
                  <a:pt x="150" y="24"/>
                </a:lnTo>
                <a:lnTo>
                  <a:pt x="152" y="27"/>
                </a:lnTo>
                <a:lnTo>
                  <a:pt x="153" y="29"/>
                </a:lnTo>
                <a:lnTo>
                  <a:pt x="154" y="34"/>
                </a:lnTo>
                <a:lnTo>
                  <a:pt x="155" y="38"/>
                </a:lnTo>
                <a:lnTo>
                  <a:pt x="156" y="41"/>
                </a:lnTo>
                <a:lnTo>
                  <a:pt x="157" y="45"/>
                </a:lnTo>
                <a:lnTo>
                  <a:pt x="159" y="49"/>
                </a:lnTo>
                <a:lnTo>
                  <a:pt x="160" y="53"/>
                </a:lnTo>
                <a:lnTo>
                  <a:pt x="161" y="57"/>
                </a:lnTo>
                <a:lnTo>
                  <a:pt x="162" y="62"/>
                </a:lnTo>
                <a:lnTo>
                  <a:pt x="163" y="65"/>
                </a:lnTo>
                <a:lnTo>
                  <a:pt x="164" y="70"/>
                </a:lnTo>
                <a:lnTo>
                  <a:pt x="165" y="74"/>
                </a:lnTo>
                <a:lnTo>
                  <a:pt x="167" y="77"/>
                </a:lnTo>
                <a:lnTo>
                  <a:pt x="168" y="82"/>
                </a:lnTo>
                <a:lnTo>
                  <a:pt x="169" y="86"/>
                </a:lnTo>
                <a:lnTo>
                  <a:pt x="170" y="90"/>
                </a:lnTo>
                <a:lnTo>
                  <a:pt x="171" y="94"/>
                </a:lnTo>
                <a:lnTo>
                  <a:pt x="172" y="98"/>
                </a:lnTo>
                <a:lnTo>
                  <a:pt x="174" y="101"/>
                </a:lnTo>
                <a:lnTo>
                  <a:pt x="175" y="105"/>
                </a:lnTo>
                <a:lnTo>
                  <a:pt x="176" y="108"/>
                </a:lnTo>
                <a:lnTo>
                  <a:pt x="177" y="112"/>
                </a:lnTo>
                <a:lnTo>
                  <a:pt x="178" y="114"/>
                </a:lnTo>
                <a:lnTo>
                  <a:pt x="179" y="118"/>
                </a:lnTo>
                <a:lnTo>
                  <a:pt x="181" y="120"/>
                </a:lnTo>
                <a:lnTo>
                  <a:pt x="182" y="122"/>
                </a:lnTo>
                <a:lnTo>
                  <a:pt x="183" y="124"/>
                </a:lnTo>
                <a:lnTo>
                  <a:pt x="184" y="126"/>
                </a:lnTo>
                <a:lnTo>
                  <a:pt x="185" y="128"/>
                </a:lnTo>
                <a:lnTo>
                  <a:pt x="186" y="129"/>
                </a:lnTo>
                <a:lnTo>
                  <a:pt x="187" y="129"/>
                </a:lnTo>
                <a:lnTo>
                  <a:pt x="189" y="130"/>
                </a:lnTo>
                <a:lnTo>
                  <a:pt x="190" y="130"/>
                </a:lnTo>
                <a:lnTo>
                  <a:pt x="191" y="130"/>
                </a:lnTo>
                <a:lnTo>
                  <a:pt x="192" y="130"/>
                </a:lnTo>
                <a:lnTo>
                  <a:pt x="193" y="130"/>
                </a:lnTo>
                <a:lnTo>
                  <a:pt x="194" y="130"/>
                </a:lnTo>
                <a:lnTo>
                  <a:pt x="196" y="129"/>
                </a:lnTo>
                <a:lnTo>
                  <a:pt x="197" y="128"/>
                </a:lnTo>
                <a:lnTo>
                  <a:pt x="198" y="128"/>
                </a:lnTo>
                <a:lnTo>
                  <a:pt x="199" y="127"/>
                </a:lnTo>
                <a:lnTo>
                  <a:pt x="200" y="126"/>
                </a:lnTo>
                <a:lnTo>
                  <a:pt x="201" y="124"/>
                </a:lnTo>
                <a:lnTo>
                  <a:pt x="203" y="123"/>
                </a:lnTo>
                <a:lnTo>
                  <a:pt x="204" y="122"/>
                </a:lnTo>
                <a:lnTo>
                  <a:pt x="205" y="121"/>
                </a:lnTo>
                <a:lnTo>
                  <a:pt x="206" y="121"/>
                </a:lnTo>
                <a:lnTo>
                  <a:pt x="207" y="120"/>
                </a:lnTo>
                <a:lnTo>
                  <a:pt x="208" y="119"/>
                </a:lnTo>
                <a:lnTo>
                  <a:pt x="209" y="119"/>
                </a:lnTo>
                <a:lnTo>
                  <a:pt x="211" y="118"/>
                </a:lnTo>
                <a:lnTo>
                  <a:pt x="212" y="116"/>
                </a:lnTo>
                <a:lnTo>
                  <a:pt x="213" y="116"/>
                </a:lnTo>
                <a:lnTo>
                  <a:pt x="214" y="116"/>
                </a:lnTo>
                <a:lnTo>
                  <a:pt x="215" y="115"/>
                </a:lnTo>
                <a:lnTo>
                  <a:pt x="216" y="115"/>
                </a:lnTo>
                <a:lnTo>
                  <a:pt x="218" y="114"/>
                </a:lnTo>
                <a:lnTo>
                  <a:pt x="219" y="114"/>
                </a:lnTo>
                <a:lnTo>
                  <a:pt x="220" y="113"/>
                </a:lnTo>
                <a:lnTo>
                  <a:pt x="221" y="113"/>
                </a:lnTo>
                <a:lnTo>
                  <a:pt x="222" y="112"/>
                </a:lnTo>
                <a:lnTo>
                  <a:pt x="223" y="112"/>
                </a:lnTo>
                <a:lnTo>
                  <a:pt x="225" y="112"/>
                </a:lnTo>
                <a:lnTo>
                  <a:pt x="226" y="111"/>
                </a:lnTo>
                <a:lnTo>
                  <a:pt x="227" y="109"/>
                </a:lnTo>
                <a:lnTo>
                  <a:pt x="228" y="109"/>
                </a:lnTo>
                <a:lnTo>
                  <a:pt x="229" y="108"/>
                </a:lnTo>
                <a:lnTo>
                  <a:pt x="230" y="108"/>
                </a:lnTo>
                <a:lnTo>
                  <a:pt x="232" y="107"/>
                </a:lnTo>
                <a:lnTo>
                  <a:pt x="233" y="106"/>
                </a:lnTo>
                <a:lnTo>
                  <a:pt x="234" y="106"/>
                </a:lnTo>
                <a:lnTo>
                  <a:pt x="235" y="105"/>
                </a:lnTo>
                <a:lnTo>
                  <a:pt x="236" y="104"/>
                </a:lnTo>
                <a:lnTo>
                  <a:pt x="237" y="102"/>
                </a:lnTo>
                <a:lnTo>
                  <a:pt x="238" y="101"/>
                </a:lnTo>
                <a:lnTo>
                  <a:pt x="240" y="100"/>
                </a:lnTo>
                <a:lnTo>
                  <a:pt x="241" y="99"/>
                </a:lnTo>
                <a:lnTo>
                  <a:pt x="242" y="97"/>
                </a:lnTo>
                <a:lnTo>
                  <a:pt x="243" y="96"/>
                </a:lnTo>
                <a:lnTo>
                  <a:pt x="244" y="94"/>
                </a:lnTo>
                <a:lnTo>
                  <a:pt x="245" y="93"/>
                </a:lnTo>
                <a:lnTo>
                  <a:pt x="247" y="91"/>
                </a:lnTo>
                <a:lnTo>
                  <a:pt x="248" y="90"/>
                </a:lnTo>
                <a:lnTo>
                  <a:pt x="249" y="87"/>
                </a:lnTo>
                <a:lnTo>
                  <a:pt x="250" y="85"/>
                </a:lnTo>
                <a:lnTo>
                  <a:pt x="251" y="84"/>
                </a:lnTo>
                <a:lnTo>
                  <a:pt x="252" y="82"/>
                </a:lnTo>
                <a:lnTo>
                  <a:pt x="254" y="79"/>
                </a:lnTo>
                <a:lnTo>
                  <a:pt x="255" y="77"/>
                </a:lnTo>
                <a:lnTo>
                  <a:pt x="256" y="76"/>
                </a:lnTo>
                <a:lnTo>
                  <a:pt x="257" y="74"/>
                </a:lnTo>
                <a:lnTo>
                  <a:pt x="258" y="72"/>
                </a:lnTo>
                <a:lnTo>
                  <a:pt x="259" y="70"/>
                </a:lnTo>
                <a:lnTo>
                  <a:pt x="260" y="68"/>
                </a:lnTo>
                <a:lnTo>
                  <a:pt x="262" y="65"/>
                </a:lnTo>
                <a:lnTo>
                  <a:pt x="263" y="64"/>
                </a:lnTo>
                <a:lnTo>
                  <a:pt x="264" y="62"/>
                </a:lnTo>
                <a:lnTo>
                  <a:pt x="265" y="60"/>
                </a:lnTo>
                <a:lnTo>
                  <a:pt x="266" y="57"/>
                </a:lnTo>
                <a:lnTo>
                  <a:pt x="267" y="56"/>
                </a:lnTo>
                <a:lnTo>
                  <a:pt x="269" y="54"/>
                </a:lnTo>
                <a:lnTo>
                  <a:pt x="270" y="53"/>
                </a:lnTo>
                <a:lnTo>
                  <a:pt x="271" y="51"/>
                </a:lnTo>
                <a:lnTo>
                  <a:pt x="272" y="49"/>
                </a:lnTo>
                <a:lnTo>
                  <a:pt x="273" y="48"/>
                </a:lnTo>
                <a:lnTo>
                  <a:pt x="274" y="47"/>
                </a:lnTo>
                <a:lnTo>
                  <a:pt x="276" y="46"/>
                </a:lnTo>
                <a:lnTo>
                  <a:pt x="277" y="46"/>
                </a:lnTo>
                <a:lnTo>
                  <a:pt x="278" y="45"/>
                </a:lnTo>
                <a:lnTo>
                  <a:pt x="279" y="43"/>
                </a:lnTo>
                <a:lnTo>
                  <a:pt x="280" y="43"/>
                </a:lnTo>
                <a:lnTo>
                  <a:pt x="281" y="43"/>
                </a:lnTo>
                <a:lnTo>
                  <a:pt x="282" y="43"/>
                </a:lnTo>
                <a:lnTo>
                  <a:pt x="284" y="42"/>
                </a:lnTo>
                <a:lnTo>
                  <a:pt x="285" y="42"/>
                </a:lnTo>
                <a:lnTo>
                  <a:pt x="286" y="42"/>
                </a:lnTo>
                <a:lnTo>
                  <a:pt x="287" y="42"/>
                </a:lnTo>
                <a:lnTo>
                  <a:pt x="288" y="42"/>
                </a:lnTo>
                <a:lnTo>
                  <a:pt x="289" y="42"/>
                </a:lnTo>
                <a:lnTo>
                  <a:pt x="291" y="42"/>
                </a:lnTo>
                <a:lnTo>
                  <a:pt x="292" y="42"/>
                </a:lnTo>
                <a:lnTo>
                  <a:pt x="293" y="43"/>
                </a:lnTo>
                <a:lnTo>
                  <a:pt x="294" y="43"/>
                </a:lnTo>
                <a:lnTo>
                  <a:pt x="295" y="43"/>
                </a:lnTo>
                <a:lnTo>
                  <a:pt x="296" y="43"/>
                </a:lnTo>
                <a:lnTo>
                  <a:pt x="298" y="43"/>
                </a:lnTo>
                <a:lnTo>
                  <a:pt x="299" y="45"/>
                </a:lnTo>
                <a:lnTo>
                  <a:pt x="300" y="45"/>
                </a:lnTo>
                <a:lnTo>
                  <a:pt x="301" y="45"/>
                </a:lnTo>
                <a:lnTo>
                  <a:pt x="302" y="45"/>
                </a:lnTo>
                <a:lnTo>
                  <a:pt x="303" y="46"/>
                </a:lnTo>
                <a:lnTo>
                  <a:pt x="305" y="46"/>
                </a:lnTo>
                <a:lnTo>
                  <a:pt x="306" y="46"/>
                </a:lnTo>
                <a:lnTo>
                  <a:pt x="307" y="47"/>
                </a:lnTo>
                <a:lnTo>
                  <a:pt x="308" y="47"/>
                </a:lnTo>
                <a:lnTo>
                  <a:pt x="309" y="48"/>
                </a:lnTo>
                <a:lnTo>
                  <a:pt x="310" y="48"/>
                </a:lnTo>
                <a:lnTo>
                  <a:pt x="311" y="48"/>
                </a:lnTo>
                <a:lnTo>
                  <a:pt x="313" y="49"/>
                </a:lnTo>
                <a:lnTo>
                  <a:pt x="314" y="49"/>
                </a:lnTo>
                <a:lnTo>
                  <a:pt x="315" y="49"/>
                </a:lnTo>
                <a:lnTo>
                  <a:pt x="316" y="50"/>
                </a:lnTo>
                <a:lnTo>
                  <a:pt x="317" y="50"/>
                </a:lnTo>
                <a:lnTo>
                  <a:pt x="318" y="50"/>
                </a:lnTo>
                <a:lnTo>
                  <a:pt x="320" y="50"/>
                </a:lnTo>
                <a:lnTo>
                  <a:pt x="321" y="50"/>
                </a:lnTo>
                <a:lnTo>
                  <a:pt x="322" y="50"/>
                </a:lnTo>
                <a:lnTo>
                  <a:pt x="323" y="50"/>
                </a:lnTo>
                <a:lnTo>
                  <a:pt x="324" y="50"/>
                </a:lnTo>
                <a:lnTo>
                  <a:pt x="325" y="49"/>
                </a:lnTo>
                <a:lnTo>
                  <a:pt x="327" y="49"/>
                </a:lnTo>
                <a:lnTo>
                  <a:pt x="328" y="49"/>
                </a:lnTo>
                <a:lnTo>
                  <a:pt x="329" y="48"/>
                </a:lnTo>
                <a:lnTo>
                  <a:pt x="330" y="48"/>
                </a:lnTo>
                <a:lnTo>
                  <a:pt x="331" y="47"/>
                </a:lnTo>
                <a:lnTo>
                  <a:pt x="332" y="47"/>
                </a:lnTo>
                <a:lnTo>
                  <a:pt x="333" y="46"/>
                </a:lnTo>
                <a:lnTo>
                  <a:pt x="335" y="46"/>
                </a:lnTo>
                <a:lnTo>
                  <a:pt x="336" y="45"/>
                </a:lnTo>
                <a:lnTo>
                  <a:pt x="337" y="45"/>
                </a:lnTo>
                <a:lnTo>
                  <a:pt x="338" y="43"/>
                </a:lnTo>
                <a:lnTo>
                  <a:pt x="339" y="43"/>
                </a:lnTo>
                <a:lnTo>
                  <a:pt x="340" y="42"/>
                </a:lnTo>
                <a:lnTo>
                  <a:pt x="342" y="42"/>
                </a:lnTo>
                <a:lnTo>
                  <a:pt x="343" y="41"/>
                </a:lnTo>
                <a:lnTo>
                  <a:pt x="344" y="41"/>
                </a:lnTo>
                <a:lnTo>
                  <a:pt x="345" y="40"/>
                </a:lnTo>
                <a:lnTo>
                  <a:pt x="346" y="40"/>
                </a:lnTo>
                <a:lnTo>
                  <a:pt x="347" y="39"/>
                </a:lnTo>
                <a:lnTo>
                  <a:pt x="349" y="39"/>
                </a:lnTo>
                <a:lnTo>
                  <a:pt x="350" y="38"/>
                </a:lnTo>
                <a:lnTo>
                  <a:pt x="351" y="38"/>
                </a:lnTo>
                <a:lnTo>
                  <a:pt x="352" y="36"/>
                </a:lnTo>
                <a:lnTo>
                  <a:pt x="353" y="36"/>
                </a:lnTo>
                <a:lnTo>
                  <a:pt x="354" y="35"/>
                </a:lnTo>
                <a:lnTo>
                  <a:pt x="356" y="35"/>
                </a:lnTo>
                <a:lnTo>
                  <a:pt x="357" y="34"/>
                </a:lnTo>
                <a:lnTo>
                  <a:pt x="358" y="34"/>
                </a:lnTo>
                <a:lnTo>
                  <a:pt x="359" y="33"/>
                </a:lnTo>
                <a:lnTo>
                  <a:pt x="360" y="32"/>
                </a:lnTo>
                <a:lnTo>
                  <a:pt x="361" y="32"/>
                </a:lnTo>
                <a:lnTo>
                  <a:pt x="362" y="31"/>
                </a:lnTo>
                <a:lnTo>
                  <a:pt x="364" y="31"/>
                </a:lnTo>
                <a:lnTo>
                  <a:pt x="365" y="29"/>
                </a:lnTo>
                <a:lnTo>
                  <a:pt x="366" y="29"/>
                </a:lnTo>
                <a:lnTo>
                  <a:pt x="367" y="29"/>
                </a:lnTo>
                <a:lnTo>
                  <a:pt x="368" y="28"/>
                </a:lnTo>
                <a:lnTo>
                  <a:pt x="369" y="28"/>
                </a:lnTo>
                <a:lnTo>
                  <a:pt x="371" y="28"/>
                </a:lnTo>
                <a:lnTo>
                  <a:pt x="372" y="28"/>
                </a:lnTo>
                <a:lnTo>
                  <a:pt x="373" y="28"/>
                </a:lnTo>
                <a:lnTo>
                  <a:pt x="374" y="28"/>
                </a:lnTo>
                <a:lnTo>
                  <a:pt x="375" y="28"/>
                </a:lnTo>
                <a:lnTo>
                  <a:pt x="376" y="28"/>
                </a:lnTo>
                <a:lnTo>
                  <a:pt x="378" y="28"/>
                </a:lnTo>
                <a:lnTo>
                  <a:pt x="379" y="28"/>
                </a:lnTo>
                <a:lnTo>
                  <a:pt x="380" y="29"/>
                </a:lnTo>
                <a:lnTo>
                  <a:pt x="381" y="29"/>
                </a:lnTo>
                <a:lnTo>
                  <a:pt x="382" y="29"/>
                </a:lnTo>
                <a:lnTo>
                  <a:pt x="383" y="29"/>
                </a:lnTo>
                <a:lnTo>
                  <a:pt x="384" y="31"/>
                </a:lnTo>
                <a:lnTo>
                  <a:pt x="386" y="31"/>
                </a:lnTo>
                <a:lnTo>
                  <a:pt x="387" y="31"/>
                </a:lnTo>
                <a:lnTo>
                  <a:pt x="388" y="31"/>
                </a:lnTo>
                <a:lnTo>
                  <a:pt x="389" y="32"/>
                </a:lnTo>
                <a:lnTo>
                  <a:pt x="390" y="32"/>
                </a:lnTo>
                <a:lnTo>
                  <a:pt x="391" y="32"/>
                </a:lnTo>
                <a:lnTo>
                  <a:pt x="393" y="32"/>
                </a:lnTo>
                <a:lnTo>
                  <a:pt x="394" y="32"/>
                </a:lnTo>
                <a:lnTo>
                  <a:pt x="395" y="32"/>
                </a:lnTo>
                <a:lnTo>
                  <a:pt x="396" y="32"/>
                </a:lnTo>
                <a:lnTo>
                  <a:pt x="397" y="32"/>
                </a:lnTo>
                <a:lnTo>
                  <a:pt x="398" y="32"/>
                </a:lnTo>
                <a:lnTo>
                  <a:pt x="400" y="32"/>
                </a:lnTo>
                <a:lnTo>
                  <a:pt x="401" y="32"/>
                </a:lnTo>
                <a:lnTo>
                  <a:pt x="402" y="32"/>
                </a:lnTo>
                <a:lnTo>
                  <a:pt x="403" y="32"/>
                </a:lnTo>
                <a:lnTo>
                  <a:pt x="404" y="33"/>
                </a:lnTo>
                <a:lnTo>
                  <a:pt x="405" y="33"/>
                </a:lnTo>
                <a:lnTo>
                  <a:pt x="406" y="33"/>
                </a:lnTo>
                <a:lnTo>
                  <a:pt x="408" y="33"/>
                </a:lnTo>
                <a:lnTo>
                  <a:pt x="409" y="34"/>
                </a:lnTo>
                <a:lnTo>
                  <a:pt x="410" y="34"/>
                </a:lnTo>
                <a:lnTo>
                  <a:pt x="411" y="34"/>
                </a:lnTo>
                <a:lnTo>
                  <a:pt x="412" y="34"/>
                </a:lnTo>
                <a:lnTo>
                  <a:pt x="413" y="34"/>
                </a:lnTo>
                <a:lnTo>
                  <a:pt x="415" y="34"/>
                </a:lnTo>
                <a:lnTo>
                  <a:pt x="416" y="33"/>
                </a:lnTo>
                <a:lnTo>
                  <a:pt x="417" y="33"/>
                </a:lnTo>
                <a:lnTo>
                  <a:pt x="418" y="33"/>
                </a:lnTo>
                <a:lnTo>
                  <a:pt x="419" y="32"/>
                </a:lnTo>
                <a:lnTo>
                  <a:pt x="420" y="32"/>
                </a:lnTo>
                <a:lnTo>
                  <a:pt x="422" y="32"/>
                </a:lnTo>
                <a:lnTo>
                  <a:pt x="423" y="31"/>
                </a:lnTo>
                <a:lnTo>
                  <a:pt x="424" y="31"/>
                </a:lnTo>
                <a:lnTo>
                  <a:pt x="425" y="31"/>
                </a:lnTo>
                <a:lnTo>
                  <a:pt x="426" y="31"/>
                </a:lnTo>
                <a:lnTo>
                  <a:pt x="427" y="31"/>
                </a:lnTo>
                <a:lnTo>
                  <a:pt x="429" y="31"/>
                </a:lnTo>
                <a:lnTo>
                  <a:pt x="430" y="31"/>
                </a:lnTo>
                <a:lnTo>
                  <a:pt x="431" y="31"/>
                </a:lnTo>
                <a:lnTo>
                  <a:pt x="432" y="31"/>
                </a:lnTo>
                <a:lnTo>
                  <a:pt x="433" y="32"/>
                </a:lnTo>
                <a:lnTo>
                  <a:pt x="434" y="32"/>
                </a:lnTo>
                <a:lnTo>
                  <a:pt x="435" y="32"/>
                </a:lnTo>
                <a:lnTo>
                  <a:pt x="437" y="32"/>
                </a:lnTo>
                <a:lnTo>
                  <a:pt x="438" y="32"/>
                </a:lnTo>
                <a:lnTo>
                  <a:pt x="439" y="32"/>
                </a:lnTo>
                <a:lnTo>
                  <a:pt x="440" y="33"/>
                </a:lnTo>
                <a:lnTo>
                  <a:pt x="441" y="33"/>
                </a:lnTo>
                <a:lnTo>
                  <a:pt x="442" y="33"/>
                </a:lnTo>
                <a:lnTo>
                  <a:pt x="444" y="33"/>
                </a:lnTo>
                <a:lnTo>
                  <a:pt x="445" y="33"/>
                </a:lnTo>
                <a:lnTo>
                  <a:pt x="446" y="33"/>
                </a:lnTo>
                <a:lnTo>
                  <a:pt x="447" y="32"/>
                </a:lnTo>
                <a:lnTo>
                  <a:pt x="448" y="32"/>
                </a:lnTo>
                <a:lnTo>
                  <a:pt x="449" y="32"/>
                </a:lnTo>
                <a:lnTo>
                  <a:pt x="451" y="32"/>
                </a:lnTo>
                <a:lnTo>
                  <a:pt x="452" y="32"/>
                </a:lnTo>
                <a:lnTo>
                  <a:pt x="453" y="31"/>
                </a:lnTo>
                <a:lnTo>
                  <a:pt x="454" y="31"/>
                </a:lnTo>
                <a:lnTo>
                  <a:pt x="455" y="31"/>
                </a:lnTo>
                <a:lnTo>
                  <a:pt x="456" y="29"/>
                </a:lnTo>
                <a:lnTo>
                  <a:pt x="457" y="29"/>
                </a:lnTo>
                <a:lnTo>
                  <a:pt x="459" y="29"/>
                </a:lnTo>
                <a:lnTo>
                  <a:pt x="460" y="29"/>
                </a:lnTo>
                <a:lnTo>
                  <a:pt x="461" y="28"/>
                </a:lnTo>
                <a:lnTo>
                  <a:pt x="462" y="28"/>
                </a:lnTo>
                <a:lnTo>
                  <a:pt x="463" y="28"/>
                </a:lnTo>
                <a:lnTo>
                  <a:pt x="464" y="28"/>
                </a:lnTo>
                <a:lnTo>
                  <a:pt x="466" y="28"/>
                </a:lnTo>
                <a:lnTo>
                  <a:pt x="467" y="29"/>
                </a:lnTo>
                <a:lnTo>
                  <a:pt x="468" y="29"/>
                </a:lnTo>
                <a:lnTo>
                  <a:pt x="469" y="29"/>
                </a:lnTo>
                <a:lnTo>
                  <a:pt x="470" y="29"/>
                </a:lnTo>
                <a:lnTo>
                  <a:pt x="471" y="31"/>
                </a:lnTo>
                <a:lnTo>
                  <a:pt x="473" y="32"/>
                </a:lnTo>
                <a:lnTo>
                  <a:pt x="474" y="32"/>
                </a:lnTo>
                <a:lnTo>
                  <a:pt x="475" y="33"/>
                </a:lnTo>
                <a:lnTo>
                  <a:pt x="476" y="34"/>
                </a:lnTo>
                <a:lnTo>
                  <a:pt x="477" y="34"/>
                </a:lnTo>
                <a:lnTo>
                  <a:pt x="478" y="35"/>
                </a:lnTo>
                <a:lnTo>
                  <a:pt x="479" y="36"/>
                </a:lnTo>
                <a:lnTo>
                  <a:pt x="481" y="38"/>
                </a:lnTo>
                <a:lnTo>
                  <a:pt x="482" y="39"/>
                </a:lnTo>
                <a:lnTo>
                  <a:pt x="483" y="40"/>
                </a:lnTo>
                <a:lnTo>
                  <a:pt x="484" y="40"/>
                </a:lnTo>
                <a:lnTo>
                  <a:pt x="485" y="41"/>
                </a:lnTo>
                <a:lnTo>
                  <a:pt x="486" y="42"/>
                </a:lnTo>
                <a:lnTo>
                  <a:pt x="488" y="42"/>
                </a:lnTo>
                <a:lnTo>
                  <a:pt x="489" y="43"/>
                </a:lnTo>
                <a:lnTo>
                  <a:pt x="490" y="43"/>
                </a:lnTo>
                <a:lnTo>
                  <a:pt x="491" y="43"/>
                </a:lnTo>
                <a:lnTo>
                  <a:pt x="492" y="45"/>
                </a:lnTo>
                <a:lnTo>
                  <a:pt x="493" y="45"/>
                </a:lnTo>
                <a:lnTo>
                  <a:pt x="495" y="45"/>
                </a:lnTo>
                <a:lnTo>
                  <a:pt x="496" y="45"/>
                </a:lnTo>
                <a:lnTo>
                  <a:pt x="497" y="45"/>
                </a:lnTo>
                <a:lnTo>
                  <a:pt x="498" y="45"/>
                </a:lnTo>
                <a:lnTo>
                  <a:pt x="499" y="45"/>
                </a:lnTo>
                <a:lnTo>
                  <a:pt x="500" y="45"/>
                </a:lnTo>
                <a:lnTo>
                  <a:pt x="502" y="43"/>
                </a:lnTo>
                <a:lnTo>
                  <a:pt x="503" y="43"/>
                </a:lnTo>
                <a:lnTo>
                  <a:pt x="504" y="43"/>
                </a:lnTo>
                <a:lnTo>
                  <a:pt x="505" y="43"/>
                </a:lnTo>
                <a:lnTo>
                  <a:pt x="506" y="43"/>
                </a:lnTo>
                <a:lnTo>
                  <a:pt x="507" y="43"/>
                </a:lnTo>
                <a:lnTo>
                  <a:pt x="508" y="43"/>
                </a:lnTo>
                <a:lnTo>
                  <a:pt x="510" y="43"/>
                </a:lnTo>
                <a:lnTo>
                  <a:pt x="511" y="43"/>
                </a:lnTo>
                <a:lnTo>
                  <a:pt x="512" y="42"/>
                </a:lnTo>
                <a:lnTo>
                  <a:pt x="513" y="42"/>
                </a:lnTo>
                <a:lnTo>
                  <a:pt x="514" y="42"/>
                </a:lnTo>
                <a:lnTo>
                  <a:pt x="515" y="42"/>
                </a:lnTo>
                <a:lnTo>
                  <a:pt x="517" y="42"/>
                </a:lnTo>
                <a:lnTo>
                  <a:pt x="518" y="42"/>
                </a:lnTo>
                <a:lnTo>
                  <a:pt x="519" y="41"/>
                </a:lnTo>
                <a:lnTo>
                  <a:pt x="520" y="41"/>
                </a:lnTo>
                <a:lnTo>
                  <a:pt x="521" y="41"/>
                </a:lnTo>
                <a:lnTo>
                  <a:pt x="522" y="41"/>
                </a:lnTo>
                <a:lnTo>
                  <a:pt x="524" y="41"/>
                </a:lnTo>
                <a:lnTo>
                  <a:pt x="525" y="41"/>
                </a:lnTo>
                <a:lnTo>
                  <a:pt x="526" y="41"/>
                </a:lnTo>
                <a:lnTo>
                  <a:pt x="527" y="41"/>
                </a:lnTo>
                <a:lnTo>
                  <a:pt x="528" y="41"/>
                </a:lnTo>
                <a:lnTo>
                  <a:pt x="529" y="41"/>
                </a:lnTo>
                <a:lnTo>
                  <a:pt x="530" y="41"/>
                </a:lnTo>
                <a:lnTo>
                  <a:pt x="532" y="41"/>
                </a:lnTo>
                <a:lnTo>
                  <a:pt x="533" y="41"/>
                </a:lnTo>
                <a:lnTo>
                  <a:pt x="534" y="41"/>
                </a:lnTo>
                <a:lnTo>
                  <a:pt x="535" y="41"/>
                </a:lnTo>
                <a:lnTo>
                  <a:pt x="536" y="41"/>
                </a:lnTo>
                <a:lnTo>
                  <a:pt x="537" y="41"/>
                </a:lnTo>
                <a:lnTo>
                  <a:pt x="539" y="41"/>
                </a:lnTo>
                <a:lnTo>
                  <a:pt x="540" y="41"/>
                </a:lnTo>
                <a:lnTo>
                  <a:pt x="541" y="41"/>
                </a:lnTo>
                <a:lnTo>
                  <a:pt x="542" y="41"/>
                </a:lnTo>
                <a:lnTo>
                  <a:pt x="543" y="41"/>
                </a:lnTo>
                <a:lnTo>
                  <a:pt x="544" y="41"/>
                </a:lnTo>
                <a:lnTo>
                  <a:pt x="546" y="41"/>
                </a:lnTo>
                <a:lnTo>
                  <a:pt x="547" y="42"/>
                </a:lnTo>
                <a:lnTo>
                  <a:pt x="548" y="42"/>
                </a:lnTo>
                <a:lnTo>
                  <a:pt x="549" y="43"/>
                </a:lnTo>
                <a:lnTo>
                  <a:pt x="550" y="43"/>
                </a:lnTo>
                <a:lnTo>
                  <a:pt x="551" y="43"/>
                </a:lnTo>
                <a:lnTo>
                  <a:pt x="553" y="45"/>
                </a:lnTo>
                <a:lnTo>
                  <a:pt x="554" y="45"/>
                </a:lnTo>
                <a:lnTo>
                  <a:pt x="555" y="46"/>
                </a:lnTo>
                <a:lnTo>
                  <a:pt x="556" y="46"/>
                </a:lnTo>
                <a:lnTo>
                  <a:pt x="557" y="46"/>
                </a:lnTo>
                <a:lnTo>
                  <a:pt x="558" y="46"/>
                </a:lnTo>
                <a:lnTo>
                  <a:pt x="559" y="46"/>
                </a:lnTo>
                <a:lnTo>
                  <a:pt x="561" y="47"/>
                </a:lnTo>
                <a:lnTo>
                  <a:pt x="562" y="47"/>
                </a:lnTo>
                <a:lnTo>
                  <a:pt x="563" y="47"/>
                </a:lnTo>
                <a:lnTo>
                  <a:pt x="564" y="46"/>
                </a:lnTo>
                <a:lnTo>
                  <a:pt x="565" y="46"/>
                </a:lnTo>
                <a:lnTo>
                  <a:pt x="566" y="46"/>
                </a:lnTo>
                <a:lnTo>
                  <a:pt x="568" y="46"/>
                </a:lnTo>
                <a:lnTo>
                  <a:pt x="569" y="46"/>
                </a:lnTo>
                <a:lnTo>
                  <a:pt x="570" y="46"/>
                </a:lnTo>
                <a:lnTo>
                  <a:pt x="571" y="45"/>
                </a:lnTo>
                <a:lnTo>
                  <a:pt x="572" y="45"/>
                </a:lnTo>
                <a:lnTo>
                  <a:pt x="573" y="45"/>
                </a:lnTo>
                <a:lnTo>
                  <a:pt x="575" y="45"/>
                </a:lnTo>
                <a:lnTo>
                  <a:pt x="576" y="45"/>
                </a:lnTo>
                <a:lnTo>
                  <a:pt x="577" y="45"/>
                </a:lnTo>
                <a:lnTo>
                  <a:pt x="578" y="43"/>
                </a:lnTo>
                <a:lnTo>
                  <a:pt x="579" y="43"/>
                </a:lnTo>
                <a:lnTo>
                  <a:pt x="580" y="43"/>
                </a:lnTo>
                <a:lnTo>
                  <a:pt x="581" y="43"/>
                </a:lnTo>
                <a:lnTo>
                  <a:pt x="583" y="43"/>
                </a:lnTo>
                <a:lnTo>
                  <a:pt x="584" y="43"/>
                </a:lnTo>
                <a:lnTo>
                  <a:pt x="585" y="43"/>
                </a:lnTo>
                <a:lnTo>
                  <a:pt x="586" y="42"/>
                </a:lnTo>
                <a:lnTo>
                  <a:pt x="587" y="42"/>
                </a:lnTo>
                <a:lnTo>
                  <a:pt x="588" y="42"/>
                </a:lnTo>
                <a:lnTo>
                  <a:pt x="590" y="42"/>
                </a:lnTo>
                <a:lnTo>
                  <a:pt x="591" y="42"/>
                </a:lnTo>
                <a:lnTo>
                  <a:pt x="592" y="42"/>
                </a:lnTo>
                <a:lnTo>
                  <a:pt x="593" y="42"/>
                </a:lnTo>
                <a:lnTo>
                  <a:pt x="594" y="41"/>
                </a:lnTo>
                <a:lnTo>
                  <a:pt x="595" y="41"/>
                </a:lnTo>
                <a:lnTo>
                  <a:pt x="597" y="41"/>
                </a:lnTo>
                <a:lnTo>
                  <a:pt x="598" y="41"/>
                </a:lnTo>
                <a:lnTo>
                  <a:pt x="599" y="41"/>
                </a:lnTo>
                <a:lnTo>
                  <a:pt x="600" y="41"/>
                </a:lnTo>
                <a:lnTo>
                  <a:pt x="601" y="41"/>
                </a:lnTo>
                <a:lnTo>
                  <a:pt x="602" y="40"/>
                </a:lnTo>
                <a:lnTo>
                  <a:pt x="603" y="40"/>
                </a:lnTo>
                <a:lnTo>
                  <a:pt x="605" y="40"/>
                </a:lnTo>
                <a:lnTo>
                  <a:pt x="606" y="40"/>
                </a:lnTo>
                <a:lnTo>
                  <a:pt x="607" y="40"/>
                </a:lnTo>
                <a:lnTo>
                  <a:pt x="608" y="39"/>
                </a:lnTo>
                <a:lnTo>
                  <a:pt x="609" y="39"/>
                </a:lnTo>
                <a:lnTo>
                  <a:pt x="610" y="39"/>
                </a:lnTo>
                <a:lnTo>
                  <a:pt x="612" y="39"/>
                </a:lnTo>
                <a:lnTo>
                  <a:pt x="613" y="39"/>
                </a:lnTo>
                <a:lnTo>
                  <a:pt x="614" y="38"/>
                </a:lnTo>
                <a:lnTo>
                  <a:pt x="615" y="38"/>
                </a:lnTo>
                <a:lnTo>
                  <a:pt x="616" y="38"/>
                </a:lnTo>
                <a:lnTo>
                  <a:pt x="617" y="38"/>
                </a:lnTo>
                <a:lnTo>
                  <a:pt x="619" y="38"/>
                </a:lnTo>
                <a:lnTo>
                  <a:pt x="620" y="38"/>
                </a:lnTo>
                <a:lnTo>
                  <a:pt x="621" y="38"/>
                </a:lnTo>
                <a:lnTo>
                  <a:pt x="622" y="39"/>
                </a:lnTo>
                <a:lnTo>
                  <a:pt x="623" y="39"/>
                </a:lnTo>
                <a:lnTo>
                  <a:pt x="624" y="39"/>
                </a:lnTo>
                <a:lnTo>
                  <a:pt x="626" y="39"/>
                </a:lnTo>
                <a:lnTo>
                  <a:pt x="627" y="40"/>
                </a:lnTo>
                <a:lnTo>
                  <a:pt x="628" y="40"/>
                </a:lnTo>
                <a:lnTo>
                  <a:pt x="629" y="40"/>
                </a:lnTo>
                <a:lnTo>
                  <a:pt x="630" y="41"/>
                </a:lnTo>
                <a:lnTo>
                  <a:pt x="631" y="41"/>
                </a:lnTo>
                <a:lnTo>
                  <a:pt x="632" y="41"/>
                </a:lnTo>
                <a:lnTo>
                  <a:pt x="634" y="42"/>
                </a:lnTo>
                <a:lnTo>
                  <a:pt x="635" y="42"/>
                </a:lnTo>
                <a:lnTo>
                  <a:pt x="636" y="42"/>
                </a:lnTo>
                <a:lnTo>
                  <a:pt x="637" y="42"/>
                </a:lnTo>
                <a:lnTo>
                  <a:pt x="638" y="42"/>
                </a:lnTo>
              </a:path>
            </a:pathLst>
          </a:custGeom>
          <a:noFill/>
          <a:ln w="25400">
            <a:solidFill>
              <a:srgbClr val="FF0000"/>
            </a:solidFill>
            <a:prstDash val="solid"/>
            <a:round/>
            <a:headEnd/>
            <a:tailEnd/>
          </a:ln>
        </p:spPr>
        <p:txBody>
          <a:bodyPr/>
          <a:lstStyle/>
          <a:p>
            <a:endParaRPr lang="zh-CN" altLang="en-US"/>
          </a:p>
        </p:txBody>
      </p:sp>
      <p:sp>
        <p:nvSpPr>
          <p:cNvPr id="1301682" name="Freeform 178"/>
          <p:cNvSpPr>
            <a:spLocks/>
          </p:cNvSpPr>
          <p:nvPr/>
        </p:nvSpPr>
        <p:spPr bwMode="auto">
          <a:xfrm>
            <a:off x="1436688" y="2354263"/>
            <a:ext cx="1012825" cy="209550"/>
          </a:xfrm>
          <a:custGeom>
            <a:avLst/>
            <a:gdLst/>
            <a:ahLst/>
            <a:cxnLst>
              <a:cxn ang="0">
                <a:pos x="9" y="23"/>
              </a:cxn>
              <a:cxn ang="0">
                <a:pos x="19" y="24"/>
              </a:cxn>
              <a:cxn ang="0">
                <a:pos x="30" y="25"/>
              </a:cxn>
              <a:cxn ang="0">
                <a:pos x="40" y="24"/>
              </a:cxn>
              <a:cxn ang="0">
                <a:pos x="51" y="23"/>
              </a:cxn>
              <a:cxn ang="0">
                <a:pos x="61" y="25"/>
              </a:cxn>
              <a:cxn ang="0">
                <a:pos x="72" y="28"/>
              </a:cxn>
              <a:cxn ang="0">
                <a:pos x="82" y="31"/>
              </a:cxn>
              <a:cxn ang="0">
                <a:pos x="92" y="33"/>
              </a:cxn>
              <a:cxn ang="0">
                <a:pos x="103" y="33"/>
              </a:cxn>
              <a:cxn ang="0">
                <a:pos x="113" y="29"/>
              </a:cxn>
              <a:cxn ang="0">
                <a:pos x="124" y="17"/>
              </a:cxn>
              <a:cxn ang="0">
                <a:pos x="134" y="2"/>
              </a:cxn>
              <a:cxn ang="0">
                <a:pos x="145" y="2"/>
              </a:cxn>
              <a:cxn ang="0">
                <a:pos x="155" y="24"/>
              </a:cxn>
              <a:cxn ang="0">
                <a:pos x="165" y="62"/>
              </a:cxn>
              <a:cxn ang="0">
                <a:pos x="176" y="100"/>
              </a:cxn>
              <a:cxn ang="0">
                <a:pos x="186" y="126"/>
              </a:cxn>
              <a:cxn ang="0">
                <a:pos x="197" y="131"/>
              </a:cxn>
              <a:cxn ang="0">
                <a:pos x="207" y="122"/>
              </a:cxn>
              <a:cxn ang="0">
                <a:pos x="218" y="116"/>
              </a:cxn>
              <a:cxn ang="0">
                <a:pos x="228" y="105"/>
              </a:cxn>
              <a:cxn ang="0">
                <a:pos x="238" y="90"/>
              </a:cxn>
              <a:cxn ang="0">
                <a:pos x="249" y="78"/>
              </a:cxn>
              <a:cxn ang="0">
                <a:pos x="259" y="59"/>
              </a:cxn>
              <a:cxn ang="0">
                <a:pos x="270" y="35"/>
              </a:cxn>
              <a:cxn ang="0">
                <a:pos x="280" y="14"/>
              </a:cxn>
              <a:cxn ang="0">
                <a:pos x="291" y="6"/>
              </a:cxn>
              <a:cxn ang="0">
                <a:pos x="301" y="6"/>
              </a:cxn>
              <a:cxn ang="0">
                <a:pos x="311" y="10"/>
              </a:cxn>
              <a:cxn ang="0">
                <a:pos x="322" y="15"/>
              </a:cxn>
              <a:cxn ang="0">
                <a:pos x="332" y="17"/>
              </a:cxn>
              <a:cxn ang="0">
                <a:pos x="343" y="15"/>
              </a:cxn>
              <a:cxn ang="0">
                <a:pos x="353" y="11"/>
              </a:cxn>
              <a:cxn ang="0">
                <a:pos x="364" y="9"/>
              </a:cxn>
              <a:cxn ang="0">
                <a:pos x="374" y="7"/>
              </a:cxn>
              <a:cxn ang="0">
                <a:pos x="384" y="3"/>
              </a:cxn>
              <a:cxn ang="0">
                <a:pos x="395" y="2"/>
              </a:cxn>
              <a:cxn ang="0">
                <a:pos x="405" y="6"/>
              </a:cxn>
              <a:cxn ang="0">
                <a:pos x="416" y="9"/>
              </a:cxn>
              <a:cxn ang="0">
                <a:pos x="426" y="9"/>
              </a:cxn>
              <a:cxn ang="0">
                <a:pos x="437" y="6"/>
              </a:cxn>
              <a:cxn ang="0">
                <a:pos x="447" y="7"/>
              </a:cxn>
              <a:cxn ang="0">
                <a:pos x="457" y="8"/>
              </a:cxn>
              <a:cxn ang="0">
                <a:pos x="468" y="8"/>
              </a:cxn>
              <a:cxn ang="0">
                <a:pos x="478" y="11"/>
              </a:cxn>
              <a:cxn ang="0">
                <a:pos x="489" y="15"/>
              </a:cxn>
              <a:cxn ang="0">
                <a:pos x="499" y="21"/>
              </a:cxn>
              <a:cxn ang="0">
                <a:pos x="510" y="23"/>
              </a:cxn>
              <a:cxn ang="0">
                <a:pos x="520" y="25"/>
              </a:cxn>
              <a:cxn ang="0">
                <a:pos x="530" y="28"/>
              </a:cxn>
              <a:cxn ang="0">
                <a:pos x="541" y="27"/>
              </a:cxn>
              <a:cxn ang="0">
                <a:pos x="551" y="31"/>
              </a:cxn>
              <a:cxn ang="0">
                <a:pos x="562" y="35"/>
              </a:cxn>
              <a:cxn ang="0">
                <a:pos x="572" y="33"/>
              </a:cxn>
              <a:cxn ang="0">
                <a:pos x="583" y="32"/>
              </a:cxn>
              <a:cxn ang="0">
                <a:pos x="593" y="32"/>
              </a:cxn>
              <a:cxn ang="0">
                <a:pos x="603" y="35"/>
              </a:cxn>
              <a:cxn ang="0">
                <a:pos x="614" y="37"/>
              </a:cxn>
              <a:cxn ang="0">
                <a:pos x="624" y="36"/>
              </a:cxn>
              <a:cxn ang="0">
                <a:pos x="635" y="35"/>
              </a:cxn>
            </a:cxnLst>
            <a:rect l="0" t="0" r="r" b="b"/>
            <a:pathLst>
              <a:path w="638" h="132">
                <a:moveTo>
                  <a:pt x="0" y="24"/>
                </a:moveTo>
                <a:lnTo>
                  <a:pt x="1" y="24"/>
                </a:lnTo>
                <a:lnTo>
                  <a:pt x="2" y="24"/>
                </a:lnTo>
                <a:lnTo>
                  <a:pt x="3" y="24"/>
                </a:lnTo>
                <a:lnTo>
                  <a:pt x="4" y="23"/>
                </a:lnTo>
                <a:lnTo>
                  <a:pt x="6" y="23"/>
                </a:lnTo>
                <a:lnTo>
                  <a:pt x="7" y="23"/>
                </a:lnTo>
                <a:lnTo>
                  <a:pt x="8" y="23"/>
                </a:lnTo>
                <a:lnTo>
                  <a:pt x="9" y="23"/>
                </a:lnTo>
                <a:lnTo>
                  <a:pt x="10" y="23"/>
                </a:lnTo>
                <a:lnTo>
                  <a:pt x="11" y="23"/>
                </a:lnTo>
                <a:lnTo>
                  <a:pt x="12" y="24"/>
                </a:lnTo>
                <a:lnTo>
                  <a:pt x="14" y="24"/>
                </a:lnTo>
                <a:lnTo>
                  <a:pt x="15" y="24"/>
                </a:lnTo>
                <a:lnTo>
                  <a:pt x="16" y="24"/>
                </a:lnTo>
                <a:lnTo>
                  <a:pt x="17" y="24"/>
                </a:lnTo>
                <a:lnTo>
                  <a:pt x="18" y="24"/>
                </a:lnTo>
                <a:lnTo>
                  <a:pt x="19" y="24"/>
                </a:lnTo>
                <a:lnTo>
                  <a:pt x="21" y="24"/>
                </a:lnTo>
                <a:lnTo>
                  <a:pt x="22" y="24"/>
                </a:lnTo>
                <a:lnTo>
                  <a:pt x="23" y="24"/>
                </a:lnTo>
                <a:lnTo>
                  <a:pt x="24" y="25"/>
                </a:lnTo>
                <a:lnTo>
                  <a:pt x="25" y="24"/>
                </a:lnTo>
                <a:lnTo>
                  <a:pt x="26" y="25"/>
                </a:lnTo>
                <a:lnTo>
                  <a:pt x="28" y="25"/>
                </a:lnTo>
                <a:lnTo>
                  <a:pt x="29" y="25"/>
                </a:lnTo>
                <a:lnTo>
                  <a:pt x="30" y="25"/>
                </a:lnTo>
                <a:lnTo>
                  <a:pt x="31" y="25"/>
                </a:lnTo>
                <a:lnTo>
                  <a:pt x="32" y="25"/>
                </a:lnTo>
                <a:lnTo>
                  <a:pt x="33" y="25"/>
                </a:lnTo>
                <a:lnTo>
                  <a:pt x="35" y="25"/>
                </a:lnTo>
                <a:lnTo>
                  <a:pt x="36" y="25"/>
                </a:lnTo>
                <a:lnTo>
                  <a:pt x="37" y="25"/>
                </a:lnTo>
                <a:lnTo>
                  <a:pt x="38" y="25"/>
                </a:lnTo>
                <a:lnTo>
                  <a:pt x="39" y="25"/>
                </a:lnTo>
                <a:lnTo>
                  <a:pt x="40" y="24"/>
                </a:lnTo>
                <a:lnTo>
                  <a:pt x="41" y="24"/>
                </a:lnTo>
                <a:lnTo>
                  <a:pt x="43" y="24"/>
                </a:lnTo>
                <a:lnTo>
                  <a:pt x="44" y="24"/>
                </a:lnTo>
                <a:lnTo>
                  <a:pt x="45" y="24"/>
                </a:lnTo>
                <a:lnTo>
                  <a:pt x="46" y="23"/>
                </a:lnTo>
                <a:lnTo>
                  <a:pt x="47" y="23"/>
                </a:lnTo>
                <a:lnTo>
                  <a:pt x="48" y="23"/>
                </a:lnTo>
                <a:lnTo>
                  <a:pt x="50" y="23"/>
                </a:lnTo>
                <a:lnTo>
                  <a:pt x="51" y="23"/>
                </a:lnTo>
                <a:lnTo>
                  <a:pt x="52" y="23"/>
                </a:lnTo>
                <a:lnTo>
                  <a:pt x="53" y="23"/>
                </a:lnTo>
                <a:lnTo>
                  <a:pt x="54" y="23"/>
                </a:lnTo>
                <a:lnTo>
                  <a:pt x="55" y="24"/>
                </a:lnTo>
                <a:lnTo>
                  <a:pt x="57" y="24"/>
                </a:lnTo>
                <a:lnTo>
                  <a:pt x="58" y="24"/>
                </a:lnTo>
                <a:lnTo>
                  <a:pt x="59" y="24"/>
                </a:lnTo>
                <a:lnTo>
                  <a:pt x="60" y="25"/>
                </a:lnTo>
                <a:lnTo>
                  <a:pt x="61" y="25"/>
                </a:lnTo>
                <a:lnTo>
                  <a:pt x="62" y="25"/>
                </a:lnTo>
                <a:lnTo>
                  <a:pt x="63" y="25"/>
                </a:lnTo>
                <a:lnTo>
                  <a:pt x="65" y="27"/>
                </a:lnTo>
                <a:lnTo>
                  <a:pt x="66" y="27"/>
                </a:lnTo>
                <a:lnTo>
                  <a:pt x="67" y="27"/>
                </a:lnTo>
                <a:lnTo>
                  <a:pt x="68" y="27"/>
                </a:lnTo>
                <a:lnTo>
                  <a:pt x="69" y="28"/>
                </a:lnTo>
                <a:lnTo>
                  <a:pt x="70" y="28"/>
                </a:lnTo>
                <a:lnTo>
                  <a:pt x="72" y="28"/>
                </a:lnTo>
                <a:lnTo>
                  <a:pt x="73" y="29"/>
                </a:lnTo>
                <a:lnTo>
                  <a:pt x="74" y="29"/>
                </a:lnTo>
                <a:lnTo>
                  <a:pt x="75" y="29"/>
                </a:lnTo>
                <a:lnTo>
                  <a:pt x="76" y="29"/>
                </a:lnTo>
                <a:lnTo>
                  <a:pt x="77" y="30"/>
                </a:lnTo>
                <a:lnTo>
                  <a:pt x="79" y="30"/>
                </a:lnTo>
                <a:lnTo>
                  <a:pt x="80" y="30"/>
                </a:lnTo>
                <a:lnTo>
                  <a:pt x="81" y="31"/>
                </a:lnTo>
                <a:lnTo>
                  <a:pt x="82" y="31"/>
                </a:lnTo>
                <a:lnTo>
                  <a:pt x="83" y="31"/>
                </a:lnTo>
                <a:lnTo>
                  <a:pt x="84" y="32"/>
                </a:lnTo>
                <a:lnTo>
                  <a:pt x="85" y="32"/>
                </a:lnTo>
                <a:lnTo>
                  <a:pt x="87" y="32"/>
                </a:lnTo>
                <a:lnTo>
                  <a:pt x="88" y="32"/>
                </a:lnTo>
                <a:lnTo>
                  <a:pt x="89" y="33"/>
                </a:lnTo>
                <a:lnTo>
                  <a:pt x="90" y="33"/>
                </a:lnTo>
                <a:lnTo>
                  <a:pt x="91" y="33"/>
                </a:lnTo>
                <a:lnTo>
                  <a:pt x="92" y="33"/>
                </a:lnTo>
                <a:lnTo>
                  <a:pt x="94" y="33"/>
                </a:lnTo>
                <a:lnTo>
                  <a:pt x="95" y="33"/>
                </a:lnTo>
                <a:lnTo>
                  <a:pt x="96" y="33"/>
                </a:lnTo>
                <a:lnTo>
                  <a:pt x="97" y="33"/>
                </a:lnTo>
                <a:lnTo>
                  <a:pt x="98" y="33"/>
                </a:lnTo>
                <a:lnTo>
                  <a:pt x="99" y="33"/>
                </a:lnTo>
                <a:lnTo>
                  <a:pt x="101" y="33"/>
                </a:lnTo>
                <a:lnTo>
                  <a:pt x="102" y="33"/>
                </a:lnTo>
                <a:lnTo>
                  <a:pt x="103" y="33"/>
                </a:lnTo>
                <a:lnTo>
                  <a:pt x="104" y="32"/>
                </a:lnTo>
                <a:lnTo>
                  <a:pt x="105" y="32"/>
                </a:lnTo>
                <a:lnTo>
                  <a:pt x="106" y="32"/>
                </a:lnTo>
                <a:lnTo>
                  <a:pt x="108" y="32"/>
                </a:lnTo>
                <a:lnTo>
                  <a:pt x="109" y="31"/>
                </a:lnTo>
                <a:lnTo>
                  <a:pt x="110" y="31"/>
                </a:lnTo>
                <a:lnTo>
                  <a:pt x="111" y="30"/>
                </a:lnTo>
                <a:lnTo>
                  <a:pt x="112" y="30"/>
                </a:lnTo>
                <a:lnTo>
                  <a:pt x="113" y="29"/>
                </a:lnTo>
                <a:lnTo>
                  <a:pt x="114" y="28"/>
                </a:lnTo>
                <a:lnTo>
                  <a:pt x="116" y="28"/>
                </a:lnTo>
                <a:lnTo>
                  <a:pt x="117" y="27"/>
                </a:lnTo>
                <a:lnTo>
                  <a:pt x="118" y="25"/>
                </a:lnTo>
                <a:lnTo>
                  <a:pt x="119" y="23"/>
                </a:lnTo>
                <a:lnTo>
                  <a:pt x="120" y="22"/>
                </a:lnTo>
                <a:lnTo>
                  <a:pt x="121" y="21"/>
                </a:lnTo>
                <a:lnTo>
                  <a:pt x="123" y="18"/>
                </a:lnTo>
                <a:lnTo>
                  <a:pt x="124" y="17"/>
                </a:lnTo>
                <a:lnTo>
                  <a:pt x="125" y="15"/>
                </a:lnTo>
                <a:lnTo>
                  <a:pt x="126" y="14"/>
                </a:lnTo>
                <a:lnTo>
                  <a:pt x="127" y="11"/>
                </a:lnTo>
                <a:lnTo>
                  <a:pt x="128" y="10"/>
                </a:lnTo>
                <a:lnTo>
                  <a:pt x="130" y="8"/>
                </a:lnTo>
                <a:lnTo>
                  <a:pt x="131" y="7"/>
                </a:lnTo>
                <a:lnTo>
                  <a:pt x="132" y="6"/>
                </a:lnTo>
                <a:lnTo>
                  <a:pt x="133" y="3"/>
                </a:lnTo>
                <a:lnTo>
                  <a:pt x="134" y="2"/>
                </a:lnTo>
                <a:lnTo>
                  <a:pt x="135" y="1"/>
                </a:lnTo>
                <a:lnTo>
                  <a:pt x="136" y="1"/>
                </a:lnTo>
                <a:lnTo>
                  <a:pt x="138" y="0"/>
                </a:lnTo>
                <a:lnTo>
                  <a:pt x="139" y="0"/>
                </a:lnTo>
                <a:lnTo>
                  <a:pt x="140" y="0"/>
                </a:lnTo>
                <a:lnTo>
                  <a:pt x="141" y="0"/>
                </a:lnTo>
                <a:lnTo>
                  <a:pt x="142" y="0"/>
                </a:lnTo>
                <a:lnTo>
                  <a:pt x="143" y="1"/>
                </a:lnTo>
                <a:lnTo>
                  <a:pt x="145" y="2"/>
                </a:lnTo>
                <a:lnTo>
                  <a:pt x="146" y="3"/>
                </a:lnTo>
                <a:lnTo>
                  <a:pt x="147" y="4"/>
                </a:lnTo>
                <a:lnTo>
                  <a:pt x="148" y="7"/>
                </a:lnTo>
                <a:lnTo>
                  <a:pt x="149" y="9"/>
                </a:lnTo>
                <a:lnTo>
                  <a:pt x="150" y="11"/>
                </a:lnTo>
                <a:lnTo>
                  <a:pt x="152" y="14"/>
                </a:lnTo>
                <a:lnTo>
                  <a:pt x="153" y="17"/>
                </a:lnTo>
                <a:lnTo>
                  <a:pt x="154" y="21"/>
                </a:lnTo>
                <a:lnTo>
                  <a:pt x="155" y="24"/>
                </a:lnTo>
                <a:lnTo>
                  <a:pt x="156" y="28"/>
                </a:lnTo>
                <a:lnTo>
                  <a:pt x="157" y="31"/>
                </a:lnTo>
                <a:lnTo>
                  <a:pt x="159" y="36"/>
                </a:lnTo>
                <a:lnTo>
                  <a:pt x="160" y="39"/>
                </a:lnTo>
                <a:lnTo>
                  <a:pt x="161" y="44"/>
                </a:lnTo>
                <a:lnTo>
                  <a:pt x="162" y="49"/>
                </a:lnTo>
                <a:lnTo>
                  <a:pt x="163" y="53"/>
                </a:lnTo>
                <a:lnTo>
                  <a:pt x="164" y="58"/>
                </a:lnTo>
                <a:lnTo>
                  <a:pt x="165" y="62"/>
                </a:lnTo>
                <a:lnTo>
                  <a:pt x="167" y="67"/>
                </a:lnTo>
                <a:lnTo>
                  <a:pt x="168" y="71"/>
                </a:lnTo>
                <a:lnTo>
                  <a:pt x="169" y="75"/>
                </a:lnTo>
                <a:lnTo>
                  <a:pt x="170" y="79"/>
                </a:lnTo>
                <a:lnTo>
                  <a:pt x="171" y="83"/>
                </a:lnTo>
                <a:lnTo>
                  <a:pt x="172" y="87"/>
                </a:lnTo>
                <a:lnTo>
                  <a:pt x="174" y="91"/>
                </a:lnTo>
                <a:lnTo>
                  <a:pt x="175" y="96"/>
                </a:lnTo>
                <a:lnTo>
                  <a:pt x="176" y="100"/>
                </a:lnTo>
                <a:lnTo>
                  <a:pt x="177" y="103"/>
                </a:lnTo>
                <a:lnTo>
                  <a:pt x="178" y="106"/>
                </a:lnTo>
                <a:lnTo>
                  <a:pt x="179" y="110"/>
                </a:lnTo>
                <a:lnTo>
                  <a:pt x="181" y="113"/>
                </a:lnTo>
                <a:lnTo>
                  <a:pt x="182" y="117"/>
                </a:lnTo>
                <a:lnTo>
                  <a:pt x="183" y="119"/>
                </a:lnTo>
                <a:lnTo>
                  <a:pt x="184" y="122"/>
                </a:lnTo>
                <a:lnTo>
                  <a:pt x="185" y="124"/>
                </a:lnTo>
                <a:lnTo>
                  <a:pt x="186" y="126"/>
                </a:lnTo>
                <a:lnTo>
                  <a:pt x="187" y="128"/>
                </a:lnTo>
                <a:lnTo>
                  <a:pt x="189" y="130"/>
                </a:lnTo>
                <a:lnTo>
                  <a:pt x="190" y="131"/>
                </a:lnTo>
                <a:lnTo>
                  <a:pt x="191" y="131"/>
                </a:lnTo>
                <a:lnTo>
                  <a:pt x="192" y="132"/>
                </a:lnTo>
                <a:lnTo>
                  <a:pt x="193" y="132"/>
                </a:lnTo>
                <a:lnTo>
                  <a:pt x="194" y="132"/>
                </a:lnTo>
                <a:lnTo>
                  <a:pt x="196" y="131"/>
                </a:lnTo>
                <a:lnTo>
                  <a:pt x="197" y="131"/>
                </a:lnTo>
                <a:lnTo>
                  <a:pt x="198" y="130"/>
                </a:lnTo>
                <a:lnTo>
                  <a:pt x="199" y="128"/>
                </a:lnTo>
                <a:lnTo>
                  <a:pt x="200" y="128"/>
                </a:lnTo>
                <a:lnTo>
                  <a:pt x="201" y="127"/>
                </a:lnTo>
                <a:lnTo>
                  <a:pt x="203" y="126"/>
                </a:lnTo>
                <a:lnTo>
                  <a:pt x="204" y="125"/>
                </a:lnTo>
                <a:lnTo>
                  <a:pt x="205" y="124"/>
                </a:lnTo>
                <a:lnTo>
                  <a:pt x="206" y="123"/>
                </a:lnTo>
                <a:lnTo>
                  <a:pt x="207" y="122"/>
                </a:lnTo>
                <a:lnTo>
                  <a:pt x="208" y="122"/>
                </a:lnTo>
                <a:lnTo>
                  <a:pt x="209" y="120"/>
                </a:lnTo>
                <a:lnTo>
                  <a:pt x="211" y="119"/>
                </a:lnTo>
                <a:lnTo>
                  <a:pt x="212" y="119"/>
                </a:lnTo>
                <a:lnTo>
                  <a:pt x="213" y="118"/>
                </a:lnTo>
                <a:lnTo>
                  <a:pt x="214" y="118"/>
                </a:lnTo>
                <a:lnTo>
                  <a:pt x="215" y="117"/>
                </a:lnTo>
                <a:lnTo>
                  <a:pt x="216" y="116"/>
                </a:lnTo>
                <a:lnTo>
                  <a:pt x="218" y="116"/>
                </a:lnTo>
                <a:lnTo>
                  <a:pt x="219" y="115"/>
                </a:lnTo>
                <a:lnTo>
                  <a:pt x="220" y="113"/>
                </a:lnTo>
                <a:lnTo>
                  <a:pt x="221" y="112"/>
                </a:lnTo>
                <a:lnTo>
                  <a:pt x="222" y="111"/>
                </a:lnTo>
                <a:lnTo>
                  <a:pt x="223" y="110"/>
                </a:lnTo>
                <a:lnTo>
                  <a:pt x="225" y="109"/>
                </a:lnTo>
                <a:lnTo>
                  <a:pt x="226" y="108"/>
                </a:lnTo>
                <a:lnTo>
                  <a:pt x="227" y="106"/>
                </a:lnTo>
                <a:lnTo>
                  <a:pt x="228" y="105"/>
                </a:lnTo>
                <a:lnTo>
                  <a:pt x="229" y="103"/>
                </a:lnTo>
                <a:lnTo>
                  <a:pt x="230" y="102"/>
                </a:lnTo>
                <a:lnTo>
                  <a:pt x="232" y="101"/>
                </a:lnTo>
                <a:lnTo>
                  <a:pt x="233" y="98"/>
                </a:lnTo>
                <a:lnTo>
                  <a:pt x="234" y="97"/>
                </a:lnTo>
                <a:lnTo>
                  <a:pt x="235" y="95"/>
                </a:lnTo>
                <a:lnTo>
                  <a:pt x="236" y="94"/>
                </a:lnTo>
                <a:lnTo>
                  <a:pt x="237" y="93"/>
                </a:lnTo>
                <a:lnTo>
                  <a:pt x="238" y="90"/>
                </a:lnTo>
                <a:lnTo>
                  <a:pt x="240" y="89"/>
                </a:lnTo>
                <a:lnTo>
                  <a:pt x="241" y="88"/>
                </a:lnTo>
                <a:lnTo>
                  <a:pt x="242" y="86"/>
                </a:lnTo>
                <a:lnTo>
                  <a:pt x="243" y="84"/>
                </a:lnTo>
                <a:lnTo>
                  <a:pt x="244" y="83"/>
                </a:lnTo>
                <a:lnTo>
                  <a:pt x="245" y="81"/>
                </a:lnTo>
                <a:lnTo>
                  <a:pt x="247" y="80"/>
                </a:lnTo>
                <a:lnTo>
                  <a:pt x="248" y="79"/>
                </a:lnTo>
                <a:lnTo>
                  <a:pt x="249" y="78"/>
                </a:lnTo>
                <a:lnTo>
                  <a:pt x="250" y="76"/>
                </a:lnTo>
                <a:lnTo>
                  <a:pt x="251" y="74"/>
                </a:lnTo>
                <a:lnTo>
                  <a:pt x="252" y="73"/>
                </a:lnTo>
                <a:lnTo>
                  <a:pt x="254" y="71"/>
                </a:lnTo>
                <a:lnTo>
                  <a:pt x="255" y="68"/>
                </a:lnTo>
                <a:lnTo>
                  <a:pt x="256" y="66"/>
                </a:lnTo>
                <a:lnTo>
                  <a:pt x="257" y="64"/>
                </a:lnTo>
                <a:lnTo>
                  <a:pt x="258" y="61"/>
                </a:lnTo>
                <a:lnTo>
                  <a:pt x="259" y="59"/>
                </a:lnTo>
                <a:lnTo>
                  <a:pt x="260" y="57"/>
                </a:lnTo>
                <a:lnTo>
                  <a:pt x="262" y="54"/>
                </a:lnTo>
                <a:lnTo>
                  <a:pt x="263" y="52"/>
                </a:lnTo>
                <a:lnTo>
                  <a:pt x="264" y="49"/>
                </a:lnTo>
                <a:lnTo>
                  <a:pt x="265" y="46"/>
                </a:lnTo>
                <a:lnTo>
                  <a:pt x="266" y="44"/>
                </a:lnTo>
                <a:lnTo>
                  <a:pt x="267" y="40"/>
                </a:lnTo>
                <a:lnTo>
                  <a:pt x="269" y="38"/>
                </a:lnTo>
                <a:lnTo>
                  <a:pt x="270" y="35"/>
                </a:lnTo>
                <a:lnTo>
                  <a:pt x="271" y="32"/>
                </a:lnTo>
                <a:lnTo>
                  <a:pt x="272" y="30"/>
                </a:lnTo>
                <a:lnTo>
                  <a:pt x="273" y="28"/>
                </a:lnTo>
                <a:lnTo>
                  <a:pt x="274" y="25"/>
                </a:lnTo>
                <a:lnTo>
                  <a:pt x="276" y="22"/>
                </a:lnTo>
                <a:lnTo>
                  <a:pt x="277" y="20"/>
                </a:lnTo>
                <a:lnTo>
                  <a:pt x="278" y="18"/>
                </a:lnTo>
                <a:lnTo>
                  <a:pt x="279" y="16"/>
                </a:lnTo>
                <a:lnTo>
                  <a:pt x="280" y="14"/>
                </a:lnTo>
                <a:lnTo>
                  <a:pt x="281" y="13"/>
                </a:lnTo>
                <a:lnTo>
                  <a:pt x="282" y="11"/>
                </a:lnTo>
                <a:lnTo>
                  <a:pt x="284" y="10"/>
                </a:lnTo>
                <a:lnTo>
                  <a:pt x="285" y="9"/>
                </a:lnTo>
                <a:lnTo>
                  <a:pt x="286" y="8"/>
                </a:lnTo>
                <a:lnTo>
                  <a:pt x="287" y="7"/>
                </a:lnTo>
                <a:lnTo>
                  <a:pt x="288" y="6"/>
                </a:lnTo>
                <a:lnTo>
                  <a:pt x="289" y="6"/>
                </a:lnTo>
                <a:lnTo>
                  <a:pt x="291" y="6"/>
                </a:lnTo>
                <a:lnTo>
                  <a:pt x="292" y="6"/>
                </a:lnTo>
                <a:lnTo>
                  <a:pt x="293" y="4"/>
                </a:lnTo>
                <a:lnTo>
                  <a:pt x="294" y="4"/>
                </a:lnTo>
                <a:lnTo>
                  <a:pt x="295" y="4"/>
                </a:lnTo>
                <a:lnTo>
                  <a:pt x="296" y="6"/>
                </a:lnTo>
                <a:lnTo>
                  <a:pt x="298" y="6"/>
                </a:lnTo>
                <a:lnTo>
                  <a:pt x="299" y="6"/>
                </a:lnTo>
                <a:lnTo>
                  <a:pt x="300" y="6"/>
                </a:lnTo>
                <a:lnTo>
                  <a:pt x="301" y="6"/>
                </a:lnTo>
                <a:lnTo>
                  <a:pt x="302" y="7"/>
                </a:lnTo>
                <a:lnTo>
                  <a:pt x="303" y="7"/>
                </a:lnTo>
                <a:lnTo>
                  <a:pt x="305" y="7"/>
                </a:lnTo>
                <a:lnTo>
                  <a:pt x="306" y="8"/>
                </a:lnTo>
                <a:lnTo>
                  <a:pt x="307" y="8"/>
                </a:lnTo>
                <a:lnTo>
                  <a:pt x="308" y="8"/>
                </a:lnTo>
                <a:lnTo>
                  <a:pt x="309" y="9"/>
                </a:lnTo>
                <a:lnTo>
                  <a:pt x="310" y="9"/>
                </a:lnTo>
                <a:lnTo>
                  <a:pt x="311" y="10"/>
                </a:lnTo>
                <a:lnTo>
                  <a:pt x="313" y="10"/>
                </a:lnTo>
                <a:lnTo>
                  <a:pt x="314" y="11"/>
                </a:lnTo>
                <a:lnTo>
                  <a:pt x="315" y="13"/>
                </a:lnTo>
                <a:lnTo>
                  <a:pt x="316" y="13"/>
                </a:lnTo>
                <a:lnTo>
                  <a:pt x="317" y="14"/>
                </a:lnTo>
                <a:lnTo>
                  <a:pt x="318" y="14"/>
                </a:lnTo>
                <a:lnTo>
                  <a:pt x="320" y="14"/>
                </a:lnTo>
                <a:lnTo>
                  <a:pt x="321" y="15"/>
                </a:lnTo>
                <a:lnTo>
                  <a:pt x="322" y="15"/>
                </a:lnTo>
                <a:lnTo>
                  <a:pt x="323" y="16"/>
                </a:lnTo>
                <a:lnTo>
                  <a:pt x="324" y="16"/>
                </a:lnTo>
                <a:lnTo>
                  <a:pt x="325" y="16"/>
                </a:lnTo>
                <a:lnTo>
                  <a:pt x="327" y="17"/>
                </a:lnTo>
                <a:lnTo>
                  <a:pt x="328" y="17"/>
                </a:lnTo>
                <a:lnTo>
                  <a:pt x="329" y="17"/>
                </a:lnTo>
                <a:lnTo>
                  <a:pt x="330" y="17"/>
                </a:lnTo>
                <a:lnTo>
                  <a:pt x="331" y="17"/>
                </a:lnTo>
                <a:lnTo>
                  <a:pt x="332" y="17"/>
                </a:lnTo>
                <a:lnTo>
                  <a:pt x="333" y="17"/>
                </a:lnTo>
                <a:lnTo>
                  <a:pt x="335" y="17"/>
                </a:lnTo>
                <a:lnTo>
                  <a:pt x="336" y="17"/>
                </a:lnTo>
                <a:lnTo>
                  <a:pt x="337" y="16"/>
                </a:lnTo>
                <a:lnTo>
                  <a:pt x="338" y="16"/>
                </a:lnTo>
                <a:lnTo>
                  <a:pt x="339" y="16"/>
                </a:lnTo>
                <a:lnTo>
                  <a:pt x="340" y="15"/>
                </a:lnTo>
                <a:lnTo>
                  <a:pt x="342" y="15"/>
                </a:lnTo>
                <a:lnTo>
                  <a:pt x="343" y="15"/>
                </a:lnTo>
                <a:lnTo>
                  <a:pt x="344" y="14"/>
                </a:lnTo>
                <a:lnTo>
                  <a:pt x="345" y="14"/>
                </a:lnTo>
                <a:lnTo>
                  <a:pt x="346" y="14"/>
                </a:lnTo>
                <a:lnTo>
                  <a:pt x="347" y="13"/>
                </a:lnTo>
                <a:lnTo>
                  <a:pt x="349" y="13"/>
                </a:lnTo>
                <a:lnTo>
                  <a:pt x="350" y="13"/>
                </a:lnTo>
                <a:lnTo>
                  <a:pt x="351" y="11"/>
                </a:lnTo>
                <a:lnTo>
                  <a:pt x="352" y="11"/>
                </a:lnTo>
                <a:lnTo>
                  <a:pt x="353" y="11"/>
                </a:lnTo>
                <a:lnTo>
                  <a:pt x="354" y="10"/>
                </a:lnTo>
                <a:lnTo>
                  <a:pt x="356" y="10"/>
                </a:lnTo>
                <a:lnTo>
                  <a:pt x="357" y="10"/>
                </a:lnTo>
                <a:lnTo>
                  <a:pt x="358" y="10"/>
                </a:lnTo>
                <a:lnTo>
                  <a:pt x="359" y="9"/>
                </a:lnTo>
                <a:lnTo>
                  <a:pt x="360" y="9"/>
                </a:lnTo>
                <a:lnTo>
                  <a:pt x="361" y="9"/>
                </a:lnTo>
                <a:lnTo>
                  <a:pt x="362" y="9"/>
                </a:lnTo>
                <a:lnTo>
                  <a:pt x="364" y="9"/>
                </a:lnTo>
                <a:lnTo>
                  <a:pt x="365" y="9"/>
                </a:lnTo>
                <a:lnTo>
                  <a:pt x="366" y="8"/>
                </a:lnTo>
                <a:lnTo>
                  <a:pt x="367" y="8"/>
                </a:lnTo>
                <a:lnTo>
                  <a:pt x="368" y="8"/>
                </a:lnTo>
                <a:lnTo>
                  <a:pt x="369" y="8"/>
                </a:lnTo>
                <a:lnTo>
                  <a:pt x="371" y="8"/>
                </a:lnTo>
                <a:lnTo>
                  <a:pt x="372" y="7"/>
                </a:lnTo>
                <a:lnTo>
                  <a:pt x="373" y="7"/>
                </a:lnTo>
                <a:lnTo>
                  <a:pt x="374" y="7"/>
                </a:lnTo>
                <a:lnTo>
                  <a:pt x="375" y="7"/>
                </a:lnTo>
                <a:lnTo>
                  <a:pt x="376" y="6"/>
                </a:lnTo>
                <a:lnTo>
                  <a:pt x="378" y="6"/>
                </a:lnTo>
                <a:lnTo>
                  <a:pt x="379" y="6"/>
                </a:lnTo>
                <a:lnTo>
                  <a:pt x="380" y="4"/>
                </a:lnTo>
                <a:lnTo>
                  <a:pt x="381" y="4"/>
                </a:lnTo>
                <a:lnTo>
                  <a:pt x="382" y="4"/>
                </a:lnTo>
                <a:lnTo>
                  <a:pt x="383" y="3"/>
                </a:lnTo>
                <a:lnTo>
                  <a:pt x="384" y="3"/>
                </a:lnTo>
                <a:lnTo>
                  <a:pt x="386" y="3"/>
                </a:lnTo>
                <a:lnTo>
                  <a:pt x="387" y="3"/>
                </a:lnTo>
                <a:lnTo>
                  <a:pt x="388" y="2"/>
                </a:lnTo>
                <a:lnTo>
                  <a:pt x="389" y="2"/>
                </a:lnTo>
                <a:lnTo>
                  <a:pt x="390" y="2"/>
                </a:lnTo>
                <a:lnTo>
                  <a:pt x="391" y="2"/>
                </a:lnTo>
                <a:lnTo>
                  <a:pt x="393" y="2"/>
                </a:lnTo>
                <a:lnTo>
                  <a:pt x="394" y="2"/>
                </a:lnTo>
                <a:lnTo>
                  <a:pt x="395" y="2"/>
                </a:lnTo>
                <a:lnTo>
                  <a:pt x="396" y="3"/>
                </a:lnTo>
                <a:lnTo>
                  <a:pt x="397" y="3"/>
                </a:lnTo>
                <a:lnTo>
                  <a:pt x="398" y="3"/>
                </a:lnTo>
                <a:lnTo>
                  <a:pt x="400" y="3"/>
                </a:lnTo>
                <a:lnTo>
                  <a:pt x="401" y="3"/>
                </a:lnTo>
                <a:lnTo>
                  <a:pt x="402" y="4"/>
                </a:lnTo>
                <a:lnTo>
                  <a:pt x="403" y="4"/>
                </a:lnTo>
                <a:lnTo>
                  <a:pt x="404" y="4"/>
                </a:lnTo>
                <a:lnTo>
                  <a:pt x="405" y="6"/>
                </a:lnTo>
                <a:lnTo>
                  <a:pt x="406" y="6"/>
                </a:lnTo>
                <a:lnTo>
                  <a:pt x="408" y="6"/>
                </a:lnTo>
                <a:lnTo>
                  <a:pt x="409" y="7"/>
                </a:lnTo>
                <a:lnTo>
                  <a:pt x="410" y="7"/>
                </a:lnTo>
                <a:lnTo>
                  <a:pt x="411" y="7"/>
                </a:lnTo>
                <a:lnTo>
                  <a:pt x="412" y="8"/>
                </a:lnTo>
                <a:lnTo>
                  <a:pt x="413" y="8"/>
                </a:lnTo>
                <a:lnTo>
                  <a:pt x="415" y="9"/>
                </a:lnTo>
                <a:lnTo>
                  <a:pt x="416" y="9"/>
                </a:lnTo>
                <a:lnTo>
                  <a:pt x="417" y="9"/>
                </a:lnTo>
                <a:lnTo>
                  <a:pt x="418" y="9"/>
                </a:lnTo>
                <a:lnTo>
                  <a:pt x="419" y="10"/>
                </a:lnTo>
                <a:lnTo>
                  <a:pt x="420" y="10"/>
                </a:lnTo>
                <a:lnTo>
                  <a:pt x="422" y="10"/>
                </a:lnTo>
                <a:lnTo>
                  <a:pt x="423" y="9"/>
                </a:lnTo>
                <a:lnTo>
                  <a:pt x="424" y="9"/>
                </a:lnTo>
                <a:lnTo>
                  <a:pt x="425" y="9"/>
                </a:lnTo>
                <a:lnTo>
                  <a:pt x="426" y="9"/>
                </a:lnTo>
                <a:lnTo>
                  <a:pt x="427" y="8"/>
                </a:lnTo>
                <a:lnTo>
                  <a:pt x="429" y="8"/>
                </a:lnTo>
                <a:lnTo>
                  <a:pt x="430" y="8"/>
                </a:lnTo>
                <a:lnTo>
                  <a:pt x="431" y="7"/>
                </a:lnTo>
                <a:lnTo>
                  <a:pt x="432" y="7"/>
                </a:lnTo>
                <a:lnTo>
                  <a:pt x="433" y="7"/>
                </a:lnTo>
                <a:lnTo>
                  <a:pt x="434" y="6"/>
                </a:lnTo>
                <a:lnTo>
                  <a:pt x="435" y="6"/>
                </a:lnTo>
                <a:lnTo>
                  <a:pt x="437" y="6"/>
                </a:lnTo>
                <a:lnTo>
                  <a:pt x="438" y="6"/>
                </a:lnTo>
                <a:lnTo>
                  <a:pt x="439" y="6"/>
                </a:lnTo>
                <a:lnTo>
                  <a:pt x="440" y="6"/>
                </a:lnTo>
                <a:lnTo>
                  <a:pt x="441" y="6"/>
                </a:lnTo>
                <a:lnTo>
                  <a:pt x="442" y="6"/>
                </a:lnTo>
                <a:lnTo>
                  <a:pt x="444" y="7"/>
                </a:lnTo>
                <a:lnTo>
                  <a:pt x="445" y="7"/>
                </a:lnTo>
                <a:lnTo>
                  <a:pt x="446" y="7"/>
                </a:lnTo>
                <a:lnTo>
                  <a:pt x="447" y="7"/>
                </a:lnTo>
                <a:lnTo>
                  <a:pt x="448" y="8"/>
                </a:lnTo>
                <a:lnTo>
                  <a:pt x="449" y="8"/>
                </a:lnTo>
                <a:lnTo>
                  <a:pt x="451" y="8"/>
                </a:lnTo>
                <a:lnTo>
                  <a:pt x="452" y="8"/>
                </a:lnTo>
                <a:lnTo>
                  <a:pt x="453" y="8"/>
                </a:lnTo>
                <a:lnTo>
                  <a:pt x="454" y="8"/>
                </a:lnTo>
                <a:lnTo>
                  <a:pt x="455" y="8"/>
                </a:lnTo>
                <a:lnTo>
                  <a:pt x="456" y="8"/>
                </a:lnTo>
                <a:lnTo>
                  <a:pt x="457" y="8"/>
                </a:lnTo>
                <a:lnTo>
                  <a:pt x="459" y="8"/>
                </a:lnTo>
                <a:lnTo>
                  <a:pt x="460" y="8"/>
                </a:lnTo>
                <a:lnTo>
                  <a:pt x="461" y="8"/>
                </a:lnTo>
                <a:lnTo>
                  <a:pt x="462" y="8"/>
                </a:lnTo>
                <a:lnTo>
                  <a:pt x="463" y="8"/>
                </a:lnTo>
                <a:lnTo>
                  <a:pt x="464" y="8"/>
                </a:lnTo>
                <a:lnTo>
                  <a:pt x="466" y="8"/>
                </a:lnTo>
                <a:lnTo>
                  <a:pt x="467" y="8"/>
                </a:lnTo>
                <a:lnTo>
                  <a:pt x="468" y="8"/>
                </a:lnTo>
                <a:lnTo>
                  <a:pt x="469" y="8"/>
                </a:lnTo>
                <a:lnTo>
                  <a:pt x="470" y="8"/>
                </a:lnTo>
                <a:lnTo>
                  <a:pt x="471" y="9"/>
                </a:lnTo>
                <a:lnTo>
                  <a:pt x="473" y="9"/>
                </a:lnTo>
                <a:lnTo>
                  <a:pt x="474" y="9"/>
                </a:lnTo>
                <a:lnTo>
                  <a:pt x="475" y="10"/>
                </a:lnTo>
                <a:lnTo>
                  <a:pt x="476" y="10"/>
                </a:lnTo>
                <a:lnTo>
                  <a:pt x="477" y="10"/>
                </a:lnTo>
                <a:lnTo>
                  <a:pt x="478" y="11"/>
                </a:lnTo>
                <a:lnTo>
                  <a:pt x="479" y="11"/>
                </a:lnTo>
                <a:lnTo>
                  <a:pt x="481" y="13"/>
                </a:lnTo>
                <a:lnTo>
                  <a:pt x="482" y="13"/>
                </a:lnTo>
                <a:lnTo>
                  <a:pt x="483" y="13"/>
                </a:lnTo>
                <a:lnTo>
                  <a:pt x="484" y="14"/>
                </a:lnTo>
                <a:lnTo>
                  <a:pt x="485" y="14"/>
                </a:lnTo>
                <a:lnTo>
                  <a:pt x="486" y="15"/>
                </a:lnTo>
                <a:lnTo>
                  <a:pt x="488" y="15"/>
                </a:lnTo>
                <a:lnTo>
                  <a:pt x="489" y="15"/>
                </a:lnTo>
                <a:lnTo>
                  <a:pt x="490" y="16"/>
                </a:lnTo>
                <a:lnTo>
                  <a:pt x="491" y="17"/>
                </a:lnTo>
                <a:lnTo>
                  <a:pt x="492" y="17"/>
                </a:lnTo>
                <a:lnTo>
                  <a:pt x="493" y="17"/>
                </a:lnTo>
                <a:lnTo>
                  <a:pt x="495" y="18"/>
                </a:lnTo>
                <a:lnTo>
                  <a:pt x="496" y="20"/>
                </a:lnTo>
                <a:lnTo>
                  <a:pt x="497" y="20"/>
                </a:lnTo>
                <a:lnTo>
                  <a:pt x="498" y="20"/>
                </a:lnTo>
                <a:lnTo>
                  <a:pt x="499" y="21"/>
                </a:lnTo>
                <a:lnTo>
                  <a:pt x="500" y="21"/>
                </a:lnTo>
                <a:lnTo>
                  <a:pt x="502" y="22"/>
                </a:lnTo>
                <a:lnTo>
                  <a:pt x="503" y="22"/>
                </a:lnTo>
                <a:lnTo>
                  <a:pt x="504" y="22"/>
                </a:lnTo>
                <a:lnTo>
                  <a:pt x="505" y="22"/>
                </a:lnTo>
                <a:lnTo>
                  <a:pt x="506" y="23"/>
                </a:lnTo>
                <a:lnTo>
                  <a:pt x="507" y="23"/>
                </a:lnTo>
                <a:lnTo>
                  <a:pt x="508" y="23"/>
                </a:lnTo>
                <a:lnTo>
                  <a:pt x="510" y="23"/>
                </a:lnTo>
                <a:lnTo>
                  <a:pt x="511" y="23"/>
                </a:lnTo>
                <a:lnTo>
                  <a:pt x="512" y="23"/>
                </a:lnTo>
                <a:lnTo>
                  <a:pt x="513" y="24"/>
                </a:lnTo>
                <a:lnTo>
                  <a:pt x="514" y="24"/>
                </a:lnTo>
                <a:lnTo>
                  <a:pt x="515" y="24"/>
                </a:lnTo>
                <a:lnTo>
                  <a:pt x="517" y="24"/>
                </a:lnTo>
                <a:lnTo>
                  <a:pt x="518" y="25"/>
                </a:lnTo>
                <a:lnTo>
                  <a:pt x="519" y="25"/>
                </a:lnTo>
                <a:lnTo>
                  <a:pt x="520" y="25"/>
                </a:lnTo>
                <a:lnTo>
                  <a:pt x="521" y="27"/>
                </a:lnTo>
                <a:lnTo>
                  <a:pt x="522" y="27"/>
                </a:lnTo>
                <a:lnTo>
                  <a:pt x="524" y="27"/>
                </a:lnTo>
                <a:lnTo>
                  <a:pt x="525" y="28"/>
                </a:lnTo>
                <a:lnTo>
                  <a:pt x="526" y="28"/>
                </a:lnTo>
                <a:lnTo>
                  <a:pt x="527" y="28"/>
                </a:lnTo>
                <a:lnTo>
                  <a:pt x="528" y="28"/>
                </a:lnTo>
                <a:lnTo>
                  <a:pt x="529" y="28"/>
                </a:lnTo>
                <a:lnTo>
                  <a:pt x="530" y="28"/>
                </a:lnTo>
                <a:lnTo>
                  <a:pt x="532" y="28"/>
                </a:lnTo>
                <a:lnTo>
                  <a:pt x="533" y="27"/>
                </a:lnTo>
                <a:lnTo>
                  <a:pt x="534" y="27"/>
                </a:lnTo>
                <a:lnTo>
                  <a:pt x="535" y="27"/>
                </a:lnTo>
                <a:lnTo>
                  <a:pt x="536" y="27"/>
                </a:lnTo>
                <a:lnTo>
                  <a:pt x="537" y="27"/>
                </a:lnTo>
                <a:lnTo>
                  <a:pt x="539" y="27"/>
                </a:lnTo>
                <a:lnTo>
                  <a:pt x="540" y="27"/>
                </a:lnTo>
                <a:lnTo>
                  <a:pt x="541" y="27"/>
                </a:lnTo>
                <a:lnTo>
                  <a:pt x="542" y="27"/>
                </a:lnTo>
                <a:lnTo>
                  <a:pt x="543" y="27"/>
                </a:lnTo>
                <a:lnTo>
                  <a:pt x="544" y="28"/>
                </a:lnTo>
                <a:lnTo>
                  <a:pt x="546" y="28"/>
                </a:lnTo>
                <a:lnTo>
                  <a:pt x="547" y="29"/>
                </a:lnTo>
                <a:lnTo>
                  <a:pt x="548" y="30"/>
                </a:lnTo>
                <a:lnTo>
                  <a:pt x="549" y="30"/>
                </a:lnTo>
                <a:lnTo>
                  <a:pt x="550" y="31"/>
                </a:lnTo>
                <a:lnTo>
                  <a:pt x="551" y="31"/>
                </a:lnTo>
                <a:lnTo>
                  <a:pt x="553" y="32"/>
                </a:lnTo>
                <a:lnTo>
                  <a:pt x="554" y="33"/>
                </a:lnTo>
                <a:lnTo>
                  <a:pt x="555" y="33"/>
                </a:lnTo>
                <a:lnTo>
                  <a:pt x="556" y="33"/>
                </a:lnTo>
                <a:lnTo>
                  <a:pt x="557" y="35"/>
                </a:lnTo>
                <a:lnTo>
                  <a:pt x="558" y="35"/>
                </a:lnTo>
                <a:lnTo>
                  <a:pt x="559" y="35"/>
                </a:lnTo>
                <a:lnTo>
                  <a:pt x="561" y="35"/>
                </a:lnTo>
                <a:lnTo>
                  <a:pt x="562" y="35"/>
                </a:lnTo>
                <a:lnTo>
                  <a:pt x="563" y="35"/>
                </a:lnTo>
                <a:lnTo>
                  <a:pt x="564" y="35"/>
                </a:lnTo>
                <a:lnTo>
                  <a:pt x="565" y="35"/>
                </a:lnTo>
                <a:lnTo>
                  <a:pt x="566" y="35"/>
                </a:lnTo>
                <a:lnTo>
                  <a:pt x="568" y="35"/>
                </a:lnTo>
                <a:lnTo>
                  <a:pt x="569" y="35"/>
                </a:lnTo>
                <a:lnTo>
                  <a:pt x="570" y="33"/>
                </a:lnTo>
                <a:lnTo>
                  <a:pt x="571" y="33"/>
                </a:lnTo>
                <a:lnTo>
                  <a:pt x="572" y="33"/>
                </a:lnTo>
                <a:lnTo>
                  <a:pt x="573" y="33"/>
                </a:lnTo>
                <a:lnTo>
                  <a:pt x="575" y="33"/>
                </a:lnTo>
                <a:lnTo>
                  <a:pt x="576" y="33"/>
                </a:lnTo>
                <a:lnTo>
                  <a:pt x="577" y="33"/>
                </a:lnTo>
                <a:lnTo>
                  <a:pt x="578" y="33"/>
                </a:lnTo>
                <a:lnTo>
                  <a:pt x="579" y="32"/>
                </a:lnTo>
                <a:lnTo>
                  <a:pt x="580" y="32"/>
                </a:lnTo>
                <a:lnTo>
                  <a:pt x="581" y="32"/>
                </a:lnTo>
                <a:lnTo>
                  <a:pt x="583" y="32"/>
                </a:lnTo>
                <a:lnTo>
                  <a:pt x="584" y="32"/>
                </a:lnTo>
                <a:lnTo>
                  <a:pt x="585" y="32"/>
                </a:lnTo>
                <a:lnTo>
                  <a:pt x="586" y="32"/>
                </a:lnTo>
                <a:lnTo>
                  <a:pt x="587" y="32"/>
                </a:lnTo>
                <a:lnTo>
                  <a:pt x="588" y="32"/>
                </a:lnTo>
                <a:lnTo>
                  <a:pt x="590" y="32"/>
                </a:lnTo>
                <a:lnTo>
                  <a:pt x="591" y="32"/>
                </a:lnTo>
                <a:lnTo>
                  <a:pt x="592" y="32"/>
                </a:lnTo>
                <a:lnTo>
                  <a:pt x="593" y="32"/>
                </a:lnTo>
                <a:lnTo>
                  <a:pt x="594" y="32"/>
                </a:lnTo>
                <a:lnTo>
                  <a:pt x="595" y="33"/>
                </a:lnTo>
                <a:lnTo>
                  <a:pt x="597" y="33"/>
                </a:lnTo>
                <a:lnTo>
                  <a:pt x="598" y="33"/>
                </a:lnTo>
                <a:lnTo>
                  <a:pt x="599" y="33"/>
                </a:lnTo>
                <a:lnTo>
                  <a:pt x="600" y="33"/>
                </a:lnTo>
                <a:lnTo>
                  <a:pt x="601" y="33"/>
                </a:lnTo>
                <a:lnTo>
                  <a:pt x="602" y="35"/>
                </a:lnTo>
                <a:lnTo>
                  <a:pt x="603" y="35"/>
                </a:lnTo>
                <a:lnTo>
                  <a:pt x="605" y="35"/>
                </a:lnTo>
                <a:lnTo>
                  <a:pt x="606" y="35"/>
                </a:lnTo>
                <a:lnTo>
                  <a:pt x="607" y="36"/>
                </a:lnTo>
                <a:lnTo>
                  <a:pt x="608" y="36"/>
                </a:lnTo>
                <a:lnTo>
                  <a:pt x="609" y="36"/>
                </a:lnTo>
                <a:lnTo>
                  <a:pt x="610" y="36"/>
                </a:lnTo>
                <a:lnTo>
                  <a:pt x="612" y="36"/>
                </a:lnTo>
                <a:lnTo>
                  <a:pt x="613" y="37"/>
                </a:lnTo>
                <a:lnTo>
                  <a:pt x="614" y="37"/>
                </a:lnTo>
                <a:lnTo>
                  <a:pt x="615" y="37"/>
                </a:lnTo>
                <a:lnTo>
                  <a:pt x="616" y="37"/>
                </a:lnTo>
                <a:lnTo>
                  <a:pt x="617" y="37"/>
                </a:lnTo>
                <a:lnTo>
                  <a:pt x="619" y="37"/>
                </a:lnTo>
                <a:lnTo>
                  <a:pt x="620" y="37"/>
                </a:lnTo>
                <a:lnTo>
                  <a:pt x="621" y="37"/>
                </a:lnTo>
                <a:lnTo>
                  <a:pt x="622" y="36"/>
                </a:lnTo>
                <a:lnTo>
                  <a:pt x="623" y="36"/>
                </a:lnTo>
                <a:lnTo>
                  <a:pt x="624" y="36"/>
                </a:lnTo>
                <a:lnTo>
                  <a:pt x="626" y="36"/>
                </a:lnTo>
                <a:lnTo>
                  <a:pt x="627" y="36"/>
                </a:lnTo>
                <a:lnTo>
                  <a:pt x="628" y="36"/>
                </a:lnTo>
                <a:lnTo>
                  <a:pt x="629" y="36"/>
                </a:lnTo>
                <a:lnTo>
                  <a:pt x="630" y="36"/>
                </a:lnTo>
                <a:lnTo>
                  <a:pt x="631" y="35"/>
                </a:lnTo>
                <a:lnTo>
                  <a:pt x="632" y="35"/>
                </a:lnTo>
                <a:lnTo>
                  <a:pt x="634" y="35"/>
                </a:lnTo>
                <a:lnTo>
                  <a:pt x="635" y="35"/>
                </a:lnTo>
                <a:lnTo>
                  <a:pt x="636" y="35"/>
                </a:lnTo>
                <a:lnTo>
                  <a:pt x="637" y="35"/>
                </a:lnTo>
                <a:lnTo>
                  <a:pt x="638" y="35"/>
                </a:lnTo>
              </a:path>
            </a:pathLst>
          </a:custGeom>
          <a:noFill/>
          <a:ln w="25400">
            <a:solidFill>
              <a:srgbClr val="008000"/>
            </a:solidFill>
            <a:prstDash val="solid"/>
            <a:round/>
            <a:headEnd/>
            <a:tailEnd/>
          </a:ln>
        </p:spPr>
        <p:txBody>
          <a:bodyPr/>
          <a:lstStyle/>
          <a:p>
            <a:endParaRPr lang="zh-CN" altLang="en-US"/>
          </a:p>
        </p:txBody>
      </p:sp>
      <p:sp>
        <p:nvSpPr>
          <p:cNvPr id="1301683" name="Rectangle 179"/>
          <p:cNvSpPr>
            <a:spLocks noChangeArrowheads="1"/>
          </p:cNvSpPr>
          <p:nvPr/>
        </p:nvSpPr>
        <p:spPr bwMode="auto">
          <a:xfrm>
            <a:off x="1295400" y="2165350"/>
            <a:ext cx="177800" cy="182563"/>
          </a:xfrm>
          <a:prstGeom prst="rect">
            <a:avLst/>
          </a:prstGeom>
          <a:noFill/>
          <a:ln w="25400">
            <a:noFill/>
            <a:miter lim="800000"/>
            <a:headEnd/>
            <a:tailEnd/>
          </a:ln>
        </p:spPr>
        <p:txBody>
          <a:bodyPr wrap="none" lIns="0" tIns="0" rIns="0" bIns="0">
            <a:spAutoFit/>
          </a:bodyPr>
          <a:lstStyle/>
          <a:p>
            <a:r>
              <a:rPr kumimoji="1" lang="en-US" altLang="zh-CN" sz="1200"/>
              <a:t>F5</a:t>
            </a:r>
            <a:endParaRPr kumimoji="1" lang="en-US" altLang="zh-CN" sz="1200">
              <a:latin typeface="Times New Roman" pitchFamily="18" charset="0"/>
            </a:endParaRPr>
          </a:p>
        </p:txBody>
      </p:sp>
      <p:sp>
        <p:nvSpPr>
          <p:cNvPr id="1301684" name="Rectangle 180"/>
          <p:cNvSpPr>
            <a:spLocks noChangeArrowheads="1"/>
          </p:cNvSpPr>
          <p:nvPr/>
        </p:nvSpPr>
        <p:spPr bwMode="auto">
          <a:xfrm>
            <a:off x="1885950" y="2152650"/>
            <a:ext cx="134938" cy="30163"/>
          </a:xfrm>
          <a:prstGeom prst="rect">
            <a:avLst/>
          </a:prstGeom>
          <a:noFill/>
          <a:ln w="25400">
            <a:noFill/>
            <a:miter lim="800000"/>
            <a:headEnd/>
            <a:tailEnd/>
          </a:ln>
        </p:spPr>
        <p:txBody>
          <a:bodyPr wrap="none" lIns="0" tIns="0" rIns="0" bIns="0">
            <a:spAutoFit/>
          </a:bodyPr>
          <a:lstStyle/>
          <a:p>
            <a:r>
              <a:rPr kumimoji="1" lang="en-US" altLang="zh-CN" sz="200">
                <a:latin typeface="Small Fonts" charset="0"/>
              </a:rPr>
              <a:t>Electrode: F5</a:t>
            </a:r>
            <a:endParaRPr kumimoji="1" lang="en-US" altLang="zh-CN" sz="2400">
              <a:latin typeface="Times New Roman" pitchFamily="18" charset="0"/>
            </a:endParaRPr>
          </a:p>
        </p:txBody>
      </p:sp>
      <p:sp>
        <p:nvSpPr>
          <p:cNvPr id="1301685" name="Line 181"/>
          <p:cNvSpPr>
            <a:spLocks noChangeShapeType="1"/>
          </p:cNvSpPr>
          <p:nvPr/>
        </p:nvSpPr>
        <p:spPr bwMode="auto">
          <a:xfrm>
            <a:off x="2732088" y="2219325"/>
            <a:ext cx="1012825" cy="1588"/>
          </a:xfrm>
          <a:prstGeom prst="line">
            <a:avLst/>
          </a:prstGeom>
          <a:noFill/>
          <a:ln w="25400">
            <a:solidFill>
              <a:srgbClr val="400040"/>
            </a:solidFill>
            <a:round/>
            <a:headEnd/>
            <a:tailEnd/>
          </a:ln>
        </p:spPr>
        <p:txBody>
          <a:bodyPr/>
          <a:lstStyle/>
          <a:p>
            <a:endParaRPr lang="zh-CN" altLang="en-US"/>
          </a:p>
        </p:txBody>
      </p:sp>
      <p:sp>
        <p:nvSpPr>
          <p:cNvPr id="1301686" name="Line 182"/>
          <p:cNvSpPr>
            <a:spLocks noChangeShapeType="1"/>
          </p:cNvSpPr>
          <p:nvPr/>
        </p:nvSpPr>
        <p:spPr bwMode="auto">
          <a:xfrm>
            <a:off x="2832100" y="2036763"/>
            <a:ext cx="1588" cy="547687"/>
          </a:xfrm>
          <a:prstGeom prst="line">
            <a:avLst/>
          </a:prstGeom>
          <a:noFill/>
          <a:ln w="25400">
            <a:solidFill>
              <a:srgbClr val="400040"/>
            </a:solidFill>
            <a:round/>
            <a:headEnd/>
            <a:tailEnd/>
          </a:ln>
        </p:spPr>
        <p:txBody>
          <a:bodyPr/>
          <a:lstStyle/>
          <a:p>
            <a:endParaRPr lang="zh-CN" altLang="en-US"/>
          </a:p>
        </p:txBody>
      </p:sp>
      <p:sp>
        <p:nvSpPr>
          <p:cNvPr id="1301687" name="Rectangle 183"/>
          <p:cNvSpPr>
            <a:spLocks noChangeArrowheads="1"/>
          </p:cNvSpPr>
          <p:nvPr/>
        </p:nvSpPr>
        <p:spPr bwMode="auto">
          <a:xfrm>
            <a:off x="3257550" y="2643188"/>
            <a:ext cx="50800" cy="46037"/>
          </a:xfrm>
          <a:prstGeom prst="rect">
            <a:avLst/>
          </a:prstGeom>
          <a:noFill/>
          <a:ln w="25400">
            <a:noFill/>
            <a:miter lim="800000"/>
            <a:headEnd/>
            <a:tailEnd/>
          </a:ln>
        </p:spPr>
        <p:txBody>
          <a:bodyPr wrap="none" lIns="0" tIns="0" rIns="0" bIns="0">
            <a:spAutoFit/>
          </a:bodyPr>
          <a:lstStyle/>
          <a:p>
            <a:r>
              <a:rPr kumimoji="1" lang="en-US" altLang="zh-CN" sz="300"/>
              <a:t>ms</a:t>
            </a:r>
            <a:endParaRPr kumimoji="1" lang="en-US" altLang="zh-CN" sz="2400">
              <a:latin typeface="Times New Roman" pitchFamily="18" charset="0"/>
            </a:endParaRPr>
          </a:p>
        </p:txBody>
      </p:sp>
      <p:sp>
        <p:nvSpPr>
          <p:cNvPr id="1301688" name="Line 184"/>
          <p:cNvSpPr>
            <a:spLocks noChangeShapeType="1"/>
          </p:cNvSpPr>
          <p:nvPr/>
        </p:nvSpPr>
        <p:spPr bwMode="auto">
          <a:xfrm flipV="1">
            <a:off x="2732088" y="2200275"/>
            <a:ext cx="1587" cy="38100"/>
          </a:xfrm>
          <a:prstGeom prst="line">
            <a:avLst/>
          </a:prstGeom>
          <a:noFill/>
          <a:ln w="25400">
            <a:solidFill>
              <a:srgbClr val="400040"/>
            </a:solidFill>
            <a:round/>
            <a:headEnd/>
            <a:tailEnd/>
          </a:ln>
        </p:spPr>
        <p:txBody>
          <a:bodyPr/>
          <a:lstStyle/>
          <a:p>
            <a:endParaRPr lang="zh-CN" altLang="en-US"/>
          </a:p>
        </p:txBody>
      </p:sp>
      <p:sp>
        <p:nvSpPr>
          <p:cNvPr id="1301689" name="Rectangle 185"/>
          <p:cNvSpPr>
            <a:spLocks noChangeArrowheads="1"/>
          </p:cNvSpPr>
          <p:nvPr/>
        </p:nvSpPr>
        <p:spPr bwMode="auto">
          <a:xfrm>
            <a:off x="2689225" y="2239963"/>
            <a:ext cx="106363" cy="46037"/>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1690" name="Line 186"/>
          <p:cNvSpPr>
            <a:spLocks noChangeShapeType="1"/>
          </p:cNvSpPr>
          <p:nvPr/>
        </p:nvSpPr>
        <p:spPr bwMode="auto">
          <a:xfrm flipV="1">
            <a:off x="2832100" y="2200275"/>
            <a:ext cx="1588" cy="38100"/>
          </a:xfrm>
          <a:prstGeom prst="line">
            <a:avLst/>
          </a:prstGeom>
          <a:noFill/>
          <a:ln w="25400">
            <a:solidFill>
              <a:srgbClr val="400040"/>
            </a:solidFill>
            <a:round/>
            <a:headEnd/>
            <a:tailEnd/>
          </a:ln>
        </p:spPr>
        <p:txBody>
          <a:bodyPr/>
          <a:lstStyle/>
          <a:p>
            <a:endParaRPr lang="zh-CN" altLang="en-US"/>
          </a:p>
        </p:txBody>
      </p:sp>
      <p:sp>
        <p:nvSpPr>
          <p:cNvPr id="1301691" name="Rectangle 187"/>
          <p:cNvSpPr>
            <a:spLocks noChangeArrowheads="1"/>
          </p:cNvSpPr>
          <p:nvPr/>
        </p:nvSpPr>
        <p:spPr bwMode="auto">
          <a:xfrm>
            <a:off x="2813050" y="2239963"/>
            <a:ext cx="52388" cy="46037"/>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1692" name="Line 188"/>
          <p:cNvSpPr>
            <a:spLocks noChangeShapeType="1"/>
          </p:cNvSpPr>
          <p:nvPr/>
        </p:nvSpPr>
        <p:spPr bwMode="auto">
          <a:xfrm flipV="1">
            <a:off x="2933700" y="2200275"/>
            <a:ext cx="1588" cy="38100"/>
          </a:xfrm>
          <a:prstGeom prst="line">
            <a:avLst/>
          </a:prstGeom>
          <a:noFill/>
          <a:ln w="25400">
            <a:solidFill>
              <a:srgbClr val="400040"/>
            </a:solidFill>
            <a:round/>
            <a:headEnd/>
            <a:tailEnd/>
          </a:ln>
        </p:spPr>
        <p:txBody>
          <a:bodyPr/>
          <a:lstStyle/>
          <a:p>
            <a:endParaRPr lang="zh-CN" altLang="en-US"/>
          </a:p>
        </p:txBody>
      </p:sp>
      <p:sp>
        <p:nvSpPr>
          <p:cNvPr id="1301693" name="Rectangle 189"/>
          <p:cNvSpPr>
            <a:spLocks noChangeArrowheads="1"/>
          </p:cNvSpPr>
          <p:nvPr/>
        </p:nvSpPr>
        <p:spPr bwMode="auto">
          <a:xfrm>
            <a:off x="2897188" y="2239963"/>
            <a:ext cx="93662" cy="46037"/>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1694" name="Line 190"/>
          <p:cNvSpPr>
            <a:spLocks noChangeShapeType="1"/>
          </p:cNvSpPr>
          <p:nvPr/>
        </p:nvSpPr>
        <p:spPr bwMode="auto">
          <a:xfrm flipV="1">
            <a:off x="3035300" y="2200275"/>
            <a:ext cx="1588" cy="38100"/>
          </a:xfrm>
          <a:prstGeom prst="line">
            <a:avLst/>
          </a:prstGeom>
          <a:noFill/>
          <a:ln w="25400">
            <a:solidFill>
              <a:srgbClr val="400040"/>
            </a:solidFill>
            <a:round/>
            <a:headEnd/>
            <a:tailEnd/>
          </a:ln>
        </p:spPr>
        <p:txBody>
          <a:bodyPr/>
          <a:lstStyle/>
          <a:p>
            <a:endParaRPr lang="zh-CN" altLang="en-US"/>
          </a:p>
        </p:txBody>
      </p:sp>
      <p:sp>
        <p:nvSpPr>
          <p:cNvPr id="1301695" name="Rectangle 191"/>
          <p:cNvSpPr>
            <a:spLocks noChangeArrowheads="1"/>
          </p:cNvSpPr>
          <p:nvPr/>
        </p:nvSpPr>
        <p:spPr bwMode="auto">
          <a:xfrm>
            <a:off x="2998788" y="2239963"/>
            <a:ext cx="93662" cy="46037"/>
          </a:xfrm>
          <a:prstGeom prst="rect">
            <a:avLst/>
          </a:prstGeom>
          <a:noFill/>
          <a:ln w="25400">
            <a:noFill/>
            <a:miter lim="800000"/>
            <a:headEnd/>
            <a:tailEnd/>
          </a:ln>
        </p:spPr>
        <p:txBody>
          <a:bodyPr wrap="none" lIns="0" tIns="0" rIns="0" bIns="0">
            <a:spAutoFit/>
          </a:bodyPr>
          <a:lstStyle/>
          <a:p>
            <a:r>
              <a:rPr kumimoji="1" lang="en-US" altLang="zh-CN" sz="300"/>
              <a:t>200.0</a:t>
            </a:r>
            <a:endParaRPr kumimoji="1" lang="en-US" altLang="zh-CN" sz="2400">
              <a:latin typeface="Times New Roman" pitchFamily="18" charset="0"/>
            </a:endParaRPr>
          </a:p>
        </p:txBody>
      </p:sp>
      <p:sp>
        <p:nvSpPr>
          <p:cNvPr id="1301696" name="Line 192"/>
          <p:cNvSpPr>
            <a:spLocks noChangeShapeType="1"/>
          </p:cNvSpPr>
          <p:nvPr/>
        </p:nvSpPr>
        <p:spPr bwMode="auto">
          <a:xfrm flipV="1">
            <a:off x="3136900" y="2200275"/>
            <a:ext cx="1588" cy="38100"/>
          </a:xfrm>
          <a:prstGeom prst="line">
            <a:avLst/>
          </a:prstGeom>
          <a:noFill/>
          <a:ln w="25400">
            <a:solidFill>
              <a:srgbClr val="400040"/>
            </a:solidFill>
            <a:round/>
            <a:headEnd/>
            <a:tailEnd/>
          </a:ln>
        </p:spPr>
        <p:txBody>
          <a:bodyPr/>
          <a:lstStyle/>
          <a:p>
            <a:endParaRPr lang="zh-CN" altLang="en-US"/>
          </a:p>
        </p:txBody>
      </p:sp>
      <p:sp>
        <p:nvSpPr>
          <p:cNvPr id="1301697" name="Rectangle 193"/>
          <p:cNvSpPr>
            <a:spLocks noChangeArrowheads="1"/>
          </p:cNvSpPr>
          <p:nvPr/>
        </p:nvSpPr>
        <p:spPr bwMode="auto">
          <a:xfrm>
            <a:off x="3100388" y="2239963"/>
            <a:ext cx="93662" cy="46037"/>
          </a:xfrm>
          <a:prstGeom prst="rect">
            <a:avLst/>
          </a:prstGeom>
          <a:noFill/>
          <a:ln w="25400">
            <a:noFill/>
            <a:miter lim="800000"/>
            <a:headEnd/>
            <a:tailEnd/>
          </a:ln>
        </p:spPr>
        <p:txBody>
          <a:bodyPr wrap="none" lIns="0" tIns="0" rIns="0" bIns="0">
            <a:spAutoFit/>
          </a:bodyPr>
          <a:lstStyle/>
          <a:p>
            <a:r>
              <a:rPr kumimoji="1" lang="en-US" altLang="zh-CN" sz="300"/>
              <a:t>300.0</a:t>
            </a:r>
            <a:endParaRPr kumimoji="1" lang="en-US" altLang="zh-CN" sz="2400">
              <a:latin typeface="Times New Roman" pitchFamily="18" charset="0"/>
            </a:endParaRPr>
          </a:p>
        </p:txBody>
      </p:sp>
      <p:sp>
        <p:nvSpPr>
          <p:cNvPr id="1301698" name="Line 194"/>
          <p:cNvSpPr>
            <a:spLocks noChangeShapeType="1"/>
          </p:cNvSpPr>
          <p:nvPr/>
        </p:nvSpPr>
        <p:spPr bwMode="auto">
          <a:xfrm flipV="1">
            <a:off x="3240088" y="2200275"/>
            <a:ext cx="1587" cy="38100"/>
          </a:xfrm>
          <a:prstGeom prst="line">
            <a:avLst/>
          </a:prstGeom>
          <a:noFill/>
          <a:ln w="25400">
            <a:solidFill>
              <a:srgbClr val="400040"/>
            </a:solidFill>
            <a:round/>
            <a:headEnd/>
            <a:tailEnd/>
          </a:ln>
        </p:spPr>
        <p:txBody>
          <a:bodyPr/>
          <a:lstStyle/>
          <a:p>
            <a:endParaRPr lang="zh-CN" altLang="en-US"/>
          </a:p>
        </p:txBody>
      </p:sp>
      <p:sp>
        <p:nvSpPr>
          <p:cNvPr id="1301699" name="Rectangle 195"/>
          <p:cNvSpPr>
            <a:spLocks noChangeArrowheads="1"/>
          </p:cNvSpPr>
          <p:nvPr/>
        </p:nvSpPr>
        <p:spPr bwMode="auto">
          <a:xfrm>
            <a:off x="3201988" y="2239963"/>
            <a:ext cx="93662" cy="46037"/>
          </a:xfrm>
          <a:prstGeom prst="rect">
            <a:avLst/>
          </a:prstGeom>
          <a:noFill/>
          <a:ln w="25400">
            <a:noFill/>
            <a:miter lim="800000"/>
            <a:headEnd/>
            <a:tailEnd/>
          </a:ln>
        </p:spPr>
        <p:txBody>
          <a:bodyPr wrap="none" lIns="0" tIns="0" rIns="0" bIns="0">
            <a:spAutoFit/>
          </a:bodyPr>
          <a:lstStyle/>
          <a:p>
            <a:r>
              <a:rPr kumimoji="1" lang="en-US" altLang="zh-CN" sz="300"/>
              <a:t>400.0</a:t>
            </a:r>
            <a:endParaRPr kumimoji="1" lang="en-US" altLang="zh-CN" sz="2400">
              <a:latin typeface="Times New Roman" pitchFamily="18" charset="0"/>
            </a:endParaRPr>
          </a:p>
        </p:txBody>
      </p:sp>
      <p:sp>
        <p:nvSpPr>
          <p:cNvPr id="1301700" name="Line 196"/>
          <p:cNvSpPr>
            <a:spLocks noChangeShapeType="1"/>
          </p:cNvSpPr>
          <p:nvPr/>
        </p:nvSpPr>
        <p:spPr bwMode="auto">
          <a:xfrm flipV="1">
            <a:off x="3340100" y="2200275"/>
            <a:ext cx="1588" cy="38100"/>
          </a:xfrm>
          <a:prstGeom prst="line">
            <a:avLst/>
          </a:prstGeom>
          <a:noFill/>
          <a:ln w="25400">
            <a:solidFill>
              <a:srgbClr val="400040"/>
            </a:solidFill>
            <a:round/>
            <a:headEnd/>
            <a:tailEnd/>
          </a:ln>
        </p:spPr>
        <p:txBody>
          <a:bodyPr/>
          <a:lstStyle/>
          <a:p>
            <a:endParaRPr lang="zh-CN" altLang="en-US"/>
          </a:p>
        </p:txBody>
      </p:sp>
      <p:sp>
        <p:nvSpPr>
          <p:cNvPr id="1301701" name="Rectangle 197"/>
          <p:cNvSpPr>
            <a:spLocks noChangeArrowheads="1"/>
          </p:cNvSpPr>
          <p:nvPr/>
        </p:nvSpPr>
        <p:spPr bwMode="auto">
          <a:xfrm>
            <a:off x="3303588" y="2239963"/>
            <a:ext cx="93662" cy="46037"/>
          </a:xfrm>
          <a:prstGeom prst="rect">
            <a:avLst/>
          </a:prstGeom>
          <a:noFill/>
          <a:ln w="25400">
            <a:noFill/>
            <a:miter lim="800000"/>
            <a:headEnd/>
            <a:tailEnd/>
          </a:ln>
        </p:spPr>
        <p:txBody>
          <a:bodyPr wrap="none" lIns="0" tIns="0" rIns="0" bIns="0">
            <a:spAutoFit/>
          </a:bodyPr>
          <a:lstStyle/>
          <a:p>
            <a:r>
              <a:rPr kumimoji="1" lang="en-US" altLang="zh-CN" sz="300"/>
              <a:t>500.0</a:t>
            </a:r>
            <a:endParaRPr kumimoji="1" lang="en-US" altLang="zh-CN" sz="2400">
              <a:latin typeface="Times New Roman" pitchFamily="18" charset="0"/>
            </a:endParaRPr>
          </a:p>
        </p:txBody>
      </p:sp>
      <p:sp>
        <p:nvSpPr>
          <p:cNvPr id="1301702" name="Line 198"/>
          <p:cNvSpPr>
            <a:spLocks noChangeShapeType="1"/>
          </p:cNvSpPr>
          <p:nvPr/>
        </p:nvSpPr>
        <p:spPr bwMode="auto">
          <a:xfrm flipV="1">
            <a:off x="3441700" y="2200275"/>
            <a:ext cx="1588" cy="38100"/>
          </a:xfrm>
          <a:prstGeom prst="line">
            <a:avLst/>
          </a:prstGeom>
          <a:noFill/>
          <a:ln w="25400">
            <a:solidFill>
              <a:srgbClr val="400040"/>
            </a:solidFill>
            <a:round/>
            <a:headEnd/>
            <a:tailEnd/>
          </a:ln>
        </p:spPr>
        <p:txBody>
          <a:bodyPr/>
          <a:lstStyle/>
          <a:p>
            <a:endParaRPr lang="zh-CN" altLang="en-US"/>
          </a:p>
        </p:txBody>
      </p:sp>
      <p:sp>
        <p:nvSpPr>
          <p:cNvPr id="1301703" name="Rectangle 199"/>
          <p:cNvSpPr>
            <a:spLocks noChangeArrowheads="1"/>
          </p:cNvSpPr>
          <p:nvPr/>
        </p:nvSpPr>
        <p:spPr bwMode="auto">
          <a:xfrm>
            <a:off x="3405188" y="2239963"/>
            <a:ext cx="93662" cy="46037"/>
          </a:xfrm>
          <a:prstGeom prst="rect">
            <a:avLst/>
          </a:prstGeom>
          <a:noFill/>
          <a:ln w="25400">
            <a:noFill/>
            <a:miter lim="800000"/>
            <a:headEnd/>
            <a:tailEnd/>
          </a:ln>
        </p:spPr>
        <p:txBody>
          <a:bodyPr wrap="none" lIns="0" tIns="0" rIns="0" bIns="0">
            <a:spAutoFit/>
          </a:bodyPr>
          <a:lstStyle/>
          <a:p>
            <a:r>
              <a:rPr kumimoji="1" lang="en-US" altLang="zh-CN" sz="300"/>
              <a:t>600.0</a:t>
            </a:r>
            <a:endParaRPr kumimoji="1" lang="en-US" altLang="zh-CN" sz="2400">
              <a:latin typeface="Times New Roman" pitchFamily="18" charset="0"/>
            </a:endParaRPr>
          </a:p>
        </p:txBody>
      </p:sp>
      <p:sp>
        <p:nvSpPr>
          <p:cNvPr id="1301704" name="Line 200"/>
          <p:cNvSpPr>
            <a:spLocks noChangeShapeType="1"/>
          </p:cNvSpPr>
          <p:nvPr/>
        </p:nvSpPr>
        <p:spPr bwMode="auto">
          <a:xfrm flipV="1">
            <a:off x="3543300" y="2200275"/>
            <a:ext cx="1588" cy="38100"/>
          </a:xfrm>
          <a:prstGeom prst="line">
            <a:avLst/>
          </a:prstGeom>
          <a:noFill/>
          <a:ln w="25400">
            <a:solidFill>
              <a:srgbClr val="400040"/>
            </a:solidFill>
            <a:round/>
            <a:headEnd/>
            <a:tailEnd/>
          </a:ln>
        </p:spPr>
        <p:txBody>
          <a:bodyPr/>
          <a:lstStyle/>
          <a:p>
            <a:endParaRPr lang="zh-CN" altLang="en-US"/>
          </a:p>
        </p:txBody>
      </p:sp>
      <p:sp>
        <p:nvSpPr>
          <p:cNvPr id="1301705" name="Rectangle 201"/>
          <p:cNvSpPr>
            <a:spLocks noChangeArrowheads="1"/>
          </p:cNvSpPr>
          <p:nvPr/>
        </p:nvSpPr>
        <p:spPr bwMode="auto">
          <a:xfrm>
            <a:off x="3506788" y="2239963"/>
            <a:ext cx="93662" cy="46037"/>
          </a:xfrm>
          <a:prstGeom prst="rect">
            <a:avLst/>
          </a:prstGeom>
          <a:noFill/>
          <a:ln w="25400">
            <a:noFill/>
            <a:miter lim="800000"/>
            <a:headEnd/>
            <a:tailEnd/>
          </a:ln>
        </p:spPr>
        <p:txBody>
          <a:bodyPr wrap="none" lIns="0" tIns="0" rIns="0" bIns="0">
            <a:spAutoFit/>
          </a:bodyPr>
          <a:lstStyle/>
          <a:p>
            <a:r>
              <a:rPr kumimoji="1" lang="en-US" altLang="zh-CN" sz="300"/>
              <a:t>700.0</a:t>
            </a:r>
            <a:endParaRPr kumimoji="1" lang="en-US" altLang="zh-CN" sz="2400">
              <a:latin typeface="Times New Roman" pitchFamily="18" charset="0"/>
            </a:endParaRPr>
          </a:p>
        </p:txBody>
      </p:sp>
      <p:sp>
        <p:nvSpPr>
          <p:cNvPr id="1301706" name="Line 202"/>
          <p:cNvSpPr>
            <a:spLocks noChangeShapeType="1"/>
          </p:cNvSpPr>
          <p:nvPr/>
        </p:nvSpPr>
        <p:spPr bwMode="auto">
          <a:xfrm flipV="1">
            <a:off x="3644900" y="2200275"/>
            <a:ext cx="1588" cy="38100"/>
          </a:xfrm>
          <a:prstGeom prst="line">
            <a:avLst/>
          </a:prstGeom>
          <a:noFill/>
          <a:ln w="25400">
            <a:solidFill>
              <a:srgbClr val="400040"/>
            </a:solidFill>
            <a:round/>
            <a:headEnd/>
            <a:tailEnd/>
          </a:ln>
        </p:spPr>
        <p:txBody>
          <a:bodyPr/>
          <a:lstStyle/>
          <a:p>
            <a:endParaRPr lang="zh-CN" altLang="en-US"/>
          </a:p>
        </p:txBody>
      </p:sp>
      <p:sp>
        <p:nvSpPr>
          <p:cNvPr id="1301707" name="Rectangle 203"/>
          <p:cNvSpPr>
            <a:spLocks noChangeArrowheads="1"/>
          </p:cNvSpPr>
          <p:nvPr/>
        </p:nvSpPr>
        <p:spPr bwMode="auto">
          <a:xfrm>
            <a:off x="3606800" y="2239963"/>
            <a:ext cx="93663" cy="46037"/>
          </a:xfrm>
          <a:prstGeom prst="rect">
            <a:avLst/>
          </a:prstGeom>
          <a:noFill/>
          <a:ln w="25400">
            <a:noFill/>
            <a:miter lim="800000"/>
            <a:headEnd/>
            <a:tailEnd/>
          </a:ln>
        </p:spPr>
        <p:txBody>
          <a:bodyPr wrap="none" lIns="0" tIns="0" rIns="0" bIns="0">
            <a:spAutoFit/>
          </a:bodyPr>
          <a:lstStyle/>
          <a:p>
            <a:r>
              <a:rPr kumimoji="1" lang="en-US" altLang="zh-CN" sz="300"/>
              <a:t>800.0</a:t>
            </a:r>
            <a:endParaRPr kumimoji="1" lang="en-US" altLang="zh-CN" sz="2400">
              <a:latin typeface="Times New Roman" pitchFamily="18" charset="0"/>
            </a:endParaRPr>
          </a:p>
        </p:txBody>
      </p:sp>
      <p:sp>
        <p:nvSpPr>
          <p:cNvPr id="1301708" name="Line 204"/>
          <p:cNvSpPr>
            <a:spLocks noChangeShapeType="1"/>
          </p:cNvSpPr>
          <p:nvPr/>
        </p:nvSpPr>
        <p:spPr bwMode="auto">
          <a:xfrm flipV="1">
            <a:off x="3746500" y="2200275"/>
            <a:ext cx="1588" cy="38100"/>
          </a:xfrm>
          <a:prstGeom prst="line">
            <a:avLst/>
          </a:prstGeom>
          <a:noFill/>
          <a:ln w="25400">
            <a:solidFill>
              <a:srgbClr val="400040"/>
            </a:solidFill>
            <a:round/>
            <a:headEnd/>
            <a:tailEnd/>
          </a:ln>
        </p:spPr>
        <p:txBody>
          <a:bodyPr/>
          <a:lstStyle/>
          <a:p>
            <a:endParaRPr lang="zh-CN" altLang="en-US"/>
          </a:p>
        </p:txBody>
      </p:sp>
      <p:sp>
        <p:nvSpPr>
          <p:cNvPr id="1301709" name="Rectangle 205"/>
          <p:cNvSpPr>
            <a:spLocks noChangeArrowheads="1"/>
          </p:cNvSpPr>
          <p:nvPr/>
        </p:nvSpPr>
        <p:spPr bwMode="auto">
          <a:xfrm>
            <a:off x="3709988" y="2239963"/>
            <a:ext cx="93662" cy="46037"/>
          </a:xfrm>
          <a:prstGeom prst="rect">
            <a:avLst/>
          </a:prstGeom>
          <a:noFill/>
          <a:ln w="25400">
            <a:noFill/>
            <a:miter lim="800000"/>
            <a:headEnd/>
            <a:tailEnd/>
          </a:ln>
        </p:spPr>
        <p:txBody>
          <a:bodyPr wrap="none" lIns="0" tIns="0" rIns="0" bIns="0">
            <a:spAutoFit/>
          </a:bodyPr>
          <a:lstStyle/>
          <a:p>
            <a:r>
              <a:rPr kumimoji="1" lang="en-US" altLang="zh-CN" sz="300"/>
              <a:t>900.0</a:t>
            </a:r>
            <a:endParaRPr kumimoji="1" lang="en-US" altLang="zh-CN" sz="2400">
              <a:latin typeface="Times New Roman" pitchFamily="18" charset="0"/>
            </a:endParaRPr>
          </a:p>
        </p:txBody>
      </p:sp>
      <p:sp>
        <p:nvSpPr>
          <p:cNvPr id="1301710" name="Rectangle 206"/>
          <p:cNvSpPr>
            <a:spLocks noChangeArrowheads="1"/>
          </p:cNvSpPr>
          <p:nvPr/>
        </p:nvSpPr>
        <p:spPr bwMode="auto">
          <a:xfrm>
            <a:off x="2606675" y="2293938"/>
            <a:ext cx="46038" cy="46037"/>
          </a:xfrm>
          <a:prstGeom prst="rect">
            <a:avLst/>
          </a:prstGeom>
          <a:noFill/>
          <a:ln w="25400">
            <a:noFill/>
            <a:miter lim="800000"/>
            <a:headEnd/>
            <a:tailEnd/>
          </a:ln>
        </p:spPr>
        <p:txBody>
          <a:bodyPr wrap="none" lIns="0" tIns="0" rIns="0" bIns="0">
            <a:spAutoFit/>
          </a:bodyPr>
          <a:lstStyle/>
          <a:p>
            <a:r>
              <a:rPr kumimoji="1" lang="en-US" altLang="zh-CN" sz="300"/>
              <a:t>uV</a:t>
            </a:r>
            <a:endParaRPr kumimoji="1" lang="en-US" altLang="zh-CN" sz="2400">
              <a:latin typeface="Times New Roman" pitchFamily="18" charset="0"/>
            </a:endParaRPr>
          </a:p>
        </p:txBody>
      </p:sp>
      <p:sp>
        <p:nvSpPr>
          <p:cNvPr id="1301711" name="Line 207"/>
          <p:cNvSpPr>
            <a:spLocks noChangeShapeType="1"/>
          </p:cNvSpPr>
          <p:nvPr/>
        </p:nvSpPr>
        <p:spPr bwMode="auto">
          <a:xfrm flipH="1">
            <a:off x="2816225" y="2219325"/>
            <a:ext cx="33338" cy="1588"/>
          </a:xfrm>
          <a:prstGeom prst="line">
            <a:avLst/>
          </a:prstGeom>
          <a:noFill/>
          <a:ln w="25400">
            <a:solidFill>
              <a:srgbClr val="400040"/>
            </a:solidFill>
            <a:round/>
            <a:headEnd/>
            <a:tailEnd/>
          </a:ln>
        </p:spPr>
        <p:txBody>
          <a:bodyPr/>
          <a:lstStyle/>
          <a:p>
            <a:endParaRPr lang="zh-CN" altLang="en-US"/>
          </a:p>
        </p:txBody>
      </p:sp>
      <p:sp>
        <p:nvSpPr>
          <p:cNvPr id="1301712" name="Rectangle 208"/>
          <p:cNvSpPr>
            <a:spLocks noChangeArrowheads="1"/>
          </p:cNvSpPr>
          <p:nvPr/>
        </p:nvSpPr>
        <p:spPr bwMode="auto">
          <a:xfrm>
            <a:off x="2771775" y="2203450"/>
            <a:ext cx="52388" cy="46038"/>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1713" name="Line 209"/>
          <p:cNvSpPr>
            <a:spLocks noChangeShapeType="1"/>
          </p:cNvSpPr>
          <p:nvPr/>
        </p:nvSpPr>
        <p:spPr bwMode="auto">
          <a:xfrm flipH="1">
            <a:off x="2816225" y="2128838"/>
            <a:ext cx="33338" cy="1587"/>
          </a:xfrm>
          <a:prstGeom prst="line">
            <a:avLst/>
          </a:prstGeom>
          <a:noFill/>
          <a:ln w="25400">
            <a:solidFill>
              <a:srgbClr val="400040"/>
            </a:solidFill>
            <a:round/>
            <a:headEnd/>
            <a:tailEnd/>
          </a:ln>
        </p:spPr>
        <p:txBody>
          <a:bodyPr/>
          <a:lstStyle/>
          <a:p>
            <a:endParaRPr lang="zh-CN" altLang="en-US"/>
          </a:p>
        </p:txBody>
      </p:sp>
      <p:sp>
        <p:nvSpPr>
          <p:cNvPr id="1301714" name="Rectangle 210"/>
          <p:cNvSpPr>
            <a:spLocks noChangeArrowheads="1"/>
          </p:cNvSpPr>
          <p:nvPr/>
        </p:nvSpPr>
        <p:spPr bwMode="auto">
          <a:xfrm>
            <a:off x="2760663" y="2112963"/>
            <a:ext cx="65087" cy="46037"/>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1715" name="Line 211"/>
          <p:cNvSpPr>
            <a:spLocks noChangeShapeType="1"/>
          </p:cNvSpPr>
          <p:nvPr/>
        </p:nvSpPr>
        <p:spPr bwMode="auto">
          <a:xfrm flipH="1">
            <a:off x="2816225" y="2036763"/>
            <a:ext cx="33338" cy="1587"/>
          </a:xfrm>
          <a:prstGeom prst="line">
            <a:avLst/>
          </a:prstGeom>
          <a:noFill/>
          <a:ln w="25400">
            <a:solidFill>
              <a:srgbClr val="400040"/>
            </a:solidFill>
            <a:round/>
            <a:headEnd/>
            <a:tailEnd/>
          </a:ln>
        </p:spPr>
        <p:txBody>
          <a:bodyPr/>
          <a:lstStyle/>
          <a:p>
            <a:endParaRPr lang="zh-CN" altLang="en-US"/>
          </a:p>
        </p:txBody>
      </p:sp>
      <p:sp>
        <p:nvSpPr>
          <p:cNvPr id="1301716" name="Rectangle 212"/>
          <p:cNvSpPr>
            <a:spLocks noChangeArrowheads="1"/>
          </p:cNvSpPr>
          <p:nvPr/>
        </p:nvSpPr>
        <p:spPr bwMode="auto">
          <a:xfrm>
            <a:off x="2760663" y="2020888"/>
            <a:ext cx="65087" cy="46037"/>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1717" name="Line 213"/>
          <p:cNvSpPr>
            <a:spLocks noChangeShapeType="1"/>
          </p:cNvSpPr>
          <p:nvPr/>
        </p:nvSpPr>
        <p:spPr bwMode="auto">
          <a:xfrm flipH="1">
            <a:off x="2816225" y="2311400"/>
            <a:ext cx="33338" cy="1588"/>
          </a:xfrm>
          <a:prstGeom prst="line">
            <a:avLst/>
          </a:prstGeom>
          <a:noFill/>
          <a:ln w="25400">
            <a:solidFill>
              <a:srgbClr val="400040"/>
            </a:solidFill>
            <a:round/>
            <a:headEnd/>
            <a:tailEnd/>
          </a:ln>
        </p:spPr>
        <p:txBody>
          <a:bodyPr/>
          <a:lstStyle/>
          <a:p>
            <a:endParaRPr lang="zh-CN" altLang="en-US"/>
          </a:p>
        </p:txBody>
      </p:sp>
      <p:sp>
        <p:nvSpPr>
          <p:cNvPr id="1301718" name="Rectangle 214"/>
          <p:cNvSpPr>
            <a:spLocks noChangeArrowheads="1"/>
          </p:cNvSpPr>
          <p:nvPr/>
        </p:nvSpPr>
        <p:spPr bwMode="auto">
          <a:xfrm>
            <a:off x="2771775" y="2295525"/>
            <a:ext cx="52388" cy="46038"/>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1719" name="Line 215"/>
          <p:cNvSpPr>
            <a:spLocks noChangeShapeType="1"/>
          </p:cNvSpPr>
          <p:nvPr/>
        </p:nvSpPr>
        <p:spPr bwMode="auto">
          <a:xfrm flipH="1">
            <a:off x="2816225" y="2401888"/>
            <a:ext cx="33338" cy="1587"/>
          </a:xfrm>
          <a:prstGeom prst="line">
            <a:avLst/>
          </a:prstGeom>
          <a:noFill/>
          <a:ln w="25400">
            <a:solidFill>
              <a:srgbClr val="400040"/>
            </a:solidFill>
            <a:round/>
            <a:headEnd/>
            <a:tailEnd/>
          </a:ln>
        </p:spPr>
        <p:txBody>
          <a:bodyPr/>
          <a:lstStyle/>
          <a:p>
            <a:endParaRPr lang="zh-CN" altLang="en-US"/>
          </a:p>
        </p:txBody>
      </p:sp>
      <p:sp>
        <p:nvSpPr>
          <p:cNvPr id="1301720" name="Rectangle 216"/>
          <p:cNvSpPr>
            <a:spLocks noChangeArrowheads="1"/>
          </p:cNvSpPr>
          <p:nvPr/>
        </p:nvSpPr>
        <p:spPr bwMode="auto">
          <a:xfrm>
            <a:off x="2771775" y="2386013"/>
            <a:ext cx="52388" cy="46037"/>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1721" name="Line 217"/>
          <p:cNvSpPr>
            <a:spLocks noChangeShapeType="1"/>
          </p:cNvSpPr>
          <p:nvPr/>
        </p:nvSpPr>
        <p:spPr bwMode="auto">
          <a:xfrm flipH="1">
            <a:off x="2816225" y="2493963"/>
            <a:ext cx="33338" cy="1587"/>
          </a:xfrm>
          <a:prstGeom prst="line">
            <a:avLst/>
          </a:prstGeom>
          <a:noFill/>
          <a:ln w="25400">
            <a:solidFill>
              <a:srgbClr val="400040"/>
            </a:solidFill>
            <a:round/>
            <a:headEnd/>
            <a:tailEnd/>
          </a:ln>
        </p:spPr>
        <p:txBody>
          <a:bodyPr/>
          <a:lstStyle/>
          <a:p>
            <a:endParaRPr lang="zh-CN" altLang="en-US"/>
          </a:p>
        </p:txBody>
      </p:sp>
      <p:sp>
        <p:nvSpPr>
          <p:cNvPr id="1301722" name="Rectangle 218"/>
          <p:cNvSpPr>
            <a:spLocks noChangeArrowheads="1"/>
          </p:cNvSpPr>
          <p:nvPr/>
        </p:nvSpPr>
        <p:spPr bwMode="auto">
          <a:xfrm>
            <a:off x="2771775" y="2478088"/>
            <a:ext cx="52388" cy="46037"/>
          </a:xfrm>
          <a:prstGeom prst="rect">
            <a:avLst/>
          </a:prstGeom>
          <a:noFill/>
          <a:ln w="25400">
            <a:noFill/>
            <a:miter lim="800000"/>
            <a:headEnd/>
            <a:tailEnd/>
          </a:ln>
        </p:spPr>
        <p:txBody>
          <a:bodyPr wrap="none" lIns="0" tIns="0" rIns="0" bIns="0">
            <a:spAutoFit/>
          </a:bodyPr>
          <a:lstStyle/>
          <a:p>
            <a:r>
              <a:rPr kumimoji="1" lang="en-US" altLang="zh-CN" sz="300"/>
              <a:t>7.5</a:t>
            </a:r>
            <a:endParaRPr kumimoji="1" lang="en-US" altLang="zh-CN" sz="2400">
              <a:latin typeface="Times New Roman" pitchFamily="18" charset="0"/>
            </a:endParaRPr>
          </a:p>
        </p:txBody>
      </p:sp>
      <p:sp>
        <p:nvSpPr>
          <p:cNvPr id="1301723" name="Line 219"/>
          <p:cNvSpPr>
            <a:spLocks noChangeShapeType="1"/>
          </p:cNvSpPr>
          <p:nvPr/>
        </p:nvSpPr>
        <p:spPr bwMode="auto">
          <a:xfrm flipH="1">
            <a:off x="2816225" y="2584450"/>
            <a:ext cx="33338" cy="1588"/>
          </a:xfrm>
          <a:prstGeom prst="line">
            <a:avLst/>
          </a:prstGeom>
          <a:noFill/>
          <a:ln w="25400">
            <a:solidFill>
              <a:srgbClr val="400040"/>
            </a:solidFill>
            <a:round/>
            <a:headEnd/>
            <a:tailEnd/>
          </a:ln>
        </p:spPr>
        <p:txBody>
          <a:bodyPr/>
          <a:lstStyle/>
          <a:p>
            <a:endParaRPr lang="zh-CN" altLang="en-US"/>
          </a:p>
        </p:txBody>
      </p:sp>
      <p:sp>
        <p:nvSpPr>
          <p:cNvPr id="1301724" name="Rectangle 220"/>
          <p:cNvSpPr>
            <a:spLocks noChangeArrowheads="1"/>
          </p:cNvSpPr>
          <p:nvPr/>
        </p:nvSpPr>
        <p:spPr bwMode="auto">
          <a:xfrm>
            <a:off x="2755900" y="2568575"/>
            <a:ext cx="73025" cy="46038"/>
          </a:xfrm>
          <a:prstGeom prst="rect">
            <a:avLst/>
          </a:prstGeom>
          <a:noFill/>
          <a:ln w="25400">
            <a:noFill/>
            <a:miter lim="800000"/>
            <a:headEnd/>
            <a:tailEnd/>
          </a:ln>
        </p:spPr>
        <p:txBody>
          <a:bodyPr wrap="none" lIns="0" tIns="0" rIns="0" bIns="0">
            <a:spAutoFit/>
          </a:bodyPr>
          <a:lstStyle/>
          <a:p>
            <a:r>
              <a:rPr kumimoji="1" lang="en-US" altLang="zh-CN" sz="300"/>
              <a:t>10.0</a:t>
            </a:r>
            <a:endParaRPr kumimoji="1" lang="en-US" altLang="zh-CN" sz="2400">
              <a:latin typeface="Times New Roman" pitchFamily="18" charset="0"/>
            </a:endParaRPr>
          </a:p>
        </p:txBody>
      </p:sp>
      <p:sp>
        <p:nvSpPr>
          <p:cNvPr id="1301725" name="Freeform 221"/>
          <p:cNvSpPr>
            <a:spLocks/>
          </p:cNvSpPr>
          <p:nvPr/>
        </p:nvSpPr>
        <p:spPr bwMode="auto">
          <a:xfrm>
            <a:off x="2732088" y="2198688"/>
            <a:ext cx="1012825" cy="250825"/>
          </a:xfrm>
          <a:custGeom>
            <a:avLst/>
            <a:gdLst/>
            <a:ahLst/>
            <a:cxnLst>
              <a:cxn ang="0">
                <a:pos x="9" y="22"/>
              </a:cxn>
              <a:cxn ang="0">
                <a:pos x="19" y="25"/>
              </a:cxn>
              <a:cxn ang="0">
                <a:pos x="30" y="25"/>
              </a:cxn>
              <a:cxn ang="0">
                <a:pos x="40" y="25"/>
              </a:cxn>
              <a:cxn ang="0">
                <a:pos x="51" y="19"/>
              </a:cxn>
              <a:cxn ang="0">
                <a:pos x="61" y="18"/>
              </a:cxn>
              <a:cxn ang="0">
                <a:pos x="72" y="20"/>
              </a:cxn>
              <a:cxn ang="0">
                <a:pos x="82" y="21"/>
              </a:cxn>
              <a:cxn ang="0">
                <a:pos x="92" y="24"/>
              </a:cxn>
              <a:cxn ang="0">
                <a:pos x="103" y="24"/>
              </a:cxn>
              <a:cxn ang="0">
                <a:pos x="113" y="21"/>
              </a:cxn>
              <a:cxn ang="0">
                <a:pos x="124" y="12"/>
              </a:cxn>
              <a:cxn ang="0">
                <a:pos x="134" y="0"/>
              </a:cxn>
              <a:cxn ang="0">
                <a:pos x="145" y="5"/>
              </a:cxn>
              <a:cxn ang="0">
                <a:pos x="155" y="32"/>
              </a:cxn>
              <a:cxn ang="0">
                <a:pos x="165" y="73"/>
              </a:cxn>
              <a:cxn ang="0">
                <a:pos x="176" y="120"/>
              </a:cxn>
              <a:cxn ang="0">
                <a:pos x="186" y="151"/>
              </a:cxn>
              <a:cxn ang="0">
                <a:pos x="197" y="158"/>
              </a:cxn>
              <a:cxn ang="0">
                <a:pos x="207" y="150"/>
              </a:cxn>
              <a:cxn ang="0">
                <a:pos x="218" y="145"/>
              </a:cxn>
              <a:cxn ang="0">
                <a:pos x="228" y="144"/>
              </a:cxn>
              <a:cxn ang="0">
                <a:pos x="238" y="140"/>
              </a:cxn>
              <a:cxn ang="0">
                <a:pos x="249" y="127"/>
              </a:cxn>
              <a:cxn ang="0">
                <a:pos x="259" y="107"/>
              </a:cxn>
              <a:cxn ang="0">
                <a:pos x="270" y="85"/>
              </a:cxn>
              <a:cxn ang="0">
                <a:pos x="280" y="73"/>
              </a:cxn>
              <a:cxn ang="0">
                <a:pos x="291" y="71"/>
              </a:cxn>
              <a:cxn ang="0">
                <a:pos x="301" y="75"/>
              </a:cxn>
              <a:cxn ang="0">
                <a:pos x="311" y="80"/>
              </a:cxn>
              <a:cxn ang="0">
                <a:pos x="322" y="80"/>
              </a:cxn>
              <a:cxn ang="0">
                <a:pos x="332" y="72"/>
              </a:cxn>
              <a:cxn ang="0">
                <a:pos x="343" y="63"/>
              </a:cxn>
              <a:cxn ang="0">
                <a:pos x="353" y="53"/>
              </a:cxn>
              <a:cxn ang="0">
                <a:pos x="364" y="42"/>
              </a:cxn>
              <a:cxn ang="0">
                <a:pos x="374" y="36"/>
              </a:cxn>
              <a:cxn ang="0">
                <a:pos x="384" y="35"/>
              </a:cxn>
              <a:cxn ang="0">
                <a:pos x="395" y="34"/>
              </a:cxn>
              <a:cxn ang="0">
                <a:pos x="405" y="33"/>
              </a:cxn>
              <a:cxn ang="0">
                <a:pos x="416" y="31"/>
              </a:cxn>
              <a:cxn ang="0">
                <a:pos x="426" y="26"/>
              </a:cxn>
              <a:cxn ang="0">
                <a:pos x="437" y="27"/>
              </a:cxn>
              <a:cxn ang="0">
                <a:pos x="447" y="27"/>
              </a:cxn>
              <a:cxn ang="0">
                <a:pos x="457" y="25"/>
              </a:cxn>
              <a:cxn ang="0">
                <a:pos x="468" y="27"/>
              </a:cxn>
              <a:cxn ang="0">
                <a:pos x="478" y="35"/>
              </a:cxn>
              <a:cxn ang="0">
                <a:pos x="489" y="44"/>
              </a:cxn>
              <a:cxn ang="0">
                <a:pos x="499" y="46"/>
              </a:cxn>
              <a:cxn ang="0">
                <a:pos x="510" y="44"/>
              </a:cxn>
              <a:cxn ang="0">
                <a:pos x="520" y="42"/>
              </a:cxn>
              <a:cxn ang="0">
                <a:pos x="530" y="42"/>
              </a:cxn>
              <a:cxn ang="0">
                <a:pos x="541" y="42"/>
              </a:cxn>
              <a:cxn ang="0">
                <a:pos x="551" y="43"/>
              </a:cxn>
              <a:cxn ang="0">
                <a:pos x="562" y="43"/>
              </a:cxn>
              <a:cxn ang="0">
                <a:pos x="572" y="41"/>
              </a:cxn>
              <a:cxn ang="0">
                <a:pos x="583" y="39"/>
              </a:cxn>
              <a:cxn ang="0">
                <a:pos x="593" y="40"/>
              </a:cxn>
              <a:cxn ang="0">
                <a:pos x="603" y="41"/>
              </a:cxn>
              <a:cxn ang="0">
                <a:pos x="614" y="39"/>
              </a:cxn>
              <a:cxn ang="0">
                <a:pos x="624" y="37"/>
              </a:cxn>
              <a:cxn ang="0">
                <a:pos x="635" y="40"/>
              </a:cxn>
            </a:cxnLst>
            <a:rect l="0" t="0" r="r" b="b"/>
            <a:pathLst>
              <a:path w="638" h="158">
                <a:moveTo>
                  <a:pt x="0" y="18"/>
                </a:moveTo>
                <a:lnTo>
                  <a:pt x="1" y="19"/>
                </a:lnTo>
                <a:lnTo>
                  <a:pt x="2" y="19"/>
                </a:lnTo>
                <a:lnTo>
                  <a:pt x="3" y="20"/>
                </a:lnTo>
                <a:lnTo>
                  <a:pt x="4" y="20"/>
                </a:lnTo>
                <a:lnTo>
                  <a:pt x="6" y="21"/>
                </a:lnTo>
                <a:lnTo>
                  <a:pt x="7" y="21"/>
                </a:lnTo>
                <a:lnTo>
                  <a:pt x="8" y="21"/>
                </a:lnTo>
                <a:lnTo>
                  <a:pt x="9" y="22"/>
                </a:lnTo>
                <a:lnTo>
                  <a:pt x="10" y="22"/>
                </a:lnTo>
                <a:lnTo>
                  <a:pt x="11" y="24"/>
                </a:lnTo>
                <a:lnTo>
                  <a:pt x="12" y="24"/>
                </a:lnTo>
                <a:lnTo>
                  <a:pt x="14" y="24"/>
                </a:lnTo>
                <a:lnTo>
                  <a:pt x="15" y="24"/>
                </a:lnTo>
                <a:lnTo>
                  <a:pt x="16" y="24"/>
                </a:lnTo>
                <a:lnTo>
                  <a:pt x="17" y="25"/>
                </a:lnTo>
                <a:lnTo>
                  <a:pt x="18" y="25"/>
                </a:lnTo>
                <a:lnTo>
                  <a:pt x="19" y="25"/>
                </a:lnTo>
                <a:lnTo>
                  <a:pt x="21" y="25"/>
                </a:lnTo>
                <a:lnTo>
                  <a:pt x="22" y="25"/>
                </a:lnTo>
                <a:lnTo>
                  <a:pt x="23" y="25"/>
                </a:lnTo>
                <a:lnTo>
                  <a:pt x="24" y="25"/>
                </a:lnTo>
                <a:lnTo>
                  <a:pt x="25" y="25"/>
                </a:lnTo>
                <a:lnTo>
                  <a:pt x="26" y="25"/>
                </a:lnTo>
                <a:lnTo>
                  <a:pt x="28" y="25"/>
                </a:lnTo>
                <a:lnTo>
                  <a:pt x="29" y="25"/>
                </a:lnTo>
                <a:lnTo>
                  <a:pt x="30" y="25"/>
                </a:lnTo>
                <a:lnTo>
                  <a:pt x="31" y="25"/>
                </a:lnTo>
                <a:lnTo>
                  <a:pt x="32" y="25"/>
                </a:lnTo>
                <a:lnTo>
                  <a:pt x="33" y="25"/>
                </a:lnTo>
                <a:lnTo>
                  <a:pt x="35" y="25"/>
                </a:lnTo>
                <a:lnTo>
                  <a:pt x="36" y="25"/>
                </a:lnTo>
                <a:lnTo>
                  <a:pt x="37" y="25"/>
                </a:lnTo>
                <a:lnTo>
                  <a:pt x="38" y="25"/>
                </a:lnTo>
                <a:lnTo>
                  <a:pt x="39" y="25"/>
                </a:lnTo>
                <a:lnTo>
                  <a:pt x="40" y="25"/>
                </a:lnTo>
                <a:lnTo>
                  <a:pt x="41" y="25"/>
                </a:lnTo>
                <a:lnTo>
                  <a:pt x="43" y="24"/>
                </a:lnTo>
                <a:lnTo>
                  <a:pt x="44" y="24"/>
                </a:lnTo>
                <a:lnTo>
                  <a:pt x="45" y="22"/>
                </a:lnTo>
                <a:lnTo>
                  <a:pt x="46" y="22"/>
                </a:lnTo>
                <a:lnTo>
                  <a:pt x="47" y="21"/>
                </a:lnTo>
                <a:lnTo>
                  <a:pt x="48" y="20"/>
                </a:lnTo>
                <a:lnTo>
                  <a:pt x="50" y="20"/>
                </a:lnTo>
                <a:lnTo>
                  <a:pt x="51" y="19"/>
                </a:lnTo>
                <a:lnTo>
                  <a:pt x="52" y="19"/>
                </a:lnTo>
                <a:lnTo>
                  <a:pt x="53" y="18"/>
                </a:lnTo>
                <a:lnTo>
                  <a:pt x="54" y="18"/>
                </a:lnTo>
                <a:lnTo>
                  <a:pt x="55" y="18"/>
                </a:lnTo>
                <a:lnTo>
                  <a:pt x="57" y="18"/>
                </a:lnTo>
                <a:lnTo>
                  <a:pt x="58" y="17"/>
                </a:lnTo>
                <a:lnTo>
                  <a:pt x="59" y="17"/>
                </a:lnTo>
                <a:lnTo>
                  <a:pt x="60" y="18"/>
                </a:lnTo>
                <a:lnTo>
                  <a:pt x="61" y="18"/>
                </a:lnTo>
                <a:lnTo>
                  <a:pt x="62" y="18"/>
                </a:lnTo>
                <a:lnTo>
                  <a:pt x="63" y="18"/>
                </a:lnTo>
                <a:lnTo>
                  <a:pt x="65" y="18"/>
                </a:lnTo>
                <a:lnTo>
                  <a:pt x="66" y="19"/>
                </a:lnTo>
                <a:lnTo>
                  <a:pt x="67" y="19"/>
                </a:lnTo>
                <a:lnTo>
                  <a:pt x="68" y="19"/>
                </a:lnTo>
                <a:lnTo>
                  <a:pt x="69" y="20"/>
                </a:lnTo>
                <a:lnTo>
                  <a:pt x="70" y="20"/>
                </a:lnTo>
                <a:lnTo>
                  <a:pt x="72" y="20"/>
                </a:lnTo>
                <a:lnTo>
                  <a:pt x="73" y="20"/>
                </a:lnTo>
                <a:lnTo>
                  <a:pt x="74" y="20"/>
                </a:lnTo>
                <a:lnTo>
                  <a:pt x="75" y="20"/>
                </a:lnTo>
                <a:lnTo>
                  <a:pt x="76" y="20"/>
                </a:lnTo>
                <a:lnTo>
                  <a:pt x="77" y="20"/>
                </a:lnTo>
                <a:lnTo>
                  <a:pt x="79" y="21"/>
                </a:lnTo>
                <a:lnTo>
                  <a:pt x="80" y="21"/>
                </a:lnTo>
                <a:lnTo>
                  <a:pt x="81" y="21"/>
                </a:lnTo>
                <a:lnTo>
                  <a:pt x="82" y="21"/>
                </a:lnTo>
                <a:lnTo>
                  <a:pt x="83" y="21"/>
                </a:lnTo>
                <a:lnTo>
                  <a:pt x="84" y="21"/>
                </a:lnTo>
                <a:lnTo>
                  <a:pt x="85" y="21"/>
                </a:lnTo>
                <a:lnTo>
                  <a:pt x="87" y="22"/>
                </a:lnTo>
                <a:lnTo>
                  <a:pt x="88" y="22"/>
                </a:lnTo>
                <a:lnTo>
                  <a:pt x="89" y="22"/>
                </a:lnTo>
                <a:lnTo>
                  <a:pt x="90" y="22"/>
                </a:lnTo>
                <a:lnTo>
                  <a:pt x="91" y="24"/>
                </a:lnTo>
                <a:lnTo>
                  <a:pt x="92" y="24"/>
                </a:lnTo>
                <a:lnTo>
                  <a:pt x="94" y="24"/>
                </a:lnTo>
                <a:lnTo>
                  <a:pt x="95" y="24"/>
                </a:lnTo>
                <a:lnTo>
                  <a:pt x="96" y="24"/>
                </a:lnTo>
                <a:lnTo>
                  <a:pt x="97" y="24"/>
                </a:lnTo>
                <a:lnTo>
                  <a:pt x="98" y="24"/>
                </a:lnTo>
                <a:lnTo>
                  <a:pt x="99" y="24"/>
                </a:lnTo>
                <a:lnTo>
                  <a:pt x="101" y="24"/>
                </a:lnTo>
                <a:lnTo>
                  <a:pt x="102" y="24"/>
                </a:lnTo>
                <a:lnTo>
                  <a:pt x="103" y="24"/>
                </a:lnTo>
                <a:lnTo>
                  <a:pt x="104" y="24"/>
                </a:lnTo>
                <a:lnTo>
                  <a:pt x="105" y="24"/>
                </a:lnTo>
                <a:lnTo>
                  <a:pt x="106" y="24"/>
                </a:lnTo>
                <a:lnTo>
                  <a:pt x="108" y="24"/>
                </a:lnTo>
                <a:lnTo>
                  <a:pt x="109" y="22"/>
                </a:lnTo>
                <a:lnTo>
                  <a:pt x="110" y="22"/>
                </a:lnTo>
                <a:lnTo>
                  <a:pt x="111" y="22"/>
                </a:lnTo>
                <a:lnTo>
                  <a:pt x="112" y="21"/>
                </a:lnTo>
                <a:lnTo>
                  <a:pt x="113" y="21"/>
                </a:lnTo>
                <a:lnTo>
                  <a:pt x="114" y="20"/>
                </a:lnTo>
                <a:lnTo>
                  <a:pt x="116" y="20"/>
                </a:lnTo>
                <a:lnTo>
                  <a:pt x="117" y="19"/>
                </a:lnTo>
                <a:lnTo>
                  <a:pt x="118" y="19"/>
                </a:lnTo>
                <a:lnTo>
                  <a:pt x="119" y="18"/>
                </a:lnTo>
                <a:lnTo>
                  <a:pt x="120" y="17"/>
                </a:lnTo>
                <a:lnTo>
                  <a:pt x="121" y="15"/>
                </a:lnTo>
                <a:lnTo>
                  <a:pt x="123" y="14"/>
                </a:lnTo>
                <a:lnTo>
                  <a:pt x="124" y="12"/>
                </a:lnTo>
                <a:lnTo>
                  <a:pt x="125" y="11"/>
                </a:lnTo>
                <a:lnTo>
                  <a:pt x="126" y="10"/>
                </a:lnTo>
                <a:lnTo>
                  <a:pt x="127" y="8"/>
                </a:lnTo>
                <a:lnTo>
                  <a:pt x="128" y="6"/>
                </a:lnTo>
                <a:lnTo>
                  <a:pt x="130" y="5"/>
                </a:lnTo>
                <a:lnTo>
                  <a:pt x="131" y="4"/>
                </a:lnTo>
                <a:lnTo>
                  <a:pt x="132" y="3"/>
                </a:lnTo>
                <a:lnTo>
                  <a:pt x="133" y="1"/>
                </a:lnTo>
                <a:lnTo>
                  <a:pt x="134" y="0"/>
                </a:lnTo>
                <a:lnTo>
                  <a:pt x="135" y="0"/>
                </a:lnTo>
                <a:lnTo>
                  <a:pt x="136" y="0"/>
                </a:lnTo>
                <a:lnTo>
                  <a:pt x="138" y="0"/>
                </a:lnTo>
                <a:lnTo>
                  <a:pt x="139" y="0"/>
                </a:lnTo>
                <a:lnTo>
                  <a:pt x="140" y="0"/>
                </a:lnTo>
                <a:lnTo>
                  <a:pt x="141" y="1"/>
                </a:lnTo>
                <a:lnTo>
                  <a:pt x="142" y="3"/>
                </a:lnTo>
                <a:lnTo>
                  <a:pt x="143" y="4"/>
                </a:lnTo>
                <a:lnTo>
                  <a:pt x="145" y="5"/>
                </a:lnTo>
                <a:lnTo>
                  <a:pt x="146" y="7"/>
                </a:lnTo>
                <a:lnTo>
                  <a:pt x="147" y="10"/>
                </a:lnTo>
                <a:lnTo>
                  <a:pt x="148" y="12"/>
                </a:lnTo>
                <a:lnTo>
                  <a:pt x="149" y="14"/>
                </a:lnTo>
                <a:lnTo>
                  <a:pt x="150" y="18"/>
                </a:lnTo>
                <a:lnTo>
                  <a:pt x="152" y="21"/>
                </a:lnTo>
                <a:lnTo>
                  <a:pt x="153" y="25"/>
                </a:lnTo>
                <a:lnTo>
                  <a:pt x="154" y="28"/>
                </a:lnTo>
                <a:lnTo>
                  <a:pt x="155" y="32"/>
                </a:lnTo>
                <a:lnTo>
                  <a:pt x="156" y="36"/>
                </a:lnTo>
                <a:lnTo>
                  <a:pt x="157" y="40"/>
                </a:lnTo>
                <a:lnTo>
                  <a:pt x="159" y="44"/>
                </a:lnTo>
                <a:lnTo>
                  <a:pt x="160" y="49"/>
                </a:lnTo>
                <a:lnTo>
                  <a:pt x="161" y="54"/>
                </a:lnTo>
                <a:lnTo>
                  <a:pt x="162" y="58"/>
                </a:lnTo>
                <a:lnTo>
                  <a:pt x="163" y="64"/>
                </a:lnTo>
                <a:lnTo>
                  <a:pt x="164" y="69"/>
                </a:lnTo>
                <a:lnTo>
                  <a:pt x="165" y="73"/>
                </a:lnTo>
                <a:lnTo>
                  <a:pt x="167" y="78"/>
                </a:lnTo>
                <a:lnTo>
                  <a:pt x="168" y="84"/>
                </a:lnTo>
                <a:lnTo>
                  <a:pt x="169" y="89"/>
                </a:lnTo>
                <a:lnTo>
                  <a:pt x="170" y="94"/>
                </a:lnTo>
                <a:lnTo>
                  <a:pt x="171" y="99"/>
                </a:lnTo>
                <a:lnTo>
                  <a:pt x="172" y="105"/>
                </a:lnTo>
                <a:lnTo>
                  <a:pt x="174" y="109"/>
                </a:lnTo>
                <a:lnTo>
                  <a:pt x="175" y="114"/>
                </a:lnTo>
                <a:lnTo>
                  <a:pt x="176" y="120"/>
                </a:lnTo>
                <a:lnTo>
                  <a:pt x="177" y="123"/>
                </a:lnTo>
                <a:lnTo>
                  <a:pt x="178" y="128"/>
                </a:lnTo>
                <a:lnTo>
                  <a:pt x="179" y="133"/>
                </a:lnTo>
                <a:lnTo>
                  <a:pt x="181" y="136"/>
                </a:lnTo>
                <a:lnTo>
                  <a:pt x="182" y="140"/>
                </a:lnTo>
                <a:lnTo>
                  <a:pt x="183" y="143"/>
                </a:lnTo>
                <a:lnTo>
                  <a:pt x="184" y="147"/>
                </a:lnTo>
                <a:lnTo>
                  <a:pt x="185" y="149"/>
                </a:lnTo>
                <a:lnTo>
                  <a:pt x="186" y="151"/>
                </a:lnTo>
                <a:lnTo>
                  <a:pt x="187" y="154"/>
                </a:lnTo>
                <a:lnTo>
                  <a:pt x="189" y="155"/>
                </a:lnTo>
                <a:lnTo>
                  <a:pt x="190" y="157"/>
                </a:lnTo>
                <a:lnTo>
                  <a:pt x="191" y="157"/>
                </a:lnTo>
                <a:lnTo>
                  <a:pt x="192" y="158"/>
                </a:lnTo>
                <a:lnTo>
                  <a:pt x="193" y="158"/>
                </a:lnTo>
                <a:lnTo>
                  <a:pt x="194" y="158"/>
                </a:lnTo>
                <a:lnTo>
                  <a:pt x="196" y="158"/>
                </a:lnTo>
                <a:lnTo>
                  <a:pt x="197" y="158"/>
                </a:lnTo>
                <a:lnTo>
                  <a:pt x="198" y="157"/>
                </a:lnTo>
                <a:lnTo>
                  <a:pt x="199" y="156"/>
                </a:lnTo>
                <a:lnTo>
                  <a:pt x="200" y="156"/>
                </a:lnTo>
                <a:lnTo>
                  <a:pt x="201" y="155"/>
                </a:lnTo>
                <a:lnTo>
                  <a:pt x="203" y="154"/>
                </a:lnTo>
                <a:lnTo>
                  <a:pt x="204" y="152"/>
                </a:lnTo>
                <a:lnTo>
                  <a:pt x="205" y="151"/>
                </a:lnTo>
                <a:lnTo>
                  <a:pt x="206" y="150"/>
                </a:lnTo>
                <a:lnTo>
                  <a:pt x="207" y="150"/>
                </a:lnTo>
                <a:lnTo>
                  <a:pt x="208" y="149"/>
                </a:lnTo>
                <a:lnTo>
                  <a:pt x="209" y="148"/>
                </a:lnTo>
                <a:lnTo>
                  <a:pt x="211" y="148"/>
                </a:lnTo>
                <a:lnTo>
                  <a:pt x="212" y="147"/>
                </a:lnTo>
                <a:lnTo>
                  <a:pt x="213" y="147"/>
                </a:lnTo>
                <a:lnTo>
                  <a:pt x="214" y="145"/>
                </a:lnTo>
                <a:lnTo>
                  <a:pt x="215" y="145"/>
                </a:lnTo>
                <a:lnTo>
                  <a:pt x="216" y="145"/>
                </a:lnTo>
                <a:lnTo>
                  <a:pt x="218" y="145"/>
                </a:lnTo>
                <a:lnTo>
                  <a:pt x="219" y="145"/>
                </a:lnTo>
                <a:lnTo>
                  <a:pt x="220" y="145"/>
                </a:lnTo>
                <a:lnTo>
                  <a:pt x="221" y="144"/>
                </a:lnTo>
                <a:lnTo>
                  <a:pt x="222" y="144"/>
                </a:lnTo>
                <a:lnTo>
                  <a:pt x="223" y="144"/>
                </a:lnTo>
                <a:lnTo>
                  <a:pt x="225" y="144"/>
                </a:lnTo>
                <a:lnTo>
                  <a:pt x="226" y="144"/>
                </a:lnTo>
                <a:lnTo>
                  <a:pt x="227" y="144"/>
                </a:lnTo>
                <a:lnTo>
                  <a:pt x="228" y="144"/>
                </a:lnTo>
                <a:lnTo>
                  <a:pt x="229" y="144"/>
                </a:lnTo>
                <a:lnTo>
                  <a:pt x="230" y="143"/>
                </a:lnTo>
                <a:lnTo>
                  <a:pt x="232" y="143"/>
                </a:lnTo>
                <a:lnTo>
                  <a:pt x="233" y="143"/>
                </a:lnTo>
                <a:lnTo>
                  <a:pt x="234" y="142"/>
                </a:lnTo>
                <a:lnTo>
                  <a:pt x="235" y="142"/>
                </a:lnTo>
                <a:lnTo>
                  <a:pt x="236" y="141"/>
                </a:lnTo>
                <a:lnTo>
                  <a:pt x="237" y="140"/>
                </a:lnTo>
                <a:lnTo>
                  <a:pt x="238" y="140"/>
                </a:lnTo>
                <a:lnTo>
                  <a:pt x="240" y="139"/>
                </a:lnTo>
                <a:lnTo>
                  <a:pt x="241" y="137"/>
                </a:lnTo>
                <a:lnTo>
                  <a:pt x="242" y="136"/>
                </a:lnTo>
                <a:lnTo>
                  <a:pt x="243" y="135"/>
                </a:lnTo>
                <a:lnTo>
                  <a:pt x="244" y="134"/>
                </a:lnTo>
                <a:lnTo>
                  <a:pt x="245" y="132"/>
                </a:lnTo>
                <a:lnTo>
                  <a:pt x="247" y="130"/>
                </a:lnTo>
                <a:lnTo>
                  <a:pt x="248" y="129"/>
                </a:lnTo>
                <a:lnTo>
                  <a:pt x="249" y="127"/>
                </a:lnTo>
                <a:lnTo>
                  <a:pt x="250" y="125"/>
                </a:lnTo>
                <a:lnTo>
                  <a:pt x="251" y="123"/>
                </a:lnTo>
                <a:lnTo>
                  <a:pt x="252" y="121"/>
                </a:lnTo>
                <a:lnTo>
                  <a:pt x="254" y="119"/>
                </a:lnTo>
                <a:lnTo>
                  <a:pt x="255" y="116"/>
                </a:lnTo>
                <a:lnTo>
                  <a:pt x="256" y="114"/>
                </a:lnTo>
                <a:lnTo>
                  <a:pt x="257" y="112"/>
                </a:lnTo>
                <a:lnTo>
                  <a:pt x="258" y="109"/>
                </a:lnTo>
                <a:lnTo>
                  <a:pt x="259" y="107"/>
                </a:lnTo>
                <a:lnTo>
                  <a:pt x="260" y="105"/>
                </a:lnTo>
                <a:lnTo>
                  <a:pt x="262" y="103"/>
                </a:lnTo>
                <a:lnTo>
                  <a:pt x="263" y="99"/>
                </a:lnTo>
                <a:lnTo>
                  <a:pt x="264" y="97"/>
                </a:lnTo>
                <a:lnTo>
                  <a:pt x="265" y="94"/>
                </a:lnTo>
                <a:lnTo>
                  <a:pt x="266" y="92"/>
                </a:lnTo>
                <a:lnTo>
                  <a:pt x="267" y="90"/>
                </a:lnTo>
                <a:lnTo>
                  <a:pt x="269" y="87"/>
                </a:lnTo>
                <a:lnTo>
                  <a:pt x="270" y="85"/>
                </a:lnTo>
                <a:lnTo>
                  <a:pt x="271" y="84"/>
                </a:lnTo>
                <a:lnTo>
                  <a:pt x="272" y="82"/>
                </a:lnTo>
                <a:lnTo>
                  <a:pt x="273" y="80"/>
                </a:lnTo>
                <a:lnTo>
                  <a:pt x="274" y="79"/>
                </a:lnTo>
                <a:lnTo>
                  <a:pt x="276" y="77"/>
                </a:lnTo>
                <a:lnTo>
                  <a:pt x="277" y="76"/>
                </a:lnTo>
                <a:lnTo>
                  <a:pt x="278" y="75"/>
                </a:lnTo>
                <a:lnTo>
                  <a:pt x="279" y="75"/>
                </a:lnTo>
                <a:lnTo>
                  <a:pt x="280" y="73"/>
                </a:lnTo>
                <a:lnTo>
                  <a:pt x="281" y="73"/>
                </a:lnTo>
                <a:lnTo>
                  <a:pt x="282" y="72"/>
                </a:lnTo>
                <a:lnTo>
                  <a:pt x="284" y="72"/>
                </a:lnTo>
                <a:lnTo>
                  <a:pt x="285" y="72"/>
                </a:lnTo>
                <a:lnTo>
                  <a:pt x="286" y="71"/>
                </a:lnTo>
                <a:lnTo>
                  <a:pt x="287" y="71"/>
                </a:lnTo>
                <a:lnTo>
                  <a:pt x="288" y="71"/>
                </a:lnTo>
                <a:lnTo>
                  <a:pt x="289" y="71"/>
                </a:lnTo>
                <a:lnTo>
                  <a:pt x="291" y="71"/>
                </a:lnTo>
                <a:lnTo>
                  <a:pt x="292" y="72"/>
                </a:lnTo>
                <a:lnTo>
                  <a:pt x="293" y="72"/>
                </a:lnTo>
                <a:lnTo>
                  <a:pt x="294" y="72"/>
                </a:lnTo>
                <a:lnTo>
                  <a:pt x="295" y="72"/>
                </a:lnTo>
                <a:lnTo>
                  <a:pt x="296" y="73"/>
                </a:lnTo>
                <a:lnTo>
                  <a:pt x="298" y="73"/>
                </a:lnTo>
                <a:lnTo>
                  <a:pt x="299" y="73"/>
                </a:lnTo>
                <a:lnTo>
                  <a:pt x="300" y="75"/>
                </a:lnTo>
                <a:lnTo>
                  <a:pt x="301" y="75"/>
                </a:lnTo>
                <a:lnTo>
                  <a:pt x="302" y="76"/>
                </a:lnTo>
                <a:lnTo>
                  <a:pt x="303" y="76"/>
                </a:lnTo>
                <a:lnTo>
                  <a:pt x="305" y="77"/>
                </a:lnTo>
                <a:lnTo>
                  <a:pt x="306" y="77"/>
                </a:lnTo>
                <a:lnTo>
                  <a:pt x="307" y="78"/>
                </a:lnTo>
                <a:lnTo>
                  <a:pt x="308" y="78"/>
                </a:lnTo>
                <a:lnTo>
                  <a:pt x="309" y="79"/>
                </a:lnTo>
                <a:lnTo>
                  <a:pt x="310" y="79"/>
                </a:lnTo>
                <a:lnTo>
                  <a:pt x="311" y="80"/>
                </a:lnTo>
                <a:lnTo>
                  <a:pt x="313" y="80"/>
                </a:lnTo>
                <a:lnTo>
                  <a:pt x="314" y="80"/>
                </a:lnTo>
                <a:lnTo>
                  <a:pt x="315" y="82"/>
                </a:lnTo>
                <a:lnTo>
                  <a:pt x="316" y="82"/>
                </a:lnTo>
                <a:lnTo>
                  <a:pt x="317" y="82"/>
                </a:lnTo>
                <a:lnTo>
                  <a:pt x="318" y="82"/>
                </a:lnTo>
                <a:lnTo>
                  <a:pt x="320" y="82"/>
                </a:lnTo>
                <a:lnTo>
                  <a:pt x="321" y="80"/>
                </a:lnTo>
                <a:lnTo>
                  <a:pt x="322" y="80"/>
                </a:lnTo>
                <a:lnTo>
                  <a:pt x="323" y="80"/>
                </a:lnTo>
                <a:lnTo>
                  <a:pt x="324" y="79"/>
                </a:lnTo>
                <a:lnTo>
                  <a:pt x="325" y="78"/>
                </a:lnTo>
                <a:lnTo>
                  <a:pt x="327" y="78"/>
                </a:lnTo>
                <a:lnTo>
                  <a:pt x="328" y="77"/>
                </a:lnTo>
                <a:lnTo>
                  <a:pt x="329" y="76"/>
                </a:lnTo>
                <a:lnTo>
                  <a:pt x="330" y="75"/>
                </a:lnTo>
                <a:lnTo>
                  <a:pt x="331" y="73"/>
                </a:lnTo>
                <a:lnTo>
                  <a:pt x="332" y="72"/>
                </a:lnTo>
                <a:lnTo>
                  <a:pt x="333" y="71"/>
                </a:lnTo>
                <a:lnTo>
                  <a:pt x="335" y="70"/>
                </a:lnTo>
                <a:lnTo>
                  <a:pt x="336" y="70"/>
                </a:lnTo>
                <a:lnTo>
                  <a:pt x="337" y="69"/>
                </a:lnTo>
                <a:lnTo>
                  <a:pt x="338" y="68"/>
                </a:lnTo>
                <a:lnTo>
                  <a:pt x="339" y="67"/>
                </a:lnTo>
                <a:lnTo>
                  <a:pt x="340" y="65"/>
                </a:lnTo>
                <a:lnTo>
                  <a:pt x="342" y="64"/>
                </a:lnTo>
                <a:lnTo>
                  <a:pt x="343" y="63"/>
                </a:lnTo>
                <a:lnTo>
                  <a:pt x="344" y="62"/>
                </a:lnTo>
                <a:lnTo>
                  <a:pt x="345" y="61"/>
                </a:lnTo>
                <a:lnTo>
                  <a:pt x="346" y="60"/>
                </a:lnTo>
                <a:lnTo>
                  <a:pt x="347" y="58"/>
                </a:lnTo>
                <a:lnTo>
                  <a:pt x="349" y="57"/>
                </a:lnTo>
                <a:lnTo>
                  <a:pt x="350" y="56"/>
                </a:lnTo>
                <a:lnTo>
                  <a:pt x="351" y="55"/>
                </a:lnTo>
                <a:lnTo>
                  <a:pt x="352" y="54"/>
                </a:lnTo>
                <a:lnTo>
                  <a:pt x="353" y="53"/>
                </a:lnTo>
                <a:lnTo>
                  <a:pt x="354" y="51"/>
                </a:lnTo>
                <a:lnTo>
                  <a:pt x="356" y="50"/>
                </a:lnTo>
                <a:lnTo>
                  <a:pt x="357" y="49"/>
                </a:lnTo>
                <a:lnTo>
                  <a:pt x="358" y="48"/>
                </a:lnTo>
                <a:lnTo>
                  <a:pt x="359" y="47"/>
                </a:lnTo>
                <a:lnTo>
                  <a:pt x="360" y="46"/>
                </a:lnTo>
                <a:lnTo>
                  <a:pt x="361" y="44"/>
                </a:lnTo>
                <a:lnTo>
                  <a:pt x="362" y="43"/>
                </a:lnTo>
                <a:lnTo>
                  <a:pt x="364" y="42"/>
                </a:lnTo>
                <a:lnTo>
                  <a:pt x="365" y="41"/>
                </a:lnTo>
                <a:lnTo>
                  <a:pt x="366" y="41"/>
                </a:lnTo>
                <a:lnTo>
                  <a:pt x="367" y="40"/>
                </a:lnTo>
                <a:lnTo>
                  <a:pt x="368" y="39"/>
                </a:lnTo>
                <a:lnTo>
                  <a:pt x="369" y="39"/>
                </a:lnTo>
                <a:lnTo>
                  <a:pt x="371" y="37"/>
                </a:lnTo>
                <a:lnTo>
                  <a:pt x="372" y="37"/>
                </a:lnTo>
                <a:lnTo>
                  <a:pt x="373" y="36"/>
                </a:lnTo>
                <a:lnTo>
                  <a:pt x="374" y="36"/>
                </a:lnTo>
                <a:lnTo>
                  <a:pt x="375" y="36"/>
                </a:lnTo>
                <a:lnTo>
                  <a:pt x="376" y="35"/>
                </a:lnTo>
                <a:lnTo>
                  <a:pt x="378" y="35"/>
                </a:lnTo>
                <a:lnTo>
                  <a:pt x="379" y="35"/>
                </a:lnTo>
                <a:lnTo>
                  <a:pt x="380" y="35"/>
                </a:lnTo>
                <a:lnTo>
                  <a:pt x="381" y="35"/>
                </a:lnTo>
                <a:lnTo>
                  <a:pt x="382" y="35"/>
                </a:lnTo>
                <a:lnTo>
                  <a:pt x="383" y="35"/>
                </a:lnTo>
                <a:lnTo>
                  <a:pt x="384" y="35"/>
                </a:lnTo>
                <a:lnTo>
                  <a:pt x="386" y="35"/>
                </a:lnTo>
                <a:lnTo>
                  <a:pt x="387" y="35"/>
                </a:lnTo>
                <a:lnTo>
                  <a:pt x="388" y="35"/>
                </a:lnTo>
                <a:lnTo>
                  <a:pt x="389" y="35"/>
                </a:lnTo>
                <a:lnTo>
                  <a:pt x="390" y="35"/>
                </a:lnTo>
                <a:lnTo>
                  <a:pt x="391" y="34"/>
                </a:lnTo>
                <a:lnTo>
                  <a:pt x="393" y="34"/>
                </a:lnTo>
                <a:lnTo>
                  <a:pt x="394" y="34"/>
                </a:lnTo>
                <a:lnTo>
                  <a:pt x="395" y="34"/>
                </a:lnTo>
                <a:lnTo>
                  <a:pt x="396" y="34"/>
                </a:lnTo>
                <a:lnTo>
                  <a:pt x="397" y="34"/>
                </a:lnTo>
                <a:lnTo>
                  <a:pt x="398" y="33"/>
                </a:lnTo>
                <a:lnTo>
                  <a:pt x="400" y="33"/>
                </a:lnTo>
                <a:lnTo>
                  <a:pt x="401" y="33"/>
                </a:lnTo>
                <a:lnTo>
                  <a:pt x="402" y="33"/>
                </a:lnTo>
                <a:lnTo>
                  <a:pt x="403" y="33"/>
                </a:lnTo>
                <a:lnTo>
                  <a:pt x="404" y="33"/>
                </a:lnTo>
                <a:lnTo>
                  <a:pt x="405" y="33"/>
                </a:lnTo>
                <a:lnTo>
                  <a:pt x="406" y="33"/>
                </a:lnTo>
                <a:lnTo>
                  <a:pt x="408" y="33"/>
                </a:lnTo>
                <a:lnTo>
                  <a:pt x="409" y="33"/>
                </a:lnTo>
                <a:lnTo>
                  <a:pt x="410" y="33"/>
                </a:lnTo>
                <a:lnTo>
                  <a:pt x="411" y="32"/>
                </a:lnTo>
                <a:lnTo>
                  <a:pt x="412" y="32"/>
                </a:lnTo>
                <a:lnTo>
                  <a:pt x="413" y="32"/>
                </a:lnTo>
                <a:lnTo>
                  <a:pt x="415" y="31"/>
                </a:lnTo>
                <a:lnTo>
                  <a:pt x="416" y="31"/>
                </a:lnTo>
                <a:lnTo>
                  <a:pt x="417" y="29"/>
                </a:lnTo>
                <a:lnTo>
                  <a:pt x="418" y="29"/>
                </a:lnTo>
                <a:lnTo>
                  <a:pt x="419" y="28"/>
                </a:lnTo>
                <a:lnTo>
                  <a:pt x="420" y="28"/>
                </a:lnTo>
                <a:lnTo>
                  <a:pt x="422" y="27"/>
                </a:lnTo>
                <a:lnTo>
                  <a:pt x="423" y="27"/>
                </a:lnTo>
                <a:lnTo>
                  <a:pt x="424" y="27"/>
                </a:lnTo>
                <a:lnTo>
                  <a:pt x="425" y="27"/>
                </a:lnTo>
                <a:lnTo>
                  <a:pt x="426" y="26"/>
                </a:lnTo>
                <a:lnTo>
                  <a:pt x="427" y="26"/>
                </a:lnTo>
                <a:lnTo>
                  <a:pt x="429" y="26"/>
                </a:lnTo>
                <a:lnTo>
                  <a:pt x="430" y="26"/>
                </a:lnTo>
                <a:lnTo>
                  <a:pt x="431" y="26"/>
                </a:lnTo>
                <a:lnTo>
                  <a:pt x="432" y="26"/>
                </a:lnTo>
                <a:lnTo>
                  <a:pt x="433" y="26"/>
                </a:lnTo>
                <a:lnTo>
                  <a:pt x="434" y="26"/>
                </a:lnTo>
                <a:lnTo>
                  <a:pt x="435" y="27"/>
                </a:lnTo>
                <a:lnTo>
                  <a:pt x="437" y="27"/>
                </a:lnTo>
                <a:lnTo>
                  <a:pt x="438" y="27"/>
                </a:lnTo>
                <a:lnTo>
                  <a:pt x="439" y="27"/>
                </a:lnTo>
                <a:lnTo>
                  <a:pt x="440" y="27"/>
                </a:lnTo>
                <a:lnTo>
                  <a:pt x="441" y="27"/>
                </a:lnTo>
                <a:lnTo>
                  <a:pt x="442" y="27"/>
                </a:lnTo>
                <a:lnTo>
                  <a:pt x="444" y="27"/>
                </a:lnTo>
                <a:lnTo>
                  <a:pt x="445" y="27"/>
                </a:lnTo>
                <a:lnTo>
                  <a:pt x="446" y="27"/>
                </a:lnTo>
                <a:lnTo>
                  <a:pt x="447" y="27"/>
                </a:lnTo>
                <a:lnTo>
                  <a:pt x="448" y="27"/>
                </a:lnTo>
                <a:lnTo>
                  <a:pt x="449" y="26"/>
                </a:lnTo>
                <a:lnTo>
                  <a:pt x="451" y="26"/>
                </a:lnTo>
                <a:lnTo>
                  <a:pt x="452" y="26"/>
                </a:lnTo>
                <a:lnTo>
                  <a:pt x="453" y="26"/>
                </a:lnTo>
                <a:lnTo>
                  <a:pt x="454" y="26"/>
                </a:lnTo>
                <a:lnTo>
                  <a:pt x="455" y="26"/>
                </a:lnTo>
                <a:lnTo>
                  <a:pt x="456" y="25"/>
                </a:lnTo>
                <a:lnTo>
                  <a:pt x="457" y="25"/>
                </a:lnTo>
                <a:lnTo>
                  <a:pt x="459" y="25"/>
                </a:lnTo>
                <a:lnTo>
                  <a:pt x="460" y="25"/>
                </a:lnTo>
                <a:lnTo>
                  <a:pt x="461" y="25"/>
                </a:lnTo>
                <a:lnTo>
                  <a:pt x="462" y="25"/>
                </a:lnTo>
                <a:lnTo>
                  <a:pt x="463" y="25"/>
                </a:lnTo>
                <a:lnTo>
                  <a:pt x="464" y="26"/>
                </a:lnTo>
                <a:lnTo>
                  <a:pt x="466" y="26"/>
                </a:lnTo>
                <a:lnTo>
                  <a:pt x="467" y="26"/>
                </a:lnTo>
                <a:lnTo>
                  <a:pt x="468" y="27"/>
                </a:lnTo>
                <a:lnTo>
                  <a:pt x="469" y="27"/>
                </a:lnTo>
                <a:lnTo>
                  <a:pt x="470" y="28"/>
                </a:lnTo>
                <a:lnTo>
                  <a:pt x="471" y="29"/>
                </a:lnTo>
                <a:lnTo>
                  <a:pt x="473" y="29"/>
                </a:lnTo>
                <a:lnTo>
                  <a:pt x="474" y="31"/>
                </a:lnTo>
                <a:lnTo>
                  <a:pt x="475" y="32"/>
                </a:lnTo>
                <a:lnTo>
                  <a:pt x="476" y="33"/>
                </a:lnTo>
                <a:lnTo>
                  <a:pt x="477" y="34"/>
                </a:lnTo>
                <a:lnTo>
                  <a:pt x="478" y="35"/>
                </a:lnTo>
                <a:lnTo>
                  <a:pt x="479" y="36"/>
                </a:lnTo>
                <a:lnTo>
                  <a:pt x="481" y="37"/>
                </a:lnTo>
                <a:lnTo>
                  <a:pt x="482" y="40"/>
                </a:lnTo>
                <a:lnTo>
                  <a:pt x="483" y="40"/>
                </a:lnTo>
                <a:lnTo>
                  <a:pt x="484" y="41"/>
                </a:lnTo>
                <a:lnTo>
                  <a:pt x="485" y="42"/>
                </a:lnTo>
                <a:lnTo>
                  <a:pt x="486" y="43"/>
                </a:lnTo>
                <a:lnTo>
                  <a:pt x="488" y="44"/>
                </a:lnTo>
                <a:lnTo>
                  <a:pt x="489" y="44"/>
                </a:lnTo>
                <a:lnTo>
                  <a:pt x="490" y="46"/>
                </a:lnTo>
                <a:lnTo>
                  <a:pt x="491" y="46"/>
                </a:lnTo>
                <a:lnTo>
                  <a:pt x="492" y="47"/>
                </a:lnTo>
                <a:lnTo>
                  <a:pt x="493" y="47"/>
                </a:lnTo>
                <a:lnTo>
                  <a:pt x="495" y="47"/>
                </a:lnTo>
                <a:lnTo>
                  <a:pt x="496" y="47"/>
                </a:lnTo>
                <a:lnTo>
                  <a:pt x="497" y="47"/>
                </a:lnTo>
                <a:lnTo>
                  <a:pt x="498" y="47"/>
                </a:lnTo>
                <a:lnTo>
                  <a:pt x="499" y="46"/>
                </a:lnTo>
                <a:lnTo>
                  <a:pt x="500" y="46"/>
                </a:lnTo>
                <a:lnTo>
                  <a:pt x="502" y="46"/>
                </a:lnTo>
                <a:lnTo>
                  <a:pt x="503" y="46"/>
                </a:lnTo>
                <a:lnTo>
                  <a:pt x="504" y="46"/>
                </a:lnTo>
                <a:lnTo>
                  <a:pt x="505" y="44"/>
                </a:lnTo>
                <a:lnTo>
                  <a:pt x="506" y="44"/>
                </a:lnTo>
                <a:lnTo>
                  <a:pt x="507" y="44"/>
                </a:lnTo>
                <a:lnTo>
                  <a:pt x="508" y="44"/>
                </a:lnTo>
                <a:lnTo>
                  <a:pt x="510" y="44"/>
                </a:lnTo>
                <a:lnTo>
                  <a:pt x="511" y="43"/>
                </a:lnTo>
                <a:lnTo>
                  <a:pt x="512" y="43"/>
                </a:lnTo>
                <a:lnTo>
                  <a:pt x="513" y="43"/>
                </a:lnTo>
                <a:lnTo>
                  <a:pt x="514" y="43"/>
                </a:lnTo>
                <a:lnTo>
                  <a:pt x="515" y="43"/>
                </a:lnTo>
                <a:lnTo>
                  <a:pt x="517" y="42"/>
                </a:lnTo>
                <a:lnTo>
                  <a:pt x="518" y="42"/>
                </a:lnTo>
                <a:lnTo>
                  <a:pt x="519" y="42"/>
                </a:lnTo>
                <a:lnTo>
                  <a:pt x="520" y="42"/>
                </a:lnTo>
                <a:lnTo>
                  <a:pt x="521" y="42"/>
                </a:lnTo>
                <a:lnTo>
                  <a:pt x="522" y="42"/>
                </a:lnTo>
                <a:lnTo>
                  <a:pt x="524" y="42"/>
                </a:lnTo>
                <a:lnTo>
                  <a:pt x="525" y="42"/>
                </a:lnTo>
                <a:lnTo>
                  <a:pt x="526" y="42"/>
                </a:lnTo>
                <a:lnTo>
                  <a:pt x="527" y="42"/>
                </a:lnTo>
                <a:lnTo>
                  <a:pt x="528" y="42"/>
                </a:lnTo>
                <a:lnTo>
                  <a:pt x="529" y="42"/>
                </a:lnTo>
                <a:lnTo>
                  <a:pt x="530" y="42"/>
                </a:lnTo>
                <a:lnTo>
                  <a:pt x="532" y="42"/>
                </a:lnTo>
                <a:lnTo>
                  <a:pt x="533" y="42"/>
                </a:lnTo>
                <a:lnTo>
                  <a:pt x="534" y="42"/>
                </a:lnTo>
                <a:lnTo>
                  <a:pt x="535" y="42"/>
                </a:lnTo>
                <a:lnTo>
                  <a:pt x="536" y="42"/>
                </a:lnTo>
                <a:lnTo>
                  <a:pt x="537" y="42"/>
                </a:lnTo>
                <a:lnTo>
                  <a:pt x="539" y="42"/>
                </a:lnTo>
                <a:lnTo>
                  <a:pt x="540" y="42"/>
                </a:lnTo>
                <a:lnTo>
                  <a:pt x="541" y="42"/>
                </a:lnTo>
                <a:lnTo>
                  <a:pt x="542" y="42"/>
                </a:lnTo>
                <a:lnTo>
                  <a:pt x="543" y="42"/>
                </a:lnTo>
                <a:lnTo>
                  <a:pt x="544" y="42"/>
                </a:lnTo>
                <a:lnTo>
                  <a:pt x="546" y="42"/>
                </a:lnTo>
                <a:lnTo>
                  <a:pt x="547" y="42"/>
                </a:lnTo>
                <a:lnTo>
                  <a:pt x="548" y="42"/>
                </a:lnTo>
                <a:lnTo>
                  <a:pt x="549" y="43"/>
                </a:lnTo>
                <a:lnTo>
                  <a:pt x="550" y="43"/>
                </a:lnTo>
                <a:lnTo>
                  <a:pt x="551" y="43"/>
                </a:lnTo>
                <a:lnTo>
                  <a:pt x="553" y="43"/>
                </a:lnTo>
                <a:lnTo>
                  <a:pt x="554" y="43"/>
                </a:lnTo>
                <a:lnTo>
                  <a:pt x="555" y="43"/>
                </a:lnTo>
                <a:lnTo>
                  <a:pt x="556" y="43"/>
                </a:lnTo>
                <a:lnTo>
                  <a:pt x="557" y="44"/>
                </a:lnTo>
                <a:lnTo>
                  <a:pt x="558" y="44"/>
                </a:lnTo>
                <a:lnTo>
                  <a:pt x="559" y="43"/>
                </a:lnTo>
                <a:lnTo>
                  <a:pt x="561" y="43"/>
                </a:lnTo>
                <a:lnTo>
                  <a:pt x="562" y="43"/>
                </a:lnTo>
                <a:lnTo>
                  <a:pt x="563" y="43"/>
                </a:lnTo>
                <a:lnTo>
                  <a:pt x="564" y="43"/>
                </a:lnTo>
                <a:lnTo>
                  <a:pt x="565" y="43"/>
                </a:lnTo>
                <a:lnTo>
                  <a:pt x="566" y="42"/>
                </a:lnTo>
                <a:lnTo>
                  <a:pt x="568" y="42"/>
                </a:lnTo>
                <a:lnTo>
                  <a:pt x="569" y="42"/>
                </a:lnTo>
                <a:lnTo>
                  <a:pt x="570" y="42"/>
                </a:lnTo>
                <a:lnTo>
                  <a:pt x="571" y="41"/>
                </a:lnTo>
                <a:lnTo>
                  <a:pt x="572" y="41"/>
                </a:lnTo>
                <a:lnTo>
                  <a:pt x="573" y="41"/>
                </a:lnTo>
                <a:lnTo>
                  <a:pt x="575" y="41"/>
                </a:lnTo>
                <a:lnTo>
                  <a:pt x="576" y="40"/>
                </a:lnTo>
                <a:lnTo>
                  <a:pt x="577" y="40"/>
                </a:lnTo>
                <a:lnTo>
                  <a:pt x="578" y="40"/>
                </a:lnTo>
                <a:lnTo>
                  <a:pt x="579" y="40"/>
                </a:lnTo>
                <a:lnTo>
                  <a:pt x="580" y="40"/>
                </a:lnTo>
                <a:lnTo>
                  <a:pt x="581" y="39"/>
                </a:lnTo>
                <a:lnTo>
                  <a:pt x="583" y="39"/>
                </a:lnTo>
                <a:lnTo>
                  <a:pt x="584" y="39"/>
                </a:lnTo>
                <a:lnTo>
                  <a:pt x="585" y="39"/>
                </a:lnTo>
                <a:lnTo>
                  <a:pt x="586" y="39"/>
                </a:lnTo>
                <a:lnTo>
                  <a:pt x="587" y="39"/>
                </a:lnTo>
                <a:lnTo>
                  <a:pt x="588" y="40"/>
                </a:lnTo>
                <a:lnTo>
                  <a:pt x="590" y="40"/>
                </a:lnTo>
                <a:lnTo>
                  <a:pt x="591" y="40"/>
                </a:lnTo>
                <a:lnTo>
                  <a:pt x="592" y="40"/>
                </a:lnTo>
                <a:lnTo>
                  <a:pt x="593" y="40"/>
                </a:lnTo>
                <a:lnTo>
                  <a:pt x="594" y="40"/>
                </a:lnTo>
                <a:lnTo>
                  <a:pt x="595" y="40"/>
                </a:lnTo>
                <a:lnTo>
                  <a:pt x="597" y="41"/>
                </a:lnTo>
                <a:lnTo>
                  <a:pt x="598" y="41"/>
                </a:lnTo>
                <a:lnTo>
                  <a:pt x="599" y="41"/>
                </a:lnTo>
                <a:lnTo>
                  <a:pt x="600" y="41"/>
                </a:lnTo>
                <a:lnTo>
                  <a:pt x="601" y="41"/>
                </a:lnTo>
                <a:lnTo>
                  <a:pt x="602" y="41"/>
                </a:lnTo>
                <a:lnTo>
                  <a:pt x="603" y="41"/>
                </a:lnTo>
                <a:lnTo>
                  <a:pt x="605" y="41"/>
                </a:lnTo>
                <a:lnTo>
                  <a:pt x="606" y="40"/>
                </a:lnTo>
                <a:lnTo>
                  <a:pt x="607" y="40"/>
                </a:lnTo>
                <a:lnTo>
                  <a:pt x="608" y="40"/>
                </a:lnTo>
                <a:lnTo>
                  <a:pt x="609" y="40"/>
                </a:lnTo>
                <a:lnTo>
                  <a:pt x="610" y="39"/>
                </a:lnTo>
                <a:lnTo>
                  <a:pt x="612" y="39"/>
                </a:lnTo>
                <a:lnTo>
                  <a:pt x="613" y="39"/>
                </a:lnTo>
                <a:lnTo>
                  <a:pt x="614" y="39"/>
                </a:lnTo>
                <a:lnTo>
                  <a:pt x="615" y="37"/>
                </a:lnTo>
                <a:lnTo>
                  <a:pt x="616" y="37"/>
                </a:lnTo>
                <a:lnTo>
                  <a:pt x="617" y="37"/>
                </a:lnTo>
                <a:lnTo>
                  <a:pt x="619" y="37"/>
                </a:lnTo>
                <a:lnTo>
                  <a:pt x="620" y="37"/>
                </a:lnTo>
                <a:lnTo>
                  <a:pt x="621" y="37"/>
                </a:lnTo>
                <a:lnTo>
                  <a:pt x="622" y="37"/>
                </a:lnTo>
                <a:lnTo>
                  <a:pt x="623" y="37"/>
                </a:lnTo>
                <a:lnTo>
                  <a:pt x="624" y="37"/>
                </a:lnTo>
                <a:lnTo>
                  <a:pt x="626" y="37"/>
                </a:lnTo>
                <a:lnTo>
                  <a:pt x="627" y="39"/>
                </a:lnTo>
                <a:lnTo>
                  <a:pt x="628" y="39"/>
                </a:lnTo>
                <a:lnTo>
                  <a:pt x="629" y="39"/>
                </a:lnTo>
                <a:lnTo>
                  <a:pt x="630" y="39"/>
                </a:lnTo>
                <a:lnTo>
                  <a:pt x="631" y="39"/>
                </a:lnTo>
                <a:lnTo>
                  <a:pt x="632" y="40"/>
                </a:lnTo>
                <a:lnTo>
                  <a:pt x="634" y="40"/>
                </a:lnTo>
                <a:lnTo>
                  <a:pt x="635" y="40"/>
                </a:lnTo>
                <a:lnTo>
                  <a:pt x="636" y="40"/>
                </a:lnTo>
                <a:lnTo>
                  <a:pt x="637" y="40"/>
                </a:lnTo>
                <a:lnTo>
                  <a:pt x="638" y="40"/>
                </a:lnTo>
              </a:path>
            </a:pathLst>
          </a:custGeom>
          <a:noFill/>
          <a:ln w="25400">
            <a:solidFill>
              <a:srgbClr val="FF0000"/>
            </a:solidFill>
            <a:prstDash val="solid"/>
            <a:round/>
            <a:headEnd/>
            <a:tailEnd/>
          </a:ln>
        </p:spPr>
        <p:txBody>
          <a:bodyPr/>
          <a:lstStyle/>
          <a:p>
            <a:endParaRPr lang="zh-CN" altLang="en-US"/>
          </a:p>
        </p:txBody>
      </p:sp>
      <p:sp>
        <p:nvSpPr>
          <p:cNvPr id="1301726" name="Freeform 222"/>
          <p:cNvSpPr>
            <a:spLocks/>
          </p:cNvSpPr>
          <p:nvPr/>
        </p:nvSpPr>
        <p:spPr bwMode="auto">
          <a:xfrm>
            <a:off x="2732088" y="2171700"/>
            <a:ext cx="1012825" cy="261938"/>
          </a:xfrm>
          <a:custGeom>
            <a:avLst/>
            <a:gdLst/>
            <a:ahLst/>
            <a:cxnLst>
              <a:cxn ang="0">
                <a:pos x="9" y="32"/>
              </a:cxn>
              <a:cxn ang="0">
                <a:pos x="19" y="34"/>
              </a:cxn>
              <a:cxn ang="0">
                <a:pos x="30" y="35"/>
              </a:cxn>
              <a:cxn ang="0">
                <a:pos x="40" y="35"/>
              </a:cxn>
              <a:cxn ang="0">
                <a:pos x="51" y="34"/>
              </a:cxn>
              <a:cxn ang="0">
                <a:pos x="61" y="34"/>
              </a:cxn>
              <a:cxn ang="0">
                <a:pos x="72" y="36"/>
              </a:cxn>
              <a:cxn ang="0">
                <a:pos x="82" y="38"/>
              </a:cxn>
              <a:cxn ang="0">
                <a:pos x="92" y="38"/>
              </a:cxn>
              <a:cxn ang="0">
                <a:pos x="103" y="38"/>
              </a:cxn>
              <a:cxn ang="0">
                <a:pos x="113" y="36"/>
              </a:cxn>
              <a:cxn ang="0">
                <a:pos x="124" y="22"/>
              </a:cxn>
              <a:cxn ang="0">
                <a:pos x="134" y="6"/>
              </a:cxn>
              <a:cxn ang="0">
                <a:pos x="145" y="0"/>
              </a:cxn>
              <a:cxn ang="0">
                <a:pos x="155" y="22"/>
              </a:cxn>
              <a:cxn ang="0">
                <a:pos x="165" y="66"/>
              </a:cxn>
              <a:cxn ang="0">
                <a:pos x="176" y="115"/>
              </a:cxn>
              <a:cxn ang="0">
                <a:pos x="186" y="153"/>
              </a:cxn>
              <a:cxn ang="0">
                <a:pos x="197" y="165"/>
              </a:cxn>
              <a:cxn ang="0">
                <a:pos x="207" y="158"/>
              </a:cxn>
              <a:cxn ang="0">
                <a:pos x="218" y="150"/>
              </a:cxn>
              <a:cxn ang="0">
                <a:pos x="228" y="142"/>
              </a:cxn>
              <a:cxn ang="0">
                <a:pos x="238" y="131"/>
              </a:cxn>
              <a:cxn ang="0">
                <a:pos x="249" y="117"/>
              </a:cxn>
              <a:cxn ang="0">
                <a:pos x="259" y="96"/>
              </a:cxn>
              <a:cxn ang="0">
                <a:pos x="270" y="70"/>
              </a:cxn>
              <a:cxn ang="0">
                <a:pos x="280" y="44"/>
              </a:cxn>
              <a:cxn ang="0">
                <a:pos x="291" y="34"/>
              </a:cxn>
              <a:cxn ang="0">
                <a:pos x="301" y="32"/>
              </a:cxn>
              <a:cxn ang="0">
                <a:pos x="311" y="37"/>
              </a:cxn>
              <a:cxn ang="0">
                <a:pos x="322" y="42"/>
              </a:cxn>
              <a:cxn ang="0">
                <a:pos x="332" y="41"/>
              </a:cxn>
              <a:cxn ang="0">
                <a:pos x="343" y="37"/>
              </a:cxn>
              <a:cxn ang="0">
                <a:pos x="353" y="35"/>
              </a:cxn>
              <a:cxn ang="0">
                <a:pos x="364" y="34"/>
              </a:cxn>
              <a:cxn ang="0">
                <a:pos x="374" y="28"/>
              </a:cxn>
              <a:cxn ang="0">
                <a:pos x="384" y="22"/>
              </a:cxn>
              <a:cxn ang="0">
                <a:pos x="395" y="21"/>
              </a:cxn>
              <a:cxn ang="0">
                <a:pos x="405" y="20"/>
              </a:cxn>
              <a:cxn ang="0">
                <a:pos x="416" y="22"/>
              </a:cxn>
              <a:cxn ang="0">
                <a:pos x="426" y="23"/>
              </a:cxn>
              <a:cxn ang="0">
                <a:pos x="437" y="22"/>
              </a:cxn>
              <a:cxn ang="0">
                <a:pos x="447" y="25"/>
              </a:cxn>
              <a:cxn ang="0">
                <a:pos x="457" y="28"/>
              </a:cxn>
              <a:cxn ang="0">
                <a:pos x="468" y="30"/>
              </a:cxn>
              <a:cxn ang="0">
                <a:pos x="478" y="35"/>
              </a:cxn>
              <a:cxn ang="0">
                <a:pos x="489" y="39"/>
              </a:cxn>
              <a:cxn ang="0">
                <a:pos x="499" y="43"/>
              </a:cxn>
              <a:cxn ang="0">
                <a:pos x="510" y="45"/>
              </a:cxn>
              <a:cxn ang="0">
                <a:pos x="520" y="48"/>
              </a:cxn>
              <a:cxn ang="0">
                <a:pos x="530" y="51"/>
              </a:cxn>
              <a:cxn ang="0">
                <a:pos x="541" y="51"/>
              </a:cxn>
              <a:cxn ang="0">
                <a:pos x="551" y="58"/>
              </a:cxn>
              <a:cxn ang="0">
                <a:pos x="562" y="61"/>
              </a:cxn>
              <a:cxn ang="0">
                <a:pos x="572" y="58"/>
              </a:cxn>
              <a:cxn ang="0">
                <a:pos x="583" y="57"/>
              </a:cxn>
              <a:cxn ang="0">
                <a:pos x="593" y="58"/>
              </a:cxn>
              <a:cxn ang="0">
                <a:pos x="603" y="60"/>
              </a:cxn>
              <a:cxn ang="0">
                <a:pos x="614" y="63"/>
              </a:cxn>
              <a:cxn ang="0">
                <a:pos x="624" y="63"/>
              </a:cxn>
              <a:cxn ang="0">
                <a:pos x="635" y="63"/>
              </a:cxn>
            </a:cxnLst>
            <a:rect l="0" t="0" r="r" b="b"/>
            <a:pathLst>
              <a:path w="638" h="165">
                <a:moveTo>
                  <a:pt x="0" y="36"/>
                </a:moveTo>
                <a:lnTo>
                  <a:pt x="1" y="35"/>
                </a:lnTo>
                <a:lnTo>
                  <a:pt x="2" y="35"/>
                </a:lnTo>
                <a:lnTo>
                  <a:pt x="3" y="35"/>
                </a:lnTo>
                <a:lnTo>
                  <a:pt x="4" y="34"/>
                </a:lnTo>
                <a:lnTo>
                  <a:pt x="6" y="34"/>
                </a:lnTo>
                <a:lnTo>
                  <a:pt x="7" y="34"/>
                </a:lnTo>
                <a:lnTo>
                  <a:pt x="8" y="32"/>
                </a:lnTo>
                <a:lnTo>
                  <a:pt x="9" y="32"/>
                </a:lnTo>
                <a:lnTo>
                  <a:pt x="10" y="32"/>
                </a:lnTo>
                <a:lnTo>
                  <a:pt x="11" y="32"/>
                </a:lnTo>
                <a:lnTo>
                  <a:pt x="12" y="32"/>
                </a:lnTo>
                <a:lnTo>
                  <a:pt x="14" y="32"/>
                </a:lnTo>
                <a:lnTo>
                  <a:pt x="15" y="32"/>
                </a:lnTo>
                <a:lnTo>
                  <a:pt x="16" y="34"/>
                </a:lnTo>
                <a:lnTo>
                  <a:pt x="17" y="34"/>
                </a:lnTo>
                <a:lnTo>
                  <a:pt x="18" y="34"/>
                </a:lnTo>
                <a:lnTo>
                  <a:pt x="19" y="34"/>
                </a:lnTo>
                <a:lnTo>
                  <a:pt x="21" y="35"/>
                </a:lnTo>
                <a:lnTo>
                  <a:pt x="22" y="35"/>
                </a:lnTo>
                <a:lnTo>
                  <a:pt x="23" y="35"/>
                </a:lnTo>
                <a:lnTo>
                  <a:pt x="24" y="35"/>
                </a:lnTo>
                <a:lnTo>
                  <a:pt x="25" y="35"/>
                </a:lnTo>
                <a:lnTo>
                  <a:pt x="26" y="35"/>
                </a:lnTo>
                <a:lnTo>
                  <a:pt x="28" y="35"/>
                </a:lnTo>
                <a:lnTo>
                  <a:pt x="29" y="35"/>
                </a:lnTo>
                <a:lnTo>
                  <a:pt x="30" y="35"/>
                </a:lnTo>
                <a:lnTo>
                  <a:pt x="31" y="35"/>
                </a:lnTo>
                <a:lnTo>
                  <a:pt x="32" y="35"/>
                </a:lnTo>
                <a:lnTo>
                  <a:pt x="33" y="35"/>
                </a:lnTo>
                <a:lnTo>
                  <a:pt x="35" y="35"/>
                </a:lnTo>
                <a:lnTo>
                  <a:pt x="36" y="35"/>
                </a:lnTo>
                <a:lnTo>
                  <a:pt x="37" y="35"/>
                </a:lnTo>
                <a:lnTo>
                  <a:pt x="38" y="35"/>
                </a:lnTo>
                <a:lnTo>
                  <a:pt x="39" y="35"/>
                </a:lnTo>
                <a:lnTo>
                  <a:pt x="40" y="35"/>
                </a:lnTo>
                <a:lnTo>
                  <a:pt x="41" y="35"/>
                </a:lnTo>
                <a:lnTo>
                  <a:pt x="43" y="35"/>
                </a:lnTo>
                <a:lnTo>
                  <a:pt x="44" y="34"/>
                </a:lnTo>
                <a:lnTo>
                  <a:pt x="45" y="34"/>
                </a:lnTo>
                <a:lnTo>
                  <a:pt x="46" y="34"/>
                </a:lnTo>
                <a:lnTo>
                  <a:pt x="47" y="34"/>
                </a:lnTo>
                <a:lnTo>
                  <a:pt x="48" y="34"/>
                </a:lnTo>
                <a:lnTo>
                  <a:pt x="50" y="34"/>
                </a:lnTo>
                <a:lnTo>
                  <a:pt x="51" y="34"/>
                </a:lnTo>
                <a:lnTo>
                  <a:pt x="52" y="34"/>
                </a:lnTo>
                <a:lnTo>
                  <a:pt x="53" y="32"/>
                </a:lnTo>
                <a:lnTo>
                  <a:pt x="54" y="32"/>
                </a:lnTo>
                <a:lnTo>
                  <a:pt x="55" y="34"/>
                </a:lnTo>
                <a:lnTo>
                  <a:pt x="57" y="34"/>
                </a:lnTo>
                <a:lnTo>
                  <a:pt x="58" y="34"/>
                </a:lnTo>
                <a:lnTo>
                  <a:pt x="59" y="34"/>
                </a:lnTo>
                <a:lnTo>
                  <a:pt x="60" y="34"/>
                </a:lnTo>
                <a:lnTo>
                  <a:pt x="61" y="34"/>
                </a:lnTo>
                <a:lnTo>
                  <a:pt x="62" y="34"/>
                </a:lnTo>
                <a:lnTo>
                  <a:pt x="63" y="34"/>
                </a:lnTo>
                <a:lnTo>
                  <a:pt x="65" y="35"/>
                </a:lnTo>
                <a:lnTo>
                  <a:pt x="66" y="35"/>
                </a:lnTo>
                <a:lnTo>
                  <a:pt x="67" y="35"/>
                </a:lnTo>
                <a:lnTo>
                  <a:pt x="68" y="35"/>
                </a:lnTo>
                <a:lnTo>
                  <a:pt x="69" y="36"/>
                </a:lnTo>
                <a:lnTo>
                  <a:pt x="70" y="36"/>
                </a:lnTo>
                <a:lnTo>
                  <a:pt x="72" y="36"/>
                </a:lnTo>
                <a:lnTo>
                  <a:pt x="73" y="36"/>
                </a:lnTo>
                <a:lnTo>
                  <a:pt x="74" y="37"/>
                </a:lnTo>
                <a:lnTo>
                  <a:pt x="75" y="37"/>
                </a:lnTo>
                <a:lnTo>
                  <a:pt x="76" y="37"/>
                </a:lnTo>
                <a:lnTo>
                  <a:pt x="77" y="37"/>
                </a:lnTo>
                <a:lnTo>
                  <a:pt x="79" y="38"/>
                </a:lnTo>
                <a:lnTo>
                  <a:pt x="80" y="38"/>
                </a:lnTo>
                <a:lnTo>
                  <a:pt x="81" y="38"/>
                </a:lnTo>
                <a:lnTo>
                  <a:pt x="82" y="38"/>
                </a:lnTo>
                <a:lnTo>
                  <a:pt x="83" y="38"/>
                </a:lnTo>
                <a:lnTo>
                  <a:pt x="84" y="38"/>
                </a:lnTo>
                <a:lnTo>
                  <a:pt x="85" y="38"/>
                </a:lnTo>
                <a:lnTo>
                  <a:pt x="87" y="38"/>
                </a:lnTo>
                <a:lnTo>
                  <a:pt x="88" y="38"/>
                </a:lnTo>
                <a:lnTo>
                  <a:pt x="89" y="38"/>
                </a:lnTo>
                <a:lnTo>
                  <a:pt x="90" y="38"/>
                </a:lnTo>
                <a:lnTo>
                  <a:pt x="91" y="38"/>
                </a:lnTo>
                <a:lnTo>
                  <a:pt x="92" y="38"/>
                </a:lnTo>
                <a:lnTo>
                  <a:pt x="94" y="38"/>
                </a:lnTo>
                <a:lnTo>
                  <a:pt x="95" y="38"/>
                </a:lnTo>
                <a:lnTo>
                  <a:pt x="96" y="38"/>
                </a:lnTo>
                <a:lnTo>
                  <a:pt x="97" y="38"/>
                </a:lnTo>
                <a:lnTo>
                  <a:pt x="98" y="38"/>
                </a:lnTo>
                <a:lnTo>
                  <a:pt x="99" y="38"/>
                </a:lnTo>
                <a:lnTo>
                  <a:pt x="101" y="38"/>
                </a:lnTo>
                <a:lnTo>
                  <a:pt x="102" y="38"/>
                </a:lnTo>
                <a:lnTo>
                  <a:pt x="103" y="38"/>
                </a:lnTo>
                <a:lnTo>
                  <a:pt x="104" y="38"/>
                </a:lnTo>
                <a:lnTo>
                  <a:pt x="105" y="38"/>
                </a:lnTo>
                <a:lnTo>
                  <a:pt x="106" y="38"/>
                </a:lnTo>
                <a:lnTo>
                  <a:pt x="108" y="38"/>
                </a:lnTo>
                <a:lnTo>
                  <a:pt x="109" y="38"/>
                </a:lnTo>
                <a:lnTo>
                  <a:pt x="110" y="37"/>
                </a:lnTo>
                <a:lnTo>
                  <a:pt x="111" y="37"/>
                </a:lnTo>
                <a:lnTo>
                  <a:pt x="112" y="37"/>
                </a:lnTo>
                <a:lnTo>
                  <a:pt x="113" y="36"/>
                </a:lnTo>
                <a:lnTo>
                  <a:pt x="114" y="35"/>
                </a:lnTo>
                <a:lnTo>
                  <a:pt x="116" y="34"/>
                </a:lnTo>
                <a:lnTo>
                  <a:pt x="117" y="32"/>
                </a:lnTo>
                <a:lnTo>
                  <a:pt x="118" y="31"/>
                </a:lnTo>
                <a:lnTo>
                  <a:pt x="119" y="29"/>
                </a:lnTo>
                <a:lnTo>
                  <a:pt x="120" y="28"/>
                </a:lnTo>
                <a:lnTo>
                  <a:pt x="121" y="25"/>
                </a:lnTo>
                <a:lnTo>
                  <a:pt x="123" y="24"/>
                </a:lnTo>
                <a:lnTo>
                  <a:pt x="124" y="22"/>
                </a:lnTo>
                <a:lnTo>
                  <a:pt x="125" y="20"/>
                </a:lnTo>
                <a:lnTo>
                  <a:pt x="126" y="18"/>
                </a:lnTo>
                <a:lnTo>
                  <a:pt x="127" y="16"/>
                </a:lnTo>
                <a:lnTo>
                  <a:pt x="128" y="14"/>
                </a:lnTo>
                <a:lnTo>
                  <a:pt x="130" y="13"/>
                </a:lnTo>
                <a:lnTo>
                  <a:pt x="131" y="10"/>
                </a:lnTo>
                <a:lnTo>
                  <a:pt x="132" y="8"/>
                </a:lnTo>
                <a:lnTo>
                  <a:pt x="133" y="7"/>
                </a:lnTo>
                <a:lnTo>
                  <a:pt x="134" y="6"/>
                </a:lnTo>
                <a:lnTo>
                  <a:pt x="135" y="3"/>
                </a:lnTo>
                <a:lnTo>
                  <a:pt x="136" y="2"/>
                </a:lnTo>
                <a:lnTo>
                  <a:pt x="138" y="1"/>
                </a:lnTo>
                <a:lnTo>
                  <a:pt x="139" y="1"/>
                </a:lnTo>
                <a:lnTo>
                  <a:pt x="140" y="0"/>
                </a:lnTo>
                <a:lnTo>
                  <a:pt x="141" y="0"/>
                </a:lnTo>
                <a:lnTo>
                  <a:pt x="142" y="0"/>
                </a:lnTo>
                <a:lnTo>
                  <a:pt x="143" y="0"/>
                </a:lnTo>
                <a:lnTo>
                  <a:pt x="145" y="0"/>
                </a:lnTo>
                <a:lnTo>
                  <a:pt x="146" y="1"/>
                </a:lnTo>
                <a:lnTo>
                  <a:pt x="147" y="2"/>
                </a:lnTo>
                <a:lnTo>
                  <a:pt x="148" y="5"/>
                </a:lnTo>
                <a:lnTo>
                  <a:pt x="149" y="6"/>
                </a:lnTo>
                <a:lnTo>
                  <a:pt x="150" y="8"/>
                </a:lnTo>
                <a:lnTo>
                  <a:pt x="152" y="12"/>
                </a:lnTo>
                <a:lnTo>
                  <a:pt x="153" y="14"/>
                </a:lnTo>
                <a:lnTo>
                  <a:pt x="154" y="17"/>
                </a:lnTo>
                <a:lnTo>
                  <a:pt x="155" y="22"/>
                </a:lnTo>
                <a:lnTo>
                  <a:pt x="156" y="25"/>
                </a:lnTo>
                <a:lnTo>
                  <a:pt x="157" y="30"/>
                </a:lnTo>
                <a:lnTo>
                  <a:pt x="159" y="35"/>
                </a:lnTo>
                <a:lnTo>
                  <a:pt x="160" y="39"/>
                </a:lnTo>
                <a:lnTo>
                  <a:pt x="161" y="45"/>
                </a:lnTo>
                <a:lnTo>
                  <a:pt x="162" y="50"/>
                </a:lnTo>
                <a:lnTo>
                  <a:pt x="163" y="56"/>
                </a:lnTo>
                <a:lnTo>
                  <a:pt x="164" y="61"/>
                </a:lnTo>
                <a:lnTo>
                  <a:pt x="165" y="66"/>
                </a:lnTo>
                <a:lnTo>
                  <a:pt x="167" y="72"/>
                </a:lnTo>
                <a:lnTo>
                  <a:pt x="168" y="78"/>
                </a:lnTo>
                <a:lnTo>
                  <a:pt x="169" y="84"/>
                </a:lnTo>
                <a:lnTo>
                  <a:pt x="170" y="88"/>
                </a:lnTo>
                <a:lnTo>
                  <a:pt x="171" y="94"/>
                </a:lnTo>
                <a:lnTo>
                  <a:pt x="172" y="99"/>
                </a:lnTo>
                <a:lnTo>
                  <a:pt x="174" y="104"/>
                </a:lnTo>
                <a:lnTo>
                  <a:pt x="175" y="110"/>
                </a:lnTo>
                <a:lnTo>
                  <a:pt x="176" y="115"/>
                </a:lnTo>
                <a:lnTo>
                  <a:pt x="177" y="120"/>
                </a:lnTo>
                <a:lnTo>
                  <a:pt x="178" y="124"/>
                </a:lnTo>
                <a:lnTo>
                  <a:pt x="179" y="129"/>
                </a:lnTo>
                <a:lnTo>
                  <a:pt x="181" y="133"/>
                </a:lnTo>
                <a:lnTo>
                  <a:pt x="182" y="138"/>
                </a:lnTo>
                <a:lnTo>
                  <a:pt x="183" y="143"/>
                </a:lnTo>
                <a:lnTo>
                  <a:pt x="184" y="146"/>
                </a:lnTo>
                <a:lnTo>
                  <a:pt x="185" y="150"/>
                </a:lnTo>
                <a:lnTo>
                  <a:pt x="186" y="153"/>
                </a:lnTo>
                <a:lnTo>
                  <a:pt x="187" y="156"/>
                </a:lnTo>
                <a:lnTo>
                  <a:pt x="189" y="158"/>
                </a:lnTo>
                <a:lnTo>
                  <a:pt x="190" y="160"/>
                </a:lnTo>
                <a:lnTo>
                  <a:pt x="191" y="161"/>
                </a:lnTo>
                <a:lnTo>
                  <a:pt x="192" y="164"/>
                </a:lnTo>
                <a:lnTo>
                  <a:pt x="193" y="164"/>
                </a:lnTo>
                <a:lnTo>
                  <a:pt x="194" y="165"/>
                </a:lnTo>
                <a:lnTo>
                  <a:pt x="196" y="165"/>
                </a:lnTo>
                <a:lnTo>
                  <a:pt x="197" y="165"/>
                </a:lnTo>
                <a:lnTo>
                  <a:pt x="198" y="165"/>
                </a:lnTo>
                <a:lnTo>
                  <a:pt x="199" y="164"/>
                </a:lnTo>
                <a:lnTo>
                  <a:pt x="200" y="164"/>
                </a:lnTo>
                <a:lnTo>
                  <a:pt x="201" y="162"/>
                </a:lnTo>
                <a:lnTo>
                  <a:pt x="203" y="161"/>
                </a:lnTo>
                <a:lnTo>
                  <a:pt x="204" y="160"/>
                </a:lnTo>
                <a:lnTo>
                  <a:pt x="205" y="159"/>
                </a:lnTo>
                <a:lnTo>
                  <a:pt x="206" y="159"/>
                </a:lnTo>
                <a:lnTo>
                  <a:pt x="207" y="158"/>
                </a:lnTo>
                <a:lnTo>
                  <a:pt x="208" y="157"/>
                </a:lnTo>
                <a:lnTo>
                  <a:pt x="209" y="156"/>
                </a:lnTo>
                <a:lnTo>
                  <a:pt x="211" y="154"/>
                </a:lnTo>
                <a:lnTo>
                  <a:pt x="212" y="154"/>
                </a:lnTo>
                <a:lnTo>
                  <a:pt x="213" y="153"/>
                </a:lnTo>
                <a:lnTo>
                  <a:pt x="214" y="152"/>
                </a:lnTo>
                <a:lnTo>
                  <a:pt x="215" y="151"/>
                </a:lnTo>
                <a:lnTo>
                  <a:pt x="216" y="151"/>
                </a:lnTo>
                <a:lnTo>
                  <a:pt x="218" y="150"/>
                </a:lnTo>
                <a:lnTo>
                  <a:pt x="219" y="149"/>
                </a:lnTo>
                <a:lnTo>
                  <a:pt x="220" y="149"/>
                </a:lnTo>
                <a:lnTo>
                  <a:pt x="221" y="147"/>
                </a:lnTo>
                <a:lnTo>
                  <a:pt x="222" y="146"/>
                </a:lnTo>
                <a:lnTo>
                  <a:pt x="223" y="146"/>
                </a:lnTo>
                <a:lnTo>
                  <a:pt x="225" y="145"/>
                </a:lnTo>
                <a:lnTo>
                  <a:pt x="226" y="144"/>
                </a:lnTo>
                <a:lnTo>
                  <a:pt x="227" y="143"/>
                </a:lnTo>
                <a:lnTo>
                  <a:pt x="228" y="142"/>
                </a:lnTo>
                <a:lnTo>
                  <a:pt x="229" y="140"/>
                </a:lnTo>
                <a:lnTo>
                  <a:pt x="230" y="139"/>
                </a:lnTo>
                <a:lnTo>
                  <a:pt x="232" y="138"/>
                </a:lnTo>
                <a:lnTo>
                  <a:pt x="233" y="137"/>
                </a:lnTo>
                <a:lnTo>
                  <a:pt x="234" y="136"/>
                </a:lnTo>
                <a:lnTo>
                  <a:pt x="235" y="135"/>
                </a:lnTo>
                <a:lnTo>
                  <a:pt x="236" y="133"/>
                </a:lnTo>
                <a:lnTo>
                  <a:pt x="237" y="132"/>
                </a:lnTo>
                <a:lnTo>
                  <a:pt x="238" y="131"/>
                </a:lnTo>
                <a:lnTo>
                  <a:pt x="240" y="130"/>
                </a:lnTo>
                <a:lnTo>
                  <a:pt x="241" y="128"/>
                </a:lnTo>
                <a:lnTo>
                  <a:pt x="242" y="126"/>
                </a:lnTo>
                <a:lnTo>
                  <a:pt x="243" y="125"/>
                </a:lnTo>
                <a:lnTo>
                  <a:pt x="244" y="123"/>
                </a:lnTo>
                <a:lnTo>
                  <a:pt x="245" y="122"/>
                </a:lnTo>
                <a:lnTo>
                  <a:pt x="247" y="121"/>
                </a:lnTo>
                <a:lnTo>
                  <a:pt x="248" y="118"/>
                </a:lnTo>
                <a:lnTo>
                  <a:pt x="249" y="117"/>
                </a:lnTo>
                <a:lnTo>
                  <a:pt x="250" y="115"/>
                </a:lnTo>
                <a:lnTo>
                  <a:pt x="251" y="113"/>
                </a:lnTo>
                <a:lnTo>
                  <a:pt x="252" y="111"/>
                </a:lnTo>
                <a:lnTo>
                  <a:pt x="254" y="109"/>
                </a:lnTo>
                <a:lnTo>
                  <a:pt x="255" y="107"/>
                </a:lnTo>
                <a:lnTo>
                  <a:pt x="256" y="104"/>
                </a:lnTo>
                <a:lnTo>
                  <a:pt x="257" y="101"/>
                </a:lnTo>
                <a:lnTo>
                  <a:pt x="258" y="99"/>
                </a:lnTo>
                <a:lnTo>
                  <a:pt x="259" y="96"/>
                </a:lnTo>
                <a:lnTo>
                  <a:pt x="260" y="93"/>
                </a:lnTo>
                <a:lnTo>
                  <a:pt x="262" y="90"/>
                </a:lnTo>
                <a:lnTo>
                  <a:pt x="263" y="87"/>
                </a:lnTo>
                <a:lnTo>
                  <a:pt x="264" y="85"/>
                </a:lnTo>
                <a:lnTo>
                  <a:pt x="265" y="82"/>
                </a:lnTo>
                <a:lnTo>
                  <a:pt x="266" y="79"/>
                </a:lnTo>
                <a:lnTo>
                  <a:pt x="267" y="75"/>
                </a:lnTo>
                <a:lnTo>
                  <a:pt x="269" y="72"/>
                </a:lnTo>
                <a:lnTo>
                  <a:pt x="270" y="70"/>
                </a:lnTo>
                <a:lnTo>
                  <a:pt x="271" y="66"/>
                </a:lnTo>
                <a:lnTo>
                  <a:pt x="272" y="63"/>
                </a:lnTo>
                <a:lnTo>
                  <a:pt x="273" y="60"/>
                </a:lnTo>
                <a:lnTo>
                  <a:pt x="274" y="57"/>
                </a:lnTo>
                <a:lnTo>
                  <a:pt x="276" y="54"/>
                </a:lnTo>
                <a:lnTo>
                  <a:pt x="277" y="51"/>
                </a:lnTo>
                <a:lnTo>
                  <a:pt x="278" y="49"/>
                </a:lnTo>
                <a:lnTo>
                  <a:pt x="279" y="46"/>
                </a:lnTo>
                <a:lnTo>
                  <a:pt x="280" y="44"/>
                </a:lnTo>
                <a:lnTo>
                  <a:pt x="281" y="43"/>
                </a:lnTo>
                <a:lnTo>
                  <a:pt x="282" y="41"/>
                </a:lnTo>
                <a:lnTo>
                  <a:pt x="284" y="39"/>
                </a:lnTo>
                <a:lnTo>
                  <a:pt x="285" y="37"/>
                </a:lnTo>
                <a:lnTo>
                  <a:pt x="286" y="36"/>
                </a:lnTo>
                <a:lnTo>
                  <a:pt x="287" y="35"/>
                </a:lnTo>
                <a:lnTo>
                  <a:pt x="288" y="35"/>
                </a:lnTo>
                <a:lnTo>
                  <a:pt x="289" y="34"/>
                </a:lnTo>
                <a:lnTo>
                  <a:pt x="291" y="34"/>
                </a:lnTo>
                <a:lnTo>
                  <a:pt x="292" y="32"/>
                </a:lnTo>
                <a:lnTo>
                  <a:pt x="293" y="32"/>
                </a:lnTo>
                <a:lnTo>
                  <a:pt x="294" y="32"/>
                </a:lnTo>
                <a:lnTo>
                  <a:pt x="295" y="32"/>
                </a:lnTo>
                <a:lnTo>
                  <a:pt x="296" y="32"/>
                </a:lnTo>
                <a:lnTo>
                  <a:pt x="298" y="32"/>
                </a:lnTo>
                <a:lnTo>
                  <a:pt x="299" y="32"/>
                </a:lnTo>
                <a:lnTo>
                  <a:pt x="300" y="32"/>
                </a:lnTo>
                <a:lnTo>
                  <a:pt x="301" y="32"/>
                </a:lnTo>
                <a:lnTo>
                  <a:pt x="302" y="34"/>
                </a:lnTo>
                <a:lnTo>
                  <a:pt x="303" y="34"/>
                </a:lnTo>
                <a:lnTo>
                  <a:pt x="305" y="34"/>
                </a:lnTo>
                <a:lnTo>
                  <a:pt x="306" y="35"/>
                </a:lnTo>
                <a:lnTo>
                  <a:pt x="307" y="35"/>
                </a:lnTo>
                <a:lnTo>
                  <a:pt x="308" y="35"/>
                </a:lnTo>
                <a:lnTo>
                  <a:pt x="309" y="36"/>
                </a:lnTo>
                <a:lnTo>
                  <a:pt x="310" y="36"/>
                </a:lnTo>
                <a:lnTo>
                  <a:pt x="311" y="37"/>
                </a:lnTo>
                <a:lnTo>
                  <a:pt x="313" y="38"/>
                </a:lnTo>
                <a:lnTo>
                  <a:pt x="314" y="38"/>
                </a:lnTo>
                <a:lnTo>
                  <a:pt x="315" y="39"/>
                </a:lnTo>
                <a:lnTo>
                  <a:pt x="316" y="39"/>
                </a:lnTo>
                <a:lnTo>
                  <a:pt x="317" y="39"/>
                </a:lnTo>
                <a:lnTo>
                  <a:pt x="318" y="41"/>
                </a:lnTo>
                <a:lnTo>
                  <a:pt x="320" y="41"/>
                </a:lnTo>
                <a:lnTo>
                  <a:pt x="321" y="41"/>
                </a:lnTo>
                <a:lnTo>
                  <a:pt x="322" y="42"/>
                </a:lnTo>
                <a:lnTo>
                  <a:pt x="323" y="42"/>
                </a:lnTo>
                <a:lnTo>
                  <a:pt x="324" y="42"/>
                </a:lnTo>
                <a:lnTo>
                  <a:pt x="325" y="42"/>
                </a:lnTo>
                <a:lnTo>
                  <a:pt x="327" y="42"/>
                </a:lnTo>
                <a:lnTo>
                  <a:pt x="328" y="42"/>
                </a:lnTo>
                <a:lnTo>
                  <a:pt x="329" y="42"/>
                </a:lnTo>
                <a:lnTo>
                  <a:pt x="330" y="42"/>
                </a:lnTo>
                <a:lnTo>
                  <a:pt x="331" y="42"/>
                </a:lnTo>
                <a:lnTo>
                  <a:pt x="332" y="41"/>
                </a:lnTo>
                <a:lnTo>
                  <a:pt x="333" y="41"/>
                </a:lnTo>
                <a:lnTo>
                  <a:pt x="335" y="41"/>
                </a:lnTo>
                <a:lnTo>
                  <a:pt x="336" y="39"/>
                </a:lnTo>
                <a:lnTo>
                  <a:pt x="337" y="39"/>
                </a:lnTo>
                <a:lnTo>
                  <a:pt x="338" y="39"/>
                </a:lnTo>
                <a:lnTo>
                  <a:pt x="339" y="38"/>
                </a:lnTo>
                <a:lnTo>
                  <a:pt x="340" y="38"/>
                </a:lnTo>
                <a:lnTo>
                  <a:pt x="342" y="38"/>
                </a:lnTo>
                <a:lnTo>
                  <a:pt x="343" y="37"/>
                </a:lnTo>
                <a:lnTo>
                  <a:pt x="344" y="37"/>
                </a:lnTo>
                <a:lnTo>
                  <a:pt x="345" y="37"/>
                </a:lnTo>
                <a:lnTo>
                  <a:pt x="346" y="36"/>
                </a:lnTo>
                <a:lnTo>
                  <a:pt x="347" y="36"/>
                </a:lnTo>
                <a:lnTo>
                  <a:pt x="349" y="36"/>
                </a:lnTo>
                <a:lnTo>
                  <a:pt x="350" y="36"/>
                </a:lnTo>
                <a:lnTo>
                  <a:pt x="351" y="36"/>
                </a:lnTo>
                <a:lnTo>
                  <a:pt x="352" y="35"/>
                </a:lnTo>
                <a:lnTo>
                  <a:pt x="353" y="35"/>
                </a:lnTo>
                <a:lnTo>
                  <a:pt x="354" y="35"/>
                </a:lnTo>
                <a:lnTo>
                  <a:pt x="356" y="35"/>
                </a:lnTo>
                <a:lnTo>
                  <a:pt x="357" y="35"/>
                </a:lnTo>
                <a:lnTo>
                  <a:pt x="358" y="35"/>
                </a:lnTo>
                <a:lnTo>
                  <a:pt x="359" y="34"/>
                </a:lnTo>
                <a:lnTo>
                  <a:pt x="360" y="34"/>
                </a:lnTo>
                <a:lnTo>
                  <a:pt x="361" y="34"/>
                </a:lnTo>
                <a:lnTo>
                  <a:pt x="362" y="34"/>
                </a:lnTo>
                <a:lnTo>
                  <a:pt x="364" y="34"/>
                </a:lnTo>
                <a:lnTo>
                  <a:pt x="365" y="32"/>
                </a:lnTo>
                <a:lnTo>
                  <a:pt x="366" y="32"/>
                </a:lnTo>
                <a:lnTo>
                  <a:pt x="367" y="31"/>
                </a:lnTo>
                <a:lnTo>
                  <a:pt x="368" y="31"/>
                </a:lnTo>
                <a:lnTo>
                  <a:pt x="369" y="30"/>
                </a:lnTo>
                <a:lnTo>
                  <a:pt x="371" y="30"/>
                </a:lnTo>
                <a:lnTo>
                  <a:pt x="372" y="29"/>
                </a:lnTo>
                <a:lnTo>
                  <a:pt x="373" y="29"/>
                </a:lnTo>
                <a:lnTo>
                  <a:pt x="374" y="28"/>
                </a:lnTo>
                <a:lnTo>
                  <a:pt x="375" y="27"/>
                </a:lnTo>
                <a:lnTo>
                  <a:pt x="376" y="27"/>
                </a:lnTo>
                <a:lnTo>
                  <a:pt x="378" y="25"/>
                </a:lnTo>
                <a:lnTo>
                  <a:pt x="379" y="25"/>
                </a:lnTo>
                <a:lnTo>
                  <a:pt x="380" y="24"/>
                </a:lnTo>
                <a:lnTo>
                  <a:pt x="381" y="23"/>
                </a:lnTo>
                <a:lnTo>
                  <a:pt x="382" y="23"/>
                </a:lnTo>
                <a:lnTo>
                  <a:pt x="383" y="22"/>
                </a:lnTo>
                <a:lnTo>
                  <a:pt x="384" y="22"/>
                </a:lnTo>
                <a:lnTo>
                  <a:pt x="386" y="22"/>
                </a:lnTo>
                <a:lnTo>
                  <a:pt x="387" y="22"/>
                </a:lnTo>
                <a:lnTo>
                  <a:pt x="388" y="21"/>
                </a:lnTo>
                <a:lnTo>
                  <a:pt x="389" y="21"/>
                </a:lnTo>
                <a:lnTo>
                  <a:pt x="390" y="21"/>
                </a:lnTo>
                <a:lnTo>
                  <a:pt x="391" y="21"/>
                </a:lnTo>
                <a:lnTo>
                  <a:pt x="393" y="21"/>
                </a:lnTo>
                <a:lnTo>
                  <a:pt x="394" y="21"/>
                </a:lnTo>
                <a:lnTo>
                  <a:pt x="395" y="21"/>
                </a:lnTo>
                <a:lnTo>
                  <a:pt x="396" y="21"/>
                </a:lnTo>
                <a:lnTo>
                  <a:pt x="397" y="21"/>
                </a:lnTo>
                <a:lnTo>
                  <a:pt x="398" y="21"/>
                </a:lnTo>
                <a:lnTo>
                  <a:pt x="400" y="21"/>
                </a:lnTo>
                <a:lnTo>
                  <a:pt x="401" y="20"/>
                </a:lnTo>
                <a:lnTo>
                  <a:pt x="402" y="20"/>
                </a:lnTo>
                <a:lnTo>
                  <a:pt x="403" y="20"/>
                </a:lnTo>
                <a:lnTo>
                  <a:pt x="404" y="20"/>
                </a:lnTo>
                <a:lnTo>
                  <a:pt x="405" y="20"/>
                </a:lnTo>
                <a:lnTo>
                  <a:pt x="406" y="20"/>
                </a:lnTo>
                <a:lnTo>
                  <a:pt x="408" y="20"/>
                </a:lnTo>
                <a:lnTo>
                  <a:pt x="409" y="21"/>
                </a:lnTo>
                <a:lnTo>
                  <a:pt x="410" y="21"/>
                </a:lnTo>
                <a:lnTo>
                  <a:pt x="411" y="21"/>
                </a:lnTo>
                <a:lnTo>
                  <a:pt x="412" y="21"/>
                </a:lnTo>
                <a:lnTo>
                  <a:pt x="413" y="22"/>
                </a:lnTo>
                <a:lnTo>
                  <a:pt x="415" y="22"/>
                </a:lnTo>
                <a:lnTo>
                  <a:pt x="416" y="22"/>
                </a:lnTo>
                <a:lnTo>
                  <a:pt x="417" y="23"/>
                </a:lnTo>
                <a:lnTo>
                  <a:pt x="418" y="23"/>
                </a:lnTo>
                <a:lnTo>
                  <a:pt x="419" y="23"/>
                </a:lnTo>
                <a:lnTo>
                  <a:pt x="420" y="23"/>
                </a:lnTo>
                <a:lnTo>
                  <a:pt x="422" y="23"/>
                </a:lnTo>
                <a:lnTo>
                  <a:pt x="423" y="23"/>
                </a:lnTo>
                <a:lnTo>
                  <a:pt x="424" y="23"/>
                </a:lnTo>
                <a:lnTo>
                  <a:pt x="425" y="23"/>
                </a:lnTo>
                <a:lnTo>
                  <a:pt x="426" y="23"/>
                </a:lnTo>
                <a:lnTo>
                  <a:pt x="427" y="23"/>
                </a:lnTo>
                <a:lnTo>
                  <a:pt x="429" y="23"/>
                </a:lnTo>
                <a:lnTo>
                  <a:pt x="430" y="22"/>
                </a:lnTo>
                <a:lnTo>
                  <a:pt x="431" y="22"/>
                </a:lnTo>
                <a:lnTo>
                  <a:pt x="432" y="22"/>
                </a:lnTo>
                <a:lnTo>
                  <a:pt x="433" y="22"/>
                </a:lnTo>
                <a:lnTo>
                  <a:pt x="434" y="22"/>
                </a:lnTo>
                <a:lnTo>
                  <a:pt x="435" y="22"/>
                </a:lnTo>
                <a:lnTo>
                  <a:pt x="437" y="22"/>
                </a:lnTo>
                <a:lnTo>
                  <a:pt x="438" y="22"/>
                </a:lnTo>
                <a:lnTo>
                  <a:pt x="439" y="22"/>
                </a:lnTo>
                <a:lnTo>
                  <a:pt x="440" y="23"/>
                </a:lnTo>
                <a:lnTo>
                  <a:pt x="441" y="23"/>
                </a:lnTo>
                <a:lnTo>
                  <a:pt x="442" y="24"/>
                </a:lnTo>
                <a:lnTo>
                  <a:pt x="444" y="24"/>
                </a:lnTo>
                <a:lnTo>
                  <a:pt x="445" y="24"/>
                </a:lnTo>
                <a:lnTo>
                  <a:pt x="446" y="25"/>
                </a:lnTo>
                <a:lnTo>
                  <a:pt x="447" y="25"/>
                </a:lnTo>
                <a:lnTo>
                  <a:pt x="448" y="27"/>
                </a:lnTo>
                <a:lnTo>
                  <a:pt x="449" y="27"/>
                </a:lnTo>
                <a:lnTo>
                  <a:pt x="451" y="27"/>
                </a:lnTo>
                <a:lnTo>
                  <a:pt x="452" y="27"/>
                </a:lnTo>
                <a:lnTo>
                  <a:pt x="453" y="28"/>
                </a:lnTo>
                <a:lnTo>
                  <a:pt x="454" y="28"/>
                </a:lnTo>
                <a:lnTo>
                  <a:pt x="455" y="28"/>
                </a:lnTo>
                <a:lnTo>
                  <a:pt x="456" y="28"/>
                </a:lnTo>
                <a:lnTo>
                  <a:pt x="457" y="28"/>
                </a:lnTo>
                <a:lnTo>
                  <a:pt x="459" y="28"/>
                </a:lnTo>
                <a:lnTo>
                  <a:pt x="460" y="28"/>
                </a:lnTo>
                <a:lnTo>
                  <a:pt x="461" y="28"/>
                </a:lnTo>
                <a:lnTo>
                  <a:pt x="462" y="28"/>
                </a:lnTo>
                <a:lnTo>
                  <a:pt x="463" y="28"/>
                </a:lnTo>
                <a:lnTo>
                  <a:pt x="464" y="29"/>
                </a:lnTo>
                <a:lnTo>
                  <a:pt x="466" y="29"/>
                </a:lnTo>
                <a:lnTo>
                  <a:pt x="467" y="29"/>
                </a:lnTo>
                <a:lnTo>
                  <a:pt x="468" y="30"/>
                </a:lnTo>
                <a:lnTo>
                  <a:pt x="469" y="30"/>
                </a:lnTo>
                <a:lnTo>
                  <a:pt x="470" y="31"/>
                </a:lnTo>
                <a:lnTo>
                  <a:pt x="471" y="31"/>
                </a:lnTo>
                <a:lnTo>
                  <a:pt x="473" y="32"/>
                </a:lnTo>
                <a:lnTo>
                  <a:pt x="474" y="32"/>
                </a:lnTo>
                <a:lnTo>
                  <a:pt x="475" y="34"/>
                </a:lnTo>
                <a:lnTo>
                  <a:pt x="476" y="34"/>
                </a:lnTo>
                <a:lnTo>
                  <a:pt x="477" y="35"/>
                </a:lnTo>
                <a:lnTo>
                  <a:pt x="478" y="35"/>
                </a:lnTo>
                <a:lnTo>
                  <a:pt x="479" y="36"/>
                </a:lnTo>
                <a:lnTo>
                  <a:pt x="481" y="36"/>
                </a:lnTo>
                <a:lnTo>
                  <a:pt x="482" y="37"/>
                </a:lnTo>
                <a:lnTo>
                  <a:pt x="483" y="37"/>
                </a:lnTo>
                <a:lnTo>
                  <a:pt x="484" y="38"/>
                </a:lnTo>
                <a:lnTo>
                  <a:pt x="485" y="38"/>
                </a:lnTo>
                <a:lnTo>
                  <a:pt x="486" y="38"/>
                </a:lnTo>
                <a:lnTo>
                  <a:pt x="488" y="39"/>
                </a:lnTo>
                <a:lnTo>
                  <a:pt x="489" y="39"/>
                </a:lnTo>
                <a:lnTo>
                  <a:pt x="490" y="41"/>
                </a:lnTo>
                <a:lnTo>
                  <a:pt x="491" y="41"/>
                </a:lnTo>
                <a:lnTo>
                  <a:pt x="492" y="41"/>
                </a:lnTo>
                <a:lnTo>
                  <a:pt x="493" y="42"/>
                </a:lnTo>
                <a:lnTo>
                  <a:pt x="495" y="42"/>
                </a:lnTo>
                <a:lnTo>
                  <a:pt x="496" y="42"/>
                </a:lnTo>
                <a:lnTo>
                  <a:pt x="497" y="43"/>
                </a:lnTo>
                <a:lnTo>
                  <a:pt x="498" y="43"/>
                </a:lnTo>
                <a:lnTo>
                  <a:pt x="499" y="43"/>
                </a:lnTo>
                <a:lnTo>
                  <a:pt x="500" y="43"/>
                </a:lnTo>
                <a:lnTo>
                  <a:pt x="502" y="44"/>
                </a:lnTo>
                <a:lnTo>
                  <a:pt x="503" y="44"/>
                </a:lnTo>
                <a:lnTo>
                  <a:pt x="504" y="44"/>
                </a:lnTo>
                <a:lnTo>
                  <a:pt x="505" y="44"/>
                </a:lnTo>
                <a:lnTo>
                  <a:pt x="506" y="44"/>
                </a:lnTo>
                <a:lnTo>
                  <a:pt x="507" y="44"/>
                </a:lnTo>
                <a:lnTo>
                  <a:pt x="508" y="44"/>
                </a:lnTo>
                <a:lnTo>
                  <a:pt x="510" y="45"/>
                </a:lnTo>
                <a:lnTo>
                  <a:pt x="511" y="45"/>
                </a:lnTo>
                <a:lnTo>
                  <a:pt x="512" y="45"/>
                </a:lnTo>
                <a:lnTo>
                  <a:pt x="513" y="45"/>
                </a:lnTo>
                <a:lnTo>
                  <a:pt x="514" y="45"/>
                </a:lnTo>
                <a:lnTo>
                  <a:pt x="515" y="46"/>
                </a:lnTo>
                <a:lnTo>
                  <a:pt x="517" y="46"/>
                </a:lnTo>
                <a:lnTo>
                  <a:pt x="518" y="46"/>
                </a:lnTo>
                <a:lnTo>
                  <a:pt x="519" y="48"/>
                </a:lnTo>
                <a:lnTo>
                  <a:pt x="520" y="48"/>
                </a:lnTo>
                <a:lnTo>
                  <a:pt x="521" y="49"/>
                </a:lnTo>
                <a:lnTo>
                  <a:pt x="522" y="49"/>
                </a:lnTo>
                <a:lnTo>
                  <a:pt x="524" y="50"/>
                </a:lnTo>
                <a:lnTo>
                  <a:pt x="525" y="50"/>
                </a:lnTo>
                <a:lnTo>
                  <a:pt x="526" y="50"/>
                </a:lnTo>
                <a:lnTo>
                  <a:pt x="527" y="50"/>
                </a:lnTo>
                <a:lnTo>
                  <a:pt x="528" y="51"/>
                </a:lnTo>
                <a:lnTo>
                  <a:pt x="529" y="51"/>
                </a:lnTo>
                <a:lnTo>
                  <a:pt x="530" y="51"/>
                </a:lnTo>
                <a:lnTo>
                  <a:pt x="532" y="51"/>
                </a:lnTo>
                <a:lnTo>
                  <a:pt x="533" y="51"/>
                </a:lnTo>
                <a:lnTo>
                  <a:pt x="534" y="51"/>
                </a:lnTo>
                <a:lnTo>
                  <a:pt x="535" y="51"/>
                </a:lnTo>
                <a:lnTo>
                  <a:pt x="536" y="50"/>
                </a:lnTo>
                <a:lnTo>
                  <a:pt x="537" y="50"/>
                </a:lnTo>
                <a:lnTo>
                  <a:pt x="539" y="51"/>
                </a:lnTo>
                <a:lnTo>
                  <a:pt x="540" y="51"/>
                </a:lnTo>
                <a:lnTo>
                  <a:pt x="541" y="51"/>
                </a:lnTo>
                <a:lnTo>
                  <a:pt x="542" y="51"/>
                </a:lnTo>
                <a:lnTo>
                  <a:pt x="543" y="52"/>
                </a:lnTo>
                <a:lnTo>
                  <a:pt x="544" y="52"/>
                </a:lnTo>
                <a:lnTo>
                  <a:pt x="546" y="53"/>
                </a:lnTo>
                <a:lnTo>
                  <a:pt x="547" y="54"/>
                </a:lnTo>
                <a:lnTo>
                  <a:pt x="548" y="56"/>
                </a:lnTo>
                <a:lnTo>
                  <a:pt x="549" y="57"/>
                </a:lnTo>
                <a:lnTo>
                  <a:pt x="550" y="57"/>
                </a:lnTo>
                <a:lnTo>
                  <a:pt x="551" y="58"/>
                </a:lnTo>
                <a:lnTo>
                  <a:pt x="553" y="59"/>
                </a:lnTo>
                <a:lnTo>
                  <a:pt x="554" y="59"/>
                </a:lnTo>
                <a:lnTo>
                  <a:pt x="555" y="60"/>
                </a:lnTo>
                <a:lnTo>
                  <a:pt x="556" y="60"/>
                </a:lnTo>
                <a:lnTo>
                  <a:pt x="557" y="61"/>
                </a:lnTo>
                <a:lnTo>
                  <a:pt x="558" y="61"/>
                </a:lnTo>
                <a:lnTo>
                  <a:pt x="559" y="61"/>
                </a:lnTo>
                <a:lnTo>
                  <a:pt x="561" y="61"/>
                </a:lnTo>
                <a:lnTo>
                  <a:pt x="562" y="61"/>
                </a:lnTo>
                <a:lnTo>
                  <a:pt x="563" y="60"/>
                </a:lnTo>
                <a:lnTo>
                  <a:pt x="564" y="60"/>
                </a:lnTo>
                <a:lnTo>
                  <a:pt x="565" y="60"/>
                </a:lnTo>
                <a:lnTo>
                  <a:pt x="566" y="59"/>
                </a:lnTo>
                <a:lnTo>
                  <a:pt x="568" y="59"/>
                </a:lnTo>
                <a:lnTo>
                  <a:pt x="569" y="59"/>
                </a:lnTo>
                <a:lnTo>
                  <a:pt x="570" y="58"/>
                </a:lnTo>
                <a:lnTo>
                  <a:pt x="571" y="58"/>
                </a:lnTo>
                <a:lnTo>
                  <a:pt x="572" y="58"/>
                </a:lnTo>
                <a:lnTo>
                  <a:pt x="573" y="58"/>
                </a:lnTo>
                <a:lnTo>
                  <a:pt x="575" y="57"/>
                </a:lnTo>
                <a:lnTo>
                  <a:pt x="576" y="57"/>
                </a:lnTo>
                <a:lnTo>
                  <a:pt x="577" y="57"/>
                </a:lnTo>
                <a:lnTo>
                  <a:pt x="578" y="57"/>
                </a:lnTo>
                <a:lnTo>
                  <a:pt x="579" y="57"/>
                </a:lnTo>
                <a:lnTo>
                  <a:pt x="580" y="57"/>
                </a:lnTo>
                <a:lnTo>
                  <a:pt x="581" y="57"/>
                </a:lnTo>
                <a:lnTo>
                  <a:pt x="583" y="57"/>
                </a:lnTo>
                <a:lnTo>
                  <a:pt x="584" y="57"/>
                </a:lnTo>
                <a:lnTo>
                  <a:pt x="585" y="57"/>
                </a:lnTo>
                <a:lnTo>
                  <a:pt x="586" y="57"/>
                </a:lnTo>
                <a:lnTo>
                  <a:pt x="587" y="57"/>
                </a:lnTo>
                <a:lnTo>
                  <a:pt x="588" y="57"/>
                </a:lnTo>
                <a:lnTo>
                  <a:pt x="590" y="57"/>
                </a:lnTo>
                <a:lnTo>
                  <a:pt x="591" y="58"/>
                </a:lnTo>
                <a:lnTo>
                  <a:pt x="592" y="58"/>
                </a:lnTo>
                <a:lnTo>
                  <a:pt x="593" y="58"/>
                </a:lnTo>
                <a:lnTo>
                  <a:pt x="594" y="58"/>
                </a:lnTo>
                <a:lnTo>
                  <a:pt x="595" y="58"/>
                </a:lnTo>
                <a:lnTo>
                  <a:pt x="597" y="58"/>
                </a:lnTo>
                <a:lnTo>
                  <a:pt x="598" y="59"/>
                </a:lnTo>
                <a:lnTo>
                  <a:pt x="599" y="59"/>
                </a:lnTo>
                <a:lnTo>
                  <a:pt x="600" y="59"/>
                </a:lnTo>
                <a:lnTo>
                  <a:pt x="601" y="59"/>
                </a:lnTo>
                <a:lnTo>
                  <a:pt x="602" y="59"/>
                </a:lnTo>
                <a:lnTo>
                  <a:pt x="603" y="60"/>
                </a:lnTo>
                <a:lnTo>
                  <a:pt x="605" y="60"/>
                </a:lnTo>
                <a:lnTo>
                  <a:pt x="606" y="60"/>
                </a:lnTo>
                <a:lnTo>
                  <a:pt x="607" y="61"/>
                </a:lnTo>
                <a:lnTo>
                  <a:pt x="608" y="61"/>
                </a:lnTo>
                <a:lnTo>
                  <a:pt x="609" y="61"/>
                </a:lnTo>
                <a:lnTo>
                  <a:pt x="610" y="63"/>
                </a:lnTo>
                <a:lnTo>
                  <a:pt x="612" y="63"/>
                </a:lnTo>
                <a:lnTo>
                  <a:pt x="613" y="63"/>
                </a:lnTo>
                <a:lnTo>
                  <a:pt x="614" y="63"/>
                </a:lnTo>
                <a:lnTo>
                  <a:pt x="615" y="63"/>
                </a:lnTo>
                <a:lnTo>
                  <a:pt x="616" y="63"/>
                </a:lnTo>
                <a:lnTo>
                  <a:pt x="617" y="63"/>
                </a:lnTo>
                <a:lnTo>
                  <a:pt x="619" y="63"/>
                </a:lnTo>
                <a:lnTo>
                  <a:pt x="620" y="63"/>
                </a:lnTo>
                <a:lnTo>
                  <a:pt x="621" y="63"/>
                </a:lnTo>
                <a:lnTo>
                  <a:pt x="622" y="63"/>
                </a:lnTo>
                <a:lnTo>
                  <a:pt x="623" y="63"/>
                </a:lnTo>
                <a:lnTo>
                  <a:pt x="624" y="63"/>
                </a:lnTo>
                <a:lnTo>
                  <a:pt x="626" y="63"/>
                </a:lnTo>
                <a:lnTo>
                  <a:pt x="627" y="63"/>
                </a:lnTo>
                <a:lnTo>
                  <a:pt x="628" y="63"/>
                </a:lnTo>
                <a:lnTo>
                  <a:pt x="629" y="63"/>
                </a:lnTo>
                <a:lnTo>
                  <a:pt x="630" y="63"/>
                </a:lnTo>
                <a:lnTo>
                  <a:pt x="631" y="63"/>
                </a:lnTo>
                <a:lnTo>
                  <a:pt x="632" y="63"/>
                </a:lnTo>
                <a:lnTo>
                  <a:pt x="634" y="63"/>
                </a:lnTo>
                <a:lnTo>
                  <a:pt x="635" y="63"/>
                </a:lnTo>
                <a:lnTo>
                  <a:pt x="636" y="61"/>
                </a:lnTo>
                <a:lnTo>
                  <a:pt x="637" y="61"/>
                </a:lnTo>
                <a:lnTo>
                  <a:pt x="638" y="61"/>
                </a:lnTo>
              </a:path>
            </a:pathLst>
          </a:custGeom>
          <a:noFill/>
          <a:ln w="25400">
            <a:solidFill>
              <a:srgbClr val="008000"/>
            </a:solidFill>
            <a:prstDash val="solid"/>
            <a:round/>
            <a:headEnd/>
            <a:tailEnd/>
          </a:ln>
        </p:spPr>
        <p:txBody>
          <a:bodyPr/>
          <a:lstStyle/>
          <a:p>
            <a:endParaRPr lang="zh-CN" altLang="en-US"/>
          </a:p>
        </p:txBody>
      </p:sp>
      <p:sp>
        <p:nvSpPr>
          <p:cNvPr id="1301727" name="Rectangle 223"/>
          <p:cNvSpPr>
            <a:spLocks noChangeArrowheads="1"/>
          </p:cNvSpPr>
          <p:nvPr/>
        </p:nvSpPr>
        <p:spPr bwMode="auto">
          <a:xfrm>
            <a:off x="2590800" y="1936750"/>
            <a:ext cx="177800" cy="182563"/>
          </a:xfrm>
          <a:prstGeom prst="rect">
            <a:avLst/>
          </a:prstGeom>
          <a:noFill/>
          <a:ln w="25400">
            <a:noFill/>
            <a:miter lim="800000"/>
            <a:headEnd/>
            <a:tailEnd/>
          </a:ln>
        </p:spPr>
        <p:txBody>
          <a:bodyPr wrap="none" lIns="0" tIns="0" rIns="0" bIns="0">
            <a:spAutoFit/>
          </a:bodyPr>
          <a:lstStyle/>
          <a:p>
            <a:r>
              <a:rPr kumimoji="1" lang="en-US" altLang="zh-CN" sz="1200"/>
              <a:t>F1</a:t>
            </a:r>
            <a:endParaRPr kumimoji="1" lang="en-US" altLang="zh-CN" sz="1200">
              <a:latin typeface="Times New Roman" pitchFamily="18" charset="0"/>
            </a:endParaRPr>
          </a:p>
        </p:txBody>
      </p:sp>
      <p:sp>
        <p:nvSpPr>
          <p:cNvPr id="1301728" name="Rectangle 224"/>
          <p:cNvSpPr>
            <a:spLocks noChangeArrowheads="1"/>
          </p:cNvSpPr>
          <p:nvPr/>
        </p:nvSpPr>
        <p:spPr bwMode="auto">
          <a:xfrm>
            <a:off x="3181350" y="1984375"/>
            <a:ext cx="134938" cy="30163"/>
          </a:xfrm>
          <a:prstGeom prst="rect">
            <a:avLst/>
          </a:prstGeom>
          <a:noFill/>
          <a:ln w="25400">
            <a:noFill/>
            <a:miter lim="800000"/>
            <a:headEnd/>
            <a:tailEnd/>
          </a:ln>
        </p:spPr>
        <p:txBody>
          <a:bodyPr wrap="none" lIns="0" tIns="0" rIns="0" bIns="0">
            <a:spAutoFit/>
          </a:bodyPr>
          <a:lstStyle/>
          <a:p>
            <a:r>
              <a:rPr kumimoji="1" lang="en-US" altLang="zh-CN" sz="200">
                <a:latin typeface="Small Fonts" charset="0"/>
              </a:rPr>
              <a:t>Electrode: F1</a:t>
            </a:r>
            <a:endParaRPr kumimoji="1" lang="en-US" altLang="zh-CN" sz="2400">
              <a:latin typeface="Times New Roman" pitchFamily="18" charset="0"/>
            </a:endParaRPr>
          </a:p>
        </p:txBody>
      </p:sp>
      <p:sp>
        <p:nvSpPr>
          <p:cNvPr id="1301729" name="Line 225"/>
          <p:cNvSpPr>
            <a:spLocks noChangeShapeType="1"/>
          </p:cNvSpPr>
          <p:nvPr/>
        </p:nvSpPr>
        <p:spPr bwMode="auto">
          <a:xfrm>
            <a:off x="4038600" y="2271713"/>
            <a:ext cx="1066800" cy="1587"/>
          </a:xfrm>
          <a:prstGeom prst="line">
            <a:avLst/>
          </a:prstGeom>
          <a:noFill/>
          <a:ln w="25400">
            <a:solidFill>
              <a:srgbClr val="400040"/>
            </a:solidFill>
            <a:round/>
            <a:headEnd/>
            <a:tailEnd/>
          </a:ln>
        </p:spPr>
        <p:txBody>
          <a:bodyPr/>
          <a:lstStyle/>
          <a:p>
            <a:endParaRPr lang="zh-CN" altLang="en-US"/>
          </a:p>
        </p:txBody>
      </p:sp>
      <p:sp>
        <p:nvSpPr>
          <p:cNvPr id="1301730" name="Line 226"/>
          <p:cNvSpPr>
            <a:spLocks noChangeShapeType="1"/>
          </p:cNvSpPr>
          <p:nvPr/>
        </p:nvSpPr>
        <p:spPr bwMode="auto">
          <a:xfrm>
            <a:off x="4144963" y="2081213"/>
            <a:ext cx="1587" cy="573087"/>
          </a:xfrm>
          <a:prstGeom prst="line">
            <a:avLst/>
          </a:prstGeom>
          <a:noFill/>
          <a:ln w="25400">
            <a:solidFill>
              <a:srgbClr val="400040"/>
            </a:solidFill>
            <a:round/>
            <a:headEnd/>
            <a:tailEnd/>
          </a:ln>
        </p:spPr>
        <p:txBody>
          <a:bodyPr/>
          <a:lstStyle/>
          <a:p>
            <a:endParaRPr lang="zh-CN" altLang="en-US"/>
          </a:p>
        </p:txBody>
      </p:sp>
      <p:sp>
        <p:nvSpPr>
          <p:cNvPr id="1301731" name="Rectangle 227"/>
          <p:cNvSpPr>
            <a:spLocks noChangeArrowheads="1"/>
          </p:cNvSpPr>
          <p:nvPr/>
        </p:nvSpPr>
        <p:spPr bwMode="auto">
          <a:xfrm>
            <a:off x="4592638" y="2716213"/>
            <a:ext cx="50800" cy="46037"/>
          </a:xfrm>
          <a:prstGeom prst="rect">
            <a:avLst/>
          </a:prstGeom>
          <a:noFill/>
          <a:ln w="25400">
            <a:noFill/>
            <a:miter lim="800000"/>
            <a:headEnd/>
            <a:tailEnd/>
          </a:ln>
        </p:spPr>
        <p:txBody>
          <a:bodyPr wrap="none" lIns="0" tIns="0" rIns="0" bIns="0">
            <a:spAutoFit/>
          </a:bodyPr>
          <a:lstStyle/>
          <a:p>
            <a:r>
              <a:rPr kumimoji="1" lang="en-US" altLang="zh-CN" sz="300"/>
              <a:t>ms</a:t>
            </a:r>
            <a:endParaRPr kumimoji="1" lang="en-US" altLang="zh-CN" sz="2400">
              <a:latin typeface="Times New Roman" pitchFamily="18" charset="0"/>
            </a:endParaRPr>
          </a:p>
        </p:txBody>
      </p:sp>
      <p:sp>
        <p:nvSpPr>
          <p:cNvPr id="1301732" name="Line 228"/>
          <p:cNvSpPr>
            <a:spLocks noChangeShapeType="1"/>
          </p:cNvSpPr>
          <p:nvPr/>
        </p:nvSpPr>
        <p:spPr bwMode="auto">
          <a:xfrm flipV="1">
            <a:off x="4038600" y="2252663"/>
            <a:ext cx="1588" cy="38100"/>
          </a:xfrm>
          <a:prstGeom prst="line">
            <a:avLst/>
          </a:prstGeom>
          <a:noFill/>
          <a:ln w="25400">
            <a:solidFill>
              <a:srgbClr val="400040"/>
            </a:solidFill>
            <a:round/>
            <a:headEnd/>
            <a:tailEnd/>
          </a:ln>
        </p:spPr>
        <p:txBody>
          <a:bodyPr/>
          <a:lstStyle/>
          <a:p>
            <a:endParaRPr lang="zh-CN" altLang="en-US"/>
          </a:p>
        </p:txBody>
      </p:sp>
      <p:sp>
        <p:nvSpPr>
          <p:cNvPr id="1301733" name="Rectangle 229"/>
          <p:cNvSpPr>
            <a:spLocks noChangeArrowheads="1"/>
          </p:cNvSpPr>
          <p:nvPr/>
        </p:nvSpPr>
        <p:spPr bwMode="auto">
          <a:xfrm>
            <a:off x="3994150" y="2293938"/>
            <a:ext cx="106363" cy="46037"/>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1734" name="Line 230"/>
          <p:cNvSpPr>
            <a:spLocks noChangeShapeType="1"/>
          </p:cNvSpPr>
          <p:nvPr/>
        </p:nvSpPr>
        <p:spPr bwMode="auto">
          <a:xfrm flipV="1">
            <a:off x="4144963" y="2252663"/>
            <a:ext cx="1587" cy="38100"/>
          </a:xfrm>
          <a:prstGeom prst="line">
            <a:avLst/>
          </a:prstGeom>
          <a:noFill/>
          <a:ln w="25400">
            <a:solidFill>
              <a:srgbClr val="400040"/>
            </a:solidFill>
            <a:round/>
            <a:headEnd/>
            <a:tailEnd/>
          </a:ln>
        </p:spPr>
        <p:txBody>
          <a:bodyPr/>
          <a:lstStyle/>
          <a:p>
            <a:endParaRPr lang="zh-CN" altLang="en-US"/>
          </a:p>
        </p:txBody>
      </p:sp>
      <p:sp>
        <p:nvSpPr>
          <p:cNvPr id="1301735" name="Rectangle 231"/>
          <p:cNvSpPr>
            <a:spLocks noChangeArrowheads="1"/>
          </p:cNvSpPr>
          <p:nvPr/>
        </p:nvSpPr>
        <p:spPr bwMode="auto">
          <a:xfrm>
            <a:off x="4124325" y="2293938"/>
            <a:ext cx="52388" cy="46037"/>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1736" name="Line 232"/>
          <p:cNvSpPr>
            <a:spLocks noChangeShapeType="1"/>
          </p:cNvSpPr>
          <p:nvPr/>
        </p:nvSpPr>
        <p:spPr bwMode="auto">
          <a:xfrm flipV="1">
            <a:off x="4251325" y="2252663"/>
            <a:ext cx="1588" cy="38100"/>
          </a:xfrm>
          <a:prstGeom prst="line">
            <a:avLst/>
          </a:prstGeom>
          <a:noFill/>
          <a:ln w="25400">
            <a:solidFill>
              <a:srgbClr val="400040"/>
            </a:solidFill>
            <a:round/>
            <a:headEnd/>
            <a:tailEnd/>
          </a:ln>
        </p:spPr>
        <p:txBody>
          <a:bodyPr/>
          <a:lstStyle/>
          <a:p>
            <a:endParaRPr lang="zh-CN" altLang="en-US"/>
          </a:p>
        </p:txBody>
      </p:sp>
      <p:sp>
        <p:nvSpPr>
          <p:cNvPr id="1301737" name="Rectangle 233"/>
          <p:cNvSpPr>
            <a:spLocks noChangeArrowheads="1"/>
          </p:cNvSpPr>
          <p:nvPr/>
        </p:nvSpPr>
        <p:spPr bwMode="auto">
          <a:xfrm>
            <a:off x="4213225" y="2293938"/>
            <a:ext cx="93663" cy="46037"/>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1738" name="Line 234"/>
          <p:cNvSpPr>
            <a:spLocks noChangeShapeType="1"/>
          </p:cNvSpPr>
          <p:nvPr/>
        </p:nvSpPr>
        <p:spPr bwMode="auto">
          <a:xfrm flipV="1">
            <a:off x="4357688" y="2252663"/>
            <a:ext cx="1587" cy="38100"/>
          </a:xfrm>
          <a:prstGeom prst="line">
            <a:avLst/>
          </a:prstGeom>
          <a:noFill/>
          <a:ln w="25400">
            <a:solidFill>
              <a:srgbClr val="400040"/>
            </a:solidFill>
            <a:round/>
            <a:headEnd/>
            <a:tailEnd/>
          </a:ln>
        </p:spPr>
        <p:txBody>
          <a:bodyPr/>
          <a:lstStyle/>
          <a:p>
            <a:endParaRPr lang="zh-CN" altLang="en-US"/>
          </a:p>
        </p:txBody>
      </p:sp>
      <p:sp>
        <p:nvSpPr>
          <p:cNvPr id="1301739" name="Rectangle 235"/>
          <p:cNvSpPr>
            <a:spLocks noChangeArrowheads="1"/>
          </p:cNvSpPr>
          <p:nvPr/>
        </p:nvSpPr>
        <p:spPr bwMode="auto">
          <a:xfrm>
            <a:off x="4319588" y="2293938"/>
            <a:ext cx="93662" cy="46037"/>
          </a:xfrm>
          <a:prstGeom prst="rect">
            <a:avLst/>
          </a:prstGeom>
          <a:noFill/>
          <a:ln w="25400">
            <a:noFill/>
            <a:miter lim="800000"/>
            <a:headEnd/>
            <a:tailEnd/>
          </a:ln>
        </p:spPr>
        <p:txBody>
          <a:bodyPr wrap="none" lIns="0" tIns="0" rIns="0" bIns="0">
            <a:spAutoFit/>
          </a:bodyPr>
          <a:lstStyle/>
          <a:p>
            <a:r>
              <a:rPr kumimoji="1" lang="en-US" altLang="zh-CN" sz="300"/>
              <a:t>200.0</a:t>
            </a:r>
            <a:endParaRPr kumimoji="1" lang="en-US" altLang="zh-CN" sz="2400">
              <a:latin typeface="Times New Roman" pitchFamily="18" charset="0"/>
            </a:endParaRPr>
          </a:p>
        </p:txBody>
      </p:sp>
      <p:sp>
        <p:nvSpPr>
          <p:cNvPr id="1301740" name="Line 236"/>
          <p:cNvSpPr>
            <a:spLocks noChangeShapeType="1"/>
          </p:cNvSpPr>
          <p:nvPr/>
        </p:nvSpPr>
        <p:spPr bwMode="auto">
          <a:xfrm flipV="1">
            <a:off x="4464050" y="2252663"/>
            <a:ext cx="1588" cy="38100"/>
          </a:xfrm>
          <a:prstGeom prst="line">
            <a:avLst/>
          </a:prstGeom>
          <a:noFill/>
          <a:ln w="25400">
            <a:solidFill>
              <a:srgbClr val="400040"/>
            </a:solidFill>
            <a:round/>
            <a:headEnd/>
            <a:tailEnd/>
          </a:ln>
        </p:spPr>
        <p:txBody>
          <a:bodyPr/>
          <a:lstStyle/>
          <a:p>
            <a:endParaRPr lang="zh-CN" altLang="en-US"/>
          </a:p>
        </p:txBody>
      </p:sp>
      <p:sp>
        <p:nvSpPr>
          <p:cNvPr id="1301741" name="Rectangle 237"/>
          <p:cNvSpPr>
            <a:spLocks noChangeArrowheads="1"/>
          </p:cNvSpPr>
          <p:nvPr/>
        </p:nvSpPr>
        <p:spPr bwMode="auto">
          <a:xfrm>
            <a:off x="4425950" y="2293938"/>
            <a:ext cx="93663" cy="46037"/>
          </a:xfrm>
          <a:prstGeom prst="rect">
            <a:avLst/>
          </a:prstGeom>
          <a:noFill/>
          <a:ln w="25400">
            <a:noFill/>
            <a:miter lim="800000"/>
            <a:headEnd/>
            <a:tailEnd/>
          </a:ln>
        </p:spPr>
        <p:txBody>
          <a:bodyPr wrap="none" lIns="0" tIns="0" rIns="0" bIns="0">
            <a:spAutoFit/>
          </a:bodyPr>
          <a:lstStyle/>
          <a:p>
            <a:r>
              <a:rPr kumimoji="1" lang="en-US" altLang="zh-CN" sz="300"/>
              <a:t>300.0</a:t>
            </a:r>
            <a:endParaRPr kumimoji="1" lang="en-US" altLang="zh-CN" sz="2400">
              <a:latin typeface="Times New Roman" pitchFamily="18" charset="0"/>
            </a:endParaRPr>
          </a:p>
        </p:txBody>
      </p:sp>
      <p:sp>
        <p:nvSpPr>
          <p:cNvPr id="1301742" name="Line 238"/>
          <p:cNvSpPr>
            <a:spLocks noChangeShapeType="1"/>
          </p:cNvSpPr>
          <p:nvPr/>
        </p:nvSpPr>
        <p:spPr bwMode="auto">
          <a:xfrm flipV="1">
            <a:off x="4573588" y="2252663"/>
            <a:ext cx="1587" cy="38100"/>
          </a:xfrm>
          <a:prstGeom prst="line">
            <a:avLst/>
          </a:prstGeom>
          <a:noFill/>
          <a:ln w="25400">
            <a:solidFill>
              <a:srgbClr val="400040"/>
            </a:solidFill>
            <a:round/>
            <a:headEnd/>
            <a:tailEnd/>
          </a:ln>
        </p:spPr>
        <p:txBody>
          <a:bodyPr/>
          <a:lstStyle/>
          <a:p>
            <a:endParaRPr lang="zh-CN" altLang="en-US"/>
          </a:p>
        </p:txBody>
      </p:sp>
      <p:sp>
        <p:nvSpPr>
          <p:cNvPr id="1301743" name="Rectangle 239"/>
          <p:cNvSpPr>
            <a:spLocks noChangeArrowheads="1"/>
          </p:cNvSpPr>
          <p:nvPr/>
        </p:nvSpPr>
        <p:spPr bwMode="auto">
          <a:xfrm>
            <a:off x="4533900" y="2293938"/>
            <a:ext cx="93663" cy="46037"/>
          </a:xfrm>
          <a:prstGeom prst="rect">
            <a:avLst/>
          </a:prstGeom>
          <a:noFill/>
          <a:ln w="25400">
            <a:noFill/>
            <a:miter lim="800000"/>
            <a:headEnd/>
            <a:tailEnd/>
          </a:ln>
        </p:spPr>
        <p:txBody>
          <a:bodyPr wrap="none" lIns="0" tIns="0" rIns="0" bIns="0">
            <a:spAutoFit/>
          </a:bodyPr>
          <a:lstStyle/>
          <a:p>
            <a:r>
              <a:rPr kumimoji="1" lang="en-US" altLang="zh-CN" sz="300"/>
              <a:t>400.0</a:t>
            </a:r>
            <a:endParaRPr kumimoji="1" lang="en-US" altLang="zh-CN" sz="2400">
              <a:latin typeface="Times New Roman" pitchFamily="18" charset="0"/>
            </a:endParaRPr>
          </a:p>
        </p:txBody>
      </p:sp>
      <p:sp>
        <p:nvSpPr>
          <p:cNvPr id="1301744" name="Line 240"/>
          <p:cNvSpPr>
            <a:spLocks noChangeShapeType="1"/>
          </p:cNvSpPr>
          <p:nvPr/>
        </p:nvSpPr>
        <p:spPr bwMode="auto">
          <a:xfrm flipV="1">
            <a:off x="4679950" y="2252663"/>
            <a:ext cx="1588" cy="38100"/>
          </a:xfrm>
          <a:prstGeom prst="line">
            <a:avLst/>
          </a:prstGeom>
          <a:noFill/>
          <a:ln w="25400">
            <a:solidFill>
              <a:srgbClr val="400040"/>
            </a:solidFill>
            <a:round/>
            <a:headEnd/>
            <a:tailEnd/>
          </a:ln>
        </p:spPr>
        <p:txBody>
          <a:bodyPr/>
          <a:lstStyle/>
          <a:p>
            <a:endParaRPr lang="zh-CN" altLang="en-US"/>
          </a:p>
        </p:txBody>
      </p:sp>
      <p:sp>
        <p:nvSpPr>
          <p:cNvPr id="1301745" name="Rectangle 241"/>
          <p:cNvSpPr>
            <a:spLocks noChangeArrowheads="1"/>
          </p:cNvSpPr>
          <p:nvPr/>
        </p:nvSpPr>
        <p:spPr bwMode="auto">
          <a:xfrm>
            <a:off x="4640263" y="2293938"/>
            <a:ext cx="93662" cy="46037"/>
          </a:xfrm>
          <a:prstGeom prst="rect">
            <a:avLst/>
          </a:prstGeom>
          <a:noFill/>
          <a:ln w="25400">
            <a:noFill/>
            <a:miter lim="800000"/>
            <a:headEnd/>
            <a:tailEnd/>
          </a:ln>
        </p:spPr>
        <p:txBody>
          <a:bodyPr wrap="none" lIns="0" tIns="0" rIns="0" bIns="0">
            <a:spAutoFit/>
          </a:bodyPr>
          <a:lstStyle/>
          <a:p>
            <a:r>
              <a:rPr kumimoji="1" lang="en-US" altLang="zh-CN" sz="300"/>
              <a:t>500.0</a:t>
            </a:r>
            <a:endParaRPr kumimoji="1" lang="en-US" altLang="zh-CN" sz="2400">
              <a:latin typeface="Times New Roman" pitchFamily="18" charset="0"/>
            </a:endParaRPr>
          </a:p>
        </p:txBody>
      </p:sp>
      <p:sp>
        <p:nvSpPr>
          <p:cNvPr id="1301746" name="Line 242"/>
          <p:cNvSpPr>
            <a:spLocks noChangeShapeType="1"/>
          </p:cNvSpPr>
          <p:nvPr/>
        </p:nvSpPr>
        <p:spPr bwMode="auto">
          <a:xfrm flipV="1">
            <a:off x="4786313" y="2252663"/>
            <a:ext cx="1587" cy="38100"/>
          </a:xfrm>
          <a:prstGeom prst="line">
            <a:avLst/>
          </a:prstGeom>
          <a:noFill/>
          <a:ln w="25400">
            <a:solidFill>
              <a:srgbClr val="400040"/>
            </a:solidFill>
            <a:round/>
            <a:headEnd/>
            <a:tailEnd/>
          </a:ln>
        </p:spPr>
        <p:txBody>
          <a:bodyPr/>
          <a:lstStyle/>
          <a:p>
            <a:endParaRPr lang="zh-CN" altLang="en-US"/>
          </a:p>
        </p:txBody>
      </p:sp>
      <p:sp>
        <p:nvSpPr>
          <p:cNvPr id="1301747" name="Rectangle 243"/>
          <p:cNvSpPr>
            <a:spLocks noChangeArrowheads="1"/>
          </p:cNvSpPr>
          <p:nvPr/>
        </p:nvSpPr>
        <p:spPr bwMode="auto">
          <a:xfrm>
            <a:off x="4746625" y="2293938"/>
            <a:ext cx="93663" cy="46037"/>
          </a:xfrm>
          <a:prstGeom prst="rect">
            <a:avLst/>
          </a:prstGeom>
          <a:noFill/>
          <a:ln w="25400">
            <a:noFill/>
            <a:miter lim="800000"/>
            <a:headEnd/>
            <a:tailEnd/>
          </a:ln>
        </p:spPr>
        <p:txBody>
          <a:bodyPr wrap="none" lIns="0" tIns="0" rIns="0" bIns="0">
            <a:spAutoFit/>
          </a:bodyPr>
          <a:lstStyle/>
          <a:p>
            <a:r>
              <a:rPr kumimoji="1" lang="en-US" altLang="zh-CN" sz="300"/>
              <a:t>600.0</a:t>
            </a:r>
            <a:endParaRPr kumimoji="1" lang="en-US" altLang="zh-CN" sz="2400">
              <a:latin typeface="Times New Roman" pitchFamily="18" charset="0"/>
            </a:endParaRPr>
          </a:p>
        </p:txBody>
      </p:sp>
      <p:sp>
        <p:nvSpPr>
          <p:cNvPr id="1301748" name="Line 244"/>
          <p:cNvSpPr>
            <a:spLocks noChangeShapeType="1"/>
          </p:cNvSpPr>
          <p:nvPr/>
        </p:nvSpPr>
        <p:spPr bwMode="auto">
          <a:xfrm flipV="1">
            <a:off x="4892675" y="2252663"/>
            <a:ext cx="1588" cy="38100"/>
          </a:xfrm>
          <a:prstGeom prst="line">
            <a:avLst/>
          </a:prstGeom>
          <a:noFill/>
          <a:ln w="25400">
            <a:solidFill>
              <a:srgbClr val="400040"/>
            </a:solidFill>
            <a:round/>
            <a:headEnd/>
            <a:tailEnd/>
          </a:ln>
        </p:spPr>
        <p:txBody>
          <a:bodyPr/>
          <a:lstStyle/>
          <a:p>
            <a:endParaRPr lang="zh-CN" altLang="en-US"/>
          </a:p>
        </p:txBody>
      </p:sp>
      <p:sp>
        <p:nvSpPr>
          <p:cNvPr id="1301749" name="Rectangle 245"/>
          <p:cNvSpPr>
            <a:spLocks noChangeArrowheads="1"/>
          </p:cNvSpPr>
          <p:nvPr/>
        </p:nvSpPr>
        <p:spPr bwMode="auto">
          <a:xfrm>
            <a:off x="4852988" y="2293938"/>
            <a:ext cx="93662" cy="46037"/>
          </a:xfrm>
          <a:prstGeom prst="rect">
            <a:avLst/>
          </a:prstGeom>
          <a:noFill/>
          <a:ln w="25400">
            <a:noFill/>
            <a:miter lim="800000"/>
            <a:headEnd/>
            <a:tailEnd/>
          </a:ln>
        </p:spPr>
        <p:txBody>
          <a:bodyPr wrap="none" lIns="0" tIns="0" rIns="0" bIns="0">
            <a:spAutoFit/>
          </a:bodyPr>
          <a:lstStyle/>
          <a:p>
            <a:r>
              <a:rPr kumimoji="1" lang="en-US" altLang="zh-CN" sz="300"/>
              <a:t>700.0</a:t>
            </a:r>
            <a:endParaRPr kumimoji="1" lang="en-US" altLang="zh-CN" sz="2400">
              <a:latin typeface="Times New Roman" pitchFamily="18" charset="0"/>
            </a:endParaRPr>
          </a:p>
        </p:txBody>
      </p:sp>
      <p:sp>
        <p:nvSpPr>
          <p:cNvPr id="1301750" name="Line 246"/>
          <p:cNvSpPr>
            <a:spLocks noChangeShapeType="1"/>
          </p:cNvSpPr>
          <p:nvPr/>
        </p:nvSpPr>
        <p:spPr bwMode="auto">
          <a:xfrm flipV="1">
            <a:off x="4999038" y="2252663"/>
            <a:ext cx="1587" cy="38100"/>
          </a:xfrm>
          <a:prstGeom prst="line">
            <a:avLst/>
          </a:prstGeom>
          <a:noFill/>
          <a:ln w="25400">
            <a:solidFill>
              <a:srgbClr val="400040"/>
            </a:solidFill>
            <a:round/>
            <a:headEnd/>
            <a:tailEnd/>
          </a:ln>
        </p:spPr>
        <p:txBody>
          <a:bodyPr/>
          <a:lstStyle/>
          <a:p>
            <a:endParaRPr lang="zh-CN" altLang="en-US"/>
          </a:p>
        </p:txBody>
      </p:sp>
      <p:sp>
        <p:nvSpPr>
          <p:cNvPr id="1301751" name="Rectangle 247"/>
          <p:cNvSpPr>
            <a:spLocks noChangeArrowheads="1"/>
          </p:cNvSpPr>
          <p:nvPr/>
        </p:nvSpPr>
        <p:spPr bwMode="auto">
          <a:xfrm>
            <a:off x="4960938" y="2293938"/>
            <a:ext cx="93662" cy="46037"/>
          </a:xfrm>
          <a:prstGeom prst="rect">
            <a:avLst/>
          </a:prstGeom>
          <a:noFill/>
          <a:ln w="25400">
            <a:noFill/>
            <a:miter lim="800000"/>
            <a:headEnd/>
            <a:tailEnd/>
          </a:ln>
        </p:spPr>
        <p:txBody>
          <a:bodyPr wrap="none" lIns="0" tIns="0" rIns="0" bIns="0">
            <a:spAutoFit/>
          </a:bodyPr>
          <a:lstStyle/>
          <a:p>
            <a:r>
              <a:rPr kumimoji="1" lang="en-US" altLang="zh-CN" sz="300"/>
              <a:t>800.0</a:t>
            </a:r>
            <a:endParaRPr kumimoji="1" lang="en-US" altLang="zh-CN" sz="2400">
              <a:latin typeface="Times New Roman" pitchFamily="18" charset="0"/>
            </a:endParaRPr>
          </a:p>
        </p:txBody>
      </p:sp>
      <p:sp>
        <p:nvSpPr>
          <p:cNvPr id="1301752" name="Line 248"/>
          <p:cNvSpPr>
            <a:spLocks noChangeShapeType="1"/>
          </p:cNvSpPr>
          <p:nvPr/>
        </p:nvSpPr>
        <p:spPr bwMode="auto">
          <a:xfrm flipV="1">
            <a:off x="5106988" y="2252663"/>
            <a:ext cx="1587" cy="38100"/>
          </a:xfrm>
          <a:prstGeom prst="line">
            <a:avLst/>
          </a:prstGeom>
          <a:noFill/>
          <a:ln w="25400">
            <a:solidFill>
              <a:srgbClr val="400040"/>
            </a:solidFill>
            <a:round/>
            <a:headEnd/>
            <a:tailEnd/>
          </a:ln>
        </p:spPr>
        <p:txBody>
          <a:bodyPr/>
          <a:lstStyle/>
          <a:p>
            <a:endParaRPr lang="zh-CN" altLang="en-US"/>
          </a:p>
        </p:txBody>
      </p:sp>
      <p:sp>
        <p:nvSpPr>
          <p:cNvPr id="1301753" name="Rectangle 249"/>
          <p:cNvSpPr>
            <a:spLocks noChangeArrowheads="1"/>
          </p:cNvSpPr>
          <p:nvPr/>
        </p:nvSpPr>
        <p:spPr bwMode="auto">
          <a:xfrm>
            <a:off x="5068888" y="2293938"/>
            <a:ext cx="93662" cy="46037"/>
          </a:xfrm>
          <a:prstGeom prst="rect">
            <a:avLst/>
          </a:prstGeom>
          <a:noFill/>
          <a:ln w="25400">
            <a:noFill/>
            <a:miter lim="800000"/>
            <a:headEnd/>
            <a:tailEnd/>
          </a:ln>
        </p:spPr>
        <p:txBody>
          <a:bodyPr wrap="none" lIns="0" tIns="0" rIns="0" bIns="0">
            <a:spAutoFit/>
          </a:bodyPr>
          <a:lstStyle/>
          <a:p>
            <a:r>
              <a:rPr kumimoji="1" lang="en-US" altLang="zh-CN" sz="300"/>
              <a:t>900.0</a:t>
            </a:r>
            <a:endParaRPr kumimoji="1" lang="en-US" altLang="zh-CN" sz="2400">
              <a:latin typeface="Times New Roman" pitchFamily="18" charset="0"/>
            </a:endParaRPr>
          </a:p>
        </p:txBody>
      </p:sp>
      <p:sp>
        <p:nvSpPr>
          <p:cNvPr id="1301754" name="Rectangle 250"/>
          <p:cNvSpPr>
            <a:spLocks noChangeArrowheads="1"/>
          </p:cNvSpPr>
          <p:nvPr/>
        </p:nvSpPr>
        <p:spPr bwMode="auto">
          <a:xfrm>
            <a:off x="3906838" y="2349500"/>
            <a:ext cx="46037" cy="46038"/>
          </a:xfrm>
          <a:prstGeom prst="rect">
            <a:avLst/>
          </a:prstGeom>
          <a:noFill/>
          <a:ln w="25400">
            <a:noFill/>
            <a:miter lim="800000"/>
            <a:headEnd/>
            <a:tailEnd/>
          </a:ln>
        </p:spPr>
        <p:txBody>
          <a:bodyPr wrap="none" lIns="0" tIns="0" rIns="0" bIns="0">
            <a:spAutoFit/>
          </a:bodyPr>
          <a:lstStyle/>
          <a:p>
            <a:r>
              <a:rPr kumimoji="1" lang="en-US" altLang="zh-CN" sz="300"/>
              <a:t>uV</a:t>
            </a:r>
            <a:endParaRPr kumimoji="1" lang="en-US" altLang="zh-CN" sz="2400">
              <a:latin typeface="Times New Roman" pitchFamily="18" charset="0"/>
            </a:endParaRPr>
          </a:p>
        </p:txBody>
      </p:sp>
      <p:sp>
        <p:nvSpPr>
          <p:cNvPr id="1301755" name="Line 251"/>
          <p:cNvSpPr>
            <a:spLocks noChangeShapeType="1"/>
          </p:cNvSpPr>
          <p:nvPr/>
        </p:nvSpPr>
        <p:spPr bwMode="auto">
          <a:xfrm flipH="1">
            <a:off x="4127500" y="2271713"/>
            <a:ext cx="34925" cy="1587"/>
          </a:xfrm>
          <a:prstGeom prst="line">
            <a:avLst/>
          </a:prstGeom>
          <a:noFill/>
          <a:ln w="25400">
            <a:solidFill>
              <a:srgbClr val="400040"/>
            </a:solidFill>
            <a:round/>
            <a:headEnd/>
            <a:tailEnd/>
          </a:ln>
        </p:spPr>
        <p:txBody>
          <a:bodyPr/>
          <a:lstStyle/>
          <a:p>
            <a:endParaRPr lang="zh-CN" altLang="en-US"/>
          </a:p>
        </p:txBody>
      </p:sp>
      <p:sp>
        <p:nvSpPr>
          <p:cNvPr id="1301756" name="Rectangle 252"/>
          <p:cNvSpPr>
            <a:spLocks noChangeArrowheads="1"/>
          </p:cNvSpPr>
          <p:nvPr/>
        </p:nvSpPr>
        <p:spPr bwMode="auto">
          <a:xfrm>
            <a:off x="4081463" y="2254250"/>
            <a:ext cx="52387" cy="46038"/>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1757" name="Line 253"/>
          <p:cNvSpPr>
            <a:spLocks noChangeShapeType="1"/>
          </p:cNvSpPr>
          <p:nvPr/>
        </p:nvSpPr>
        <p:spPr bwMode="auto">
          <a:xfrm flipH="1">
            <a:off x="4127500" y="2178050"/>
            <a:ext cx="34925" cy="1588"/>
          </a:xfrm>
          <a:prstGeom prst="line">
            <a:avLst/>
          </a:prstGeom>
          <a:noFill/>
          <a:ln w="25400">
            <a:solidFill>
              <a:srgbClr val="400040"/>
            </a:solidFill>
            <a:round/>
            <a:headEnd/>
            <a:tailEnd/>
          </a:ln>
        </p:spPr>
        <p:txBody>
          <a:bodyPr/>
          <a:lstStyle/>
          <a:p>
            <a:endParaRPr lang="zh-CN" altLang="en-US"/>
          </a:p>
        </p:txBody>
      </p:sp>
      <p:sp>
        <p:nvSpPr>
          <p:cNvPr id="1301758" name="Rectangle 254"/>
          <p:cNvSpPr>
            <a:spLocks noChangeArrowheads="1"/>
          </p:cNvSpPr>
          <p:nvPr/>
        </p:nvSpPr>
        <p:spPr bwMode="auto">
          <a:xfrm>
            <a:off x="4068763" y="2160588"/>
            <a:ext cx="65087" cy="46037"/>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1759" name="Line 255"/>
          <p:cNvSpPr>
            <a:spLocks noChangeShapeType="1"/>
          </p:cNvSpPr>
          <p:nvPr/>
        </p:nvSpPr>
        <p:spPr bwMode="auto">
          <a:xfrm flipH="1">
            <a:off x="4127500" y="2081213"/>
            <a:ext cx="34925" cy="1587"/>
          </a:xfrm>
          <a:prstGeom prst="line">
            <a:avLst/>
          </a:prstGeom>
          <a:noFill/>
          <a:ln w="25400">
            <a:solidFill>
              <a:srgbClr val="400040"/>
            </a:solidFill>
            <a:round/>
            <a:headEnd/>
            <a:tailEnd/>
          </a:ln>
        </p:spPr>
        <p:txBody>
          <a:bodyPr/>
          <a:lstStyle/>
          <a:p>
            <a:endParaRPr lang="zh-CN" altLang="en-US"/>
          </a:p>
        </p:txBody>
      </p:sp>
      <p:sp>
        <p:nvSpPr>
          <p:cNvPr id="1301760" name="Rectangle 256"/>
          <p:cNvSpPr>
            <a:spLocks noChangeArrowheads="1"/>
          </p:cNvSpPr>
          <p:nvPr/>
        </p:nvSpPr>
        <p:spPr bwMode="auto">
          <a:xfrm>
            <a:off x="4068763" y="2063750"/>
            <a:ext cx="65087" cy="46038"/>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1761" name="Line 257"/>
          <p:cNvSpPr>
            <a:spLocks noChangeShapeType="1"/>
          </p:cNvSpPr>
          <p:nvPr/>
        </p:nvSpPr>
        <p:spPr bwMode="auto">
          <a:xfrm flipH="1">
            <a:off x="4127500" y="2368550"/>
            <a:ext cx="34925" cy="1588"/>
          </a:xfrm>
          <a:prstGeom prst="line">
            <a:avLst/>
          </a:prstGeom>
          <a:noFill/>
          <a:ln w="25400">
            <a:solidFill>
              <a:srgbClr val="400040"/>
            </a:solidFill>
            <a:round/>
            <a:headEnd/>
            <a:tailEnd/>
          </a:ln>
        </p:spPr>
        <p:txBody>
          <a:bodyPr/>
          <a:lstStyle/>
          <a:p>
            <a:endParaRPr lang="zh-CN" altLang="en-US"/>
          </a:p>
        </p:txBody>
      </p:sp>
      <p:sp>
        <p:nvSpPr>
          <p:cNvPr id="1301762" name="Rectangle 258"/>
          <p:cNvSpPr>
            <a:spLocks noChangeArrowheads="1"/>
          </p:cNvSpPr>
          <p:nvPr/>
        </p:nvSpPr>
        <p:spPr bwMode="auto">
          <a:xfrm>
            <a:off x="4081463" y="2351088"/>
            <a:ext cx="52387" cy="46037"/>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1763" name="Line 259"/>
          <p:cNvSpPr>
            <a:spLocks noChangeShapeType="1"/>
          </p:cNvSpPr>
          <p:nvPr/>
        </p:nvSpPr>
        <p:spPr bwMode="auto">
          <a:xfrm flipH="1">
            <a:off x="4127500" y="2463800"/>
            <a:ext cx="34925" cy="1588"/>
          </a:xfrm>
          <a:prstGeom prst="line">
            <a:avLst/>
          </a:prstGeom>
          <a:noFill/>
          <a:ln w="25400">
            <a:solidFill>
              <a:srgbClr val="400040"/>
            </a:solidFill>
            <a:round/>
            <a:headEnd/>
            <a:tailEnd/>
          </a:ln>
        </p:spPr>
        <p:txBody>
          <a:bodyPr/>
          <a:lstStyle/>
          <a:p>
            <a:endParaRPr lang="zh-CN" altLang="en-US"/>
          </a:p>
        </p:txBody>
      </p:sp>
      <p:sp>
        <p:nvSpPr>
          <p:cNvPr id="1301764" name="Rectangle 260"/>
          <p:cNvSpPr>
            <a:spLocks noChangeArrowheads="1"/>
          </p:cNvSpPr>
          <p:nvPr/>
        </p:nvSpPr>
        <p:spPr bwMode="auto">
          <a:xfrm>
            <a:off x="4081463" y="2446338"/>
            <a:ext cx="52387" cy="46037"/>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1765" name="Line 261"/>
          <p:cNvSpPr>
            <a:spLocks noChangeShapeType="1"/>
          </p:cNvSpPr>
          <p:nvPr/>
        </p:nvSpPr>
        <p:spPr bwMode="auto">
          <a:xfrm flipH="1">
            <a:off x="4127500" y="2560638"/>
            <a:ext cx="34925" cy="1587"/>
          </a:xfrm>
          <a:prstGeom prst="line">
            <a:avLst/>
          </a:prstGeom>
          <a:noFill/>
          <a:ln w="25400">
            <a:solidFill>
              <a:srgbClr val="400040"/>
            </a:solidFill>
            <a:round/>
            <a:headEnd/>
            <a:tailEnd/>
          </a:ln>
        </p:spPr>
        <p:txBody>
          <a:bodyPr/>
          <a:lstStyle/>
          <a:p>
            <a:endParaRPr lang="zh-CN" altLang="en-US"/>
          </a:p>
        </p:txBody>
      </p:sp>
      <p:sp>
        <p:nvSpPr>
          <p:cNvPr id="1301766" name="Rectangle 262"/>
          <p:cNvSpPr>
            <a:spLocks noChangeArrowheads="1"/>
          </p:cNvSpPr>
          <p:nvPr/>
        </p:nvSpPr>
        <p:spPr bwMode="auto">
          <a:xfrm>
            <a:off x="4081463" y="2543175"/>
            <a:ext cx="52387" cy="46038"/>
          </a:xfrm>
          <a:prstGeom prst="rect">
            <a:avLst/>
          </a:prstGeom>
          <a:noFill/>
          <a:ln w="25400">
            <a:noFill/>
            <a:miter lim="800000"/>
            <a:headEnd/>
            <a:tailEnd/>
          </a:ln>
        </p:spPr>
        <p:txBody>
          <a:bodyPr wrap="none" lIns="0" tIns="0" rIns="0" bIns="0">
            <a:spAutoFit/>
          </a:bodyPr>
          <a:lstStyle/>
          <a:p>
            <a:r>
              <a:rPr kumimoji="1" lang="en-US" altLang="zh-CN" sz="300"/>
              <a:t>7.5</a:t>
            </a:r>
            <a:endParaRPr kumimoji="1" lang="en-US" altLang="zh-CN" sz="2400">
              <a:latin typeface="Times New Roman" pitchFamily="18" charset="0"/>
            </a:endParaRPr>
          </a:p>
        </p:txBody>
      </p:sp>
      <p:sp>
        <p:nvSpPr>
          <p:cNvPr id="1301767" name="Line 263"/>
          <p:cNvSpPr>
            <a:spLocks noChangeShapeType="1"/>
          </p:cNvSpPr>
          <p:nvPr/>
        </p:nvSpPr>
        <p:spPr bwMode="auto">
          <a:xfrm flipH="1">
            <a:off x="4127500" y="2654300"/>
            <a:ext cx="34925" cy="1588"/>
          </a:xfrm>
          <a:prstGeom prst="line">
            <a:avLst/>
          </a:prstGeom>
          <a:noFill/>
          <a:ln w="25400">
            <a:solidFill>
              <a:srgbClr val="400040"/>
            </a:solidFill>
            <a:round/>
            <a:headEnd/>
            <a:tailEnd/>
          </a:ln>
        </p:spPr>
        <p:txBody>
          <a:bodyPr/>
          <a:lstStyle/>
          <a:p>
            <a:endParaRPr lang="zh-CN" altLang="en-US"/>
          </a:p>
        </p:txBody>
      </p:sp>
      <p:sp>
        <p:nvSpPr>
          <p:cNvPr id="1301768" name="Rectangle 264"/>
          <p:cNvSpPr>
            <a:spLocks noChangeArrowheads="1"/>
          </p:cNvSpPr>
          <p:nvPr/>
        </p:nvSpPr>
        <p:spPr bwMode="auto">
          <a:xfrm>
            <a:off x="4064000" y="2638425"/>
            <a:ext cx="73025" cy="46038"/>
          </a:xfrm>
          <a:prstGeom prst="rect">
            <a:avLst/>
          </a:prstGeom>
          <a:noFill/>
          <a:ln w="25400">
            <a:noFill/>
            <a:miter lim="800000"/>
            <a:headEnd/>
            <a:tailEnd/>
          </a:ln>
        </p:spPr>
        <p:txBody>
          <a:bodyPr wrap="none" lIns="0" tIns="0" rIns="0" bIns="0">
            <a:spAutoFit/>
          </a:bodyPr>
          <a:lstStyle/>
          <a:p>
            <a:r>
              <a:rPr kumimoji="1" lang="en-US" altLang="zh-CN" sz="300"/>
              <a:t>10.0</a:t>
            </a:r>
            <a:endParaRPr kumimoji="1" lang="en-US" altLang="zh-CN" sz="2400">
              <a:latin typeface="Times New Roman" pitchFamily="18" charset="0"/>
            </a:endParaRPr>
          </a:p>
        </p:txBody>
      </p:sp>
      <p:sp>
        <p:nvSpPr>
          <p:cNvPr id="1301769" name="Freeform 265"/>
          <p:cNvSpPr>
            <a:spLocks/>
          </p:cNvSpPr>
          <p:nvPr/>
        </p:nvSpPr>
        <p:spPr bwMode="auto">
          <a:xfrm>
            <a:off x="4038600" y="2230438"/>
            <a:ext cx="1066800" cy="271462"/>
          </a:xfrm>
          <a:custGeom>
            <a:avLst/>
            <a:gdLst/>
            <a:ahLst/>
            <a:cxnLst>
              <a:cxn ang="0">
                <a:pos x="10" y="31"/>
              </a:cxn>
              <a:cxn ang="0">
                <a:pos x="21" y="35"/>
              </a:cxn>
              <a:cxn ang="0">
                <a:pos x="32" y="37"/>
              </a:cxn>
              <a:cxn ang="0">
                <a:pos x="43" y="37"/>
              </a:cxn>
              <a:cxn ang="0">
                <a:pos x="54" y="31"/>
              </a:cxn>
              <a:cxn ang="0">
                <a:pos x="65" y="28"/>
              </a:cxn>
              <a:cxn ang="0">
                <a:pos x="76" y="30"/>
              </a:cxn>
              <a:cxn ang="0">
                <a:pos x="87" y="32"/>
              </a:cxn>
              <a:cxn ang="0">
                <a:pos x="98" y="35"/>
              </a:cxn>
              <a:cxn ang="0">
                <a:pos x="109" y="36"/>
              </a:cxn>
              <a:cxn ang="0">
                <a:pos x="119" y="31"/>
              </a:cxn>
              <a:cxn ang="0">
                <a:pos x="130" y="17"/>
              </a:cxn>
              <a:cxn ang="0">
                <a:pos x="141" y="1"/>
              </a:cxn>
              <a:cxn ang="0">
                <a:pos x="152" y="6"/>
              </a:cxn>
              <a:cxn ang="0">
                <a:pos x="163" y="35"/>
              </a:cxn>
              <a:cxn ang="0">
                <a:pos x="174" y="82"/>
              </a:cxn>
              <a:cxn ang="0">
                <a:pos x="185" y="131"/>
              </a:cxn>
              <a:cxn ang="0">
                <a:pos x="196" y="162"/>
              </a:cxn>
              <a:cxn ang="0">
                <a:pos x="207" y="171"/>
              </a:cxn>
              <a:cxn ang="0">
                <a:pos x="218" y="164"/>
              </a:cxn>
              <a:cxn ang="0">
                <a:pos x="229" y="160"/>
              </a:cxn>
              <a:cxn ang="0">
                <a:pos x="240" y="164"/>
              </a:cxn>
              <a:cxn ang="0">
                <a:pos x="251" y="163"/>
              </a:cxn>
              <a:cxn ang="0">
                <a:pos x="262" y="152"/>
              </a:cxn>
              <a:cxn ang="0">
                <a:pos x="273" y="134"/>
              </a:cxn>
              <a:cxn ang="0">
                <a:pos x="284" y="112"/>
              </a:cxn>
              <a:cxn ang="0">
                <a:pos x="295" y="101"/>
              </a:cxn>
              <a:cxn ang="0">
                <a:pos x="306" y="98"/>
              </a:cxn>
              <a:cxn ang="0">
                <a:pos x="317" y="102"/>
              </a:cxn>
              <a:cxn ang="0">
                <a:pos x="328" y="107"/>
              </a:cxn>
              <a:cxn ang="0">
                <a:pos x="339" y="104"/>
              </a:cxn>
              <a:cxn ang="0">
                <a:pos x="350" y="92"/>
              </a:cxn>
              <a:cxn ang="0">
                <a:pos x="361" y="80"/>
              </a:cxn>
              <a:cxn ang="0">
                <a:pos x="372" y="68"/>
              </a:cxn>
              <a:cxn ang="0">
                <a:pos x="383" y="59"/>
              </a:cxn>
              <a:cxn ang="0">
                <a:pos x="394" y="54"/>
              </a:cxn>
              <a:cxn ang="0">
                <a:pos x="405" y="49"/>
              </a:cxn>
              <a:cxn ang="0">
                <a:pos x="416" y="46"/>
              </a:cxn>
              <a:cxn ang="0">
                <a:pos x="427" y="43"/>
              </a:cxn>
              <a:cxn ang="0">
                <a:pos x="438" y="38"/>
              </a:cxn>
              <a:cxn ang="0">
                <a:pos x="449" y="35"/>
              </a:cxn>
              <a:cxn ang="0">
                <a:pos x="460" y="36"/>
              </a:cxn>
              <a:cxn ang="0">
                <a:pos x="471" y="37"/>
              </a:cxn>
              <a:cxn ang="0">
                <a:pos x="482" y="37"/>
              </a:cxn>
              <a:cxn ang="0">
                <a:pos x="493" y="38"/>
              </a:cxn>
              <a:cxn ang="0">
                <a:pos x="504" y="46"/>
              </a:cxn>
              <a:cxn ang="0">
                <a:pos x="515" y="54"/>
              </a:cxn>
              <a:cxn ang="0">
                <a:pos x="526" y="56"/>
              </a:cxn>
              <a:cxn ang="0">
                <a:pos x="537" y="54"/>
              </a:cxn>
              <a:cxn ang="0">
                <a:pos x="548" y="53"/>
              </a:cxn>
              <a:cxn ang="0">
                <a:pos x="559" y="53"/>
              </a:cxn>
              <a:cxn ang="0">
                <a:pos x="570" y="51"/>
              </a:cxn>
              <a:cxn ang="0">
                <a:pos x="581" y="49"/>
              </a:cxn>
              <a:cxn ang="0">
                <a:pos x="592" y="49"/>
              </a:cxn>
              <a:cxn ang="0">
                <a:pos x="603" y="49"/>
              </a:cxn>
              <a:cxn ang="0">
                <a:pos x="614" y="48"/>
              </a:cxn>
              <a:cxn ang="0">
                <a:pos x="624" y="51"/>
              </a:cxn>
              <a:cxn ang="0">
                <a:pos x="635" y="52"/>
              </a:cxn>
              <a:cxn ang="0">
                <a:pos x="646" y="51"/>
              </a:cxn>
              <a:cxn ang="0">
                <a:pos x="657" y="51"/>
              </a:cxn>
              <a:cxn ang="0">
                <a:pos x="668" y="49"/>
              </a:cxn>
            </a:cxnLst>
            <a:rect l="0" t="0" r="r" b="b"/>
            <a:pathLst>
              <a:path w="672" h="171">
                <a:moveTo>
                  <a:pt x="0" y="26"/>
                </a:moveTo>
                <a:lnTo>
                  <a:pt x="1" y="28"/>
                </a:lnTo>
                <a:lnTo>
                  <a:pt x="2" y="28"/>
                </a:lnTo>
                <a:lnTo>
                  <a:pt x="4" y="29"/>
                </a:lnTo>
                <a:lnTo>
                  <a:pt x="5" y="29"/>
                </a:lnTo>
                <a:lnTo>
                  <a:pt x="6" y="30"/>
                </a:lnTo>
                <a:lnTo>
                  <a:pt x="7" y="30"/>
                </a:lnTo>
                <a:lnTo>
                  <a:pt x="8" y="31"/>
                </a:lnTo>
                <a:lnTo>
                  <a:pt x="10" y="31"/>
                </a:lnTo>
                <a:lnTo>
                  <a:pt x="11" y="31"/>
                </a:lnTo>
                <a:lnTo>
                  <a:pt x="12" y="32"/>
                </a:lnTo>
                <a:lnTo>
                  <a:pt x="13" y="32"/>
                </a:lnTo>
                <a:lnTo>
                  <a:pt x="15" y="32"/>
                </a:lnTo>
                <a:lnTo>
                  <a:pt x="16" y="34"/>
                </a:lnTo>
                <a:lnTo>
                  <a:pt x="17" y="34"/>
                </a:lnTo>
                <a:lnTo>
                  <a:pt x="18" y="34"/>
                </a:lnTo>
                <a:lnTo>
                  <a:pt x="19" y="35"/>
                </a:lnTo>
                <a:lnTo>
                  <a:pt x="21" y="35"/>
                </a:lnTo>
                <a:lnTo>
                  <a:pt x="22" y="35"/>
                </a:lnTo>
                <a:lnTo>
                  <a:pt x="23" y="35"/>
                </a:lnTo>
                <a:lnTo>
                  <a:pt x="24" y="36"/>
                </a:lnTo>
                <a:lnTo>
                  <a:pt x="26" y="36"/>
                </a:lnTo>
                <a:lnTo>
                  <a:pt x="27" y="36"/>
                </a:lnTo>
                <a:lnTo>
                  <a:pt x="28" y="36"/>
                </a:lnTo>
                <a:lnTo>
                  <a:pt x="29" y="37"/>
                </a:lnTo>
                <a:lnTo>
                  <a:pt x="30" y="37"/>
                </a:lnTo>
                <a:lnTo>
                  <a:pt x="32" y="37"/>
                </a:lnTo>
                <a:lnTo>
                  <a:pt x="33" y="37"/>
                </a:lnTo>
                <a:lnTo>
                  <a:pt x="34" y="37"/>
                </a:lnTo>
                <a:lnTo>
                  <a:pt x="35" y="37"/>
                </a:lnTo>
                <a:lnTo>
                  <a:pt x="37" y="38"/>
                </a:lnTo>
                <a:lnTo>
                  <a:pt x="38" y="38"/>
                </a:lnTo>
                <a:lnTo>
                  <a:pt x="39" y="38"/>
                </a:lnTo>
                <a:lnTo>
                  <a:pt x="40" y="37"/>
                </a:lnTo>
                <a:lnTo>
                  <a:pt x="41" y="37"/>
                </a:lnTo>
                <a:lnTo>
                  <a:pt x="43" y="37"/>
                </a:lnTo>
                <a:lnTo>
                  <a:pt x="44" y="37"/>
                </a:lnTo>
                <a:lnTo>
                  <a:pt x="45" y="36"/>
                </a:lnTo>
                <a:lnTo>
                  <a:pt x="46" y="36"/>
                </a:lnTo>
                <a:lnTo>
                  <a:pt x="48" y="35"/>
                </a:lnTo>
                <a:lnTo>
                  <a:pt x="49" y="35"/>
                </a:lnTo>
                <a:lnTo>
                  <a:pt x="50" y="34"/>
                </a:lnTo>
                <a:lnTo>
                  <a:pt x="51" y="32"/>
                </a:lnTo>
                <a:lnTo>
                  <a:pt x="52" y="32"/>
                </a:lnTo>
                <a:lnTo>
                  <a:pt x="54" y="31"/>
                </a:lnTo>
                <a:lnTo>
                  <a:pt x="55" y="30"/>
                </a:lnTo>
                <a:lnTo>
                  <a:pt x="56" y="30"/>
                </a:lnTo>
                <a:lnTo>
                  <a:pt x="57" y="30"/>
                </a:lnTo>
                <a:lnTo>
                  <a:pt x="58" y="29"/>
                </a:lnTo>
                <a:lnTo>
                  <a:pt x="60" y="29"/>
                </a:lnTo>
                <a:lnTo>
                  <a:pt x="61" y="29"/>
                </a:lnTo>
                <a:lnTo>
                  <a:pt x="62" y="28"/>
                </a:lnTo>
                <a:lnTo>
                  <a:pt x="63" y="28"/>
                </a:lnTo>
                <a:lnTo>
                  <a:pt x="65" y="28"/>
                </a:lnTo>
                <a:lnTo>
                  <a:pt x="66" y="28"/>
                </a:lnTo>
                <a:lnTo>
                  <a:pt x="67" y="28"/>
                </a:lnTo>
                <a:lnTo>
                  <a:pt x="68" y="29"/>
                </a:lnTo>
                <a:lnTo>
                  <a:pt x="69" y="29"/>
                </a:lnTo>
                <a:lnTo>
                  <a:pt x="71" y="29"/>
                </a:lnTo>
                <a:lnTo>
                  <a:pt x="72" y="29"/>
                </a:lnTo>
                <a:lnTo>
                  <a:pt x="73" y="29"/>
                </a:lnTo>
                <a:lnTo>
                  <a:pt x="74" y="30"/>
                </a:lnTo>
                <a:lnTo>
                  <a:pt x="76" y="30"/>
                </a:lnTo>
                <a:lnTo>
                  <a:pt x="77" y="30"/>
                </a:lnTo>
                <a:lnTo>
                  <a:pt x="78" y="30"/>
                </a:lnTo>
                <a:lnTo>
                  <a:pt x="79" y="30"/>
                </a:lnTo>
                <a:lnTo>
                  <a:pt x="80" y="30"/>
                </a:lnTo>
                <a:lnTo>
                  <a:pt x="82" y="31"/>
                </a:lnTo>
                <a:lnTo>
                  <a:pt x="83" y="31"/>
                </a:lnTo>
                <a:lnTo>
                  <a:pt x="84" y="31"/>
                </a:lnTo>
                <a:lnTo>
                  <a:pt x="85" y="31"/>
                </a:lnTo>
                <a:lnTo>
                  <a:pt x="87" y="32"/>
                </a:lnTo>
                <a:lnTo>
                  <a:pt x="88" y="32"/>
                </a:lnTo>
                <a:lnTo>
                  <a:pt x="89" y="32"/>
                </a:lnTo>
                <a:lnTo>
                  <a:pt x="90" y="32"/>
                </a:lnTo>
                <a:lnTo>
                  <a:pt x="91" y="32"/>
                </a:lnTo>
                <a:lnTo>
                  <a:pt x="93" y="34"/>
                </a:lnTo>
                <a:lnTo>
                  <a:pt x="94" y="34"/>
                </a:lnTo>
                <a:lnTo>
                  <a:pt x="95" y="34"/>
                </a:lnTo>
                <a:lnTo>
                  <a:pt x="96" y="35"/>
                </a:lnTo>
                <a:lnTo>
                  <a:pt x="98" y="35"/>
                </a:lnTo>
                <a:lnTo>
                  <a:pt x="99" y="35"/>
                </a:lnTo>
                <a:lnTo>
                  <a:pt x="100" y="35"/>
                </a:lnTo>
                <a:lnTo>
                  <a:pt x="101" y="35"/>
                </a:lnTo>
                <a:lnTo>
                  <a:pt x="102" y="35"/>
                </a:lnTo>
                <a:lnTo>
                  <a:pt x="104" y="36"/>
                </a:lnTo>
                <a:lnTo>
                  <a:pt x="105" y="36"/>
                </a:lnTo>
                <a:lnTo>
                  <a:pt x="106" y="36"/>
                </a:lnTo>
                <a:lnTo>
                  <a:pt x="107" y="36"/>
                </a:lnTo>
                <a:lnTo>
                  <a:pt x="109" y="36"/>
                </a:lnTo>
                <a:lnTo>
                  <a:pt x="110" y="36"/>
                </a:lnTo>
                <a:lnTo>
                  <a:pt x="111" y="35"/>
                </a:lnTo>
                <a:lnTo>
                  <a:pt x="112" y="35"/>
                </a:lnTo>
                <a:lnTo>
                  <a:pt x="113" y="35"/>
                </a:lnTo>
                <a:lnTo>
                  <a:pt x="115" y="34"/>
                </a:lnTo>
                <a:lnTo>
                  <a:pt x="116" y="34"/>
                </a:lnTo>
                <a:lnTo>
                  <a:pt x="117" y="32"/>
                </a:lnTo>
                <a:lnTo>
                  <a:pt x="118" y="32"/>
                </a:lnTo>
                <a:lnTo>
                  <a:pt x="119" y="31"/>
                </a:lnTo>
                <a:lnTo>
                  <a:pt x="121" y="30"/>
                </a:lnTo>
                <a:lnTo>
                  <a:pt x="122" y="29"/>
                </a:lnTo>
                <a:lnTo>
                  <a:pt x="123" y="28"/>
                </a:lnTo>
                <a:lnTo>
                  <a:pt x="124" y="25"/>
                </a:lnTo>
                <a:lnTo>
                  <a:pt x="126" y="24"/>
                </a:lnTo>
                <a:lnTo>
                  <a:pt x="127" y="23"/>
                </a:lnTo>
                <a:lnTo>
                  <a:pt x="128" y="20"/>
                </a:lnTo>
                <a:lnTo>
                  <a:pt x="129" y="18"/>
                </a:lnTo>
                <a:lnTo>
                  <a:pt x="130" y="17"/>
                </a:lnTo>
                <a:lnTo>
                  <a:pt x="132" y="14"/>
                </a:lnTo>
                <a:lnTo>
                  <a:pt x="133" y="12"/>
                </a:lnTo>
                <a:lnTo>
                  <a:pt x="134" y="10"/>
                </a:lnTo>
                <a:lnTo>
                  <a:pt x="135" y="8"/>
                </a:lnTo>
                <a:lnTo>
                  <a:pt x="137" y="7"/>
                </a:lnTo>
                <a:lnTo>
                  <a:pt x="138" y="4"/>
                </a:lnTo>
                <a:lnTo>
                  <a:pt x="139" y="3"/>
                </a:lnTo>
                <a:lnTo>
                  <a:pt x="140" y="2"/>
                </a:lnTo>
                <a:lnTo>
                  <a:pt x="141" y="1"/>
                </a:lnTo>
                <a:lnTo>
                  <a:pt x="143" y="0"/>
                </a:lnTo>
                <a:lnTo>
                  <a:pt x="144" y="0"/>
                </a:lnTo>
                <a:lnTo>
                  <a:pt x="145" y="0"/>
                </a:lnTo>
                <a:lnTo>
                  <a:pt x="146" y="0"/>
                </a:lnTo>
                <a:lnTo>
                  <a:pt x="148" y="0"/>
                </a:lnTo>
                <a:lnTo>
                  <a:pt x="149" y="1"/>
                </a:lnTo>
                <a:lnTo>
                  <a:pt x="150" y="2"/>
                </a:lnTo>
                <a:lnTo>
                  <a:pt x="151" y="3"/>
                </a:lnTo>
                <a:lnTo>
                  <a:pt x="152" y="6"/>
                </a:lnTo>
                <a:lnTo>
                  <a:pt x="154" y="7"/>
                </a:lnTo>
                <a:lnTo>
                  <a:pt x="155" y="10"/>
                </a:lnTo>
                <a:lnTo>
                  <a:pt x="156" y="13"/>
                </a:lnTo>
                <a:lnTo>
                  <a:pt x="157" y="15"/>
                </a:lnTo>
                <a:lnTo>
                  <a:pt x="159" y="19"/>
                </a:lnTo>
                <a:lnTo>
                  <a:pt x="160" y="23"/>
                </a:lnTo>
                <a:lnTo>
                  <a:pt x="161" y="26"/>
                </a:lnTo>
                <a:lnTo>
                  <a:pt x="162" y="31"/>
                </a:lnTo>
                <a:lnTo>
                  <a:pt x="163" y="35"/>
                </a:lnTo>
                <a:lnTo>
                  <a:pt x="165" y="40"/>
                </a:lnTo>
                <a:lnTo>
                  <a:pt x="166" y="45"/>
                </a:lnTo>
                <a:lnTo>
                  <a:pt x="167" y="49"/>
                </a:lnTo>
                <a:lnTo>
                  <a:pt x="168" y="54"/>
                </a:lnTo>
                <a:lnTo>
                  <a:pt x="169" y="59"/>
                </a:lnTo>
                <a:lnTo>
                  <a:pt x="171" y="65"/>
                </a:lnTo>
                <a:lnTo>
                  <a:pt x="172" y="71"/>
                </a:lnTo>
                <a:lnTo>
                  <a:pt x="173" y="77"/>
                </a:lnTo>
                <a:lnTo>
                  <a:pt x="174" y="82"/>
                </a:lnTo>
                <a:lnTo>
                  <a:pt x="176" y="87"/>
                </a:lnTo>
                <a:lnTo>
                  <a:pt x="177" y="93"/>
                </a:lnTo>
                <a:lnTo>
                  <a:pt x="178" y="99"/>
                </a:lnTo>
                <a:lnTo>
                  <a:pt x="179" y="105"/>
                </a:lnTo>
                <a:lnTo>
                  <a:pt x="180" y="110"/>
                </a:lnTo>
                <a:lnTo>
                  <a:pt x="182" y="115"/>
                </a:lnTo>
                <a:lnTo>
                  <a:pt x="183" y="121"/>
                </a:lnTo>
                <a:lnTo>
                  <a:pt x="184" y="126"/>
                </a:lnTo>
                <a:lnTo>
                  <a:pt x="185" y="131"/>
                </a:lnTo>
                <a:lnTo>
                  <a:pt x="187" y="135"/>
                </a:lnTo>
                <a:lnTo>
                  <a:pt x="188" y="140"/>
                </a:lnTo>
                <a:lnTo>
                  <a:pt x="189" y="143"/>
                </a:lnTo>
                <a:lnTo>
                  <a:pt x="190" y="147"/>
                </a:lnTo>
                <a:lnTo>
                  <a:pt x="191" y="149"/>
                </a:lnTo>
                <a:lnTo>
                  <a:pt x="193" y="153"/>
                </a:lnTo>
                <a:lnTo>
                  <a:pt x="194" y="155"/>
                </a:lnTo>
                <a:lnTo>
                  <a:pt x="195" y="159"/>
                </a:lnTo>
                <a:lnTo>
                  <a:pt x="196" y="162"/>
                </a:lnTo>
                <a:lnTo>
                  <a:pt x="198" y="163"/>
                </a:lnTo>
                <a:lnTo>
                  <a:pt x="199" y="165"/>
                </a:lnTo>
                <a:lnTo>
                  <a:pt x="200" y="166"/>
                </a:lnTo>
                <a:lnTo>
                  <a:pt x="201" y="169"/>
                </a:lnTo>
                <a:lnTo>
                  <a:pt x="202" y="169"/>
                </a:lnTo>
                <a:lnTo>
                  <a:pt x="204" y="170"/>
                </a:lnTo>
                <a:lnTo>
                  <a:pt x="205" y="171"/>
                </a:lnTo>
                <a:lnTo>
                  <a:pt x="206" y="171"/>
                </a:lnTo>
                <a:lnTo>
                  <a:pt x="207" y="171"/>
                </a:lnTo>
                <a:lnTo>
                  <a:pt x="209" y="171"/>
                </a:lnTo>
                <a:lnTo>
                  <a:pt x="210" y="170"/>
                </a:lnTo>
                <a:lnTo>
                  <a:pt x="211" y="170"/>
                </a:lnTo>
                <a:lnTo>
                  <a:pt x="212" y="169"/>
                </a:lnTo>
                <a:lnTo>
                  <a:pt x="213" y="169"/>
                </a:lnTo>
                <a:lnTo>
                  <a:pt x="215" y="168"/>
                </a:lnTo>
                <a:lnTo>
                  <a:pt x="216" y="166"/>
                </a:lnTo>
                <a:lnTo>
                  <a:pt x="217" y="165"/>
                </a:lnTo>
                <a:lnTo>
                  <a:pt x="218" y="164"/>
                </a:lnTo>
                <a:lnTo>
                  <a:pt x="220" y="164"/>
                </a:lnTo>
                <a:lnTo>
                  <a:pt x="221" y="163"/>
                </a:lnTo>
                <a:lnTo>
                  <a:pt x="222" y="162"/>
                </a:lnTo>
                <a:lnTo>
                  <a:pt x="223" y="162"/>
                </a:lnTo>
                <a:lnTo>
                  <a:pt x="224" y="162"/>
                </a:lnTo>
                <a:lnTo>
                  <a:pt x="226" y="160"/>
                </a:lnTo>
                <a:lnTo>
                  <a:pt x="227" y="160"/>
                </a:lnTo>
                <a:lnTo>
                  <a:pt x="228" y="160"/>
                </a:lnTo>
                <a:lnTo>
                  <a:pt x="229" y="160"/>
                </a:lnTo>
                <a:lnTo>
                  <a:pt x="230" y="160"/>
                </a:lnTo>
                <a:lnTo>
                  <a:pt x="232" y="160"/>
                </a:lnTo>
                <a:lnTo>
                  <a:pt x="233" y="162"/>
                </a:lnTo>
                <a:lnTo>
                  <a:pt x="234" y="162"/>
                </a:lnTo>
                <a:lnTo>
                  <a:pt x="235" y="162"/>
                </a:lnTo>
                <a:lnTo>
                  <a:pt x="237" y="163"/>
                </a:lnTo>
                <a:lnTo>
                  <a:pt x="238" y="163"/>
                </a:lnTo>
                <a:lnTo>
                  <a:pt x="239" y="163"/>
                </a:lnTo>
                <a:lnTo>
                  <a:pt x="240" y="164"/>
                </a:lnTo>
                <a:lnTo>
                  <a:pt x="241" y="164"/>
                </a:lnTo>
                <a:lnTo>
                  <a:pt x="243" y="164"/>
                </a:lnTo>
                <a:lnTo>
                  <a:pt x="244" y="164"/>
                </a:lnTo>
                <a:lnTo>
                  <a:pt x="245" y="164"/>
                </a:lnTo>
                <a:lnTo>
                  <a:pt x="246" y="164"/>
                </a:lnTo>
                <a:lnTo>
                  <a:pt x="248" y="164"/>
                </a:lnTo>
                <a:lnTo>
                  <a:pt x="249" y="163"/>
                </a:lnTo>
                <a:lnTo>
                  <a:pt x="250" y="163"/>
                </a:lnTo>
                <a:lnTo>
                  <a:pt x="251" y="163"/>
                </a:lnTo>
                <a:lnTo>
                  <a:pt x="252" y="162"/>
                </a:lnTo>
                <a:lnTo>
                  <a:pt x="254" y="160"/>
                </a:lnTo>
                <a:lnTo>
                  <a:pt x="255" y="159"/>
                </a:lnTo>
                <a:lnTo>
                  <a:pt x="256" y="159"/>
                </a:lnTo>
                <a:lnTo>
                  <a:pt x="257" y="158"/>
                </a:lnTo>
                <a:lnTo>
                  <a:pt x="259" y="157"/>
                </a:lnTo>
                <a:lnTo>
                  <a:pt x="260" y="155"/>
                </a:lnTo>
                <a:lnTo>
                  <a:pt x="261" y="153"/>
                </a:lnTo>
                <a:lnTo>
                  <a:pt x="262" y="152"/>
                </a:lnTo>
                <a:lnTo>
                  <a:pt x="263" y="151"/>
                </a:lnTo>
                <a:lnTo>
                  <a:pt x="265" y="148"/>
                </a:lnTo>
                <a:lnTo>
                  <a:pt x="266" y="147"/>
                </a:lnTo>
                <a:lnTo>
                  <a:pt x="267" y="144"/>
                </a:lnTo>
                <a:lnTo>
                  <a:pt x="268" y="142"/>
                </a:lnTo>
                <a:lnTo>
                  <a:pt x="270" y="140"/>
                </a:lnTo>
                <a:lnTo>
                  <a:pt x="271" y="138"/>
                </a:lnTo>
                <a:lnTo>
                  <a:pt x="272" y="136"/>
                </a:lnTo>
                <a:lnTo>
                  <a:pt x="273" y="134"/>
                </a:lnTo>
                <a:lnTo>
                  <a:pt x="274" y="131"/>
                </a:lnTo>
                <a:lnTo>
                  <a:pt x="276" y="129"/>
                </a:lnTo>
                <a:lnTo>
                  <a:pt x="277" y="126"/>
                </a:lnTo>
                <a:lnTo>
                  <a:pt x="278" y="124"/>
                </a:lnTo>
                <a:lnTo>
                  <a:pt x="279" y="121"/>
                </a:lnTo>
                <a:lnTo>
                  <a:pt x="280" y="119"/>
                </a:lnTo>
                <a:lnTo>
                  <a:pt x="282" y="116"/>
                </a:lnTo>
                <a:lnTo>
                  <a:pt x="283" y="114"/>
                </a:lnTo>
                <a:lnTo>
                  <a:pt x="284" y="112"/>
                </a:lnTo>
                <a:lnTo>
                  <a:pt x="285" y="110"/>
                </a:lnTo>
                <a:lnTo>
                  <a:pt x="287" y="108"/>
                </a:lnTo>
                <a:lnTo>
                  <a:pt x="288" y="107"/>
                </a:lnTo>
                <a:lnTo>
                  <a:pt x="289" y="105"/>
                </a:lnTo>
                <a:lnTo>
                  <a:pt x="290" y="104"/>
                </a:lnTo>
                <a:lnTo>
                  <a:pt x="291" y="103"/>
                </a:lnTo>
                <a:lnTo>
                  <a:pt x="293" y="102"/>
                </a:lnTo>
                <a:lnTo>
                  <a:pt x="294" y="101"/>
                </a:lnTo>
                <a:lnTo>
                  <a:pt x="295" y="101"/>
                </a:lnTo>
                <a:lnTo>
                  <a:pt x="296" y="99"/>
                </a:lnTo>
                <a:lnTo>
                  <a:pt x="298" y="99"/>
                </a:lnTo>
                <a:lnTo>
                  <a:pt x="299" y="98"/>
                </a:lnTo>
                <a:lnTo>
                  <a:pt x="300" y="98"/>
                </a:lnTo>
                <a:lnTo>
                  <a:pt x="301" y="98"/>
                </a:lnTo>
                <a:lnTo>
                  <a:pt x="302" y="98"/>
                </a:lnTo>
                <a:lnTo>
                  <a:pt x="304" y="98"/>
                </a:lnTo>
                <a:lnTo>
                  <a:pt x="305" y="98"/>
                </a:lnTo>
                <a:lnTo>
                  <a:pt x="306" y="98"/>
                </a:lnTo>
                <a:lnTo>
                  <a:pt x="307" y="98"/>
                </a:lnTo>
                <a:lnTo>
                  <a:pt x="309" y="98"/>
                </a:lnTo>
                <a:lnTo>
                  <a:pt x="310" y="99"/>
                </a:lnTo>
                <a:lnTo>
                  <a:pt x="311" y="99"/>
                </a:lnTo>
                <a:lnTo>
                  <a:pt x="312" y="99"/>
                </a:lnTo>
                <a:lnTo>
                  <a:pt x="313" y="101"/>
                </a:lnTo>
                <a:lnTo>
                  <a:pt x="315" y="101"/>
                </a:lnTo>
                <a:lnTo>
                  <a:pt x="316" y="102"/>
                </a:lnTo>
                <a:lnTo>
                  <a:pt x="317" y="102"/>
                </a:lnTo>
                <a:lnTo>
                  <a:pt x="318" y="103"/>
                </a:lnTo>
                <a:lnTo>
                  <a:pt x="320" y="103"/>
                </a:lnTo>
                <a:lnTo>
                  <a:pt x="321" y="104"/>
                </a:lnTo>
                <a:lnTo>
                  <a:pt x="322" y="104"/>
                </a:lnTo>
                <a:lnTo>
                  <a:pt x="323" y="104"/>
                </a:lnTo>
                <a:lnTo>
                  <a:pt x="324" y="105"/>
                </a:lnTo>
                <a:lnTo>
                  <a:pt x="326" y="105"/>
                </a:lnTo>
                <a:lnTo>
                  <a:pt x="327" y="107"/>
                </a:lnTo>
                <a:lnTo>
                  <a:pt x="328" y="107"/>
                </a:lnTo>
                <a:lnTo>
                  <a:pt x="329" y="107"/>
                </a:lnTo>
                <a:lnTo>
                  <a:pt x="331" y="107"/>
                </a:lnTo>
                <a:lnTo>
                  <a:pt x="332" y="107"/>
                </a:lnTo>
                <a:lnTo>
                  <a:pt x="333" y="107"/>
                </a:lnTo>
                <a:lnTo>
                  <a:pt x="334" y="107"/>
                </a:lnTo>
                <a:lnTo>
                  <a:pt x="335" y="105"/>
                </a:lnTo>
                <a:lnTo>
                  <a:pt x="337" y="105"/>
                </a:lnTo>
                <a:lnTo>
                  <a:pt x="338" y="104"/>
                </a:lnTo>
                <a:lnTo>
                  <a:pt x="339" y="104"/>
                </a:lnTo>
                <a:lnTo>
                  <a:pt x="340" y="103"/>
                </a:lnTo>
                <a:lnTo>
                  <a:pt x="341" y="102"/>
                </a:lnTo>
                <a:lnTo>
                  <a:pt x="343" y="101"/>
                </a:lnTo>
                <a:lnTo>
                  <a:pt x="344" y="99"/>
                </a:lnTo>
                <a:lnTo>
                  <a:pt x="345" y="98"/>
                </a:lnTo>
                <a:lnTo>
                  <a:pt x="346" y="97"/>
                </a:lnTo>
                <a:lnTo>
                  <a:pt x="348" y="96"/>
                </a:lnTo>
                <a:lnTo>
                  <a:pt x="349" y="93"/>
                </a:lnTo>
                <a:lnTo>
                  <a:pt x="350" y="92"/>
                </a:lnTo>
                <a:lnTo>
                  <a:pt x="351" y="91"/>
                </a:lnTo>
                <a:lnTo>
                  <a:pt x="352" y="90"/>
                </a:lnTo>
                <a:lnTo>
                  <a:pt x="354" y="87"/>
                </a:lnTo>
                <a:lnTo>
                  <a:pt x="355" y="86"/>
                </a:lnTo>
                <a:lnTo>
                  <a:pt x="356" y="86"/>
                </a:lnTo>
                <a:lnTo>
                  <a:pt x="357" y="84"/>
                </a:lnTo>
                <a:lnTo>
                  <a:pt x="359" y="82"/>
                </a:lnTo>
                <a:lnTo>
                  <a:pt x="360" y="81"/>
                </a:lnTo>
                <a:lnTo>
                  <a:pt x="361" y="80"/>
                </a:lnTo>
                <a:lnTo>
                  <a:pt x="362" y="79"/>
                </a:lnTo>
                <a:lnTo>
                  <a:pt x="363" y="76"/>
                </a:lnTo>
                <a:lnTo>
                  <a:pt x="365" y="75"/>
                </a:lnTo>
                <a:lnTo>
                  <a:pt x="366" y="74"/>
                </a:lnTo>
                <a:lnTo>
                  <a:pt x="367" y="73"/>
                </a:lnTo>
                <a:lnTo>
                  <a:pt x="368" y="71"/>
                </a:lnTo>
                <a:lnTo>
                  <a:pt x="370" y="70"/>
                </a:lnTo>
                <a:lnTo>
                  <a:pt x="371" y="69"/>
                </a:lnTo>
                <a:lnTo>
                  <a:pt x="372" y="68"/>
                </a:lnTo>
                <a:lnTo>
                  <a:pt x="373" y="68"/>
                </a:lnTo>
                <a:lnTo>
                  <a:pt x="374" y="67"/>
                </a:lnTo>
                <a:lnTo>
                  <a:pt x="376" y="65"/>
                </a:lnTo>
                <a:lnTo>
                  <a:pt x="377" y="64"/>
                </a:lnTo>
                <a:lnTo>
                  <a:pt x="378" y="63"/>
                </a:lnTo>
                <a:lnTo>
                  <a:pt x="379" y="63"/>
                </a:lnTo>
                <a:lnTo>
                  <a:pt x="381" y="62"/>
                </a:lnTo>
                <a:lnTo>
                  <a:pt x="382" y="60"/>
                </a:lnTo>
                <a:lnTo>
                  <a:pt x="383" y="59"/>
                </a:lnTo>
                <a:lnTo>
                  <a:pt x="384" y="59"/>
                </a:lnTo>
                <a:lnTo>
                  <a:pt x="385" y="58"/>
                </a:lnTo>
                <a:lnTo>
                  <a:pt x="387" y="57"/>
                </a:lnTo>
                <a:lnTo>
                  <a:pt x="388" y="57"/>
                </a:lnTo>
                <a:lnTo>
                  <a:pt x="389" y="56"/>
                </a:lnTo>
                <a:lnTo>
                  <a:pt x="390" y="56"/>
                </a:lnTo>
                <a:lnTo>
                  <a:pt x="392" y="54"/>
                </a:lnTo>
                <a:lnTo>
                  <a:pt x="393" y="54"/>
                </a:lnTo>
                <a:lnTo>
                  <a:pt x="394" y="54"/>
                </a:lnTo>
                <a:lnTo>
                  <a:pt x="395" y="53"/>
                </a:lnTo>
                <a:lnTo>
                  <a:pt x="396" y="53"/>
                </a:lnTo>
                <a:lnTo>
                  <a:pt x="398" y="52"/>
                </a:lnTo>
                <a:lnTo>
                  <a:pt x="399" y="52"/>
                </a:lnTo>
                <a:lnTo>
                  <a:pt x="400" y="52"/>
                </a:lnTo>
                <a:lnTo>
                  <a:pt x="401" y="51"/>
                </a:lnTo>
                <a:lnTo>
                  <a:pt x="402" y="51"/>
                </a:lnTo>
                <a:lnTo>
                  <a:pt x="404" y="49"/>
                </a:lnTo>
                <a:lnTo>
                  <a:pt x="405" y="49"/>
                </a:lnTo>
                <a:lnTo>
                  <a:pt x="406" y="49"/>
                </a:lnTo>
                <a:lnTo>
                  <a:pt x="407" y="49"/>
                </a:lnTo>
                <a:lnTo>
                  <a:pt x="409" y="48"/>
                </a:lnTo>
                <a:lnTo>
                  <a:pt x="410" y="48"/>
                </a:lnTo>
                <a:lnTo>
                  <a:pt x="411" y="48"/>
                </a:lnTo>
                <a:lnTo>
                  <a:pt x="412" y="47"/>
                </a:lnTo>
                <a:lnTo>
                  <a:pt x="413" y="47"/>
                </a:lnTo>
                <a:lnTo>
                  <a:pt x="415" y="47"/>
                </a:lnTo>
                <a:lnTo>
                  <a:pt x="416" y="46"/>
                </a:lnTo>
                <a:lnTo>
                  <a:pt x="417" y="46"/>
                </a:lnTo>
                <a:lnTo>
                  <a:pt x="418" y="46"/>
                </a:lnTo>
                <a:lnTo>
                  <a:pt x="420" y="45"/>
                </a:lnTo>
                <a:lnTo>
                  <a:pt x="421" y="45"/>
                </a:lnTo>
                <a:lnTo>
                  <a:pt x="422" y="45"/>
                </a:lnTo>
                <a:lnTo>
                  <a:pt x="423" y="43"/>
                </a:lnTo>
                <a:lnTo>
                  <a:pt x="424" y="43"/>
                </a:lnTo>
                <a:lnTo>
                  <a:pt x="426" y="43"/>
                </a:lnTo>
                <a:lnTo>
                  <a:pt x="427" y="43"/>
                </a:lnTo>
                <a:lnTo>
                  <a:pt x="428" y="42"/>
                </a:lnTo>
                <a:lnTo>
                  <a:pt x="429" y="42"/>
                </a:lnTo>
                <a:lnTo>
                  <a:pt x="431" y="42"/>
                </a:lnTo>
                <a:lnTo>
                  <a:pt x="432" y="42"/>
                </a:lnTo>
                <a:lnTo>
                  <a:pt x="433" y="41"/>
                </a:lnTo>
                <a:lnTo>
                  <a:pt x="434" y="41"/>
                </a:lnTo>
                <a:lnTo>
                  <a:pt x="435" y="40"/>
                </a:lnTo>
                <a:lnTo>
                  <a:pt x="437" y="40"/>
                </a:lnTo>
                <a:lnTo>
                  <a:pt x="438" y="38"/>
                </a:lnTo>
                <a:lnTo>
                  <a:pt x="439" y="38"/>
                </a:lnTo>
                <a:lnTo>
                  <a:pt x="440" y="37"/>
                </a:lnTo>
                <a:lnTo>
                  <a:pt x="442" y="37"/>
                </a:lnTo>
                <a:lnTo>
                  <a:pt x="443" y="36"/>
                </a:lnTo>
                <a:lnTo>
                  <a:pt x="444" y="36"/>
                </a:lnTo>
                <a:lnTo>
                  <a:pt x="445" y="35"/>
                </a:lnTo>
                <a:lnTo>
                  <a:pt x="446" y="35"/>
                </a:lnTo>
                <a:lnTo>
                  <a:pt x="448" y="35"/>
                </a:lnTo>
                <a:lnTo>
                  <a:pt x="449" y="35"/>
                </a:lnTo>
                <a:lnTo>
                  <a:pt x="450" y="35"/>
                </a:lnTo>
                <a:lnTo>
                  <a:pt x="451" y="35"/>
                </a:lnTo>
                <a:lnTo>
                  <a:pt x="452" y="35"/>
                </a:lnTo>
                <a:lnTo>
                  <a:pt x="454" y="35"/>
                </a:lnTo>
                <a:lnTo>
                  <a:pt x="455" y="35"/>
                </a:lnTo>
                <a:lnTo>
                  <a:pt x="456" y="35"/>
                </a:lnTo>
                <a:lnTo>
                  <a:pt x="457" y="35"/>
                </a:lnTo>
                <a:lnTo>
                  <a:pt x="459" y="36"/>
                </a:lnTo>
                <a:lnTo>
                  <a:pt x="460" y="36"/>
                </a:lnTo>
                <a:lnTo>
                  <a:pt x="461" y="36"/>
                </a:lnTo>
                <a:lnTo>
                  <a:pt x="462" y="36"/>
                </a:lnTo>
                <a:lnTo>
                  <a:pt x="463" y="36"/>
                </a:lnTo>
                <a:lnTo>
                  <a:pt x="465" y="36"/>
                </a:lnTo>
                <a:lnTo>
                  <a:pt x="466" y="37"/>
                </a:lnTo>
                <a:lnTo>
                  <a:pt x="467" y="37"/>
                </a:lnTo>
                <a:lnTo>
                  <a:pt x="468" y="37"/>
                </a:lnTo>
                <a:lnTo>
                  <a:pt x="470" y="37"/>
                </a:lnTo>
                <a:lnTo>
                  <a:pt x="471" y="37"/>
                </a:lnTo>
                <a:lnTo>
                  <a:pt x="472" y="37"/>
                </a:lnTo>
                <a:lnTo>
                  <a:pt x="473" y="37"/>
                </a:lnTo>
                <a:lnTo>
                  <a:pt x="474" y="37"/>
                </a:lnTo>
                <a:lnTo>
                  <a:pt x="476" y="37"/>
                </a:lnTo>
                <a:lnTo>
                  <a:pt x="477" y="37"/>
                </a:lnTo>
                <a:lnTo>
                  <a:pt x="478" y="37"/>
                </a:lnTo>
                <a:lnTo>
                  <a:pt x="479" y="37"/>
                </a:lnTo>
                <a:lnTo>
                  <a:pt x="481" y="37"/>
                </a:lnTo>
                <a:lnTo>
                  <a:pt x="482" y="37"/>
                </a:lnTo>
                <a:lnTo>
                  <a:pt x="483" y="37"/>
                </a:lnTo>
                <a:lnTo>
                  <a:pt x="484" y="37"/>
                </a:lnTo>
                <a:lnTo>
                  <a:pt x="485" y="37"/>
                </a:lnTo>
                <a:lnTo>
                  <a:pt x="487" y="37"/>
                </a:lnTo>
                <a:lnTo>
                  <a:pt x="488" y="37"/>
                </a:lnTo>
                <a:lnTo>
                  <a:pt x="489" y="37"/>
                </a:lnTo>
                <a:lnTo>
                  <a:pt x="490" y="37"/>
                </a:lnTo>
                <a:lnTo>
                  <a:pt x="492" y="37"/>
                </a:lnTo>
                <a:lnTo>
                  <a:pt x="493" y="38"/>
                </a:lnTo>
                <a:lnTo>
                  <a:pt x="494" y="38"/>
                </a:lnTo>
                <a:lnTo>
                  <a:pt x="495" y="38"/>
                </a:lnTo>
                <a:lnTo>
                  <a:pt x="496" y="40"/>
                </a:lnTo>
                <a:lnTo>
                  <a:pt x="498" y="41"/>
                </a:lnTo>
                <a:lnTo>
                  <a:pt x="499" y="41"/>
                </a:lnTo>
                <a:lnTo>
                  <a:pt x="500" y="42"/>
                </a:lnTo>
                <a:lnTo>
                  <a:pt x="501" y="43"/>
                </a:lnTo>
                <a:lnTo>
                  <a:pt x="503" y="45"/>
                </a:lnTo>
                <a:lnTo>
                  <a:pt x="504" y="46"/>
                </a:lnTo>
                <a:lnTo>
                  <a:pt x="505" y="47"/>
                </a:lnTo>
                <a:lnTo>
                  <a:pt x="506" y="48"/>
                </a:lnTo>
                <a:lnTo>
                  <a:pt x="507" y="49"/>
                </a:lnTo>
                <a:lnTo>
                  <a:pt x="509" y="51"/>
                </a:lnTo>
                <a:lnTo>
                  <a:pt x="510" y="52"/>
                </a:lnTo>
                <a:lnTo>
                  <a:pt x="511" y="52"/>
                </a:lnTo>
                <a:lnTo>
                  <a:pt x="512" y="53"/>
                </a:lnTo>
                <a:lnTo>
                  <a:pt x="513" y="54"/>
                </a:lnTo>
                <a:lnTo>
                  <a:pt x="515" y="54"/>
                </a:lnTo>
                <a:lnTo>
                  <a:pt x="516" y="56"/>
                </a:lnTo>
                <a:lnTo>
                  <a:pt x="517" y="56"/>
                </a:lnTo>
                <a:lnTo>
                  <a:pt x="518" y="56"/>
                </a:lnTo>
                <a:lnTo>
                  <a:pt x="520" y="56"/>
                </a:lnTo>
                <a:lnTo>
                  <a:pt x="521" y="57"/>
                </a:lnTo>
                <a:lnTo>
                  <a:pt x="522" y="57"/>
                </a:lnTo>
                <a:lnTo>
                  <a:pt x="523" y="57"/>
                </a:lnTo>
                <a:lnTo>
                  <a:pt x="524" y="57"/>
                </a:lnTo>
                <a:lnTo>
                  <a:pt x="526" y="56"/>
                </a:lnTo>
                <a:lnTo>
                  <a:pt x="527" y="56"/>
                </a:lnTo>
                <a:lnTo>
                  <a:pt x="528" y="56"/>
                </a:lnTo>
                <a:lnTo>
                  <a:pt x="529" y="56"/>
                </a:lnTo>
                <a:lnTo>
                  <a:pt x="531" y="56"/>
                </a:lnTo>
                <a:lnTo>
                  <a:pt x="532" y="56"/>
                </a:lnTo>
                <a:lnTo>
                  <a:pt x="533" y="54"/>
                </a:lnTo>
                <a:lnTo>
                  <a:pt x="534" y="54"/>
                </a:lnTo>
                <a:lnTo>
                  <a:pt x="535" y="54"/>
                </a:lnTo>
                <a:lnTo>
                  <a:pt x="537" y="54"/>
                </a:lnTo>
                <a:lnTo>
                  <a:pt x="538" y="54"/>
                </a:lnTo>
                <a:lnTo>
                  <a:pt x="539" y="54"/>
                </a:lnTo>
                <a:lnTo>
                  <a:pt x="540" y="53"/>
                </a:lnTo>
                <a:lnTo>
                  <a:pt x="542" y="53"/>
                </a:lnTo>
                <a:lnTo>
                  <a:pt x="543" y="53"/>
                </a:lnTo>
                <a:lnTo>
                  <a:pt x="544" y="53"/>
                </a:lnTo>
                <a:lnTo>
                  <a:pt x="545" y="53"/>
                </a:lnTo>
                <a:lnTo>
                  <a:pt x="546" y="53"/>
                </a:lnTo>
                <a:lnTo>
                  <a:pt x="548" y="53"/>
                </a:lnTo>
                <a:lnTo>
                  <a:pt x="549" y="53"/>
                </a:lnTo>
                <a:lnTo>
                  <a:pt x="550" y="53"/>
                </a:lnTo>
                <a:lnTo>
                  <a:pt x="551" y="53"/>
                </a:lnTo>
                <a:lnTo>
                  <a:pt x="553" y="53"/>
                </a:lnTo>
                <a:lnTo>
                  <a:pt x="554" y="53"/>
                </a:lnTo>
                <a:lnTo>
                  <a:pt x="555" y="53"/>
                </a:lnTo>
                <a:lnTo>
                  <a:pt x="556" y="53"/>
                </a:lnTo>
                <a:lnTo>
                  <a:pt x="557" y="53"/>
                </a:lnTo>
                <a:lnTo>
                  <a:pt x="559" y="53"/>
                </a:lnTo>
                <a:lnTo>
                  <a:pt x="560" y="53"/>
                </a:lnTo>
                <a:lnTo>
                  <a:pt x="561" y="52"/>
                </a:lnTo>
                <a:lnTo>
                  <a:pt x="562" y="52"/>
                </a:lnTo>
                <a:lnTo>
                  <a:pt x="563" y="52"/>
                </a:lnTo>
                <a:lnTo>
                  <a:pt x="565" y="52"/>
                </a:lnTo>
                <a:lnTo>
                  <a:pt x="566" y="52"/>
                </a:lnTo>
                <a:lnTo>
                  <a:pt x="567" y="51"/>
                </a:lnTo>
                <a:lnTo>
                  <a:pt x="568" y="51"/>
                </a:lnTo>
                <a:lnTo>
                  <a:pt x="570" y="51"/>
                </a:lnTo>
                <a:lnTo>
                  <a:pt x="571" y="51"/>
                </a:lnTo>
                <a:lnTo>
                  <a:pt x="572" y="51"/>
                </a:lnTo>
                <a:lnTo>
                  <a:pt x="573" y="49"/>
                </a:lnTo>
                <a:lnTo>
                  <a:pt x="574" y="49"/>
                </a:lnTo>
                <a:lnTo>
                  <a:pt x="576" y="49"/>
                </a:lnTo>
                <a:lnTo>
                  <a:pt x="577" y="49"/>
                </a:lnTo>
                <a:lnTo>
                  <a:pt x="578" y="49"/>
                </a:lnTo>
                <a:lnTo>
                  <a:pt x="579" y="49"/>
                </a:lnTo>
                <a:lnTo>
                  <a:pt x="581" y="49"/>
                </a:lnTo>
                <a:lnTo>
                  <a:pt x="582" y="49"/>
                </a:lnTo>
                <a:lnTo>
                  <a:pt x="583" y="49"/>
                </a:lnTo>
                <a:lnTo>
                  <a:pt x="584" y="49"/>
                </a:lnTo>
                <a:lnTo>
                  <a:pt x="585" y="49"/>
                </a:lnTo>
                <a:lnTo>
                  <a:pt x="587" y="49"/>
                </a:lnTo>
                <a:lnTo>
                  <a:pt x="588" y="49"/>
                </a:lnTo>
                <a:lnTo>
                  <a:pt x="589" y="49"/>
                </a:lnTo>
                <a:lnTo>
                  <a:pt x="590" y="49"/>
                </a:lnTo>
                <a:lnTo>
                  <a:pt x="592" y="49"/>
                </a:lnTo>
                <a:lnTo>
                  <a:pt x="593" y="49"/>
                </a:lnTo>
                <a:lnTo>
                  <a:pt x="594" y="49"/>
                </a:lnTo>
                <a:lnTo>
                  <a:pt x="595" y="49"/>
                </a:lnTo>
                <a:lnTo>
                  <a:pt x="596" y="49"/>
                </a:lnTo>
                <a:lnTo>
                  <a:pt x="598" y="49"/>
                </a:lnTo>
                <a:lnTo>
                  <a:pt x="599" y="49"/>
                </a:lnTo>
                <a:lnTo>
                  <a:pt x="600" y="49"/>
                </a:lnTo>
                <a:lnTo>
                  <a:pt x="601" y="49"/>
                </a:lnTo>
                <a:lnTo>
                  <a:pt x="603" y="49"/>
                </a:lnTo>
                <a:lnTo>
                  <a:pt x="604" y="49"/>
                </a:lnTo>
                <a:lnTo>
                  <a:pt x="605" y="49"/>
                </a:lnTo>
                <a:lnTo>
                  <a:pt x="606" y="49"/>
                </a:lnTo>
                <a:lnTo>
                  <a:pt x="607" y="49"/>
                </a:lnTo>
                <a:lnTo>
                  <a:pt x="609" y="49"/>
                </a:lnTo>
                <a:lnTo>
                  <a:pt x="610" y="48"/>
                </a:lnTo>
                <a:lnTo>
                  <a:pt x="611" y="48"/>
                </a:lnTo>
                <a:lnTo>
                  <a:pt x="612" y="48"/>
                </a:lnTo>
                <a:lnTo>
                  <a:pt x="614" y="48"/>
                </a:lnTo>
                <a:lnTo>
                  <a:pt x="615" y="48"/>
                </a:lnTo>
                <a:lnTo>
                  <a:pt x="616" y="48"/>
                </a:lnTo>
                <a:lnTo>
                  <a:pt x="617" y="49"/>
                </a:lnTo>
                <a:lnTo>
                  <a:pt x="618" y="49"/>
                </a:lnTo>
                <a:lnTo>
                  <a:pt x="620" y="49"/>
                </a:lnTo>
                <a:lnTo>
                  <a:pt x="621" y="49"/>
                </a:lnTo>
                <a:lnTo>
                  <a:pt x="622" y="49"/>
                </a:lnTo>
                <a:lnTo>
                  <a:pt x="623" y="51"/>
                </a:lnTo>
                <a:lnTo>
                  <a:pt x="624" y="51"/>
                </a:lnTo>
                <a:lnTo>
                  <a:pt x="626" y="51"/>
                </a:lnTo>
                <a:lnTo>
                  <a:pt x="627" y="51"/>
                </a:lnTo>
                <a:lnTo>
                  <a:pt x="628" y="51"/>
                </a:lnTo>
                <a:lnTo>
                  <a:pt x="629" y="51"/>
                </a:lnTo>
                <a:lnTo>
                  <a:pt x="631" y="52"/>
                </a:lnTo>
                <a:lnTo>
                  <a:pt x="632" y="52"/>
                </a:lnTo>
                <a:lnTo>
                  <a:pt x="633" y="52"/>
                </a:lnTo>
                <a:lnTo>
                  <a:pt x="634" y="52"/>
                </a:lnTo>
                <a:lnTo>
                  <a:pt x="635" y="52"/>
                </a:lnTo>
                <a:lnTo>
                  <a:pt x="637" y="52"/>
                </a:lnTo>
                <a:lnTo>
                  <a:pt x="638" y="51"/>
                </a:lnTo>
                <a:lnTo>
                  <a:pt x="639" y="51"/>
                </a:lnTo>
                <a:lnTo>
                  <a:pt x="640" y="51"/>
                </a:lnTo>
                <a:lnTo>
                  <a:pt x="642" y="51"/>
                </a:lnTo>
                <a:lnTo>
                  <a:pt x="643" y="51"/>
                </a:lnTo>
                <a:lnTo>
                  <a:pt x="644" y="51"/>
                </a:lnTo>
                <a:lnTo>
                  <a:pt x="645" y="51"/>
                </a:lnTo>
                <a:lnTo>
                  <a:pt x="646" y="51"/>
                </a:lnTo>
                <a:lnTo>
                  <a:pt x="648" y="51"/>
                </a:lnTo>
                <a:lnTo>
                  <a:pt x="649" y="51"/>
                </a:lnTo>
                <a:lnTo>
                  <a:pt x="650" y="51"/>
                </a:lnTo>
                <a:lnTo>
                  <a:pt x="651" y="51"/>
                </a:lnTo>
                <a:lnTo>
                  <a:pt x="653" y="51"/>
                </a:lnTo>
                <a:lnTo>
                  <a:pt x="654" y="51"/>
                </a:lnTo>
                <a:lnTo>
                  <a:pt x="655" y="51"/>
                </a:lnTo>
                <a:lnTo>
                  <a:pt x="656" y="51"/>
                </a:lnTo>
                <a:lnTo>
                  <a:pt x="657" y="51"/>
                </a:lnTo>
                <a:lnTo>
                  <a:pt x="659" y="51"/>
                </a:lnTo>
                <a:lnTo>
                  <a:pt x="660" y="51"/>
                </a:lnTo>
                <a:lnTo>
                  <a:pt x="661" y="51"/>
                </a:lnTo>
                <a:lnTo>
                  <a:pt x="662" y="51"/>
                </a:lnTo>
                <a:lnTo>
                  <a:pt x="664" y="51"/>
                </a:lnTo>
                <a:lnTo>
                  <a:pt x="665" y="51"/>
                </a:lnTo>
                <a:lnTo>
                  <a:pt x="666" y="51"/>
                </a:lnTo>
                <a:lnTo>
                  <a:pt x="667" y="51"/>
                </a:lnTo>
                <a:lnTo>
                  <a:pt x="668" y="49"/>
                </a:lnTo>
                <a:lnTo>
                  <a:pt x="670" y="49"/>
                </a:lnTo>
                <a:lnTo>
                  <a:pt x="671" y="49"/>
                </a:lnTo>
                <a:lnTo>
                  <a:pt x="672" y="49"/>
                </a:lnTo>
              </a:path>
            </a:pathLst>
          </a:custGeom>
          <a:noFill/>
          <a:ln w="25400">
            <a:solidFill>
              <a:srgbClr val="FF0000"/>
            </a:solidFill>
            <a:prstDash val="solid"/>
            <a:round/>
            <a:headEnd/>
            <a:tailEnd/>
          </a:ln>
        </p:spPr>
        <p:txBody>
          <a:bodyPr/>
          <a:lstStyle/>
          <a:p>
            <a:endParaRPr lang="zh-CN" altLang="en-US"/>
          </a:p>
        </p:txBody>
      </p:sp>
      <p:sp>
        <p:nvSpPr>
          <p:cNvPr id="1301770" name="Freeform 266"/>
          <p:cNvSpPr>
            <a:spLocks/>
          </p:cNvSpPr>
          <p:nvPr/>
        </p:nvSpPr>
        <p:spPr bwMode="auto">
          <a:xfrm>
            <a:off x="4038600" y="2205038"/>
            <a:ext cx="1066800" cy="292100"/>
          </a:xfrm>
          <a:custGeom>
            <a:avLst/>
            <a:gdLst/>
            <a:ahLst/>
            <a:cxnLst>
              <a:cxn ang="0">
                <a:pos x="10" y="42"/>
              </a:cxn>
              <a:cxn ang="0">
                <a:pos x="21" y="42"/>
              </a:cxn>
              <a:cxn ang="0">
                <a:pos x="32" y="42"/>
              </a:cxn>
              <a:cxn ang="0">
                <a:pos x="43" y="41"/>
              </a:cxn>
              <a:cxn ang="0">
                <a:pos x="54" y="41"/>
              </a:cxn>
              <a:cxn ang="0">
                <a:pos x="65" y="41"/>
              </a:cxn>
              <a:cxn ang="0">
                <a:pos x="76" y="45"/>
              </a:cxn>
              <a:cxn ang="0">
                <a:pos x="87" y="46"/>
              </a:cxn>
              <a:cxn ang="0">
                <a:pos x="98" y="42"/>
              </a:cxn>
              <a:cxn ang="0">
                <a:pos x="109" y="42"/>
              </a:cxn>
              <a:cxn ang="0">
                <a:pos x="119" y="40"/>
              </a:cxn>
              <a:cxn ang="0">
                <a:pos x="130" y="23"/>
              </a:cxn>
              <a:cxn ang="0">
                <a:pos x="141" y="5"/>
              </a:cxn>
              <a:cxn ang="0">
                <a:pos x="152" y="2"/>
              </a:cxn>
              <a:cxn ang="0">
                <a:pos x="163" y="29"/>
              </a:cxn>
              <a:cxn ang="0">
                <a:pos x="174" y="78"/>
              </a:cxn>
              <a:cxn ang="0">
                <a:pos x="185" y="128"/>
              </a:cxn>
              <a:cxn ang="0">
                <a:pos x="196" y="168"/>
              </a:cxn>
              <a:cxn ang="0">
                <a:pos x="207" y="184"/>
              </a:cxn>
              <a:cxn ang="0">
                <a:pos x="218" y="176"/>
              </a:cxn>
              <a:cxn ang="0">
                <a:pos x="229" y="168"/>
              </a:cxn>
              <a:cxn ang="0">
                <a:pos x="240" y="162"/>
              </a:cxn>
              <a:cxn ang="0">
                <a:pos x="251" y="152"/>
              </a:cxn>
              <a:cxn ang="0">
                <a:pos x="262" y="140"/>
              </a:cxn>
              <a:cxn ang="0">
                <a:pos x="273" y="120"/>
              </a:cxn>
              <a:cxn ang="0">
                <a:pos x="284" y="92"/>
              </a:cxn>
              <a:cxn ang="0">
                <a:pos x="295" y="65"/>
              </a:cxn>
              <a:cxn ang="0">
                <a:pos x="306" y="52"/>
              </a:cxn>
              <a:cxn ang="0">
                <a:pos x="317" y="50"/>
              </a:cxn>
              <a:cxn ang="0">
                <a:pos x="328" y="52"/>
              </a:cxn>
              <a:cxn ang="0">
                <a:pos x="339" y="56"/>
              </a:cxn>
              <a:cxn ang="0">
                <a:pos x="350" y="56"/>
              </a:cxn>
              <a:cxn ang="0">
                <a:pos x="361" y="53"/>
              </a:cxn>
              <a:cxn ang="0">
                <a:pos x="372" y="52"/>
              </a:cxn>
              <a:cxn ang="0">
                <a:pos x="383" y="50"/>
              </a:cxn>
              <a:cxn ang="0">
                <a:pos x="394" y="46"/>
              </a:cxn>
              <a:cxn ang="0">
                <a:pos x="405" y="42"/>
              </a:cxn>
              <a:cxn ang="0">
                <a:pos x="416" y="41"/>
              </a:cxn>
              <a:cxn ang="0">
                <a:pos x="427" y="42"/>
              </a:cxn>
              <a:cxn ang="0">
                <a:pos x="438" y="46"/>
              </a:cxn>
              <a:cxn ang="0">
                <a:pos x="449" y="48"/>
              </a:cxn>
              <a:cxn ang="0">
                <a:pos x="460" y="50"/>
              </a:cxn>
              <a:cxn ang="0">
                <a:pos x="471" y="53"/>
              </a:cxn>
              <a:cxn ang="0">
                <a:pos x="482" y="54"/>
              </a:cxn>
              <a:cxn ang="0">
                <a:pos x="493" y="58"/>
              </a:cxn>
              <a:cxn ang="0">
                <a:pos x="504" y="63"/>
              </a:cxn>
              <a:cxn ang="0">
                <a:pos x="515" y="68"/>
              </a:cxn>
              <a:cxn ang="0">
                <a:pos x="526" y="73"/>
              </a:cxn>
              <a:cxn ang="0">
                <a:pos x="537" y="79"/>
              </a:cxn>
              <a:cxn ang="0">
                <a:pos x="548" y="83"/>
              </a:cxn>
              <a:cxn ang="0">
                <a:pos x="559" y="83"/>
              </a:cxn>
              <a:cxn ang="0">
                <a:pos x="570" y="83"/>
              </a:cxn>
              <a:cxn ang="0">
                <a:pos x="581" y="89"/>
              </a:cxn>
              <a:cxn ang="0">
                <a:pos x="592" y="91"/>
              </a:cxn>
              <a:cxn ang="0">
                <a:pos x="603" y="86"/>
              </a:cxn>
              <a:cxn ang="0">
                <a:pos x="614" y="84"/>
              </a:cxn>
              <a:cxn ang="0">
                <a:pos x="624" y="86"/>
              </a:cxn>
              <a:cxn ang="0">
                <a:pos x="635" y="90"/>
              </a:cxn>
              <a:cxn ang="0">
                <a:pos x="646" y="96"/>
              </a:cxn>
              <a:cxn ang="0">
                <a:pos x="657" y="97"/>
              </a:cxn>
              <a:cxn ang="0">
                <a:pos x="668" y="95"/>
              </a:cxn>
            </a:cxnLst>
            <a:rect l="0" t="0" r="r" b="b"/>
            <a:pathLst>
              <a:path w="672" h="184">
                <a:moveTo>
                  <a:pt x="0" y="45"/>
                </a:moveTo>
                <a:lnTo>
                  <a:pt x="1" y="45"/>
                </a:lnTo>
                <a:lnTo>
                  <a:pt x="2" y="45"/>
                </a:lnTo>
                <a:lnTo>
                  <a:pt x="4" y="44"/>
                </a:lnTo>
                <a:lnTo>
                  <a:pt x="5" y="44"/>
                </a:lnTo>
                <a:lnTo>
                  <a:pt x="6" y="44"/>
                </a:lnTo>
                <a:lnTo>
                  <a:pt x="7" y="42"/>
                </a:lnTo>
                <a:lnTo>
                  <a:pt x="8" y="42"/>
                </a:lnTo>
                <a:lnTo>
                  <a:pt x="10" y="42"/>
                </a:lnTo>
                <a:lnTo>
                  <a:pt x="11" y="42"/>
                </a:lnTo>
                <a:lnTo>
                  <a:pt x="12" y="42"/>
                </a:lnTo>
                <a:lnTo>
                  <a:pt x="13" y="42"/>
                </a:lnTo>
                <a:lnTo>
                  <a:pt x="15" y="42"/>
                </a:lnTo>
                <a:lnTo>
                  <a:pt x="16" y="42"/>
                </a:lnTo>
                <a:lnTo>
                  <a:pt x="17" y="42"/>
                </a:lnTo>
                <a:lnTo>
                  <a:pt x="18" y="42"/>
                </a:lnTo>
                <a:lnTo>
                  <a:pt x="19" y="42"/>
                </a:lnTo>
                <a:lnTo>
                  <a:pt x="21" y="42"/>
                </a:lnTo>
                <a:lnTo>
                  <a:pt x="22" y="42"/>
                </a:lnTo>
                <a:lnTo>
                  <a:pt x="23" y="44"/>
                </a:lnTo>
                <a:lnTo>
                  <a:pt x="24" y="42"/>
                </a:lnTo>
                <a:lnTo>
                  <a:pt x="26" y="42"/>
                </a:lnTo>
                <a:lnTo>
                  <a:pt x="27" y="42"/>
                </a:lnTo>
                <a:lnTo>
                  <a:pt x="28" y="42"/>
                </a:lnTo>
                <a:lnTo>
                  <a:pt x="29" y="42"/>
                </a:lnTo>
                <a:lnTo>
                  <a:pt x="30" y="42"/>
                </a:lnTo>
                <a:lnTo>
                  <a:pt x="32" y="42"/>
                </a:lnTo>
                <a:lnTo>
                  <a:pt x="33" y="42"/>
                </a:lnTo>
                <a:lnTo>
                  <a:pt x="34" y="42"/>
                </a:lnTo>
                <a:lnTo>
                  <a:pt x="35" y="42"/>
                </a:lnTo>
                <a:lnTo>
                  <a:pt x="37" y="41"/>
                </a:lnTo>
                <a:lnTo>
                  <a:pt x="38" y="41"/>
                </a:lnTo>
                <a:lnTo>
                  <a:pt x="39" y="41"/>
                </a:lnTo>
                <a:lnTo>
                  <a:pt x="40" y="41"/>
                </a:lnTo>
                <a:lnTo>
                  <a:pt x="41" y="41"/>
                </a:lnTo>
                <a:lnTo>
                  <a:pt x="43" y="41"/>
                </a:lnTo>
                <a:lnTo>
                  <a:pt x="44" y="41"/>
                </a:lnTo>
                <a:lnTo>
                  <a:pt x="45" y="41"/>
                </a:lnTo>
                <a:lnTo>
                  <a:pt x="46" y="41"/>
                </a:lnTo>
                <a:lnTo>
                  <a:pt x="48" y="41"/>
                </a:lnTo>
                <a:lnTo>
                  <a:pt x="49" y="41"/>
                </a:lnTo>
                <a:lnTo>
                  <a:pt x="50" y="41"/>
                </a:lnTo>
                <a:lnTo>
                  <a:pt x="51" y="41"/>
                </a:lnTo>
                <a:lnTo>
                  <a:pt x="52" y="41"/>
                </a:lnTo>
                <a:lnTo>
                  <a:pt x="54" y="41"/>
                </a:lnTo>
                <a:lnTo>
                  <a:pt x="55" y="41"/>
                </a:lnTo>
                <a:lnTo>
                  <a:pt x="56" y="41"/>
                </a:lnTo>
                <a:lnTo>
                  <a:pt x="57" y="41"/>
                </a:lnTo>
                <a:lnTo>
                  <a:pt x="58" y="41"/>
                </a:lnTo>
                <a:lnTo>
                  <a:pt x="60" y="41"/>
                </a:lnTo>
                <a:lnTo>
                  <a:pt x="61" y="41"/>
                </a:lnTo>
                <a:lnTo>
                  <a:pt x="62" y="41"/>
                </a:lnTo>
                <a:lnTo>
                  <a:pt x="63" y="41"/>
                </a:lnTo>
                <a:lnTo>
                  <a:pt x="65" y="41"/>
                </a:lnTo>
                <a:lnTo>
                  <a:pt x="66" y="42"/>
                </a:lnTo>
                <a:lnTo>
                  <a:pt x="67" y="42"/>
                </a:lnTo>
                <a:lnTo>
                  <a:pt x="68" y="42"/>
                </a:lnTo>
                <a:lnTo>
                  <a:pt x="69" y="42"/>
                </a:lnTo>
                <a:lnTo>
                  <a:pt x="71" y="44"/>
                </a:lnTo>
                <a:lnTo>
                  <a:pt x="72" y="44"/>
                </a:lnTo>
                <a:lnTo>
                  <a:pt x="73" y="45"/>
                </a:lnTo>
                <a:lnTo>
                  <a:pt x="74" y="45"/>
                </a:lnTo>
                <a:lnTo>
                  <a:pt x="76" y="45"/>
                </a:lnTo>
                <a:lnTo>
                  <a:pt x="77" y="45"/>
                </a:lnTo>
                <a:lnTo>
                  <a:pt x="78" y="46"/>
                </a:lnTo>
                <a:lnTo>
                  <a:pt x="79" y="46"/>
                </a:lnTo>
                <a:lnTo>
                  <a:pt x="80" y="46"/>
                </a:lnTo>
                <a:lnTo>
                  <a:pt x="82" y="46"/>
                </a:lnTo>
                <a:lnTo>
                  <a:pt x="83" y="46"/>
                </a:lnTo>
                <a:lnTo>
                  <a:pt x="84" y="46"/>
                </a:lnTo>
                <a:lnTo>
                  <a:pt x="85" y="46"/>
                </a:lnTo>
                <a:lnTo>
                  <a:pt x="87" y="46"/>
                </a:lnTo>
                <a:lnTo>
                  <a:pt x="88" y="45"/>
                </a:lnTo>
                <a:lnTo>
                  <a:pt x="89" y="45"/>
                </a:lnTo>
                <a:lnTo>
                  <a:pt x="90" y="45"/>
                </a:lnTo>
                <a:lnTo>
                  <a:pt x="91" y="44"/>
                </a:lnTo>
                <a:lnTo>
                  <a:pt x="93" y="44"/>
                </a:lnTo>
                <a:lnTo>
                  <a:pt x="94" y="44"/>
                </a:lnTo>
                <a:lnTo>
                  <a:pt x="95" y="44"/>
                </a:lnTo>
                <a:lnTo>
                  <a:pt x="96" y="42"/>
                </a:lnTo>
                <a:lnTo>
                  <a:pt x="98" y="42"/>
                </a:lnTo>
                <a:lnTo>
                  <a:pt x="99" y="42"/>
                </a:lnTo>
                <a:lnTo>
                  <a:pt x="100" y="42"/>
                </a:lnTo>
                <a:lnTo>
                  <a:pt x="101" y="42"/>
                </a:lnTo>
                <a:lnTo>
                  <a:pt x="102" y="42"/>
                </a:lnTo>
                <a:lnTo>
                  <a:pt x="104" y="42"/>
                </a:lnTo>
                <a:lnTo>
                  <a:pt x="105" y="42"/>
                </a:lnTo>
                <a:lnTo>
                  <a:pt x="106" y="42"/>
                </a:lnTo>
                <a:lnTo>
                  <a:pt x="107" y="42"/>
                </a:lnTo>
                <a:lnTo>
                  <a:pt x="109" y="42"/>
                </a:lnTo>
                <a:lnTo>
                  <a:pt x="110" y="42"/>
                </a:lnTo>
                <a:lnTo>
                  <a:pt x="111" y="42"/>
                </a:lnTo>
                <a:lnTo>
                  <a:pt x="112" y="42"/>
                </a:lnTo>
                <a:lnTo>
                  <a:pt x="113" y="42"/>
                </a:lnTo>
                <a:lnTo>
                  <a:pt x="115" y="42"/>
                </a:lnTo>
                <a:lnTo>
                  <a:pt x="116" y="42"/>
                </a:lnTo>
                <a:lnTo>
                  <a:pt x="117" y="41"/>
                </a:lnTo>
                <a:lnTo>
                  <a:pt x="118" y="41"/>
                </a:lnTo>
                <a:lnTo>
                  <a:pt x="119" y="40"/>
                </a:lnTo>
                <a:lnTo>
                  <a:pt x="121" y="39"/>
                </a:lnTo>
                <a:lnTo>
                  <a:pt x="122" y="37"/>
                </a:lnTo>
                <a:lnTo>
                  <a:pt x="123" y="35"/>
                </a:lnTo>
                <a:lnTo>
                  <a:pt x="124" y="34"/>
                </a:lnTo>
                <a:lnTo>
                  <a:pt x="126" y="31"/>
                </a:lnTo>
                <a:lnTo>
                  <a:pt x="127" y="29"/>
                </a:lnTo>
                <a:lnTo>
                  <a:pt x="128" y="26"/>
                </a:lnTo>
                <a:lnTo>
                  <a:pt x="129" y="25"/>
                </a:lnTo>
                <a:lnTo>
                  <a:pt x="130" y="23"/>
                </a:lnTo>
                <a:lnTo>
                  <a:pt x="132" y="20"/>
                </a:lnTo>
                <a:lnTo>
                  <a:pt x="133" y="18"/>
                </a:lnTo>
                <a:lnTo>
                  <a:pt x="134" y="16"/>
                </a:lnTo>
                <a:lnTo>
                  <a:pt x="135" y="13"/>
                </a:lnTo>
                <a:lnTo>
                  <a:pt x="137" y="11"/>
                </a:lnTo>
                <a:lnTo>
                  <a:pt x="138" y="9"/>
                </a:lnTo>
                <a:lnTo>
                  <a:pt x="139" y="7"/>
                </a:lnTo>
                <a:lnTo>
                  <a:pt x="140" y="6"/>
                </a:lnTo>
                <a:lnTo>
                  <a:pt x="141" y="5"/>
                </a:lnTo>
                <a:lnTo>
                  <a:pt x="143" y="3"/>
                </a:lnTo>
                <a:lnTo>
                  <a:pt x="144" y="2"/>
                </a:lnTo>
                <a:lnTo>
                  <a:pt x="145" y="1"/>
                </a:lnTo>
                <a:lnTo>
                  <a:pt x="146" y="1"/>
                </a:lnTo>
                <a:lnTo>
                  <a:pt x="148" y="0"/>
                </a:lnTo>
                <a:lnTo>
                  <a:pt x="149" y="0"/>
                </a:lnTo>
                <a:lnTo>
                  <a:pt x="150" y="1"/>
                </a:lnTo>
                <a:lnTo>
                  <a:pt x="151" y="1"/>
                </a:lnTo>
                <a:lnTo>
                  <a:pt x="152" y="2"/>
                </a:lnTo>
                <a:lnTo>
                  <a:pt x="154" y="3"/>
                </a:lnTo>
                <a:lnTo>
                  <a:pt x="155" y="6"/>
                </a:lnTo>
                <a:lnTo>
                  <a:pt x="156" y="8"/>
                </a:lnTo>
                <a:lnTo>
                  <a:pt x="157" y="11"/>
                </a:lnTo>
                <a:lnTo>
                  <a:pt x="159" y="13"/>
                </a:lnTo>
                <a:lnTo>
                  <a:pt x="160" y="17"/>
                </a:lnTo>
                <a:lnTo>
                  <a:pt x="161" y="20"/>
                </a:lnTo>
                <a:lnTo>
                  <a:pt x="162" y="24"/>
                </a:lnTo>
                <a:lnTo>
                  <a:pt x="163" y="29"/>
                </a:lnTo>
                <a:lnTo>
                  <a:pt x="165" y="33"/>
                </a:lnTo>
                <a:lnTo>
                  <a:pt x="166" y="37"/>
                </a:lnTo>
                <a:lnTo>
                  <a:pt x="167" y="44"/>
                </a:lnTo>
                <a:lnTo>
                  <a:pt x="168" y="48"/>
                </a:lnTo>
                <a:lnTo>
                  <a:pt x="169" y="54"/>
                </a:lnTo>
                <a:lnTo>
                  <a:pt x="171" y="59"/>
                </a:lnTo>
                <a:lnTo>
                  <a:pt x="172" y="65"/>
                </a:lnTo>
                <a:lnTo>
                  <a:pt x="173" y="72"/>
                </a:lnTo>
                <a:lnTo>
                  <a:pt x="174" y="78"/>
                </a:lnTo>
                <a:lnTo>
                  <a:pt x="176" y="84"/>
                </a:lnTo>
                <a:lnTo>
                  <a:pt x="177" y="90"/>
                </a:lnTo>
                <a:lnTo>
                  <a:pt x="178" y="96"/>
                </a:lnTo>
                <a:lnTo>
                  <a:pt x="179" y="101"/>
                </a:lnTo>
                <a:lnTo>
                  <a:pt x="180" y="106"/>
                </a:lnTo>
                <a:lnTo>
                  <a:pt x="182" y="112"/>
                </a:lnTo>
                <a:lnTo>
                  <a:pt x="183" y="117"/>
                </a:lnTo>
                <a:lnTo>
                  <a:pt x="184" y="123"/>
                </a:lnTo>
                <a:lnTo>
                  <a:pt x="185" y="128"/>
                </a:lnTo>
                <a:lnTo>
                  <a:pt x="187" y="134"/>
                </a:lnTo>
                <a:lnTo>
                  <a:pt x="188" y="139"/>
                </a:lnTo>
                <a:lnTo>
                  <a:pt x="189" y="143"/>
                </a:lnTo>
                <a:lnTo>
                  <a:pt x="190" y="148"/>
                </a:lnTo>
                <a:lnTo>
                  <a:pt x="191" y="152"/>
                </a:lnTo>
                <a:lnTo>
                  <a:pt x="193" y="157"/>
                </a:lnTo>
                <a:lnTo>
                  <a:pt x="194" y="160"/>
                </a:lnTo>
                <a:lnTo>
                  <a:pt x="195" y="164"/>
                </a:lnTo>
                <a:lnTo>
                  <a:pt x="196" y="168"/>
                </a:lnTo>
                <a:lnTo>
                  <a:pt x="198" y="171"/>
                </a:lnTo>
                <a:lnTo>
                  <a:pt x="199" y="174"/>
                </a:lnTo>
                <a:lnTo>
                  <a:pt x="200" y="176"/>
                </a:lnTo>
                <a:lnTo>
                  <a:pt x="201" y="179"/>
                </a:lnTo>
                <a:lnTo>
                  <a:pt x="202" y="181"/>
                </a:lnTo>
                <a:lnTo>
                  <a:pt x="204" y="182"/>
                </a:lnTo>
                <a:lnTo>
                  <a:pt x="205" y="184"/>
                </a:lnTo>
                <a:lnTo>
                  <a:pt x="206" y="184"/>
                </a:lnTo>
                <a:lnTo>
                  <a:pt x="207" y="184"/>
                </a:lnTo>
                <a:lnTo>
                  <a:pt x="209" y="184"/>
                </a:lnTo>
                <a:lnTo>
                  <a:pt x="210" y="184"/>
                </a:lnTo>
                <a:lnTo>
                  <a:pt x="211" y="182"/>
                </a:lnTo>
                <a:lnTo>
                  <a:pt x="212" y="182"/>
                </a:lnTo>
                <a:lnTo>
                  <a:pt x="213" y="181"/>
                </a:lnTo>
                <a:lnTo>
                  <a:pt x="215" y="180"/>
                </a:lnTo>
                <a:lnTo>
                  <a:pt x="216" y="179"/>
                </a:lnTo>
                <a:lnTo>
                  <a:pt x="217" y="178"/>
                </a:lnTo>
                <a:lnTo>
                  <a:pt x="218" y="176"/>
                </a:lnTo>
                <a:lnTo>
                  <a:pt x="220" y="175"/>
                </a:lnTo>
                <a:lnTo>
                  <a:pt x="221" y="174"/>
                </a:lnTo>
                <a:lnTo>
                  <a:pt x="222" y="173"/>
                </a:lnTo>
                <a:lnTo>
                  <a:pt x="223" y="171"/>
                </a:lnTo>
                <a:lnTo>
                  <a:pt x="224" y="171"/>
                </a:lnTo>
                <a:lnTo>
                  <a:pt x="226" y="170"/>
                </a:lnTo>
                <a:lnTo>
                  <a:pt x="227" y="169"/>
                </a:lnTo>
                <a:lnTo>
                  <a:pt x="228" y="168"/>
                </a:lnTo>
                <a:lnTo>
                  <a:pt x="229" y="168"/>
                </a:lnTo>
                <a:lnTo>
                  <a:pt x="230" y="167"/>
                </a:lnTo>
                <a:lnTo>
                  <a:pt x="232" y="167"/>
                </a:lnTo>
                <a:lnTo>
                  <a:pt x="233" y="165"/>
                </a:lnTo>
                <a:lnTo>
                  <a:pt x="234" y="165"/>
                </a:lnTo>
                <a:lnTo>
                  <a:pt x="235" y="164"/>
                </a:lnTo>
                <a:lnTo>
                  <a:pt x="237" y="164"/>
                </a:lnTo>
                <a:lnTo>
                  <a:pt x="238" y="163"/>
                </a:lnTo>
                <a:lnTo>
                  <a:pt x="239" y="162"/>
                </a:lnTo>
                <a:lnTo>
                  <a:pt x="240" y="162"/>
                </a:lnTo>
                <a:lnTo>
                  <a:pt x="241" y="160"/>
                </a:lnTo>
                <a:lnTo>
                  <a:pt x="243" y="159"/>
                </a:lnTo>
                <a:lnTo>
                  <a:pt x="244" y="158"/>
                </a:lnTo>
                <a:lnTo>
                  <a:pt x="245" y="158"/>
                </a:lnTo>
                <a:lnTo>
                  <a:pt x="246" y="157"/>
                </a:lnTo>
                <a:lnTo>
                  <a:pt x="248" y="156"/>
                </a:lnTo>
                <a:lnTo>
                  <a:pt x="249" y="154"/>
                </a:lnTo>
                <a:lnTo>
                  <a:pt x="250" y="153"/>
                </a:lnTo>
                <a:lnTo>
                  <a:pt x="251" y="152"/>
                </a:lnTo>
                <a:lnTo>
                  <a:pt x="252" y="151"/>
                </a:lnTo>
                <a:lnTo>
                  <a:pt x="254" y="151"/>
                </a:lnTo>
                <a:lnTo>
                  <a:pt x="255" y="148"/>
                </a:lnTo>
                <a:lnTo>
                  <a:pt x="256" y="147"/>
                </a:lnTo>
                <a:lnTo>
                  <a:pt x="257" y="146"/>
                </a:lnTo>
                <a:lnTo>
                  <a:pt x="259" y="145"/>
                </a:lnTo>
                <a:lnTo>
                  <a:pt x="260" y="143"/>
                </a:lnTo>
                <a:lnTo>
                  <a:pt x="261" y="142"/>
                </a:lnTo>
                <a:lnTo>
                  <a:pt x="262" y="140"/>
                </a:lnTo>
                <a:lnTo>
                  <a:pt x="263" y="139"/>
                </a:lnTo>
                <a:lnTo>
                  <a:pt x="265" y="136"/>
                </a:lnTo>
                <a:lnTo>
                  <a:pt x="266" y="135"/>
                </a:lnTo>
                <a:lnTo>
                  <a:pt x="267" y="132"/>
                </a:lnTo>
                <a:lnTo>
                  <a:pt x="268" y="130"/>
                </a:lnTo>
                <a:lnTo>
                  <a:pt x="270" y="128"/>
                </a:lnTo>
                <a:lnTo>
                  <a:pt x="271" y="125"/>
                </a:lnTo>
                <a:lnTo>
                  <a:pt x="272" y="123"/>
                </a:lnTo>
                <a:lnTo>
                  <a:pt x="273" y="120"/>
                </a:lnTo>
                <a:lnTo>
                  <a:pt x="274" y="117"/>
                </a:lnTo>
                <a:lnTo>
                  <a:pt x="276" y="114"/>
                </a:lnTo>
                <a:lnTo>
                  <a:pt x="277" y="111"/>
                </a:lnTo>
                <a:lnTo>
                  <a:pt x="278" y="107"/>
                </a:lnTo>
                <a:lnTo>
                  <a:pt x="279" y="104"/>
                </a:lnTo>
                <a:lnTo>
                  <a:pt x="280" y="102"/>
                </a:lnTo>
                <a:lnTo>
                  <a:pt x="282" y="98"/>
                </a:lnTo>
                <a:lnTo>
                  <a:pt x="283" y="96"/>
                </a:lnTo>
                <a:lnTo>
                  <a:pt x="284" y="92"/>
                </a:lnTo>
                <a:lnTo>
                  <a:pt x="285" y="89"/>
                </a:lnTo>
                <a:lnTo>
                  <a:pt x="287" y="85"/>
                </a:lnTo>
                <a:lnTo>
                  <a:pt x="288" y="83"/>
                </a:lnTo>
                <a:lnTo>
                  <a:pt x="289" y="79"/>
                </a:lnTo>
                <a:lnTo>
                  <a:pt x="290" y="76"/>
                </a:lnTo>
                <a:lnTo>
                  <a:pt x="291" y="73"/>
                </a:lnTo>
                <a:lnTo>
                  <a:pt x="293" y="70"/>
                </a:lnTo>
                <a:lnTo>
                  <a:pt x="294" y="68"/>
                </a:lnTo>
                <a:lnTo>
                  <a:pt x="295" y="65"/>
                </a:lnTo>
                <a:lnTo>
                  <a:pt x="296" y="63"/>
                </a:lnTo>
                <a:lnTo>
                  <a:pt x="298" y="61"/>
                </a:lnTo>
                <a:lnTo>
                  <a:pt x="299" y="59"/>
                </a:lnTo>
                <a:lnTo>
                  <a:pt x="300" y="57"/>
                </a:lnTo>
                <a:lnTo>
                  <a:pt x="301" y="56"/>
                </a:lnTo>
                <a:lnTo>
                  <a:pt x="302" y="54"/>
                </a:lnTo>
                <a:lnTo>
                  <a:pt x="304" y="53"/>
                </a:lnTo>
                <a:lnTo>
                  <a:pt x="305" y="53"/>
                </a:lnTo>
                <a:lnTo>
                  <a:pt x="306" y="52"/>
                </a:lnTo>
                <a:lnTo>
                  <a:pt x="307" y="52"/>
                </a:lnTo>
                <a:lnTo>
                  <a:pt x="309" y="51"/>
                </a:lnTo>
                <a:lnTo>
                  <a:pt x="310" y="51"/>
                </a:lnTo>
                <a:lnTo>
                  <a:pt x="311" y="51"/>
                </a:lnTo>
                <a:lnTo>
                  <a:pt x="312" y="51"/>
                </a:lnTo>
                <a:lnTo>
                  <a:pt x="313" y="50"/>
                </a:lnTo>
                <a:lnTo>
                  <a:pt x="315" y="50"/>
                </a:lnTo>
                <a:lnTo>
                  <a:pt x="316" y="50"/>
                </a:lnTo>
                <a:lnTo>
                  <a:pt x="317" y="50"/>
                </a:lnTo>
                <a:lnTo>
                  <a:pt x="318" y="50"/>
                </a:lnTo>
                <a:lnTo>
                  <a:pt x="320" y="50"/>
                </a:lnTo>
                <a:lnTo>
                  <a:pt x="321" y="51"/>
                </a:lnTo>
                <a:lnTo>
                  <a:pt x="322" y="51"/>
                </a:lnTo>
                <a:lnTo>
                  <a:pt x="323" y="51"/>
                </a:lnTo>
                <a:lnTo>
                  <a:pt x="324" y="51"/>
                </a:lnTo>
                <a:lnTo>
                  <a:pt x="326" y="51"/>
                </a:lnTo>
                <a:lnTo>
                  <a:pt x="327" y="52"/>
                </a:lnTo>
                <a:lnTo>
                  <a:pt x="328" y="52"/>
                </a:lnTo>
                <a:lnTo>
                  <a:pt x="329" y="52"/>
                </a:lnTo>
                <a:lnTo>
                  <a:pt x="331" y="53"/>
                </a:lnTo>
                <a:lnTo>
                  <a:pt x="332" y="53"/>
                </a:lnTo>
                <a:lnTo>
                  <a:pt x="333" y="53"/>
                </a:lnTo>
                <a:lnTo>
                  <a:pt x="334" y="54"/>
                </a:lnTo>
                <a:lnTo>
                  <a:pt x="335" y="54"/>
                </a:lnTo>
                <a:lnTo>
                  <a:pt x="337" y="54"/>
                </a:lnTo>
                <a:lnTo>
                  <a:pt x="338" y="54"/>
                </a:lnTo>
                <a:lnTo>
                  <a:pt x="339" y="56"/>
                </a:lnTo>
                <a:lnTo>
                  <a:pt x="340" y="56"/>
                </a:lnTo>
                <a:lnTo>
                  <a:pt x="341" y="56"/>
                </a:lnTo>
                <a:lnTo>
                  <a:pt x="343" y="56"/>
                </a:lnTo>
                <a:lnTo>
                  <a:pt x="344" y="56"/>
                </a:lnTo>
                <a:lnTo>
                  <a:pt x="345" y="56"/>
                </a:lnTo>
                <a:lnTo>
                  <a:pt x="346" y="56"/>
                </a:lnTo>
                <a:lnTo>
                  <a:pt x="348" y="56"/>
                </a:lnTo>
                <a:lnTo>
                  <a:pt x="349" y="56"/>
                </a:lnTo>
                <a:lnTo>
                  <a:pt x="350" y="56"/>
                </a:lnTo>
                <a:lnTo>
                  <a:pt x="351" y="56"/>
                </a:lnTo>
                <a:lnTo>
                  <a:pt x="352" y="56"/>
                </a:lnTo>
                <a:lnTo>
                  <a:pt x="354" y="56"/>
                </a:lnTo>
                <a:lnTo>
                  <a:pt x="355" y="54"/>
                </a:lnTo>
                <a:lnTo>
                  <a:pt x="356" y="54"/>
                </a:lnTo>
                <a:lnTo>
                  <a:pt x="357" y="54"/>
                </a:lnTo>
                <a:lnTo>
                  <a:pt x="359" y="54"/>
                </a:lnTo>
                <a:lnTo>
                  <a:pt x="360" y="53"/>
                </a:lnTo>
                <a:lnTo>
                  <a:pt x="361" y="53"/>
                </a:lnTo>
                <a:lnTo>
                  <a:pt x="362" y="53"/>
                </a:lnTo>
                <a:lnTo>
                  <a:pt x="363" y="53"/>
                </a:lnTo>
                <a:lnTo>
                  <a:pt x="365" y="53"/>
                </a:lnTo>
                <a:lnTo>
                  <a:pt x="366" y="52"/>
                </a:lnTo>
                <a:lnTo>
                  <a:pt x="367" y="52"/>
                </a:lnTo>
                <a:lnTo>
                  <a:pt x="368" y="52"/>
                </a:lnTo>
                <a:lnTo>
                  <a:pt x="370" y="52"/>
                </a:lnTo>
                <a:lnTo>
                  <a:pt x="371" y="52"/>
                </a:lnTo>
                <a:lnTo>
                  <a:pt x="372" y="52"/>
                </a:lnTo>
                <a:lnTo>
                  <a:pt x="373" y="52"/>
                </a:lnTo>
                <a:lnTo>
                  <a:pt x="374" y="52"/>
                </a:lnTo>
                <a:lnTo>
                  <a:pt x="376" y="52"/>
                </a:lnTo>
                <a:lnTo>
                  <a:pt x="377" y="52"/>
                </a:lnTo>
                <a:lnTo>
                  <a:pt x="378" y="52"/>
                </a:lnTo>
                <a:lnTo>
                  <a:pt x="379" y="51"/>
                </a:lnTo>
                <a:lnTo>
                  <a:pt x="381" y="51"/>
                </a:lnTo>
                <a:lnTo>
                  <a:pt x="382" y="51"/>
                </a:lnTo>
                <a:lnTo>
                  <a:pt x="383" y="50"/>
                </a:lnTo>
                <a:lnTo>
                  <a:pt x="384" y="50"/>
                </a:lnTo>
                <a:lnTo>
                  <a:pt x="385" y="50"/>
                </a:lnTo>
                <a:lnTo>
                  <a:pt x="387" y="50"/>
                </a:lnTo>
                <a:lnTo>
                  <a:pt x="388" y="48"/>
                </a:lnTo>
                <a:lnTo>
                  <a:pt x="389" y="48"/>
                </a:lnTo>
                <a:lnTo>
                  <a:pt x="390" y="47"/>
                </a:lnTo>
                <a:lnTo>
                  <a:pt x="392" y="47"/>
                </a:lnTo>
                <a:lnTo>
                  <a:pt x="393" y="46"/>
                </a:lnTo>
                <a:lnTo>
                  <a:pt x="394" y="46"/>
                </a:lnTo>
                <a:lnTo>
                  <a:pt x="395" y="45"/>
                </a:lnTo>
                <a:lnTo>
                  <a:pt x="396" y="45"/>
                </a:lnTo>
                <a:lnTo>
                  <a:pt x="398" y="45"/>
                </a:lnTo>
                <a:lnTo>
                  <a:pt x="399" y="44"/>
                </a:lnTo>
                <a:lnTo>
                  <a:pt x="400" y="44"/>
                </a:lnTo>
                <a:lnTo>
                  <a:pt x="401" y="44"/>
                </a:lnTo>
                <a:lnTo>
                  <a:pt x="402" y="42"/>
                </a:lnTo>
                <a:lnTo>
                  <a:pt x="404" y="42"/>
                </a:lnTo>
                <a:lnTo>
                  <a:pt x="405" y="42"/>
                </a:lnTo>
                <a:lnTo>
                  <a:pt x="406" y="42"/>
                </a:lnTo>
                <a:lnTo>
                  <a:pt x="407" y="42"/>
                </a:lnTo>
                <a:lnTo>
                  <a:pt x="409" y="42"/>
                </a:lnTo>
                <a:lnTo>
                  <a:pt x="410" y="41"/>
                </a:lnTo>
                <a:lnTo>
                  <a:pt x="411" y="41"/>
                </a:lnTo>
                <a:lnTo>
                  <a:pt x="412" y="41"/>
                </a:lnTo>
                <a:lnTo>
                  <a:pt x="413" y="41"/>
                </a:lnTo>
                <a:lnTo>
                  <a:pt x="415" y="41"/>
                </a:lnTo>
                <a:lnTo>
                  <a:pt x="416" y="41"/>
                </a:lnTo>
                <a:lnTo>
                  <a:pt x="417" y="41"/>
                </a:lnTo>
                <a:lnTo>
                  <a:pt x="418" y="41"/>
                </a:lnTo>
                <a:lnTo>
                  <a:pt x="420" y="41"/>
                </a:lnTo>
                <a:lnTo>
                  <a:pt x="421" y="41"/>
                </a:lnTo>
                <a:lnTo>
                  <a:pt x="422" y="41"/>
                </a:lnTo>
                <a:lnTo>
                  <a:pt x="423" y="41"/>
                </a:lnTo>
                <a:lnTo>
                  <a:pt x="424" y="41"/>
                </a:lnTo>
                <a:lnTo>
                  <a:pt x="426" y="41"/>
                </a:lnTo>
                <a:lnTo>
                  <a:pt x="427" y="42"/>
                </a:lnTo>
                <a:lnTo>
                  <a:pt x="428" y="42"/>
                </a:lnTo>
                <a:lnTo>
                  <a:pt x="429" y="42"/>
                </a:lnTo>
                <a:lnTo>
                  <a:pt x="431" y="44"/>
                </a:lnTo>
                <a:lnTo>
                  <a:pt x="432" y="44"/>
                </a:lnTo>
                <a:lnTo>
                  <a:pt x="433" y="45"/>
                </a:lnTo>
                <a:lnTo>
                  <a:pt x="434" y="45"/>
                </a:lnTo>
                <a:lnTo>
                  <a:pt x="435" y="45"/>
                </a:lnTo>
                <a:lnTo>
                  <a:pt x="437" y="46"/>
                </a:lnTo>
                <a:lnTo>
                  <a:pt x="438" y="46"/>
                </a:lnTo>
                <a:lnTo>
                  <a:pt x="439" y="47"/>
                </a:lnTo>
                <a:lnTo>
                  <a:pt x="440" y="47"/>
                </a:lnTo>
                <a:lnTo>
                  <a:pt x="442" y="47"/>
                </a:lnTo>
                <a:lnTo>
                  <a:pt x="443" y="48"/>
                </a:lnTo>
                <a:lnTo>
                  <a:pt x="444" y="48"/>
                </a:lnTo>
                <a:lnTo>
                  <a:pt x="445" y="48"/>
                </a:lnTo>
                <a:lnTo>
                  <a:pt x="446" y="48"/>
                </a:lnTo>
                <a:lnTo>
                  <a:pt x="448" y="48"/>
                </a:lnTo>
                <a:lnTo>
                  <a:pt x="449" y="48"/>
                </a:lnTo>
                <a:lnTo>
                  <a:pt x="450" y="48"/>
                </a:lnTo>
                <a:lnTo>
                  <a:pt x="451" y="50"/>
                </a:lnTo>
                <a:lnTo>
                  <a:pt x="452" y="50"/>
                </a:lnTo>
                <a:lnTo>
                  <a:pt x="454" y="50"/>
                </a:lnTo>
                <a:lnTo>
                  <a:pt x="455" y="50"/>
                </a:lnTo>
                <a:lnTo>
                  <a:pt x="456" y="50"/>
                </a:lnTo>
                <a:lnTo>
                  <a:pt x="457" y="50"/>
                </a:lnTo>
                <a:lnTo>
                  <a:pt x="459" y="50"/>
                </a:lnTo>
                <a:lnTo>
                  <a:pt x="460" y="50"/>
                </a:lnTo>
                <a:lnTo>
                  <a:pt x="461" y="50"/>
                </a:lnTo>
                <a:lnTo>
                  <a:pt x="462" y="51"/>
                </a:lnTo>
                <a:lnTo>
                  <a:pt x="463" y="51"/>
                </a:lnTo>
                <a:lnTo>
                  <a:pt x="465" y="51"/>
                </a:lnTo>
                <a:lnTo>
                  <a:pt x="466" y="51"/>
                </a:lnTo>
                <a:lnTo>
                  <a:pt x="467" y="52"/>
                </a:lnTo>
                <a:lnTo>
                  <a:pt x="468" y="52"/>
                </a:lnTo>
                <a:lnTo>
                  <a:pt x="470" y="52"/>
                </a:lnTo>
                <a:lnTo>
                  <a:pt x="471" y="53"/>
                </a:lnTo>
                <a:lnTo>
                  <a:pt x="472" y="53"/>
                </a:lnTo>
                <a:lnTo>
                  <a:pt x="473" y="53"/>
                </a:lnTo>
                <a:lnTo>
                  <a:pt x="474" y="53"/>
                </a:lnTo>
                <a:lnTo>
                  <a:pt x="476" y="53"/>
                </a:lnTo>
                <a:lnTo>
                  <a:pt x="477" y="53"/>
                </a:lnTo>
                <a:lnTo>
                  <a:pt x="478" y="53"/>
                </a:lnTo>
                <a:lnTo>
                  <a:pt x="479" y="54"/>
                </a:lnTo>
                <a:lnTo>
                  <a:pt x="481" y="54"/>
                </a:lnTo>
                <a:lnTo>
                  <a:pt x="482" y="54"/>
                </a:lnTo>
                <a:lnTo>
                  <a:pt x="483" y="54"/>
                </a:lnTo>
                <a:lnTo>
                  <a:pt x="484" y="54"/>
                </a:lnTo>
                <a:lnTo>
                  <a:pt x="485" y="54"/>
                </a:lnTo>
                <a:lnTo>
                  <a:pt x="487" y="56"/>
                </a:lnTo>
                <a:lnTo>
                  <a:pt x="488" y="56"/>
                </a:lnTo>
                <a:lnTo>
                  <a:pt x="489" y="56"/>
                </a:lnTo>
                <a:lnTo>
                  <a:pt x="490" y="57"/>
                </a:lnTo>
                <a:lnTo>
                  <a:pt x="492" y="57"/>
                </a:lnTo>
                <a:lnTo>
                  <a:pt x="493" y="58"/>
                </a:lnTo>
                <a:lnTo>
                  <a:pt x="494" y="58"/>
                </a:lnTo>
                <a:lnTo>
                  <a:pt x="495" y="59"/>
                </a:lnTo>
                <a:lnTo>
                  <a:pt x="496" y="59"/>
                </a:lnTo>
                <a:lnTo>
                  <a:pt x="498" y="61"/>
                </a:lnTo>
                <a:lnTo>
                  <a:pt x="499" y="61"/>
                </a:lnTo>
                <a:lnTo>
                  <a:pt x="500" y="62"/>
                </a:lnTo>
                <a:lnTo>
                  <a:pt x="501" y="62"/>
                </a:lnTo>
                <a:lnTo>
                  <a:pt x="503" y="63"/>
                </a:lnTo>
                <a:lnTo>
                  <a:pt x="504" y="63"/>
                </a:lnTo>
                <a:lnTo>
                  <a:pt x="505" y="64"/>
                </a:lnTo>
                <a:lnTo>
                  <a:pt x="506" y="64"/>
                </a:lnTo>
                <a:lnTo>
                  <a:pt x="507" y="64"/>
                </a:lnTo>
                <a:lnTo>
                  <a:pt x="509" y="65"/>
                </a:lnTo>
                <a:lnTo>
                  <a:pt x="510" y="65"/>
                </a:lnTo>
                <a:lnTo>
                  <a:pt x="511" y="65"/>
                </a:lnTo>
                <a:lnTo>
                  <a:pt x="512" y="67"/>
                </a:lnTo>
                <a:lnTo>
                  <a:pt x="513" y="67"/>
                </a:lnTo>
                <a:lnTo>
                  <a:pt x="515" y="68"/>
                </a:lnTo>
                <a:lnTo>
                  <a:pt x="516" y="68"/>
                </a:lnTo>
                <a:lnTo>
                  <a:pt x="517" y="69"/>
                </a:lnTo>
                <a:lnTo>
                  <a:pt x="518" y="69"/>
                </a:lnTo>
                <a:lnTo>
                  <a:pt x="520" y="69"/>
                </a:lnTo>
                <a:lnTo>
                  <a:pt x="521" y="70"/>
                </a:lnTo>
                <a:lnTo>
                  <a:pt x="522" y="72"/>
                </a:lnTo>
                <a:lnTo>
                  <a:pt x="523" y="72"/>
                </a:lnTo>
                <a:lnTo>
                  <a:pt x="524" y="73"/>
                </a:lnTo>
                <a:lnTo>
                  <a:pt x="526" y="73"/>
                </a:lnTo>
                <a:lnTo>
                  <a:pt x="527" y="74"/>
                </a:lnTo>
                <a:lnTo>
                  <a:pt x="528" y="74"/>
                </a:lnTo>
                <a:lnTo>
                  <a:pt x="529" y="75"/>
                </a:lnTo>
                <a:lnTo>
                  <a:pt x="531" y="75"/>
                </a:lnTo>
                <a:lnTo>
                  <a:pt x="532" y="76"/>
                </a:lnTo>
                <a:lnTo>
                  <a:pt x="533" y="76"/>
                </a:lnTo>
                <a:lnTo>
                  <a:pt x="534" y="78"/>
                </a:lnTo>
                <a:lnTo>
                  <a:pt x="535" y="78"/>
                </a:lnTo>
                <a:lnTo>
                  <a:pt x="537" y="79"/>
                </a:lnTo>
                <a:lnTo>
                  <a:pt x="538" y="79"/>
                </a:lnTo>
                <a:lnTo>
                  <a:pt x="539" y="79"/>
                </a:lnTo>
                <a:lnTo>
                  <a:pt x="540" y="80"/>
                </a:lnTo>
                <a:lnTo>
                  <a:pt x="542" y="80"/>
                </a:lnTo>
                <a:lnTo>
                  <a:pt x="543" y="80"/>
                </a:lnTo>
                <a:lnTo>
                  <a:pt x="544" y="81"/>
                </a:lnTo>
                <a:lnTo>
                  <a:pt x="545" y="81"/>
                </a:lnTo>
                <a:lnTo>
                  <a:pt x="546" y="81"/>
                </a:lnTo>
                <a:lnTo>
                  <a:pt x="548" y="83"/>
                </a:lnTo>
                <a:lnTo>
                  <a:pt x="549" y="83"/>
                </a:lnTo>
                <a:lnTo>
                  <a:pt x="550" y="83"/>
                </a:lnTo>
                <a:lnTo>
                  <a:pt x="551" y="83"/>
                </a:lnTo>
                <a:lnTo>
                  <a:pt x="553" y="83"/>
                </a:lnTo>
                <a:lnTo>
                  <a:pt x="554" y="84"/>
                </a:lnTo>
                <a:lnTo>
                  <a:pt x="555" y="84"/>
                </a:lnTo>
                <a:lnTo>
                  <a:pt x="556" y="83"/>
                </a:lnTo>
                <a:lnTo>
                  <a:pt x="557" y="83"/>
                </a:lnTo>
                <a:lnTo>
                  <a:pt x="559" y="83"/>
                </a:lnTo>
                <a:lnTo>
                  <a:pt x="560" y="83"/>
                </a:lnTo>
                <a:lnTo>
                  <a:pt x="561" y="83"/>
                </a:lnTo>
                <a:lnTo>
                  <a:pt x="562" y="83"/>
                </a:lnTo>
                <a:lnTo>
                  <a:pt x="563" y="83"/>
                </a:lnTo>
                <a:lnTo>
                  <a:pt x="565" y="81"/>
                </a:lnTo>
                <a:lnTo>
                  <a:pt x="566" y="81"/>
                </a:lnTo>
                <a:lnTo>
                  <a:pt x="567" y="81"/>
                </a:lnTo>
                <a:lnTo>
                  <a:pt x="568" y="81"/>
                </a:lnTo>
                <a:lnTo>
                  <a:pt x="570" y="83"/>
                </a:lnTo>
                <a:lnTo>
                  <a:pt x="571" y="83"/>
                </a:lnTo>
                <a:lnTo>
                  <a:pt x="572" y="83"/>
                </a:lnTo>
                <a:lnTo>
                  <a:pt x="573" y="84"/>
                </a:lnTo>
                <a:lnTo>
                  <a:pt x="574" y="84"/>
                </a:lnTo>
                <a:lnTo>
                  <a:pt x="576" y="85"/>
                </a:lnTo>
                <a:lnTo>
                  <a:pt x="577" y="86"/>
                </a:lnTo>
                <a:lnTo>
                  <a:pt x="578" y="86"/>
                </a:lnTo>
                <a:lnTo>
                  <a:pt x="579" y="87"/>
                </a:lnTo>
                <a:lnTo>
                  <a:pt x="581" y="89"/>
                </a:lnTo>
                <a:lnTo>
                  <a:pt x="582" y="90"/>
                </a:lnTo>
                <a:lnTo>
                  <a:pt x="583" y="90"/>
                </a:lnTo>
                <a:lnTo>
                  <a:pt x="584" y="91"/>
                </a:lnTo>
                <a:lnTo>
                  <a:pt x="585" y="91"/>
                </a:lnTo>
                <a:lnTo>
                  <a:pt x="587" y="91"/>
                </a:lnTo>
                <a:lnTo>
                  <a:pt x="588" y="92"/>
                </a:lnTo>
                <a:lnTo>
                  <a:pt x="589" y="92"/>
                </a:lnTo>
                <a:lnTo>
                  <a:pt x="590" y="91"/>
                </a:lnTo>
                <a:lnTo>
                  <a:pt x="592" y="91"/>
                </a:lnTo>
                <a:lnTo>
                  <a:pt x="593" y="91"/>
                </a:lnTo>
                <a:lnTo>
                  <a:pt x="594" y="91"/>
                </a:lnTo>
                <a:lnTo>
                  <a:pt x="595" y="90"/>
                </a:lnTo>
                <a:lnTo>
                  <a:pt x="596" y="90"/>
                </a:lnTo>
                <a:lnTo>
                  <a:pt x="598" y="89"/>
                </a:lnTo>
                <a:lnTo>
                  <a:pt x="599" y="89"/>
                </a:lnTo>
                <a:lnTo>
                  <a:pt x="600" y="87"/>
                </a:lnTo>
                <a:lnTo>
                  <a:pt x="601" y="86"/>
                </a:lnTo>
                <a:lnTo>
                  <a:pt x="603" y="86"/>
                </a:lnTo>
                <a:lnTo>
                  <a:pt x="604" y="86"/>
                </a:lnTo>
                <a:lnTo>
                  <a:pt x="605" y="85"/>
                </a:lnTo>
                <a:lnTo>
                  <a:pt x="606" y="85"/>
                </a:lnTo>
                <a:lnTo>
                  <a:pt x="607" y="85"/>
                </a:lnTo>
                <a:lnTo>
                  <a:pt x="609" y="85"/>
                </a:lnTo>
                <a:lnTo>
                  <a:pt x="610" y="84"/>
                </a:lnTo>
                <a:lnTo>
                  <a:pt x="611" y="84"/>
                </a:lnTo>
                <a:lnTo>
                  <a:pt x="612" y="84"/>
                </a:lnTo>
                <a:lnTo>
                  <a:pt x="614" y="84"/>
                </a:lnTo>
                <a:lnTo>
                  <a:pt x="615" y="84"/>
                </a:lnTo>
                <a:lnTo>
                  <a:pt x="616" y="85"/>
                </a:lnTo>
                <a:lnTo>
                  <a:pt x="617" y="85"/>
                </a:lnTo>
                <a:lnTo>
                  <a:pt x="618" y="85"/>
                </a:lnTo>
                <a:lnTo>
                  <a:pt x="620" y="85"/>
                </a:lnTo>
                <a:lnTo>
                  <a:pt x="621" y="85"/>
                </a:lnTo>
                <a:lnTo>
                  <a:pt x="622" y="85"/>
                </a:lnTo>
                <a:lnTo>
                  <a:pt x="623" y="86"/>
                </a:lnTo>
                <a:lnTo>
                  <a:pt x="624" y="86"/>
                </a:lnTo>
                <a:lnTo>
                  <a:pt x="626" y="86"/>
                </a:lnTo>
                <a:lnTo>
                  <a:pt x="627" y="86"/>
                </a:lnTo>
                <a:lnTo>
                  <a:pt x="628" y="87"/>
                </a:lnTo>
                <a:lnTo>
                  <a:pt x="629" y="87"/>
                </a:lnTo>
                <a:lnTo>
                  <a:pt x="631" y="87"/>
                </a:lnTo>
                <a:lnTo>
                  <a:pt x="632" y="89"/>
                </a:lnTo>
                <a:lnTo>
                  <a:pt x="633" y="89"/>
                </a:lnTo>
                <a:lnTo>
                  <a:pt x="634" y="90"/>
                </a:lnTo>
                <a:lnTo>
                  <a:pt x="635" y="90"/>
                </a:lnTo>
                <a:lnTo>
                  <a:pt x="637" y="91"/>
                </a:lnTo>
                <a:lnTo>
                  <a:pt x="638" y="91"/>
                </a:lnTo>
                <a:lnTo>
                  <a:pt x="639" y="92"/>
                </a:lnTo>
                <a:lnTo>
                  <a:pt x="640" y="93"/>
                </a:lnTo>
                <a:lnTo>
                  <a:pt x="642" y="93"/>
                </a:lnTo>
                <a:lnTo>
                  <a:pt x="643" y="95"/>
                </a:lnTo>
                <a:lnTo>
                  <a:pt x="644" y="95"/>
                </a:lnTo>
                <a:lnTo>
                  <a:pt x="645" y="96"/>
                </a:lnTo>
                <a:lnTo>
                  <a:pt x="646" y="96"/>
                </a:lnTo>
                <a:lnTo>
                  <a:pt x="648" y="97"/>
                </a:lnTo>
                <a:lnTo>
                  <a:pt x="649" y="97"/>
                </a:lnTo>
                <a:lnTo>
                  <a:pt x="650" y="97"/>
                </a:lnTo>
                <a:lnTo>
                  <a:pt x="651" y="97"/>
                </a:lnTo>
                <a:lnTo>
                  <a:pt x="653" y="97"/>
                </a:lnTo>
                <a:lnTo>
                  <a:pt x="654" y="97"/>
                </a:lnTo>
                <a:lnTo>
                  <a:pt x="655" y="97"/>
                </a:lnTo>
                <a:lnTo>
                  <a:pt x="656" y="97"/>
                </a:lnTo>
                <a:lnTo>
                  <a:pt x="657" y="97"/>
                </a:lnTo>
                <a:lnTo>
                  <a:pt x="659" y="97"/>
                </a:lnTo>
                <a:lnTo>
                  <a:pt x="660" y="97"/>
                </a:lnTo>
                <a:lnTo>
                  <a:pt x="661" y="97"/>
                </a:lnTo>
                <a:lnTo>
                  <a:pt x="662" y="96"/>
                </a:lnTo>
                <a:lnTo>
                  <a:pt x="664" y="96"/>
                </a:lnTo>
                <a:lnTo>
                  <a:pt x="665" y="96"/>
                </a:lnTo>
                <a:lnTo>
                  <a:pt x="666" y="96"/>
                </a:lnTo>
                <a:lnTo>
                  <a:pt x="667" y="95"/>
                </a:lnTo>
                <a:lnTo>
                  <a:pt x="668" y="95"/>
                </a:lnTo>
                <a:lnTo>
                  <a:pt x="670" y="93"/>
                </a:lnTo>
                <a:lnTo>
                  <a:pt x="671" y="93"/>
                </a:lnTo>
                <a:lnTo>
                  <a:pt x="672" y="92"/>
                </a:lnTo>
              </a:path>
            </a:pathLst>
          </a:custGeom>
          <a:noFill/>
          <a:ln w="25400">
            <a:solidFill>
              <a:srgbClr val="008000"/>
            </a:solidFill>
            <a:prstDash val="solid"/>
            <a:round/>
            <a:headEnd/>
            <a:tailEnd/>
          </a:ln>
        </p:spPr>
        <p:txBody>
          <a:bodyPr/>
          <a:lstStyle/>
          <a:p>
            <a:endParaRPr lang="zh-CN" altLang="en-US"/>
          </a:p>
        </p:txBody>
      </p:sp>
      <p:sp>
        <p:nvSpPr>
          <p:cNvPr id="1301771" name="Rectangle 267"/>
          <p:cNvSpPr>
            <a:spLocks noChangeArrowheads="1"/>
          </p:cNvSpPr>
          <p:nvPr/>
        </p:nvSpPr>
        <p:spPr bwMode="auto">
          <a:xfrm>
            <a:off x="3886200" y="2012950"/>
            <a:ext cx="169863" cy="182563"/>
          </a:xfrm>
          <a:prstGeom prst="rect">
            <a:avLst/>
          </a:prstGeom>
          <a:noFill/>
          <a:ln w="25400">
            <a:noFill/>
            <a:miter lim="800000"/>
            <a:headEnd/>
            <a:tailEnd/>
          </a:ln>
        </p:spPr>
        <p:txBody>
          <a:bodyPr wrap="none" lIns="0" tIns="0" rIns="0" bIns="0">
            <a:spAutoFit/>
          </a:bodyPr>
          <a:lstStyle/>
          <a:p>
            <a:r>
              <a:rPr kumimoji="1" lang="en-US" altLang="zh-CN" sz="1200"/>
              <a:t>Fz</a:t>
            </a:r>
            <a:endParaRPr kumimoji="1" lang="en-US" altLang="zh-CN" sz="1200">
              <a:latin typeface="Times New Roman" pitchFamily="18" charset="0"/>
            </a:endParaRPr>
          </a:p>
        </p:txBody>
      </p:sp>
      <p:sp>
        <p:nvSpPr>
          <p:cNvPr id="1301772" name="Rectangle 268"/>
          <p:cNvSpPr>
            <a:spLocks noChangeArrowheads="1"/>
          </p:cNvSpPr>
          <p:nvPr/>
        </p:nvSpPr>
        <p:spPr bwMode="auto">
          <a:xfrm>
            <a:off x="4513263" y="2028825"/>
            <a:ext cx="138112" cy="30163"/>
          </a:xfrm>
          <a:prstGeom prst="rect">
            <a:avLst/>
          </a:prstGeom>
          <a:noFill/>
          <a:ln w="25400">
            <a:noFill/>
            <a:miter lim="800000"/>
            <a:headEnd/>
            <a:tailEnd/>
          </a:ln>
        </p:spPr>
        <p:txBody>
          <a:bodyPr wrap="none" lIns="0" tIns="0" rIns="0" bIns="0">
            <a:spAutoFit/>
          </a:bodyPr>
          <a:lstStyle/>
          <a:p>
            <a:r>
              <a:rPr kumimoji="1" lang="en-US" altLang="zh-CN" sz="200">
                <a:latin typeface="Small Fonts" charset="0"/>
              </a:rPr>
              <a:t>Electrode: FZ</a:t>
            </a:r>
            <a:endParaRPr kumimoji="1" lang="en-US" altLang="zh-CN" sz="2400">
              <a:latin typeface="Times New Roman" pitchFamily="18" charset="0"/>
            </a:endParaRPr>
          </a:p>
        </p:txBody>
      </p:sp>
      <p:sp>
        <p:nvSpPr>
          <p:cNvPr id="1301773" name="Line 269"/>
          <p:cNvSpPr>
            <a:spLocks noChangeShapeType="1"/>
          </p:cNvSpPr>
          <p:nvPr/>
        </p:nvSpPr>
        <p:spPr bwMode="auto">
          <a:xfrm>
            <a:off x="5410200" y="2195513"/>
            <a:ext cx="1066800" cy="1587"/>
          </a:xfrm>
          <a:prstGeom prst="line">
            <a:avLst/>
          </a:prstGeom>
          <a:noFill/>
          <a:ln w="25400">
            <a:solidFill>
              <a:srgbClr val="400040"/>
            </a:solidFill>
            <a:round/>
            <a:headEnd/>
            <a:tailEnd/>
          </a:ln>
        </p:spPr>
        <p:txBody>
          <a:bodyPr/>
          <a:lstStyle/>
          <a:p>
            <a:endParaRPr lang="zh-CN" altLang="en-US"/>
          </a:p>
        </p:txBody>
      </p:sp>
      <p:sp>
        <p:nvSpPr>
          <p:cNvPr id="1301774" name="Line 270"/>
          <p:cNvSpPr>
            <a:spLocks noChangeShapeType="1"/>
          </p:cNvSpPr>
          <p:nvPr/>
        </p:nvSpPr>
        <p:spPr bwMode="auto">
          <a:xfrm>
            <a:off x="5516563" y="2003425"/>
            <a:ext cx="1587" cy="574675"/>
          </a:xfrm>
          <a:prstGeom prst="line">
            <a:avLst/>
          </a:prstGeom>
          <a:noFill/>
          <a:ln w="25400">
            <a:solidFill>
              <a:srgbClr val="400040"/>
            </a:solidFill>
            <a:round/>
            <a:headEnd/>
            <a:tailEnd/>
          </a:ln>
        </p:spPr>
        <p:txBody>
          <a:bodyPr/>
          <a:lstStyle/>
          <a:p>
            <a:endParaRPr lang="zh-CN" altLang="en-US"/>
          </a:p>
        </p:txBody>
      </p:sp>
      <p:sp>
        <p:nvSpPr>
          <p:cNvPr id="1301775" name="Rectangle 271"/>
          <p:cNvSpPr>
            <a:spLocks noChangeArrowheads="1"/>
          </p:cNvSpPr>
          <p:nvPr/>
        </p:nvSpPr>
        <p:spPr bwMode="auto">
          <a:xfrm>
            <a:off x="5964238" y="2640013"/>
            <a:ext cx="50800" cy="46037"/>
          </a:xfrm>
          <a:prstGeom prst="rect">
            <a:avLst/>
          </a:prstGeom>
          <a:noFill/>
          <a:ln w="25400">
            <a:noFill/>
            <a:miter lim="800000"/>
            <a:headEnd/>
            <a:tailEnd/>
          </a:ln>
        </p:spPr>
        <p:txBody>
          <a:bodyPr wrap="none" lIns="0" tIns="0" rIns="0" bIns="0">
            <a:spAutoFit/>
          </a:bodyPr>
          <a:lstStyle/>
          <a:p>
            <a:r>
              <a:rPr kumimoji="1" lang="en-US" altLang="zh-CN" sz="300"/>
              <a:t>ms</a:t>
            </a:r>
            <a:endParaRPr kumimoji="1" lang="en-US" altLang="zh-CN" sz="2400">
              <a:latin typeface="Times New Roman" pitchFamily="18" charset="0"/>
            </a:endParaRPr>
          </a:p>
        </p:txBody>
      </p:sp>
      <p:sp>
        <p:nvSpPr>
          <p:cNvPr id="1301776" name="Line 272"/>
          <p:cNvSpPr>
            <a:spLocks noChangeShapeType="1"/>
          </p:cNvSpPr>
          <p:nvPr/>
        </p:nvSpPr>
        <p:spPr bwMode="auto">
          <a:xfrm flipV="1">
            <a:off x="5410200" y="2174875"/>
            <a:ext cx="1588" cy="39688"/>
          </a:xfrm>
          <a:prstGeom prst="line">
            <a:avLst/>
          </a:prstGeom>
          <a:noFill/>
          <a:ln w="25400">
            <a:solidFill>
              <a:srgbClr val="400040"/>
            </a:solidFill>
            <a:round/>
            <a:headEnd/>
            <a:tailEnd/>
          </a:ln>
        </p:spPr>
        <p:txBody>
          <a:bodyPr/>
          <a:lstStyle/>
          <a:p>
            <a:endParaRPr lang="zh-CN" altLang="en-US"/>
          </a:p>
        </p:txBody>
      </p:sp>
      <p:sp>
        <p:nvSpPr>
          <p:cNvPr id="1301777" name="Rectangle 273"/>
          <p:cNvSpPr>
            <a:spLocks noChangeArrowheads="1"/>
          </p:cNvSpPr>
          <p:nvPr/>
        </p:nvSpPr>
        <p:spPr bwMode="auto">
          <a:xfrm>
            <a:off x="5365750" y="2216150"/>
            <a:ext cx="106363" cy="46038"/>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1778" name="Line 274"/>
          <p:cNvSpPr>
            <a:spLocks noChangeShapeType="1"/>
          </p:cNvSpPr>
          <p:nvPr/>
        </p:nvSpPr>
        <p:spPr bwMode="auto">
          <a:xfrm flipV="1">
            <a:off x="5516563" y="2174875"/>
            <a:ext cx="1587" cy="39688"/>
          </a:xfrm>
          <a:prstGeom prst="line">
            <a:avLst/>
          </a:prstGeom>
          <a:noFill/>
          <a:ln w="25400">
            <a:solidFill>
              <a:srgbClr val="400040"/>
            </a:solidFill>
            <a:round/>
            <a:headEnd/>
            <a:tailEnd/>
          </a:ln>
        </p:spPr>
        <p:txBody>
          <a:bodyPr/>
          <a:lstStyle/>
          <a:p>
            <a:endParaRPr lang="zh-CN" altLang="en-US"/>
          </a:p>
        </p:txBody>
      </p:sp>
      <p:sp>
        <p:nvSpPr>
          <p:cNvPr id="1301779" name="Rectangle 275"/>
          <p:cNvSpPr>
            <a:spLocks noChangeArrowheads="1"/>
          </p:cNvSpPr>
          <p:nvPr/>
        </p:nvSpPr>
        <p:spPr bwMode="auto">
          <a:xfrm>
            <a:off x="5495925" y="2216150"/>
            <a:ext cx="52388" cy="46038"/>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1780" name="Line 276"/>
          <p:cNvSpPr>
            <a:spLocks noChangeShapeType="1"/>
          </p:cNvSpPr>
          <p:nvPr/>
        </p:nvSpPr>
        <p:spPr bwMode="auto">
          <a:xfrm flipV="1">
            <a:off x="5622925" y="2174875"/>
            <a:ext cx="1588" cy="39688"/>
          </a:xfrm>
          <a:prstGeom prst="line">
            <a:avLst/>
          </a:prstGeom>
          <a:noFill/>
          <a:ln w="25400">
            <a:solidFill>
              <a:srgbClr val="400040"/>
            </a:solidFill>
            <a:round/>
            <a:headEnd/>
            <a:tailEnd/>
          </a:ln>
        </p:spPr>
        <p:txBody>
          <a:bodyPr/>
          <a:lstStyle/>
          <a:p>
            <a:endParaRPr lang="zh-CN" altLang="en-US"/>
          </a:p>
        </p:txBody>
      </p:sp>
      <p:sp>
        <p:nvSpPr>
          <p:cNvPr id="1301781" name="Rectangle 277"/>
          <p:cNvSpPr>
            <a:spLocks noChangeArrowheads="1"/>
          </p:cNvSpPr>
          <p:nvPr/>
        </p:nvSpPr>
        <p:spPr bwMode="auto">
          <a:xfrm>
            <a:off x="5584825" y="2216150"/>
            <a:ext cx="93663" cy="46038"/>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1782" name="Line 278"/>
          <p:cNvSpPr>
            <a:spLocks noChangeShapeType="1"/>
          </p:cNvSpPr>
          <p:nvPr/>
        </p:nvSpPr>
        <p:spPr bwMode="auto">
          <a:xfrm flipV="1">
            <a:off x="5729288" y="2174875"/>
            <a:ext cx="1587" cy="39688"/>
          </a:xfrm>
          <a:prstGeom prst="line">
            <a:avLst/>
          </a:prstGeom>
          <a:noFill/>
          <a:ln w="25400">
            <a:solidFill>
              <a:srgbClr val="400040"/>
            </a:solidFill>
            <a:round/>
            <a:headEnd/>
            <a:tailEnd/>
          </a:ln>
        </p:spPr>
        <p:txBody>
          <a:bodyPr/>
          <a:lstStyle/>
          <a:p>
            <a:endParaRPr lang="zh-CN" altLang="en-US"/>
          </a:p>
        </p:txBody>
      </p:sp>
      <p:sp>
        <p:nvSpPr>
          <p:cNvPr id="1301783" name="Rectangle 279"/>
          <p:cNvSpPr>
            <a:spLocks noChangeArrowheads="1"/>
          </p:cNvSpPr>
          <p:nvPr/>
        </p:nvSpPr>
        <p:spPr bwMode="auto">
          <a:xfrm>
            <a:off x="5691188" y="2216150"/>
            <a:ext cx="93662" cy="46038"/>
          </a:xfrm>
          <a:prstGeom prst="rect">
            <a:avLst/>
          </a:prstGeom>
          <a:noFill/>
          <a:ln w="25400">
            <a:noFill/>
            <a:miter lim="800000"/>
            <a:headEnd/>
            <a:tailEnd/>
          </a:ln>
        </p:spPr>
        <p:txBody>
          <a:bodyPr wrap="none" lIns="0" tIns="0" rIns="0" bIns="0">
            <a:spAutoFit/>
          </a:bodyPr>
          <a:lstStyle/>
          <a:p>
            <a:r>
              <a:rPr kumimoji="1" lang="en-US" altLang="zh-CN" sz="300"/>
              <a:t>200.0</a:t>
            </a:r>
            <a:endParaRPr kumimoji="1" lang="en-US" altLang="zh-CN" sz="2400">
              <a:latin typeface="Times New Roman" pitchFamily="18" charset="0"/>
            </a:endParaRPr>
          </a:p>
        </p:txBody>
      </p:sp>
      <p:sp>
        <p:nvSpPr>
          <p:cNvPr id="1301784" name="Line 280"/>
          <p:cNvSpPr>
            <a:spLocks noChangeShapeType="1"/>
          </p:cNvSpPr>
          <p:nvPr/>
        </p:nvSpPr>
        <p:spPr bwMode="auto">
          <a:xfrm flipV="1">
            <a:off x="5835650" y="2174875"/>
            <a:ext cx="1588" cy="39688"/>
          </a:xfrm>
          <a:prstGeom prst="line">
            <a:avLst/>
          </a:prstGeom>
          <a:noFill/>
          <a:ln w="25400">
            <a:solidFill>
              <a:srgbClr val="400040"/>
            </a:solidFill>
            <a:round/>
            <a:headEnd/>
            <a:tailEnd/>
          </a:ln>
        </p:spPr>
        <p:txBody>
          <a:bodyPr/>
          <a:lstStyle/>
          <a:p>
            <a:endParaRPr lang="zh-CN" altLang="en-US"/>
          </a:p>
        </p:txBody>
      </p:sp>
      <p:sp>
        <p:nvSpPr>
          <p:cNvPr id="1301785" name="Rectangle 281"/>
          <p:cNvSpPr>
            <a:spLocks noChangeArrowheads="1"/>
          </p:cNvSpPr>
          <p:nvPr/>
        </p:nvSpPr>
        <p:spPr bwMode="auto">
          <a:xfrm>
            <a:off x="5797550" y="2216150"/>
            <a:ext cx="93663" cy="46038"/>
          </a:xfrm>
          <a:prstGeom prst="rect">
            <a:avLst/>
          </a:prstGeom>
          <a:noFill/>
          <a:ln w="25400">
            <a:noFill/>
            <a:miter lim="800000"/>
            <a:headEnd/>
            <a:tailEnd/>
          </a:ln>
        </p:spPr>
        <p:txBody>
          <a:bodyPr wrap="none" lIns="0" tIns="0" rIns="0" bIns="0">
            <a:spAutoFit/>
          </a:bodyPr>
          <a:lstStyle/>
          <a:p>
            <a:r>
              <a:rPr kumimoji="1" lang="en-US" altLang="zh-CN" sz="300"/>
              <a:t>300.0</a:t>
            </a:r>
            <a:endParaRPr kumimoji="1" lang="en-US" altLang="zh-CN" sz="2400">
              <a:latin typeface="Times New Roman" pitchFamily="18" charset="0"/>
            </a:endParaRPr>
          </a:p>
        </p:txBody>
      </p:sp>
      <p:sp>
        <p:nvSpPr>
          <p:cNvPr id="1301786" name="Line 282"/>
          <p:cNvSpPr>
            <a:spLocks noChangeShapeType="1"/>
          </p:cNvSpPr>
          <p:nvPr/>
        </p:nvSpPr>
        <p:spPr bwMode="auto">
          <a:xfrm flipV="1">
            <a:off x="5945188" y="2174875"/>
            <a:ext cx="1587" cy="39688"/>
          </a:xfrm>
          <a:prstGeom prst="line">
            <a:avLst/>
          </a:prstGeom>
          <a:noFill/>
          <a:ln w="25400">
            <a:solidFill>
              <a:srgbClr val="400040"/>
            </a:solidFill>
            <a:round/>
            <a:headEnd/>
            <a:tailEnd/>
          </a:ln>
        </p:spPr>
        <p:txBody>
          <a:bodyPr/>
          <a:lstStyle/>
          <a:p>
            <a:endParaRPr lang="zh-CN" altLang="en-US"/>
          </a:p>
        </p:txBody>
      </p:sp>
      <p:sp>
        <p:nvSpPr>
          <p:cNvPr id="1301787" name="Rectangle 283"/>
          <p:cNvSpPr>
            <a:spLocks noChangeArrowheads="1"/>
          </p:cNvSpPr>
          <p:nvPr/>
        </p:nvSpPr>
        <p:spPr bwMode="auto">
          <a:xfrm>
            <a:off x="5905500" y="2216150"/>
            <a:ext cx="93663" cy="46038"/>
          </a:xfrm>
          <a:prstGeom prst="rect">
            <a:avLst/>
          </a:prstGeom>
          <a:noFill/>
          <a:ln w="25400">
            <a:noFill/>
            <a:miter lim="800000"/>
            <a:headEnd/>
            <a:tailEnd/>
          </a:ln>
        </p:spPr>
        <p:txBody>
          <a:bodyPr wrap="none" lIns="0" tIns="0" rIns="0" bIns="0">
            <a:spAutoFit/>
          </a:bodyPr>
          <a:lstStyle/>
          <a:p>
            <a:r>
              <a:rPr kumimoji="1" lang="en-US" altLang="zh-CN" sz="300"/>
              <a:t>400.0</a:t>
            </a:r>
            <a:endParaRPr kumimoji="1" lang="en-US" altLang="zh-CN" sz="2400">
              <a:latin typeface="Times New Roman" pitchFamily="18" charset="0"/>
            </a:endParaRPr>
          </a:p>
        </p:txBody>
      </p:sp>
      <p:sp>
        <p:nvSpPr>
          <p:cNvPr id="1301788" name="Line 284"/>
          <p:cNvSpPr>
            <a:spLocks noChangeShapeType="1"/>
          </p:cNvSpPr>
          <p:nvPr/>
        </p:nvSpPr>
        <p:spPr bwMode="auto">
          <a:xfrm flipV="1">
            <a:off x="6051550" y="2174875"/>
            <a:ext cx="1588" cy="39688"/>
          </a:xfrm>
          <a:prstGeom prst="line">
            <a:avLst/>
          </a:prstGeom>
          <a:noFill/>
          <a:ln w="25400">
            <a:solidFill>
              <a:srgbClr val="400040"/>
            </a:solidFill>
            <a:round/>
            <a:headEnd/>
            <a:tailEnd/>
          </a:ln>
        </p:spPr>
        <p:txBody>
          <a:bodyPr/>
          <a:lstStyle/>
          <a:p>
            <a:endParaRPr lang="zh-CN" altLang="en-US"/>
          </a:p>
        </p:txBody>
      </p:sp>
      <p:sp>
        <p:nvSpPr>
          <p:cNvPr id="1301789" name="Rectangle 285"/>
          <p:cNvSpPr>
            <a:spLocks noChangeArrowheads="1"/>
          </p:cNvSpPr>
          <p:nvPr/>
        </p:nvSpPr>
        <p:spPr bwMode="auto">
          <a:xfrm>
            <a:off x="6011863" y="2216150"/>
            <a:ext cx="93662" cy="46038"/>
          </a:xfrm>
          <a:prstGeom prst="rect">
            <a:avLst/>
          </a:prstGeom>
          <a:noFill/>
          <a:ln w="25400">
            <a:noFill/>
            <a:miter lim="800000"/>
            <a:headEnd/>
            <a:tailEnd/>
          </a:ln>
        </p:spPr>
        <p:txBody>
          <a:bodyPr wrap="none" lIns="0" tIns="0" rIns="0" bIns="0">
            <a:spAutoFit/>
          </a:bodyPr>
          <a:lstStyle/>
          <a:p>
            <a:r>
              <a:rPr kumimoji="1" lang="en-US" altLang="zh-CN" sz="300"/>
              <a:t>500.0</a:t>
            </a:r>
            <a:endParaRPr kumimoji="1" lang="en-US" altLang="zh-CN" sz="2400">
              <a:latin typeface="Times New Roman" pitchFamily="18" charset="0"/>
            </a:endParaRPr>
          </a:p>
        </p:txBody>
      </p:sp>
      <p:sp>
        <p:nvSpPr>
          <p:cNvPr id="1301790" name="Line 286"/>
          <p:cNvSpPr>
            <a:spLocks noChangeShapeType="1"/>
          </p:cNvSpPr>
          <p:nvPr/>
        </p:nvSpPr>
        <p:spPr bwMode="auto">
          <a:xfrm flipV="1">
            <a:off x="6157913" y="2174875"/>
            <a:ext cx="1587" cy="39688"/>
          </a:xfrm>
          <a:prstGeom prst="line">
            <a:avLst/>
          </a:prstGeom>
          <a:noFill/>
          <a:ln w="25400">
            <a:solidFill>
              <a:srgbClr val="400040"/>
            </a:solidFill>
            <a:round/>
            <a:headEnd/>
            <a:tailEnd/>
          </a:ln>
        </p:spPr>
        <p:txBody>
          <a:bodyPr/>
          <a:lstStyle/>
          <a:p>
            <a:endParaRPr lang="zh-CN" altLang="en-US"/>
          </a:p>
        </p:txBody>
      </p:sp>
      <p:sp>
        <p:nvSpPr>
          <p:cNvPr id="1301791" name="Rectangle 287"/>
          <p:cNvSpPr>
            <a:spLocks noChangeArrowheads="1"/>
          </p:cNvSpPr>
          <p:nvPr/>
        </p:nvSpPr>
        <p:spPr bwMode="auto">
          <a:xfrm>
            <a:off x="6118225" y="2216150"/>
            <a:ext cx="93663" cy="46038"/>
          </a:xfrm>
          <a:prstGeom prst="rect">
            <a:avLst/>
          </a:prstGeom>
          <a:noFill/>
          <a:ln w="25400">
            <a:noFill/>
            <a:miter lim="800000"/>
            <a:headEnd/>
            <a:tailEnd/>
          </a:ln>
        </p:spPr>
        <p:txBody>
          <a:bodyPr wrap="none" lIns="0" tIns="0" rIns="0" bIns="0">
            <a:spAutoFit/>
          </a:bodyPr>
          <a:lstStyle/>
          <a:p>
            <a:r>
              <a:rPr kumimoji="1" lang="en-US" altLang="zh-CN" sz="300"/>
              <a:t>600.0</a:t>
            </a:r>
            <a:endParaRPr kumimoji="1" lang="en-US" altLang="zh-CN" sz="2400">
              <a:latin typeface="Times New Roman" pitchFamily="18" charset="0"/>
            </a:endParaRPr>
          </a:p>
        </p:txBody>
      </p:sp>
      <p:sp>
        <p:nvSpPr>
          <p:cNvPr id="1301792" name="Line 288"/>
          <p:cNvSpPr>
            <a:spLocks noChangeShapeType="1"/>
          </p:cNvSpPr>
          <p:nvPr/>
        </p:nvSpPr>
        <p:spPr bwMode="auto">
          <a:xfrm flipV="1">
            <a:off x="6264275" y="2174875"/>
            <a:ext cx="1588" cy="39688"/>
          </a:xfrm>
          <a:prstGeom prst="line">
            <a:avLst/>
          </a:prstGeom>
          <a:noFill/>
          <a:ln w="25400">
            <a:solidFill>
              <a:srgbClr val="400040"/>
            </a:solidFill>
            <a:round/>
            <a:headEnd/>
            <a:tailEnd/>
          </a:ln>
        </p:spPr>
        <p:txBody>
          <a:bodyPr/>
          <a:lstStyle/>
          <a:p>
            <a:endParaRPr lang="zh-CN" altLang="en-US"/>
          </a:p>
        </p:txBody>
      </p:sp>
      <p:sp>
        <p:nvSpPr>
          <p:cNvPr id="1301793" name="Rectangle 289"/>
          <p:cNvSpPr>
            <a:spLocks noChangeArrowheads="1"/>
          </p:cNvSpPr>
          <p:nvPr/>
        </p:nvSpPr>
        <p:spPr bwMode="auto">
          <a:xfrm>
            <a:off x="6224588" y="2216150"/>
            <a:ext cx="93662" cy="46038"/>
          </a:xfrm>
          <a:prstGeom prst="rect">
            <a:avLst/>
          </a:prstGeom>
          <a:noFill/>
          <a:ln w="25400">
            <a:noFill/>
            <a:miter lim="800000"/>
            <a:headEnd/>
            <a:tailEnd/>
          </a:ln>
        </p:spPr>
        <p:txBody>
          <a:bodyPr wrap="none" lIns="0" tIns="0" rIns="0" bIns="0">
            <a:spAutoFit/>
          </a:bodyPr>
          <a:lstStyle/>
          <a:p>
            <a:r>
              <a:rPr kumimoji="1" lang="en-US" altLang="zh-CN" sz="300"/>
              <a:t>700.0</a:t>
            </a:r>
            <a:endParaRPr kumimoji="1" lang="en-US" altLang="zh-CN" sz="2400">
              <a:latin typeface="Times New Roman" pitchFamily="18" charset="0"/>
            </a:endParaRPr>
          </a:p>
        </p:txBody>
      </p:sp>
      <p:sp>
        <p:nvSpPr>
          <p:cNvPr id="1301794" name="Line 290"/>
          <p:cNvSpPr>
            <a:spLocks noChangeShapeType="1"/>
          </p:cNvSpPr>
          <p:nvPr/>
        </p:nvSpPr>
        <p:spPr bwMode="auto">
          <a:xfrm flipV="1">
            <a:off x="6370638" y="2174875"/>
            <a:ext cx="1587" cy="39688"/>
          </a:xfrm>
          <a:prstGeom prst="line">
            <a:avLst/>
          </a:prstGeom>
          <a:noFill/>
          <a:ln w="25400">
            <a:solidFill>
              <a:srgbClr val="400040"/>
            </a:solidFill>
            <a:round/>
            <a:headEnd/>
            <a:tailEnd/>
          </a:ln>
        </p:spPr>
        <p:txBody>
          <a:bodyPr/>
          <a:lstStyle/>
          <a:p>
            <a:endParaRPr lang="zh-CN" altLang="en-US"/>
          </a:p>
        </p:txBody>
      </p:sp>
      <p:sp>
        <p:nvSpPr>
          <p:cNvPr id="1301795" name="Rectangle 291"/>
          <p:cNvSpPr>
            <a:spLocks noChangeArrowheads="1"/>
          </p:cNvSpPr>
          <p:nvPr/>
        </p:nvSpPr>
        <p:spPr bwMode="auto">
          <a:xfrm>
            <a:off x="6332538" y="2216150"/>
            <a:ext cx="93662" cy="46038"/>
          </a:xfrm>
          <a:prstGeom prst="rect">
            <a:avLst/>
          </a:prstGeom>
          <a:noFill/>
          <a:ln w="25400">
            <a:noFill/>
            <a:miter lim="800000"/>
            <a:headEnd/>
            <a:tailEnd/>
          </a:ln>
        </p:spPr>
        <p:txBody>
          <a:bodyPr wrap="none" lIns="0" tIns="0" rIns="0" bIns="0">
            <a:spAutoFit/>
          </a:bodyPr>
          <a:lstStyle/>
          <a:p>
            <a:r>
              <a:rPr kumimoji="1" lang="en-US" altLang="zh-CN" sz="300"/>
              <a:t>800.0</a:t>
            </a:r>
            <a:endParaRPr kumimoji="1" lang="en-US" altLang="zh-CN" sz="2400">
              <a:latin typeface="Times New Roman" pitchFamily="18" charset="0"/>
            </a:endParaRPr>
          </a:p>
        </p:txBody>
      </p:sp>
      <p:sp>
        <p:nvSpPr>
          <p:cNvPr id="1301796" name="Line 292"/>
          <p:cNvSpPr>
            <a:spLocks noChangeShapeType="1"/>
          </p:cNvSpPr>
          <p:nvPr/>
        </p:nvSpPr>
        <p:spPr bwMode="auto">
          <a:xfrm flipV="1">
            <a:off x="6478588" y="2174875"/>
            <a:ext cx="1587" cy="39688"/>
          </a:xfrm>
          <a:prstGeom prst="line">
            <a:avLst/>
          </a:prstGeom>
          <a:noFill/>
          <a:ln w="25400">
            <a:solidFill>
              <a:srgbClr val="400040"/>
            </a:solidFill>
            <a:round/>
            <a:headEnd/>
            <a:tailEnd/>
          </a:ln>
        </p:spPr>
        <p:txBody>
          <a:bodyPr/>
          <a:lstStyle/>
          <a:p>
            <a:endParaRPr lang="zh-CN" altLang="en-US"/>
          </a:p>
        </p:txBody>
      </p:sp>
      <p:sp>
        <p:nvSpPr>
          <p:cNvPr id="1301797" name="Rectangle 293"/>
          <p:cNvSpPr>
            <a:spLocks noChangeArrowheads="1"/>
          </p:cNvSpPr>
          <p:nvPr/>
        </p:nvSpPr>
        <p:spPr bwMode="auto">
          <a:xfrm>
            <a:off x="6440488" y="2216150"/>
            <a:ext cx="93662" cy="46038"/>
          </a:xfrm>
          <a:prstGeom prst="rect">
            <a:avLst/>
          </a:prstGeom>
          <a:noFill/>
          <a:ln w="25400">
            <a:noFill/>
            <a:miter lim="800000"/>
            <a:headEnd/>
            <a:tailEnd/>
          </a:ln>
        </p:spPr>
        <p:txBody>
          <a:bodyPr wrap="none" lIns="0" tIns="0" rIns="0" bIns="0">
            <a:spAutoFit/>
          </a:bodyPr>
          <a:lstStyle/>
          <a:p>
            <a:r>
              <a:rPr kumimoji="1" lang="en-US" altLang="zh-CN" sz="300"/>
              <a:t>900.0</a:t>
            </a:r>
            <a:endParaRPr kumimoji="1" lang="en-US" altLang="zh-CN" sz="2400">
              <a:latin typeface="Times New Roman" pitchFamily="18" charset="0"/>
            </a:endParaRPr>
          </a:p>
        </p:txBody>
      </p:sp>
      <p:sp>
        <p:nvSpPr>
          <p:cNvPr id="1301798" name="Rectangle 294"/>
          <p:cNvSpPr>
            <a:spLocks noChangeArrowheads="1"/>
          </p:cNvSpPr>
          <p:nvPr/>
        </p:nvSpPr>
        <p:spPr bwMode="auto">
          <a:xfrm>
            <a:off x="5278438" y="2273300"/>
            <a:ext cx="46037" cy="46038"/>
          </a:xfrm>
          <a:prstGeom prst="rect">
            <a:avLst/>
          </a:prstGeom>
          <a:noFill/>
          <a:ln w="25400">
            <a:noFill/>
            <a:miter lim="800000"/>
            <a:headEnd/>
            <a:tailEnd/>
          </a:ln>
        </p:spPr>
        <p:txBody>
          <a:bodyPr wrap="none" lIns="0" tIns="0" rIns="0" bIns="0">
            <a:spAutoFit/>
          </a:bodyPr>
          <a:lstStyle/>
          <a:p>
            <a:r>
              <a:rPr kumimoji="1" lang="en-US" altLang="zh-CN" sz="300"/>
              <a:t>uV</a:t>
            </a:r>
            <a:endParaRPr kumimoji="1" lang="en-US" altLang="zh-CN" sz="2400">
              <a:latin typeface="Times New Roman" pitchFamily="18" charset="0"/>
            </a:endParaRPr>
          </a:p>
        </p:txBody>
      </p:sp>
      <p:sp>
        <p:nvSpPr>
          <p:cNvPr id="1301799" name="Line 295"/>
          <p:cNvSpPr>
            <a:spLocks noChangeShapeType="1"/>
          </p:cNvSpPr>
          <p:nvPr/>
        </p:nvSpPr>
        <p:spPr bwMode="auto">
          <a:xfrm flipH="1">
            <a:off x="5499100" y="2195513"/>
            <a:ext cx="34925" cy="1587"/>
          </a:xfrm>
          <a:prstGeom prst="line">
            <a:avLst/>
          </a:prstGeom>
          <a:noFill/>
          <a:ln w="25400">
            <a:solidFill>
              <a:srgbClr val="400040"/>
            </a:solidFill>
            <a:round/>
            <a:headEnd/>
            <a:tailEnd/>
          </a:ln>
        </p:spPr>
        <p:txBody>
          <a:bodyPr/>
          <a:lstStyle/>
          <a:p>
            <a:endParaRPr lang="zh-CN" altLang="en-US"/>
          </a:p>
        </p:txBody>
      </p:sp>
      <p:sp>
        <p:nvSpPr>
          <p:cNvPr id="1301800" name="Rectangle 296"/>
          <p:cNvSpPr>
            <a:spLocks noChangeArrowheads="1"/>
          </p:cNvSpPr>
          <p:nvPr/>
        </p:nvSpPr>
        <p:spPr bwMode="auto">
          <a:xfrm>
            <a:off x="5453063" y="2178050"/>
            <a:ext cx="52387" cy="46038"/>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1801" name="Line 297"/>
          <p:cNvSpPr>
            <a:spLocks noChangeShapeType="1"/>
          </p:cNvSpPr>
          <p:nvPr/>
        </p:nvSpPr>
        <p:spPr bwMode="auto">
          <a:xfrm flipH="1">
            <a:off x="5499100" y="2100263"/>
            <a:ext cx="34925" cy="1587"/>
          </a:xfrm>
          <a:prstGeom prst="line">
            <a:avLst/>
          </a:prstGeom>
          <a:noFill/>
          <a:ln w="25400">
            <a:solidFill>
              <a:srgbClr val="400040"/>
            </a:solidFill>
            <a:round/>
            <a:headEnd/>
            <a:tailEnd/>
          </a:ln>
        </p:spPr>
        <p:txBody>
          <a:bodyPr/>
          <a:lstStyle/>
          <a:p>
            <a:endParaRPr lang="zh-CN" altLang="en-US"/>
          </a:p>
        </p:txBody>
      </p:sp>
      <p:sp>
        <p:nvSpPr>
          <p:cNvPr id="1301802" name="Rectangle 298"/>
          <p:cNvSpPr>
            <a:spLocks noChangeArrowheads="1"/>
          </p:cNvSpPr>
          <p:nvPr/>
        </p:nvSpPr>
        <p:spPr bwMode="auto">
          <a:xfrm>
            <a:off x="5440363" y="2082800"/>
            <a:ext cx="65087" cy="46038"/>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1803" name="Line 299"/>
          <p:cNvSpPr>
            <a:spLocks noChangeShapeType="1"/>
          </p:cNvSpPr>
          <p:nvPr/>
        </p:nvSpPr>
        <p:spPr bwMode="auto">
          <a:xfrm flipH="1">
            <a:off x="5499100" y="2003425"/>
            <a:ext cx="34925" cy="1588"/>
          </a:xfrm>
          <a:prstGeom prst="line">
            <a:avLst/>
          </a:prstGeom>
          <a:noFill/>
          <a:ln w="25400">
            <a:solidFill>
              <a:srgbClr val="400040"/>
            </a:solidFill>
            <a:round/>
            <a:headEnd/>
            <a:tailEnd/>
          </a:ln>
        </p:spPr>
        <p:txBody>
          <a:bodyPr/>
          <a:lstStyle/>
          <a:p>
            <a:endParaRPr lang="zh-CN" altLang="en-US"/>
          </a:p>
        </p:txBody>
      </p:sp>
      <p:sp>
        <p:nvSpPr>
          <p:cNvPr id="1301804" name="Rectangle 300"/>
          <p:cNvSpPr>
            <a:spLocks noChangeArrowheads="1"/>
          </p:cNvSpPr>
          <p:nvPr/>
        </p:nvSpPr>
        <p:spPr bwMode="auto">
          <a:xfrm>
            <a:off x="5440363" y="1985963"/>
            <a:ext cx="65087" cy="46037"/>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1805" name="Line 301"/>
          <p:cNvSpPr>
            <a:spLocks noChangeShapeType="1"/>
          </p:cNvSpPr>
          <p:nvPr/>
        </p:nvSpPr>
        <p:spPr bwMode="auto">
          <a:xfrm flipH="1">
            <a:off x="5499100" y="2292350"/>
            <a:ext cx="34925" cy="1588"/>
          </a:xfrm>
          <a:prstGeom prst="line">
            <a:avLst/>
          </a:prstGeom>
          <a:noFill/>
          <a:ln w="25400">
            <a:solidFill>
              <a:srgbClr val="400040"/>
            </a:solidFill>
            <a:round/>
            <a:headEnd/>
            <a:tailEnd/>
          </a:ln>
        </p:spPr>
        <p:txBody>
          <a:bodyPr/>
          <a:lstStyle/>
          <a:p>
            <a:endParaRPr lang="zh-CN" altLang="en-US"/>
          </a:p>
        </p:txBody>
      </p:sp>
      <p:sp>
        <p:nvSpPr>
          <p:cNvPr id="1301806" name="Rectangle 302"/>
          <p:cNvSpPr>
            <a:spLocks noChangeArrowheads="1"/>
          </p:cNvSpPr>
          <p:nvPr/>
        </p:nvSpPr>
        <p:spPr bwMode="auto">
          <a:xfrm>
            <a:off x="5453063" y="2274888"/>
            <a:ext cx="52387" cy="46037"/>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1807" name="Line 303"/>
          <p:cNvSpPr>
            <a:spLocks noChangeShapeType="1"/>
          </p:cNvSpPr>
          <p:nvPr/>
        </p:nvSpPr>
        <p:spPr bwMode="auto">
          <a:xfrm flipH="1">
            <a:off x="5499100" y="2387600"/>
            <a:ext cx="34925" cy="1588"/>
          </a:xfrm>
          <a:prstGeom prst="line">
            <a:avLst/>
          </a:prstGeom>
          <a:noFill/>
          <a:ln w="25400">
            <a:solidFill>
              <a:srgbClr val="400040"/>
            </a:solidFill>
            <a:round/>
            <a:headEnd/>
            <a:tailEnd/>
          </a:ln>
        </p:spPr>
        <p:txBody>
          <a:bodyPr/>
          <a:lstStyle/>
          <a:p>
            <a:endParaRPr lang="zh-CN" altLang="en-US"/>
          </a:p>
        </p:txBody>
      </p:sp>
      <p:sp>
        <p:nvSpPr>
          <p:cNvPr id="1301808" name="Rectangle 304"/>
          <p:cNvSpPr>
            <a:spLocks noChangeArrowheads="1"/>
          </p:cNvSpPr>
          <p:nvPr/>
        </p:nvSpPr>
        <p:spPr bwMode="auto">
          <a:xfrm>
            <a:off x="5453063" y="2370138"/>
            <a:ext cx="52387" cy="46037"/>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1809" name="Line 305"/>
          <p:cNvSpPr>
            <a:spLocks noChangeShapeType="1"/>
          </p:cNvSpPr>
          <p:nvPr/>
        </p:nvSpPr>
        <p:spPr bwMode="auto">
          <a:xfrm flipH="1">
            <a:off x="5499100" y="2484438"/>
            <a:ext cx="34925" cy="1587"/>
          </a:xfrm>
          <a:prstGeom prst="line">
            <a:avLst/>
          </a:prstGeom>
          <a:noFill/>
          <a:ln w="25400">
            <a:solidFill>
              <a:srgbClr val="400040"/>
            </a:solidFill>
            <a:round/>
            <a:headEnd/>
            <a:tailEnd/>
          </a:ln>
        </p:spPr>
        <p:txBody>
          <a:bodyPr/>
          <a:lstStyle/>
          <a:p>
            <a:endParaRPr lang="zh-CN" altLang="en-US"/>
          </a:p>
        </p:txBody>
      </p:sp>
      <p:sp>
        <p:nvSpPr>
          <p:cNvPr id="1301810" name="Rectangle 306"/>
          <p:cNvSpPr>
            <a:spLocks noChangeArrowheads="1"/>
          </p:cNvSpPr>
          <p:nvPr/>
        </p:nvSpPr>
        <p:spPr bwMode="auto">
          <a:xfrm>
            <a:off x="5453063" y="2466975"/>
            <a:ext cx="52387" cy="46038"/>
          </a:xfrm>
          <a:prstGeom prst="rect">
            <a:avLst/>
          </a:prstGeom>
          <a:noFill/>
          <a:ln w="25400">
            <a:noFill/>
            <a:miter lim="800000"/>
            <a:headEnd/>
            <a:tailEnd/>
          </a:ln>
        </p:spPr>
        <p:txBody>
          <a:bodyPr wrap="none" lIns="0" tIns="0" rIns="0" bIns="0">
            <a:spAutoFit/>
          </a:bodyPr>
          <a:lstStyle/>
          <a:p>
            <a:r>
              <a:rPr kumimoji="1" lang="en-US" altLang="zh-CN" sz="300"/>
              <a:t>7.5</a:t>
            </a:r>
            <a:endParaRPr kumimoji="1" lang="en-US" altLang="zh-CN" sz="2400">
              <a:latin typeface="Times New Roman" pitchFamily="18" charset="0"/>
            </a:endParaRPr>
          </a:p>
        </p:txBody>
      </p:sp>
      <p:sp>
        <p:nvSpPr>
          <p:cNvPr id="1301811" name="Line 307"/>
          <p:cNvSpPr>
            <a:spLocks noChangeShapeType="1"/>
          </p:cNvSpPr>
          <p:nvPr/>
        </p:nvSpPr>
        <p:spPr bwMode="auto">
          <a:xfrm flipH="1">
            <a:off x="5499100" y="2578100"/>
            <a:ext cx="34925" cy="1588"/>
          </a:xfrm>
          <a:prstGeom prst="line">
            <a:avLst/>
          </a:prstGeom>
          <a:noFill/>
          <a:ln w="25400">
            <a:solidFill>
              <a:srgbClr val="400040"/>
            </a:solidFill>
            <a:round/>
            <a:headEnd/>
            <a:tailEnd/>
          </a:ln>
        </p:spPr>
        <p:txBody>
          <a:bodyPr/>
          <a:lstStyle/>
          <a:p>
            <a:endParaRPr lang="zh-CN" altLang="en-US"/>
          </a:p>
        </p:txBody>
      </p:sp>
      <p:sp>
        <p:nvSpPr>
          <p:cNvPr id="1301812" name="Rectangle 308"/>
          <p:cNvSpPr>
            <a:spLocks noChangeArrowheads="1"/>
          </p:cNvSpPr>
          <p:nvPr/>
        </p:nvSpPr>
        <p:spPr bwMode="auto">
          <a:xfrm>
            <a:off x="5435600" y="2560638"/>
            <a:ext cx="73025" cy="46037"/>
          </a:xfrm>
          <a:prstGeom prst="rect">
            <a:avLst/>
          </a:prstGeom>
          <a:noFill/>
          <a:ln w="25400">
            <a:noFill/>
            <a:miter lim="800000"/>
            <a:headEnd/>
            <a:tailEnd/>
          </a:ln>
        </p:spPr>
        <p:txBody>
          <a:bodyPr wrap="none" lIns="0" tIns="0" rIns="0" bIns="0">
            <a:spAutoFit/>
          </a:bodyPr>
          <a:lstStyle/>
          <a:p>
            <a:r>
              <a:rPr kumimoji="1" lang="en-US" altLang="zh-CN" sz="300"/>
              <a:t>10.0</a:t>
            </a:r>
            <a:endParaRPr kumimoji="1" lang="en-US" altLang="zh-CN" sz="2400">
              <a:latin typeface="Times New Roman" pitchFamily="18" charset="0"/>
            </a:endParaRPr>
          </a:p>
        </p:txBody>
      </p:sp>
      <p:sp>
        <p:nvSpPr>
          <p:cNvPr id="1301813" name="Freeform 309"/>
          <p:cNvSpPr>
            <a:spLocks/>
          </p:cNvSpPr>
          <p:nvPr/>
        </p:nvSpPr>
        <p:spPr bwMode="auto">
          <a:xfrm>
            <a:off x="5410200" y="2160588"/>
            <a:ext cx="1066800" cy="258762"/>
          </a:xfrm>
          <a:custGeom>
            <a:avLst/>
            <a:gdLst/>
            <a:ahLst/>
            <a:cxnLst>
              <a:cxn ang="0">
                <a:pos x="10" y="29"/>
              </a:cxn>
              <a:cxn ang="0">
                <a:pos x="21" y="33"/>
              </a:cxn>
              <a:cxn ang="0">
                <a:pos x="32" y="36"/>
              </a:cxn>
              <a:cxn ang="0">
                <a:pos x="43" y="36"/>
              </a:cxn>
              <a:cxn ang="0">
                <a:pos x="54" y="30"/>
              </a:cxn>
              <a:cxn ang="0">
                <a:pos x="65" y="28"/>
              </a:cxn>
              <a:cxn ang="0">
                <a:pos x="76" y="30"/>
              </a:cxn>
              <a:cxn ang="0">
                <a:pos x="87" y="33"/>
              </a:cxn>
              <a:cxn ang="0">
                <a:pos x="98" y="35"/>
              </a:cxn>
              <a:cxn ang="0">
                <a:pos x="109" y="36"/>
              </a:cxn>
              <a:cxn ang="0">
                <a:pos x="119" y="31"/>
              </a:cxn>
              <a:cxn ang="0">
                <a:pos x="130" y="17"/>
              </a:cxn>
              <a:cxn ang="0">
                <a:pos x="141" y="1"/>
              </a:cxn>
              <a:cxn ang="0">
                <a:pos x="152" y="6"/>
              </a:cxn>
              <a:cxn ang="0">
                <a:pos x="163" y="34"/>
              </a:cxn>
              <a:cxn ang="0">
                <a:pos x="174" y="79"/>
              </a:cxn>
              <a:cxn ang="0">
                <a:pos x="185" y="124"/>
              </a:cxn>
              <a:cxn ang="0">
                <a:pos x="196" y="154"/>
              </a:cxn>
              <a:cxn ang="0">
                <a:pos x="207" y="163"/>
              </a:cxn>
              <a:cxn ang="0">
                <a:pos x="218" y="158"/>
              </a:cxn>
              <a:cxn ang="0">
                <a:pos x="229" y="156"/>
              </a:cxn>
              <a:cxn ang="0">
                <a:pos x="240" y="160"/>
              </a:cxn>
              <a:cxn ang="0">
                <a:pos x="251" y="157"/>
              </a:cxn>
              <a:cxn ang="0">
                <a:pos x="262" y="146"/>
              </a:cxn>
              <a:cxn ang="0">
                <a:pos x="273" y="125"/>
              </a:cxn>
              <a:cxn ang="0">
                <a:pos x="284" y="103"/>
              </a:cxn>
              <a:cxn ang="0">
                <a:pos x="295" y="90"/>
              </a:cxn>
              <a:cxn ang="0">
                <a:pos x="306" y="86"/>
              </a:cxn>
              <a:cxn ang="0">
                <a:pos x="317" y="89"/>
              </a:cxn>
              <a:cxn ang="0">
                <a:pos x="328" y="95"/>
              </a:cxn>
              <a:cxn ang="0">
                <a:pos x="339" y="94"/>
              </a:cxn>
              <a:cxn ang="0">
                <a:pos x="350" y="83"/>
              </a:cxn>
              <a:cxn ang="0">
                <a:pos x="361" y="69"/>
              </a:cxn>
              <a:cxn ang="0">
                <a:pos x="372" y="58"/>
              </a:cxn>
              <a:cxn ang="0">
                <a:pos x="383" y="51"/>
              </a:cxn>
              <a:cxn ang="0">
                <a:pos x="394" y="46"/>
              </a:cxn>
              <a:cxn ang="0">
                <a:pos x="405" y="45"/>
              </a:cxn>
              <a:cxn ang="0">
                <a:pos x="416" y="44"/>
              </a:cxn>
              <a:cxn ang="0">
                <a:pos x="427" y="40"/>
              </a:cxn>
              <a:cxn ang="0">
                <a:pos x="438" y="36"/>
              </a:cxn>
              <a:cxn ang="0">
                <a:pos x="449" y="33"/>
              </a:cxn>
              <a:cxn ang="0">
                <a:pos x="460" y="33"/>
              </a:cxn>
              <a:cxn ang="0">
                <a:pos x="471" y="34"/>
              </a:cxn>
              <a:cxn ang="0">
                <a:pos x="482" y="34"/>
              </a:cxn>
              <a:cxn ang="0">
                <a:pos x="493" y="35"/>
              </a:cxn>
              <a:cxn ang="0">
                <a:pos x="504" y="42"/>
              </a:cxn>
              <a:cxn ang="0">
                <a:pos x="515" y="51"/>
              </a:cxn>
              <a:cxn ang="0">
                <a:pos x="526" y="53"/>
              </a:cxn>
              <a:cxn ang="0">
                <a:pos x="537" y="52"/>
              </a:cxn>
              <a:cxn ang="0">
                <a:pos x="548" y="50"/>
              </a:cxn>
              <a:cxn ang="0">
                <a:pos x="559" y="50"/>
              </a:cxn>
              <a:cxn ang="0">
                <a:pos x="570" y="47"/>
              </a:cxn>
              <a:cxn ang="0">
                <a:pos x="581" y="47"/>
              </a:cxn>
              <a:cxn ang="0">
                <a:pos x="592" y="49"/>
              </a:cxn>
              <a:cxn ang="0">
                <a:pos x="603" y="50"/>
              </a:cxn>
              <a:cxn ang="0">
                <a:pos x="614" y="50"/>
              </a:cxn>
              <a:cxn ang="0">
                <a:pos x="624" y="52"/>
              </a:cxn>
              <a:cxn ang="0">
                <a:pos x="635" y="53"/>
              </a:cxn>
              <a:cxn ang="0">
                <a:pos x="646" y="52"/>
              </a:cxn>
              <a:cxn ang="0">
                <a:pos x="657" y="52"/>
              </a:cxn>
              <a:cxn ang="0">
                <a:pos x="668" y="52"/>
              </a:cxn>
            </a:cxnLst>
            <a:rect l="0" t="0" r="r" b="b"/>
            <a:pathLst>
              <a:path w="672" h="163">
                <a:moveTo>
                  <a:pt x="0" y="24"/>
                </a:moveTo>
                <a:lnTo>
                  <a:pt x="1" y="25"/>
                </a:lnTo>
                <a:lnTo>
                  <a:pt x="2" y="25"/>
                </a:lnTo>
                <a:lnTo>
                  <a:pt x="4" y="27"/>
                </a:lnTo>
                <a:lnTo>
                  <a:pt x="5" y="27"/>
                </a:lnTo>
                <a:lnTo>
                  <a:pt x="6" y="28"/>
                </a:lnTo>
                <a:lnTo>
                  <a:pt x="7" y="28"/>
                </a:lnTo>
                <a:lnTo>
                  <a:pt x="8" y="29"/>
                </a:lnTo>
                <a:lnTo>
                  <a:pt x="10" y="29"/>
                </a:lnTo>
                <a:lnTo>
                  <a:pt x="11" y="29"/>
                </a:lnTo>
                <a:lnTo>
                  <a:pt x="12" y="30"/>
                </a:lnTo>
                <a:lnTo>
                  <a:pt x="13" y="30"/>
                </a:lnTo>
                <a:lnTo>
                  <a:pt x="15" y="31"/>
                </a:lnTo>
                <a:lnTo>
                  <a:pt x="16" y="31"/>
                </a:lnTo>
                <a:lnTo>
                  <a:pt x="17" y="31"/>
                </a:lnTo>
                <a:lnTo>
                  <a:pt x="18" y="33"/>
                </a:lnTo>
                <a:lnTo>
                  <a:pt x="19" y="33"/>
                </a:lnTo>
                <a:lnTo>
                  <a:pt x="21" y="33"/>
                </a:lnTo>
                <a:lnTo>
                  <a:pt x="22" y="33"/>
                </a:lnTo>
                <a:lnTo>
                  <a:pt x="23" y="34"/>
                </a:lnTo>
                <a:lnTo>
                  <a:pt x="24" y="34"/>
                </a:lnTo>
                <a:lnTo>
                  <a:pt x="26" y="34"/>
                </a:lnTo>
                <a:lnTo>
                  <a:pt x="27" y="35"/>
                </a:lnTo>
                <a:lnTo>
                  <a:pt x="28" y="35"/>
                </a:lnTo>
                <a:lnTo>
                  <a:pt x="29" y="35"/>
                </a:lnTo>
                <a:lnTo>
                  <a:pt x="30" y="35"/>
                </a:lnTo>
                <a:lnTo>
                  <a:pt x="32" y="36"/>
                </a:lnTo>
                <a:lnTo>
                  <a:pt x="33" y="36"/>
                </a:lnTo>
                <a:lnTo>
                  <a:pt x="34" y="36"/>
                </a:lnTo>
                <a:lnTo>
                  <a:pt x="35" y="36"/>
                </a:lnTo>
                <a:lnTo>
                  <a:pt x="37" y="36"/>
                </a:lnTo>
                <a:lnTo>
                  <a:pt x="38" y="36"/>
                </a:lnTo>
                <a:lnTo>
                  <a:pt x="39" y="36"/>
                </a:lnTo>
                <a:lnTo>
                  <a:pt x="40" y="36"/>
                </a:lnTo>
                <a:lnTo>
                  <a:pt x="41" y="36"/>
                </a:lnTo>
                <a:lnTo>
                  <a:pt x="43" y="36"/>
                </a:lnTo>
                <a:lnTo>
                  <a:pt x="44" y="35"/>
                </a:lnTo>
                <a:lnTo>
                  <a:pt x="45" y="35"/>
                </a:lnTo>
                <a:lnTo>
                  <a:pt x="46" y="34"/>
                </a:lnTo>
                <a:lnTo>
                  <a:pt x="48" y="34"/>
                </a:lnTo>
                <a:lnTo>
                  <a:pt x="49" y="33"/>
                </a:lnTo>
                <a:lnTo>
                  <a:pt x="50" y="33"/>
                </a:lnTo>
                <a:lnTo>
                  <a:pt x="51" y="31"/>
                </a:lnTo>
                <a:lnTo>
                  <a:pt x="52" y="31"/>
                </a:lnTo>
                <a:lnTo>
                  <a:pt x="54" y="30"/>
                </a:lnTo>
                <a:lnTo>
                  <a:pt x="55" y="29"/>
                </a:lnTo>
                <a:lnTo>
                  <a:pt x="56" y="29"/>
                </a:lnTo>
                <a:lnTo>
                  <a:pt x="57" y="29"/>
                </a:lnTo>
                <a:lnTo>
                  <a:pt x="58" y="28"/>
                </a:lnTo>
                <a:lnTo>
                  <a:pt x="60" y="28"/>
                </a:lnTo>
                <a:lnTo>
                  <a:pt x="61" y="28"/>
                </a:lnTo>
                <a:lnTo>
                  <a:pt x="62" y="28"/>
                </a:lnTo>
                <a:lnTo>
                  <a:pt x="63" y="28"/>
                </a:lnTo>
                <a:lnTo>
                  <a:pt x="65" y="28"/>
                </a:lnTo>
                <a:lnTo>
                  <a:pt x="66" y="28"/>
                </a:lnTo>
                <a:lnTo>
                  <a:pt x="67" y="28"/>
                </a:lnTo>
                <a:lnTo>
                  <a:pt x="68" y="28"/>
                </a:lnTo>
                <a:lnTo>
                  <a:pt x="69" y="29"/>
                </a:lnTo>
                <a:lnTo>
                  <a:pt x="71" y="29"/>
                </a:lnTo>
                <a:lnTo>
                  <a:pt x="72" y="29"/>
                </a:lnTo>
                <a:lnTo>
                  <a:pt x="73" y="29"/>
                </a:lnTo>
                <a:lnTo>
                  <a:pt x="74" y="30"/>
                </a:lnTo>
                <a:lnTo>
                  <a:pt x="76" y="30"/>
                </a:lnTo>
                <a:lnTo>
                  <a:pt x="77" y="30"/>
                </a:lnTo>
                <a:lnTo>
                  <a:pt x="78" y="30"/>
                </a:lnTo>
                <a:lnTo>
                  <a:pt x="79" y="31"/>
                </a:lnTo>
                <a:lnTo>
                  <a:pt x="80" y="31"/>
                </a:lnTo>
                <a:lnTo>
                  <a:pt x="82" y="31"/>
                </a:lnTo>
                <a:lnTo>
                  <a:pt x="83" y="31"/>
                </a:lnTo>
                <a:lnTo>
                  <a:pt x="84" y="33"/>
                </a:lnTo>
                <a:lnTo>
                  <a:pt x="85" y="33"/>
                </a:lnTo>
                <a:lnTo>
                  <a:pt x="87" y="33"/>
                </a:lnTo>
                <a:lnTo>
                  <a:pt x="88" y="33"/>
                </a:lnTo>
                <a:lnTo>
                  <a:pt x="89" y="34"/>
                </a:lnTo>
                <a:lnTo>
                  <a:pt x="90" y="34"/>
                </a:lnTo>
                <a:lnTo>
                  <a:pt x="91" y="34"/>
                </a:lnTo>
                <a:lnTo>
                  <a:pt x="93" y="34"/>
                </a:lnTo>
                <a:lnTo>
                  <a:pt x="94" y="35"/>
                </a:lnTo>
                <a:lnTo>
                  <a:pt x="95" y="35"/>
                </a:lnTo>
                <a:lnTo>
                  <a:pt x="96" y="35"/>
                </a:lnTo>
                <a:lnTo>
                  <a:pt x="98" y="35"/>
                </a:lnTo>
                <a:lnTo>
                  <a:pt x="99" y="35"/>
                </a:lnTo>
                <a:lnTo>
                  <a:pt x="100" y="35"/>
                </a:lnTo>
                <a:lnTo>
                  <a:pt x="101" y="36"/>
                </a:lnTo>
                <a:lnTo>
                  <a:pt x="102" y="36"/>
                </a:lnTo>
                <a:lnTo>
                  <a:pt x="104" y="36"/>
                </a:lnTo>
                <a:lnTo>
                  <a:pt x="105" y="36"/>
                </a:lnTo>
                <a:lnTo>
                  <a:pt x="106" y="36"/>
                </a:lnTo>
                <a:lnTo>
                  <a:pt x="107" y="36"/>
                </a:lnTo>
                <a:lnTo>
                  <a:pt x="109" y="36"/>
                </a:lnTo>
                <a:lnTo>
                  <a:pt x="110" y="36"/>
                </a:lnTo>
                <a:lnTo>
                  <a:pt x="111" y="35"/>
                </a:lnTo>
                <a:lnTo>
                  <a:pt x="112" y="35"/>
                </a:lnTo>
                <a:lnTo>
                  <a:pt x="113" y="35"/>
                </a:lnTo>
                <a:lnTo>
                  <a:pt x="115" y="34"/>
                </a:lnTo>
                <a:lnTo>
                  <a:pt x="116" y="34"/>
                </a:lnTo>
                <a:lnTo>
                  <a:pt x="117" y="33"/>
                </a:lnTo>
                <a:lnTo>
                  <a:pt x="118" y="33"/>
                </a:lnTo>
                <a:lnTo>
                  <a:pt x="119" y="31"/>
                </a:lnTo>
                <a:lnTo>
                  <a:pt x="121" y="30"/>
                </a:lnTo>
                <a:lnTo>
                  <a:pt x="122" y="29"/>
                </a:lnTo>
                <a:lnTo>
                  <a:pt x="123" y="28"/>
                </a:lnTo>
                <a:lnTo>
                  <a:pt x="124" y="27"/>
                </a:lnTo>
                <a:lnTo>
                  <a:pt x="126" y="24"/>
                </a:lnTo>
                <a:lnTo>
                  <a:pt x="127" y="23"/>
                </a:lnTo>
                <a:lnTo>
                  <a:pt x="128" y="20"/>
                </a:lnTo>
                <a:lnTo>
                  <a:pt x="129" y="19"/>
                </a:lnTo>
                <a:lnTo>
                  <a:pt x="130" y="17"/>
                </a:lnTo>
                <a:lnTo>
                  <a:pt x="132" y="14"/>
                </a:lnTo>
                <a:lnTo>
                  <a:pt x="133" y="12"/>
                </a:lnTo>
                <a:lnTo>
                  <a:pt x="134" y="11"/>
                </a:lnTo>
                <a:lnTo>
                  <a:pt x="135" y="8"/>
                </a:lnTo>
                <a:lnTo>
                  <a:pt x="137" y="7"/>
                </a:lnTo>
                <a:lnTo>
                  <a:pt x="138" y="5"/>
                </a:lnTo>
                <a:lnTo>
                  <a:pt x="139" y="3"/>
                </a:lnTo>
                <a:lnTo>
                  <a:pt x="140" y="2"/>
                </a:lnTo>
                <a:lnTo>
                  <a:pt x="141" y="1"/>
                </a:lnTo>
                <a:lnTo>
                  <a:pt x="143" y="0"/>
                </a:lnTo>
                <a:lnTo>
                  <a:pt x="144" y="0"/>
                </a:lnTo>
                <a:lnTo>
                  <a:pt x="145" y="0"/>
                </a:lnTo>
                <a:lnTo>
                  <a:pt x="146" y="0"/>
                </a:lnTo>
                <a:lnTo>
                  <a:pt x="148" y="0"/>
                </a:lnTo>
                <a:lnTo>
                  <a:pt x="149" y="1"/>
                </a:lnTo>
                <a:lnTo>
                  <a:pt x="150" y="2"/>
                </a:lnTo>
                <a:lnTo>
                  <a:pt x="151" y="3"/>
                </a:lnTo>
                <a:lnTo>
                  <a:pt x="152" y="6"/>
                </a:lnTo>
                <a:lnTo>
                  <a:pt x="154" y="7"/>
                </a:lnTo>
                <a:lnTo>
                  <a:pt x="155" y="9"/>
                </a:lnTo>
                <a:lnTo>
                  <a:pt x="156" y="13"/>
                </a:lnTo>
                <a:lnTo>
                  <a:pt x="157" y="16"/>
                </a:lnTo>
                <a:lnTo>
                  <a:pt x="159" y="19"/>
                </a:lnTo>
                <a:lnTo>
                  <a:pt x="160" y="22"/>
                </a:lnTo>
                <a:lnTo>
                  <a:pt x="161" y="25"/>
                </a:lnTo>
                <a:lnTo>
                  <a:pt x="162" y="30"/>
                </a:lnTo>
                <a:lnTo>
                  <a:pt x="163" y="34"/>
                </a:lnTo>
                <a:lnTo>
                  <a:pt x="165" y="38"/>
                </a:lnTo>
                <a:lnTo>
                  <a:pt x="166" y="42"/>
                </a:lnTo>
                <a:lnTo>
                  <a:pt x="167" y="47"/>
                </a:lnTo>
                <a:lnTo>
                  <a:pt x="168" y="52"/>
                </a:lnTo>
                <a:lnTo>
                  <a:pt x="169" y="57"/>
                </a:lnTo>
                <a:lnTo>
                  <a:pt x="171" y="62"/>
                </a:lnTo>
                <a:lnTo>
                  <a:pt x="172" y="68"/>
                </a:lnTo>
                <a:lnTo>
                  <a:pt x="173" y="73"/>
                </a:lnTo>
                <a:lnTo>
                  <a:pt x="174" y="79"/>
                </a:lnTo>
                <a:lnTo>
                  <a:pt x="176" y="83"/>
                </a:lnTo>
                <a:lnTo>
                  <a:pt x="177" y="89"/>
                </a:lnTo>
                <a:lnTo>
                  <a:pt x="178" y="94"/>
                </a:lnTo>
                <a:lnTo>
                  <a:pt x="179" y="100"/>
                </a:lnTo>
                <a:lnTo>
                  <a:pt x="180" y="105"/>
                </a:lnTo>
                <a:lnTo>
                  <a:pt x="182" y="110"/>
                </a:lnTo>
                <a:lnTo>
                  <a:pt x="183" y="114"/>
                </a:lnTo>
                <a:lnTo>
                  <a:pt x="184" y="119"/>
                </a:lnTo>
                <a:lnTo>
                  <a:pt x="185" y="124"/>
                </a:lnTo>
                <a:lnTo>
                  <a:pt x="187" y="128"/>
                </a:lnTo>
                <a:lnTo>
                  <a:pt x="188" y="132"/>
                </a:lnTo>
                <a:lnTo>
                  <a:pt x="189" y="135"/>
                </a:lnTo>
                <a:lnTo>
                  <a:pt x="190" y="139"/>
                </a:lnTo>
                <a:lnTo>
                  <a:pt x="191" y="143"/>
                </a:lnTo>
                <a:lnTo>
                  <a:pt x="193" y="145"/>
                </a:lnTo>
                <a:lnTo>
                  <a:pt x="194" y="147"/>
                </a:lnTo>
                <a:lnTo>
                  <a:pt x="195" y="151"/>
                </a:lnTo>
                <a:lnTo>
                  <a:pt x="196" y="154"/>
                </a:lnTo>
                <a:lnTo>
                  <a:pt x="198" y="155"/>
                </a:lnTo>
                <a:lnTo>
                  <a:pt x="199" y="157"/>
                </a:lnTo>
                <a:lnTo>
                  <a:pt x="200" y="158"/>
                </a:lnTo>
                <a:lnTo>
                  <a:pt x="201" y="160"/>
                </a:lnTo>
                <a:lnTo>
                  <a:pt x="202" y="161"/>
                </a:lnTo>
                <a:lnTo>
                  <a:pt x="204" y="162"/>
                </a:lnTo>
                <a:lnTo>
                  <a:pt x="205" y="162"/>
                </a:lnTo>
                <a:lnTo>
                  <a:pt x="206" y="163"/>
                </a:lnTo>
                <a:lnTo>
                  <a:pt x="207" y="163"/>
                </a:lnTo>
                <a:lnTo>
                  <a:pt x="209" y="163"/>
                </a:lnTo>
                <a:lnTo>
                  <a:pt x="210" y="162"/>
                </a:lnTo>
                <a:lnTo>
                  <a:pt x="211" y="162"/>
                </a:lnTo>
                <a:lnTo>
                  <a:pt x="212" y="162"/>
                </a:lnTo>
                <a:lnTo>
                  <a:pt x="213" y="161"/>
                </a:lnTo>
                <a:lnTo>
                  <a:pt x="215" y="160"/>
                </a:lnTo>
                <a:lnTo>
                  <a:pt x="216" y="160"/>
                </a:lnTo>
                <a:lnTo>
                  <a:pt x="217" y="158"/>
                </a:lnTo>
                <a:lnTo>
                  <a:pt x="218" y="158"/>
                </a:lnTo>
                <a:lnTo>
                  <a:pt x="220" y="157"/>
                </a:lnTo>
                <a:lnTo>
                  <a:pt x="221" y="157"/>
                </a:lnTo>
                <a:lnTo>
                  <a:pt x="222" y="156"/>
                </a:lnTo>
                <a:lnTo>
                  <a:pt x="223" y="156"/>
                </a:lnTo>
                <a:lnTo>
                  <a:pt x="224" y="156"/>
                </a:lnTo>
                <a:lnTo>
                  <a:pt x="226" y="156"/>
                </a:lnTo>
                <a:lnTo>
                  <a:pt x="227" y="155"/>
                </a:lnTo>
                <a:lnTo>
                  <a:pt x="228" y="156"/>
                </a:lnTo>
                <a:lnTo>
                  <a:pt x="229" y="156"/>
                </a:lnTo>
                <a:lnTo>
                  <a:pt x="230" y="156"/>
                </a:lnTo>
                <a:lnTo>
                  <a:pt x="232" y="156"/>
                </a:lnTo>
                <a:lnTo>
                  <a:pt x="233" y="157"/>
                </a:lnTo>
                <a:lnTo>
                  <a:pt x="234" y="157"/>
                </a:lnTo>
                <a:lnTo>
                  <a:pt x="235" y="157"/>
                </a:lnTo>
                <a:lnTo>
                  <a:pt x="237" y="158"/>
                </a:lnTo>
                <a:lnTo>
                  <a:pt x="238" y="158"/>
                </a:lnTo>
                <a:lnTo>
                  <a:pt x="239" y="160"/>
                </a:lnTo>
                <a:lnTo>
                  <a:pt x="240" y="160"/>
                </a:lnTo>
                <a:lnTo>
                  <a:pt x="241" y="160"/>
                </a:lnTo>
                <a:lnTo>
                  <a:pt x="243" y="160"/>
                </a:lnTo>
                <a:lnTo>
                  <a:pt x="244" y="160"/>
                </a:lnTo>
                <a:lnTo>
                  <a:pt x="245" y="160"/>
                </a:lnTo>
                <a:lnTo>
                  <a:pt x="246" y="160"/>
                </a:lnTo>
                <a:lnTo>
                  <a:pt x="248" y="160"/>
                </a:lnTo>
                <a:lnTo>
                  <a:pt x="249" y="158"/>
                </a:lnTo>
                <a:lnTo>
                  <a:pt x="250" y="158"/>
                </a:lnTo>
                <a:lnTo>
                  <a:pt x="251" y="157"/>
                </a:lnTo>
                <a:lnTo>
                  <a:pt x="252" y="156"/>
                </a:lnTo>
                <a:lnTo>
                  <a:pt x="254" y="155"/>
                </a:lnTo>
                <a:lnTo>
                  <a:pt x="255" y="155"/>
                </a:lnTo>
                <a:lnTo>
                  <a:pt x="256" y="154"/>
                </a:lnTo>
                <a:lnTo>
                  <a:pt x="257" y="152"/>
                </a:lnTo>
                <a:lnTo>
                  <a:pt x="259" y="150"/>
                </a:lnTo>
                <a:lnTo>
                  <a:pt x="260" y="149"/>
                </a:lnTo>
                <a:lnTo>
                  <a:pt x="261" y="147"/>
                </a:lnTo>
                <a:lnTo>
                  <a:pt x="262" y="146"/>
                </a:lnTo>
                <a:lnTo>
                  <a:pt x="263" y="144"/>
                </a:lnTo>
                <a:lnTo>
                  <a:pt x="265" y="143"/>
                </a:lnTo>
                <a:lnTo>
                  <a:pt x="266" y="140"/>
                </a:lnTo>
                <a:lnTo>
                  <a:pt x="267" y="138"/>
                </a:lnTo>
                <a:lnTo>
                  <a:pt x="268" y="135"/>
                </a:lnTo>
                <a:lnTo>
                  <a:pt x="270" y="134"/>
                </a:lnTo>
                <a:lnTo>
                  <a:pt x="271" y="132"/>
                </a:lnTo>
                <a:lnTo>
                  <a:pt x="272" y="129"/>
                </a:lnTo>
                <a:lnTo>
                  <a:pt x="273" y="125"/>
                </a:lnTo>
                <a:lnTo>
                  <a:pt x="274" y="123"/>
                </a:lnTo>
                <a:lnTo>
                  <a:pt x="276" y="121"/>
                </a:lnTo>
                <a:lnTo>
                  <a:pt x="277" y="118"/>
                </a:lnTo>
                <a:lnTo>
                  <a:pt x="278" y="116"/>
                </a:lnTo>
                <a:lnTo>
                  <a:pt x="279" y="113"/>
                </a:lnTo>
                <a:lnTo>
                  <a:pt x="280" y="111"/>
                </a:lnTo>
                <a:lnTo>
                  <a:pt x="282" y="108"/>
                </a:lnTo>
                <a:lnTo>
                  <a:pt x="283" y="106"/>
                </a:lnTo>
                <a:lnTo>
                  <a:pt x="284" y="103"/>
                </a:lnTo>
                <a:lnTo>
                  <a:pt x="285" y="101"/>
                </a:lnTo>
                <a:lnTo>
                  <a:pt x="287" y="100"/>
                </a:lnTo>
                <a:lnTo>
                  <a:pt x="288" y="97"/>
                </a:lnTo>
                <a:lnTo>
                  <a:pt x="289" y="96"/>
                </a:lnTo>
                <a:lnTo>
                  <a:pt x="290" y="94"/>
                </a:lnTo>
                <a:lnTo>
                  <a:pt x="291" y="92"/>
                </a:lnTo>
                <a:lnTo>
                  <a:pt x="293" y="91"/>
                </a:lnTo>
                <a:lnTo>
                  <a:pt x="294" y="91"/>
                </a:lnTo>
                <a:lnTo>
                  <a:pt x="295" y="90"/>
                </a:lnTo>
                <a:lnTo>
                  <a:pt x="296" y="89"/>
                </a:lnTo>
                <a:lnTo>
                  <a:pt x="298" y="89"/>
                </a:lnTo>
                <a:lnTo>
                  <a:pt x="299" y="88"/>
                </a:lnTo>
                <a:lnTo>
                  <a:pt x="300" y="88"/>
                </a:lnTo>
                <a:lnTo>
                  <a:pt x="301" y="86"/>
                </a:lnTo>
                <a:lnTo>
                  <a:pt x="302" y="86"/>
                </a:lnTo>
                <a:lnTo>
                  <a:pt x="304" y="86"/>
                </a:lnTo>
                <a:lnTo>
                  <a:pt x="305" y="86"/>
                </a:lnTo>
                <a:lnTo>
                  <a:pt x="306" y="86"/>
                </a:lnTo>
                <a:lnTo>
                  <a:pt x="307" y="85"/>
                </a:lnTo>
                <a:lnTo>
                  <a:pt x="309" y="86"/>
                </a:lnTo>
                <a:lnTo>
                  <a:pt x="310" y="86"/>
                </a:lnTo>
                <a:lnTo>
                  <a:pt x="311" y="86"/>
                </a:lnTo>
                <a:lnTo>
                  <a:pt x="312" y="86"/>
                </a:lnTo>
                <a:lnTo>
                  <a:pt x="313" y="86"/>
                </a:lnTo>
                <a:lnTo>
                  <a:pt x="315" y="88"/>
                </a:lnTo>
                <a:lnTo>
                  <a:pt x="316" y="88"/>
                </a:lnTo>
                <a:lnTo>
                  <a:pt x="317" y="89"/>
                </a:lnTo>
                <a:lnTo>
                  <a:pt x="318" y="89"/>
                </a:lnTo>
                <a:lnTo>
                  <a:pt x="320" y="90"/>
                </a:lnTo>
                <a:lnTo>
                  <a:pt x="321" y="90"/>
                </a:lnTo>
                <a:lnTo>
                  <a:pt x="322" y="91"/>
                </a:lnTo>
                <a:lnTo>
                  <a:pt x="323" y="91"/>
                </a:lnTo>
                <a:lnTo>
                  <a:pt x="324" y="92"/>
                </a:lnTo>
                <a:lnTo>
                  <a:pt x="326" y="94"/>
                </a:lnTo>
                <a:lnTo>
                  <a:pt x="327" y="94"/>
                </a:lnTo>
                <a:lnTo>
                  <a:pt x="328" y="95"/>
                </a:lnTo>
                <a:lnTo>
                  <a:pt x="329" y="95"/>
                </a:lnTo>
                <a:lnTo>
                  <a:pt x="331" y="95"/>
                </a:lnTo>
                <a:lnTo>
                  <a:pt x="332" y="96"/>
                </a:lnTo>
                <a:lnTo>
                  <a:pt x="333" y="96"/>
                </a:lnTo>
                <a:lnTo>
                  <a:pt x="334" y="96"/>
                </a:lnTo>
                <a:lnTo>
                  <a:pt x="335" y="95"/>
                </a:lnTo>
                <a:lnTo>
                  <a:pt x="337" y="95"/>
                </a:lnTo>
                <a:lnTo>
                  <a:pt x="338" y="95"/>
                </a:lnTo>
                <a:lnTo>
                  <a:pt x="339" y="94"/>
                </a:lnTo>
                <a:lnTo>
                  <a:pt x="340" y="92"/>
                </a:lnTo>
                <a:lnTo>
                  <a:pt x="341" y="92"/>
                </a:lnTo>
                <a:lnTo>
                  <a:pt x="343" y="91"/>
                </a:lnTo>
                <a:lnTo>
                  <a:pt x="344" y="90"/>
                </a:lnTo>
                <a:lnTo>
                  <a:pt x="345" y="89"/>
                </a:lnTo>
                <a:lnTo>
                  <a:pt x="346" y="86"/>
                </a:lnTo>
                <a:lnTo>
                  <a:pt x="348" y="85"/>
                </a:lnTo>
                <a:lnTo>
                  <a:pt x="349" y="84"/>
                </a:lnTo>
                <a:lnTo>
                  <a:pt x="350" y="83"/>
                </a:lnTo>
                <a:lnTo>
                  <a:pt x="351" y="82"/>
                </a:lnTo>
                <a:lnTo>
                  <a:pt x="352" y="80"/>
                </a:lnTo>
                <a:lnTo>
                  <a:pt x="354" y="79"/>
                </a:lnTo>
                <a:lnTo>
                  <a:pt x="355" y="77"/>
                </a:lnTo>
                <a:lnTo>
                  <a:pt x="356" y="75"/>
                </a:lnTo>
                <a:lnTo>
                  <a:pt x="357" y="74"/>
                </a:lnTo>
                <a:lnTo>
                  <a:pt x="359" y="72"/>
                </a:lnTo>
                <a:lnTo>
                  <a:pt x="360" y="71"/>
                </a:lnTo>
                <a:lnTo>
                  <a:pt x="361" y="69"/>
                </a:lnTo>
                <a:lnTo>
                  <a:pt x="362" y="68"/>
                </a:lnTo>
                <a:lnTo>
                  <a:pt x="363" y="66"/>
                </a:lnTo>
                <a:lnTo>
                  <a:pt x="365" y="64"/>
                </a:lnTo>
                <a:lnTo>
                  <a:pt x="366" y="63"/>
                </a:lnTo>
                <a:lnTo>
                  <a:pt x="367" y="62"/>
                </a:lnTo>
                <a:lnTo>
                  <a:pt x="368" y="61"/>
                </a:lnTo>
                <a:lnTo>
                  <a:pt x="370" y="60"/>
                </a:lnTo>
                <a:lnTo>
                  <a:pt x="371" y="58"/>
                </a:lnTo>
                <a:lnTo>
                  <a:pt x="372" y="58"/>
                </a:lnTo>
                <a:lnTo>
                  <a:pt x="373" y="57"/>
                </a:lnTo>
                <a:lnTo>
                  <a:pt x="374" y="56"/>
                </a:lnTo>
                <a:lnTo>
                  <a:pt x="376" y="55"/>
                </a:lnTo>
                <a:lnTo>
                  <a:pt x="377" y="55"/>
                </a:lnTo>
                <a:lnTo>
                  <a:pt x="378" y="53"/>
                </a:lnTo>
                <a:lnTo>
                  <a:pt x="379" y="52"/>
                </a:lnTo>
                <a:lnTo>
                  <a:pt x="381" y="52"/>
                </a:lnTo>
                <a:lnTo>
                  <a:pt x="382" y="51"/>
                </a:lnTo>
                <a:lnTo>
                  <a:pt x="383" y="51"/>
                </a:lnTo>
                <a:lnTo>
                  <a:pt x="384" y="50"/>
                </a:lnTo>
                <a:lnTo>
                  <a:pt x="385" y="50"/>
                </a:lnTo>
                <a:lnTo>
                  <a:pt x="387" y="49"/>
                </a:lnTo>
                <a:lnTo>
                  <a:pt x="388" y="49"/>
                </a:lnTo>
                <a:lnTo>
                  <a:pt x="389" y="49"/>
                </a:lnTo>
                <a:lnTo>
                  <a:pt x="390" y="47"/>
                </a:lnTo>
                <a:lnTo>
                  <a:pt x="392" y="47"/>
                </a:lnTo>
                <a:lnTo>
                  <a:pt x="393" y="47"/>
                </a:lnTo>
                <a:lnTo>
                  <a:pt x="394" y="46"/>
                </a:lnTo>
                <a:lnTo>
                  <a:pt x="395" y="46"/>
                </a:lnTo>
                <a:lnTo>
                  <a:pt x="396" y="46"/>
                </a:lnTo>
                <a:lnTo>
                  <a:pt x="398" y="46"/>
                </a:lnTo>
                <a:lnTo>
                  <a:pt x="399" y="46"/>
                </a:lnTo>
                <a:lnTo>
                  <a:pt x="400" y="46"/>
                </a:lnTo>
                <a:lnTo>
                  <a:pt x="401" y="46"/>
                </a:lnTo>
                <a:lnTo>
                  <a:pt x="402" y="45"/>
                </a:lnTo>
                <a:lnTo>
                  <a:pt x="404" y="45"/>
                </a:lnTo>
                <a:lnTo>
                  <a:pt x="405" y="45"/>
                </a:lnTo>
                <a:lnTo>
                  <a:pt x="406" y="45"/>
                </a:lnTo>
                <a:lnTo>
                  <a:pt x="407" y="45"/>
                </a:lnTo>
                <a:lnTo>
                  <a:pt x="409" y="45"/>
                </a:lnTo>
                <a:lnTo>
                  <a:pt x="410" y="45"/>
                </a:lnTo>
                <a:lnTo>
                  <a:pt x="411" y="45"/>
                </a:lnTo>
                <a:lnTo>
                  <a:pt x="412" y="44"/>
                </a:lnTo>
                <a:lnTo>
                  <a:pt x="413" y="44"/>
                </a:lnTo>
                <a:lnTo>
                  <a:pt x="415" y="44"/>
                </a:lnTo>
                <a:lnTo>
                  <a:pt x="416" y="44"/>
                </a:lnTo>
                <a:lnTo>
                  <a:pt x="417" y="42"/>
                </a:lnTo>
                <a:lnTo>
                  <a:pt x="418" y="42"/>
                </a:lnTo>
                <a:lnTo>
                  <a:pt x="420" y="42"/>
                </a:lnTo>
                <a:lnTo>
                  <a:pt x="421" y="42"/>
                </a:lnTo>
                <a:lnTo>
                  <a:pt x="422" y="41"/>
                </a:lnTo>
                <a:lnTo>
                  <a:pt x="423" y="41"/>
                </a:lnTo>
                <a:lnTo>
                  <a:pt x="424" y="41"/>
                </a:lnTo>
                <a:lnTo>
                  <a:pt x="426" y="41"/>
                </a:lnTo>
                <a:lnTo>
                  <a:pt x="427" y="40"/>
                </a:lnTo>
                <a:lnTo>
                  <a:pt x="428" y="40"/>
                </a:lnTo>
                <a:lnTo>
                  <a:pt x="429" y="40"/>
                </a:lnTo>
                <a:lnTo>
                  <a:pt x="431" y="39"/>
                </a:lnTo>
                <a:lnTo>
                  <a:pt x="432" y="39"/>
                </a:lnTo>
                <a:lnTo>
                  <a:pt x="433" y="39"/>
                </a:lnTo>
                <a:lnTo>
                  <a:pt x="434" y="38"/>
                </a:lnTo>
                <a:lnTo>
                  <a:pt x="435" y="38"/>
                </a:lnTo>
                <a:lnTo>
                  <a:pt x="437" y="36"/>
                </a:lnTo>
                <a:lnTo>
                  <a:pt x="438" y="36"/>
                </a:lnTo>
                <a:lnTo>
                  <a:pt x="439" y="35"/>
                </a:lnTo>
                <a:lnTo>
                  <a:pt x="440" y="35"/>
                </a:lnTo>
                <a:lnTo>
                  <a:pt x="442" y="34"/>
                </a:lnTo>
                <a:lnTo>
                  <a:pt x="443" y="34"/>
                </a:lnTo>
                <a:lnTo>
                  <a:pt x="444" y="34"/>
                </a:lnTo>
                <a:lnTo>
                  <a:pt x="445" y="33"/>
                </a:lnTo>
                <a:lnTo>
                  <a:pt x="446" y="33"/>
                </a:lnTo>
                <a:lnTo>
                  <a:pt x="448" y="33"/>
                </a:lnTo>
                <a:lnTo>
                  <a:pt x="449" y="33"/>
                </a:lnTo>
                <a:lnTo>
                  <a:pt x="450" y="31"/>
                </a:lnTo>
                <a:lnTo>
                  <a:pt x="451" y="31"/>
                </a:lnTo>
                <a:lnTo>
                  <a:pt x="452" y="31"/>
                </a:lnTo>
                <a:lnTo>
                  <a:pt x="454" y="33"/>
                </a:lnTo>
                <a:lnTo>
                  <a:pt x="455" y="33"/>
                </a:lnTo>
                <a:lnTo>
                  <a:pt x="456" y="33"/>
                </a:lnTo>
                <a:lnTo>
                  <a:pt x="457" y="33"/>
                </a:lnTo>
                <a:lnTo>
                  <a:pt x="459" y="33"/>
                </a:lnTo>
                <a:lnTo>
                  <a:pt x="460" y="33"/>
                </a:lnTo>
                <a:lnTo>
                  <a:pt x="461" y="34"/>
                </a:lnTo>
                <a:lnTo>
                  <a:pt x="462" y="34"/>
                </a:lnTo>
                <a:lnTo>
                  <a:pt x="463" y="34"/>
                </a:lnTo>
                <a:lnTo>
                  <a:pt x="465" y="34"/>
                </a:lnTo>
                <a:lnTo>
                  <a:pt x="466" y="34"/>
                </a:lnTo>
                <a:lnTo>
                  <a:pt x="467" y="34"/>
                </a:lnTo>
                <a:lnTo>
                  <a:pt x="468" y="34"/>
                </a:lnTo>
                <a:lnTo>
                  <a:pt x="470" y="34"/>
                </a:lnTo>
                <a:lnTo>
                  <a:pt x="471" y="34"/>
                </a:lnTo>
                <a:lnTo>
                  <a:pt x="472" y="34"/>
                </a:lnTo>
                <a:lnTo>
                  <a:pt x="473" y="34"/>
                </a:lnTo>
                <a:lnTo>
                  <a:pt x="474" y="34"/>
                </a:lnTo>
                <a:lnTo>
                  <a:pt x="476" y="34"/>
                </a:lnTo>
                <a:lnTo>
                  <a:pt x="477" y="34"/>
                </a:lnTo>
                <a:lnTo>
                  <a:pt x="478" y="34"/>
                </a:lnTo>
                <a:lnTo>
                  <a:pt x="479" y="34"/>
                </a:lnTo>
                <a:lnTo>
                  <a:pt x="481" y="34"/>
                </a:lnTo>
                <a:lnTo>
                  <a:pt x="482" y="34"/>
                </a:lnTo>
                <a:lnTo>
                  <a:pt x="483" y="34"/>
                </a:lnTo>
                <a:lnTo>
                  <a:pt x="484" y="34"/>
                </a:lnTo>
                <a:lnTo>
                  <a:pt x="485" y="34"/>
                </a:lnTo>
                <a:lnTo>
                  <a:pt x="487" y="34"/>
                </a:lnTo>
                <a:lnTo>
                  <a:pt x="488" y="34"/>
                </a:lnTo>
                <a:lnTo>
                  <a:pt x="489" y="34"/>
                </a:lnTo>
                <a:lnTo>
                  <a:pt x="490" y="34"/>
                </a:lnTo>
                <a:lnTo>
                  <a:pt x="492" y="35"/>
                </a:lnTo>
                <a:lnTo>
                  <a:pt x="493" y="35"/>
                </a:lnTo>
                <a:lnTo>
                  <a:pt x="494" y="35"/>
                </a:lnTo>
                <a:lnTo>
                  <a:pt x="495" y="36"/>
                </a:lnTo>
                <a:lnTo>
                  <a:pt x="496" y="36"/>
                </a:lnTo>
                <a:lnTo>
                  <a:pt x="498" y="38"/>
                </a:lnTo>
                <a:lnTo>
                  <a:pt x="499" y="39"/>
                </a:lnTo>
                <a:lnTo>
                  <a:pt x="500" y="39"/>
                </a:lnTo>
                <a:lnTo>
                  <a:pt x="501" y="40"/>
                </a:lnTo>
                <a:lnTo>
                  <a:pt x="503" y="41"/>
                </a:lnTo>
                <a:lnTo>
                  <a:pt x="504" y="42"/>
                </a:lnTo>
                <a:lnTo>
                  <a:pt x="505" y="44"/>
                </a:lnTo>
                <a:lnTo>
                  <a:pt x="506" y="45"/>
                </a:lnTo>
                <a:lnTo>
                  <a:pt x="507" y="46"/>
                </a:lnTo>
                <a:lnTo>
                  <a:pt x="509" y="47"/>
                </a:lnTo>
                <a:lnTo>
                  <a:pt x="510" y="47"/>
                </a:lnTo>
                <a:lnTo>
                  <a:pt x="511" y="49"/>
                </a:lnTo>
                <a:lnTo>
                  <a:pt x="512" y="50"/>
                </a:lnTo>
                <a:lnTo>
                  <a:pt x="513" y="50"/>
                </a:lnTo>
                <a:lnTo>
                  <a:pt x="515" y="51"/>
                </a:lnTo>
                <a:lnTo>
                  <a:pt x="516" y="51"/>
                </a:lnTo>
                <a:lnTo>
                  <a:pt x="517" y="52"/>
                </a:lnTo>
                <a:lnTo>
                  <a:pt x="518" y="52"/>
                </a:lnTo>
                <a:lnTo>
                  <a:pt x="520" y="52"/>
                </a:lnTo>
                <a:lnTo>
                  <a:pt x="521" y="53"/>
                </a:lnTo>
                <a:lnTo>
                  <a:pt x="522" y="53"/>
                </a:lnTo>
                <a:lnTo>
                  <a:pt x="523" y="53"/>
                </a:lnTo>
                <a:lnTo>
                  <a:pt x="524" y="53"/>
                </a:lnTo>
                <a:lnTo>
                  <a:pt x="526" y="53"/>
                </a:lnTo>
                <a:lnTo>
                  <a:pt x="527" y="53"/>
                </a:lnTo>
                <a:lnTo>
                  <a:pt x="528" y="53"/>
                </a:lnTo>
                <a:lnTo>
                  <a:pt x="529" y="53"/>
                </a:lnTo>
                <a:lnTo>
                  <a:pt x="531" y="53"/>
                </a:lnTo>
                <a:lnTo>
                  <a:pt x="532" y="53"/>
                </a:lnTo>
                <a:lnTo>
                  <a:pt x="533" y="53"/>
                </a:lnTo>
                <a:lnTo>
                  <a:pt x="534" y="52"/>
                </a:lnTo>
                <a:lnTo>
                  <a:pt x="535" y="52"/>
                </a:lnTo>
                <a:lnTo>
                  <a:pt x="537" y="52"/>
                </a:lnTo>
                <a:lnTo>
                  <a:pt x="538" y="52"/>
                </a:lnTo>
                <a:lnTo>
                  <a:pt x="539" y="52"/>
                </a:lnTo>
                <a:lnTo>
                  <a:pt x="540" y="51"/>
                </a:lnTo>
                <a:lnTo>
                  <a:pt x="542" y="51"/>
                </a:lnTo>
                <a:lnTo>
                  <a:pt x="543" y="51"/>
                </a:lnTo>
                <a:lnTo>
                  <a:pt x="544" y="51"/>
                </a:lnTo>
                <a:lnTo>
                  <a:pt x="545" y="51"/>
                </a:lnTo>
                <a:lnTo>
                  <a:pt x="546" y="51"/>
                </a:lnTo>
                <a:lnTo>
                  <a:pt x="548" y="50"/>
                </a:lnTo>
                <a:lnTo>
                  <a:pt x="549" y="50"/>
                </a:lnTo>
                <a:lnTo>
                  <a:pt x="550" y="50"/>
                </a:lnTo>
                <a:lnTo>
                  <a:pt x="551" y="50"/>
                </a:lnTo>
                <a:lnTo>
                  <a:pt x="553" y="50"/>
                </a:lnTo>
                <a:lnTo>
                  <a:pt x="554" y="50"/>
                </a:lnTo>
                <a:lnTo>
                  <a:pt x="555" y="50"/>
                </a:lnTo>
                <a:lnTo>
                  <a:pt x="556" y="50"/>
                </a:lnTo>
                <a:lnTo>
                  <a:pt x="557" y="50"/>
                </a:lnTo>
                <a:lnTo>
                  <a:pt x="559" y="50"/>
                </a:lnTo>
                <a:lnTo>
                  <a:pt x="560" y="50"/>
                </a:lnTo>
                <a:lnTo>
                  <a:pt x="561" y="49"/>
                </a:lnTo>
                <a:lnTo>
                  <a:pt x="562" y="49"/>
                </a:lnTo>
                <a:lnTo>
                  <a:pt x="563" y="49"/>
                </a:lnTo>
                <a:lnTo>
                  <a:pt x="565" y="49"/>
                </a:lnTo>
                <a:lnTo>
                  <a:pt x="566" y="49"/>
                </a:lnTo>
                <a:lnTo>
                  <a:pt x="567" y="47"/>
                </a:lnTo>
                <a:lnTo>
                  <a:pt x="568" y="47"/>
                </a:lnTo>
                <a:lnTo>
                  <a:pt x="570" y="47"/>
                </a:lnTo>
                <a:lnTo>
                  <a:pt x="571" y="47"/>
                </a:lnTo>
                <a:lnTo>
                  <a:pt x="572" y="47"/>
                </a:lnTo>
                <a:lnTo>
                  <a:pt x="573" y="47"/>
                </a:lnTo>
                <a:lnTo>
                  <a:pt x="574" y="46"/>
                </a:lnTo>
                <a:lnTo>
                  <a:pt x="576" y="47"/>
                </a:lnTo>
                <a:lnTo>
                  <a:pt x="577" y="47"/>
                </a:lnTo>
                <a:lnTo>
                  <a:pt x="578" y="47"/>
                </a:lnTo>
                <a:lnTo>
                  <a:pt x="579" y="47"/>
                </a:lnTo>
                <a:lnTo>
                  <a:pt x="581" y="47"/>
                </a:lnTo>
                <a:lnTo>
                  <a:pt x="582" y="47"/>
                </a:lnTo>
                <a:lnTo>
                  <a:pt x="583" y="47"/>
                </a:lnTo>
                <a:lnTo>
                  <a:pt x="584" y="47"/>
                </a:lnTo>
                <a:lnTo>
                  <a:pt x="585" y="49"/>
                </a:lnTo>
                <a:lnTo>
                  <a:pt x="587" y="49"/>
                </a:lnTo>
                <a:lnTo>
                  <a:pt x="588" y="49"/>
                </a:lnTo>
                <a:lnTo>
                  <a:pt x="589" y="49"/>
                </a:lnTo>
                <a:lnTo>
                  <a:pt x="590" y="49"/>
                </a:lnTo>
                <a:lnTo>
                  <a:pt x="592" y="49"/>
                </a:lnTo>
                <a:lnTo>
                  <a:pt x="593" y="49"/>
                </a:lnTo>
                <a:lnTo>
                  <a:pt x="594" y="49"/>
                </a:lnTo>
                <a:lnTo>
                  <a:pt x="595" y="49"/>
                </a:lnTo>
                <a:lnTo>
                  <a:pt x="596" y="50"/>
                </a:lnTo>
                <a:lnTo>
                  <a:pt x="598" y="50"/>
                </a:lnTo>
                <a:lnTo>
                  <a:pt x="599" y="50"/>
                </a:lnTo>
                <a:lnTo>
                  <a:pt x="600" y="50"/>
                </a:lnTo>
                <a:lnTo>
                  <a:pt x="601" y="50"/>
                </a:lnTo>
                <a:lnTo>
                  <a:pt x="603" y="50"/>
                </a:lnTo>
                <a:lnTo>
                  <a:pt x="604" y="50"/>
                </a:lnTo>
                <a:lnTo>
                  <a:pt x="605" y="50"/>
                </a:lnTo>
                <a:lnTo>
                  <a:pt x="606" y="50"/>
                </a:lnTo>
                <a:lnTo>
                  <a:pt x="607" y="50"/>
                </a:lnTo>
                <a:lnTo>
                  <a:pt x="609" y="50"/>
                </a:lnTo>
                <a:lnTo>
                  <a:pt x="610" y="50"/>
                </a:lnTo>
                <a:lnTo>
                  <a:pt x="611" y="50"/>
                </a:lnTo>
                <a:lnTo>
                  <a:pt x="612" y="50"/>
                </a:lnTo>
                <a:lnTo>
                  <a:pt x="614" y="50"/>
                </a:lnTo>
                <a:lnTo>
                  <a:pt x="615" y="50"/>
                </a:lnTo>
                <a:lnTo>
                  <a:pt x="616" y="50"/>
                </a:lnTo>
                <a:lnTo>
                  <a:pt x="617" y="50"/>
                </a:lnTo>
                <a:lnTo>
                  <a:pt x="618" y="50"/>
                </a:lnTo>
                <a:lnTo>
                  <a:pt x="620" y="50"/>
                </a:lnTo>
                <a:lnTo>
                  <a:pt x="621" y="51"/>
                </a:lnTo>
                <a:lnTo>
                  <a:pt x="622" y="51"/>
                </a:lnTo>
                <a:lnTo>
                  <a:pt x="623" y="51"/>
                </a:lnTo>
                <a:lnTo>
                  <a:pt x="624" y="52"/>
                </a:lnTo>
                <a:lnTo>
                  <a:pt x="626" y="52"/>
                </a:lnTo>
                <a:lnTo>
                  <a:pt x="627" y="52"/>
                </a:lnTo>
                <a:lnTo>
                  <a:pt x="628" y="52"/>
                </a:lnTo>
                <a:lnTo>
                  <a:pt x="629" y="53"/>
                </a:lnTo>
                <a:lnTo>
                  <a:pt x="631" y="53"/>
                </a:lnTo>
                <a:lnTo>
                  <a:pt x="632" y="53"/>
                </a:lnTo>
                <a:lnTo>
                  <a:pt x="633" y="53"/>
                </a:lnTo>
                <a:lnTo>
                  <a:pt x="634" y="53"/>
                </a:lnTo>
                <a:lnTo>
                  <a:pt x="635" y="53"/>
                </a:lnTo>
                <a:lnTo>
                  <a:pt x="637" y="53"/>
                </a:lnTo>
                <a:lnTo>
                  <a:pt x="638" y="53"/>
                </a:lnTo>
                <a:lnTo>
                  <a:pt x="639" y="53"/>
                </a:lnTo>
                <a:lnTo>
                  <a:pt x="640" y="53"/>
                </a:lnTo>
                <a:lnTo>
                  <a:pt x="642" y="53"/>
                </a:lnTo>
                <a:lnTo>
                  <a:pt x="643" y="53"/>
                </a:lnTo>
                <a:lnTo>
                  <a:pt x="644" y="53"/>
                </a:lnTo>
                <a:lnTo>
                  <a:pt x="645" y="53"/>
                </a:lnTo>
                <a:lnTo>
                  <a:pt x="646" y="52"/>
                </a:lnTo>
                <a:lnTo>
                  <a:pt x="648" y="52"/>
                </a:lnTo>
                <a:lnTo>
                  <a:pt x="649" y="52"/>
                </a:lnTo>
                <a:lnTo>
                  <a:pt x="650" y="52"/>
                </a:lnTo>
                <a:lnTo>
                  <a:pt x="651" y="52"/>
                </a:lnTo>
                <a:lnTo>
                  <a:pt x="653" y="52"/>
                </a:lnTo>
                <a:lnTo>
                  <a:pt x="654" y="52"/>
                </a:lnTo>
                <a:lnTo>
                  <a:pt x="655" y="52"/>
                </a:lnTo>
                <a:lnTo>
                  <a:pt x="656" y="52"/>
                </a:lnTo>
                <a:lnTo>
                  <a:pt x="657" y="52"/>
                </a:lnTo>
                <a:lnTo>
                  <a:pt x="659" y="52"/>
                </a:lnTo>
                <a:lnTo>
                  <a:pt x="660" y="52"/>
                </a:lnTo>
                <a:lnTo>
                  <a:pt x="661" y="52"/>
                </a:lnTo>
                <a:lnTo>
                  <a:pt x="662" y="52"/>
                </a:lnTo>
                <a:lnTo>
                  <a:pt x="664" y="52"/>
                </a:lnTo>
                <a:lnTo>
                  <a:pt x="665" y="52"/>
                </a:lnTo>
                <a:lnTo>
                  <a:pt x="666" y="52"/>
                </a:lnTo>
                <a:lnTo>
                  <a:pt x="667" y="52"/>
                </a:lnTo>
                <a:lnTo>
                  <a:pt x="668" y="52"/>
                </a:lnTo>
                <a:lnTo>
                  <a:pt x="670" y="52"/>
                </a:lnTo>
                <a:lnTo>
                  <a:pt x="671" y="51"/>
                </a:lnTo>
                <a:lnTo>
                  <a:pt x="672" y="51"/>
                </a:lnTo>
              </a:path>
            </a:pathLst>
          </a:custGeom>
          <a:noFill/>
          <a:ln w="25400">
            <a:solidFill>
              <a:srgbClr val="FF0000"/>
            </a:solidFill>
            <a:prstDash val="solid"/>
            <a:round/>
            <a:headEnd/>
            <a:tailEnd/>
          </a:ln>
        </p:spPr>
        <p:txBody>
          <a:bodyPr/>
          <a:lstStyle/>
          <a:p>
            <a:endParaRPr lang="zh-CN" altLang="en-US"/>
          </a:p>
        </p:txBody>
      </p:sp>
      <p:sp>
        <p:nvSpPr>
          <p:cNvPr id="1301814" name="Freeform 310"/>
          <p:cNvSpPr>
            <a:spLocks/>
          </p:cNvSpPr>
          <p:nvPr/>
        </p:nvSpPr>
        <p:spPr bwMode="auto">
          <a:xfrm>
            <a:off x="5410200" y="2130425"/>
            <a:ext cx="1066800" cy="277813"/>
          </a:xfrm>
          <a:custGeom>
            <a:avLst/>
            <a:gdLst/>
            <a:ahLst/>
            <a:cxnLst>
              <a:cxn ang="0">
                <a:pos x="10" y="41"/>
              </a:cxn>
              <a:cxn ang="0">
                <a:pos x="21" y="42"/>
              </a:cxn>
              <a:cxn ang="0">
                <a:pos x="32" y="42"/>
              </a:cxn>
              <a:cxn ang="0">
                <a:pos x="43" y="41"/>
              </a:cxn>
              <a:cxn ang="0">
                <a:pos x="54" y="39"/>
              </a:cxn>
              <a:cxn ang="0">
                <a:pos x="65" y="38"/>
              </a:cxn>
              <a:cxn ang="0">
                <a:pos x="76" y="42"/>
              </a:cxn>
              <a:cxn ang="0">
                <a:pos x="87" y="42"/>
              </a:cxn>
              <a:cxn ang="0">
                <a:pos x="98" y="39"/>
              </a:cxn>
              <a:cxn ang="0">
                <a:pos x="109" y="41"/>
              </a:cxn>
              <a:cxn ang="0">
                <a:pos x="119" y="37"/>
              </a:cxn>
              <a:cxn ang="0">
                <a:pos x="130" y="20"/>
              </a:cxn>
              <a:cxn ang="0">
                <a:pos x="141" y="4"/>
              </a:cxn>
              <a:cxn ang="0">
                <a:pos x="152" y="3"/>
              </a:cxn>
              <a:cxn ang="0">
                <a:pos x="163" y="27"/>
              </a:cxn>
              <a:cxn ang="0">
                <a:pos x="174" y="74"/>
              </a:cxn>
              <a:cxn ang="0">
                <a:pos x="185" y="122"/>
              </a:cxn>
              <a:cxn ang="0">
                <a:pos x="196" y="160"/>
              </a:cxn>
              <a:cxn ang="0">
                <a:pos x="207" y="175"/>
              </a:cxn>
              <a:cxn ang="0">
                <a:pos x="218" y="168"/>
              </a:cxn>
              <a:cxn ang="0">
                <a:pos x="229" y="159"/>
              </a:cxn>
              <a:cxn ang="0">
                <a:pos x="240" y="154"/>
              </a:cxn>
              <a:cxn ang="0">
                <a:pos x="251" y="146"/>
              </a:cxn>
              <a:cxn ang="0">
                <a:pos x="262" y="132"/>
              </a:cxn>
              <a:cxn ang="0">
                <a:pos x="273" y="111"/>
              </a:cxn>
              <a:cxn ang="0">
                <a:pos x="284" y="85"/>
              </a:cxn>
              <a:cxn ang="0">
                <a:pos x="295" y="60"/>
              </a:cxn>
              <a:cxn ang="0">
                <a:pos x="306" y="49"/>
              </a:cxn>
              <a:cxn ang="0">
                <a:pos x="317" y="47"/>
              </a:cxn>
              <a:cxn ang="0">
                <a:pos x="328" y="48"/>
              </a:cxn>
              <a:cxn ang="0">
                <a:pos x="339" y="50"/>
              </a:cxn>
              <a:cxn ang="0">
                <a:pos x="350" y="52"/>
              </a:cxn>
              <a:cxn ang="0">
                <a:pos x="361" y="49"/>
              </a:cxn>
              <a:cxn ang="0">
                <a:pos x="372" y="47"/>
              </a:cxn>
              <a:cxn ang="0">
                <a:pos x="383" y="44"/>
              </a:cxn>
              <a:cxn ang="0">
                <a:pos x="394" y="41"/>
              </a:cxn>
              <a:cxn ang="0">
                <a:pos x="405" y="38"/>
              </a:cxn>
              <a:cxn ang="0">
                <a:pos x="416" y="39"/>
              </a:cxn>
              <a:cxn ang="0">
                <a:pos x="427" y="41"/>
              </a:cxn>
              <a:cxn ang="0">
                <a:pos x="438" y="44"/>
              </a:cxn>
              <a:cxn ang="0">
                <a:pos x="449" y="48"/>
              </a:cxn>
              <a:cxn ang="0">
                <a:pos x="460" y="49"/>
              </a:cxn>
              <a:cxn ang="0">
                <a:pos x="471" y="53"/>
              </a:cxn>
              <a:cxn ang="0">
                <a:pos x="482" y="54"/>
              </a:cxn>
              <a:cxn ang="0">
                <a:pos x="493" y="57"/>
              </a:cxn>
              <a:cxn ang="0">
                <a:pos x="504" y="63"/>
              </a:cxn>
              <a:cxn ang="0">
                <a:pos x="515" y="68"/>
              </a:cxn>
              <a:cxn ang="0">
                <a:pos x="526" y="74"/>
              </a:cxn>
              <a:cxn ang="0">
                <a:pos x="537" y="79"/>
              </a:cxn>
              <a:cxn ang="0">
                <a:pos x="548" y="82"/>
              </a:cxn>
              <a:cxn ang="0">
                <a:pos x="559" y="82"/>
              </a:cxn>
              <a:cxn ang="0">
                <a:pos x="570" y="83"/>
              </a:cxn>
              <a:cxn ang="0">
                <a:pos x="581" y="90"/>
              </a:cxn>
              <a:cxn ang="0">
                <a:pos x="592" y="92"/>
              </a:cxn>
              <a:cxn ang="0">
                <a:pos x="603" y="88"/>
              </a:cxn>
              <a:cxn ang="0">
                <a:pos x="614" y="87"/>
              </a:cxn>
              <a:cxn ang="0">
                <a:pos x="624" y="87"/>
              </a:cxn>
              <a:cxn ang="0">
                <a:pos x="635" y="92"/>
              </a:cxn>
              <a:cxn ang="0">
                <a:pos x="646" y="101"/>
              </a:cxn>
              <a:cxn ang="0">
                <a:pos x="657" y="102"/>
              </a:cxn>
              <a:cxn ang="0">
                <a:pos x="668" y="101"/>
              </a:cxn>
            </a:cxnLst>
            <a:rect l="0" t="0" r="r" b="b"/>
            <a:pathLst>
              <a:path w="672" h="175">
                <a:moveTo>
                  <a:pt x="0" y="43"/>
                </a:moveTo>
                <a:lnTo>
                  <a:pt x="1" y="43"/>
                </a:lnTo>
                <a:lnTo>
                  <a:pt x="2" y="43"/>
                </a:lnTo>
                <a:lnTo>
                  <a:pt x="4" y="42"/>
                </a:lnTo>
                <a:lnTo>
                  <a:pt x="5" y="42"/>
                </a:lnTo>
                <a:lnTo>
                  <a:pt x="6" y="42"/>
                </a:lnTo>
                <a:lnTo>
                  <a:pt x="7" y="41"/>
                </a:lnTo>
                <a:lnTo>
                  <a:pt x="8" y="41"/>
                </a:lnTo>
                <a:lnTo>
                  <a:pt x="10" y="41"/>
                </a:lnTo>
                <a:lnTo>
                  <a:pt x="11" y="41"/>
                </a:lnTo>
                <a:lnTo>
                  <a:pt x="12" y="41"/>
                </a:lnTo>
                <a:lnTo>
                  <a:pt x="13" y="41"/>
                </a:lnTo>
                <a:lnTo>
                  <a:pt x="15" y="41"/>
                </a:lnTo>
                <a:lnTo>
                  <a:pt x="16" y="41"/>
                </a:lnTo>
                <a:lnTo>
                  <a:pt x="17" y="41"/>
                </a:lnTo>
                <a:lnTo>
                  <a:pt x="18" y="41"/>
                </a:lnTo>
                <a:lnTo>
                  <a:pt x="19" y="42"/>
                </a:lnTo>
                <a:lnTo>
                  <a:pt x="21" y="42"/>
                </a:lnTo>
                <a:lnTo>
                  <a:pt x="22" y="42"/>
                </a:lnTo>
                <a:lnTo>
                  <a:pt x="23" y="42"/>
                </a:lnTo>
                <a:lnTo>
                  <a:pt x="24" y="42"/>
                </a:lnTo>
                <a:lnTo>
                  <a:pt x="26" y="43"/>
                </a:lnTo>
                <a:lnTo>
                  <a:pt x="27" y="43"/>
                </a:lnTo>
                <a:lnTo>
                  <a:pt x="28" y="43"/>
                </a:lnTo>
                <a:lnTo>
                  <a:pt x="29" y="43"/>
                </a:lnTo>
                <a:lnTo>
                  <a:pt x="30" y="42"/>
                </a:lnTo>
                <a:lnTo>
                  <a:pt x="32" y="42"/>
                </a:lnTo>
                <a:lnTo>
                  <a:pt x="33" y="42"/>
                </a:lnTo>
                <a:lnTo>
                  <a:pt x="34" y="42"/>
                </a:lnTo>
                <a:lnTo>
                  <a:pt x="35" y="42"/>
                </a:lnTo>
                <a:lnTo>
                  <a:pt x="37" y="42"/>
                </a:lnTo>
                <a:lnTo>
                  <a:pt x="38" y="42"/>
                </a:lnTo>
                <a:lnTo>
                  <a:pt x="39" y="42"/>
                </a:lnTo>
                <a:lnTo>
                  <a:pt x="40" y="42"/>
                </a:lnTo>
                <a:lnTo>
                  <a:pt x="41" y="42"/>
                </a:lnTo>
                <a:lnTo>
                  <a:pt x="43" y="41"/>
                </a:lnTo>
                <a:lnTo>
                  <a:pt x="44" y="41"/>
                </a:lnTo>
                <a:lnTo>
                  <a:pt x="45" y="41"/>
                </a:lnTo>
                <a:lnTo>
                  <a:pt x="46" y="41"/>
                </a:lnTo>
                <a:lnTo>
                  <a:pt x="48" y="41"/>
                </a:lnTo>
                <a:lnTo>
                  <a:pt x="49" y="39"/>
                </a:lnTo>
                <a:lnTo>
                  <a:pt x="50" y="39"/>
                </a:lnTo>
                <a:lnTo>
                  <a:pt x="51" y="39"/>
                </a:lnTo>
                <a:lnTo>
                  <a:pt x="52" y="39"/>
                </a:lnTo>
                <a:lnTo>
                  <a:pt x="54" y="39"/>
                </a:lnTo>
                <a:lnTo>
                  <a:pt x="55" y="38"/>
                </a:lnTo>
                <a:lnTo>
                  <a:pt x="56" y="38"/>
                </a:lnTo>
                <a:lnTo>
                  <a:pt x="57" y="38"/>
                </a:lnTo>
                <a:lnTo>
                  <a:pt x="58" y="38"/>
                </a:lnTo>
                <a:lnTo>
                  <a:pt x="60" y="38"/>
                </a:lnTo>
                <a:lnTo>
                  <a:pt x="61" y="38"/>
                </a:lnTo>
                <a:lnTo>
                  <a:pt x="62" y="38"/>
                </a:lnTo>
                <a:lnTo>
                  <a:pt x="63" y="38"/>
                </a:lnTo>
                <a:lnTo>
                  <a:pt x="65" y="38"/>
                </a:lnTo>
                <a:lnTo>
                  <a:pt x="66" y="38"/>
                </a:lnTo>
                <a:lnTo>
                  <a:pt x="67" y="38"/>
                </a:lnTo>
                <a:lnTo>
                  <a:pt x="68" y="39"/>
                </a:lnTo>
                <a:lnTo>
                  <a:pt x="69" y="39"/>
                </a:lnTo>
                <a:lnTo>
                  <a:pt x="71" y="39"/>
                </a:lnTo>
                <a:lnTo>
                  <a:pt x="72" y="41"/>
                </a:lnTo>
                <a:lnTo>
                  <a:pt x="73" y="41"/>
                </a:lnTo>
                <a:lnTo>
                  <a:pt x="74" y="41"/>
                </a:lnTo>
                <a:lnTo>
                  <a:pt x="76" y="42"/>
                </a:lnTo>
                <a:lnTo>
                  <a:pt x="77" y="42"/>
                </a:lnTo>
                <a:lnTo>
                  <a:pt x="78" y="42"/>
                </a:lnTo>
                <a:lnTo>
                  <a:pt x="79" y="42"/>
                </a:lnTo>
                <a:lnTo>
                  <a:pt x="80" y="42"/>
                </a:lnTo>
                <a:lnTo>
                  <a:pt x="82" y="42"/>
                </a:lnTo>
                <a:lnTo>
                  <a:pt x="83" y="42"/>
                </a:lnTo>
                <a:lnTo>
                  <a:pt x="84" y="42"/>
                </a:lnTo>
                <a:lnTo>
                  <a:pt x="85" y="42"/>
                </a:lnTo>
                <a:lnTo>
                  <a:pt x="87" y="42"/>
                </a:lnTo>
                <a:lnTo>
                  <a:pt x="88" y="42"/>
                </a:lnTo>
                <a:lnTo>
                  <a:pt x="89" y="41"/>
                </a:lnTo>
                <a:lnTo>
                  <a:pt x="90" y="41"/>
                </a:lnTo>
                <a:lnTo>
                  <a:pt x="91" y="41"/>
                </a:lnTo>
                <a:lnTo>
                  <a:pt x="93" y="41"/>
                </a:lnTo>
                <a:lnTo>
                  <a:pt x="94" y="39"/>
                </a:lnTo>
                <a:lnTo>
                  <a:pt x="95" y="39"/>
                </a:lnTo>
                <a:lnTo>
                  <a:pt x="96" y="39"/>
                </a:lnTo>
                <a:lnTo>
                  <a:pt x="98" y="39"/>
                </a:lnTo>
                <a:lnTo>
                  <a:pt x="99" y="39"/>
                </a:lnTo>
                <a:lnTo>
                  <a:pt x="100" y="39"/>
                </a:lnTo>
                <a:lnTo>
                  <a:pt x="101" y="39"/>
                </a:lnTo>
                <a:lnTo>
                  <a:pt x="102" y="39"/>
                </a:lnTo>
                <a:lnTo>
                  <a:pt x="104" y="39"/>
                </a:lnTo>
                <a:lnTo>
                  <a:pt x="105" y="39"/>
                </a:lnTo>
                <a:lnTo>
                  <a:pt x="106" y="39"/>
                </a:lnTo>
                <a:lnTo>
                  <a:pt x="107" y="41"/>
                </a:lnTo>
                <a:lnTo>
                  <a:pt x="109" y="41"/>
                </a:lnTo>
                <a:lnTo>
                  <a:pt x="110" y="41"/>
                </a:lnTo>
                <a:lnTo>
                  <a:pt x="111" y="41"/>
                </a:lnTo>
                <a:lnTo>
                  <a:pt x="112" y="41"/>
                </a:lnTo>
                <a:lnTo>
                  <a:pt x="113" y="41"/>
                </a:lnTo>
                <a:lnTo>
                  <a:pt x="115" y="41"/>
                </a:lnTo>
                <a:lnTo>
                  <a:pt x="116" y="39"/>
                </a:lnTo>
                <a:lnTo>
                  <a:pt x="117" y="39"/>
                </a:lnTo>
                <a:lnTo>
                  <a:pt x="118" y="38"/>
                </a:lnTo>
                <a:lnTo>
                  <a:pt x="119" y="37"/>
                </a:lnTo>
                <a:lnTo>
                  <a:pt x="121" y="36"/>
                </a:lnTo>
                <a:lnTo>
                  <a:pt x="122" y="35"/>
                </a:lnTo>
                <a:lnTo>
                  <a:pt x="123" y="33"/>
                </a:lnTo>
                <a:lnTo>
                  <a:pt x="124" y="31"/>
                </a:lnTo>
                <a:lnTo>
                  <a:pt x="126" y="28"/>
                </a:lnTo>
                <a:lnTo>
                  <a:pt x="127" y="27"/>
                </a:lnTo>
                <a:lnTo>
                  <a:pt x="128" y="25"/>
                </a:lnTo>
                <a:lnTo>
                  <a:pt x="129" y="22"/>
                </a:lnTo>
                <a:lnTo>
                  <a:pt x="130" y="20"/>
                </a:lnTo>
                <a:lnTo>
                  <a:pt x="132" y="18"/>
                </a:lnTo>
                <a:lnTo>
                  <a:pt x="133" y="16"/>
                </a:lnTo>
                <a:lnTo>
                  <a:pt x="134" y="14"/>
                </a:lnTo>
                <a:lnTo>
                  <a:pt x="135" y="11"/>
                </a:lnTo>
                <a:lnTo>
                  <a:pt x="137" y="10"/>
                </a:lnTo>
                <a:lnTo>
                  <a:pt x="138" y="8"/>
                </a:lnTo>
                <a:lnTo>
                  <a:pt x="139" y="7"/>
                </a:lnTo>
                <a:lnTo>
                  <a:pt x="140" y="5"/>
                </a:lnTo>
                <a:lnTo>
                  <a:pt x="141" y="4"/>
                </a:lnTo>
                <a:lnTo>
                  <a:pt x="143" y="3"/>
                </a:lnTo>
                <a:lnTo>
                  <a:pt x="144" y="2"/>
                </a:lnTo>
                <a:lnTo>
                  <a:pt x="145" y="0"/>
                </a:lnTo>
                <a:lnTo>
                  <a:pt x="146" y="0"/>
                </a:lnTo>
                <a:lnTo>
                  <a:pt x="148" y="0"/>
                </a:lnTo>
                <a:lnTo>
                  <a:pt x="149" y="0"/>
                </a:lnTo>
                <a:lnTo>
                  <a:pt x="150" y="0"/>
                </a:lnTo>
                <a:lnTo>
                  <a:pt x="151" y="2"/>
                </a:lnTo>
                <a:lnTo>
                  <a:pt x="152" y="3"/>
                </a:lnTo>
                <a:lnTo>
                  <a:pt x="154" y="4"/>
                </a:lnTo>
                <a:lnTo>
                  <a:pt x="155" y="5"/>
                </a:lnTo>
                <a:lnTo>
                  <a:pt x="156" y="8"/>
                </a:lnTo>
                <a:lnTo>
                  <a:pt x="157" y="10"/>
                </a:lnTo>
                <a:lnTo>
                  <a:pt x="159" y="13"/>
                </a:lnTo>
                <a:lnTo>
                  <a:pt x="160" y="16"/>
                </a:lnTo>
                <a:lnTo>
                  <a:pt x="161" y="20"/>
                </a:lnTo>
                <a:lnTo>
                  <a:pt x="162" y="24"/>
                </a:lnTo>
                <a:lnTo>
                  <a:pt x="163" y="27"/>
                </a:lnTo>
                <a:lnTo>
                  <a:pt x="165" y="32"/>
                </a:lnTo>
                <a:lnTo>
                  <a:pt x="166" y="37"/>
                </a:lnTo>
                <a:lnTo>
                  <a:pt x="167" y="42"/>
                </a:lnTo>
                <a:lnTo>
                  <a:pt x="168" y="47"/>
                </a:lnTo>
                <a:lnTo>
                  <a:pt x="169" y="52"/>
                </a:lnTo>
                <a:lnTo>
                  <a:pt x="171" y="57"/>
                </a:lnTo>
                <a:lnTo>
                  <a:pt x="172" y="63"/>
                </a:lnTo>
                <a:lnTo>
                  <a:pt x="173" y="68"/>
                </a:lnTo>
                <a:lnTo>
                  <a:pt x="174" y="74"/>
                </a:lnTo>
                <a:lnTo>
                  <a:pt x="176" y="80"/>
                </a:lnTo>
                <a:lnTo>
                  <a:pt x="177" y="85"/>
                </a:lnTo>
                <a:lnTo>
                  <a:pt x="178" y="91"/>
                </a:lnTo>
                <a:lnTo>
                  <a:pt x="179" y="96"/>
                </a:lnTo>
                <a:lnTo>
                  <a:pt x="180" y="101"/>
                </a:lnTo>
                <a:lnTo>
                  <a:pt x="182" y="105"/>
                </a:lnTo>
                <a:lnTo>
                  <a:pt x="183" y="111"/>
                </a:lnTo>
                <a:lnTo>
                  <a:pt x="184" y="116"/>
                </a:lnTo>
                <a:lnTo>
                  <a:pt x="185" y="122"/>
                </a:lnTo>
                <a:lnTo>
                  <a:pt x="187" y="127"/>
                </a:lnTo>
                <a:lnTo>
                  <a:pt x="188" y="132"/>
                </a:lnTo>
                <a:lnTo>
                  <a:pt x="189" y="137"/>
                </a:lnTo>
                <a:lnTo>
                  <a:pt x="190" y="141"/>
                </a:lnTo>
                <a:lnTo>
                  <a:pt x="191" y="146"/>
                </a:lnTo>
                <a:lnTo>
                  <a:pt x="193" y="149"/>
                </a:lnTo>
                <a:lnTo>
                  <a:pt x="194" y="154"/>
                </a:lnTo>
                <a:lnTo>
                  <a:pt x="195" y="158"/>
                </a:lnTo>
                <a:lnTo>
                  <a:pt x="196" y="160"/>
                </a:lnTo>
                <a:lnTo>
                  <a:pt x="198" y="164"/>
                </a:lnTo>
                <a:lnTo>
                  <a:pt x="199" y="166"/>
                </a:lnTo>
                <a:lnTo>
                  <a:pt x="200" y="169"/>
                </a:lnTo>
                <a:lnTo>
                  <a:pt x="201" y="171"/>
                </a:lnTo>
                <a:lnTo>
                  <a:pt x="202" y="173"/>
                </a:lnTo>
                <a:lnTo>
                  <a:pt x="204" y="174"/>
                </a:lnTo>
                <a:lnTo>
                  <a:pt x="205" y="175"/>
                </a:lnTo>
                <a:lnTo>
                  <a:pt x="206" y="175"/>
                </a:lnTo>
                <a:lnTo>
                  <a:pt x="207" y="175"/>
                </a:lnTo>
                <a:lnTo>
                  <a:pt x="209" y="175"/>
                </a:lnTo>
                <a:lnTo>
                  <a:pt x="210" y="175"/>
                </a:lnTo>
                <a:lnTo>
                  <a:pt x="211" y="174"/>
                </a:lnTo>
                <a:lnTo>
                  <a:pt x="212" y="174"/>
                </a:lnTo>
                <a:lnTo>
                  <a:pt x="213" y="173"/>
                </a:lnTo>
                <a:lnTo>
                  <a:pt x="215" y="171"/>
                </a:lnTo>
                <a:lnTo>
                  <a:pt x="216" y="170"/>
                </a:lnTo>
                <a:lnTo>
                  <a:pt x="217" y="169"/>
                </a:lnTo>
                <a:lnTo>
                  <a:pt x="218" y="168"/>
                </a:lnTo>
                <a:lnTo>
                  <a:pt x="220" y="166"/>
                </a:lnTo>
                <a:lnTo>
                  <a:pt x="221" y="165"/>
                </a:lnTo>
                <a:lnTo>
                  <a:pt x="222" y="164"/>
                </a:lnTo>
                <a:lnTo>
                  <a:pt x="223" y="163"/>
                </a:lnTo>
                <a:lnTo>
                  <a:pt x="224" y="163"/>
                </a:lnTo>
                <a:lnTo>
                  <a:pt x="226" y="162"/>
                </a:lnTo>
                <a:lnTo>
                  <a:pt x="227" y="160"/>
                </a:lnTo>
                <a:lnTo>
                  <a:pt x="228" y="160"/>
                </a:lnTo>
                <a:lnTo>
                  <a:pt x="229" y="159"/>
                </a:lnTo>
                <a:lnTo>
                  <a:pt x="230" y="159"/>
                </a:lnTo>
                <a:lnTo>
                  <a:pt x="232" y="158"/>
                </a:lnTo>
                <a:lnTo>
                  <a:pt x="233" y="158"/>
                </a:lnTo>
                <a:lnTo>
                  <a:pt x="234" y="157"/>
                </a:lnTo>
                <a:lnTo>
                  <a:pt x="235" y="157"/>
                </a:lnTo>
                <a:lnTo>
                  <a:pt x="237" y="155"/>
                </a:lnTo>
                <a:lnTo>
                  <a:pt x="238" y="155"/>
                </a:lnTo>
                <a:lnTo>
                  <a:pt x="239" y="154"/>
                </a:lnTo>
                <a:lnTo>
                  <a:pt x="240" y="154"/>
                </a:lnTo>
                <a:lnTo>
                  <a:pt x="241" y="153"/>
                </a:lnTo>
                <a:lnTo>
                  <a:pt x="243" y="152"/>
                </a:lnTo>
                <a:lnTo>
                  <a:pt x="244" y="152"/>
                </a:lnTo>
                <a:lnTo>
                  <a:pt x="245" y="151"/>
                </a:lnTo>
                <a:lnTo>
                  <a:pt x="246" y="149"/>
                </a:lnTo>
                <a:lnTo>
                  <a:pt x="248" y="149"/>
                </a:lnTo>
                <a:lnTo>
                  <a:pt x="249" y="148"/>
                </a:lnTo>
                <a:lnTo>
                  <a:pt x="250" y="147"/>
                </a:lnTo>
                <a:lnTo>
                  <a:pt x="251" y="146"/>
                </a:lnTo>
                <a:lnTo>
                  <a:pt x="252" y="144"/>
                </a:lnTo>
                <a:lnTo>
                  <a:pt x="254" y="143"/>
                </a:lnTo>
                <a:lnTo>
                  <a:pt x="255" y="142"/>
                </a:lnTo>
                <a:lnTo>
                  <a:pt x="256" y="141"/>
                </a:lnTo>
                <a:lnTo>
                  <a:pt x="257" y="140"/>
                </a:lnTo>
                <a:lnTo>
                  <a:pt x="259" y="138"/>
                </a:lnTo>
                <a:lnTo>
                  <a:pt x="260" y="136"/>
                </a:lnTo>
                <a:lnTo>
                  <a:pt x="261" y="135"/>
                </a:lnTo>
                <a:lnTo>
                  <a:pt x="262" y="132"/>
                </a:lnTo>
                <a:lnTo>
                  <a:pt x="263" y="131"/>
                </a:lnTo>
                <a:lnTo>
                  <a:pt x="265" y="129"/>
                </a:lnTo>
                <a:lnTo>
                  <a:pt x="266" y="126"/>
                </a:lnTo>
                <a:lnTo>
                  <a:pt x="267" y="124"/>
                </a:lnTo>
                <a:lnTo>
                  <a:pt x="268" y="121"/>
                </a:lnTo>
                <a:lnTo>
                  <a:pt x="270" y="119"/>
                </a:lnTo>
                <a:lnTo>
                  <a:pt x="271" y="116"/>
                </a:lnTo>
                <a:lnTo>
                  <a:pt x="272" y="114"/>
                </a:lnTo>
                <a:lnTo>
                  <a:pt x="273" y="111"/>
                </a:lnTo>
                <a:lnTo>
                  <a:pt x="274" y="108"/>
                </a:lnTo>
                <a:lnTo>
                  <a:pt x="276" y="105"/>
                </a:lnTo>
                <a:lnTo>
                  <a:pt x="277" y="102"/>
                </a:lnTo>
                <a:lnTo>
                  <a:pt x="278" y="101"/>
                </a:lnTo>
                <a:lnTo>
                  <a:pt x="279" y="97"/>
                </a:lnTo>
                <a:lnTo>
                  <a:pt x="280" y="93"/>
                </a:lnTo>
                <a:lnTo>
                  <a:pt x="282" y="91"/>
                </a:lnTo>
                <a:lnTo>
                  <a:pt x="283" y="87"/>
                </a:lnTo>
                <a:lnTo>
                  <a:pt x="284" y="85"/>
                </a:lnTo>
                <a:lnTo>
                  <a:pt x="285" y="81"/>
                </a:lnTo>
                <a:lnTo>
                  <a:pt x="287" y="79"/>
                </a:lnTo>
                <a:lnTo>
                  <a:pt x="288" y="75"/>
                </a:lnTo>
                <a:lnTo>
                  <a:pt x="289" y="72"/>
                </a:lnTo>
                <a:lnTo>
                  <a:pt x="290" y="69"/>
                </a:lnTo>
                <a:lnTo>
                  <a:pt x="291" y="66"/>
                </a:lnTo>
                <a:lnTo>
                  <a:pt x="293" y="64"/>
                </a:lnTo>
                <a:lnTo>
                  <a:pt x="294" y="61"/>
                </a:lnTo>
                <a:lnTo>
                  <a:pt x="295" y="60"/>
                </a:lnTo>
                <a:lnTo>
                  <a:pt x="296" y="58"/>
                </a:lnTo>
                <a:lnTo>
                  <a:pt x="298" y="57"/>
                </a:lnTo>
                <a:lnTo>
                  <a:pt x="299" y="54"/>
                </a:lnTo>
                <a:lnTo>
                  <a:pt x="300" y="53"/>
                </a:lnTo>
                <a:lnTo>
                  <a:pt x="301" y="52"/>
                </a:lnTo>
                <a:lnTo>
                  <a:pt x="302" y="50"/>
                </a:lnTo>
                <a:lnTo>
                  <a:pt x="304" y="50"/>
                </a:lnTo>
                <a:lnTo>
                  <a:pt x="305" y="49"/>
                </a:lnTo>
                <a:lnTo>
                  <a:pt x="306" y="49"/>
                </a:lnTo>
                <a:lnTo>
                  <a:pt x="307" y="48"/>
                </a:lnTo>
                <a:lnTo>
                  <a:pt x="309" y="48"/>
                </a:lnTo>
                <a:lnTo>
                  <a:pt x="310" y="48"/>
                </a:lnTo>
                <a:lnTo>
                  <a:pt x="311" y="48"/>
                </a:lnTo>
                <a:lnTo>
                  <a:pt x="312" y="48"/>
                </a:lnTo>
                <a:lnTo>
                  <a:pt x="313" y="48"/>
                </a:lnTo>
                <a:lnTo>
                  <a:pt x="315" y="47"/>
                </a:lnTo>
                <a:lnTo>
                  <a:pt x="316" y="47"/>
                </a:lnTo>
                <a:lnTo>
                  <a:pt x="317" y="47"/>
                </a:lnTo>
                <a:lnTo>
                  <a:pt x="318" y="47"/>
                </a:lnTo>
                <a:lnTo>
                  <a:pt x="320" y="47"/>
                </a:lnTo>
                <a:lnTo>
                  <a:pt x="321" y="47"/>
                </a:lnTo>
                <a:lnTo>
                  <a:pt x="322" y="47"/>
                </a:lnTo>
                <a:lnTo>
                  <a:pt x="323" y="47"/>
                </a:lnTo>
                <a:lnTo>
                  <a:pt x="324" y="48"/>
                </a:lnTo>
                <a:lnTo>
                  <a:pt x="326" y="48"/>
                </a:lnTo>
                <a:lnTo>
                  <a:pt x="327" y="48"/>
                </a:lnTo>
                <a:lnTo>
                  <a:pt x="328" y="48"/>
                </a:lnTo>
                <a:lnTo>
                  <a:pt x="329" y="48"/>
                </a:lnTo>
                <a:lnTo>
                  <a:pt x="331" y="48"/>
                </a:lnTo>
                <a:lnTo>
                  <a:pt x="332" y="49"/>
                </a:lnTo>
                <a:lnTo>
                  <a:pt x="333" y="49"/>
                </a:lnTo>
                <a:lnTo>
                  <a:pt x="334" y="49"/>
                </a:lnTo>
                <a:lnTo>
                  <a:pt x="335" y="49"/>
                </a:lnTo>
                <a:lnTo>
                  <a:pt x="337" y="50"/>
                </a:lnTo>
                <a:lnTo>
                  <a:pt x="338" y="50"/>
                </a:lnTo>
                <a:lnTo>
                  <a:pt x="339" y="50"/>
                </a:lnTo>
                <a:lnTo>
                  <a:pt x="340" y="50"/>
                </a:lnTo>
                <a:lnTo>
                  <a:pt x="341" y="52"/>
                </a:lnTo>
                <a:lnTo>
                  <a:pt x="343" y="52"/>
                </a:lnTo>
                <a:lnTo>
                  <a:pt x="344" y="52"/>
                </a:lnTo>
                <a:lnTo>
                  <a:pt x="345" y="52"/>
                </a:lnTo>
                <a:lnTo>
                  <a:pt x="346" y="52"/>
                </a:lnTo>
                <a:lnTo>
                  <a:pt x="348" y="52"/>
                </a:lnTo>
                <a:lnTo>
                  <a:pt x="349" y="52"/>
                </a:lnTo>
                <a:lnTo>
                  <a:pt x="350" y="52"/>
                </a:lnTo>
                <a:lnTo>
                  <a:pt x="351" y="52"/>
                </a:lnTo>
                <a:lnTo>
                  <a:pt x="352" y="52"/>
                </a:lnTo>
                <a:lnTo>
                  <a:pt x="354" y="52"/>
                </a:lnTo>
                <a:lnTo>
                  <a:pt x="355" y="52"/>
                </a:lnTo>
                <a:lnTo>
                  <a:pt x="356" y="52"/>
                </a:lnTo>
                <a:lnTo>
                  <a:pt x="357" y="50"/>
                </a:lnTo>
                <a:lnTo>
                  <a:pt x="359" y="50"/>
                </a:lnTo>
                <a:lnTo>
                  <a:pt x="360" y="50"/>
                </a:lnTo>
                <a:lnTo>
                  <a:pt x="361" y="49"/>
                </a:lnTo>
                <a:lnTo>
                  <a:pt x="362" y="49"/>
                </a:lnTo>
                <a:lnTo>
                  <a:pt x="363" y="49"/>
                </a:lnTo>
                <a:lnTo>
                  <a:pt x="365" y="48"/>
                </a:lnTo>
                <a:lnTo>
                  <a:pt x="366" y="48"/>
                </a:lnTo>
                <a:lnTo>
                  <a:pt x="367" y="48"/>
                </a:lnTo>
                <a:lnTo>
                  <a:pt x="368" y="48"/>
                </a:lnTo>
                <a:lnTo>
                  <a:pt x="370" y="47"/>
                </a:lnTo>
                <a:lnTo>
                  <a:pt x="371" y="47"/>
                </a:lnTo>
                <a:lnTo>
                  <a:pt x="372" y="47"/>
                </a:lnTo>
                <a:lnTo>
                  <a:pt x="373" y="47"/>
                </a:lnTo>
                <a:lnTo>
                  <a:pt x="374" y="47"/>
                </a:lnTo>
                <a:lnTo>
                  <a:pt x="376" y="47"/>
                </a:lnTo>
                <a:lnTo>
                  <a:pt x="377" y="46"/>
                </a:lnTo>
                <a:lnTo>
                  <a:pt x="378" y="46"/>
                </a:lnTo>
                <a:lnTo>
                  <a:pt x="379" y="46"/>
                </a:lnTo>
                <a:lnTo>
                  <a:pt x="381" y="46"/>
                </a:lnTo>
                <a:lnTo>
                  <a:pt x="382" y="44"/>
                </a:lnTo>
                <a:lnTo>
                  <a:pt x="383" y="44"/>
                </a:lnTo>
                <a:lnTo>
                  <a:pt x="384" y="44"/>
                </a:lnTo>
                <a:lnTo>
                  <a:pt x="385" y="43"/>
                </a:lnTo>
                <a:lnTo>
                  <a:pt x="387" y="43"/>
                </a:lnTo>
                <a:lnTo>
                  <a:pt x="388" y="43"/>
                </a:lnTo>
                <a:lnTo>
                  <a:pt x="389" y="42"/>
                </a:lnTo>
                <a:lnTo>
                  <a:pt x="390" y="42"/>
                </a:lnTo>
                <a:lnTo>
                  <a:pt x="392" y="42"/>
                </a:lnTo>
                <a:lnTo>
                  <a:pt x="393" y="41"/>
                </a:lnTo>
                <a:lnTo>
                  <a:pt x="394" y="41"/>
                </a:lnTo>
                <a:lnTo>
                  <a:pt x="395" y="41"/>
                </a:lnTo>
                <a:lnTo>
                  <a:pt x="396" y="39"/>
                </a:lnTo>
                <a:lnTo>
                  <a:pt x="398" y="39"/>
                </a:lnTo>
                <a:lnTo>
                  <a:pt x="399" y="39"/>
                </a:lnTo>
                <a:lnTo>
                  <a:pt x="400" y="38"/>
                </a:lnTo>
                <a:lnTo>
                  <a:pt x="401" y="38"/>
                </a:lnTo>
                <a:lnTo>
                  <a:pt x="402" y="38"/>
                </a:lnTo>
                <a:lnTo>
                  <a:pt x="404" y="38"/>
                </a:lnTo>
                <a:lnTo>
                  <a:pt x="405" y="38"/>
                </a:lnTo>
                <a:lnTo>
                  <a:pt x="406" y="38"/>
                </a:lnTo>
                <a:lnTo>
                  <a:pt x="407" y="38"/>
                </a:lnTo>
                <a:lnTo>
                  <a:pt x="409" y="38"/>
                </a:lnTo>
                <a:lnTo>
                  <a:pt x="410" y="38"/>
                </a:lnTo>
                <a:lnTo>
                  <a:pt x="411" y="38"/>
                </a:lnTo>
                <a:lnTo>
                  <a:pt x="412" y="38"/>
                </a:lnTo>
                <a:lnTo>
                  <a:pt x="413" y="39"/>
                </a:lnTo>
                <a:lnTo>
                  <a:pt x="415" y="39"/>
                </a:lnTo>
                <a:lnTo>
                  <a:pt x="416" y="39"/>
                </a:lnTo>
                <a:lnTo>
                  <a:pt x="417" y="39"/>
                </a:lnTo>
                <a:lnTo>
                  <a:pt x="418" y="39"/>
                </a:lnTo>
                <a:lnTo>
                  <a:pt x="420" y="39"/>
                </a:lnTo>
                <a:lnTo>
                  <a:pt x="421" y="39"/>
                </a:lnTo>
                <a:lnTo>
                  <a:pt x="422" y="39"/>
                </a:lnTo>
                <a:lnTo>
                  <a:pt x="423" y="39"/>
                </a:lnTo>
                <a:lnTo>
                  <a:pt x="424" y="39"/>
                </a:lnTo>
                <a:lnTo>
                  <a:pt x="426" y="39"/>
                </a:lnTo>
                <a:lnTo>
                  <a:pt x="427" y="41"/>
                </a:lnTo>
                <a:lnTo>
                  <a:pt x="428" y="41"/>
                </a:lnTo>
                <a:lnTo>
                  <a:pt x="429" y="41"/>
                </a:lnTo>
                <a:lnTo>
                  <a:pt x="431" y="42"/>
                </a:lnTo>
                <a:lnTo>
                  <a:pt x="432" y="42"/>
                </a:lnTo>
                <a:lnTo>
                  <a:pt x="433" y="42"/>
                </a:lnTo>
                <a:lnTo>
                  <a:pt x="434" y="43"/>
                </a:lnTo>
                <a:lnTo>
                  <a:pt x="435" y="43"/>
                </a:lnTo>
                <a:lnTo>
                  <a:pt x="437" y="44"/>
                </a:lnTo>
                <a:lnTo>
                  <a:pt x="438" y="44"/>
                </a:lnTo>
                <a:lnTo>
                  <a:pt x="439" y="46"/>
                </a:lnTo>
                <a:lnTo>
                  <a:pt x="440" y="46"/>
                </a:lnTo>
                <a:lnTo>
                  <a:pt x="442" y="46"/>
                </a:lnTo>
                <a:lnTo>
                  <a:pt x="443" y="47"/>
                </a:lnTo>
                <a:lnTo>
                  <a:pt x="444" y="47"/>
                </a:lnTo>
                <a:lnTo>
                  <a:pt x="445" y="47"/>
                </a:lnTo>
                <a:lnTo>
                  <a:pt x="446" y="47"/>
                </a:lnTo>
                <a:lnTo>
                  <a:pt x="448" y="48"/>
                </a:lnTo>
                <a:lnTo>
                  <a:pt x="449" y="48"/>
                </a:lnTo>
                <a:lnTo>
                  <a:pt x="450" y="48"/>
                </a:lnTo>
                <a:lnTo>
                  <a:pt x="451" y="48"/>
                </a:lnTo>
                <a:lnTo>
                  <a:pt x="452" y="48"/>
                </a:lnTo>
                <a:lnTo>
                  <a:pt x="454" y="48"/>
                </a:lnTo>
                <a:lnTo>
                  <a:pt x="455" y="49"/>
                </a:lnTo>
                <a:lnTo>
                  <a:pt x="456" y="49"/>
                </a:lnTo>
                <a:lnTo>
                  <a:pt x="457" y="49"/>
                </a:lnTo>
                <a:lnTo>
                  <a:pt x="459" y="49"/>
                </a:lnTo>
                <a:lnTo>
                  <a:pt x="460" y="49"/>
                </a:lnTo>
                <a:lnTo>
                  <a:pt x="461" y="50"/>
                </a:lnTo>
                <a:lnTo>
                  <a:pt x="462" y="50"/>
                </a:lnTo>
                <a:lnTo>
                  <a:pt x="463" y="50"/>
                </a:lnTo>
                <a:lnTo>
                  <a:pt x="465" y="50"/>
                </a:lnTo>
                <a:lnTo>
                  <a:pt x="466" y="52"/>
                </a:lnTo>
                <a:lnTo>
                  <a:pt x="467" y="52"/>
                </a:lnTo>
                <a:lnTo>
                  <a:pt x="468" y="52"/>
                </a:lnTo>
                <a:lnTo>
                  <a:pt x="470" y="52"/>
                </a:lnTo>
                <a:lnTo>
                  <a:pt x="471" y="53"/>
                </a:lnTo>
                <a:lnTo>
                  <a:pt x="472" y="53"/>
                </a:lnTo>
                <a:lnTo>
                  <a:pt x="473" y="53"/>
                </a:lnTo>
                <a:lnTo>
                  <a:pt x="474" y="53"/>
                </a:lnTo>
                <a:lnTo>
                  <a:pt x="476" y="53"/>
                </a:lnTo>
                <a:lnTo>
                  <a:pt x="477" y="53"/>
                </a:lnTo>
                <a:lnTo>
                  <a:pt x="478" y="53"/>
                </a:lnTo>
                <a:lnTo>
                  <a:pt x="479" y="53"/>
                </a:lnTo>
                <a:lnTo>
                  <a:pt x="481" y="53"/>
                </a:lnTo>
                <a:lnTo>
                  <a:pt x="482" y="54"/>
                </a:lnTo>
                <a:lnTo>
                  <a:pt x="483" y="54"/>
                </a:lnTo>
                <a:lnTo>
                  <a:pt x="484" y="54"/>
                </a:lnTo>
                <a:lnTo>
                  <a:pt x="485" y="54"/>
                </a:lnTo>
                <a:lnTo>
                  <a:pt x="487" y="54"/>
                </a:lnTo>
                <a:lnTo>
                  <a:pt x="488" y="55"/>
                </a:lnTo>
                <a:lnTo>
                  <a:pt x="489" y="55"/>
                </a:lnTo>
                <a:lnTo>
                  <a:pt x="490" y="55"/>
                </a:lnTo>
                <a:lnTo>
                  <a:pt x="492" y="57"/>
                </a:lnTo>
                <a:lnTo>
                  <a:pt x="493" y="57"/>
                </a:lnTo>
                <a:lnTo>
                  <a:pt x="494" y="58"/>
                </a:lnTo>
                <a:lnTo>
                  <a:pt x="495" y="58"/>
                </a:lnTo>
                <a:lnTo>
                  <a:pt x="496" y="59"/>
                </a:lnTo>
                <a:lnTo>
                  <a:pt x="498" y="59"/>
                </a:lnTo>
                <a:lnTo>
                  <a:pt x="499" y="60"/>
                </a:lnTo>
                <a:lnTo>
                  <a:pt x="500" y="60"/>
                </a:lnTo>
                <a:lnTo>
                  <a:pt x="501" y="61"/>
                </a:lnTo>
                <a:lnTo>
                  <a:pt x="503" y="61"/>
                </a:lnTo>
                <a:lnTo>
                  <a:pt x="504" y="63"/>
                </a:lnTo>
                <a:lnTo>
                  <a:pt x="505" y="63"/>
                </a:lnTo>
                <a:lnTo>
                  <a:pt x="506" y="64"/>
                </a:lnTo>
                <a:lnTo>
                  <a:pt x="507" y="64"/>
                </a:lnTo>
                <a:lnTo>
                  <a:pt x="509" y="65"/>
                </a:lnTo>
                <a:lnTo>
                  <a:pt x="510" y="65"/>
                </a:lnTo>
                <a:lnTo>
                  <a:pt x="511" y="66"/>
                </a:lnTo>
                <a:lnTo>
                  <a:pt x="512" y="66"/>
                </a:lnTo>
                <a:lnTo>
                  <a:pt x="513" y="68"/>
                </a:lnTo>
                <a:lnTo>
                  <a:pt x="515" y="68"/>
                </a:lnTo>
                <a:lnTo>
                  <a:pt x="516" y="69"/>
                </a:lnTo>
                <a:lnTo>
                  <a:pt x="517" y="69"/>
                </a:lnTo>
                <a:lnTo>
                  <a:pt x="518" y="70"/>
                </a:lnTo>
                <a:lnTo>
                  <a:pt x="520" y="70"/>
                </a:lnTo>
                <a:lnTo>
                  <a:pt x="521" y="71"/>
                </a:lnTo>
                <a:lnTo>
                  <a:pt x="522" y="72"/>
                </a:lnTo>
                <a:lnTo>
                  <a:pt x="523" y="72"/>
                </a:lnTo>
                <a:lnTo>
                  <a:pt x="524" y="74"/>
                </a:lnTo>
                <a:lnTo>
                  <a:pt x="526" y="74"/>
                </a:lnTo>
                <a:lnTo>
                  <a:pt x="527" y="75"/>
                </a:lnTo>
                <a:lnTo>
                  <a:pt x="528" y="76"/>
                </a:lnTo>
                <a:lnTo>
                  <a:pt x="529" y="76"/>
                </a:lnTo>
                <a:lnTo>
                  <a:pt x="531" y="77"/>
                </a:lnTo>
                <a:lnTo>
                  <a:pt x="532" y="77"/>
                </a:lnTo>
                <a:lnTo>
                  <a:pt x="533" y="77"/>
                </a:lnTo>
                <a:lnTo>
                  <a:pt x="534" y="79"/>
                </a:lnTo>
                <a:lnTo>
                  <a:pt x="535" y="79"/>
                </a:lnTo>
                <a:lnTo>
                  <a:pt x="537" y="79"/>
                </a:lnTo>
                <a:lnTo>
                  <a:pt x="538" y="80"/>
                </a:lnTo>
                <a:lnTo>
                  <a:pt x="539" y="80"/>
                </a:lnTo>
                <a:lnTo>
                  <a:pt x="540" y="80"/>
                </a:lnTo>
                <a:lnTo>
                  <a:pt x="542" y="81"/>
                </a:lnTo>
                <a:lnTo>
                  <a:pt x="543" y="81"/>
                </a:lnTo>
                <a:lnTo>
                  <a:pt x="544" y="81"/>
                </a:lnTo>
                <a:lnTo>
                  <a:pt x="545" y="81"/>
                </a:lnTo>
                <a:lnTo>
                  <a:pt x="546" y="81"/>
                </a:lnTo>
                <a:lnTo>
                  <a:pt x="548" y="82"/>
                </a:lnTo>
                <a:lnTo>
                  <a:pt x="549" y="82"/>
                </a:lnTo>
                <a:lnTo>
                  <a:pt x="550" y="82"/>
                </a:lnTo>
                <a:lnTo>
                  <a:pt x="551" y="82"/>
                </a:lnTo>
                <a:lnTo>
                  <a:pt x="553" y="82"/>
                </a:lnTo>
                <a:lnTo>
                  <a:pt x="554" y="82"/>
                </a:lnTo>
                <a:lnTo>
                  <a:pt x="555" y="82"/>
                </a:lnTo>
                <a:lnTo>
                  <a:pt x="556" y="82"/>
                </a:lnTo>
                <a:lnTo>
                  <a:pt x="557" y="82"/>
                </a:lnTo>
                <a:lnTo>
                  <a:pt x="559" y="82"/>
                </a:lnTo>
                <a:lnTo>
                  <a:pt x="560" y="82"/>
                </a:lnTo>
                <a:lnTo>
                  <a:pt x="561" y="82"/>
                </a:lnTo>
                <a:lnTo>
                  <a:pt x="562" y="82"/>
                </a:lnTo>
                <a:lnTo>
                  <a:pt x="563" y="82"/>
                </a:lnTo>
                <a:lnTo>
                  <a:pt x="565" y="82"/>
                </a:lnTo>
                <a:lnTo>
                  <a:pt x="566" y="82"/>
                </a:lnTo>
                <a:lnTo>
                  <a:pt x="567" y="82"/>
                </a:lnTo>
                <a:lnTo>
                  <a:pt x="568" y="82"/>
                </a:lnTo>
                <a:lnTo>
                  <a:pt x="570" y="83"/>
                </a:lnTo>
                <a:lnTo>
                  <a:pt x="571" y="83"/>
                </a:lnTo>
                <a:lnTo>
                  <a:pt x="572" y="85"/>
                </a:lnTo>
                <a:lnTo>
                  <a:pt x="573" y="85"/>
                </a:lnTo>
                <a:lnTo>
                  <a:pt x="574" y="86"/>
                </a:lnTo>
                <a:lnTo>
                  <a:pt x="576" y="86"/>
                </a:lnTo>
                <a:lnTo>
                  <a:pt x="577" y="87"/>
                </a:lnTo>
                <a:lnTo>
                  <a:pt x="578" y="88"/>
                </a:lnTo>
                <a:lnTo>
                  <a:pt x="579" y="88"/>
                </a:lnTo>
                <a:lnTo>
                  <a:pt x="581" y="90"/>
                </a:lnTo>
                <a:lnTo>
                  <a:pt x="582" y="91"/>
                </a:lnTo>
                <a:lnTo>
                  <a:pt x="583" y="91"/>
                </a:lnTo>
                <a:lnTo>
                  <a:pt x="584" y="92"/>
                </a:lnTo>
                <a:lnTo>
                  <a:pt x="585" y="92"/>
                </a:lnTo>
                <a:lnTo>
                  <a:pt x="587" y="92"/>
                </a:lnTo>
                <a:lnTo>
                  <a:pt x="588" y="93"/>
                </a:lnTo>
                <a:lnTo>
                  <a:pt x="589" y="93"/>
                </a:lnTo>
                <a:lnTo>
                  <a:pt x="590" y="93"/>
                </a:lnTo>
                <a:lnTo>
                  <a:pt x="592" y="92"/>
                </a:lnTo>
                <a:lnTo>
                  <a:pt x="593" y="92"/>
                </a:lnTo>
                <a:lnTo>
                  <a:pt x="594" y="92"/>
                </a:lnTo>
                <a:lnTo>
                  <a:pt x="595" y="92"/>
                </a:lnTo>
                <a:lnTo>
                  <a:pt x="596" y="91"/>
                </a:lnTo>
                <a:lnTo>
                  <a:pt x="598" y="91"/>
                </a:lnTo>
                <a:lnTo>
                  <a:pt x="599" y="91"/>
                </a:lnTo>
                <a:lnTo>
                  <a:pt x="600" y="90"/>
                </a:lnTo>
                <a:lnTo>
                  <a:pt x="601" y="90"/>
                </a:lnTo>
                <a:lnTo>
                  <a:pt x="603" y="88"/>
                </a:lnTo>
                <a:lnTo>
                  <a:pt x="604" y="88"/>
                </a:lnTo>
                <a:lnTo>
                  <a:pt x="605" y="88"/>
                </a:lnTo>
                <a:lnTo>
                  <a:pt x="606" y="87"/>
                </a:lnTo>
                <a:lnTo>
                  <a:pt x="607" y="87"/>
                </a:lnTo>
                <a:lnTo>
                  <a:pt x="609" y="87"/>
                </a:lnTo>
                <a:lnTo>
                  <a:pt x="610" y="87"/>
                </a:lnTo>
                <a:lnTo>
                  <a:pt x="611" y="87"/>
                </a:lnTo>
                <a:lnTo>
                  <a:pt x="612" y="87"/>
                </a:lnTo>
                <a:lnTo>
                  <a:pt x="614" y="87"/>
                </a:lnTo>
                <a:lnTo>
                  <a:pt x="615" y="87"/>
                </a:lnTo>
                <a:lnTo>
                  <a:pt x="616" y="87"/>
                </a:lnTo>
                <a:lnTo>
                  <a:pt x="617" y="87"/>
                </a:lnTo>
                <a:lnTo>
                  <a:pt x="618" y="87"/>
                </a:lnTo>
                <a:lnTo>
                  <a:pt x="620" y="87"/>
                </a:lnTo>
                <a:lnTo>
                  <a:pt x="621" y="87"/>
                </a:lnTo>
                <a:lnTo>
                  <a:pt x="622" y="87"/>
                </a:lnTo>
                <a:lnTo>
                  <a:pt x="623" y="87"/>
                </a:lnTo>
                <a:lnTo>
                  <a:pt x="624" y="87"/>
                </a:lnTo>
                <a:lnTo>
                  <a:pt x="626" y="88"/>
                </a:lnTo>
                <a:lnTo>
                  <a:pt x="627" y="88"/>
                </a:lnTo>
                <a:lnTo>
                  <a:pt x="628" y="88"/>
                </a:lnTo>
                <a:lnTo>
                  <a:pt x="629" y="90"/>
                </a:lnTo>
                <a:lnTo>
                  <a:pt x="631" y="90"/>
                </a:lnTo>
                <a:lnTo>
                  <a:pt x="632" y="90"/>
                </a:lnTo>
                <a:lnTo>
                  <a:pt x="633" y="91"/>
                </a:lnTo>
                <a:lnTo>
                  <a:pt x="634" y="92"/>
                </a:lnTo>
                <a:lnTo>
                  <a:pt x="635" y="92"/>
                </a:lnTo>
                <a:lnTo>
                  <a:pt x="637" y="93"/>
                </a:lnTo>
                <a:lnTo>
                  <a:pt x="638" y="93"/>
                </a:lnTo>
                <a:lnTo>
                  <a:pt x="639" y="94"/>
                </a:lnTo>
                <a:lnTo>
                  <a:pt x="640" y="96"/>
                </a:lnTo>
                <a:lnTo>
                  <a:pt x="642" y="97"/>
                </a:lnTo>
                <a:lnTo>
                  <a:pt x="643" y="97"/>
                </a:lnTo>
                <a:lnTo>
                  <a:pt x="644" y="98"/>
                </a:lnTo>
                <a:lnTo>
                  <a:pt x="645" y="99"/>
                </a:lnTo>
                <a:lnTo>
                  <a:pt x="646" y="101"/>
                </a:lnTo>
                <a:lnTo>
                  <a:pt x="648" y="101"/>
                </a:lnTo>
                <a:lnTo>
                  <a:pt x="649" y="101"/>
                </a:lnTo>
                <a:lnTo>
                  <a:pt x="650" y="101"/>
                </a:lnTo>
                <a:lnTo>
                  <a:pt x="651" y="101"/>
                </a:lnTo>
                <a:lnTo>
                  <a:pt x="653" y="101"/>
                </a:lnTo>
                <a:lnTo>
                  <a:pt x="654" y="102"/>
                </a:lnTo>
                <a:lnTo>
                  <a:pt x="655" y="102"/>
                </a:lnTo>
                <a:lnTo>
                  <a:pt x="656" y="102"/>
                </a:lnTo>
                <a:lnTo>
                  <a:pt x="657" y="102"/>
                </a:lnTo>
                <a:lnTo>
                  <a:pt x="659" y="102"/>
                </a:lnTo>
                <a:lnTo>
                  <a:pt x="660" y="102"/>
                </a:lnTo>
                <a:lnTo>
                  <a:pt x="661" y="101"/>
                </a:lnTo>
                <a:lnTo>
                  <a:pt x="662" y="101"/>
                </a:lnTo>
                <a:lnTo>
                  <a:pt x="664" y="101"/>
                </a:lnTo>
                <a:lnTo>
                  <a:pt x="665" y="101"/>
                </a:lnTo>
                <a:lnTo>
                  <a:pt x="666" y="101"/>
                </a:lnTo>
                <a:lnTo>
                  <a:pt x="667" y="101"/>
                </a:lnTo>
                <a:lnTo>
                  <a:pt x="668" y="101"/>
                </a:lnTo>
                <a:lnTo>
                  <a:pt x="670" y="99"/>
                </a:lnTo>
                <a:lnTo>
                  <a:pt x="671" y="99"/>
                </a:lnTo>
                <a:lnTo>
                  <a:pt x="672" y="98"/>
                </a:lnTo>
              </a:path>
            </a:pathLst>
          </a:custGeom>
          <a:noFill/>
          <a:ln w="25400">
            <a:solidFill>
              <a:srgbClr val="008000"/>
            </a:solidFill>
            <a:prstDash val="solid"/>
            <a:round/>
            <a:headEnd/>
            <a:tailEnd/>
          </a:ln>
        </p:spPr>
        <p:txBody>
          <a:bodyPr/>
          <a:lstStyle/>
          <a:p>
            <a:endParaRPr lang="zh-CN" altLang="en-US"/>
          </a:p>
        </p:txBody>
      </p:sp>
      <p:sp>
        <p:nvSpPr>
          <p:cNvPr id="1301815" name="Rectangle 311"/>
          <p:cNvSpPr>
            <a:spLocks noChangeArrowheads="1"/>
          </p:cNvSpPr>
          <p:nvPr/>
        </p:nvSpPr>
        <p:spPr bwMode="auto">
          <a:xfrm>
            <a:off x="5257800" y="1936750"/>
            <a:ext cx="177800" cy="182563"/>
          </a:xfrm>
          <a:prstGeom prst="rect">
            <a:avLst/>
          </a:prstGeom>
          <a:noFill/>
          <a:ln w="25400">
            <a:noFill/>
            <a:miter lim="800000"/>
            <a:headEnd/>
            <a:tailEnd/>
          </a:ln>
        </p:spPr>
        <p:txBody>
          <a:bodyPr wrap="none" lIns="0" tIns="0" rIns="0" bIns="0">
            <a:spAutoFit/>
          </a:bodyPr>
          <a:lstStyle/>
          <a:p>
            <a:r>
              <a:rPr kumimoji="1" lang="en-US" altLang="zh-CN" sz="1200"/>
              <a:t>F2</a:t>
            </a:r>
            <a:endParaRPr kumimoji="1" lang="en-US" altLang="zh-CN" sz="1200">
              <a:latin typeface="Times New Roman" pitchFamily="18" charset="0"/>
            </a:endParaRPr>
          </a:p>
        </p:txBody>
      </p:sp>
      <p:sp>
        <p:nvSpPr>
          <p:cNvPr id="1301816" name="Rectangle 312"/>
          <p:cNvSpPr>
            <a:spLocks noChangeArrowheads="1"/>
          </p:cNvSpPr>
          <p:nvPr/>
        </p:nvSpPr>
        <p:spPr bwMode="auto">
          <a:xfrm>
            <a:off x="5886450" y="1951038"/>
            <a:ext cx="134938" cy="30162"/>
          </a:xfrm>
          <a:prstGeom prst="rect">
            <a:avLst/>
          </a:prstGeom>
          <a:noFill/>
          <a:ln w="25400">
            <a:noFill/>
            <a:miter lim="800000"/>
            <a:headEnd/>
            <a:tailEnd/>
          </a:ln>
        </p:spPr>
        <p:txBody>
          <a:bodyPr wrap="none" lIns="0" tIns="0" rIns="0" bIns="0">
            <a:spAutoFit/>
          </a:bodyPr>
          <a:lstStyle/>
          <a:p>
            <a:r>
              <a:rPr kumimoji="1" lang="en-US" altLang="zh-CN" sz="200">
                <a:latin typeface="Small Fonts" charset="0"/>
              </a:rPr>
              <a:t>Electrode: F2</a:t>
            </a:r>
            <a:endParaRPr kumimoji="1" lang="en-US" altLang="zh-CN" sz="2400">
              <a:latin typeface="Times New Roman" pitchFamily="18" charset="0"/>
            </a:endParaRPr>
          </a:p>
        </p:txBody>
      </p:sp>
      <p:sp>
        <p:nvSpPr>
          <p:cNvPr id="1301817" name="Line 313"/>
          <p:cNvSpPr>
            <a:spLocks noChangeShapeType="1"/>
          </p:cNvSpPr>
          <p:nvPr/>
        </p:nvSpPr>
        <p:spPr bwMode="auto">
          <a:xfrm>
            <a:off x="6694488" y="2386013"/>
            <a:ext cx="1012825" cy="1587"/>
          </a:xfrm>
          <a:prstGeom prst="line">
            <a:avLst/>
          </a:prstGeom>
          <a:noFill/>
          <a:ln w="25400">
            <a:solidFill>
              <a:srgbClr val="400040"/>
            </a:solidFill>
            <a:round/>
            <a:headEnd/>
            <a:tailEnd/>
          </a:ln>
        </p:spPr>
        <p:txBody>
          <a:bodyPr/>
          <a:lstStyle/>
          <a:p>
            <a:endParaRPr lang="zh-CN" altLang="en-US"/>
          </a:p>
        </p:txBody>
      </p:sp>
      <p:sp>
        <p:nvSpPr>
          <p:cNvPr id="1301818" name="Line 314"/>
          <p:cNvSpPr>
            <a:spLocks noChangeShapeType="1"/>
          </p:cNvSpPr>
          <p:nvPr/>
        </p:nvSpPr>
        <p:spPr bwMode="auto">
          <a:xfrm>
            <a:off x="6794500" y="2205038"/>
            <a:ext cx="1588" cy="544512"/>
          </a:xfrm>
          <a:prstGeom prst="line">
            <a:avLst/>
          </a:prstGeom>
          <a:noFill/>
          <a:ln w="25400">
            <a:solidFill>
              <a:srgbClr val="400040"/>
            </a:solidFill>
            <a:round/>
            <a:headEnd/>
            <a:tailEnd/>
          </a:ln>
        </p:spPr>
        <p:txBody>
          <a:bodyPr/>
          <a:lstStyle/>
          <a:p>
            <a:endParaRPr lang="zh-CN" altLang="en-US"/>
          </a:p>
        </p:txBody>
      </p:sp>
      <p:sp>
        <p:nvSpPr>
          <p:cNvPr id="1301819" name="Rectangle 315"/>
          <p:cNvSpPr>
            <a:spLocks noChangeArrowheads="1"/>
          </p:cNvSpPr>
          <p:nvPr/>
        </p:nvSpPr>
        <p:spPr bwMode="auto">
          <a:xfrm>
            <a:off x="7219950" y="2808288"/>
            <a:ext cx="50800" cy="46037"/>
          </a:xfrm>
          <a:prstGeom prst="rect">
            <a:avLst/>
          </a:prstGeom>
          <a:noFill/>
          <a:ln w="25400">
            <a:noFill/>
            <a:miter lim="800000"/>
            <a:headEnd/>
            <a:tailEnd/>
          </a:ln>
        </p:spPr>
        <p:txBody>
          <a:bodyPr wrap="none" lIns="0" tIns="0" rIns="0" bIns="0">
            <a:spAutoFit/>
          </a:bodyPr>
          <a:lstStyle/>
          <a:p>
            <a:r>
              <a:rPr kumimoji="1" lang="en-US" altLang="zh-CN" sz="300"/>
              <a:t>ms</a:t>
            </a:r>
            <a:endParaRPr kumimoji="1" lang="en-US" altLang="zh-CN" sz="2400">
              <a:latin typeface="Times New Roman" pitchFamily="18" charset="0"/>
            </a:endParaRPr>
          </a:p>
        </p:txBody>
      </p:sp>
      <p:sp>
        <p:nvSpPr>
          <p:cNvPr id="1301820" name="Line 316"/>
          <p:cNvSpPr>
            <a:spLocks noChangeShapeType="1"/>
          </p:cNvSpPr>
          <p:nvPr/>
        </p:nvSpPr>
        <p:spPr bwMode="auto">
          <a:xfrm flipV="1">
            <a:off x="6694488" y="2368550"/>
            <a:ext cx="1587" cy="36513"/>
          </a:xfrm>
          <a:prstGeom prst="line">
            <a:avLst/>
          </a:prstGeom>
          <a:noFill/>
          <a:ln w="25400">
            <a:solidFill>
              <a:srgbClr val="400040"/>
            </a:solidFill>
            <a:round/>
            <a:headEnd/>
            <a:tailEnd/>
          </a:ln>
        </p:spPr>
        <p:txBody>
          <a:bodyPr/>
          <a:lstStyle/>
          <a:p>
            <a:endParaRPr lang="zh-CN" altLang="en-US"/>
          </a:p>
        </p:txBody>
      </p:sp>
      <p:sp>
        <p:nvSpPr>
          <p:cNvPr id="1301821" name="Rectangle 317"/>
          <p:cNvSpPr>
            <a:spLocks noChangeArrowheads="1"/>
          </p:cNvSpPr>
          <p:nvPr/>
        </p:nvSpPr>
        <p:spPr bwMode="auto">
          <a:xfrm>
            <a:off x="6651625" y="2406650"/>
            <a:ext cx="106363" cy="46038"/>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1822" name="Line 318"/>
          <p:cNvSpPr>
            <a:spLocks noChangeShapeType="1"/>
          </p:cNvSpPr>
          <p:nvPr/>
        </p:nvSpPr>
        <p:spPr bwMode="auto">
          <a:xfrm flipV="1">
            <a:off x="6794500" y="2368550"/>
            <a:ext cx="1588" cy="36513"/>
          </a:xfrm>
          <a:prstGeom prst="line">
            <a:avLst/>
          </a:prstGeom>
          <a:noFill/>
          <a:ln w="25400">
            <a:solidFill>
              <a:srgbClr val="400040"/>
            </a:solidFill>
            <a:round/>
            <a:headEnd/>
            <a:tailEnd/>
          </a:ln>
        </p:spPr>
        <p:txBody>
          <a:bodyPr/>
          <a:lstStyle/>
          <a:p>
            <a:endParaRPr lang="zh-CN" altLang="en-US"/>
          </a:p>
        </p:txBody>
      </p:sp>
      <p:sp>
        <p:nvSpPr>
          <p:cNvPr id="1301823" name="Rectangle 319"/>
          <p:cNvSpPr>
            <a:spLocks noChangeArrowheads="1"/>
          </p:cNvSpPr>
          <p:nvPr/>
        </p:nvSpPr>
        <p:spPr bwMode="auto">
          <a:xfrm>
            <a:off x="6775450" y="2406650"/>
            <a:ext cx="52388" cy="46038"/>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1824" name="Line 320"/>
          <p:cNvSpPr>
            <a:spLocks noChangeShapeType="1"/>
          </p:cNvSpPr>
          <p:nvPr/>
        </p:nvSpPr>
        <p:spPr bwMode="auto">
          <a:xfrm flipV="1">
            <a:off x="6896100" y="2368550"/>
            <a:ext cx="1588" cy="36513"/>
          </a:xfrm>
          <a:prstGeom prst="line">
            <a:avLst/>
          </a:prstGeom>
          <a:noFill/>
          <a:ln w="25400">
            <a:solidFill>
              <a:srgbClr val="400040"/>
            </a:solidFill>
            <a:round/>
            <a:headEnd/>
            <a:tailEnd/>
          </a:ln>
        </p:spPr>
        <p:txBody>
          <a:bodyPr/>
          <a:lstStyle/>
          <a:p>
            <a:endParaRPr lang="zh-CN" altLang="en-US"/>
          </a:p>
        </p:txBody>
      </p:sp>
      <p:sp>
        <p:nvSpPr>
          <p:cNvPr id="1301825" name="Rectangle 321"/>
          <p:cNvSpPr>
            <a:spLocks noChangeArrowheads="1"/>
          </p:cNvSpPr>
          <p:nvPr/>
        </p:nvSpPr>
        <p:spPr bwMode="auto">
          <a:xfrm>
            <a:off x="6859588" y="2406650"/>
            <a:ext cx="93662" cy="46038"/>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1826" name="Line 322"/>
          <p:cNvSpPr>
            <a:spLocks noChangeShapeType="1"/>
          </p:cNvSpPr>
          <p:nvPr/>
        </p:nvSpPr>
        <p:spPr bwMode="auto">
          <a:xfrm flipV="1">
            <a:off x="6997700" y="2368550"/>
            <a:ext cx="1588" cy="36513"/>
          </a:xfrm>
          <a:prstGeom prst="line">
            <a:avLst/>
          </a:prstGeom>
          <a:noFill/>
          <a:ln w="25400">
            <a:solidFill>
              <a:srgbClr val="400040"/>
            </a:solidFill>
            <a:round/>
            <a:headEnd/>
            <a:tailEnd/>
          </a:ln>
        </p:spPr>
        <p:txBody>
          <a:bodyPr/>
          <a:lstStyle/>
          <a:p>
            <a:endParaRPr lang="zh-CN" altLang="en-US"/>
          </a:p>
        </p:txBody>
      </p:sp>
      <p:sp>
        <p:nvSpPr>
          <p:cNvPr id="1301827" name="Rectangle 323"/>
          <p:cNvSpPr>
            <a:spLocks noChangeArrowheads="1"/>
          </p:cNvSpPr>
          <p:nvPr/>
        </p:nvSpPr>
        <p:spPr bwMode="auto">
          <a:xfrm>
            <a:off x="6961188" y="2406650"/>
            <a:ext cx="93662" cy="46038"/>
          </a:xfrm>
          <a:prstGeom prst="rect">
            <a:avLst/>
          </a:prstGeom>
          <a:noFill/>
          <a:ln w="25400">
            <a:noFill/>
            <a:miter lim="800000"/>
            <a:headEnd/>
            <a:tailEnd/>
          </a:ln>
        </p:spPr>
        <p:txBody>
          <a:bodyPr wrap="none" lIns="0" tIns="0" rIns="0" bIns="0">
            <a:spAutoFit/>
          </a:bodyPr>
          <a:lstStyle/>
          <a:p>
            <a:r>
              <a:rPr kumimoji="1" lang="en-US" altLang="zh-CN" sz="300"/>
              <a:t>200.0</a:t>
            </a:r>
            <a:endParaRPr kumimoji="1" lang="en-US" altLang="zh-CN" sz="2400">
              <a:latin typeface="Times New Roman" pitchFamily="18" charset="0"/>
            </a:endParaRPr>
          </a:p>
        </p:txBody>
      </p:sp>
      <p:sp>
        <p:nvSpPr>
          <p:cNvPr id="1301828" name="Line 324"/>
          <p:cNvSpPr>
            <a:spLocks noChangeShapeType="1"/>
          </p:cNvSpPr>
          <p:nvPr/>
        </p:nvSpPr>
        <p:spPr bwMode="auto">
          <a:xfrm flipV="1">
            <a:off x="7099300" y="2368550"/>
            <a:ext cx="1588" cy="36513"/>
          </a:xfrm>
          <a:prstGeom prst="line">
            <a:avLst/>
          </a:prstGeom>
          <a:noFill/>
          <a:ln w="25400">
            <a:solidFill>
              <a:srgbClr val="400040"/>
            </a:solidFill>
            <a:round/>
            <a:headEnd/>
            <a:tailEnd/>
          </a:ln>
        </p:spPr>
        <p:txBody>
          <a:bodyPr/>
          <a:lstStyle/>
          <a:p>
            <a:endParaRPr lang="zh-CN" altLang="en-US"/>
          </a:p>
        </p:txBody>
      </p:sp>
      <p:sp>
        <p:nvSpPr>
          <p:cNvPr id="1301829" name="Rectangle 325"/>
          <p:cNvSpPr>
            <a:spLocks noChangeArrowheads="1"/>
          </p:cNvSpPr>
          <p:nvPr/>
        </p:nvSpPr>
        <p:spPr bwMode="auto">
          <a:xfrm>
            <a:off x="7062788" y="2406650"/>
            <a:ext cx="93662" cy="46038"/>
          </a:xfrm>
          <a:prstGeom prst="rect">
            <a:avLst/>
          </a:prstGeom>
          <a:noFill/>
          <a:ln w="25400">
            <a:noFill/>
            <a:miter lim="800000"/>
            <a:headEnd/>
            <a:tailEnd/>
          </a:ln>
        </p:spPr>
        <p:txBody>
          <a:bodyPr wrap="none" lIns="0" tIns="0" rIns="0" bIns="0">
            <a:spAutoFit/>
          </a:bodyPr>
          <a:lstStyle/>
          <a:p>
            <a:r>
              <a:rPr kumimoji="1" lang="en-US" altLang="zh-CN" sz="300"/>
              <a:t>300.0</a:t>
            </a:r>
            <a:endParaRPr kumimoji="1" lang="en-US" altLang="zh-CN" sz="2400">
              <a:latin typeface="Times New Roman" pitchFamily="18" charset="0"/>
            </a:endParaRPr>
          </a:p>
        </p:txBody>
      </p:sp>
      <p:sp>
        <p:nvSpPr>
          <p:cNvPr id="1301830" name="Line 326"/>
          <p:cNvSpPr>
            <a:spLocks noChangeShapeType="1"/>
          </p:cNvSpPr>
          <p:nvPr/>
        </p:nvSpPr>
        <p:spPr bwMode="auto">
          <a:xfrm flipV="1">
            <a:off x="7202488" y="2368550"/>
            <a:ext cx="1587" cy="36513"/>
          </a:xfrm>
          <a:prstGeom prst="line">
            <a:avLst/>
          </a:prstGeom>
          <a:noFill/>
          <a:ln w="25400">
            <a:solidFill>
              <a:srgbClr val="400040"/>
            </a:solidFill>
            <a:round/>
            <a:headEnd/>
            <a:tailEnd/>
          </a:ln>
        </p:spPr>
        <p:txBody>
          <a:bodyPr/>
          <a:lstStyle/>
          <a:p>
            <a:endParaRPr lang="zh-CN" altLang="en-US"/>
          </a:p>
        </p:txBody>
      </p:sp>
      <p:sp>
        <p:nvSpPr>
          <p:cNvPr id="1301831" name="Rectangle 327"/>
          <p:cNvSpPr>
            <a:spLocks noChangeArrowheads="1"/>
          </p:cNvSpPr>
          <p:nvPr/>
        </p:nvSpPr>
        <p:spPr bwMode="auto">
          <a:xfrm>
            <a:off x="7164388" y="2406650"/>
            <a:ext cx="93662" cy="46038"/>
          </a:xfrm>
          <a:prstGeom prst="rect">
            <a:avLst/>
          </a:prstGeom>
          <a:noFill/>
          <a:ln w="25400">
            <a:noFill/>
            <a:miter lim="800000"/>
            <a:headEnd/>
            <a:tailEnd/>
          </a:ln>
        </p:spPr>
        <p:txBody>
          <a:bodyPr wrap="none" lIns="0" tIns="0" rIns="0" bIns="0">
            <a:spAutoFit/>
          </a:bodyPr>
          <a:lstStyle/>
          <a:p>
            <a:r>
              <a:rPr kumimoji="1" lang="en-US" altLang="zh-CN" sz="300"/>
              <a:t>400.0</a:t>
            </a:r>
            <a:endParaRPr kumimoji="1" lang="en-US" altLang="zh-CN" sz="2400">
              <a:latin typeface="Times New Roman" pitchFamily="18" charset="0"/>
            </a:endParaRPr>
          </a:p>
        </p:txBody>
      </p:sp>
      <p:sp>
        <p:nvSpPr>
          <p:cNvPr id="1301832" name="Line 328"/>
          <p:cNvSpPr>
            <a:spLocks noChangeShapeType="1"/>
          </p:cNvSpPr>
          <p:nvPr/>
        </p:nvSpPr>
        <p:spPr bwMode="auto">
          <a:xfrm flipV="1">
            <a:off x="7302500" y="2368550"/>
            <a:ext cx="1588" cy="36513"/>
          </a:xfrm>
          <a:prstGeom prst="line">
            <a:avLst/>
          </a:prstGeom>
          <a:noFill/>
          <a:ln w="25400">
            <a:solidFill>
              <a:srgbClr val="400040"/>
            </a:solidFill>
            <a:round/>
            <a:headEnd/>
            <a:tailEnd/>
          </a:ln>
        </p:spPr>
        <p:txBody>
          <a:bodyPr/>
          <a:lstStyle/>
          <a:p>
            <a:endParaRPr lang="zh-CN" altLang="en-US"/>
          </a:p>
        </p:txBody>
      </p:sp>
      <p:sp>
        <p:nvSpPr>
          <p:cNvPr id="1301833" name="Rectangle 329"/>
          <p:cNvSpPr>
            <a:spLocks noChangeArrowheads="1"/>
          </p:cNvSpPr>
          <p:nvPr/>
        </p:nvSpPr>
        <p:spPr bwMode="auto">
          <a:xfrm>
            <a:off x="7265988" y="2406650"/>
            <a:ext cx="93662" cy="46038"/>
          </a:xfrm>
          <a:prstGeom prst="rect">
            <a:avLst/>
          </a:prstGeom>
          <a:noFill/>
          <a:ln w="25400">
            <a:noFill/>
            <a:miter lim="800000"/>
            <a:headEnd/>
            <a:tailEnd/>
          </a:ln>
        </p:spPr>
        <p:txBody>
          <a:bodyPr wrap="none" lIns="0" tIns="0" rIns="0" bIns="0">
            <a:spAutoFit/>
          </a:bodyPr>
          <a:lstStyle/>
          <a:p>
            <a:r>
              <a:rPr kumimoji="1" lang="en-US" altLang="zh-CN" sz="300"/>
              <a:t>500.0</a:t>
            </a:r>
            <a:endParaRPr kumimoji="1" lang="en-US" altLang="zh-CN" sz="2400">
              <a:latin typeface="Times New Roman" pitchFamily="18" charset="0"/>
            </a:endParaRPr>
          </a:p>
        </p:txBody>
      </p:sp>
      <p:sp>
        <p:nvSpPr>
          <p:cNvPr id="1301834" name="Line 330"/>
          <p:cNvSpPr>
            <a:spLocks noChangeShapeType="1"/>
          </p:cNvSpPr>
          <p:nvPr/>
        </p:nvSpPr>
        <p:spPr bwMode="auto">
          <a:xfrm flipV="1">
            <a:off x="7404100" y="2368550"/>
            <a:ext cx="1588" cy="36513"/>
          </a:xfrm>
          <a:prstGeom prst="line">
            <a:avLst/>
          </a:prstGeom>
          <a:noFill/>
          <a:ln w="25400">
            <a:solidFill>
              <a:srgbClr val="400040"/>
            </a:solidFill>
            <a:round/>
            <a:headEnd/>
            <a:tailEnd/>
          </a:ln>
        </p:spPr>
        <p:txBody>
          <a:bodyPr/>
          <a:lstStyle/>
          <a:p>
            <a:endParaRPr lang="zh-CN" altLang="en-US"/>
          </a:p>
        </p:txBody>
      </p:sp>
      <p:sp>
        <p:nvSpPr>
          <p:cNvPr id="1301835" name="Rectangle 331"/>
          <p:cNvSpPr>
            <a:spLocks noChangeArrowheads="1"/>
          </p:cNvSpPr>
          <p:nvPr/>
        </p:nvSpPr>
        <p:spPr bwMode="auto">
          <a:xfrm>
            <a:off x="7367588" y="2406650"/>
            <a:ext cx="93662" cy="46038"/>
          </a:xfrm>
          <a:prstGeom prst="rect">
            <a:avLst/>
          </a:prstGeom>
          <a:noFill/>
          <a:ln w="25400">
            <a:noFill/>
            <a:miter lim="800000"/>
            <a:headEnd/>
            <a:tailEnd/>
          </a:ln>
        </p:spPr>
        <p:txBody>
          <a:bodyPr wrap="none" lIns="0" tIns="0" rIns="0" bIns="0">
            <a:spAutoFit/>
          </a:bodyPr>
          <a:lstStyle/>
          <a:p>
            <a:r>
              <a:rPr kumimoji="1" lang="en-US" altLang="zh-CN" sz="300"/>
              <a:t>600.0</a:t>
            </a:r>
            <a:endParaRPr kumimoji="1" lang="en-US" altLang="zh-CN" sz="2400">
              <a:latin typeface="Times New Roman" pitchFamily="18" charset="0"/>
            </a:endParaRPr>
          </a:p>
        </p:txBody>
      </p:sp>
      <p:sp>
        <p:nvSpPr>
          <p:cNvPr id="1301836" name="Line 332"/>
          <p:cNvSpPr>
            <a:spLocks noChangeShapeType="1"/>
          </p:cNvSpPr>
          <p:nvPr/>
        </p:nvSpPr>
        <p:spPr bwMode="auto">
          <a:xfrm flipV="1">
            <a:off x="7505700" y="2368550"/>
            <a:ext cx="1588" cy="36513"/>
          </a:xfrm>
          <a:prstGeom prst="line">
            <a:avLst/>
          </a:prstGeom>
          <a:noFill/>
          <a:ln w="25400">
            <a:solidFill>
              <a:srgbClr val="400040"/>
            </a:solidFill>
            <a:round/>
            <a:headEnd/>
            <a:tailEnd/>
          </a:ln>
        </p:spPr>
        <p:txBody>
          <a:bodyPr/>
          <a:lstStyle/>
          <a:p>
            <a:endParaRPr lang="zh-CN" altLang="en-US"/>
          </a:p>
        </p:txBody>
      </p:sp>
      <p:sp>
        <p:nvSpPr>
          <p:cNvPr id="1301837" name="Rectangle 333"/>
          <p:cNvSpPr>
            <a:spLocks noChangeArrowheads="1"/>
          </p:cNvSpPr>
          <p:nvPr/>
        </p:nvSpPr>
        <p:spPr bwMode="auto">
          <a:xfrm>
            <a:off x="7469188" y="2406650"/>
            <a:ext cx="93662" cy="46038"/>
          </a:xfrm>
          <a:prstGeom prst="rect">
            <a:avLst/>
          </a:prstGeom>
          <a:noFill/>
          <a:ln w="25400">
            <a:noFill/>
            <a:miter lim="800000"/>
            <a:headEnd/>
            <a:tailEnd/>
          </a:ln>
        </p:spPr>
        <p:txBody>
          <a:bodyPr wrap="none" lIns="0" tIns="0" rIns="0" bIns="0">
            <a:spAutoFit/>
          </a:bodyPr>
          <a:lstStyle/>
          <a:p>
            <a:r>
              <a:rPr kumimoji="1" lang="en-US" altLang="zh-CN" sz="300"/>
              <a:t>700.0</a:t>
            </a:r>
            <a:endParaRPr kumimoji="1" lang="en-US" altLang="zh-CN" sz="2400">
              <a:latin typeface="Times New Roman" pitchFamily="18" charset="0"/>
            </a:endParaRPr>
          </a:p>
        </p:txBody>
      </p:sp>
      <p:sp>
        <p:nvSpPr>
          <p:cNvPr id="1301838" name="Line 334"/>
          <p:cNvSpPr>
            <a:spLocks noChangeShapeType="1"/>
          </p:cNvSpPr>
          <p:nvPr/>
        </p:nvSpPr>
        <p:spPr bwMode="auto">
          <a:xfrm flipV="1">
            <a:off x="7607300" y="2368550"/>
            <a:ext cx="1588" cy="36513"/>
          </a:xfrm>
          <a:prstGeom prst="line">
            <a:avLst/>
          </a:prstGeom>
          <a:noFill/>
          <a:ln w="25400">
            <a:solidFill>
              <a:srgbClr val="400040"/>
            </a:solidFill>
            <a:round/>
            <a:headEnd/>
            <a:tailEnd/>
          </a:ln>
        </p:spPr>
        <p:txBody>
          <a:bodyPr/>
          <a:lstStyle/>
          <a:p>
            <a:endParaRPr lang="zh-CN" altLang="en-US"/>
          </a:p>
        </p:txBody>
      </p:sp>
      <p:sp>
        <p:nvSpPr>
          <p:cNvPr id="1301839" name="Rectangle 335"/>
          <p:cNvSpPr>
            <a:spLocks noChangeArrowheads="1"/>
          </p:cNvSpPr>
          <p:nvPr/>
        </p:nvSpPr>
        <p:spPr bwMode="auto">
          <a:xfrm>
            <a:off x="7569200" y="2406650"/>
            <a:ext cx="93663" cy="46038"/>
          </a:xfrm>
          <a:prstGeom prst="rect">
            <a:avLst/>
          </a:prstGeom>
          <a:noFill/>
          <a:ln w="25400">
            <a:noFill/>
            <a:miter lim="800000"/>
            <a:headEnd/>
            <a:tailEnd/>
          </a:ln>
        </p:spPr>
        <p:txBody>
          <a:bodyPr wrap="none" lIns="0" tIns="0" rIns="0" bIns="0">
            <a:spAutoFit/>
          </a:bodyPr>
          <a:lstStyle/>
          <a:p>
            <a:r>
              <a:rPr kumimoji="1" lang="en-US" altLang="zh-CN" sz="300"/>
              <a:t>800.0</a:t>
            </a:r>
            <a:endParaRPr kumimoji="1" lang="en-US" altLang="zh-CN" sz="2400">
              <a:latin typeface="Times New Roman" pitchFamily="18" charset="0"/>
            </a:endParaRPr>
          </a:p>
        </p:txBody>
      </p:sp>
      <p:sp>
        <p:nvSpPr>
          <p:cNvPr id="1301840" name="Line 336"/>
          <p:cNvSpPr>
            <a:spLocks noChangeShapeType="1"/>
          </p:cNvSpPr>
          <p:nvPr/>
        </p:nvSpPr>
        <p:spPr bwMode="auto">
          <a:xfrm flipV="1">
            <a:off x="7708900" y="2368550"/>
            <a:ext cx="1588" cy="36513"/>
          </a:xfrm>
          <a:prstGeom prst="line">
            <a:avLst/>
          </a:prstGeom>
          <a:noFill/>
          <a:ln w="25400">
            <a:solidFill>
              <a:srgbClr val="400040"/>
            </a:solidFill>
            <a:round/>
            <a:headEnd/>
            <a:tailEnd/>
          </a:ln>
        </p:spPr>
        <p:txBody>
          <a:bodyPr/>
          <a:lstStyle/>
          <a:p>
            <a:endParaRPr lang="zh-CN" altLang="en-US"/>
          </a:p>
        </p:txBody>
      </p:sp>
      <p:sp>
        <p:nvSpPr>
          <p:cNvPr id="1301841" name="Rectangle 337"/>
          <p:cNvSpPr>
            <a:spLocks noChangeArrowheads="1"/>
          </p:cNvSpPr>
          <p:nvPr/>
        </p:nvSpPr>
        <p:spPr bwMode="auto">
          <a:xfrm>
            <a:off x="7672388" y="2406650"/>
            <a:ext cx="93662" cy="46038"/>
          </a:xfrm>
          <a:prstGeom prst="rect">
            <a:avLst/>
          </a:prstGeom>
          <a:noFill/>
          <a:ln w="25400">
            <a:noFill/>
            <a:miter lim="800000"/>
            <a:headEnd/>
            <a:tailEnd/>
          </a:ln>
        </p:spPr>
        <p:txBody>
          <a:bodyPr wrap="none" lIns="0" tIns="0" rIns="0" bIns="0">
            <a:spAutoFit/>
          </a:bodyPr>
          <a:lstStyle/>
          <a:p>
            <a:r>
              <a:rPr kumimoji="1" lang="en-US" altLang="zh-CN" sz="300"/>
              <a:t>900.0</a:t>
            </a:r>
            <a:endParaRPr kumimoji="1" lang="en-US" altLang="zh-CN" sz="2400">
              <a:latin typeface="Times New Roman" pitchFamily="18" charset="0"/>
            </a:endParaRPr>
          </a:p>
        </p:txBody>
      </p:sp>
      <p:sp>
        <p:nvSpPr>
          <p:cNvPr id="1301842" name="Rectangle 338"/>
          <p:cNvSpPr>
            <a:spLocks noChangeArrowheads="1"/>
          </p:cNvSpPr>
          <p:nvPr/>
        </p:nvSpPr>
        <p:spPr bwMode="auto">
          <a:xfrm>
            <a:off x="6569075" y="2460625"/>
            <a:ext cx="46038" cy="46038"/>
          </a:xfrm>
          <a:prstGeom prst="rect">
            <a:avLst/>
          </a:prstGeom>
          <a:noFill/>
          <a:ln w="25400">
            <a:noFill/>
            <a:miter lim="800000"/>
            <a:headEnd/>
            <a:tailEnd/>
          </a:ln>
        </p:spPr>
        <p:txBody>
          <a:bodyPr wrap="none" lIns="0" tIns="0" rIns="0" bIns="0">
            <a:spAutoFit/>
          </a:bodyPr>
          <a:lstStyle/>
          <a:p>
            <a:r>
              <a:rPr kumimoji="1" lang="en-US" altLang="zh-CN" sz="300"/>
              <a:t>uV</a:t>
            </a:r>
            <a:endParaRPr kumimoji="1" lang="en-US" altLang="zh-CN" sz="2400">
              <a:latin typeface="Times New Roman" pitchFamily="18" charset="0"/>
            </a:endParaRPr>
          </a:p>
        </p:txBody>
      </p:sp>
      <p:sp>
        <p:nvSpPr>
          <p:cNvPr id="1301843" name="Line 339"/>
          <p:cNvSpPr>
            <a:spLocks noChangeShapeType="1"/>
          </p:cNvSpPr>
          <p:nvPr/>
        </p:nvSpPr>
        <p:spPr bwMode="auto">
          <a:xfrm flipH="1">
            <a:off x="6778625" y="2386013"/>
            <a:ext cx="33338" cy="1587"/>
          </a:xfrm>
          <a:prstGeom prst="line">
            <a:avLst/>
          </a:prstGeom>
          <a:noFill/>
          <a:ln w="25400">
            <a:solidFill>
              <a:srgbClr val="400040"/>
            </a:solidFill>
            <a:round/>
            <a:headEnd/>
            <a:tailEnd/>
          </a:ln>
        </p:spPr>
        <p:txBody>
          <a:bodyPr/>
          <a:lstStyle/>
          <a:p>
            <a:endParaRPr lang="zh-CN" altLang="en-US"/>
          </a:p>
        </p:txBody>
      </p:sp>
      <p:sp>
        <p:nvSpPr>
          <p:cNvPr id="1301844" name="Rectangle 340"/>
          <p:cNvSpPr>
            <a:spLocks noChangeArrowheads="1"/>
          </p:cNvSpPr>
          <p:nvPr/>
        </p:nvSpPr>
        <p:spPr bwMode="auto">
          <a:xfrm>
            <a:off x="6734175" y="2370138"/>
            <a:ext cx="52388" cy="46037"/>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1845" name="Line 341"/>
          <p:cNvSpPr>
            <a:spLocks noChangeShapeType="1"/>
          </p:cNvSpPr>
          <p:nvPr/>
        </p:nvSpPr>
        <p:spPr bwMode="auto">
          <a:xfrm flipH="1">
            <a:off x="6778625" y="2297113"/>
            <a:ext cx="33338" cy="1587"/>
          </a:xfrm>
          <a:prstGeom prst="line">
            <a:avLst/>
          </a:prstGeom>
          <a:noFill/>
          <a:ln w="25400">
            <a:solidFill>
              <a:srgbClr val="400040"/>
            </a:solidFill>
            <a:round/>
            <a:headEnd/>
            <a:tailEnd/>
          </a:ln>
        </p:spPr>
        <p:txBody>
          <a:bodyPr/>
          <a:lstStyle/>
          <a:p>
            <a:endParaRPr lang="zh-CN" altLang="en-US"/>
          </a:p>
        </p:txBody>
      </p:sp>
      <p:sp>
        <p:nvSpPr>
          <p:cNvPr id="1301846" name="Rectangle 342"/>
          <p:cNvSpPr>
            <a:spLocks noChangeArrowheads="1"/>
          </p:cNvSpPr>
          <p:nvPr/>
        </p:nvSpPr>
        <p:spPr bwMode="auto">
          <a:xfrm>
            <a:off x="6723063" y="2279650"/>
            <a:ext cx="65087" cy="46038"/>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1847" name="Line 343"/>
          <p:cNvSpPr>
            <a:spLocks noChangeShapeType="1"/>
          </p:cNvSpPr>
          <p:nvPr/>
        </p:nvSpPr>
        <p:spPr bwMode="auto">
          <a:xfrm flipH="1">
            <a:off x="6778625" y="2205038"/>
            <a:ext cx="33338" cy="1587"/>
          </a:xfrm>
          <a:prstGeom prst="line">
            <a:avLst/>
          </a:prstGeom>
          <a:noFill/>
          <a:ln w="25400">
            <a:solidFill>
              <a:srgbClr val="400040"/>
            </a:solidFill>
            <a:round/>
            <a:headEnd/>
            <a:tailEnd/>
          </a:ln>
        </p:spPr>
        <p:txBody>
          <a:bodyPr/>
          <a:lstStyle/>
          <a:p>
            <a:endParaRPr lang="zh-CN" altLang="en-US"/>
          </a:p>
        </p:txBody>
      </p:sp>
      <p:sp>
        <p:nvSpPr>
          <p:cNvPr id="1301848" name="Rectangle 344"/>
          <p:cNvSpPr>
            <a:spLocks noChangeArrowheads="1"/>
          </p:cNvSpPr>
          <p:nvPr/>
        </p:nvSpPr>
        <p:spPr bwMode="auto">
          <a:xfrm>
            <a:off x="6723063" y="2187575"/>
            <a:ext cx="65087" cy="46038"/>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1849" name="Line 345"/>
          <p:cNvSpPr>
            <a:spLocks noChangeShapeType="1"/>
          </p:cNvSpPr>
          <p:nvPr/>
        </p:nvSpPr>
        <p:spPr bwMode="auto">
          <a:xfrm flipH="1">
            <a:off x="6778625" y="2478088"/>
            <a:ext cx="33338" cy="1587"/>
          </a:xfrm>
          <a:prstGeom prst="line">
            <a:avLst/>
          </a:prstGeom>
          <a:noFill/>
          <a:ln w="25400">
            <a:solidFill>
              <a:srgbClr val="400040"/>
            </a:solidFill>
            <a:round/>
            <a:headEnd/>
            <a:tailEnd/>
          </a:ln>
        </p:spPr>
        <p:txBody>
          <a:bodyPr/>
          <a:lstStyle/>
          <a:p>
            <a:endParaRPr lang="zh-CN" altLang="en-US"/>
          </a:p>
        </p:txBody>
      </p:sp>
      <p:sp>
        <p:nvSpPr>
          <p:cNvPr id="1301850" name="Rectangle 346"/>
          <p:cNvSpPr>
            <a:spLocks noChangeArrowheads="1"/>
          </p:cNvSpPr>
          <p:nvPr/>
        </p:nvSpPr>
        <p:spPr bwMode="auto">
          <a:xfrm>
            <a:off x="6734175" y="2462213"/>
            <a:ext cx="52388" cy="46037"/>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1851" name="Line 347"/>
          <p:cNvSpPr>
            <a:spLocks noChangeShapeType="1"/>
          </p:cNvSpPr>
          <p:nvPr/>
        </p:nvSpPr>
        <p:spPr bwMode="auto">
          <a:xfrm flipH="1">
            <a:off x="6778625" y="2568575"/>
            <a:ext cx="33338" cy="1588"/>
          </a:xfrm>
          <a:prstGeom prst="line">
            <a:avLst/>
          </a:prstGeom>
          <a:noFill/>
          <a:ln w="25400">
            <a:solidFill>
              <a:srgbClr val="400040"/>
            </a:solidFill>
            <a:round/>
            <a:headEnd/>
            <a:tailEnd/>
          </a:ln>
        </p:spPr>
        <p:txBody>
          <a:bodyPr/>
          <a:lstStyle/>
          <a:p>
            <a:endParaRPr lang="zh-CN" altLang="en-US"/>
          </a:p>
        </p:txBody>
      </p:sp>
      <p:sp>
        <p:nvSpPr>
          <p:cNvPr id="1301852" name="Rectangle 348"/>
          <p:cNvSpPr>
            <a:spLocks noChangeArrowheads="1"/>
          </p:cNvSpPr>
          <p:nvPr/>
        </p:nvSpPr>
        <p:spPr bwMode="auto">
          <a:xfrm>
            <a:off x="6734175" y="2551113"/>
            <a:ext cx="52388" cy="46037"/>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1853" name="Line 349"/>
          <p:cNvSpPr>
            <a:spLocks noChangeShapeType="1"/>
          </p:cNvSpPr>
          <p:nvPr/>
        </p:nvSpPr>
        <p:spPr bwMode="auto">
          <a:xfrm flipH="1">
            <a:off x="6778625" y="2660650"/>
            <a:ext cx="33338" cy="1588"/>
          </a:xfrm>
          <a:prstGeom prst="line">
            <a:avLst/>
          </a:prstGeom>
          <a:noFill/>
          <a:ln w="25400">
            <a:solidFill>
              <a:srgbClr val="400040"/>
            </a:solidFill>
            <a:round/>
            <a:headEnd/>
            <a:tailEnd/>
          </a:ln>
        </p:spPr>
        <p:txBody>
          <a:bodyPr/>
          <a:lstStyle/>
          <a:p>
            <a:endParaRPr lang="zh-CN" altLang="en-US"/>
          </a:p>
        </p:txBody>
      </p:sp>
      <p:sp>
        <p:nvSpPr>
          <p:cNvPr id="1301854" name="Rectangle 350"/>
          <p:cNvSpPr>
            <a:spLocks noChangeArrowheads="1"/>
          </p:cNvSpPr>
          <p:nvPr/>
        </p:nvSpPr>
        <p:spPr bwMode="auto">
          <a:xfrm>
            <a:off x="6734175" y="2643188"/>
            <a:ext cx="52388" cy="46037"/>
          </a:xfrm>
          <a:prstGeom prst="rect">
            <a:avLst/>
          </a:prstGeom>
          <a:noFill/>
          <a:ln w="25400">
            <a:noFill/>
            <a:miter lim="800000"/>
            <a:headEnd/>
            <a:tailEnd/>
          </a:ln>
        </p:spPr>
        <p:txBody>
          <a:bodyPr wrap="none" lIns="0" tIns="0" rIns="0" bIns="0">
            <a:spAutoFit/>
          </a:bodyPr>
          <a:lstStyle/>
          <a:p>
            <a:r>
              <a:rPr kumimoji="1" lang="en-US" altLang="zh-CN" sz="300"/>
              <a:t>7.5</a:t>
            </a:r>
            <a:endParaRPr kumimoji="1" lang="en-US" altLang="zh-CN" sz="2400">
              <a:latin typeface="Times New Roman" pitchFamily="18" charset="0"/>
            </a:endParaRPr>
          </a:p>
        </p:txBody>
      </p:sp>
      <p:sp>
        <p:nvSpPr>
          <p:cNvPr id="1301855" name="Line 351"/>
          <p:cNvSpPr>
            <a:spLocks noChangeShapeType="1"/>
          </p:cNvSpPr>
          <p:nvPr/>
        </p:nvSpPr>
        <p:spPr bwMode="auto">
          <a:xfrm flipH="1">
            <a:off x="6778625" y="2749550"/>
            <a:ext cx="33338" cy="1588"/>
          </a:xfrm>
          <a:prstGeom prst="line">
            <a:avLst/>
          </a:prstGeom>
          <a:noFill/>
          <a:ln w="25400">
            <a:solidFill>
              <a:srgbClr val="400040"/>
            </a:solidFill>
            <a:round/>
            <a:headEnd/>
            <a:tailEnd/>
          </a:ln>
        </p:spPr>
        <p:txBody>
          <a:bodyPr/>
          <a:lstStyle/>
          <a:p>
            <a:endParaRPr lang="zh-CN" altLang="en-US"/>
          </a:p>
        </p:txBody>
      </p:sp>
      <p:sp>
        <p:nvSpPr>
          <p:cNvPr id="1301856" name="Rectangle 352"/>
          <p:cNvSpPr>
            <a:spLocks noChangeArrowheads="1"/>
          </p:cNvSpPr>
          <p:nvPr/>
        </p:nvSpPr>
        <p:spPr bwMode="auto">
          <a:xfrm>
            <a:off x="6718300" y="2733675"/>
            <a:ext cx="73025" cy="46038"/>
          </a:xfrm>
          <a:prstGeom prst="rect">
            <a:avLst/>
          </a:prstGeom>
          <a:noFill/>
          <a:ln w="25400">
            <a:noFill/>
            <a:miter lim="800000"/>
            <a:headEnd/>
            <a:tailEnd/>
          </a:ln>
        </p:spPr>
        <p:txBody>
          <a:bodyPr wrap="none" lIns="0" tIns="0" rIns="0" bIns="0">
            <a:spAutoFit/>
          </a:bodyPr>
          <a:lstStyle/>
          <a:p>
            <a:r>
              <a:rPr kumimoji="1" lang="en-US" altLang="zh-CN" sz="300"/>
              <a:t>10.0</a:t>
            </a:r>
            <a:endParaRPr kumimoji="1" lang="en-US" altLang="zh-CN" sz="2400">
              <a:latin typeface="Times New Roman" pitchFamily="18" charset="0"/>
            </a:endParaRPr>
          </a:p>
        </p:txBody>
      </p:sp>
      <p:sp>
        <p:nvSpPr>
          <p:cNvPr id="1301857" name="Freeform 353"/>
          <p:cNvSpPr>
            <a:spLocks/>
          </p:cNvSpPr>
          <p:nvPr/>
        </p:nvSpPr>
        <p:spPr bwMode="auto">
          <a:xfrm>
            <a:off x="6694488" y="2354263"/>
            <a:ext cx="1012825" cy="169862"/>
          </a:xfrm>
          <a:custGeom>
            <a:avLst/>
            <a:gdLst/>
            <a:ahLst/>
            <a:cxnLst>
              <a:cxn ang="0">
                <a:pos x="9" y="27"/>
              </a:cxn>
              <a:cxn ang="0">
                <a:pos x="19" y="27"/>
              </a:cxn>
              <a:cxn ang="0">
                <a:pos x="30" y="28"/>
              </a:cxn>
              <a:cxn ang="0">
                <a:pos x="40" y="26"/>
              </a:cxn>
              <a:cxn ang="0">
                <a:pos x="51" y="23"/>
              </a:cxn>
              <a:cxn ang="0">
                <a:pos x="61" y="23"/>
              </a:cxn>
              <a:cxn ang="0">
                <a:pos x="72" y="24"/>
              </a:cxn>
              <a:cxn ang="0">
                <a:pos x="82" y="26"/>
              </a:cxn>
              <a:cxn ang="0">
                <a:pos x="92" y="26"/>
              </a:cxn>
              <a:cxn ang="0">
                <a:pos x="103" y="26"/>
              </a:cxn>
              <a:cxn ang="0">
                <a:pos x="113" y="24"/>
              </a:cxn>
              <a:cxn ang="0">
                <a:pos x="124" y="13"/>
              </a:cxn>
              <a:cxn ang="0">
                <a:pos x="134" y="1"/>
              </a:cxn>
              <a:cxn ang="0">
                <a:pos x="145" y="3"/>
              </a:cxn>
              <a:cxn ang="0">
                <a:pos x="155" y="21"/>
              </a:cxn>
              <a:cxn ang="0">
                <a:pos x="165" y="49"/>
              </a:cxn>
              <a:cxn ang="0">
                <a:pos x="176" y="76"/>
              </a:cxn>
              <a:cxn ang="0">
                <a:pos x="186" y="91"/>
              </a:cxn>
              <a:cxn ang="0">
                <a:pos x="197" y="97"/>
              </a:cxn>
              <a:cxn ang="0">
                <a:pos x="207" y="98"/>
              </a:cxn>
              <a:cxn ang="0">
                <a:pos x="218" y="101"/>
              </a:cxn>
              <a:cxn ang="0">
                <a:pos x="228" y="107"/>
              </a:cxn>
              <a:cxn ang="0">
                <a:pos x="238" y="104"/>
              </a:cxn>
              <a:cxn ang="0">
                <a:pos x="249" y="93"/>
              </a:cxn>
              <a:cxn ang="0">
                <a:pos x="259" y="79"/>
              </a:cxn>
              <a:cxn ang="0">
                <a:pos x="270" y="67"/>
              </a:cxn>
              <a:cxn ang="0">
                <a:pos x="280" y="55"/>
              </a:cxn>
              <a:cxn ang="0">
                <a:pos x="291" y="47"/>
              </a:cxn>
              <a:cxn ang="0">
                <a:pos x="301" y="43"/>
              </a:cxn>
              <a:cxn ang="0">
                <a:pos x="311" y="43"/>
              </a:cxn>
              <a:cxn ang="0">
                <a:pos x="322" y="43"/>
              </a:cxn>
              <a:cxn ang="0">
                <a:pos x="332" y="38"/>
              </a:cxn>
              <a:cxn ang="0">
                <a:pos x="343" y="28"/>
              </a:cxn>
              <a:cxn ang="0">
                <a:pos x="353" y="19"/>
              </a:cxn>
              <a:cxn ang="0">
                <a:pos x="364" y="15"/>
              </a:cxn>
              <a:cxn ang="0">
                <a:pos x="374" y="15"/>
              </a:cxn>
              <a:cxn ang="0">
                <a:pos x="384" y="13"/>
              </a:cxn>
              <a:cxn ang="0">
                <a:pos x="395" y="15"/>
              </a:cxn>
              <a:cxn ang="0">
                <a:pos x="405" y="17"/>
              </a:cxn>
              <a:cxn ang="0">
                <a:pos x="416" y="16"/>
              </a:cxn>
              <a:cxn ang="0">
                <a:pos x="426" y="13"/>
              </a:cxn>
              <a:cxn ang="0">
                <a:pos x="437" y="15"/>
              </a:cxn>
              <a:cxn ang="0">
                <a:pos x="447" y="17"/>
              </a:cxn>
              <a:cxn ang="0">
                <a:pos x="457" y="21"/>
              </a:cxn>
              <a:cxn ang="0">
                <a:pos x="468" y="26"/>
              </a:cxn>
              <a:cxn ang="0">
                <a:pos x="478" y="31"/>
              </a:cxn>
              <a:cxn ang="0">
                <a:pos x="489" y="33"/>
              </a:cxn>
              <a:cxn ang="0">
                <a:pos x="499" y="30"/>
              </a:cxn>
              <a:cxn ang="0">
                <a:pos x="510" y="30"/>
              </a:cxn>
              <a:cxn ang="0">
                <a:pos x="520" y="28"/>
              </a:cxn>
              <a:cxn ang="0">
                <a:pos x="530" y="30"/>
              </a:cxn>
              <a:cxn ang="0">
                <a:pos x="541" y="32"/>
              </a:cxn>
              <a:cxn ang="0">
                <a:pos x="551" y="33"/>
              </a:cxn>
              <a:cxn ang="0">
                <a:pos x="562" y="37"/>
              </a:cxn>
              <a:cxn ang="0">
                <a:pos x="572" y="38"/>
              </a:cxn>
              <a:cxn ang="0">
                <a:pos x="583" y="38"/>
              </a:cxn>
              <a:cxn ang="0">
                <a:pos x="593" y="38"/>
              </a:cxn>
              <a:cxn ang="0">
                <a:pos x="603" y="37"/>
              </a:cxn>
              <a:cxn ang="0">
                <a:pos x="614" y="38"/>
              </a:cxn>
              <a:cxn ang="0">
                <a:pos x="624" y="37"/>
              </a:cxn>
              <a:cxn ang="0">
                <a:pos x="635" y="35"/>
              </a:cxn>
            </a:cxnLst>
            <a:rect l="0" t="0" r="r" b="b"/>
            <a:pathLst>
              <a:path w="638" h="107">
                <a:moveTo>
                  <a:pt x="0" y="26"/>
                </a:moveTo>
                <a:lnTo>
                  <a:pt x="1" y="26"/>
                </a:lnTo>
                <a:lnTo>
                  <a:pt x="2" y="26"/>
                </a:lnTo>
                <a:lnTo>
                  <a:pt x="3" y="26"/>
                </a:lnTo>
                <a:lnTo>
                  <a:pt x="4" y="26"/>
                </a:lnTo>
                <a:lnTo>
                  <a:pt x="6" y="26"/>
                </a:lnTo>
                <a:lnTo>
                  <a:pt x="7" y="27"/>
                </a:lnTo>
                <a:lnTo>
                  <a:pt x="8" y="27"/>
                </a:lnTo>
                <a:lnTo>
                  <a:pt x="9" y="27"/>
                </a:lnTo>
                <a:lnTo>
                  <a:pt x="10" y="27"/>
                </a:lnTo>
                <a:lnTo>
                  <a:pt x="11" y="27"/>
                </a:lnTo>
                <a:lnTo>
                  <a:pt x="12" y="27"/>
                </a:lnTo>
                <a:lnTo>
                  <a:pt x="14" y="27"/>
                </a:lnTo>
                <a:lnTo>
                  <a:pt x="15" y="27"/>
                </a:lnTo>
                <a:lnTo>
                  <a:pt x="16" y="27"/>
                </a:lnTo>
                <a:lnTo>
                  <a:pt x="17" y="27"/>
                </a:lnTo>
                <a:lnTo>
                  <a:pt x="18" y="27"/>
                </a:lnTo>
                <a:lnTo>
                  <a:pt x="19" y="27"/>
                </a:lnTo>
                <a:lnTo>
                  <a:pt x="21" y="27"/>
                </a:lnTo>
                <a:lnTo>
                  <a:pt x="22" y="28"/>
                </a:lnTo>
                <a:lnTo>
                  <a:pt x="23" y="28"/>
                </a:lnTo>
                <a:lnTo>
                  <a:pt x="24" y="28"/>
                </a:lnTo>
                <a:lnTo>
                  <a:pt x="25" y="28"/>
                </a:lnTo>
                <a:lnTo>
                  <a:pt x="26" y="28"/>
                </a:lnTo>
                <a:lnTo>
                  <a:pt x="28" y="28"/>
                </a:lnTo>
                <a:lnTo>
                  <a:pt x="29" y="28"/>
                </a:lnTo>
                <a:lnTo>
                  <a:pt x="30" y="28"/>
                </a:lnTo>
                <a:lnTo>
                  <a:pt x="31" y="28"/>
                </a:lnTo>
                <a:lnTo>
                  <a:pt x="32" y="28"/>
                </a:lnTo>
                <a:lnTo>
                  <a:pt x="33" y="28"/>
                </a:lnTo>
                <a:lnTo>
                  <a:pt x="35" y="28"/>
                </a:lnTo>
                <a:lnTo>
                  <a:pt x="36" y="28"/>
                </a:lnTo>
                <a:lnTo>
                  <a:pt x="37" y="27"/>
                </a:lnTo>
                <a:lnTo>
                  <a:pt x="38" y="27"/>
                </a:lnTo>
                <a:lnTo>
                  <a:pt x="39" y="27"/>
                </a:lnTo>
                <a:lnTo>
                  <a:pt x="40" y="26"/>
                </a:lnTo>
                <a:lnTo>
                  <a:pt x="41" y="26"/>
                </a:lnTo>
                <a:lnTo>
                  <a:pt x="43" y="25"/>
                </a:lnTo>
                <a:lnTo>
                  <a:pt x="44" y="25"/>
                </a:lnTo>
                <a:lnTo>
                  <a:pt x="45" y="25"/>
                </a:lnTo>
                <a:lnTo>
                  <a:pt x="46" y="24"/>
                </a:lnTo>
                <a:lnTo>
                  <a:pt x="47" y="24"/>
                </a:lnTo>
                <a:lnTo>
                  <a:pt x="48" y="23"/>
                </a:lnTo>
                <a:lnTo>
                  <a:pt x="50" y="23"/>
                </a:lnTo>
                <a:lnTo>
                  <a:pt x="51" y="23"/>
                </a:lnTo>
                <a:lnTo>
                  <a:pt x="52" y="23"/>
                </a:lnTo>
                <a:lnTo>
                  <a:pt x="53" y="21"/>
                </a:lnTo>
                <a:lnTo>
                  <a:pt x="54" y="21"/>
                </a:lnTo>
                <a:lnTo>
                  <a:pt x="55" y="21"/>
                </a:lnTo>
                <a:lnTo>
                  <a:pt x="57" y="21"/>
                </a:lnTo>
                <a:lnTo>
                  <a:pt x="58" y="21"/>
                </a:lnTo>
                <a:lnTo>
                  <a:pt x="59" y="21"/>
                </a:lnTo>
                <a:lnTo>
                  <a:pt x="60" y="21"/>
                </a:lnTo>
                <a:lnTo>
                  <a:pt x="61" y="23"/>
                </a:lnTo>
                <a:lnTo>
                  <a:pt x="62" y="23"/>
                </a:lnTo>
                <a:lnTo>
                  <a:pt x="63" y="23"/>
                </a:lnTo>
                <a:lnTo>
                  <a:pt x="65" y="23"/>
                </a:lnTo>
                <a:lnTo>
                  <a:pt x="66" y="23"/>
                </a:lnTo>
                <a:lnTo>
                  <a:pt x="67" y="23"/>
                </a:lnTo>
                <a:lnTo>
                  <a:pt x="68" y="24"/>
                </a:lnTo>
                <a:lnTo>
                  <a:pt x="69" y="24"/>
                </a:lnTo>
                <a:lnTo>
                  <a:pt x="70" y="24"/>
                </a:lnTo>
                <a:lnTo>
                  <a:pt x="72" y="24"/>
                </a:lnTo>
                <a:lnTo>
                  <a:pt x="73" y="24"/>
                </a:lnTo>
                <a:lnTo>
                  <a:pt x="74" y="25"/>
                </a:lnTo>
                <a:lnTo>
                  <a:pt x="75" y="25"/>
                </a:lnTo>
                <a:lnTo>
                  <a:pt x="76" y="25"/>
                </a:lnTo>
                <a:lnTo>
                  <a:pt x="77" y="25"/>
                </a:lnTo>
                <a:lnTo>
                  <a:pt x="79" y="25"/>
                </a:lnTo>
                <a:lnTo>
                  <a:pt x="80" y="25"/>
                </a:lnTo>
                <a:lnTo>
                  <a:pt x="81" y="26"/>
                </a:lnTo>
                <a:lnTo>
                  <a:pt x="82" y="26"/>
                </a:lnTo>
                <a:lnTo>
                  <a:pt x="83" y="26"/>
                </a:lnTo>
                <a:lnTo>
                  <a:pt x="84" y="26"/>
                </a:lnTo>
                <a:lnTo>
                  <a:pt x="85" y="26"/>
                </a:lnTo>
                <a:lnTo>
                  <a:pt x="87" y="26"/>
                </a:lnTo>
                <a:lnTo>
                  <a:pt x="88" y="26"/>
                </a:lnTo>
                <a:lnTo>
                  <a:pt x="89" y="26"/>
                </a:lnTo>
                <a:lnTo>
                  <a:pt x="90" y="26"/>
                </a:lnTo>
                <a:lnTo>
                  <a:pt x="91" y="26"/>
                </a:lnTo>
                <a:lnTo>
                  <a:pt x="92" y="26"/>
                </a:lnTo>
                <a:lnTo>
                  <a:pt x="94" y="26"/>
                </a:lnTo>
                <a:lnTo>
                  <a:pt x="95" y="26"/>
                </a:lnTo>
                <a:lnTo>
                  <a:pt x="96" y="26"/>
                </a:lnTo>
                <a:lnTo>
                  <a:pt x="97" y="26"/>
                </a:lnTo>
                <a:lnTo>
                  <a:pt x="98" y="26"/>
                </a:lnTo>
                <a:lnTo>
                  <a:pt x="99" y="26"/>
                </a:lnTo>
                <a:lnTo>
                  <a:pt x="101" y="26"/>
                </a:lnTo>
                <a:lnTo>
                  <a:pt x="102" y="26"/>
                </a:lnTo>
                <a:lnTo>
                  <a:pt x="103" y="26"/>
                </a:lnTo>
                <a:lnTo>
                  <a:pt x="104" y="26"/>
                </a:lnTo>
                <a:lnTo>
                  <a:pt x="105" y="26"/>
                </a:lnTo>
                <a:lnTo>
                  <a:pt x="106" y="26"/>
                </a:lnTo>
                <a:lnTo>
                  <a:pt x="108" y="25"/>
                </a:lnTo>
                <a:lnTo>
                  <a:pt x="109" y="25"/>
                </a:lnTo>
                <a:lnTo>
                  <a:pt x="110" y="25"/>
                </a:lnTo>
                <a:lnTo>
                  <a:pt x="111" y="25"/>
                </a:lnTo>
                <a:lnTo>
                  <a:pt x="112" y="24"/>
                </a:lnTo>
                <a:lnTo>
                  <a:pt x="113" y="24"/>
                </a:lnTo>
                <a:lnTo>
                  <a:pt x="114" y="23"/>
                </a:lnTo>
                <a:lnTo>
                  <a:pt x="116" y="23"/>
                </a:lnTo>
                <a:lnTo>
                  <a:pt x="117" y="21"/>
                </a:lnTo>
                <a:lnTo>
                  <a:pt x="118" y="20"/>
                </a:lnTo>
                <a:lnTo>
                  <a:pt x="119" y="19"/>
                </a:lnTo>
                <a:lnTo>
                  <a:pt x="120" y="18"/>
                </a:lnTo>
                <a:lnTo>
                  <a:pt x="121" y="17"/>
                </a:lnTo>
                <a:lnTo>
                  <a:pt x="123" y="16"/>
                </a:lnTo>
                <a:lnTo>
                  <a:pt x="124" y="13"/>
                </a:lnTo>
                <a:lnTo>
                  <a:pt x="125" y="12"/>
                </a:lnTo>
                <a:lnTo>
                  <a:pt x="126" y="11"/>
                </a:lnTo>
                <a:lnTo>
                  <a:pt x="127" y="9"/>
                </a:lnTo>
                <a:lnTo>
                  <a:pt x="128" y="8"/>
                </a:lnTo>
                <a:lnTo>
                  <a:pt x="130" y="6"/>
                </a:lnTo>
                <a:lnTo>
                  <a:pt x="131" y="4"/>
                </a:lnTo>
                <a:lnTo>
                  <a:pt x="132" y="3"/>
                </a:lnTo>
                <a:lnTo>
                  <a:pt x="133" y="2"/>
                </a:lnTo>
                <a:lnTo>
                  <a:pt x="134" y="1"/>
                </a:lnTo>
                <a:lnTo>
                  <a:pt x="135" y="1"/>
                </a:lnTo>
                <a:lnTo>
                  <a:pt x="136" y="0"/>
                </a:lnTo>
                <a:lnTo>
                  <a:pt x="138" y="0"/>
                </a:lnTo>
                <a:lnTo>
                  <a:pt x="139" y="0"/>
                </a:lnTo>
                <a:lnTo>
                  <a:pt x="140" y="0"/>
                </a:lnTo>
                <a:lnTo>
                  <a:pt x="141" y="1"/>
                </a:lnTo>
                <a:lnTo>
                  <a:pt x="142" y="1"/>
                </a:lnTo>
                <a:lnTo>
                  <a:pt x="143" y="2"/>
                </a:lnTo>
                <a:lnTo>
                  <a:pt x="145" y="3"/>
                </a:lnTo>
                <a:lnTo>
                  <a:pt x="146" y="4"/>
                </a:lnTo>
                <a:lnTo>
                  <a:pt x="147" y="6"/>
                </a:lnTo>
                <a:lnTo>
                  <a:pt x="148" y="8"/>
                </a:lnTo>
                <a:lnTo>
                  <a:pt x="149" y="10"/>
                </a:lnTo>
                <a:lnTo>
                  <a:pt x="150" y="12"/>
                </a:lnTo>
                <a:lnTo>
                  <a:pt x="152" y="15"/>
                </a:lnTo>
                <a:lnTo>
                  <a:pt x="153" y="17"/>
                </a:lnTo>
                <a:lnTo>
                  <a:pt x="154" y="19"/>
                </a:lnTo>
                <a:lnTo>
                  <a:pt x="155" y="21"/>
                </a:lnTo>
                <a:lnTo>
                  <a:pt x="156" y="25"/>
                </a:lnTo>
                <a:lnTo>
                  <a:pt x="157" y="27"/>
                </a:lnTo>
                <a:lnTo>
                  <a:pt x="159" y="30"/>
                </a:lnTo>
                <a:lnTo>
                  <a:pt x="160" y="33"/>
                </a:lnTo>
                <a:lnTo>
                  <a:pt x="161" y="37"/>
                </a:lnTo>
                <a:lnTo>
                  <a:pt x="162" y="39"/>
                </a:lnTo>
                <a:lnTo>
                  <a:pt x="163" y="42"/>
                </a:lnTo>
                <a:lnTo>
                  <a:pt x="164" y="46"/>
                </a:lnTo>
                <a:lnTo>
                  <a:pt x="165" y="49"/>
                </a:lnTo>
                <a:lnTo>
                  <a:pt x="167" y="52"/>
                </a:lnTo>
                <a:lnTo>
                  <a:pt x="168" y="55"/>
                </a:lnTo>
                <a:lnTo>
                  <a:pt x="169" y="58"/>
                </a:lnTo>
                <a:lnTo>
                  <a:pt x="170" y="62"/>
                </a:lnTo>
                <a:lnTo>
                  <a:pt x="171" y="64"/>
                </a:lnTo>
                <a:lnTo>
                  <a:pt x="172" y="68"/>
                </a:lnTo>
                <a:lnTo>
                  <a:pt x="174" y="70"/>
                </a:lnTo>
                <a:lnTo>
                  <a:pt x="175" y="74"/>
                </a:lnTo>
                <a:lnTo>
                  <a:pt x="176" y="76"/>
                </a:lnTo>
                <a:lnTo>
                  <a:pt x="177" y="77"/>
                </a:lnTo>
                <a:lnTo>
                  <a:pt x="178" y="79"/>
                </a:lnTo>
                <a:lnTo>
                  <a:pt x="179" y="82"/>
                </a:lnTo>
                <a:lnTo>
                  <a:pt x="181" y="83"/>
                </a:lnTo>
                <a:lnTo>
                  <a:pt x="182" y="85"/>
                </a:lnTo>
                <a:lnTo>
                  <a:pt x="183" y="86"/>
                </a:lnTo>
                <a:lnTo>
                  <a:pt x="184" y="87"/>
                </a:lnTo>
                <a:lnTo>
                  <a:pt x="185" y="90"/>
                </a:lnTo>
                <a:lnTo>
                  <a:pt x="186" y="91"/>
                </a:lnTo>
                <a:lnTo>
                  <a:pt x="187" y="92"/>
                </a:lnTo>
                <a:lnTo>
                  <a:pt x="189" y="93"/>
                </a:lnTo>
                <a:lnTo>
                  <a:pt x="190" y="93"/>
                </a:lnTo>
                <a:lnTo>
                  <a:pt x="191" y="94"/>
                </a:lnTo>
                <a:lnTo>
                  <a:pt x="192" y="96"/>
                </a:lnTo>
                <a:lnTo>
                  <a:pt x="193" y="96"/>
                </a:lnTo>
                <a:lnTo>
                  <a:pt x="194" y="97"/>
                </a:lnTo>
                <a:lnTo>
                  <a:pt x="196" y="97"/>
                </a:lnTo>
                <a:lnTo>
                  <a:pt x="197" y="97"/>
                </a:lnTo>
                <a:lnTo>
                  <a:pt x="198" y="97"/>
                </a:lnTo>
                <a:lnTo>
                  <a:pt x="199" y="97"/>
                </a:lnTo>
                <a:lnTo>
                  <a:pt x="200" y="97"/>
                </a:lnTo>
                <a:lnTo>
                  <a:pt x="201" y="98"/>
                </a:lnTo>
                <a:lnTo>
                  <a:pt x="203" y="98"/>
                </a:lnTo>
                <a:lnTo>
                  <a:pt x="204" y="97"/>
                </a:lnTo>
                <a:lnTo>
                  <a:pt x="205" y="97"/>
                </a:lnTo>
                <a:lnTo>
                  <a:pt x="206" y="98"/>
                </a:lnTo>
                <a:lnTo>
                  <a:pt x="207" y="98"/>
                </a:lnTo>
                <a:lnTo>
                  <a:pt x="208" y="98"/>
                </a:lnTo>
                <a:lnTo>
                  <a:pt x="209" y="98"/>
                </a:lnTo>
                <a:lnTo>
                  <a:pt x="211" y="98"/>
                </a:lnTo>
                <a:lnTo>
                  <a:pt x="212" y="98"/>
                </a:lnTo>
                <a:lnTo>
                  <a:pt x="213" y="99"/>
                </a:lnTo>
                <a:lnTo>
                  <a:pt x="214" y="99"/>
                </a:lnTo>
                <a:lnTo>
                  <a:pt x="215" y="100"/>
                </a:lnTo>
                <a:lnTo>
                  <a:pt x="216" y="100"/>
                </a:lnTo>
                <a:lnTo>
                  <a:pt x="218" y="101"/>
                </a:lnTo>
                <a:lnTo>
                  <a:pt x="219" y="102"/>
                </a:lnTo>
                <a:lnTo>
                  <a:pt x="220" y="102"/>
                </a:lnTo>
                <a:lnTo>
                  <a:pt x="221" y="104"/>
                </a:lnTo>
                <a:lnTo>
                  <a:pt x="222" y="104"/>
                </a:lnTo>
                <a:lnTo>
                  <a:pt x="223" y="105"/>
                </a:lnTo>
                <a:lnTo>
                  <a:pt x="225" y="105"/>
                </a:lnTo>
                <a:lnTo>
                  <a:pt x="226" y="106"/>
                </a:lnTo>
                <a:lnTo>
                  <a:pt x="227" y="106"/>
                </a:lnTo>
                <a:lnTo>
                  <a:pt x="228" y="107"/>
                </a:lnTo>
                <a:lnTo>
                  <a:pt x="229" y="107"/>
                </a:lnTo>
                <a:lnTo>
                  <a:pt x="230" y="107"/>
                </a:lnTo>
                <a:lnTo>
                  <a:pt x="232" y="107"/>
                </a:lnTo>
                <a:lnTo>
                  <a:pt x="233" y="107"/>
                </a:lnTo>
                <a:lnTo>
                  <a:pt x="234" y="106"/>
                </a:lnTo>
                <a:lnTo>
                  <a:pt x="235" y="106"/>
                </a:lnTo>
                <a:lnTo>
                  <a:pt x="236" y="105"/>
                </a:lnTo>
                <a:lnTo>
                  <a:pt x="237" y="105"/>
                </a:lnTo>
                <a:lnTo>
                  <a:pt x="238" y="104"/>
                </a:lnTo>
                <a:lnTo>
                  <a:pt x="240" y="102"/>
                </a:lnTo>
                <a:lnTo>
                  <a:pt x="241" y="101"/>
                </a:lnTo>
                <a:lnTo>
                  <a:pt x="242" y="100"/>
                </a:lnTo>
                <a:lnTo>
                  <a:pt x="243" y="99"/>
                </a:lnTo>
                <a:lnTo>
                  <a:pt x="244" y="98"/>
                </a:lnTo>
                <a:lnTo>
                  <a:pt x="245" y="97"/>
                </a:lnTo>
                <a:lnTo>
                  <a:pt x="247" y="96"/>
                </a:lnTo>
                <a:lnTo>
                  <a:pt x="248" y="94"/>
                </a:lnTo>
                <a:lnTo>
                  <a:pt x="249" y="93"/>
                </a:lnTo>
                <a:lnTo>
                  <a:pt x="250" y="92"/>
                </a:lnTo>
                <a:lnTo>
                  <a:pt x="251" y="90"/>
                </a:lnTo>
                <a:lnTo>
                  <a:pt x="252" y="89"/>
                </a:lnTo>
                <a:lnTo>
                  <a:pt x="254" y="87"/>
                </a:lnTo>
                <a:lnTo>
                  <a:pt x="255" y="85"/>
                </a:lnTo>
                <a:lnTo>
                  <a:pt x="256" y="84"/>
                </a:lnTo>
                <a:lnTo>
                  <a:pt x="257" y="83"/>
                </a:lnTo>
                <a:lnTo>
                  <a:pt x="258" y="80"/>
                </a:lnTo>
                <a:lnTo>
                  <a:pt x="259" y="79"/>
                </a:lnTo>
                <a:lnTo>
                  <a:pt x="260" y="77"/>
                </a:lnTo>
                <a:lnTo>
                  <a:pt x="262" y="77"/>
                </a:lnTo>
                <a:lnTo>
                  <a:pt x="263" y="76"/>
                </a:lnTo>
                <a:lnTo>
                  <a:pt x="264" y="74"/>
                </a:lnTo>
                <a:lnTo>
                  <a:pt x="265" y="72"/>
                </a:lnTo>
                <a:lnTo>
                  <a:pt x="266" y="70"/>
                </a:lnTo>
                <a:lnTo>
                  <a:pt x="267" y="69"/>
                </a:lnTo>
                <a:lnTo>
                  <a:pt x="269" y="68"/>
                </a:lnTo>
                <a:lnTo>
                  <a:pt x="270" y="67"/>
                </a:lnTo>
                <a:lnTo>
                  <a:pt x="271" y="65"/>
                </a:lnTo>
                <a:lnTo>
                  <a:pt x="272" y="64"/>
                </a:lnTo>
                <a:lnTo>
                  <a:pt x="273" y="62"/>
                </a:lnTo>
                <a:lnTo>
                  <a:pt x="274" y="61"/>
                </a:lnTo>
                <a:lnTo>
                  <a:pt x="276" y="60"/>
                </a:lnTo>
                <a:lnTo>
                  <a:pt x="277" y="58"/>
                </a:lnTo>
                <a:lnTo>
                  <a:pt x="278" y="57"/>
                </a:lnTo>
                <a:lnTo>
                  <a:pt x="279" y="56"/>
                </a:lnTo>
                <a:lnTo>
                  <a:pt x="280" y="55"/>
                </a:lnTo>
                <a:lnTo>
                  <a:pt x="281" y="54"/>
                </a:lnTo>
                <a:lnTo>
                  <a:pt x="282" y="53"/>
                </a:lnTo>
                <a:lnTo>
                  <a:pt x="284" y="53"/>
                </a:lnTo>
                <a:lnTo>
                  <a:pt x="285" y="52"/>
                </a:lnTo>
                <a:lnTo>
                  <a:pt x="286" y="50"/>
                </a:lnTo>
                <a:lnTo>
                  <a:pt x="287" y="49"/>
                </a:lnTo>
                <a:lnTo>
                  <a:pt x="288" y="48"/>
                </a:lnTo>
                <a:lnTo>
                  <a:pt x="289" y="48"/>
                </a:lnTo>
                <a:lnTo>
                  <a:pt x="291" y="47"/>
                </a:lnTo>
                <a:lnTo>
                  <a:pt x="292" y="46"/>
                </a:lnTo>
                <a:lnTo>
                  <a:pt x="293" y="46"/>
                </a:lnTo>
                <a:lnTo>
                  <a:pt x="294" y="45"/>
                </a:lnTo>
                <a:lnTo>
                  <a:pt x="295" y="45"/>
                </a:lnTo>
                <a:lnTo>
                  <a:pt x="296" y="45"/>
                </a:lnTo>
                <a:lnTo>
                  <a:pt x="298" y="43"/>
                </a:lnTo>
                <a:lnTo>
                  <a:pt x="299" y="43"/>
                </a:lnTo>
                <a:lnTo>
                  <a:pt x="300" y="43"/>
                </a:lnTo>
                <a:lnTo>
                  <a:pt x="301" y="43"/>
                </a:lnTo>
                <a:lnTo>
                  <a:pt x="302" y="43"/>
                </a:lnTo>
                <a:lnTo>
                  <a:pt x="303" y="43"/>
                </a:lnTo>
                <a:lnTo>
                  <a:pt x="305" y="43"/>
                </a:lnTo>
                <a:lnTo>
                  <a:pt x="306" y="43"/>
                </a:lnTo>
                <a:lnTo>
                  <a:pt x="307" y="43"/>
                </a:lnTo>
                <a:lnTo>
                  <a:pt x="308" y="43"/>
                </a:lnTo>
                <a:lnTo>
                  <a:pt x="309" y="43"/>
                </a:lnTo>
                <a:lnTo>
                  <a:pt x="310" y="43"/>
                </a:lnTo>
                <a:lnTo>
                  <a:pt x="311" y="43"/>
                </a:lnTo>
                <a:lnTo>
                  <a:pt x="313" y="43"/>
                </a:lnTo>
                <a:lnTo>
                  <a:pt x="314" y="43"/>
                </a:lnTo>
                <a:lnTo>
                  <a:pt x="315" y="43"/>
                </a:lnTo>
                <a:lnTo>
                  <a:pt x="316" y="43"/>
                </a:lnTo>
                <a:lnTo>
                  <a:pt x="317" y="43"/>
                </a:lnTo>
                <a:lnTo>
                  <a:pt x="318" y="43"/>
                </a:lnTo>
                <a:lnTo>
                  <a:pt x="320" y="43"/>
                </a:lnTo>
                <a:lnTo>
                  <a:pt x="321" y="43"/>
                </a:lnTo>
                <a:lnTo>
                  <a:pt x="322" y="43"/>
                </a:lnTo>
                <a:lnTo>
                  <a:pt x="323" y="42"/>
                </a:lnTo>
                <a:lnTo>
                  <a:pt x="324" y="42"/>
                </a:lnTo>
                <a:lnTo>
                  <a:pt x="325" y="41"/>
                </a:lnTo>
                <a:lnTo>
                  <a:pt x="327" y="41"/>
                </a:lnTo>
                <a:lnTo>
                  <a:pt x="328" y="40"/>
                </a:lnTo>
                <a:lnTo>
                  <a:pt x="329" y="40"/>
                </a:lnTo>
                <a:lnTo>
                  <a:pt x="330" y="39"/>
                </a:lnTo>
                <a:lnTo>
                  <a:pt x="331" y="38"/>
                </a:lnTo>
                <a:lnTo>
                  <a:pt x="332" y="38"/>
                </a:lnTo>
                <a:lnTo>
                  <a:pt x="333" y="37"/>
                </a:lnTo>
                <a:lnTo>
                  <a:pt x="335" y="35"/>
                </a:lnTo>
                <a:lnTo>
                  <a:pt x="336" y="34"/>
                </a:lnTo>
                <a:lnTo>
                  <a:pt x="337" y="34"/>
                </a:lnTo>
                <a:lnTo>
                  <a:pt x="338" y="33"/>
                </a:lnTo>
                <a:lnTo>
                  <a:pt x="339" y="32"/>
                </a:lnTo>
                <a:lnTo>
                  <a:pt x="340" y="31"/>
                </a:lnTo>
                <a:lnTo>
                  <a:pt x="342" y="30"/>
                </a:lnTo>
                <a:lnTo>
                  <a:pt x="343" y="28"/>
                </a:lnTo>
                <a:lnTo>
                  <a:pt x="344" y="27"/>
                </a:lnTo>
                <a:lnTo>
                  <a:pt x="345" y="26"/>
                </a:lnTo>
                <a:lnTo>
                  <a:pt x="346" y="25"/>
                </a:lnTo>
                <a:lnTo>
                  <a:pt x="347" y="24"/>
                </a:lnTo>
                <a:lnTo>
                  <a:pt x="349" y="23"/>
                </a:lnTo>
                <a:lnTo>
                  <a:pt x="350" y="21"/>
                </a:lnTo>
                <a:lnTo>
                  <a:pt x="351" y="20"/>
                </a:lnTo>
                <a:lnTo>
                  <a:pt x="352" y="20"/>
                </a:lnTo>
                <a:lnTo>
                  <a:pt x="353" y="19"/>
                </a:lnTo>
                <a:lnTo>
                  <a:pt x="354" y="19"/>
                </a:lnTo>
                <a:lnTo>
                  <a:pt x="356" y="18"/>
                </a:lnTo>
                <a:lnTo>
                  <a:pt x="357" y="18"/>
                </a:lnTo>
                <a:lnTo>
                  <a:pt x="358" y="17"/>
                </a:lnTo>
                <a:lnTo>
                  <a:pt x="359" y="17"/>
                </a:lnTo>
                <a:lnTo>
                  <a:pt x="360" y="16"/>
                </a:lnTo>
                <a:lnTo>
                  <a:pt x="361" y="16"/>
                </a:lnTo>
                <a:lnTo>
                  <a:pt x="362" y="16"/>
                </a:lnTo>
                <a:lnTo>
                  <a:pt x="364" y="15"/>
                </a:lnTo>
                <a:lnTo>
                  <a:pt x="365" y="15"/>
                </a:lnTo>
                <a:lnTo>
                  <a:pt x="366" y="15"/>
                </a:lnTo>
                <a:lnTo>
                  <a:pt x="367" y="15"/>
                </a:lnTo>
                <a:lnTo>
                  <a:pt x="368" y="15"/>
                </a:lnTo>
                <a:lnTo>
                  <a:pt x="369" y="15"/>
                </a:lnTo>
                <a:lnTo>
                  <a:pt x="371" y="15"/>
                </a:lnTo>
                <a:lnTo>
                  <a:pt x="372" y="15"/>
                </a:lnTo>
                <a:lnTo>
                  <a:pt x="373" y="15"/>
                </a:lnTo>
                <a:lnTo>
                  <a:pt x="374" y="15"/>
                </a:lnTo>
                <a:lnTo>
                  <a:pt x="375" y="15"/>
                </a:lnTo>
                <a:lnTo>
                  <a:pt x="376" y="15"/>
                </a:lnTo>
                <a:lnTo>
                  <a:pt x="378" y="13"/>
                </a:lnTo>
                <a:lnTo>
                  <a:pt x="379" y="13"/>
                </a:lnTo>
                <a:lnTo>
                  <a:pt x="380" y="13"/>
                </a:lnTo>
                <a:lnTo>
                  <a:pt x="381" y="13"/>
                </a:lnTo>
                <a:lnTo>
                  <a:pt x="382" y="13"/>
                </a:lnTo>
                <a:lnTo>
                  <a:pt x="383" y="13"/>
                </a:lnTo>
                <a:lnTo>
                  <a:pt x="384" y="13"/>
                </a:lnTo>
                <a:lnTo>
                  <a:pt x="386" y="13"/>
                </a:lnTo>
                <a:lnTo>
                  <a:pt x="387" y="13"/>
                </a:lnTo>
                <a:lnTo>
                  <a:pt x="388" y="13"/>
                </a:lnTo>
                <a:lnTo>
                  <a:pt x="389" y="13"/>
                </a:lnTo>
                <a:lnTo>
                  <a:pt x="390" y="13"/>
                </a:lnTo>
                <a:lnTo>
                  <a:pt x="391" y="13"/>
                </a:lnTo>
                <a:lnTo>
                  <a:pt x="393" y="13"/>
                </a:lnTo>
                <a:lnTo>
                  <a:pt x="394" y="13"/>
                </a:lnTo>
                <a:lnTo>
                  <a:pt x="395" y="15"/>
                </a:lnTo>
                <a:lnTo>
                  <a:pt x="396" y="15"/>
                </a:lnTo>
                <a:lnTo>
                  <a:pt x="397" y="15"/>
                </a:lnTo>
                <a:lnTo>
                  <a:pt x="398" y="16"/>
                </a:lnTo>
                <a:lnTo>
                  <a:pt x="400" y="16"/>
                </a:lnTo>
                <a:lnTo>
                  <a:pt x="401" y="16"/>
                </a:lnTo>
                <a:lnTo>
                  <a:pt x="402" y="16"/>
                </a:lnTo>
                <a:lnTo>
                  <a:pt x="403" y="17"/>
                </a:lnTo>
                <a:lnTo>
                  <a:pt x="404" y="17"/>
                </a:lnTo>
                <a:lnTo>
                  <a:pt x="405" y="17"/>
                </a:lnTo>
                <a:lnTo>
                  <a:pt x="406" y="17"/>
                </a:lnTo>
                <a:lnTo>
                  <a:pt x="408" y="17"/>
                </a:lnTo>
                <a:lnTo>
                  <a:pt x="409" y="17"/>
                </a:lnTo>
                <a:lnTo>
                  <a:pt x="410" y="17"/>
                </a:lnTo>
                <a:lnTo>
                  <a:pt x="411" y="17"/>
                </a:lnTo>
                <a:lnTo>
                  <a:pt x="412" y="17"/>
                </a:lnTo>
                <a:lnTo>
                  <a:pt x="413" y="17"/>
                </a:lnTo>
                <a:lnTo>
                  <a:pt x="415" y="16"/>
                </a:lnTo>
                <a:lnTo>
                  <a:pt x="416" y="16"/>
                </a:lnTo>
                <a:lnTo>
                  <a:pt x="417" y="16"/>
                </a:lnTo>
                <a:lnTo>
                  <a:pt x="418" y="16"/>
                </a:lnTo>
                <a:lnTo>
                  <a:pt x="419" y="15"/>
                </a:lnTo>
                <a:lnTo>
                  <a:pt x="420" y="15"/>
                </a:lnTo>
                <a:lnTo>
                  <a:pt x="422" y="15"/>
                </a:lnTo>
                <a:lnTo>
                  <a:pt x="423" y="13"/>
                </a:lnTo>
                <a:lnTo>
                  <a:pt x="424" y="13"/>
                </a:lnTo>
                <a:lnTo>
                  <a:pt x="425" y="13"/>
                </a:lnTo>
                <a:lnTo>
                  <a:pt x="426" y="13"/>
                </a:lnTo>
                <a:lnTo>
                  <a:pt x="427" y="13"/>
                </a:lnTo>
                <a:lnTo>
                  <a:pt x="429" y="13"/>
                </a:lnTo>
                <a:lnTo>
                  <a:pt x="430" y="13"/>
                </a:lnTo>
                <a:lnTo>
                  <a:pt x="431" y="13"/>
                </a:lnTo>
                <a:lnTo>
                  <a:pt x="432" y="13"/>
                </a:lnTo>
                <a:lnTo>
                  <a:pt x="433" y="13"/>
                </a:lnTo>
                <a:lnTo>
                  <a:pt x="434" y="13"/>
                </a:lnTo>
                <a:lnTo>
                  <a:pt x="435" y="15"/>
                </a:lnTo>
                <a:lnTo>
                  <a:pt x="437" y="15"/>
                </a:lnTo>
                <a:lnTo>
                  <a:pt x="438" y="15"/>
                </a:lnTo>
                <a:lnTo>
                  <a:pt x="439" y="15"/>
                </a:lnTo>
                <a:lnTo>
                  <a:pt x="440" y="15"/>
                </a:lnTo>
                <a:lnTo>
                  <a:pt x="441" y="15"/>
                </a:lnTo>
                <a:lnTo>
                  <a:pt x="442" y="16"/>
                </a:lnTo>
                <a:lnTo>
                  <a:pt x="444" y="16"/>
                </a:lnTo>
                <a:lnTo>
                  <a:pt x="445" y="16"/>
                </a:lnTo>
                <a:lnTo>
                  <a:pt x="446" y="17"/>
                </a:lnTo>
                <a:lnTo>
                  <a:pt x="447" y="17"/>
                </a:lnTo>
                <a:lnTo>
                  <a:pt x="448" y="18"/>
                </a:lnTo>
                <a:lnTo>
                  <a:pt x="449" y="18"/>
                </a:lnTo>
                <a:lnTo>
                  <a:pt x="451" y="18"/>
                </a:lnTo>
                <a:lnTo>
                  <a:pt x="452" y="19"/>
                </a:lnTo>
                <a:lnTo>
                  <a:pt x="453" y="19"/>
                </a:lnTo>
                <a:lnTo>
                  <a:pt x="454" y="20"/>
                </a:lnTo>
                <a:lnTo>
                  <a:pt x="455" y="20"/>
                </a:lnTo>
                <a:lnTo>
                  <a:pt x="456" y="21"/>
                </a:lnTo>
                <a:lnTo>
                  <a:pt x="457" y="21"/>
                </a:lnTo>
                <a:lnTo>
                  <a:pt x="459" y="23"/>
                </a:lnTo>
                <a:lnTo>
                  <a:pt x="460" y="23"/>
                </a:lnTo>
                <a:lnTo>
                  <a:pt x="461" y="23"/>
                </a:lnTo>
                <a:lnTo>
                  <a:pt x="462" y="24"/>
                </a:lnTo>
                <a:lnTo>
                  <a:pt x="463" y="24"/>
                </a:lnTo>
                <a:lnTo>
                  <a:pt x="464" y="25"/>
                </a:lnTo>
                <a:lnTo>
                  <a:pt x="466" y="25"/>
                </a:lnTo>
                <a:lnTo>
                  <a:pt x="467" y="25"/>
                </a:lnTo>
                <a:lnTo>
                  <a:pt x="468" y="26"/>
                </a:lnTo>
                <a:lnTo>
                  <a:pt x="469" y="26"/>
                </a:lnTo>
                <a:lnTo>
                  <a:pt x="470" y="27"/>
                </a:lnTo>
                <a:lnTo>
                  <a:pt x="471" y="27"/>
                </a:lnTo>
                <a:lnTo>
                  <a:pt x="473" y="27"/>
                </a:lnTo>
                <a:lnTo>
                  <a:pt x="474" y="28"/>
                </a:lnTo>
                <a:lnTo>
                  <a:pt x="475" y="28"/>
                </a:lnTo>
                <a:lnTo>
                  <a:pt x="476" y="30"/>
                </a:lnTo>
                <a:lnTo>
                  <a:pt x="477" y="30"/>
                </a:lnTo>
                <a:lnTo>
                  <a:pt x="478" y="31"/>
                </a:lnTo>
                <a:lnTo>
                  <a:pt x="479" y="31"/>
                </a:lnTo>
                <a:lnTo>
                  <a:pt x="481" y="32"/>
                </a:lnTo>
                <a:lnTo>
                  <a:pt x="482" y="32"/>
                </a:lnTo>
                <a:lnTo>
                  <a:pt x="483" y="32"/>
                </a:lnTo>
                <a:lnTo>
                  <a:pt x="484" y="32"/>
                </a:lnTo>
                <a:lnTo>
                  <a:pt x="485" y="33"/>
                </a:lnTo>
                <a:lnTo>
                  <a:pt x="486" y="33"/>
                </a:lnTo>
                <a:lnTo>
                  <a:pt x="488" y="33"/>
                </a:lnTo>
                <a:lnTo>
                  <a:pt x="489" y="33"/>
                </a:lnTo>
                <a:lnTo>
                  <a:pt x="490" y="32"/>
                </a:lnTo>
                <a:lnTo>
                  <a:pt x="491" y="32"/>
                </a:lnTo>
                <a:lnTo>
                  <a:pt x="492" y="32"/>
                </a:lnTo>
                <a:lnTo>
                  <a:pt x="493" y="32"/>
                </a:lnTo>
                <a:lnTo>
                  <a:pt x="495" y="32"/>
                </a:lnTo>
                <a:lnTo>
                  <a:pt x="496" y="31"/>
                </a:lnTo>
                <a:lnTo>
                  <a:pt x="497" y="31"/>
                </a:lnTo>
                <a:lnTo>
                  <a:pt x="498" y="31"/>
                </a:lnTo>
                <a:lnTo>
                  <a:pt x="499" y="30"/>
                </a:lnTo>
                <a:lnTo>
                  <a:pt x="500" y="30"/>
                </a:lnTo>
                <a:lnTo>
                  <a:pt x="502" y="30"/>
                </a:lnTo>
                <a:lnTo>
                  <a:pt x="503" y="30"/>
                </a:lnTo>
                <a:lnTo>
                  <a:pt x="504" y="30"/>
                </a:lnTo>
                <a:lnTo>
                  <a:pt x="505" y="30"/>
                </a:lnTo>
                <a:lnTo>
                  <a:pt x="506" y="30"/>
                </a:lnTo>
                <a:lnTo>
                  <a:pt x="507" y="30"/>
                </a:lnTo>
                <a:lnTo>
                  <a:pt x="508" y="30"/>
                </a:lnTo>
                <a:lnTo>
                  <a:pt x="510" y="30"/>
                </a:lnTo>
                <a:lnTo>
                  <a:pt x="511" y="30"/>
                </a:lnTo>
                <a:lnTo>
                  <a:pt x="512" y="28"/>
                </a:lnTo>
                <a:lnTo>
                  <a:pt x="513" y="28"/>
                </a:lnTo>
                <a:lnTo>
                  <a:pt x="514" y="28"/>
                </a:lnTo>
                <a:lnTo>
                  <a:pt x="515" y="28"/>
                </a:lnTo>
                <a:lnTo>
                  <a:pt x="517" y="28"/>
                </a:lnTo>
                <a:lnTo>
                  <a:pt x="518" y="28"/>
                </a:lnTo>
                <a:lnTo>
                  <a:pt x="519" y="28"/>
                </a:lnTo>
                <a:lnTo>
                  <a:pt x="520" y="28"/>
                </a:lnTo>
                <a:lnTo>
                  <a:pt x="521" y="28"/>
                </a:lnTo>
                <a:lnTo>
                  <a:pt x="522" y="28"/>
                </a:lnTo>
                <a:lnTo>
                  <a:pt x="524" y="28"/>
                </a:lnTo>
                <a:lnTo>
                  <a:pt x="525" y="28"/>
                </a:lnTo>
                <a:lnTo>
                  <a:pt x="526" y="28"/>
                </a:lnTo>
                <a:lnTo>
                  <a:pt x="527" y="28"/>
                </a:lnTo>
                <a:lnTo>
                  <a:pt x="528" y="28"/>
                </a:lnTo>
                <a:lnTo>
                  <a:pt x="529" y="30"/>
                </a:lnTo>
                <a:lnTo>
                  <a:pt x="530" y="30"/>
                </a:lnTo>
                <a:lnTo>
                  <a:pt x="532" y="30"/>
                </a:lnTo>
                <a:lnTo>
                  <a:pt x="533" y="30"/>
                </a:lnTo>
                <a:lnTo>
                  <a:pt x="534" y="30"/>
                </a:lnTo>
                <a:lnTo>
                  <a:pt x="535" y="31"/>
                </a:lnTo>
                <a:lnTo>
                  <a:pt x="536" y="31"/>
                </a:lnTo>
                <a:lnTo>
                  <a:pt x="537" y="31"/>
                </a:lnTo>
                <a:lnTo>
                  <a:pt x="539" y="31"/>
                </a:lnTo>
                <a:lnTo>
                  <a:pt x="540" y="31"/>
                </a:lnTo>
                <a:lnTo>
                  <a:pt x="541" y="32"/>
                </a:lnTo>
                <a:lnTo>
                  <a:pt x="542" y="32"/>
                </a:lnTo>
                <a:lnTo>
                  <a:pt x="543" y="32"/>
                </a:lnTo>
                <a:lnTo>
                  <a:pt x="544" y="32"/>
                </a:lnTo>
                <a:lnTo>
                  <a:pt x="546" y="32"/>
                </a:lnTo>
                <a:lnTo>
                  <a:pt x="547" y="32"/>
                </a:lnTo>
                <a:lnTo>
                  <a:pt x="548" y="32"/>
                </a:lnTo>
                <a:lnTo>
                  <a:pt x="549" y="32"/>
                </a:lnTo>
                <a:lnTo>
                  <a:pt x="550" y="33"/>
                </a:lnTo>
                <a:lnTo>
                  <a:pt x="551" y="33"/>
                </a:lnTo>
                <a:lnTo>
                  <a:pt x="553" y="33"/>
                </a:lnTo>
                <a:lnTo>
                  <a:pt x="554" y="34"/>
                </a:lnTo>
                <a:lnTo>
                  <a:pt x="555" y="34"/>
                </a:lnTo>
                <a:lnTo>
                  <a:pt x="556" y="35"/>
                </a:lnTo>
                <a:lnTo>
                  <a:pt x="557" y="35"/>
                </a:lnTo>
                <a:lnTo>
                  <a:pt x="558" y="35"/>
                </a:lnTo>
                <a:lnTo>
                  <a:pt x="559" y="37"/>
                </a:lnTo>
                <a:lnTo>
                  <a:pt x="561" y="37"/>
                </a:lnTo>
                <a:lnTo>
                  <a:pt x="562" y="37"/>
                </a:lnTo>
                <a:lnTo>
                  <a:pt x="563" y="38"/>
                </a:lnTo>
                <a:lnTo>
                  <a:pt x="564" y="38"/>
                </a:lnTo>
                <a:lnTo>
                  <a:pt x="565" y="38"/>
                </a:lnTo>
                <a:lnTo>
                  <a:pt x="566" y="38"/>
                </a:lnTo>
                <a:lnTo>
                  <a:pt x="568" y="38"/>
                </a:lnTo>
                <a:lnTo>
                  <a:pt x="569" y="38"/>
                </a:lnTo>
                <a:lnTo>
                  <a:pt x="570" y="38"/>
                </a:lnTo>
                <a:lnTo>
                  <a:pt x="571" y="38"/>
                </a:lnTo>
                <a:lnTo>
                  <a:pt x="572" y="38"/>
                </a:lnTo>
                <a:lnTo>
                  <a:pt x="573" y="38"/>
                </a:lnTo>
                <a:lnTo>
                  <a:pt x="575" y="38"/>
                </a:lnTo>
                <a:lnTo>
                  <a:pt x="576" y="38"/>
                </a:lnTo>
                <a:lnTo>
                  <a:pt x="577" y="38"/>
                </a:lnTo>
                <a:lnTo>
                  <a:pt x="578" y="38"/>
                </a:lnTo>
                <a:lnTo>
                  <a:pt x="579" y="38"/>
                </a:lnTo>
                <a:lnTo>
                  <a:pt x="580" y="38"/>
                </a:lnTo>
                <a:lnTo>
                  <a:pt x="581" y="38"/>
                </a:lnTo>
                <a:lnTo>
                  <a:pt x="583" y="38"/>
                </a:lnTo>
                <a:lnTo>
                  <a:pt x="584" y="38"/>
                </a:lnTo>
                <a:lnTo>
                  <a:pt x="585" y="38"/>
                </a:lnTo>
                <a:lnTo>
                  <a:pt x="586" y="38"/>
                </a:lnTo>
                <a:lnTo>
                  <a:pt x="587" y="38"/>
                </a:lnTo>
                <a:lnTo>
                  <a:pt x="588" y="38"/>
                </a:lnTo>
                <a:lnTo>
                  <a:pt x="590" y="38"/>
                </a:lnTo>
                <a:lnTo>
                  <a:pt x="591" y="38"/>
                </a:lnTo>
                <a:lnTo>
                  <a:pt x="592" y="38"/>
                </a:lnTo>
                <a:lnTo>
                  <a:pt x="593" y="38"/>
                </a:lnTo>
                <a:lnTo>
                  <a:pt x="594" y="38"/>
                </a:lnTo>
                <a:lnTo>
                  <a:pt x="595" y="38"/>
                </a:lnTo>
                <a:lnTo>
                  <a:pt x="597" y="38"/>
                </a:lnTo>
                <a:lnTo>
                  <a:pt x="598" y="38"/>
                </a:lnTo>
                <a:lnTo>
                  <a:pt x="599" y="38"/>
                </a:lnTo>
                <a:lnTo>
                  <a:pt x="600" y="38"/>
                </a:lnTo>
                <a:lnTo>
                  <a:pt x="601" y="37"/>
                </a:lnTo>
                <a:lnTo>
                  <a:pt x="602" y="37"/>
                </a:lnTo>
                <a:lnTo>
                  <a:pt x="603" y="37"/>
                </a:lnTo>
                <a:lnTo>
                  <a:pt x="605" y="37"/>
                </a:lnTo>
                <a:lnTo>
                  <a:pt x="606" y="37"/>
                </a:lnTo>
                <a:lnTo>
                  <a:pt x="607" y="37"/>
                </a:lnTo>
                <a:lnTo>
                  <a:pt x="608" y="37"/>
                </a:lnTo>
                <a:lnTo>
                  <a:pt x="609" y="37"/>
                </a:lnTo>
                <a:lnTo>
                  <a:pt x="610" y="38"/>
                </a:lnTo>
                <a:lnTo>
                  <a:pt x="612" y="38"/>
                </a:lnTo>
                <a:lnTo>
                  <a:pt x="613" y="38"/>
                </a:lnTo>
                <a:lnTo>
                  <a:pt x="614" y="38"/>
                </a:lnTo>
                <a:lnTo>
                  <a:pt x="615" y="38"/>
                </a:lnTo>
                <a:lnTo>
                  <a:pt x="616" y="38"/>
                </a:lnTo>
                <a:lnTo>
                  <a:pt x="617" y="38"/>
                </a:lnTo>
                <a:lnTo>
                  <a:pt x="619" y="37"/>
                </a:lnTo>
                <a:lnTo>
                  <a:pt x="620" y="37"/>
                </a:lnTo>
                <a:lnTo>
                  <a:pt x="621" y="37"/>
                </a:lnTo>
                <a:lnTo>
                  <a:pt x="622" y="37"/>
                </a:lnTo>
                <a:lnTo>
                  <a:pt x="623" y="37"/>
                </a:lnTo>
                <a:lnTo>
                  <a:pt x="624" y="37"/>
                </a:lnTo>
                <a:lnTo>
                  <a:pt x="626" y="37"/>
                </a:lnTo>
                <a:lnTo>
                  <a:pt x="627" y="37"/>
                </a:lnTo>
                <a:lnTo>
                  <a:pt x="628" y="37"/>
                </a:lnTo>
                <a:lnTo>
                  <a:pt x="629" y="35"/>
                </a:lnTo>
                <a:lnTo>
                  <a:pt x="630" y="35"/>
                </a:lnTo>
                <a:lnTo>
                  <a:pt x="631" y="35"/>
                </a:lnTo>
                <a:lnTo>
                  <a:pt x="632" y="35"/>
                </a:lnTo>
                <a:lnTo>
                  <a:pt x="634" y="35"/>
                </a:lnTo>
                <a:lnTo>
                  <a:pt x="635" y="35"/>
                </a:lnTo>
                <a:lnTo>
                  <a:pt x="636" y="35"/>
                </a:lnTo>
                <a:lnTo>
                  <a:pt x="637" y="35"/>
                </a:lnTo>
                <a:lnTo>
                  <a:pt x="638" y="35"/>
                </a:lnTo>
              </a:path>
            </a:pathLst>
          </a:custGeom>
          <a:noFill/>
          <a:ln w="25400">
            <a:solidFill>
              <a:srgbClr val="FF0000"/>
            </a:solidFill>
            <a:prstDash val="solid"/>
            <a:round/>
            <a:headEnd/>
            <a:tailEnd/>
          </a:ln>
        </p:spPr>
        <p:txBody>
          <a:bodyPr/>
          <a:lstStyle/>
          <a:p>
            <a:endParaRPr lang="zh-CN" altLang="en-US"/>
          </a:p>
        </p:txBody>
      </p:sp>
      <p:sp>
        <p:nvSpPr>
          <p:cNvPr id="1301858" name="Freeform 354"/>
          <p:cNvSpPr>
            <a:spLocks/>
          </p:cNvSpPr>
          <p:nvPr/>
        </p:nvSpPr>
        <p:spPr bwMode="auto">
          <a:xfrm>
            <a:off x="6694488" y="2333625"/>
            <a:ext cx="1012825" cy="188913"/>
          </a:xfrm>
          <a:custGeom>
            <a:avLst/>
            <a:gdLst/>
            <a:ahLst/>
            <a:cxnLst>
              <a:cxn ang="0">
                <a:pos x="9" y="32"/>
              </a:cxn>
              <a:cxn ang="0">
                <a:pos x="19" y="33"/>
              </a:cxn>
              <a:cxn ang="0">
                <a:pos x="30" y="34"/>
              </a:cxn>
              <a:cxn ang="0">
                <a:pos x="40" y="32"/>
              </a:cxn>
              <a:cxn ang="0">
                <a:pos x="51" y="30"/>
              </a:cxn>
              <a:cxn ang="0">
                <a:pos x="61" y="28"/>
              </a:cxn>
              <a:cxn ang="0">
                <a:pos x="72" y="29"/>
              </a:cxn>
              <a:cxn ang="0">
                <a:pos x="82" y="30"/>
              </a:cxn>
              <a:cxn ang="0">
                <a:pos x="92" y="29"/>
              </a:cxn>
              <a:cxn ang="0">
                <a:pos x="103" y="28"/>
              </a:cxn>
              <a:cxn ang="0">
                <a:pos x="113" y="28"/>
              </a:cxn>
              <a:cxn ang="0">
                <a:pos x="124" y="18"/>
              </a:cxn>
              <a:cxn ang="0">
                <a:pos x="134" y="3"/>
              </a:cxn>
              <a:cxn ang="0">
                <a:pos x="145" y="2"/>
              </a:cxn>
              <a:cxn ang="0">
                <a:pos x="155" y="23"/>
              </a:cxn>
              <a:cxn ang="0">
                <a:pos x="165" y="58"/>
              </a:cxn>
              <a:cxn ang="0">
                <a:pos x="176" y="90"/>
              </a:cxn>
              <a:cxn ang="0">
                <a:pos x="186" y="113"/>
              </a:cxn>
              <a:cxn ang="0">
                <a:pos x="197" y="119"/>
              </a:cxn>
              <a:cxn ang="0">
                <a:pos x="207" y="118"/>
              </a:cxn>
              <a:cxn ang="0">
                <a:pos x="218" y="118"/>
              </a:cxn>
              <a:cxn ang="0">
                <a:pos x="228" y="117"/>
              </a:cxn>
              <a:cxn ang="0">
                <a:pos x="238" y="113"/>
              </a:cxn>
              <a:cxn ang="0">
                <a:pos x="249" y="106"/>
              </a:cxn>
              <a:cxn ang="0">
                <a:pos x="259" y="95"/>
              </a:cxn>
              <a:cxn ang="0">
                <a:pos x="270" y="80"/>
              </a:cxn>
              <a:cxn ang="0">
                <a:pos x="280" y="66"/>
              </a:cxn>
              <a:cxn ang="0">
                <a:pos x="291" y="55"/>
              </a:cxn>
              <a:cxn ang="0">
                <a:pos x="301" y="47"/>
              </a:cxn>
              <a:cxn ang="0">
                <a:pos x="311" y="43"/>
              </a:cxn>
              <a:cxn ang="0">
                <a:pos x="322" y="39"/>
              </a:cxn>
              <a:cxn ang="0">
                <a:pos x="332" y="36"/>
              </a:cxn>
              <a:cxn ang="0">
                <a:pos x="343" y="31"/>
              </a:cxn>
              <a:cxn ang="0">
                <a:pos x="353" y="25"/>
              </a:cxn>
              <a:cxn ang="0">
                <a:pos x="364" y="22"/>
              </a:cxn>
              <a:cxn ang="0">
                <a:pos x="374" y="21"/>
              </a:cxn>
              <a:cxn ang="0">
                <a:pos x="384" y="22"/>
              </a:cxn>
              <a:cxn ang="0">
                <a:pos x="395" y="25"/>
              </a:cxn>
              <a:cxn ang="0">
                <a:pos x="405" y="28"/>
              </a:cxn>
              <a:cxn ang="0">
                <a:pos x="416" y="31"/>
              </a:cxn>
              <a:cxn ang="0">
                <a:pos x="426" y="34"/>
              </a:cxn>
              <a:cxn ang="0">
                <a:pos x="437" y="40"/>
              </a:cxn>
              <a:cxn ang="0">
                <a:pos x="447" y="46"/>
              </a:cxn>
              <a:cxn ang="0">
                <a:pos x="457" y="47"/>
              </a:cxn>
              <a:cxn ang="0">
                <a:pos x="468" y="51"/>
              </a:cxn>
              <a:cxn ang="0">
                <a:pos x="478" y="54"/>
              </a:cxn>
              <a:cxn ang="0">
                <a:pos x="489" y="56"/>
              </a:cxn>
              <a:cxn ang="0">
                <a:pos x="499" y="60"/>
              </a:cxn>
              <a:cxn ang="0">
                <a:pos x="510" y="63"/>
              </a:cxn>
              <a:cxn ang="0">
                <a:pos x="520" y="65"/>
              </a:cxn>
              <a:cxn ang="0">
                <a:pos x="530" y="69"/>
              </a:cxn>
              <a:cxn ang="0">
                <a:pos x="541" y="71"/>
              </a:cxn>
              <a:cxn ang="0">
                <a:pos x="551" y="76"/>
              </a:cxn>
              <a:cxn ang="0">
                <a:pos x="562" y="78"/>
              </a:cxn>
              <a:cxn ang="0">
                <a:pos x="572" y="78"/>
              </a:cxn>
              <a:cxn ang="0">
                <a:pos x="583" y="80"/>
              </a:cxn>
              <a:cxn ang="0">
                <a:pos x="593" y="78"/>
              </a:cxn>
              <a:cxn ang="0">
                <a:pos x="603" y="80"/>
              </a:cxn>
              <a:cxn ang="0">
                <a:pos x="614" y="87"/>
              </a:cxn>
              <a:cxn ang="0">
                <a:pos x="624" y="90"/>
              </a:cxn>
              <a:cxn ang="0">
                <a:pos x="635" y="90"/>
              </a:cxn>
            </a:cxnLst>
            <a:rect l="0" t="0" r="r" b="b"/>
            <a:pathLst>
              <a:path w="638" h="119">
                <a:moveTo>
                  <a:pt x="0" y="33"/>
                </a:moveTo>
                <a:lnTo>
                  <a:pt x="1" y="33"/>
                </a:lnTo>
                <a:lnTo>
                  <a:pt x="2" y="33"/>
                </a:lnTo>
                <a:lnTo>
                  <a:pt x="3" y="32"/>
                </a:lnTo>
                <a:lnTo>
                  <a:pt x="4" y="32"/>
                </a:lnTo>
                <a:lnTo>
                  <a:pt x="6" y="32"/>
                </a:lnTo>
                <a:lnTo>
                  <a:pt x="7" y="32"/>
                </a:lnTo>
                <a:lnTo>
                  <a:pt x="8" y="32"/>
                </a:lnTo>
                <a:lnTo>
                  <a:pt x="9" y="32"/>
                </a:lnTo>
                <a:lnTo>
                  <a:pt x="10" y="32"/>
                </a:lnTo>
                <a:lnTo>
                  <a:pt x="11" y="32"/>
                </a:lnTo>
                <a:lnTo>
                  <a:pt x="12" y="32"/>
                </a:lnTo>
                <a:lnTo>
                  <a:pt x="14" y="32"/>
                </a:lnTo>
                <a:lnTo>
                  <a:pt x="15" y="32"/>
                </a:lnTo>
                <a:lnTo>
                  <a:pt x="16" y="32"/>
                </a:lnTo>
                <a:lnTo>
                  <a:pt x="17" y="33"/>
                </a:lnTo>
                <a:lnTo>
                  <a:pt x="18" y="33"/>
                </a:lnTo>
                <a:lnTo>
                  <a:pt x="19" y="33"/>
                </a:lnTo>
                <a:lnTo>
                  <a:pt x="21" y="33"/>
                </a:lnTo>
                <a:lnTo>
                  <a:pt x="22" y="33"/>
                </a:lnTo>
                <a:lnTo>
                  <a:pt x="23" y="33"/>
                </a:lnTo>
                <a:lnTo>
                  <a:pt x="24" y="34"/>
                </a:lnTo>
                <a:lnTo>
                  <a:pt x="25" y="34"/>
                </a:lnTo>
                <a:lnTo>
                  <a:pt x="26" y="34"/>
                </a:lnTo>
                <a:lnTo>
                  <a:pt x="28" y="34"/>
                </a:lnTo>
                <a:lnTo>
                  <a:pt x="29" y="34"/>
                </a:lnTo>
                <a:lnTo>
                  <a:pt x="30" y="34"/>
                </a:lnTo>
                <a:lnTo>
                  <a:pt x="31" y="34"/>
                </a:lnTo>
                <a:lnTo>
                  <a:pt x="32" y="33"/>
                </a:lnTo>
                <a:lnTo>
                  <a:pt x="33" y="33"/>
                </a:lnTo>
                <a:lnTo>
                  <a:pt x="35" y="33"/>
                </a:lnTo>
                <a:lnTo>
                  <a:pt x="36" y="33"/>
                </a:lnTo>
                <a:lnTo>
                  <a:pt x="37" y="32"/>
                </a:lnTo>
                <a:lnTo>
                  <a:pt x="38" y="32"/>
                </a:lnTo>
                <a:lnTo>
                  <a:pt x="39" y="32"/>
                </a:lnTo>
                <a:lnTo>
                  <a:pt x="40" y="32"/>
                </a:lnTo>
                <a:lnTo>
                  <a:pt x="41" y="32"/>
                </a:lnTo>
                <a:lnTo>
                  <a:pt x="43" y="31"/>
                </a:lnTo>
                <a:lnTo>
                  <a:pt x="44" y="31"/>
                </a:lnTo>
                <a:lnTo>
                  <a:pt x="45" y="31"/>
                </a:lnTo>
                <a:lnTo>
                  <a:pt x="46" y="31"/>
                </a:lnTo>
                <a:lnTo>
                  <a:pt x="47" y="31"/>
                </a:lnTo>
                <a:lnTo>
                  <a:pt x="48" y="31"/>
                </a:lnTo>
                <a:lnTo>
                  <a:pt x="50" y="30"/>
                </a:lnTo>
                <a:lnTo>
                  <a:pt x="51" y="30"/>
                </a:lnTo>
                <a:lnTo>
                  <a:pt x="52" y="30"/>
                </a:lnTo>
                <a:lnTo>
                  <a:pt x="53" y="30"/>
                </a:lnTo>
                <a:lnTo>
                  <a:pt x="54" y="29"/>
                </a:lnTo>
                <a:lnTo>
                  <a:pt x="55" y="29"/>
                </a:lnTo>
                <a:lnTo>
                  <a:pt x="57" y="29"/>
                </a:lnTo>
                <a:lnTo>
                  <a:pt x="58" y="29"/>
                </a:lnTo>
                <a:lnTo>
                  <a:pt x="59" y="29"/>
                </a:lnTo>
                <a:lnTo>
                  <a:pt x="60" y="29"/>
                </a:lnTo>
                <a:lnTo>
                  <a:pt x="61" y="28"/>
                </a:lnTo>
                <a:lnTo>
                  <a:pt x="62" y="28"/>
                </a:lnTo>
                <a:lnTo>
                  <a:pt x="63" y="28"/>
                </a:lnTo>
                <a:lnTo>
                  <a:pt x="65" y="28"/>
                </a:lnTo>
                <a:lnTo>
                  <a:pt x="66" y="29"/>
                </a:lnTo>
                <a:lnTo>
                  <a:pt x="67" y="29"/>
                </a:lnTo>
                <a:lnTo>
                  <a:pt x="68" y="29"/>
                </a:lnTo>
                <a:lnTo>
                  <a:pt x="69" y="29"/>
                </a:lnTo>
                <a:lnTo>
                  <a:pt x="70" y="29"/>
                </a:lnTo>
                <a:lnTo>
                  <a:pt x="72" y="29"/>
                </a:lnTo>
                <a:lnTo>
                  <a:pt x="73" y="30"/>
                </a:lnTo>
                <a:lnTo>
                  <a:pt x="74" y="30"/>
                </a:lnTo>
                <a:lnTo>
                  <a:pt x="75" y="30"/>
                </a:lnTo>
                <a:lnTo>
                  <a:pt x="76" y="30"/>
                </a:lnTo>
                <a:lnTo>
                  <a:pt x="77" y="30"/>
                </a:lnTo>
                <a:lnTo>
                  <a:pt x="79" y="30"/>
                </a:lnTo>
                <a:lnTo>
                  <a:pt x="80" y="30"/>
                </a:lnTo>
                <a:lnTo>
                  <a:pt x="81" y="30"/>
                </a:lnTo>
                <a:lnTo>
                  <a:pt x="82" y="30"/>
                </a:lnTo>
                <a:lnTo>
                  <a:pt x="83" y="30"/>
                </a:lnTo>
                <a:lnTo>
                  <a:pt x="84" y="30"/>
                </a:lnTo>
                <a:lnTo>
                  <a:pt x="85" y="29"/>
                </a:lnTo>
                <a:lnTo>
                  <a:pt x="87" y="29"/>
                </a:lnTo>
                <a:lnTo>
                  <a:pt x="88" y="29"/>
                </a:lnTo>
                <a:lnTo>
                  <a:pt x="89" y="29"/>
                </a:lnTo>
                <a:lnTo>
                  <a:pt x="90" y="29"/>
                </a:lnTo>
                <a:lnTo>
                  <a:pt x="91" y="29"/>
                </a:lnTo>
                <a:lnTo>
                  <a:pt x="92" y="29"/>
                </a:lnTo>
                <a:lnTo>
                  <a:pt x="94" y="29"/>
                </a:lnTo>
                <a:lnTo>
                  <a:pt x="95" y="28"/>
                </a:lnTo>
                <a:lnTo>
                  <a:pt x="96" y="28"/>
                </a:lnTo>
                <a:lnTo>
                  <a:pt x="97" y="28"/>
                </a:lnTo>
                <a:lnTo>
                  <a:pt x="98" y="28"/>
                </a:lnTo>
                <a:lnTo>
                  <a:pt x="99" y="28"/>
                </a:lnTo>
                <a:lnTo>
                  <a:pt x="101" y="28"/>
                </a:lnTo>
                <a:lnTo>
                  <a:pt x="102" y="28"/>
                </a:lnTo>
                <a:lnTo>
                  <a:pt x="103" y="28"/>
                </a:lnTo>
                <a:lnTo>
                  <a:pt x="104" y="29"/>
                </a:lnTo>
                <a:lnTo>
                  <a:pt x="105" y="29"/>
                </a:lnTo>
                <a:lnTo>
                  <a:pt x="106" y="29"/>
                </a:lnTo>
                <a:lnTo>
                  <a:pt x="108" y="29"/>
                </a:lnTo>
                <a:lnTo>
                  <a:pt x="109" y="29"/>
                </a:lnTo>
                <a:lnTo>
                  <a:pt x="110" y="29"/>
                </a:lnTo>
                <a:lnTo>
                  <a:pt x="111" y="29"/>
                </a:lnTo>
                <a:lnTo>
                  <a:pt x="112" y="28"/>
                </a:lnTo>
                <a:lnTo>
                  <a:pt x="113" y="28"/>
                </a:lnTo>
                <a:lnTo>
                  <a:pt x="114" y="26"/>
                </a:lnTo>
                <a:lnTo>
                  <a:pt x="116" y="26"/>
                </a:lnTo>
                <a:lnTo>
                  <a:pt x="117" y="25"/>
                </a:lnTo>
                <a:lnTo>
                  <a:pt x="118" y="24"/>
                </a:lnTo>
                <a:lnTo>
                  <a:pt x="119" y="23"/>
                </a:lnTo>
                <a:lnTo>
                  <a:pt x="120" y="22"/>
                </a:lnTo>
                <a:lnTo>
                  <a:pt x="121" y="21"/>
                </a:lnTo>
                <a:lnTo>
                  <a:pt x="123" y="19"/>
                </a:lnTo>
                <a:lnTo>
                  <a:pt x="124" y="18"/>
                </a:lnTo>
                <a:lnTo>
                  <a:pt x="125" y="16"/>
                </a:lnTo>
                <a:lnTo>
                  <a:pt x="126" y="15"/>
                </a:lnTo>
                <a:lnTo>
                  <a:pt x="127" y="13"/>
                </a:lnTo>
                <a:lnTo>
                  <a:pt x="128" y="11"/>
                </a:lnTo>
                <a:lnTo>
                  <a:pt x="130" y="9"/>
                </a:lnTo>
                <a:lnTo>
                  <a:pt x="131" y="8"/>
                </a:lnTo>
                <a:lnTo>
                  <a:pt x="132" y="7"/>
                </a:lnTo>
                <a:lnTo>
                  <a:pt x="133" y="4"/>
                </a:lnTo>
                <a:lnTo>
                  <a:pt x="134" y="3"/>
                </a:lnTo>
                <a:lnTo>
                  <a:pt x="135" y="2"/>
                </a:lnTo>
                <a:lnTo>
                  <a:pt x="136" y="2"/>
                </a:lnTo>
                <a:lnTo>
                  <a:pt x="138" y="1"/>
                </a:lnTo>
                <a:lnTo>
                  <a:pt x="139" y="0"/>
                </a:lnTo>
                <a:lnTo>
                  <a:pt x="140" y="0"/>
                </a:lnTo>
                <a:lnTo>
                  <a:pt x="141" y="0"/>
                </a:lnTo>
                <a:lnTo>
                  <a:pt x="142" y="0"/>
                </a:lnTo>
                <a:lnTo>
                  <a:pt x="143" y="1"/>
                </a:lnTo>
                <a:lnTo>
                  <a:pt x="145" y="2"/>
                </a:lnTo>
                <a:lnTo>
                  <a:pt x="146" y="3"/>
                </a:lnTo>
                <a:lnTo>
                  <a:pt x="147" y="4"/>
                </a:lnTo>
                <a:lnTo>
                  <a:pt x="148" y="7"/>
                </a:lnTo>
                <a:lnTo>
                  <a:pt x="149" y="8"/>
                </a:lnTo>
                <a:lnTo>
                  <a:pt x="150" y="10"/>
                </a:lnTo>
                <a:lnTo>
                  <a:pt x="152" y="14"/>
                </a:lnTo>
                <a:lnTo>
                  <a:pt x="153" y="16"/>
                </a:lnTo>
                <a:lnTo>
                  <a:pt x="154" y="19"/>
                </a:lnTo>
                <a:lnTo>
                  <a:pt x="155" y="23"/>
                </a:lnTo>
                <a:lnTo>
                  <a:pt x="156" y="26"/>
                </a:lnTo>
                <a:lnTo>
                  <a:pt x="157" y="30"/>
                </a:lnTo>
                <a:lnTo>
                  <a:pt x="159" y="33"/>
                </a:lnTo>
                <a:lnTo>
                  <a:pt x="160" y="37"/>
                </a:lnTo>
                <a:lnTo>
                  <a:pt x="161" y="41"/>
                </a:lnTo>
                <a:lnTo>
                  <a:pt x="162" y="45"/>
                </a:lnTo>
                <a:lnTo>
                  <a:pt x="163" y="50"/>
                </a:lnTo>
                <a:lnTo>
                  <a:pt x="164" y="53"/>
                </a:lnTo>
                <a:lnTo>
                  <a:pt x="165" y="58"/>
                </a:lnTo>
                <a:lnTo>
                  <a:pt x="167" y="61"/>
                </a:lnTo>
                <a:lnTo>
                  <a:pt x="168" y="65"/>
                </a:lnTo>
                <a:lnTo>
                  <a:pt x="169" y="69"/>
                </a:lnTo>
                <a:lnTo>
                  <a:pt x="170" y="73"/>
                </a:lnTo>
                <a:lnTo>
                  <a:pt x="171" y="76"/>
                </a:lnTo>
                <a:lnTo>
                  <a:pt x="172" y="81"/>
                </a:lnTo>
                <a:lnTo>
                  <a:pt x="174" y="84"/>
                </a:lnTo>
                <a:lnTo>
                  <a:pt x="175" y="88"/>
                </a:lnTo>
                <a:lnTo>
                  <a:pt x="176" y="90"/>
                </a:lnTo>
                <a:lnTo>
                  <a:pt x="177" y="93"/>
                </a:lnTo>
                <a:lnTo>
                  <a:pt x="178" y="96"/>
                </a:lnTo>
                <a:lnTo>
                  <a:pt x="179" y="99"/>
                </a:lnTo>
                <a:lnTo>
                  <a:pt x="181" y="102"/>
                </a:lnTo>
                <a:lnTo>
                  <a:pt x="182" y="105"/>
                </a:lnTo>
                <a:lnTo>
                  <a:pt x="183" y="107"/>
                </a:lnTo>
                <a:lnTo>
                  <a:pt x="184" y="110"/>
                </a:lnTo>
                <a:lnTo>
                  <a:pt x="185" y="112"/>
                </a:lnTo>
                <a:lnTo>
                  <a:pt x="186" y="113"/>
                </a:lnTo>
                <a:lnTo>
                  <a:pt x="187" y="114"/>
                </a:lnTo>
                <a:lnTo>
                  <a:pt x="189" y="115"/>
                </a:lnTo>
                <a:lnTo>
                  <a:pt x="190" y="117"/>
                </a:lnTo>
                <a:lnTo>
                  <a:pt x="191" y="118"/>
                </a:lnTo>
                <a:lnTo>
                  <a:pt x="192" y="118"/>
                </a:lnTo>
                <a:lnTo>
                  <a:pt x="193" y="119"/>
                </a:lnTo>
                <a:lnTo>
                  <a:pt x="194" y="119"/>
                </a:lnTo>
                <a:lnTo>
                  <a:pt x="196" y="119"/>
                </a:lnTo>
                <a:lnTo>
                  <a:pt x="197" y="119"/>
                </a:lnTo>
                <a:lnTo>
                  <a:pt x="198" y="119"/>
                </a:lnTo>
                <a:lnTo>
                  <a:pt x="199" y="118"/>
                </a:lnTo>
                <a:lnTo>
                  <a:pt x="200" y="118"/>
                </a:lnTo>
                <a:lnTo>
                  <a:pt x="201" y="118"/>
                </a:lnTo>
                <a:lnTo>
                  <a:pt x="203" y="118"/>
                </a:lnTo>
                <a:lnTo>
                  <a:pt x="204" y="118"/>
                </a:lnTo>
                <a:lnTo>
                  <a:pt x="205" y="118"/>
                </a:lnTo>
                <a:lnTo>
                  <a:pt x="206" y="118"/>
                </a:lnTo>
                <a:lnTo>
                  <a:pt x="207" y="118"/>
                </a:lnTo>
                <a:lnTo>
                  <a:pt x="208" y="118"/>
                </a:lnTo>
                <a:lnTo>
                  <a:pt x="209" y="118"/>
                </a:lnTo>
                <a:lnTo>
                  <a:pt x="211" y="118"/>
                </a:lnTo>
                <a:lnTo>
                  <a:pt x="212" y="118"/>
                </a:lnTo>
                <a:lnTo>
                  <a:pt x="213" y="118"/>
                </a:lnTo>
                <a:lnTo>
                  <a:pt x="214" y="118"/>
                </a:lnTo>
                <a:lnTo>
                  <a:pt x="215" y="119"/>
                </a:lnTo>
                <a:lnTo>
                  <a:pt x="216" y="119"/>
                </a:lnTo>
                <a:lnTo>
                  <a:pt x="218" y="118"/>
                </a:lnTo>
                <a:lnTo>
                  <a:pt x="219" y="118"/>
                </a:lnTo>
                <a:lnTo>
                  <a:pt x="220" y="118"/>
                </a:lnTo>
                <a:lnTo>
                  <a:pt x="221" y="118"/>
                </a:lnTo>
                <a:lnTo>
                  <a:pt x="222" y="118"/>
                </a:lnTo>
                <a:lnTo>
                  <a:pt x="223" y="118"/>
                </a:lnTo>
                <a:lnTo>
                  <a:pt x="225" y="118"/>
                </a:lnTo>
                <a:lnTo>
                  <a:pt x="226" y="118"/>
                </a:lnTo>
                <a:lnTo>
                  <a:pt x="227" y="118"/>
                </a:lnTo>
                <a:lnTo>
                  <a:pt x="228" y="117"/>
                </a:lnTo>
                <a:lnTo>
                  <a:pt x="229" y="117"/>
                </a:lnTo>
                <a:lnTo>
                  <a:pt x="230" y="117"/>
                </a:lnTo>
                <a:lnTo>
                  <a:pt x="232" y="117"/>
                </a:lnTo>
                <a:lnTo>
                  <a:pt x="233" y="115"/>
                </a:lnTo>
                <a:lnTo>
                  <a:pt x="234" y="115"/>
                </a:lnTo>
                <a:lnTo>
                  <a:pt x="235" y="115"/>
                </a:lnTo>
                <a:lnTo>
                  <a:pt x="236" y="114"/>
                </a:lnTo>
                <a:lnTo>
                  <a:pt x="237" y="114"/>
                </a:lnTo>
                <a:lnTo>
                  <a:pt x="238" y="113"/>
                </a:lnTo>
                <a:lnTo>
                  <a:pt x="240" y="113"/>
                </a:lnTo>
                <a:lnTo>
                  <a:pt x="241" y="112"/>
                </a:lnTo>
                <a:lnTo>
                  <a:pt x="242" y="111"/>
                </a:lnTo>
                <a:lnTo>
                  <a:pt x="243" y="111"/>
                </a:lnTo>
                <a:lnTo>
                  <a:pt x="244" y="110"/>
                </a:lnTo>
                <a:lnTo>
                  <a:pt x="245" y="109"/>
                </a:lnTo>
                <a:lnTo>
                  <a:pt x="247" y="109"/>
                </a:lnTo>
                <a:lnTo>
                  <a:pt x="248" y="107"/>
                </a:lnTo>
                <a:lnTo>
                  <a:pt x="249" y="106"/>
                </a:lnTo>
                <a:lnTo>
                  <a:pt x="250" y="105"/>
                </a:lnTo>
                <a:lnTo>
                  <a:pt x="251" y="104"/>
                </a:lnTo>
                <a:lnTo>
                  <a:pt x="252" y="103"/>
                </a:lnTo>
                <a:lnTo>
                  <a:pt x="254" y="102"/>
                </a:lnTo>
                <a:lnTo>
                  <a:pt x="255" y="100"/>
                </a:lnTo>
                <a:lnTo>
                  <a:pt x="256" y="99"/>
                </a:lnTo>
                <a:lnTo>
                  <a:pt x="257" y="98"/>
                </a:lnTo>
                <a:lnTo>
                  <a:pt x="258" y="97"/>
                </a:lnTo>
                <a:lnTo>
                  <a:pt x="259" y="95"/>
                </a:lnTo>
                <a:lnTo>
                  <a:pt x="260" y="93"/>
                </a:lnTo>
                <a:lnTo>
                  <a:pt x="262" y="92"/>
                </a:lnTo>
                <a:lnTo>
                  <a:pt x="263" y="90"/>
                </a:lnTo>
                <a:lnTo>
                  <a:pt x="264" y="90"/>
                </a:lnTo>
                <a:lnTo>
                  <a:pt x="265" y="88"/>
                </a:lnTo>
                <a:lnTo>
                  <a:pt x="266" y="85"/>
                </a:lnTo>
                <a:lnTo>
                  <a:pt x="267" y="84"/>
                </a:lnTo>
                <a:lnTo>
                  <a:pt x="269" y="82"/>
                </a:lnTo>
                <a:lnTo>
                  <a:pt x="270" y="80"/>
                </a:lnTo>
                <a:lnTo>
                  <a:pt x="271" y="78"/>
                </a:lnTo>
                <a:lnTo>
                  <a:pt x="272" y="76"/>
                </a:lnTo>
                <a:lnTo>
                  <a:pt x="273" y="75"/>
                </a:lnTo>
                <a:lnTo>
                  <a:pt x="274" y="73"/>
                </a:lnTo>
                <a:lnTo>
                  <a:pt x="276" y="71"/>
                </a:lnTo>
                <a:lnTo>
                  <a:pt x="277" y="69"/>
                </a:lnTo>
                <a:lnTo>
                  <a:pt x="278" y="68"/>
                </a:lnTo>
                <a:lnTo>
                  <a:pt x="279" y="67"/>
                </a:lnTo>
                <a:lnTo>
                  <a:pt x="280" y="66"/>
                </a:lnTo>
                <a:lnTo>
                  <a:pt x="281" y="65"/>
                </a:lnTo>
                <a:lnTo>
                  <a:pt x="282" y="62"/>
                </a:lnTo>
                <a:lnTo>
                  <a:pt x="284" y="61"/>
                </a:lnTo>
                <a:lnTo>
                  <a:pt x="285" y="60"/>
                </a:lnTo>
                <a:lnTo>
                  <a:pt x="286" y="59"/>
                </a:lnTo>
                <a:lnTo>
                  <a:pt x="287" y="58"/>
                </a:lnTo>
                <a:lnTo>
                  <a:pt x="288" y="58"/>
                </a:lnTo>
                <a:lnTo>
                  <a:pt x="289" y="56"/>
                </a:lnTo>
                <a:lnTo>
                  <a:pt x="291" y="55"/>
                </a:lnTo>
                <a:lnTo>
                  <a:pt x="292" y="54"/>
                </a:lnTo>
                <a:lnTo>
                  <a:pt x="293" y="53"/>
                </a:lnTo>
                <a:lnTo>
                  <a:pt x="294" y="52"/>
                </a:lnTo>
                <a:lnTo>
                  <a:pt x="295" y="52"/>
                </a:lnTo>
                <a:lnTo>
                  <a:pt x="296" y="51"/>
                </a:lnTo>
                <a:lnTo>
                  <a:pt x="298" y="50"/>
                </a:lnTo>
                <a:lnTo>
                  <a:pt x="299" y="50"/>
                </a:lnTo>
                <a:lnTo>
                  <a:pt x="300" y="48"/>
                </a:lnTo>
                <a:lnTo>
                  <a:pt x="301" y="47"/>
                </a:lnTo>
                <a:lnTo>
                  <a:pt x="302" y="47"/>
                </a:lnTo>
                <a:lnTo>
                  <a:pt x="303" y="46"/>
                </a:lnTo>
                <a:lnTo>
                  <a:pt x="305" y="46"/>
                </a:lnTo>
                <a:lnTo>
                  <a:pt x="306" y="45"/>
                </a:lnTo>
                <a:lnTo>
                  <a:pt x="307" y="45"/>
                </a:lnTo>
                <a:lnTo>
                  <a:pt x="308" y="45"/>
                </a:lnTo>
                <a:lnTo>
                  <a:pt x="309" y="44"/>
                </a:lnTo>
                <a:lnTo>
                  <a:pt x="310" y="44"/>
                </a:lnTo>
                <a:lnTo>
                  <a:pt x="311" y="43"/>
                </a:lnTo>
                <a:lnTo>
                  <a:pt x="313" y="43"/>
                </a:lnTo>
                <a:lnTo>
                  <a:pt x="314" y="43"/>
                </a:lnTo>
                <a:lnTo>
                  <a:pt x="315" y="41"/>
                </a:lnTo>
                <a:lnTo>
                  <a:pt x="316" y="41"/>
                </a:lnTo>
                <a:lnTo>
                  <a:pt x="317" y="41"/>
                </a:lnTo>
                <a:lnTo>
                  <a:pt x="318" y="40"/>
                </a:lnTo>
                <a:lnTo>
                  <a:pt x="320" y="40"/>
                </a:lnTo>
                <a:lnTo>
                  <a:pt x="321" y="40"/>
                </a:lnTo>
                <a:lnTo>
                  <a:pt x="322" y="39"/>
                </a:lnTo>
                <a:lnTo>
                  <a:pt x="323" y="39"/>
                </a:lnTo>
                <a:lnTo>
                  <a:pt x="324" y="38"/>
                </a:lnTo>
                <a:lnTo>
                  <a:pt x="325" y="38"/>
                </a:lnTo>
                <a:lnTo>
                  <a:pt x="327" y="38"/>
                </a:lnTo>
                <a:lnTo>
                  <a:pt x="328" y="37"/>
                </a:lnTo>
                <a:lnTo>
                  <a:pt x="329" y="37"/>
                </a:lnTo>
                <a:lnTo>
                  <a:pt x="330" y="37"/>
                </a:lnTo>
                <a:lnTo>
                  <a:pt x="331" y="36"/>
                </a:lnTo>
                <a:lnTo>
                  <a:pt x="332" y="36"/>
                </a:lnTo>
                <a:lnTo>
                  <a:pt x="333" y="36"/>
                </a:lnTo>
                <a:lnTo>
                  <a:pt x="335" y="34"/>
                </a:lnTo>
                <a:lnTo>
                  <a:pt x="336" y="34"/>
                </a:lnTo>
                <a:lnTo>
                  <a:pt x="337" y="33"/>
                </a:lnTo>
                <a:lnTo>
                  <a:pt x="338" y="33"/>
                </a:lnTo>
                <a:lnTo>
                  <a:pt x="339" y="32"/>
                </a:lnTo>
                <a:lnTo>
                  <a:pt x="340" y="32"/>
                </a:lnTo>
                <a:lnTo>
                  <a:pt x="342" y="31"/>
                </a:lnTo>
                <a:lnTo>
                  <a:pt x="343" y="31"/>
                </a:lnTo>
                <a:lnTo>
                  <a:pt x="344" y="30"/>
                </a:lnTo>
                <a:lnTo>
                  <a:pt x="345" y="30"/>
                </a:lnTo>
                <a:lnTo>
                  <a:pt x="346" y="29"/>
                </a:lnTo>
                <a:lnTo>
                  <a:pt x="347" y="28"/>
                </a:lnTo>
                <a:lnTo>
                  <a:pt x="349" y="28"/>
                </a:lnTo>
                <a:lnTo>
                  <a:pt x="350" y="26"/>
                </a:lnTo>
                <a:lnTo>
                  <a:pt x="351" y="26"/>
                </a:lnTo>
                <a:lnTo>
                  <a:pt x="352" y="25"/>
                </a:lnTo>
                <a:lnTo>
                  <a:pt x="353" y="25"/>
                </a:lnTo>
                <a:lnTo>
                  <a:pt x="354" y="24"/>
                </a:lnTo>
                <a:lnTo>
                  <a:pt x="356" y="24"/>
                </a:lnTo>
                <a:lnTo>
                  <a:pt x="357" y="23"/>
                </a:lnTo>
                <a:lnTo>
                  <a:pt x="358" y="23"/>
                </a:lnTo>
                <a:lnTo>
                  <a:pt x="359" y="23"/>
                </a:lnTo>
                <a:lnTo>
                  <a:pt x="360" y="22"/>
                </a:lnTo>
                <a:lnTo>
                  <a:pt x="361" y="22"/>
                </a:lnTo>
                <a:lnTo>
                  <a:pt x="362" y="22"/>
                </a:lnTo>
                <a:lnTo>
                  <a:pt x="364" y="22"/>
                </a:lnTo>
                <a:lnTo>
                  <a:pt x="365" y="22"/>
                </a:lnTo>
                <a:lnTo>
                  <a:pt x="366" y="22"/>
                </a:lnTo>
                <a:lnTo>
                  <a:pt x="367" y="22"/>
                </a:lnTo>
                <a:lnTo>
                  <a:pt x="368" y="22"/>
                </a:lnTo>
                <a:lnTo>
                  <a:pt x="369" y="22"/>
                </a:lnTo>
                <a:lnTo>
                  <a:pt x="371" y="22"/>
                </a:lnTo>
                <a:lnTo>
                  <a:pt x="372" y="22"/>
                </a:lnTo>
                <a:lnTo>
                  <a:pt x="373" y="22"/>
                </a:lnTo>
                <a:lnTo>
                  <a:pt x="374" y="21"/>
                </a:lnTo>
                <a:lnTo>
                  <a:pt x="375" y="21"/>
                </a:lnTo>
                <a:lnTo>
                  <a:pt x="376" y="22"/>
                </a:lnTo>
                <a:lnTo>
                  <a:pt x="378" y="21"/>
                </a:lnTo>
                <a:lnTo>
                  <a:pt x="379" y="21"/>
                </a:lnTo>
                <a:lnTo>
                  <a:pt x="380" y="21"/>
                </a:lnTo>
                <a:lnTo>
                  <a:pt x="381" y="22"/>
                </a:lnTo>
                <a:lnTo>
                  <a:pt x="382" y="22"/>
                </a:lnTo>
                <a:lnTo>
                  <a:pt x="383" y="22"/>
                </a:lnTo>
                <a:lnTo>
                  <a:pt x="384" y="22"/>
                </a:lnTo>
                <a:lnTo>
                  <a:pt x="386" y="22"/>
                </a:lnTo>
                <a:lnTo>
                  <a:pt x="387" y="23"/>
                </a:lnTo>
                <a:lnTo>
                  <a:pt x="388" y="23"/>
                </a:lnTo>
                <a:lnTo>
                  <a:pt x="389" y="23"/>
                </a:lnTo>
                <a:lnTo>
                  <a:pt x="390" y="24"/>
                </a:lnTo>
                <a:lnTo>
                  <a:pt x="391" y="24"/>
                </a:lnTo>
                <a:lnTo>
                  <a:pt x="393" y="24"/>
                </a:lnTo>
                <a:lnTo>
                  <a:pt x="394" y="25"/>
                </a:lnTo>
                <a:lnTo>
                  <a:pt x="395" y="25"/>
                </a:lnTo>
                <a:lnTo>
                  <a:pt x="396" y="25"/>
                </a:lnTo>
                <a:lnTo>
                  <a:pt x="397" y="26"/>
                </a:lnTo>
                <a:lnTo>
                  <a:pt x="398" y="26"/>
                </a:lnTo>
                <a:lnTo>
                  <a:pt x="400" y="26"/>
                </a:lnTo>
                <a:lnTo>
                  <a:pt x="401" y="26"/>
                </a:lnTo>
                <a:lnTo>
                  <a:pt x="402" y="26"/>
                </a:lnTo>
                <a:lnTo>
                  <a:pt x="403" y="28"/>
                </a:lnTo>
                <a:lnTo>
                  <a:pt x="404" y="28"/>
                </a:lnTo>
                <a:lnTo>
                  <a:pt x="405" y="28"/>
                </a:lnTo>
                <a:lnTo>
                  <a:pt x="406" y="28"/>
                </a:lnTo>
                <a:lnTo>
                  <a:pt x="408" y="29"/>
                </a:lnTo>
                <a:lnTo>
                  <a:pt x="409" y="29"/>
                </a:lnTo>
                <a:lnTo>
                  <a:pt x="410" y="29"/>
                </a:lnTo>
                <a:lnTo>
                  <a:pt x="411" y="29"/>
                </a:lnTo>
                <a:lnTo>
                  <a:pt x="412" y="30"/>
                </a:lnTo>
                <a:lnTo>
                  <a:pt x="413" y="30"/>
                </a:lnTo>
                <a:lnTo>
                  <a:pt x="415" y="30"/>
                </a:lnTo>
                <a:lnTo>
                  <a:pt x="416" y="31"/>
                </a:lnTo>
                <a:lnTo>
                  <a:pt x="417" y="31"/>
                </a:lnTo>
                <a:lnTo>
                  <a:pt x="418" y="31"/>
                </a:lnTo>
                <a:lnTo>
                  <a:pt x="419" y="32"/>
                </a:lnTo>
                <a:lnTo>
                  <a:pt x="420" y="32"/>
                </a:lnTo>
                <a:lnTo>
                  <a:pt x="422" y="33"/>
                </a:lnTo>
                <a:lnTo>
                  <a:pt x="423" y="33"/>
                </a:lnTo>
                <a:lnTo>
                  <a:pt x="424" y="33"/>
                </a:lnTo>
                <a:lnTo>
                  <a:pt x="425" y="34"/>
                </a:lnTo>
                <a:lnTo>
                  <a:pt x="426" y="34"/>
                </a:lnTo>
                <a:lnTo>
                  <a:pt x="427" y="36"/>
                </a:lnTo>
                <a:lnTo>
                  <a:pt x="429" y="36"/>
                </a:lnTo>
                <a:lnTo>
                  <a:pt x="430" y="37"/>
                </a:lnTo>
                <a:lnTo>
                  <a:pt x="431" y="37"/>
                </a:lnTo>
                <a:lnTo>
                  <a:pt x="432" y="38"/>
                </a:lnTo>
                <a:lnTo>
                  <a:pt x="433" y="39"/>
                </a:lnTo>
                <a:lnTo>
                  <a:pt x="434" y="39"/>
                </a:lnTo>
                <a:lnTo>
                  <a:pt x="435" y="40"/>
                </a:lnTo>
                <a:lnTo>
                  <a:pt x="437" y="40"/>
                </a:lnTo>
                <a:lnTo>
                  <a:pt x="438" y="41"/>
                </a:lnTo>
                <a:lnTo>
                  <a:pt x="439" y="43"/>
                </a:lnTo>
                <a:lnTo>
                  <a:pt x="440" y="43"/>
                </a:lnTo>
                <a:lnTo>
                  <a:pt x="441" y="44"/>
                </a:lnTo>
                <a:lnTo>
                  <a:pt x="442" y="45"/>
                </a:lnTo>
                <a:lnTo>
                  <a:pt x="444" y="45"/>
                </a:lnTo>
                <a:lnTo>
                  <a:pt x="445" y="46"/>
                </a:lnTo>
                <a:lnTo>
                  <a:pt x="446" y="46"/>
                </a:lnTo>
                <a:lnTo>
                  <a:pt x="447" y="46"/>
                </a:lnTo>
                <a:lnTo>
                  <a:pt x="448" y="46"/>
                </a:lnTo>
                <a:lnTo>
                  <a:pt x="449" y="47"/>
                </a:lnTo>
                <a:lnTo>
                  <a:pt x="451" y="47"/>
                </a:lnTo>
                <a:lnTo>
                  <a:pt x="452" y="47"/>
                </a:lnTo>
                <a:lnTo>
                  <a:pt x="453" y="47"/>
                </a:lnTo>
                <a:lnTo>
                  <a:pt x="454" y="47"/>
                </a:lnTo>
                <a:lnTo>
                  <a:pt x="455" y="47"/>
                </a:lnTo>
                <a:lnTo>
                  <a:pt x="456" y="47"/>
                </a:lnTo>
                <a:lnTo>
                  <a:pt x="457" y="47"/>
                </a:lnTo>
                <a:lnTo>
                  <a:pt x="459" y="48"/>
                </a:lnTo>
                <a:lnTo>
                  <a:pt x="460" y="48"/>
                </a:lnTo>
                <a:lnTo>
                  <a:pt x="461" y="48"/>
                </a:lnTo>
                <a:lnTo>
                  <a:pt x="462" y="48"/>
                </a:lnTo>
                <a:lnTo>
                  <a:pt x="463" y="48"/>
                </a:lnTo>
                <a:lnTo>
                  <a:pt x="464" y="50"/>
                </a:lnTo>
                <a:lnTo>
                  <a:pt x="466" y="50"/>
                </a:lnTo>
                <a:lnTo>
                  <a:pt x="467" y="50"/>
                </a:lnTo>
                <a:lnTo>
                  <a:pt x="468" y="51"/>
                </a:lnTo>
                <a:lnTo>
                  <a:pt x="469" y="51"/>
                </a:lnTo>
                <a:lnTo>
                  <a:pt x="470" y="52"/>
                </a:lnTo>
                <a:lnTo>
                  <a:pt x="471" y="52"/>
                </a:lnTo>
                <a:lnTo>
                  <a:pt x="473" y="52"/>
                </a:lnTo>
                <a:lnTo>
                  <a:pt x="474" y="53"/>
                </a:lnTo>
                <a:lnTo>
                  <a:pt x="475" y="53"/>
                </a:lnTo>
                <a:lnTo>
                  <a:pt x="476" y="54"/>
                </a:lnTo>
                <a:lnTo>
                  <a:pt x="477" y="54"/>
                </a:lnTo>
                <a:lnTo>
                  <a:pt x="478" y="54"/>
                </a:lnTo>
                <a:lnTo>
                  <a:pt x="479" y="54"/>
                </a:lnTo>
                <a:lnTo>
                  <a:pt x="481" y="55"/>
                </a:lnTo>
                <a:lnTo>
                  <a:pt x="482" y="55"/>
                </a:lnTo>
                <a:lnTo>
                  <a:pt x="483" y="55"/>
                </a:lnTo>
                <a:lnTo>
                  <a:pt x="484" y="55"/>
                </a:lnTo>
                <a:lnTo>
                  <a:pt x="485" y="56"/>
                </a:lnTo>
                <a:lnTo>
                  <a:pt x="486" y="56"/>
                </a:lnTo>
                <a:lnTo>
                  <a:pt x="488" y="56"/>
                </a:lnTo>
                <a:lnTo>
                  <a:pt x="489" y="56"/>
                </a:lnTo>
                <a:lnTo>
                  <a:pt x="490" y="58"/>
                </a:lnTo>
                <a:lnTo>
                  <a:pt x="491" y="58"/>
                </a:lnTo>
                <a:lnTo>
                  <a:pt x="492" y="58"/>
                </a:lnTo>
                <a:lnTo>
                  <a:pt x="493" y="58"/>
                </a:lnTo>
                <a:lnTo>
                  <a:pt x="495" y="59"/>
                </a:lnTo>
                <a:lnTo>
                  <a:pt x="496" y="59"/>
                </a:lnTo>
                <a:lnTo>
                  <a:pt x="497" y="59"/>
                </a:lnTo>
                <a:lnTo>
                  <a:pt x="498" y="60"/>
                </a:lnTo>
                <a:lnTo>
                  <a:pt x="499" y="60"/>
                </a:lnTo>
                <a:lnTo>
                  <a:pt x="500" y="60"/>
                </a:lnTo>
                <a:lnTo>
                  <a:pt x="502" y="61"/>
                </a:lnTo>
                <a:lnTo>
                  <a:pt x="503" y="61"/>
                </a:lnTo>
                <a:lnTo>
                  <a:pt x="504" y="62"/>
                </a:lnTo>
                <a:lnTo>
                  <a:pt x="505" y="62"/>
                </a:lnTo>
                <a:lnTo>
                  <a:pt x="506" y="62"/>
                </a:lnTo>
                <a:lnTo>
                  <a:pt x="507" y="62"/>
                </a:lnTo>
                <a:lnTo>
                  <a:pt x="508" y="63"/>
                </a:lnTo>
                <a:lnTo>
                  <a:pt x="510" y="63"/>
                </a:lnTo>
                <a:lnTo>
                  <a:pt x="511" y="63"/>
                </a:lnTo>
                <a:lnTo>
                  <a:pt x="512" y="63"/>
                </a:lnTo>
                <a:lnTo>
                  <a:pt x="513" y="63"/>
                </a:lnTo>
                <a:lnTo>
                  <a:pt x="514" y="63"/>
                </a:lnTo>
                <a:lnTo>
                  <a:pt x="515" y="63"/>
                </a:lnTo>
                <a:lnTo>
                  <a:pt x="517" y="65"/>
                </a:lnTo>
                <a:lnTo>
                  <a:pt x="518" y="65"/>
                </a:lnTo>
                <a:lnTo>
                  <a:pt x="519" y="65"/>
                </a:lnTo>
                <a:lnTo>
                  <a:pt x="520" y="65"/>
                </a:lnTo>
                <a:lnTo>
                  <a:pt x="521" y="66"/>
                </a:lnTo>
                <a:lnTo>
                  <a:pt x="522" y="66"/>
                </a:lnTo>
                <a:lnTo>
                  <a:pt x="524" y="66"/>
                </a:lnTo>
                <a:lnTo>
                  <a:pt x="525" y="67"/>
                </a:lnTo>
                <a:lnTo>
                  <a:pt x="526" y="67"/>
                </a:lnTo>
                <a:lnTo>
                  <a:pt x="527" y="68"/>
                </a:lnTo>
                <a:lnTo>
                  <a:pt x="528" y="68"/>
                </a:lnTo>
                <a:lnTo>
                  <a:pt x="529" y="68"/>
                </a:lnTo>
                <a:lnTo>
                  <a:pt x="530" y="69"/>
                </a:lnTo>
                <a:lnTo>
                  <a:pt x="532" y="69"/>
                </a:lnTo>
                <a:lnTo>
                  <a:pt x="533" y="69"/>
                </a:lnTo>
                <a:lnTo>
                  <a:pt x="534" y="70"/>
                </a:lnTo>
                <a:lnTo>
                  <a:pt x="535" y="70"/>
                </a:lnTo>
                <a:lnTo>
                  <a:pt x="536" y="70"/>
                </a:lnTo>
                <a:lnTo>
                  <a:pt x="537" y="70"/>
                </a:lnTo>
                <a:lnTo>
                  <a:pt x="539" y="70"/>
                </a:lnTo>
                <a:lnTo>
                  <a:pt x="540" y="71"/>
                </a:lnTo>
                <a:lnTo>
                  <a:pt x="541" y="71"/>
                </a:lnTo>
                <a:lnTo>
                  <a:pt x="542" y="71"/>
                </a:lnTo>
                <a:lnTo>
                  <a:pt x="543" y="73"/>
                </a:lnTo>
                <a:lnTo>
                  <a:pt x="544" y="73"/>
                </a:lnTo>
                <a:lnTo>
                  <a:pt x="546" y="73"/>
                </a:lnTo>
                <a:lnTo>
                  <a:pt x="547" y="74"/>
                </a:lnTo>
                <a:lnTo>
                  <a:pt x="548" y="74"/>
                </a:lnTo>
                <a:lnTo>
                  <a:pt x="549" y="75"/>
                </a:lnTo>
                <a:lnTo>
                  <a:pt x="550" y="75"/>
                </a:lnTo>
                <a:lnTo>
                  <a:pt x="551" y="76"/>
                </a:lnTo>
                <a:lnTo>
                  <a:pt x="553" y="76"/>
                </a:lnTo>
                <a:lnTo>
                  <a:pt x="554" y="77"/>
                </a:lnTo>
                <a:lnTo>
                  <a:pt x="555" y="77"/>
                </a:lnTo>
                <a:lnTo>
                  <a:pt x="556" y="77"/>
                </a:lnTo>
                <a:lnTo>
                  <a:pt x="557" y="78"/>
                </a:lnTo>
                <a:lnTo>
                  <a:pt x="558" y="78"/>
                </a:lnTo>
                <a:lnTo>
                  <a:pt x="559" y="78"/>
                </a:lnTo>
                <a:lnTo>
                  <a:pt x="561" y="78"/>
                </a:lnTo>
                <a:lnTo>
                  <a:pt x="562" y="78"/>
                </a:lnTo>
                <a:lnTo>
                  <a:pt x="563" y="78"/>
                </a:lnTo>
                <a:lnTo>
                  <a:pt x="564" y="78"/>
                </a:lnTo>
                <a:lnTo>
                  <a:pt x="565" y="78"/>
                </a:lnTo>
                <a:lnTo>
                  <a:pt x="566" y="78"/>
                </a:lnTo>
                <a:lnTo>
                  <a:pt x="568" y="78"/>
                </a:lnTo>
                <a:lnTo>
                  <a:pt x="569" y="78"/>
                </a:lnTo>
                <a:lnTo>
                  <a:pt x="570" y="78"/>
                </a:lnTo>
                <a:lnTo>
                  <a:pt x="571" y="78"/>
                </a:lnTo>
                <a:lnTo>
                  <a:pt x="572" y="78"/>
                </a:lnTo>
                <a:lnTo>
                  <a:pt x="573" y="78"/>
                </a:lnTo>
                <a:lnTo>
                  <a:pt x="575" y="80"/>
                </a:lnTo>
                <a:lnTo>
                  <a:pt x="576" y="80"/>
                </a:lnTo>
                <a:lnTo>
                  <a:pt x="577" y="80"/>
                </a:lnTo>
                <a:lnTo>
                  <a:pt x="578" y="80"/>
                </a:lnTo>
                <a:lnTo>
                  <a:pt x="579" y="80"/>
                </a:lnTo>
                <a:lnTo>
                  <a:pt x="580" y="80"/>
                </a:lnTo>
                <a:lnTo>
                  <a:pt x="581" y="80"/>
                </a:lnTo>
                <a:lnTo>
                  <a:pt x="583" y="80"/>
                </a:lnTo>
                <a:lnTo>
                  <a:pt x="584" y="80"/>
                </a:lnTo>
                <a:lnTo>
                  <a:pt x="585" y="80"/>
                </a:lnTo>
                <a:lnTo>
                  <a:pt x="586" y="80"/>
                </a:lnTo>
                <a:lnTo>
                  <a:pt x="587" y="80"/>
                </a:lnTo>
                <a:lnTo>
                  <a:pt x="588" y="80"/>
                </a:lnTo>
                <a:lnTo>
                  <a:pt x="590" y="80"/>
                </a:lnTo>
                <a:lnTo>
                  <a:pt x="591" y="78"/>
                </a:lnTo>
                <a:lnTo>
                  <a:pt x="592" y="78"/>
                </a:lnTo>
                <a:lnTo>
                  <a:pt x="593" y="78"/>
                </a:lnTo>
                <a:lnTo>
                  <a:pt x="594" y="78"/>
                </a:lnTo>
                <a:lnTo>
                  <a:pt x="595" y="78"/>
                </a:lnTo>
                <a:lnTo>
                  <a:pt x="597" y="78"/>
                </a:lnTo>
                <a:lnTo>
                  <a:pt x="598" y="78"/>
                </a:lnTo>
                <a:lnTo>
                  <a:pt x="599" y="78"/>
                </a:lnTo>
                <a:lnTo>
                  <a:pt x="600" y="78"/>
                </a:lnTo>
                <a:lnTo>
                  <a:pt x="601" y="80"/>
                </a:lnTo>
                <a:lnTo>
                  <a:pt x="602" y="80"/>
                </a:lnTo>
                <a:lnTo>
                  <a:pt x="603" y="80"/>
                </a:lnTo>
                <a:lnTo>
                  <a:pt x="605" y="81"/>
                </a:lnTo>
                <a:lnTo>
                  <a:pt x="606" y="81"/>
                </a:lnTo>
                <a:lnTo>
                  <a:pt x="607" y="82"/>
                </a:lnTo>
                <a:lnTo>
                  <a:pt x="608" y="82"/>
                </a:lnTo>
                <a:lnTo>
                  <a:pt x="609" y="83"/>
                </a:lnTo>
                <a:lnTo>
                  <a:pt x="610" y="83"/>
                </a:lnTo>
                <a:lnTo>
                  <a:pt x="612" y="84"/>
                </a:lnTo>
                <a:lnTo>
                  <a:pt x="613" y="85"/>
                </a:lnTo>
                <a:lnTo>
                  <a:pt x="614" y="87"/>
                </a:lnTo>
                <a:lnTo>
                  <a:pt x="615" y="87"/>
                </a:lnTo>
                <a:lnTo>
                  <a:pt x="616" y="88"/>
                </a:lnTo>
                <a:lnTo>
                  <a:pt x="617" y="88"/>
                </a:lnTo>
                <a:lnTo>
                  <a:pt x="619" y="89"/>
                </a:lnTo>
                <a:lnTo>
                  <a:pt x="620" y="89"/>
                </a:lnTo>
                <a:lnTo>
                  <a:pt x="621" y="90"/>
                </a:lnTo>
                <a:lnTo>
                  <a:pt x="622" y="90"/>
                </a:lnTo>
                <a:lnTo>
                  <a:pt x="623" y="90"/>
                </a:lnTo>
                <a:lnTo>
                  <a:pt x="624" y="90"/>
                </a:lnTo>
                <a:lnTo>
                  <a:pt x="626" y="90"/>
                </a:lnTo>
                <a:lnTo>
                  <a:pt x="627" y="90"/>
                </a:lnTo>
                <a:lnTo>
                  <a:pt x="628" y="90"/>
                </a:lnTo>
                <a:lnTo>
                  <a:pt x="629" y="90"/>
                </a:lnTo>
                <a:lnTo>
                  <a:pt x="630" y="90"/>
                </a:lnTo>
                <a:lnTo>
                  <a:pt x="631" y="90"/>
                </a:lnTo>
                <a:lnTo>
                  <a:pt x="632" y="90"/>
                </a:lnTo>
                <a:lnTo>
                  <a:pt x="634" y="90"/>
                </a:lnTo>
                <a:lnTo>
                  <a:pt x="635" y="90"/>
                </a:lnTo>
                <a:lnTo>
                  <a:pt x="636" y="90"/>
                </a:lnTo>
                <a:lnTo>
                  <a:pt x="637" y="90"/>
                </a:lnTo>
                <a:lnTo>
                  <a:pt x="638" y="90"/>
                </a:lnTo>
              </a:path>
            </a:pathLst>
          </a:custGeom>
          <a:noFill/>
          <a:ln w="25400">
            <a:solidFill>
              <a:srgbClr val="008000"/>
            </a:solidFill>
            <a:prstDash val="solid"/>
            <a:round/>
            <a:headEnd/>
            <a:tailEnd/>
          </a:ln>
        </p:spPr>
        <p:txBody>
          <a:bodyPr/>
          <a:lstStyle/>
          <a:p>
            <a:endParaRPr lang="zh-CN" altLang="en-US"/>
          </a:p>
        </p:txBody>
      </p:sp>
      <p:sp>
        <p:nvSpPr>
          <p:cNvPr id="1301859" name="Rectangle 355"/>
          <p:cNvSpPr>
            <a:spLocks noChangeArrowheads="1"/>
          </p:cNvSpPr>
          <p:nvPr/>
        </p:nvSpPr>
        <p:spPr bwMode="auto">
          <a:xfrm>
            <a:off x="6553200" y="2165350"/>
            <a:ext cx="177800" cy="182563"/>
          </a:xfrm>
          <a:prstGeom prst="rect">
            <a:avLst/>
          </a:prstGeom>
          <a:noFill/>
          <a:ln w="25400">
            <a:noFill/>
            <a:miter lim="800000"/>
            <a:headEnd/>
            <a:tailEnd/>
          </a:ln>
        </p:spPr>
        <p:txBody>
          <a:bodyPr wrap="none" lIns="0" tIns="0" rIns="0" bIns="0">
            <a:spAutoFit/>
          </a:bodyPr>
          <a:lstStyle/>
          <a:p>
            <a:r>
              <a:rPr kumimoji="1" lang="en-US" altLang="zh-CN" sz="1200"/>
              <a:t>F6</a:t>
            </a:r>
            <a:endParaRPr kumimoji="1" lang="en-US" altLang="zh-CN" sz="1200">
              <a:latin typeface="Times New Roman" pitchFamily="18" charset="0"/>
            </a:endParaRPr>
          </a:p>
        </p:txBody>
      </p:sp>
      <p:sp>
        <p:nvSpPr>
          <p:cNvPr id="1301860" name="Rectangle 356"/>
          <p:cNvSpPr>
            <a:spLocks noChangeArrowheads="1"/>
          </p:cNvSpPr>
          <p:nvPr/>
        </p:nvSpPr>
        <p:spPr bwMode="auto">
          <a:xfrm>
            <a:off x="7143750" y="2152650"/>
            <a:ext cx="134938" cy="30163"/>
          </a:xfrm>
          <a:prstGeom prst="rect">
            <a:avLst/>
          </a:prstGeom>
          <a:noFill/>
          <a:ln w="25400">
            <a:noFill/>
            <a:miter lim="800000"/>
            <a:headEnd/>
            <a:tailEnd/>
          </a:ln>
        </p:spPr>
        <p:txBody>
          <a:bodyPr wrap="none" lIns="0" tIns="0" rIns="0" bIns="0">
            <a:spAutoFit/>
          </a:bodyPr>
          <a:lstStyle/>
          <a:p>
            <a:r>
              <a:rPr kumimoji="1" lang="en-US" altLang="zh-CN" sz="200">
                <a:latin typeface="Small Fonts" charset="0"/>
              </a:rPr>
              <a:t>Electrode: F6</a:t>
            </a:r>
            <a:endParaRPr kumimoji="1" lang="en-US" altLang="zh-CN" sz="2400">
              <a:latin typeface="Times New Roman" pitchFamily="18" charset="0"/>
            </a:endParaRPr>
          </a:p>
        </p:txBody>
      </p:sp>
      <p:sp>
        <p:nvSpPr>
          <p:cNvPr id="1301861" name="Line 357"/>
          <p:cNvSpPr>
            <a:spLocks noChangeShapeType="1"/>
          </p:cNvSpPr>
          <p:nvPr/>
        </p:nvSpPr>
        <p:spPr bwMode="auto">
          <a:xfrm>
            <a:off x="1055688" y="3224213"/>
            <a:ext cx="1012825" cy="1587"/>
          </a:xfrm>
          <a:prstGeom prst="line">
            <a:avLst/>
          </a:prstGeom>
          <a:noFill/>
          <a:ln w="25400">
            <a:solidFill>
              <a:srgbClr val="400040"/>
            </a:solidFill>
            <a:round/>
            <a:headEnd/>
            <a:tailEnd/>
          </a:ln>
        </p:spPr>
        <p:txBody>
          <a:bodyPr/>
          <a:lstStyle/>
          <a:p>
            <a:endParaRPr lang="zh-CN" altLang="en-US"/>
          </a:p>
        </p:txBody>
      </p:sp>
      <p:sp>
        <p:nvSpPr>
          <p:cNvPr id="1301862" name="Line 358"/>
          <p:cNvSpPr>
            <a:spLocks noChangeShapeType="1"/>
          </p:cNvSpPr>
          <p:nvPr/>
        </p:nvSpPr>
        <p:spPr bwMode="auto">
          <a:xfrm>
            <a:off x="1155700" y="3043238"/>
            <a:ext cx="1588" cy="544512"/>
          </a:xfrm>
          <a:prstGeom prst="line">
            <a:avLst/>
          </a:prstGeom>
          <a:noFill/>
          <a:ln w="25400">
            <a:solidFill>
              <a:srgbClr val="400040"/>
            </a:solidFill>
            <a:round/>
            <a:headEnd/>
            <a:tailEnd/>
          </a:ln>
        </p:spPr>
        <p:txBody>
          <a:bodyPr/>
          <a:lstStyle/>
          <a:p>
            <a:endParaRPr lang="zh-CN" altLang="en-US"/>
          </a:p>
        </p:txBody>
      </p:sp>
      <p:sp>
        <p:nvSpPr>
          <p:cNvPr id="1301863" name="Rectangle 359"/>
          <p:cNvSpPr>
            <a:spLocks noChangeArrowheads="1"/>
          </p:cNvSpPr>
          <p:nvPr/>
        </p:nvSpPr>
        <p:spPr bwMode="auto">
          <a:xfrm>
            <a:off x="1581150" y="3646488"/>
            <a:ext cx="50800" cy="46037"/>
          </a:xfrm>
          <a:prstGeom prst="rect">
            <a:avLst/>
          </a:prstGeom>
          <a:noFill/>
          <a:ln w="25400">
            <a:noFill/>
            <a:miter lim="800000"/>
            <a:headEnd/>
            <a:tailEnd/>
          </a:ln>
        </p:spPr>
        <p:txBody>
          <a:bodyPr wrap="none" lIns="0" tIns="0" rIns="0" bIns="0">
            <a:spAutoFit/>
          </a:bodyPr>
          <a:lstStyle/>
          <a:p>
            <a:r>
              <a:rPr kumimoji="1" lang="en-US" altLang="zh-CN" sz="300"/>
              <a:t>ms</a:t>
            </a:r>
            <a:endParaRPr kumimoji="1" lang="en-US" altLang="zh-CN" sz="2400">
              <a:latin typeface="Times New Roman" pitchFamily="18" charset="0"/>
            </a:endParaRPr>
          </a:p>
        </p:txBody>
      </p:sp>
      <p:sp>
        <p:nvSpPr>
          <p:cNvPr id="1301864" name="Line 360"/>
          <p:cNvSpPr>
            <a:spLocks noChangeShapeType="1"/>
          </p:cNvSpPr>
          <p:nvPr/>
        </p:nvSpPr>
        <p:spPr bwMode="auto">
          <a:xfrm flipV="1">
            <a:off x="1055688" y="3206750"/>
            <a:ext cx="1587" cy="36513"/>
          </a:xfrm>
          <a:prstGeom prst="line">
            <a:avLst/>
          </a:prstGeom>
          <a:noFill/>
          <a:ln w="25400">
            <a:solidFill>
              <a:srgbClr val="400040"/>
            </a:solidFill>
            <a:round/>
            <a:headEnd/>
            <a:tailEnd/>
          </a:ln>
        </p:spPr>
        <p:txBody>
          <a:bodyPr/>
          <a:lstStyle/>
          <a:p>
            <a:endParaRPr lang="zh-CN" altLang="en-US"/>
          </a:p>
        </p:txBody>
      </p:sp>
      <p:sp>
        <p:nvSpPr>
          <p:cNvPr id="1301865" name="Rectangle 361"/>
          <p:cNvSpPr>
            <a:spLocks noChangeArrowheads="1"/>
          </p:cNvSpPr>
          <p:nvPr/>
        </p:nvSpPr>
        <p:spPr bwMode="auto">
          <a:xfrm>
            <a:off x="1012825" y="3244850"/>
            <a:ext cx="106363" cy="46038"/>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1866" name="Line 362"/>
          <p:cNvSpPr>
            <a:spLocks noChangeShapeType="1"/>
          </p:cNvSpPr>
          <p:nvPr/>
        </p:nvSpPr>
        <p:spPr bwMode="auto">
          <a:xfrm flipV="1">
            <a:off x="1155700" y="3206750"/>
            <a:ext cx="1588" cy="36513"/>
          </a:xfrm>
          <a:prstGeom prst="line">
            <a:avLst/>
          </a:prstGeom>
          <a:noFill/>
          <a:ln w="25400">
            <a:solidFill>
              <a:srgbClr val="400040"/>
            </a:solidFill>
            <a:round/>
            <a:headEnd/>
            <a:tailEnd/>
          </a:ln>
        </p:spPr>
        <p:txBody>
          <a:bodyPr/>
          <a:lstStyle/>
          <a:p>
            <a:endParaRPr lang="zh-CN" altLang="en-US"/>
          </a:p>
        </p:txBody>
      </p:sp>
      <p:sp>
        <p:nvSpPr>
          <p:cNvPr id="1301867" name="Rectangle 363"/>
          <p:cNvSpPr>
            <a:spLocks noChangeArrowheads="1"/>
          </p:cNvSpPr>
          <p:nvPr/>
        </p:nvSpPr>
        <p:spPr bwMode="auto">
          <a:xfrm>
            <a:off x="1136650" y="3244850"/>
            <a:ext cx="52388" cy="46038"/>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1868" name="Line 364"/>
          <p:cNvSpPr>
            <a:spLocks noChangeShapeType="1"/>
          </p:cNvSpPr>
          <p:nvPr/>
        </p:nvSpPr>
        <p:spPr bwMode="auto">
          <a:xfrm flipV="1">
            <a:off x="1257300" y="3206750"/>
            <a:ext cx="1588" cy="36513"/>
          </a:xfrm>
          <a:prstGeom prst="line">
            <a:avLst/>
          </a:prstGeom>
          <a:noFill/>
          <a:ln w="25400">
            <a:solidFill>
              <a:srgbClr val="400040"/>
            </a:solidFill>
            <a:round/>
            <a:headEnd/>
            <a:tailEnd/>
          </a:ln>
        </p:spPr>
        <p:txBody>
          <a:bodyPr/>
          <a:lstStyle/>
          <a:p>
            <a:endParaRPr lang="zh-CN" altLang="en-US"/>
          </a:p>
        </p:txBody>
      </p:sp>
      <p:sp>
        <p:nvSpPr>
          <p:cNvPr id="1301869" name="Rectangle 365"/>
          <p:cNvSpPr>
            <a:spLocks noChangeArrowheads="1"/>
          </p:cNvSpPr>
          <p:nvPr/>
        </p:nvSpPr>
        <p:spPr bwMode="auto">
          <a:xfrm>
            <a:off x="1220788" y="3244850"/>
            <a:ext cx="93662" cy="46038"/>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1870" name="Line 366"/>
          <p:cNvSpPr>
            <a:spLocks noChangeShapeType="1"/>
          </p:cNvSpPr>
          <p:nvPr/>
        </p:nvSpPr>
        <p:spPr bwMode="auto">
          <a:xfrm flipV="1">
            <a:off x="1358900" y="3206750"/>
            <a:ext cx="1588" cy="36513"/>
          </a:xfrm>
          <a:prstGeom prst="line">
            <a:avLst/>
          </a:prstGeom>
          <a:noFill/>
          <a:ln w="25400">
            <a:solidFill>
              <a:srgbClr val="400040"/>
            </a:solidFill>
            <a:round/>
            <a:headEnd/>
            <a:tailEnd/>
          </a:ln>
        </p:spPr>
        <p:txBody>
          <a:bodyPr/>
          <a:lstStyle/>
          <a:p>
            <a:endParaRPr lang="zh-CN" altLang="en-US"/>
          </a:p>
        </p:txBody>
      </p:sp>
      <p:sp>
        <p:nvSpPr>
          <p:cNvPr id="1301871" name="Rectangle 367"/>
          <p:cNvSpPr>
            <a:spLocks noChangeArrowheads="1"/>
          </p:cNvSpPr>
          <p:nvPr/>
        </p:nvSpPr>
        <p:spPr bwMode="auto">
          <a:xfrm>
            <a:off x="1322388" y="3244850"/>
            <a:ext cx="93662" cy="46038"/>
          </a:xfrm>
          <a:prstGeom prst="rect">
            <a:avLst/>
          </a:prstGeom>
          <a:noFill/>
          <a:ln w="25400">
            <a:noFill/>
            <a:miter lim="800000"/>
            <a:headEnd/>
            <a:tailEnd/>
          </a:ln>
        </p:spPr>
        <p:txBody>
          <a:bodyPr wrap="none" lIns="0" tIns="0" rIns="0" bIns="0">
            <a:spAutoFit/>
          </a:bodyPr>
          <a:lstStyle/>
          <a:p>
            <a:r>
              <a:rPr kumimoji="1" lang="en-US" altLang="zh-CN" sz="300"/>
              <a:t>200.0</a:t>
            </a:r>
            <a:endParaRPr kumimoji="1" lang="en-US" altLang="zh-CN" sz="2400">
              <a:latin typeface="Times New Roman" pitchFamily="18" charset="0"/>
            </a:endParaRPr>
          </a:p>
        </p:txBody>
      </p:sp>
      <p:sp>
        <p:nvSpPr>
          <p:cNvPr id="1301872" name="Line 368"/>
          <p:cNvSpPr>
            <a:spLocks noChangeShapeType="1"/>
          </p:cNvSpPr>
          <p:nvPr/>
        </p:nvSpPr>
        <p:spPr bwMode="auto">
          <a:xfrm flipV="1">
            <a:off x="1460500" y="3206750"/>
            <a:ext cx="1588" cy="36513"/>
          </a:xfrm>
          <a:prstGeom prst="line">
            <a:avLst/>
          </a:prstGeom>
          <a:noFill/>
          <a:ln w="25400">
            <a:solidFill>
              <a:srgbClr val="400040"/>
            </a:solidFill>
            <a:round/>
            <a:headEnd/>
            <a:tailEnd/>
          </a:ln>
        </p:spPr>
        <p:txBody>
          <a:bodyPr/>
          <a:lstStyle/>
          <a:p>
            <a:endParaRPr lang="zh-CN" altLang="en-US"/>
          </a:p>
        </p:txBody>
      </p:sp>
      <p:sp>
        <p:nvSpPr>
          <p:cNvPr id="1301873" name="Rectangle 369"/>
          <p:cNvSpPr>
            <a:spLocks noChangeArrowheads="1"/>
          </p:cNvSpPr>
          <p:nvPr/>
        </p:nvSpPr>
        <p:spPr bwMode="auto">
          <a:xfrm>
            <a:off x="1423988" y="3244850"/>
            <a:ext cx="93662" cy="46038"/>
          </a:xfrm>
          <a:prstGeom prst="rect">
            <a:avLst/>
          </a:prstGeom>
          <a:noFill/>
          <a:ln w="25400">
            <a:noFill/>
            <a:miter lim="800000"/>
            <a:headEnd/>
            <a:tailEnd/>
          </a:ln>
        </p:spPr>
        <p:txBody>
          <a:bodyPr wrap="none" lIns="0" tIns="0" rIns="0" bIns="0">
            <a:spAutoFit/>
          </a:bodyPr>
          <a:lstStyle/>
          <a:p>
            <a:r>
              <a:rPr kumimoji="1" lang="en-US" altLang="zh-CN" sz="300"/>
              <a:t>300.0</a:t>
            </a:r>
            <a:endParaRPr kumimoji="1" lang="en-US" altLang="zh-CN" sz="2400">
              <a:latin typeface="Times New Roman" pitchFamily="18" charset="0"/>
            </a:endParaRPr>
          </a:p>
        </p:txBody>
      </p:sp>
      <p:sp>
        <p:nvSpPr>
          <p:cNvPr id="1301874" name="Line 370"/>
          <p:cNvSpPr>
            <a:spLocks noChangeShapeType="1"/>
          </p:cNvSpPr>
          <p:nvPr/>
        </p:nvSpPr>
        <p:spPr bwMode="auto">
          <a:xfrm flipV="1">
            <a:off x="1563688" y="3206750"/>
            <a:ext cx="1587" cy="36513"/>
          </a:xfrm>
          <a:prstGeom prst="line">
            <a:avLst/>
          </a:prstGeom>
          <a:noFill/>
          <a:ln w="25400">
            <a:solidFill>
              <a:srgbClr val="400040"/>
            </a:solidFill>
            <a:round/>
            <a:headEnd/>
            <a:tailEnd/>
          </a:ln>
        </p:spPr>
        <p:txBody>
          <a:bodyPr/>
          <a:lstStyle/>
          <a:p>
            <a:endParaRPr lang="zh-CN" altLang="en-US"/>
          </a:p>
        </p:txBody>
      </p:sp>
      <p:sp>
        <p:nvSpPr>
          <p:cNvPr id="1301875" name="Rectangle 371"/>
          <p:cNvSpPr>
            <a:spLocks noChangeArrowheads="1"/>
          </p:cNvSpPr>
          <p:nvPr/>
        </p:nvSpPr>
        <p:spPr bwMode="auto">
          <a:xfrm>
            <a:off x="1525588" y="3244850"/>
            <a:ext cx="93662" cy="46038"/>
          </a:xfrm>
          <a:prstGeom prst="rect">
            <a:avLst/>
          </a:prstGeom>
          <a:noFill/>
          <a:ln w="25400">
            <a:noFill/>
            <a:miter lim="800000"/>
            <a:headEnd/>
            <a:tailEnd/>
          </a:ln>
        </p:spPr>
        <p:txBody>
          <a:bodyPr wrap="none" lIns="0" tIns="0" rIns="0" bIns="0">
            <a:spAutoFit/>
          </a:bodyPr>
          <a:lstStyle/>
          <a:p>
            <a:r>
              <a:rPr kumimoji="1" lang="en-US" altLang="zh-CN" sz="300"/>
              <a:t>400.0</a:t>
            </a:r>
            <a:endParaRPr kumimoji="1" lang="en-US" altLang="zh-CN" sz="2400">
              <a:latin typeface="Times New Roman" pitchFamily="18" charset="0"/>
            </a:endParaRPr>
          </a:p>
        </p:txBody>
      </p:sp>
      <p:sp>
        <p:nvSpPr>
          <p:cNvPr id="1301876" name="Line 372"/>
          <p:cNvSpPr>
            <a:spLocks noChangeShapeType="1"/>
          </p:cNvSpPr>
          <p:nvPr/>
        </p:nvSpPr>
        <p:spPr bwMode="auto">
          <a:xfrm flipV="1">
            <a:off x="1663700" y="3206750"/>
            <a:ext cx="1588" cy="36513"/>
          </a:xfrm>
          <a:prstGeom prst="line">
            <a:avLst/>
          </a:prstGeom>
          <a:noFill/>
          <a:ln w="25400">
            <a:solidFill>
              <a:srgbClr val="400040"/>
            </a:solidFill>
            <a:round/>
            <a:headEnd/>
            <a:tailEnd/>
          </a:ln>
        </p:spPr>
        <p:txBody>
          <a:bodyPr/>
          <a:lstStyle/>
          <a:p>
            <a:endParaRPr lang="zh-CN" altLang="en-US"/>
          </a:p>
        </p:txBody>
      </p:sp>
      <p:sp>
        <p:nvSpPr>
          <p:cNvPr id="1301877" name="Rectangle 373"/>
          <p:cNvSpPr>
            <a:spLocks noChangeArrowheads="1"/>
          </p:cNvSpPr>
          <p:nvPr/>
        </p:nvSpPr>
        <p:spPr bwMode="auto">
          <a:xfrm>
            <a:off x="1627188" y="3244850"/>
            <a:ext cx="93662" cy="46038"/>
          </a:xfrm>
          <a:prstGeom prst="rect">
            <a:avLst/>
          </a:prstGeom>
          <a:noFill/>
          <a:ln w="25400">
            <a:noFill/>
            <a:miter lim="800000"/>
            <a:headEnd/>
            <a:tailEnd/>
          </a:ln>
        </p:spPr>
        <p:txBody>
          <a:bodyPr wrap="none" lIns="0" tIns="0" rIns="0" bIns="0">
            <a:spAutoFit/>
          </a:bodyPr>
          <a:lstStyle/>
          <a:p>
            <a:r>
              <a:rPr kumimoji="1" lang="en-US" altLang="zh-CN" sz="300"/>
              <a:t>500.0</a:t>
            </a:r>
            <a:endParaRPr kumimoji="1" lang="en-US" altLang="zh-CN" sz="2400">
              <a:latin typeface="Times New Roman" pitchFamily="18" charset="0"/>
            </a:endParaRPr>
          </a:p>
        </p:txBody>
      </p:sp>
      <p:sp>
        <p:nvSpPr>
          <p:cNvPr id="1301878" name="Line 374"/>
          <p:cNvSpPr>
            <a:spLocks noChangeShapeType="1"/>
          </p:cNvSpPr>
          <p:nvPr/>
        </p:nvSpPr>
        <p:spPr bwMode="auto">
          <a:xfrm flipV="1">
            <a:off x="1765300" y="3206750"/>
            <a:ext cx="1588" cy="36513"/>
          </a:xfrm>
          <a:prstGeom prst="line">
            <a:avLst/>
          </a:prstGeom>
          <a:noFill/>
          <a:ln w="25400">
            <a:solidFill>
              <a:srgbClr val="400040"/>
            </a:solidFill>
            <a:round/>
            <a:headEnd/>
            <a:tailEnd/>
          </a:ln>
        </p:spPr>
        <p:txBody>
          <a:bodyPr/>
          <a:lstStyle/>
          <a:p>
            <a:endParaRPr lang="zh-CN" altLang="en-US"/>
          </a:p>
        </p:txBody>
      </p:sp>
      <p:sp>
        <p:nvSpPr>
          <p:cNvPr id="1301879" name="Rectangle 375"/>
          <p:cNvSpPr>
            <a:spLocks noChangeArrowheads="1"/>
          </p:cNvSpPr>
          <p:nvPr/>
        </p:nvSpPr>
        <p:spPr bwMode="auto">
          <a:xfrm>
            <a:off x="1728788" y="3244850"/>
            <a:ext cx="93662" cy="46038"/>
          </a:xfrm>
          <a:prstGeom prst="rect">
            <a:avLst/>
          </a:prstGeom>
          <a:noFill/>
          <a:ln w="25400">
            <a:noFill/>
            <a:miter lim="800000"/>
            <a:headEnd/>
            <a:tailEnd/>
          </a:ln>
        </p:spPr>
        <p:txBody>
          <a:bodyPr wrap="none" lIns="0" tIns="0" rIns="0" bIns="0">
            <a:spAutoFit/>
          </a:bodyPr>
          <a:lstStyle/>
          <a:p>
            <a:r>
              <a:rPr kumimoji="1" lang="en-US" altLang="zh-CN" sz="300"/>
              <a:t>600.0</a:t>
            </a:r>
            <a:endParaRPr kumimoji="1" lang="en-US" altLang="zh-CN" sz="2400">
              <a:latin typeface="Times New Roman" pitchFamily="18" charset="0"/>
            </a:endParaRPr>
          </a:p>
        </p:txBody>
      </p:sp>
      <p:sp>
        <p:nvSpPr>
          <p:cNvPr id="1301880" name="Line 376"/>
          <p:cNvSpPr>
            <a:spLocks noChangeShapeType="1"/>
          </p:cNvSpPr>
          <p:nvPr/>
        </p:nvSpPr>
        <p:spPr bwMode="auto">
          <a:xfrm flipV="1">
            <a:off x="1866900" y="3206750"/>
            <a:ext cx="1588" cy="36513"/>
          </a:xfrm>
          <a:prstGeom prst="line">
            <a:avLst/>
          </a:prstGeom>
          <a:noFill/>
          <a:ln w="25400">
            <a:solidFill>
              <a:srgbClr val="400040"/>
            </a:solidFill>
            <a:round/>
            <a:headEnd/>
            <a:tailEnd/>
          </a:ln>
        </p:spPr>
        <p:txBody>
          <a:bodyPr/>
          <a:lstStyle/>
          <a:p>
            <a:endParaRPr lang="zh-CN" altLang="en-US"/>
          </a:p>
        </p:txBody>
      </p:sp>
      <p:sp>
        <p:nvSpPr>
          <p:cNvPr id="1301881" name="Rectangle 377"/>
          <p:cNvSpPr>
            <a:spLocks noChangeArrowheads="1"/>
          </p:cNvSpPr>
          <p:nvPr/>
        </p:nvSpPr>
        <p:spPr bwMode="auto">
          <a:xfrm>
            <a:off x="1830388" y="3244850"/>
            <a:ext cx="93662" cy="46038"/>
          </a:xfrm>
          <a:prstGeom prst="rect">
            <a:avLst/>
          </a:prstGeom>
          <a:noFill/>
          <a:ln w="25400">
            <a:noFill/>
            <a:miter lim="800000"/>
            <a:headEnd/>
            <a:tailEnd/>
          </a:ln>
        </p:spPr>
        <p:txBody>
          <a:bodyPr wrap="none" lIns="0" tIns="0" rIns="0" bIns="0">
            <a:spAutoFit/>
          </a:bodyPr>
          <a:lstStyle/>
          <a:p>
            <a:r>
              <a:rPr kumimoji="1" lang="en-US" altLang="zh-CN" sz="300"/>
              <a:t>700.0</a:t>
            </a:r>
            <a:endParaRPr kumimoji="1" lang="en-US" altLang="zh-CN" sz="2400">
              <a:latin typeface="Times New Roman" pitchFamily="18" charset="0"/>
            </a:endParaRPr>
          </a:p>
        </p:txBody>
      </p:sp>
      <p:sp>
        <p:nvSpPr>
          <p:cNvPr id="1301882" name="Line 378"/>
          <p:cNvSpPr>
            <a:spLocks noChangeShapeType="1"/>
          </p:cNvSpPr>
          <p:nvPr/>
        </p:nvSpPr>
        <p:spPr bwMode="auto">
          <a:xfrm flipV="1">
            <a:off x="1968500" y="3206750"/>
            <a:ext cx="1588" cy="36513"/>
          </a:xfrm>
          <a:prstGeom prst="line">
            <a:avLst/>
          </a:prstGeom>
          <a:noFill/>
          <a:ln w="25400">
            <a:solidFill>
              <a:srgbClr val="400040"/>
            </a:solidFill>
            <a:round/>
            <a:headEnd/>
            <a:tailEnd/>
          </a:ln>
        </p:spPr>
        <p:txBody>
          <a:bodyPr/>
          <a:lstStyle/>
          <a:p>
            <a:endParaRPr lang="zh-CN" altLang="en-US"/>
          </a:p>
        </p:txBody>
      </p:sp>
      <p:sp>
        <p:nvSpPr>
          <p:cNvPr id="1301883" name="Rectangle 379"/>
          <p:cNvSpPr>
            <a:spLocks noChangeArrowheads="1"/>
          </p:cNvSpPr>
          <p:nvPr/>
        </p:nvSpPr>
        <p:spPr bwMode="auto">
          <a:xfrm>
            <a:off x="1930400" y="3244850"/>
            <a:ext cx="93663" cy="46038"/>
          </a:xfrm>
          <a:prstGeom prst="rect">
            <a:avLst/>
          </a:prstGeom>
          <a:noFill/>
          <a:ln w="25400">
            <a:noFill/>
            <a:miter lim="800000"/>
            <a:headEnd/>
            <a:tailEnd/>
          </a:ln>
        </p:spPr>
        <p:txBody>
          <a:bodyPr wrap="none" lIns="0" tIns="0" rIns="0" bIns="0">
            <a:spAutoFit/>
          </a:bodyPr>
          <a:lstStyle/>
          <a:p>
            <a:r>
              <a:rPr kumimoji="1" lang="en-US" altLang="zh-CN" sz="300"/>
              <a:t>800.0</a:t>
            </a:r>
            <a:endParaRPr kumimoji="1" lang="en-US" altLang="zh-CN" sz="2400">
              <a:latin typeface="Times New Roman" pitchFamily="18" charset="0"/>
            </a:endParaRPr>
          </a:p>
        </p:txBody>
      </p:sp>
      <p:sp>
        <p:nvSpPr>
          <p:cNvPr id="1301884" name="Line 380"/>
          <p:cNvSpPr>
            <a:spLocks noChangeShapeType="1"/>
          </p:cNvSpPr>
          <p:nvPr/>
        </p:nvSpPr>
        <p:spPr bwMode="auto">
          <a:xfrm flipV="1">
            <a:off x="2070100" y="3206750"/>
            <a:ext cx="1588" cy="36513"/>
          </a:xfrm>
          <a:prstGeom prst="line">
            <a:avLst/>
          </a:prstGeom>
          <a:noFill/>
          <a:ln w="25400">
            <a:solidFill>
              <a:srgbClr val="400040"/>
            </a:solidFill>
            <a:round/>
            <a:headEnd/>
            <a:tailEnd/>
          </a:ln>
        </p:spPr>
        <p:txBody>
          <a:bodyPr/>
          <a:lstStyle/>
          <a:p>
            <a:endParaRPr lang="zh-CN" altLang="en-US"/>
          </a:p>
        </p:txBody>
      </p:sp>
      <p:sp>
        <p:nvSpPr>
          <p:cNvPr id="1301885" name="Rectangle 381"/>
          <p:cNvSpPr>
            <a:spLocks noChangeArrowheads="1"/>
          </p:cNvSpPr>
          <p:nvPr/>
        </p:nvSpPr>
        <p:spPr bwMode="auto">
          <a:xfrm>
            <a:off x="2033588" y="3244850"/>
            <a:ext cx="93662" cy="46038"/>
          </a:xfrm>
          <a:prstGeom prst="rect">
            <a:avLst/>
          </a:prstGeom>
          <a:noFill/>
          <a:ln w="25400">
            <a:noFill/>
            <a:miter lim="800000"/>
            <a:headEnd/>
            <a:tailEnd/>
          </a:ln>
        </p:spPr>
        <p:txBody>
          <a:bodyPr wrap="none" lIns="0" tIns="0" rIns="0" bIns="0">
            <a:spAutoFit/>
          </a:bodyPr>
          <a:lstStyle/>
          <a:p>
            <a:r>
              <a:rPr kumimoji="1" lang="en-US" altLang="zh-CN" sz="300"/>
              <a:t>900.0</a:t>
            </a:r>
            <a:endParaRPr kumimoji="1" lang="en-US" altLang="zh-CN" sz="2400">
              <a:latin typeface="Times New Roman" pitchFamily="18" charset="0"/>
            </a:endParaRPr>
          </a:p>
        </p:txBody>
      </p:sp>
      <p:sp>
        <p:nvSpPr>
          <p:cNvPr id="1301886" name="Rectangle 382"/>
          <p:cNvSpPr>
            <a:spLocks noChangeArrowheads="1"/>
          </p:cNvSpPr>
          <p:nvPr/>
        </p:nvSpPr>
        <p:spPr bwMode="auto">
          <a:xfrm>
            <a:off x="930275" y="3298825"/>
            <a:ext cx="46038" cy="46038"/>
          </a:xfrm>
          <a:prstGeom prst="rect">
            <a:avLst/>
          </a:prstGeom>
          <a:noFill/>
          <a:ln w="25400">
            <a:noFill/>
            <a:miter lim="800000"/>
            <a:headEnd/>
            <a:tailEnd/>
          </a:ln>
        </p:spPr>
        <p:txBody>
          <a:bodyPr wrap="none" lIns="0" tIns="0" rIns="0" bIns="0">
            <a:spAutoFit/>
          </a:bodyPr>
          <a:lstStyle/>
          <a:p>
            <a:r>
              <a:rPr kumimoji="1" lang="en-US" altLang="zh-CN" sz="300"/>
              <a:t>uV</a:t>
            </a:r>
            <a:endParaRPr kumimoji="1" lang="en-US" altLang="zh-CN" sz="2400">
              <a:latin typeface="Times New Roman" pitchFamily="18" charset="0"/>
            </a:endParaRPr>
          </a:p>
        </p:txBody>
      </p:sp>
      <p:sp>
        <p:nvSpPr>
          <p:cNvPr id="1301887" name="Line 383"/>
          <p:cNvSpPr>
            <a:spLocks noChangeShapeType="1"/>
          </p:cNvSpPr>
          <p:nvPr/>
        </p:nvSpPr>
        <p:spPr bwMode="auto">
          <a:xfrm flipH="1">
            <a:off x="1139825" y="3224213"/>
            <a:ext cx="33338" cy="1587"/>
          </a:xfrm>
          <a:prstGeom prst="line">
            <a:avLst/>
          </a:prstGeom>
          <a:noFill/>
          <a:ln w="25400">
            <a:solidFill>
              <a:srgbClr val="400040"/>
            </a:solidFill>
            <a:round/>
            <a:headEnd/>
            <a:tailEnd/>
          </a:ln>
        </p:spPr>
        <p:txBody>
          <a:bodyPr/>
          <a:lstStyle/>
          <a:p>
            <a:endParaRPr lang="zh-CN" altLang="en-US"/>
          </a:p>
        </p:txBody>
      </p:sp>
      <p:sp>
        <p:nvSpPr>
          <p:cNvPr id="1301888" name="Rectangle 384"/>
          <p:cNvSpPr>
            <a:spLocks noChangeArrowheads="1"/>
          </p:cNvSpPr>
          <p:nvPr/>
        </p:nvSpPr>
        <p:spPr bwMode="auto">
          <a:xfrm>
            <a:off x="1095375" y="3208338"/>
            <a:ext cx="52388" cy="46037"/>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1889" name="Line 385"/>
          <p:cNvSpPr>
            <a:spLocks noChangeShapeType="1"/>
          </p:cNvSpPr>
          <p:nvPr/>
        </p:nvSpPr>
        <p:spPr bwMode="auto">
          <a:xfrm flipH="1">
            <a:off x="1139825" y="3135313"/>
            <a:ext cx="33338" cy="1587"/>
          </a:xfrm>
          <a:prstGeom prst="line">
            <a:avLst/>
          </a:prstGeom>
          <a:noFill/>
          <a:ln w="25400">
            <a:solidFill>
              <a:srgbClr val="400040"/>
            </a:solidFill>
            <a:round/>
            <a:headEnd/>
            <a:tailEnd/>
          </a:ln>
        </p:spPr>
        <p:txBody>
          <a:bodyPr/>
          <a:lstStyle/>
          <a:p>
            <a:endParaRPr lang="zh-CN" altLang="en-US"/>
          </a:p>
        </p:txBody>
      </p:sp>
      <p:sp>
        <p:nvSpPr>
          <p:cNvPr id="1301890" name="Rectangle 386"/>
          <p:cNvSpPr>
            <a:spLocks noChangeArrowheads="1"/>
          </p:cNvSpPr>
          <p:nvPr/>
        </p:nvSpPr>
        <p:spPr bwMode="auto">
          <a:xfrm>
            <a:off x="1084263" y="3117850"/>
            <a:ext cx="65087" cy="46038"/>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1891" name="Line 387"/>
          <p:cNvSpPr>
            <a:spLocks noChangeShapeType="1"/>
          </p:cNvSpPr>
          <p:nvPr/>
        </p:nvSpPr>
        <p:spPr bwMode="auto">
          <a:xfrm flipH="1">
            <a:off x="1139825" y="3043238"/>
            <a:ext cx="33338" cy="1587"/>
          </a:xfrm>
          <a:prstGeom prst="line">
            <a:avLst/>
          </a:prstGeom>
          <a:noFill/>
          <a:ln w="25400">
            <a:solidFill>
              <a:srgbClr val="400040"/>
            </a:solidFill>
            <a:round/>
            <a:headEnd/>
            <a:tailEnd/>
          </a:ln>
        </p:spPr>
        <p:txBody>
          <a:bodyPr/>
          <a:lstStyle/>
          <a:p>
            <a:endParaRPr lang="zh-CN" altLang="en-US"/>
          </a:p>
        </p:txBody>
      </p:sp>
      <p:sp>
        <p:nvSpPr>
          <p:cNvPr id="1301892" name="Rectangle 388"/>
          <p:cNvSpPr>
            <a:spLocks noChangeArrowheads="1"/>
          </p:cNvSpPr>
          <p:nvPr/>
        </p:nvSpPr>
        <p:spPr bwMode="auto">
          <a:xfrm>
            <a:off x="1084263" y="3025775"/>
            <a:ext cx="65087" cy="46038"/>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1893" name="Line 389"/>
          <p:cNvSpPr>
            <a:spLocks noChangeShapeType="1"/>
          </p:cNvSpPr>
          <p:nvPr/>
        </p:nvSpPr>
        <p:spPr bwMode="auto">
          <a:xfrm flipH="1">
            <a:off x="1139825" y="3316288"/>
            <a:ext cx="33338" cy="1587"/>
          </a:xfrm>
          <a:prstGeom prst="line">
            <a:avLst/>
          </a:prstGeom>
          <a:noFill/>
          <a:ln w="25400">
            <a:solidFill>
              <a:srgbClr val="400040"/>
            </a:solidFill>
            <a:round/>
            <a:headEnd/>
            <a:tailEnd/>
          </a:ln>
        </p:spPr>
        <p:txBody>
          <a:bodyPr/>
          <a:lstStyle/>
          <a:p>
            <a:endParaRPr lang="zh-CN" altLang="en-US"/>
          </a:p>
        </p:txBody>
      </p:sp>
      <p:sp>
        <p:nvSpPr>
          <p:cNvPr id="1301894" name="Rectangle 390"/>
          <p:cNvSpPr>
            <a:spLocks noChangeArrowheads="1"/>
          </p:cNvSpPr>
          <p:nvPr/>
        </p:nvSpPr>
        <p:spPr bwMode="auto">
          <a:xfrm>
            <a:off x="1095375" y="3300413"/>
            <a:ext cx="52388" cy="46037"/>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1895" name="Line 391"/>
          <p:cNvSpPr>
            <a:spLocks noChangeShapeType="1"/>
          </p:cNvSpPr>
          <p:nvPr/>
        </p:nvSpPr>
        <p:spPr bwMode="auto">
          <a:xfrm flipH="1">
            <a:off x="1139825" y="3406775"/>
            <a:ext cx="33338" cy="1588"/>
          </a:xfrm>
          <a:prstGeom prst="line">
            <a:avLst/>
          </a:prstGeom>
          <a:noFill/>
          <a:ln w="25400">
            <a:solidFill>
              <a:srgbClr val="400040"/>
            </a:solidFill>
            <a:round/>
            <a:headEnd/>
            <a:tailEnd/>
          </a:ln>
        </p:spPr>
        <p:txBody>
          <a:bodyPr/>
          <a:lstStyle/>
          <a:p>
            <a:endParaRPr lang="zh-CN" altLang="en-US"/>
          </a:p>
        </p:txBody>
      </p:sp>
      <p:sp>
        <p:nvSpPr>
          <p:cNvPr id="1301896" name="Rectangle 392"/>
          <p:cNvSpPr>
            <a:spLocks noChangeArrowheads="1"/>
          </p:cNvSpPr>
          <p:nvPr/>
        </p:nvSpPr>
        <p:spPr bwMode="auto">
          <a:xfrm>
            <a:off x="1095375" y="3389313"/>
            <a:ext cx="52388" cy="46037"/>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1897" name="Line 393"/>
          <p:cNvSpPr>
            <a:spLocks noChangeShapeType="1"/>
          </p:cNvSpPr>
          <p:nvPr/>
        </p:nvSpPr>
        <p:spPr bwMode="auto">
          <a:xfrm flipH="1">
            <a:off x="1139825" y="3498850"/>
            <a:ext cx="33338" cy="1588"/>
          </a:xfrm>
          <a:prstGeom prst="line">
            <a:avLst/>
          </a:prstGeom>
          <a:noFill/>
          <a:ln w="25400">
            <a:solidFill>
              <a:srgbClr val="400040"/>
            </a:solidFill>
            <a:round/>
            <a:headEnd/>
            <a:tailEnd/>
          </a:ln>
        </p:spPr>
        <p:txBody>
          <a:bodyPr/>
          <a:lstStyle/>
          <a:p>
            <a:endParaRPr lang="zh-CN" altLang="en-US"/>
          </a:p>
        </p:txBody>
      </p:sp>
      <p:sp>
        <p:nvSpPr>
          <p:cNvPr id="1301898" name="Rectangle 394"/>
          <p:cNvSpPr>
            <a:spLocks noChangeArrowheads="1"/>
          </p:cNvSpPr>
          <p:nvPr/>
        </p:nvSpPr>
        <p:spPr bwMode="auto">
          <a:xfrm>
            <a:off x="1095375" y="3481388"/>
            <a:ext cx="52388" cy="46037"/>
          </a:xfrm>
          <a:prstGeom prst="rect">
            <a:avLst/>
          </a:prstGeom>
          <a:noFill/>
          <a:ln w="25400">
            <a:noFill/>
            <a:miter lim="800000"/>
            <a:headEnd/>
            <a:tailEnd/>
          </a:ln>
        </p:spPr>
        <p:txBody>
          <a:bodyPr wrap="none" lIns="0" tIns="0" rIns="0" bIns="0">
            <a:spAutoFit/>
          </a:bodyPr>
          <a:lstStyle/>
          <a:p>
            <a:r>
              <a:rPr kumimoji="1" lang="en-US" altLang="zh-CN" sz="300"/>
              <a:t>7.5</a:t>
            </a:r>
            <a:endParaRPr kumimoji="1" lang="en-US" altLang="zh-CN" sz="2400">
              <a:latin typeface="Times New Roman" pitchFamily="18" charset="0"/>
            </a:endParaRPr>
          </a:p>
        </p:txBody>
      </p:sp>
      <p:sp>
        <p:nvSpPr>
          <p:cNvPr id="1301899" name="Line 395"/>
          <p:cNvSpPr>
            <a:spLocks noChangeShapeType="1"/>
          </p:cNvSpPr>
          <p:nvPr/>
        </p:nvSpPr>
        <p:spPr bwMode="auto">
          <a:xfrm flipH="1">
            <a:off x="1139825" y="3587750"/>
            <a:ext cx="33338" cy="1588"/>
          </a:xfrm>
          <a:prstGeom prst="line">
            <a:avLst/>
          </a:prstGeom>
          <a:noFill/>
          <a:ln w="25400">
            <a:solidFill>
              <a:srgbClr val="400040"/>
            </a:solidFill>
            <a:round/>
            <a:headEnd/>
            <a:tailEnd/>
          </a:ln>
        </p:spPr>
        <p:txBody>
          <a:bodyPr/>
          <a:lstStyle/>
          <a:p>
            <a:endParaRPr lang="zh-CN" altLang="en-US"/>
          </a:p>
        </p:txBody>
      </p:sp>
      <p:sp>
        <p:nvSpPr>
          <p:cNvPr id="1301900" name="Rectangle 396"/>
          <p:cNvSpPr>
            <a:spLocks noChangeArrowheads="1"/>
          </p:cNvSpPr>
          <p:nvPr/>
        </p:nvSpPr>
        <p:spPr bwMode="auto">
          <a:xfrm>
            <a:off x="1079500" y="3571875"/>
            <a:ext cx="73025" cy="46038"/>
          </a:xfrm>
          <a:prstGeom prst="rect">
            <a:avLst/>
          </a:prstGeom>
          <a:noFill/>
          <a:ln w="25400">
            <a:noFill/>
            <a:miter lim="800000"/>
            <a:headEnd/>
            <a:tailEnd/>
          </a:ln>
        </p:spPr>
        <p:txBody>
          <a:bodyPr wrap="none" lIns="0" tIns="0" rIns="0" bIns="0">
            <a:spAutoFit/>
          </a:bodyPr>
          <a:lstStyle/>
          <a:p>
            <a:r>
              <a:rPr kumimoji="1" lang="en-US" altLang="zh-CN" sz="300"/>
              <a:t>10.0</a:t>
            </a:r>
            <a:endParaRPr kumimoji="1" lang="en-US" altLang="zh-CN" sz="2400">
              <a:latin typeface="Times New Roman" pitchFamily="18" charset="0"/>
            </a:endParaRPr>
          </a:p>
        </p:txBody>
      </p:sp>
      <p:sp>
        <p:nvSpPr>
          <p:cNvPr id="1301901" name="Freeform 397"/>
          <p:cNvSpPr>
            <a:spLocks/>
          </p:cNvSpPr>
          <p:nvPr/>
        </p:nvSpPr>
        <p:spPr bwMode="auto">
          <a:xfrm>
            <a:off x="1055688" y="3201988"/>
            <a:ext cx="1012825" cy="171450"/>
          </a:xfrm>
          <a:custGeom>
            <a:avLst/>
            <a:gdLst/>
            <a:ahLst/>
            <a:cxnLst>
              <a:cxn ang="0">
                <a:pos x="9" y="17"/>
              </a:cxn>
              <a:cxn ang="0">
                <a:pos x="19" y="19"/>
              </a:cxn>
              <a:cxn ang="0">
                <a:pos x="30" y="22"/>
              </a:cxn>
              <a:cxn ang="0">
                <a:pos x="40" y="24"/>
              </a:cxn>
              <a:cxn ang="0">
                <a:pos x="51" y="20"/>
              </a:cxn>
              <a:cxn ang="0">
                <a:pos x="61" y="17"/>
              </a:cxn>
              <a:cxn ang="0">
                <a:pos x="72" y="19"/>
              </a:cxn>
              <a:cxn ang="0">
                <a:pos x="82" y="21"/>
              </a:cxn>
              <a:cxn ang="0">
                <a:pos x="92" y="21"/>
              </a:cxn>
              <a:cxn ang="0">
                <a:pos x="103" y="19"/>
              </a:cxn>
              <a:cxn ang="0">
                <a:pos x="113" y="18"/>
              </a:cxn>
              <a:cxn ang="0">
                <a:pos x="124" y="10"/>
              </a:cxn>
              <a:cxn ang="0">
                <a:pos x="134" y="0"/>
              </a:cxn>
              <a:cxn ang="0">
                <a:pos x="145" y="11"/>
              </a:cxn>
              <a:cxn ang="0">
                <a:pos x="155" y="42"/>
              </a:cxn>
              <a:cxn ang="0">
                <a:pos x="165" y="76"/>
              </a:cxn>
              <a:cxn ang="0">
                <a:pos x="176" y="99"/>
              </a:cxn>
              <a:cxn ang="0">
                <a:pos x="186" y="108"/>
              </a:cxn>
              <a:cxn ang="0">
                <a:pos x="197" y="106"/>
              </a:cxn>
              <a:cxn ang="0">
                <a:pos x="207" y="101"/>
              </a:cxn>
              <a:cxn ang="0">
                <a:pos x="218" y="98"/>
              </a:cxn>
              <a:cxn ang="0">
                <a:pos x="228" y="92"/>
              </a:cxn>
              <a:cxn ang="0">
                <a:pos x="238" y="80"/>
              </a:cxn>
              <a:cxn ang="0">
                <a:pos x="249" y="69"/>
              </a:cxn>
              <a:cxn ang="0">
                <a:pos x="259" y="54"/>
              </a:cxn>
              <a:cxn ang="0">
                <a:pos x="270" y="41"/>
              </a:cxn>
              <a:cxn ang="0">
                <a:pos x="280" y="33"/>
              </a:cxn>
              <a:cxn ang="0">
                <a:pos x="291" y="32"/>
              </a:cxn>
              <a:cxn ang="0">
                <a:pos x="301" y="34"/>
              </a:cxn>
              <a:cxn ang="0">
                <a:pos x="311" y="37"/>
              </a:cxn>
              <a:cxn ang="0">
                <a:pos x="322" y="37"/>
              </a:cxn>
              <a:cxn ang="0">
                <a:pos x="332" y="34"/>
              </a:cxn>
              <a:cxn ang="0">
                <a:pos x="343" y="35"/>
              </a:cxn>
              <a:cxn ang="0">
                <a:pos x="353" y="36"/>
              </a:cxn>
              <a:cxn ang="0">
                <a:pos x="364" y="36"/>
              </a:cxn>
              <a:cxn ang="0">
                <a:pos x="374" y="35"/>
              </a:cxn>
              <a:cxn ang="0">
                <a:pos x="384" y="36"/>
              </a:cxn>
              <a:cxn ang="0">
                <a:pos x="395" y="36"/>
              </a:cxn>
              <a:cxn ang="0">
                <a:pos x="405" y="37"/>
              </a:cxn>
              <a:cxn ang="0">
                <a:pos x="416" y="37"/>
              </a:cxn>
              <a:cxn ang="0">
                <a:pos x="426" y="34"/>
              </a:cxn>
              <a:cxn ang="0">
                <a:pos x="437" y="34"/>
              </a:cxn>
              <a:cxn ang="0">
                <a:pos x="447" y="35"/>
              </a:cxn>
              <a:cxn ang="0">
                <a:pos x="457" y="33"/>
              </a:cxn>
              <a:cxn ang="0">
                <a:pos x="468" y="31"/>
              </a:cxn>
              <a:cxn ang="0">
                <a:pos x="478" y="32"/>
              </a:cxn>
              <a:cxn ang="0">
                <a:pos x="489" y="36"/>
              </a:cxn>
              <a:cxn ang="0">
                <a:pos x="499" y="41"/>
              </a:cxn>
              <a:cxn ang="0">
                <a:pos x="510" y="40"/>
              </a:cxn>
              <a:cxn ang="0">
                <a:pos x="520" y="36"/>
              </a:cxn>
              <a:cxn ang="0">
                <a:pos x="530" y="35"/>
              </a:cxn>
              <a:cxn ang="0">
                <a:pos x="541" y="37"/>
              </a:cxn>
              <a:cxn ang="0">
                <a:pos x="551" y="42"/>
              </a:cxn>
              <a:cxn ang="0">
                <a:pos x="562" y="42"/>
              </a:cxn>
              <a:cxn ang="0">
                <a:pos x="572" y="40"/>
              </a:cxn>
              <a:cxn ang="0">
                <a:pos x="583" y="37"/>
              </a:cxn>
              <a:cxn ang="0">
                <a:pos x="593" y="39"/>
              </a:cxn>
              <a:cxn ang="0">
                <a:pos x="603" y="39"/>
              </a:cxn>
              <a:cxn ang="0">
                <a:pos x="614" y="35"/>
              </a:cxn>
              <a:cxn ang="0">
                <a:pos x="624" y="37"/>
              </a:cxn>
              <a:cxn ang="0">
                <a:pos x="635" y="42"/>
              </a:cxn>
            </a:cxnLst>
            <a:rect l="0" t="0" r="r" b="b"/>
            <a:pathLst>
              <a:path w="638" h="108">
                <a:moveTo>
                  <a:pt x="0" y="14"/>
                </a:moveTo>
                <a:lnTo>
                  <a:pt x="1" y="14"/>
                </a:lnTo>
                <a:lnTo>
                  <a:pt x="2" y="14"/>
                </a:lnTo>
                <a:lnTo>
                  <a:pt x="3" y="15"/>
                </a:lnTo>
                <a:lnTo>
                  <a:pt x="4" y="15"/>
                </a:lnTo>
                <a:lnTo>
                  <a:pt x="6" y="15"/>
                </a:lnTo>
                <a:lnTo>
                  <a:pt x="7" y="17"/>
                </a:lnTo>
                <a:lnTo>
                  <a:pt x="8" y="17"/>
                </a:lnTo>
                <a:lnTo>
                  <a:pt x="9" y="17"/>
                </a:lnTo>
                <a:lnTo>
                  <a:pt x="10" y="18"/>
                </a:lnTo>
                <a:lnTo>
                  <a:pt x="11" y="18"/>
                </a:lnTo>
                <a:lnTo>
                  <a:pt x="12" y="18"/>
                </a:lnTo>
                <a:lnTo>
                  <a:pt x="14" y="19"/>
                </a:lnTo>
                <a:lnTo>
                  <a:pt x="15" y="19"/>
                </a:lnTo>
                <a:lnTo>
                  <a:pt x="16" y="19"/>
                </a:lnTo>
                <a:lnTo>
                  <a:pt x="17" y="19"/>
                </a:lnTo>
                <a:lnTo>
                  <a:pt x="18" y="19"/>
                </a:lnTo>
                <a:lnTo>
                  <a:pt x="19" y="19"/>
                </a:lnTo>
                <a:lnTo>
                  <a:pt x="21" y="20"/>
                </a:lnTo>
                <a:lnTo>
                  <a:pt x="22" y="20"/>
                </a:lnTo>
                <a:lnTo>
                  <a:pt x="23" y="20"/>
                </a:lnTo>
                <a:lnTo>
                  <a:pt x="24" y="20"/>
                </a:lnTo>
                <a:lnTo>
                  <a:pt x="25" y="20"/>
                </a:lnTo>
                <a:lnTo>
                  <a:pt x="26" y="21"/>
                </a:lnTo>
                <a:lnTo>
                  <a:pt x="28" y="21"/>
                </a:lnTo>
                <a:lnTo>
                  <a:pt x="29" y="21"/>
                </a:lnTo>
                <a:lnTo>
                  <a:pt x="30" y="22"/>
                </a:lnTo>
                <a:lnTo>
                  <a:pt x="31" y="22"/>
                </a:lnTo>
                <a:lnTo>
                  <a:pt x="32" y="24"/>
                </a:lnTo>
                <a:lnTo>
                  <a:pt x="33" y="24"/>
                </a:lnTo>
                <a:lnTo>
                  <a:pt x="35" y="24"/>
                </a:lnTo>
                <a:lnTo>
                  <a:pt x="36" y="24"/>
                </a:lnTo>
                <a:lnTo>
                  <a:pt x="37" y="25"/>
                </a:lnTo>
                <a:lnTo>
                  <a:pt x="38" y="25"/>
                </a:lnTo>
                <a:lnTo>
                  <a:pt x="39" y="24"/>
                </a:lnTo>
                <a:lnTo>
                  <a:pt x="40" y="24"/>
                </a:lnTo>
                <a:lnTo>
                  <a:pt x="41" y="24"/>
                </a:lnTo>
                <a:lnTo>
                  <a:pt x="43" y="24"/>
                </a:lnTo>
                <a:lnTo>
                  <a:pt x="44" y="22"/>
                </a:lnTo>
                <a:lnTo>
                  <a:pt x="45" y="22"/>
                </a:lnTo>
                <a:lnTo>
                  <a:pt x="46" y="22"/>
                </a:lnTo>
                <a:lnTo>
                  <a:pt x="47" y="21"/>
                </a:lnTo>
                <a:lnTo>
                  <a:pt x="48" y="21"/>
                </a:lnTo>
                <a:lnTo>
                  <a:pt x="50" y="20"/>
                </a:lnTo>
                <a:lnTo>
                  <a:pt x="51" y="20"/>
                </a:lnTo>
                <a:lnTo>
                  <a:pt x="52" y="19"/>
                </a:lnTo>
                <a:lnTo>
                  <a:pt x="53" y="19"/>
                </a:lnTo>
                <a:lnTo>
                  <a:pt x="54" y="19"/>
                </a:lnTo>
                <a:lnTo>
                  <a:pt x="55" y="18"/>
                </a:lnTo>
                <a:lnTo>
                  <a:pt x="57" y="18"/>
                </a:lnTo>
                <a:lnTo>
                  <a:pt x="58" y="18"/>
                </a:lnTo>
                <a:lnTo>
                  <a:pt x="59" y="17"/>
                </a:lnTo>
                <a:lnTo>
                  <a:pt x="60" y="17"/>
                </a:lnTo>
                <a:lnTo>
                  <a:pt x="61" y="17"/>
                </a:lnTo>
                <a:lnTo>
                  <a:pt x="62" y="17"/>
                </a:lnTo>
                <a:lnTo>
                  <a:pt x="63" y="17"/>
                </a:lnTo>
                <a:lnTo>
                  <a:pt x="65" y="17"/>
                </a:lnTo>
                <a:lnTo>
                  <a:pt x="66" y="18"/>
                </a:lnTo>
                <a:lnTo>
                  <a:pt x="67" y="18"/>
                </a:lnTo>
                <a:lnTo>
                  <a:pt x="68" y="18"/>
                </a:lnTo>
                <a:lnTo>
                  <a:pt x="69" y="18"/>
                </a:lnTo>
                <a:lnTo>
                  <a:pt x="70" y="19"/>
                </a:lnTo>
                <a:lnTo>
                  <a:pt x="72" y="19"/>
                </a:lnTo>
                <a:lnTo>
                  <a:pt x="73" y="19"/>
                </a:lnTo>
                <a:lnTo>
                  <a:pt x="74" y="19"/>
                </a:lnTo>
                <a:lnTo>
                  <a:pt x="75" y="20"/>
                </a:lnTo>
                <a:lnTo>
                  <a:pt x="76" y="20"/>
                </a:lnTo>
                <a:lnTo>
                  <a:pt x="77" y="20"/>
                </a:lnTo>
                <a:lnTo>
                  <a:pt x="79" y="20"/>
                </a:lnTo>
                <a:lnTo>
                  <a:pt x="80" y="20"/>
                </a:lnTo>
                <a:lnTo>
                  <a:pt x="81" y="21"/>
                </a:lnTo>
                <a:lnTo>
                  <a:pt x="82" y="21"/>
                </a:lnTo>
                <a:lnTo>
                  <a:pt x="83" y="21"/>
                </a:lnTo>
                <a:lnTo>
                  <a:pt x="84" y="21"/>
                </a:lnTo>
                <a:lnTo>
                  <a:pt x="85" y="21"/>
                </a:lnTo>
                <a:lnTo>
                  <a:pt x="87" y="21"/>
                </a:lnTo>
                <a:lnTo>
                  <a:pt x="88" y="21"/>
                </a:lnTo>
                <a:lnTo>
                  <a:pt x="89" y="21"/>
                </a:lnTo>
                <a:lnTo>
                  <a:pt x="90" y="21"/>
                </a:lnTo>
                <a:lnTo>
                  <a:pt x="91" y="21"/>
                </a:lnTo>
                <a:lnTo>
                  <a:pt x="92" y="21"/>
                </a:lnTo>
                <a:lnTo>
                  <a:pt x="94" y="21"/>
                </a:lnTo>
                <a:lnTo>
                  <a:pt x="95" y="21"/>
                </a:lnTo>
                <a:lnTo>
                  <a:pt x="96" y="21"/>
                </a:lnTo>
                <a:lnTo>
                  <a:pt x="97" y="20"/>
                </a:lnTo>
                <a:lnTo>
                  <a:pt x="98" y="20"/>
                </a:lnTo>
                <a:lnTo>
                  <a:pt x="99" y="20"/>
                </a:lnTo>
                <a:lnTo>
                  <a:pt x="101" y="20"/>
                </a:lnTo>
                <a:lnTo>
                  <a:pt x="102" y="19"/>
                </a:lnTo>
                <a:lnTo>
                  <a:pt x="103" y="19"/>
                </a:lnTo>
                <a:lnTo>
                  <a:pt x="104" y="19"/>
                </a:lnTo>
                <a:lnTo>
                  <a:pt x="105" y="19"/>
                </a:lnTo>
                <a:lnTo>
                  <a:pt x="106" y="19"/>
                </a:lnTo>
                <a:lnTo>
                  <a:pt x="108" y="18"/>
                </a:lnTo>
                <a:lnTo>
                  <a:pt x="109" y="18"/>
                </a:lnTo>
                <a:lnTo>
                  <a:pt x="110" y="18"/>
                </a:lnTo>
                <a:lnTo>
                  <a:pt x="111" y="18"/>
                </a:lnTo>
                <a:lnTo>
                  <a:pt x="112" y="18"/>
                </a:lnTo>
                <a:lnTo>
                  <a:pt x="113" y="18"/>
                </a:lnTo>
                <a:lnTo>
                  <a:pt x="114" y="17"/>
                </a:lnTo>
                <a:lnTo>
                  <a:pt x="116" y="17"/>
                </a:lnTo>
                <a:lnTo>
                  <a:pt x="117" y="15"/>
                </a:lnTo>
                <a:lnTo>
                  <a:pt x="118" y="15"/>
                </a:lnTo>
                <a:lnTo>
                  <a:pt x="119" y="14"/>
                </a:lnTo>
                <a:lnTo>
                  <a:pt x="120" y="13"/>
                </a:lnTo>
                <a:lnTo>
                  <a:pt x="121" y="12"/>
                </a:lnTo>
                <a:lnTo>
                  <a:pt x="123" y="11"/>
                </a:lnTo>
                <a:lnTo>
                  <a:pt x="124" y="10"/>
                </a:lnTo>
                <a:lnTo>
                  <a:pt x="125" y="9"/>
                </a:lnTo>
                <a:lnTo>
                  <a:pt x="126" y="7"/>
                </a:lnTo>
                <a:lnTo>
                  <a:pt x="127" y="6"/>
                </a:lnTo>
                <a:lnTo>
                  <a:pt x="128" y="5"/>
                </a:lnTo>
                <a:lnTo>
                  <a:pt x="130" y="4"/>
                </a:lnTo>
                <a:lnTo>
                  <a:pt x="131" y="3"/>
                </a:lnTo>
                <a:lnTo>
                  <a:pt x="132" y="2"/>
                </a:lnTo>
                <a:lnTo>
                  <a:pt x="133" y="2"/>
                </a:lnTo>
                <a:lnTo>
                  <a:pt x="134" y="0"/>
                </a:lnTo>
                <a:lnTo>
                  <a:pt x="135" y="0"/>
                </a:lnTo>
                <a:lnTo>
                  <a:pt x="136" y="0"/>
                </a:lnTo>
                <a:lnTo>
                  <a:pt x="138" y="2"/>
                </a:lnTo>
                <a:lnTo>
                  <a:pt x="139" y="2"/>
                </a:lnTo>
                <a:lnTo>
                  <a:pt x="140" y="3"/>
                </a:lnTo>
                <a:lnTo>
                  <a:pt x="141" y="4"/>
                </a:lnTo>
                <a:lnTo>
                  <a:pt x="142" y="6"/>
                </a:lnTo>
                <a:lnTo>
                  <a:pt x="143" y="9"/>
                </a:lnTo>
                <a:lnTo>
                  <a:pt x="145" y="11"/>
                </a:lnTo>
                <a:lnTo>
                  <a:pt x="146" y="13"/>
                </a:lnTo>
                <a:lnTo>
                  <a:pt x="147" y="17"/>
                </a:lnTo>
                <a:lnTo>
                  <a:pt x="148" y="20"/>
                </a:lnTo>
                <a:lnTo>
                  <a:pt x="149" y="24"/>
                </a:lnTo>
                <a:lnTo>
                  <a:pt x="150" y="27"/>
                </a:lnTo>
                <a:lnTo>
                  <a:pt x="152" y="31"/>
                </a:lnTo>
                <a:lnTo>
                  <a:pt x="153" y="34"/>
                </a:lnTo>
                <a:lnTo>
                  <a:pt x="154" y="39"/>
                </a:lnTo>
                <a:lnTo>
                  <a:pt x="155" y="42"/>
                </a:lnTo>
                <a:lnTo>
                  <a:pt x="156" y="47"/>
                </a:lnTo>
                <a:lnTo>
                  <a:pt x="157" y="50"/>
                </a:lnTo>
                <a:lnTo>
                  <a:pt x="159" y="54"/>
                </a:lnTo>
                <a:lnTo>
                  <a:pt x="160" y="58"/>
                </a:lnTo>
                <a:lnTo>
                  <a:pt x="161" y="62"/>
                </a:lnTo>
                <a:lnTo>
                  <a:pt x="162" y="65"/>
                </a:lnTo>
                <a:lnTo>
                  <a:pt x="163" y="70"/>
                </a:lnTo>
                <a:lnTo>
                  <a:pt x="164" y="72"/>
                </a:lnTo>
                <a:lnTo>
                  <a:pt x="165" y="76"/>
                </a:lnTo>
                <a:lnTo>
                  <a:pt x="167" y="78"/>
                </a:lnTo>
                <a:lnTo>
                  <a:pt x="168" y="81"/>
                </a:lnTo>
                <a:lnTo>
                  <a:pt x="169" y="85"/>
                </a:lnTo>
                <a:lnTo>
                  <a:pt x="170" y="87"/>
                </a:lnTo>
                <a:lnTo>
                  <a:pt x="171" y="91"/>
                </a:lnTo>
                <a:lnTo>
                  <a:pt x="172" y="93"/>
                </a:lnTo>
                <a:lnTo>
                  <a:pt x="174" y="95"/>
                </a:lnTo>
                <a:lnTo>
                  <a:pt x="175" y="98"/>
                </a:lnTo>
                <a:lnTo>
                  <a:pt x="176" y="99"/>
                </a:lnTo>
                <a:lnTo>
                  <a:pt x="177" y="101"/>
                </a:lnTo>
                <a:lnTo>
                  <a:pt x="178" y="102"/>
                </a:lnTo>
                <a:lnTo>
                  <a:pt x="179" y="105"/>
                </a:lnTo>
                <a:lnTo>
                  <a:pt x="181" y="105"/>
                </a:lnTo>
                <a:lnTo>
                  <a:pt x="182" y="106"/>
                </a:lnTo>
                <a:lnTo>
                  <a:pt x="183" y="107"/>
                </a:lnTo>
                <a:lnTo>
                  <a:pt x="184" y="107"/>
                </a:lnTo>
                <a:lnTo>
                  <a:pt x="185" y="108"/>
                </a:lnTo>
                <a:lnTo>
                  <a:pt x="186" y="108"/>
                </a:lnTo>
                <a:lnTo>
                  <a:pt x="187" y="108"/>
                </a:lnTo>
                <a:lnTo>
                  <a:pt x="189" y="108"/>
                </a:lnTo>
                <a:lnTo>
                  <a:pt x="190" y="108"/>
                </a:lnTo>
                <a:lnTo>
                  <a:pt x="191" y="107"/>
                </a:lnTo>
                <a:lnTo>
                  <a:pt x="192" y="107"/>
                </a:lnTo>
                <a:lnTo>
                  <a:pt x="193" y="107"/>
                </a:lnTo>
                <a:lnTo>
                  <a:pt x="194" y="107"/>
                </a:lnTo>
                <a:lnTo>
                  <a:pt x="196" y="106"/>
                </a:lnTo>
                <a:lnTo>
                  <a:pt x="197" y="106"/>
                </a:lnTo>
                <a:lnTo>
                  <a:pt x="198" y="105"/>
                </a:lnTo>
                <a:lnTo>
                  <a:pt x="199" y="105"/>
                </a:lnTo>
                <a:lnTo>
                  <a:pt x="200" y="105"/>
                </a:lnTo>
                <a:lnTo>
                  <a:pt x="201" y="103"/>
                </a:lnTo>
                <a:lnTo>
                  <a:pt x="203" y="103"/>
                </a:lnTo>
                <a:lnTo>
                  <a:pt x="204" y="102"/>
                </a:lnTo>
                <a:lnTo>
                  <a:pt x="205" y="102"/>
                </a:lnTo>
                <a:lnTo>
                  <a:pt x="206" y="101"/>
                </a:lnTo>
                <a:lnTo>
                  <a:pt x="207" y="101"/>
                </a:lnTo>
                <a:lnTo>
                  <a:pt x="208" y="101"/>
                </a:lnTo>
                <a:lnTo>
                  <a:pt x="209" y="100"/>
                </a:lnTo>
                <a:lnTo>
                  <a:pt x="211" y="100"/>
                </a:lnTo>
                <a:lnTo>
                  <a:pt x="212" y="99"/>
                </a:lnTo>
                <a:lnTo>
                  <a:pt x="213" y="99"/>
                </a:lnTo>
                <a:lnTo>
                  <a:pt x="214" y="99"/>
                </a:lnTo>
                <a:lnTo>
                  <a:pt x="215" y="98"/>
                </a:lnTo>
                <a:lnTo>
                  <a:pt x="216" y="98"/>
                </a:lnTo>
                <a:lnTo>
                  <a:pt x="218" y="98"/>
                </a:lnTo>
                <a:lnTo>
                  <a:pt x="219" y="96"/>
                </a:lnTo>
                <a:lnTo>
                  <a:pt x="220" y="96"/>
                </a:lnTo>
                <a:lnTo>
                  <a:pt x="221" y="95"/>
                </a:lnTo>
                <a:lnTo>
                  <a:pt x="222" y="95"/>
                </a:lnTo>
                <a:lnTo>
                  <a:pt x="223" y="94"/>
                </a:lnTo>
                <a:lnTo>
                  <a:pt x="225" y="94"/>
                </a:lnTo>
                <a:lnTo>
                  <a:pt x="226" y="93"/>
                </a:lnTo>
                <a:lnTo>
                  <a:pt x="227" y="92"/>
                </a:lnTo>
                <a:lnTo>
                  <a:pt x="228" y="92"/>
                </a:lnTo>
                <a:lnTo>
                  <a:pt x="229" y="91"/>
                </a:lnTo>
                <a:lnTo>
                  <a:pt x="230" y="90"/>
                </a:lnTo>
                <a:lnTo>
                  <a:pt x="232" y="88"/>
                </a:lnTo>
                <a:lnTo>
                  <a:pt x="233" y="87"/>
                </a:lnTo>
                <a:lnTo>
                  <a:pt x="234" y="86"/>
                </a:lnTo>
                <a:lnTo>
                  <a:pt x="235" y="85"/>
                </a:lnTo>
                <a:lnTo>
                  <a:pt x="236" y="84"/>
                </a:lnTo>
                <a:lnTo>
                  <a:pt x="237" y="81"/>
                </a:lnTo>
                <a:lnTo>
                  <a:pt x="238" y="80"/>
                </a:lnTo>
                <a:lnTo>
                  <a:pt x="240" y="79"/>
                </a:lnTo>
                <a:lnTo>
                  <a:pt x="241" y="78"/>
                </a:lnTo>
                <a:lnTo>
                  <a:pt x="242" y="77"/>
                </a:lnTo>
                <a:lnTo>
                  <a:pt x="243" y="76"/>
                </a:lnTo>
                <a:lnTo>
                  <a:pt x="244" y="74"/>
                </a:lnTo>
                <a:lnTo>
                  <a:pt x="245" y="72"/>
                </a:lnTo>
                <a:lnTo>
                  <a:pt x="247" y="71"/>
                </a:lnTo>
                <a:lnTo>
                  <a:pt x="248" y="71"/>
                </a:lnTo>
                <a:lnTo>
                  <a:pt x="249" y="69"/>
                </a:lnTo>
                <a:lnTo>
                  <a:pt x="250" y="68"/>
                </a:lnTo>
                <a:lnTo>
                  <a:pt x="251" y="66"/>
                </a:lnTo>
                <a:lnTo>
                  <a:pt x="252" y="64"/>
                </a:lnTo>
                <a:lnTo>
                  <a:pt x="254" y="63"/>
                </a:lnTo>
                <a:lnTo>
                  <a:pt x="255" y="61"/>
                </a:lnTo>
                <a:lnTo>
                  <a:pt x="256" y="58"/>
                </a:lnTo>
                <a:lnTo>
                  <a:pt x="257" y="57"/>
                </a:lnTo>
                <a:lnTo>
                  <a:pt x="258" y="56"/>
                </a:lnTo>
                <a:lnTo>
                  <a:pt x="259" y="54"/>
                </a:lnTo>
                <a:lnTo>
                  <a:pt x="260" y="52"/>
                </a:lnTo>
                <a:lnTo>
                  <a:pt x="262" y="50"/>
                </a:lnTo>
                <a:lnTo>
                  <a:pt x="263" y="49"/>
                </a:lnTo>
                <a:lnTo>
                  <a:pt x="264" y="48"/>
                </a:lnTo>
                <a:lnTo>
                  <a:pt x="265" y="46"/>
                </a:lnTo>
                <a:lnTo>
                  <a:pt x="266" y="44"/>
                </a:lnTo>
                <a:lnTo>
                  <a:pt x="267" y="43"/>
                </a:lnTo>
                <a:lnTo>
                  <a:pt x="269" y="42"/>
                </a:lnTo>
                <a:lnTo>
                  <a:pt x="270" y="41"/>
                </a:lnTo>
                <a:lnTo>
                  <a:pt x="271" y="40"/>
                </a:lnTo>
                <a:lnTo>
                  <a:pt x="272" y="39"/>
                </a:lnTo>
                <a:lnTo>
                  <a:pt x="273" y="37"/>
                </a:lnTo>
                <a:lnTo>
                  <a:pt x="274" y="36"/>
                </a:lnTo>
                <a:lnTo>
                  <a:pt x="276" y="36"/>
                </a:lnTo>
                <a:lnTo>
                  <a:pt x="277" y="35"/>
                </a:lnTo>
                <a:lnTo>
                  <a:pt x="278" y="34"/>
                </a:lnTo>
                <a:lnTo>
                  <a:pt x="279" y="34"/>
                </a:lnTo>
                <a:lnTo>
                  <a:pt x="280" y="33"/>
                </a:lnTo>
                <a:lnTo>
                  <a:pt x="281" y="33"/>
                </a:lnTo>
                <a:lnTo>
                  <a:pt x="282" y="32"/>
                </a:lnTo>
                <a:lnTo>
                  <a:pt x="284" y="32"/>
                </a:lnTo>
                <a:lnTo>
                  <a:pt x="285" y="32"/>
                </a:lnTo>
                <a:lnTo>
                  <a:pt x="286" y="32"/>
                </a:lnTo>
                <a:lnTo>
                  <a:pt x="287" y="31"/>
                </a:lnTo>
                <a:lnTo>
                  <a:pt x="288" y="31"/>
                </a:lnTo>
                <a:lnTo>
                  <a:pt x="289" y="31"/>
                </a:lnTo>
                <a:lnTo>
                  <a:pt x="291" y="32"/>
                </a:lnTo>
                <a:lnTo>
                  <a:pt x="292" y="32"/>
                </a:lnTo>
                <a:lnTo>
                  <a:pt x="293" y="32"/>
                </a:lnTo>
                <a:lnTo>
                  <a:pt x="294" y="32"/>
                </a:lnTo>
                <a:lnTo>
                  <a:pt x="295" y="32"/>
                </a:lnTo>
                <a:lnTo>
                  <a:pt x="296" y="33"/>
                </a:lnTo>
                <a:lnTo>
                  <a:pt x="298" y="33"/>
                </a:lnTo>
                <a:lnTo>
                  <a:pt x="299" y="33"/>
                </a:lnTo>
                <a:lnTo>
                  <a:pt x="300" y="34"/>
                </a:lnTo>
                <a:lnTo>
                  <a:pt x="301" y="34"/>
                </a:lnTo>
                <a:lnTo>
                  <a:pt x="302" y="34"/>
                </a:lnTo>
                <a:lnTo>
                  <a:pt x="303" y="35"/>
                </a:lnTo>
                <a:lnTo>
                  <a:pt x="305" y="35"/>
                </a:lnTo>
                <a:lnTo>
                  <a:pt x="306" y="36"/>
                </a:lnTo>
                <a:lnTo>
                  <a:pt x="307" y="36"/>
                </a:lnTo>
                <a:lnTo>
                  <a:pt x="308" y="36"/>
                </a:lnTo>
                <a:lnTo>
                  <a:pt x="309" y="36"/>
                </a:lnTo>
                <a:lnTo>
                  <a:pt x="310" y="37"/>
                </a:lnTo>
                <a:lnTo>
                  <a:pt x="311" y="37"/>
                </a:lnTo>
                <a:lnTo>
                  <a:pt x="313" y="37"/>
                </a:lnTo>
                <a:lnTo>
                  <a:pt x="314" y="37"/>
                </a:lnTo>
                <a:lnTo>
                  <a:pt x="315" y="37"/>
                </a:lnTo>
                <a:lnTo>
                  <a:pt x="316" y="37"/>
                </a:lnTo>
                <a:lnTo>
                  <a:pt x="317" y="37"/>
                </a:lnTo>
                <a:lnTo>
                  <a:pt x="318" y="37"/>
                </a:lnTo>
                <a:lnTo>
                  <a:pt x="320" y="37"/>
                </a:lnTo>
                <a:lnTo>
                  <a:pt x="321" y="37"/>
                </a:lnTo>
                <a:lnTo>
                  <a:pt x="322" y="37"/>
                </a:lnTo>
                <a:lnTo>
                  <a:pt x="323" y="37"/>
                </a:lnTo>
                <a:lnTo>
                  <a:pt x="324" y="36"/>
                </a:lnTo>
                <a:lnTo>
                  <a:pt x="325" y="36"/>
                </a:lnTo>
                <a:lnTo>
                  <a:pt x="327" y="35"/>
                </a:lnTo>
                <a:lnTo>
                  <a:pt x="328" y="35"/>
                </a:lnTo>
                <a:lnTo>
                  <a:pt x="329" y="35"/>
                </a:lnTo>
                <a:lnTo>
                  <a:pt x="330" y="35"/>
                </a:lnTo>
                <a:lnTo>
                  <a:pt x="331" y="34"/>
                </a:lnTo>
                <a:lnTo>
                  <a:pt x="332" y="34"/>
                </a:lnTo>
                <a:lnTo>
                  <a:pt x="333" y="34"/>
                </a:lnTo>
                <a:lnTo>
                  <a:pt x="335" y="34"/>
                </a:lnTo>
                <a:lnTo>
                  <a:pt x="336" y="34"/>
                </a:lnTo>
                <a:lnTo>
                  <a:pt x="337" y="34"/>
                </a:lnTo>
                <a:lnTo>
                  <a:pt x="338" y="34"/>
                </a:lnTo>
                <a:lnTo>
                  <a:pt x="339" y="34"/>
                </a:lnTo>
                <a:lnTo>
                  <a:pt x="340" y="34"/>
                </a:lnTo>
                <a:lnTo>
                  <a:pt x="342" y="34"/>
                </a:lnTo>
                <a:lnTo>
                  <a:pt x="343" y="35"/>
                </a:lnTo>
                <a:lnTo>
                  <a:pt x="344" y="35"/>
                </a:lnTo>
                <a:lnTo>
                  <a:pt x="345" y="35"/>
                </a:lnTo>
                <a:lnTo>
                  <a:pt x="346" y="35"/>
                </a:lnTo>
                <a:lnTo>
                  <a:pt x="347" y="35"/>
                </a:lnTo>
                <a:lnTo>
                  <a:pt x="349" y="36"/>
                </a:lnTo>
                <a:lnTo>
                  <a:pt x="350" y="36"/>
                </a:lnTo>
                <a:lnTo>
                  <a:pt x="351" y="36"/>
                </a:lnTo>
                <a:lnTo>
                  <a:pt x="352" y="36"/>
                </a:lnTo>
                <a:lnTo>
                  <a:pt x="353" y="36"/>
                </a:lnTo>
                <a:lnTo>
                  <a:pt x="354" y="36"/>
                </a:lnTo>
                <a:lnTo>
                  <a:pt x="356" y="36"/>
                </a:lnTo>
                <a:lnTo>
                  <a:pt x="357" y="36"/>
                </a:lnTo>
                <a:lnTo>
                  <a:pt x="358" y="36"/>
                </a:lnTo>
                <a:lnTo>
                  <a:pt x="359" y="36"/>
                </a:lnTo>
                <a:lnTo>
                  <a:pt x="360" y="36"/>
                </a:lnTo>
                <a:lnTo>
                  <a:pt x="361" y="36"/>
                </a:lnTo>
                <a:lnTo>
                  <a:pt x="362" y="36"/>
                </a:lnTo>
                <a:lnTo>
                  <a:pt x="364" y="36"/>
                </a:lnTo>
                <a:lnTo>
                  <a:pt x="365" y="36"/>
                </a:lnTo>
                <a:lnTo>
                  <a:pt x="366" y="36"/>
                </a:lnTo>
                <a:lnTo>
                  <a:pt x="367" y="36"/>
                </a:lnTo>
                <a:lnTo>
                  <a:pt x="368" y="35"/>
                </a:lnTo>
                <a:lnTo>
                  <a:pt x="369" y="35"/>
                </a:lnTo>
                <a:lnTo>
                  <a:pt x="371" y="35"/>
                </a:lnTo>
                <a:lnTo>
                  <a:pt x="372" y="35"/>
                </a:lnTo>
                <a:lnTo>
                  <a:pt x="373" y="35"/>
                </a:lnTo>
                <a:lnTo>
                  <a:pt x="374" y="35"/>
                </a:lnTo>
                <a:lnTo>
                  <a:pt x="375" y="35"/>
                </a:lnTo>
                <a:lnTo>
                  <a:pt x="376" y="35"/>
                </a:lnTo>
                <a:lnTo>
                  <a:pt x="378" y="35"/>
                </a:lnTo>
                <a:lnTo>
                  <a:pt x="379" y="35"/>
                </a:lnTo>
                <a:lnTo>
                  <a:pt x="380" y="35"/>
                </a:lnTo>
                <a:lnTo>
                  <a:pt x="381" y="35"/>
                </a:lnTo>
                <a:lnTo>
                  <a:pt x="382" y="36"/>
                </a:lnTo>
                <a:lnTo>
                  <a:pt x="383" y="36"/>
                </a:lnTo>
                <a:lnTo>
                  <a:pt x="384" y="36"/>
                </a:lnTo>
                <a:lnTo>
                  <a:pt x="386" y="36"/>
                </a:lnTo>
                <a:lnTo>
                  <a:pt x="387" y="36"/>
                </a:lnTo>
                <a:lnTo>
                  <a:pt x="388" y="36"/>
                </a:lnTo>
                <a:lnTo>
                  <a:pt x="389" y="37"/>
                </a:lnTo>
                <a:lnTo>
                  <a:pt x="390" y="37"/>
                </a:lnTo>
                <a:lnTo>
                  <a:pt x="391" y="37"/>
                </a:lnTo>
                <a:lnTo>
                  <a:pt x="393" y="37"/>
                </a:lnTo>
                <a:lnTo>
                  <a:pt x="394" y="37"/>
                </a:lnTo>
                <a:lnTo>
                  <a:pt x="395" y="36"/>
                </a:lnTo>
                <a:lnTo>
                  <a:pt x="396" y="36"/>
                </a:lnTo>
                <a:lnTo>
                  <a:pt x="397" y="36"/>
                </a:lnTo>
                <a:lnTo>
                  <a:pt x="398" y="36"/>
                </a:lnTo>
                <a:lnTo>
                  <a:pt x="400" y="36"/>
                </a:lnTo>
                <a:lnTo>
                  <a:pt x="401" y="37"/>
                </a:lnTo>
                <a:lnTo>
                  <a:pt x="402" y="37"/>
                </a:lnTo>
                <a:lnTo>
                  <a:pt x="403" y="37"/>
                </a:lnTo>
                <a:lnTo>
                  <a:pt x="404" y="37"/>
                </a:lnTo>
                <a:lnTo>
                  <a:pt x="405" y="37"/>
                </a:lnTo>
                <a:lnTo>
                  <a:pt x="406" y="37"/>
                </a:lnTo>
                <a:lnTo>
                  <a:pt x="408" y="37"/>
                </a:lnTo>
                <a:lnTo>
                  <a:pt x="409" y="37"/>
                </a:lnTo>
                <a:lnTo>
                  <a:pt x="410" y="37"/>
                </a:lnTo>
                <a:lnTo>
                  <a:pt x="411" y="37"/>
                </a:lnTo>
                <a:lnTo>
                  <a:pt x="412" y="37"/>
                </a:lnTo>
                <a:lnTo>
                  <a:pt x="413" y="37"/>
                </a:lnTo>
                <a:lnTo>
                  <a:pt x="415" y="37"/>
                </a:lnTo>
                <a:lnTo>
                  <a:pt x="416" y="37"/>
                </a:lnTo>
                <a:lnTo>
                  <a:pt x="417" y="37"/>
                </a:lnTo>
                <a:lnTo>
                  <a:pt x="418" y="37"/>
                </a:lnTo>
                <a:lnTo>
                  <a:pt x="419" y="36"/>
                </a:lnTo>
                <a:lnTo>
                  <a:pt x="420" y="36"/>
                </a:lnTo>
                <a:lnTo>
                  <a:pt x="422" y="36"/>
                </a:lnTo>
                <a:lnTo>
                  <a:pt x="423" y="35"/>
                </a:lnTo>
                <a:lnTo>
                  <a:pt x="424" y="35"/>
                </a:lnTo>
                <a:lnTo>
                  <a:pt x="425" y="35"/>
                </a:lnTo>
                <a:lnTo>
                  <a:pt x="426" y="34"/>
                </a:lnTo>
                <a:lnTo>
                  <a:pt x="427" y="34"/>
                </a:lnTo>
                <a:lnTo>
                  <a:pt x="429" y="34"/>
                </a:lnTo>
                <a:lnTo>
                  <a:pt x="430" y="34"/>
                </a:lnTo>
                <a:lnTo>
                  <a:pt x="431" y="33"/>
                </a:lnTo>
                <a:lnTo>
                  <a:pt x="432" y="33"/>
                </a:lnTo>
                <a:lnTo>
                  <a:pt x="433" y="33"/>
                </a:lnTo>
                <a:lnTo>
                  <a:pt x="434" y="33"/>
                </a:lnTo>
                <a:lnTo>
                  <a:pt x="435" y="34"/>
                </a:lnTo>
                <a:lnTo>
                  <a:pt x="437" y="34"/>
                </a:lnTo>
                <a:lnTo>
                  <a:pt x="438" y="34"/>
                </a:lnTo>
                <a:lnTo>
                  <a:pt x="439" y="34"/>
                </a:lnTo>
                <a:lnTo>
                  <a:pt x="440" y="34"/>
                </a:lnTo>
                <a:lnTo>
                  <a:pt x="441" y="34"/>
                </a:lnTo>
                <a:lnTo>
                  <a:pt x="442" y="34"/>
                </a:lnTo>
                <a:lnTo>
                  <a:pt x="444" y="35"/>
                </a:lnTo>
                <a:lnTo>
                  <a:pt x="445" y="35"/>
                </a:lnTo>
                <a:lnTo>
                  <a:pt x="446" y="35"/>
                </a:lnTo>
                <a:lnTo>
                  <a:pt x="447" y="35"/>
                </a:lnTo>
                <a:lnTo>
                  <a:pt x="448" y="35"/>
                </a:lnTo>
                <a:lnTo>
                  <a:pt x="449" y="34"/>
                </a:lnTo>
                <a:lnTo>
                  <a:pt x="451" y="34"/>
                </a:lnTo>
                <a:lnTo>
                  <a:pt x="452" y="34"/>
                </a:lnTo>
                <a:lnTo>
                  <a:pt x="453" y="34"/>
                </a:lnTo>
                <a:lnTo>
                  <a:pt x="454" y="34"/>
                </a:lnTo>
                <a:lnTo>
                  <a:pt x="455" y="33"/>
                </a:lnTo>
                <a:lnTo>
                  <a:pt x="456" y="33"/>
                </a:lnTo>
                <a:lnTo>
                  <a:pt x="457" y="33"/>
                </a:lnTo>
                <a:lnTo>
                  <a:pt x="459" y="33"/>
                </a:lnTo>
                <a:lnTo>
                  <a:pt x="460" y="32"/>
                </a:lnTo>
                <a:lnTo>
                  <a:pt x="461" y="32"/>
                </a:lnTo>
                <a:lnTo>
                  <a:pt x="462" y="32"/>
                </a:lnTo>
                <a:lnTo>
                  <a:pt x="463" y="32"/>
                </a:lnTo>
                <a:lnTo>
                  <a:pt x="464" y="31"/>
                </a:lnTo>
                <a:lnTo>
                  <a:pt x="466" y="31"/>
                </a:lnTo>
                <a:lnTo>
                  <a:pt x="467" y="31"/>
                </a:lnTo>
                <a:lnTo>
                  <a:pt x="468" y="31"/>
                </a:lnTo>
                <a:lnTo>
                  <a:pt x="469" y="31"/>
                </a:lnTo>
                <a:lnTo>
                  <a:pt x="470" y="31"/>
                </a:lnTo>
                <a:lnTo>
                  <a:pt x="471" y="31"/>
                </a:lnTo>
                <a:lnTo>
                  <a:pt x="473" y="31"/>
                </a:lnTo>
                <a:lnTo>
                  <a:pt x="474" y="31"/>
                </a:lnTo>
                <a:lnTo>
                  <a:pt x="475" y="32"/>
                </a:lnTo>
                <a:lnTo>
                  <a:pt x="476" y="32"/>
                </a:lnTo>
                <a:lnTo>
                  <a:pt x="477" y="32"/>
                </a:lnTo>
                <a:lnTo>
                  <a:pt x="478" y="32"/>
                </a:lnTo>
                <a:lnTo>
                  <a:pt x="479" y="33"/>
                </a:lnTo>
                <a:lnTo>
                  <a:pt x="481" y="33"/>
                </a:lnTo>
                <a:lnTo>
                  <a:pt x="482" y="33"/>
                </a:lnTo>
                <a:lnTo>
                  <a:pt x="483" y="34"/>
                </a:lnTo>
                <a:lnTo>
                  <a:pt x="484" y="34"/>
                </a:lnTo>
                <a:lnTo>
                  <a:pt x="485" y="35"/>
                </a:lnTo>
                <a:lnTo>
                  <a:pt x="486" y="35"/>
                </a:lnTo>
                <a:lnTo>
                  <a:pt x="488" y="36"/>
                </a:lnTo>
                <a:lnTo>
                  <a:pt x="489" y="36"/>
                </a:lnTo>
                <a:lnTo>
                  <a:pt x="490" y="37"/>
                </a:lnTo>
                <a:lnTo>
                  <a:pt x="491" y="37"/>
                </a:lnTo>
                <a:lnTo>
                  <a:pt x="492" y="39"/>
                </a:lnTo>
                <a:lnTo>
                  <a:pt x="493" y="39"/>
                </a:lnTo>
                <a:lnTo>
                  <a:pt x="495" y="39"/>
                </a:lnTo>
                <a:lnTo>
                  <a:pt x="496" y="40"/>
                </a:lnTo>
                <a:lnTo>
                  <a:pt x="497" y="40"/>
                </a:lnTo>
                <a:lnTo>
                  <a:pt x="498" y="40"/>
                </a:lnTo>
                <a:lnTo>
                  <a:pt x="499" y="41"/>
                </a:lnTo>
                <a:lnTo>
                  <a:pt x="500" y="41"/>
                </a:lnTo>
                <a:lnTo>
                  <a:pt x="502" y="41"/>
                </a:lnTo>
                <a:lnTo>
                  <a:pt x="503" y="41"/>
                </a:lnTo>
                <a:lnTo>
                  <a:pt x="504" y="41"/>
                </a:lnTo>
                <a:lnTo>
                  <a:pt x="505" y="41"/>
                </a:lnTo>
                <a:lnTo>
                  <a:pt x="506" y="41"/>
                </a:lnTo>
                <a:lnTo>
                  <a:pt x="507" y="41"/>
                </a:lnTo>
                <a:lnTo>
                  <a:pt x="508" y="40"/>
                </a:lnTo>
                <a:lnTo>
                  <a:pt x="510" y="40"/>
                </a:lnTo>
                <a:lnTo>
                  <a:pt x="511" y="40"/>
                </a:lnTo>
                <a:lnTo>
                  <a:pt x="512" y="40"/>
                </a:lnTo>
                <a:lnTo>
                  <a:pt x="513" y="39"/>
                </a:lnTo>
                <a:lnTo>
                  <a:pt x="514" y="39"/>
                </a:lnTo>
                <a:lnTo>
                  <a:pt x="515" y="39"/>
                </a:lnTo>
                <a:lnTo>
                  <a:pt x="517" y="37"/>
                </a:lnTo>
                <a:lnTo>
                  <a:pt x="518" y="37"/>
                </a:lnTo>
                <a:lnTo>
                  <a:pt x="519" y="37"/>
                </a:lnTo>
                <a:lnTo>
                  <a:pt x="520" y="36"/>
                </a:lnTo>
                <a:lnTo>
                  <a:pt x="521" y="36"/>
                </a:lnTo>
                <a:lnTo>
                  <a:pt x="522" y="36"/>
                </a:lnTo>
                <a:lnTo>
                  <a:pt x="524" y="36"/>
                </a:lnTo>
                <a:lnTo>
                  <a:pt x="525" y="35"/>
                </a:lnTo>
                <a:lnTo>
                  <a:pt x="526" y="35"/>
                </a:lnTo>
                <a:lnTo>
                  <a:pt x="527" y="35"/>
                </a:lnTo>
                <a:lnTo>
                  <a:pt x="528" y="35"/>
                </a:lnTo>
                <a:lnTo>
                  <a:pt x="529" y="35"/>
                </a:lnTo>
                <a:lnTo>
                  <a:pt x="530" y="35"/>
                </a:lnTo>
                <a:lnTo>
                  <a:pt x="532" y="35"/>
                </a:lnTo>
                <a:lnTo>
                  <a:pt x="533" y="35"/>
                </a:lnTo>
                <a:lnTo>
                  <a:pt x="534" y="35"/>
                </a:lnTo>
                <a:lnTo>
                  <a:pt x="535" y="35"/>
                </a:lnTo>
                <a:lnTo>
                  <a:pt x="536" y="35"/>
                </a:lnTo>
                <a:lnTo>
                  <a:pt x="537" y="36"/>
                </a:lnTo>
                <a:lnTo>
                  <a:pt x="539" y="36"/>
                </a:lnTo>
                <a:lnTo>
                  <a:pt x="540" y="37"/>
                </a:lnTo>
                <a:lnTo>
                  <a:pt x="541" y="37"/>
                </a:lnTo>
                <a:lnTo>
                  <a:pt x="542" y="39"/>
                </a:lnTo>
                <a:lnTo>
                  <a:pt x="543" y="39"/>
                </a:lnTo>
                <a:lnTo>
                  <a:pt x="544" y="40"/>
                </a:lnTo>
                <a:lnTo>
                  <a:pt x="546" y="40"/>
                </a:lnTo>
                <a:lnTo>
                  <a:pt x="547" y="40"/>
                </a:lnTo>
                <a:lnTo>
                  <a:pt x="548" y="41"/>
                </a:lnTo>
                <a:lnTo>
                  <a:pt x="549" y="41"/>
                </a:lnTo>
                <a:lnTo>
                  <a:pt x="550" y="41"/>
                </a:lnTo>
                <a:lnTo>
                  <a:pt x="551" y="42"/>
                </a:lnTo>
                <a:lnTo>
                  <a:pt x="553" y="42"/>
                </a:lnTo>
                <a:lnTo>
                  <a:pt x="554" y="42"/>
                </a:lnTo>
                <a:lnTo>
                  <a:pt x="555" y="42"/>
                </a:lnTo>
                <a:lnTo>
                  <a:pt x="556" y="42"/>
                </a:lnTo>
                <a:lnTo>
                  <a:pt x="557" y="42"/>
                </a:lnTo>
                <a:lnTo>
                  <a:pt x="558" y="42"/>
                </a:lnTo>
                <a:lnTo>
                  <a:pt x="559" y="42"/>
                </a:lnTo>
                <a:lnTo>
                  <a:pt x="561" y="42"/>
                </a:lnTo>
                <a:lnTo>
                  <a:pt x="562" y="42"/>
                </a:lnTo>
                <a:lnTo>
                  <a:pt x="563" y="42"/>
                </a:lnTo>
                <a:lnTo>
                  <a:pt x="564" y="42"/>
                </a:lnTo>
                <a:lnTo>
                  <a:pt x="565" y="42"/>
                </a:lnTo>
                <a:lnTo>
                  <a:pt x="566" y="42"/>
                </a:lnTo>
                <a:lnTo>
                  <a:pt x="568" y="42"/>
                </a:lnTo>
                <a:lnTo>
                  <a:pt x="569" y="41"/>
                </a:lnTo>
                <a:lnTo>
                  <a:pt x="570" y="41"/>
                </a:lnTo>
                <a:lnTo>
                  <a:pt x="571" y="41"/>
                </a:lnTo>
                <a:lnTo>
                  <a:pt x="572" y="40"/>
                </a:lnTo>
                <a:lnTo>
                  <a:pt x="573" y="40"/>
                </a:lnTo>
                <a:lnTo>
                  <a:pt x="575" y="39"/>
                </a:lnTo>
                <a:lnTo>
                  <a:pt x="576" y="39"/>
                </a:lnTo>
                <a:lnTo>
                  <a:pt x="577" y="39"/>
                </a:lnTo>
                <a:lnTo>
                  <a:pt x="578" y="37"/>
                </a:lnTo>
                <a:lnTo>
                  <a:pt x="579" y="37"/>
                </a:lnTo>
                <a:lnTo>
                  <a:pt x="580" y="37"/>
                </a:lnTo>
                <a:lnTo>
                  <a:pt x="581" y="37"/>
                </a:lnTo>
                <a:lnTo>
                  <a:pt x="583" y="37"/>
                </a:lnTo>
                <a:lnTo>
                  <a:pt x="584" y="37"/>
                </a:lnTo>
                <a:lnTo>
                  <a:pt x="585" y="37"/>
                </a:lnTo>
                <a:lnTo>
                  <a:pt x="586" y="37"/>
                </a:lnTo>
                <a:lnTo>
                  <a:pt x="587" y="37"/>
                </a:lnTo>
                <a:lnTo>
                  <a:pt x="588" y="37"/>
                </a:lnTo>
                <a:lnTo>
                  <a:pt x="590" y="39"/>
                </a:lnTo>
                <a:lnTo>
                  <a:pt x="591" y="39"/>
                </a:lnTo>
                <a:lnTo>
                  <a:pt x="592" y="39"/>
                </a:lnTo>
                <a:lnTo>
                  <a:pt x="593" y="39"/>
                </a:lnTo>
                <a:lnTo>
                  <a:pt x="594" y="39"/>
                </a:lnTo>
                <a:lnTo>
                  <a:pt x="595" y="40"/>
                </a:lnTo>
                <a:lnTo>
                  <a:pt x="597" y="40"/>
                </a:lnTo>
                <a:lnTo>
                  <a:pt x="598" y="40"/>
                </a:lnTo>
                <a:lnTo>
                  <a:pt x="599" y="40"/>
                </a:lnTo>
                <a:lnTo>
                  <a:pt x="600" y="39"/>
                </a:lnTo>
                <a:lnTo>
                  <a:pt x="601" y="39"/>
                </a:lnTo>
                <a:lnTo>
                  <a:pt x="602" y="39"/>
                </a:lnTo>
                <a:lnTo>
                  <a:pt x="603" y="39"/>
                </a:lnTo>
                <a:lnTo>
                  <a:pt x="605" y="37"/>
                </a:lnTo>
                <a:lnTo>
                  <a:pt x="606" y="37"/>
                </a:lnTo>
                <a:lnTo>
                  <a:pt x="607" y="37"/>
                </a:lnTo>
                <a:lnTo>
                  <a:pt x="608" y="36"/>
                </a:lnTo>
                <a:lnTo>
                  <a:pt x="609" y="36"/>
                </a:lnTo>
                <a:lnTo>
                  <a:pt x="610" y="36"/>
                </a:lnTo>
                <a:lnTo>
                  <a:pt x="612" y="35"/>
                </a:lnTo>
                <a:lnTo>
                  <a:pt x="613" y="35"/>
                </a:lnTo>
                <a:lnTo>
                  <a:pt x="614" y="35"/>
                </a:lnTo>
                <a:lnTo>
                  <a:pt x="615" y="35"/>
                </a:lnTo>
                <a:lnTo>
                  <a:pt x="616" y="35"/>
                </a:lnTo>
                <a:lnTo>
                  <a:pt x="617" y="35"/>
                </a:lnTo>
                <a:lnTo>
                  <a:pt x="619" y="35"/>
                </a:lnTo>
                <a:lnTo>
                  <a:pt x="620" y="35"/>
                </a:lnTo>
                <a:lnTo>
                  <a:pt x="621" y="35"/>
                </a:lnTo>
                <a:lnTo>
                  <a:pt x="622" y="36"/>
                </a:lnTo>
                <a:lnTo>
                  <a:pt x="623" y="36"/>
                </a:lnTo>
                <a:lnTo>
                  <a:pt x="624" y="37"/>
                </a:lnTo>
                <a:lnTo>
                  <a:pt x="626" y="37"/>
                </a:lnTo>
                <a:lnTo>
                  <a:pt x="627" y="39"/>
                </a:lnTo>
                <a:lnTo>
                  <a:pt x="628" y="39"/>
                </a:lnTo>
                <a:lnTo>
                  <a:pt x="629" y="40"/>
                </a:lnTo>
                <a:lnTo>
                  <a:pt x="630" y="40"/>
                </a:lnTo>
                <a:lnTo>
                  <a:pt x="631" y="41"/>
                </a:lnTo>
                <a:lnTo>
                  <a:pt x="632" y="41"/>
                </a:lnTo>
                <a:lnTo>
                  <a:pt x="634" y="42"/>
                </a:lnTo>
                <a:lnTo>
                  <a:pt x="635" y="42"/>
                </a:lnTo>
                <a:lnTo>
                  <a:pt x="636" y="42"/>
                </a:lnTo>
                <a:lnTo>
                  <a:pt x="637" y="42"/>
                </a:lnTo>
                <a:lnTo>
                  <a:pt x="638" y="43"/>
                </a:lnTo>
              </a:path>
            </a:pathLst>
          </a:custGeom>
          <a:noFill/>
          <a:ln w="25400">
            <a:solidFill>
              <a:srgbClr val="FF0000"/>
            </a:solidFill>
            <a:prstDash val="solid"/>
            <a:round/>
            <a:headEnd/>
            <a:tailEnd/>
          </a:ln>
        </p:spPr>
        <p:txBody>
          <a:bodyPr/>
          <a:lstStyle/>
          <a:p>
            <a:endParaRPr lang="zh-CN" altLang="en-US"/>
          </a:p>
        </p:txBody>
      </p:sp>
      <p:sp>
        <p:nvSpPr>
          <p:cNvPr id="1301902" name="Freeform 398"/>
          <p:cNvSpPr>
            <a:spLocks/>
          </p:cNvSpPr>
          <p:nvPr/>
        </p:nvSpPr>
        <p:spPr bwMode="auto">
          <a:xfrm>
            <a:off x="1055688" y="3198813"/>
            <a:ext cx="1012825" cy="173037"/>
          </a:xfrm>
          <a:custGeom>
            <a:avLst/>
            <a:gdLst/>
            <a:ahLst/>
            <a:cxnLst>
              <a:cxn ang="0">
                <a:pos x="9" y="21"/>
              </a:cxn>
              <a:cxn ang="0">
                <a:pos x="19" y="20"/>
              </a:cxn>
              <a:cxn ang="0">
                <a:pos x="30" y="22"/>
              </a:cxn>
              <a:cxn ang="0">
                <a:pos x="40" y="23"/>
              </a:cxn>
              <a:cxn ang="0">
                <a:pos x="51" y="21"/>
              </a:cxn>
              <a:cxn ang="0">
                <a:pos x="61" y="23"/>
              </a:cxn>
              <a:cxn ang="0">
                <a:pos x="72" y="26"/>
              </a:cxn>
              <a:cxn ang="0">
                <a:pos x="82" y="27"/>
              </a:cxn>
              <a:cxn ang="0">
                <a:pos x="92" y="29"/>
              </a:cxn>
              <a:cxn ang="0">
                <a:pos x="103" y="30"/>
              </a:cxn>
              <a:cxn ang="0">
                <a:pos x="113" y="28"/>
              </a:cxn>
              <a:cxn ang="0">
                <a:pos x="124" y="16"/>
              </a:cxn>
              <a:cxn ang="0">
                <a:pos x="134" y="4"/>
              </a:cxn>
              <a:cxn ang="0">
                <a:pos x="145" y="2"/>
              </a:cxn>
              <a:cxn ang="0">
                <a:pos x="155" y="27"/>
              </a:cxn>
              <a:cxn ang="0">
                <a:pos x="165" y="63"/>
              </a:cxn>
              <a:cxn ang="0">
                <a:pos x="176" y="89"/>
              </a:cxn>
              <a:cxn ang="0">
                <a:pos x="186" y="105"/>
              </a:cxn>
              <a:cxn ang="0">
                <a:pos x="197" y="109"/>
              </a:cxn>
              <a:cxn ang="0">
                <a:pos x="207" y="103"/>
              </a:cxn>
              <a:cxn ang="0">
                <a:pos x="218" y="98"/>
              </a:cxn>
              <a:cxn ang="0">
                <a:pos x="228" y="93"/>
              </a:cxn>
              <a:cxn ang="0">
                <a:pos x="238" y="80"/>
              </a:cxn>
              <a:cxn ang="0">
                <a:pos x="249" y="67"/>
              </a:cxn>
              <a:cxn ang="0">
                <a:pos x="259" y="52"/>
              </a:cxn>
              <a:cxn ang="0">
                <a:pos x="270" y="34"/>
              </a:cxn>
              <a:cxn ang="0">
                <a:pos x="280" y="19"/>
              </a:cxn>
              <a:cxn ang="0">
                <a:pos x="291" y="12"/>
              </a:cxn>
              <a:cxn ang="0">
                <a:pos x="301" y="9"/>
              </a:cxn>
              <a:cxn ang="0">
                <a:pos x="311" y="11"/>
              </a:cxn>
              <a:cxn ang="0">
                <a:pos x="322" y="13"/>
              </a:cxn>
              <a:cxn ang="0">
                <a:pos x="332" y="15"/>
              </a:cxn>
              <a:cxn ang="0">
                <a:pos x="343" y="16"/>
              </a:cxn>
              <a:cxn ang="0">
                <a:pos x="353" y="16"/>
              </a:cxn>
              <a:cxn ang="0">
                <a:pos x="364" y="16"/>
              </a:cxn>
              <a:cxn ang="0">
                <a:pos x="374" y="15"/>
              </a:cxn>
              <a:cxn ang="0">
                <a:pos x="384" y="19"/>
              </a:cxn>
              <a:cxn ang="0">
                <a:pos x="395" y="20"/>
              </a:cxn>
              <a:cxn ang="0">
                <a:pos x="405" y="20"/>
              </a:cxn>
              <a:cxn ang="0">
                <a:pos x="416" y="17"/>
              </a:cxn>
              <a:cxn ang="0">
                <a:pos x="426" y="16"/>
              </a:cxn>
              <a:cxn ang="0">
                <a:pos x="437" y="14"/>
              </a:cxn>
              <a:cxn ang="0">
                <a:pos x="447" y="11"/>
              </a:cxn>
              <a:cxn ang="0">
                <a:pos x="457" y="7"/>
              </a:cxn>
              <a:cxn ang="0">
                <a:pos x="468" y="6"/>
              </a:cxn>
              <a:cxn ang="0">
                <a:pos x="478" y="6"/>
              </a:cxn>
              <a:cxn ang="0">
                <a:pos x="489" y="6"/>
              </a:cxn>
              <a:cxn ang="0">
                <a:pos x="499" y="11"/>
              </a:cxn>
              <a:cxn ang="0">
                <a:pos x="510" y="15"/>
              </a:cxn>
              <a:cxn ang="0">
                <a:pos x="520" y="17"/>
              </a:cxn>
              <a:cxn ang="0">
                <a:pos x="530" y="16"/>
              </a:cxn>
              <a:cxn ang="0">
                <a:pos x="541" y="14"/>
              </a:cxn>
              <a:cxn ang="0">
                <a:pos x="551" y="17"/>
              </a:cxn>
              <a:cxn ang="0">
                <a:pos x="562" y="21"/>
              </a:cxn>
              <a:cxn ang="0">
                <a:pos x="572" y="20"/>
              </a:cxn>
              <a:cxn ang="0">
                <a:pos x="583" y="19"/>
              </a:cxn>
              <a:cxn ang="0">
                <a:pos x="593" y="22"/>
              </a:cxn>
              <a:cxn ang="0">
                <a:pos x="603" y="26"/>
              </a:cxn>
              <a:cxn ang="0">
                <a:pos x="614" y="24"/>
              </a:cxn>
              <a:cxn ang="0">
                <a:pos x="624" y="22"/>
              </a:cxn>
              <a:cxn ang="0">
                <a:pos x="635" y="22"/>
              </a:cxn>
            </a:cxnLst>
            <a:rect l="0" t="0" r="r" b="b"/>
            <a:pathLst>
              <a:path w="638" h="109">
                <a:moveTo>
                  <a:pt x="0" y="22"/>
                </a:moveTo>
                <a:lnTo>
                  <a:pt x="1" y="22"/>
                </a:lnTo>
                <a:lnTo>
                  <a:pt x="2" y="22"/>
                </a:lnTo>
                <a:lnTo>
                  <a:pt x="3" y="22"/>
                </a:lnTo>
                <a:lnTo>
                  <a:pt x="4" y="22"/>
                </a:lnTo>
                <a:lnTo>
                  <a:pt x="6" y="22"/>
                </a:lnTo>
                <a:lnTo>
                  <a:pt x="7" y="22"/>
                </a:lnTo>
                <a:lnTo>
                  <a:pt x="8" y="21"/>
                </a:lnTo>
                <a:lnTo>
                  <a:pt x="9" y="21"/>
                </a:lnTo>
                <a:lnTo>
                  <a:pt x="10" y="21"/>
                </a:lnTo>
                <a:lnTo>
                  <a:pt x="11" y="21"/>
                </a:lnTo>
                <a:lnTo>
                  <a:pt x="12" y="21"/>
                </a:lnTo>
                <a:lnTo>
                  <a:pt x="14" y="20"/>
                </a:lnTo>
                <a:lnTo>
                  <a:pt x="15" y="20"/>
                </a:lnTo>
                <a:lnTo>
                  <a:pt x="16" y="20"/>
                </a:lnTo>
                <a:lnTo>
                  <a:pt x="17" y="20"/>
                </a:lnTo>
                <a:lnTo>
                  <a:pt x="18" y="20"/>
                </a:lnTo>
                <a:lnTo>
                  <a:pt x="19" y="20"/>
                </a:lnTo>
                <a:lnTo>
                  <a:pt x="21" y="20"/>
                </a:lnTo>
                <a:lnTo>
                  <a:pt x="22" y="20"/>
                </a:lnTo>
                <a:lnTo>
                  <a:pt x="23" y="20"/>
                </a:lnTo>
                <a:lnTo>
                  <a:pt x="24" y="20"/>
                </a:lnTo>
                <a:lnTo>
                  <a:pt x="25" y="21"/>
                </a:lnTo>
                <a:lnTo>
                  <a:pt x="26" y="21"/>
                </a:lnTo>
                <a:lnTo>
                  <a:pt x="28" y="21"/>
                </a:lnTo>
                <a:lnTo>
                  <a:pt x="29" y="21"/>
                </a:lnTo>
                <a:lnTo>
                  <a:pt x="30" y="22"/>
                </a:lnTo>
                <a:lnTo>
                  <a:pt x="31" y="22"/>
                </a:lnTo>
                <a:lnTo>
                  <a:pt x="32" y="22"/>
                </a:lnTo>
                <a:lnTo>
                  <a:pt x="33" y="23"/>
                </a:lnTo>
                <a:lnTo>
                  <a:pt x="35" y="23"/>
                </a:lnTo>
                <a:lnTo>
                  <a:pt x="36" y="23"/>
                </a:lnTo>
                <a:lnTo>
                  <a:pt x="37" y="23"/>
                </a:lnTo>
                <a:lnTo>
                  <a:pt x="38" y="23"/>
                </a:lnTo>
                <a:lnTo>
                  <a:pt x="39" y="23"/>
                </a:lnTo>
                <a:lnTo>
                  <a:pt x="40" y="23"/>
                </a:lnTo>
                <a:lnTo>
                  <a:pt x="41" y="23"/>
                </a:lnTo>
                <a:lnTo>
                  <a:pt x="43" y="23"/>
                </a:lnTo>
                <a:lnTo>
                  <a:pt x="44" y="22"/>
                </a:lnTo>
                <a:lnTo>
                  <a:pt x="45" y="22"/>
                </a:lnTo>
                <a:lnTo>
                  <a:pt x="46" y="22"/>
                </a:lnTo>
                <a:lnTo>
                  <a:pt x="47" y="22"/>
                </a:lnTo>
                <a:lnTo>
                  <a:pt x="48" y="22"/>
                </a:lnTo>
                <a:lnTo>
                  <a:pt x="50" y="22"/>
                </a:lnTo>
                <a:lnTo>
                  <a:pt x="51" y="21"/>
                </a:lnTo>
                <a:lnTo>
                  <a:pt x="52" y="21"/>
                </a:lnTo>
                <a:lnTo>
                  <a:pt x="53" y="21"/>
                </a:lnTo>
                <a:lnTo>
                  <a:pt x="54" y="22"/>
                </a:lnTo>
                <a:lnTo>
                  <a:pt x="55" y="22"/>
                </a:lnTo>
                <a:lnTo>
                  <a:pt x="57" y="22"/>
                </a:lnTo>
                <a:lnTo>
                  <a:pt x="58" y="22"/>
                </a:lnTo>
                <a:lnTo>
                  <a:pt x="59" y="22"/>
                </a:lnTo>
                <a:lnTo>
                  <a:pt x="60" y="23"/>
                </a:lnTo>
                <a:lnTo>
                  <a:pt x="61" y="23"/>
                </a:lnTo>
                <a:lnTo>
                  <a:pt x="62" y="23"/>
                </a:lnTo>
                <a:lnTo>
                  <a:pt x="63" y="24"/>
                </a:lnTo>
                <a:lnTo>
                  <a:pt x="65" y="24"/>
                </a:lnTo>
                <a:lnTo>
                  <a:pt x="66" y="24"/>
                </a:lnTo>
                <a:lnTo>
                  <a:pt x="67" y="24"/>
                </a:lnTo>
                <a:lnTo>
                  <a:pt x="68" y="26"/>
                </a:lnTo>
                <a:lnTo>
                  <a:pt x="69" y="26"/>
                </a:lnTo>
                <a:lnTo>
                  <a:pt x="70" y="26"/>
                </a:lnTo>
                <a:lnTo>
                  <a:pt x="72" y="26"/>
                </a:lnTo>
                <a:lnTo>
                  <a:pt x="73" y="26"/>
                </a:lnTo>
                <a:lnTo>
                  <a:pt x="74" y="26"/>
                </a:lnTo>
                <a:lnTo>
                  <a:pt x="75" y="26"/>
                </a:lnTo>
                <a:lnTo>
                  <a:pt x="76" y="26"/>
                </a:lnTo>
                <a:lnTo>
                  <a:pt x="77" y="26"/>
                </a:lnTo>
                <a:lnTo>
                  <a:pt x="79" y="27"/>
                </a:lnTo>
                <a:lnTo>
                  <a:pt x="80" y="27"/>
                </a:lnTo>
                <a:lnTo>
                  <a:pt x="81" y="27"/>
                </a:lnTo>
                <a:lnTo>
                  <a:pt x="82" y="27"/>
                </a:lnTo>
                <a:lnTo>
                  <a:pt x="83" y="27"/>
                </a:lnTo>
                <a:lnTo>
                  <a:pt x="84" y="27"/>
                </a:lnTo>
                <a:lnTo>
                  <a:pt x="85" y="28"/>
                </a:lnTo>
                <a:lnTo>
                  <a:pt x="87" y="28"/>
                </a:lnTo>
                <a:lnTo>
                  <a:pt x="88" y="28"/>
                </a:lnTo>
                <a:lnTo>
                  <a:pt x="89" y="28"/>
                </a:lnTo>
                <a:lnTo>
                  <a:pt x="90" y="28"/>
                </a:lnTo>
                <a:lnTo>
                  <a:pt x="91" y="29"/>
                </a:lnTo>
                <a:lnTo>
                  <a:pt x="92" y="29"/>
                </a:lnTo>
                <a:lnTo>
                  <a:pt x="94" y="29"/>
                </a:lnTo>
                <a:lnTo>
                  <a:pt x="95" y="29"/>
                </a:lnTo>
                <a:lnTo>
                  <a:pt x="96" y="29"/>
                </a:lnTo>
                <a:lnTo>
                  <a:pt x="97" y="29"/>
                </a:lnTo>
                <a:lnTo>
                  <a:pt x="98" y="29"/>
                </a:lnTo>
                <a:lnTo>
                  <a:pt x="99" y="30"/>
                </a:lnTo>
                <a:lnTo>
                  <a:pt x="101" y="30"/>
                </a:lnTo>
                <a:lnTo>
                  <a:pt x="102" y="30"/>
                </a:lnTo>
                <a:lnTo>
                  <a:pt x="103" y="30"/>
                </a:lnTo>
                <a:lnTo>
                  <a:pt x="104" y="30"/>
                </a:lnTo>
                <a:lnTo>
                  <a:pt x="105" y="30"/>
                </a:lnTo>
                <a:lnTo>
                  <a:pt x="106" y="30"/>
                </a:lnTo>
                <a:lnTo>
                  <a:pt x="108" y="30"/>
                </a:lnTo>
                <a:lnTo>
                  <a:pt x="109" y="30"/>
                </a:lnTo>
                <a:lnTo>
                  <a:pt x="110" y="29"/>
                </a:lnTo>
                <a:lnTo>
                  <a:pt x="111" y="29"/>
                </a:lnTo>
                <a:lnTo>
                  <a:pt x="112" y="29"/>
                </a:lnTo>
                <a:lnTo>
                  <a:pt x="113" y="28"/>
                </a:lnTo>
                <a:lnTo>
                  <a:pt x="114" y="27"/>
                </a:lnTo>
                <a:lnTo>
                  <a:pt x="116" y="26"/>
                </a:lnTo>
                <a:lnTo>
                  <a:pt x="117" y="24"/>
                </a:lnTo>
                <a:lnTo>
                  <a:pt x="118" y="23"/>
                </a:lnTo>
                <a:lnTo>
                  <a:pt x="119" y="22"/>
                </a:lnTo>
                <a:lnTo>
                  <a:pt x="120" y="21"/>
                </a:lnTo>
                <a:lnTo>
                  <a:pt x="121" y="19"/>
                </a:lnTo>
                <a:lnTo>
                  <a:pt x="123" y="17"/>
                </a:lnTo>
                <a:lnTo>
                  <a:pt x="124" y="16"/>
                </a:lnTo>
                <a:lnTo>
                  <a:pt x="125" y="15"/>
                </a:lnTo>
                <a:lnTo>
                  <a:pt x="126" y="13"/>
                </a:lnTo>
                <a:lnTo>
                  <a:pt x="127" y="12"/>
                </a:lnTo>
                <a:lnTo>
                  <a:pt x="128" y="11"/>
                </a:lnTo>
                <a:lnTo>
                  <a:pt x="130" y="9"/>
                </a:lnTo>
                <a:lnTo>
                  <a:pt x="131" y="8"/>
                </a:lnTo>
                <a:lnTo>
                  <a:pt x="132" y="6"/>
                </a:lnTo>
                <a:lnTo>
                  <a:pt x="133" y="5"/>
                </a:lnTo>
                <a:lnTo>
                  <a:pt x="134" y="4"/>
                </a:lnTo>
                <a:lnTo>
                  <a:pt x="135" y="2"/>
                </a:lnTo>
                <a:lnTo>
                  <a:pt x="136" y="2"/>
                </a:lnTo>
                <a:lnTo>
                  <a:pt x="138" y="1"/>
                </a:lnTo>
                <a:lnTo>
                  <a:pt x="139" y="0"/>
                </a:lnTo>
                <a:lnTo>
                  <a:pt x="140" y="0"/>
                </a:lnTo>
                <a:lnTo>
                  <a:pt x="141" y="0"/>
                </a:lnTo>
                <a:lnTo>
                  <a:pt x="142" y="0"/>
                </a:lnTo>
                <a:lnTo>
                  <a:pt x="143" y="1"/>
                </a:lnTo>
                <a:lnTo>
                  <a:pt x="145" y="2"/>
                </a:lnTo>
                <a:lnTo>
                  <a:pt x="146" y="4"/>
                </a:lnTo>
                <a:lnTo>
                  <a:pt x="147" y="6"/>
                </a:lnTo>
                <a:lnTo>
                  <a:pt x="148" y="8"/>
                </a:lnTo>
                <a:lnTo>
                  <a:pt x="149" y="11"/>
                </a:lnTo>
                <a:lnTo>
                  <a:pt x="150" y="13"/>
                </a:lnTo>
                <a:lnTo>
                  <a:pt x="152" y="16"/>
                </a:lnTo>
                <a:lnTo>
                  <a:pt x="153" y="20"/>
                </a:lnTo>
                <a:lnTo>
                  <a:pt x="154" y="23"/>
                </a:lnTo>
                <a:lnTo>
                  <a:pt x="155" y="27"/>
                </a:lnTo>
                <a:lnTo>
                  <a:pt x="156" y="31"/>
                </a:lnTo>
                <a:lnTo>
                  <a:pt x="157" y="35"/>
                </a:lnTo>
                <a:lnTo>
                  <a:pt x="159" y="39"/>
                </a:lnTo>
                <a:lnTo>
                  <a:pt x="160" y="43"/>
                </a:lnTo>
                <a:lnTo>
                  <a:pt x="161" y="48"/>
                </a:lnTo>
                <a:lnTo>
                  <a:pt x="162" y="51"/>
                </a:lnTo>
                <a:lnTo>
                  <a:pt x="163" y="54"/>
                </a:lnTo>
                <a:lnTo>
                  <a:pt x="164" y="59"/>
                </a:lnTo>
                <a:lnTo>
                  <a:pt x="165" y="63"/>
                </a:lnTo>
                <a:lnTo>
                  <a:pt x="167" y="66"/>
                </a:lnTo>
                <a:lnTo>
                  <a:pt x="168" y="70"/>
                </a:lnTo>
                <a:lnTo>
                  <a:pt x="169" y="73"/>
                </a:lnTo>
                <a:lnTo>
                  <a:pt x="170" y="75"/>
                </a:lnTo>
                <a:lnTo>
                  <a:pt x="171" y="79"/>
                </a:lnTo>
                <a:lnTo>
                  <a:pt x="172" y="81"/>
                </a:lnTo>
                <a:lnTo>
                  <a:pt x="174" y="85"/>
                </a:lnTo>
                <a:lnTo>
                  <a:pt x="175" y="87"/>
                </a:lnTo>
                <a:lnTo>
                  <a:pt x="176" y="89"/>
                </a:lnTo>
                <a:lnTo>
                  <a:pt x="177" y="92"/>
                </a:lnTo>
                <a:lnTo>
                  <a:pt x="178" y="94"/>
                </a:lnTo>
                <a:lnTo>
                  <a:pt x="179" y="96"/>
                </a:lnTo>
                <a:lnTo>
                  <a:pt x="181" y="98"/>
                </a:lnTo>
                <a:lnTo>
                  <a:pt x="182" y="100"/>
                </a:lnTo>
                <a:lnTo>
                  <a:pt x="183" y="102"/>
                </a:lnTo>
                <a:lnTo>
                  <a:pt x="184" y="103"/>
                </a:lnTo>
                <a:lnTo>
                  <a:pt x="185" y="104"/>
                </a:lnTo>
                <a:lnTo>
                  <a:pt x="186" y="105"/>
                </a:lnTo>
                <a:lnTo>
                  <a:pt x="187" y="107"/>
                </a:lnTo>
                <a:lnTo>
                  <a:pt x="189" y="108"/>
                </a:lnTo>
                <a:lnTo>
                  <a:pt x="190" y="108"/>
                </a:lnTo>
                <a:lnTo>
                  <a:pt x="191" y="109"/>
                </a:lnTo>
                <a:lnTo>
                  <a:pt x="192" y="109"/>
                </a:lnTo>
                <a:lnTo>
                  <a:pt x="193" y="109"/>
                </a:lnTo>
                <a:lnTo>
                  <a:pt x="194" y="109"/>
                </a:lnTo>
                <a:lnTo>
                  <a:pt x="196" y="109"/>
                </a:lnTo>
                <a:lnTo>
                  <a:pt x="197" y="109"/>
                </a:lnTo>
                <a:lnTo>
                  <a:pt x="198" y="108"/>
                </a:lnTo>
                <a:lnTo>
                  <a:pt x="199" y="108"/>
                </a:lnTo>
                <a:lnTo>
                  <a:pt x="200" y="108"/>
                </a:lnTo>
                <a:lnTo>
                  <a:pt x="201" y="107"/>
                </a:lnTo>
                <a:lnTo>
                  <a:pt x="203" y="105"/>
                </a:lnTo>
                <a:lnTo>
                  <a:pt x="204" y="105"/>
                </a:lnTo>
                <a:lnTo>
                  <a:pt x="205" y="104"/>
                </a:lnTo>
                <a:lnTo>
                  <a:pt x="206" y="103"/>
                </a:lnTo>
                <a:lnTo>
                  <a:pt x="207" y="103"/>
                </a:lnTo>
                <a:lnTo>
                  <a:pt x="208" y="102"/>
                </a:lnTo>
                <a:lnTo>
                  <a:pt x="209" y="102"/>
                </a:lnTo>
                <a:lnTo>
                  <a:pt x="211" y="101"/>
                </a:lnTo>
                <a:lnTo>
                  <a:pt x="212" y="101"/>
                </a:lnTo>
                <a:lnTo>
                  <a:pt x="213" y="101"/>
                </a:lnTo>
                <a:lnTo>
                  <a:pt x="214" y="100"/>
                </a:lnTo>
                <a:lnTo>
                  <a:pt x="215" y="100"/>
                </a:lnTo>
                <a:lnTo>
                  <a:pt x="216" y="98"/>
                </a:lnTo>
                <a:lnTo>
                  <a:pt x="218" y="98"/>
                </a:lnTo>
                <a:lnTo>
                  <a:pt x="219" y="98"/>
                </a:lnTo>
                <a:lnTo>
                  <a:pt x="220" y="98"/>
                </a:lnTo>
                <a:lnTo>
                  <a:pt x="221" y="97"/>
                </a:lnTo>
                <a:lnTo>
                  <a:pt x="222" y="97"/>
                </a:lnTo>
                <a:lnTo>
                  <a:pt x="223" y="96"/>
                </a:lnTo>
                <a:lnTo>
                  <a:pt x="225" y="96"/>
                </a:lnTo>
                <a:lnTo>
                  <a:pt x="226" y="95"/>
                </a:lnTo>
                <a:lnTo>
                  <a:pt x="227" y="94"/>
                </a:lnTo>
                <a:lnTo>
                  <a:pt x="228" y="93"/>
                </a:lnTo>
                <a:lnTo>
                  <a:pt x="229" y="92"/>
                </a:lnTo>
                <a:lnTo>
                  <a:pt x="230" y="90"/>
                </a:lnTo>
                <a:lnTo>
                  <a:pt x="232" y="89"/>
                </a:lnTo>
                <a:lnTo>
                  <a:pt x="233" y="87"/>
                </a:lnTo>
                <a:lnTo>
                  <a:pt x="234" y="86"/>
                </a:lnTo>
                <a:lnTo>
                  <a:pt x="235" y="85"/>
                </a:lnTo>
                <a:lnTo>
                  <a:pt x="236" y="82"/>
                </a:lnTo>
                <a:lnTo>
                  <a:pt x="237" y="81"/>
                </a:lnTo>
                <a:lnTo>
                  <a:pt x="238" y="80"/>
                </a:lnTo>
                <a:lnTo>
                  <a:pt x="240" y="78"/>
                </a:lnTo>
                <a:lnTo>
                  <a:pt x="241" y="76"/>
                </a:lnTo>
                <a:lnTo>
                  <a:pt x="242" y="75"/>
                </a:lnTo>
                <a:lnTo>
                  <a:pt x="243" y="73"/>
                </a:lnTo>
                <a:lnTo>
                  <a:pt x="244" y="73"/>
                </a:lnTo>
                <a:lnTo>
                  <a:pt x="245" y="72"/>
                </a:lnTo>
                <a:lnTo>
                  <a:pt x="247" y="71"/>
                </a:lnTo>
                <a:lnTo>
                  <a:pt x="248" y="70"/>
                </a:lnTo>
                <a:lnTo>
                  <a:pt x="249" y="67"/>
                </a:lnTo>
                <a:lnTo>
                  <a:pt x="250" y="66"/>
                </a:lnTo>
                <a:lnTo>
                  <a:pt x="251" y="65"/>
                </a:lnTo>
                <a:lnTo>
                  <a:pt x="252" y="63"/>
                </a:lnTo>
                <a:lnTo>
                  <a:pt x="254" y="61"/>
                </a:lnTo>
                <a:lnTo>
                  <a:pt x="255" y="59"/>
                </a:lnTo>
                <a:lnTo>
                  <a:pt x="256" y="58"/>
                </a:lnTo>
                <a:lnTo>
                  <a:pt x="257" y="56"/>
                </a:lnTo>
                <a:lnTo>
                  <a:pt x="258" y="54"/>
                </a:lnTo>
                <a:lnTo>
                  <a:pt x="259" y="52"/>
                </a:lnTo>
                <a:lnTo>
                  <a:pt x="260" y="50"/>
                </a:lnTo>
                <a:lnTo>
                  <a:pt x="262" y="48"/>
                </a:lnTo>
                <a:lnTo>
                  <a:pt x="263" y="46"/>
                </a:lnTo>
                <a:lnTo>
                  <a:pt x="264" y="44"/>
                </a:lnTo>
                <a:lnTo>
                  <a:pt x="265" y="42"/>
                </a:lnTo>
                <a:lnTo>
                  <a:pt x="266" y="39"/>
                </a:lnTo>
                <a:lnTo>
                  <a:pt x="267" y="38"/>
                </a:lnTo>
                <a:lnTo>
                  <a:pt x="269" y="36"/>
                </a:lnTo>
                <a:lnTo>
                  <a:pt x="270" y="34"/>
                </a:lnTo>
                <a:lnTo>
                  <a:pt x="271" y="31"/>
                </a:lnTo>
                <a:lnTo>
                  <a:pt x="272" y="30"/>
                </a:lnTo>
                <a:lnTo>
                  <a:pt x="273" y="28"/>
                </a:lnTo>
                <a:lnTo>
                  <a:pt x="274" y="27"/>
                </a:lnTo>
                <a:lnTo>
                  <a:pt x="276" y="24"/>
                </a:lnTo>
                <a:lnTo>
                  <a:pt x="277" y="23"/>
                </a:lnTo>
                <a:lnTo>
                  <a:pt x="278" y="22"/>
                </a:lnTo>
                <a:lnTo>
                  <a:pt x="279" y="20"/>
                </a:lnTo>
                <a:lnTo>
                  <a:pt x="280" y="19"/>
                </a:lnTo>
                <a:lnTo>
                  <a:pt x="281" y="17"/>
                </a:lnTo>
                <a:lnTo>
                  <a:pt x="282" y="16"/>
                </a:lnTo>
                <a:lnTo>
                  <a:pt x="284" y="16"/>
                </a:lnTo>
                <a:lnTo>
                  <a:pt x="285" y="15"/>
                </a:lnTo>
                <a:lnTo>
                  <a:pt x="286" y="14"/>
                </a:lnTo>
                <a:lnTo>
                  <a:pt x="287" y="13"/>
                </a:lnTo>
                <a:lnTo>
                  <a:pt x="288" y="13"/>
                </a:lnTo>
                <a:lnTo>
                  <a:pt x="289" y="12"/>
                </a:lnTo>
                <a:lnTo>
                  <a:pt x="291" y="12"/>
                </a:lnTo>
                <a:lnTo>
                  <a:pt x="292" y="11"/>
                </a:lnTo>
                <a:lnTo>
                  <a:pt x="293" y="11"/>
                </a:lnTo>
                <a:lnTo>
                  <a:pt x="294" y="9"/>
                </a:lnTo>
                <a:lnTo>
                  <a:pt x="295" y="9"/>
                </a:lnTo>
                <a:lnTo>
                  <a:pt x="296" y="9"/>
                </a:lnTo>
                <a:lnTo>
                  <a:pt x="298" y="9"/>
                </a:lnTo>
                <a:lnTo>
                  <a:pt x="299" y="9"/>
                </a:lnTo>
                <a:lnTo>
                  <a:pt x="300" y="8"/>
                </a:lnTo>
                <a:lnTo>
                  <a:pt x="301" y="9"/>
                </a:lnTo>
                <a:lnTo>
                  <a:pt x="302" y="9"/>
                </a:lnTo>
                <a:lnTo>
                  <a:pt x="303" y="9"/>
                </a:lnTo>
                <a:lnTo>
                  <a:pt x="305" y="9"/>
                </a:lnTo>
                <a:lnTo>
                  <a:pt x="306" y="9"/>
                </a:lnTo>
                <a:lnTo>
                  <a:pt x="307" y="9"/>
                </a:lnTo>
                <a:lnTo>
                  <a:pt x="308" y="11"/>
                </a:lnTo>
                <a:lnTo>
                  <a:pt x="309" y="11"/>
                </a:lnTo>
                <a:lnTo>
                  <a:pt x="310" y="11"/>
                </a:lnTo>
                <a:lnTo>
                  <a:pt x="311" y="11"/>
                </a:lnTo>
                <a:lnTo>
                  <a:pt x="313" y="12"/>
                </a:lnTo>
                <a:lnTo>
                  <a:pt x="314" y="12"/>
                </a:lnTo>
                <a:lnTo>
                  <a:pt x="315" y="12"/>
                </a:lnTo>
                <a:lnTo>
                  <a:pt x="316" y="12"/>
                </a:lnTo>
                <a:lnTo>
                  <a:pt x="317" y="12"/>
                </a:lnTo>
                <a:lnTo>
                  <a:pt x="318" y="13"/>
                </a:lnTo>
                <a:lnTo>
                  <a:pt x="320" y="13"/>
                </a:lnTo>
                <a:lnTo>
                  <a:pt x="321" y="13"/>
                </a:lnTo>
                <a:lnTo>
                  <a:pt x="322" y="13"/>
                </a:lnTo>
                <a:lnTo>
                  <a:pt x="323" y="13"/>
                </a:lnTo>
                <a:lnTo>
                  <a:pt x="324" y="13"/>
                </a:lnTo>
                <a:lnTo>
                  <a:pt x="325" y="14"/>
                </a:lnTo>
                <a:lnTo>
                  <a:pt x="327" y="14"/>
                </a:lnTo>
                <a:lnTo>
                  <a:pt x="328" y="14"/>
                </a:lnTo>
                <a:lnTo>
                  <a:pt x="329" y="14"/>
                </a:lnTo>
                <a:lnTo>
                  <a:pt x="330" y="15"/>
                </a:lnTo>
                <a:lnTo>
                  <a:pt x="331" y="15"/>
                </a:lnTo>
                <a:lnTo>
                  <a:pt x="332" y="15"/>
                </a:lnTo>
                <a:lnTo>
                  <a:pt x="333" y="16"/>
                </a:lnTo>
                <a:lnTo>
                  <a:pt x="335" y="16"/>
                </a:lnTo>
                <a:lnTo>
                  <a:pt x="336" y="16"/>
                </a:lnTo>
                <a:lnTo>
                  <a:pt x="337" y="16"/>
                </a:lnTo>
                <a:lnTo>
                  <a:pt x="338" y="16"/>
                </a:lnTo>
                <a:lnTo>
                  <a:pt x="339" y="16"/>
                </a:lnTo>
                <a:lnTo>
                  <a:pt x="340" y="16"/>
                </a:lnTo>
                <a:lnTo>
                  <a:pt x="342" y="16"/>
                </a:lnTo>
                <a:lnTo>
                  <a:pt x="343" y="16"/>
                </a:lnTo>
                <a:lnTo>
                  <a:pt x="344" y="16"/>
                </a:lnTo>
                <a:lnTo>
                  <a:pt x="345" y="16"/>
                </a:lnTo>
                <a:lnTo>
                  <a:pt x="346" y="16"/>
                </a:lnTo>
                <a:lnTo>
                  <a:pt x="347" y="16"/>
                </a:lnTo>
                <a:lnTo>
                  <a:pt x="349" y="16"/>
                </a:lnTo>
                <a:lnTo>
                  <a:pt x="350" y="16"/>
                </a:lnTo>
                <a:lnTo>
                  <a:pt x="351" y="16"/>
                </a:lnTo>
                <a:lnTo>
                  <a:pt x="352" y="16"/>
                </a:lnTo>
                <a:lnTo>
                  <a:pt x="353" y="16"/>
                </a:lnTo>
                <a:lnTo>
                  <a:pt x="354" y="16"/>
                </a:lnTo>
                <a:lnTo>
                  <a:pt x="356" y="16"/>
                </a:lnTo>
                <a:lnTo>
                  <a:pt x="357" y="16"/>
                </a:lnTo>
                <a:lnTo>
                  <a:pt x="358" y="17"/>
                </a:lnTo>
                <a:lnTo>
                  <a:pt x="359" y="17"/>
                </a:lnTo>
                <a:lnTo>
                  <a:pt x="360" y="16"/>
                </a:lnTo>
                <a:lnTo>
                  <a:pt x="361" y="16"/>
                </a:lnTo>
                <a:lnTo>
                  <a:pt x="362" y="16"/>
                </a:lnTo>
                <a:lnTo>
                  <a:pt x="364" y="16"/>
                </a:lnTo>
                <a:lnTo>
                  <a:pt x="365" y="16"/>
                </a:lnTo>
                <a:lnTo>
                  <a:pt x="366" y="16"/>
                </a:lnTo>
                <a:lnTo>
                  <a:pt x="367" y="16"/>
                </a:lnTo>
                <a:lnTo>
                  <a:pt x="368" y="16"/>
                </a:lnTo>
                <a:lnTo>
                  <a:pt x="369" y="15"/>
                </a:lnTo>
                <a:lnTo>
                  <a:pt x="371" y="15"/>
                </a:lnTo>
                <a:lnTo>
                  <a:pt x="372" y="15"/>
                </a:lnTo>
                <a:lnTo>
                  <a:pt x="373" y="15"/>
                </a:lnTo>
                <a:lnTo>
                  <a:pt x="374" y="15"/>
                </a:lnTo>
                <a:lnTo>
                  <a:pt x="375" y="15"/>
                </a:lnTo>
                <a:lnTo>
                  <a:pt x="376" y="16"/>
                </a:lnTo>
                <a:lnTo>
                  <a:pt x="378" y="16"/>
                </a:lnTo>
                <a:lnTo>
                  <a:pt x="379" y="16"/>
                </a:lnTo>
                <a:lnTo>
                  <a:pt x="380" y="16"/>
                </a:lnTo>
                <a:lnTo>
                  <a:pt x="381" y="17"/>
                </a:lnTo>
                <a:lnTo>
                  <a:pt x="382" y="17"/>
                </a:lnTo>
                <a:lnTo>
                  <a:pt x="383" y="17"/>
                </a:lnTo>
                <a:lnTo>
                  <a:pt x="384" y="19"/>
                </a:lnTo>
                <a:lnTo>
                  <a:pt x="386" y="19"/>
                </a:lnTo>
                <a:lnTo>
                  <a:pt x="387" y="19"/>
                </a:lnTo>
                <a:lnTo>
                  <a:pt x="388" y="19"/>
                </a:lnTo>
                <a:lnTo>
                  <a:pt x="389" y="20"/>
                </a:lnTo>
                <a:lnTo>
                  <a:pt x="390" y="20"/>
                </a:lnTo>
                <a:lnTo>
                  <a:pt x="391" y="20"/>
                </a:lnTo>
                <a:lnTo>
                  <a:pt x="393" y="20"/>
                </a:lnTo>
                <a:lnTo>
                  <a:pt x="394" y="20"/>
                </a:lnTo>
                <a:lnTo>
                  <a:pt x="395" y="20"/>
                </a:lnTo>
                <a:lnTo>
                  <a:pt x="396" y="20"/>
                </a:lnTo>
                <a:lnTo>
                  <a:pt x="397" y="20"/>
                </a:lnTo>
                <a:lnTo>
                  <a:pt x="398" y="20"/>
                </a:lnTo>
                <a:lnTo>
                  <a:pt x="400" y="20"/>
                </a:lnTo>
                <a:lnTo>
                  <a:pt x="401" y="20"/>
                </a:lnTo>
                <a:lnTo>
                  <a:pt x="402" y="20"/>
                </a:lnTo>
                <a:lnTo>
                  <a:pt x="403" y="20"/>
                </a:lnTo>
                <a:lnTo>
                  <a:pt x="404" y="20"/>
                </a:lnTo>
                <a:lnTo>
                  <a:pt x="405" y="20"/>
                </a:lnTo>
                <a:lnTo>
                  <a:pt x="406" y="19"/>
                </a:lnTo>
                <a:lnTo>
                  <a:pt x="408" y="19"/>
                </a:lnTo>
                <a:lnTo>
                  <a:pt x="409" y="19"/>
                </a:lnTo>
                <a:lnTo>
                  <a:pt x="410" y="19"/>
                </a:lnTo>
                <a:lnTo>
                  <a:pt x="411" y="19"/>
                </a:lnTo>
                <a:lnTo>
                  <a:pt x="412" y="19"/>
                </a:lnTo>
                <a:lnTo>
                  <a:pt x="413" y="19"/>
                </a:lnTo>
                <a:lnTo>
                  <a:pt x="415" y="19"/>
                </a:lnTo>
                <a:lnTo>
                  <a:pt x="416" y="17"/>
                </a:lnTo>
                <a:lnTo>
                  <a:pt x="417" y="17"/>
                </a:lnTo>
                <a:lnTo>
                  <a:pt x="418" y="17"/>
                </a:lnTo>
                <a:lnTo>
                  <a:pt x="419" y="17"/>
                </a:lnTo>
                <a:lnTo>
                  <a:pt x="420" y="17"/>
                </a:lnTo>
                <a:lnTo>
                  <a:pt x="422" y="16"/>
                </a:lnTo>
                <a:lnTo>
                  <a:pt x="423" y="16"/>
                </a:lnTo>
                <a:lnTo>
                  <a:pt x="424" y="16"/>
                </a:lnTo>
                <a:lnTo>
                  <a:pt x="425" y="16"/>
                </a:lnTo>
                <a:lnTo>
                  <a:pt x="426" y="16"/>
                </a:lnTo>
                <a:lnTo>
                  <a:pt x="427" y="16"/>
                </a:lnTo>
                <a:lnTo>
                  <a:pt x="429" y="15"/>
                </a:lnTo>
                <a:lnTo>
                  <a:pt x="430" y="15"/>
                </a:lnTo>
                <a:lnTo>
                  <a:pt x="431" y="15"/>
                </a:lnTo>
                <a:lnTo>
                  <a:pt x="432" y="15"/>
                </a:lnTo>
                <a:lnTo>
                  <a:pt x="433" y="15"/>
                </a:lnTo>
                <a:lnTo>
                  <a:pt x="434" y="15"/>
                </a:lnTo>
                <a:lnTo>
                  <a:pt x="435" y="14"/>
                </a:lnTo>
                <a:lnTo>
                  <a:pt x="437" y="14"/>
                </a:lnTo>
                <a:lnTo>
                  <a:pt x="438" y="14"/>
                </a:lnTo>
                <a:lnTo>
                  <a:pt x="439" y="13"/>
                </a:lnTo>
                <a:lnTo>
                  <a:pt x="440" y="13"/>
                </a:lnTo>
                <a:lnTo>
                  <a:pt x="441" y="12"/>
                </a:lnTo>
                <a:lnTo>
                  <a:pt x="442" y="12"/>
                </a:lnTo>
                <a:lnTo>
                  <a:pt x="444" y="12"/>
                </a:lnTo>
                <a:lnTo>
                  <a:pt x="445" y="11"/>
                </a:lnTo>
                <a:lnTo>
                  <a:pt x="446" y="11"/>
                </a:lnTo>
                <a:lnTo>
                  <a:pt x="447" y="11"/>
                </a:lnTo>
                <a:lnTo>
                  <a:pt x="448" y="9"/>
                </a:lnTo>
                <a:lnTo>
                  <a:pt x="449" y="9"/>
                </a:lnTo>
                <a:lnTo>
                  <a:pt x="451" y="8"/>
                </a:lnTo>
                <a:lnTo>
                  <a:pt x="452" y="8"/>
                </a:lnTo>
                <a:lnTo>
                  <a:pt x="453" y="8"/>
                </a:lnTo>
                <a:lnTo>
                  <a:pt x="454" y="7"/>
                </a:lnTo>
                <a:lnTo>
                  <a:pt x="455" y="7"/>
                </a:lnTo>
                <a:lnTo>
                  <a:pt x="456" y="7"/>
                </a:lnTo>
                <a:lnTo>
                  <a:pt x="457" y="7"/>
                </a:lnTo>
                <a:lnTo>
                  <a:pt x="459" y="6"/>
                </a:lnTo>
                <a:lnTo>
                  <a:pt x="460" y="6"/>
                </a:lnTo>
                <a:lnTo>
                  <a:pt x="461" y="6"/>
                </a:lnTo>
                <a:lnTo>
                  <a:pt x="462" y="6"/>
                </a:lnTo>
                <a:lnTo>
                  <a:pt x="463" y="6"/>
                </a:lnTo>
                <a:lnTo>
                  <a:pt x="464" y="6"/>
                </a:lnTo>
                <a:lnTo>
                  <a:pt x="466" y="6"/>
                </a:lnTo>
                <a:lnTo>
                  <a:pt x="467" y="6"/>
                </a:lnTo>
                <a:lnTo>
                  <a:pt x="468" y="6"/>
                </a:lnTo>
                <a:lnTo>
                  <a:pt x="469" y="6"/>
                </a:lnTo>
                <a:lnTo>
                  <a:pt x="470" y="6"/>
                </a:lnTo>
                <a:lnTo>
                  <a:pt x="471" y="6"/>
                </a:lnTo>
                <a:lnTo>
                  <a:pt x="473" y="6"/>
                </a:lnTo>
                <a:lnTo>
                  <a:pt x="474" y="6"/>
                </a:lnTo>
                <a:lnTo>
                  <a:pt x="475" y="6"/>
                </a:lnTo>
                <a:lnTo>
                  <a:pt x="476" y="6"/>
                </a:lnTo>
                <a:lnTo>
                  <a:pt x="477" y="6"/>
                </a:lnTo>
                <a:lnTo>
                  <a:pt x="478" y="6"/>
                </a:lnTo>
                <a:lnTo>
                  <a:pt x="479" y="6"/>
                </a:lnTo>
                <a:lnTo>
                  <a:pt x="481" y="6"/>
                </a:lnTo>
                <a:lnTo>
                  <a:pt x="482" y="6"/>
                </a:lnTo>
                <a:lnTo>
                  <a:pt x="483" y="6"/>
                </a:lnTo>
                <a:lnTo>
                  <a:pt x="484" y="6"/>
                </a:lnTo>
                <a:lnTo>
                  <a:pt x="485" y="6"/>
                </a:lnTo>
                <a:lnTo>
                  <a:pt x="486" y="5"/>
                </a:lnTo>
                <a:lnTo>
                  <a:pt x="488" y="5"/>
                </a:lnTo>
                <a:lnTo>
                  <a:pt x="489" y="6"/>
                </a:lnTo>
                <a:lnTo>
                  <a:pt x="490" y="6"/>
                </a:lnTo>
                <a:lnTo>
                  <a:pt x="491" y="6"/>
                </a:lnTo>
                <a:lnTo>
                  <a:pt x="492" y="6"/>
                </a:lnTo>
                <a:lnTo>
                  <a:pt x="493" y="7"/>
                </a:lnTo>
                <a:lnTo>
                  <a:pt x="495" y="7"/>
                </a:lnTo>
                <a:lnTo>
                  <a:pt x="496" y="8"/>
                </a:lnTo>
                <a:lnTo>
                  <a:pt x="497" y="8"/>
                </a:lnTo>
                <a:lnTo>
                  <a:pt x="498" y="9"/>
                </a:lnTo>
                <a:lnTo>
                  <a:pt x="499" y="11"/>
                </a:lnTo>
                <a:lnTo>
                  <a:pt x="500" y="11"/>
                </a:lnTo>
                <a:lnTo>
                  <a:pt x="502" y="12"/>
                </a:lnTo>
                <a:lnTo>
                  <a:pt x="503" y="13"/>
                </a:lnTo>
                <a:lnTo>
                  <a:pt x="504" y="13"/>
                </a:lnTo>
                <a:lnTo>
                  <a:pt x="505" y="14"/>
                </a:lnTo>
                <a:lnTo>
                  <a:pt x="506" y="14"/>
                </a:lnTo>
                <a:lnTo>
                  <a:pt x="507" y="15"/>
                </a:lnTo>
                <a:lnTo>
                  <a:pt x="508" y="15"/>
                </a:lnTo>
                <a:lnTo>
                  <a:pt x="510" y="15"/>
                </a:lnTo>
                <a:lnTo>
                  <a:pt x="511" y="16"/>
                </a:lnTo>
                <a:lnTo>
                  <a:pt x="512" y="16"/>
                </a:lnTo>
                <a:lnTo>
                  <a:pt x="513" y="16"/>
                </a:lnTo>
                <a:lnTo>
                  <a:pt x="514" y="17"/>
                </a:lnTo>
                <a:lnTo>
                  <a:pt x="515" y="17"/>
                </a:lnTo>
                <a:lnTo>
                  <a:pt x="517" y="17"/>
                </a:lnTo>
                <a:lnTo>
                  <a:pt x="518" y="17"/>
                </a:lnTo>
                <a:lnTo>
                  <a:pt x="519" y="17"/>
                </a:lnTo>
                <a:lnTo>
                  <a:pt x="520" y="17"/>
                </a:lnTo>
                <a:lnTo>
                  <a:pt x="521" y="17"/>
                </a:lnTo>
                <a:lnTo>
                  <a:pt x="522" y="17"/>
                </a:lnTo>
                <a:lnTo>
                  <a:pt x="524" y="17"/>
                </a:lnTo>
                <a:lnTo>
                  <a:pt x="525" y="17"/>
                </a:lnTo>
                <a:lnTo>
                  <a:pt x="526" y="17"/>
                </a:lnTo>
                <a:lnTo>
                  <a:pt x="527" y="17"/>
                </a:lnTo>
                <a:lnTo>
                  <a:pt x="528" y="17"/>
                </a:lnTo>
                <a:lnTo>
                  <a:pt x="529" y="16"/>
                </a:lnTo>
                <a:lnTo>
                  <a:pt x="530" y="16"/>
                </a:lnTo>
                <a:lnTo>
                  <a:pt x="532" y="16"/>
                </a:lnTo>
                <a:lnTo>
                  <a:pt x="533" y="15"/>
                </a:lnTo>
                <a:lnTo>
                  <a:pt x="534" y="15"/>
                </a:lnTo>
                <a:lnTo>
                  <a:pt x="535" y="15"/>
                </a:lnTo>
                <a:lnTo>
                  <a:pt x="536" y="14"/>
                </a:lnTo>
                <a:lnTo>
                  <a:pt x="537" y="14"/>
                </a:lnTo>
                <a:lnTo>
                  <a:pt x="539" y="14"/>
                </a:lnTo>
                <a:lnTo>
                  <a:pt x="540" y="14"/>
                </a:lnTo>
                <a:lnTo>
                  <a:pt x="541" y="14"/>
                </a:lnTo>
                <a:lnTo>
                  <a:pt x="542" y="14"/>
                </a:lnTo>
                <a:lnTo>
                  <a:pt x="543" y="14"/>
                </a:lnTo>
                <a:lnTo>
                  <a:pt x="544" y="14"/>
                </a:lnTo>
                <a:lnTo>
                  <a:pt x="546" y="15"/>
                </a:lnTo>
                <a:lnTo>
                  <a:pt x="547" y="15"/>
                </a:lnTo>
                <a:lnTo>
                  <a:pt x="548" y="16"/>
                </a:lnTo>
                <a:lnTo>
                  <a:pt x="549" y="16"/>
                </a:lnTo>
                <a:lnTo>
                  <a:pt x="550" y="16"/>
                </a:lnTo>
                <a:lnTo>
                  <a:pt x="551" y="17"/>
                </a:lnTo>
                <a:lnTo>
                  <a:pt x="553" y="19"/>
                </a:lnTo>
                <a:lnTo>
                  <a:pt x="554" y="19"/>
                </a:lnTo>
                <a:lnTo>
                  <a:pt x="555" y="20"/>
                </a:lnTo>
                <a:lnTo>
                  <a:pt x="556" y="20"/>
                </a:lnTo>
                <a:lnTo>
                  <a:pt x="557" y="20"/>
                </a:lnTo>
                <a:lnTo>
                  <a:pt x="558" y="21"/>
                </a:lnTo>
                <a:lnTo>
                  <a:pt x="559" y="21"/>
                </a:lnTo>
                <a:lnTo>
                  <a:pt x="561" y="21"/>
                </a:lnTo>
                <a:lnTo>
                  <a:pt x="562" y="21"/>
                </a:lnTo>
                <a:lnTo>
                  <a:pt x="563" y="21"/>
                </a:lnTo>
                <a:lnTo>
                  <a:pt x="564" y="21"/>
                </a:lnTo>
                <a:lnTo>
                  <a:pt x="565" y="21"/>
                </a:lnTo>
                <a:lnTo>
                  <a:pt x="566" y="21"/>
                </a:lnTo>
                <a:lnTo>
                  <a:pt x="568" y="21"/>
                </a:lnTo>
                <a:lnTo>
                  <a:pt x="569" y="21"/>
                </a:lnTo>
                <a:lnTo>
                  <a:pt x="570" y="20"/>
                </a:lnTo>
                <a:lnTo>
                  <a:pt x="571" y="20"/>
                </a:lnTo>
                <a:lnTo>
                  <a:pt x="572" y="20"/>
                </a:lnTo>
                <a:lnTo>
                  <a:pt x="573" y="20"/>
                </a:lnTo>
                <a:lnTo>
                  <a:pt x="575" y="20"/>
                </a:lnTo>
                <a:lnTo>
                  <a:pt x="576" y="19"/>
                </a:lnTo>
                <a:lnTo>
                  <a:pt x="577" y="19"/>
                </a:lnTo>
                <a:lnTo>
                  <a:pt x="578" y="19"/>
                </a:lnTo>
                <a:lnTo>
                  <a:pt x="579" y="19"/>
                </a:lnTo>
                <a:lnTo>
                  <a:pt x="580" y="19"/>
                </a:lnTo>
                <a:lnTo>
                  <a:pt x="581" y="19"/>
                </a:lnTo>
                <a:lnTo>
                  <a:pt x="583" y="19"/>
                </a:lnTo>
                <a:lnTo>
                  <a:pt x="584" y="19"/>
                </a:lnTo>
                <a:lnTo>
                  <a:pt x="585" y="19"/>
                </a:lnTo>
                <a:lnTo>
                  <a:pt x="586" y="19"/>
                </a:lnTo>
                <a:lnTo>
                  <a:pt x="587" y="20"/>
                </a:lnTo>
                <a:lnTo>
                  <a:pt x="588" y="20"/>
                </a:lnTo>
                <a:lnTo>
                  <a:pt x="590" y="21"/>
                </a:lnTo>
                <a:lnTo>
                  <a:pt x="591" y="21"/>
                </a:lnTo>
                <a:lnTo>
                  <a:pt x="592" y="22"/>
                </a:lnTo>
                <a:lnTo>
                  <a:pt x="593" y="22"/>
                </a:lnTo>
                <a:lnTo>
                  <a:pt x="594" y="23"/>
                </a:lnTo>
                <a:lnTo>
                  <a:pt x="595" y="23"/>
                </a:lnTo>
                <a:lnTo>
                  <a:pt x="597" y="24"/>
                </a:lnTo>
                <a:lnTo>
                  <a:pt x="598" y="24"/>
                </a:lnTo>
                <a:lnTo>
                  <a:pt x="599" y="24"/>
                </a:lnTo>
                <a:lnTo>
                  <a:pt x="600" y="26"/>
                </a:lnTo>
                <a:lnTo>
                  <a:pt x="601" y="26"/>
                </a:lnTo>
                <a:lnTo>
                  <a:pt x="602" y="26"/>
                </a:lnTo>
                <a:lnTo>
                  <a:pt x="603" y="26"/>
                </a:lnTo>
                <a:lnTo>
                  <a:pt x="605" y="26"/>
                </a:lnTo>
                <a:lnTo>
                  <a:pt x="606" y="26"/>
                </a:lnTo>
                <a:lnTo>
                  <a:pt x="607" y="26"/>
                </a:lnTo>
                <a:lnTo>
                  <a:pt x="608" y="26"/>
                </a:lnTo>
                <a:lnTo>
                  <a:pt x="609" y="24"/>
                </a:lnTo>
                <a:lnTo>
                  <a:pt x="610" y="24"/>
                </a:lnTo>
                <a:lnTo>
                  <a:pt x="612" y="24"/>
                </a:lnTo>
                <a:lnTo>
                  <a:pt x="613" y="24"/>
                </a:lnTo>
                <a:lnTo>
                  <a:pt x="614" y="24"/>
                </a:lnTo>
                <a:lnTo>
                  <a:pt x="615" y="23"/>
                </a:lnTo>
                <a:lnTo>
                  <a:pt x="616" y="23"/>
                </a:lnTo>
                <a:lnTo>
                  <a:pt x="617" y="23"/>
                </a:lnTo>
                <a:lnTo>
                  <a:pt x="619" y="23"/>
                </a:lnTo>
                <a:lnTo>
                  <a:pt x="620" y="23"/>
                </a:lnTo>
                <a:lnTo>
                  <a:pt x="621" y="23"/>
                </a:lnTo>
                <a:lnTo>
                  <a:pt x="622" y="23"/>
                </a:lnTo>
                <a:lnTo>
                  <a:pt x="623" y="23"/>
                </a:lnTo>
                <a:lnTo>
                  <a:pt x="624" y="22"/>
                </a:lnTo>
                <a:lnTo>
                  <a:pt x="626" y="22"/>
                </a:lnTo>
                <a:lnTo>
                  <a:pt x="627" y="23"/>
                </a:lnTo>
                <a:lnTo>
                  <a:pt x="628" y="22"/>
                </a:lnTo>
                <a:lnTo>
                  <a:pt x="629" y="22"/>
                </a:lnTo>
                <a:lnTo>
                  <a:pt x="630" y="22"/>
                </a:lnTo>
                <a:lnTo>
                  <a:pt x="631" y="22"/>
                </a:lnTo>
                <a:lnTo>
                  <a:pt x="632" y="22"/>
                </a:lnTo>
                <a:lnTo>
                  <a:pt x="634" y="22"/>
                </a:lnTo>
                <a:lnTo>
                  <a:pt x="635" y="22"/>
                </a:lnTo>
                <a:lnTo>
                  <a:pt x="636" y="22"/>
                </a:lnTo>
                <a:lnTo>
                  <a:pt x="637" y="21"/>
                </a:lnTo>
                <a:lnTo>
                  <a:pt x="638" y="21"/>
                </a:lnTo>
              </a:path>
            </a:pathLst>
          </a:custGeom>
          <a:noFill/>
          <a:ln w="25400">
            <a:solidFill>
              <a:srgbClr val="008000"/>
            </a:solidFill>
            <a:prstDash val="solid"/>
            <a:round/>
            <a:headEnd/>
            <a:tailEnd/>
          </a:ln>
        </p:spPr>
        <p:txBody>
          <a:bodyPr/>
          <a:lstStyle/>
          <a:p>
            <a:endParaRPr lang="zh-CN" altLang="en-US"/>
          </a:p>
        </p:txBody>
      </p:sp>
      <p:sp>
        <p:nvSpPr>
          <p:cNvPr id="1301903" name="Rectangle 399"/>
          <p:cNvSpPr>
            <a:spLocks noChangeArrowheads="1"/>
          </p:cNvSpPr>
          <p:nvPr/>
        </p:nvSpPr>
        <p:spPr bwMode="auto">
          <a:xfrm>
            <a:off x="838200" y="3003550"/>
            <a:ext cx="271463" cy="182563"/>
          </a:xfrm>
          <a:prstGeom prst="rect">
            <a:avLst/>
          </a:prstGeom>
          <a:noFill/>
          <a:ln w="25400">
            <a:noFill/>
            <a:miter lim="800000"/>
            <a:headEnd/>
            <a:tailEnd/>
          </a:ln>
        </p:spPr>
        <p:txBody>
          <a:bodyPr wrap="none" lIns="0" tIns="0" rIns="0" bIns="0">
            <a:spAutoFit/>
          </a:bodyPr>
          <a:lstStyle/>
          <a:p>
            <a:r>
              <a:rPr kumimoji="1" lang="en-US" altLang="zh-CN" sz="1200"/>
              <a:t>FT7</a:t>
            </a:r>
            <a:endParaRPr kumimoji="1" lang="en-US" altLang="zh-CN" sz="1200">
              <a:latin typeface="Times New Roman" pitchFamily="18" charset="0"/>
            </a:endParaRPr>
          </a:p>
        </p:txBody>
      </p:sp>
      <p:sp>
        <p:nvSpPr>
          <p:cNvPr id="1301904" name="Rectangle 400"/>
          <p:cNvSpPr>
            <a:spLocks noChangeArrowheads="1"/>
          </p:cNvSpPr>
          <p:nvPr/>
        </p:nvSpPr>
        <p:spPr bwMode="auto">
          <a:xfrm>
            <a:off x="1498600" y="2994025"/>
            <a:ext cx="150813" cy="30163"/>
          </a:xfrm>
          <a:prstGeom prst="rect">
            <a:avLst/>
          </a:prstGeom>
          <a:noFill/>
          <a:ln w="25400">
            <a:noFill/>
            <a:miter lim="800000"/>
            <a:headEnd/>
            <a:tailEnd/>
          </a:ln>
        </p:spPr>
        <p:txBody>
          <a:bodyPr wrap="none" lIns="0" tIns="0" rIns="0" bIns="0">
            <a:spAutoFit/>
          </a:bodyPr>
          <a:lstStyle/>
          <a:p>
            <a:r>
              <a:rPr kumimoji="1" lang="en-US" altLang="zh-CN" sz="200">
                <a:latin typeface="Small Fonts" charset="0"/>
              </a:rPr>
              <a:t>Electrode: FT7</a:t>
            </a:r>
            <a:endParaRPr kumimoji="1" lang="en-US" altLang="zh-CN" sz="2400">
              <a:latin typeface="Times New Roman" pitchFamily="18" charset="0"/>
            </a:endParaRPr>
          </a:p>
        </p:txBody>
      </p:sp>
      <p:sp>
        <p:nvSpPr>
          <p:cNvPr id="1301905" name="Line 401"/>
          <p:cNvSpPr>
            <a:spLocks noChangeShapeType="1"/>
          </p:cNvSpPr>
          <p:nvPr/>
        </p:nvSpPr>
        <p:spPr bwMode="auto">
          <a:xfrm>
            <a:off x="7151688" y="3209925"/>
            <a:ext cx="1012825" cy="1588"/>
          </a:xfrm>
          <a:prstGeom prst="line">
            <a:avLst/>
          </a:prstGeom>
          <a:noFill/>
          <a:ln w="25400">
            <a:solidFill>
              <a:srgbClr val="400040"/>
            </a:solidFill>
            <a:round/>
            <a:headEnd/>
            <a:tailEnd/>
          </a:ln>
        </p:spPr>
        <p:txBody>
          <a:bodyPr/>
          <a:lstStyle/>
          <a:p>
            <a:endParaRPr lang="zh-CN" altLang="en-US"/>
          </a:p>
        </p:txBody>
      </p:sp>
      <p:sp>
        <p:nvSpPr>
          <p:cNvPr id="1301906" name="Line 402"/>
          <p:cNvSpPr>
            <a:spLocks noChangeShapeType="1"/>
          </p:cNvSpPr>
          <p:nvPr/>
        </p:nvSpPr>
        <p:spPr bwMode="auto">
          <a:xfrm>
            <a:off x="7251700" y="3027363"/>
            <a:ext cx="1588" cy="547687"/>
          </a:xfrm>
          <a:prstGeom prst="line">
            <a:avLst/>
          </a:prstGeom>
          <a:noFill/>
          <a:ln w="25400">
            <a:solidFill>
              <a:srgbClr val="400040"/>
            </a:solidFill>
            <a:round/>
            <a:headEnd/>
            <a:tailEnd/>
          </a:ln>
        </p:spPr>
        <p:txBody>
          <a:bodyPr/>
          <a:lstStyle/>
          <a:p>
            <a:endParaRPr lang="zh-CN" altLang="en-US"/>
          </a:p>
        </p:txBody>
      </p:sp>
      <p:sp>
        <p:nvSpPr>
          <p:cNvPr id="1301907" name="Rectangle 403"/>
          <p:cNvSpPr>
            <a:spLocks noChangeArrowheads="1"/>
          </p:cNvSpPr>
          <p:nvPr/>
        </p:nvSpPr>
        <p:spPr bwMode="auto">
          <a:xfrm>
            <a:off x="7677150" y="3633788"/>
            <a:ext cx="50800" cy="46037"/>
          </a:xfrm>
          <a:prstGeom prst="rect">
            <a:avLst/>
          </a:prstGeom>
          <a:noFill/>
          <a:ln w="25400">
            <a:noFill/>
            <a:miter lim="800000"/>
            <a:headEnd/>
            <a:tailEnd/>
          </a:ln>
        </p:spPr>
        <p:txBody>
          <a:bodyPr wrap="none" lIns="0" tIns="0" rIns="0" bIns="0">
            <a:spAutoFit/>
          </a:bodyPr>
          <a:lstStyle/>
          <a:p>
            <a:r>
              <a:rPr kumimoji="1" lang="en-US" altLang="zh-CN" sz="300"/>
              <a:t>ms</a:t>
            </a:r>
            <a:endParaRPr kumimoji="1" lang="en-US" altLang="zh-CN" sz="2400">
              <a:latin typeface="Times New Roman" pitchFamily="18" charset="0"/>
            </a:endParaRPr>
          </a:p>
        </p:txBody>
      </p:sp>
      <p:sp>
        <p:nvSpPr>
          <p:cNvPr id="1301908" name="Line 404"/>
          <p:cNvSpPr>
            <a:spLocks noChangeShapeType="1"/>
          </p:cNvSpPr>
          <p:nvPr/>
        </p:nvSpPr>
        <p:spPr bwMode="auto">
          <a:xfrm flipV="1">
            <a:off x="7151688" y="3190875"/>
            <a:ext cx="1587" cy="38100"/>
          </a:xfrm>
          <a:prstGeom prst="line">
            <a:avLst/>
          </a:prstGeom>
          <a:noFill/>
          <a:ln w="25400">
            <a:solidFill>
              <a:srgbClr val="400040"/>
            </a:solidFill>
            <a:round/>
            <a:headEnd/>
            <a:tailEnd/>
          </a:ln>
        </p:spPr>
        <p:txBody>
          <a:bodyPr/>
          <a:lstStyle/>
          <a:p>
            <a:endParaRPr lang="zh-CN" altLang="en-US"/>
          </a:p>
        </p:txBody>
      </p:sp>
      <p:sp>
        <p:nvSpPr>
          <p:cNvPr id="1301909" name="Rectangle 405"/>
          <p:cNvSpPr>
            <a:spLocks noChangeArrowheads="1"/>
          </p:cNvSpPr>
          <p:nvPr/>
        </p:nvSpPr>
        <p:spPr bwMode="auto">
          <a:xfrm>
            <a:off x="7108825" y="3230563"/>
            <a:ext cx="106363" cy="46037"/>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1910" name="Line 406"/>
          <p:cNvSpPr>
            <a:spLocks noChangeShapeType="1"/>
          </p:cNvSpPr>
          <p:nvPr/>
        </p:nvSpPr>
        <p:spPr bwMode="auto">
          <a:xfrm flipV="1">
            <a:off x="7251700" y="3190875"/>
            <a:ext cx="1588" cy="38100"/>
          </a:xfrm>
          <a:prstGeom prst="line">
            <a:avLst/>
          </a:prstGeom>
          <a:noFill/>
          <a:ln w="25400">
            <a:solidFill>
              <a:srgbClr val="400040"/>
            </a:solidFill>
            <a:round/>
            <a:headEnd/>
            <a:tailEnd/>
          </a:ln>
        </p:spPr>
        <p:txBody>
          <a:bodyPr/>
          <a:lstStyle/>
          <a:p>
            <a:endParaRPr lang="zh-CN" altLang="en-US"/>
          </a:p>
        </p:txBody>
      </p:sp>
      <p:sp>
        <p:nvSpPr>
          <p:cNvPr id="1301911" name="Rectangle 407"/>
          <p:cNvSpPr>
            <a:spLocks noChangeArrowheads="1"/>
          </p:cNvSpPr>
          <p:nvPr/>
        </p:nvSpPr>
        <p:spPr bwMode="auto">
          <a:xfrm>
            <a:off x="7232650" y="3230563"/>
            <a:ext cx="52388" cy="46037"/>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1912" name="Line 408"/>
          <p:cNvSpPr>
            <a:spLocks noChangeShapeType="1"/>
          </p:cNvSpPr>
          <p:nvPr/>
        </p:nvSpPr>
        <p:spPr bwMode="auto">
          <a:xfrm flipV="1">
            <a:off x="7353300" y="3190875"/>
            <a:ext cx="1588" cy="38100"/>
          </a:xfrm>
          <a:prstGeom prst="line">
            <a:avLst/>
          </a:prstGeom>
          <a:noFill/>
          <a:ln w="25400">
            <a:solidFill>
              <a:srgbClr val="400040"/>
            </a:solidFill>
            <a:round/>
            <a:headEnd/>
            <a:tailEnd/>
          </a:ln>
        </p:spPr>
        <p:txBody>
          <a:bodyPr/>
          <a:lstStyle/>
          <a:p>
            <a:endParaRPr lang="zh-CN" altLang="en-US"/>
          </a:p>
        </p:txBody>
      </p:sp>
      <p:sp>
        <p:nvSpPr>
          <p:cNvPr id="1301913" name="Rectangle 409"/>
          <p:cNvSpPr>
            <a:spLocks noChangeArrowheads="1"/>
          </p:cNvSpPr>
          <p:nvPr/>
        </p:nvSpPr>
        <p:spPr bwMode="auto">
          <a:xfrm>
            <a:off x="7316788" y="3230563"/>
            <a:ext cx="93662" cy="46037"/>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1914" name="Line 410"/>
          <p:cNvSpPr>
            <a:spLocks noChangeShapeType="1"/>
          </p:cNvSpPr>
          <p:nvPr/>
        </p:nvSpPr>
        <p:spPr bwMode="auto">
          <a:xfrm flipV="1">
            <a:off x="7454900" y="3190875"/>
            <a:ext cx="1588" cy="38100"/>
          </a:xfrm>
          <a:prstGeom prst="line">
            <a:avLst/>
          </a:prstGeom>
          <a:noFill/>
          <a:ln w="25400">
            <a:solidFill>
              <a:srgbClr val="400040"/>
            </a:solidFill>
            <a:round/>
            <a:headEnd/>
            <a:tailEnd/>
          </a:ln>
        </p:spPr>
        <p:txBody>
          <a:bodyPr/>
          <a:lstStyle/>
          <a:p>
            <a:endParaRPr lang="zh-CN" altLang="en-US"/>
          </a:p>
        </p:txBody>
      </p:sp>
      <p:sp>
        <p:nvSpPr>
          <p:cNvPr id="1301915" name="Rectangle 411"/>
          <p:cNvSpPr>
            <a:spLocks noChangeArrowheads="1"/>
          </p:cNvSpPr>
          <p:nvPr/>
        </p:nvSpPr>
        <p:spPr bwMode="auto">
          <a:xfrm>
            <a:off x="7418388" y="3230563"/>
            <a:ext cx="93662" cy="46037"/>
          </a:xfrm>
          <a:prstGeom prst="rect">
            <a:avLst/>
          </a:prstGeom>
          <a:noFill/>
          <a:ln w="25400">
            <a:noFill/>
            <a:miter lim="800000"/>
            <a:headEnd/>
            <a:tailEnd/>
          </a:ln>
        </p:spPr>
        <p:txBody>
          <a:bodyPr wrap="none" lIns="0" tIns="0" rIns="0" bIns="0">
            <a:spAutoFit/>
          </a:bodyPr>
          <a:lstStyle/>
          <a:p>
            <a:r>
              <a:rPr kumimoji="1" lang="en-US" altLang="zh-CN" sz="300"/>
              <a:t>200.0</a:t>
            </a:r>
            <a:endParaRPr kumimoji="1" lang="en-US" altLang="zh-CN" sz="2400">
              <a:latin typeface="Times New Roman" pitchFamily="18" charset="0"/>
            </a:endParaRPr>
          </a:p>
        </p:txBody>
      </p:sp>
      <p:sp>
        <p:nvSpPr>
          <p:cNvPr id="1301916" name="Line 412"/>
          <p:cNvSpPr>
            <a:spLocks noChangeShapeType="1"/>
          </p:cNvSpPr>
          <p:nvPr/>
        </p:nvSpPr>
        <p:spPr bwMode="auto">
          <a:xfrm flipV="1">
            <a:off x="7556500" y="3190875"/>
            <a:ext cx="1588" cy="38100"/>
          </a:xfrm>
          <a:prstGeom prst="line">
            <a:avLst/>
          </a:prstGeom>
          <a:noFill/>
          <a:ln w="25400">
            <a:solidFill>
              <a:srgbClr val="400040"/>
            </a:solidFill>
            <a:round/>
            <a:headEnd/>
            <a:tailEnd/>
          </a:ln>
        </p:spPr>
        <p:txBody>
          <a:bodyPr/>
          <a:lstStyle/>
          <a:p>
            <a:endParaRPr lang="zh-CN" altLang="en-US"/>
          </a:p>
        </p:txBody>
      </p:sp>
      <p:sp>
        <p:nvSpPr>
          <p:cNvPr id="1301917" name="Rectangle 413"/>
          <p:cNvSpPr>
            <a:spLocks noChangeArrowheads="1"/>
          </p:cNvSpPr>
          <p:nvPr/>
        </p:nvSpPr>
        <p:spPr bwMode="auto">
          <a:xfrm>
            <a:off x="7519988" y="3230563"/>
            <a:ext cx="93662" cy="46037"/>
          </a:xfrm>
          <a:prstGeom prst="rect">
            <a:avLst/>
          </a:prstGeom>
          <a:noFill/>
          <a:ln w="25400">
            <a:noFill/>
            <a:miter lim="800000"/>
            <a:headEnd/>
            <a:tailEnd/>
          </a:ln>
        </p:spPr>
        <p:txBody>
          <a:bodyPr wrap="none" lIns="0" tIns="0" rIns="0" bIns="0">
            <a:spAutoFit/>
          </a:bodyPr>
          <a:lstStyle/>
          <a:p>
            <a:r>
              <a:rPr kumimoji="1" lang="en-US" altLang="zh-CN" sz="300"/>
              <a:t>300.0</a:t>
            </a:r>
            <a:endParaRPr kumimoji="1" lang="en-US" altLang="zh-CN" sz="2400">
              <a:latin typeface="Times New Roman" pitchFamily="18" charset="0"/>
            </a:endParaRPr>
          </a:p>
        </p:txBody>
      </p:sp>
      <p:sp>
        <p:nvSpPr>
          <p:cNvPr id="1301918" name="Line 414"/>
          <p:cNvSpPr>
            <a:spLocks noChangeShapeType="1"/>
          </p:cNvSpPr>
          <p:nvPr/>
        </p:nvSpPr>
        <p:spPr bwMode="auto">
          <a:xfrm flipV="1">
            <a:off x="7659688" y="3190875"/>
            <a:ext cx="1587" cy="38100"/>
          </a:xfrm>
          <a:prstGeom prst="line">
            <a:avLst/>
          </a:prstGeom>
          <a:noFill/>
          <a:ln w="25400">
            <a:solidFill>
              <a:srgbClr val="400040"/>
            </a:solidFill>
            <a:round/>
            <a:headEnd/>
            <a:tailEnd/>
          </a:ln>
        </p:spPr>
        <p:txBody>
          <a:bodyPr/>
          <a:lstStyle/>
          <a:p>
            <a:endParaRPr lang="zh-CN" altLang="en-US"/>
          </a:p>
        </p:txBody>
      </p:sp>
      <p:sp>
        <p:nvSpPr>
          <p:cNvPr id="1301919" name="Rectangle 415"/>
          <p:cNvSpPr>
            <a:spLocks noChangeArrowheads="1"/>
          </p:cNvSpPr>
          <p:nvPr/>
        </p:nvSpPr>
        <p:spPr bwMode="auto">
          <a:xfrm>
            <a:off x="7621588" y="3230563"/>
            <a:ext cx="93662" cy="46037"/>
          </a:xfrm>
          <a:prstGeom prst="rect">
            <a:avLst/>
          </a:prstGeom>
          <a:noFill/>
          <a:ln w="25400">
            <a:noFill/>
            <a:miter lim="800000"/>
            <a:headEnd/>
            <a:tailEnd/>
          </a:ln>
        </p:spPr>
        <p:txBody>
          <a:bodyPr wrap="none" lIns="0" tIns="0" rIns="0" bIns="0">
            <a:spAutoFit/>
          </a:bodyPr>
          <a:lstStyle/>
          <a:p>
            <a:r>
              <a:rPr kumimoji="1" lang="en-US" altLang="zh-CN" sz="300"/>
              <a:t>400.0</a:t>
            </a:r>
            <a:endParaRPr kumimoji="1" lang="en-US" altLang="zh-CN" sz="2400">
              <a:latin typeface="Times New Roman" pitchFamily="18" charset="0"/>
            </a:endParaRPr>
          </a:p>
        </p:txBody>
      </p:sp>
      <p:sp>
        <p:nvSpPr>
          <p:cNvPr id="1301920" name="Line 416"/>
          <p:cNvSpPr>
            <a:spLocks noChangeShapeType="1"/>
          </p:cNvSpPr>
          <p:nvPr/>
        </p:nvSpPr>
        <p:spPr bwMode="auto">
          <a:xfrm flipV="1">
            <a:off x="7759700" y="3190875"/>
            <a:ext cx="1588" cy="38100"/>
          </a:xfrm>
          <a:prstGeom prst="line">
            <a:avLst/>
          </a:prstGeom>
          <a:noFill/>
          <a:ln w="25400">
            <a:solidFill>
              <a:srgbClr val="400040"/>
            </a:solidFill>
            <a:round/>
            <a:headEnd/>
            <a:tailEnd/>
          </a:ln>
        </p:spPr>
        <p:txBody>
          <a:bodyPr/>
          <a:lstStyle/>
          <a:p>
            <a:endParaRPr lang="zh-CN" altLang="en-US"/>
          </a:p>
        </p:txBody>
      </p:sp>
      <p:sp>
        <p:nvSpPr>
          <p:cNvPr id="1301921" name="Rectangle 417"/>
          <p:cNvSpPr>
            <a:spLocks noChangeArrowheads="1"/>
          </p:cNvSpPr>
          <p:nvPr/>
        </p:nvSpPr>
        <p:spPr bwMode="auto">
          <a:xfrm>
            <a:off x="7723188" y="3230563"/>
            <a:ext cx="93662" cy="46037"/>
          </a:xfrm>
          <a:prstGeom prst="rect">
            <a:avLst/>
          </a:prstGeom>
          <a:noFill/>
          <a:ln w="25400">
            <a:noFill/>
            <a:miter lim="800000"/>
            <a:headEnd/>
            <a:tailEnd/>
          </a:ln>
        </p:spPr>
        <p:txBody>
          <a:bodyPr wrap="none" lIns="0" tIns="0" rIns="0" bIns="0">
            <a:spAutoFit/>
          </a:bodyPr>
          <a:lstStyle/>
          <a:p>
            <a:r>
              <a:rPr kumimoji="1" lang="en-US" altLang="zh-CN" sz="300"/>
              <a:t>500.0</a:t>
            </a:r>
            <a:endParaRPr kumimoji="1" lang="en-US" altLang="zh-CN" sz="2400">
              <a:latin typeface="Times New Roman" pitchFamily="18" charset="0"/>
            </a:endParaRPr>
          </a:p>
        </p:txBody>
      </p:sp>
      <p:sp>
        <p:nvSpPr>
          <p:cNvPr id="1301922" name="Line 418"/>
          <p:cNvSpPr>
            <a:spLocks noChangeShapeType="1"/>
          </p:cNvSpPr>
          <p:nvPr/>
        </p:nvSpPr>
        <p:spPr bwMode="auto">
          <a:xfrm flipV="1">
            <a:off x="7861300" y="3190875"/>
            <a:ext cx="1588" cy="38100"/>
          </a:xfrm>
          <a:prstGeom prst="line">
            <a:avLst/>
          </a:prstGeom>
          <a:noFill/>
          <a:ln w="25400">
            <a:solidFill>
              <a:srgbClr val="400040"/>
            </a:solidFill>
            <a:round/>
            <a:headEnd/>
            <a:tailEnd/>
          </a:ln>
        </p:spPr>
        <p:txBody>
          <a:bodyPr/>
          <a:lstStyle/>
          <a:p>
            <a:endParaRPr lang="zh-CN" altLang="en-US"/>
          </a:p>
        </p:txBody>
      </p:sp>
      <p:sp>
        <p:nvSpPr>
          <p:cNvPr id="1301923" name="Rectangle 419"/>
          <p:cNvSpPr>
            <a:spLocks noChangeArrowheads="1"/>
          </p:cNvSpPr>
          <p:nvPr/>
        </p:nvSpPr>
        <p:spPr bwMode="auto">
          <a:xfrm>
            <a:off x="7824788" y="3230563"/>
            <a:ext cx="93662" cy="46037"/>
          </a:xfrm>
          <a:prstGeom prst="rect">
            <a:avLst/>
          </a:prstGeom>
          <a:noFill/>
          <a:ln w="25400">
            <a:noFill/>
            <a:miter lim="800000"/>
            <a:headEnd/>
            <a:tailEnd/>
          </a:ln>
        </p:spPr>
        <p:txBody>
          <a:bodyPr wrap="none" lIns="0" tIns="0" rIns="0" bIns="0">
            <a:spAutoFit/>
          </a:bodyPr>
          <a:lstStyle/>
          <a:p>
            <a:r>
              <a:rPr kumimoji="1" lang="en-US" altLang="zh-CN" sz="300"/>
              <a:t>600.0</a:t>
            </a:r>
            <a:endParaRPr kumimoji="1" lang="en-US" altLang="zh-CN" sz="2400">
              <a:latin typeface="Times New Roman" pitchFamily="18" charset="0"/>
            </a:endParaRPr>
          </a:p>
        </p:txBody>
      </p:sp>
      <p:sp>
        <p:nvSpPr>
          <p:cNvPr id="1301924" name="Line 420"/>
          <p:cNvSpPr>
            <a:spLocks noChangeShapeType="1"/>
          </p:cNvSpPr>
          <p:nvPr/>
        </p:nvSpPr>
        <p:spPr bwMode="auto">
          <a:xfrm flipV="1">
            <a:off x="7962900" y="3190875"/>
            <a:ext cx="1588" cy="38100"/>
          </a:xfrm>
          <a:prstGeom prst="line">
            <a:avLst/>
          </a:prstGeom>
          <a:noFill/>
          <a:ln w="25400">
            <a:solidFill>
              <a:srgbClr val="400040"/>
            </a:solidFill>
            <a:round/>
            <a:headEnd/>
            <a:tailEnd/>
          </a:ln>
        </p:spPr>
        <p:txBody>
          <a:bodyPr/>
          <a:lstStyle/>
          <a:p>
            <a:endParaRPr lang="zh-CN" altLang="en-US"/>
          </a:p>
        </p:txBody>
      </p:sp>
      <p:sp>
        <p:nvSpPr>
          <p:cNvPr id="1301925" name="Rectangle 421"/>
          <p:cNvSpPr>
            <a:spLocks noChangeArrowheads="1"/>
          </p:cNvSpPr>
          <p:nvPr/>
        </p:nvSpPr>
        <p:spPr bwMode="auto">
          <a:xfrm>
            <a:off x="7926388" y="3230563"/>
            <a:ext cx="93662" cy="46037"/>
          </a:xfrm>
          <a:prstGeom prst="rect">
            <a:avLst/>
          </a:prstGeom>
          <a:noFill/>
          <a:ln w="25400">
            <a:noFill/>
            <a:miter lim="800000"/>
            <a:headEnd/>
            <a:tailEnd/>
          </a:ln>
        </p:spPr>
        <p:txBody>
          <a:bodyPr wrap="none" lIns="0" tIns="0" rIns="0" bIns="0">
            <a:spAutoFit/>
          </a:bodyPr>
          <a:lstStyle/>
          <a:p>
            <a:r>
              <a:rPr kumimoji="1" lang="en-US" altLang="zh-CN" sz="300"/>
              <a:t>700.0</a:t>
            </a:r>
            <a:endParaRPr kumimoji="1" lang="en-US" altLang="zh-CN" sz="2400">
              <a:latin typeface="Times New Roman" pitchFamily="18" charset="0"/>
            </a:endParaRPr>
          </a:p>
        </p:txBody>
      </p:sp>
      <p:sp>
        <p:nvSpPr>
          <p:cNvPr id="1301926" name="Line 422"/>
          <p:cNvSpPr>
            <a:spLocks noChangeShapeType="1"/>
          </p:cNvSpPr>
          <p:nvPr/>
        </p:nvSpPr>
        <p:spPr bwMode="auto">
          <a:xfrm flipV="1">
            <a:off x="8064500" y="3190875"/>
            <a:ext cx="1588" cy="38100"/>
          </a:xfrm>
          <a:prstGeom prst="line">
            <a:avLst/>
          </a:prstGeom>
          <a:noFill/>
          <a:ln w="25400">
            <a:solidFill>
              <a:srgbClr val="400040"/>
            </a:solidFill>
            <a:round/>
            <a:headEnd/>
            <a:tailEnd/>
          </a:ln>
        </p:spPr>
        <p:txBody>
          <a:bodyPr/>
          <a:lstStyle/>
          <a:p>
            <a:endParaRPr lang="zh-CN" altLang="en-US"/>
          </a:p>
        </p:txBody>
      </p:sp>
      <p:sp>
        <p:nvSpPr>
          <p:cNvPr id="1301927" name="Rectangle 423"/>
          <p:cNvSpPr>
            <a:spLocks noChangeArrowheads="1"/>
          </p:cNvSpPr>
          <p:nvPr/>
        </p:nvSpPr>
        <p:spPr bwMode="auto">
          <a:xfrm>
            <a:off x="8026400" y="3230563"/>
            <a:ext cx="93663" cy="46037"/>
          </a:xfrm>
          <a:prstGeom prst="rect">
            <a:avLst/>
          </a:prstGeom>
          <a:noFill/>
          <a:ln w="25400">
            <a:noFill/>
            <a:miter lim="800000"/>
            <a:headEnd/>
            <a:tailEnd/>
          </a:ln>
        </p:spPr>
        <p:txBody>
          <a:bodyPr wrap="none" lIns="0" tIns="0" rIns="0" bIns="0">
            <a:spAutoFit/>
          </a:bodyPr>
          <a:lstStyle/>
          <a:p>
            <a:r>
              <a:rPr kumimoji="1" lang="en-US" altLang="zh-CN" sz="300"/>
              <a:t>800.0</a:t>
            </a:r>
            <a:endParaRPr kumimoji="1" lang="en-US" altLang="zh-CN" sz="2400">
              <a:latin typeface="Times New Roman" pitchFamily="18" charset="0"/>
            </a:endParaRPr>
          </a:p>
        </p:txBody>
      </p:sp>
      <p:sp>
        <p:nvSpPr>
          <p:cNvPr id="1301928" name="Line 424"/>
          <p:cNvSpPr>
            <a:spLocks noChangeShapeType="1"/>
          </p:cNvSpPr>
          <p:nvPr/>
        </p:nvSpPr>
        <p:spPr bwMode="auto">
          <a:xfrm flipV="1">
            <a:off x="8166100" y="3190875"/>
            <a:ext cx="1588" cy="38100"/>
          </a:xfrm>
          <a:prstGeom prst="line">
            <a:avLst/>
          </a:prstGeom>
          <a:noFill/>
          <a:ln w="25400">
            <a:solidFill>
              <a:srgbClr val="400040"/>
            </a:solidFill>
            <a:round/>
            <a:headEnd/>
            <a:tailEnd/>
          </a:ln>
        </p:spPr>
        <p:txBody>
          <a:bodyPr/>
          <a:lstStyle/>
          <a:p>
            <a:endParaRPr lang="zh-CN" altLang="en-US"/>
          </a:p>
        </p:txBody>
      </p:sp>
      <p:sp>
        <p:nvSpPr>
          <p:cNvPr id="1301929" name="Rectangle 425"/>
          <p:cNvSpPr>
            <a:spLocks noChangeArrowheads="1"/>
          </p:cNvSpPr>
          <p:nvPr/>
        </p:nvSpPr>
        <p:spPr bwMode="auto">
          <a:xfrm>
            <a:off x="8129588" y="3230563"/>
            <a:ext cx="93662" cy="46037"/>
          </a:xfrm>
          <a:prstGeom prst="rect">
            <a:avLst/>
          </a:prstGeom>
          <a:noFill/>
          <a:ln w="25400">
            <a:noFill/>
            <a:miter lim="800000"/>
            <a:headEnd/>
            <a:tailEnd/>
          </a:ln>
        </p:spPr>
        <p:txBody>
          <a:bodyPr wrap="none" lIns="0" tIns="0" rIns="0" bIns="0">
            <a:spAutoFit/>
          </a:bodyPr>
          <a:lstStyle/>
          <a:p>
            <a:r>
              <a:rPr kumimoji="1" lang="en-US" altLang="zh-CN" sz="300"/>
              <a:t>900.0</a:t>
            </a:r>
            <a:endParaRPr kumimoji="1" lang="en-US" altLang="zh-CN" sz="2400">
              <a:latin typeface="Times New Roman" pitchFamily="18" charset="0"/>
            </a:endParaRPr>
          </a:p>
        </p:txBody>
      </p:sp>
      <p:sp>
        <p:nvSpPr>
          <p:cNvPr id="1301930" name="Rectangle 426"/>
          <p:cNvSpPr>
            <a:spLocks noChangeArrowheads="1"/>
          </p:cNvSpPr>
          <p:nvPr/>
        </p:nvSpPr>
        <p:spPr bwMode="auto">
          <a:xfrm>
            <a:off x="7026275" y="3284538"/>
            <a:ext cx="46038" cy="46037"/>
          </a:xfrm>
          <a:prstGeom prst="rect">
            <a:avLst/>
          </a:prstGeom>
          <a:noFill/>
          <a:ln w="25400">
            <a:noFill/>
            <a:miter lim="800000"/>
            <a:headEnd/>
            <a:tailEnd/>
          </a:ln>
        </p:spPr>
        <p:txBody>
          <a:bodyPr wrap="none" lIns="0" tIns="0" rIns="0" bIns="0">
            <a:spAutoFit/>
          </a:bodyPr>
          <a:lstStyle/>
          <a:p>
            <a:r>
              <a:rPr kumimoji="1" lang="en-US" altLang="zh-CN" sz="300"/>
              <a:t>uV</a:t>
            </a:r>
            <a:endParaRPr kumimoji="1" lang="en-US" altLang="zh-CN" sz="2400">
              <a:latin typeface="Times New Roman" pitchFamily="18" charset="0"/>
            </a:endParaRPr>
          </a:p>
        </p:txBody>
      </p:sp>
      <p:sp>
        <p:nvSpPr>
          <p:cNvPr id="1301931" name="Line 427"/>
          <p:cNvSpPr>
            <a:spLocks noChangeShapeType="1"/>
          </p:cNvSpPr>
          <p:nvPr/>
        </p:nvSpPr>
        <p:spPr bwMode="auto">
          <a:xfrm flipH="1">
            <a:off x="7235825" y="3209925"/>
            <a:ext cx="33338" cy="1588"/>
          </a:xfrm>
          <a:prstGeom prst="line">
            <a:avLst/>
          </a:prstGeom>
          <a:noFill/>
          <a:ln w="25400">
            <a:solidFill>
              <a:srgbClr val="400040"/>
            </a:solidFill>
            <a:round/>
            <a:headEnd/>
            <a:tailEnd/>
          </a:ln>
        </p:spPr>
        <p:txBody>
          <a:bodyPr/>
          <a:lstStyle/>
          <a:p>
            <a:endParaRPr lang="zh-CN" altLang="en-US"/>
          </a:p>
        </p:txBody>
      </p:sp>
      <p:sp>
        <p:nvSpPr>
          <p:cNvPr id="1301932" name="Rectangle 428"/>
          <p:cNvSpPr>
            <a:spLocks noChangeArrowheads="1"/>
          </p:cNvSpPr>
          <p:nvPr/>
        </p:nvSpPr>
        <p:spPr bwMode="auto">
          <a:xfrm>
            <a:off x="7191375" y="3194050"/>
            <a:ext cx="52388" cy="46038"/>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1933" name="Line 429"/>
          <p:cNvSpPr>
            <a:spLocks noChangeShapeType="1"/>
          </p:cNvSpPr>
          <p:nvPr/>
        </p:nvSpPr>
        <p:spPr bwMode="auto">
          <a:xfrm flipH="1">
            <a:off x="7235825" y="3119438"/>
            <a:ext cx="33338" cy="1587"/>
          </a:xfrm>
          <a:prstGeom prst="line">
            <a:avLst/>
          </a:prstGeom>
          <a:noFill/>
          <a:ln w="25400">
            <a:solidFill>
              <a:srgbClr val="400040"/>
            </a:solidFill>
            <a:round/>
            <a:headEnd/>
            <a:tailEnd/>
          </a:ln>
        </p:spPr>
        <p:txBody>
          <a:bodyPr/>
          <a:lstStyle/>
          <a:p>
            <a:endParaRPr lang="zh-CN" altLang="en-US"/>
          </a:p>
        </p:txBody>
      </p:sp>
      <p:sp>
        <p:nvSpPr>
          <p:cNvPr id="1301934" name="Rectangle 430"/>
          <p:cNvSpPr>
            <a:spLocks noChangeArrowheads="1"/>
          </p:cNvSpPr>
          <p:nvPr/>
        </p:nvSpPr>
        <p:spPr bwMode="auto">
          <a:xfrm>
            <a:off x="7180263" y="3103563"/>
            <a:ext cx="65087" cy="46037"/>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1935" name="Line 431"/>
          <p:cNvSpPr>
            <a:spLocks noChangeShapeType="1"/>
          </p:cNvSpPr>
          <p:nvPr/>
        </p:nvSpPr>
        <p:spPr bwMode="auto">
          <a:xfrm flipH="1">
            <a:off x="7235825" y="3027363"/>
            <a:ext cx="33338" cy="1587"/>
          </a:xfrm>
          <a:prstGeom prst="line">
            <a:avLst/>
          </a:prstGeom>
          <a:noFill/>
          <a:ln w="25400">
            <a:solidFill>
              <a:srgbClr val="400040"/>
            </a:solidFill>
            <a:round/>
            <a:headEnd/>
            <a:tailEnd/>
          </a:ln>
        </p:spPr>
        <p:txBody>
          <a:bodyPr/>
          <a:lstStyle/>
          <a:p>
            <a:endParaRPr lang="zh-CN" altLang="en-US"/>
          </a:p>
        </p:txBody>
      </p:sp>
      <p:sp>
        <p:nvSpPr>
          <p:cNvPr id="1301936" name="Rectangle 432"/>
          <p:cNvSpPr>
            <a:spLocks noChangeArrowheads="1"/>
          </p:cNvSpPr>
          <p:nvPr/>
        </p:nvSpPr>
        <p:spPr bwMode="auto">
          <a:xfrm>
            <a:off x="7180263" y="3011488"/>
            <a:ext cx="65087" cy="46037"/>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1937" name="Line 433"/>
          <p:cNvSpPr>
            <a:spLocks noChangeShapeType="1"/>
          </p:cNvSpPr>
          <p:nvPr/>
        </p:nvSpPr>
        <p:spPr bwMode="auto">
          <a:xfrm flipH="1">
            <a:off x="7235825" y="3302000"/>
            <a:ext cx="33338" cy="1588"/>
          </a:xfrm>
          <a:prstGeom prst="line">
            <a:avLst/>
          </a:prstGeom>
          <a:noFill/>
          <a:ln w="25400">
            <a:solidFill>
              <a:srgbClr val="400040"/>
            </a:solidFill>
            <a:round/>
            <a:headEnd/>
            <a:tailEnd/>
          </a:ln>
        </p:spPr>
        <p:txBody>
          <a:bodyPr/>
          <a:lstStyle/>
          <a:p>
            <a:endParaRPr lang="zh-CN" altLang="en-US"/>
          </a:p>
        </p:txBody>
      </p:sp>
      <p:sp>
        <p:nvSpPr>
          <p:cNvPr id="1301938" name="Rectangle 434"/>
          <p:cNvSpPr>
            <a:spLocks noChangeArrowheads="1"/>
          </p:cNvSpPr>
          <p:nvPr/>
        </p:nvSpPr>
        <p:spPr bwMode="auto">
          <a:xfrm>
            <a:off x="7191375" y="3286125"/>
            <a:ext cx="52388" cy="46038"/>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1939" name="Line 435"/>
          <p:cNvSpPr>
            <a:spLocks noChangeShapeType="1"/>
          </p:cNvSpPr>
          <p:nvPr/>
        </p:nvSpPr>
        <p:spPr bwMode="auto">
          <a:xfrm flipH="1">
            <a:off x="7235825" y="3392488"/>
            <a:ext cx="33338" cy="1587"/>
          </a:xfrm>
          <a:prstGeom prst="line">
            <a:avLst/>
          </a:prstGeom>
          <a:noFill/>
          <a:ln w="25400">
            <a:solidFill>
              <a:srgbClr val="400040"/>
            </a:solidFill>
            <a:round/>
            <a:headEnd/>
            <a:tailEnd/>
          </a:ln>
        </p:spPr>
        <p:txBody>
          <a:bodyPr/>
          <a:lstStyle/>
          <a:p>
            <a:endParaRPr lang="zh-CN" altLang="en-US"/>
          </a:p>
        </p:txBody>
      </p:sp>
      <p:sp>
        <p:nvSpPr>
          <p:cNvPr id="1301940" name="Rectangle 436"/>
          <p:cNvSpPr>
            <a:spLocks noChangeArrowheads="1"/>
          </p:cNvSpPr>
          <p:nvPr/>
        </p:nvSpPr>
        <p:spPr bwMode="auto">
          <a:xfrm>
            <a:off x="7191375" y="3376613"/>
            <a:ext cx="52388" cy="46037"/>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1941" name="Line 437"/>
          <p:cNvSpPr>
            <a:spLocks noChangeShapeType="1"/>
          </p:cNvSpPr>
          <p:nvPr/>
        </p:nvSpPr>
        <p:spPr bwMode="auto">
          <a:xfrm flipH="1">
            <a:off x="7235825" y="3484563"/>
            <a:ext cx="33338" cy="1587"/>
          </a:xfrm>
          <a:prstGeom prst="line">
            <a:avLst/>
          </a:prstGeom>
          <a:noFill/>
          <a:ln w="25400">
            <a:solidFill>
              <a:srgbClr val="400040"/>
            </a:solidFill>
            <a:round/>
            <a:headEnd/>
            <a:tailEnd/>
          </a:ln>
        </p:spPr>
        <p:txBody>
          <a:bodyPr/>
          <a:lstStyle/>
          <a:p>
            <a:endParaRPr lang="zh-CN" altLang="en-US"/>
          </a:p>
        </p:txBody>
      </p:sp>
      <p:sp>
        <p:nvSpPr>
          <p:cNvPr id="1301942" name="Rectangle 438"/>
          <p:cNvSpPr>
            <a:spLocks noChangeArrowheads="1"/>
          </p:cNvSpPr>
          <p:nvPr/>
        </p:nvSpPr>
        <p:spPr bwMode="auto">
          <a:xfrm>
            <a:off x="7191375" y="3468688"/>
            <a:ext cx="52388" cy="46037"/>
          </a:xfrm>
          <a:prstGeom prst="rect">
            <a:avLst/>
          </a:prstGeom>
          <a:noFill/>
          <a:ln w="25400">
            <a:noFill/>
            <a:miter lim="800000"/>
            <a:headEnd/>
            <a:tailEnd/>
          </a:ln>
        </p:spPr>
        <p:txBody>
          <a:bodyPr wrap="none" lIns="0" tIns="0" rIns="0" bIns="0">
            <a:spAutoFit/>
          </a:bodyPr>
          <a:lstStyle/>
          <a:p>
            <a:r>
              <a:rPr kumimoji="1" lang="en-US" altLang="zh-CN" sz="300"/>
              <a:t>7.5</a:t>
            </a:r>
            <a:endParaRPr kumimoji="1" lang="en-US" altLang="zh-CN" sz="2400">
              <a:latin typeface="Times New Roman" pitchFamily="18" charset="0"/>
            </a:endParaRPr>
          </a:p>
        </p:txBody>
      </p:sp>
      <p:sp>
        <p:nvSpPr>
          <p:cNvPr id="1301943" name="Line 439"/>
          <p:cNvSpPr>
            <a:spLocks noChangeShapeType="1"/>
          </p:cNvSpPr>
          <p:nvPr/>
        </p:nvSpPr>
        <p:spPr bwMode="auto">
          <a:xfrm flipH="1">
            <a:off x="7235825" y="3575050"/>
            <a:ext cx="33338" cy="1588"/>
          </a:xfrm>
          <a:prstGeom prst="line">
            <a:avLst/>
          </a:prstGeom>
          <a:noFill/>
          <a:ln w="25400">
            <a:solidFill>
              <a:srgbClr val="400040"/>
            </a:solidFill>
            <a:round/>
            <a:headEnd/>
            <a:tailEnd/>
          </a:ln>
        </p:spPr>
        <p:txBody>
          <a:bodyPr/>
          <a:lstStyle/>
          <a:p>
            <a:endParaRPr lang="zh-CN" altLang="en-US"/>
          </a:p>
        </p:txBody>
      </p:sp>
      <p:sp>
        <p:nvSpPr>
          <p:cNvPr id="1301944" name="Rectangle 440"/>
          <p:cNvSpPr>
            <a:spLocks noChangeArrowheads="1"/>
          </p:cNvSpPr>
          <p:nvPr/>
        </p:nvSpPr>
        <p:spPr bwMode="auto">
          <a:xfrm>
            <a:off x="7175500" y="3559175"/>
            <a:ext cx="73025" cy="46038"/>
          </a:xfrm>
          <a:prstGeom prst="rect">
            <a:avLst/>
          </a:prstGeom>
          <a:noFill/>
          <a:ln w="25400">
            <a:noFill/>
            <a:miter lim="800000"/>
            <a:headEnd/>
            <a:tailEnd/>
          </a:ln>
        </p:spPr>
        <p:txBody>
          <a:bodyPr wrap="none" lIns="0" tIns="0" rIns="0" bIns="0">
            <a:spAutoFit/>
          </a:bodyPr>
          <a:lstStyle/>
          <a:p>
            <a:r>
              <a:rPr kumimoji="1" lang="en-US" altLang="zh-CN" sz="300"/>
              <a:t>10.0</a:t>
            </a:r>
            <a:endParaRPr kumimoji="1" lang="en-US" altLang="zh-CN" sz="2400">
              <a:latin typeface="Times New Roman" pitchFamily="18" charset="0"/>
            </a:endParaRPr>
          </a:p>
        </p:txBody>
      </p:sp>
      <p:sp>
        <p:nvSpPr>
          <p:cNvPr id="1301945" name="Freeform 441"/>
          <p:cNvSpPr>
            <a:spLocks/>
          </p:cNvSpPr>
          <p:nvPr/>
        </p:nvSpPr>
        <p:spPr bwMode="auto">
          <a:xfrm>
            <a:off x="7151688" y="3176588"/>
            <a:ext cx="1012825" cy="177800"/>
          </a:xfrm>
          <a:custGeom>
            <a:avLst/>
            <a:gdLst/>
            <a:ahLst/>
            <a:cxnLst>
              <a:cxn ang="0">
                <a:pos x="9" y="23"/>
              </a:cxn>
              <a:cxn ang="0">
                <a:pos x="19" y="25"/>
              </a:cxn>
              <a:cxn ang="0">
                <a:pos x="30" y="26"/>
              </a:cxn>
              <a:cxn ang="0">
                <a:pos x="40" y="25"/>
              </a:cxn>
              <a:cxn ang="0">
                <a:pos x="51" y="23"/>
              </a:cxn>
              <a:cxn ang="0">
                <a:pos x="61" y="25"/>
              </a:cxn>
              <a:cxn ang="0">
                <a:pos x="72" y="26"/>
              </a:cxn>
              <a:cxn ang="0">
                <a:pos x="82" y="26"/>
              </a:cxn>
              <a:cxn ang="0">
                <a:pos x="92" y="26"/>
              </a:cxn>
              <a:cxn ang="0">
                <a:pos x="103" y="26"/>
              </a:cxn>
              <a:cxn ang="0">
                <a:pos x="113" y="23"/>
              </a:cxn>
              <a:cxn ang="0">
                <a:pos x="124" y="11"/>
              </a:cxn>
              <a:cxn ang="0">
                <a:pos x="134" y="0"/>
              </a:cxn>
              <a:cxn ang="0">
                <a:pos x="145" y="9"/>
              </a:cxn>
              <a:cxn ang="0">
                <a:pos x="155" y="37"/>
              </a:cxn>
              <a:cxn ang="0">
                <a:pos x="165" y="62"/>
              </a:cxn>
              <a:cxn ang="0">
                <a:pos x="176" y="76"/>
              </a:cxn>
              <a:cxn ang="0">
                <a:pos x="186" y="80"/>
              </a:cxn>
              <a:cxn ang="0">
                <a:pos x="197" y="90"/>
              </a:cxn>
              <a:cxn ang="0">
                <a:pos x="207" y="99"/>
              </a:cxn>
              <a:cxn ang="0">
                <a:pos x="218" y="108"/>
              </a:cxn>
              <a:cxn ang="0">
                <a:pos x="228" y="112"/>
              </a:cxn>
              <a:cxn ang="0">
                <a:pos x="238" y="107"/>
              </a:cxn>
              <a:cxn ang="0">
                <a:pos x="249" y="95"/>
              </a:cxn>
              <a:cxn ang="0">
                <a:pos x="259" y="83"/>
              </a:cxn>
              <a:cxn ang="0">
                <a:pos x="270" y="75"/>
              </a:cxn>
              <a:cxn ang="0">
                <a:pos x="280" y="66"/>
              </a:cxn>
              <a:cxn ang="0">
                <a:pos x="291" y="58"/>
              </a:cxn>
              <a:cxn ang="0">
                <a:pos x="301" y="51"/>
              </a:cxn>
              <a:cxn ang="0">
                <a:pos x="311" y="44"/>
              </a:cxn>
              <a:cxn ang="0">
                <a:pos x="322" y="39"/>
              </a:cxn>
              <a:cxn ang="0">
                <a:pos x="332" y="34"/>
              </a:cxn>
              <a:cxn ang="0">
                <a:pos x="343" y="32"/>
              </a:cxn>
              <a:cxn ang="0">
                <a:pos x="353" y="32"/>
              </a:cxn>
              <a:cxn ang="0">
                <a:pos x="364" y="32"/>
              </a:cxn>
              <a:cxn ang="0">
                <a:pos x="374" y="33"/>
              </a:cxn>
              <a:cxn ang="0">
                <a:pos x="384" y="32"/>
              </a:cxn>
              <a:cxn ang="0">
                <a:pos x="395" y="32"/>
              </a:cxn>
              <a:cxn ang="0">
                <a:pos x="405" y="32"/>
              </a:cxn>
              <a:cxn ang="0">
                <a:pos x="416" y="28"/>
              </a:cxn>
              <a:cxn ang="0">
                <a:pos x="426" y="25"/>
              </a:cxn>
              <a:cxn ang="0">
                <a:pos x="437" y="22"/>
              </a:cxn>
              <a:cxn ang="0">
                <a:pos x="447" y="28"/>
              </a:cxn>
              <a:cxn ang="0">
                <a:pos x="457" y="34"/>
              </a:cxn>
              <a:cxn ang="0">
                <a:pos x="468" y="39"/>
              </a:cxn>
              <a:cxn ang="0">
                <a:pos x="478" y="42"/>
              </a:cxn>
              <a:cxn ang="0">
                <a:pos x="489" y="43"/>
              </a:cxn>
              <a:cxn ang="0">
                <a:pos x="499" y="39"/>
              </a:cxn>
              <a:cxn ang="0">
                <a:pos x="510" y="37"/>
              </a:cxn>
              <a:cxn ang="0">
                <a:pos x="520" y="39"/>
              </a:cxn>
              <a:cxn ang="0">
                <a:pos x="530" y="37"/>
              </a:cxn>
              <a:cxn ang="0">
                <a:pos x="541" y="37"/>
              </a:cxn>
              <a:cxn ang="0">
                <a:pos x="551" y="37"/>
              </a:cxn>
              <a:cxn ang="0">
                <a:pos x="562" y="41"/>
              </a:cxn>
              <a:cxn ang="0">
                <a:pos x="572" y="42"/>
              </a:cxn>
              <a:cxn ang="0">
                <a:pos x="583" y="41"/>
              </a:cxn>
              <a:cxn ang="0">
                <a:pos x="593" y="41"/>
              </a:cxn>
              <a:cxn ang="0">
                <a:pos x="603" y="40"/>
              </a:cxn>
              <a:cxn ang="0">
                <a:pos x="614" y="39"/>
              </a:cxn>
              <a:cxn ang="0">
                <a:pos x="624" y="41"/>
              </a:cxn>
              <a:cxn ang="0">
                <a:pos x="635" y="39"/>
              </a:cxn>
            </a:cxnLst>
            <a:rect l="0" t="0" r="r" b="b"/>
            <a:pathLst>
              <a:path w="638" h="112">
                <a:moveTo>
                  <a:pt x="0" y="25"/>
                </a:moveTo>
                <a:lnTo>
                  <a:pt x="1" y="25"/>
                </a:lnTo>
                <a:lnTo>
                  <a:pt x="2" y="25"/>
                </a:lnTo>
                <a:lnTo>
                  <a:pt x="3" y="25"/>
                </a:lnTo>
                <a:lnTo>
                  <a:pt x="4" y="25"/>
                </a:lnTo>
                <a:lnTo>
                  <a:pt x="6" y="23"/>
                </a:lnTo>
                <a:lnTo>
                  <a:pt x="7" y="23"/>
                </a:lnTo>
                <a:lnTo>
                  <a:pt x="8" y="23"/>
                </a:lnTo>
                <a:lnTo>
                  <a:pt x="9" y="23"/>
                </a:lnTo>
                <a:lnTo>
                  <a:pt x="10" y="23"/>
                </a:lnTo>
                <a:lnTo>
                  <a:pt x="11" y="23"/>
                </a:lnTo>
                <a:lnTo>
                  <a:pt x="12" y="23"/>
                </a:lnTo>
                <a:lnTo>
                  <a:pt x="14" y="23"/>
                </a:lnTo>
                <a:lnTo>
                  <a:pt x="15" y="23"/>
                </a:lnTo>
                <a:lnTo>
                  <a:pt x="16" y="23"/>
                </a:lnTo>
                <a:lnTo>
                  <a:pt x="17" y="23"/>
                </a:lnTo>
                <a:lnTo>
                  <a:pt x="18" y="23"/>
                </a:lnTo>
                <a:lnTo>
                  <a:pt x="19" y="25"/>
                </a:lnTo>
                <a:lnTo>
                  <a:pt x="21" y="25"/>
                </a:lnTo>
                <a:lnTo>
                  <a:pt x="22" y="25"/>
                </a:lnTo>
                <a:lnTo>
                  <a:pt x="23" y="25"/>
                </a:lnTo>
                <a:lnTo>
                  <a:pt x="24" y="25"/>
                </a:lnTo>
                <a:lnTo>
                  <a:pt x="25" y="26"/>
                </a:lnTo>
                <a:lnTo>
                  <a:pt x="26" y="26"/>
                </a:lnTo>
                <a:lnTo>
                  <a:pt x="28" y="26"/>
                </a:lnTo>
                <a:lnTo>
                  <a:pt x="29" y="26"/>
                </a:lnTo>
                <a:lnTo>
                  <a:pt x="30" y="26"/>
                </a:lnTo>
                <a:lnTo>
                  <a:pt x="31" y="26"/>
                </a:lnTo>
                <a:lnTo>
                  <a:pt x="32" y="26"/>
                </a:lnTo>
                <a:lnTo>
                  <a:pt x="33" y="26"/>
                </a:lnTo>
                <a:lnTo>
                  <a:pt x="35" y="26"/>
                </a:lnTo>
                <a:lnTo>
                  <a:pt x="36" y="26"/>
                </a:lnTo>
                <a:lnTo>
                  <a:pt x="37" y="26"/>
                </a:lnTo>
                <a:lnTo>
                  <a:pt x="38" y="26"/>
                </a:lnTo>
                <a:lnTo>
                  <a:pt x="39" y="25"/>
                </a:lnTo>
                <a:lnTo>
                  <a:pt x="40" y="25"/>
                </a:lnTo>
                <a:lnTo>
                  <a:pt x="41" y="25"/>
                </a:lnTo>
                <a:lnTo>
                  <a:pt x="43" y="25"/>
                </a:lnTo>
                <a:lnTo>
                  <a:pt x="44" y="25"/>
                </a:lnTo>
                <a:lnTo>
                  <a:pt x="45" y="23"/>
                </a:lnTo>
                <a:lnTo>
                  <a:pt x="46" y="23"/>
                </a:lnTo>
                <a:lnTo>
                  <a:pt x="47" y="23"/>
                </a:lnTo>
                <a:lnTo>
                  <a:pt x="48" y="23"/>
                </a:lnTo>
                <a:lnTo>
                  <a:pt x="50" y="23"/>
                </a:lnTo>
                <a:lnTo>
                  <a:pt x="51" y="23"/>
                </a:lnTo>
                <a:lnTo>
                  <a:pt x="52" y="23"/>
                </a:lnTo>
                <a:lnTo>
                  <a:pt x="53" y="23"/>
                </a:lnTo>
                <a:lnTo>
                  <a:pt x="54" y="23"/>
                </a:lnTo>
                <a:lnTo>
                  <a:pt x="55" y="23"/>
                </a:lnTo>
                <a:lnTo>
                  <a:pt x="57" y="23"/>
                </a:lnTo>
                <a:lnTo>
                  <a:pt x="58" y="23"/>
                </a:lnTo>
                <a:lnTo>
                  <a:pt x="59" y="23"/>
                </a:lnTo>
                <a:lnTo>
                  <a:pt x="60" y="25"/>
                </a:lnTo>
                <a:lnTo>
                  <a:pt x="61" y="25"/>
                </a:lnTo>
                <a:lnTo>
                  <a:pt x="62" y="25"/>
                </a:lnTo>
                <a:lnTo>
                  <a:pt x="63" y="25"/>
                </a:lnTo>
                <a:lnTo>
                  <a:pt x="65" y="25"/>
                </a:lnTo>
                <a:lnTo>
                  <a:pt x="66" y="25"/>
                </a:lnTo>
                <a:lnTo>
                  <a:pt x="67" y="26"/>
                </a:lnTo>
                <a:lnTo>
                  <a:pt x="68" y="26"/>
                </a:lnTo>
                <a:lnTo>
                  <a:pt x="69" y="26"/>
                </a:lnTo>
                <a:lnTo>
                  <a:pt x="70" y="26"/>
                </a:lnTo>
                <a:lnTo>
                  <a:pt x="72" y="26"/>
                </a:lnTo>
                <a:lnTo>
                  <a:pt x="73" y="26"/>
                </a:lnTo>
                <a:lnTo>
                  <a:pt x="74" y="26"/>
                </a:lnTo>
                <a:lnTo>
                  <a:pt x="75" y="26"/>
                </a:lnTo>
                <a:lnTo>
                  <a:pt x="76" y="27"/>
                </a:lnTo>
                <a:lnTo>
                  <a:pt x="77" y="27"/>
                </a:lnTo>
                <a:lnTo>
                  <a:pt x="79" y="27"/>
                </a:lnTo>
                <a:lnTo>
                  <a:pt x="80" y="27"/>
                </a:lnTo>
                <a:lnTo>
                  <a:pt x="81" y="27"/>
                </a:lnTo>
                <a:lnTo>
                  <a:pt x="82" y="26"/>
                </a:lnTo>
                <a:lnTo>
                  <a:pt x="83" y="26"/>
                </a:lnTo>
                <a:lnTo>
                  <a:pt x="84" y="26"/>
                </a:lnTo>
                <a:lnTo>
                  <a:pt x="85" y="26"/>
                </a:lnTo>
                <a:lnTo>
                  <a:pt x="87" y="26"/>
                </a:lnTo>
                <a:lnTo>
                  <a:pt x="88" y="26"/>
                </a:lnTo>
                <a:lnTo>
                  <a:pt x="89" y="26"/>
                </a:lnTo>
                <a:lnTo>
                  <a:pt x="90" y="26"/>
                </a:lnTo>
                <a:lnTo>
                  <a:pt x="91" y="26"/>
                </a:lnTo>
                <a:lnTo>
                  <a:pt x="92" y="26"/>
                </a:lnTo>
                <a:lnTo>
                  <a:pt x="94" y="26"/>
                </a:lnTo>
                <a:lnTo>
                  <a:pt x="95" y="26"/>
                </a:lnTo>
                <a:lnTo>
                  <a:pt x="96" y="26"/>
                </a:lnTo>
                <a:lnTo>
                  <a:pt x="97" y="26"/>
                </a:lnTo>
                <a:lnTo>
                  <a:pt x="98" y="26"/>
                </a:lnTo>
                <a:lnTo>
                  <a:pt x="99" y="26"/>
                </a:lnTo>
                <a:lnTo>
                  <a:pt x="101" y="26"/>
                </a:lnTo>
                <a:lnTo>
                  <a:pt x="102" y="26"/>
                </a:lnTo>
                <a:lnTo>
                  <a:pt x="103" y="26"/>
                </a:lnTo>
                <a:lnTo>
                  <a:pt x="104" y="26"/>
                </a:lnTo>
                <a:lnTo>
                  <a:pt x="105" y="26"/>
                </a:lnTo>
                <a:lnTo>
                  <a:pt x="106" y="26"/>
                </a:lnTo>
                <a:lnTo>
                  <a:pt x="108" y="26"/>
                </a:lnTo>
                <a:lnTo>
                  <a:pt x="109" y="26"/>
                </a:lnTo>
                <a:lnTo>
                  <a:pt x="110" y="25"/>
                </a:lnTo>
                <a:lnTo>
                  <a:pt x="111" y="25"/>
                </a:lnTo>
                <a:lnTo>
                  <a:pt x="112" y="23"/>
                </a:lnTo>
                <a:lnTo>
                  <a:pt x="113" y="23"/>
                </a:lnTo>
                <a:lnTo>
                  <a:pt x="114" y="22"/>
                </a:lnTo>
                <a:lnTo>
                  <a:pt x="116" y="21"/>
                </a:lnTo>
                <a:lnTo>
                  <a:pt x="117" y="20"/>
                </a:lnTo>
                <a:lnTo>
                  <a:pt x="118" y="19"/>
                </a:lnTo>
                <a:lnTo>
                  <a:pt x="119" y="18"/>
                </a:lnTo>
                <a:lnTo>
                  <a:pt x="120" y="15"/>
                </a:lnTo>
                <a:lnTo>
                  <a:pt x="121" y="14"/>
                </a:lnTo>
                <a:lnTo>
                  <a:pt x="123" y="13"/>
                </a:lnTo>
                <a:lnTo>
                  <a:pt x="124" y="11"/>
                </a:lnTo>
                <a:lnTo>
                  <a:pt x="125" y="9"/>
                </a:lnTo>
                <a:lnTo>
                  <a:pt x="126" y="7"/>
                </a:lnTo>
                <a:lnTo>
                  <a:pt x="127" y="6"/>
                </a:lnTo>
                <a:lnTo>
                  <a:pt x="128" y="5"/>
                </a:lnTo>
                <a:lnTo>
                  <a:pt x="130" y="4"/>
                </a:lnTo>
                <a:lnTo>
                  <a:pt x="131" y="3"/>
                </a:lnTo>
                <a:lnTo>
                  <a:pt x="132" y="1"/>
                </a:lnTo>
                <a:lnTo>
                  <a:pt x="133" y="1"/>
                </a:lnTo>
                <a:lnTo>
                  <a:pt x="134" y="0"/>
                </a:lnTo>
                <a:lnTo>
                  <a:pt x="135" y="0"/>
                </a:lnTo>
                <a:lnTo>
                  <a:pt x="136" y="0"/>
                </a:lnTo>
                <a:lnTo>
                  <a:pt x="138" y="1"/>
                </a:lnTo>
                <a:lnTo>
                  <a:pt x="139" y="1"/>
                </a:lnTo>
                <a:lnTo>
                  <a:pt x="140" y="3"/>
                </a:lnTo>
                <a:lnTo>
                  <a:pt x="141" y="4"/>
                </a:lnTo>
                <a:lnTo>
                  <a:pt x="142" y="5"/>
                </a:lnTo>
                <a:lnTo>
                  <a:pt x="143" y="7"/>
                </a:lnTo>
                <a:lnTo>
                  <a:pt x="145" y="9"/>
                </a:lnTo>
                <a:lnTo>
                  <a:pt x="146" y="12"/>
                </a:lnTo>
                <a:lnTo>
                  <a:pt x="147" y="14"/>
                </a:lnTo>
                <a:lnTo>
                  <a:pt x="148" y="18"/>
                </a:lnTo>
                <a:lnTo>
                  <a:pt x="149" y="20"/>
                </a:lnTo>
                <a:lnTo>
                  <a:pt x="150" y="23"/>
                </a:lnTo>
                <a:lnTo>
                  <a:pt x="152" y="27"/>
                </a:lnTo>
                <a:lnTo>
                  <a:pt x="153" y="30"/>
                </a:lnTo>
                <a:lnTo>
                  <a:pt x="154" y="34"/>
                </a:lnTo>
                <a:lnTo>
                  <a:pt x="155" y="37"/>
                </a:lnTo>
                <a:lnTo>
                  <a:pt x="156" y="40"/>
                </a:lnTo>
                <a:lnTo>
                  <a:pt x="157" y="43"/>
                </a:lnTo>
                <a:lnTo>
                  <a:pt x="159" y="47"/>
                </a:lnTo>
                <a:lnTo>
                  <a:pt x="160" y="49"/>
                </a:lnTo>
                <a:lnTo>
                  <a:pt x="161" y="52"/>
                </a:lnTo>
                <a:lnTo>
                  <a:pt x="162" y="55"/>
                </a:lnTo>
                <a:lnTo>
                  <a:pt x="163" y="57"/>
                </a:lnTo>
                <a:lnTo>
                  <a:pt x="164" y="59"/>
                </a:lnTo>
                <a:lnTo>
                  <a:pt x="165" y="62"/>
                </a:lnTo>
                <a:lnTo>
                  <a:pt x="167" y="64"/>
                </a:lnTo>
                <a:lnTo>
                  <a:pt x="168" y="66"/>
                </a:lnTo>
                <a:lnTo>
                  <a:pt x="169" y="68"/>
                </a:lnTo>
                <a:lnTo>
                  <a:pt x="170" y="70"/>
                </a:lnTo>
                <a:lnTo>
                  <a:pt x="171" y="71"/>
                </a:lnTo>
                <a:lnTo>
                  <a:pt x="172" y="72"/>
                </a:lnTo>
                <a:lnTo>
                  <a:pt x="174" y="73"/>
                </a:lnTo>
                <a:lnTo>
                  <a:pt x="175" y="75"/>
                </a:lnTo>
                <a:lnTo>
                  <a:pt x="176" y="76"/>
                </a:lnTo>
                <a:lnTo>
                  <a:pt x="177" y="77"/>
                </a:lnTo>
                <a:lnTo>
                  <a:pt x="178" y="77"/>
                </a:lnTo>
                <a:lnTo>
                  <a:pt x="179" y="78"/>
                </a:lnTo>
                <a:lnTo>
                  <a:pt x="181" y="78"/>
                </a:lnTo>
                <a:lnTo>
                  <a:pt x="182" y="78"/>
                </a:lnTo>
                <a:lnTo>
                  <a:pt x="183" y="79"/>
                </a:lnTo>
                <a:lnTo>
                  <a:pt x="184" y="79"/>
                </a:lnTo>
                <a:lnTo>
                  <a:pt x="185" y="80"/>
                </a:lnTo>
                <a:lnTo>
                  <a:pt x="186" y="80"/>
                </a:lnTo>
                <a:lnTo>
                  <a:pt x="187" y="81"/>
                </a:lnTo>
                <a:lnTo>
                  <a:pt x="189" y="83"/>
                </a:lnTo>
                <a:lnTo>
                  <a:pt x="190" y="84"/>
                </a:lnTo>
                <a:lnTo>
                  <a:pt x="191" y="84"/>
                </a:lnTo>
                <a:lnTo>
                  <a:pt x="192" y="85"/>
                </a:lnTo>
                <a:lnTo>
                  <a:pt x="193" y="86"/>
                </a:lnTo>
                <a:lnTo>
                  <a:pt x="194" y="87"/>
                </a:lnTo>
                <a:lnTo>
                  <a:pt x="196" y="88"/>
                </a:lnTo>
                <a:lnTo>
                  <a:pt x="197" y="90"/>
                </a:lnTo>
                <a:lnTo>
                  <a:pt x="198" y="91"/>
                </a:lnTo>
                <a:lnTo>
                  <a:pt x="199" y="92"/>
                </a:lnTo>
                <a:lnTo>
                  <a:pt x="200" y="93"/>
                </a:lnTo>
                <a:lnTo>
                  <a:pt x="201" y="94"/>
                </a:lnTo>
                <a:lnTo>
                  <a:pt x="203" y="95"/>
                </a:lnTo>
                <a:lnTo>
                  <a:pt x="204" y="95"/>
                </a:lnTo>
                <a:lnTo>
                  <a:pt x="205" y="97"/>
                </a:lnTo>
                <a:lnTo>
                  <a:pt x="206" y="98"/>
                </a:lnTo>
                <a:lnTo>
                  <a:pt x="207" y="99"/>
                </a:lnTo>
                <a:lnTo>
                  <a:pt x="208" y="100"/>
                </a:lnTo>
                <a:lnTo>
                  <a:pt x="209" y="101"/>
                </a:lnTo>
                <a:lnTo>
                  <a:pt x="211" y="102"/>
                </a:lnTo>
                <a:lnTo>
                  <a:pt x="212" y="104"/>
                </a:lnTo>
                <a:lnTo>
                  <a:pt x="213" y="105"/>
                </a:lnTo>
                <a:lnTo>
                  <a:pt x="214" y="105"/>
                </a:lnTo>
                <a:lnTo>
                  <a:pt x="215" y="106"/>
                </a:lnTo>
                <a:lnTo>
                  <a:pt x="216" y="107"/>
                </a:lnTo>
                <a:lnTo>
                  <a:pt x="218" y="108"/>
                </a:lnTo>
                <a:lnTo>
                  <a:pt x="219" y="108"/>
                </a:lnTo>
                <a:lnTo>
                  <a:pt x="220" y="109"/>
                </a:lnTo>
                <a:lnTo>
                  <a:pt x="221" y="109"/>
                </a:lnTo>
                <a:lnTo>
                  <a:pt x="222" y="111"/>
                </a:lnTo>
                <a:lnTo>
                  <a:pt x="223" y="111"/>
                </a:lnTo>
                <a:lnTo>
                  <a:pt x="225" y="111"/>
                </a:lnTo>
                <a:lnTo>
                  <a:pt x="226" y="112"/>
                </a:lnTo>
                <a:lnTo>
                  <a:pt x="227" y="112"/>
                </a:lnTo>
                <a:lnTo>
                  <a:pt x="228" y="112"/>
                </a:lnTo>
                <a:lnTo>
                  <a:pt x="229" y="112"/>
                </a:lnTo>
                <a:lnTo>
                  <a:pt x="230" y="112"/>
                </a:lnTo>
                <a:lnTo>
                  <a:pt x="232" y="111"/>
                </a:lnTo>
                <a:lnTo>
                  <a:pt x="233" y="111"/>
                </a:lnTo>
                <a:lnTo>
                  <a:pt x="234" y="109"/>
                </a:lnTo>
                <a:lnTo>
                  <a:pt x="235" y="109"/>
                </a:lnTo>
                <a:lnTo>
                  <a:pt x="236" y="108"/>
                </a:lnTo>
                <a:lnTo>
                  <a:pt x="237" y="108"/>
                </a:lnTo>
                <a:lnTo>
                  <a:pt x="238" y="107"/>
                </a:lnTo>
                <a:lnTo>
                  <a:pt x="240" y="106"/>
                </a:lnTo>
                <a:lnTo>
                  <a:pt x="241" y="105"/>
                </a:lnTo>
                <a:lnTo>
                  <a:pt x="242" y="104"/>
                </a:lnTo>
                <a:lnTo>
                  <a:pt x="243" y="102"/>
                </a:lnTo>
                <a:lnTo>
                  <a:pt x="244" y="101"/>
                </a:lnTo>
                <a:lnTo>
                  <a:pt x="245" y="100"/>
                </a:lnTo>
                <a:lnTo>
                  <a:pt x="247" y="99"/>
                </a:lnTo>
                <a:lnTo>
                  <a:pt x="248" y="97"/>
                </a:lnTo>
                <a:lnTo>
                  <a:pt x="249" y="95"/>
                </a:lnTo>
                <a:lnTo>
                  <a:pt x="250" y="94"/>
                </a:lnTo>
                <a:lnTo>
                  <a:pt x="251" y="93"/>
                </a:lnTo>
                <a:lnTo>
                  <a:pt x="252" y="91"/>
                </a:lnTo>
                <a:lnTo>
                  <a:pt x="254" y="90"/>
                </a:lnTo>
                <a:lnTo>
                  <a:pt x="255" y="88"/>
                </a:lnTo>
                <a:lnTo>
                  <a:pt x="256" y="87"/>
                </a:lnTo>
                <a:lnTo>
                  <a:pt x="257" y="86"/>
                </a:lnTo>
                <a:lnTo>
                  <a:pt x="258" y="85"/>
                </a:lnTo>
                <a:lnTo>
                  <a:pt x="259" y="83"/>
                </a:lnTo>
                <a:lnTo>
                  <a:pt x="260" y="81"/>
                </a:lnTo>
                <a:lnTo>
                  <a:pt x="262" y="80"/>
                </a:lnTo>
                <a:lnTo>
                  <a:pt x="263" y="79"/>
                </a:lnTo>
                <a:lnTo>
                  <a:pt x="264" y="78"/>
                </a:lnTo>
                <a:lnTo>
                  <a:pt x="265" y="78"/>
                </a:lnTo>
                <a:lnTo>
                  <a:pt x="266" y="78"/>
                </a:lnTo>
                <a:lnTo>
                  <a:pt x="267" y="77"/>
                </a:lnTo>
                <a:lnTo>
                  <a:pt x="269" y="76"/>
                </a:lnTo>
                <a:lnTo>
                  <a:pt x="270" y="75"/>
                </a:lnTo>
                <a:lnTo>
                  <a:pt x="271" y="75"/>
                </a:lnTo>
                <a:lnTo>
                  <a:pt x="272" y="73"/>
                </a:lnTo>
                <a:lnTo>
                  <a:pt x="273" y="72"/>
                </a:lnTo>
                <a:lnTo>
                  <a:pt x="274" y="71"/>
                </a:lnTo>
                <a:lnTo>
                  <a:pt x="276" y="71"/>
                </a:lnTo>
                <a:lnTo>
                  <a:pt x="277" y="70"/>
                </a:lnTo>
                <a:lnTo>
                  <a:pt x="278" y="69"/>
                </a:lnTo>
                <a:lnTo>
                  <a:pt x="279" y="68"/>
                </a:lnTo>
                <a:lnTo>
                  <a:pt x="280" y="66"/>
                </a:lnTo>
                <a:lnTo>
                  <a:pt x="281" y="65"/>
                </a:lnTo>
                <a:lnTo>
                  <a:pt x="282" y="65"/>
                </a:lnTo>
                <a:lnTo>
                  <a:pt x="284" y="64"/>
                </a:lnTo>
                <a:lnTo>
                  <a:pt x="285" y="63"/>
                </a:lnTo>
                <a:lnTo>
                  <a:pt x="286" y="62"/>
                </a:lnTo>
                <a:lnTo>
                  <a:pt x="287" y="61"/>
                </a:lnTo>
                <a:lnTo>
                  <a:pt x="288" y="59"/>
                </a:lnTo>
                <a:lnTo>
                  <a:pt x="289" y="59"/>
                </a:lnTo>
                <a:lnTo>
                  <a:pt x="291" y="58"/>
                </a:lnTo>
                <a:lnTo>
                  <a:pt x="292" y="57"/>
                </a:lnTo>
                <a:lnTo>
                  <a:pt x="293" y="56"/>
                </a:lnTo>
                <a:lnTo>
                  <a:pt x="294" y="56"/>
                </a:lnTo>
                <a:lnTo>
                  <a:pt x="295" y="55"/>
                </a:lnTo>
                <a:lnTo>
                  <a:pt x="296" y="54"/>
                </a:lnTo>
                <a:lnTo>
                  <a:pt x="298" y="54"/>
                </a:lnTo>
                <a:lnTo>
                  <a:pt x="299" y="52"/>
                </a:lnTo>
                <a:lnTo>
                  <a:pt x="300" y="51"/>
                </a:lnTo>
                <a:lnTo>
                  <a:pt x="301" y="51"/>
                </a:lnTo>
                <a:lnTo>
                  <a:pt x="302" y="50"/>
                </a:lnTo>
                <a:lnTo>
                  <a:pt x="303" y="49"/>
                </a:lnTo>
                <a:lnTo>
                  <a:pt x="305" y="49"/>
                </a:lnTo>
                <a:lnTo>
                  <a:pt x="306" y="48"/>
                </a:lnTo>
                <a:lnTo>
                  <a:pt x="307" y="47"/>
                </a:lnTo>
                <a:lnTo>
                  <a:pt x="308" y="47"/>
                </a:lnTo>
                <a:lnTo>
                  <a:pt x="309" y="45"/>
                </a:lnTo>
                <a:lnTo>
                  <a:pt x="310" y="45"/>
                </a:lnTo>
                <a:lnTo>
                  <a:pt x="311" y="44"/>
                </a:lnTo>
                <a:lnTo>
                  <a:pt x="313" y="44"/>
                </a:lnTo>
                <a:lnTo>
                  <a:pt x="314" y="43"/>
                </a:lnTo>
                <a:lnTo>
                  <a:pt x="315" y="43"/>
                </a:lnTo>
                <a:lnTo>
                  <a:pt x="316" y="42"/>
                </a:lnTo>
                <a:lnTo>
                  <a:pt x="317" y="41"/>
                </a:lnTo>
                <a:lnTo>
                  <a:pt x="318" y="41"/>
                </a:lnTo>
                <a:lnTo>
                  <a:pt x="320" y="41"/>
                </a:lnTo>
                <a:lnTo>
                  <a:pt x="321" y="40"/>
                </a:lnTo>
                <a:lnTo>
                  <a:pt x="322" y="39"/>
                </a:lnTo>
                <a:lnTo>
                  <a:pt x="323" y="39"/>
                </a:lnTo>
                <a:lnTo>
                  <a:pt x="324" y="37"/>
                </a:lnTo>
                <a:lnTo>
                  <a:pt x="325" y="37"/>
                </a:lnTo>
                <a:lnTo>
                  <a:pt x="327" y="36"/>
                </a:lnTo>
                <a:lnTo>
                  <a:pt x="328" y="36"/>
                </a:lnTo>
                <a:lnTo>
                  <a:pt x="329" y="36"/>
                </a:lnTo>
                <a:lnTo>
                  <a:pt x="330" y="35"/>
                </a:lnTo>
                <a:lnTo>
                  <a:pt x="331" y="35"/>
                </a:lnTo>
                <a:lnTo>
                  <a:pt x="332" y="34"/>
                </a:lnTo>
                <a:lnTo>
                  <a:pt x="333" y="34"/>
                </a:lnTo>
                <a:lnTo>
                  <a:pt x="335" y="34"/>
                </a:lnTo>
                <a:lnTo>
                  <a:pt x="336" y="34"/>
                </a:lnTo>
                <a:lnTo>
                  <a:pt x="337" y="33"/>
                </a:lnTo>
                <a:lnTo>
                  <a:pt x="338" y="33"/>
                </a:lnTo>
                <a:lnTo>
                  <a:pt x="339" y="33"/>
                </a:lnTo>
                <a:lnTo>
                  <a:pt x="340" y="33"/>
                </a:lnTo>
                <a:lnTo>
                  <a:pt x="342" y="32"/>
                </a:lnTo>
                <a:lnTo>
                  <a:pt x="343" y="32"/>
                </a:lnTo>
                <a:lnTo>
                  <a:pt x="344" y="32"/>
                </a:lnTo>
                <a:lnTo>
                  <a:pt x="345" y="32"/>
                </a:lnTo>
                <a:lnTo>
                  <a:pt x="346" y="32"/>
                </a:lnTo>
                <a:lnTo>
                  <a:pt x="347" y="32"/>
                </a:lnTo>
                <a:lnTo>
                  <a:pt x="349" y="32"/>
                </a:lnTo>
                <a:lnTo>
                  <a:pt x="350" y="32"/>
                </a:lnTo>
                <a:lnTo>
                  <a:pt x="351" y="32"/>
                </a:lnTo>
                <a:lnTo>
                  <a:pt x="352" y="32"/>
                </a:lnTo>
                <a:lnTo>
                  <a:pt x="353" y="32"/>
                </a:lnTo>
                <a:lnTo>
                  <a:pt x="354" y="32"/>
                </a:lnTo>
                <a:lnTo>
                  <a:pt x="356" y="32"/>
                </a:lnTo>
                <a:lnTo>
                  <a:pt x="357" y="32"/>
                </a:lnTo>
                <a:lnTo>
                  <a:pt x="358" y="32"/>
                </a:lnTo>
                <a:lnTo>
                  <a:pt x="359" y="32"/>
                </a:lnTo>
                <a:lnTo>
                  <a:pt x="360" y="32"/>
                </a:lnTo>
                <a:lnTo>
                  <a:pt x="361" y="32"/>
                </a:lnTo>
                <a:lnTo>
                  <a:pt x="362" y="32"/>
                </a:lnTo>
                <a:lnTo>
                  <a:pt x="364" y="32"/>
                </a:lnTo>
                <a:lnTo>
                  <a:pt x="365" y="33"/>
                </a:lnTo>
                <a:lnTo>
                  <a:pt x="366" y="33"/>
                </a:lnTo>
                <a:lnTo>
                  <a:pt x="367" y="33"/>
                </a:lnTo>
                <a:lnTo>
                  <a:pt x="368" y="33"/>
                </a:lnTo>
                <a:lnTo>
                  <a:pt x="369" y="33"/>
                </a:lnTo>
                <a:lnTo>
                  <a:pt x="371" y="33"/>
                </a:lnTo>
                <a:lnTo>
                  <a:pt x="372" y="33"/>
                </a:lnTo>
                <a:lnTo>
                  <a:pt x="373" y="33"/>
                </a:lnTo>
                <a:lnTo>
                  <a:pt x="374" y="33"/>
                </a:lnTo>
                <a:lnTo>
                  <a:pt x="375" y="33"/>
                </a:lnTo>
                <a:lnTo>
                  <a:pt x="376" y="33"/>
                </a:lnTo>
                <a:lnTo>
                  <a:pt x="378" y="33"/>
                </a:lnTo>
                <a:lnTo>
                  <a:pt x="379" y="32"/>
                </a:lnTo>
                <a:lnTo>
                  <a:pt x="380" y="32"/>
                </a:lnTo>
                <a:lnTo>
                  <a:pt x="381" y="32"/>
                </a:lnTo>
                <a:lnTo>
                  <a:pt x="382" y="32"/>
                </a:lnTo>
                <a:lnTo>
                  <a:pt x="383" y="32"/>
                </a:lnTo>
                <a:lnTo>
                  <a:pt x="384" y="32"/>
                </a:lnTo>
                <a:lnTo>
                  <a:pt x="386" y="32"/>
                </a:lnTo>
                <a:lnTo>
                  <a:pt x="387" y="32"/>
                </a:lnTo>
                <a:lnTo>
                  <a:pt x="388" y="32"/>
                </a:lnTo>
                <a:lnTo>
                  <a:pt x="389" y="32"/>
                </a:lnTo>
                <a:lnTo>
                  <a:pt x="390" y="32"/>
                </a:lnTo>
                <a:lnTo>
                  <a:pt x="391" y="32"/>
                </a:lnTo>
                <a:lnTo>
                  <a:pt x="393" y="32"/>
                </a:lnTo>
                <a:lnTo>
                  <a:pt x="394" y="32"/>
                </a:lnTo>
                <a:lnTo>
                  <a:pt x="395" y="32"/>
                </a:lnTo>
                <a:lnTo>
                  <a:pt x="396" y="32"/>
                </a:lnTo>
                <a:lnTo>
                  <a:pt x="397" y="32"/>
                </a:lnTo>
                <a:lnTo>
                  <a:pt x="398" y="32"/>
                </a:lnTo>
                <a:lnTo>
                  <a:pt x="400" y="32"/>
                </a:lnTo>
                <a:lnTo>
                  <a:pt x="401" y="33"/>
                </a:lnTo>
                <a:lnTo>
                  <a:pt x="402" y="32"/>
                </a:lnTo>
                <a:lnTo>
                  <a:pt x="403" y="32"/>
                </a:lnTo>
                <a:lnTo>
                  <a:pt x="404" y="32"/>
                </a:lnTo>
                <a:lnTo>
                  <a:pt x="405" y="32"/>
                </a:lnTo>
                <a:lnTo>
                  <a:pt x="406" y="32"/>
                </a:lnTo>
                <a:lnTo>
                  <a:pt x="408" y="32"/>
                </a:lnTo>
                <a:lnTo>
                  <a:pt x="409" y="30"/>
                </a:lnTo>
                <a:lnTo>
                  <a:pt x="410" y="30"/>
                </a:lnTo>
                <a:lnTo>
                  <a:pt x="411" y="30"/>
                </a:lnTo>
                <a:lnTo>
                  <a:pt x="412" y="29"/>
                </a:lnTo>
                <a:lnTo>
                  <a:pt x="413" y="29"/>
                </a:lnTo>
                <a:lnTo>
                  <a:pt x="415" y="28"/>
                </a:lnTo>
                <a:lnTo>
                  <a:pt x="416" y="28"/>
                </a:lnTo>
                <a:lnTo>
                  <a:pt x="417" y="28"/>
                </a:lnTo>
                <a:lnTo>
                  <a:pt x="418" y="28"/>
                </a:lnTo>
                <a:lnTo>
                  <a:pt x="419" y="27"/>
                </a:lnTo>
                <a:lnTo>
                  <a:pt x="420" y="27"/>
                </a:lnTo>
                <a:lnTo>
                  <a:pt x="422" y="26"/>
                </a:lnTo>
                <a:lnTo>
                  <a:pt x="423" y="26"/>
                </a:lnTo>
                <a:lnTo>
                  <a:pt x="424" y="26"/>
                </a:lnTo>
                <a:lnTo>
                  <a:pt x="425" y="25"/>
                </a:lnTo>
                <a:lnTo>
                  <a:pt x="426" y="25"/>
                </a:lnTo>
                <a:lnTo>
                  <a:pt x="427" y="25"/>
                </a:lnTo>
                <a:lnTo>
                  <a:pt x="429" y="23"/>
                </a:lnTo>
                <a:lnTo>
                  <a:pt x="430" y="23"/>
                </a:lnTo>
                <a:lnTo>
                  <a:pt x="431" y="23"/>
                </a:lnTo>
                <a:lnTo>
                  <a:pt x="432" y="23"/>
                </a:lnTo>
                <a:lnTo>
                  <a:pt x="433" y="22"/>
                </a:lnTo>
                <a:lnTo>
                  <a:pt x="434" y="22"/>
                </a:lnTo>
                <a:lnTo>
                  <a:pt x="435" y="22"/>
                </a:lnTo>
                <a:lnTo>
                  <a:pt x="437" y="22"/>
                </a:lnTo>
                <a:lnTo>
                  <a:pt x="438" y="23"/>
                </a:lnTo>
                <a:lnTo>
                  <a:pt x="439" y="23"/>
                </a:lnTo>
                <a:lnTo>
                  <a:pt x="440" y="23"/>
                </a:lnTo>
                <a:lnTo>
                  <a:pt x="441" y="25"/>
                </a:lnTo>
                <a:lnTo>
                  <a:pt x="442" y="25"/>
                </a:lnTo>
                <a:lnTo>
                  <a:pt x="444" y="26"/>
                </a:lnTo>
                <a:lnTo>
                  <a:pt x="445" y="27"/>
                </a:lnTo>
                <a:lnTo>
                  <a:pt x="446" y="27"/>
                </a:lnTo>
                <a:lnTo>
                  <a:pt x="447" y="28"/>
                </a:lnTo>
                <a:lnTo>
                  <a:pt x="448" y="29"/>
                </a:lnTo>
                <a:lnTo>
                  <a:pt x="449" y="29"/>
                </a:lnTo>
                <a:lnTo>
                  <a:pt x="451" y="30"/>
                </a:lnTo>
                <a:lnTo>
                  <a:pt x="452" y="30"/>
                </a:lnTo>
                <a:lnTo>
                  <a:pt x="453" y="32"/>
                </a:lnTo>
                <a:lnTo>
                  <a:pt x="454" y="32"/>
                </a:lnTo>
                <a:lnTo>
                  <a:pt x="455" y="33"/>
                </a:lnTo>
                <a:lnTo>
                  <a:pt x="456" y="33"/>
                </a:lnTo>
                <a:lnTo>
                  <a:pt x="457" y="34"/>
                </a:lnTo>
                <a:lnTo>
                  <a:pt x="459" y="34"/>
                </a:lnTo>
                <a:lnTo>
                  <a:pt x="460" y="35"/>
                </a:lnTo>
                <a:lnTo>
                  <a:pt x="461" y="35"/>
                </a:lnTo>
                <a:lnTo>
                  <a:pt x="462" y="36"/>
                </a:lnTo>
                <a:lnTo>
                  <a:pt x="463" y="36"/>
                </a:lnTo>
                <a:lnTo>
                  <a:pt x="464" y="36"/>
                </a:lnTo>
                <a:lnTo>
                  <a:pt x="466" y="37"/>
                </a:lnTo>
                <a:lnTo>
                  <a:pt x="467" y="37"/>
                </a:lnTo>
                <a:lnTo>
                  <a:pt x="468" y="39"/>
                </a:lnTo>
                <a:lnTo>
                  <a:pt x="469" y="39"/>
                </a:lnTo>
                <a:lnTo>
                  <a:pt x="470" y="39"/>
                </a:lnTo>
                <a:lnTo>
                  <a:pt x="471" y="40"/>
                </a:lnTo>
                <a:lnTo>
                  <a:pt x="473" y="40"/>
                </a:lnTo>
                <a:lnTo>
                  <a:pt x="474" y="41"/>
                </a:lnTo>
                <a:lnTo>
                  <a:pt x="475" y="41"/>
                </a:lnTo>
                <a:lnTo>
                  <a:pt x="476" y="41"/>
                </a:lnTo>
                <a:lnTo>
                  <a:pt x="477" y="42"/>
                </a:lnTo>
                <a:lnTo>
                  <a:pt x="478" y="42"/>
                </a:lnTo>
                <a:lnTo>
                  <a:pt x="479" y="43"/>
                </a:lnTo>
                <a:lnTo>
                  <a:pt x="481" y="43"/>
                </a:lnTo>
                <a:lnTo>
                  <a:pt x="482" y="43"/>
                </a:lnTo>
                <a:lnTo>
                  <a:pt x="483" y="43"/>
                </a:lnTo>
                <a:lnTo>
                  <a:pt x="484" y="43"/>
                </a:lnTo>
                <a:lnTo>
                  <a:pt x="485" y="43"/>
                </a:lnTo>
                <a:lnTo>
                  <a:pt x="486" y="43"/>
                </a:lnTo>
                <a:lnTo>
                  <a:pt x="488" y="43"/>
                </a:lnTo>
                <a:lnTo>
                  <a:pt x="489" y="43"/>
                </a:lnTo>
                <a:lnTo>
                  <a:pt x="490" y="42"/>
                </a:lnTo>
                <a:lnTo>
                  <a:pt x="491" y="42"/>
                </a:lnTo>
                <a:lnTo>
                  <a:pt x="492" y="42"/>
                </a:lnTo>
                <a:lnTo>
                  <a:pt x="493" y="41"/>
                </a:lnTo>
                <a:lnTo>
                  <a:pt x="495" y="41"/>
                </a:lnTo>
                <a:lnTo>
                  <a:pt x="496" y="40"/>
                </a:lnTo>
                <a:lnTo>
                  <a:pt x="497" y="40"/>
                </a:lnTo>
                <a:lnTo>
                  <a:pt x="498" y="39"/>
                </a:lnTo>
                <a:lnTo>
                  <a:pt x="499" y="39"/>
                </a:lnTo>
                <a:lnTo>
                  <a:pt x="500" y="37"/>
                </a:lnTo>
                <a:lnTo>
                  <a:pt x="502" y="37"/>
                </a:lnTo>
                <a:lnTo>
                  <a:pt x="503" y="37"/>
                </a:lnTo>
                <a:lnTo>
                  <a:pt x="504" y="37"/>
                </a:lnTo>
                <a:lnTo>
                  <a:pt x="505" y="37"/>
                </a:lnTo>
                <a:lnTo>
                  <a:pt x="506" y="37"/>
                </a:lnTo>
                <a:lnTo>
                  <a:pt x="507" y="37"/>
                </a:lnTo>
                <a:lnTo>
                  <a:pt x="508" y="37"/>
                </a:lnTo>
                <a:lnTo>
                  <a:pt x="510" y="37"/>
                </a:lnTo>
                <a:lnTo>
                  <a:pt x="511" y="37"/>
                </a:lnTo>
                <a:lnTo>
                  <a:pt x="512" y="39"/>
                </a:lnTo>
                <a:lnTo>
                  <a:pt x="513" y="39"/>
                </a:lnTo>
                <a:lnTo>
                  <a:pt x="514" y="39"/>
                </a:lnTo>
                <a:lnTo>
                  <a:pt x="515" y="39"/>
                </a:lnTo>
                <a:lnTo>
                  <a:pt x="517" y="39"/>
                </a:lnTo>
                <a:lnTo>
                  <a:pt x="518" y="39"/>
                </a:lnTo>
                <a:lnTo>
                  <a:pt x="519" y="39"/>
                </a:lnTo>
                <a:lnTo>
                  <a:pt x="520" y="39"/>
                </a:lnTo>
                <a:lnTo>
                  <a:pt x="521" y="39"/>
                </a:lnTo>
                <a:lnTo>
                  <a:pt x="522" y="39"/>
                </a:lnTo>
                <a:lnTo>
                  <a:pt x="524" y="39"/>
                </a:lnTo>
                <a:lnTo>
                  <a:pt x="525" y="39"/>
                </a:lnTo>
                <a:lnTo>
                  <a:pt x="526" y="39"/>
                </a:lnTo>
                <a:lnTo>
                  <a:pt x="527" y="39"/>
                </a:lnTo>
                <a:lnTo>
                  <a:pt x="528" y="39"/>
                </a:lnTo>
                <a:lnTo>
                  <a:pt x="529" y="37"/>
                </a:lnTo>
                <a:lnTo>
                  <a:pt x="530" y="37"/>
                </a:lnTo>
                <a:lnTo>
                  <a:pt x="532" y="37"/>
                </a:lnTo>
                <a:lnTo>
                  <a:pt x="533" y="37"/>
                </a:lnTo>
                <a:lnTo>
                  <a:pt x="534" y="37"/>
                </a:lnTo>
                <a:lnTo>
                  <a:pt x="535" y="37"/>
                </a:lnTo>
                <a:lnTo>
                  <a:pt x="536" y="37"/>
                </a:lnTo>
                <a:lnTo>
                  <a:pt x="537" y="37"/>
                </a:lnTo>
                <a:lnTo>
                  <a:pt x="539" y="37"/>
                </a:lnTo>
                <a:lnTo>
                  <a:pt x="540" y="37"/>
                </a:lnTo>
                <a:lnTo>
                  <a:pt x="541" y="37"/>
                </a:lnTo>
                <a:lnTo>
                  <a:pt x="542" y="37"/>
                </a:lnTo>
                <a:lnTo>
                  <a:pt x="543" y="36"/>
                </a:lnTo>
                <a:lnTo>
                  <a:pt x="544" y="36"/>
                </a:lnTo>
                <a:lnTo>
                  <a:pt x="546" y="36"/>
                </a:lnTo>
                <a:lnTo>
                  <a:pt x="547" y="37"/>
                </a:lnTo>
                <a:lnTo>
                  <a:pt x="548" y="37"/>
                </a:lnTo>
                <a:lnTo>
                  <a:pt x="549" y="37"/>
                </a:lnTo>
                <a:lnTo>
                  <a:pt x="550" y="37"/>
                </a:lnTo>
                <a:lnTo>
                  <a:pt x="551" y="37"/>
                </a:lnTo>
                <a:lnTo>
                  <a:pt x="553" y="39"/>
                </a:lnTo>
                <a:lnTo>
                  <a:pt x="554" y="39"/>
                </a:lnTo>
                <a:lnTo>
                  <a:pt x="555" y="39"/>
                </a:lnTo>
                <a:lnTo>
                  <a:pt x="556" y="40"/>
                </a:lnTo>
                <a:lnTo>
                  <a:pt x="557" y="40"/>
                </a:lnTo>
                <a:lnTo>
                  <a:pt x="558" y="40"/>
                </a:lnTo>
                <a:lnTo>
                  <a:pt x="559" y="41"/>
                </a:lnTo>
                <a:lnTo>
                  <a:pt x="561" y="41"/>
                </a:lnTo>
                <a:lnTo>
                  <a:pt x="562" y="41"/>
                </a:lnTo>
                <a:lnTo>
                  <a:pt x="563" y="41"/>
                </a:lnTo>
                <a:lnTo>
                  <a:pt x="564" y="41"/>
                </a:lnTo>
                <a:lnTo>
                  <a:pt x="565" y="42"/>
                </a:lnTo>
                <a:lnTo>
                  <a:pt x="566" y="42"/>
                </a:lnTo>
                <a:lnTo>
                  <a:pt x="568" y="42"/>
                </a:lnTo>
                <a:lnTo>
                  <a:pt x="569" y="42"/>
                </a:lnTo>
                <a:lnTo>
                  <a:pt x="570" y="42"/>
                </a:lnTo>
                <a:lnTo>
                  <a:pt x="571" y="42"/>
                </a:lnTo>
                <a:lnTo>
                  <a:pt x="572" y="42"/>
                </a:lnTo>
                <a:lnTo>
                  <a:pt x="573" y="42"/>
                </a:lnTo>
                <a:lnTo>
                  <a:pt x="575" y="42"/>
                </a:lnTo>
                <a:lnTo>
                  <a:pt x="576" y="42"/>
                </a:lnTo>
                <a:lnTo>
                  <a:pt x="577" y="42"/>
                </a:lnTo>
                <a:lnTo>
                  <a:pt x="578" y="42"/>
                </a:lnTo>
                <a:lnTo>
                  <a:pt x="579" y="42"/>
                </a:lnTo>
                <a:lnTo>
                  <a:pt x="580" y="42"/>
                </a:lnTo>
                <a:lnTo>
                  <a:pt x="581" y="42"/>
                </a:lnTo>
                <a:lnTo>
                  <a:pt x="583" y="41"/>
                </a:lnTo>
                <a:lnTo>
                  <a:pt x="584" y="41"/>
                </a:lnTo>
                <a:lnTo>
                  <a:pt x="585" y="41"/>
                </a:lnTo>
                <a:lnTo>
                  <a:pt x="586" y="41"/>
                </a:lnTo>
                <a:lnTo>
                  <a:pt x="587" y="41"/>
                </a:lnTo>
                <a:lnTo>
                  <a:pt x="588" y="41"/>
                </a:lnTo>
                <a:lnTo>
                  <a:pt x="590" y="41"/>
                </a:lnTo>
                <a:lnTo>
                  <a:pt x="591" y="41"/>
                </a:lnTo>
                <a:lnTo>
                  <a:pt x="592" y="41"/>
                </a:lnTo>
                <a:lnTo>
                  <a:pt x="593" y="41"/>
                </a:lnTo>
                <a:lnTo>
                  <a:pt x="594" y="41"/>
                </a:lnTo>
                <a:lnTo>
                  <a:pt x="595" y="41"/>
                </a:lnTo>
                <a:lnTo>
                  <a:pt x="597" y="41"/>
                </a:lnTo>
                <a:lnTo>
                  <a:pt x="598" y="41"/>
                </a:lnTo>
                <a:lnTo>
                  <a:pt x="599" y="41"/>
                </a:lnTo>
                <a:lnTo>
                  <a:pt x="600" y="41"/>
                </a:lnTo>
                <a:lnTo>
                  <a:pt x="601" y="40"/>
                </a:lnTo>
                <a:lnTo>
                  <a:pt x="602" y="40"/>
                </a:lnTo>
                <a:lnTo>
                  <a:pt x="603" y="40"/>
                </a:lnTo>
                <a:lnTo>
                  <a:pt x="605" y="40"/>
                </a:lnTo>
                <a:lnTo>
                  <a:pt x="606" y="39"/>
                </a:lnTo>
                <a:lnTo>
                  <a:pt x="607" y="39"/>
                </a:lnTo>
                <a:lnTo>
                  <a:pt x="608" y="39"/>
                </a:lnTo>
                <a:lnTo>
                  <a:pt x="609" y="39"/>
                </a:lnTo>
                <a:lnTo>
                  <a:pt x="610" y="39"/>
                </a:lnTo>
                <a:lnTo>
                  <a:pt x="612" y="39"/>
                </a:lnTo>
                <a:lnTo>
                  <a:pt x="613" y="39"/>
                </a:lnTo>
                <a:lnTo>
                  <a:pt x="614" y="39"/>
                </a:lnTo>
                <a:lnTo>
                  <a:pt x="615" y="40"/>
                </a:lnTo>
                <a:lnTo>
                  <a:pt x="616" y="40"/>
                </a:lnTo>
                <a:lnTo>
                  <a:pt x="617" y="40"/>
                </a:lnTo>
                <a:lnTo>
                  <a:pt x="619" y="40"/>
                </a:lnTo>
                <a:lnTo>
                  <a:pt x="620" y="40"/>
                </a:lnTo>
                <a:lnTo>
                  <a:pt x="621" y="40"/>
                </a:lnTo>
                <a:lnTo>
                  <a:pt x="622" y="41"/>
                </a:lnTo>
                <a:lnTo>
                  <a:pt x="623" y="41"/>
                </a:lnTo>
                <a:lnTo>
                  <a:pt x="624" y="41"/>
                </a:lnTo>
                <a:lnTo>
                  <a:pt x="626" y="41"/>
                </a:lnTo>
                <a:lnTo>
                  <a:pt x="627" y="41"/>
                </a:lnTo>
                <a:lnTo>
                  <a:pt x="628" y="40"/>
                </a:lnTo>
                <a:lnTo>
                  <a:pt x="629" y="40"/>
                </a:lnTo>
                <a:lnTo>
                  <a:pt x="630" y="40"/>
                </a:lnTo>
                <a:lnTo>
                  <a:pt x="631" y="40"/>
                </a:lnTo>
                <a:lnTo>
                  <a:pt x="632" y="39"/>
                </a:lnTo>
                <a:lnTo>
                  <a:pt x="634" y="39"/>
                </a:lnTo>
                <a:lnTo>
                  <a:pt x="635" y="39"/>
                </a:lnTo>
                <a:lnTo>
                  <a:pt x="636" y="37"/>
                </a:lnTo>
                <a:lnTo>
                  <a:pt x="637" y="37"/>
                </a:lnTo>
                <a:lnTo>
                  <a:pt x="638" y="36"/>
                </a:lnTo>
              </a:path>
            </a:pathLst>
          </a:custGeom>
          <a:noFill/>
          <a:ln w="25400">
            <a:solidFill>
              <a:srgbClr val="FF0000"/>
            </a:solidFill>
            <a:prstDash val="solid"/>
            <a:round/>
            <a:headEnd/>
            <a:tailEnd/>
          </a:ln>
        </p:spPr>
        <p:txBody>
          <a:bodyPr/>
          <a:lstStyle/>
          <a:p>
            <a:endParaRPr lang="zh-CN" altLang="en-US"/>
          </a:p>
        </p:txBody>
      </p:sp>
      <p:sp>
        <p:nvSpPr>
          <p:cNvPr id="1301946" name="Freeform 442"/>
          <p:cNvSpPr>
            <a:spLocks/>
          </p:cNvSpPr>
          <p:nvPr/>
        </p:nvSpPr>
        <p:spPr bwMode="auto">
          <a:xfrm>
            <a:off x="7151688" y="3165475"/>
            <a:ext cx="1012825" cy="192088"/>
          </a:xfrm>
          <a:custGeom>
            <a:avLst/>
            <a:gdLst/>
            <a:ahLst/>
            <a:cxnLst>
              <a:cxn ang="0">
                <a:pos x="9" y="30"/>
              </a:cxn>
              <a:cxn ang="0">
                <a:pos x="19" y="29"/>
              </a:cxn>
              <a:cxn ang="0">
                <a:pos x="30" y="29"/>
              </a:cxn>
              <a:cxn ang="0">
                <a:pos x="40" y="28"/>
              </a:cxn>
              <a:cxn ang="0">
                <a:pos x="51" y="27"/>
              </a:cxn>
              <a:cxn ang="0">
                <a:pos x="61" y="27"/>
              </a:cxn>
              <a:cxn ang="0">
                <a:pos x="72" y="29"/>
              </a:cxn>
              <a:cxn ang="0">
                <a:pos x="82" y="26"/>
              </a:cxn>
              <a:cxn ang="0">
                <a:pos x="92" y="21"/>
              </a:cxn>
              <a:cxn ang="0">
                <a:pos x="103" y="23"/>
              </a:cxn>
              <a:cxn ang="0">
                <a:pos x="113" y="22"/>
              </a:cxn>
              <a:cxn ang="0">
                <a:pos x="124" y="10"/>
              </a:cxn>
              <a:cxn ang="0">
                <a:pos x="134" y="0"/>
              </a:cxn>
              <a:cxn ang="0">
                <a:pos x="145" y="7"/>
              </a:cxn>
              <a:cxn ang="0">
                <a:pos x="155" y="34"/>
              </a:cxn>
              <a:cxn ang="0">
                <a:pos x="165" y="64"/>
              </a:cxn>
              <a:cxn ang="0">
                <a:pos x="176" y="85"/>
              </a:cxn>
              <a:cxn ang="0">
                <a:pos x="186" y="97"/>
              </a:cxn>
              <a:cxn ang="0">
                <a:pos x="197" y="105"/>
              </a:cxn>
              <a:cxn ang="0">
                <a:pos x="207" y="114"/>
              </a:cxn>
              <a:cxn ang="0">
                <a:pos x="218" y="121"/>
              </a:cxn>
              <a:cxn ang="0">
                <a:pos x="228" y="120"/>
              </a:cxn>
              <a:cxn ang="0">
                <a:pos x="238" y="113"/>
              </a:cxn>
              <a:cxn ang="0">
                <a:pos x="249" y="105"/>
              </a:cxn>
              <a:cxn ang="0">
                <a:pos x="259" y="94"/>
              </a:cxn>
              <a:cxn ang="0">
                <a:pos x="270" y="84"/>
              </a:cxn>
              <a:cxn ang="0">
                <a:pos x="280" y="71"/>
              </a:cxn>
              <a:cxn ang="0">
                <a:pos x="291" y="58"/>
              </a:cxn>
              <a:cxn ang="0">
                <a:pos x="301" y="48"/>
              </a:cxn>
              <a:cxn ang="0">
                <a:pos x="311" y="37"/>
              </a:cxn>
              <a:cxn ang="0">
                <a:pos x="322" y="29"/>
              </a:cxn>
              <a:cxn ang="0">
                <a:pos x="332" y="26"/>
              </a:cxn>
              <a:cxn ang="0">
                <a:pos x="343" y="21"/>
              </a:cxn>
              <a:cxn ang="0">
                <a:pos x="353" y="20"/>
              </a:cxn>
              <a:cxn ang="0">
                <a:pos x="364" y="22"/>
              </a:cxn>
              <a:cxn ang="0">
                <a:pos x="374" y="26"/>
              </a:cxn>
              <a:cxn ang="0">
                <a:pos x="384" y="32"/>
              </a:cxn>
              <a:cxn ang="0">
                <a:pos x="395" y="33"/>
              </a:cxn>
              <a:cxn ang="0">
                <a:pos x="405" y="35"/>
              </a:cxn>
              <a:cxn ang="0">
                <a:pos x="416" y="39"/>
              </a:cxn>
              <a:cxn ang="0">
                <a:pos x="426" y="44"/>
              </a:cxn>
              <a:cxn ang="0">
                <a:pos x="437" y="51"/>
              </a:cxn>
              <a:cxn ang="0">
                <a:pos x="447" y="55"/>
              </a:cxn>
              <a:cxn ang="0">
                <a:pos x="457" y="54"/>
              </a:cxn>
              <a:cxn ang="0">
                <a:pos x="468" y="56"/>
              </a:cxn>
              <a:cxn ang="0">
                <a:pos x="478" y="62"/>
              </a:cxn>
              <a:cxn ang="0">
                <a:pos x="489" y="64"/>
              </a:cxn>
              <a:cxn ang="0">
                <a:pos x="499" y="68"/>
              </a:cxn>
              <a:cxn ang="0">
                <a:pos x="510" y="72"/>
              </a:cxn>
              <a:cxn ang="0">
                <a:pos x="520" y="73"/>
              </a:cxn>
              <a:cxn ang="0">
                <a:pos x="530" y="75"/>
              </a:cxn>
              <a:cxn ang="0">
                <a:pos x="541" y="78"/>
              </a:cxn>
              <a:cxn ang="0">
                <a:pos x="551" y="83"/>
              </a:cxn>
              <a:cxn ang="0">
                <a:pos x="562" y="86"/>
              </a:cxn>
              <a:cxn ang="0">
                <a:pos x="572" y="87"/>
              </a:cxn>
              <a:cxn ang="0">
                <a:pos x="583" y="86"/>
              </a:cxn>
              <a:cxn ang="0">
                <a:pos x="593" y="85"/>
              </a:cxn>
              <a:cxn ang="0">
                <a:pos x="603" y="88"/>
              </a:cxn>
              <a:cxn ang="0">
                <a:pos x="614" y="91"/>
              </a:cxn>
              <a:cxn ang="0">
                <a:pos x="624" y="91"/>
              </a:cxn>
              <a:cxn ang="0">
                <a:pos x="635" y="90"/>
              </a:cxn>
            </a:cxnLst>
            <a:rect l="0" t="0" r="r" b="b"/>
            <a:pathLst>
              <a:path w="638" h="121">
                <a:moveTo>
                  <a:pt x="0" y="30"/>
                </a:moveTo>
                <a:lnTo>
                  <a:pt x="1" y="30"/>
                </a:lnTo>
                <a:lnTo>
                  <a:pt x="2" y="30"/>
                </a:lnTo>
                <a:lnTo>
                  <a:pt x="3" y="30"/>
                </a:lnTo>
                <a:lnTo>
                  <a:pt x="4" y="30"/>
                </a:lnTo>
                <a:lnTo>
                  <a:pt x="6" y="30"/>
                </a:lnTo>
                <a:lnTo>
                  <a:pt x="7" y="30"/>
                </a:lnTo>
                <a:lnTo>
                  <a:pt x="8" y="30"/>
                </a:lnTo>
                <a:lnTo>
                  <a:pt x="9" y="30"/>
                </a:lnTo>
                <a:lnTo>
                  <a:pt x="10" y="30"/>
                </a:lnTo>
                <a:lnTo>
                  <a:pt x="11" y="30"/>
                </a:lnTo>
                <a:lnTo>
                  <a:pt x="12" y="30"/>
                </a:lnTo>
                <a:lnTo>
                  <a:pt x="14" y="30"/>
                </a:lnTo>
                <a:lnTo>
                  <a:pt x="15" y="29"/>
                </a:lnTo>
                <a:lnTo>
                  <a:pt x="16" y="29"/>
                </a:lnTo>
                <a:lnTo>
                  <a:pt x="17" y="29"/>
                </a:lnTo>
                <a:lnTo>
                  <a:pt x="18" y="29"/>
                </a:lnTo>
                <a:lnTo>
                  <a:pt x="19" y="29"/>
                </a:lnTo>
                <a:lnTo>
                  <a:pt x="21" y="29"/>
                </a:lnTo>
                <a:lnTo>
                  <a:pt x="22" y="29"/>
                </a:lnTo>
                <a:lnTo>
                  <a:pt x="23" y="29"/>
                </a:lnTo>
                <a:lnTo>
                  <a:pt x="24" y="29"/>
                </a:lnTo>
                <a:lnTo>
                  <a:pt x="25" y="29"/>
                </a:lnTo>
                <a:lnTo>
                  <a:pt x="26" y="29"/>
                </a:lnTo>
                <a:lnTo>
                  <a:pt x="28" y="29"/>
                </a:lnTo>
                <a:lnTo>
                  <a:pt x="29" y="29"/>
                </a:lnTo>
                <a:lnTo>
                  <a:pt x="30" y="29"/>
                </a:lnTo>
                <a:lnTo>
                  <a:pt x="31" y="29"/>
                </a:lnTo>
                <a:lnTo>
                  <a:pt x="32" y="29"/>
                </a:lnTo>
                <a:lnTo>
                  <a:pt x="33" y="29"/>
                </a:lnTo>
                <a:lnTo>
                  <a:pt x="35" y="29"/>
                </a:lnTo>
                <a:lnTo>
                  <a:pt x="36" y="29"/>
                </a:lnTo>
                <a:lnTo>
                  <a:pt x="37" y="29"/>
                </a:lnTo>
                <a:lnTo>
                  <a:pt x="38" y="29"/>
                </a:lnTo>
                <a:lnTo>
                  <a:pt x="39" y="29"/>
                </a:lnTo>
                <a:lnTo>
                  <a:pt x="40" y="28"/>
                </a:lnTo>
                <a:lnTo>
                  <a:pt x="41" y="28"/>
                </a:lnTo>
                <a:lnTo>
                  <a:pt x="43" y="28"/>
                </a:lnTo>
                <a:lnTo>
                  <a:pt x="44" y="28"/>
                </a:lnTo>
                <a:lnTo>
                  <a:pt x="45" y="28"/>
                </a:lnTo>
                <a:lnTo>
                  <a:pt x="46" y="28"/>
                </a:lnTo>
                <a:lnTo>
                  <a:pt x="47" y="28"/>
                </a:lnTo>
                <a:lnTo>
                  <a:pt x="48" y="28"/>
                </a:lnTo>
                <a:lnTo>
                  <a:pt x="50" y="27"/>
                </a:lnTo>
                <a:lnTo>
                  <a:pt x="51" y="27"/>
                </a:lnTo>
                <a:lnTo>
                  <a:pt x="52" y="27"/>
                </a:lnTo>
                <a:lnTo>
                  <a:pt x="53" y="27"/>
                </a:lnTo>
                <a:lnTo>
                  <a:pt x="54" y="27"/>
                </a:lnTo>
                <a:lnTo>
                  <a:pt x="55" y="27"/>
                </a:lnTo>
                <a:lnTo>
                  <a:pt x="57" y="27"/>
                </a:lnTo>
                <a:lnTo>
                  <a:pt x="58" y="27"/>
                </a:lnTo>
                <a:lnTo>
                  <a:pt x="59" y="27"/>
                </a:lnTo>
                <a:lnTo>
                  <a:pt x="60" y="27"/>
                </a:lnTo>
                <a:lnTo>
                  <a:pt x="61" y="27"/>
                </a:lnTo>
                <a:lnTo>
                  <a:pt x="62" y="28"/>
                </a:lnTo>
                <a:lnTo>
                  <a:pt x="63" y="28"/>
                </a:lnTo>
                <a:lnTo>
                  <a:pt x="65" y="28"/>
                </a:lnTo>
                <a:lnTo>
                  <a:pt x="66" y="28"/>
                </a:lnTo>
                <a:lnTo>
                  <a:pt x="67" y="28"/>
                </a:lnTo>
                <a:lnTo>
                  <a:pt x="68" y="29"/>
                </a:lnTo>
                <a:lnTo>
                  <a:pt x="69" y="29"/>
                </a:lnTo>
                <a:lnTo>
                  <a:pt x="70" y="29"/>
                </a:lnTo>
                <a:lnTo>
                  <a:pt x="72" y="29"/>
                </a:lnTo>
                <a:lnTo>
                  <a:pt x="73" y="29"/>
                </a:lnTo>
                <a:lnTo>
                  <a:pt x="74" y="29"/>
                </a:lnTo>
                <a:lnTo>
                  <a:pt x="75" y="29"/>
                </a:lnTo>
                <a:lnTo>
                  <a:pt x="76" y="28"/>
                </a:lnTo>
                <a:lnTo>
                  <a:pt x="77" y="28"/>
                </a:lnTo>
                <a:lnTo>
                  <a:pt x="79" y="28"/>
                </a:lnTo>
                <a:lnTo>
                  <a:pt x="80" y="27"/>
                </a:lnTo>
                <a:lnTo>
                  <a:pt x="81" y="27"/>
                </a:lnTo>
                <a:lnTo>
                  <a:pt x="82" y="26"/>
                </a:lnTo>
                <a:lnTo>
                  <a:pt x="83" y="26"/>
                </a:lnTo>
                <a:lnTo>
                  <a:pt x="84" y="25"/>
                </a:lnTo>
                <a:lnTo>
                  <a:pt x="85" y="25"/>
                </a:lnTo>
                <a:lnTo>
                  <a:pt x="87" y="23"/>
                </a:lnTo>
                <a:lnTo>
                  <a:pt x="88" y="23"/>
                </a:lnTo>
                <a:lnTo>
                  <a:pt x="89" y="22"/>
                </a:lnTo>
                <a:lnTo>
                  <a:pt x="90" y="22"/>
                </a:lnTo>
                <a:lnTo>
                  <a:pt x="91" y="22"/>
                </a:lnTo>
                <a:lnTo>
                  <a:pt x="92" y="21"/>
                </a:lnTo>
                <a:lnTo>
                  <a:pt x="94" y="21"/>
                </a:lnTo>
                <a:lnTo>
                  <a:pt x="95" y="21"/>
                </a:lnTo>
                <a:lnTo>
                  <a:pt x="96" y="21"/>
                </a:lnTo>
                <a:lnTo>
                  <a:pt x="97" y="22"/>
                </a:lnTo>
                <a:lnTo>
                  <a:pt x="98" y="22"/>
                </a:lnTo>
                <a:lnTo>
                  <a:pt x="99" y="22"/>
                </a:lnTo>
                <a:lnTo>
                  <a:pt x="101" y="22"/>
                </a:lnTo>
                <a:lnTo>
                  <a:pt x="102" y="23"/>
                </a:lnTo>
                <a:lnTo>
                  <a:pt x="103" y="23"/>
                </a:lnTo>
                <a:lnTo>
                  <a:pt x="104" y="23"/>
                </a:lnTo>
                <a:lnTo>
                  <a:pt x="105" y="25"/>
                </a:lnTo>
                <a:lnTo>
                  <a:pt x="106" y="25"/>
                </a:lnTo>
                <a:lnTo>
                  <a:pt x="108" y="25"/>
                </a:lnTo>
                <a:lnTo>
                  <a:pt x="109" y="25"/>
                </a:lnTo>
                <a:lnTo>
                  <a:pt x="110" y="23"/>
                </a:lnTo>
                <a:lnTo>
                  <a:pt x="111" y="23"/>
                </a:lnTo>
                <a:lnTo>
                  <a:pt x="112" y="22"/>
                </a:lnTo>
                <a:lnTo>
                  <a:pt x="113" y="22"/>
                </a:lnTo>
                <a:lnTo>
                  <a:pt x="114" y="21"/>
                </a:lnTo>
                <a:lnTo>
                  <a:pt x="116" y="20"/>
                </a:lnTo>
                <a:lnTo>
                  <a:pt x="117" y="19"/>
                </a:lnTo>
                <a:lnTo>
                  <a:pt x="118" y="18"/>
                </a:lnTo>
                <a:lnTo>
                  <a:pt x="119" y="15"/>
                </a:lnTo>
                <a:lnTo>
                  <a:pt x="120" y="14"/>
                </a:lnTo>
                <a:lnTo>
                  <a:pt x="121" y="13"/>
                </a:lnTo>
                <a:lnTo>
                  <a:pt x="123" y="12"/>
                </a:lnTo>
                <a:lnTo>
                  <a:pt x="124" y="10"/>
                </a:lnTo>
                <a:lnTo>
                  <a:pt x="125" y="8"/>
                </a:lnTo>
                <a:lnTo>
                  <a:pt x="126" y="7"/>
                </a:lnTo>
                <a:lnTo>
                  <a:pt x="127" y="6"/>
                </a:lnTo>
                <a:lnTo>
                  <a:pt x="128" y="5"/>
                </a:lnTo>
                <a:lnTo>
                  <a:pt x="130" y="4"/>
                </a:lnTo>
                <a:lnTo>
                  <a:pt x="131" y="3"/>
                </a:lnTo>
                <a:lnTo>
                  <a:pt x="132" y="1"/>
                </a:lnTo>
                <a:lnTo>
                  <a:pt x="133" y="1"/>
                </a:lnTo>
                <a:lnTo>
                  <a:pt x="134" y="0"/>
                </a:lnTo>
                <a:lnTo>
                  <a:pt x="135" y="0"/>
                </a:lnTo>
                <a:lnTo>
                  <a:pt x="136" y="0"/>
                </a:lnTo>
                <a:lnTo>
                  <a:pt x="138" y="0"/>
                </a:lnTo>
                <a:lnTo>
                  <a:pt x="139" y="0"/>
                </a:lnTo>
                <a:lnTo>
                  <a:pt x="140" y="1"/>
                </a:lnTo>
                <a:lnTo>
                  <a:pt x="141" y="3"/>
                </a:lnTo>
                <a:lnTo>
                  <a:pt x="142" y="4"/>
                </a:lnTo>
                <a:lnTo>
                  <a:pt x="143" y="5"/>
                </a:lnTo>
                <a:lnTo>
                  <a:pt x="145" y="7"/>
                </a:lnTo>
                <a:lnTo>
                  <a:pt x="146" y="10"/>
                </a:lnTo>
                <a:lnTo>
                  <a:pt x="147" y="12"/>
                </a:lnTo>
                <a:lnTo>
                  <a:pt x="148" y="14"/>
                </a:lnTo>
                <a:lnTo>
                  <a:pt x="149" y="18"/>
                </a:lnTo>
                <a:lnTo>
                  <a:pt x="150" y="21"/>
                </a:lnTo>
                <a:lnTo>
                  <a:pt x="152" y="23"/>
                </a:lnTo>
                <a:lnTo>
                  <a:pt x="153" y="27"/>
                </a:lnTo>
                <a:lnTo>
                  <a:pt x="154" y="30"/>
                </a:lnTo>
                <a:lnTo>
                  <a:pt x="155" y="34"/>
                </a:lnTo>
                <a:lnTo>
                  <a:pt x="156" y="37"/>
                </a:lnTo>
                <a:lnTo>
                  <a:pt x="157" y="41"/>
                </a:lnTo>
                <a:lnTo>
                  <a:pt x="159" y="44"/>
                </a:lnTo>
                <a:lnTo>
                  <a:pt x="160" y="48"/>
                </a:lnTo>
                <a:lnTo>
                  <a:pt x="161" y="51"/>
                </a:lnTo>
                <a:lnTo>
                  <a:pt x="162" y="55"/>
                </a:lnTo>
                <a:lnTo>
                  <a:pt x="163" y="58"/>
                </a:lnTo>
                <a:lnTo>
                  <a:pt x="164" y="61"/>
                </a:lnTo>
                <a:lnTo>
                  <a:pt x="165" y="64"/>
                </a:lnTo>
                <a:lnTo>
                  <a:pt x="167" y="66"/>
                </a:lnTo>
                <a:lnTo>
                  <a:pt x="168" y="70"/>
                </a:lnTo>
                <a:lnTo>
                  <a:pt x="169" y="72"/>
                </a:lnTo>
                <a:lnTo>
                  <a:pt x="170" y="75"/>
                </a:lnTo>
                <a:lnTo>
                  <a:pt x="171" y="77"/>
                </a:lnTo>
                <a:lnTo>
                  <a:pt x="172" y="78"/>
                </a:lnTo>
                <a:lnTo>
                  <a:pt x="174" y="80"/>
                </a:lnTo>
                <a:lnTo>
                  <a:pt x="175" y="83"/>
                </a:lnTo>
                <a:lnTo>
                  <a:pt x="176" y="85"/>
                </a:lnTo>
                <a:lnTo>
                  <a:pt x="177" y="85"/>
                </a:lnTo>
                <a:lnTo>
                  <a:pt x="178" y="87"/>
                </a:lnTo>
                <a:lnTo>
                  <a:pt x="179" y="88"/>
                </a:lnTo>
                <a:lnTo>
                  <a:pt x="181" y="90"/>
                </a:lnTo>
                <a:lnTo>
                  <a:pt x="182" y="92"/>
                </a:lnTo>
                <a:lnTo>
                  <a:pt x="183" y="93"/>
                </a:lnTo>
                <a:lnTo>
                  <a:pt x="184" y="94"/>
                </a:lnTo>
                <a:lnTo>
                  <a:pt x="185" y="95"/>
                </a:lnTo>
                <a:lnTo>
                  <a:pt x="186" y="97"/>
                </a:lnTo>
                <a:lnTo>
                  <a:pt x="187" y="98"/>
                </a:lnTo>
                <a:lnTo>
                  <a:pt x="189" y="99"/>
                </a:lnTo>
                <a:lnTo>
                  <a:pt x="190" y="100"/>
                </a:lnTo>
                <a:lnTo>
                  <a:pt x="191" y="101"/>
                </a:lnTo>
                <a:lnTo>
                  <a:pt x="192" y="102"/>
                </a:lnTo>
                <a:lnTo>
                  <a:pt x="193" y="102"/>
                </a:lnTo>
                <a:lnTo>
                  <a:pt x="194" y="104"/>
                </a:lnTo>
                <a:lnTo>
                  <a:pt x="196" y="105"/>
                </a:lnTo>
                <a:lnTo>
                  <a:pt x="197" y="105"/>
                </a:lnTo>
                <a:lnTo>
                  <a:pt x="198" y="106"/>
                </a:lnTo>
                <a:lnTo>
                  <a:pt x="199" y="107"/>
                </a:lnTo>
                <a:lnTo>
                  <a:pt x="200" y="107"/>
                </a:lnTo>
                <a:lnTo>
                  <a:pt x="201" y="108"/>
                </a:lnTo>
                <a:lnTo>
                  <a:pt x="203" y="109"/>
                </a:lnTo>
                <a:lnTo>
                  <a:pt x="204" y="111"/>
                </a:lnTo>
                <a:lnTo>
                  <a:pt x="205" y="112"/>
                </a:lnTo>
                <a:lnTo>
                  <a:pt x="206" y="113"/>
                </a:lnTo>
                <a:lnTo>
                  <a:pt x="207" y="114"/>
                </a:lnTo>
                <a:lnTo>
                  <a:pt x="208" y="115"/>
                </a:lnTo>
                <a:lnTo>
                  <a:pt x="209" y="116"/>
                </a:lnTo>
                <a:lnTo>
                  <a:pt x="211" y="118"/>
                </a:lnTo>
                <a:lnTo>
                  <a:pt x="212" y="118"/>
                </a:lnTo>
                <a:lnTo>
                  <a:pt x="213" y="119"/>
                </a:lnTo>
                <a:lnTo>
                  <a:pt x="214" y="120"/>
                </a:lnTo>
                <a:lnTo>
                  <a:pt x="215" y="120"/>
                </a:lnTo>
                <a:lnTo>
                  <a:pt x="216" y="121"/>
                </a:lnTo>
                <a:lnTo>
                  <a:pt x="218" y="121"/>
                </a:lnTo>
                <a:lnTo>
                  <a:pt x="219" y="121"/>
                </a:lnTo>
                <a:lnTo>
                  <a:pt x="220" y="121"/>
                </a:lnTo>
                <a:lnTo>
                  <a:pt x="221" y="121"/>
                </a:lnTo>
                <a:lnTo>
                  <a:pt x="222" y="121"/>
                </a:lnTo>
                <a:lnTo>
                  <a:pt x="223" y="121"/>
                </a:lnTo>
                <a:lnTo>
                  <a:pt x="225" y="121"/>
                </a:lnTo>
                <a:lnTo>
                  <a:pt x="226" y="120"/>
                </a:lnTo>
                <a:lnTo>
                  <a:pt x="227" y="120"/>
                </a:lnTo>
                <a:lnTo>
                  <a:pt x="228" y="120"/>
                </a:lnTo>
                <a:lnTo>
                  <a:pt x="229" y="119"/>
                </a:lnTo>
                <a:lnTo>
                  <a:pt x="230" y="119"/>
                </a:lnTo>
                <a:lnTo>
                  <a:pt x="232" y="118"/>
                </a:lnTo>
                <a:lnTo>
                  <a:pt x="233" y="118"/>
                </a:lnTo>
                <a:lnTo>
                  <a:pt x="234" y="116"/>
                </a:lnTo>
                <a:lnTo>
                  <a:pt x="235" y="115"/>
                </a:lnTo>
                <a:lnTo>
                  <a:pt x="236" y="115"/>
                </a:lnTo>
                <a:lnTo>
                  <a:pt x="237" y="114"/>
                </a:lnTo>
                <a:lnTo>
                  <a:pt x="238" y="113"/>
                </a:lnTo>
                <a:lnTo>
                  <a:pt x="240" y="113"/>
                </a:lnTo>
                <a:lnTo>
                  <a:pt x="241" y="112"/>
                </a:lnTo>
                <a:lnTo>
                  <a:pt x="242" y="111"/>
                </a:lnTo>
                <a:lnTo>
                  <a:pt x="243" y="109"/>
                </a:lnTo>
                <a:lnTo>
                  <a:pt x="244" y="108"/>
                </a:lnTo>
                <a:lnTo>
                  <a:pt x="245" y="107"/>
                </a:lnTo>
                <a:lnTo>
                  <a:pt x="247" y="107"/>
                </a:lnTo>
                <a:lnTo>
                  <a:pt x="248" y="106"/>
                </a:lnTo>
                <a:lnTo>
                  <a:pt x="249" y="105"/>
                </a:lnTo>
                <a:lnTo>
                  <a:pt x="250" y="104"/>
                </a:lnTo>
                <a:lnTo>
                  <a:pt x="251" y="102"/>
                </a:lnTo>
                <a:lnTo>
                  <a:pt x="252" y="101"/>
                </a:lnTo>
                <a:lnTo>
                  <a:pt x="254" y="100"/>
                </a:lnTo>
                <a:lnTo>
                  <a:pt x="255" y="99"/>
                </a:lnTo>
                <a:lnTo>
                  <a:pt x="256" y="98"/>
                </a:lnTo>
                <a:lnTo>
                  <a:pt x="257" y="97"/>
                </a:lnTo>
                <a:lnTo>
                  <a:pt x="258" y="95"/>
                </a:lnTo>
                <a:lnTo>
                  <a:pt x="259" y="94"/>
                </a:lnTo>
                <a:lnTo>
                  <a:pt x="260" y="93"/>
                </a:lnTo>
                <a:lnTo>
                  <a:pt x="262" y="92"/>
                </a:lnTo>
                <a:lnTo>
                  <a:pt x="263" y="91"/>
                </a:lnTo>
                <a:lnTo>
                  <a:pt x="264" y="90"/>
                </a:lnTo>
                <a:lnTo>
                  <a:pt x="265" y="87"/>
                </a:lnTo>
                <a:lnTo>
                  <a:pt x="266" y="86"/>
                </a:lnTo>
                <a:lnTo>
                  <a:pt x="267" y="85"/>
                </a:lnTo>
                <a:lnTo>
                  <a:pt x="269" y="85"/>
                </a:lnTo>
                <a:lnTo>
                  <a:pt x="270" y="84"/>
                </a:lnTo>
                <a:lnTo>
                  <a:pt x="271" y="83"/>
                </a:lnTo>
                <a:lnTo>
                  <a:pt x="272" y="80"/>
                </a:lnTo>
                <a:lnTo>
                  <a:pt x="273" y="79"/>
                </a:lnTo>
                <a:lnTo>
                  <a:pt x="274" y="78"/>
                </a:lnTo>
                <a:lnTo>
                  <a:pt x="276" y="77"/>
                </a:lnTo>
                <a:lnTo>
                  <a:pt x="277" y="75"/>
                </a:lnTo>
                <a:lnTo>
                  <a:pt x="278" y="73"/>
                </a:lnTo>
                <a:lnTo>
                  <a:pt x="279" y="72"/>
                </a:lnTo>
                <a:lnTo>
                  <a:pt x="280" y="71"/>
                </a:lnTo>
                <a:lnTo>
                  <a:pt x="281" y="69"/>
                </a:lnTo>
                <a:lnTo>
                  <a:pt x="282" y="68"/>
                </a:lnTo>
                <a:lnTo>
                  <a:pt x="284" y="66"/>
                </a:lnTo>
                <a:lnTo>
                  <a:pt x="285" y="65"/>
                </a:lnTo>
                <a:lnTo>
                  <a:pt x="286" y="63"/>
                </a:lnTo>
                <a:lnTo>
                  <a:pt x="287" y="62"/>
                </a:lnTo>
                <a:lnTo>
                  <a:pt x="288" y="61"/>
                </a:lnTo>
                <a:lnTo>
                  <a:pt x="289" y="59"/>
                </a:lnTo>
                <a:lnTo>
                  <a:pt x="291" y="58"/>
                </a:lnTo>
                <a:lnTo>
                  <a:pt x="292" y="56"/>
                </a:lnTo>
                <a:lnTo>
                  <a:pt x="293" y="55"/>
                </a:lnTo>
                <a:lnTo>
                  <a:pt x="294" y="54"/>
                </a:lnTo>
                <a:lnTo>
                  <a:pt x="295" y="52"/>
                </a:lnTo>
                <a:lnTo>
                  <a:pt x="296" y="51"/>
                </a:lnTo>
                <a:lnTo>
                  <a:pt x="298" y="51"/>
                </a:lnTo>
                <a:lnTo>
                  <a:pt x="299" y="50"/>
                </a:lnTo>
                <a:lnTo>
                  <a:pt x="300" y="49"/>
                </a:lnTo>
                <a:lnTo>
                  <a:pt x="301" y="48"/>
                </a:lnTo>
                <a:lnTo>
                  <a:pt x="302" y="47"/>
                </a:lnTo>
                <a:lnTo>
                  <a:pt x="303" y="46"/>
                </a:lnTo>
                <a:lnTo>
                  <a:pt x="305" y="44"/>
                </a:lnTo>
                <a:lnTo>
                  <a:pt x="306" y="43"/>
                </a:lnTo>
                <a:lnTo>
                  <a:pt x="307" y="42"/>
                </a:lnTo>
                <a:lnTo>
                  <a:pt x="308" y="41"/>
                </a:lnTo>
                <a:lnTo>
                  <a:pt x="309" y="40"/>
                </a:lnTo>
                <a:lnTo>
                  <a:pt x="310" y="39"/>
                </a:lnTo>
                <a:lnTo>
                  <a:pt x="311" y="37"/>
                </a:lnTo>
                <a:lnTo>
                  <a:pt x="313" y="36"/>
                </a:lnTo>
                <a:lnTo>
                  <a:pt x="314" y="35"/>
                </a:lnTo>
                <a:lnTo>
                  <a:pt x="315" y="34"/>
                </a:lnTo>
                <a:lnTo>
                  <a:pt x="316" y="33"/>
                </a:lnTo>
                <a:lnTo>
                  <a:pt x="317" y="33"/>
                </a:lnTo>
                <a:lnTo>
                  <a:pt x="318" y="32"/>
                </a:lnTo>
                <a:lnTo>
                  <a:pt x="320" y="30"/>
                </a:lnTo>
                <a:lnTo>
                  <a:pt x="321" y="30"/>
                </a:lnTo>
                <a:lnTo>
                  <a:pt x="322" y="29"/>
                </a:lnTo>
                <a:lnTo>
                  <a:pt x="323" y="29"/>
                </a:lnTo>
                <a:lnTo>
                  <a:pt x="324" y="28"/>
                </a:lnTo>
                <a:lnTo>
                  <a:pt x="325" y="28"/>
                </a:lnTo>
                <a:lnTo>
                  <a:pt x="327" y="27"/>
                </a:lnTo>
                <a:lnTo>
                  <a:pt x="328" y="27"/>
                </a:lnTo>
                <a:lnTo>
                  <a:pt x="329" y="27"/>
                </a:lnTo>
                <a:lnTo>
                  <a:pt x="330" y="26"/>
                </a:lnTo>
                <a:lnTo>
                  <a:pt x="331" y="26"/>
                </a:lnTo>
                <a:lnTo>
                  <a:pt x="332" y="26"/>
                </a:lnTo>
                <a:lnTo>
                  <a:pt x="333" y="25"/>
                </a:lnTo>
                <a:lnTo>
                  <a:pt x="335" y="25"/>
                </a:lnTo>
                <a:lnTo>
                  <a:pt x="336" y="23"/>
                </a:lnTo>
                <a:lnTo>
                  <a:pt x="337" y="23"/>
                </a:lnTo>
                <a:lnTo>
                  <a:pt x="338" y="23"/>
                </a:lnTo>
                <a:lnTo>
                  <a:pt x="339" y="22"/>
                </a:lnTo>
                <a:lnTo>
                  <a:pt x="340" y="22"/>
                </a:lnTo>
                <a:lnTo>
                  <a:pt x="342" y="21"/>
                </a:lnTo>
                <a:lnTo>
                  <a:pt x="343" y="21"/>
                </a:lnTo>
                <a:lnTo>
                  <a:pt x="344" y="20"/>
                </a:lnTo>
                <a:lnTo>
                  <a:pt x="345" y="20"/>
                </a:lnTo>
                <a:lnTo>
                  <a:pt x="346" y="20"/>
                </a:lnTo>
                <a:lnTo>
                  <a:pt x="347" y="20"/>
                </a:lnTo>
                <a:lnTo>
                  <a:pt x="349" y="20"/>
                </a:lnTo>
                <a:lnTo>
                  <a:pt x="350" y="20"/>
                </a:lnTo>
                <a:lnTo>
                  <a:pt x="351" y="19"/>
                </a:lnTo>
                <a:lnTo>
                  <a:pt x="352" y="20"/>
                </a:lnTo>
                <a:lnTo>
                  <a:pt x="353" y="20"/>
                </a:lnTo>
                <a:lnTo>
                  <a:pt x="354" y="20"/>
                </a:lnTo>
                <a:lnTo>
                  <a:pt x="356" y="20"/>
                </a:lnTo>
                <a:lnTo>
                  <a:pt x="357" y="20"/>
                </a:lnTo>
                <a:lnTo>
                  <a:pt x="358" y="20"/>
                </a:lnTo>
                <a:lnTo>
                  <a:pt x="359" y="21"/>
                </a:lnTo>
                <a:lnTo>
                  <a:pt x="360" y="21"/>
                </a:lnTo>
                <a:lnTo>
                  <a:pt x="361" y="21"/>
                </a:lnTo>
                <a:lnTo>
                  <a:pt x="362" y="21"/>
                </a:lnTo>
                <a:lnTo>
                  <a:pt x="364" y="22"/>
                </a:lnTo>
                <a:lnTo>
                  <a:pt x="365" y="22"/>
                </a:lnTo>
                <a:lnTo>
                  <a:pt x="366" y="22"/>
                </a:lnTo>
                <a:lnTo>
                  <a:pt x="367" y="22"/>
                </a:lnTo>
                <a:lnTo>
                  <a:pt x="368" y="23"/>
                </a:lnTo>
                <a:lnTo>
                  <a:pt x="369" y="23"/>
                </a:lnTo>
                <a:lnTo>
                  <a:pt x="371" y="25"/>
                </a:lnTo>
                <a:lnTo>
                  <a:pt x="372" y="25"/>
                </a:lnTo>
                <a:lnTo>
                  <a:pt x="373" y="25"/>
                </a:lnTo>
                <a:lnTo>
                  <a:pt x="374" y="26"/>
                </a:lnTo>
                <a:lnTo>
                  <a:pt x="375" y="27"/>
                </a:lnTo>
                <a:lnTo>
                  <a:pt x="376" y="27"/>
                </a:lnTo>
                <a:lnTo>
                  <a:pt x="378" y="28"/>
                </a:lnTo>
                <a:lnTo>
                  <a:pt x="379" y="28"/>
                </a:lnTo>
                <a:lnTo>
                  <a:pt x="380" y="29"/>
                </a:lnTo>
                <a:lnTo>
                  <a:pt x="381" y="29"/>
                </a:lnTo>
                <a:lnTo>
                  <a:pt x="382" y="30"/>
                </a:lnTo>
                <a:lnTo>
                  <a:pt x="383" y="30"/>
                </a:lnTo>
                <a:lnTo>
                  <a:pt x="384" y="32"/>
                </a:lnTo>
                <a:lnTo>
                  <a:pt x="386" y="32"/>
                </a:lnTo>
                <a:lnTo>
                  <a:pt x="387" y="32"/>
                </a:lnTo>
                <a:lnTo>
                  <a:pt x="388" y="33"/>
                </a:lnTo>
                <a:lnTo>
                  <a:pt x="389" y="33"/>
                </a:lnTo>
                <a:lnTo>
                  <a:pt x="390" y="33"/>
                </a:lnTo>
                <a:lnTo>
                  <a:pt x="391" y="33"/>
                </a:lnTo>
                <a:lnTo>
                  <a:pt x="393" y="33"/>
                </a:lnTo>
                <a:lnTo>
                  <a:pt x="394" y="33"/>
                </a:lnTo>
                <a:lnTo>
                  <a:pt x="395" y="33"/>
                </a:lnTo>
                <a:lnTo>
                  <a:pt x="396" y="33"/>
                </a:lnTo>
                <a:lnTo>
                  <a:pt x="397" y="34"/>
                </a:lnTo>
                <a:lnTo>
                  <a:pt x="398" y="34"/>
                </a:lnTo>
                <a:lnTo>
                  <a:pt x="400" y="34"/>
                </a:lnTo>
                <a:lnTo>
                  <a:pt x="401" y="34"/>
                </a:lnTo>
                <a:lnTo>
                  <a:pt x="402" y="34"/>
                </a:lnTo>
                <a:lnTo>
                  <a:pt x="403" y="34"/>
                </a:lnTo>
                <a:lnTo>
                  <a:pt x="404" y="35"/>
                </a:lnTo>
                <a:lnTo>
                  <a:pt x="405" y="35"/>
                </a:lnTo>
                <a:lnTo>
                  <a:pt x="406" y="35"/>
                </a:lnTo>
                <a:lnTo>
                  <a:pt x="408" y="36"/>
                </a:lnTo>
                <a:lnTo>
                  <a:pt x="409" y="36"/>
                </a:lnTo>
                <a:lnTo>
                  <a:pt x="410" y="36"/>
                </a:lnTo>
                <a:lnTo>
                  <a:pt x="411" y="36"/>
                </a:lnTo>
                <a:lnTo>
                  <a:pt x="412" y="37"/>
                </a:lnTo>
                <a:lnTo>
                  <a:pt x="413" y="37"/>
                </a:lnTo>
                <a:lnTo>
                  <a:pt x="415" y="39"/>
                </a:lnTo>
                <a:lnTo>
                  <a:pt x="416" y="39"/>
                </a:lnTo>
                <a:lnTo>
                  <a:pt x="417" y="39"/>
                </a:lnTo>
                <a:lnTo>
                  <a:pt x="418" y="40"/>
                </a:lnTo>
                <a:lnTo>
                  <a:pt x="419" y="40"/>
                </a:lnTo>
                <a:lnTo>
                  <a:pt x="420" y="41"/>
                </a:lnTo>
                <a:lnTo>
                  <a:pt x="422" y="41"/>
                </a:lnTo>
                <a:lnTo>
                  <a:pt x="423" y="42"/>
                </a:lnTo>
                <a:lnTo>
                  <a:pt x="424" y="43"/>
                </a:lnTo>
                <a:lnTo>
                  <a:pt x="425" y="43"/>
                </a:lnTo>
                <a:lnTo>
                  <a:pt x="426" y="44"/>
                </a:lnTo>
                <a:lnTo>
                  <a:pt x="427" y="46"/>
                </a:lnTo>
                <a:lnTo>
                  <a:pt x="429" y="46"/>
                </a:lnTo>
                <a:lnTo>
                  <a:pt x="430" y="47"/>
                </a:lnTo>
                <a:lnTo>
                  <a:pt x="431" y="48"/>
                </a:lnTo>
                <a:lnTo>
                  <a:pt x="432" y="48"/>
                </a:lnTo>
                <a:lnTo>
                  <a:pt x="433" y="49"/>
                </a:lnTo>
                <a:lnTo>
                  <a:pt x="434" y="50"/>
                </a:lnTo>
                <a:lnTo>
                  <a:pt x="435" y="51"/>
                </a:lnTo>
                <a:lnTo>
                  <a:pt x="437" y="51"/>
                </a:lnTo>
                <a:lnTo>
                  <a:pt x="438" y="52"/>
                </a:lnTo>
                <a:lnTo>
                  <a:pt x="439" y="52"/>
                </a:lnTo>
                <a:lnTo>
                  <a:pt x="440" y="54"/>
                </a:lnTo>
                <a:lnTo>
                  <a:pt x="441" y="54"/>
                </a:lnTo>
                <a:lnTo>
                  <a:pt x="442" y="54"/>
                </a:lnTo>
                <a:lnTo>
                  <a:pt x="444" y="55"/>
                </a:lnTo>
                <a:lnTo>
                  <a:pt x="445" y="55"/>
                </a:lnTo>
                <a:lnTo>
                  <a:pt x="446" y="55"/>
                </a:lnTo>
                <a:lnTo>
                  <a:pt x="447" y="55"/>
                </a:lnTo>
                <a:lnTo>
                  <a:pt x="448" y="55"/>
                </a:lnTo>
                <a:lnTo>
                  <a:pt x="449" y="55"/>
                </a:lnTo>
                <a:lnTo>
                  <a:pt x="451" y="55"/>
                </a:lnTo>
                <a:lnTo>
                  <a:pt x="452" y="55"/>
                </a:lnTo>
                <a:lnTo>
                  <a:pt x="453" y="55"/>
                </a:lnTo>
                <a:lnTo>
                  <a:pt x="454" y="54"/>
                </a:lnTo>
                <a:lnTo>
                  <a:pt x="455" y="54"/>
                </a:lnTo>
                <a:lnTo>
                  <a:pt x="456" y="54"/>
                </a:lnTo>
                <a:lnTo>
                  <a:pt x="457" y="54"/>
                </a:lnTo>
                <a:lnTo>
                  <a:pt x="459" y="54"/>
                </a:lnTo>
                <a:lnTo>
                  <a:pt x="460" y="54"/>
                </a:lnTo>
                <a:lnTo>
                  <a:pt x="461" y="54"/>
                </a:lnTo>
                <a:lnTo>
                  <a:pt x="462" y="54"/>
                </a:lnTo>
                <a:lnTo>
                  <a:pt x="463" y="55"/>
                </a:lnTo>
                <a:lnTo>
                  <a:pt x="464" y="55"/>
                </a:lnTo>
                <a:lnTo>
                  <a:pt x="466" y="55"/>
                </a:lnTo>
                <a:lnTo>
                  <a:pt x="467" y="56"/>
                </a:lnTo>
                <a:lnTo>
                  <a:pt x="468" y="56"/>
                </a:lnTo>
                <a:lnTo>
                  <a:pt x="469" y="57"/>
                </a:lnTo>
                <a:lnTo>
                  <a:pt x="470" y="58"/>
                </a:lnTo>
                <a:lnTo>
                  <a:pt x="471" y="58"/>
                </a:lnTo>
                <a:lnTo>
                  <a:pt x="473" y="59"/>
                </a:lnTo>
                <a:lnTo>
                  <a:pt x="474" y="59"/>
                </a:lnTo>
                <a:lnTo>
                  <a:pt x="475" y="61"/>
                </a:lnTo>
                <a:lnTo>
                  <a:pt x="476" y="61"/>
                </a:lnTo>
                <a:lnTo>
                  <a:pt x="477" y="62"/>
                </a:lnTo>
                <a:lnTo>
                  <a:pt x="478" y="62"/>
                </a:lnTo>
                <a:lnTo>
                  <a:pt x="479" y="63"/>
                </a:lnTo>
                <a:lnTo>
                  <a:pt x="481" y="63"/>
                </a:lnTo>
                <a:lnTo>
                  <a:pt x="482" y="63"/>
                </a:lnTo>
                <a:lnTo>
                  <a:pt x="483" y="63"/>
                </a:lnTo>
                <a:lnTo>
                  <a:pt x="484" y="63"/>
                </a:lnTo>
                <a:lnTo>
                  <a:pt x="485" y="64"/>
                </a:lnTo>
                <a:lnTo>
                  <a:pt x="486" y="64"/>
                </a:lnTo>
                <a:lnTo>
                  <a:pt x="488" y="64"/>
                </a:lnTo>
                <a:lnTo>
                  <a:pt x="489" y="64"/>
                </a:lnTo>
                <a:lnTo>
                  <a:pt x="490" y="64"/>
                </a:lnTo>
                <a:lnTo>
                  <a:pt x="491" y="64"/>
                </a:lnTo>
                <a:lnTo>
                  <a:pt x="492" y="65"/>
                </a:lnTo>
                <a:lnTo>
                  <a:pt x="493" y="65"/>
                </a:lnTo>
                <a:lnTo>
                  <a:pt x="495" y="65"/>
                </a:lnTo>
                <a:lnTo>
                  <a:pt x="496" y="66"/>
                </a:lnTo>
                <a:lnTo>
                  <a:pt x="497" y="66"/>
                </a:lnTo>
                <a:lnTo>
                  <a:pt x="498" y="68"/>
                </a:lnTo>
                <a:lnTo>
                  <a:pt x="499" y="68"/>
                </a:lnTo>
                <a:lnTo>
                  <a:pt x="500" y="69"/>
                </a:lnTo>
                <a:lnTo>
                  <a:pt x="502" y="69"/>
                </a:lnTo>
                <a:lnTo>
                  <a:pt x="503" y="69"/>
                </a:lnTo>
                <a:lnTo>
                  <a:pt x="504" y="70"/>
                </a:lnTo>
                <a:lnTo>
                  <a:pt x="505" y="70"/>
                </a:lnTo>
                <a:lnTo>
                  <a:pt x="506" y="71"/>
                </a:lnTo>
                <a:lnTo>
                  <a:pt x="507" y="71"/>
                </a:lnTo>
                <a:lnTo>
                  <a:pt x="508" y="71"/>
                </a:lnTo>
                <a:lnTo>
                  <a:pt x="510" y="72"/>
                </a:lnTo>
                <a:lnTo>
                  <a:pt x="511" y="72"/>
                </a:lnTo>
                <a:lnTo>
                  <a:pt x="512" y="72"/>
                </a:lnTo>
                <a:lnTo>
                  <a:pt x="513" y="72"/>
                </a:lnTo>
                <a:lnTo>
                  <a:pt x="514" y="73"/>
                </a:lnTo>
                <a:lnTo>
                  <a:pt x="515" y="73"/>
                </a:lnTo>
                <a:lnTo>
                  <a:pt x="517" y="73"/>
                </a:lnTo>
                <a:lnTo>
                  <a:pt x="518" y="73"/>
                </a:lnTo>
                <a:lnTo>
                  <a:pt x="519" y="73"/>
                </a:lnTo>
                <a:lnTo>
                  <a:pt x="520" y="73"/>
                </a:lnTo>
                <a:lnTo>
                  <a:pt x="521" y="73"/>
                </a:lnTo>
                <a:lnTo>
                  <a:pt x="522" y="73"/>
                </a:lnTo>
                <a:lnTo>
                  <a:pt x="524" y="73"/>
                </a:lnTo>
                <a:lnTo>
                  <a:pt x="525" y="73"/>
                </a:lnTo>
                <a:lnTo>
                  <a:pt x="526" y="73"/>
                </a:lnTo>
                <a:lnTo>
                  <a:pt x="527" y="73"/>
                </a:lnTo>
                <a:lnTo>
                  <a:pt x="528" y="75"/>
                </a:lnTo>
                <a:lnTo>
                  <a:pt x="529" y="75"/>
                </a:lnTo>
                <a:lnTo>
                  <a:pt x="530" y="75"/>
                </a:lnTo>
                <a:lnTo>
                  <a:pt x="532" y="75"/>
                </a:lnTo>
                <a:lnTo>
                  <a:pt x="533" y="75"/>
                </a:lnTo>
                <a:lnTo>
                  <a:pt x="534" y="76"/>
                </a:lnTo>
                <a:lnTo>
                  <a:pt x="535" y="76"/>
                </a:lnTo>
                <a:lnTo>
                  <a:pt x="536" y="76"/>
                </a:lnTo>
                <a:lnTo>
                  <a:pt x="537" y="76"/>
                </a:lnTo>
                <a:lnTo>
                  <a:pt x="539" y="77"/>
                </a:lnTo>
                <a:lnTo>
                  <a:pt x="540" y="77"/>
                </a:lnTo>
                <a:lnTo>
                  <a:pt x="541" y="78"/>
                </a:lnTo>
                <a:lnTo>
                  <a:pt x="542" y="78"/>
                </a:lnTo>
                <a:lnTo>
                  <a:pt x="543" y="78"/>
                </a:lnTo>
                <a:lnTo>
                  <a:pt x="544" y="79"/>
                </a:lnTo>
                <a:lnTo>
                  <a:pt x="546" y="79"/>
                </a:lnTo>
                <a:lnTo>
                  <a:pt x="547" y="80"/>
                </a:lnTo>
                <a:lnTo>
                  <a:pt x="548" y="82"/>
                </a:lnTo>
                <a:lnTo>
                  <a:pt x="549" y="82"/>
                </a:lnTo>
                <a:lnTo>
                  <a:pt x="550" y="83"/>
                </a:lnTo>
                <a:lnTo>
                  <a:pt x="551" y="83"/>
                </a:lnTo>
                <a:lnTo>
                  <a:pt x="553" y="84"/>
                </a:lnTo>
                <a:lnTo>
                  <a:pt x="554" y="85"/>
                </a:lnTo>
                <a:lnTo>
                  <a:pt x="555" y="85"/>
                </a:lnTo>
                <a:lnTo>
                  <a:pt x="556" y="85"/>
                </a:lnTo>
                <a:lnTo>
                  <a:pt x="557" y="85"/>
                </a:lnTo>
                <a:lnTo>
                  <a:pt x="558" y="85"/>
                </a:lnTo>
                <a:lnTo>
                  <a:pt x="559" y="86"/>
                </a:lnTo>
                <a:lnTo>
                  <a:pt x="561" y="86"/>
                </a:lnTo>
                <a:lnTo>
                  <a:pt x="562" y="86"/>
                </a:lnTo>
                <a:lnTo>
                  <a:pt x="563" y="87"/>
                </a:lnTo>
                <a:lnTo>
                  <a:pt x="564" y="87"/>
                </a:lnTo>
                <a:lnTo>
                  <a:pt x="565" y="87"/>
                </a:lnTo>
                <a:lnTo>
                  <a:pt x="566" y="87"/>
                </a:lnTo>
                <a:lnTo>
                  <a:pt x="568" y="87"/>
                </a:lnTo>
                <a:lnTo>
                  <a:pt x="569" y="87"/>
                </a:lnTo>
                <a:lnTo>
                  <a:pt x="570" y="87"/>
                </a:lnTo>
                <a:lnTo>
                  <a:pt x="571" y="87"/>
                </a:lnTo>
                <a:lnTo>
                  <a:pt x="572" y="87"/>
                </a:lnTo>
                <a:lnTo>
                  <a:pt x="573" y="87"/>
                </a:lnTo>
                <a:lnTo>
                  <a:pt x="575" y="87"/>
                </a:lnTo>
                <a:lnTo>
                  <a:pt x="576" y="87"/>
                </a:lnTo>
                <a:lnTo>
                  <a:pt x="577" y="87"/>
                </a:lnTo>
                <a:lnTo>
                  <a:pt x="578" y="87"/>
                </a:lnTo>
                <a:lnTo>
                  <a:pt x="579" y="86"/>
                </a:lnTo>
                <a:lnTo>
                  <a:pt x="580" y="86"/>
                </a:lnTo>
                <a:lnTo>
                  <a:pt x="581" y="86"/>
                </a:lnTo>
                <a:lnTo>
                  <a:pt x="583" y="86"/>
                </a:lnTo>
                <a:lnTo>
                  <a:pt x="584" y="86"/>
                </a:lnTo>
                <a:lnTo>
                  <a:pt x="585" y="86"/>
                </a:lnTo>
                <a:lnTo>
                  <a:pt x="586" y="85"/>
                </a:lnTo>
                <a:lnTo>
                  <a:pt x="587" y="85"/>
                </a:lnTo>
                <a:lnTo>
                  <a:pt x="588" y="85"/>
                </a:lnTo>
                <a:lnTo>
                  <a:pt x="590" y="85"/>
                </a:lnTo>
                <a:lnTo>
                  <a:pt x="591" y="85"/>
                </a:lnTo>
                <a:lnTo>
                  <a:pt x="592" y="85"/>
                </a:lnTo>
                <a:lnTo>
                  <a:pt x="593" y="85"/>
                </a:lnTo>
                <a:lnTo>
                  <a:pt x="594" y="85"/>
                </a:lnTo>
                <a:lnTo>
                  <a:pt x="595" y="86"/>
                </a:lnTo>
                <a:lnTo>
                  <a:pt x="597" y="86"/>
                </a:lnTo>
                <a:lnTo>
                  <a:pt x="598" y="86"/>
                </a:lnTo>
                <a:lnTo>
                  <a:pt x="599" y="87"/>
                </a:lnTo>
                <a:lnTo>
                  <a:pt x="600" y="87"/>
                </a:lnTo>
                <a:lnTo>
                  <a:pt x="601" y="87"/>
                </a:lnTo>
                <a:lnTo>
                  <a:pt x="602" y="88"/>
                </a:lnTo>
                <a:lnTo>
                  <a:pt x="603" y="88"/>
                </a:lnTo>
                <a:lnTo>
                  <a:pt x="605" y="88"/>
                </a:lnTo>
                <a:lnTo>
                  <a:pt x="606" y="90"/>
                </a:lnTo>
                <a:lnTo>
                  <a:pt x="607" y="90"/>
                </a:lnTo>
                <a:lnTo>
                  <a:pt x="608" y="90"/>
                </a:lnTo>
                <a:lnTo>
                  <a:pt x="609" y="91"/>
                </a:lnTo>
                <a:lnTo>
                  <a:pt x="610" y="91"/>
                </a:lnTo>
                <a:lnTo>
                  <a:pt x="612" y="91"/>
                </a:lnTo>
                <a:lnTo>
                  <a:pt x="613" y="91"/>
                </a:lnTo>
                <a:lnTo>
                  <a:pt x="614" y="91"/>
                </a:lnTo>
                <a:lnTo>
                  <a:pt x="615" y="91"/>
                </a:lnTo>
                <a:lnTo>
                  <a:pt x="616" y="91"/>
                </a:lnTo>
                <a:lnTo>
                  <a:pt x="617" y="91"/>
                </a:lnTo>
                <a:lnTo>
                  <a:pt x="619" y="91"/>
                </a:lnTo>
                <a:lnTo>
                  <a:pt x="620" y="91"/>
                </a:lnTo>
                <a:lnTo>
                  <a:pt x="621" y="91"/>
                </a:lnTo>
                <a:lnTo>
                  <a:pt x="622" y="91"/>
                </a:lnTo>
                <a:lnTo>
                  <a:pt x="623" y="91"/>
                </a:lnTo>
                <a:lnTo>
                  <a:pt x="624" y="91"/>
                </a:lnTo>
                <a:lnTo>
                  <a:pt x="626" y="90"/>
                </a:lnTo>
                <a:lnTo>
                  <a:pt x="627" y="90"/>
                </a:lnTo>
                <a:lnTo>
                  <a:pt x="628" y="90"/>
                </a:lnTo>
                <a:lnTo>
                  <a:pt x="629" y="90"/>
                </a:lnTo>
                <a:lnTo>
                  <a:pt x="630" y="90"/>
                </a:lnTo>
                <a:lnTo>
                  <a:pt x="631" y="90"/>
                </a:lnTo>
                <a:lnTo>
                  <a:pt x="632" y="90"/>
                </a:lnTo>
                <a:lnTo>
                  <a:pt x="634" y="90"/>
                </a:lnTo>
                <a:lnTo>
                  <a:pt x="635" y="90"/>
                </a:lnTo>
                <a:lnTo>
                  <a:pt x="636" y="91"/>
                </a:lnTo>
                <a:lnTo>
                  <a:pt x="637" y="91"/>
                </a:lnTo>
                <a:lnTo>
                  <a:pt x="638" y="91"/>
                </a:lnTo>
              </a:path>
            </a:pathLst>
          </a:custGeom>
          <a:noFill/>
          <a:ln w="25400">
            <a:solidFill>
              <a:srgbClr val="008000"/>
            </a:solidFill>
            <a:prstDash val="solid"/>
            <a:round/>
            <a:headEnd/>
            <a:tailEnd/>
          </a:ln>
        </p:spPr>
        <p:txBody>
          <a:bodyPr/>
          <a:lstStyle/>
          <a:p>
            <a:endParaRPr lang="zh-CN" altLang="en-US"/>
          </a:p>
        </p:txBody>
      </p:sp>
      <p:sp>
        <p:nvSpPr>
          <p:cNvPr id="1301947" name="Rectangle 443"/>
          <p:cNvSpPr>
            <a:spLocks noChangeArrowheads="1"/>
          </p:cNvSpPr>
          <p:nvPr/>
        </p:nvSpPr>
        <p:spPr bwMode="auto">
          <a:xfrm>
            <a:off x="6934200" y="3003550"/>
            <a:ext cx="271463" cy="182563"/>
          </a:xfrm>
          <a:prstGeom prst="rect">
            <a:avLst/>
          </a:prstGeom>
          <a:noFill/>
          <a:ln w="25400">
            <a:noFill/>
            <a:miter lim="800000"/>
            <a:headEnd/>
            <a:tailEnd/>
          </a:ln>
        </p:spPr>
        <p:txBody>
          <a:bodyPr wrap="none" lIns="0" tIns="0" rIns="0" bIns="0">
            <a:spAutoFit/>
          </a:bodyPr>
          <a:lstStyle/>
          <a:p>
            <a:r>
              <a:rPr kumimoji="1" lang="en-US" altLang="zh-CN" sz="1200"/>
              <a:t>FT8</a:t>
            </a:r>
            <a:endParaRPr kumimoji="1" lang="en-US" altLang="zh-CN" sz="1200">
              <a:latin typeface="Times New Roman" pitchFamily="18" charset="0"/>
            </a:endParaRPr>
          </a:p>
        </p:txBody>
      </p:sp>
      <p:sp>
        <p:nvSpPr>
          <p:cNvPr id="1301948" name="Rectangle 444"/>
          <p:cNvSpPr>
            <a:spLocks noChangeArrowheads="1"/>
          </p:cNvSpPr>
          <p:nvPr/>
        </p:nvSpPr>
        <p:spPr bwMode="auto">
          <a:xfrm>
            <a:off x="7594600" y="2978150"/>
            <a:ext cx="150813" cy="30163"/>
          </a:xfrm>
          <a:prstGeom prst="rect">
            <a:avLst/>
          </a:prstGeom>
          <a:noFill/>
          <a:ln w="25400">
            <a:noFill/>
            <a:miter lim="800000"/>
            <a:headEnd/>
            <a:tailEnd/>
          </a:ln>
        </p:spPr>
        <p:txBody>
          <a:bodyPr wrap="none" lIns="0" tIns="0" rIns="0" bIns="0">
            <a:spAutoFit/>
          </a:bodyPr>
          <a:lstStyle/>
          <a:p>
            <a:r>
              <a:rPr kumimoji="1" lang="en-US" altLang="zh-CN" sz="200">
                <a:latin typeface="Small Fonts" charset="0"/>
              </a:rPr>
              <a:t>Electrode: FT8</a:t>
            </a:r>
            <a:endParaRPr kumimoji="1" lang="en-US" altLang="zh-CN" sz="2400">
              <a:latin typeface="Times New Roman" pitchFamily="18" charset="0"/>
            </a:endParaRPr>
          </a:p>
        </p:txBody>
      </p:sp>
      <p:sp>
        <p:nvSpPr>
          <p:cNvPr id="1301949" name="Line 445"/>
          <p:cNvSpPr>
            <a:spLocks noChangeShapeType="1"/>
          </p:cNvSpPr>
          <p:nvPr/>
        </p:nvSpPr>
        <p:spPr bwMode="auto">
          <a:xfrm>
            <a:off x="2503488" y="3378200"/>
            <a:ext cx="1012825" cy="1588"/>
          </a:xfrm>
          <a:prstGeom prst="line">
            <a:avLst/>
          </a:prstGeom>
          <a:noFill/>
          <a:ln w="25400">
            <a:solidFill>
              <a:srgbClr val="400040"/>
            </a:solidFill>
            <a:round/>
            <a:headEnd/>
            <a:tailEnd/>
          </a:ln>
        </p:spPr>
        <p:txBody>
          <a:bodyPr/>
          <a:lstStyle/>
          <a:p>
            <a:endParaRPr lang="zh-CN" altLang="en-US"/>
          </a:p>
        </p:txBody>
      </p:sp>
      <p:sp>
        <p:nvSpPr>
          <p:cNvPr id="1301950" name="Line 446"/>
          <p:cNvSpPr>
            <a:spLocks noChangeShapeType="1"/>
          </p:cNvSpPr>
          <p:nvPr/>
        </p:nvSpPr>
        <p:spPr bwMode="auto">
          <a:xfrm>
            <a:off x="2603500" y="3195638"/>
            <a:ext cx="1588" cy="546100"/>
          </a:xfrm>
          <a:prstGeom prst="line">
            <a:avLst/>
          </a:prstGeom>
          <a:noFill/>
          <a:ln w="25400">
            <a:solidFill>
              <a:srgbClr val="400040"/>
            </a:solidFill>
            <a:round/>
            <a:headEnd/>
            <a:tailEnd/>
          </a:ln>
        </p:spPr>
        <p:txBody>
          <a:bodyPr/>
          <a:lstStyle/>
          <a:p>
            <a:endParaRPr lang="zh-CN" altLang="en-US"/>
          </a:p>
        </p:txBody>
      </p:sp>
      <p:sp>
        <p:nvSpPr>
          <p:cNvPr id="1301951" name="Rectangle 447"/>
          <p:cNvSpPr>
            <a:spLocks noChangeArrowheads="1"/>
          </p:cNvSpPr>
          <p:nvPr/>
        </p:nvSpPr>
        <p:spPr bwMode="auto">
          <a:xfrm>
            <a:off x="3028950" y="3800475"/>
            <a:ext cx="50800" cy="46038"/>
          </a:xfrm>
          <a:prstGeom prst="rect">
            <a:avLst/>
          </a:prstGeom>
          <a:noFill/>
          <a:ln w="25400">
            <a:noFill/>
            <a:miter lim="800000"/>
            <a:headEnd/>
            <a:tailEnd/>
          </a:ln>
        </p:spPr>
        <p:txBody>
          <a:bodyPr wrap="none" lIns="0" tIns="0" rIns="0" bIns="0">
            <a:spAutoFit/>
          </a:bodyPr>
          <a:lstStyle/>
          <a:p>
            <a:r>
              <a:rPr kumimoji="1" lang="en-US" altLang="zh-CN" sz="300"/>
              <a:t>ms</a:t>
            </a:r>
            <a:endParaRPr kumimoji="1" lang="en-US" altLang="zh-CN" sz="2400">
              <a:latin typeface="Times New Roman" pitchFamily="18" charset="0"/>
            </a:endParaRPr>
          </a:p>
        </p:txBody>
      </p:sp>
      <p:sp>
        <p:nvSpPr>
          <p:cNvPr id="1301952" name="Line 448"/>
          <p:cNvSpPr>
            <a:spLocks noChangeShapeType="1"/>
          </p:cNvSpPr>
          <p:nvPr/>
        </p:nvSpPr>
        <p:spPr bwMode="auto">
          <a:xfrm flipV="1">
            <a:off x="2503488" y="3359150"/>
            <a:ext cx="1587" cy="36513"/>
          </a:xfrm>
          <a:prstGeom prst="line">
            <a:avLst/>
          </a:prstGeom>
          <a:noFill/>
          <a:ln w="25400">
            <a:solidFill>
              <a:srgbClr val="400040"/>
            </a:solidFill>
            <a:round/>
            <a:headEnd/>
            <a:tailEnd/>
          </a:ln>
        </p:spPr>
        <p:txBody>
          <a:bodyPr/>
          <a:lstStyle/>
          <a:p>
            <a:endParaRPr lang="zh-CN" altLang="en-US"/>
          </a:p>
        </p:txBody>
      </p:sp>
      <p:sp>
        <p:nvSpPr>
          <p:cNvPr id="1301953" name="Rectangle 449"/>
          <p:cNvSpPr>
            <a:spLocks noChangeArrowheads="1"/>
          </p:cNvSpPr>
          <p:nvPr/>
        </p:nvSpPr>
        <p:spPr bwMode="auto">
          <a:xfrm>
            <a:off x="2460625" y="3397250"/>
            <a:ext cx="106363" cy="46038"/>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1954" name="Line 450"/>
          <p:cNvSpPr>
            <a:spLocks noChangeShapeType="1"/>
          </p:cNvSpPr>
          <p:nvPr/>
        </p:nvSpPr>
        <p:spPr bwMode="auto">
          <a:xfrm flipV="1">
            <a:off x="2603500" y="3359150"/>
            <a:ext cx="1588" cy="36513"/>
          </a:xfrm>
          <a:prstGeom prst="line">
            <a:avLst/>
          </a:prstGeom>
          <a:noFill/>
          <a:ln w="25400">
            <a:solidFill>
              <a:srgbClr val="400040"/>
            </a:solidFill>
            <a:round/>
            <a:headEnd/>
            <a:tailEnd/>
          </a:ln>
        </p:spPr>
        <p:txBody>
          <a:bodyPr/>
          <a:lstStyle/>
          <a:p>
            <a:endParaRPr lang="zh-CN" altLang="en-US"/>
          </a:p>
        </p:txBody>
      </p:sp>
      <p:sp>
        <p:nvSpPr>
          <p:cNvPr id="1301955" name="Rectangle 451"/>
          <p:cNvSpPr>
            <a:spLocks noChangeArrowheads="1"/>
          </p:cNvSpPr>
          <p:nvPr/>
        </p:nvSpPr>
        <p:spPr bwMode="auto">
          <a:xfrm>
            <a:off x="2584450" y="3397250"/>
            <a:ext cx="52388" cy="46038"/>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1956" name="Line 452"/>
          <p:cNvSpPr>
            <a:spLocks noChangeShapeType="1"/>
          </p:cNvSpPr>
          <p:nvPr/>
        </p:nvSpPr>
        <p:spPr bwMode="auto">
          <a:xfrm flipV="1">
            <a:off x="2705100" y="3359150"/>
            <a:ext cx="1588" cy="36513"/>
          </a:xfrm>
          <a:prstGeom prst="line">
            <a:avLst/>
          </a:prstGeom>
          <a:noFill/>
          <a:ln w="25400">
            <a:solidFill>
              <a:srgbClr val="400040"/>
            </a:solidFill>
            <a:round/>
            <a:headEnd/>
            <a:tailEnd/>
          </a:ln>
        </p:spPr>
        <p:txBody>
          <a:bodyPr/>
          <a:lstStyle/>
          <a:p>
            <a:endParaRPr lang="zh-CN" altLang="en-US"/>
          </a:p>
        </p:txBody>
      </p:sp>
      <p:sp>
        <p:nvSpPr>
          <p:cNvPr id="1301957" name="Rectangle 453"/>
          <p:cNvSpPr>
            <a:spLocks noChangeArrowheads="1"/>
          </p:cNvSpPr>
          <p:nvPr/>
        </p:nvSpPr>
        <p:spPr bwMode="auto">
          <a:xfrm>
            <a:off x="2668588" y="3397250"/>
            <a:ext cx="93662" cy="46038"/>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1958" name="Line 454"/>
          <p:cNvSpPr>
            <a:spLocks noChangeShapeType="1"/>
          </p:cNvSpPr>
          <p:nvPr/>
        </p:nvSpPr>
        <p:spPr bwMode="auto">
          <a:xfrm flipV="1">
            <a:off x="2806700" y="3359150"/>
            <a:ext cx="1588" cy="36513"/>
          </a:xfrm>
          <a:prstGeom prst="line">
            <a:avLst/>
          </a:prstGeom>
          <a:noFill/>
          <a:ln w="25400">
            <a:solidFill>
              <a:srgbClr val="400040"/>
            </a:solidFill>
            <a:round/>
            <a:headEnd/>
            <a:tailEnd/>
          </a:ln>
        </p:spPr>
        <p:txBody>
          <a:bodyPr/>
          <a:lstStyle/>
          <a:p>
            <a:endParaRPr lang="zh-CN" altLang="en-US"/>
          </a:p>
        </p:txBody>
      </p:sp>
      <p:sp>
        <p:nvSpPr>
          <p:cNvPr id="1301959" name="Rectangle 455"/>
          <p:cNvSpPr>
            <a:spLocks noChangeArrowheads="1"/>
          </p:cNvSpPr>
          <p:nvPr/>
        </p:nvSpPr>
        <p:spPr bwMode="auto">
          <a:xfrm>
            <a:off x="2770188" y="3397250"/>
            <a:ext cx="93662" cy="46038"/>
          </a:xfrm>
          <a:prstGeom prst="rect">
            <a:avLst/>
          </a:prstGeom>
          <a:noFill/>
          <a:ln w="25400">
            <a:noFill/>
            <a:miter lim="800000"/>
            <a:headEnd/>
            <a:tailEnd/>
          </a:ln>
        </p:spPr>
        <p:txBody>
          <a:bodyPr wrap="none" lIns="0" tIns="0" rIns="0" bIns="0">
            <a:spAutoFit/>
          </a:bodyPr>
          <a:lstStyle/>
          <a:p>
            <a:r>
              <a:rPr kumimoji="1" lang="en-US" altLang="zh-CN" sz="300"/>
              <a:t>200.0</a:t>
            </a:r>
            <a:endParaRPr kumimoji="1" lang="en-US" altLang="zh-CN" sz="2400">
              <a:latin typeface="Times New Roman" pitchFamily="18" charset="0"/>
            </a:endParaRPr>
          </a:p>
        </p:txBody>
      </p:sp>
      <p:sp>
        <p:nvSpPr>
          <p:cNvPr id="1301960" name="Line 456"/>
          <p:cNvSpPr>
            <a:spLocks noChangeShapeType="1"/>
          </p:cNvSpPr>
          <p:nvPr/>
        </p:nvSpPr>
        <p:spPr bwMode="auto">
          <a:xfrm flipV="1">
            <a:off x="2908300" y="3359150"/>
            <a:ext cx="1588" cy="36513"/>
          </a:xfrm>
          <a:prstGeom prst="line">
            <a:avLst/>
          </a:prstGeom>
          <a:noFill/>
          <a:ln w="25400">
            <a:solidFill>
              <a:srgbClr val="400040"/>
            </a:solidFill>
            <a:round/>
            <a:headEnd/>
            <a:tailEnd/>
          </a:ln>
        </p:spPr>
        <p:txBody>
          <a:bodyPr/>
          <a:lstStyle/>
          <a:p>
            <a:endParaRPr lang="zh-CN" altLang="en-US"/>
          </a:p>
        </p:txBody>
      </p:sp>
      <p:sp>
        <p:nvSpPr>
          <p:cNvPr id="1301961" name="Rectangle 457"/>
          <p:cNvSpPr>
            <a:spLocks noChangeArrowheads="1"/>
          </p:cNvSpPr>
          <p:nvPr/>
        </p:nvSpPr>
        <p:spPr bwMode="auto">
          <a:xfrm>
            <a:off x="2871788" y="3397250"/>
            <a:ext cx="93662" cy="46038"/>
          </a:xfrm>
          <a:prstGeom prst="rect">
            <a:avLst/>
          </a:prstGeom>
          <a:noFill/>
          <a:ln w="25400">
            <a:noFill/>
            <a:miter lim="800000"/>
            <a:headEnd/>
            <a:tailEnd/>
          </a:ln>
        </p:spPr>
        <p:txBody>
          <a:bodyPr wrap="none" lIns="0" tIns="0" rIns="0" bIns="0">
            <a:spAutoFit/>
          </a:bodyPr>
          <a:lstStyle/>
          <a:p>
            <a:r>
              <a:rPr kumimoji="1" lang="en-US" altLang="zh-CN" sz="300"/>
              <a:t>300.0</a:t>
            </a:r>
            <a:endParaRPr kumimoji="1" lang="en-US" altLang="zh-CN" sz="2400">
              <a:latin typeface="Times New Roman" pitchFamily="18" charset="0"/>
            </a:endParaRPr>
          </a:p>
        </p:txBody>
      </p:sp>
      <p:sp>
        <p:nvSpPr>
          <p:cNvPr id="1301962" name="Line 458"/>
          <p:cNvSpPr>
            <a:spLocks noChangeShapeType="1"/>
          </p:cNvSpPr>
          <p:nvPr/>
        </p:nvSpPr>
        <p:spPr bwMode="auto">
          <a:xfrm flipV="1">
            <a:off x="3011488" y="3359150"/>
            <a:ext cx="1587" cy="36513"/>
          </a:xfrm>
          <a:prstGeom prst="line">
            <a:avLst/>
          </a:prstGeom>
          <a:noFill/>
          <a:ln w="25400">
            <a:solidFill>
              <a:srgbClr val="400040"/>
            </a:solidFill>
            <a:round/>
            <a:headEnd/>
            <a:tailEnd/>
          </a:ln>
        </p:spPr>
        <p:txBody>
          <a:bodyPr/>
          <a:lstStyle/>
          <a:p>
            <a:endParaRPr lang="zh-CN" altLang="en-US"/>
          </a:p>
        </p:txBody>
      </p:sp>
      <p:sp>
        <p:nvSpPr>
          <p:cNvPr id="1301963" name="Rectangle 459"/>
          <p:cNvSpPr>
            <a:spLocks noChangeArrowheads="1"/>
          </p:cNvSpPr>
          <p:nvPr/>
        </p:nvSpPr>
        <p:spPr bwMode="auto">
          <a:xfrm>
            <a:off x="2973388" y="3397250"/>
            <a:ext cx="93662" cy="46038"/>
          </a:xfrm>
          <a:prstGeom prst="rect">
            <a:avLst/>
          </a:prstGeom>
          <a:noFill/>
          <a:ln w="25400">
            <a:noFill/>
            <a:miter lim="800000"/>
            <a:headEnd/>
            <a:tailEnd/>
          </a:ln>
        </p:spPr>
        <p:txBody>
          <a:bodyPr wrap="none" lIns="0" tIns="0" rIns="0" bIns="0">
            <a:spAutoFit/>
          </a:bodyPr>
          <a:lstStyle/>
          <a:p>
            <a:r>
              <a:rPr kumimoji="1" lang="en-US" altLang="zh-CN" sz="300"/>
              <a:t>400.0</a:t>
            </a:r>
            <a:endParaRPr kumimoji="1" lang="en-US" altLang="zh-CN" sz="2400">
              <a:latin typeface="Times New Roman" pitchFamily="18" charset="0"/>
            </a:endParaRPr>
          </a:p>
        </p:txBody>
      </p:sp>
      <p:sp>
        <p:nvSpPr>
          <p:cNvPr id="1301964" name="Line 460"/>
          <p:cNvSpPr>
            <a:spLocks noChangeShapeType="1"/>
          </p:cNvSpPr>
          <p:nvPr/>
        </p:nvSpPr>
        <p:spPr bwMode="auto">
          <a:xfrm flipV="1">
            <a:off x="3111500" y="3359150"/>
            <a:ext cx="1588" cy="36513"/>
          </a:xfrm>
          <a:prstGeom prst="line">
            <a:avLst/>
          </a:prstGeom>
          <a:noFill/>
          <a:ln w="25400">
            <a:solidFill>
              <a:srgbClr val="400040"/>
            </a:solidFill>
            <a:round/>
            <a:headEnd/>
            <a:tailEnd/>
          </a:ln>
        </p:spPr>
        <p:txBody>
          <a:bodyPr/>
          <a:lstStyle/>
          <a:p>
            <a:endParaRPr lang="zh-CN" altLang="en-US"/>
          </a:p>
        </p:txBody>
      </p:sp>
      <p:sp>
        <p:nvSpPr>
          <p:cNvPr id="1301965" name="Rectangle 461"/>
          <p:cNvSpPr>
            <a:spLocks noChangeArrowheads="1"/>
          </p:cNvSpPr>
          <p:nvPr/>
        </p:nvSpPr>
        <p:spPr bwMode="auto">
          <a:xfrm>
            <a:off x="3074988" y="3397250"/>
            <a:ext cx="93662" cy="46038"/>
          </a:xfrm>
          <a:prstGeom prst="rect">
            <a:avLst/>
          </a:prstGeom>
          <a:noFill/>
          <a:ln w="25400">
            <a:noFill/>
            <a:miter lim="800000"/>
            <a:headEnd/>
            <a:tailEnd/>
          </a:ln>
        </p:spPr>
        <p:txBody>
          <a:bodyPr wrap="none" lIns="0" tIns="0" rIns="0" bIns="0">
            <a:spAutoFit/>
          </a:bodyPr>
          <a:lstStyle/>
          <a:p>
            <a:r>
              <a:rPr kumimoji="1" lang="en-US" altLang="zh-CN" sz="300"/>
              <a:t>500.0</a:t>
            </a:r>
            <a:endParaRPr kumimoji="1" lang="en-US" altLang="zh-CN" sz="2400">
              <a:latin typeface="Times New Roman" pitchFamily="18" charset="0"/>
            </a:endParaRPr>
          </a:p>
        </p:txBody>
      </p:sp>
      <p:sp>
        <p:nvSpPr>
          <p:cNvPr id="1301966" name="Line 462"/>
          <p:cNvSpPr>
            <a:spLocks noChangeShapeType="1"/>
          </p:cNvSpPr>
          <p:nvPr/>
        </p:nvSpPr>
        <p:spPr bwMode="auto">
          <a:xfrm flipV="1">
            <a:off x="3213100" y="3359150"/>
            <a:ext cx="1588" cy="36513"/>
          </a:xfrm>
          <a:prstGeom prst="line">
            <a:avLst/>
          </a:prstGeom>
          <a:noFill/>
          <a:ln w="25400">
            <a:solidFill>
              <a:srgbClr val="400040"/>
            </a:solidFill>
            <a:round/>
            <a:headEnd/>
            <a:tailEnd/>
          </a:ln>
        </p:spPr>
        <p:txBody>
          <a:bodyPr/>
          <a:lstStyle/>
          <a:p>
            <a:endParaRPr lang="zh-CN" altLang="en-US"/>
          </a:p>
        </p:txBody>
      </p:sp>
      <p:sp>
        <p:nvSpPr>
          <p:cNvPr id="1301967" name="Rectangle 463"/>
          <p:cNvSpPr>
            <a:spLocks noChangeArrowheads="1"/>
          </p:cNvSpPr>
          <p:nvPr/>
        </p:nvSpPr>
        <p:spPr bwMode="auto">
          <a:xfrm>
            <a:off x="3176588" y="3397250"/>
            <a:ext cx="93662" cy="46038"/>
          </a:xfrm>
          <a:prstGeom prst="rect">
            <a:avLst/>
          </a:prstGeom>
          <a:noFill/>
          <a:ln w="25400">
            <a:noFill/>
            <a:miter lim="800000"/>
            <a:headEnd/>
            <a:tailEnd/>
          </a:ln>
        </p:spPr>
        <p:txBody>
          <a:bodyPr wrap="none" lIns="0" tIns="0" rIns="0" bIns="0">
            <a:spAutoFit/>
          </a:bodyPr>
          <a:lstStyle/>
          <a:p>
            <a:r>
              <a:rPr kumimoji="1" lang="en-US" altLang="zh-CN" sz="300"/>
              <a:t>600.0</a:t>
            </a:r>
            <a:endParaRPr kumimoji="1" lang="en-US" altLang="zh-CN" sz="2400">
              <a:latin typeface="Times New Roman" pitchFamily="18" charset="0"/>
            </a:endParaRPr>
          </a:p>
        </p:txBody>
      </p:sp>
      <p:sp>
        <p:nvSpPr>
          <p:cNvPr id="1301968" name="Line 464"/>
          <p:cNvSpPr>
            <a:spLocks noChangeShapeType="1"/>
          </p:cNvSpPr>
          <p:nvPr/>
        </p:nvSpPr>
        <p:spPr bwMode="auto">
          <a:xfrm flipV="1">
            <a:off x="3314700" y="3359150"/>
            <a:ext cx="1588" cy="36513"/>
          </a:xfrm>
          <a:prstGeom prst="line">
            <a:avLst/>
          </a:prstGeom>
          <a:noFill/>
          <a:ln w="25400">
            <a:solidFill>
              <a:srgbClr val="400040"/>
            </a:solidFill>
            <a:round/>
            <a:headEnd/>
            <a:tailEnd/>
          </a:ln>
        </p:spPr>
        <p:txBody>
          <a:bodyPr/>
          <a:lstStyle/>
          <a:p>
            <a:endParaRPr lang="zh-CN" altLang="en-US"/>
          </a:p>
        </p:txBody>
      </p:sp>
      <p:sp>
        <p:nvSpPr>
          <p:cNvPr id="1301969" name="Rectangle 465"/>
          <p:cNvSpPr>
            <a:spLocks noChangeArrowheads="1"/>
          </p:cNvSpPr>
          <p:nvPr/>
        </p:nvSpPr>
        <p:spPr bwMode="auto">
          <a:xfrm>
            <a:off x="3278188" y="3397250"/>
            <a:ext cx="93662" cy="46038"/>
          </a:xfrm>
          <a:prstGeom prst="rect">
            <a:avLst/>
          </a:prstGeom>
          <a:noFill/>
          <a:ln w="25400">
            <a:noFill/>
            <a:miter lim="800000"/>
            <a:headEnd/>
            <a:tailEnd/>
          </a:ln>
        </p:spPr>
        <p:txBody>
          <a:bodyPr wrap="none" lIns="0" tIns="0" rIns="0" bIns="0">
            <a:spAutoFit/>
          </a:bodyPr>
          <a:lstStyle/>
          <a:p>
            <a:r>
              <a:rPr kumimoji="1" lang="en-US" altLang="zh-CN" sz="300"/>
              <a:t>700.0</a:t>
            </a:r>
            <a:endParaRPr kumimoji="1" lang="en-US" altLang="zh-CN" sz="2400">
              <a:latin typeface="Times New Roman" pitchFamily="18" charset="0"/>
            </a:endParaRPr>
          </a:p>
        </p:txBody>
      </p:sp>
      <p:sp>
        <p:nvSpPr>
          <p:cNvPr id="1301970" name="Line 466"/>
          <p:cNvSpPr>
            <a:spLocks noChangeShapeType="1"/>
          </p:cNvSpPr>
          <p:nvPr/>
        </p:nvSpPr>
        <p:spPr bwMode="auto">
          <a:xfrm flipV="1">
            <a:off x="3416300" y="3359150"/>
            <a:ext cx="1588" cy="36513"/>
          </a:xfrm>
          <a:prstGeom prst="line">
            <a:avLst/>
          </a:prstGeom>
          <a:noFill/>
          <a:ln w="25400">
            <a:solidFill>
              <a:srgbClr val="400040"/>
            </a:solidFill>
            <a:round/>
            <a:headEnd/>
            <a:tailEnd/>
          </a:ln>
        </p:spPr>
        <p:txBody>
          <a:bodyPr/>
          <a:lstStyle/>
          <a:p>
            <a:endParaRPr lang="zh-CN" altLang="en-US"/>
          </a:p>
        </p:txBody>
      </p:sp>
      <p:sp>
        <p:nvSpPr>
          <p:cNvPr id="1301971" name="Rectangle 467"/>
          <p:cNvSpPr>
            <a:spLocks noChangeArrowheads="1"/>
          </p:cNvSpPr>
          <p:nvPr/>
        </p:nvSpPr>
        <p:spPr bwMode="auto">
          <a:xfrm>
            <a:off x="3378200" y="3397250"/>
            <a:ext cx="93663" cy="46038"/>
          </a:xfrm>
          <a:prstGeom prst="rect">
            <a:avLst/>
          </a:prstGeom>
          <a:noFill/>
          <a:ln w="25400">
            <a:noFill/>
            <a:miter lim="800000"/>
            <a:headEnd/>
            <a:tailEnd/>
          </a:ln>
        </p:spPr>
        <p:txBody>
          <a:bodyPr wrap="none" lIns="0" tIns="0" rIns="0" bIns="0">
            <a:spAutoFit/>
          </a:bodyPr>
          <a:lstStyle/>
          <a:p>
            <a:r>
              <a:rPr kumimoji="1" lang="en-US" altLang="zh-CN" sz="300"/>
              <a:t>800.0</a:t>
            </a:r>
            <a:endParaRPr kumimoji="1" lang="en-US" altLang="zh-CN" sz="2400">
              <a:latin typeface="Times New Roman" pitchFamily="18" charset="0"/>
            </a:endParaRPr>
          </a:p>
        </p:txBody>
      </p:sp>
      <p:sp>
        <p:nvSpPr>
          <p:cNvPr id="1301972" name="Line 468"/>
          <p:cNvSpPr>
            <a:spLocks noChangeShapeType="1"/>
          </p:cNvSpPr>
          <p:nvPr/>
        </p:nvSpPr>
        <p:spPr bwMode="auto">
          <a:xfrm flipV="1">
            <a:off x="3517900" y="3359150"/>
            <a:ext cx="1588" cy="36513"/>
          </a:xfrm>
          <a:prstGeom prst="line">
            <a:avLst/>
          </a:prstGeom>
          <a:noFill/>
          <a:ln w="25400">
            <a:solidFill>
              <a:srgbClr val="400040"/>
            </a:solidFill>
            <a:round/>
            <a:headEnd/>
            <a:tailEnd/>
          </a:ln>
        </p:spPr>
        <p:txBody>
          <a:bodyPr/>
          <a:lstStyle/>
          <a:p>
            <a:endParaRPr lang="zh-CN" altLang="en-US"/>
          </a:p>
        </p:txBody>
      </p:sp>
      <p:sp>
        <p:nvSpPr>
          <p:cNvPr id="1301973" name="Rectangle 469"/>
          <p:cNvSpPr>
            <a:spLocks noChangeArrowheads="1"/>
          </p:cNvSpPr>
          <p:nvPr/>
        </p:nvSpPr>
        <p:spPr bwMode="auto">
          <a:xfrm>
            <a:off x="3481388" y="3397250"/>
            <a:ext cx="93662" cy="46038"/>
          </a:xfrm>
          <a:prstGeom prst="rect">
            <a:avLst/>
          </a:prstGeom>
          <a:noFill/>
          <a:ln w="25400">
            <a:noFill/>
            <a:miter lim="800000"/>
            <a:headEnd/>
            <a:tailEnd/>
          </a:ln>
        </p:spPr>
        <p:txBody>
          <a:bodyPr wrap="none" lIns="0" tIns="0" rIns="0" bIns="0">
            <a:spAutoFit/>
          </a:bodyPr>
          <a:lstStyle/>
          <a:p>
            <a:r>
              <a:rPr kumimoji="1" lang="en-US" altLang="zh-CN" sz="300"/>
              <a:t>900.0</a:t>
            </a:r>
            <a:endParaRPr kumimoji="1" lang="en-US" altLang="zh-CN" sz="2400">
              <a:latin typeface="Times New Roman" pitchFamily="18" charset="0"/>
            </a:endParaRPr>
          </a:p>
        </p:txBody>
      </p:sp>
      <p:sp>
        <p:nvSpPr>
          <p:cNvPr id="1301974" name="Rectangle 470"/>
          <p:cNvSpPr>
            <a:spLocks noChangeArrowheads="1"/>
          </p:cNvSpPr>
          <p:nvPr/>
        </p:nvSpPr>
        <p:spPr bwMode="auto">
          <a:xfrm>
            <a:off x="2378075" y="3451225"/>
            <a:ext cx="46038" cy="46038"/>
          </a:xfrm>
          <a:prstGeom prst="rect">
            <a:avLst/>
          </a:prstGeom>
          <a:noFill/>
          <a:ln w="25400">
            <a:noFill/>
            <a:miter lim="800000"/>
            <a:headEnd/>
            <a:tailEnd/>
          </a:ln>
        </p:spPr>
        <p:txBody>
          <a:bodyPr wrap="none" lIns="0" tIns="0" rIns="0" bIns="0">
            <a:spAutoFit/>
          </a:bodyPr>
          <a:lstStyle/>
          <a:p>
            <a:r>
              <a:rPr kumimoji="1" lang="en-US" altLang="zh-CN" sz="300"/>
              <a:t>uV</a:t>
            </a:r>
            <a:endParaRPr kumimoji="1" lang="en-US" altLang="zh-CN" sz="2400">
              <a:latin typeface="Times New Roman" pitchFamily="18" charset="0"/>
            </a:endParaRPr>
          </a:p>
        </p:txBody>
      </p:sp>
      <p:sp>
        <p:nvSpPr>
          <p:cNvPr id="1301975" name="Line 471"/>
          <p:cNvSpPr>
            <a:spLocks noChangeShapeType="1"/>
          </p:cNvSpPr>
          <p:nvPr/>
        </p:nvSpPr>
        <p:spPr bwMode="auto">
          <a:xfrm flipH="1">
            <a:off x="2587625" y="3378200"/>
            <a:ext cx="33338" cy="1588"/>
          </a:xfrm>
          <a:prstGeom prst="line">
            <a:avLst/>
          </a:prstGeom>
          <a:noFill/>
          <a:ln w="25400">
            <a:solidFill>
              <a:srgbClr val="400040"/>
            </a:solidFill>
            <a:round/>
            <a:headEnd/>
            <a:tailEnd/>
          </a:ln>
        </p:spPr>
        <p:txBody>
          <a:bodyPr/>
          <a:lstStyle/>
          <a:p>
            <a:endParaRPr lang="zh-CN" altLang="en-US"/>
          </a:p>
        </p:txBody>
      </p:sp>
      <p:sp>
        <p:nvSpPr>
          <p:cNvPr id="1301976" name="Rectangle 472"/>
          <p:cNvSpPr>
            <a:spLocks noChangeArrowheads="1"/>
          </p:cNvSpPr>
          <p:nvPr/>
        </p:nvSpPr>
        <p:spPr bwMode="auto">
          <a:xfrm>
            <a:off x="2543175" y="3360738"/>
            <a:ext cx="52388" cy="46037"/>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1977" name="Line 473"/>
          <p:cNvSpPr>
            <a:spLocks noChangeShapeType="1"/>
          </p:cNvSpPr>
          <p:nvPr/>
        </p:nvSpPr>
        <p:spPr bwMode="auto">
          <a:xfrm flipH="1">
            <a:off x="2587625" y="3287713"/>
            <a:ext cx="33338" cy="1587"/>
          </a:xfrm>
          <a:prstGeom prst="line">
            <a:avLst/>
          </a:prstGeom>
          <a:noFill/>
          <a:ln w="25400">
            <a:solidFill>
              <a:srgbClr val="400040"/>
            </a:solidFill>
            <a:round/>
            <a:headEnd/>
            <a:tailEnd/>
          </a:ln>
        </p:spPr>
        <p:txBody>
          <a:bodyPr/>
          <a:lstStyle/>
          <a:p>
            <a:endParaRPr lang="zh-CN" altLang="en-US"/>
          </a:p>
        </p:txBody>
      </p:sp>
      <p:sp>
        <p:nvSpPr>
          <p:cNvPr id="1301978" name="Rectangle 474"/>
          <p:cNvSpPr>
            <a:spLocks noChangeArrowheads="1"/>
          </p:cNvSpPr>
          <p:nvPr/>
        </p:nvSpPr>
        <p:spPr bwMode="auto">
          <a:xfrm>
            <a:off x="2532063" y="3271838"/>
            <a:ext cx="65087" cy="46037"/>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1979" name="Line 475"/>
          <p:cNvSpPr>
            <a:spLocks noChangeShapeType="1"/>
          </p:cNvSpPr>
          <p:nvPr/>
        </p:nvSpPr>
        <p:spPr bwMode="auto">
          <a:xfrm flipH="1">
            <a:off x="2587625" y="3195638"/>
            <a:ext cx="33338" cy="1587"/>
          </a:xfrm>
          <a:prstGeom prst="line">
            <a:avLst/>
          </a:prstGeom>
          <a:noFill/>
          <a:ln w="25400">
            <a:solidFill>
              <a:srgbClr val="400040"/>
            </a:solidFill>
            <a:round/>
            <a:headEnd/>
            <a:tailEnd/>
          </a:ln>
        </p:spPr>
        <p:txBody>
          <a:bodyPr/>
          <a:lstStyle/>
          <a:p>
            <a:endParaRPr lang="zh-CN" altLang="en-US"/>
          </a:p>
        </p:txBody>
      </p:sp>
      <p:sp>
        <p:nvSpPr>
          <p:cNvPr id="1301980" name="Rectangle 476"/>
          <p:cNvSpPr>
            <a:spLocks noChangeArrowheads="1"/>
          </p:cNvSpPr>
          <p:nvPr/>
        </p:nvSpPr>
        <p:spPr bwMode="auto">
          <a:xfrm>
            <a:off x="2532063" y="3179763"/>
            <a:ext cx="65087" cy="46037"/>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1981" name="Line 477"/>
          <p:cNvSpPr>
            <a:spLocks noChangeShapeType="1"/>
          </p:cNvSpPr>
          <p:nvPr/>
        </p:nvSpPr>
        <p:spPr bwMode="auto">
          <a:xfrm flipH="1">
            <a:off x="2587625" y="3470275"/>
            <a:ext cx="33338" cy="1588"/>
          </a:xfrm>
          <a:prstGeom prst="line">
            <a:avLst/>
          </a:prstGeom>
          <a:noFill/>
          <a:ln w="25400">
            <a:solidFill>
              <a:srgbClr val="400040"/>
            </a:solidFill>
            <a:round/>
            <a:headEnd/>
            <a:tailEnd/>
          </a:ln>
        </p:spPr>
        <p:txBody>
          <a:bodyPr/>
          <a:lstStyle/>
          <a:p>
            <a:endParaRPr lang="zh-CN" altLang="en-US"/>
          </a:p>
        </p:txBody>
      </p:sp>
      <p:sp>
        <p:nvSpPr>
          <p:cNvPr id="1301982" name="Rectangle 478"/>
          <p:cNvSpPr>
            <a:spLocks noChangeArrowheads="1"/>
          </p:cNvSpPr>
          <p:nvPr/>
        </p:nvSpPr>
        <p:spPr bwMode="auto">
          <a:xfrm>
            <a:off x="2543175" y="3452813"/>
            <a:ext cx="52388" cy="46037"/>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1983" name="Line 479"/>
          <p:cNvSpPr>
            <a:spLocks noChangeShapeType="1"/>
          </p:cNvSpPr>
          <p:nvPr/>
        </p:nvSpPr>
        <p:spPr bwMode="auto">
          <a:xfrm flipH="1">
            <a:off x="2587625" y="3559175"/>
            <a:ext cx="33338" cy="1588"/>
          </a:xfrm>
          <a:prstGeom prst="line">
            <a:avLst/>
          </a:prstGeom>
          <a:noFill/>
          <a:ln w="25400">
            <a:solidFill>
              <a:srgbClr val="400040"/>
            </a:solidFill>
            <a:round/>
            <a:headEnd/>
            <a:tailEnd/>
          </a:ln>
        </p:spPr>
        <p:txBody>
          <a:bodyPr/>
          <a:lstStyle/>
          <a:p>
            <a:endParaRPr lang="zh-CN" altLang="en-US"/>
          </a:p>
        </p:txBody>
      </p:sp>
      <p:sp>
        <p:nvSpPr>
          <p:cNvPr id="1301984" name="Rectangle 480"/>
          <p:cNvSpPr>
            <a:spLocks noChangeArrowheads="1"/>
          </p:cNvSpPr>
          <p:nvPr/>
        </p:nvSpPr>
        <p:spPr bwMode="auto">
          <a:xfrm>
            <a:off x="2543175" y="3543300"/>
            <a:ext cx="52388" cy="46038"/>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1985" name="Line 481"/>
          <p:cNvSpPr>
            <a:spLocks noChangeShapeType="1"/>
          </p:cNvSpPr>
          <p:nvPr/>
        </p:nvSpPr>
        <p:spPr bwMode="auto">
          <a:xfrm flipH="1">
            <a:off x="2587625" y="3651250"/>
            <a:ext cx="33338" cy="1588"/>
          </a:xfrm>
          <a:prstGeom prst="line">
            <a:avLst/>
          </a:prstGeom>
          <a:noFill/>
          <a:ln w="25400">
            <a:solidFill>
              <a:srgbClr val="400040"/>
            </a:solidFill>
            <a:round/>
            <a:headEnd/>
            <a:tailEnd/>
          </a:ln>
        </p:spPr>
        <p:txBody>
          <a:bodyPr/>
          <a:lstStyle/>
          <a:p>
            <a:endParaRPr lang="zh-CN" altLang="en-US"/>
          </a:p>
        </p:txBody>
      </p:sp>
      <p:sp>
        <p:nvSpPr>
          <p:cNvPr id="1301986" name="Rectangle 482"/>
          <p:cNvSpPr>
            <a:spLocks noChangeArrowheads="1"/>
          </p:cNvSpPr>
          <p:nvPr/>
        </p:nvSpPr>
        <p:spPr bwMode="auto">
          <a:xfrm>
            <a:off x="2543175" y="3635375"/>
            <a:ext cx="52388" cy="46038"/>
          </a:xfrm>
          <a:prstGeom prst="rect">
            <a:avLst/>
          </a:prstGeom>
          <a:noFill/>
          <a:ln w="25400">
            <a:noFill/>
            <a:miter lim="800000"/>
            <a:headEnd/>
            <a:tailEnd/>
          </a:ln>
        </p:spPr>
        <p:txBody>
          <a:bodyPr wrap="none" lIns="0" tIns="0" rIns="0" bIns="0">
            <a:spAutoFit/>
          </a:bodyPr>
          <a:lstStyle/>
          <a:p>
            <a:r>
              <a:rPr kumimoji="1" lang="en-US" altLang="zh-CN" sz="300"/>
              <a:t>7.5</a:t>
            </a:r>
            <a:endParaRPr kumimoji="1" lang="en-US" altLang="zh-CN" sz="2400">
              <a:latin typeface="Times New Roman" pitchFamily="18" charset="0"/>
            </a:endParaRPr>
          </a:p>
        </p:txBody>
      </p:sp>
      <p:sp>
        <p:nvSpPr>
          <p:cNvPr id="1301987" name="Line 483"/>
          <p:cNvSpPr>
            <a:spLocks noChangeShapeType="1"/>
          </p:cNvSpPr>
          <p:nvPr/>
        </p:nvSpPr>
        <p:spPr bwMode="auto">
          <a:xfrm flipH="1">
            <a:off x="2587625" y="3741738"/>
            <a:ext cx="33338" cy="1587"/>
          </a:xfrm>
          <a:prstGeom prst="line">
            <a:avLst/>
          </a:prstGeom>
          <a:noFill/>
          <a:ln w="25400">
            <a:solidFill>
              <a:srgbClr val="400040"/>
            </a:solidFill>
            <a:round/>
            <a:headEnd/>
            <a:tailEnd/>
          </a:ln>
        </p:spPr>
        <p:txBody>
          <a:bodyPr/>
          <a:lstStyle/>
          <a:p>
            <a:endParaRPr lang="zh-CN" altLang="en-US"/>
          </a:p>
        </p:txBody>
      </p:sp>
      <p:sp>
        <p:nvSpPr>
          <p:cNvPr id="1301988" name="Rectangle 484"/>
          <p:cNvSpPr>
            <a:spLocks noChangeArrowheads="1"/>
          </p:cNvSpPr>
          <p:nvPr/>
        </p:nvSpPr>
        <p:spPr bwMode="auto">
          <a:xfrm>
            <a:off x="2527300" y="3725863"/>
            <a:ext cx="73025" cy="46037"/>
          </a:xfrm>
          <a:prstGeom prst="rect">
            <a:avLst/>
          </a:prstGeom>
          <a:noFill/>
          <a:ln w="25400">
            <a:noFill/>
            <a:miter lim="800000"/>
            <a:headEnd/>
            <a:tailEnd/>
          </a:ln>
        </p:spPr>
        <p:txBody>
          <a:bodyPr wrap="none" lIns="0" tIns="0" rIns="0" bIns="0">
            <a:spAutoFit/>
          </a:bodyPr>
          <a:lstStyle/>
          <a:p>
            <a:r>
              <a:rPr kumimoji="1" lang="en-US" altLang="zh-CN" sz="300"/>
              <a:t>10.0</a:t>
            </a:r>
            <a:endParaRPr kumimoji="1" lang="en-US" altLang="zh-CN" sz="2400">
              <a:latin typeface="Times New Roman" pitchFamily="18" charset="0"/>
            </a:endParaRPr>
          </a:p>
        </p:txBody>
      </p:sp>
      <p:sp>
        <p:nvSpPr>
          <p:cNvPr id="1301989" name="Freeform 485"/>
          <p:cNvSpPr>
            <a:spLocks/>
          </p:cNvSpPr>
          <p:nvPr/>
        </p:nvSpPr>
        <p:spPr bwMode="auto">
          <a:xfrm>
            <a:off x="2503488" y="3373438"/>
            <a:ext cx="1012825" cy="293687"/>
          </a:xfrm>
          <a:custGeom>
            <a:avLst/>
            <a:gdLst/>
            <a:ahLst/>
            <a:cxnLst>
              <a:cxn ang="0">
                <a:pos x="9" y="13"/>
              </a:cxn>
              <a:cxn ang="0">
                <a:pos x="19" y="19"/>
              </a:cxn>
              <a:cxn ang="0">
                <a:pos x="30" y="21"/>
              </a:cxn>
              <a:cxn ang="0">
                <a:pos x="40" y="18"/>
              </a:cxn>
              <a:cxn ang="0">
                <a:pos x="51" y="13"/>
              </a:cxn>
              <a:cxn ang="0">
                <a:pos x="61" y="14"/>
              </a:cxn>
              <a:cxn ang="0">
                <a:pos x="72" y="18"/>
              </a:cxn>
              <a:cxn ang="0">
                <a:pos x="82" y="19"/>
              </a:cxn>
              <a:cxn ang="0">
                <a:pos x="92" y="17"/>
              </a:cxn>
              <a:cxn ang="0">
                <a:pos x="103" y="17"/>
              </a:cxn>
              <a:cxn ang="0">
                <a:pos x="113" y="15"/>
              </a:cxn>
              <a:cxn ang="0">
                <a:pos x="124" y="9"/>
              </a:cxn>
              <a:cxn ang="0">
                <a:pos x="134" y="0"/>
              </a:cxn>
              <a:cxn ang="0">
                <a:pos x="145" y="10"/>
              </a:cxn>
              <a:cxn ang="0">
                <a:pos x="155" y="41"/>
              </a:cxn>
              <a:cxn ang="0">
                <a:pos x="165" y="80"/>
              </a:cxn>
              <a:cxn ang="0">
                <a:pos x="176" y="115"/>
              </a:cxn>
              <a:cxn ang="0">
                <a:pos x="186" y="142"/>
              </a:cxn>
              <a:cxn ang="0">
                <a:pos x="197" y="158"/>
              </a:cxn>
              <a:cxn ang="0">
                <a:pos x="207" y="163"/>
              </a:cxn>
              <a:cxn ang="0">
                <a:pos x="218" y="167"/>
              </a:cxn>
              <a:cxn ang="0">
                <a:pos x="228" y="175"/>
              </a:cxn>
              <a:cxn ang="0">
                <a:pos x="238" y="182"/>
              </a:cxn>
              <a:cxn ang="0">
                <a:pos x="249" y="183"/>
              </a:cxn>
              <a:cxn ang="0">
                <a:pos x="259" y="172"/>
              </a:cxn>
              <a:cxn ang="0">
                <a:pos x="270" y="158"/>
              </a:cxn>
              <a:cxn ang="0">
                <a:pos x="280" y="151"/>
              </a:cxn>
              <a:cxn ang="0">
                <a:pos x="291" y="152"/>
              </a:cxn>
              <a:cxn ang="0">
                <a:pos x="301" y="153"/>
              </a:cxn>
              <a:cxn ang="0">
                <a:pos x="311" y="145"/>
              </a:cxn>
              <a:cxn ang="0">
                <a:pos x="322" y="131"/>
              </a:cxn>
              <a:cxn ang="0">
                <a:pos x="332" y="120"/>
              </a:cxn>
              <a:cxn ang="0">
                <a:pos x="343" y="119"/>
              </a:cxn>
              <a:cxn ang="0">
                <a:pos x="353" y="124"/>
              </a:cxn>
              <a:cxn ang="0">
                <a:pos x="364" y="122"/>
              </a:cxn>
              <a:cxn ang="0">
                <a:pos x="374" y="109"/>
              </a:cxn>
              <a:cxn ang="0">
                <a:pos x="384" y="98"/>
              </a:cxn>
              <a:cxn ang="0">
                <a:pos x="395" y="92"/>
              </a:cxn>
              <a:cxn ang="0">
                <a:pos x="405" y="88"/>
              </a:cxn>
              <a:cxn ang="0">
                <a:pos x="416" y="83"/>
              </a:cxn>
              <a:cxn ang="0">
                <a:pos x="426" y="77"/>
              </a:cxn>
              <a:cxn ang="0">
                <a:pos x="437" y="76"/>
              </a:cxn>
              <a:cxn ang="0">
                <a:pos x="447" y="76"/>
              </a:cxn>
              <a:cxn ang="0">
                <a:pos x="457" y="75"/>
              </a:cxn>
              <a:cxn ang="0">
                <a:pos x="468" y="72"/>
              </a:cxn>
              <a:cxn ang="0">
                <a:pos x="478" y="73"/>
              </a:cxn>
              <a:cxn ang="0">
                <a:pos x="489" y="78"/>
              </a:cxn>
              <a:cxn ang="0">
                <a:pos x="499" y="79"/>
              </a:cxn>
              <a:cxn ang="0">
                <a:pos x="510" y="78"/>
              </a:cxn>
              <a:cxn ang="0">
                <a:pos x="520" y="73"/>
              </a:cxn>
              <a:cxn ang="0">
                <a:pos x="530" y="66"/>
              </a:cxn>
              <a:cxn ang="0">
                <a:pos x="541" y="62"/>
              </a:cxn>
              <a:cxn ang="0">
                <a:pos x="551" y="58"/>
              </a:cxn>
              <a:cxn ang="0">
                <a:pos x="562" y="53"/>
              </a:cxn>
              <a:cxn ang="0">
                <a:pos x="572" y="48"/>
              </a:cxn>
              <a:cxn ang="0">
                <a:pos x="583" y="43"/>
              </a:cxn>
              <a:cxn ang="0">
                <a:pos x="593" y="41"/>
              </a:cxn>
              <a:cxn ang="0">
                <a:pos x="603" y="35"/>
              </a:cxn>
              <a:cxn ang="0">
                <a:pos x="614" y="26"/>
              </a:cxn>
              <a:cxn ang="0">
                <a:pos x="624" y="25"/>
              </a:cxn>
              <a:cxn ang="0">
                <a:pos x="635" y="26"/>
              </a:cxn>
            </a:cxnLst>
            <a:rect l="0" t="0" r="r" b="b"/>
            <a:pathLst>
              <a:path w="638" h="185">
                <a:moveTo>
                  <a:pt x="0" y="4"/>
                </a:moveTo>
                <a:lnTo>
                  <a:pt x="1" y="5"/>
                </a:lnTo>
                <a:lnTo>
                  <a:pt x="2" y="6"/>
                </a:lnTo>
                <a:lnTo>
                  <a:pt x="3" y="7"/>
                </a:lnTo>
                <a:lnTo>
                  <a:pt x="4" y="9"/>
                </a:lnTo>
                <a:lnTo>
                  <a:pt x="6" y="10"/>
                </a:lnTo>
                <a:lnTo>
                  <a:pt x="7" y="11"/>
                </a:lnTo>
                <a:lnTo>
                  <a:pt x="8" y="12"/>
                </a:lnTo>
                <a:lnTo>
                  <a:pt x="9" y="13"/>
                </a:lnTo>
                <a:lnTo>
                  <a:pt x="10" y="14"/>
                </a:lnTo>
                <a:lnTo>
                  <a:pt x="11" y="15"/>
                </a:lnTo>
                <a:lnTo>
                  <a:pt x="12" y="15"/>
                </a:lnTo>
                <a:lnTo>
                  <a:pt x="14" y="17"/>
                </a:lnTo>
                <a:lnTo>
                  <a:pt x="15" y="17"/>
                </a:lnTo>
                <a:lnTo>
                  <a:pt x="16" y="18"/>
                </a:lnTo>
                <a:lnTo>
                  <a:pt x="17" y="18"/>
                </a:lnTo>
                <a:lnTo>
                  <a:pt x="18" y="19"/>
                </a:lnTo>
                <a:lnTo>
                  <a:pt x="19" y="19"/>
                </a:lnTo>
                <a:lnTo>
                  <a:pt x="21" y="19"/>
                </a:lnTo>
                <a:lnTo>
                  <a:pt x="22" y="20"/>
                </a:lnTo>
                <a:lnTo>
                  <a:pt x="23" y="20"/>
                </a:lnTo>
                <a:lnTo>
                  <a:pt x="24" y="20"/>
                </a:lnTo>
                <a:lnTo>
                  <a:pt x="25" y="20"/>
                </a:lnTo>
                <a:lnTo>
                  <a:pt x="26" y="20"/>
                </a:lnTo>
                <a:lnTo>
                  <a:pt x="28" y="21"/>
                </a:lnTo>
                <a:lnTo>
                  <a:pt x="29" y="21"/>
                </a:lnTo>
                <a:lnTo>
                  <a:pt x="30" y="21"/>
                </a:lnTo>
                <a:lnTo>
                  <a:pt x="31" y="21"/>
                </a:lnTo>
                <a:lnTo>
                  <a:pt x="32" y="21"/>
                </a:lnTo>
                <a:lnTo>
                  <a:pt x="33" y="21"/>
                </a:lnTo>
                <a:lnTo>
                  <a:pt x="35" y="20"/>
                </a:lnTo>
                <a:lnTo>
                  <a:pt x="36" y="20"/>
                </a:lnTo>
                <a:lnTo>
                  <a:pt x="37" y="20"/>
                </a:lnTo>
                <a:lnTo>
                  <a:pt x="38" y="19"/>
                </a:lnTo>
                <a:lnTo>
                  <a:pt x="39" y="19"/>
                </a:lnTo>
                <a:lnTo>
                  <a:pt x="40" y="18"/>
                </a:lnTo>
                <a:lnTo>
                  <a:pt x="41" y="18"/>
                </a:lnTo>
                <a:lnTo>
                  <a:pt x="43" y="17"/>
                </a:lnTo>
                <a:lnTo>
                  <a:pt x="44" y="17"/>
                </a:lnTo>
                <a:lnTo>
                  <a:pt x="45" y="15"/>
                </a:lnTo>
                <a:lnTo>
                  <a:pt x="46" y="15"/>
                </a:lnTo>
                <a:lnTo>
                  <a:pt x="47" y="15"/>
                </a:lnTo>
                <a:lnTo>
                  <a:pt x="48" y="14"/>
                </a:lnTo>
                <a:lnTo>
                  <a:pt x="50" y="14"/>
                </a:lnTo>
                <a:lnTo>
                  <a:pt x="51" y="13"/>
                </a:lnTo>
                <a:lnTo>
                  <a:pt x="52" y="13"/>
                </a:lnTo>
                <a:lnTo>
                  <a:pt x="53" y="13"/>
                </a:lnTo>
                <a:lnTo>
                  <a:pt x="54" y="13"/>
                </a:lnTo>
                <a:lnTo>
                  <a:pt x="55" y="13"/>
                </a:lnTo>
                <a:lnTo>
                  <a:pt x="57" y="13"/>
                </a:lnTo>
                <a:lnTo>
                  <a:pt x="58" y="13"/>
                </a:lnTo>
                <a:lnTo>
                  <a:pt x="59" y="13"/>
                </a:lnTo>
                <a:lnTo>
                  <a:pt x="60" y="14"/>
                </a:lnTo>
                <a:lnTo>
                  <a:pt x="61" y="14"/>
                </a:lnTo>
                <a:lnTo>
                  <a:pt x="62" y="14"/>
                </a:lnTo>
                <a:lnTo>
                  <a:pt x="63" y="15"/>
                </a:lnTo>
                <a:lnTo>
                  <a:pt x="65" y="15"/>
                </a:lnTo>
                <a:lnTo>
                  <a:pt x="66" y="15"/>
                </a:lnTo>
                <a:lnTo>
                  <a:pt x="67" y="17"/>
                </a:lnTo>
                <a:lnTo>
                  <a:pt x="68" y="17"/>
                </a:lnTo>
                <a:lnTo>
                  <a:pt x="69" y="18"/>
                </a:lnTo>
                <a:lnTo>
                  <a:pt x="70" y="18"/>
                </a:lnTo>
                <a:lnTo>
                  <a:pt x="72" y="18"/>
                </a:lnTo>
                <a:lnTo>
                  <a:pt x="73" y="18"/>
                </a:lnTo>
                <a:lnTo>
                  <a:pt x="74" y="19"/>
                </a:lnTo>
                <a:lnTo>
                  <a:pt x="75" y="19"/>
                </a:lnTo>
                <a:lnTo>
                  <a:pt x="76" y="19"/>
                </a:lnTo>
                <a:lnTo>
                  <a:pt x="77" y="19"/>
                </a:lnTo>
                <a:lnTo>
                  <a:pt x="79" y="19"/>
                </a:lnTo>
                <a:lnTo>
                  <a:pt x="80" y="19"/>
                </a:lnTo>
                <a:lnTo>
                  <a:pt x="81" y="19"/>
                </a:lnTo>
                <a:lnTo>
                  <a:pt x="82" y="19"/>
                </a:lnTo>
                <a:lnTo>
                  <a:pt x="83" y="19"/>
                </a:lnTo>
                <a:lnTo>
                  <a:pt x="84" y="18"/>
                </a:lnTo>
                <a:lnTo>
                  <a:pt x="85" y="18"/>
                </a:lnTo>
                <a:lnTo>
                  <a:pt x="87" y="18"/>
                </a:lnTo>
                <a:lnTo>
                  <a:pt x="88" y="18"/>
                </a:lnTo>
                <a:lnTo>
                  <a:pt x="89" y="18"/>
                </a:lnTo>
                <a:lnTo>
                  <a:pt x="90" y="18"/>
                </a:lnTo>
                <a:lnTo>
                  <a:pt x="91" y="18"/>
                </a:lnTo>
                <a:lnTo>
                  <a:pt x="92" y="17"/>
                </a:lnTo>
                <a:lnTo>
                  <a:pt x="94" y="17"/>
                </a:lnTo>
                <a:lnTo>
                  <a:pt x="95" y="17"/>
                </a:lnTo>
                <a:lnTo>
                  <a:pt x="96" y="17"/>
                </a:lnTo>
                <a:lnTo>
                  <a:pt x="97" y="17"/>
                </a:lnTo>
                <a:lnTo>
                  <a:pt x="98" y="17"/>
                </a:lnTo>
                <a:lnTo>
                  <a:pt x="99" y="17"/>
                </a:lnTo>
                <a:lnTo>
                  <a:pt x="101" y="17"/>
                </a:lnTo>
                <a:lnTo>
                  <a:pt x="102" y="17"/>
                </a:lnTo>
                <a:lnTo>
                  <a:pt x="103" y="17"/>
                </a:lnTo>
                <a:lnTo>
                  <a:pt x="104" y="17"/>
                </a:lnTo>
                <a:lnTo>
                  <a:pt x="105" y="17"/>
                </a:lnTo>
                <a:lnTo>
                  <a:pt x="106" y="17"/>
                </a:lnTo>
                <a:lnTo>
                  <a:pt x="108" y="17"/>
                </a:lnTo>
                <a:lnTo>
                  <a:pt x="109" y="15"/>
                </a:lnTo>
                <a:lnTo>
                  <a:pt x="110" y="15"/>
                </a:lnTo>
                <a:lnTo>
                  <a:pt x="111" y="15"/>
                </a:lnTo>
                <a:lnTo>
                  <a:pt x="112" y="15"/>
                </a:lnTo>
                <a:lnTo>
                  <a:pt x="113" y="15"/>
                </a:lnTo>
                <a:lnTo>
                  <a:pt x="114" y="14"/>
                </a:lnTo>
                <a:lnTo>
                  <a:pt x="116" y="14"/>
                </a:lnTo>
                <a:lnTo>
                  <a:pt x="117" y="13"/>
                </a:lnTo>
                <a:lnTo>
                  <a:pt x="118" y="13"/>
                </a:lnTo>
                <a:lnTo>
                  <a:pt x="119" y="12"/>
                </a:lnTo>
                <a:lnTo>
                  <a:pt x="120" y="11"/>
                </a:lnTo>
                <a:lnTo>
                  <a:pt x="121" y="10"/>
                </a:lnTo>
                <a:lnTo>
                  <a:pt x="123" y="10"/>
                </a:lnTo>
                <a:lnTo>
                  <a:pt x="124" y="9"/>
                </a:lnTo>
                <a:lnTo>
                  <a:pt x="125" y="7"/>
                </a:lnTo>
                <a:lnTo>
                  <a:pt x="126" y="6"/>
                </a:lnTo>
                <a:lnTo>
                  <a:pt x="127" y="5"/>
                </a:lnTo>
                <a:lnTo>
                  <a:pt x="128" y="4"/>
                </a:lnTo>
                <a:lnTo>
                  <a:pt x="130" y="3"/>
                </a:lnTo>
                <a:lnTo>
                  <a:pt x="131" y="3"/>
                </a:lnTo>
                <a:lnTo>
                  <a:pt x="132" y="2"/>
                </a:lnTo>
                <a:lnTo>
                  <a:pt x="133" y="2"/>
                </a:lnTo>
                <a:lnTo>
                  <a:pt x="134" y="0"/>
                </a:lnTo>
                <a:lnTo>
                  <a:pt x="135" y="0"/>
                </a:lnTo>
                <a:lnTo>
                  <a:pt x="136" y="0"/>
                </a:lnTo>
                <a:lnTo>
                  <a:pt x="138" y="2"/>
                </a:lnTo>
                <a:lnTo>
                  <a:pt x="139" y="2"/>
                </a:lnTo>
                <a:lnTo>
                  <a:pt x="140" y="3"/>
                </a:lnTo>
                <a:lnTo>
                  <a:pt x="141" y="4"/>
                </a:lnTo>
                <a:lnTo>
                  <a:pt x="142" y="5"/>
                </a:lnTo>
                <a:lnTo>
                  <a:pt x="143" y="7"/>
                </a:lnTo>
                <a:lnTo>
                  <a:pt x="145" y="10"/>
                </a:lnTo>
                <a:lnTo>
                  <a:pt x="146" y="12"/>
                </a:lnTo>
                <a:lnTo>
                  <a:pt x="147" y="15"/>
                </a:lnTo>
                <a:lnTo>
                  <a:pt x="148" y="18"/>
                </a:lnTo>
                <a:lnTo>
                  <a:pt x="149" y="21"/>
                </a:lnTo>
                <a:lnTo>
                  <a:pt x="150" y="25"/>
                </a:lnTo>
                <a:lnTo>
                  <a:pt x="152" y="29"/>
                </a:lnTo>
                <a:lnTo>
                  <a:pt x="153" y="33"/>
                </a:lnTo>
                <a:lnTo>
                  <a:pt x="154" y="37"/>
                </a:lnTo>
                <a:lnTo>
                  <a:pt x="155" y="41"/>
                </a:lnTo>
                <a:lnTo>
                  <a:pt x="156" y="46"/>
                </a:lnTo>
                <a:lnTo>
                  <a:pt x="157" y="50"/>
                </a:lnTo>
                <a:lnTo>
                  <a:pt x="159" y="55"/>
                </a:lnTo>
                <a:lnTo>
                  <a:pt x="160" y="60"/>
                </a:lnTo>
                <a:lnTo>
                  <a:pt x="161" y="63"/>
                </a:lnTo>
                <a:lnTo>
                  <a:pt x="162" y="66"/>
                </a:lnTo>
                <a:lnTo>
                  <a:pt x="163" y="71"/>
                </a:lnTo>
                <a:lnTo>
                  <a:pt x="164" y="76"/>
                </a:lnTo>
                <a:lnTo>
                  <a:pt x="165" y="80"/>
                </a:lnTo>
                <a:lnTo>
                  <a:pt x="167" y="85"/>
                </a:lnTo>
                <a:lnTo>
                  <a:pt x="168" y="88"/>
                </a:lnTo>
                <a:lnTo>
                  <a:pt x="169" y="93"/>
                </a:lnTo>
                <a:lnTo>
                  <a:pt x="170" y="97"/>
                </a:lnTo>
                <a:lnTo>
                  <a:pt x="171" y="100"/>
                </a:lnTo>
                <a:lnTo>
                  <a:pt x="172" y="104"/>
                </a:lnTo>
                <a:lnTo>
                  <a:pt x="174" y="108"/>
                </a:lnTo>
                <a:lnTo>
                  <a:pt x="175" y="112"/>
                </a:lnTo>
                <a:lnTo>
                  <a:pt x="176" y="115"/>
                </a:lnTo>
                <a:lnTo>
                  <a:pt x="177" y="117"/>
                </a:lnTo>
                <a:lnTo>
                  <a:pt x="178" y="121"/>
                </a:lnTo>
                <a:lnTo>
                  <a:pt x="179" y="124"/>
                </a:lnTo>
                <a:lnTo>
                  <a:pt x="181" y="128"/>
                </a:lnTo>
                <a:lnTo>
                  <a:pt x="182" y="130"/>
                </a:lnTo>
                <a:lnTo>
                  <a:pt x="183" y="134"/>
                </a:lnTo>
                <a:lnTo>
                  <a:pt x="184" y="136"/>
                </a:lnTo>
                <a:lnTo>
                  <a:pt x="185" y="139"/>
                </a:lnTo>
                <a:lnTo>
                  <a:pt x="186" y="142"/>
                </a:lnTo>
                <a:lnTo>
                  <a:pt x="187" y="144"/>
                </a:lnTo>
                <a:lnTo>
                  <a:pt x="189" y="146"/>
                </a:lnTo>
                <a:lnTo>
                  <a:pt x="190" y="149"/>
                </a:lnTo>
                <a:lnTo>
                  <a:pt x="191" y="151"/>
                </a:lnTo>
                <a:lnTo>
                  <a:pt x="192" y="153"/>
                </a:lnTo>
                <a:lnTo>
                  <a:pt x="193" y="155"/>
                </a:lnTo>
                <a:lnTo>
                  <a:pt x="194" y="156"/>
                </a:lnTo>
                <a:lnTo>
                  <a:pt x="196" y="157"/>
                </a:lnTo>
                <a:lnTo>
                  <a:pt x="197" y="158"/>
                </a:lnTo>
                <a:lnTo>
                  <a:pt x="198" y="159"/>
                </a:lnTo>
                <a:lnTo>
                  <a:pt x="199" y="160"/>
                </a:lnTo>
                <a:lnTo>
                  <a:pt x="200" y="160"/>
                </a:lnTo>
                <a:lnTo>
                  <a:pt x="201" y="161"/>
                </a:lnTo>
                <a:lnTo>
                  <a:pt x="203" y="161"/>
                </a:lnTo>
                <a:lnTo>
                  <a:pt x="204" y="161"/>
                </a:lnTo>
                <a:lnTo>
                  <a:pt x="205" y="163"/>
                </a:lnTo>
                <a:lnTo>
                  <a:pt x="206" y="163"/>
                </a:lnTo>
                <a:lnTo>
                  <a:pt x="207" y="163"/>
                </a:lnTo>
                <a:lnTo>
                  <a:pt x="208" y="163"/>
                </a:lnTo>
                <a:lnTo>
                  <a:pt x="209" y="164"/>
                </a:lnTo>
                <a:lnTo>
                  <a:pt x="211" y="164"/>
                </a:lnTo>
                <a:lnTo>
                  <a:pt x="212" y="164"/>
                </a:lnTo>
                <a:lnTo>
                  <a:pt x="213" y="165"/>
                </a:lnTo>
                <a:lnTo>
                  <a:pt x="214" y="165"/>
                </a:lnTo>
                <a:lnTo>
                  <a:pt x="215" y="166"/>
                </a:lnTo>
                <a:lnTo>
                  <a:pt x="216" y="166"/>
                </a:lnTo>
                <a:lnTo>
                  <a:pt x="218" y="167"/>
                </a:lnTo>
                <a:lnTo>
                  <a:pt x="219" y="167"/>
                </a:lnTo>
                <a:lnTo>
                  <a:pt x="220" y="168"/>
                </a:lnTo>
                <a:lnTo>
                  <a:pt x="221" y="170"/>
                </a:lnTo>
                <a:lnTo>
                  <a:pt x="222" y="171"/>
                </a:lnTo>
                <a:lnTo>
                  <a:pt x="223" y="171"/>
                </a:lnTo>
                <a:lnTo>
                  <a:pt x="225" y="172"/>
                </a:lnTo>
                <a:lnTo>
                  <a:pt x="226" y="173"/>
                </a:lnTo>
                <a:lnTo>
                  <a:pt x="227" y="174"/>
                </a:lnTo>
                <a:lnTo>
                  <a:pt x="228" y="175"/>
                </a:lnTo>
                <a:lnTo>
                  <a:pt x="229" y="177"/>
                </a:lnTo>
                <a:lnTo>
                  <a:pt x="230" y="177"/>
                </a:lnTo>
                <a:lnTo>
                  <a:pt x="232" y="178"/>
                </a:lnTo>
                <a:lnTo>
                  <a:pt x="233" y="179"/>
                </a:lnTo>
                <a:lnTo>
                  <a:pt x="234" y="180"/>
                </a:lnTo>
                <a:lnTo>
                  <a:pt x="235" y="180"/>
                </a:lnTo>
                <a:lnTo>
                  <a:pt x="236" y="181"/>
                </a:lnTo>
                <a:lnTo>
                  <a:pt x="237" y="182"/>
                </a:lnTo>
                <a:lnTo>
                  <a:pt x="238" y="182"/>
                </a:lnTo>
                <a:lnTo>
                  <a:pt x="240" y="183"/>
                </a:lnTo>
                <a:lnTo>
                  <a:pt x="241" y="183"/>
                </a:lnTo>
                <a:lnTo>
                  <a:pt x="242" y="185"/>
                </a:lnTo>
                <a:lnTo>
                  <a:pt x="243" y="185"/>
                </a:lnTo>
                <a:lnTo>
                  <a:pt x="244" y="185"/>
                </a:lnTo>
                <a:lnTo>
                  <a:pt x="245" y="185"/>
                </a:lnTo>
                <a:lnTo>
                  <a:pt x="247" y="185"/>
                </a:lnTo>
                <a:lnTo>
                  <a:pt x="248" y="183"/>
                </a:lnTo>
                <a:lnTo>
                  <a:pt x="249" y="183"/>
                </a:lnTo>
                <a:lnTo>
                  <a:pt x="250" y="182"/>
                </a:lnTo>
                <a:lnTo>
                  <a:pt x="251" y="181"/>
                </a:lnTo>
                <a:lnTo>
                  <a:pt x="252" y="180"/>
                </a:lnTo>
                <a:lnTo>
                  <a:pt x="254" y="179"/>
                </a:lnTo>
                <a:lnTo>
                  <a:pt x="255" y="178"/>
                </a:lnTo>
                <a:lnTo>
                  <a:pt x="256" y="177"/>
                </a:lnTo>
                <a:lnTo>
                  <a:pt x="257" y="174"/>
                </a:lnTo>
                <a:lnTo>
                  <a:pt x="258" y="173"/>
                </a:lnTo>
                <a:lnTo>
                  <a:pt x="259" y="172"/>
                </a:lnTo>
                <a:lnTo>
                  <a:pt x="260" y="170"/>
                </a:lnTo>
                <a:lnTo>
                  <a:pt x="262" y="168"/>
                </a:lnTo>
                <a:lnTo>
                  <a:pt x="263" y="166"/>
                </a:lnTo>
                <a:lnTo>
                  <a:pt x="264" y="165"/>
                </a:lnTo>
                <a:lnTo>
                  <a:pt x="265" y="163"/>
                </a:lnTo>
                <a:lnTo>
                  <a:pt x="266" y="161"/>
                </a:lnTo>
                <a:lnTo>
                  <a:pt x="267" y="160"/>
                </a:lnTo>
                <a:lnTo>
                  <a:pt x="269" y="159"/>
                </a:lnTo>
                <a:lnTo>
                  <a:pt x="270" y="158"/>
                </a:lnTo>
                <a:lnTo>
                  <a:pt x="271" y="157"/>
                </a:lnTo>
                <a:lnTo>
                  <a:pt x="272" y="156"/>
                </a:lnTo>
                <a:lnTo>
                  <a:pt x="273" y="155"/>
                </a:lnTo>
                <a:lnTo>
                  <a:pt x="274" y="153"/>
                </a:lnTo>
                <a:lnTo>
                  <a:pt x="276" y="152"/>
                </a:lnTo>
                <a:lnTo>
                  <a:pt x="277" y="152"/>
                </a:lnTo>
                <a:lnTo>
                  <a:pt x="278" y="151"/>
                </a:lnTo>
                <a:lnTo>
                  <a:pt x="279" y="151"/>
                </a:lnTo>
                <a:lnTo>
                  <a:pt x="280" y="151"/>
                </a:lnTo>
                <a:lnTo>
                  <a:pt x="281" y="151"/>
                </a:lnTo>
                <a:lnTo>
                  <a:pt x="282" y="151"/>
                </a:lnTo>
                <a:lnTo>
                  <a:pt x="284" y="151"/>
                </a:lnTo>
                <a:lnTo>
                  <a:pt x="285" y="151"/>
                </a:lnTo>
                <a:lnTo>
                  <a:pt x="286" y="151"/>
                </a:lnTo>
                <a:lnTo>
                  <a:pt x="287" y="151"/>
                </a:lnTo>
                <a:lnTo>
                  <a:pt x="288" y="152"/>
                </a:lnTo>
                <a:lnTo>
                  <a:pt x="289" y="152"/>
                </a:lnTo>
                <a:lnTo>
                  <a:pt x="291" y="152"/>
                </a:lnTo>
                <a:lnTo>
                  <a:pt x="292" y="152"/>
                </a:lnTo>
                <a:lnTo>
                  <a:pt x="293" y="153"/>
                </a:lnTo>
                <a:lnTo>
                  <a:pt x="294" y="153"/>
                </a:lnTo>
                <a:lnTo>
                  <a:pt x="295" y="153"/>
                </a:lnTo>
                <a:lnTo>
                  <a:pt x="296" y="153"/>
                </a:lnTo>
                <a:lnTo>
                  <a:pt x="298" y="153"/>
                </a:lnTo>
                <a:lnTo>
                  <a:pt x="299" y="153"/>
                </a:lnTo>
                <a:lnTo>
                  <a:pt x="300" y="153"/>
                </a:lnTo>
                <a:lnTo>
                  <a:pt x="301" y="153"/>
                </a:lnTo>
                <a:lnTo>
                  <a:pt x="302" y="153"/>
                </a:lnTo>
                <a:lnTo>
                  <a:pt x="303" y="152"/>
                </a:lnTo>
                <a:lnTo>
                  <a:pt x="305" y="152"/>
                </a:lnTo>
                <a:lnTo>
                  <a:pt x="306" y="151"/>
                </a:lnTo>
                <a:lnTo>
                  <a:pt x="307" y="150"/>
                </a:lnTo>
                <a:lnTo>
                  <a:pt x="308" y="150"/>
                </a:lnTo>
                <a:lnTo>
                  <a:pt x="309" y="149"/>
                </a:lnTo>
                <a:lnTo>
                  <a:pt x="310" y="148"/>
                </a:lnTo>
                <a:lnTo>
                  <a:pt x="311" y="145"/>
                </a:lnTo>
                <a:lnTo>
                  <a:pt x="313" y="144"/>
                </a:lnTo>
                <a:lnTo>
                  <a:pt x="314" y="143"/>
                </a:lnTo>
                <a:lnTo>
                  <a:pt x="315" y="142"/>
                </a:lnTo>
                <a:lnTo>
                  <a:pt x="316" y="139"/>
                </a:lnTo>
                <a:lnTo>
                  <a:pt x="317" y="138"/>
                </a:lnTo>
                <a:lnTo>
                  <a:pt x="318" y="136"/>
                </a:lnTo>
                <a:lnTo>
                  <a:pt x="320" y="135"/>
                </a:lnTo>
                <a:lnTo>
                  <a:pt x="321" y="133"/>
                </a:lnTo>
                <a:lnTo>
                  <a:pt x="322" y="131"/>
                </a:lnTo>
                <a:lnTo>
                  <a:pt x="323" y="130"/>
                </a:lnTo>
                <a:lnTo>
                  <a:pt x="324" y="128"/>
                </a:lnTo>
                <a:lnTo>
                  <a:pt x="325" y="127"/>
                </a:lnTo>
                <a:lnTo>
                  <a:pt x="327" y="126"/>
                </a:lnTo>
                <a:lnTo>
                  <a:pt x="328" y="123"/>
                </a:lnTo>
                <a:lnTo>
                  <a:pt x="329" y="122"/>
                </a:lnTo>
                <a:lnTo>
                  <a:pt x="330" y="121"/>
                </a:lnTo>
                <a:lnTo>
                  <a:pt x="331" y="121"/>
                </a:lnTo>
                <a:lnTo>
                  <a:pt x="332" y="120"/>
                </a:lnTo>
                <a:lnTo>
                  <a:pt x="333" y="119"/>
                </a:lnTo>
                <a:lnTo>
                  <a:pt x="335" y="119"/>
                </a:lnTo>
                <a:lnTo>
                  <a:pt x="336" y="117"/>
                </a:lnTo>
                <a:lnTo>
                  <a:pt x="337" y="117"/>
                </a:lnTo>
                <a:lnTo>
                  <a:pt x="338" y="117"/>
                </a:lnTo>
                <a:lnTo>
                  <a:pt x="339" y="117"/>
                </a:lnTo>
                <a:lnTo>
                  <a:pt x="340" y="119"/>
                </a:lnTo>
                <a:lnTo>
                  <a:pt x="342" y="119"/>
                </a:lnTo>
                <a:lnTo>
                  <a:pt x="343" y="119"/>
                </a:lnTo>
                <a:lnTo>
                  <a:pt x="344" y="120"/>
                </a:lnTo>
                <a:lnTo>
                  <a:pt x="345" y="120"/>
                </a:lnTo>
                <a:lnTo>
                  <a:pt x="346" y="121"/>
                </a:lnTo>
                <a:lnTo>
                  <a:pt x="347" y="122"/>
                </a:lnTo>
                <a:lnTo>
                  <a:pt x="349" y="122"/>
                </a:lnTo>
                <a:lnTo>
                  <a:pt x="350" y="123"/>
                </a:lnTo>
                <a:lnTo>
                  <a:pt x="351" y="123"/>
                </a:lnTo>
                <a:lnTo>
                  <a:pt x="352" y="124"/>
                </a:lnTo>
                <a:lnTo>
                  <a:pt x="353" y="124"/>
                </a:lnTo>
                <a:lnTo>
                  <a:pt x="354" y="124"/>
                </a:lnTo>
                <a:lnTo>
                  <a:pt x="356" y="124"/>
                </a:lnTo>
                <a:lnTo>
                  <a:pt x="357" y="124"/>
                </a:lnTo>
                <a:lnTo>
                  <a:pt x="358" y="124"/>
                </a:lnTo>
                <a:lnTo>
                  <a:pt x="359" y="124"/>
                </a:lnTo>
                <a:lnTo>
                  <a:pt x="360" y="124"/>
                </a:lnTo>
                <a:lnTo>
                  <a:pt x="361" y="123"/>
                </a:lnTo>
                <a:lnTo>
                  <a:pt x="362" y="122"/>
                </a:lnTo>
                <a:lnTo>
                  <a:pt x="364" y="122"/>
                </a:lnTo>
                <a:lnTo>
                  <a:pt x="365" y="121"/>
                </a:lnTo>
                <a:lnTo>
                  <a:pt x="366" y="120"/>
                </a:lnTo>
                <a:lnTo>
                  <a:pt x="367" y="119"/>
                </a:lnTo>
                <a:lnTo>
                  <a:pt x="368" y="117"/>
                </a:lnTo>
                <a:lnTo>
                  <a:pt x="369" y="115"/>
                </a:lnTo>
                <a:lnTo>
                  <a:pt x="371" y="114"/>
                </a:lnTo>
                <a:lnTo>
                  <a:pt x="372" y="113"/>
                </a:lnTo>
                <a:lnTo>
                  <a:pt x="373" y="110"/>
                </a:lnTo>
                <a:lnTo>
                  <a:pt x="374" y="109"/>
                </a:lnTo>
                <a:lnTo>
                  <a:pt x="375" y="108"/>
                </a:lnTo>
                <a:lnTo>
                  <a:pt x="376" y="106"/>
                </a:lnTo>
                <a:lnTo>
                  <a:pt x="378" y="105"/>
                </a:lnTo>
                <a:lnTo>
                  <a:pt x="379" y="104"/>
                </a:lnTo>
                <a:lnTo>
                  <a:pt x="380" y="102"/>
                </a:lnTo>
                <a:lnTo>
                  <a:pt x="381" y="101"/>
                </a:lnTo>
                <a:lnTo>
                  <a:pt x="382" y="100"/>
                </a:lnTo>
                <a:lnTo>
                  <a:pt x="383" y="99"/>
                </a:lnTo>
                <a:lnTo>
                  <a:pt x="384" y="98"/>
                </a:lnTo>
                <a:lnTo>
                  <a:pt x="386" y="98"/>
                </a:lnTo>
                <a:lnTo>
                  <a:pt x="387" y="97"/>
                </a:lnTo>
                <a:lnTo>
                  <a:pt x="388" y="95"/>
                </a:lnTo>
                <a:lnTo>
                  <a:pt x="389" y="95"/>
                </a:lnTo>
                <a:lnTo>
                  <a:pt x="390" y="94"/>
                </a:lnTo>
                <a:lnTo>
                  <a:pt x="391" y="93"/>
                </a:lnTo>
                <a:lnTo>
                  <a:pt x="393" y="93"/>
                </a:lnTo>
                <a:lnTo>
                  <a:pt x="394" y="93"/>
                </a:lnTo>
                <a:lnTo>
                  <a:pt x="395" y="92"/>
                </a:lnTo>
                <a:lnTo>
                  <a:pt x="396" y="92"/>
                </a:lnTo>
                <a:lnTo>
                  <a:pt x="397" y="91"/>
                </a:lnTo>
                <a:lnTo>
                  <a:pt x="398" y="91"/>
                </a:lnTo>
                <a:lnTo>
                  <a:pt x="400" y="91"/>
                </a:lnTo>
                <a:lnTo>
                  <a:pt x="401" y="90"/>
                </a:lnTo>
                <a:lnTo>
                  <a:pt x="402" y="90"/>
                </a:lnTo>
                <a:lnTo>
                  <a:pt x="403" y="90"/>
                </a:lnTo>
                <a:lnTo>
                  <a:pt x="404" y="88"/>
                </a:lnTo>
                <a:lnTo>
                  <a:pt x="405" y="88"/>
                </a:lnTo>
                <a:lnTo>
                  <a:pt x="406" y="88"/>
                </a:lnTo>
                <a:lnTo>
                  <a:pt x="408" y="87"/>
                </a:lnTo>
                <a:lnTo>
                  <a:pt x="409" y="87"/>
                </a:lnTo>
                <a:lnTo>
                  <a:pt x="410" y="86"/>
                </a:lnTo>
                <a:lnTo>
                  <a:pt x="411" y="86"/>
                </a:lnTo>
                <a:lnTo>
                  <a:pt x="412" y="85"/>
                </a:lnTo>
                <a:lnTo>
                  <a:pt x="413" y="84"/>
                </a:lnTo>
                <a:lnTo>
                  <a:pt x="415" y="84"/>
                </a:lnTo>
                <a:lnTo>
                  <a:pt x="416" y="83"/>
                </a:lnTo>
                <a:lnTo>
                  <a:pt x="417" y="82"/>
                </a:lnTo>
                <a:lnTo>
                  <a:pt x="418" y="82"/>
                </a:lnTo>
                <a:lnTo>
                  <a:pt x="419" y="80"/>
                </a:lnTo>
                <a:lnTo>
                  <a:pt x="420" y="79"/>
                </a:lnTo>
                <a:lnTo>
                  <a:pt x="422" y="79"/>
                </a:lnTo>
                <a:lnTo>
                  <a:pt x="423" y="78"/>
                </a:lnTo>
                <a:lnTo>
                  <a:pt x="424" y="77"/>
                </a:lnTo>
                <a:lnTo>
                  <a:pt x="425" y="77"/>
                </a:lnTo>
                <a:lnTo>
                  <a:pt x="426" y="77"/>
                </a:lnTo>
                <a:lnTo>
                  <a:pt x="427" y="76"/>
                </a:lnTo>
                <a:lnTo>
                  <a:pt x="429" y="76"/>
                </a:lnTo>
                <a:lnTo>
                  <a:pt x="430" y="76"/>
                </a:lnTo>
                <a:lnTo>
                  <a:pt x="431" y="76"/>
                </a:lnTo>
                <a:lnTo>
                  <a:pt x="432" y="76"/>
                </a:lnTo>
                <a:lnTo>
                  <a:pt x="433" y="76"/>
                </a:lnTo>
                <a:lnTo>
                  <a:pt x="434" y="76"/>
                </a:lnTo>
                <a:lnTo>
                  <a:pt x="435" y="76"/>
                </a:lnTo>
                <a:lnTo>
                  <a:pt x="437" y="76"/>
                </a:lnTo>
                <a:lnTo>
                  <a:pt x="438" y="76"/>
                </a:lnTo>
                <a:lnTo>
                  <a:pt x="439" y="76"/>
                </a:lnTo>
                <a:lnTo>
                  <a:pt x="440" y="76"/>
                </a:lnTo>
                <a:lnTo>
                  <a:pt x="441" y="76"/>
                </a:lnTo>
                <a:lnTo>
                  <a:pt x="442" y="76"/>
                </a:lnTo>
                <a:lnTo>
                  <a:pt x="444" y="76"/>
                </a:lnTo>
                <a:lnTo>
                  <a:pt x="445" y="76"/>
                </a:lnTo>
                <a:lnTo>
                  <a:pt x="446" y="76"/>
                </a:lnTo>
                <a:lnTo>
                  <a:pt x="447" y="76"/>
                </a:lnTo>
                <a:lnTo>
                  <a:pt x="448" y="76"/>
                </a:lnTo>
                <a:lnTo>
                  <a:pt x="449" y="76"/>
                </a:lnTo>
                <a:lnTo>
                  <a:pt x="451" y="76"/>
                </a:lnTo>
                <a:lnTo>
                  <a:pt x="452" y="76"/>
                </a:lnTo>
                <a:lnTo>
                  <a:pt x="453" y="76"/>
                </a:lnTo>
                <a:lnTo>
                  <a:pt x="454" y="76"/>
                </a:lnTo>
                <a:lnTo>
                  <a:pt x="455" y="76"/>
                </a:lnTo>
                <a:lnTo>
                  <a:pt x="456" y="75"/>
                </a:lnTo>
                <a:lnTo>
                  <a:pt x="457" y="75"/>
                </a:lnTo>
                <a:lnTo>
                  <a:pt x="459" y="75"/>
                </a:lnTo>
                <a:lnTo>
                  <a:pt x="460" y="75"/>
                </a:lnTo>
                <a:lnTo>
                  <a:pt x="461" y="73"/>
                </a:lnTo>
                <a:lnTo>
                  <a:pt x="462" y="73"/>
                </a:lnTo>
                <a:lnTo>
                  <a:pt x="463" y="73"/>
                </a:lnTo>
                <a:lnTo>
                  <a:pt x="464" y="72"/>
                </a:lnTo>
                <a:lnTo>
                  <a:pt x="466" y="72"/>
                </a:lnTo>
                <a:lnTo>
                  <a:pt x="467" y="72"/>
                </a:lnTo>
                <a:lnTo>
                  <a:pt x="468" y="72"/>
                </a:lnTo>
                <a:lnTo>
                  <a:pt x="469" y="72"/>
                </a:lnTo>
                <a:lnTo>
                  <a:pt x="470" y="72"/>
                </a:lnTo>
                <a:lnTo>
                  <a:pt x="471" y="72"/>
                </a:lnTo>
                <a:lnTo>
                  <a:pt x="473" y="72"/>
                </a:lnTo>
                <a:lnTo>
                  <a:pt x="474" y="72"/>
                </a:lnTo>
                <a:lnTo>
                  <a:pt x="475" y="72"/>
                </a:lnTo>
                <a:lnTo>
                  <a:pt x="476" y="72"/>
                </a:lnTo>
                <a:lnTo>
                  <a:pt x="477" y="72"/>
                </a:lnTo>
                <a:lnTo>
                  <a:pt x="478" y="73"/>
                </a:lnTo>
                <a:lnTo>
                  <a:pt x="479" y="73"/>
                </a:lnTo>
                <a:lnTo>
                  <a:pt x="481" y="73"/>
                </a:lnTo>
                <a:lnTo>
                  <a:pt x="482" y="75"/>
                </a:lnTo>
                <a:lnTo>
                  <a:pt x="483" y="75"/>
                </a:lnTo>
                <a:lnTo>
                  <a:pt x="484" y="76"/>
                </a:lnTo>
                <a:lnTo>
                  <a:pt x="485" y="76"/>
                </a:lnTo>
                <a:lnTo>
                  <a:pt x="486" y="77"/>
                </a:lnTo>
                <a:lnTo>
                  <a:pt x="488" y="77"/>
                </a:lnTo>
                <a:lnTo>
                  <a:pt x="489" y="78"/>
                </a:lnTo>
                <a:lnTo>
                  <a:pt x="490" y="78"/>
                </a:lnTo>
                <a:lnTo>
                  <a:pt x="491" y="78"/>
                </a:lnTo>
                <a:lnTo>
                  <a:pt x="492" y="79"/>
                </a:lnTo>
                <a:lnTo>
                  <a:pt x="493" y="79"/>
                </a:lnTo>
                <a:lnTo>
                  <a:pt x="495" y="79"/>
                </a:lnTo>
                <a:lnTo>
                  <a:pt x="496" y="79"/>
                </a:lnTo>
                <a:lnTo>
                  <a:pt x="497" y="79"/>
                </a:lnTo>
                <a:lnTo>
                  <a:pt x="498" y="79"/>
                </a:lnTo>
                <a:lnTo>
                  <a:pt x="499" y="79"/>
                </a:lnTo>
                <a:lnTo>
                  <a:pt x="500" y="79"/>
                </a:lnTo>
                <a:lnTo>
                  <a:pt x="502" y="79"/>
                </a:lnTo>
                <a:lnTo>
                  <a:pt x="503" y="79"/>
                </a:lnTo>
                <a:lnTo>
                  <a:pt x="504" y="79"/>
                </a:lnTo>
                <a:lnTo>
                  <a:pt x="505" y="79"/>
                </a:lnTo>
                <a:lnTo>
                  <a:pt x="506" y="79"/>
                </a:lnTo>
                <a:lnTo>
                  <a:pt x="507" y="78"/>
                </a:lnTo>
                <a:lnTo>
                  <a:pt x="508" y="78"/>
                </a:lnTo>
                <a:lnTo>
                  <a:pt x="510" y="78"/>
                </a:lnTo>
                <a:lnTo>
                  <a:pt x="511" y="78"/>
                </a:lnTo>
                <a:lnTo>
                  <a:pt x="512" y="77"/>
                </a:lnTo>
                <a:lnTo>
                  <a:pt x="513" y="77"/>
                </a:lnTo>
                <a:lnTo>
                  <a:pt x="514" y="77"/>
                </a:lnTo>
                <a:lnTo>
                  <a:pt x="515" y="76"/>
                </a:lnTo>
                <a:lnTo>
                  <a:pt x="517" y="76"/>
                </a:lnTo>
                <a:lnTo>
                  <a:pt x="518" y="75"/>
                </a:lnTo>
                <a:lnTo>
                  <a:pt x="519" y="75"/>
                </a:lnTo>
                <a:lnTo>
                  <a:pt x="520" y="73"/>
                </a:lnTo>
                <a:lnTo>
                  <a:pt x="521" y="72"/>
                </a:lnTo>
                <a:lnTo>
                  <a:pt x="522" y="72"/>
                </a:lnTo>
                <a:lnTo>
                  <a:pt x="524" y="71"/>
                </a:lnTo>
                <a:lnTo>
                  <a:pt x="525" y="70"/>
                </a:lnTo>
                <a:lnTo>
                  <a:pt x="526" y="70"/>
                </a:lnTo>
                <a:lnTo>
                  <a:pt x="527" y="69"/>
                </a:lnTo>
                <a:lnTo>
                  <a:pt x="528" y="68"/>
                </a:lnTo>
                <a:lnTo>
                  <a:pt x="529" y="68"/>
                </a:lnTo>
                <a:lnTo>
                  <a:pt x="530" y="66"/>
                </a:lnTo>
                <a:lnTo>
                  <a:pt x="532" y="65"/>
                </a:lnTo>
                <a:lnTo>
                  <a:pt x="533" y="65"/>
                </a:lnTo>
                <a:lnTo>
                  <a:pt x="534" y="64"/>
                </a:lnTo>
                <a:lnTo>
                  <a:pt x="535" y="64"/>
                </a:lnTo>
                <a:lnTo>
                  <a:pt x="536" y="63"/>
                </a:lnTo>
                <a:lnTo>
                  <a:pt x="537" y="63"/>
                </a:lnTo>
                <a:lnTo>
                  <a:pt x="539" y="63"/>
                </a:lnTo>
                <a:lnTo>
                  <a:pt x="540" y="62"/>
                </a:lnTo>
                <a:lnTo>
                  <a:pt x="541" y="62"/>
                </a:lnTo>
                <a:lnTo>
                  <a:pt x="542" y="61"/>
                </a:lnTo>
                <a:lnTo>
                  <a:pt x="543" y="61"/>
                </a:lnTo>
                <a:lnTo>
                  <a:pt x="544" y="61"/>
                </a:lnTo>
                <a:lnTo>
                  <a:pt x="546" y="60"/>
                </a:lnTo>
                <a:lnTo>
                  <a:pt x="547" y="60"/>
                </a:lnTo>
                <a:lnTo>
                  <a:pt x="548" y="60"/>
                </a:lnTo>
                <a:lnTo>
                  <a:pt x="549" y="60"/>
                </a:lnTo>
                <a:lnTo>
                  <a:pt x="550" y="58"/>
                </a:lnTo>
                <a:lnTo>
                  <a:pt x="551" y="58"/>
                </a:lnTo>
                <a:lnTo>
                  <a:pt x="553" y="57"/>
                </a:lnTo>
                <a:lnTo>
                  <a:pt x="554" y="57"/>
                </a:lnTo>
                <a:lnTo>
                  <a:pt x="555" y="56"/>
                </a:lnTo>
                <a:lnTo>
                  <a:pt x="556" y="56"/>
                </a:lnTo>
                <a:lnTo>
                  <a:pt x="557" y="55"/>
                </a:lnTo>
                <a:lnTo>
                  <a:pt x="558" y="55"/>
                </a:lnTo>
                <a:lnTo>
                  <a:pt x="559" y="54"/>
                </a:lnTo>
                <a:lnTo>
                  <a:pt x="561" y="54"/>
                </a:lnTo>
                <a:lnTo>
                  <a:pt x="562" y="53"/>
                </a:lnTo>
                <a:lnTo>
                  <a:pt x="563" y="53"/>
                </a:lnTo>
                <a:lnTo>
                  <a:pt x="564" y="51"/>
                </a:lnTo>
                <a:lnTo>
                  <a:pt x="565" y="51"/>
                </a:lnTo>
                <a:lnTo>
                  <a:pt x="566" y="50"/>
                </a:lnTo>
                <a:lnTo>
                  <a:pt x="568" y="50"/>
                </a:lnTo>
                <a:lnTo>
                  <a:pt x="569" y="50"/>
                </a:lnTo>
                <a:lnTo>
                  <a:pt x="570" y="49"/>
                </a:lnTo>
                <a:lnTo>
                  <a:pt x="571" y="49"/>
                </a:lnTo>
                <a:lnTo>
                  <a:pt x="572" y="48"/>
                </a:lnTo>
                <a:lnTo>
                  <a:pt x="573" y="48"/>
                </a:lnTo>
                <a:lnTo>
                  <a:pt x="575" y="47"/>
                </a:lnTo>
                <a:lnTo>
                  <a:pt x="576" y="47"/>
                </a:lnTo>
                <a:lnTo>
                  <a:pt x="577" y="47"/>
                </a:lnTo>
                <a:lnTo>
                  <a:pt x="578" y="46"/>
                </a:lnTo>
                <a:lnTo>
                  <a:pt x="579" y="46"/>
                </a:lnTo>
                <a:lnTo>
                  <a:pt x="580" y="44"/>
                </a:lnTo>
                <a:lnTo>
                  <a:pt x="581" y="44"/>
                </a:lnTo>
                <a:lnTo>
                  <a:pt x="583" y="43"/>
                </a:lnTo>
                <a:lnTo>
                  <a:pt x="584" y="43"/>
                </a:lnTo>
                <a:lnTo>
                  <a:pt x="585" y="43"/>
                </a:lnTo>
                <a:lnTo>
                  <a:pt x="586" y="43"/>
                </a:lnTo>
                <a:lnTo>
                  <a:pt x="587" y="42"/>
                </a:lnTo>
                <a:lnTo>
                  <a:pt x="588" y="42"/>
                </a:lnTo>
                <a:lnTo>
                  <a:pt x="590" y="42"/>
                </a:lnTo>
                <a:lnTo>
                  <a:pt x="591" y="42"/>
                </a:lnTo>
                <a:lnTo>
                  <a:pt x="592" y="41"/>
                </a:lnTo>
                <a:lnTo>
                  <a:pt x="593" y="41"/>
                </a:lnTo>
                <a:lnTo>
                  <a:pt x="594" y="41"/>
                </a:lnTo>
                <a:lnTo>
                  <a:pt x="595" y="40"/>
                </a:lnTo>
                <a:lnTo>
                  <a:pt x="597" y="40"/>
                </a:lnTo>
                <a:lnTo>
                  <a:pt x="598" y="39"/>
                </a:lnTo>
                <a:lnTo>
                  <a:pt x="599" y="39"/>
                </a:lnTo>
                <a:lnTo>
                  <a:pt x="600" y="37"/>
                </a:lnTo>
                <a:lnTo>
                  <a:pt x="601" y="36"/>
                </a:lnTo>
                <a:lnTo>
                  <a:pt x="602" y="35"/>
                </a:lnTo>
                <a:lnTo>
                  <a:pt x="603" y="35"/>
                </a:lnTo>
                <a:lnTo>
                  <a:pt x="605" y="34"/>
                </a:lnTo>
                <a:lnTo>
                  <a:pt x="606" y="33"/>
                </a:lnTo>
                <a:lnTo>
                  <a:pt x="607" y="32"/>
                </a:lnTo>
                <a:lnTo>
                  <a:pt x="608" y="31"/>
                </a:lnTo>
                <a:lnTo>
                  <a:pt x="609" y="29"/>
                </a:lnTo>
                <a:lnTo>
                  <a:pt x="610" y="28"/>
                </a:lnTo>
                <a:lnTo>
                  <a:pt x="612" y="27"/>
                </a:lnTo>
                <a:lnTo>
                  <a:pt x="613" y="26"/>
                </a:lnTo>
                <a:lnTo>
                  <a:pt x="614" y="26"/>
                </a:lnTo>
                <a:lnTo>
                  <a:pt x="615" y="25"/>
                </a:lnTo>
                <a:lnTo>
                  <a:pt x="616" y="25"/>
                </a:lnTo>
                <a:lnTo>
                  <a:pt x="617" y="25"/>
                </a:lnTo>
                <a:lnTo>
                  <a:pt x="619" y="24"/>
                </a:lnTo>
                <a:lnTo>
                  <a:pt x="620" y="24"/>
                </a:lnTo>
                <a:lnTo>
                  <a:pt x="621" y="24"/>
                </a:lnTo>
                <a:lnTo>
                  <a:pt x="622" y="24"/>
                </a:lnTo>
                <a:lnTo>
                  <a:pt x="623" y="24"/>
                </a:lnTo>
                <a:lnTo>
                  <a:pt x="624" y="25"/>
                </a:lnTo>
                <a:lnTo>
                  <a:pt x="626" y="25"/>
                </a:lnTo>
                <a:lnTo>
                  <a:pt x="627" y="25"/>
                </a:lnTo>
                <a:lnTo>
                  <a:pt x="628" y="25"/>
                </a:lnTo>
                <a:lnTo>
                  <a:pt x="629" y="25"/>
                </a:lnTo>
                <a:lnTo>
                  <a:pt x="630" y="26"/>
                </a:lnTo>
                <a:lnTo>
                  <a:pt x="631" y="26"/>
                </a:lnTo>
                <a:lnTo>
                  <a:pt x="632" y="26"/>
                </a:lnTo>
                <a:lnTo>
                  <a:pt x="634" y="26"/>
                </a:lnTo>
                <a:lnTo>
                  <a:pt x="635" y="26"/>
                </a:lnTo>
                <a:lnTo>
                  <a:pt x="636" y="25"/>
                </a:lnTo>
                <a:lnTo>
                  <a:pt x="637" y="25"/>
                </a:lnTo>
                <a:lnTo>
                  <a:pt x="638" y="25"/>
                </a:lnTo>
              </a:path>
            </a:pathLst>
          </a:custGeom>
          <a:noFill/>
          <a:ln w="25400">
            <a:solidFill>
              <a:srgbClr val="FF0000"/>
            </a:solidFill>
            <a:prstDash val="solid"/>
            <a:round/>
            <a:headEnd/>
            <a:tailEnd/>
          </a:ln>
        </p:spPr>
        <p:txBody>
          <a:bodyPr/>
          <a:lstStyle/>
          <a:p>
            <a:endParaRPr lang="zh-CN" altLang="en-US"/>
          </a:p>
        </p:txBody>
      </p:sp>
      <p:sp>
        <p:nvSpPr>
          <p:cNvPr id="1301990" name="Freeform 486"/>
          <p:cNvSpPr>
            <a:spLocks/>
          </p:cNvSpPr>
          <p:nvPr/>
        </p:nvSpPr>
        <p:spPr bwMode="auto">
          <a:xfrm>
            <a:off x="2503488" y="3336925"/>
            <a:ext cx="1012825" cy="260350"/>
          </a:xfrm>
          <a:custGeom>
            <a:avLst/>
            <a:gdLst/>
            <a:ahLst/>
            <a:cxnLst>
              <a:cxn ang="0">
                <a:pos x="9" y="32"/>
              </a:cxn>
              <a:cxn ang="0">
                <a:pos x="19" y="32"/>
              </a:cxn>
              <a:cxn ang="0">
                <a:pos x="30" y="32"/>
              </a:cxn>
              <a:cxn ang="0">
                <a:pos x="40" y="33"/>
              </a:cxn>
              <a:cxn ang="0">
                <a:pos x="51" y="32"/>
              </a:cxn>
              <a:cxn ang="0">
                <a:pos x="61" y="32"/>
              </a:cxn>
              <a:cxn ang="0">
                <a:pos x="72" y="32"/>
              </a:cxn>
              <a:cxn ang="0">
                <a:pos x="82" y="32"/>
              </a:cxn>
              <a:cxn ang="0">
                <a:pos x="92" y="29"/>
              </a:cxn>
              <a:cxn ang="0">
                <a:pos x="103" y="33"/>
              </a:cxn>
              <a:cxn ang="0">
                <a:pos x="113" y="35"/>
              </a:cxn>
              <a:cxn ang="0">
                <a:pos x="124" y="25"/>
              </a:cxn>
              <a:cxn ang="0">
                <a:pos x="134" y="7"/>
              </a:cxn>
              <a:cxn ang="0">
                <a:pos x="145" y="1"/>
              </a:cxn>
              <a:cxn ang="0">
                <a:pos x="155" y="23"/>
              </a:cxn>
              <a:cxn ang="0">
                <a:pos x="165" y="65"/>
              </a:cxn>
              <a:cxn ang="0">
                <a:pos x="176" y="105"/>
              </a:cxn>
              <a:cxn ang="0">
                <a:pos x="186" y="138"/>
              </a:cxn>
              <a:cxn ang="0">
                <a:pos x="197" y="158"/>
              </a:cxn>
              <a:cxn ang="0">
                <a:pos x="207" y="162"/>
              </a:cxn>
              <a:cxn ang="0">
                <a:pos x="218" y="162"/>
              </a:cxn>
              <a:cxn ang="0">
                <a:pos x="228" y="164"/>
              </a:cxn>
              <a:cxn ang="0">
                <a:pos x="238" y="159"/>
              </a:cxn>
              <a:cxn ang="0">
                <a:pos x="249" y="149"/>
              </a:cxn>
              <a:cxn ang="0">
                <a:pos x="259" y="129"/>
              </a:cxn>
              <a:cxn ang="0">
                <a:pos x="270" y="103"/>
              </a:cxn>
              <a:cxn ang="0">
                <a:pos x="280" y="83"/>
              </a:cxn>
              <a:cxn ang="0">
                <a:pos x="291" y="71"/>
              </a:cxn>
              <a:cxn ang="0">
                <a:pos x="301" y="66"/>
              </a:cxn>
              <a:cxn ang="0">
                <a:pos x="311" y="64"/>
              </a:cxn>
              <a:cxn ang="0">
                <a:pos x="322" y="60"/>
              </a:cxn>
              <a:cxn ang="0">
                <a:pos x="332" y="62"/>
              </a:cxn>
              <a:cxn ang="0">
                <a:pos x="343" y="66"/>
              </a:cxn>
              <a:cxn ang="0">
                <a:pos x="353" y="72"/>
              </a:cxn>
              <a:cxn ang="0">
                <a:pos x="364" y="73"/>
              </a:cxn>
              <a:cxn ang="0">
                <a:pos x="374" y="70"/>
              </a:cxn>
              <a:cxn ang="0">
                <a:pos x="384" y="66"/>
              </a:cxn>
              <a:cxn ang="0">
                <a:pos x="395" y="65"/>
              </a:cxn>
              <a:cxn ang="0">
                <a:pos x="405" y="66"/>
              </a:cxn>
              <a:cxn ang="0">
                <a:pos x="416" y="69"/>
              </a:cxn>
              <a:cxn ang="0">
                <a:pos x="426" y="67"/>
              </a:cxn>
              <a:cxn ang="0">
                <a:pos x="437" y="69"/>
              </a:cxn>
              <a:cxn ang="0">
                <a:pos x="447" y="73"/>
              </a:cxn>
              <a:cxn ang="0">
                <a:pos x="457" y="80"/>
              </a:cxn>
              <a:cxn ang="0">
                <a:pos x="468" y="85"/>
              </a:cxn>
              <a:cxn ang="0">
                <a:pos x="478" y="84"/>
              </a:cxn>
              <a:cxn ang="0">
                <a:pos x="489" y="83"/>
              </a:cxn>
              <a:cxn ang="0">
                <a:pos x="499" y="84"/>
              </a:cxn>
              <a:cxn ang="0">
                <a:pos x="510" y="89"/>
              </a:cxn>
              <a:cxn ang="0">
                <a:pos x="520" y="92"/>
              </a:cxn>
              <a:cxn ang="0">
                <a:pos x="530" y="91"/>
              </a:cxn>
              <a:cxn ang="0">
                <a:pos x="541" y="86"/>
              </a:cxn>
              <a:cxn ang="0">
                <a:pos x="551" y="86"/>
              </a:cxn>
              <a:cxn ang="0">
                <a:pos x="562" y="84"/>
              </a:cxn>
              <a:cxn ang="0">
                <a:pos x="572" y="78"/>
              </a:cxn>
              <a:cxn ang="0">
                <a:pos x="583" y="71"/>
              </a:cxn>
              <a:cxn ang="0">
                <a:pos x="593" y="66"/>
              </a:cxn>
              <a:cxn ang="0">
                <a:pos x="603" y="66"/>
              </a:cxn>
              <a:cxn ang="0">
                <a:pos x="614" y="66"/>
              </a:cxn>
              <a:cxn ang="0">
                <a:pos x="624" y="63"/>
              </a:cxn>
              <a:cxn ang="0">
                <a:pos x="635" y="58"/>
              </a:cxn>
            </a:cxnLst>
            <a:rect l="0" t="0" r="r" b="b"/>
            <a:pathLst>
              <a:path w="638" h="164">
                <a:moveTo>
                  <a:pt x="0" y="33"/>
                </a:moveTo>
                <a:lnTo>
                  <a:pt x="1" y="33"/>
                </a:lnTo>
                <a:lnTo>
                  <a:pt x="2" y="33"/>
                </a:lnTo>
                <a:lnTo>
                  <a:pt x="3" y="33"/>
                </a:lnTo>
                <a:lnTo>
                  <a:pt x="4" y="33"/>
                </a:lnTo>
                <a:lnTo>
                  <a:pt x="6" y="33"/>
                </a:lnTo>
                <a:lnTo>
                  <a:pt x="7" y="33"/>
                </a:lnTo>
                <a:lnTo>
                  <a:pt x="8" y="32"/>
                </a:lnTo>
                <a:lnTo>
                  <a:pt x="9" y="32"/>
                </a:lnTo>
                <a:lnTo>
                  <a:pt x="10" y="32"/>
                </a:lnTo>
                <a:lnTo>
                  <a:pt x="11" y="32"/>
                </a:lnTo>
                <a:lnTo>
                  <a:pt x="12" y="32"/>
                </a:lnTo>
                <a:lnTo>
                  <a:pt x="14" y="32"/>
                </a:lnTo>
                <a:lnTo>
                  <a:pt x="15" y="32"/>
                </a:lnTo>
                <a:lnTo>
                  <a:pt x="16" y="32"/>
                </a:lnTo>
                <a:lnTo>
                  <a:pt x="17" y="32"/>
                </a:lnTo>
                <a:lnTo>
                  <a:pt x="18" y="32"/>
                </a:lnTo>
                <a:lnTo>
                  <a:pt x="19" y="32"/>
                </a:lnTo>
                <a:lnTo>
                  <a:pt x="21" y="32"/>
                </a:lnTo>
                <a:lnTo>
                  <a:pt x="22" y="32"/>
                </a:lnTo>
                <a:lnTo>
                  <a:pt x="23" y="32"/>
                </a:lnTo>
                <a:lnTo>
                  <a:pt x="24" y="32"/>
                </a:lnTo>
                <a:lnTo>
                  <a:pt x="25" y="32"/>
                </a:lnTo>
                <a:lnTo>
                  <a:pt x="26" y="32"/>
                </a:lnTo>
                <a:lnTo>
                  <a:pt x="28" y="32"/>
                </a:lnTo>
                <a:lnTo>
                  <a:pt x="29" y="32"/>
                </a:lnTo>
                <a:lnTo>
                  <a:pt x="30" y="32"/>
                </a:lnTo>
                <a:lnTo>
                  <a:pt x="31" y="32"/>
                </a:lnTo>
                <a:lnTo>
                  <a:pt x="32" y="33"/>
                </a:lnTo>
                <a:lnTo>
                  <a:pt x="33" y="33"/>
                </a:lnTo>
                <a:lnTo>
                  <a:pt x="35" y="33"/>
                </a:lnTo>
                <a:lnTo>
                  <a:pt x="36" y="33"/>
                </a:lnTo>
                <a:lnTo>
                  <a:pt x="37" y="33"/>
                </a:lnTo>
                <a:lnTo>
                  <a:pt x="38" y="33"/>
                </a:lnTo>
                <a:lnTo>
                  <a:pt x="39" y="33"/>
                </a:lnTo>
                <a:lnTo>
                  <a:pt x="40" y="33"/>
                </a:lnTo>
                <a:lnTo>
                  <a:pt x="41" y="33"/>
                </a:lnTo>
                <a:lnTo>
                  <a:pt x="43" y="33"/>
                </a:lnTo>
                <a:lnTo>
                  <a:pt x="44" y="33"/>
                </a:lnTo>
                <a:lnTo>
                  <a:pt x="45" y="33"/>
                </a:lnTo>
                <a:lnTo>
                  <a:pt x="46" y="32"/>
                </a:lnTo>
                <a:lnTo>
                  <a:pt x="47" y="32"/>
                </a:lnTo>
                <a:lnTo>
                  <a:pt x="48" y="32"/>
                </a:lnTo>
                <a:lnTo>
                  <a:pt x="50" y="32"/>
                </a:lnTo>
                <a:lnTo>
                  <a:pt x="51" y="32"/>
                </a:lnTo>
                <a:lnTo>
                  <a:pt x="52" y="32"/>
                </a:lnTo>
                <a:lnTo>
                  <a:pt x="53" y="32"/>
                </a:lnTo>
                <a:lnTo>
                  <a:pt x="54" y="32"/>
                </a:lnTo>
                <a:lnTo>
                  <a:pt x="55" y="32"/>
                </a:lnTo>
                <a:lnTo>
                  <a:pt x="57" y="32"/>
                </a:lnTo>
                <a:lnTo>
                  <a:pt x="58" y="32"/>
                </a:lnTo>
                <a:lnTo>
                  <a:pt x="59" y="32"/>
                </a:lnTo>
                <a:lnTo>
                  <a:pt x="60" y="32"/>
                </a:lnTo>
                <a:lnTo>
                  <a:pt x="61" y="32"/>
                </a:lnTo>
                <a:lnTo>
                  <a:pt x="62" y="32"/>
                </a:lnTo>
                <a:lnTo>
                  <a:pt x="63" y="32"/>
                </a:lnTo>
                <a:lnTo>
                  <a:pt x="65" y="32"/>
                </a:lnTo>
                <a:lnTo>
                  <a:pt x="66" y="32"/>
                </a:lnTo>
                <a:lnTo>
                  <a:pt x="67" y="32"/>
                </a:lnTo>
                <a:lnTo>
                  <a:pt x="68" y="32"/>
                </a:lnTo>
                <a:lnTo>
                  <a:pt x="69" y="32"/>
                </a:lnTo>
                <a:lnTo>
                  <a:pt x="70" y="32"/>
                </a:lnTo>
                <a:lnTo>
                  <a:pt x="72" y="32"/>
                </a:lnTo>
                <a:lnTo>
                  <a:pt x="73" y="32"/>
                </a:lnTo>
                <a:lnTo>
                  <a:pt x="74" y="32"/>
                </a:lnTo>
                <a:lnTo>
                  <a:pt x="75" y="32"/>
                </a:lnTo>
                <a:lnTo>
                  <a:pt x="76" y="32"/>
                </a:lnTo>
                <a:lnTo>
                  <a:pt x="77" y="32"/>
                </a:lnTo>
                <a:lnTo>
                  <a:pt x="79" y="32"/>
                </a:lnTo>
                <a:lnTo>
                  <a:pt x="80" y="32"/>
                </a:lnTo>
                <a:lnTo>
                  <a:pt x="81" y="32"/>
                </a:lnTo>
                <a:lnTo>
                  <a:pt x="82" y="32"/>
                </a:lnTo>
                <a:lnTo>
                  <a:pt x="83" y="30"/>
                </a:lnTo>
                <a:lnTo>
                  <a:pt x="84" y="30"/>
                </a:lnTo>
                <a:lnTo>
                  <a:pt x="85" y="30"/>
                </a:lnTo>
                <a:lnTo>
                  <a:pt x="87" y="29"/>
                </a:lnTo>
                <a:lnTo>
                  <a:pt x="88" y="29"/>
                </a:lnTo>
                <a:lnTo>
                  <a:pt x="89" y="29"/>
                </a:lnTo>
                <a:lnTo>
                  <a:pt x="90" y="29"/>
                </a:lnTo>
                <a:lnTo>
                  <a:pt x="91" y="29"/>
                </a:lnTo>
                <a:lnTo>
                  <a:pt x="92" y="29"/>
                </a:lnTo>
                <a:lnTo>
                  <a:pt x="94" y="29"/>
                </a:lnTo>
                <a:lnTo>
                  <a:pt x="95" y="29"/>
                </a:lnTo>
                <a:lnTo>
                  <a:pt x="96" y="29"/>
                </a:lnTo>
                <a:lnTo>
                  <a:pt x="97" y="29"/>
                </a:lnTo>
                <a:lnTo>
                  <a:pt x="98" y="30"/>
                </a:lnTo>
                <a:lnTo>
                  <a:pt x="99" y="30"/>
                </a:lnTo>
                <a:lnTo>
                  <a:pt x="101" y="32"/>
                </a:lnTo>
                <a:lnTo>
                  <a:pt x="102" y="32"/>
                </a:lnTo>
                <a:lnTo>
                  <a:pt x="103" y="33"/>
                </a:lnTo>
                <a:lnTo>
                  <a:pt x="104" y="33"/>
                </a:lnTo>
                <a:lnTo>
                  <a:pt x="105" y="34"/>
                </a:lnTo>
                <a:lnTo>
                  <a:pt x="106" y="35"/>
                </a:lnTo>
                <a:lnTo>
                  <a:pt x="108" y="35"/>
                </a:lnTo>
                <a:lnTo>
                  <a:pt x="109" y="35"/>
                </a:lnTo>
                <a:lnTo>
                  <a:pt x="110" y="36"/>
                </a:lnTo>
                <a:lnTo>
                  <a:pt x="111" y="36"/>
                </a:lnTo>
                <a:lnTo>
                  <a:pt x="112" y="36"/>
                </a:lnTo>
                <a:lnTo>
                  <a:pt x="113" y="35"/>
                </a:lnTo>
                <a:lnTo>
                  <a:pt x="114" y="35"/>
                </a:lnTo>
                <a:lnTo>
                  <a:pt x="116" y="34"/>
                </a:lnTo>
                <a:lnTo>
                  <a:pt x="117" y="34"/>
                </a:lnTo>
                <a:lnTo>
                  <a:pt x="118" y="33"/>
                </a:lnTo>
                <a:lnTo>
                  <a:pt x="119" y="30"/>
                </a:lnTo>
                <a:lnTo>
                  <a:pt x="120" y="29"/>
                </a:lnTo>
                <a:lnTo>
                  <a:pt x="121" y="28"/>
                </a:lnTo>
                <a:lnTo>
                  <a:pt x="123" y="26"/>
                </a:lnTo>
                <a:lnTo>
                  <a:pt x="124" y="25"/>
                </a:lnTo>
                <a:lnTo>
                  <a:pt x="125" y="22"/>
                </a:lnTo>
                <a:lnTo>
                  <a:pt x="126" y="20"/>
                </a:lnTo>
                <a:lnTo>
                  <a:pt x="127" y="19"/>
                </a:lnTo>
                <a:lnTo>
                  <a:pt x="128" y="16"/>
                </a:lnTo>
                <a:lnTo>
                  <a:pt x="130" y="14"/>
                </a:lnTo>
                <a:lnTo>
                  <a:pt x="131" y="12"/>
                </a:lnTo>
                <a:lnTo>
                  <a:pt x="132" y="11"/>
                </a:lnTo>
                <a:lnTo>
                  <a:pt x="133" y="8"/>
                </a:lnTo>
                <a:lnTo>
                  <a:pt x="134" y="7"/>
                </a:lnTo>
                <a:lnTo>
                  <a:pt x="135" y="5"/>
                </a:lnTo>
                <a:lnTo>
                  <a:pt x="136" y="4"/>
                </a:lnTo>
                <a:lnTo>
                  <a:pt x="138" y="3"/>
                </a:lnTo>
                <a:lnTo>
                  <a:pt x="139" y="1"/>
                </a:lnTo>
                <a:lnTo>
                  <a:pt x="140" y="1"/>
                </a:lnTo>
                <a:lnTo>
                  <a:pt x="141" y="0"/>
                </a:lnTo>
                <a:lnTo>
                  <a:pt x="142" y="0"/>
                </a:lnTo>
                <a:lnTo>
                  <a:pt x="143" y="0"/>
                </a:lnTo>
                <a:lnTo>
                  <a:pt x="145" y="1"/>
                </a:lnTo>
                <a:lnTo>
                  <a:pt x="146" y="3"/>
                </a:lnTo>
                <a:lnTo>
                  <a:pt x="147" y="4"/>
                </a:lnTo>
                <a:lnTo>
                  <a:pt x="148" y="5"/>
                </a:lnTo>
                <a:lnTo>
                  <a:pt x="149" y="7"/>
                </a:lnTo>
                <a:lnTo>
                  <a:pt x="150" y="9"/>
                </a:lnTo>
                <a:lnTo>
                  <a:pt x="152" y="13"/>
                </a:lnTo>
                <a:lnTo>
                  <a:pt x="153" y="16"/>
                </a:lnTo>
                <a:lnTo>
                  <a:pt x="154" y="20"/>
                </a:lnTo>
                <a:lnTo>
                  <a:pt x="155" y="23"/>
                </a:lnTo>
                <a:lnTo>
                  <a:pt x="156" y="27"/>
                </a:lnTo>
                <a:lnTo>
                  <a:pt x="157" y="32"/>
                </a:lnTo>
                <a:lnTo>
                  <a:pt x="159" y="36"/>
                </a:lnTo>
                <a:lnTo>
                  <a:pt x="160" y="41"/>
                </a:lnTo>
                <a:lnTo>
                  <a:pt x="161" y="45"/>
                </a:lnTo>
                <a:lnTo>
                  <a:pt x="162" y="50"/>
                </a:lnTo>
                <a:lnTo>
                  <a:pt x="163" y="56"/>
                </a:lnTo>
                <a:lnTo>
                  <a:pt x="164" y="60"/>
                </a:lnTo>
                <a:lnTo>
                  <a:pt x="165" y="65"/>
                </a:lnTo>
                <a:lnTo>
                  <a:pt x="167" y="70"/>
                </a:lnTo>
                <a:lnTo>
                  <a:pt x="168" y="74"/>
                </a:lnTo>
                <a:lnTo>
                  <a:pt x="169" y="79"/>
                </a:lnTo>
                <a:lnTo>
                  <a:pt x="170" y="83"/>
                </a:lnTo>
                <a:lnTo>
                  <a:pt x="171" y="87"/>
                </a:lnTo>
                <a:lnTo>
                  <a:pt x="172" y="92"/>
                </a:lnTo>
                <a:lnTo>
                  <a:pt x="174" y="96"/>
                </a:lnTo>
                <a:lnTo>
                  <a:pt x="175" y="101"/>
                </a:lnTo>
                <a:lnTo>
                  <a:pt x="176" y="105"/>
                </a:lnTo>
                <a:lnTo>
                  <a:pt x="177" y="109"/>
                </a:lnTo>
                <a:lnTo>
                  <a:pt x="178" y="113"/>
                </a:lnTo>
                <a:lnTo>
                  <a:pt x="179" y="117"/>
                </a:lnTo>
                <a:lnTo>
                  <a:pt x="181" y="121"/>
                </a:lnTo>
                <a:lnTo>
                  <a:pt x="182" y="124"/>
                </a:lnTo>
                <a:lnTo>
                  <a:pt x="183" y="128"/>
                </a:lnTo>
                <a:lnTo>
                  <a:pt x="184" y="131"/>
                </a:lnTo>
                <a:lnTo>
                  <a:pt x="185" y="135"/>
                </a:lnTo>
                <a:lnTo>
                  <a:pt x="186" y="138"/>
                </a:lnTo>
                <a:lnTo>
                  <a:pt x="187" y="142"/>
                </a:lnTo>
                <a:lnTo>
                  <a:pt x="189" y="144"/>
                </a:lnTo>
                <a:lnTo>
                  <a:pt x="190" y="147"/>
                </a:lnTo>
                <a:lnTo>
                  <a:pt x="191" y="150"/>
                </a:lnTo>
                <a:lnTo>
                  <a:pt x="192" y="152"/>
                </a:lnTo>
                <a:lnTo>
                  <a:pt x="193" y="153"/>
                </a:lnTo>
                <a:lnTo>
                  <a:pt x="194" y="156"/>
                </a:lnTo>
                <a:lnTo>
                  <a:pt x="196" y="157"/>
                </a:lnTo>
                <a:lnTo>
                  <a:pt x="197" y="158"/>
                </a:lnTo>
                <a:lnTo>
                  <a:pt x="198" y="159"/>
                </a:lnTo>
                <a:lnTo>
                  <a:pt x="199" y="160"/>
                </a:lnTo>
                <a:lnTo>
                  <a:pt x="200" y="161"/>
                </a:lnTo>
                <a:lnTo>
                  <a:pt x="201" y="161"/>
                </a:lnTo>
                <a:lnTo>
                  <a:pt x="203" y="161"/>
                </a:lnTo>
                <a:lnTo>
                  <a:pt x="204" y="161"/>
                </a:lnTo>
                <a:lnTo>
                  <a:pt x="205" y="161"/>
                </a:lnTo>
                <a:lnTo>
                  <a:pt x="206" y="162"/>
                </a:lnTo>
                <a:lnTo>
                  <a:pt x="207" y="162"/>
                </a:lnTo>
                <a:lnTo>
                  <a:pt x="208" y="161"/>
                </a:lnTo>
                <a:lnTo>
                  <a:pt x="209" y="161"/>
                </a:lnTo>
                <a:lnTo>
                  <a:pt x="211" y="161"/>
                </a:lnTo>
                <a:lnTo>
                  <a:pt x="212" y="161"/>
                </a:lnTo>
                <a:lnTo>
                  <a:pt x="213" y="161"/>
                </a:lnTo>
                <a:lnTo>
                  <a:pt x="214" y="162"/>
                </a:lnTo>
                <a:lnTo>
                  <a:pt x="215" y="162"/>
                </a:lnTo>
                <a:lnTo>
                  <a:pt x="216" y="162"/>
                </a:lnTo>
                <a:lnTo>
                  <a:pt x="218" y="162"/>
                </a:lnTo>
                <a:lnTo>
                  <a:pt x="219" y="162"/>
                </a:lnTo>
                <a:lnTo>
                  <a:pt x="220" y="164"/>
                </a:lnTo>
                <a:lnTo>
                  <a:pt x="221" y="164"/>
                </a:lnTo>
                <a:lnTo>
                  <a:pt x="222" y="164"/>
                </a:lnTo>
                <a:lnTo>
                  <a:pt x="223" y="164"/>
                </a:lnTo>
                <a:lnTo>
                  <a:pt x="225" y="164"/>
                </a:lnTo>
                <a:lnTo>
                  <a:pt x="226" y="164"/>
                </a:lnTo>
                <a:lnTo>
                  <a:pt x="227" y="164"/>
                </a:lnTo>
                <a:lnTo>
                  <a:pt x="228" y="164"/>
                </a:lnTo>
                <a:lnTo>
                  <a:pt x="229" y="164"/>
                </a:lnTo>
                <a:lnTo>
                  <a:pt x="230" y="164"/>
                </a:lnTo>
                <a:lnTo>
                  <a:pt x="232" y="162"/>
                </a:lnTo>
                <a:lnTo>
                  <a:pt x="233" y="162"/>
                </a:lnTo>
                <a:lnTo>
                  <a:pt x="234" y="162"/>
                </a:lnTo>
                <a:lnTo>
                  <a:pt x="235" y="161"/>
                </a:lnTo>
                <a:lnTo>
                  <a:pt x="236" y="160"/>
                </a:lnTo>
                <a:lnTo>
                  <a:pt x="237" y="160"/>
                </a:lnTo>
                <a:lnTo>
                  <a:pt x="238" y="159"/>
                </a:lnTo>
                <a:lnTo>
                  <a:pt x="240" y="158"/>
                </a:lnTo>
                <a:lnTo>
                  <a:pt x="241" y="157"/>
                </a:lnTo>
                <a:lnTo>
                  <a:pt x="242" y="157"/>
                </a:lnTo>
                <a:lnTo>
                  <a:pt x="243" y="156"/>
                </a:lnTo>
                <a:lnTo>
                  <a:pt x="244" y="154"/>
                </a:lnTo>
                <a:lnTo>
                  <a:pt x="245" y="153"/>
                </a:lnTo>
                <a:lnTo>
                  <a:pt x="247" y="151"/>
                </a:lnTo>
                <a:lnTo>
                  <a:pt x="248" y="150"/>
                </a:lnTo>
                <a:lnTo>
                  <a:pt x="249" y="149"/>
                </a:lnTo>
                <a:lnTo>
                  <a:pt x="250" y="147"/>
                </a:lnTo>
                <a:lnTo>
                  <a:pt x="251" y="145"/>
                </a:lnTo>
                <a:lnTo>
                  <a:pt x="252" y="143"/>
                </a:lnTo>
                <a:lnTo>
                  <a:pt x="254" y="142"/>
                </a:lnTo>
                <a:lnTo>
                  <a:pt x="255" y="139"/>
                </a:lnTo>
                <a:lnTo>
                  <a:pt x="256" y="137"/>
                </a:lnTo>
                <a:lnTo>
                  <a:pt x="257" y="135"/>
                </a:lnTo>
                <a:lnTo>
                  <a:pt x="258" y="132"/>
                </a:lnTo>
                <a:lnTo>
                  <a:pt x="259" y="129"/>
                </a:lnTo>
                <a:lnTo>
                  <a:pt x="260" y="127"/>
                </a:lnTo>
                <a:lnTo>
                  <a:pt x="262" y="124"/>
                </a:lnTo>
                <a:lnTo>
                  <a:pt x="263" y="121"/>
                </a:lnTo>
                <a:lnTo>
                  <a:pt x="264" y="118"/>
                </a:lnTo>
                <a:lnTo>
                  <a:pt x="265" y="115"/>
                </a:lnTo>
                <a:lnTo>
                  <a:pt x="266" y="113"/>
                </a:lnTo>
                <a:lnTo>
                  <a:pt x="267" y="109"/>
                </a:lnTo>
                <a:lnTo>
                  <a:pt x="269" y="107"/>
                </a:lnTo>
                <a:lnTo>
                  <a:pt x="270" y="103"/>
                </a:lnTo>
                <a:lnTo>
                  <a:pt x="271" y="101"/>
                </a:lnTo>
                <a:lnTo>
                  <a:pt x="272" y="98"/>
                </a:lnTo>
                <a:lnTo>
                  <a:pt x="273" y="95"/>
                </a:lnTo>
                <a:lnTo>
                  <a:pt x="274" y="93"/>
                </a:lnTo>
                <a:lnTo>
                  <a:pt x="276" y="91"/>
                </a:lnTo>
                <a:lnTo>
                  <a:pt x="277" y="88"/>
                </a:lnTo>
                <a:lnTo>
                  <a:pt x="278" y="86"/>
                </a:lnTo>
                <a:lnTo>
                  <a:pt x="279" y="84"/>
                </a:lnTo>
                <a:lnTo>
                  <a:pt x="280" y="83"/>
                </a:lnTo>
                <a:lnTo>
                  <a:pt x="281" y="81"/>
                </a:lnTo>
                <a:lnTo>
                  <a:pt x="282" y="79"/>
                </a:lnTo>
                <a:lnTo>
                  <a:pt x="284" y="78"/>
                </a:lnTo>
                <a:lnTo>
                  <a:pt x="285" y="77"/>
                </a:lnTo>
                <a:lnTo>
                  <a:pt x="286" y="76"/>
                </a:lnTo>
                <a:lnTo>
                  <a:pt x="287" y="74"/>
                </a:lnTo>
                <a:lnTo>
                  <a:pt x="288" y="73"/>
                </a:lnTo>
                <a:lnTo>
                  <a:pt x="289" y="72"/>
                </a:lnTo>
                <a:lnTo>
                  <a:pt x="291" y="71"/>
                </a:lnTo>
                <a:lnTo>
                  <a:pt x="292" y="71"/>
                </a:lnTo>
                <a:lnTo>
                  <a:pt x="293" y="70"/>
                </a:lnTo>
                <a:lnTo>
                  <a:pt x="294" y="70"/>
                </a:lnTo>
                <a:lnTo>
                  <a:pt x="295" y="69"/>
                </a:lnTo>
                <a:lnTo>
                  <a:pt x="296" y="69"/>
                </a:lnTo>
                <a:lnTo>
                  <a:pt x="298" y="67"/>
                </a:lnTo>
                <a:lnTo>
                  <a:pt x="299" y="67"/>
                </a:lnTo>
                <a:lnTo>
                  <a:pt x="300" y="67"/>
                </a:lnTo>
                <a:lnTo>
                  <a:pt x="301" y="66"/>
                </a:lnTo>
                <a:lnTo>
                  <a:pt x="302" y="66"/>
                </a:lnTo>
                <a:lnTo>
                  <a:pt x="303" y="66"/>
                </a:lnTo>
                <a:lnTo>
                  <a:pt x="305" y="65"/>
                </a:lnTo>
                <a:lnTo>
                  <a:pt x="306" y="65"/>
                </a:lnTo>
                <a:lnTo>
                  <a:pt x="307" y="65"/>
                </a:lnTo>
                <a:lnTo>
                  <a:pt x="308" y="65"/>
                </a:lnTo>
                <a:lnTo>
                  <a:pt x="309" y="64"/>
                </a:lnTo>
                <a:lnTo>
                  <a:pt x="310" y="64"/>
                </a:lnTo>
                <a:lnTo>
                  <a:pt x="311" y="64"/>
                </a:lnTo>
                <a:lnTo>
                  <a:pt x="313" y="64"/>
                </a:lnTo>
                <a:lnTo>
                  <a:pt x="314" y="63"/>
                </a:lnTo>
                <a:lnTo>
                  <a:pt x="315" y="63"/>
                </a:lnTo>
                <a:lnTo>
                  <a:pt x="316" y="63"/>
                </a:lnTo>
                <a:lnTo>
                  <a:pt x="317" y="62"/>
                </a:lnTo>
                <a:lnTo>
                  <a:pt x="318" y="62"/>
                </a:lnTo>
                <a:lnTo>
                  <a:pt x="320" y="62"/>
                </a:lnTo>
                <a:lnTo>
                  <a:pt x="321" y="62"/>
                </a:lnTo>
                <a:lnTo>
                  <a:pt x="322" y="60"/>
                </a:lnTo>
                <a:lnTo>
                  <a:pt x="323" y="60"/>
                </a:lnTo>
                <a:lnTo>
                  <a:pt x="324" y="60"/>
                </a:lnTo>
                <a:lnTo>
                  <a:pt x="325" y="60"/>
                </a:lnTo>
                <a:lnTo>
                  <a:pt x="327" y="60"/>
                </a:lnTo>
                <a:lnTo>
                  <a:pt x="328" y="60"/>
                </a:lnTo>
                <a:lnTo>
                  <a:pt x="329" y="60"/>
                </a:lnTo>
                <a:lnTo>
                  <a:pt x="330" y="60"/>
                </a:lnTo>
                <a:lnTo>
                  <a:pt x="331" y="60"/>
                </a:lnTo>
                <a:lnTo>
                  <a:pt x="332" y="62"/>
                </a:lnTo>
                <a:lnTo>
                  <a:pt x="333" y="62"/>
                </a:lnTo>
                <a:lnTo>
                  <a:pt x="335" y="62"/>
                </a:lnTo>
                <a:lnTo>
                  <a:pt x="336" y="63"/>
                </a:lnTo>
                <a:lnTo>
                  <a:pt x="337" y="63"/>
                </a:lnTo>
                <a:lnTo>
                  <a:pt x="338" y="64"/>
                </a:lnTo>
                <a:lnTo>
                  <a:pt x="339" y="64"/>
                </a:lnTo>
                <a:lnTo>
                  <a:pt x="340" y="65"/>
                </a:lnTo>
                <a:lnTo>
                  <a:pt x="342" y="65"/>
                </a:lnTo>
                <a:lnTo>
                  <a:pt x="343" y="66"/>
                </a:lnTo>
                <a:lnTo>
                  <a:pt x="344" y="67"/>
                </a:lnTo>
                <a:lnTo>
                  <a:pt x="345" y="67"/>
                </a:lnTo>
                <a:lnTo>
                  <a:pt x="346" y="69"/>
                </a:lnTo>
                <a:lnTo>
                  <a:pt x="347" y="70"/>
                </a:lnTo>
                <a:lnTo>
                  <a:pt x="349" y="70"/>
                </a:lnTo>
                <a:lnTo>
                  <a:pt x="350" y="71"/>
                </a:lnTo>
                <a:lnTo>
                  <a:pt x="351" y="71"/>
                </a:lnTo>
                <a:lnTo>
                  <a:pt x="352" y="72"/>
                </a:lnTo>
                <a:lnTo>
                  <a:pt x="353" y="72"/>
                </a:lnTo>
                <a:lnTo>
                  <a:pt x="354" y="72"/>
                </a:lnTo>
                <a:lnTo>
                  <a:pt x="356" y="73"/>
                </a:lnTo>
                <a:lnTo>
                  <a:pt x="357" y="73"/>
                </a:lnTo>
                <a:lnTo>
                  <a:pt x="358" y="73"/>
                </a:lnTo>
                <a:lnTo>
                  <a:pt x="359" y="73"/>
                </a:lnTo>
                <a:lnTo>
                  <a:pt x="360" y="73"/>
                </a:lnTo>
                <a:lnTo>
                  <a:pt x="361" y="73"/>
                </a:lnTo>
                <a:lnTo>
                  <a:pt x="362" y="73"/>
                </a:lnTo>
                <a:lnTo>
                  <a:pt x="364" y="73"/>
                </a:lnTo>
                <a:lnTo>
                  <a:pt x="365" y="72"/>
                </a:lnTo>
                <a:lnTo>
                  <a:pt x="366" y="72"/>
                </a:lnTo>
                <a:lnTo>
                  <a:pt x="367" y="72"/>
                </a:lnTo>
                <a:lnTo>
                  <a:pt x="368" y="72"/>
                </a:lnTo>
                <a:lnTo>
                  <a:pt x="369" y="71"/>
                </a:lnTo>
                <a:lnTo>
                  <a:pt x="371" y="71"/>
                </a:lnTo>
                <a:lnTo>
                  <a:pt x="372" y="71"/>
                </a:lnTo>
                <a:lnTo>
                  <a:pt x="373" y="70"/>
                </a:lnTo>
                <a:lnTo>
                  <a:pt x="374" y="70"/>
                </a:lnTo>
                <a:lnTo>
                  <a:pt x="375" y="70"/>
                </a:lnTo>
                <a:lnTo>
                  <a:pt x="376" y="69"/>
                </a:lnTo>
                <a:lnTo>
                  <a:pt x="378" y="69"/>
                </a:lnTo>
                <a:lnTo>
                  <a:pt x="379" y="69"/>
                </a:lnTo>
                <a:lnTo>
                  <a:pt x="380" y="67"/>
                </a:lnTo>
                <a:lnTo>
                  <a:pt x="381" y="67"/>
                </a:lnTo>
                <a:lnTo>
                  <a:pt x="382" y="66"/>
                </a:lnTo>
                <a:lnTo>
                  <a:pt x="383" y="66"/>
                </a:lnTo>
                <a:lnTo>
                  <a:pt x="384" y="66"/>
                </a:lnTo>
                <a:lnTo>
                  <a:pt x="386" y="65"/>
                </a:lnTo>
                <a:lnTo>
                  <a:pt x="387" y="65"/>
                </a:lnTo>
                <a:lnTo>
                  <a:pt x="388" y="65"/>
                </a:lnTo>
                <a:lnTo>
                  <a:pt x="389" y="65"/>
                </a:lnTo>
                <a:lnTo>
                  <a:pt x="390" y="65"/>
                </a:lnTo>
                <a:lnTo>
                  <a:pt x="391" y="65"/>
                </a:lnTo>
                <a:lnTo>
                  <a:pt x="393" y="65"/>
                </a:lnTo>
                <a:lnTo>
                  <a:pt x="394" y="65"/>
                </a:lnTo>
                <a:lnTo>
                  <a:pt x="395" y="65"/>
                </a:lnTo>
                <a:lnTo>
                  <a:pt x="396" y="65"/>
                </a:lnTo>
                <a:lnTo>
                  <a:pt x="397" y="65"/>
                </a:lnTo>
                <a:lnTo>
                  <a:pt x="398" y="65"/>
                </a:lnTo>
                <a:lnTo>
                  <a:pt x="400" y="65"/>
                </a:lnTo>
                <a:lnTo>
                  <a:pt x="401" y="66"/>
                </a:lnTo>
                <a:lnTo>
                  <a:pt x="402" y="66"/>
                </a:lnTo>
                <a:lnTo>
                  <a:pt x="403" y="66"/>
                </a:lnTo>
                <a:lnTo>
                  <a:pt x="404" y="66"/>
                </a:lnTo>
                <a:lnTo>
                  <a:pt x="405" y="66"/>
                </a:lnTo>
                <a:lnTo>
                  <a:pt x="406" y="67"/>
                </a:lnTo>
                <a:lnTo>
                  <a:pt x="408" y="67"/>
                </a:lnTo>
                <a:lnTo>
                  <a:pt x="409" y="67"/>
                </a:lnTo>
                <a:lnTo>
                  <a:pt x="410" y="67"/>
                </a:lnTo>
                <a:lnTo>
                  <a:pt x="411" y="67"/>
                </a:lnTo>
                <a:lnTo>
                  <a:pt x="412" y="69"/>
                </a:lnTo>
                <a:lnTo>
                  <a:pt x="413" y="69"/>
                </a:lnTo>
                <a:lnTo>
                  <a:pt x="415" y="69"/>
                </a:lnTo>
                <a:lnTo>
                  <a:pt x="416" y="69"/>
                </a:lnTo>
                <a:lnTo>
                  <a:pt x="417" y="69"/>
                </a:lnTo>
                <a:lnTo>
                  <a:pt x="418" y="69"/>
                </a:lnTo>
                <a:lnTo>
                  <a:pt x="419" y="69"/>
                </a:lnTo>
                <a:lnTo>
                  <a:pt x="420" y="69"/>
                </a:lnTo>
                <a:lnTo>
                  <a:pt x="422" y="69"/>
                </a:lnTo>
                <a:lnTo>
                  <a:pt x="423" y="69"/>
                </a:lnTo>
                <a:lnTo>
                  <a:pt x="424" y="69"/>
                </a:lnTo>
                <a:lnTo>
                  <a:pt x="425" y="69"/>
                </a:lnTo>
                <a:lnTo>
                  <a:pt x="426" y="67"/>
                </a:lnTo>
                <a:lnTo>
                  <a:pt x="427" y="67"/>
                </a:lnTo>
                <a:lnTo>
                  <a:pt x="429" y="67"/>
                </a:lnTo>
                <a:lnTo>
                  <a:pt x="430" y="67"/>
                </a:lnTo>
                <a:lnTo>
                  <a:pt x="431" y="67"/>
                </a:lnTo>
                <a:lnTo>
                  <a:pt x="432" y="67"/>
                </a:lnTo>
                <a:lnTo>
                  <a:pt x="433" y="67"/>
                </a:lnTo>
                <a:lnTo>
                  <a:pt x="434" y="69"/>
                </a:lnTo>
                <a:lnTo>
                  <a:pt x="435" y="69"/>
                </a:lnTo>
                <a:lnTo>
                  <a:pt x="437" y="69"/>
                </a:lnTo>
                <a:lnTo>
                  <a:pt x="438" y="69"/>
                </a:lnTo>
                <a:lnTo>
                  <a:pt x="439" y="70"/>
                </a:lnTo>
                <a:lnTo>
                  <a:pt x="440" y="70"/>
                </a:lnTo>
                <a:lnTo>
                  <a:pt x="441" y="71"/>
                </a:lnTo>
                <a:lnTo>
                  <a:pt x="442" y="71"/>
                </a:lnTo>
                <a:lnTo>
                  <a:pt x="444" y="72"/>
                </a:lnTo>
                <a:lnTo>
                  <a:pt x="445" y="72"/>
                </a:lnTo>
                <a:lnTo>
                  <a:pt x="446" y="73"/>
                </a:lnTo>
                <a:lnTo>
                  <a:pt x="447" y="73"/>
                </a:lnTo>
                <a:lnTo>
                  <a:pt x="448" y="74"/>
                </a:lnTo>
                <a:lnTo>
                  <a:pt x="449" y="76"/>
                </a:lnTo>
                <a:lnTo>
                  <a:pt x="451" y="76"/>
                </a:lnTo>
                <a:lnTo>
                  <a:pt x="452" y="77"/>
                </a:lnTo>
                <a:lnTo>
                  <a:pt x="453" y="77"/>
                </a:lnTo>
                <a:lnTo>
                  <a:pt x="454" y="78"/>
                </a:lnTo>
                <a:lnTo>
                  <a:pt x="455" y="79"/>
                </a:lnTo>
                <a:lnTo>
                  <a:pt x="456" y="79"/>
                </a:lnTo>
                <a:lnTo>
                  <a:pt x="457" y="80"/>
                </a:lnTo>
                <a:lnTo>
                  <a:pt x="459" y="80"/>
                </a:lnTo>
                <a:lnTo>
                  <a:pt x="460" y="81"/>
                </a:lnTo>
                <a:lnTo>
                  <a:pt x="461" y="83"/>
                </a:lnTo>
                <a:lnTo>
                  <a:pt x="462" y="83"/>
                </a:lnTo>
                <a:lnTo>
                  <a:pt x="463" y="83"/>
                </a:lnTo>
                <a:lnTo>
                  <a:pt x="464" y="83"/>
                </a:lnTo>
                <a:lnTo>
                  <a:pt x="466" y="84"/>
                </a:lnTo>
                <a:lnTo>
                  <a:pt x="467" y="84"/>
                </a:lnTo>
                <a:lnTo>
                  <a:pt x="468" y="85"/>
                </a:lnTo>
                <a:lnTo>
                  <a:pt x="469" y="85"/>
                </a:lnTo>
                <a:lnTo>
                  <a:pt x="470" y="85"/>
                </a:lnTo>
                <a:lnTo>
                  <a:pt x="471" y="85"/>
                </a:lnTo>
                <a:lnTo>
                  <a:pt x="473" y="85"/>
                </a:lnTo>
                <a:lnTo>
                  <a:pt x="474" y="85"/>
                </a:lnTo>
                <a:lnTo>
                  <a:pt x="475" y="85"/>
                </a:lnTo>
                <a:lnTo>
                  <a:pt x="476" y="85"/>
                </a:lnTo>
                <a:lnTo>
                  <a:pt x="477" y="84"/>
                </a:lnTo>
                <a:lnTo>
                  <a:pt x="478" y="84"/>
                </a:lnTo>
                <a:lnTo>
                  <a:pt x="479" y="84"/>
                </a:lnTo>
                <a:lnTo>
                  <a:pt x="481" y="83"/>
                </a:lnTo>
                <a:lnTo>
                  <a:pt x="482" y="83"/>
                </a:lnTo>
                <a:lnTo>
                  <a:pt x="483" y="83"/>
                </a:lnTo>
                <a:lnTo>
                  <a:pt x="484" y="83"/>
                </a:lnTo>
                <a:lnTo>
                  <a:pt x="485" y="83"/>
                </a:lnTo>
                <a:lnTo>
                  <a:pt x="486" y="83"/>
                </a:lnTo>
                <a:lnTo>
                  <a:pt x="488" y="83"/>
                </a:lnTo>
                <a:lnTo>
                  <a:pt x="489" y="83"/>
                </a:lnTo>
                <a:lnTo>
                  <a:pt x="490" y="83"/>
                </a:lnTo>
                <a:lnTo>
                  <a:pt x="491" y="83"/>
                </a:lnTo>
                <a:lnTo>
                  <a:pt x="492" y="83"/>
                </a:lnTo>
                <a:lnTo>
                  <a:pt x="493" y="83"/>
                </a:lnTo>
                <a:lnTo>
                  <a:pt x="495" y="83"/>
                </a:lnTo>
                <a:lnTo>
                  <a:pt x="496" y="83"/>
                </a:lnTo>
                <a:lnTo>
                  <a:pt x="497" y="83"/>
                </a:lnTo>
                <a:lnTo>
                  <a:pt x="498" y="84"/>
                </a:lnTo>
                <a:lnTo>
                  <a:pt x="499" y="84"/>
                </a:lnTo>
                <a:lnTo>
                  <a:pt x="500" y="85"/>
                </a:lnTo>
                <a:lnTo>
                  <a:pt x="502" y="86"/>
                </a:lnTo>
                <a:lnTo>
                  <a:pt x="503" y="86"/>
                </a:lnTo>
                <a:lnTo>
                  <a:pt x="504" y="87"/>
                </a:lnTo>
                <a:lnTo>
                  <a:pt x="505" y="87"/>
                </a:lnTo>
                <a:lnTo>
                  <a:pt x="506" y="88"/>
                </a:lnTo>
                <a:lnTo>
                  <a:pt x="507" y="88"/>
                </a:lnTo>
                <a:lnTo>
                  <a:pt x="508" y="88"/>
                </a:lnTo>
                <a:lnTo>
                  <a:pt x="510" y="89"/>
                </a:lnTo>
                <a:lnTo>
                  <a:pt x="511" y="89"/>
                </a:lnTo>
                <a:lnTo>
                  <a:pt x="512" y="89"/>
                </a:lnTo>
                <a:lnTo>
                  <a:pt x="513" y="91"/>
                </a:lnTo>
                <a:lnTo>
                  <a:pt x="514" y="91"/>
                </a:lnTo>
                <a:lnTo>
                  <a:pt x="515" y="91"/>
                </a:lnTo>
                <a:lnTo>
                  <a:pt x="517" y="92"/>
                </a:lnTo>
                <a:lnTo>
                  <a:pt x="518" y="92"/>
                </a:lnTo>
                <a:lnTo>
                  <a:pt x="519" y="92"/>
                </a:lnTo>
                <a:lnTo>
                  <a:pt x="520" y="92"/>
                </a:lnTo>
                <a:lnTo>
                  <a:pt x="521" y="92"/>
                </a:lnTo>
                <a:lnTo>
                  <a:pt x="522" y="92"/>
                </a:lnTo>
                <a:lnTo>
                  <a:pt x="524" y="92"/>
                </a:lnTo>
                <a:lnTo>
                  <a:pt x="525" y="92"/>
                </a:lnTo>
                <a:lnTo>
                  <a:pt x="526" y="92"/>
                </a:lnTo>
                <a:lnTo>
                  <a:pt x="527" y="92"/>
                </a:lnTo>
                <a:lnTo>
                  <a:pt x="528" y="91"/>
                </a:lnTo>
                <a:lnTo>
                  <a:pt x="529" y="91"/>
                </a:lnTo>
                <a:lnTo>
                  <a:pt x="530" y="91"/>
                </a:lnTo>
                <a:lnTo>
                  <a:pt x="532" y="89"/>
                </a:lnTo>
                <a:lnTo>
                  <a:pt x="533" y="89"/>
                </a:lnTo>
                <a:lnTo>
                  <a:pt x="534" y="88"/>
                </a:lnTo>
                <a:lnTo>
                  <a:pt x="535" y="88"/>
                </a:lnTo>
                <a:lnTo>
                  <a:pt x="536" y="87"/>
                </a:lnTo>
                <a:lnTo>
                  <a:pt x="537" y="87"/>
                </a:lnTo>
                <a:lnTo>
                  <a:pt x="539" y="87"/>
                </a:lnTo>
                <a:lnTo>
                  <a:pt x="540" y="86"/>
                </a:lnTo>
                <a:lnTo>
                  <a:pt x="541" y="86"/>
                </a:lnTo>
                <a:lnTo>
                  <a:pt x="542" y="86"/>
                </a:lnTo>
                <a:lnTo>
                  <a:pt x="543" y="86"/>
                </a:lnTo>
                <a:lnTo>
                  <a:pt x="544" y="86"/>
                </a:lnTo>
                <a:lnTo>
                  <a:pt x="546" y="86"/>
                </a:lnTo>
                <a:lnTo>
                  <a:pt x="547" y="86"/>
                </a:lnTo>
                <a:lnTo>
                  <a:pt x="548" y="86"/>
                </a:lnTo>
                <a:lnTo>
                  <a:pt x="549" y="86"/>
                </a:lnTo>
                <a:lnTo>
                  <a:pt x="550" y="86"/>
                </a:lnTo>
                <a:lnTo>
                  <a:pt x="551" y="86"/>
                </a:lnTo>
                <a:lnTo>
                  <a:pt x="553" y="86"/>
                </a:lnTo>
                <a:lnTo>
                  <a:pt x="554" y="86"/>
                </a:lnTo>
                <a:lnTo>
                  <a:pt x="555" y="86"/>
                </a:lnTo>
                <a:lnTo>
                  <a:pt x="556" y="86"/>
                </a:lnTo>
                <a:lnTo>
                  <a:pt x="557" y="85"/>
                </a:lnTo>
                <a:lnTo>
                  <a:pt x="558" y="85"/>
                </a:lnTo>
                <a:lnTo>
                  <a:pt x="559" y="85"/>
                </a:lnTo>
                <a:lnTo>
                  <a:pt x="561" y="84"/>
                </a:lnTo>
                <a:lnTo>
                  <a:pt x="562" y="84"/>
                </a:lnTo>
                <a:lnTo>
                  <a:pt x="563" y="83"/>
                </a:lnTo>
                <a:lnTo>
                  <a:pt x="564" y="83"/>
                </a:lnTo>
                <a:lnTo>
                  <a:pt x="565" y="83"/>
                </a:lnTo>
                <a:lnTo>
                  <a:pt x="566" y="81"/>
                </a:lnTo>
                <a:lnTo>
                  <a:pt x="568" y="80"/>
                </a:lnTo>
                <a:lnTo>
                  <a:pt x="569" y="80"/>
                </a:lnTo>
                <a:lnTo>
                  <a:pt x="570" y="79"/>
                </a:lnTo>
                <a:lnTo>
                  <a:pt x="571" y="78"/>
                </a:lnTo>
                <a:lnTo>
                  <a:pt x="572" y="78"/>
                </a:lnTo>
                <a:lnTo>
                  <a:pt x="573" y="77"/>
                </a:lnTo>
                <a:lnTo>
                  <a:pt x="575" y="76"/>
                </a:lnTo>
                <a:lnTo>
                  <a:pt x="576" y="76"/>
                </a:lnTo>
                <a:lnTo>
                  <a:pt x="577" y="74"/>
                </a:lnTo>
                <a:lnTo>
                  <a:pt x="578" y="73"/>
                </a:lnTo>
                <a:lnTo>
                  <a:pt x="579" y="73"/>
                </a:lnTo>
                <a:lnTo>
                  <a:pt x="580" y="72"/>
                </a:lnTo>
                <a:lnTo>
                  <a:pt x="581" y="71"/>
                </a:lnTo>
                <a:lnTo>
                  <a:pt x="583" y="71"/>
                </a:lnTo>
                <a:lnTo>
                  <a:pt x="584" y="70"/>
                </a:lnTo>
                <a:lnTo>
                  <a:pt x="585" y="70"/>
                </a:lnTo>
                <a:lnTo>
                  <a:pt x="586" y="69"/>
                </a:lnTo>
                <a:lnTo>
                  <a:pt x="587" y="69"/>
                </a:lnTo>
                <a:lnTo>
                  <a:pt x="588" y="67"/>
                </a:lnTo>
                <a:lnTo>
                  <a:pt x="590" y="67"/>
                </a:lnTo>
                <a:lnTo>
                  <a:pt x="591" y="66"/>
                </a:lnTo>
                <a:lnTo>
                  <a:pt x="592" y="66"/>
                </a:lnTo>
                <a:lnTo>
                  <a:pt x="593" y="66"/>
                </a:lnTo>
                <a:lnTo>
                  <a:pt x="594" y="66"/>
                </a:lnTo>
                <a:lnTo>
                  <a:pt x="595" y="66"/>
                </a:lnTo>
                <a:lnTo>
                  <a:pt x="597" y="66"/>
                </a:lnTo>
                <a:lnTo>
                  <a:pt x="598" y="66"/>
                </a:lnTo>
                <a:lnTo>
                  <a:pt x="599" y="66"/>
                </a:lnTo>
                <a:lnTo>
                  <a:pt x="600" y="66"/>
                </a:lnTo>
                <a:lnTo>
                  <a:pt x="601" y="66"/>
                </a:lnTo>
                <a:lnTo>
                  <a:pt x="602" y="66"/>
                </a:lnTo>
                <a:lnTo>
                  <a:pt x="603" y="66"/>
                </a:lnTo>
                <a:lnTo>
                  <a:pt x="605" y="66"/>
                </a:lnTo>
                <a:lnTo>
                  <a:pt x="606" y="66"/>
                </a:lnTo>
                <a:lnTo>
                  <a:pt x="607" y="66"/>
                </a:lnTo>
                <a:lnTo>
                  <a:pt x="608" y="66"/>
                </a:lnTo>
                <a:lnTo>
                  <a:pt x="609" y="66"/>
                </a:lnTo>
                <a:lnTo>
                  <a:pt x="610" y="66"/>
                </a:lnTo>
                <a:lnTo>
                  <a:pt x="612" y="66"/>
                </a:lnTo>
                <a:lnTo>
                  <a:pt x="613" y="66"/>
                </a:lnTo>
                <a:lnTo>
                  <a:pt x="614" y="66"/>
                </a:lnTo>
                <a:lnTo>
                  <a:pt x="615" y="65"/>
                </a:lnTo>
                <a:lnTo>
                  <a:pt x="616" y="65"/>
                </a:lnTo>
                <a:lnTo>
                  <a:pt x="617" y="65"/>
                </a:lnTo>
                <a:lnTo>
                  <a:pt x="619" y="65"/>
                </a:lnTo>
                <a:lnTo>
                  <a:pt x="620" y="64"/>
                </a:lnTo>
                <a:lnTo>
                  <a:pt x="621" y="64"/>
                </a:lnTo>
                <a:lnTo>
                  <a:pt x="622" y="64"/>
                </a:lnTo>
                <a:lnTo>
                  <a:pt x="623" y="63"/>
                </a:lnTo>
                <a:lnTo>
                  <a:pt x="624" y="63"/>
                </a:lnTo>
                <a:lnTo>
                  <a:pt x="626" y="63"/>
                </a:lnTo>
                <a:lnTo>
                  <a:pt x="627" y="62"/>
                </a:lnTo>
                <a:lnTo>
                  <a:pt x="628" y="62"/>
                </a:lnTo>
                <a:lnTo>
                  <a:pt x="629" y="60"/>
                </a:lnTo>
                <a:lnTo>
                  <a:pt x="630" y="60"/>
                </a:lnTo>
                <a:lnTo>
                  <a:pt x="631" y="60"/>
                </a:lnTo>
                <a:lnTo>
                  <a:pt x="632" y="59"/>
                </a:lnTo>
                <a:lnTo>
                  <a:pt x="634" y="59"/>
                </a:lnTo>
                <a:lnTo>
                  <a:pt x="635" y="58"/>
                </a:lnTo>
                <a:lnTo>
                  <a:pt x="636" y="58"/>
                </a:lnTo>
                <a:lnTo>
                  <a:pt x="637" y="57"/>
                </a:lnTo>
                <a:lnTo>
                  <a:pt x="638" y="56"/>
                </a:lnTo>
              </a:path>
            </a:pathLst>
          </a:custGeom>
          <a:noFill/>
          <a:ln w="25400">
            <a:solidFill>
              <a:srgbClr val="008000"/>
            </a:solidFill>
            <a:prstDash val="solid"/>
            <a:round/>
            <a:headEnd/>
            <a:tailEnd/>
          </a:ln>
        </p:spPr>
        <p:txBody>
          <a:bodyPr/>
          <a:lstStyle/>
          <a:p>
            <a:endParaRPr lang="zh-CN" altLang="en-US"/>
          </a:p>
        </p:txBody>
      </p:sp>
      <p:sp>
        <p:nvSpPr>
          <p:cNvPr id="1301991" name="Rectangle 487"/>
          <p:cNvSpPr>
            <a:spLocks noChangeArrowheads="1"/>
          </p:cNvSpPr>
          <p:nvPr/>
        </p:nvSpPr>
        <p:spPr bwMode="auto">
          <a:xfrm>
            <a:off x="2362200" y="3155950"/>
            <a:ext cx="193675" cy="182563"/>
          </a:xfrm>
          <a:prstGeom prst="rect">
            <a:avLst/>
          </a:prstGeom>
          <a:noFill/>
          <a:ln w="25400">
            <a:noFill/>
            <a:miter lim="800000"/>
            <a:headEnd/>
            <a:tailEnd/>
          </a:ln>
        </p:spPr>
        <p:txBody>
          <a:bodyPr wrap="none" lIns="0" tIns="0" rIns="0" bIns="0">
            <a:spAutoFit/>
          </a:bodyPr>
          <a:lstStyle/>
          <a:p>
            <a:r>
              <a:rPr kumimoji="1" lang="en-US" altLang="zh-CN" sz="1200"/>
              <a:t>C3</a:t>
            </a:r>
            <a:endParaRPr kumimoji="1" lang="en-US" altLang="zh-CN" sz="1200">
              <a:latin typeface="Times New Roman" pitchFamily="18" charset="0"/>
            </a:endParaRPr>
          </a:p>
        </p:txBody>
      </p:sp>
      <p:sp>
        <p:nvSpPr>
          <p:cNvPr id="1301992" name="Rectangle 488"/>
          <p:cNvSpPr>
            <a:spLocks noChangeArrowheads="1"/>
          </p:cNvSpPr>
          <p:nvPr/>
        </p:nvSpPr>
        <p:spPr bwMode="auto">
          <a:xfrm>
            <a:off x="2951163" y="3146425"/>
            <a:ext cx="138112" cy="30163"/>
          </a:xfrm>
          <a:prstGeom prst="rect">
            <a:avLst/>
          </a:prstGeom>
          <a:noFill/>
          <a:ln w="25400">
            <a:noFill/>
            <a:miter lim="800000"/>
            <a:headEnd/>
            <a:tailEnd/>
          </a:ln>
        </p:spPr>
        <p:txBody>
          <a:bodyPr wrap="none" lIns="0" tIns="0" rIns="0" bIns="0">
            <a:spAutoFit/>
          </a:bodyPr>
          <a:lstStyle/>
          <a:p>
            <a:r>
              <a:rPr kumimoji="1" lang="en-US" altLang="zh-CN" sz="200">
                <a:latin typeface="Small Fonts" charset="0"/>
              </a:rPr>
              <a:t>Electrode: C3</a:t>
            </a:r>
            <a:endParaRPr kumimoji="1" lang="en-US" altLang="zh-CN" sz="2400">
              <a:latin typeface="Times New Roman" pitchFamily="18" charset="0"/>
            </a:endParaRPr>
          </a:p>
        </p:txBody>
      </p:sp>
      <p:sp>
        <p:nvSpPr>
          <p:cNvPr id="1301993" name="Line 489"/>
          <p:cNvSpPr>
            <a:spLocks noChangeShapeType="1"/>
          </p:cNvSpPr>
          <p:nvPr/>
        </p:nvSpPr>
        <p:spPr bwMode="auto">
          <a:xfrm>
            <a:off x="4038600" y="3317875"/>
            <a:ext cx="1066800" cy="1588"/>
          </a:xfrm>
          <a:prstGeom prst="line">
            <a:avLst/>
          </a:prstGeom>
          <a:noFill/>
          <a:ln w="25400">
            <a:solidFill>
              <a:srgbClr val="400040"/>
            </a:solidFill>
            <a:round/>
            <a:headEnd/>
            <a:tailEnd/>
          </a:ln>
        </p:spPr>
        <p:txBody>
          <a:bodyPr/>
          <a:lstStyle/>
          <a:p>
            <a:endParaRPr lang="zh-CN" altLang="en-US"/>
          </a:p>
        </p:txBody>
      </p:sp>
      <p:sp>
        <p:nvSpPr>
          <p:cNvPr id="1301994" name="Line 490"/>
          <p:cNvSpPr>
            <a:spLocks noChangeShapeType="1"/>
          </p:cNvSpPr>
          <p:nvPr/>
        </p:nvSpPr>
        <p:spPr bwMode="auto">
          <a:xfrm>
            <a:off x="4144963" y="3125788"/>
            <a:ext cx="1587" cy="576262"/>
          </a:xfrm>
          <a:prstGeom prst="line">
            <a:avLst/>
          </a:prstGeom>
          <a:noFill/>
          <a:ln w="25400">
            <a:solidFill>
              <a:srgbClr val="400040"/>
            </a:solidFill>
            <a:round/>
            <a:headEnd/>
            <a:tailEnd/>
          </a:ln>
        </p:spPr>
        <p:txBody>
          <a:bodyPr/>
          <a:lstStyle/>
          <a:p>
            <a:endParaRPr lang="zh-CN" altLang="en-US"/>
          </a:p>
        </p:txBody>
      </p:sp>
      <p:sp>
        <p:nvSpPr>
          <p:cNvPr id="1301995" name="Rectangle 491"/>
          <p:cNvSpPr>
            <a:spLocks noChangeArrowheads="1"/>
          </p:cNvSpPr>
          <p:nvPr/>
        </p:nvSpPr>
        <p:spPr bwMode="auto">
          <a:xfrm>
            <a:off x="4592638" y="3763963"/>
            <a:ext cx="50800" cy="46037"/>
          </a:xfrm>
          <a:prstGeom prst="rect">
            <a:avLst/>
          </a:prstGeom>
          <a:noFill/>
          <a:ln w="25400">
            <a:noFill/>
            <a:miter lim="800000"/>
            <a:headEnd/>
            <a:tailEnd/>
          </a:ln>
        </p:spPr>
        <p:txBody>
          <a:bodyPr wrap="none" lIns="0" tIns="0" rIns="0" bIns="0">
            <a:spAutoFit/>
          </a:bodyPr>
          <a:lstStyle/>
          <a:p>
            <a:r>
              <a:rPr kumimoji="1" lang="en-US" altLang="zh-CN" sz="300"/>
              <a:t>ms</a:t>
            </a:r>
            <a:endParaRPr kumimoji="1" lang="en-US" altLang="zh-CN" sz="2400">
              <a:latin typeface="Times New Roman" pitchFamily="18" charset="0"/>
            </a:endParaRPr>
          </a:p>
        </p:txBody>
      </p:sp>
      <p:sp>
        <p:nvSpPr>
          <p:cNvPr id="1301996" name="Line 492"/>
          <p:cNvSpPr>
            <a:spLocks noChangeShapeType="1"/>
          </p:cNvSpPr>
          <p:nvPr/>
        </p:nvSpPr>
        <p:spPr bwMode="auto">
          <a:xfrm flipV="1">
            <a:off x="4038600" y="3298825"/>
            <a:ext cx="1588" cy="38100"/>
          </a:xfrm>
          <a:prstGeom prst="line">
            <a:avLst/>
          </a:prstGeom>
          <a:noFill/>
          <a:ln w="25400">
            <a:solidFill>
              <a:srgbClr val="400040"/>
            </a:solidFill>
            <a:round/>
            <a:headEnd/>
            <a:tailEnd/>
          </a:ln>
        </p:spPr>
        <p:txBody>
          <a:bodyPr/>
          <a:lstStyle/>
          <a:p>
            <a:endParaRPr lang="zh-CN" altLang="en-US"/>
          </a:p>
        </p:txBody>
      </p:sp>
      <p:sp>
        <p:nvSpPr>
          <p:cNvPr id="1301997" name="Rectangle 493"/>
          <p:cNvSpPr>
            <a:spLocks noChangeArrowheads="1"/>
          </p:cNvSpPr>
          <p:nvPr/>
        </p:nvSpPr>
        <p:spPr bwMode="auto">
          <a:xfrm>
            <a:off x="3994150" y="3340100"/>
            <a:ext cx="106363" cy="46038"/>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1998" name="Line 494"/>
          <p:cNvSpPr>
            <a:spLocks noChangeShapeType="1"/>
          </p:cNvSpPr>
          <p:nvPr/>
        </p:nvSpPr>
        <p:spPr bwMode="auto">
          <a:xfrm flipV="1">
            <a:off x="4144963" y="3298825"/>
            <a:ext cx="1587" cy="38100"/>
          </a:xfrm>
          <a:prstGeom prst="line">
            <a:avLst/>
          </a:prstGeom>
          <a:noFill/>
          <a:ln w="25400">
            <a:solidFill>
              <a:srgbClr val="400040"/>
            </a:solidFill>
            <a:round/>
            <a:headEnd/>
            <a:tailEnd/>
          </a:ln>
        </p:spPr>
        <p:txBody>
          <a:bodyPr/>
          <a:lstStyle/>
          <a:p>
            <a:endParaRPr lang="zh-CN" altLang="en-US"/>
          </a:p>
        </p:txBody>
      </p:sp>
      <p:sp>
        <p:nvSpPr>
          <p:cNvPr id="1301999" name="Rectangle 495"/>
          <p:cNvSpPr>
            <a:spLocks noChangeArrowheads="1"/>
          </p:cNvSpPr>
          <p:nvPr/>
        </p:nvSpPr>
        <p:spPr bwMode="auto">
          <a:xfrm>
            <a:off x="4124325" y="3340100"/>
            <a:ext cx="52388" cy="46038"/>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2000" name="Line 496"/>
          <p:cNvSpPr>
            <a:spLocks noChangeShapeType="1"/>
          </p:cNvSpPr>
          <p:nvPr/>
        </p:nvSpPr>
        <p:spPr bwMode="auto">
          <a:xfrm flipV="1">
            <a:off x="4251325" y="3298825"/>
            <a:ext cx="1588" cy="38100"/>
          </a:xfrm>
          <a:prstGeom prst="line">
            <a:avLst/>
          </a:prstGeom>
          <a:noFill/>
          <a:ln w="25400">
            <a:solidFill>
              <a:srgbClr val="400040"/>
            </a:solidFill>
            <a:round/>
            <a:headEnd/>
            <a:tailEnd/>
          </a:ln>
        </p:spPr>
        <p:txBody>
          <a:bodyPr/>
          <a:lstStyle/>
          <a:p>
            <a:endParaRPr lang="zh-CN" altLang="en-US"/>
          </a:p>
        </p:txBody>
      </p:sp>
      <p:sp>
        <p:nvSpPr>
          <p:cNvPr id="1302001" name="Rectangle 497"/>
          <p:cNvSpPr>
            <a:spLocks noChangeArrowheads="1"/>
          </p:cNvSpPr>
          <p:nvPr/>
        </p:nvSpPr>
        <p:spPr bwMode="auto">
          <a:xfrm>
            <a:off x="4213225" y="3340100"/>
            <a:ext cx="93663" cy="46038"/>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2002" name="Line 498"/>
          <p:cNvSpPr>
            <a:spLocks noChangeShapeType="1"/>
          </p:cNvSpPr>
          <p:nvPr/>
        </p:nvSpPr>
        <p:spPr bwMode="auto">
          <a:xfrm flipV="1">
            <a:off x="4357688" y="3298825"/>
            <a:ext cx="1587" cy="38100"/>
          </a:xfrm>
          <a:prstGeom prst="line">
            <a:avLst/>
          </a:prstGeom>
          <a:noFill/>
          <a:ln w="25400">
            <a:solidFill>
              <a:srgbClr val="400040"/>
            </a:solidFill>
            <a:round/>
            <a:headEnd/>
            <a:tailEnd/>
          </a:ln>
        </p:spPr>
        <p:txBody>
          <a:bodyPr/>
          <a:lstStyle/>
          <a:p>
            <a:endParaRPr lang="zh-CN" altLang="en-US"/>
          </a:p>
        </p:txBody>
      </p:sp>
      <p:sp>
        <p:nvSpPr>
          <p:cNvPr id="1302003" name="Rectangle 499"/>
          <p:cNvSpPr>
            <a:spLocks noChangeArrowheads="1"/>
          </p:cNvSpPr>
          <p:nvPr/>
        </p:nvSpPr>
        <p:spPr bwMode="auto">
          <a:xfrm>
            <a:off x="4319588" y="3340100"/>
            <a:ext cx="93662" cy="46038"/>
          </a:xfrm>
          <a:prstGeom prst="rect">
            <a:avLst/>
          </a:prstGeom>
          <a:noFill/>
          <a:ln w="25400">
            <a:noFill/>
            <a:miter lim="800000"/>
            <a:headEnd/>
            <a:tailEnd/>
          </a:ln>
        </p:spPr>
        <p:txBody>
          <a:bodyPr wrap="none" lIns="0" tIns="0" rIns="0" bIns="0">
            <a:spAutoFit/>
          </a:bodyPr>
          <a:lstStyle/>
          <a:p>
            <a:r>
              <a:rPr kumimoji="1" lang="en-US" altLang="zh-CN" sz="300"/>
              <a:t>200.0</a:t>
            </a:r>
            <a:endParaRPr kumimoji="1" lang="en-US" altLang="zh-CN" sz="2400">
              <a:latin typeface="Times New Roman" pitchFamily="18" charset="0"/>
            </a:endParaRPr>
          </a:p>
        </p:txBody>
      </p:sp>
      <p:sp>
        <p:nvSpPr>
          <p:cNvPr id="1302004" name="Line 500"/>
          <p:cNvSpPr>
            <a:spLocks noChangeShapeType="1"/>
          </p:cNvSpPr>
          <p:nvPr/>
        </p:nvSpPr>
        <p:spPr bwMode="auto">
          <a:xfrm flipV="1">
            <a:off x="4464050" y="3298825"/>
            <a:ext cx="1588" cy="38100"/>
          </a:xfrm>
          <a:prstGeom prst="line">
            <a:avLst/>
          </a:prstGeom>
          <a:noFill/>
          <a:ln w="25400">
            <a:solidFill>
              <a:srgbClr val="400040"/>
            </a:solidFill>
            <a:round/>
            <a:headEnd/>
            <a:tailEnd/>
          </a:ln>
        </p:spPr>
        <p:txBody>
          <a:bodyPr/>
          <a:lstStyle/>
          <a:p>
            <a:endParaRPr lang="zh-CN" altLang="en-US"/>
          </a:p>
        </p:txBody>
      </p:sp>
      <p:sp>
        <p:nvSpPr>
          <p:cNvPr id="1302005" name="Rectangle 501"/>
          <p:cNvSpPr>
            <a:spLocks noChangeArrowheads="1"/>
          </p:cNvSpPr>
          <p:nvPr/>
        </p:nvSpPr>
        <p:spPr bwMode="auto">
          <a:xfrm>
            <a:off x="4425950" y="3340100"/>
            <a:ext cx="93663" cy="46038"/>
          </a:xfrm>
          <a:prstGeom prst="rect">
            <a:avLst/>
          </a:prstGeom>
          <a:noFill/>
          <a:ln w="25400">
            <a:noFill/>
            <a:miter lim="800000"/>
            <a:headEnd/>
            <a:tailEnd/>
          </a:ln>
        </p:spPr>
        <p:txBody>
          <a:bodyPr wrap="none" lIns="0" tIns="0" rIns="0" bIns="0">
            <a:spAutoFit/>
          </a:bodyPr>
          <a:lstStyle/>
          <a:p>
            <a:r>
              <a:rPr kumimoji="1" lang="en-US" altLang="zh-CN" sz="300"/>
              <a:t>300.0</a:t>
            </a:r>
            <a:endParaRPr kumimoji="1" lang="en-US" altLang="zh-CN" sz="2400">
              <a:latin typeface="Times New Roman" pitchFamily="18" charset="0"/>
            </a:endParaRPr>
          </a:p>
        </p:txBody>
      </p:sp>
      <p:sp>
        <p:nvSpPr>
          <p:cNvPr id="1302006" name="Line 502"/>
          <p:cNvSpPr>
            <a:spLocks noChangeShapeType="1"/>
          </p:cNvSpPr>
          <p:nvPr/>
        </p:nvSpPr>
        <p:spPr bwMode="auto">
          <a:xfrm flipV="1">
            <a:off x="4573588" y="3298825"/>
            <a:ext cx="1587" cy="38100"/>
          </a:xfrm>
          <a:prstGeom prst="line">
            <a:avLst/>
          </a:prstGeom>
          <a:noFill/>
          <a:ln w="25400">
            <a:solidFill>
              <a:srgbClr val="400040"/>
            </a:solidFill>
            <a:round/>
            <a:headEnd/>
            <a:tailEnd/>
          </a:ln>
        </p:spPr>
        <p:txBody>
          <a:bodyPr/>
          <a:lstStyle/>
          <a:p>
            <a:endParaRPr lang="zh-CN" altLang="en-US"/>
          </a:p>
        </p:txBody>
      </p:sp>
      <p:sp>
        <p:nvSpPr>
          <p:cNvPr id="1302007" name="Rectangle 503"/>
          <p:cNvSpPr>
            <a:spLocks noChangeArrowheads="1"/>
          </p:cNvSpPr>
          <p:nvPr/>
        </p:nvSpPr>
        <p:spPr bwMode="auto">
          <a:xfrm>
            <a:off x="4533900" y="3340100"/>
            <a:ext cx="93663" cy="46038"/>
          </a:xfrm>
          <a:prstGeom prst="rect">
            <a:avLst/>
          </a:prstGeom>
          <a:noFill/>
          <a:ln w="25400">
            <a:noFill/>
            <a:miter lim="800000"/>
            <a:headEnd/>
            <a:tailEnd/>
          </a:ln>
        </p:spPr>
        <p:txBody>
          <a:bodyPr wrap="none" lIns="0" tIns="0" rIns="0" bIns="0">
            <a:spAutoFit/>
          </a:bodyPr>
          <a:lstStyle/>
          <a:p>
            <a:r>
              <a:rPr kumimoji="1" lang="en-US" altLang="zh-CN" sz="300"/>
              <a:t>400.0</a:t>
            </a:r>
            <a:endParaRPr kumimoji="1" lang="en-US" altLang="zh-CN" sz="2400">
              <a:latin typeface="Times New Roman" pitchFamily="18" charset="0"/>
            </a:endParaRPr>
          </a:p>
        </p:txBody>
      </p:sp>
      <p:sp>
        <p:nvSpPr>
          <p:cNvPr id="1302008" name="Line 504"/>
          <p:cNvSpPr>
            <a:spLocks noChangeShapeType="1"/>
          </p:cNvSpPr>
          <p:nvPr/>
        </p:nvSpPr>
        <p:spPr bwMode="auto">
          <a:xfrm flipV="1">
            <a:off x="4679950" y="3298825"/>
            <a:ext cx="1588" cy="38100"/>
          </a:xfrm>
          <a:prstGeom prst="line">
            <a:avLst/>
          </a:prstGeom>
          <a:noFill/>
          <a:ln w="25400">
            <a:solidFill>
              <a:srgbClr val="400040"/>
            </a:solidFill>
            <a:round/>
            <a:headEnd/>
            <a:tailEnd/>
          </a:ln>
        </p:spPr>
        <p:txBody>
          <a:bodyPr/>
          <a:lstStyle/>
          <a:p>
            <a:endParaRPr lang="zh-CN" altLang="en-US"/>
          </a:p>
        </p:txBody>
      </p:sp>
      <p:sp>
        <p:nvSpPr>
          <p:cNvPr id="1302009" name="Rectangle 505"/>
          <p:cNvSpPr>
            <a:spLocks noChangeArrowheads="1"/>
          </p:cNvSpPr>
          <p:nvPr/>
        </p:nvSpPr>
        <p:spPr bwMode="auto">
          <a:xfrm>
            <a:off x="4640263" y="3340100"/>
            <a:ext cx="93662" cy="46038"/>
          </a:xfrm>
          <a:prstGeom prst="rect">
            <a:avLst/>
          </a:prstGeom>
          <a:noFill/>
          <a:ln w="25400">
            <a:noFill/>
            <a:miter lim="800000"/>
            <a:headEnd/>
            <a:tailEnd/>
          </a:ln>
        </p:spPr>
        <p:txBody>
          <a:bodyPr wrap="none" lIns="0" tIns="0" rIns="0" bIns="0">
            <a:spAutoFit/>
          </a:bodyPr>
          <a:lstStyle/>
          <a:p>
            <a:r>
              <a:rPr kumimoji="1" lang="en-US" altLang="zh-CN" sz="300"/>
              <a:t>500.0</a:t>
            </a:r>
            <a:endParaRPr kumimoji="1" lang="en-US" altLang="zh-CN" sz="2400">
              <a:latin typeface="Times New Roman" pitchFamily="18" charset="0"/>
            </a:endParaRPr>
          </a:p>
        </p:txBody>
      </p:sp>
      <p:sp>
        <p:nvSpPr>
          <p:cNvPr id="1302010" name="Line 506"/>
          <p:cNvSpPr>
            <a:spLocks noChangeShapeType="1"/>
          </p:cNvSpPr>
          <p:nvPr/>
        </p:nvSpPr>
        <p:spPr bwMode="auto">
          <a:xfrm flipV="1">
            <a:off x="4786313" y="3298825"/>
            <a:ext cx="1587" cy="38100"/>
          </a:xfrm>
          <a:prstGeom prst="line">
            <a:avLst/>
          </a:prstGeom>
          <a:noFill/>
          <a:ln w="25400">
            <a:solidFill>
              <a:srgbClr val="400040"/>
            </a:solidFill>
            <a:round/>
            <a:headEnd/>
            <a:tailEnd/>
          </a:ln>
        </p:spPr>
        <p:txBody>
          <a:bodyPr/>
          <a:lstStyle/>
          <a:p>
            <a:endParaRPr lang="zh-CN" altLang="en-US"/>
          </a:p>
        </p:txBody>
      </p:sp>
      <p:sp>
        <p:nvSpPr>
          <p:cNvPr id="1302011" name="Rectangle 507"/>
          <p:cNvSpPr>
            <a:spLocks noChangeArrowheads="1"/>
          </p:cNvSpPr>
          <p:nvPr/>
        </p:nvSpPr>
        <p:spPr bwMode="auto">
          <a:xfrm>
            <a:off x="4746625" y="3340100"/>
            <a:ext cx="93663" cy="46038"/>
          </a:xfrm>
          <a:prstGeom prst="rect">
            <a:avLst/>
          </a:prstGeom>
          <a:noFill/>
          <a:ln w="25400">
            <a:noFill/>
            <a:miter lim="800000"/>
            <a:headEnd/>
            <a:tailEnd/>
          </a:ln>
        </p:spPr>
        <p:txBody>
          <a:bodyPr wrap="none" lIns="0" tIns="0" rIns="0" bIns="0">
            <a:spAutoFit/>
          </a:bodyPr>
          <a:lstStyle/>
          <a:p>
            <a:r>
              <a:rPr kumimoji="1" lang="en-US" altLang="zh-CN" sz="300"/>
              <a:t>600.0</a:t>
            </a:r>
            <a:endParaRPr kumimoji="1" lang="en-US" altLang="zh-CN" sz="2400">
              <a:latin typeface="Times New Roman" pitchFamily="18" charset="0"/>
            </a:endParaRPr>
          </a:p>
        </p:txBody>
      </p:sp>
      <p:sp>
        <p:nvSpPr>
          <p:cNvPr id="1302012" name="Line 508"/>
          <p:cNvSpPr>
            <a:spLocks noChangeShapeType="1"/>
          </p:cNvSpPr>
          <p:nvPr/>
        </p:nvSpPr>
        <p:spPr bwMode="auto">
          <a:xfrm flipV="1">
            <a:off x="4892675" y="3298825"/>
            <a:ext cx="1588" cy="38100"/>
          </a:xfrm>
          <a:prstGeom prst="line">
            <a:avLst/>
          </a:prstGeom>
          <a:noFill/>
          <a:ln w="25400">
            <a:solidFill>
              <a:srgbClr val="400040"/>
            </a:solidFill>
            <a:round/>
            <a:headEnd/>
            <a:tailEnd/>
          </a:ln>
        </p:spPr>
        <p:txBody>
          <a:bodyPr/>
          <a:lstStyle/>
          <a:p>
            <a:endParaRPr lang="zh-CN" altLang="en-US"/>
          </a:p>
        </p:txBody>
      </p:sp>
      <p:sp>
        <p:nvSpPr>
          <p:cNvPr id="1302013" name="Rectangle 509"/>
          <p:cNvSpPr>
            <a:spLocks noChangeArrowheads="1"/>
          </p:cNvSpPr>
          <p:nvPr/>
        </p:nvSpPr>
        <p:spPr bwMode="auto">
          <a:xfrm>
            <a:off x="4852988" y="3340100"/>
            <a:ext cx="93662" cy="46038"/>
          </a:xfrm>
          <a:prstGeom prst="rect">
            <a:avLst/>
          </a:prstGeom>
          <a:noFill/>
          <a:ln w="25400">
            <a:noFill/>
            <a:miter lim="800000"/>
            <a:headEnd/>
            <a:tailEnd/>
          </a:ln>
        </p:spPr>
        <p:txBody>
          <a:bodyPr wrap="none" lIns="0" tIns="0" rIns="0" bIns="0">
            <a:spAutoFit/>
          </a:bodyPr>
          <a:lstStyle/>
          <a:p>
            <a:r>
              <a:rPr kumimoji="1" lang="en-US" altLang="zh-CN" sz="300"/>
              <a:t>700.0</a:t>
            </a:r>
            <a:endParaRPr kumimoji="1" lang="en-US" altLang="zh-CN" sz="2400">
              <a:latin typeface="Times New Roman" pitchFamily="18" charset="0"/>
            </a:endParaRPr>
          </a:p>
        </p:txBody>
      </p:sp>
      <p:sp>
        <p:nvSpPr>
          <p:cNvPr id="1302014" name="Line 510"/>
          <p:cNvSpPr>
            <a:spLocks noChangeShapeType="1"/>
          </p:cNvSpPr>
          <p:nvPr/>
        </p:nvSpPr>
        <p:spPr bwMode="auto">
          <a:xfrm flipV="1">
            <a:off x="4999038" y="3298825"/>
            <a:ext cx="1587" cy="38100"/>
          </a:xfrm>
          <a:prstGeom prst="line">
            <a:avLst/>
          </a:prstGeom>
          <a:noFill/>
          <a:ln w="25400">
            <a:solidFill>
              <a:srgbClr val="400040"/>
            </a:solidFill>
            <a:round/>
            <a:headEnd/>
            <a:tailEnd/>
          </a:ln>
        </p:spPr>
        <p:txBody>
          <a:bodyPr/>
          <a:lstStyle/>
          <a:p>
            <a:endParaRPr lang="zh-CN" altLang="en-US"/>
          </a:p>
        </p:txBody>
      </p:sp>
      <p:sp>
        <p:nvSpPr>
          <p:cNvPr id="1302015" name="Rectangle 511"/>
          <p:cNvSpPr>
            <a:spLocks noChangeArrowheads="1"/>
          </p:cNvSpPr>
          <p:nvPr/>
        </p:nvSpPr>
        <p:spPr bwMode="auto">
          <a:xfrm>
            <a:off x="4960938" y="3340100"/>
            <a:ext cx="93662" cy="46038"/>
          </a:xfrm>
          <a:prstGeom prst="rect">
            <a:avLst/>
          </a:prstGeom>
          <a:noFill/>
          <a:ln w="25400">
            <a:noFill/>
            <a:miter lim="800000"/>
            <a:headEnd/>
            <a:tailEnd/>
          </a:ln>
        </p:spPr>
        <p:txBody>
          <a:bodyPr wrap="none" lIns="0" tIns="0" rIns="0" bIns="0">
            <a:spAutoFit/>
          </a:bodyPr>
          <a:lstStyle/>
          <a:p>
            <a:r>
              <a:rPr kumimoji="1" lang="en-US" altLang="zh-CN" sz="300"/>
              <a:t>800.0</a:t>
            </a:r>
            <a:endParaRPr kumimoji="1" lang="en-US" altLang="zh-CN" sz="2400">
              <a:latin typeface="Times New Roman" pitchFamily="18" charset="0"/>
            </a:endParaRPr>
          </a:p>
        </p:txBody>
      </p:sp>
      <p:sp>
        <p:nvSpPr>
          <p:cNvPr id="1302016" name="Line 512"/>
          <p:cNvSpPr>
            <a:spLocks noChangeShapeType="1"/>
          </p:cNvSpPr>
          <p:nvPr/>
        </p:nvSpPr>
        <p:spPr bwMode="auto">
          <a:xfrm flipV="1">
            <a:off x="5106988" y="3298825"/>
            <a:ext cx="1587" cy="38100"/>
          </a:xfrm>
          <a:prstGeom prst="line">
            <a:avLst/>
          </a:prstGeom>
          <a:noFill/>
          <a:ln w="25400">
            <a:solidFill>
              <a:srgbClr val="400040"/>
            </a:solidFill>
            <a:round/>
            <a:headEnd/>
            <a:tailEnd/>
          </a:ln>
        </p:spPr>
        <p:txBody>
          <a:bodyPr/>
          <a:lstStyle/>
          <a:p>
            <a:endParaRPr lang="zh-CN" altLang="en-US"/>
          </a:p>
        </p:txBody>
      </p:sp>
      <p:sp>
        <p:nvSpPr>
          <p:cNvPr id="1302017" name="Rectangle 513"/>
          <p:cNvSpPr>
            <a:spLocks noChangeArrowheads="1"/>
          </p:cNvSpPr>
          <p:nvPr/>
        </p:nvSpPr>
        <p:spPr bwMode="auto">
          <a:xfrm>
            <a:off x="5068888" y="3340100"/>
            <a:ext cx="93662" cy="46038"/>
          </a:xfrm>
          <a:prstGeom prst="rect">
            <a:avLst/>
          </a:prstGeom>
          <a:noFill/>
          <a:ln w="25400">
            <a:noFill/>
            <a:miter lim="800000"/>
            <a:headEnd/>
            <a:tailEnd/>
          </a:ln>
        </p:spPr>
        <p:txBody>
          <a:bodyPr wrap="none" lIns="0" tIns="0" rIns="0" bIns="0">
            <a:spAutoFit/>
          </a:bodyPr>
          <a:lstStyle/>
          <a:p>
            <a:r>
              <a:rPr kumimoji="1" lang="en-US" altLang="zh-CN" sz="300"/>
              <a:t>900.0</a:t>
            </a:r>
            <a:endParaRPr kumimoji="1" lang="en-US" altLang="zh-CN" sz="2400">
              <a:latin typeface="Times New Roman" pitchFamily="18" charset="0"/>
            </a:endParaRPr>
          </a:p>
        </p:txBody>
      </p:sp>
      <p:sp>
        <p:nvSpPr>
          <p:cNvPr id="1302018" name="Rectangle 514"/>
          <p:cNvSpPr>
            <a:spLocks noChangeArrowheads="1"/>
          </p:cNvSpPr>
          <p:nvPr/>
        </p:nvSpPr>
        <p:spPr bwMode="auto">
          <a:xfrm>
            <a:off x="3906838" y="3395663"/>
            <a:ext cx="46037" cy="46037"/>
          </a:xfrm>
          <a:prstGeom prst="rect">
            <a:avLst/>
          </a:prstGeom>
          <a:noFill/>
          <a:ln w="25400">
            <a:noFill/>
            <a:miter lim="800000"/>
            <a:headEnd/>
            <a:tailEnd/>
          </a:ln>
        </p:spPr>
        <p:txBody>
          <a:bodyPr wrap="none" lIns="0" tIns="0" rIns="0" bIns="0">
            <a:spAutoFit/>
          </a:bodyPr>
          <a:lstStyle/>
          <a:p>
            <a:r>
              <a:rPr kumimoji="1" lang="en-US" altLang="zh-CN" sz="300"/>
              <a:t>uV</a:t>
            </a:r>
            <a:endParaRPr kumimoji="1" lang="en-US" altLang="zh-CN" sz="2400">
              <a:latin typeface="Times New Roman" pitchFamily="18" charset="0"/>
            </a:endParaRPr>
          </a:p>
        </p:txBody>
      </p:sp>
      <p:sp>
        <p:nvSpPr>
          <p:cNvPr id="1302019" name="Line 515"/>
          <p:cNvSpPr>
            <a:spLocks noChangeShapeType="1"/>
          </p:cNvSpPr>
          <p:nvPr/>
        </p:nvSpPr>
        <p:spPr bwMode="auto">
          <a:xfrm flipH="1">
            <a:off x="4127500" y="3317875"/>
            <a:ext cx="34925" cy="1588"/>
          </a:xfrm>
          <a:prstGeom prst="line">
            <a:avLst/>
          </a:prstGeom>
          <a:noFill/>
          <a:ln w="25400">
            <a:solidFill>
              <a:srgbClr val="400040"/>
            </a:solidFill>
            <a:round/>
            <a:headEnd/>
            <a:tailEnd/>
          </a:ln>
        </p:spPr>
        <p:txBody>
          <a:bodyPr/>
          <a:lstStyle/>
          <a:p>
            <a:endParaRPr lang="zh-CN" altLang="en-US"/>
          </a:p>
        </p:txBody>
      </p:sp>
      <p:sp>
        <p:nvSpPr>
          <p:cNvPr id="1302020" name="Rectangle 516"/>
          <p:cNvSpPr>
            <a:spLocks noChangeArrowheads="1"/>
          </p:cNvSpPr>
          <p:nvPr/>
        </p:nvSpPr>
        <p:spPr bwMode="auto">
          <a:xfrm>
            <a:off x="4081463" y="3300413"/>
            <a:ext cx="52387" cy="46037"/>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2021" name="Line 517"/>
          <p:cNvSpPr>
            <a:spLocks noChangeShapeType="1"/>
          </p:cNvSpPr>
          <p:nvPr/>
        </p:nvSpPr>
        <p:spPr bwMode="auto">
          <a:xfrm flipH="1">
            <a:off x="4127500" y="3222625"/>
            <a:ext cx="34925" cy="1588"/>
          </a:xfrm>
          <a:prstGeom prst="line">
            <a:avLst/>
          </a:prstGeom>
          <a:noFill/>
          <a:ln w="25400">
            <a:solidFill>
              <a:srgbClr val="400040"/>
            </a:solidFill>
            <a:round/>
            <a:headEnd/>
            <a:tailEnd/>
          </a:ln>
        </p:spPr>
        <p:txBody>
          <a:bodyPr/>
          <a:lstStyle/>
          <a:p>
            <a:endParaRPr lang="zh-CN" altLang="en-US"/>
          </a:p>
        </p:txBody>
      </p:sp>
      <p:sp>
        <p:nvSpPr>
          <p:cNvPr id="1302022" name="Rectangle 518"/>
          <p:cNvSpPr>
            <a:spLocks noChangeArrowheads="1"/>
          </p:cNvSpPr>
          <p:nvPr/>
        </p:nvSpPr>
        <p:spPr bwMode="auto">
          <a:xfrm>
            <a:off x="4068763" y="3205163"/>
            <a:ext cx="65087" cy="46037"/>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2023" name="Line 519"/>
          <p:cNvSpPr>
            <a:spLocks noChangeShapeType="1"/>
          </p:cNvSpPr>
          <p:nvPr/>
        </p:nvSpPr>
        <p:spPr bwMode="auto">
          <a:xfrm flipH="1">
            <a:off x="4127500" y="3125788"/>
            <a:ext cx="34925" cy="1587"/>
          </a:xfrm>
          <a:prstGeom prst="line">
            <a:avLst/>
          </a:prstGeom>
          <a:noFill/>
          <a:ln w="25400">
            <a:solidFill>
              <a:srgbClr val="400040"/>
            </a:solidFill>
            <a:round/>
            <a:headEnd/>
            <a:tailEnd/>
          </a:ln>
        </p:spPr>
        <p:txBody>
          <a:bodyPr/>
          <a:lstStyle/>
          <a:p>
            <a:endParaRPr lang="zh-CN" altLang="en-US"/>
          </a:p>
        </p:txBody>
      </p:sp>
      <p:sp>
        <p:nvSpPr>
          <p:cNvPr id="1302024" name="Rectangle 520"/>
          <p:cNvSpPr>
            <a:spLocks noChangeArrowheads="1"/>
          </p:cNvSpPr>
          <p:nvPr/>
        </p:nvSpPr>
        <p:spPr bwMode="auto">
          <a:xfrm>
            <a:off x="4068763" y="3108325"/>
            <a:ext cx="65087" cy="46038"/>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2025" name="Line 521"/>
          <p:cNvSpPr>
            <a:spLocks noChangeShapeType="1"/>
          </p:cNvSpPr>
          <p:nvPr/>
        </p:nvSpPr>
        <p:spPr bwMode="auto">
          <a:xfrm flipH="1">
            <a:off x="4127500" y="3414713"/>
            <a:ext cx="34925" cy="1587"/>
          </a:xfrm>
          <a:prstGeom prst="line">
            <a:avLst/>
          </a:prstGeom>
          <a:noFill/>
          <a:ln w="25400">
            <a:solidFill>
              <a:srgbClr val="400040"/>
            </a:solidFill>
            <a:round/>
            <a:headEnd/>
            <a:tailEnd/>
          </a:ln>
        </p:spPr>
        <p:txBody>
          <a:bodyPr/>
          <a:lstStyle/>
          <a:p>
            <a:endParaRPr lang="zh-CN" altLang="en-US"/>
          </a:p>
        </p:txBody>
      </p:sp>
      <p:sp>
        <p:nvSpPr>
          <p:cNvPr id="1302026" name="Rectangle 522"/>
          <p:cNvSpPr>
            <a:spLocks noChangeArrowheads="1"/>
          </p:cNvSpPr>
          <p:nvPr/>
        </p:nvSpPr>
        <p:spPr bwMode="auto">
          <a:xfrm>
            <a:off x="4081463" y="3397250"/>
            <a:ext cx="52387" cy="46038"/>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2027" name="Line 523"/>
          <p:cNvSpPr>
            <a:spLocks noChangeShapeType="1"/>
          </p:cNvSpPr>
          <p:nvPr/>
        </p:nvSpPr>
        <p:spPr bwMode="auto">
          <a:xfrm flipH="1">
            <a:off x="4127500" y="3509963"/>
            <a:ext cx="34925" cy="1587"/>
          </a:xfrm>
          <a:prstGeom prst="line">
            <a:avLst/>
          </a:prstGeom>
          <a:noFill/>
          <a:ln w="25400">
            <a:solidFill>
              <a:srgbClr val="400040"/>
            </a:solidFill>
            <a:round/>
            <a:headEnd/>
            <a:tailEnd/>
          </a:ln>
        </p:spPr>
        <p:txBody>
          <a:bodyPr/>
          <a:lstStyle/>
          <a:p>
            <a:endParaRPr lang="zh-CN" altLang="en-US"/>
          </a:p>
        </p:txBody>
      </p:sp>
      <p:sp>
        <p:nvSpPr>
          <p:cNvPr id="1302028" name="Rectangle 524"/>
          <p:cNvSpPr>
            <a:spLocks noChangeArrowheads="1"/>
          </p:cNvSpPr>
          <p:nvPr/>
        </p:nvSpPr>
        <p:spPr bwMode="auto">
          <a:xfrm>
            <a:off x="4081463" y="3492500"/>
            <a:ext cx="52387" cy="46038"/>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2029" name="Line 525"/>
          <p:cNvSpPr>
            <a:spLocks noChangeShapeType="1"/>
          </p:cNvSpPr>
          <p:nvPr/>
        </p:nvSpPr>
        <p:spPr bwMode="auto">
          <a:xfrm flipH="1">
            <a:off x="4127500" y="3606800"/>
            <a:ext cx="34925" cy="1588"/>
          </a:xfrm>
          <a:prstGeom prst="line">
            <a:avLst/>
          </a:prstGeom>
          <a:noFill/>
          <a:ln w="25400">
            <a:solidFill>
              <a:srgbClr val="400040"/>
            </a:solidFill>
            <a:round/>
            <a:headEnd/>
            <a:tailEnd/>
          </a:ln>
        </p:spPr>
        <p:txBody>
          <a:bodyPr/>
          <a:lstStyle/>
          <a:p>
            <a:endParaRPr lang="zh-CN" altLang="en-US"/>
          </a:p>
        </p:txBody>
      </p:sp>
      <p:sp>
        <p:nvSpPr>
          <p:cNvPr id="1302030" name="Rectangle 526"/>
          <p:cNvSpPr>
            <a:spLocks noChangeArrowheads="1"/>
          </p:cNvSpPr>
          <p:nvPr/>
        </p:nvSpPr>
        <p:spPr bwMode="auto">
          <a:xfrm>
            <a:off x="4081463" y="3589338"/>
            <a:ext cx="52387" cy="46037"/>
          </a:xfrm>
          <a:prstGeom prst="rect">
            <a:avLst/>
          </a:prstGeom>
          <a:noFill/>
          <a:ln w="25400">
            <a:noFill/>
            <a:miter lim="800000"/>
            <a:headEnd/>
            <a:tailEnd/>
          </a:ln>
        </p:spPr>
        <p:txBody>
          <a:bodyPr wrap="none" lIns="0" tIns="0" rIns="0" bIns="0">
            <a:spAutoFit/>
          </a:bodyPr>
          <a:lstStyle/>
          <a:p>
            <a:r>
              <a:rPr kumimoji="1" lang="en-US" altLang="zh-CN" sz="300"/>
              <a:t>7.5</a:t>
            </a:r>
            <a:endParaRPr kumimoji="1" lang="en-US" altLang="zh-CN" sz="2400">
              <a:latin typeface="Times New Roman" pitchFamily="18" charset="0"/>
            </a:endParaRPr>
          </a:p>
        </p:txBody>
      </p:sp>
      <p:sp>
        <p:nvSpPr>
          <p:cNvPr id="1302031" name="Line 527"/>
          <p:cNvSpPr>
            <a:spLocks noChangeShapeType="1"/>
          </p:cNvSpPr>
          <p:nvPr/>
        </p:nvSpPr>
        <p:spPr bwMode="auto">
          <a:xfrm flipH="1">
            <a:off x="4127500" y="3702050"/>
            <a:ext cx="34925" cy="1588"/>
          </a:xfrm>
          <a:prstGeom prst="line">
            <a:avLst/>
          </a:prstGeom>
          <a:noFill/>
          <a:ln w="25400">
            <a:solidFill>
              <a:srgbClr val="400040"/>
            </a:solidFill>
            <a:round/>
            <a:headEnd/>
            <a:tailEnd/>
          </a:ln>
        </p:spPr>
        <p:txBody>
          <a:bodyPr/>
          <a:lstStyle/>
          <a:p>
            <a:endParaRPr lang="zh-CN" altLang="en-US"/>
          </a:p>
        </p:txBody>
      </p:sp>
      <p:sp>
        <p:nvSpPr>
          <p:cNvPr id="1302032" name="Rectangle 528"/>
          <p:cNvSpPr>
            <a:spLocks noChangeArrowheads="1"/>
          </p:cNvSpPr>
          <p:nvPr/>
        </p:nvSpPr>
        <p:spPr bwMode="auto">
          <a:xfrm>
            <a:off x="4064000" y="3684588"/>
            <a:ext cx="73025" cy="46037"/>
          </a:xfrm>
          <a:prstGeom prst="rect">
            <a:avLst/>
          </a:prstGeom>
          <a:noFill/>
          <a:ln w="25400">
            <a:noFill/>
            <a:miter lim="800000"/>
            <a:headEnd/>
            <a:tailEnd/>
          </a:ln>
        </p:spPr>
        <p:txBody>
          <a:bodyPr wrap="none" lIns="0" tIns="0" rIns="0" bIns="0">
            <a:spAutoFit/>
          </a:bodyPr>
          <a:lstStyle/>
          <a:p>
            <a:r>
              <a:rPr kumimoji="1" lang="en-US" altLang="zh-CN" sz="300"/>
              <a:t>10.0</a:t>
            </a:r>
            <a:endParaRPr kumimoji="1" lang="en-US" altLang="zh-CN" sz="2400">
              <a:latin typeface="Times New Roman" pitchFamily="18" charset="0"/>
            </a:endParaRPr>
          </a:p>
        </p:txBody>
      </p:sp>
      <p:sp>
        <p:nvSpPr>
          <p:cNvPr id="1302033" name="Freeform 529"/>
          <p:cNvSpPr>
            <a:spLocks/>
          </p:cNvSpPr>
          <p:nvPr/>
        </p:nvSpPr>
        <p:spPr bwMode="auto">
          <a:xfrm>
            <a:off x="4038600" y="3287713"/>
            <a:ext cx="1066800" cy="354012"/>
          </a:xfrm>
          <a:custGeom>
            <a:avLst/>
            <a:gdLst/>
            <a:ahLst/>
            <a:cxnLst>
              <a:cxn ang="0">
                <a:pos x="10" y="19"/>
              </a:cxn>
              <a:cxn ang="0">
                <a:pos x="21" y="24"/>
              </a:cxn>
              <a:cxn ang="0">
                <a:pos x="32" y="30"/>
              </a:cxn>
              <a:cxn ang="0">
                <a:pos x="43" y="33"/>
              </a:cxn>
              <a:cxn ang="0">
                <a:pos x="54" y="29"/>
              </a:cxn>
              <a:cxn ang="0">
                <a:pos x="65" y="26"/>
              </a:cxn>
              <a:cxn ang="0">
                <a:pos x="76" y="28"/>
              </a:cxn>
              <a:cxn ang="0">
                <a:pos x="87" y="28"/>
              </a:cxn>
              <a:cxn ang="0">
                <a:pos x="98" y="29"/>
              </a:cxn>
              <a:cxn ang="0">
                <a:pos x="109" y="29"/>
              </a:cxn>
              <a:cxn ang="0">
                <a:pos x="119" y="26"/>
              </a:cxn>
              <a:cxn ang="0">
                <a:pos x="130" y="12"/>
              </a:cxn>
              <a:cxn ang="0">
                <a:pos x="141" y="0"/>
              </a:cxn>
              <a:cxn ang="0">
                <a:pos x="152" y="9"/>
              </a:cxn>
              <a:cxn ang="0">
                <a:pos x="163" y="48"/>
              </a:cxn>
              <a:cxn ang="0">
                <a:pos x="174" y="101"/>
              </a:cxn>
              <a:cxn ang="0">
                <a:pos x="185" y="149"/>
              </a:cxn>
              <a:cxn ang="0">
                <a:pos x="196" y="180"/>
              </a:cxn>
              <a:cxn ang="0">
                <a:pos x="207" y="200"/>
              </a:cxn>
              <a:cxn ang="0">
                <a:pos x="218" y="206"/>
              </a:cxn>
              <a:cxn ang="0">
                <a:pos x="229" y="209"/>
              </a:cxn>
              <a:cxn ang="0">
                <a:pos x="240" y="216"/>
              </a:cxn>
              <a:cxn ang="0">
                <a:pos x="251" y="223"/>
              </a:cxn>
              <a:cxn ang="0">
                <a:pos x="262" y="221"/>
              </a:cxn>
              <a:cxn ang="0">
                <a:pos x="273" y="206"/>
              </a:cxn>
              <a:cxn ang="0">
                <a:pos x="284" y="189"/>
              </a:cxn>
              <a:cxn ang="0">
                <a:pos x="295" y="177"/>
              </a:cxn>
              <a:cxn ang="0">
                <a:pos x="306" y="174"/>
              </a:cxn>
              <a:cxn ang="0">
                <a:pos x="317" y="174"/>
              </a:cxn>
              <a:cxn ang="0">
                <a:pos x="328" y="167"/>
              </a:cxn>
              <a:cxn ang="0">
                <a:pos x="339" y="154"/>
              </a:cxn>
              <a:cxn ang="0">
                <a:pos x="350" y="138"/>
              </a:cxn>
              <a:cxn ang="0">
                <a:pos x="361" y="132"/>
              </a:cxn>
              <a:cxn ang="0">
                <a:pos x="372" y="135"/>
              </a:cxn>
              <a:cxn ang="0">
                <a:pos x="383" y="135"/>
              </a:cxn>
              <a:cxn ang="0">
                <a:pos x="394" y="127"/>
              </a:cxn>
              <a:cxn ang="0">
                <a:pos x="405" y="114"/>
              </a:cxn>
              <a:cxn ang="0">
                <a:pos x="416" y="105"/>
              </a:cxn>
              <a:cxn ang="0">
                <a:pos x="427" y="95"/>
              </a:cxn>
              <a:cxn ang="0">
                <a:pos x="438" y="86"/>
              </a:cxn>
              <a:cxn ang="0">
                <a:pos x="449" y="81"/>
              </a:cxn>
              <a:cxn ang="0">
                <a:pos x="460" y="84"/>
              </a:cxn>
              <a:cxn ang="0">
                <a:pos x="471" y="86"/>
              </a:cxn>
              <a:cxn ang="0">
                <a:pos x="482" y="84"/>
              </a:cxn>
              <a:cxn ang="0">
                <a:pos x="493" y="80"/>
              </a:cxn>
              <a:cxn ang="0">
                <a:pos x="504" y="85"/>
              </a:cxn>
              <a:cxn ang="0">
                <a:pos x="515" y="92"/>
              </a:cxn>
              <a:cxn ang="0">
                <a:pos x="526" y="92"/>
              </a:cxn>
              <a:cxn ang="0">
                <a:pos x="537" y="88"/>
              </a:cxn>
              <a:cxn ang="0">
                <a:pos x="548" y="83"/>
              </a:cxn>
              <a:cxn ang="0">
                <a:pos x="559" y="75"/>
              </a:cxn>
              <a:cxn ang="0">
                <a:pos x="570" y="67"/>
              </a:cxn>
              <a:cxn ang="0">
                <a:pos x="581" y="63"/>
              </a:cxn>
              <a:cxn ang="0">
                <a:pos x="592" y="59"/>
              </a:cxn>
              <a:cxn ang="0">
                <a:pos x="603" y="52"/>
              </a:cxn>
              <a:cxn ang="0">
                <a:pos x="614" y="47"/>
              </a:cxn>
              <a:cxn ang="0">
                <a:pos x="624" y="47"/>
              </a:cxn>
              <a:cxn ang="0">
                <a:pos x="635" y="44"/>
              </a:cxn>
              <a:cxn ang="0">
                <a:pos x="646" y="35"/>
              </a:cxn>
              <a:cxn ang="0">
                <a:pos x="657" y="31"/>
              </a:cxn>
              <a:cxn ang="0">
                <a:pos x="668" y="31"/>
              </a:cxn>
            </a:cxnLst>
            <a:rect l="0" t="0" r="r" b="b"/>
            <a:pathLst>
              <a:path w="672" h="223">
                <a:moveTo>
                  <a:pt x="0" y="14"/>
                </a:moveTo>
                <a:lnTo>
                  <a:pt x="1" y="14"/>
                </a:lnTo>
                <a:lnTo>
                  <a:pt x="2" y="15"/>
                </a:lnTo>
                <a:lnTo>
                  <a:pt x="4" y="15"/>
                </a:lnTo>
                <a:lnTo>
                  <a:pt x="5" y="17"/>
                </a:lnTo>
                <a:lnTo>
                  <a:pt x="6" y="17"/>
                </a:lnTo>
                <a:lnTo>
                  <a:pt x="7" y="18"/>
                </a:lnTo>
                <a:lnTo>
                  <a:pt x="8" y="18"/>
                </a:lnTo>
                <a:lnTo>
                  <a:pt x="10" y="19"/>
                </a:lnTo>
                <a:lnTo>
                  <a:pt x="11" y="20"/>
                </a:lnTo>
                <a:lnTo>
                  <a:pt x="12" y="20"/>
                </a:lnTo>
                <a:lnTo>
                  <a:pt x="13" y="22"/>
                </a:lnTo>
                <a:lnTo>
                  <a:pt x="15" y="22"/>
                </a:lnTo>
                <a:lnTo>
                  <a:pt x="16" y="22"/>
                </a:lnTo>
                <a:lnTo>
                  <a:pt x="17" y="23"/>
                </a:lnTo>
                <a:lnTo>
                  <a:pt x="18" y="23"/>
                </a:lnTo>
                <a:lnTo>
                  <a:pt x="19" y="24"/>
                </a:lnTo>
                <a:lnTo>
                  <a:pt x="21" y="24"/>
                </a:lnTo>
                <a:lnTo>
                  <a:pt x="22" y="25"/>
                </a:lnTo>
                <a:lnTo>
                  <a:pt x="23" y="25"/>
                </a:lnTo>
                <a:lnTo>
                  <a:pt x="24" y="26"/>
                </a:lnTo>
                <a:lnTo>
                  <a:pt x="26" y="26"/>
                </a:lnTo>
                <a:lnTo>
                  <a:pt x="27" y="28"/>
                </a:lnTo>
                <a:lnTo>
                  <a:pt x="28" y="28"/>
                </a:lnTo>
                <a:lnTo>
                  <a:pt x="29" y="29"/>
                </a:lnTo>
                <a:lnTo>
                  <a:pt x="30" y="29"/>
                </a:lnTo>
                <a:lnTo>
                  <a:pt x="32" y="30"/>
                </a:lnTo>
                <a:lnTo>
                  <a:pt x="33" y="30"/>
                </a:lnTo>
                <a:lnTo>
                  <a:pt x="34" y="31"/>
                </a:lnTo>
                <a:lnTo>
                  <a:pt x="35" y="31"/>
                </a:lnTo>
                <a:lnTo>
                  <a:pt x="37" y="33"/>
                </a:lnTo>
                <a:lnTo>
                  <a:pt x="38" y="33"/>
                </a:lnTo>
                <a:lnTo>
                  <a:pt x="39" y="33"/>
                </a:lnTo>
                <a:lnTo>
                  <a:pt x="40" y="33"/>
                </a:lnTo>
                <a:lnTo>
                  <a:pt x="41" y="33"/>
                </a:lnTo>
                <a:lnTo>
                  <a:pt x="43" y="33"/>
                </a:lnTo>
                <a:lnTo>
                  <a:pt x="44" y="33"/>
                </a:lnTo>
                <a:lnTo>
                  <a:pt x="45" y="31"/>
                </a:lnTo>
                <a:lnTo>
                  <a:pt x="46" y="31"/>
                </a:lnTo>
                <a:lnTo>
                  <a:pt x="48" y="31"/>
                </a:lnTo>
                <a:lnTo>
                  <a:pt x="49" y="30"/>
                </a:lnTo>
                <a:lnTo>
                  <a:pt x="50" y="30"/>
                </a:lnTo>
                <a:lnTo>
                  <a:pt x="51" y="30"/>
                </a:lnTo>
                <a:lnTo>
                  <a:pt x="52" y="29"/>
                </a:lnTo>
                <a:lnTo>
                  <a:pt x="54" y="29"/>
                </a:lnTo>
                <a:lnTo>
                  <a:pt x="55" y="28"/>
                </a:lnTo>
                <a:lnTo>
                  <a:pt x="56" y="28"/>
                </a:lnTo>
                <a:lnTo>
                  <a:pt x="57" y="28"/>
                </a:lnTo>
                <a:lnTo>
                  <a:pt x="58" y="28"/>
                </a:lnTo>
                <a:lnTo>
                  <a:pt x="60" y="26"/>
                </a:lnTo>
                <a:lnTo>
                  <a:pt x="61" y="26"/>
                </a:lnTo>
                <a:lnTo>
                  <a:pt x="62" y="26"/>
                </a:lnTo>
                <a:lnTo>
                  <a:pt x="63" y="26"/>
                </a:lnTo>
                <a:lnTo>
                  <a:pt x="65" y="26"/>
                </a:lnTo>
                <a:lnTo>
                  <a:pt x="66" y="26"/>
                </a:lnTo>
                <a:lnTo>
                  <a:pt x="67" y="26"/>
                </a:lnTo>
                <a:lnTo>
                  <a:pt x="68" y="26"/>
                </a:lnTo>
                <a:lnTo>
                  <a:pt x="69" y="26"/>
                </a:lnTo>
                <a:lnTo>
                  <a:pt x="71" y="26"/>
                </a:lnTo>
                <a:lnTo>
                  <a:pt x="72" y="26"/>
                </a:lnTo>
                <a:lnTo>
                  <a:pt x="73" y="26"/>
                </a:lnTo>
                <a:lnTo>
                  <a:pt x="74" y="28"/>
                </a:lnTo>
                <a:lnTo>
                  <a:pt x="76" y="28"/>
                </a:lnTo>
                <a:lnTo>
                  <a:pt x="77" y="28"/>
                </a:lnTo>
                <a:lnTo>
                  <a:pt x="78" y="28"/>
                </a:lnTo>
                <a:lnTo>
                  <a:pt x="79" y="28"/>
                </a:lnTo>
                <a:lnTo>
                  <a:pt x="80" y="28"/>
                </a:lnTo>
                <a:lnTo>
                  <a:pt x="82" y="28"/>
                </a:lnTo>
                <a:lnTo>
                  <a:pt x="83" y="28"/>
                </a:lnTo>
                <a:lnTo>
                  <a:pt x="84" y="28"/>
                </a:lnTo>
                <a:lnTo>
                  <a:pt x="85" y="28"/>
                </a:lnTo>
                <a:lnTo>
                  <a:pt x="87" y="28"/>
                </a:lnTo>
                <a:lnTo>
                  <a:pt x="88" y="28"/>
                </a:lnTo>
                <a:lnTo>
                  <a:pt x="89" y="28"/>
                </a:lnTo>
                <a:lnTo>
                  <a:pt x="90" y="28"/>
                </a:lnTo>
                <a:lnTo>
                  <a:pt x="91" y="28"/>
                </a:lnTo>
                <a:lnTo>
                  <a:pt x="93" y="28"/>
                </a:lnTo>
                <a:lnTo>
                  <a:pt x="94" y="28"/>
                </a:lnTo>
                <a:lnTo>
                  <a:pt x="95" y="28"/>
                </a:lnTo>
                <a:lnTo>
                  <a:pt x="96" y="29"/>
                </a:lnTo>
                <a:lnTo>
                  <a:pt x="98" y="29"/>
                </a:lnTo>
                <a:lnTo>
                  <a:pt x="99" y="29"/>
                </a:lnTo>
                <a:lnTo>
                  <a:pt x="100" y="29"/>
                </a:lnTo>
                <a:lnTo>
                  <a:pt x="101" y="29"/>
                </a:lnTo>
                <a:lnTo>
                  <a:pt x="102" y="29"/>
                </a:lnTo>
                <a:lnTo>
                  <a:pt x="104" y="29"/>
                </a:lnTo>
                <a:lnTo>
                  <a:pt x="105" y="29"/>
                </a:lnTo>
                <a:lnTo>
                  <a:pt x="106" y="29"/>
                </a:lnTo>
                <a:lnTo>
                  <a:pt x="107" y="29"/>
                </a:lnTo>
                <a:lnTo>
                  <a:pt x="109" y="29"/>
                </a:lnTo>
                <a:lnTo>
                  <a:pt x="110" y="29"/>
                </a:lnTo>
                <a:lnTo>
                  <a:pt x="111" y="29"/>
                </a:lnTo>
                <a:lnTo>
                  <a:pt x="112" y="29"/>
                </a:lnTo>
                <a:lnTo>
                  <a:pt x="113" y="29"/>
                </a:lnTo>
                <a:lnTo>
                  <a:pt x="115" y="29"/>
                </a:lnTo>
                <a:lnTo>
                  <a:pt x="116" y="28"/>
                </a:lnTo>
                <a:lnTo>
                  <a:pt x="117" y="28"/>
                </a:lnTo>
                <a:lnTo>
                  <a:pt x="118" y="26"/>
                </a:lnTo>
                <a:lnTo>
                  <a:pt x="119" y="26"/>
                </a:lnTo>
                <a:lnTo>
                  <a:pt x="121" y="25"/>
                </a:lnTo>
                <a:lnTo>
                  <a:pt x="122" y="24"/>
                </a:lnTo>
                <a:lnTo>
                  <a:pt x="123" y="23"/>
                </a:lnTo>
                <a:lnTo>
                  <a:pt x="124" y="20"/>
                </a:lnTo>
                <a:lnTo>
                  <a:pt x="126" y="19"/>
                </a:lnTo>
                <a:lnTo>
                  <a:pt x="127" y="18"/>
                </a:lnTo>
                <a:lnTo>
                  <a:pt x="128" y="15"/>
                </a:lnTo>
                <a:lnTo>
                  <a:pt x="129" y="14"/>
                </a:lnTo>
                <a:lnTo>
                  <a:pt x="130" y="12"/>
                </a:lnTo>
                <a:lnTo>
                  <a:pt x="132" y="11"/>
                </a:lnTo>
                <a:lnTo>
                  <a:pt x="133" y="8"/>
                </a:lnTo>
                <a:lnTo>
                  <a:pt x="134" y="7"/>
                </a:lnTo>
                <a:lnTo>
                  <a:pt x="135" y="4"/>
                </a:lnTo>
                <a:lnTo>
                  <a:pt x="137" y="3"/>
                </a:lnTo>
                <a:lnTo>
                  <a:pt x="138" y="2"/>
                </a:lnTo>
                <a:lnTo>
                  <a:pt x="139" y="1"/>
                </a:lnTo>
                <a:lnTo>
                  <a:pt x="140" y="1"/>
                </a:lnTo>
                <a:lnTo>
                  <a:pt x="141" y="0"/>
                </a:lnTo>
                <a:lnTo>
                  <a:pt x="143" y="0"/>
                </a:lnTo>
                <a:lnTo>
                  <a:pt x="144" y="0"/>
                </a:lnTo>
                <a:lnTo>
                  <a:pt x="145" y="0"/>
                </a:lnTo>
                <a:lnTo>
                  <a:pt x="146" y="1"/>
                </a:lnTo>
                <a:lnTo>
                  <a:pt x="148" y="2"/>
                </a:lnTo>
                <a:lnTo>
                  <a:pt x="149" y="3"/>
                </a:lnTo>
                <a:lnTo>
                  <a:pt x="150" y="4"/>
                </a:lnTo>
                <a:lnTo>
                  <a:pt x="151" y="7"/>
                </a:lnTo>
                <a:lnTo>
                  <a:pt x="152" y="9"/>
                </a:lnTo>
                <a:lnTo>
                  <a:pt x="154" y="13"/>
                </a:lnTo>
                <a:lnTo>
                  <a:pt x="155" y="17"/>
                </a:lnTo>
                <a:lnTo>
                  <a:pt x="156" y="20"/>
                </a:lnTo>
                <a:lnTo>
                  <a:pt x="157" y="24"/>
                </a:lnTo>
                <a:lnTo>
                  <a:pt x="159" y="29"/>
                </a:lnTo>
                <a:lnTo>
                  <a:pt x="160" y="33"/>
                </a:lnTo>
                <a:lnTo>
                  <a:pt x="161" y="37"/>
                </a:lnTo>
                <a:lnTo>
                  <a:pt x="162" y="44"/>
                </a:lnTo>
                <a:lnTo>
                  <a:pt x="163" y="48"/>
                </a:lnTo>
                <a:lnTo>
                  <a:pt x="165" y="55"/>
                </a:lnTo>
                <a:lnTo>
                  <a:pt x="166" y="59"/>
                </a:lnTo>
                <a:lnTo>
                  <a:pt x="167" y="66"/>
                </a:lnTo>
                <a:lnTo>
                  <a:pt x="168" y="72"/>
                </a:lnTo>
                <a:lnTo>
                  <a:pt x="169" y="78"/>
                </a:lnTo>
                <a:lnTo>
                  <a:pt x="171" y="83"/>
                </a:lnTo>
                <a:lnTo>
                  <a:pt x="172" y="89"/>
                </a:lnTo>
                <a:lnTo>
                  <a:pt x="173" y="95"/>
                </a:lnTo>
                <a:lnTo>
                  <a:pt x="174" y="101"/>
                </a:lnTo>
                <a:lnTo>
                  <a:pt x="176" y="107"/>
                </a:lnTo>
                <a:lnTo>
                  <a:pt x="177" y="113"/>
                </a:lnTo>
                <a:lnTo>
                  <a:pt x="178" y="119"/>
                </a:lnTo>
                <a:lnTo>
                  <a:pt x="179" y="124"/>
                </a:lnTo>
                <a:lnTo>
                  <a:pt x="180" y="130"/>
                </a:lnTo>
                <a:lnTo>
                  <a:pt x="182" y="135"/>
                </a:lnTo>
                <a:lnTo>
                  <a:pt x="183" y="140"/>
                </a:lnTo>
                <a:lnTo>
                  <a:pt x="184" y="145"/>
                </a:lnTo>
                <a:lnTo>
                  <a:pt x="185" y="149"/>
                </a:lnTo>
                <a:lnTo>
                  <a:pt x="187" y="154"/>
                </a:lnTo>
                <a:lnTo>
                  <a:pt x="188" y="157"/>
                </a:lnTo>
                <a:lnTo>
                  <a:pt x="189" y="161"/>
                </a:lnTo>
                <a:lnTo>
                  <a:pt x="190" y="165"/>
                </a:lnTo>
                <a:lnTo>
                  <a:pt x="191" y="168"/>
                </a:lnTo>
                <a:lnTo>
                  <a:pt x="193" y="171"/>
                </a:lnTo>
                <a:lnTo>
                  <a:pt x="194" y="174"/>
                </a:lnTo>
                <a:lnTo>
                  <a:pt x="195" y="177"/>
                </a:lnTo>
                <a:lnTo>
                  <a:pt x="196" y="180"/>
                </a:lnTo>
                <a:lnTo>
                  <a:pt x="198" y="183"/>
                </a:lnTo>
                <a:lnTo>
                  <a:pt x="199" y="185"/>
                </a:lnTo>
                <a:lnTo>
                  <a:pt x="200" y="188"/>
                </a:lnTo>
                <a:lnTo>
                  <a:pt x="201" y="190"/>
                </a:lnTo>
                <a:lnTo>
                  <a:pt x="202" y="193"/>
                </a:lnTo>
                <a:lnTo>
                  <a:pt x="204" y="195"/>
                </a:lnTo>
                <a:lnTo>
                  <a:pt x="205" y="196"/>
                </a:lnTo>
                <a:lnTo>
                  <a:pt x="206" y="199"/>
                </a:lnTo>
                <a:lnTo>
                  <a:pt x="207" y="200"/>
                </a:lnTo>
                <a:lnTo>
                  <a:pt x="209" y="201"/>
                </a:lnTo>
                <a:lnTo>
                  <a:pt x="210" y="202"/>
                </a:lnTo>
                <a:lnTo>
                  <a:pt x="211" y="204"/>
                </a:lnTo>
                <a:lnTo>
                  <a:pt x="212" y="204"/>
                </a:lnTo>
                <a:lnTo>
                  <a:pt x="213" y="205"/>
                </a:lnTo>
                <a:lnTo>
                  <a:pt x="215" y="205"/>
                </a:lnTo>
                <a:lnTo>
                  <a:pt x="216" y="205"/>
                </a:lnTo>
                <a:lnTo>
                  <a:pt x="217" y="206"/>
                </a:lnTo>
                <a:lnTo>
                  <a:pt x="218" y="206"/>
                </a:lnTo>
                <a:lnTo>
                  <a:pt x="220" y="206"/>
                </a:lnTo>
                <a:lnTo>
                  <a:pt x="221" y="207"/>
                </a:lnTo>
                <a:lnTo>
                  <a:pt x="222" y="207"/>
                </a:lnTo>
                <a:lnTo>
                  <a:pt x="223" y="207"/>
                </a:lnTo>
                <a:lnTo>
                  <a:pt x="224" y="207"/>
                </a:lnTo>
                <a:lnTo>
                  <a:pt x="226" y="209"/>
                </a:lnTo>
                <a:lnTo>
                  <a:pt x="227" y="209"/>
                </a:lnTo>
                <a:lnTo>
                  <a:pt x="228" y="209"/>
                </a:lnTo>
                <a:lnTo>
                  <a:pt x="229" y="209"/>
                </a:lnTo>
                <a:lnTo>
                  <a:pt x="230" y="210"/>
                </a:lnTo>
                <a:lnTo>
                  <a:pt x="232" y="210"/>
                </a:lnTo>
                <a:lnTo>
                  <a:pt x="233" y="211"/>
                </a:lnTo>
                <a:lnTo>
                  <a:pt x="234" y="211"/>
                </a:lnTo>
                <a:lnTo>
                  <a:pt x="235" y="212"/>
                </a:lnTo>
                <a:lnTo>
                  <a:pt x="237" y="214"/>
                </a:lnTo>
                <a:lnTo>
                  <a:pt x="238" y="214"/>
                </a:lnTo>
                <a:lnTo>
                  <a:pt x="239" y="215"/>
                </a:lnTo>
                <a:lnTo>
                  <a:pt x="240" y="216"/>
                </a:lnTo>
                <a:lnTo>
                  <a:pt x="241" y="217"/>
                </a:lnTo>
                <a:lnTo>
                  <a:pt x="243" y="217"/>
                </a:lnTo>
                <a:lnTo>
                  <a:pt x="244" y="218"/>
                </a:lnTo>
                <a:lnTo>
                  <a:pt x="245" y="220"/>
                </a:lnTo>
                <a:lnTo>
                  <a:pt x="246" y="220"/>
                </a:lnTo>
                <a:lnTo>
                  <a:pt x="248" y="221"/>
                </a:lnTo>
                <a:lnTo>
                  <a:pt x="249" y="222"/>
                </a:lnTo>
                <a:lnTo>
                  <a:pt x="250" y="222"/>
                </a:lnTo>
                <a:lnTo>
                  <a:pt x="251" y="223"/>
                </a:lnTo>
                <a:lnTo>
                  <a:pt x="252" y="223"/>
                </a:lnTo>
                <a:lnTo>
                  <a:pt x="254" y="223"/>
                </a:lnTo>
                <a:lnTo>
                  <a:pt x="255" y="223"/>
                </a:lnTo>
                <a:lnTo>
                  <a:pt x="256" y="223"/>
                </a:lnTo>
                <a:lnTo>
                  <a:pt x="257" y="223"/>
                </a:lnTo>
                <a:lnTo>
                  <a:pt x="259" y="223"/>
                </a:lnTo>
                <a:lnTo>
                  <a:pt x="260" y="222"/>
                </a:lnTo>
                <a:lnTo>
                  <a:pt x="261" y="222"/>
                </a:lnTo>
                <a:lnTo>
                  <a:pt x="262" y="221"/>
                </a:lnTo>
                <a:lnTo>
                  <a:pt x="263" y="220"/>
                </a:lnTo>
                <a:lnTo>
                  <a:pt x="265" y="218"/>
                </a:lnTo>
                <a:lnTo>
                  <a:pt x="266" y="217"/>
                </a:lnTo>
                <a:lnTo>
                  <a:pt x="267" y="216"/>
                </a:lnTo>
                <a:lnTo>
                  <a:pt x="268" y="215"/>
                </a:lnTo>
                <a:lnTo>
                  <a:pt x="270" y="212"/>
                </a:lnTo>
                <a:lnTo>
                  <a:pt x="271" y="211"/>
                </a:lnTo>
                <a:lnTo>
                  <a:pt x="272" y="209"/>
                </a:lnTo>
                <a:lnTo>
                  <a:pt x="273" y="206"/>
                </a:lnTo>
                <a:lnTo>
                  <a:pt x="274" y="205"/>
                </a:lnTo>
                <a:lnTo>
                  <a:pt x="276" y="202"/>
                </a:lnTo>
                <a:lnTo>
                  <a:pt x="277" y="200"/>
                </a:lnTo>
                <a:lnTo>
                  <a:pt x="278" y="199"/>
                </a:lnTo>
                <a:lnTo>
                  <a:pt x="279" y="196"/>
                </a:lnTo>
                <a:lnTo>
                  <a:pt x="280" y="194"/>
                </a:lnTo>
                <a:lnTo>
                  <a:pt x="282" y="193"/>
                </a:lnTo>
                <a:lnTo>
                  <a:pt x="283" y="190"/>
                </a:lnTo>
                <a:lnTo>
                  <a:pt x="284" y="189"/>
                </a:lnTo>
                <a:lnTo>
                  <a:pt x="285" y="187"/>
                </a:lnTo>
                <a:lnTo>
                  <a:pt x="287" y="185"/>
                </a:lnTo>
                <a:lnTo>
                  <a:pt x="288" y="184"/>
                </a:lnTo>
                <a:lnTo>
                  <a:pt x="289" y="182"/>
                </a:lnTo>
                <a:lnTo>
                  <a:pt x="290" y="180"/>
                </a:lnTo>
                <a:lnTo>
                  <a:pt x="291" y="180"/>
                </a:lnTo>
                <a:lnTo>
                  <a:pt x="293" y="179"/>
                </a:lnTo>
                <a:lnTo>
                  <a:pt x="294" y="178"/>
                </a:lnTo>
                <a:lnTo>
                  <a:pt x="295" y="177"/>
                </a:lnTo>
                <a:lnTo>
                  <a:pt x="296" y="177"/>
                </a:lnTo>
                <a:lnTo>
                  <a:pt x="298" y="176"/>
                </a:lnTo>
                <a:lnTo>
                  <a:pt x="299" y="176"/>
                </a:lnTo>
                <a:lnTo>
                  <a:pt x="300" y="176"/>
                </a:lnTo>
                <a:lnTo>
                  <a:pt x="301" y="176"/>
                </a:lnTo>
                <a:lnTo>
                  <a:pt x="302" y="174"/>
                </a:lnTo>
                <a:lnTo>
                  <a:pt x="304" y="174"/>
                </a:lnTo>
                <a:lnTo>
                  <a:pt x="305" y="174"/>
                </a:lnTo>
                <a:lnTo>
                  <a:pt x="306" y="174"/>
                </a:lnTo>
                <a:lnTo>
                  <a:pt x="307" y="174"/>
                </a:lnTo>
                <a:lnTo>
                  <a:pt x="309" y="174"/>
                </a:lnTo>
                <a:lnTo>
                  <a:pt x="310" y="174"/>
                </a:lnTo>
                <a:lnTo>
                  <a:pt x="311" y="174"/>
                </a:lnTo>
                <a:lnTo>
                  <a:pt x="312" y="174"/>
                </a:lnTo>
                <a:lnTo>
                  <a:pt x="313" y="174"/>
                </a:lnTo>
                <a:lnTo>
                  <a:pt x="315" y="174"/>
                </a:lnTo>
                <a:lnTo>
                  <a:pt x="316" y="174"/>
                </a:lnTo>
                <a:lnTo>
                  <a:pt x="317" y="174"/>
                </a:lnTo>
                <a:lnTo>
                  <a:pt x="318" y="174"/>
                </a:lnTo>
                <a:lnTo>
                  <a:pt x="320" y="173"/>
                </a:lnTo>
                <a:lnTo>
                  <a:pt x="321" y="173"/>
                </a:lnTo>
                <a:lnTo>
                  <a:pt x="322" y="172"/>
                </a:lnTo>
                <a:lnTo>
                  <a:pt x="323" y="172"/>
                </a:lnTo>
                <a:lnTo>
                  <a:pt x="324" y="171"/>
                </a:lnTo>
                <a:lnTo>
                  <a:pt x="326" y="169"/>
                </a:lnTo>
                <a:lnTo>
                  <a:pt x="327" y="168"/>
                </a:lnTo>
                <a:lnTo>
                  <a:pt x="328" y="167"/>
                </a:lnTo>
                <a:lnTo>
                  <a:pt x="329" y="166"/>
                </a:lnTo>
                <a:lnTo>
                  <a:pt x="331" y="165"/>
                </a:lnTo>
                <a:lnTo>
                  <a:pt x="332" y="163"/>
                </a:lnTo>
                <a:lnTo>
                  <a:pt x="333" y="162"/>
                </a:lnTo>
                <a:lnTo>
                  <a:pt x="334" y="161"/>
                </a:lnTo>
                <a:lnTo>
                  <a:pt x="335" y="158"/>
                </a:lnTo>
                <a:lnTo>
                  <a:pt x="337" y="157"/>
                </a:lnTo>
                <a:lnTo>
                  <a:pt x="338" y="155"/>
                </a:lnTo>
                <a:lnTo>
                  <a:pt x="339" y="154"/>
                </a:lnTo>
                <a:lnTo>
                  <a:pt x="340" y="151"/>
                </a:lnTo>
                <a:lnTo>
                  <a:pt x="341" y="150"/>
                </a:lnTo>
                <a:lnTo>
                  <a:pt x="343" y="147"/>
                </a:lnTo>
                <a:lnTo>
                  <a:pt x="344" y="146"/>
                </a:lnTo>
                <a:lnTo>
                  <a:pt x="345" y="144"/>
                </a:lnTo>
                <a:lnTo>
                  <a:pt x="346" y="143"/>
                </a:lnTo>
                <a:lnTo>
                  <a:pt x="348" y="140"/>
                </a:lnTo>
                <a:lnTo>
                  <a:pt x="349" y="139"/>
                </a:lnTo>
                <a:lnTo>
                  <a:pt x="350" y="138"/>
                </a:lnTo>
                <a:lnTo>
                  <a:pt x="351" y="136"/>
                </a:lnTo>
                <a:lnTo>
                  <a:pt x="352" y="135"/>
                </a:lnTo>
                <a:lnTo>
                  <a:pt x="354" y="134"/>
                </a:lnTo>
                <a:lnTo>
                  <a:pt x="355" y="133"/>
                </a:lnTo>
                <a:lnTo>
                  <a:pt x="356" y="133"/>
                </a:lnTo>
                <a:lnTo>
                  <a:pt x="357" y="133"/>
                </a:lnTo>
                <a:lnTo>
                  <a:pt x="359" y="132"/>
                </a:lnTo>
                <a:lnTo>
                  <a:pt x="360" y="132"/>
                </a:lnTo>
                <a:lnTo>
                  <a:pt x="361" y="132"/>
                </a:lnTo>
                <a:lnTo>
                  <a:pt x="362" y="132"/>
                </a:lnTo>
                <a:lnTo>
                  <a:pt x="363" y="133"/>
                </a:lnTo>
                <a:lnTo>
                  <a:pt x="365" y="133"/>
                </a:lnTo>
                <a:lnTo>
                  <a:pt x="366" y="133"/>
                </a:lnTo>
                <a:lnTo>
                  <a:pt x="367" y="134"/>
                </a:lnTo>
                <a:lnTo>
                  <a:pt x="368" y="134"/>
                </a:lnTo>
                <a:lnTo>
                  <a:pt x="370" y="135"/>
                </a:lnTo>
                <a:lnTo>
                  <a:pt x="371" y="135"/>
                </a:lnTo>
                <a:lnTo>
                  <a:pt x="372" y="135"/>
                </a:lnTo>
                <a:lnTo>
                  <a:pt x="373" y="136"/>
                </a:lnTo>
                <a:lnTo>
                  <a:pt x="374" y="136"/>
                </a:lnTo>
                <a:lnTo>
                  <a:pt x="376" y="136"/>
                </a:lnTo>
                <a:lnTo>
                  <a:pt x="377" y="136"/>
                </a:lnTo>
                <a:lnTo>
                  <a:pt x="378" y="136"/>
                </a:lnTo>
                <a:lnTo>
                  <a:pt x="379" y="136"/>
                </a:lnTo>
                <a:lnTo>
                  <a:pt x="381" y="136"/>
                </a:lnTo>
                <a:lnTo>
                  <a:pt x="382" y="136"/>
                </a:lnTo>
                <a:lnTo>
                  <a:pt x="383" y="135"/>
                </a:lnTo>
                <a:lnTo>
                  <a:pt x="384" y="135"/>
                </a:lnTo>
                <a:lnTo>
                  <a:pt x="385" y="135"/>
                </a:lnTo>
                <a:lnTo>
                  <a:pt x="387" y="134"/>
                </a:lnTo>
                <a:lnTo>
                  <a:pt x="388" y="133"/>
                </a:lnTo>
                <a:lnTo>
                  <a:pt x="389" y="132"/>
                </a:lnTo>
                <a:lnTo>
                  <a:pt x="390" y="130"/>
                </a:lnTo>
                <a:lnTo>
                  <a:pt x="392" y="129"/>
                </a:lnTo>
                <a:lnTo>
                  <a:pt x="393" y="128"/>
                </a:lnTo>
                <a:lnTo>
                  <a:pt x="394" y="127"/>
                </a:lnTo>
                <a:lnTo>
                  <a:pt x="395" y="125"/>
                </a:lnTo>
                <a:lnTo>
                  <a:pt x="396" y="124"/>
                </a:lnTo>
                <a:lnTo>
                  <a:pt x="398" y="123"/>
                </a:lnTo>
                <a:lnTo>
                  <a:pt x="399" y="122"/>
                </a:lnTo>
                <a:lnTo>
                  <a:pt x="400" y="121"/>
                </a:lnTo>
                <a:lnTo>
                  <a:pt x="401" y="119"/>
                </a:lnTo>
                <a:lnTo>
                  <a:pt x="402" y="118"/>
                </a:lnTo>
                <a:lnTo>
                  <a:pt x="404" y="117"/>
                </a:lnTo>
                <a:lnTo>
                  <a:pt x="405" y="114"/>
                </a:lnTo>
                <a:lnTo>
                  <a:pt x="406" y="113"/>
                </a:lnTo>
                <a:lnTo>
                  <a:pt x="407" y="113"/>
                </a:lnTo>
                <a:lnTo>
                  <a:pt x="409" y="112"/>
                </a:lnTo>
                <a:lnTo>
                  <a:pt x="410" y="111"/>
                </a:lnTo>
                <a:lnTo>
                  <a:pt x="411" y="110"/>
                </a:lnTo>
                <a:lnTo>
                  <a:pt x="412" y="108"/>
                </a:lnTo>
                <a:lnTo>
                  <a:pt x="413" y="107"/>
                </a:lnTo>
                <a:lnTo>
                  <a:pt x="415" y="106"/>
                </a:lnTo>
                <a:lnTo>
                  <a:pt x="416" y="105"/>
                </a:lnTo>
                <a:lnTo>
                  <a:pt x="417" y="103"/>
                </a:lnTo>
                <a:lnTo>
                  <a:pt x="418" y="102"/>
                </a:lnTo>
                <a:lnTo>
                  <a:pt x="420" y="101"/>
                </a:lnTo>
                <a:lnTo>
                  <a:pt x="421" y="100"/>
                </a:lnTo>
                <a:lnTo>
                  <a:pt x="422" y="100"/>
                </a:lnTo>
                <a:lnTo>
                  <a:pt x="423" y="99"/>
                </a:lnTo>
                <a:lnTo>
                  <a:pt x="424" y="97"/>
                </a:lnTo>
                <a:lnTo>
                  <a:pt x="426" y="96"/>
                </a:lnTo>
                <a:lnTo>
                  <a:pt x="427" y="95"/>
                </a:lnTo>
                <a:lnTo>
                  <a:pt x="428" y="95"/>
                </a:lnTo>
                <a:lnTo>
                  <a:pt x="429" y="94"/>
                </a:lnTo>
                <a:lnTo>
                  <a:pt x="431" y="92"/>
                </a:lnTo>
                <a:lnTo>
                  <a:pt x="432" y="91"/>
                </a:lnTo>
                <a:lnTo>
                  <a:pt x="433" y="90"/>
                </a:lnTo>
                <a:lnTo>
                  <a:pt x="434" y="90"/>
                </a:lnTo>
                <a:lnTo>
                  <a:pt x="435" y="89"/>
                </a:lnTo>
                <a:lnTo>
                  <a:pt x="437" y="88"/>
                </a:lnTo>
                <a:lnTo>
                  <a:pt x="438" y="86"/>
                </a:lnTo>
                <a:lnTo>
                  <a:pt x="439" y="86"/>
                </a:lnTo>
                <a:lnTo>
                  <a:pt x="440" y="85"/>
                </a:lnTo>
                <a:lnTo>
                  <a:pt x="442" y="84"/>
                </a:lnTo>
                <a:lnTo>
                  <a:pt x="443" y="84"/>
                </a:lnTo>
                <a:lnTo>
                  <a:pt x="444" y="83"/>
                </a:lnTo>
                <a:lnTo>
                  <a:pt x="445" y="83"/>
                </a:lnTo>
                <a:lnTo>
                  <a:pt x="446" y="81"/>
                </a:lnTo>
                <a:lnTo>
                  <a:pt x="448" y="81"/>
                </a:lnTo>
                <a:lnTo>
                  <a:pt x="449" y="81"/>
                </a:lnTo>
                <a:lnTo>
                  <a:pt x="450" y="81"/>
                </a:lnTo>
                <a:lnTo>
                  <a:pt x="451" y="81"/>
                </a:lnTo>
                <a:lnTo>
                  <a:pt x="452" y="81"/>
                </a:lnTo>
                <a:lnTo>
                  <a:pt x="454" y="81"/>
                </a:lnTo>
                <a:lnTo>
                  <a:pt x="455" y="81"/>
                </a:lnTo>
                <a:lnTo>
                  <a:pt x="456" y="83"/>
                </a:lnTo>
                <a:lnTo>
                  <a:pt x="457" y="83"/>
                </a:lnTo>
                <a:lnTo>
                  <a:pt x="459" y="83"/>
                </a:lnTo>
                <a:lnTo>
                  <a:pt x="460" y="84"/>
                </a:lnTo>
                <a:lnTo>
                  <a:pt x="461" y="84"/>
                </a:lnTo>
                <a:lnTo>
                  <a:pt x="462" y="84"/>
                </a:lnTo>
                <a:lnTo>
                  <a:pt x="463" y="85"/>
                </a:lnTo>
                <a:lnTo>
                  <a:pt x="465" y="85"/>
                </a:lnTo>
                <a:lnTo>
                  <a:pt x="466" y="85"/>
                </a:lnTo>
                <a:lnTo>
                  <a:pt x="467" y="86"/>
                </a:lnTo>
                <a:lnTo>
                  <a:pt x="468" y="86"/>
                </a:lnTo>
                <a:lnTo>
                  <a:pt x="470" y="86"/>
                </a:lnTo>
                <a:lnTo>
                  <a:pt x="471" y="86"/>
                </a:lnTo>
                <a:lnTo>
                  <a:pt x="472" y="86"/>
                </a:lnTo>
                <a:lnTo>
                  <a:pt x="473" y="86"/>
                </a:lnTo>
                <a:lnTo>
                  <a:pt x="474" y="85"/>
                </a:lnTo>
                <a:lnTo>
                  <a:pt x="476" y="85"/>
                </a:lnTo>
                <a:lnTo>
                  <a:pt x="477" y="85"/>
                </a:lnTo>
                <a:lnTo>
                  <a:pt x="478" y="85"/>
                </a:lnTo>
                <a:lnTo>
                  <a:pt x="479" y="84"/>
                </a:lnTo>
                <a:lnTo>
                  <a:pt x="481" y="84"/>
                </a:lnTo>
                <a:lnTo>
                  <a:pt x="482" y="84"/>
                </a:lnTo>
                <a:lnTo>
                  <a:pt x="483" y="83"/>
                </a:lnTo>
                <a:lnTo>
                  <a:pt x="484" y="83"/>
                </a:lnTo>
                <a:lnTo>
                  <a:pt x="485" y="81"/>
                </a:lnTo>
                <a:lnTo>
                  <a:pt x="487" y="81"/>
                </a:lnTo>
                <a:lnTo>
                  <a:pt x="488" y="81"/>
                </a:lnTo>
                <a:lnTo>
                  <a:pt x="489" y="81"/>
                </a:lnTo>
                <a:lnTo>
                  <a:pt x="490" y="80"/>
                </a:lnTo>
                <a:lnTo>
                  <a:pt x="492" y="80"/>
                </a:lnTo>
                <a:lnTo>
                  <a:pt x="493" y="80"/>
                </a:lnTo>
                <a:lnTo>
                  <a:pt x="494" y="80"/>
                </a:lnTo>
                <a:lnTo>
                  <a:pt x="495" y="81"/>
                </a:lnTo>
                <a:lnTo>
                  <a:pt x="496" y="81"/>
                </a:lnTo>
                <a:lnTo>
                  <a:pt x="498" y="81"/>
                </a:lnTo>
                <a:lnTo>
                  <a:pt x="499" y="83"/>
                </a:lnTo>
                <a:lnTo>
                  <a:pt x="500" y="83"/>
                </a:lnTo>
                <a:lnTo>
                  <a:pt x="501" y="84"/>
                </a:lnTo>
                <a:lnTo>
                  <a:pt x="503" y="85"/>
                </a:lnTo>
                <a:lnTo>
                  <a:pt x="504" y="85"/>
                </a:lnTo>
                <a:lnTo>
                  <a:pt x="505" y="86"/>
                </a:lnTo>
                <a:lnTo>
                  <a:pt x="506" y="88"/>
                </a:lnTo>
                <a:lnTo>
                  <a:pt x="507" y="89"/>
                </a:lnTo>
                <a:lnTo>
                  <a:pt x="509" y="89"/>
                </a:lnTo>
                <a:lnTo>
                  <a:pt x="510" y="90"/>
                </a:lnTo>
                <a:lnTo>
                  <a:pt x="511" y="91"/>
                </a:lnTo>
                <a:lnTo>
                  <a:pt x="512" y="91"/>
                </a:lnTo>
                <a:lnTo>
                  <a:pt x="513" y="92"/>
                </a:lnTo>
                <a:lnTo>
                  <a:pt x="515" y="92"/>
                </a:lnTo>
                <a:lnTo>
                  <a:pt x="516" y="94"/>
                </a:lnTo>
                <a:lnTo>
                  <a:pt x="517" y="94"/>
                </a:lnTo>
                <a:lnTo>
                  <a:pt x="518" y="94"/>
                </a:lnTo>
                <a:lnTo>
                  <a:pt x="520" y="94"/>
                </a:lnTo>
                <a:lnTo>
                  <a:pt x="521" y="94"/>
                </a:lnTo>
                <a:lnTo>
                  <a:pt x="522" y="94"/>
                </a:lnTo>
                <a:lnTo>
                  <a:pt x="523" y="94"/>
                </a:lnTo>
                <a:lnTo>
                  <a:pt x="524" y="94"/>
                </a:lnTo>
                <a:lnTo>
                  <a:pt x="526" y="92"/>
                </a:lnTo>
                <a:lnTo>
                  <a:pt x="527" y="92"/>
                </a:lnTo>
                <a:lnTo>
                  <a:pt x="528" y="91"/>
                </a:lnTo>
                <a:lnTo>
                  <a:pt x="529" y="91"/>
                </a:lnTo>
                <a:lnTo>
                  <a:pt x="531" y="90"/>
                </a:lnTo>
                <a:lnTo>
                  <a:pt x="532" y="90"/>
                </a:lnTo>
                <a:lnTo>
                  <a:pt x="533" y="90"/>
                </a:lnTo>
                <a:lnTo>
                  <a:pt x="534" y="89"/>
                </a:lnTo>
                <a:lnTo>
                  <a:pt x="535" y="89"/>
                </a:lnTo>
                <a:lnTo>
                  <a:pt x="537" y="88"/>
                </a:lnTo>
                <a:lnTo>
                  <a:pt x="538" y="88"/>
                </a:lnTo>
                <a:lnTo>
                  <a:pt x="539" y="86"/>
                </a:lnTo>
                <a:lnTo>
                  <a:pt x="540" y="86"/>
                </a:lnTo>
                <a:lnTo>
                  <a:pt x="542" y="86"/>
                </a:lnTo>
                <a:lnTo>
                  <a:pt x="543" y="85"/>
                </a:lnTo>
                <a:lnTo>
                  <a:pt x="544" y="85"/>
                </a:lnTo>
                <a:lnTo>
                  <a:pt x="545" y="84"/>
                </a:lnTo>
                <a:lnTo>
                  <a:pt x="546" y="83"/>
                </a:lnTo>
                <a:lnTo>
                  <a:pt x="548" y="83"/>
                </a:lnTo>
                <a:lnTo>
                  <a:pt x="549" y="81"/>
                </a:lnTo>
                <a:lnTo>
                  <a:pt x="550" y="81"/>
                </a:lnTo>
                <a:lnTo>
                  <a:pt x="551" y="80"/>
                </a:lnTo>
                <a:lnTo>
                  <a:pt x="553" y="79"/>
                </a:lnTo>
                <a:lnTo>
                  <a:pt x="554" y="79"/>
                </a:lnTo>
                <a:lnTo>
                  <a:pt x="555" y="78"/>
                </a:lnTo>
                <a:lnTo>
                  <a:pt x="556" y="78"/>
                </a:lnTo>
                <a:lnTo>
                  <a:pt x="557" y="77"/>
                </a:lnTo>
                <a:lnTo>
                  <a:pt x="559" y="75"/>
                </a:lnTo>
                <a:lnTo>
                  <a:pt x="560" y="74"/>
                </a:lnTo>
                <a:lnTo>
                  <a:pt x="561" y="74"/>
                </a:lnTo>
                <a:lnTo>
                  <a:pt x="562" y="73"/>
                </a:lnTo>
                <a:lnTo>
                  <a:pt x="563" y="72"/>
                </a:lnTo>
                <a:lnTo>
                  <a:pt x="565" y="70"/>
                </a:lnTo>
                <a:lnTo>
                  <a:pt x="566" y="69"/>
                </a:lnTo>
                <a:lnTo>
                  <a:pt x="567" y="69"/>
                </a:lnTo>
                <a:lnTo>
                  <a:pt x="568" y="68"/>
                </a:lnTo>
                <a:lnTo>
                  <a:pt x="570" y="67"/>
                </a:lnTo>
                <a:lnTo>
                  <a:pt x="571" y="67"/>
                </a:lnTo>
                <a:lnTo>
                  <a:pt x="572" y="67"/>
                </a:lnTo>
                <a:lnTo>
                  <a:pt x="573" y="66"/>
                </a:lnTo>
                <a:lnTo>
                  <a:pt x="574" y="66"/>
                </a:lnTo>
                <a:lnTo>
                  <a:pt x="576" y="64"/>
                </a:lnTo>
                <a:lnTo>
                  <a:pt x="577" y="64"/>
                </a:lnTo>
                <a:lnTo>
                  <a:pt x="578" y="64"/>
                </a:lnTo>
                <a:lnTo>
                  <a:pt x="579" y="64"/>
                </a:lnTo>
                <a:lnTo>
                  <a:pt x="581" y="63"/>
                </a:lnTo>
                <a:lnTo>
                  <a:pt x="582" y="63"/>
                </a:lnTo>
                <a:lnTo>
                  <a:pt x="583" y="63"/>
                </a:lnTo>
                <a:lnTo>
                  <a:pt x="584" y="63"/>
                </a:lnTo>
                <a:lnTo>
                  <a:pt x="585" y="62"/>
                </a:lnTo>
                <a:lnTo>
                  <a:pt x="587" y="62"/>
                </a:lnTo>
                <a:lnTo>
                  <a:pt x="588" y="61"/>
                </a:lnTo>
                <a:lnTo>
                  <a:pt x="589" y="61"/>
                </a:lnTo>
                <a:lnTo>
                  <a:pt x="590" y="59"/>
                </a:lnTo>
                <a:lnTo>
                  <a:pt x="592" y="59"/>
                </a:lnTo>
                <a:lnTo>
                  <a:pt x="593" y="58"/>
                </a:lnTo>
                <a:lnTo>
                  <a:pt x="594" y="58"/>
                </a:lnTo>
                <a:lnTo>
                  <a:pt x="595" y="57"/>
                </a:lnTo>
                <a:lnTo>
                  <a:pt x="596" y="56"/>
                </a:lnTo>
                <a:lnTo>
                  <a:pt x="598" y="56"/>
                </a:lnTo>
                <a:lnTo>
                  <a:pt x="599" y="55"/>
                </a:lnTo>
                <a:lnTo>
                  <a:pt x="600" y="53"/>
                </a:lnTo>
                <a:lnTo>
                  <a:pt x="601" y="53"/>
                </a:lnTo>
                <a:lnTo>
                  <a:pt x="603" y="52"/>
                </a:lnTo>
                <a:lnTo>
                  <a:pt x="604" y="52"/>
                </a:lnTo>
                <a:lnTo>
                  <a:pt x="605" y="51"/>
                </a:lnTo>
                <a:lnTo>
                  <a:pt x="606" y="50"/>
                </a:lnTo>
                <a:lnTo>
                  <a:pt x="607" y="50"/>
                </a:lnTo>
                <a:lnTo>
                  <a:pt x="609" y="50"/>
                </a:lnTo>
                <a:lnTo>
                  <a:pt x="610" y="48"/>
                </a:lnTo>
                <a:lnTo>
                  <a:pt x="611" y="48"/>
                </a:lnTo>
                <a:lnTo>
                  <a:pt x="612" y="47"/>
                </a:lnTo>
                <a:lnTo>
                  <a:pt x="614" y="47"/>
                </a:lnTo>
                <a:lnTo>
                  <a:pt x="615" y="47"/>
                </a:lnTo>
                <a:lnTo>
                  <a:pt x="616" y="47"/>
                </a:lnTo>
                <a:lnTo>
                  <a:pt x="617" y="47"/>
                </a:lnTo>
                <a:lnTo>
                  <a:pt x="618" y="46"/>
                </a:lnTo>
                <a:lnTo>
                  <a:pt x="620" y="46"/>
                </a:lnTo>
                <a:lnTo>
                  <a:pt x="621" y="46"/>
                </a:lnTo>
                <a:lnTo>
                  <a:pt x="622" y="47"/>
                </a:lnTo>
                <a:lnTo>
                  <a:pt x="623" y="47"/>
                </a:lnTo>
                <a:lnTo>
                  <a:pt x="624" y="47"/>
                </a:lnTo>
                <a:lnTo>
                  <a:pt x="626" y="47"/>
                </a:lnTo>
                <a:lnTo>
                  <a:pt x="627" y="47"/>
                </a:lnTo>
                <a:lnTo>
                  <a:pt x="628" y="46"/>
                </a:lnTo>
                <a:lnTo>
                  <a:pt x="629" y="46"/>
                </a:lnTo>
                <a:lnTo>
                  <a:pt x="631" y="46"/>
                </a:lnTo>
                <a:lnTo>
                  <a:pt x="632" y="46"/>
                </a:lnTo>
                <a:lnTo>
                  <a:pt x="633" y="45"/>
                </a:lnTo>
                <a:lnTo>
                  <a:pt x="634" y="45"/>
                </a:lnTo>
                <a:lnTo>
                  <a:pt x="635" y="44"/>
                </a:lnTo>
                <a:lnTo>
                  <a:pt x="637" y="42"/>
                </a:lnTo>
                <a:lnTo>
                  <a:pt x="638" y="41"/>
                </a:lnTo>
                <a:lnTo>
                  <a:pt x="639" y="41"/>
                </a:lnTo>
                <a:lnTo>
                  <a:pt x="640" y="40"/>
                </a:lnTo>
                <a:lnTo>
                  <a:pt x="642" y="39"/>
                </a:lnTo>
                <a:lnTo>
                  <a:pt x="643" y="37"/>
                </a:lnTo>
                <a:lnTo>
                  <a:pt x="644" y="36"/>
                </a:lnTo>
                <a:lnTo>
                  <a:pt x="645" y="36"/>
                </a:lnTo>
                <a:lnTo>
                  <a:pt x="646" y="35"/>
                </a:lnTo>
                <a:lnTo>
                  <a:pt x="648" y="34"/>
                </a:lnTo>
                <a:lnTo>
                  <a:pt x="649" y="34"/>
                </a:lnTo>
                <a:lnTo>
                  <a:pt x="650" y="33"/>
                </a:lnTo>
                <a:lnTo>
                  <a:pt x="651" y="33"/>
                </a:lnTo>
                <a:lnTo>
                  <a:pt x="653" y="33"/>
                </a:lnTo>
                <a:lnTo>
                  <a:pt x="654" y="31"/>
                </a:lnTo>
                <a:lnTo>
                  <a:pt x="655" y="31"/>
                </a:lnTo>
                <a:lnTo>
                  <a:pt x="656" y="31"/>
                </a:lnTo>
                <a:lnTo>
                  <a:pt x="657" y="31"/>
                </a:lnTo>
                <a:lnTo>
                  <a:pt x="659" y="31"/>
                </a:lnTo>
                <a:lnTo>
                  <a:pt x="660" y="31"/>
                </a:lnTo>
                <a:lnTo>
                  <a:pt x="661" y="31"/>
                </a:lnTo>
                <a:lnTo>
                  <a:pt x="662" y="31"/>
                </a:lnTo>
                <a:lnTo>
                  <a:pt x="664" y="31"/>
                </a:lnTo>
                <a:lnTo>
                  <a:pt x="665" y="31"/>
                </a:lnTo>
                <a:lnTo>
                  <a:pt x="666" y="31"/>
                </a:lnTo>
                <a:lnTo>
                  <a:pt x="667" y="31"/>
                </a:lnTo>
                <a:lnTo>
                  <a:pt x="668" y="31"/>
                </a:lnTo>
                <a:lnTo>
                  <a:pt x="670" y="31"/>
                </a:lnTo>
                <a:lnTo>
                  <a:pt x="671" y="31"/>
                </a:lnTo>
                <a:lnTo>
                  <a:pt x="672" y="30"/>
                </a:lnTo>
              </a:path>
            </a:pathLst>
          </a:custGeom>
          <a:noFill/>
          <a:ln w="25400">
            <a:solidFill>
              <a:srgbClr val="FF0000"/>
            </a:solidFill>
            <a:prstDash val="solid"/>
            <a:round/>
            <a:headEnd/>
            <a:tailEnd/>
          </a:ln>
        </p:spPr>
        <p:txBody>
          <a:bodyPr/>
          <a:lstStyle/>
          <a:p>
            <a:endParaRPr lang="zh-CN" altLang="en-US"/>
          </a:p>
        </p:txBody>
      </p:sp>
      <p:sp>
        <p:nvSpPr>
          <p:cNvPr id="1302034" name="Freeform 530"/>
          <p:cNvSpPr>
            <a:spLocks/>
          </p:cNvSpPr>
          <p:nvPr/>
        </p:nvSpPr>
        <p:spPr bwMode="auto">
          <a:xfrm>
            <a:off x="4038600" y="3257550"/>
            <a:ext cx="1066800" cy="322263"/>
          </a:xfrm>
          <a:custGeom>
            <a:avLst/>
            <a:gdLst/>
            <a:ahLst/>
            <a:cxnLst>
              <a:cxn ang="0">
                <a:pos x="10" y="42"/>
              </a:cxn>
              <a:cxn ang="0">
                <a:pos x="21" y="42"/>
              </a:cxn>
              <a:cxn ang="0">
                <a:pos x="32" y="42"/>
              </a:cxn>
              <a:cxn ang="0">
                <a:pos x="43" y="43"/>
              </a:cxn>
              <a:cxn ang="0">
                <a:pos x="54" y="43"/>
              </a:cxn>
              <a:cxn ang="0">
                <a:pos x="65" y="42"/>
              </a:cxn>
              <a:cxn ang="0">
                <a:pos x="76" y="42"/>
              </a:cxn>
              <a:cxn ang="0">
                <a:pos x="87" y="37"/>
              </a:cxn>
              <a:cxn ang="0">
                <a:pos x="98" y="30"/>
              </a:cxn>
              <a:cxn ang="0">
                <a:pos x="109" y="32"/>
              </a:cxn>
              <a:cxn ang="0">
                <a:pos x="119" y="34"/>
              </a:cxn>
              <a:cxn ang="0">
                <a:pos x="130" y="21"/>
              </a:cxn>
              <a:cxn ang="0">
                <a:pos x="141" y="5"/>
              </a:cxn>
              <a:cxn ang="0">
                <a:pos x="152" y="3"/>
              </a:cxn>
              <a:cxn ang="0">
                <a:pos x="163" y="30"/>
              </a:cxn>
              <a:cxn ang="0">
                <a:pos x="174" y="81"/>
              </a:cxn>
              <a:cxn ang="0">
                <a:pos x="185" y="132"/>
              </a:cxn>
              <a:cxn ang="0">
                <a:pos x="196" y="174"/>
              </a:cxn>
              <a:cxn ang="0">
                <a:pos x="207" y="198"/>
              </a:cxn>
              <a:cxn ang="0">
                <a:pos x="218" y="203"/>
              </a:cxn>
              <a:cxn ang="0">
                <a:pos x="229" y="201"/>
              </a:cxn>
              <a:cxn ang="0">
                <a:pos x="240" y="198"/>
              </a:cxn>
              <a:cxn ang="0">
                <a:pos x="251" y="190"/>
              </a:cxn>
              <a:cxn ang="0">
                <a:pos x="262" y="175"/>
              </a:cxn>
              <a:cxn ang="0">
                <a:pos x="273" y="152"/>
              </a:cxn>
              <a:cxn ang="0">
                <a:pos x="284" y="120"/>
              </a:cxn>
              <a:cxn ang="0">
                <a:pos x="295" y="92"/>
              </a:cxn>
              <a:cxn ang="0">
                <a:pos x="306" y="74"/>
              </a:cxn>
              <a:cxn ang="0">
                <a:pos x="317" y="66"/>
              </a:cxn>
              <a:cxn ang="0">
                <a:pos x="328" y="64"/>
              </a:cxn>
              <a:cxn ang="0">
                <a:pos x="339" y="63"/>
              </a:cxn>
              <a:cxn ang="0">
                <a:pos x="350" y="61"/>
              </a:cxn>
              <a:cxn ang="0">
                <a:pos x="361" y="64"/>
              </a:cxn>
              <a:cxn ang="0">
                <a:pos x="372" y="70"/>
              </a:cxn>
              <a:cxn ang="0">
                <a:pos x="383" y="72"/>
              </a:cxn>
              <a:cxn ang="0">
                <a:pos x="394" y="72"/>
              </a:cxn>
              <a:cxn ang="0">
                <a:pos x="405" y="69"/>
              </a:cxn>
              <a:cxn ang="0">
                <a:pos x="416" y="66"/>
              </a:cxn>
              <a:cxn ang="0">
                <a:pos x="427" y="66"/>
              </a:cxn>
              <a:cxn ang="0">
                <a:pos x="438" y="71"/>
              </a:cxn>
              <a:cxn ang="0">
                <a:pos x="449" y="74"/>
              </a:cxn>
              <a:cxn ang="0">
                <a:pos x="460" y="78"/>
              </a:cxn>
              <a:cxn ang="0">
                <a:pos x="471" y="85"/>
              </a:cxn>
              <a:cxn ang="0">
                <a:pos x="482" y="89"/>
              </a:cxn>
              <a:cxn ang="0">
                <a:pos x="493" y="96"/>
              </a:cxn>
              <a:cxn ang="0">
                <a:pos x="504" y="99"/>
              </a:cxn>
              <a:cxn ang="0">
                <a:pos x="515" y="99"/>
              </a:cxn>
              <a:cxn ang="0">
                <a:pos x="526" y="102"/>
              </a:cxn>
              <a:cxn ang="0">
                <a:pos x="537" y="102"/>
              </a:cxn>
              <a:cxn ang="0">
                <a:pos x="548" y="104"/>
              </a:cxn>
              <a:cxn ang="0">
                <a:pos x="559" y="104"/>
              </a:cxn>
              <a:cxn ang="0">
                <a:pos x="570" y="100"/>
              </a:cxn>
              <a:cxn ang="0">
                <a:pos x="581" y="100"/>
              </a:cxn>
              <a:cxn ang="0">
                <a:pos x="592" y="98"/>
              </a:cxn>
              <a:cxn ang="0">
                <a:pos x="603" y="91"/>
              </a:cxn>
              <a:cxn ang="0">
                <a:pos x="614" y="85"/>
              </a:cxn>
              <a:cxn ang="0">
                <a:pos x="624" y="82"/>
              </a:cxn>
              <a:cxn ang="0">
                <a:pos x="635" y="82"/>
              </a:cxn>
              <a:cxn ang="0">
                <a:pos x="646" y="83"/>
              </a:cxn>
              <a:cxn ang="0">
                <a:pos x="657" y="80"/>
              </a:cxn>
              <a:cxn ang="0">
                <a:pos x="668" y="71"/>
              </a:cxn>
            </a:cxnLst>
            <a:rect l="0" t="0" r="r" b="b"/>
            <a:pathLst>
              <a:path w="672" h="203">
                <a:moveTo>
                  <a:pt x="0" y="43"/>
                </a:moveTo>
                <a:lnTo>
                  <a:pt x="1" y="43"/>
                </a:lnTo>
                <a:lnTo>
                  <a:pt x="2" y="43"/>
                </a:lnTo>
                <a:lnTo>
                  <a:pt x="4" y="43"/>
                </a:lnTo>
                <a:lnTo>
                  <a:pt x="5" y="43"/>
                </a:lnTo>
                <a:lnTo>
                  <a:pt x="6" y="43"/>
                </a:lnTo>
                <a:lnTo>
                  <a:pt x="7" y="42"/>
                </a:lnTo>
                <a:lnTo>
                  <a:pt x="8" y="42"/>
                </a:lnTo>
                <a:lnTo>
                  <a:pt x="10" y="42"/>
                </a:lnTo>
                <a:lnTo>
                  <a:pt x="11" y="42"/>
                </a:lnTo>
                <a:lnTo>
                  <a:pt x="12" y="42"/>
                </a:lnTo>
                <a:lnTo>
                  <a:pt x="13" y="42"/>
                </a:lnTo>
                <a:lnTo>
                  <a:pt x="15" y="42"/>
                </a:lnTo>
                <a:lnTo>
                  <a:pt x="16" y="42"/>
                </a:lnTo>
                <a:lnTo>
                  <a:pt x="17" y="42"/>
                </a:lnTo>
                <a:lnTo>
                  <a:pt x="18" y="42"/>
                </a:lnTo>
                <a:lnTo>
                  <a:pt x="19" y="42"/>
                </a:lnTo>
                <a:lnTo>
                  <a:pt x="21" y="42"/>
                </a:lnTo>
                <a:lnTo>
                  <a:pt x="22" y="42"/>
                </a:lnTo>
                <a:lnTo>
                  <a:pt x="23" y="42"/>
                </a:lnTo>
                <a:lnTo>
                  <a:pt x="24" y="42"/>
                </a:lnTo>
                <a:lnTo>
                  <a:pt x="26" y="42"/>
                </a:lnTo>
                <a:lnTo>
                  <a:pt x="27" y="42"/>
                </a:lnTo>
                <a:lnTo>
                  <a:pt x="28" y="42"/>
                </a:lnTo>
                <a:lnTo>
                  <a:pt x="29" y="42"/>
                </a:lnTo>
                <a:lnTo>
                  <a:pt x="30" y="42"/>
                </a:lnTo>
                <a:lnTo>
                  <a:pt x="32" y="42"/>
                </a:lnTo>
                <a:lnTo>
                  <a:pt x="33" y="42"/>
                </a:lnTo>
                <a:lnTo>
                  <a:pt x="34" y="42"/>
                </a:lnTo>
                <a:lnTo>
                  <a:pt x="35" y="43"/>
                </a:lnTo>
                <a:lnTo>
                  <a:pt x="37" y="43"/>
                </a:lnTo>
                <a:lnTo>
                  <a:pt x="38" y="43"/>
                </a:lnTo>
                <a:lnTo>
                  <a:pt x="39" y="43"/>
                </a:lnTo>
                <a:lnTo>
                  <a:pt x="40" y="43"/>
                </a:lnTo>
                <a:lnTo>
                  <a:pt x="41" y="43"/>
                </a:lnTo>
                <a:lnTo>
                  <a:pt x="43" y="43"/>
                </a:lnTo>
                <a:lnTo>
                  <a:pt x="44" y="44"/>
                </a:lnTo>
                <a:lnTo>
                  <a:pt x="45" y="44"/>
                </a:lnTo>
                <a:lnTo>
                  <a:pt x="46" y="44"/>
                </a:lnTo>
                <a:lnTo>
                  <a:pt x="48" y="44"/>
                </a:lnTo>
                <a:lnTo>
                  <a:pt x="49" y="44"/>
                </a:lnTo>
                <a:lnTo>
                  <a:pt x="50" y="44"/>
                </a:lnTo>
                <a:lnTo>
                  <a:pt x="51" y="43"/>
                </a:lnTo>
                <a:lnTo>
                  <a:pt x="52" y="43"/>
                </a:lnTo>
                <a:lnTo>
                  <a:pt x="54" y="43"/>
                </a:lnTo>
                <a:lnTo>
                  <a:pt x="55" y="43"/>
                </a:lnTo>
                <a:lnTo>
                  <a:pt x="56" y="43"/>
                </a:lnTo>
                <a:lnTo>
                  <a:pt x="57" y="43"/>
                </a:lnTo>
                <a:lnTo>
                  <a:pt x="58" y="43"/>
                </a:lnTo>
                <a:lnTo>
                  <a:pt x="60" y="42"/>
                </a:lnTo>
                <a:lnTo>
                  <a:pt x="61" y="42"/>
                </a:lnTo>
                <a:lnTo>
                  <a:pt x="62" y="42"/>
                </a:lnTo>
                <a:lnTo>
                  <a:pt x="63" y="42"/>
                </a:lnTo>
                <a:lnTo>
                  <a:pt x="65" y="42"/>
                </a:lnTo>
                <a:lnTo>
                  <a:pt x="66" y="42"/>
                </a:lnTo>
                <a:lnTo>
                  <a:pt x="67" y="42"/>
                </a:lnTo>
                <a:lnTo>
                  <a:pt x="68" y="42"/>
                </a:lnTo>
                <a:lnTo>
                  <a:pt x="69" y="42"/>
                </a:lnTo>
                <a:lnTo>
                  <a:pt x="71" y="42"/>
                </a:lnTo>
                <a:lnTo>
                  <a:pt x="72" y="42"/>
                </a:lnTo>
                <a:lnTo>
                  <a:pt x="73" y="42"/>
                </a:lnTo>
                <a:lnTo>
                  <a:pt x="74" y="42"/>
                </a:lnTo>
                <a:lnTo>
                  <a:pt x="76" y="42"/>
                </a:lnTo>
                <a:lnTo>
                  <a:pt x="77" y="42"/>
                </a:lnTo>
                <a:lnTo>
                  <a:pt x="78" y="42"/>
                </a:lnTo>
                <a:lnTo>
                  <a:pt x="79" y="42"/>
                </a:lnTo>
                <a:lnTo>
                  <a:pt x="80" y="41"/>
                </a:lnTo>
                <a:lnTo>
                  <a:pt x="82" y="41"/>
                </a:lnTo>
                <a:lnTo>
                  <a:pt x="83" y="39"/>
                </a:lnTo>
                <a:lnTo>
                  <a:pt x="84" y="39"/>
                </a:lnTo>
                <a:lnTo>
                  <a:pt x="85" y="38"/>
                </a:lnTo>
                <a:lnTo>
                  <a:pt x="87" y="37"/>
                </a:lnTo>
                <a:lnTo>
                  <a:pt x="88" y="37"/>
                </a:lnTo>
                <a:lnTo>
                  <a:pt x="89" y="36"/>
                </a:lnTo>
                <a:lnTo>
                  <a:pt x="90" y="34"/>
                </a:lnTo>
                <a:lnTo>
                  <a:pt x="91" y="33"/>
                </a:lnTo>
                <a:lnTo>
                  <a:pt x="93" y="32"/>
                </a:lnTo>
                <a:lnTo>
                  <a:pt x="94" y="32"/>
                </a:lnTo>
                <a:lnTo>
                  <a:pt x="95" y="31"/>
                </a:lnTo>
                <a:lnTo>
                  <a:pt x="96" y="31"/>
                </a:lnTo>
                <a:lnTo>
                  <a:pt x="98" y="30"/>
                </a:lnTo>
                <a:lnTo>
                  <a:pt x="99" y="30"/>
                </a:lnTo>
                <a:lnTo>
                  <a:pt x="100" y="30"/>
                </a:lnTo>
                <a:lnTo>
                  <a:pt x="101" y="30"/>
                </a:lnTo>
                <a:lnTo>
                  <a:pt x="102" y="30"/>
                </a:lnTo>
                <a:lnTo>
                  <a:pt x="104" y="30"/>
                </a:lnTo>
                <a:lnTo>
                  <a:pt x="105" y="31"/>
                </a:lnTo>
                <a:lnTo>
                  <a:pt x="106" y="31"/>
                </a:lnTo>
                <a:lnTo>
                  <a:pt x="107" y="32"/>
                </a:lnTo>
                <a:lnTo>
                  <a:pt x="109" y="32"/>
                </a:lnTo>
                <a:lnTo>
                  <a:pt x="110" y="33"/>
                </a:lnTo>
                <a:lnTo>
                  <a:pt x="111" y="33"/>
                </a:lnTo>
                <a:lnTo>
                  <a:pt x="112" y="34"/>
                </a:lnTo>
                <a:lnTo>
                  <a:pt x="113" y="34"/>
                </a:lnTo>
                <a:lnTo>
                  <a:pt x="115" y="34"/>
                </a:lnTo>
                <a:lnTo>
                  <a:pt x="116" y="36"/>
                </a:lnTo>
                <a:lnTo>
                  <a:pt x="117" y="34"/>
                </a:lnTo>
                <a:lnTo>
                  <a:pt x="118" y="34"/>
                </a:lnTo>
                <a:lnTo>
                  <a:pt x="119" y="34"/>
                </a:lnTo>
                <a:lnTo>
                  <a:pt x="121" y="33"/>
                </a:lnTo>
                <a:lnTo>
                  <a:pt x="122" y="32"/>
                </a:lnTo>
                <a:lnTo>
                  <a:pt x="123" y="31"/>
                </a:lnTo>
                <a:lnTo>
                  <a:pt x="124" y="30"/>
                </a:lnTo>
                <a:lnTo>
                  <a:pt x="126" y="28"/>
                </a:lnTo>
                <a:lnTo>
                  <a:pt x="127" y="27"/>
                </a:lnTo>
                <a:lnTo>
                  <a:pt x="128" y="25"/>
                </a:lnTo>
                <a:lnTo>
                  <a:pt x="129" y="22"/>
                </a:lnTo>
                <a:lnTo>
                  <a:pt x="130" y="21"/>
                </a:lnTo>
                <a:lnTo>
                  <a:pt x="132" y="19"/>
                </a:lnTo>
                <a:lnTo>
                  <a:pt x="133" y="17"/>
                </a:lnTo>
                <a:lnTo>
                  <a:pt x="134" y="15"/>
                </a:lnTo>
                <a:lnTo>
                  <a:pt x="135" y="14"/>
                </a:lnTo>
                <a:lnTo>
                  <a:pt x="137" y="11"/>
                </a:lnTo>
                <a:lnTo>
                  <a:pt x="138" y="9"/>
                </a:lnTo>
                <a:lnTo>
                  <a:pt x="139" y="8"/>
                </a:lnTo>
                <a:lnTo>
                  <a:pt x="140" y="6"/>
                </a:lnTo>
                <a:lnTo>
                  <a:pt x="141" y="5"/>
                </a:lnTo>
                <a:lnTo>
                  <a:pt x="143" y="3"/>
                </a:lnTo>
                <a:lnTo>
                  <a:pt x="144" y="3"/>
                </a:lnTo>
                <a:lnTo>
                  <a:pt x="145" y="1"/>
                </a:lnTo>
                <a:lnTo>
                  <a:pt x="146" y="0"/>
                </a:lnTo>
                <a:lnTo>
                  <a:pt x="148" y="0"/>
                </a:lnTo>
                <a:lnTo>
                  <a:pt x="149" y="0"/>
                </a:lnTo>
                <a:lnTo>
                  <a:pt x="150" y="0"/>
                </a:lnTo>
                <a:lnTo>
                  <a:pt x="151" y="1"/>
                </a:lnTo>
                <a:lnTo>
                  <a:pt x="152" y="3"/>
                </a:lnTo>
                <a:lnTo>
                  <a:pt x="154" y="4"/>
                </a:lnTo>
                <a:lnTo>
                  <a:pt x="155" y="5"/>
                </a:lnTo>
                <a:lnTo>
                  <a:pt x="156" y="8"/>
                </a:lnTo>
                <a:lnTo>
                  <a:pt x="157" y="10"/>
                </a:lnTo>
                <a:lnTo>
                  <a:pt x="159" y="14"/>
                </a:lnTo>
                <a:lnTo>
                  <a:pt x="160" y="17"/>
                </a:lnTo>
                <a:lnTo>
                  <a:pt x="161" y="21"/>
                </a:lnTo>
                <a:lnTo>
                  <a:pt x="162" y="25"/>
                </a:lnTo>
                <a:lnTo>
                  <a:pt x="163" y="30"/>
                </a:lnTo>
                <a:lnTo>
                  <a:pt x="165" y="34"/>
                </a:lnTo>
                <a:lnTo>
                  <a:pt x="166" y="39"/>
                </a:lnTo>
                <a:lnTo>
                  <a:pt x="167" y="45"/>
                </a:lnTo>
                <a:lnTo>
                  <a:pt x="168" y="52"/>
                </a:lnTo>
                <a:lnTo>
                  <a:pt x="169" y="56"/>
                </a:lnTo>
                <a:lnTo>
                  <a:pt x="171" y="63"/>
                </a:lnTo>
                <a:lnTo>
                  <a:pt x="172" y="69"/>
                </a:lnTo>
                <a:lnTo>
                  <a:pt x="173" y="75"/>
                </a:lnTo>
                <a:lnTo>
                  <a:pt x="174" y="81"/>
                </a:lnTo>
                <a:lnTo>
                  <a:pt x="176" y="87"/>
                </a:lnTo>
                <a:lnTo>
                  <a:pt x="177" y="94"/>
                </a:lnTo>
                <a:lnTo>
                  <a:pt x="178" y="98"/>
                </a:lnTo>
                <a:lnTo>
                  <a:pt x="179" y="104"/>
                </a:lnTo>
                <a:lnTo>
                  <a:pt x="180" y="110"/>
                </a:lnTo>
                <a:lnTo>
                  <a:pt x="182" y="116"/>
                </a:lnTo>
                <a:lnTo>
                  <a:pt x="183" y="121"/>
                </a:lnTo>
                <a:lnTo>
                  <a:pt x="184" y="127"/>
                </a:lnTo>
                <a:lnTo>
                  <a:pt x="185" y="132"/>
                </a:lnTo>
                <a:lnTo>
                  <a:pt x="187" y="137"/>
                </a:lnTo>
                <a:lnTo>
                  <a:pt x="188" y="142"/>
                </a:lnTo>
                <a:lnTo>
                  <a:pt x="189" y="147"/>
                </a:lnTo>
                <a:lnTo>
                  <a:pt x="190" y="152"/>
                </a:lnTo>
                <a:lnTo>
                  <a:pt x="191" y="157"/>
                </a:lnTo>
                <a:lnTo>
                  <a:pt x="193" y="162"/>
                </a:lnTo>
                <a:lnTo>
                  <a:pt x="194" y="165"/>
                </a:lnTo>
                <a:lnTo>
                  <a:pt x="195" y="169"/>
                </a:lnTo>
                <a:lnTo>
                  <a:pt x="196" y="174"/>
                </a:lnTo>
                <a:lnTo>
                  <a:pt x="198" y="177"/>
                </a:lnTo>
                <a:lnTo>
                  <a:pt x="199" y="181"/>
                </a:lnTo>
                <a:lnTo>
                  <a:pt x="200" y="184"/>
                </a:lnTo>
                <a:lnTo>
                  <a:pt x="201" y="187"/>
                </a:lnTo>
                <a:lnTo>
                  <a:pt x="202" y="190"/>
                </a:lnTo>
                <a:lnTo>
                  <a:pt x="204" y="192"/>
                </a:lnTo>
                <a:lnTo>
                  <a:pt x="205" y="195"/>
                </a:lnTo>
                <a:lnTo>
                  <a:pt x="206" y="197"/>
                </a:lnTo>
                <a:lnTo>
                  <a:pt x="207" y="198"/>
                </a:lnTo>
                <a:lnTo>
                  <a:pt x="209" y="199"/>
                </a:lnTo>
                <a:lnTo>
                  <a:pt x="210" y="201"/>
                </a:lnTo>
                <a:lnTo>
                  <a:pt x="211" y="202"/>
                </a:lnTo>
                <a:lnTo>
                  <a:pt x="212" y="202"/>
                </a:lnTo>
                <a:lnTo>
                  <a:pt x="213" y="203"/>
                </a:lnTo>
                <a:lnTo>
                  <a:pt x="215" y="203"/>
                </a:lnTo>
                <a:lnTo>
                  <a:pt x="216" y="203"/>
                </a:lnTo>
                <a:lnTo>
                  <a:pt x="217" y="203"/>
                </a:lnTo>
                <a:lnTo>
                  <a:pt x="218" y="203"/>
                </a:lnTo>
                <a:lnTo>
                  <a:pt x="220" y="203"/>
                </a:lnTo>
                <a:lnTo>
                  <a:pt x="221" y="203"/>
                </a:lnTo>
                <a:lnTo>
                  <a:pt x="222" y="202"/>
                </a:lnTo>
                <a:lnTo>
                  <a:pt x="223" y="202"/>
                </a:lnTo>
                <a:lnTo>
                  <a:pt x="224" y="202"/>
                </a:lnTo>
                <a:lnTo>
                  <a:pt x="226" y="202"/>
                </a:lnTo>
                <a:lnTo>
                  <a:pt x="227" y="202"/>
                </a:lnTo>
                <a:lnTo>
                  <a:pt x="228" y="201"/>
                </a:lnTo>
                <a:lnTo>
                  <a:pt x="229" y="201"/>
                </a:lnTo>
                <a:lnTo>
                  <a:pt x="230" y="201"/>
                </a:lnTo>
                <a:lnTo>
                  <a:pt x="232" y="201"/>
                </a:lnTo>
                <a:lnTo>
                  <a:pt x="233" y="201"/>
                </a:lnTo>
                <a:lnTo>
                  <a:pt x="234" y="199"/>
                </a:lnTo>
                <a:lnTo>
                  <a:pt x="235" y="199"/>
                </a:lnTo>
                <a:lnTo>
                  <a:pt x="237" y="199"/>
                </a:lnTo>
                <a:lnTo>
                  <a:pt x="238" y="198"/>
                </a:lnTo>
                <a:lnTo>
                  <a:pt x="239" y="198"/>
                </a:lnTo>
                <a:lnTo>
                  <a:pt x="240" y="198"/>
                </a:lnTo>
                <a:lnTo>
                  <a:pt x="241" y="197"/>
                </a:lnTo>
                <a:lnTo>
                  <a:pt x="243" y="197"/>
                </a:lnTo>
                <a:lnTo>
                  <a:pt x="244" y="196"/>
                </a:lnTo>
                <a:lnTo>
                  <a:pt x="245" y="195"/>
                </a:lnTo>
                <a:lnTo>
                  <a:pt x="246" y="195"/>
                </a:lnTo>
                <a:lnTo>
                  <a:pt x="248" y="193"/>
                </a:lnTo>
                <a:lnTo>
                  <a:pt x="249" y="192"/>
                </a:lnTo>
                <a:lnTo>
                  <a:pt x="250" y="191"/>
                </a:lnTo>
                <a:lnTo>
                  <a:pt x="251" y="190"/>
                </a:lnTo>
                <a:lnTo>
                  <a:pt x="252" y="188"/>
                </a:lnTo>
                <a:lnTo>
                  <a:pt x="254" y="187"/>
                </a:lnTo>
                <a:lnTo>
                  <a:pt x="255" y="186"/>
                </a:lnTo>
                <a:lnTo>
                  <a:pt x="256" y="185"/>
                </a:lnTo>
                <a:lnTo>
                  <a:pt x="257" y="182"/>
                </a:lnTo>
                <a:lnTo>
                  <a:pt x="259" y="181"/>
                </a:lnTo>
                <a:lnTo>
                  <a:pt x="260" y="179"/>
                </a:lnTo>
                <a:lnTo>
                  <a:pt x="261" y="177"/>
                </a:lnTo>
                <a:lnTo>
                  <a:pt x="262" y="175"/>
                </a:lnTo>
                <a:lnTo>
                  <a:pt x="263" y="174"/>
                </a:lnTo>
                <a:lnTo>
                  <a:pt x="265" y="171"/>
                </a:lnTo>
                <a:lnTo>
                  <a:pt x="266" y="169"/>
                </a:lnTo>
                <a:lnTo>
                  <a:pt x="267" y="166"/>
                </a:lnTo>
                <a:lnTo>
                  <a:pt x="268" y="164"/>
                </a:lnTo>
                <a:lnTo>
                  <a:pt x="270" y="160"/>
                </a:lnTo>
                <a:lnTo>
                  <a:pt x="271" y="158"/>
                </a:lnTo>
                <a:lnTo>
                  <a:pt x="272" y="155"/>
                </a:lnTo>
                <a:lnTo>
                  <a:pt x="273" y="152"/>
                </a:lnTo>
                <a:lnTo>
                  <a:pt x="274" y="148"/>
                </a:lnTo>
                <a:lnTo>
                  <a:pt x="276" y="146"/>
                </a:lnTo>
                <a:lnTo>
                  <a:pt x="277" y="142"/>
                </a:lnTo>
                <a:lnTo>
                  <a:pt x="278" y="138"/>
                </a:lnTo>
                <a:lnTo>
                  <a:pt x="279" y="135"/>
                </a:lnTo>
                <a:lnTo>
                  <a:pt x="280" y="131"/>
                </a:lnTo>
                <a:lnTo>
                  <a:pt x="282" y="127"/>
                </a:lnTo>
                <a:lnTo>
                  <a:pt x="283" y="124"/>
                </a:lnTo>
                <a:lnTo>
                  <a:pt x="284" y="120"/>
                </a:lnTo>
                <a:lnTo>
                  <a:pt x="285" y="116"/>
                </a:lnTo>
                <a:lnTo>
                  <a:pt x="287" y="113"/>
                </a:lnTo>
                <a:lnTo>
                  <a:pt x="288" y="109"/>
                </a:lnTo>
                <a:lnTo>
                  <a:pt x="289" y="105"/>
                </a:lnTo>
                <a:lnTo>
                  <a:pt x="290" y="102"/>
                </a:lnTo>
                <a:lnTo>
                  <a:pt x="291" y="99"/>
                </a:lnTo>
                <a:lnTo>
                  <a:pt x="293" y="97"/>
                </a:lnTo>
                <a:lnTo>
                  <a:pt x="294" y="94"/>
                </a:lnTo>
                <a:lnTo>
                  <a:pt x="295" y="92"/>
                </a:lnTo>
                <a:lnTo>
                  <a:pt x="296" y="88"/>
                </a:lnTo>
                <a:lnTo>
                  <a:pt x="298" y="86"/>
                </a:lnTo>
                <a:lnTo>
                  <a:pt x="299" y="85"/>
                </a:lnTo>
                <a:lnTo>
                  <a:pt x="300" y="82"/>
                </a:lnTo>
                <a:lnTo>
                  <a:pt x="301" y="80"/>
                </a:lnTo>
                <a:lnTo>
                  <a:pt x="302" y="78"/>
                </a:lnTo>
                <a:lnTo>
                  <a:pt x="304" y="77"/>
                </a:lnTo>
                <a:lnTo>
                  <a:pt x="305" y="75"/>
                </a:lnTo>
                <a:lnTo>
                  <a:pt x="306" y="74"/>
                </a:lnTo>
                <a:lnTo>
                  <a:pt x="307" y="72"/>
                </a:lnTo>
                <a:lnTo>
                  <a:pt x="309" y="71"/>
                </a:lnTo>
                <a:lnTo>
                  <a:pt x="310" y="71"/>
                </a:lnTo>
                <a:lnTo>
                  <a:pt x="311" y="70"/>
                </a:lnTo>
                <a:lnTo>
                  <a:pt x="312" y="69"/>
                </a:lnTo>
                <a:lnTo>
                  <a:pt x="313" y="69"/>
                </a:lnTo>
                <a:lnTo>
                  <a:pt x="315" y="67"/>
                </a:lnTo>
                <a:lnTo>
                  <a:pt x="316" y="67"/>
                </a:lnTo>
                <a:lnTo>
                  <a:pt x="317" y="66"/>
                </a:lnTo>
                <a:lnTo>
                  <a:pt x="318" y="66"/>
                </a:lnTo>
                <a:lnTo>
                  <a:pt x="320" y="66"/>
                </a:lnTo>
                <a:lnTo>
                  <a:pt x="321" y="65"/>
                </a:lnTo>
                <a:lnTo>
                  <a:pt x="322" y="65"/>
                </a:lnTo>
                <a:lnTo>
                  <a:pt x="323" y="65"/>
                </a:lnTo>
                <a:lnTo>
                  <a:pt x="324" y="65"/>
                </a:lnTo>
                <a:lnTo>
                  <a:pt x="326" y="64"/>
                </a:lnTo>
                <a:lnTo>
                  <a:pt x="327" y="64"/>
                </a:lnTo>
                <a:lnTo>
                  <a:pt x="328" y="64"/>
                </a:lnTo>
                <a:lnTo>
                  <a:pt x="329" y="64"/>
                </a:lnTo>
                <a:lnTo>
                  <a:pt x="331" y="64"/>
                </a:lnTo>
                <a:lnTo>
                  <a:pt x="332" y="64"/>
                </a:lnTo>
                <a:lnTo>
                  <a:pt x="333" y="64"/>
                </a:lnTo>
                <a:lnTo>
                  <a:pt x="334" y="63"/>
                </a:lnTo>
                <a:lnTo>
                  <a:pt x="335" y="63"/>
                </a:lnTo>
                <a:lnTo>
                  <a:pt x="337" y="63"/>
                </a:lnTo>
                <a:lnTo>
                  <a:pt x="338" y="63"/>
                </a:lnTo>
                <a:lnTo>
                  <a:pt x="339" y="63"/>
                </a:lnTo>
                <a:lnTo>
                  <a:pt x="340" y="63"/>
                </a:lnTo>
                <a:lnTo>
                  <a:pt x="341" y="61"/>
                </a:lnTo>
                <a:lnTo>
                  <a:pt x="343" y="61"/>
                </a:lnTo>
                <a:lnTo>
                  <a:pt x="344" y="61"/>
                </a:lnTo>
                <a:lnTo>
                  <a:pt x="345" y="61"/>
                </a:lnTo>
                <a:lnTo>
                  <a:pt x="346" y="61"/>
                </a:lnTo>
                <a:lnTo>
                  <a:pt x="348" y="61"/>
                </a:lnTo>
                <a:lnTo>
                  <a:pt x="349" y="61"/>
                </a:lnTo>
                <a:lnTo>
                  <a:pt x="350" y="61"/>
                </a:lnTo>
                <a:lnTo>
                  <a:pt x="351" y="61"/>
                </a:lnTo>
                <a:lnTo>
                  <a:pt x="352" y="61"/>
                </a:lnTo>
                <a:lnTo>
                  <a:pt x="354" y="61"/>
                </a:lnTo>
                <a:lnTo>
                  <a:pt x="355" y="61"/>
                </a:lnTo>
                <a:lnTo>
                  <a:pt x="356" y="61"/>
                </a:lnTo>
                <a:lnTo>
                  <a:pt x="357" y="63"/>
                </a:lnTo>
                <a:lnTo>
                  <a:pt x="359" y="63"/>
                </a:lnTo>
                <a:lnTo>
                  <a:pt x="360" y="63"/>
                </a:lnTo>
                <a:lnTo>
                  <a:pt x="361" y="64"/>
                </a:lnTo>
                <a:lnTo>
                  <a:pt x="362" y="64"/>
                </a:lnTo>
                <a:lnTo>
                  <a:pt x="363" y="65"/>
                </a:lnTo>
                <a:lnTo>
                  <a:pt x="365" y="65"/>
                </a:lnTo>
                <a:lnTo>
                  <a:pt x="366" y="66"/>
                </a:lnTo>
                <a:lnTo>
                  <a:pt x="367" y="66"/>
                </a:lnTo>
                <a:lnTo>
                  <a:pt x="368" y="67"/>
                </a:lnTo>
                <a:lnTo>
                  <a:pt x="370" y="67"/>
                </a:lnTo>
                <a:lnTo>
                  <a:pt x="371" y="69"/>
                </a:lnTo>
                <a:lnTo>
                  <a:pt x="372" y="70"/>
                </a:lnTo>
                <a:lnTo>
                  <a:pt x="373" y="70"/>
                </a:lnTo>
                <a:lnTo>
                  <a:pt x="374" y="70"/>
                </a:lnTo>
                <a:lnTo>
                  <a:pt x="376" y="71"/>
                </a:lnTo>
                <a:lnTo>
                  <a:pt x="377" y="71"/>
                </a:lnTo>
                <a:lnTo>
                  <a:pt x="378" y="72"/>
                </a:lnTo>
                <a:lnTo>
                  <a:pt x="379" y="72"/>
                </a:lnTo>
                <a:lnTo>
                  <a:pt x="381" y="72"/>
                </a:lnTo>
                <a:lnTo>
                  <a:pt x="382" y="72"/>
                </a:lnTo>
                <a:lnTo>
                  <a:pt x="383" y="72"/>
                </a:lnTo>
                <a:lnTo>
                  <a:pt x="384" y="74"/>
                </a:lnTo>
                <a:lnTo>
                  <a:pt x="385" y="74"/>
                </a:lnTo>
                <a:lnTo>
                  <a:pt x="387" y="74"/>
                </a:lnTo>
                <a:lnTo>
                  <a:pt x="388" y="72"/>
                </a:lnTo>
                <a:lnTo>
                  <a:pt x="389" y="72"/>
                </a:lnTo>
                <a:lnTo>
                  <a:pt x="390" y="72"/>
                </a:lnTo>
                <a:lnTo>
                  <a:pt x="392" y="72"/>
                </a:lnTo>
                <a:lnTo>
                  <a:pt x="393" y="72"/>
                </a:lnTo>
                <a:lnTo>
                  <a:pt x="394" y="72"/>
                </a:lnTo>
                <a:lnTo>
                  <a:pt x="395" y="72"/>
                </a:lnTo>
                <a:lnTo>
                  <a:pt x="396" y="71"/>
                </a:lnTo>
                <a:lnTo>
                  <a:pt x="398" y="71"/>
                </a:lnTo>
                <a:lnTo>
                  <a:pt x="399" y="71"/>
                </a:lnTo>
                <a:lnTo>
                  <a:pt x="400" y="70"/>
                </a:lnTo>
                <a:lnTo>
                  <a:pt x="401" y="70"/>
                </a:lnTo>
                <a:lnTo>
                  <a:pt x="402" y="70"/>
                </a:lnTo>
                <a:lnTo>
                  <a:pt x="404" y="69"/>
                </a:lnTo>
                <a:lnTo>
                  <a:pt x="405" y="69"/>
                </a:lnTo>
                <a:lnTo>
                  <a:pt x="406" y="69"/>
                </a:lnTo>
                <a:lnTo>
                  <a:pt x="407" y="67"/>
                </a:lnTo>
                <a:lnTo>
                  <a:pt x="409" y="67"/>
                </a:lnTo>
                <a:lnTo>
                  <a:pt x="410" y="67"/>
                </a:lnTo>
                <a:lnTo>
                  <a:pt x="411" y="67"/>
                </a:lnTo>
                <a:lnTo>
                  <a:pt x="412" y="66"/>
                </a:lnTo>
                <a:lnTo>
                  <a:pt x="413" y="66"/>
                </a:lnTo>
                <a:lnTo>
                  <a:pt x="415" y="66"/>
                </a:lnTo>
                <a:lnTo>
                  <a:pt x="416" y="66"/>
                </a:lnTo>
                <a:lnTo>
                  <a:pt x="417" y="66"/>
                </a:lnTo>
                <a:lnTo>
                  <a:pt x="418" y="66"/>
                </a:lnTo>
                <a:lnTo>
                  <a:pt x="420" y="66"/>
                </a:lnTo>
                <a:lnTo>
                  <a:pt x="421" y="66"/>
                </a:lnTo>
                <a:lnTo>
                  <a:pt x="422" y="66"/>
                </a:lnTo>
                <a:lnTo>
                  <a:pt x="423" y="66"/>
                </a:lnTo>
                <a:lnTo>
                  <a:pt x="424" y="66"/>
                </a:lnTo>
                <a:lnTo>
                  <a:pt x="426" y="66"/>
                </a:lnTo>
                <a:lnTo>
                  <a:pt x="427" y="66"/>
                </a:lnTo>
                <a:lnTo>
                  <a:pt x="428" y="67"/>
                </a:lnTo>
                <a:lnTo>
                  <a:pt x="429" y="67"/>
                </a:lnTo>
                <a:lnTo>
                  <a:pt x="431" y="67"/>
                </a:lnTo>
                <a:lnTo>
                  <a:pt x="432" y="69"/>
                </a:lnTo>
                <a:lnTo>
                  <a:pt x="433" y="69"/>
                </a:lnTo>
                <a:lnTo>
                  <a:pt x="434" y="70"/>
                </a:lnTo>
                <a:lnTo>
                  <a:pt x="435" y="70"/>
                </a:lnTo>
                <a:lnTo>
                  <a:pt x="437" y="70"/>
                </a:lnTo>
                <a:lnTo>
                  <a:pt x="438" y="71"/>
                </a:lnTo>
                <a:lnTo>
                  <a:pt x="439" y="71"/>
                </a:lnTo>
                <a:lnTo>
                  <a:pt x="440" y="72"/>
                </a:lnTo>
                <a:lnTo>
                  <a:pt x="442" y="72"/>
                </a:lnTo>
                <a:lnTo>
                  <a:pt x="443" y="72"/>
                </a:lnTo>
                <a:lnTo>
                  <a:pt x="444" y="72"/>
                </a:lnTo>
                <a:lnTo>
                  <a:pt x="445" y="74"/>
                </a:lnTo>
                <a:lnTo>
                  <a:pt x="446" y="74"/>
                </a:lnTo>
                <a:lnTo>
                  <a:pt x="448" y="74"/>
                </a:lnTo>
                <a:lnTo>
                  <a:pt x="449" y="74"/>
                </a:lnTo>
                <a:lnTo>
                  <a:pt x="450" y="74"/>
                </a:lnTo>
                <a:lnTo>
                  <a:pt x="451" y="75"/>
                </a:lnTo>
                <a:lnTo>
                  <a:pt x="452" y="75"/>
                </a:lnTo>
                <a:lnTo>
                  <a:pt x="454" y="75"/>
                </a:lnTo>
                <a:lnTo>
                  <a:pt x="455" y="76"/>
                </a:lnTo>
                <a:lnTo>
                  <a:pt x="456" y="76"/>
                </a:lnTo>
                <a:lnTo>
                  <a:pt x="457" y="77"/>
                </a:lnTo>
                <a:lnTo>
                  <a:pt x="459" y="77"/>
                </a:lnTo>
                <a:lnTo>
                  <a:pt x="460" y="78"/>
                </a:lnTo>
                <a:lnTo>
                  <a:pt x="461" y="78"/>
                </a:lnTo>
                <a:lnTo>
                  <a:pt x="462" y="80"/>
                </a:lnTo>
                <a:lnTo>
                  <a:pt x="463" y="80"/>
                </a:lnTo>
                <a:lnTo>
                  <a:pt x="465" y="81"/>
                </a:lnTo>
                <a:lnTo>
                  <a:pt x="466" y="82"/>
                </a:lnTo>
                <a:lnTo>
                  <a:pt x="467" y="82"/>
                </a:lnTo>
                <a:lnTo>
                  <a:pt x="468" y="83"/>
                </a:lnTo>
                <a:lnTo>
                  <a:pt x="470" y="83"/>
                </a:lnTo>
                <a:lnTo>
                  <a:pt x="471" y="85"/>
                </a:lnTo>
                <a:lnTo>
                  <a:pt x="472" y="85"/>
                </a:lnTo>
                <a:lnTo>
                  <a:pt x="473" y="86"/>
                </a:lnTo>
                <a:lnTo>
                  <a:pt x="474" y="86"/>
                </a:lnTo>
                <a:lnTo>
                  <a:pt x="476" y="87"/>
                </a:lnTo>
                <a:lnTo>
                  <a:pt x="477" y="87"/>
                </a:lnTo>
                <a:lnTo>
                  <a:pt x="478" y="88"/>
                </a:lnTo>
                <a:lnTo>
                  <a:pt x="479" y="88"/>
                </a:lnTo>
                <a:lnTo>
                  <a:pt x="481" y="88"/>
                </a:lnTo>
                <a:lnTo>
                  <a:pt x="482" y="89"/>
                </a:lnTo>
                <a:lnTo>
                  <a:pt x="483" y="89"/>
                </a:lnTo>
                <a:lnTo>
                  <a:pt x="484" y="91"/>
                </a:lnTo>
                <a:lnTo>
                  <a:pt x="485" y="92"/>
                </a:lnTo>
                <a:lnTo>
                  <a:pt x="487" y="92"/>
                </a:lnTo>
                <a:lnTo>
                  <a:pt x="488" y="93"/>
                </a:lnTo>
                <a:lnTo>
                  <a:pt x="489" y="93"/>
                </a:lnTo>
                <a:lnTo>
                  <a:pt x="490" y="94"/>
                </a:lnTo>
                <a:lnTo>
                  <a:pt x="492" y="96"/>
                </a:lnTo>
                <a:lnTo>
                  <a:pt x="493" y="96"/>
                </a:lnTo>
                <a:lnTo>
                  <a:pt x="494" y="97"/>
                </a:lnTo>
                <a:lnTo>
                  <a:pt x="495" y="98"/>
                </a:lnTo>
                <a:lnTo>
                  <a:pt x="496" y="98"/>
                </a:lnTo>
                <a:lnTo>
                  <a:pt x="498" y="98"/>
                </a:lnTo>
                <a:lnTo>
                  <a:pt x="499" y="98"/>
                </a:lnTo>
                <a:lnTo>
                  <a:pt x="500" y="98"/>
                </a:lnTo>
                <a:lnTo>
                  <a:pt x="501" y="99"/>
                </a:lnTo>
                <a:lnTo>
                  <a:pt x="503" y="99"/>
                </a:lnTo>
                <a:lnTo>
                  <a:pt x="504" y="99"/>
                </a:lnTo>
                <a:lnTo>
                  <a:pt x="505" y="99"/>
                </a:lnTo>
                <a:lnTo>
                  <a:pt x="506" y="99"/>
                </a:lnTo>
                <a:lnTo>
                  <a:pt x="507" y="99"/>
                </a:lnTo>
                <a:lnTo>
                  <a:pt x="509" y="99"/>
                </a:lnTo>
                <a:lnTo>
                  <a:pt x="510" y="99"/>
                </a:lnTo>
                <a:lnTo>
                  <a:pt x="511" y="99"/>
                </a:lnTo>
                <a:lnTo>
                  <a:pt x="512" y="99"/>
                </a:lnTo>
                <a:lnTo>
                  <a:pt x="513" y="99"/>
                </a:lnTo>
                <a:lnTo>
                  <a:pt x="515" y="99"/>
                </a:lnTo>
                <a:lnTo>
                  <a:pt x="516" y="99"/>
                </a:lnTo>
                <a:lnTo>
                  <a:pt x="517" y="100"/>
                </a:lnTo>
                <a:lnTo>
                  <a:pt x="518" y="100"/>
                </a:lnTo>
                <a:lnTo>
                  <a:pt x="520" y="100"/>
                </a:lnTo>
                <a:lnTo>
                  <a:pt x="521" y="100"/>
                </a:lnTo>
                <a:lnTo>
                  <a:pt x="522" y="100"/>
                </a:lnTo>
                <a:lnTo>
                  <a:pt x="523" y="100"/>
                </a:lnTo>
                <a:lnTo>
                  <a:pt x="524" y="100"/>
                </a:lnTo>
                <a:lnTo>
                  <a:pt x="526" y="102"/>
                </a:lnTo>
                <a:lnTo>
                  <a:pt x="527" y="102"/>
                </a:lnTo>
                <a:lnTo>
                  <a:pt x="528" y="102"/>
                </a:lnTo>
                <a:lnTo>
                  <a:pt x="529" y="102"/>
                </a:lnTo>
                <a:lnTo>
                  <a:pt x="531" y="102"/>
                </a:lnTo>
                <a:lnTo>
                  <a:pt x="532" y="102"/>
                </a:lnTo>
                <a:lnTo>
                  <a:pt x="533" y="102"/>
                </a:lnTo>
                <a:lnTo>
                  <a:pt x="534" y="102"/>
                </a:lnTo>
                <a:lnTo>
                  <a:pt x="535" y="102"/>
                </a:lnTo>
                <a:lnTo>
                  <a:pt x="537" y="102"/>
                </a:lnTo>
                <a:lnTo>
                  <a:pt x="538" y="102"/>
                </a:lnTo>
                <a:lnTo>
                  <a:pt x="539" y="102"/>
                </a:lnTo>
                <a:lnTo>
                  <a:pt x="540" y="103"/>
                </a:lnTo>
                <a:lnTo>
                  <a:pt x="542" y="103"/>
                </a:lnTo>
                <a:lnTo>
                  <a:pt x="543" y="103"/>
                </a:lnTo>
                <a:lnTo>
                  <a:pt x="544" y="103"/>
                </a:lnTo>
                <a:lnTo>
                  <a:pt x="545" y="103"/>
                </a:lnTo>
                <a:lnTo>
                  <a:pt x="546" y="104"/>
                </a:lnTo>
                <a:lnTo>
                  <a:pt x="548" y="104"/>
                </a:lnTo>
                <a:lnTo>
                  <a:pt x="549" y="104"/>
                </a:lnTo>
                <a:lnTo>
                  <a:pt x="550" y="104"/>
                </a:lnTo>
                <a:lnTo>
                  <a:pt x="551" y="104"/>
                </a:lnTo>
                <a:lnTo>
                  <a:pt x="553" y="104"/>
                </a:lnTo>
                <a:lnTo>
                  <a:pt x="554" y="105"/>
                </a:lnTo>
                <a:lnTo>
                  <a:pt x="555" y="104"/>
                </a:lnTo>
                <a:lnTo>
                  <a:pt x="556" y="104"/>
                </a:lnTo>
                <a:lnTo>
                  <a:pt x="557" y="104"/>
                </a:lnTo>
                <a:lnTo>
                  <a:pt x="559" y="104"/>
                </a:lnTo>
                <a:lnTo>
                  <a:pt x="560" y="104"/>
                </a:lnTo>
                <a:lnTo>
                  <a:pt x="561" y="103"/>
                </a:lnTo>
                <a:lnTo>
                  <a:pt x="562" y="103"/>
                </a:lnTo>
                <a:lnTo>
                  <a:pt x="563" y="103"/>
                </a:lnTo>
                <a:lnTo>
                  <a:pt x="565" y="102"/>
                </a:lnTo>
                <a:lnTo>
                  <a:pt x="566" y="102"/>
                </a:lnTo>
                <a:lnTo>
                  <a:pt x="567" y="102"/>
                </a:lnTo>
                <a:lnTo>
                  <a:pt x="568" y="100"/>
                </a:lnTo>
                <a:lnTo>
                  <a:pt x="570" y="100"/>
                </a:lnTo>
                <a:lnTo>
                  <a:pt x="571" y="100"/>
                </a:lnTo>
                <a:lnTo>
                  <a:pt x="572" y="100"/>
                </a:lnTo>
                <a:lnTo>
                  <a:pt x="573" y="100"/>
                </a:lnTo>
                <a:lnTo>
                  <a:pt x="574" y="100"/>
                </a:lnTo>
                <a:lnTo>
                  <a:pt x="576" y="100"/>
                </a:lnTo>
                <a:lnTo>
                  <a:pt x="577" y="100"/>
                </a:lnTo>
                <a:lnTo>
                  <a:pt x="578" y="100"/>
                </a:lnTo>
                <a:lnTo>
                  <a:pt x="579" y="100"/>
                </a:lnTo>
                <a:lnTo>
                  <a:pt x="581" y="100"/>
                </a:lnTo>
                <a:lnTo>
                  <a:pt x="582" y="100"/>
                </a:lnTo>
                <a:lnTo>
                  <a:pt x="583" y="100"/>
                </a:lnTo>
                <a:lnTo>
                  <a:pt x="584" y="100"/>
                </a:lnTo>
                <a:lnTo>
                  <a:pt x="585" y="100"/>
                </a:lnTo>
                <a:lnTo>
                  <a:pt x="587" y="100"/>
                </a:lnTo>
                <a:lnTo>
                  <a:pt x="588" y="99"/>
                </a:lnTo>
                <a:lnTo>
                  <a:pt x="589" y="99"/>
                </a:lnTo>
                <a:lnTo>
                  <a:pt x="590" y="98"/>
                </a:lnTo>
                <a:lnTo>
                  <a:pt x="592" y="98"/>
                </a:lnTo>
                <a:lnTo>
                  <a:pt x="593" y="98"/>
                </a:lnTo>
                <a:lnTo>
                  <a:pt x="594" y="97"/>
                </a:lnTo>
                <a:lnTo>
                  <a:pt x="595" y="97"/>
                </a:lnTo>
                <a:lnTo>
                  <a:pt x="596" y="96"/>
                </a:lnTo>
                <a:lnTo>
                  <a:pt x="598" y="94"/>
                </a:lnTo>
                <a:lnTo>
                  <a:pt x="599" y="93"/>
                </a:lnTo>
                <a:lnTo>
                  <a:pt x="600" y="92"/>
                </a:lnTo>
                <a:lnTo>
                  <a:pt x="601" y="92"/>
                </a:lnTo>
                <a:lnTo>
                  <a:pt x="603" y="91"/>
                </a:lnTo>
                <a:lnTo>
                  <a:pt x="604" y="89"/>
                </a:lnTo>
                <a:lnTo>
                  <a:pt x="605" y="88"/>
                </a:lnTo>
                <a:lnTo>
                  <a:pt x="606" y="88"/>
                </a:lnTo>
                <a:lnTo>
                  <a:pt x="607" y="87"/>
                </a:lnTo>
                <a:lnTo>
                  <a:pt x="609" y="87"/>
                </a:lnTo>
                <a:lnTo>
                  <a:pt x="610" y="86"/>
                </a:lnTo>
                <a:lnTo>
                  <a:pt x="611" y="86"/>
                </a:lnTo>
                <a:lnTo>
                  <a:pt x="612" y="85"/>
                </a:lnTo>
                <a:lnTo>
                  <a:pt x="614" y="85"/>
                </a:lnTo>
                <a:lnTo>
                  <a:pt x="615" y="83"/>
                </a:lnTo>
                <a:lnTo>
                  <a:pt x="616" y="83"/>
                </a:lnTo>
                <a:lnTo>
                  <a:pt x="617" y="83"/>
                </a:lnTo>
                <a:lnTo>
                  <a:pt x="618" y="83"/>
                </a:lnTo>
                <a:lnTo>
                  <a:pt x="620" y="82"/>
                </a:lnTo>
                <a:lnTo>
                  <a:pt x="621" y="82"/>
                </a:lnTo>
                <a:lnTo>
                  <a:pt x="622" y="82"/>
                </a:lnTo>
                <a:lnTo>
                  <a:pt x="623" y="82"/>
                </a:lnTo>
                <a:lnTo>
                  <a:pt x="624" y="82"/>
                </a:lnTo>
                <a:lnTo>
                  <a:pt x="626" y="81"/>
                </a:lnTo>
                <a:lnTo>
                  <a:pt x="627" y="81"/>
                </a:lnTo>
                <a:lnTo>
                  <a:pt x="628" y="81"/>
                </a:lnTo>
                <a:lnTo>
                  <a:pt x="629" y="81"/>
                </a:lnTo>
                <a:lnTo>
                  <a:pt x="631" y="81"/>
                </a:lnTo>
                <a:lnTo>
                  <a:pt x="632" y="81"/>
                </a:lnTo>
                <a:lnTo>
                  <a:pt x="633" y="81"/>
                </a:lnTo>
                <a:lnTo>
                  <a:pt x="634" y="82"/>
                </a:lnTo>
                <a:lnTo>
                  <a:pt x="635" y="82"/>
                </a:lnTo>
                <a:lnTo>
                  <a:pt x="637" y="82"/>
                </a:lnTo>
                <a:lnTo>
                  <a:pt x="638" y="82"/>
                </a:lnTo>
                <a:lnTo>
                  <a:pt x="639" y="82"/>
                </a:lnTo>
                <a:lnTo>
                  <a:pt x="640" y="83"/>
                </a:lnTo>
                <a:lnTo>
                  <a:pt x="642" y="83"/>
                </a:lnTo>
                <a:lnTo>
                  <a:pt x="643" y="83"/>
                </a:lnTo>
                <a:lnTo>
                  <a:pt x="644" y="83"/>
                </a:lnTo>
                <a:lnTo>
                  <a:pt x="645" y="83"/>
                </a:lnTo>
                <a:lnTo>
                  <a:pt x="646" y="83"/>
                </a:lnTo>
                <a:lnTo>
                  <a:pt x="648" y="83"/>
                </a:lnTo>
                <a:lnTo>
                  <a:pt x="649" y="83"/>
                </a:lnTo>
                <a:lnTo>
                  <a:pt x="650" y="83"/>
                </a:lnTo>
                <a:lnTo>
                  <a:pt x="651" y="83"/>
                </a:lnTo>
                <a:lnTo>
                  <a:pt x="653" y="82"/>
                </a:lnTo>
                <a:lnTo>
                  <a:pt x="654" y="82"/>
                </a:lnTo>
                <a:lnTo>
                  <a:pt x="655" y="82"/>
                </a:lnTo>
                <a:lnTo>
                  <a:pt x="656" y="81"/>
                </a:lnTo>
                <a:lnTo>
                  <a:pt x="657" y="80"/>
                </a:lnTo>
                <a:lnTo>
                  <a:pt x="659" y="80"/>
                </a:lnTo>
                <a:lnTo>
                  <a:pt x="660" y="78"/>
                </a:lnTo>
                <a:lnTo>
                  <a:pt x="661" y="77"/>
                </a:lnTo>
                <a:lnTo>
                  <a:pt x="662" y="76"/>
                </a:lnTo>
                <a:lnTo>
                  <a:pt x="664" y="76"/>
                </a:lnTo>
                <a:lnTo>
                  <a:pt x="665" y="75"/>
                </a:lnTo>
                <a:lnTo>
                  <a:pt x="666" y="74"/>
                </a:lnTo>
                <a:lnTo>
                  <a:pt x="667" y="72"/>
                </a:lnTo>
                <a:lnTo>
                  <a:pt x="668" y="71"/>
                </a:lnTo>
                <a:lnTo>
                  <a:pt x="670" y="70"/>
                </a:lnTo>
                <a:lnTo>
                  <a:pt x="671" y="70"/>
                </a:lnTo>
                <a:lnTo>
                  <a:pt x="672" y="69"/>
                </a:lnTo>
              </a:path>
            </a:pathLst>
          </a:custGeom>
          <a:noFill/>
          <a:ln w="25400">
            <a:solidFill>
              <a:srgbClr val="008000"/>
            </a:solidFill>
            <a:prstDash val="solid"/>
            <a:round/>
            <a:headEnd/>
            <a:tailEnd/>
          </a:ln>
        </p:spPr>
        <p:txBody>
          <a:bodyPr/>
          <a:lstStyle/>
          <a:p>
            <a:endParaRPr lang="zh-CN" altLang="en-US"/>
          </a:p>
        </p:txBody>
      </p:sp>
      <p:sp>
        <p:nvSpPr>
          <p:cNvPr id="1302035" name="Rectangle 531"/>
          <p:cNvSpPr>
            <a:spLocks noChangeArrowheads="1"/>
          </p:cNvSpPr>
          <p:nvPr/>
        </p:nvSpPr>
        <p:spPr bwMode="auto">
          <a:xfrm>
            <a:off x="3886200" y="3079750"/>
            <a:ext cx="185738" cy="182563"/>
          </a:xfrm>
          <a:prstGeom prst="rect">
            <a:avLst/>
          </a:prstGeom>
          <a:noFill/>
          <a:ln w="25400">
            <a:noFill/>
            <a:miter lim="800000"/>
            <a:headEnd/>
            <a:tailEnd/>
          </a:ln>
        </p:spPr>
        <p:txBody>
          <a:bodyPr wrap="none" lIns="0" tIns="0" rIns="0" bIns="0">
            <a:spAutoFit/>
          </a:bodyPr>
          <a:lstStyle/>
          <a:p>
            <a:r>
              <a:rPr kumimoji="1" lang="en-US" altLang="zh-CN" sz="1200"/>
              <a:t>Cz</a:t>
            </a:r>
            <a:endParaRPr kumimoji="1" lang="en-US" altLang="zh-CN" sz="1200">
              <a:latin typeface="Times New Roman" pitchFamily="18" charset="0"/>
            </a:endParaRPr>
          </a:p>
        </p:txBody>
      </p:sp>
      <p:sp>
        <p:nvSpPr>
          <p:cNvPr id="1302036" name="Rectangle 532"/>
          <p:cNvSpPr>
            <a:spLocks noChangeArrowheads="1"/>
          </p:cNvSpPr>
          <p:nvPr/>
        </p:nvSpPr>
        <p:spPr bwMode="auto">
          <a:xfrm>
            <a:off x="4513263" y="3073400"/>
            <a:ext cx="141287" cy="30163"/>
          </a:xfrm>
          <a:prstGeom prst="rect">
            <a:avLst/>
          </a:prstGeom>
          <a:noFill/>
          <a:ln w="25400">
            <a:noFill/>
            <a:miter lim="800000"/>
            <a:headEnd/>
            <a:tailEnd/>
          </a:ln>
        </p:spPr>
        <p:txBody>
          <a:bodyPr wrap="none" lIns="0" tIns="0" rIns="0" bIns="0">
            <a:spAutoFit/>
          </a:bodyPr>
          <a:lstStyle/>
          <a:p>
            <a:r>
              <a:rPr kumimoji="1" lang="en-US" altLang="zh-CN" sz="200">
                <a:latin typeface="Small Fonts" charset="0"/>
              </a:rPr>
              <a:t>Electrode: CZ</a:t>
            </a:r>
            <a:endParaRPr kumimoji="1" lang="en-US" altLang="zh-CN" sz="2400">
              <a:latin typeface="Times New Roman" pitchFamily="18" charset="0"/>
            </a:endParaRPr>
          </a:p>
        </p:txBody>
      </p:sp>
      <p:sp>
        <p:nvSpPr>
          <p:cNvPr id="1302037" name="Line 533"/>
          <p:cNvSpPr>
            <a:spLocks noChangeShapeType="1"/>
          </p:cNvSpPr>
          <p:nvPr/>
        </p:nvSpPr>
        <p:spPr bwMode="auto">
          <a:xfrm>
            <a:off x="5638800" y="3392488"/>
            <a:ext cx="1066800" cy="1587"/>
          </a:xfrm>
          <a:prstGeom prst="line">
            <a:avLst/>
          </a:prstGeom>
          <a:noFill/>
          <a:ln w="25400">
            <a:solidFill>
              <a:srgbClr val="400040"/>
            </a:solidFill>
            <a:round/>
            <a:headEnd/>
            <a:tailEnd/>
          </a:ln>
        </p:spPr>
        <p:txBody>
          <a:bodyPr/>
          <a:lstStyle/>
          <a:p>
            <a:endParaRPr lang="zh-CN" altLang="en-US"/>
          </a:p>
        </p:txBody>
      </p:sp>
      <p:sp>
        <p:nvSpPr>
          <p:cNvPr id="1302038" name="Line 534"/>
          <p:cNvSpPr>
            <a:spLocks noChangeShapeType="1"/>
          </p:cNvSpPr>
          <p:nvPr/>
        </p:nvSpPr>
        <p:spPr bwMode="auto">
          <a:xfrm>
            <a:off x="5745163" y="3201988"/>
            <a:ext cx="1587" cy="573087"/>
          </a:xfrm>
          <a:prstGeom prst="line">
            <a:avLst/>
          </a:prstGeom>
          <a:noFill/>
          <a:ln w="25400">
            <a:solidFill>
              <a:srgbClr val="400040"/>
            </a:solidFill>
            <a:round/>
            <a:headEnd/>
            <a:tailEnd/>
          </a:ln>
        </p:spPr>
        <p:txBody>
          <a:bodyPr/>
          <a:lstStyle/>
          <a:p>
            <a:endParaRPr lang="zh-CN" altLang="en-US"/>
          </a:p>
        </p:txBody>
      </p:sp>
      <p:sp>
        <p:nvSpPr>
          <p:cNvPr id="1302039" name="Rectangle 535"/>
          <p:cNvSpPr>
            <a:spLocks noChangeArrowheads="1"/>
          </p:cNvSpPr>
          <p:nvPr/>
        </p:nvSpPr>
        <p:spPr bwMode="auto">
          <a:xfrm>
            <a:off x="6192838" y="3836988"/>
            <a:ext cx="50800" cy="46037"/>
          </a:xfrm>
          <a:prstGeom prst="rect">
            <a:avLst/>
          </a:prstGeom>
          <a:noFill/>
          <a:ln w="25400">
            <a:noFill/>
            <a:miter lim="800000"/>
            <a:headEnd/>
            <a:tailEnd/>
          </a:ln>
        </p:spPr>
        <p:txBody>
          <a:bodyPr wrap="none" lIns="0" tIns="0" rIns="0" bIns="0">
            <a:spAutoFit/>
          </a:bodyPr>
          <a:lstStyle/>
          <a:p>
            <a:r>
              <a:rPr kumimoji="1" lang="en-US" altLang="zh-CN" sz="300"/>
              <a:t>ms</a:t>
            </a:r>
            <a:endParaRPr kumimoji="1" lang="en-US" altLang="zh-CN" sz="2400">
              <a:latin typeface="Times New Roman" pitchFamily="18" charset="0"/>
            </a:endParaRPr>
          </a:p>
        </p:txBody>
      </p:sp>
      <p:sp>
        <p:nvSpPr>
          <p:cNvPr id="1302040" name="Line 536"/>
          <p:cNvSpPr>
            <a:spLocks noChangeShapeType="1"/>
          </p:cNvSpPr>
          <p:nvPr/>
        </p:nvSpPr>
        <p:spPr bwMode="auto">
          <a:xfrm flipV="1">
            <a:off x="5638800" y="3373438"/>
            <a:ext cx="1588" cy="38100"/>
          </a:xfrm>
          <a:prstGeom prst="line">
            <a:avLst/>
          </a:prstGeom>
          <a:noFill/>
          <a:ln w="25400">
            <a:solidFill>
              <a:srgbClr val="400040"/>
            </a:solidFill>
            <a:round/>
            <a:headEnd/>
            <a:tailEnd/>
          </a:ln>
        </p:spPr>
        <p:txBody>
          <a:bodyPr/>
          <a:lstStyle/>
          <a:p>
            <a:endParaRPr lang="zh-CN" altLang="en-US"/>
          </a:p>
        </p:txBody>
      </p:sp>
      <p:sp>
        <p:nvSpPr>
          <p:cNvPr id="1302041" name="Rectangle 537"/>
          <p:cNvSpPr>
            <a:spLocks noChangeArrowheads="1"/>
          </p:cNvSpPr>
          <p:nvPr/>
        </p:nvSpPr>
        <p:spPr bwMode="auto">
          <a:xfrm>
            <a:off x="5594350" y="3413125"/>
            <a:ext cx="106363" cy="46038"/>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2042" name="Line 538"/>
          <p:cNvSpPr>
            <a:spLocks noChangeShapeType="1"/>
          </p:cNvSpPr>
          <p:nvPr/>
        </p:nvSpPr>
        <p:spPr bwMode="auto">
          <a:xfrm flipV="1">
            <a:off x="5745163" y="3373438"/>
            <a:ext cx="1587" cy="38100"/>
          </a:xfrm>
          <a:prstGeom prst="line">
            <a:avLst/>
          </a:prstGeom>
          <a:noFill/>
          <a:ln w="25400">
            <a:solidFill>
              <a:srgbClr val="400040"/>
            </a:solidFill>
            <a:round/>
            <a:headEnd/>
            <a:tailEnd/>
          </a:ln>
        </p:spPr>
        <p:txBody>
          <a:bodyPr/>
          <a:lstStyle/>
          <a:p>
            <a:endParaRPr lang="zh-CN" altLang="en-US"/>
          </a:p>
        </p:txBody>
      </p:sp>
      <p:sp>
        <p:nvSpPr>
          <p:cNvPr id="1302043" name="Rectangle 539"/>
          <p:cNvSpPr>
            <a:spLocks noChangeArrowheads="1"/>
          </p:cNvSpPr>
          <p:nvPr/>
        </p:nvSpPr>
        <p:spPr bwMode="auto">
          <a:xfrm>
            <a:off x="5724525" y="3413125"/>
            <a:ext cx="52388" cy="46038"/>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2044" name="Line 540"/>
          <p:cNvSpPr>
            <a:spLocks noChangeShapeType="1"/>
          </p:cNvSpPr>
          <p:nvPr/>
        </p:nvSpPr>
        <p:spPr bwMode="auto">
          <a:xfrm flipV="1">
            <a:off x="5851525" y="3373438"/>
            <a:ext cx="1588" cy="38100"/>
          </a:xfrm>
          <a:prstGeom prst="line">
            <a:avLst/>
          </a:prstGeom>
          <a:noFill/>
          <a:ln w="25400">
            <a:solidFill>
              <a:srgbClr val="400040"/>
            </a:solidFill>
            <a:round/>
            <a:headEnd/>
            <a:tailEnd/>
          </a:ln>
        </p:spPr>
        <p:txBody>
          <a:bodyPr/>
          <a:lstStyle/>
          <a:p>
            <a:endParaRPr lang="zh-CN" altLang="en-US"/>
          </a:p>
        </p:txBody>
      </p:sp>
      <p:sp>
        <p:nvSpPr>
          <p:cNvPr id="1302045" name="Rectangle 541"/>
          <p:cNvSpPr>
            <a:spLocks noChangeArrowheads="1"/>
          </p:cNvSpPr>
          <p:nvPr/>
        </p:nvSpPr>
        <p:spPr bwMode="auto">
          <a:xfrm>
            <a:off x="5813425" y="3413125"/>
            <a:ext cx="93663" cy="46038"/>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2046" name="Line 542"/>
          <p:cNvSpPr>
            <a:spLocks noChangeShapeType="1"/>
          </p:cNvSpPr>
          <p:nvPr/>
        </p:nvSpPr>
        <p:spPr bwMode="auto">
          <a:xfrm flipV="1">
            <a:off x="5957888" y="3373438"/>
            <a:ext cx="1587" cy="38100"/>
          </a:xfrm>
          <a:prstGeom prst="line">
            <a:avLst/>
          </a:prstGeom>
          <a:noFill/>
          <a:ln w="25400">
            <a:solidFill>
              <a:srgbClr val="400040"/>
            </a:solidFill>
            <a:round/>
            <a:headEnd/>
            <a:tailEnd/>
          </a:ln>
        </p:spPr>
        <p:txBody>
          <a:bodyPr/>
          <a:lstStyle/>
          <a:p>
            <a:endParaRPr lang="zh-CN" altLang="en-US"/>
          </a:p>
        </p:txBody>
      </p:sp>
      <p:sp>
        <p:nvSpPr>
          <p:cNvPr id="1302047" name="Rectangle 543"/>
          <p:cNvSpPr>
            <a:spLocks noChangeArrowheads="1"/>
          </p:cNvSpPr>
          <p:nvPr/>
        </p:nvSpPr>
        <p:spPr bwMode="auto">
          <a:xfrm>
            <a:off x="5919788" y="3413125"/>
            <a:ext cx="93662" cy="46038"/>
          </a:xfrm>
          <a:prstGeom prst="rect">
            <a:avLst/>
          </a:prstGeom>
          <a:noFill/>
          <a:ln w="25400">
            <a:noFill/>
            <a:miter lim="800000"/>
            <a:headEnd/>
            <a:tailEnd/>
          </a:ln>
        </p:spPr>
        <p:txBody>
          <a:bodyPr wrap="none" lIns="0" tIns="0" rIns="0" bIns="0">
            <a:spAutoFit/>
          </a:bodyPr>
          <a:lstStyle/>
          <a:p>
            <a:r>
              <a:rPr kumimoji="1" lang="en-US" altLang="zh-CN" sz="300"/>
              <a:t>200.0</a:t>
            </a:r>
            <a:endParaRPr kumimoji="1" lang="en-US" altLang="zh-CN" sz="2400">
              <a:latin typeface="Times New Roman" pitchFamily="18" charset="0"/>
            </a:endParaRPr>
          </a:p>
        </p:txBody>
      </p:sp>
      <p:sp>
        <p:nvSpPr>
          <p:cNvPr id="1302048" name="Line 544"/>
          <p:cNvSpPr>
            <a:spLocks noChangeShapeType="1"/>
          </p:cNvSpPr>
          <p:nvPr/>
        </p:nvSpPr>
        <p:spPr bwMode="auto">
          <a:xfrm flipV="1">
            <a:off x="6064250" y="3373438"/>
            <a:ext cx="1588" cy="38100"/>
          </a:xfrm>
          <a:prstGeom prst="line">
            <a:avLst/>
          </a:prstGeom>
          <a:noFill/>
          <a:ln w="25400">
            <a:solidFill>
              <a:srgbClr val="400040"/>
            </a:solidFill>
            <a:round/>
            <a:headEnd/>
            <a:tailEnd/>
          </a:ln>
        </p:spPr>
        <p:txBody>
          <a:bodyPr/>
          <a:lstStyle/>
          <a:p>
            <a:endParaRPr lang="zh-CN" altLang="en-US"/>
          </a:p>
        </p:txBody>
      </p:sp>
      <p:sp>
        <p:nvSpPr>
          <p:cNvPr id="1302049" name="Rectangle 545"/>
          <p:cNvSpPr>
            <a:spLocks noChangeArrowheads="1"/>
          </p:cNvSpPr>
          <p:nvPr/>
        </p:nvSpPr>
        <p:spPr bwMode="auto">
          <a:xfrm>
            <a:off x="6026150" y="3413125"/>
            <a:ext cx="93663" cy="46038"/>
          </a:xfrm>
          <a:prstGeom prst="rect">
            <a:avLst/>
          </a:prstGeom>
          <a:noFill/>
          <a:ln w="25400">
            <a:noFill/>
            <a:miter lim="800000"/>
            <a:headEnd/>
            <a:tailEnd/>
          </a:ln>
        </p:spPr>
        <p:txBody>
          <a:bodyPr wrap="none" lIns="0" tIns="0" rIns="0" bIns="0">
            <a:spAutoFit/>
          </a:bodyPr>
          <a:lstStyle/>
          <a:p>
            <a:r>
              <a:rPr kumimoji="1" lang="en-US" altLang="zh-CN" sz="300"/>
              <a:t>300.0</a:t>
            </a:r>
            <a:endParaRPr kumimoji="1" lang="en-US" altLang="zh-CN" sz="2400">
              <a:latin typeface="Times New Roman" pitchFamily="18" charset="0"/>
            </a:endParaRPr>
          </a:p>
        </p:txBody>
      </p:sp>
      <p:sp>
        <p:nvSpPr>
          <p:cNvPr id="1302050" name="Line 546"/>
          <p:cNvSpPr>
            <a:spLocks noChangeShapeType="1"/>
          </p:cNvSpPr>
          <p:nvPr/>
        </p:nvSpPr>
        <p:spPr bwMode="auto">
          <a:xfrm flipV="1">
            <a:off x="6173788" y="3373438"/>
            <a:ext cx="1587" cy="38100"/>
          </a:xfrm>
          <a:prstGeom prst="line">
            <a:avLst/>
          </a:prstGeom>
          <a:noFill/>
          <a:ln w="25400">
            <a:solidFill>
              <a:srgbClr val="400040"/>
            </a:solidFill>
            <a:round/>
            <a:headEnd/>
            <a:tailEnd/>
          </a:ln>
        </p:spPr>
        <p:txBody>
          <a:bodyPr/>
          <a:lstStyle/>
          <a:p>
            <a:endParaRPr lang="zh-CN" altLang="en-US"/>
          </a:p>
        </p:txBody>
      </p:sp>
      <p:sp>
        <p:nvSpPr>
          <p:cNvPr id="1302051" name="Rectangle 547"/>
          <p:cNvSpPr>
            <a:spLocks noChangeArrowheads="1"/>
          </p:cNvSpPr>
          <p:nvPr/>
        </p:nvSpPr>
        <p:spPr bwMode="auto">
          <a:xfrm>
            <a:off x="6134100" y="3413125"/>
            <a:ext cx="93663" cy="46038"/>
          </a:xfrm>
          <a:prstGeom prst="rect">
            <a:avLst/>
          </a:prstGeom>
          <a:noFill/>
          <a:ln w="25400">
            <a:noFill/>
            <a:miter lim="800000"/>
            <a:headEnd/>
            <a:tailEnd/>
          </a:ln>
        </p:spPr>
        <p:txBody>
          <a:bodyPr wrap="none" lIns="0" tIns="0" rIns="0" bIns="0">
            <a:spAutoFit/>
          </a:bodyPr>
          <a:lstStyle/>
          <a:p>
            <a:r>
              <a:rPr kumimoji="1" lang="en-US" altLang="zh-CN" sz="300"/>
              <a:t>400.0</a:t>
            </a:r>
            <a:endParaRPr kumimoji="1" lang="en-US" altLang="zh-CN" sz="2400">
              <a:latin typeface="Times New Roman" pitchFamily="18" charset="0"/>
            </a:endParaRPr>
          </a:p>
        </p:txBody>
      </p:sp>
      <p:sp>
        <p:nvSpPr>
          <p:cNvPr id="1302052" name="Line 548"/>
          <p:cNvSpPr>
            <a:spLocks noChangeShapeType="1"/>
          </p:cNvSpPr>
          <p:nvPr/>
        </p:nvSpPr>
        <p:spPr bwMode="auto">
          <a:xfrm flipV="1">
            <a:off x="6280150" y="3373438"/>
            <a:ext cx="1588" cy="38100"/>
          </a:xfrm>
          <a:prstGeom prst="line">
            <a:avLst/>
          </a:prstGeom>
          <a:noFill/>
          <a:ln w="25400">
            <a:solidFill>
              <a:srgbClr val="400040"/>
            </a:solidFill>
            <a:round/>
            <a:headEnd/>
            <a:tailEnd/>
          </a:ln>
        </p:spPr>
        <p:txBody>
          <a:bodyPr/>
          <a:lstStyle/>
          <a:p>
            <a:endParaRPr lang="zh-CN" altLang="en-US"/>
          </a:p>
        </p:txBody>
      </p:sp>
      <p:sp>
        <p:nvSpPr>
          <p:cNvPr id="1302053" name="Rectangle 549"/>
          <p:cNvSpPr>
            <a:spLocks noChangeArrowheads="1"/>
          </p:cNvSpPr>
          <p:nvPr/>
        </p:nvSpPr>
        <p:spPr bwMode="auto">
          <a:xfrm>
            <a:off x="6240463" y="3413125"/>
            <a:ext cx="93662" cy="46038"/>
          </a:xfrm>
          <a:prstGeom prst="rect">
            <a:avLst/>
          </a:prstGeom>
          <a:noFill/>
          <a:ln w="25400">
            <a:noFill/>
            <a:miter lim="800000"/>
            <a:headEnd/>
            <a:tailEnd/>
          </a:ln>
        </p:spPr>
        <p:txBody>
          <a:bodyPr wrap="none" lIns="0" tIns="0" rIns="0" bIns="0">
            <a:spAutoFit/>
          </a:bodyPr>
          <a:lstStyle/>
          <a:p>
            <a:r>
              <a:rPr kumimoji="1" lang="en-US" altLang="zh-CN" sz="300"/>
              <a:t>500.0</a:t>
            </a:r>
            <a:endParaRPr kumimoji="1" lang="en-US" altLang="zh-CN" sz="2400">
              <a:latin typeface="Times New Roman" pitchFamily="18" charset="0"/>
            </a:endParaRPr>
          </a:p>
        </p:txBody>
      </p:sp>
      <p:sp>
        <p:nvSpPr>
          <p:cNvPr id="1302054" name="Line 550"/>
          <p:cNvSpPr>
            <a:spLocks noChangeShapeType="1"/>
          </p:cNvSpPr>
          <p:nvPr/>
        </p:nvSpPr>
        <p:spPr bwMode="auto">
          <a:xfrm flipV="1">
            <a:off x="6386513" y="3373438"/>
            <a:ext cx="1587" cy="38100"/>
          </a:xfrm>
          <a:prstGeom prst="line">
            <a:avLst/>
          </a:prstGeom>
          <a:noFill/>
          <a:ln w="25400">
            <a:solidFill>
              <a:srgbClr val="400040"/>
            </a:solidFill>
            <a:round/>
            <a:headEnd/>
            <a:tailEnd/>
          </a:ln>
        </p:spPr>
        <p:txBody>
          <a:bodyPr/>
          <a:lstStyle/>
          <a:p>
            <a:endParaRPr lang="zh-CN" altLang="en-US"/>
          </a:p>
        </p:txBody>
      </p:sp>
      <p:sp>
        <p:nvSpPr>
          <p:cNvPr id="1302055" name="Rectangle 551"/>
          <p:cNvSpPr>
            <a:spLocks noChangeArrowheads="1"/>
          </p:cNvSpPr>
          <p:nvPr/>
        </p:nvSpPr>
        <p:spPr bwMode="auto">
          <a:xfrm>
            <a:off x="6346825" y="3413125"/>
            <a:ext cx="93663" cy="46038"/>
          </a:xfrm>
          <a:prstGeom prst="rect">
            <a:avLst/>
          </a:prstGeom>
          <a:noFill/>
          <a:ln w="25400">
            <a:noFill/>
            <a:miter lim="800000"/>
            <a:headEnd/>
            <a:tailEnd/>
          </a:ln>
        </p:spPr>
        <p:txBody>
          <a:bodyPr wrap="none" lIns="0" tIns="0" rIns="0" bIns="0">
            <a:spAutoFit/>
          </a:bodyPr>
          <a:lstStyle/>
          <a:p>
            <a:r>
              <a:rPr kumimoji="1" lang="en-US" altLang="zh-CN" sz="300"/>
              <a:t>600.0</a:t>
            </a:r>
            <a:endParaRPr kumimoji="1" lang="en-US" altLang="zh-CN" sz="2400">
              <a:latin typeface="Times New Roman" pitchFamily="18" charset="0"/>
            </a:endParaRPr>
          </a:p>
        </p:txBody>
      </p:sp>
      <p:sp>
        <p:nvSpPr>
          <p:cNvPr id="1302056" name="Line 552"/>
          <p:cNvSpPr>
            <a:spLocks noChangeShapeType="1"/>
          </p:cNvSpPr>
          <p:nvPr/>
        </p:nvSpPr>
        <p:spPr bwMode="auto">
          <a:xfrm flipV="1">
            <a:off x="6492875" y="3373438"/>
            <a:ext cx="1588" cy="38100"/>
          </a:xfrm>
          <a:prstGeom prst="line">
            <a:avLst/>
          </a:prstGeom>
          <a:noFill/>
          <a:ln w="25400">
            <a:solidFill>
              <a:srgbClr val="400040"/>
            </a:solidFill>
            <a:round/>
            <a:headEnd/>
            <a:tailEnd/>
          </a:ln>
        </p:spPr>
        <p:txBody>
          <a:bodyPr/>
          <a:lstStyle/>
          <a:p>
            <a:endParaRPr lang="zh-CN" altLang="en-US"/>
          </a:p>
        </p:txBody>
      </p:sp>
      <p:sp>
        <p:nvSpPr>
          <p:cNvPr id="1302057" name="Rectangle 553"/>
          <p:cNvSpPr>
            <a:spLocks noChangeArrowheads="1"/>
          </p:cNvSpPr>
          <p:nvPr/>
        </p:nvSpPr>
        <p:spPr bwMode="auto">
          <a:xfrm>
            <a:off x="6453188" y="3413125"/>
            <a:ext cx="93662" cy="46038"/>
          </a:xfrm>
          <a:prstGeom prst="rect">
            <a:avLst/>
          </a:prstGeom>
          <a:noFill/>
          <a:ln w="25400">
            <a:noFill/>
            <a:miter lim="800000"/>
            <a:headEnd/>
            <a:tailEnd/>
          </a:ln>
        </p:spPr>
        <p:txBody>
          <a:bodyPr wrap="none" lIns="0" tIns="0" rIns="0" bIns="0">
            <a:spAutoFit/>
          </a:bodyPr>
          <a:lstStyle/>
          <a:p>
            <a:r>
              <a:rPr kumimoji="1" lang="en-US" altLang="zh-CN" sz="300"/>
              <a:t>700.0</a:t>
            </a:r>
            <a:endParaRPr kumimoji="1" lang="en-US" altLang="zh-CN" sz="2400">
              <a:latin typeface="Times New Roman" pitchFamily="18" charset="0"/>
            </a:endParaRPr>
          </a:p>
        </p:txBody>
      </p:sp>
      <p:sp>
        <p:nvSpPr>
          <p:cNvPr id="1302058" name="Line 554"/>
          <p:cNvSpPr>
            <a:spLocks noChangeShapeType="1"/>
          </p:cNvSpPr>
          <p:nvPr/>
        </p:nvSpPr>
        <p:spPr bwMode="auto">
          <a:xfrm flipV="1">
            <a:off x="6599238" y="3373438"/>
            <a:ext cx="1587" cy="38100"/>
          </a:xfrm>
          <a:prstGeom prst="line">
            <a:avLst/>
          </a:prstGeom>
          <a:noFill/>
          <a:ln w="25400">
            <a:solidFill>
              <a:srgbClr val="400040"/>
            </a:solidFill>
            <a:round/>
            <a:headEnd/>
            <a:tailEnd/>
          </a:ln>
        </p:spPr>
        <p:txBody>
          <a:bodyPr/>
          <a:lstStyle/>
          <a:p>
            <a:endParaRPr lang="zh-CN" altLang="en-US"/>
          </a:p>
        </p:txBody>
      </p:sp>
      <p:sp>
        <p:nvSpPr>
          <p:cNvPr id="1302059" name="Rectangle 555"/>
          <p:cNvSpPr>
            <a:spLocks noChangeArrowheads="1"/>
          </p:cNvSpPr>
          <p:nvPr/>
        </p:nvSpPr>
        <p:spPr bwMode="auto">
          <a:xfrm>
            <a:off x="6561138" y="3413125"/>
            <a:ext cx="93662" cy="46038"/>
          </a:xfrm>
          <a:prstGeom prst="rect">
            <a:avLst/>
          </a:prstGeom>
          <a:noFill/>
          <a:ln w="25400">
            <a:noFill/>
            <a:miter lim="800000"/>
            <a:headEnd/>
            <a:tailEnd/>
          </a:ln>
        </p:spPr>
        <p:txBody>
          <a:bodyPr wrap="none" lIns="0" tIns="0" rIns="0" bIns="0">
            <a:spAutoFit/>
          </a:bodyPr>
          <a:lstStyle/>
          <a:p>
            <a:r>
              <a:rPr kumimoji="1" lang="en-US" altLang="zh-CN" sz="300"/>
              <a:t>800.0</a:t>
            </a:r>
            <a:endParaRPr kumimoji="1" lang="en-US" altLang="zh-CN" sz="2400">
              <a:latin typeface="Times New Roman" pitchFamily="18" charset="0"/>
            </a:endParaRPr>
          </a:p>
        </p:txBody>
      </p:sp>
      <p:sp>
        <p:nvSpPr>
          <p:cNvPr id="1302060" name="Line 556"/>
          <p:cNvSpPr>
            <a:spLocks noChangeShapeType="1"/>
          </p:cNvSpPr>
          <p:nvPr/>
        </p:nvSpPr>
        <p:spPr bwMode="auto">
          <a:xfrm flipV="1">
            <a:off x="6707188" y="3373438"/>
            <a:ext cx="1587" cy="38100"/>
          </a:xfrm>
          <a:prstGeom prst="line">
            <a:avLst/>
          </a:prstGeom>
          <a:noFill/>
          <a:ln w="25400">
            <a:solidFill>
              <a:srgbClr val="400040"/>
            </a:solidFill>
            <a:round/>
            <a:headEnd/>
            <a:tailEnd/>
          </a:ln>
        </p:spPr>
        <p:txBody>
          <a:bodyPr/>
          <a:lstStyle/>
          <a:p>
            <a:endParaRPr lang="zh-CN" altLang="en-US"/>
          </a:p>
        </p:txBody>
      </p:sp>
      <p:sp>
        <p:nvSpPr>
          <p:cNvPr id="1302061" name="Rectangle 557"/>
          <p:cNvSpPr>
            <a:spLocks noChangeArrowheads="1"/>
          </p:cNvSpPr>
          <p:nvPr/>
        </p:nvSpPr>
        <p:spPr bwMode="auto">
          <a:xfrm>
            <a:off x="6669088" y="3413125"/>
            <a:ext cx="93662" cy="46038"/>
          </a:xfrm>
          <a:prstGeom prst="rect">
            <a:avLst/>
          </a:prstGeom>
          <a:noFill/>
          <a:ln w="25400">
            <a:noFill/>
            <a:miter lim="800000"/>
            <a:headEnd/>
            <a:tailEnd/>
          </a:ln>
        </p:spPr>
        <p:txBody>
          <a:bodyPr wrap="none" lIns="0" tIns="0" rIns="0" bIns="0">
            <a:spAutoFit/>
          </a:bodyPr>
          <a:lstStyle/>
          <a:p>
            <a:r>
              <a:rPr kumimoji="1" lang="en-US" altLang="zh-CN" sz="300"/>
              <a:t>900.0</a:t>
            </a:r>
            <a:endParaRPr kumimoji="1" lang="en-US" altLang="zh-CN" sz="2400">
              <a:latin typeface="Times New Roman" pitchFamily="18" charset="0"/>
            </a:endParaRPr>
          </a:p>
        </p:txBody>
      </p:sp>
      <p:sp>
        <p:nvSpPr>
          <p:cNvPr id="1302062" name="Rectangle 558"/>
          <p:cNvSpPr>
            <a:spLocks noChangeArrowheads="1"/>
          </p:cNvSpPr>
          <p:nvPr/>
        </p:nvSpPr>
        <p:spPr bwMode="auto">
          <a:xfrm>
            <a:off x="5507038" y="3470275"/>
            <a:ext cx="46037" cy="46038"/>
          </a:xfrm>
          <a:prstGeom prst="rect">
            <a:avLst/>
          </a:prstGeom>
          <a:noFill/>
          <a:ln w="25400">
            <a:noFill/>
            <a:miter lim="800000"/>
            <a:headEnd/>
            <a:tailEnd/>
          </a:ln>
        </p:spPr>
        <p:txBody>
          <a:bodyPr wrap="none" lIns="0" tIns="0" rIns="0" bIns="0">
            <a:spAutoFit/>
          </a:bodyPr>
          <a:lstStyle/>
          <a:p>
            <a:r>
              <a:rPr kumimoji="1" lang="en-US" altLang="zh-CN" sz="300"/>
              <a:t>uV</a:t>
            </a:r>
            <a:endParaRPr kumimoji="1" lang="en-US" altLang="zh-CN" sz="2400">
              <a:latin typeface="Times New Roman" pitchFamily="18" charset="0"/>
            </a:endParaRPr>
          </a:p>
        </p:txBody>
      </p:sp>
      <p:sp>
        <p:nvSpPr>
          <p:cNvPr id="1302063" name="Line 559"/>
          <p:cNvSpPr>
            <a:spLocks noChangeShapeType="1"/>
          </p:cNvSpPr>
          <p:nvPr/>
        </p:nvSpPr>
        <p:spPr bwMode="auto">
          <a:xfrm flipH="1">
            <a:off x="5727700" y="3392488"/>
            <a:ext cx="34925" cy="1587"/>
          </a:xfrm>
          <a:prstGeom prst="line">
            <a:avLst/>
          </a:prstGeom>
          <a:noFill/>
          <a:ln w="25400">
            <a:solidFill>
              <a:srgbClr val="400040"/>
            </a:solidFill>
            <a:round/>
            <a:headEnd/>
            <a:tailEnd/>
          </a:ln>
        </p:spPr>
        <p:txBody>
          <a:bodyPr/>
          <a:lstStyle/>
          <a:p>
            <a:endParaRPr lang="zh-CN" altLang="en-US"/>
          </a:p>
        </p:txBody>
      </p:sp>
      <p:sp>
        <p:nvSpPr>
          <p:cNvPr id="1302064" name="Rectangle 560"/>
          <p:cNvSpPr>
            <a:spLocks noChangeArrowheads="1"/>
          </p:cNvSpPr>
          <p:nvPr/>
        </p:nvSpPr>
        <p:spPr bwMode="auto">
          <a:xfrm>
            <a:off x="5681663" y="3375025"/>
            <a:ext cx="52387" cy="46038"/>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2065" name="Line 561"/>
          <p:cNvSpPr>
            <a:spLocks noChangeShapeType="1"/>
          </p:cNvSpPr>
          <p:nvPr/>
        </p:nvSpPr>
        <p:spPr bwMode="auto">
          <a:xfrm flipH="1">
            <a:off x="5727700" y="3297238"/>
            <a:ext cx="34925" cy="1587"/>
          </a:xfrm>
          <a:prstGeom prst="line">
            <a:avLst/>
          </a:prstGeom>
          <a:noFill/>
          <a:ln w="25400">
            <a:solidFill>
              <a:srgbClr val="400040"/>
            </a:solidFill>
            <a:round/>
            <a:headEnd/>
            <a:tailEnd/>
          </a:ln>
        </p:spPr>
        <p:txBody>
          <a:bodyPr/>
          <a:lstStyle/>
          <a:p>
            <a:endParaRPr lang="zh-CN" altLang="en-US"/>
          </a:p>
        </p:txBody>
      </p:sp>
      <p:sp>
        <p:nvSpPr>
          <p:cNvPr id="1302066" name="Rectangle 562"/>
          <p:cNvSpPr>
            <a:spLocks noChangeArrowheads="1"/>
          </p:cNvSpPr>
          <p:nvPr/>
        </p:nvSpPr>
        <p:spPr bwMode="auto">
          <a:xfrm>
            <a:off x="5668963" y="3279775"/>
            <a:ext cx="65087" cy="46038"/>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2067" name="Line 563"/>
          <p:cNvSpPr>
            <a:spLocks noChangeShapeType="1"/>
          </p:cNvSpPr>
          <p:nvPr/>
        </p:nvSpPr>
        <p:spPr bwMode="auto">
          <a:xfrm flipH="1">
            <a:off x="5727700" y="3201988"/>
            <a:ext cx="34925" cy="1587"/>
          </a:xfrm>
          <a:prstGeom prst="line">
            <a:avLst/>
          </a:prstGeom>
          <a:noFill/>
          <a:ln w="25400">
            <a:solidFill>
              <a:srgbClr val="400040"/>
            </a:solidFill>
            <a:round/>
            <a:headEnd/>
            <a:tailEnd/>
          </a:ln>
        </p:spPr>
        <p:txBody>
          <a:bodyPr/>
          <a:lstStyle/>
          <a:p>
            <a:endParaRPr lang="zh-CN" altLang="en-US"/>
          </a:p>
        </p:txBody>
      </p:sp>
      <p:sp>
        <p:nvSpPr>
          <p:cNvPr id="1302068" name="Rectangle 564"/>
          <p:cNvSpPr>
            <a:spLocks noChangeArrowheads="1"/>
          </p:cNvSpPr>
          <p:nvPr/>
        </p:nvSpPr>
        <p:spPr bwMode="auto">
          <a:xfrm>
            <a:off x="5668963" y="3184525"/>
            <a:ext cx="65087" cy="46038"/>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2069" name="Line 565"/>
          <p:cNvSpPr>
            <a:spLocks noChangeShapeType="1"/>
          </p:cNvSpPr>
          <p:nvPr/>
        </p:nvSpPr>
        <p:spPr bwMode="auto">
          <a:xfrm flipH="1">
            <a:off x="5727700" y="3489325"/>
            <a:ext cx="34925" cy="1588"/>
          </a:xfrm>
          <a:prstGeom prst="line">
            <a:avLst/>
          </a:prstGeom>
          <a:noFill/>
          <a:ln w="25400">
            <a:solidFill>
              <a:srgbClr val="400040"/>
            </a:solidFill>
            <a:round/>
            <a:headEnd/>
            <a:tailEnd/>
          </a:ln>
        </p:spPr>
        <p:txBody>
          <a:bodyPr/>
          <a:lstStyle/>
          <a:p>
            <a:endParaRPr lang="zh-CN" altLang="en-US"/>
          </a:p>
        </p:txBody>
      </p:sp>
      <p:sp>
        <p:nvSpPr>
          <p:cNvPr id="1302070" name="Rectangle 566"/>
          <p:cNvSpPr>
            <a:spLocks noChangeArrowheads="1"/>
          </p:cNvSpPr>
          <p:nvPr/>
        </p:nvSpPr>
        <p:spPr bwMode="auto">
          <a:xfrm>
            <a:off x="5681663" y="3471863"/>
            <a:ext cx="52387" cy="46037"/>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2071" name="Line 567"/>
          <p:cNvSpPr>
            <a:spLocks noChangeShapeType="1"/>
          </p:cNvSpPr>
          <p:nvPr/>
        </p:nvSpPr>
        <p:spPr bwMode="auto">
          <a:xfrm flipH="1">
            <a:off x="5727700" y="3582988"/>
            <a:ext cx="34925" cy="1587"/>
          </a:xfrm>
          <a:prstGeom prst="line">
            <a:avLst/>
          </a:prstGeom>
          <a:noFill/>
          <a:ln w="25400">
            <a:solidFill>
              <a:srgbClr val="400040"/>
            </a:solidFill>
            <a:round/>
            <a:headEnd/>
            <a:tailEnd/>
          </a:ln>
        </p:spPr>
        <p:txBody>
          <a:bodyPr/>
          <a:lstStyle/>
          <a:p>
            <a:endParaRPr lang="zh-CN" altLang="en-US"/>
          </a:p>
        </p:txBody>
      </p:sp>
      <p:sp>
        <p:nvSpPr>
          <p:cNvPr id="1302072" name="Rectangle 568"/>
          <p:cNvSpPr>
            <a:spLocks noChangeArrowheads="1"/>
          </p:cNvSpPr>
          <p:nvPr/>
        </p:nvSpPr>
        <p:spPr bwMode="auto">
          <a:xfrm>
            <a:off x="5681663" y="3565525"/>
            <a:ext cx="52387" cy="46038"/>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2073" name="Line 569"/>
          <p:cNvSpPr>
            <a:spLocks noChangeShapeType="1"/>
          </p:cNvSpPr>
          <p:nvPr/>
        </p:nvSpPr>
        <p:spPr bwMode="auto">
          <a:xfrm flipH="1">
            <a:off x="5727700" y="3679825"/>
            <a:ext cx="34925" cy="1588"/>
          </a:xfrm>
          <a:prstGeom prst="line">
            <a:avLst/>
          </a:prstGeom>
          <a:noFill/>
          <a:ln w="25400">
            <a:solidFill>
              <a:srgbClr val="400040"/>
            </a:solidFill>
            <a:round/>
            <a:headEnd/>
            <a:tailEnd/>
          </a:ln>
        </p:spPr>
        <p:txBody>
          <a:bodyPr/>
          <a:lstStyle/>
          <a:p>
            <a:endParaRPr lang="zh-CN" altLang="en-US"/>
          </a:p>
        </p:txBody>
      </p:sp>
      <p:sp>
        <p:nvSpPr>
          <p:cNvPr id="1302074" name="Rectangle 570"/>
          <p:cNvSpPr>
            <a:spLocks noChangeArrowheads="1"/>
          </p:cNvSpPr>
          <p:nvPr/>
        </p:nvSpPr>
        <p:spPr bwMode="auto">
          <a:xfrm>
            <a:off x="5681663" y="3662363"/>
            <a:ext cx="52387" cy="46037"/>
          </a:xfrm>
          <a:prstGeom prst="rect">
            <a:avLst/>
          </a:prstGeom>
          <a:noFill/>
          <a:ln w="25400">
            <a:noFill/>
            <a:miter lim="800000"/>
            <a:headEnd/>
            <a:tailEnd/>
          </a:ln>
        </p:spPr>
        <p:txBody>
          <a:bodyPr wrap="none" lIns="0" tIns="0" rIns="0" bIns="0">
            <a:spAutoFit/>
          </a:bodyPr>
          <a:lstStyle/>
          <a:p>
            <a:r>
              <a:rPr kumimoji="1" lang="en-US" altLang="zh-CN" sz="300"/>
              <a:t>7.5</a:t>
            </a:r>
            <a:endParaRPr kumimoji="1" lang="en-US" altLang="zh-CN" sz="2400">
              <a:latin typeface="Times New Roman" pitchFamily="18" charset="0"/>
            </a:endParaRPr>
          </a:p>
        </p:txBody>
      </p:sp>
      <p:sp>
        <p:nvSpPr>
          <p:cNvPr id="1302075" name="Line 571"/>
          <p:cNvSpPr>
            <a:spLocks noChangeShapeType="1"/>
          </p:cNvSpPr>
          <p:nvPr/>
        </p:nvSpPr>
        <p:spPr bwMode="auto">
          <a:xfrm flipH="1">
            <a:off x="5727700" y="3775075"/>
            <a:ext cx="34925" cy="1588"/>
          </a:xfrm>
          <a:prstGeom prst="line">
            <a:avLst/>
          </a:prstGeom>
          <a:noFill/>
          <a:ln w="25400">
            <a:solidFill>
              <a:srgbClr val="400040"/>
            </a:solidFill>
            <a:round/>
            <a:headEnd/>
            <a:tailEnd/>
          </a:ln>
        </p:spPr>
        <p:txBody>
          <a:bodyPr/>
          <a:lstStyle/>
          <a:p>
            <a:endParaRPr lang="zh-CN" altLang="en-US"/>
          </a:p>
        </p:txBody>
      </p:sp>
      <p:sp>
        <p:nvSpPr>
          <p:cNvPr id="1302076" name="Rectangle 572"/>
          <p:cNvSpPr>
            <a:spLocks noChangeArrowheads="1"/>
          </p:cNvSpPr>
          <p:nvPr/>
        </p:nvSpPr>
        <p:spPr bwMode="auto">
          <a:xfrm>
            <a:off x="5664200" y="3757613"/>
            <a:ext cx="73025" cy="46037"/>
          </a:xfrm>
          <a:prstGeom prst="rect">
            <a:avLst/>
          </a:prstGeom>
          <a:noFill/>
          <a:ln w="25400">
            <a:noFill/>
            <a:miter lim="800000"/>
            <a:headEnd/>
            <a:tailEnd/>
          </a:ln>
        </p:spPr>
        <p:txBody>
          <a:bodyPr wrap="none" lIns="0" tIns="0" rIns="0" bIns="0">
            <a:spAutoFit/>
          </a:bodyPr>
          <a:lstStyle/>
          <a:p>
            <a:r>
              <a:rPr kumimoji="1" lang="en-US" altLang="zh-CN" sz="300"/>
              <a:t>10.0</a:t>
            </a:r>
            <a:endParaRPr kumimoji="1" lang="en-US" altLang="zh-CN" sz="2400">
              <a:latin typeface="Times New Roman" pitchFamily="18" charset="0"/>
            </a:endParaRPr>
          </a:p>
        </p:txBody>
      </p:sp>
      <p:sp>
        <p:nvSpPr>
          <p:cNvPr id="1302077" name="Freeform 573"/>
          <p:cNvSpPr>
            <a:spLocks/>
          </p:cNvSpPr>
          <p:nvPr/>
        </p:nvSpPr>
        <p:spPr bwMode="auto">
          <a:xfrm>
            <a:off x="5638800" y="3359150"/>
            <a:ext cx="1066800" cy="311150"/>
          </a:xfrm>
          <a:custGeom>
            <a:avLst/>
            <a:gdLst/>
            <a:ahLst/>
            <a:cxnLst>
              <a:cxn ang="0">
                <a:pos x="10" y="25"/>
              </a:cxn>
              <a:cxn ang="0">
                <a:pos x="21" y="26"/>
              </a:cxn>
              <a:cxn ang="0">
                <a:pos x="32" y="29"/>
              </a:cxn>
              <a:cxn ang="0">
                <a:pos x="43" y="32"/>
              </a:cxn>
              <a:cxn ang="0">
                <a:pos x="54" y="28"/>
              </a:cxn>
              <a:cxn ang="0">
                <a:pos x="65" y="27"/>
              </a:cxn>
              <a:cxn ang="0">
                <a:pos x="76" y="28"/>
              </a:cxn>
              <a:cxn ang="0">
                <a:pos x="87" y="27"/>
              </a:cxn>
              <a:cxn ang="0">
                <a:pos x="98" y="28"/>
              </a:cxn>
              <a:cxn ang="0">
                <a:pos x="109" y="33"/>
              </a:cxn>
              <a:cxn ang="0">
                <a:pos x="119" y="32"/>
              </a:cxn>
              <a:cxn ang="0">
                <a:pos x="130" y="17"/>
              </a:cxn>
              <a:cxn ang="0">
                <a:pos x="141" y="1"/>
              </a:cxn>
              <a:cxn ang="0">
                <a:pos x="152" y="9"/>
              </a:cxn>
              <a:cxn ang="0">
                <a:pos x="163" y="38"/>
              </a:cxn>
              <a:cxn ang="0">
                <a:pos x="174" y="70"/>
              </a:cxn>
              <a:cxn ang="0">
                <a:pos x="185" y="95"/>
              </a:cxn>
              <a:cxn ang="0">
                <a:pos x="196" y="117"/>
              </a:cxn>
              <a:cxn ang="0">
                <a:pos x="207" y="141"/>
              </a:cxn>
              <a:cxn ang="0">
                <a:pos x="218" y="162"/>
              </a:cxn>
              <a:cxn ang="0">
                <a:pos x="229" y="179"/>
              </a:cxn>
              <a:cxn ang="0">
                <a:pos x="240" y="190"/>
              </a:cxn>
              <a:cxn ang="0">
                <a:pos x="251" y="196"/>
              </a:cxn>
              <a:cxn ang="0">
                <a:pos x="262" y="194"/>
              </a:cxn>
              <a:cxn ang="0">
                <a:pos x="273" y="185"/>
              </a:cxn>
              <a:cxn ang="0">
                <a:pos x="284" y="175"/>
              </a:cxn>
              <a:cxn ang="0">
                <a:pos x="295" y="164"/>
              </a:cxn>
              <a:cxn ang="0">
                <a:pos x="306" y="156"/>
              </a:cxn>
              <a:cxn ang="0">
                <a:pos x="317" y="147"/>
              </a:cxn>
              <a:cxn ang="0">
                <a:pos x="328" y="139"/>
              </a:cxn>
              <a:cxn ang="0">
                <a:pos x="339" y="127"/>
              </a:cxn>
              <a:cxn ang="0">
                <a:pos x="350" y="112"/>
              </a:cxn>
              <a:cxn ang="0">
                <a:pos x="361" y="102"/>
              </a:cxn>
              <a:cxn ang="0">
                <a:pos x="372" y="99"/>
              </a:cxn>
              <a:cxn ang="0">
                <a:pos x="383" y="96"/>
              </a:cxn>
              <a:cxn ang="0">
                <a:pos x="394" y="90"/>
              </a:cxn>
              <a:cxn ang="0">
                <a:pos x="405" y="81"/>
              </a:cxn>
              <a:cxn ang="0">
                <a:pos x="416" y="72"/>
              </a:cxn>
              <a:cxn ang="0">
                <a:pos x="427" y="63"/>
              </a:cxn>
              <a:cxn ang="0">
                <a:pos x="438" y="56"/>
              </a:cxn>
              <a:cxn ang="0">
                <a:pos x="449" y="53"/>
              </a:cxn>
              <a:cxn ang="0">
                <a:pos x="460" y="54"/>
              </a:cxn>
              <a:cxn ang="0">
                <a:pos x="471" y="57"/>
              </a:cxn>
              <a:cxn ang="0">
                <a:pos x="482" y="59"/>
              </a:cxn>
              <a:cxn ang="0">
                <a:pos x="493" y="61"/>
              </a:cxn>
              <a:cxn ang="0">
                <a:pos x="504" y="67"/>
              </a:cxn>
              <a:cxn ang="0">
                <a:pos x="515" y="68"/>
              </a:cxn>
              <a:cxn ang="0">
                <a:pos x="526" y="63"/>
              </a:cxn>
              <a:cxn ang="0">
                <a:pos x="537" y="60"/>
              </a:cxn>
              <a:cxn ang="0">
                <a:pos x="548" y="59"/>
              </a:cxn>
              <a:cxn ang="0">
                <a:pos x="559" y="51"/>
              </a:cxn>
              <a:cxn ang="0">
                <a:pos x="570" y="43"/>
              </a:cxn>
              <a:cxn ang="0">
                <a:pos x="581" y="40"/>
              </a:cxn>
              <a:cxn ang="0">
                <a:pos x="592" y="38"/>
              </a:cxn>
              <a:cxn ang="0">
                <a:pos x="603" y="36"/>
              </a:cxn>
              <a:cxn ang="0">
                <a:pos x="614" y="33"/>
              </a:cxn>
              <a:cxn ang="0">
                <a:pos x="624" y="32"/>
              </a:cxn>
              <a:cxn ang="0">
                <a:pos x="635" y="28"/>
              </a:cxn>
              <a:cxn ang="0">
                <a:pos x="646" y="22"/>
              </a:cxn>
              <a:cxn ang="0">
                <a:pos x="657" y="21"/>
              </a:cxn>
              <a:cxn ang="0">
                <a:pos x="668" y="19"/>
              </a:cxn>
            </a:cxnLst>
            <a:rect l="0" t="0" r="r" b="b"/>
            <a:pathLst>
              <a:path w="672" h="196">
                <a:moveTo>
                  <a:pt x="0" y="25"/>
                </a:moveTo>
                <a:lnTo>
                  <a:pt x="1" y="25"/>
                </a:lnTo>
                <a:lnTo>
                  <a:pt x="2" y="25"/>
                </a:lnTo>
                <a:lnTo>
                  <a:pt x="4" y="25"/>
                </a:lnTo>
                <a:lnTo>
                  <a:pt x="5" y="25"/>
                </a:lnTo>
                <a:lnTo>
                  <a:pt x="6" y="25"/>
                </a:lnTo>
                <a:lnTo>
                  <a:pt x="7" y="25"/>
                </a:lnTo>
                <a:lnTo>
                  <a:pt x="8" y="25"/>
                </a:lnTo>
                <a:lnTo>
                  <a:pt x="10" y="25"/>
                </a:lnTo>
                <a:lnTo>
                  <a:pt x="11" y="25"/>
                </a:lnTo>
                <a:lnTo>
                  <a:pt x="12" y="25"/>
                </a:lnTo>
                <a:lnTo>
                  <a:pt x="13" y="25"/>
                </a:lnTo>
                <a:lnTo>
                  <a:pt x="15" y="25"/>
                </a:lnTo>
                <a:lnTo>
                  <a:pt x="16" y="25"/>
                </a:lnTo>
                <a:lnTo>
                  <a:pt x="17" y="25"/>
                </a:lnTo>
                <a:lnTo>
                  <a:pt x="18" y="26"/>
                </a:lnTo>
                <a:lnTo>
                  <a:pt x="19" y="26"/>
                </a:lnTo>
                <a:lnTo>
                  <a:pt x="21" y="26"/>
                </a:lnTo>
                <a:lnTo>
                  <a:pt x="22" y="26"/>
                </a:lnTo>
                <a:lnTo>
                  <a:pt x="23" y="27"/>
                </a:lnTo>
                <a:lnTo>
                  <a:pt x="24" y="27"/>
                </a:lnTo>
                <a:lnTo>
                  <a:pt x="26" y="27"/>
                </a:lnTo>
                <a:lnTo>
                  <a:pt x="27" y="28"/>
                </a:lnTo>
                <a:lnTo>
                  <a:pt x="28" y="28"/>
                </a:lnTo>
                <a:lnTo>
                  <a:pt x="29" y="29"/>
                </a:lnTo>
                <a:lnTo>
                  <a:pt x="30" y="29"/>
                </a:lnTo>
                <a:lnTo>
                  <a:pt x="32" y="29"/>
                </a:lnTo>
                <a:lnTo>
                  <a:pt x="33" y="31"/>
                </a:lnTo>
                <a:lnTo>
                  <a:pt x="34" y="31"/>
                </a:lnTo>
                <a:lnTo>
                  <a:pt x="35" y="31"/>
                </a:lnTo>
                <a:lnTo>
                  <a:pt x="37" y="32"/>
                </a:lnTo>
                <a:lnTo>
                  <a:pt x="38" y="32"/>
                </a:lnTo>
                <a:lnTo>
                  <a:pt x="39" y="32"/>
                </a:lnTo>
                <a:lnTo>
                  <a:pt x="40" y="32"/>
                </a:lnTo>
                <a:lnTo>
                  <a:pt x="41" y="32"/>
                </a:lnTo>
                <a:lnTo>
                  <a:pt x="43" y="32"/>
                </a:lnTo>
                <a:lnTo>
                  <a:pt x="44" y="32"/>
                </a:lnTo>
                <a:lnTo>
                  <a:pt x="45" y="31"/>
                </a:lnTo>
                <a:lnTo>
                  <a:pt x="46" y="31"/>
                </a:lnTo>
                <a:lnTo>
                  <a:pt x="48" y="31"/>
                </a:lnTo>
                <a:lnTo>
                  <a:pt x="49" y="29"/>
                </a:lnTo>
                <a:lnTo>
                  <a:pt x="50" y="29"/>
                </a:lnTo>
                <a:lnTo>
                  <a:pt x="51" y="29"/>
                </a:lnTo>
                <a:lnTo>
                  <a:pt x="52" y="28"/>
                </a:lnTo>
                <a:lnTo>
                  <a:pt x="54" y="28"/>
                </a:lnTo>
                <a:lnTo>
                  <a:pt x="55" y="28"/>
                </a:lnTo>
                <a:lnTo>
                  <a:pt x="56" y="27"/>
                </a:lnTo>
                <a:lnTo>
                  <a:pt x="57" y="27"/>
                </a:lnTo>
                <a:lnTo>
                  <a:pt x="58" y="27"/>
                </a:lnTo>
                <a:lnTo>
                  <a:pt x="60" y="27"/>
                </a:lnTo>
                <a:lnTo>
                  <a:pt x="61" y="27"/>
                </a:lnTo>
                <a:lnTo>
                  <a:pt x="62" y="27"/>
                </a:lnTo>
                <a:lnTo>
                  <a:pt x="63" y="27"/>
                </a:lnTo>
                <a:lnTo>
                  <a:pt x="65" y="27"/>
                </a:lnTo>
                <a:lnTo>
                  <a:pt x="66" y="27"/>
                </a:lnTo>
                <a:lnTo>
                  <a:pt x="67" y="27"/>
                </a:lnTo>
                <a:lnTo>
                  <a:pt x="68" y="27"/>
                </a:lnTo>
                <a:lnTo>
                  <a:pt x="69" y="28"/>
                </a:lnTo>
                <a:lnTo>
                  <a:pt x="71" y="28"/>
                </a:lnTo>
                <a:lnTo>
                  <a:pt x="72" y="28"/>
                </a:lnTo>
                <a:lnTo>
                  <a:pt x="73" y="28"/>
                </a:lnTo>
                <a:lnTo>
                  <a:pt x="74" y="28"/>
                </a:lnTo>
                <a:lnTo>
                  <a:pt x="76" y="28"/>
                </a:lnTo>
                <a:lnTo>
                  <a:pt x="77" y="28"/>
                </a:lnTo>
                <a:lnTo>
                  <a:pt x="78" y="28"/>
                </a:lnTo>
                <a:lnTo>
                  <a:pt x="79" y="28"/>
                </a:lnTo>
                <a:lnTo>
                  <a:pt x="80" y="28"/>
                </a:lnTo>
                <a:lnTo>
                  <a:pt x="82" y="27"/>
                </a:lnTo>
                <a:lnTo>
                  <a:pt x="83" y="27"/>
                </a:lnTo>
                <a:lnTo>
                  <a:pt x="84" y="27"/>
                </a:lnTo>
                <a:lnTo>
                  <a:pt x="85" y="27"/>
                </a:lnTo>
                <a:lnTo>
                  <a:pt x="87" y="27"/>
                </a:lnTo>
                <a:lnTo>
                  <a:pt x="88" y="27"/>
                </a:lnTo>
                <a:lnTo>
                  <a:pt x="89" y="27"/>
                </a:lnTo>
                <a:lnTo>
                  <a:pt x="90" y="27"/>
                </a:lnTo>
                <a:lnTo>
                  <a:pt x="91" y="27"/>
                </a:lnTo>
                <a:lnTo>
                  <a:pt x="93" y="27"/>
                </a:lnTo>
                <a:lnTo>
                  <a:pt x="94" y="27"/>
                </a:lnTo>
                <a:lnTo>
                  <a:pt x="95" y="28"/>
                </a:lnTo>
                <a:lnTo>
                  <a:pt x="96" y="28"/>
                </a:lnTo>
                <a:lnTo>
                  <a:pt x="98" y="28"/>
                </a:lnTo>
                <a:lnTo>
                  <a:pt x="99" y="28"/>
                </a:lnTo>
                <a:lnTo>
                  <a:pt x="100" y="29"/>
                </a:lnTo>
                <a:lnTo>
                  <a:pt x="101" y="29"/>
                </a:lnTo>
                <a:lnTo>
                  <a:pt x="102" y="31"/>
                </a:lnTo>
                <a:lnTo>
                  <a:pt x="104" y="31"/>
                </a:lnTo>
                <a:lnTo>
                  <a:pt x="105" y="32"/>
                </a:lnTo>
                <a:lnTo>
                  <a:pt x="106" y="32"/>
                </a:lnTo>
                <a:lnTo>
                  <a:pt x="107" y="32"/>
                </a:lnTo>
                <a:lnTo>
                  <a:pt x="109" y="33"/>
                </a:lnTo>
                <a:lnTo>
                  <a:pt x="110" y="33"/>
                </a:lnTo>
                <a:lnTo>
                  <a:pt x="111" y="33"/>
                </a:lnTo>
                <a:lnTo>
                  <a:pt x="112" y="33"/>
                </a:lnTo>
                <a:lnTo>
                  <a:pt x="113" y="33"/>
                </a:lnTo>
                <a:lnTo>
                  <a:pt x="115" y="33"/>
                </a:lnTo>
                <a:lnTo>
                  <a:pt x="116" y="33"/>
                </a:lnTo>
                <a:lnTo>
                  <a:pt x="117" y="33"/>
                </a:lnTo>
                <a:lnTo>
                  <a:pt x="118" y="32"/>
                </a:lnTo>
                <a:lnTo>
                  <a:pt x="119" y="32"/>
                </a:lnTo>
                <a:lnTo>
                  <a:pt x="121" y="31"/>
                </a:lnTo>
                <a:lnTo>
                  <a:pt x="122" y="29"/>
                </a:lnTo>
                <a:lnTo>
                  <a:pt x="123" y="28"/>
                </a:lnTo>
                <a:lnTo>
                  <a:pt x="124" y="26"/>
                </a:lnTo>
                <a:lnTo>
                  <a:pt x="126" y="25"/>
                </a:lnTo>
                <a:lnTo>
                  <a:pt x="127" y="23"/>
                </a:lnTo>
                <a:lnTo>
                  <a:pt x="128" y="21"/>
                </a:lnTo>
                <a:lnTo>
                  <a:pt x="129" y="19"/>
                </a:lnTo>
                <a:lnTo>
                  <a:pt x="130" y="17"/>
                </a:lnTo>
                <a:lnTo>
                  <a:pt x="132" y="15"/>
                </a:lnTo>
                <a:lnTo>
                  <a:pt x="133" y="12"/>
                </a:lnTo>
                <a:lnTo>
                  <a:pt x="134" y="10"/>
                </a:lnTo>
                <a:lnTo>
                  <a:pt x="135" y="9"/>
                </a:lnTo>
                <a:lnTo>
                  <a:pt x="137" y="6"/>
                </a:lnTo>
                <a:lnTo>
                  <a:pt x="138" y="5"/>
                </a:lnTo>
                <a:lnTo>
                  <a:pt x="139" y="4"/>
                </a:lnTo>
                <a:lnTo>
                  <a:pt x="140" y="3"/>
                </a:lnTo>
                <a:lnTo>
                  <a:pt x="141" y="1"/>
                </a:lnTo>
                <a:lnTo>
                  <a:pt x="143" y="1"/>
                </a:lnTo>
                <a:lnTo>
                  <a:pt x="144" y="0"/>
                </a:lnTo>
                <a:lnTo>
                  <a:pt x="145" y="0"/>
                </a:lnTo>
                <a:lnTo>
                  <a:pt x="146" y="1"/>
                </a:lnTo>
                <a:lnTo>
                  <a:pt x="148" y="1"/>
                </a:lnTo>
                <a:lnTo>
                  <a:pt x="149" y="3"/>
                </a:lnTo>
                <a:lnTo>
                  <a:pt x="150" y="5"/>
                </a:lnTo>
                <a:lnTo>
                  <a:pt x="151" y="6"/>
                </a:lnTo>
                <a:lnTo>
                  <a:pt x="152" y="9"/>
                </a:lnTo>
                <a:lnTo>
                  <a:pt x="154" y="11"/>
                </a:lnTo>
                <a:lnTo>
                  <a:pt x="155" y="14"/>
                </a:lnTo>
                <a:lnTo>
                  <a:pt x="156" y="17"/>
                </a:lnTo>
                <a:lnTo>
                  <a:pt x="157" y="20"/>
                </a:lnTo>
                <a:lnTo>
                  <a:pt x="159" y="23"/>
                </a:lnTo>
                <a:lnTo>
                  <a:pt x="160" y="27"/>
                </a:lnTo>
                <a:lnTo>
                  <a:pt x="161" y="31"/>
                </a:lnTo>
                <a:lnTo>
                  <a:pt x="162" y="34"/>
                </a:lnTo>
                <a:lnTo>
                  <a:pt x="163" y="38"/>
                </a:lnTo>
                <a:lnTo>
                  <a:pt x="165" y="42"/>
                </a:lnTo>
                <a:lnTo>
                  <a:pt x="166" y="45"/>
                </a:lnTo>
                <a:lnTo>
                  <a:pt x="167" y="49"/>
                </a:lnTo>
                <a:lnTo>
                  <a:pt x="168" y="53"/>
                </a:lnTo>
                <a:lnTo>
                  <a:pt x="169" y="56"/>
                </a:lnTo>
                <a:lnTo>
                  <a:pt x="171" y="60"/>
                </a:lnTo>
                <a:lnTo>
                  <a:pt x="172" y="62"/>
                </a:lnTo>
                <a:lnTo>
                  <a:pt x="173" y="66"/>
                </a:lnTo>
                <a:lnTo>
                  <a:pt x="174" y="70"/>
                </a:lnTo>
                <a:lnTo>
                  <a:pt x="176" y="73"/>
                </a:lnTo>
                <a:lnTo>
                  <a:pt x="177" y="77"/>
                </a:lnTo>
                <a:lnTo>
                  <a:pt x="178" y="81"/>
                </a:lnTo>
                <a:lnTo>
                  <a:pt x="179" y="82"/>
                </a:lnTo>
                <a:lnTo>
                  <a:pt x="180" y="85"/>
                </a:lnTo>
                <a:lnTo>
                  <a:pt x="182" y="88"/>
                </a:lnTo>
                <a:lnTo>
                  <a:pt x="183" y="90"/>
                </a:lnTo>
                <a:lnTo>
                  <a:pt x="184" y="93"/>
                </a:lnTo>
                <a:lnTo>
                  <a:pt x="185" y="95"/>
                </a:lnTo>
                <a:lnTo>
                  <a:pt x="187" y="98"/>
                </a:lnTo>
                <a:lnTo>
                  <a:pt x="188" y="100"/>
                </a:lnTo>
                <a:lnTo>
                  <a:pt x="189" y="102"/>
                </a:lnTo>
                <a:lnTo>
                  <a:pt x="190" y="105"/>
                </a:lnTo>
                <a:lnTo>
                  <a:pt x="191" y="107"/>
                </a:lnTo>
                <a:lnTo>
                  <a:pt x="193" y="110"/>
                </a:lnTo>
                <a:lnTo>
                  <a:pt x="194" y="112"/>
                </a:lnTo>
                <a:lnTo>
                  <a:pt x="195" y="115"/>
                </a:lnTo>
                <a:lnTo>
                  <a:pt x="196" y="117"/>
                </a:lnTo>
                <a:lnTo>
                  <a:pt x="198" y="119"/>
                </a:lnTo>
                <a:lnTo>
                  <a:pt x="199" y="122"/>
                </a:lnTo>
                <a:lnTo>
                  <a:pt x="200" y="124"/>
                </a:lnTo>
                <a:lnTo>
                  <a:pt x="201" y="128"/>
                </a:lnTo>
                <a:lnTo>
                  <a:pt x="202" y="130"/>
                </a:lnTo>
                <a:lnTo>
                  <a:pt x="204" y="133"/>
                </a:lnTo>
                <a:lnTo>
                  <a:pt x="205" y="135"/>
                </a:lnTo>
                <a:lnTo>
                  <a:pt x="206" y="139"/>
                </a:lnTo>
                <a:lnTo>
                  <a:pt x="207" y="141"/>
                </a:lnTo>
                <a:lnTo>
                  <a:pt x="209" y="144"/>
                </a:lnTo>
                <a:lnTo>
                  <a:pt x="210" y="146"/>
                </a:lnTo>
                <a:lnTo>
                  <a:pt x="211" y="149"/>
                </a:lnTo>
                <a:lnTo>
                  <a:pt x="212" y="151"/>
                </a:lnTo>
                <a:lnTo>
                  <a:pt x="213" y="153"/>
                </a:lnTo>
                <a:lnTo>
                  <a:pt x="215" y="156"/>
                </a:lnTo>
                <a:lnTo>
                  <a:pt x="216" y="158"/>
                </a:lnTo>
                <a:lnTo>
                  <a:pt x="217" y="160"/>
                </a:lnTo>
                <a:lnTo>
                  <a:pt x="218" y="162"/>
                </a:lnTo>
                <a:lnTo>
                  <a:pt x="220" y="164"/>
                </a:lnTo>
                <a:lnTo>
                  <a:pt x="221" y="166"/>
                </a:lnTo>
                <a:lnTo>
                  <a:pt x="222" y="168"/>
                </a:lnTo>
                <a:lnTo>
                  <a:pt x="223" y="170"/>
                </a:lnTo>
                <a:lnTo>
                  <a:pt x="224" y="172"/>
                </a:lnTo>
                <a:lnTo>
                  <a:pt x="226" y="173"/>
                </a:lnTo>
                <a:lnTo>
                  <a:pt x="227" y="175"/>
                </a:lnTo>
                <a:lnTo>
                  <a:pt x="228" y="177"/>
                </a:lnTo>
                <a:lnTo>
                  <a:pt x="229" y="179"/>
                </a:lnTo>
                <a:lnTo>
                  <a:pt x="230" y="180"/>
                </a:lnTo>
                <a:lnTo>
                  <a:pt x="232" y="181"/>
                </a:lnTo>
                <a:lnTo>
                  <a:pt x="233" y="183"/>
                </a:lnTo>
                <a:lnTo>
                  <a:pt x="234" y="184"/>
                </a:lnTo>
                <a:lnTo>
                  <a:pt x="235" y="185"/>
                </a:lnTo>
                <a:lnTo>
                  <a:pt x="237" y="187"/>
                </a:lnTo>
                <a:lnTo>
                  <a:pt x="238" y="189"/>
                </a:lnTo>
                <a:lnTo>
                  <a:pt x="239" y="190"/>
                </a:lnTo>
                <a:lnTo>
                  <a:pt x="240" y="190"/>
                </a:lnTo>
                <a:lnTo>
                  <a:pt x="241" y="191"/>
                </a:lnTo>
                <a:lnTo>
                  <a:pt x="243" y="192"/>
                </a:lnTo>
                <a:lnTo>
                  <a:pt x="244" y="194"/>
                </a:lnTo>
                <a:lnTo>
                  <a:pt x="245" y="194"/>
                </a:lnTo>
                <a:lnTo>
                  <a:pt x="246" y="195"/>
                </a:lnTo>
                <a:lnTo>
                  <a:pt x="248" y="195"/>
                </a:lnTo>
                <a:lnTo>
                  <a:pt x="249" y="196"/>
                </a:lnTo>
                <a:lnTo>
                  <a:pt x="250" y="196"/>
                </a:lnTo>
                <a:lnTo>
                  <a:pt x="251" y="196"/>
                </a:lnTo>
                <a:lnTo>
                  <a:pt x="252" y="196"/>
                </a:lnTo>
                <a:lnTo>
                  <a:pt x="254" y="196"/>
                </a:lnTo>
                <a:lnTo>
                  <a:pt x="255" y="196"/>
                </a:lnTo>
                <a:lnTo>
                  <a:pt x="256" y="196"/>
                </a:lnTo>
                <a:lnTo>
                  <a:pt x="257" y="196"/>
                </a:lnTo>
                <a:lnTo>
                  <a:pt x="259" y="195"/>
                </a:lnTo>
                <a:lnTo>
                  <a:pt x="260" y="195"/>
                </a:lnTo>
                <a:lnTo>
                  <a:pt x="261" y="194"/>
                </a:lnTo>
                <a:lnTo>
                  <a:pt x="262" y="194"/>
                </a:lnTo>
                <a:lnTo>
                  <a:pt x="263" y="192"/>
                </a:lnTo>
                <a:lnTo>
                  <a:pt x="265" y="192"/>
                </a:lnTo>
                <a:lnTo>
                  <a:pt x="266" y="191"/>
                </a:lnTo>
                <a:lnTo>
                  <a:pt x="267" y="190"/>
                </a:lnTo>
                <a:lnTo>
                  <a:pt x="268" y="190"/>
                </a:lnTo>
                <a:lnTo>
                  <a:pt x="270" y="189"/>
                </a:lnTo>
                <a:lnTo>
                  <a:pt x="271" y="187"/>
                </a:lnTo>
                <a:lnTo>
                  <a:pt x="272" y="186"/>
                </a:lnTo>
                <a:lnTo>
                  <a:pt x="273" y="185"/>
                </a:lnTo>
                <a:lnTo>
                  <a:pt x="274" y="184"/>
                </a:lnTo>
                <a:lnTo>
                  <a:pt x="276" y="183"/>
                </a:lnTo>
                <a:lnTo>
                  <a:pt x="277" y="181"/>
                </a:lnTo>
                <a:lnTo>
                  <a:pt x="278" y="181"/>
                </a:lnTo>
                <a:lnTo>
                  <a:pt x="279" y="180"/>
                </a:lnTo>
                <a:lnTo>
                  <a:pt x="280" y="179"/>
                </a:lnTo>
                <a:lnTo>
                  <a:pt x="282" y="178"/>
                </a:lnTo>
                <a:lnTo>
                  <a:pt x="283" y="177"/>
                </a:lnTo>
                <a:lnTo>
                  <a:pt x="284" y="175"/>
                </a:lnTo>
                <a:lnTo>
                  <a:pt x="285" y="174"/>
                </a:lnTo>
                <a:lnTo>
                  <a:pt x="287" y="173"/>
                </a:lnTo>
                <a:lnTo>
                  <a:pt x="288" y="172"/>
                </a:lnTo>
                <a:lnTo>
                  <a:pt x="289" y="170"/>
                </a:lnTo>
                <a:lnTo>
                  <a:pt x="290" y="169"/>
                </a:lnTo>
                <a:lnTo>
                  <a:pt x="291" y="168"/>
                </a:lnTo>
                <a:lnTo>
                  <a:pt x="293" y="167"/>
                </a:lnTo>
                <a:lnTo>
                  <a:pt x="294" y="166"/>
                </a:lnTo>
                <a:lnTo>
                  <a:pt x="295" y="164"/>
                </a:lnTo>
                <a:lnTo>
                  <a:pt x="296" y="163"/>
                </a:lnTo>
                <a:lnTo>
                  <a:pt x="298" y="163"/>
                </a:lnTo>
                <a:lnTo>
                  <a:pt x="299" y="162"/>
                </a:lnTo>
                <a:lnTo>
                  <a:pt x="300" y="161"/>
                </a:lnTo>
                <a:lnTo>
                  <a:pt x="301" y="160"/>
                </a:lnTo>
                <a:lnTo>
                  <a:pt x="302" y="158"/>
                </a:lnTo>
                <a:lnTo>
                  <a:pt x="304" y="158"/>
                </a:lnTo>
                <a:lnTo>
                  <a:pt x="305" y="157"/>
                </a:lnTo>
                <a:lnTo>
                  <a:pt x="306" y="156"/>
                </a:lnTo>
                <a:lnTo>
                  <a:pt x="307" y="155"/>
                </a:lnTo>
                <a:lnTo>
                  <a:pt x="309" y="155"/>
                </a:lnTo>
                <a:lnTo>
                  <a:pt x="310" y="153"/>
                </a:lnTo>
                <a:lnTo>
                  <a:pt x="311" y="152"/>
                </a:lnTo>
                <a:lnTo>
                  <a:pt x="312" y="151"/>
                </a:lnTo>
                <a:lnTo>
                  <a:pt x="313" y="151"/>
                </a:lnTo>
                <a:lnTo>
                  <a:pt x="315" y="150"/>
                </a:lnTo>
                <a:lnTo>
                  <a:pt x="316" y="149"/>
                </a:lnTo>
                <a:lnTo>
                  <a:pt x="317" y="147"/>
                </a:lnTo>
                <a:lnTo>
                  <a:pt x="318" y="147"/>
                </a:lnTo>
                <a:lnTo>
                  <a:pt x="320" y="146"/>
                </a:lnTo>
                <a:lnTo>
                  <a:pt x="321" y="145"/>
                </a:lnTo>
                <a:lnTo>
                  <a:pt x="322" y="144"/>
                </a:lnTo>
                <a:lnTo>
                  <a:pt x="323" y="142"/>
                </a:lnTo>
                <a:lnTo>
                  <a:pt x="324" y="141"/>
                </a:lnTo>
                <a:lnTo>
                  <a:pt x="326" y="141"/>
                </a:lnTo>
                <a:lnTo>
                  <a:pt x="327" y="140"/>
                </a:lnTo>
                <a:lnTo>
                  <a:pt x="328" y="139"/>
                </a:lnTo>
                <a:lnTo>
                  <a:pt x="329" y="138"/>
                </a:lnTo>
                <a:lnTo>
                  <a:pt x="331" y="136"/>
                </a:lnTo>
                <a:lnTo>
                  <a:pt x="332" y="135"/>
                </a:lnTo>
                <a:lnTo>
                  <a:pt x="333" y="134"/>
                </a:lnTo>
                <a:lnTo>
                  <a:pt x="334" y="133"/>
                </a:lnTo>
                <a:lnTo>
                  <a:pt x="335" y="132"/>
                </a:lnTo>
                <a:lnTo>
                  <a:pt x="337" y="130"/>
                </a:lnTo>
                <a:lnTo>
                  <a:pt x="338" y="128"/>
                </a:lnTo>
                <a:lnTo>
                  <a:pt x="339" y="127"/>
                </a:lnTo>
                <a:lnTo>
                  <a:pt x="340" y="125"/>
                </a:lnTo>
                <a:lnTo>
                  <a:pt x="341" y="124"/>
                </a:lnTo>
                <a:lnTo>
                  <a:pt x="343" y="122"/>
                </a:lnTo>
                <a:lnTo>
                  <a:pt x="344" y="121"/>
                </a:lnTo>
                <a:lnTo>
                  <a:pt x="345" y="118"/>
                </a:lnTo>
                <a:lnTo>
                  <a:pt x="346" y="117"/>
                </a:lnTo>
                <a:lnTo>
                  <a:pt x="348" y="115"/>
                </a:lnTo>
                <a:lnTo>
                  <a:pt x="349" y="113"/>
                </a:lnTo>
                <a:lnTo>
                  <a:pt x="350" y="112"/>
                </a:lnTo>
                <a:lnTo>
                  <a:pt x="351" y="110"/>
                </a:lnTo>
                <a:lnTo>
                  <a:pt x="352" y="108"/>
                </a:lnTo>
                <a:lnTo>
                  <a:pt x="354" y="107"/>
                </a:lnTo>
                <a:lnTo>
                  <a:pt x="355" y="106"/>
                </a:lnTo>
                <a:lnTo>
                  <a:pt x="356" y="105"/>
                </a:lnTo>
                <a:lnTo>
                  <a:pt x="357" y="105"/>
                </a:lnTo>
                <a:lnTo>
                  <a:pt x="359" y="104"/>
                </a:lnTo>
                <a:lnTo>
                  <a:pt x="360" y="102"/>
                </a:lnTo>
                <a:lnTo>
                  <a:pt x="361" y="102"/>
                </a:lnTo>
                <a:lnTo>
                  <a:pt x="362" y="101"/>
                </a:lnTo>
                <a:lnTo>
                  <a:pt x="363" y="101"/>
                </a:lnTo>
                <a:lnTo>
                  <a:pt x="365" y="100"/>
                </a:lnTo>
                <a:lnTo>
                  <a:pt x="366" y="100"/>
                </a:lnTo>
                <a:lnTo>
                  <a:pt x="367" y="99"/>
                </a:lnTo>
                <a:lnTo>
                  <a:pt x="368" y="99"/>
                </a:lnTo>
                <a:lnTo>
                  <a:pt x="370" y="99"/>
                </a:lnTo>
                <a:lnTo>
                  <a:pt x="371" y="99"/>
                </a:lnTo>
                <a:lnTo>
                  <a:pt x="372" y="99"/>
                </a:lnTo>
                <a:lnTo>
                  <a:pt x="373" y="98"/>
                </a:lnTo>
                <a:lnTo>
                  <a:pt x="374" y="98"/>
                </a:lnTo>
                <a:lnTo>
                  <a:pt x="376" y="98"/>
                </a:lnTo>
                <a:lnTo>
                  <a:pt x="377" y="98"/>
                </a:lnTo>
                <a:lnTo>
                  <a:pt x="378" y="98"/>
                </a:lnTo>
                <a:lnTo>
                  <a:pt x="379" y="98"/>
                </a:lnTo>
                <a:lnTo>
                  <a:pt x="381" y="98"/>
                </a:lnTo>
                <a:lnTo>
                  <a:pt x="382" y="96"/>
                </a:lnTo>
                <a:lnTo>
                  <a:pt x="383" y="96"/>
                </a:lnTo>
                <a:lnTo>
                  <a:pt x="384" y="96"/>
                </a:lnTo>
                <a:lnTo>
                  <a:pt x="385" y="96"/>
                </a:lnTo>
                <a:lnTo>
                  <a:pt x="387" y="95"/>
                </a:lnTo>
                <a:lnTo>
                  <a:pt x="388" y="95"/>
                </a:lnTo>
                <a:lnTo>
                  <a:pt x="389" y="94"/>
                </a:lnTo>
                <a:lnTo>
                  <a:pt x="390" y="94"/>
                </a:lnTo>
                <a:lnTo>
                  <a:pt x="392" y="93"/>
                </a:lnTo>
                <a:lnTo>
                  <a:pt x="393" y="91"/>
                </a:lnTo>
                <a:lnTo>
                  <a:pt x="394" y="90"/>
                </a:lnTo>
                <a:lnTo>
                  <a:pt x="395" y="90"/>
                </a:lnTo>
                <a:lnTo>
                  <a:pt x="396" y="89"/>
                </a:lnTo>
                <a:lnTo>
                  <a:pt x="398" y="88"/>
                </a:lnTo>
                <a:lnTo>
                  <a:pt x="399" y="87"/>
                </a:lnTo>
                <a:lnTo>
                  <a:pt x="400" y="85"/>
                </a:lnTo>
                <a:lnTo>
                  <a:pt x="401" y="84"/>
                </a:lnTo>
                <a:lnTo>
                  <a:pt x="402" y="83"/>
                </a:lnTo>
                <a:lnTo>
                  <a:pt x="404" y="82"/>
                </a:lnTo>
                <a:lnTo>
                  <a:pt x="405" y="81"/>
                </a:lnTo>
                <a:lnTo>
                  <a:pt x="406" y="81"/>
                </a:lnTo>
                <a:lnTo>
                  <a:pt x="407" y="79"/>
                </a:lnTo>
                <a:lnTo>
                  <a:pt x="409" y="79"/>
                </a:lnTo>
                <a:lnTo>
                  <a:pt x="410" y="78"/>
                </a:lnTo>
                <a:lnTo>
                  <a:pt x="411" y="77"/>
                </a:lnTo>
                <a:lnTo>
                  <a:pt x="412" y="76"/>
                </a:lnTo>
                <a:lnTo>
                  <a:pt x="413" y="74"/>
                </a:lnTo>
                <a:lnTo>
                  <a:pt x="415" y="73"/>
                </a:lnTo>
                <a:lnTo>
                  <a:pt x="416" y="72"/>
                </a:lnTo>
                <a:lnTo>
                  <a:pt x="417" y="72"/>
                </a:lnTo>
                <a:lnTo>
                  <a:pt x="418" y="71"/>
                </a:lnTo>
                <a:lnTo>
                  <a:pt x="420" y="70"/>
                </a:lnTo>
                <a:lnTo>
                  <a:pt x="421" y="68"/>
                </a:lnTo>
                <a:lnTo>
                  <a:pt x="422" y="67"/>
                </a:lnTo>
                <a:lnTo>
                  <a:pt x="423" y="67"/>
                </a:lnTo>
                <a:lnTo>
                  <a:pt x="424" y="66"/>
                </a:lnTo>
                <a:lnTo>
                  <a:pt x="426" y="65"/>
                </a:lnTo>
                <a:lnTo>
                  <a:pt x="427" y="63"/>
                </a:lnTo>
                <a:lnTo>
                  <a:pt x="428" y="63"/>
                </a:lnTo>
                <a:lnTo>
                  <a:pt x="429" y="62"/>
                </a:lnTo>
                <a:lnTo>
                  <a:pt x="431" y="61"/>
                </a:lnTo>
                <a:lnTo>
                  <a:pt x="432" y="61"/>
                </a:lnTo>
                <a:lnTo>
                  <a:pt x="433" y="60"/>
                </a:lnTo>
                <a:lnTo>
                  <a:pt x="434" y="59"/>
                </a:lnTo>
                <a:lnTo>
                  <a:pt x="435" y="59"/>
                </a:lnTo>
                <a:lnTo>
                  <a:pt x="437" y="57"/>
                </a:lnTo>
                <a:lnTo>
                  <a:pt x="438" y="56"/>
                </a:lnTo>
                <a:lnTo>
                  <a:pt x="439" y="56"/>
                </a:lnTo>
                <a:lnTo>
                  <a:pt x="440" y="55"/>
                </a:lnTo>
                <a:lnTo>
                  <a:pt x="442" y="55"/>
                </a:lnTo>
                <a:lnTo>
                  <a:pt x="443" y="54"/>
                </a:lnTo>
                <a:lnTo>
                  <a:pt x="444" y="54"/>
                </a:lnTo>
                <a:lnTo>
                  <a:pt x="445" y="54"/>
                </a:lnTo>
                <a:lnTo>
                  <a:pt x="446" y="53"/>
                </a:lnTo>
                <a:lnTo>
                  <a:pt x="448" y="53"/>
                </a:lnTo>
                <a:lnTo>
                  <a:pt x="449" y="53"/>
                </a:lnTo>
                <a:lnTo>
                  <a:pt x="450" y="53"/>
                </a:lnTo>
                <a:lnTo>
                  <a:pt x="451" y="53"/>
                </a:lnTo>
                <a:lnTo>
                  <a:pt x="452" y="53"/>
                </a:lnTo>
                <a:lnTo>
                  <a:pt x="454" y="53"/>
                </a:lnTo>
                <a:lnTo>
                  <a:pt x="455" y="53"/>
                </a:lnTo>
                <a:lnTo>
                  <a:pt x="456" y="53"/>
                </a:lnTo>
                <a:lnTo>
                  <a:pt x="457" y="53"/>
                </a:lnTo>
                <a:lnTo>
                  <a:pt x="459" y="54"/>
                </a:lnTo>
                <a:lnTo>
                  <a:pt x="460" y="54"/>
                </a:lnTo>
                <a:lnTo>
                  <a:pt x="461" y="54"/>
                </a:lnTo>
                <a:lnTo>
                  <a:pt x="462" y="55"/>
                </a:lnTo>
                <a:lnTo>
                  <a:pt x="463" y="55"/>
                </a:lnTo>
                <a:lnTo>
                  <a:pt x="465" y="55"/>
                </a:lnTo>
                <a:lnTo>
                  <a:pt x="466" y="56"/>
                </a:lnTo>
                <a:lnTo>
                  <a:pt x="467" y="56"/>
                </a:lnTo>
                <a:lnTo>
                  <a:pt x="468" y="57"/>
                </a:lnTo>
                <a:lnTo>
                  <a:pt x="470" y="57"/>
                </a:lnTo>
                <a:lnTo>
                  <a:pt x="471" y="57"/>
                </a:lnTo>
                <a:lnTo>
                  <a:pt x="472" y="59"/>
                </a:lnTo>
                <a:lnTo>
                  <a:pt x="473" y="59"/>
                </a:lnTo>
                <a:lnTo>
                  <a:pt x="474" y="59"/>
                </a:lnTo>
                <a:lnTo>
                  <a:pt x="476" y="59"/>
                </a:lnTo>
                <a:lnTo>
                  <a:pt x="477" y="59"/>
                </a:lnTo>
                <a:lnTo>
                  <a:pt x="478" y="59"/>
                </a:lnTo>
                <a:lnTo>
                  <a:pt x="479" y="59"/>
                </a:lnTo>
                <a:lnTo>
                  <a:pt x="481" y="59"/>
                </a:lnTo>
                <a:lnTo>
                  <a:pt x="482" y="59"/>
                </a:lnTo>
                <a:lnTo>
                  <a:pt x="483" y="59"/>
                </a:lnTo>
                <a:lnTo>
                  <a:pt x="484" y="59"/>
                </a:lnTo>
                <a:lnTo>
                  <a:pt x="485" y="59"/>
                </a:lnTo>
                <a:lnTo>
                  <a:pt x="487" y="59"/>
                </a:lnTo>
                <a:lnTo>
                  <a:pt x="488" y="60"/>
                </a:lnTo>
                <a:lnTo>
                  <a:pt x="489" y="60"/>
                </a:lnTo>
                <a:lnTo>
                  <a:pt x="490" y="60"/>
                </a:lnTo>
                <a:lnTo>
                  <a:pt x="492" y="60"/>
                </a:lnTo>
                <a:lnTo>
                  <a:pt x="493" y="61"/>
                </a:lnTo>
                <a:lnTo>
                  <a:pt x="494" y="61"/>
                </a:lnTo>
                <a:lnTo>
                  <a:pt x="495" y="61"/>
                </a:lnTo>
                <a:lnTo>
                  <a:pt x="496" y="62"/>
                </a:lnTo>
                <a:lnTo>
                  <a:pt x="498" y="63"/>
                </a:lnTo>
                <a:lnTo>
                  <a:pt x="499" y="63"/>
                </a:lnTo>
                <a:lnTo>
                  <a:pt x="500" y="65"/>
                </a:lnTo>
                <a:lnTo>
                  <a:pt x="501" y="65"/>
                </a:lnTo>
                <a:lnTo>
                  <a:pt x="503" y="66"/>
                </a:lnTo>
                <a:lnTo>
                  <a:pt x="504" y="67"/>
                </a:lnTo>
                <a:lnTo>
                  <a:pt x="505" y="67"/>
                </a:lnTo>
                <a:lnTo>
                  <a:pt x="506" y="67"/>
                </a:lnTo>
                <a:lnTo>
                  <a:pt x="507" y="68"/>
                </a:lnTo>
                <a:lnTo>
                  <a:pt x="509" y="68"/>
                </a:lnTo>
                <a:lnTo>
                  <a:pt x="510" y="68"/>
                </a:lnTo>
                <a:lnTo>
                  <a:pt x="511" y="68"/>
                </a:lnTo>
                <a:lnTo>
                  <a:pt x="512" y="68"/>
                </a:lnTo>
                <a:lnTo>
                  <a:pt x="513" y="68"/>
                </a:lnTo>
                <a:lnTo>
                  <a:pt x="515" y="68"/>
                </a:lnTo>
                <a:lnTo>
                  <a:pt x="516" y="68"/>
                </a:lnTo>
                <a:lnTo>
                  <a:pt x="517" y="68"/>
                </a:lnTo>
                <a:lnTo>
                  <a:pt x="518" y="67"/>
                </a:lnTo>
                <a:lnTo>
                  <a:pt x="520" y="67"/>
                </a:lnTo>
                <a:lnTo>
                  <a:pt x="521" y="66"/>
                </a:lnTo>
                <a:lnTo>
                  <a:pt x="522" y="66"/>
                </a:lnTo>
                <a:lnTo>
                  <a:pt x="523" y="65"/>
                </a:lnTo>
                <a:lnTo>
                  <a:pt x="524" y="63"/>
                </a:lnTo>
                <a:lnTo>
                  <a:pt x="526" y="63"/>
                </a:lnTo>
                <a:lnTo>
                  <a:pt x="527" y="62"/>
                </a:lnTo>
                <a:lnTo>
                  <a:pt x="528" y="62"/>
                </a:lnTo>
                <a:lnTo>
                  <a:pt x="529" y="61"/>
                </a:lnTo>
                <a:lnTo>
                  <a:pt x="531" y="61"/>
                </a:lnTo>
                <a:lnTo>
                  <a:pt x="532" y="61"/>
                </a:lnTo>
                <a:lnTo>
                  <a:pt x="533" y="61"/>
                </a:lnTo>
                <a:lnTo>
                  <a:pt x="534" y="61"/>
                </a:lnTo>
                <a:lnTo>
                  <a:pt x="535" y="60"/>
                </a:lnTo>
                <a:lnTo>
                  <a:pt x="537" y="60"/>
                </a:lnTo>
                <a:lnTo>
                  <a:pt x="538" y="60"/>
                </a:lnTo>
                <a:lnTo>
                  <a:pt x="539" y="60"/>
                </a:lnTo>
                <a:lnTo>
                  <a:pt x="540" y="60"/>
                </a:lnTo>
                <a:lnTo>
                  <a:pt x="542" y="60"/>
                </a:lnTo>
                <a:lnTo>
                  <a:pt x="543" y="60"/>
                </a:lnTo>
                <a:lnTo>
                  <a:pt x="544" y="60"/>
                </a:lnTo>
                <a:lnTo>
                  <a:pt x="545" y="59"/>
                </a:lnTo>
                <a:lnTo>
                  <a:pt x="546" y="59"/>
                </a:lnTo>
                <a:lnTo>
                  <a:pt x="548" y="59"/>
                </a:lnTo>
                <a:lnTo>
                  <a:pt x="549" y="57"/>
                </a:lnTo>
                <a:lnTo>
                  <a:pt x="550" y="57"/>
                </a:lnTo>
                <a:lnTo>
                  <a:pt x="551" y="56"/>
                </a:lnTo>
                <a:lnTo>
                  <a:pt x="553" y="55"/>
                </a:lnTo>
                <a:lnTo>
                  <a:pt x="554" y="55"/>
                </a:lnTo>
                <a:lnTo>
                  <a:pt x="555" y="54"/>
                </a:lnTo>
                <a:lnTo>
                  <a:pt x="556" y="53"/>
                </a:lnTo>
                <a:lnTo>
                  <a:pt x="557" y="53"/>
                </a:lnTo>
                <a:lnTo>
                  <a:pt x="559" y="51"/>
                </a:lnTo>
                <a:lnTo>
                  <a:pt x="560" y="50"/>
                </a:lnTo>
                <a:lnTo>
                  <a:pt x="561" y="49"/>
                </a:lnTo>
                <a:lnTo>
                  <a:pt x="562" y="48"/>
                </a:lnTo>
                <a:lnTo>
                  <a:pt x="563" y="48"/>
                </a:lnTo>
                <a:lnTo>
                  <a:pt x="565" y="46"/>
                </a:lnTo>
                <a:lnTo>
                  <a:pt x="566" y="45"/>
                </a:lnTo>
                <a:lnTo>
                  <a:pt x="567" y="45"/>
                </a:lnTo>
                <a:lnTo>
                  <a:pt x="568" y="44"/>
                </a:lnTo>
                <a:lnTo>
                  <a:pt x="570" y="43"/>
                </a:lnTo>
                <a:lnTo>
                  <a:pt x="571" y="43"/>
                </a:lnTo>
                <a:lnTo>
                  <a:pt x="572" y="42"/>
                </a:lnTo>
                <a:lnTo>
                  <a:pt x="573" y="42"/>
                </a:lnTo>
                <a:lnTo>
                  <a:pt x="574" y="42"/>
                </a:lnTo>
                <a:lnTo>
                  <a:pt x="576" y="40"/>
                </a:lnTo>
                <a:lnTo>
                  <a:pt x="577" y="40"/>
                </a:lnTo>
                <a:lnTo>
                  <a:pt x="578" y="40"/>
                </a:lnTo>
                <a:lnTo>
                  <a:pt x="579" y="40"/>
                </a:lnTo>
                <a:lnTo>
                  <a:pt x="581" y="40"/>
                </a:lnTo>
                <a:lnTo>
                  <a:pt x="582" y="39"/>
                </a:lnTo>
                <a:lnTo>
                  <a:pt x="583" y="39"/>
                </a:lnTo>
                <a:lnTo>
                  <a:pt x="584" y="39"/>
                </a:lnTo>
                <a:lnTo>
                  <a:pt x="585" y="39"/>
                </a:lnTo>
                <a:lnTo>
                  <a:pt x="587" y="39"/>
                </a:lnTo>
                <a:lnTo>
                  <a:pt x="588" y="39"/>
                </a:lnTo>
                <a:lnTo>
                  <a:pt x="589" y="39"/>
                </a:lnTo>
                <a:lnTo>
                  <a:pt x="590" y="38"/>
                </a:lnTo>
                <a:lnTo>
                  <a:pt x="592" y="38"/>
                </a:lnTo>
                <a:lnTo>
                  <a:pt x="593" y="38"/>
                </a:lnTo>
                <a:lnTo>
                  <a:pt x="594" y="38"/>
                </a:lnTo>
                <a:lnTo>
                  <a:pt x="595" y="38"/>
                </a:lnTo>
                <a:lnTo>
                  <a:pt x="596" y="37"/>
                </a:lnTo>
                <a:lnTo>
                  <a:pt x="598" y="37"/>
                </a:lnTo>
                <a:lnTo>
                  <a:pt x="599" y="37"/>
                </a:lnTo>
                <a:lnTo>
                  <a:pt x="600" y="37"/>
                </a:lnTo>
                <a:lnTo>
                  <a:pt x="601" y="36"/>
                </a:lnTo>
                <a:lnTo>
                  <a:pt x="603" y="36"/>
                </a:lnTo>
                <a:lnTo>
                  <a:pt x="604" y="36"/>
                </a:lnTo>
                <a:lnTo>
                  <a:pt x="605" y="36"/>
                </a:lnTo>
                <a:lnTo>
                  <a:pt x="606" y="34"/>
                </a:lnTo>
                <a:lnTo>
                  <a:pt x="607" y="34"/>
                </a:lnTo>
                <a:lnTo>
                  <a:pt x="609" y="34"/>
                </a:lnTo>
                <a:lnTo>
                  <a:pt x="610" y="33"/>
                </a:lnTo>
                <a:lnTo>
                  <a:pt x="611" y="33"/>
                </a:lnTo>
                <a:lnTo>
                  <a:pt x="612" y="33"/>
                </a:lnTo>
                <a:lnTo>
                  <a:pt x="614" y="33"/>
                </a:lnTo>
                <a:lnTo>
                  <a:pt x="615" y="33"/>
                </a:lnTo>
                <a:lnTo>
                  <a:pt x="616" y="33"/>
                </a:lnTo>
                <a:lnTo>
                  <a:pt x="617" y="33"/>
                </a:lnTo>
                <a:lnTo>
                  <a:pt x="618" y="33"/>
                </a:lnTo>
                <a:lnTo>
                  <a:pt x="620" y="33"/>
                </a:lnTo>
                <a:lnTo>
                  <a:pt x="621" y="33"/>
                </a:lnTo>
                <a:lnTo>
                  <a:pt x="622" y="33"/>
                </a:lnTo>
                <a:lnTo>
                  <a:pt x="623" y="32"/>
                </a:lnTo>
                <a:lnTo>
                  <a:pt x="624" y="32"/>
                </a:lnTo>
                <a:lnTo>
                  <a:pt x="626" y="32"/>
                </a:lnTo>
                <a:lnTo>
                  <a:pt x="627" y="32"/>
                </a:lnTo>
                <a:lnTo>
                  <a:pt x="628" y="32"/>
                </a:lnTo>
                <a:lnTo>
                  <a:pt x="629" y="31"/>
                </a:lnTo>
                <a:lnTo>
                  <a:pt x="631" y="31"/>
                </a:lnTo>
                <a:lnTo>
                  <a:pt x="632" y="29"/>
                </a:lnTo>
                <a:lnTo>
                  <a:pt x="633" y="29"/>
                </a:lnTo>
                <a:lnTo>
                  <a:pt x="634" y="28"/>
                </a:lnTo>
                <a:lnTo>
                  <a:pt x="635" y="28"/>
                </a:lnTo>
                <a:lnTo>
                  <a:pt x="637" y="27"/>
                </a:lnTo>
                <a:lnTo>
                  <a:pt x="638" y="26"/>
                </a:lnTo>
                <a:lnTo>
                  <a:pt x="639" y="26"/>
                </a:lnTo>
                <a:lnTo>
                  <a:pt x="640" y="25"/>
                </a:lnTo>
                <a:lnTo>
                  <a:pt x="642" y="25"/>
                </a:lnTo>
                <a:lnTo>
                  <a:pt x="643" y="23"/>
                </a:lnTo>
                <a:lnTo>
                  <a:pt x="644" y="22"/>
                </a:lnTo>
                <a:lnTo>
                  <a:pt x="645" y="22"/>
                </a:lnTo>
                <a:lnTo>
                  <a:pt x="646" y="22"/>
                </a:lnTo>
                <a:lnTo>
                  <a:pt x="648" y="21"/>
                </a:lnTo>
                <a:lnTo>
                  <a:pt x="649" y="21"/>
                </a:lnTo>
                <a:lnTo>
                  <a:pt x="650" y="21"/>
                </a:lnTo>
                <a:lnTo>
                  <a:pt x="651" y="21"/>
                </a:lnTo>
                <a:lnTo>
                  <a:pt x="653" y="21"/>
                </a:lnTo>
                <a:lnTo>
                  <a:pt x="654" y="21"/>
                </a:lnTo>
                <a:lnTo>
                  <a:pt x="655" y="21"/>
                </a:lnTo>
                <a:lnTo>
                  <a:pt x="656" y="21"/>
                </a:lnTo>
                <a:lnTo>
                  <a:pt x="657" y="21"/>
                </a:lnTo>
                <a:lnTo>
                  <a:pt x="659" y="21"/>
                </a:lnTo>
                <a:lnTo>
                  <a:pt x="660" y="21"/>
                </a:lnTo>
                <a:lnTo>
                  <a:pt x="661" y="21"/>
                </a:lnTo>
                <a:lnTo>
                  <a:pt x="662" y="21"/>
                </a:lnTo>
                <a:lnTo>
                  <a:pt x="664" y="20"/>
                </a:lnTo>
                <a:lnTo>
                  <a:pt x="665" y="20"/>
                </a:lnTo>
                <a:lnTo>
                  <a:pt x="666" y="20"/>
                </a:lnTo>
                <a:lnTo>
                  <a:pt x="667" y="20"/>
                </a:lnTo>
                <a:lnTo>
                  <a:pt x="668" y="19"/>
                </a:lnTo>
                <a:lnTo>
                  <a:pt x="670" y="19"/>
                </a:lnTo>
                <a:lnTo>
                  <a:pt x="671" y="17"/>
                </a:lnTo>
                <a:lnTo>
                  <a:pt x="672" y="17"/>
                </a:lnTo>
              </a:path>
            </a:pathLst>
          </a:custGeom>
          <a:noFill/>
          <a:ln w="25400">
            <a:solidFill>
              <a:srgbClr val="FF0000"/>
            </a:solidFill>
            <a:prstDash val="solid"/>
            <a:round/>
            <a:headEnd/>
            <a:tailEnd/>
          </a:ln>
        </p:spPr>
        <p:txBody>
          <a:bodyPr/>
          <a:lstStyle/>
          <a:p>
            <a:endParaRPr lang="zh-CN" altLang="en-US"/>
          </a:p>
        </p:txBody>
      </p:sp>
      <p:sp>
        <p:nvSpPr>
          <p:cNvPr id="1302078" name="Freeform 574"/>
          <p:cNvSpPr>
            <a:spLocks/>
          </p:cNvSpPr>
          <p:nvPr/>
        </p:nvSpPr>
        <p:spPr bwMode="auto">
          <a:xfrm>
            <a:off x="5638800" y="3341688"/>
            <a:ext cx="1066800" cy="292100"/>
          </a:xfrm>
          <a:custGeom>
            <a:avLst/>
            <a:gdLst/>
            <a:ahLst/>
            <a:cxnLst>
              <a:cxn ang="0">
                <a:pos x="10" y="32"/>
              </a:cxn>
              <a:cxn ang="0">
                <a:pos x="21" y="32"/>
              </a:cxn>
              <a:cxn ang="0">
                <a:pos x="32" y="33"/>
              </a:cxn>
              <a:cxn ang="0">
                <a:pos x="43" y="34"/>
              </a:cxn>
              <a:cxn ang="0">
                <a:pos x="54" y="33"/>
              </a:cxn>
              <a:cxn ang="0">
                <a:pos x="65" y="33"/>
              </a:cxn>
              <a:cxn ang="0">
                <a:pos x="76" y="36"/>
              </a:cxn>
              <a:cxn ang="0">
                <a:pos x="87" y="32"/>
              </a:cxn>
              <a:cxn ang="0">
                <a:pos x="98" y="23"/>
              </a:cxn>
              <a:cxn ang="0">
                <a:pos x="109" y="23"/>
              </a:cxn>
              <a:cxn ang="0">
                <a:pos x="119" y="21"/>
              </a:cxn>
              <a:cxn ang="0">
                <a:pos x="130" y="10"/>
              </a:cxn>
              <a:cxn ang="0">
                <a:pos x="141" y="0"/>
              </a:cxn>
              <a:cxn ang="0">
                <a:pos x="152" y="5"/>
              </a:cxn>
              <a:cxn ang="0">
                <a:pos x="163" y="27"/>
              </a:cxn>
              <a:cxn ang="0">
                <a:pos x="174" y="59"/>
              </a:cxn>
              <a:cxn ang="0">
                <a:pos x="185" y="88"/>
              </a:cxn>
              <a:cxn ang="0">
                <a:pos x="196" y="117"/>
              </a:cxn>
              <a:cxn ang="0">
                <a:pos x="207" y="147"/>
              </a:cxn>
              <a:cxn ang="0">
                <a:pos x="218" y="169"/>
              </a:cxn>
              <a:cxn ang="0">
                <a:pos x="229" y="181"/>
              </a:cxn>
              <a:cxn ang="0">
                <a:pos x="240" y="183"/>
              </a:cxn>
              <a:cxn ang="0">
                <a:pos x="251" y="178"/>
              </a:cxn>
              <a:cxn ang="0">
                <a:pos x="262" y="171"/>
              </a:cxn>
              <a:cxn ang="0">
                <a:pos x="273" y="156"/>
              </a:cxn>
              <a:cxn ang="0">
                <a:pos x="284" y="133"/>
              </a:cxn>
              <a:cxn ang="0">
                <a:pos x="295" y="107"/>
              </a:cxn>
              <a:cxn ang="0">
                <a:pos x="306" y="89"/>
              </a:cxn>
              <a:cxn ang="0">
                <a:pos x="317" y="78"/>
              </a:cxn>
              <a:cxn ang="0">
                <a:pos x="328" y="73"/>
              </a:cxn>
              <a:cxn ang="0">
                <a:pos x="339" y="73"/>
              </a:cxn>
              <a:cxn ang="0">
                <a:pos x="350" y="73"/>
              </a:cxn>
              <a:cxn ang="0">
                <a:pos x="361" y="71"/>
              </a:cxn>
              <a:cxn ang="0">
                <a:pos x="372" y="72"/>
              </a:cxn>
              <a:cxn ang="0">
                <a:pos x="383" y="74"/>
              </a:cxn>
              <a:cxn ang="0">
                <a:pos x="394" y="77"/>
              </a:cxn>
              <a:cxn ang="0">
                <a:pos x="405" y="78"/>
              </a:cxn>
              <a:cxn ang="0">
                <a:pos x="416" y="74"/>
              </a:cxn>
              <a:cxn ang="0">
                <a:pos x="427" y="71"/>
              </a:cxn>
              <a:cxn ang="0">
                <a:pos x="438" y="72"/>
              </a:cxn>
              <a:cxn ang="0">
                <a:pos x="449" y="79"/>
              </a:cxn>
              <a:cxn ang="0">
                <a:pos x="460" y="88"/>
              </a:cxn>
              <a:cxn ang="0">
                <a:pos x="471" y="93"/>
              </a:cxn>
              <a:cxn ang="0">
                <a:pos x="482" y="94"/>
              </a:cxn>
              <a:cxn ang="0">
                <a:pos x="493" y="96"/>
              </a:cxn>
              <a:cxn ang="0">
                <a:pos x="504" y="101"/>
              </a:cxn>
              <a:cxn ang="0">
                <a:pos x="515" y="104"/>
              </a:cxn>
              <a:cxn ang="0">
                <a:pos x="526" y="107"/>
              </a:cxn>
              <a:cxn ang="0">
                <a:pos x="537" y="107"/>
              </a:cxn>
              <a:cxn ang="0">
                <a:pos x="548" y="109"/>
              </a:cxn>
              <a:cxn ang="0">
                <a:pos x="559" y="110"/>
              </a:cxn>
              <a:cxn ang="0">
                <a:pos x="570" y="109"/>
              </a:cxn>
              <a:cxn ang="0">
                <a:pos x="581" y="112"/>
              </a:cxn>
              <a:cxn ang="0">
                <a:pos x="592" y="112"/>
              </a:cxn>
              <a:cxn ang="0">
                <a:pos x="603" y="106"/>
              </a:cxn>
              <a:cxn ang="0">
                <a:pos x="614" y="104"/>
              </a:cxn>
              <a:cxn ang="0">
                <a:pos x="624" y="102"/>
              </a:cxn>
              <a:cxn ang="0">
                <a:pos x="635" y="102"/>
              </a:cxn>
              <a:cxn ang="0">
                <a:pos x="646" y="105"/>
              </a:cxn>
              <a:cxn ang="0">
                <a:pos x="657" y="102"/>
              </a:cxn>
              <a:cxn ang="0">
                <a:pos x="668" y="98"/>
              </a:cxn>
            </a:cxnLst>
            <a:rect l="0" t="0" r="r" b="b"/>
            <a:pathLst>
              <a:path w="672" h="184">
                <a:moveTo>
                  <a:pt x="0" y="33"/>
                </a:moveTo>
                <a:lnTo>
                  <a:pt x="1" y="33"/>
                </a:lnTo>
                <a:lnTo>
                  <a:pt x="2" y="33"/>
                </a:lnTo>
                <a:lnTo>
                  <a:pt x="4" y="33"/>
                </a:lnTo>
                <a:lnTo>
                  <a:pt x="5" y="33"/>
                </a:lnTo>
                <a:lnTo>
                  <a:pt x="6" y="32"/>
                </a:lnTo>
                <a:lnTo>
                  <a:pt x="7" y="32"/>
                </a:lnTo>
                <a:lnTo>
                  <a:pt x="8" y="32"/>
                </a:lnTo>
                <a:lnTo>
                  <a:pt x="10" y="32"/>
                </a:lnTo>
                <a:lnTo>
                  <a:pt x="11" y="32"/>
                </a:lnTo>
                <a:lnTo>
                  <a:pt x="12" y="32"/>
                </a:lnTo>
                <a:lnTo>
                  <a:pt x="13" y="32"/>
                </a:lnTo>
                <a:lnTo>
                  <a:pt x="15" y="32"/>
                </a:lnTo>
                <a:lnTo>
                  <a:pt x="16" y="32"/>
                </a:lnTo>
                <a:lnTo>
                  <a:pt x="17" y="32"/>
                </a:lnTo>
                <a:lnTo>
                  <a:pt x="18" y="32"/>
                </a:lnTo>
                <a:lnTo>
                  <a:pt x="19" y="32"/>
                </a:lnTo>
                <a:lnTo>
                  <a:pt x="21" y="32"/>
                </a:lnTo>
                <a:lnTo>
                  <a:pt x="22" y="32"/>
                </a:lnTo>
                <a:lnTo>
                  <a:pt x="23" y="32"/>
                </a:lnTo>
                <a:lnTo>
                  <a:pt x="24" y="33"/>
                </a:lnTo>
                <a:lnTo>
                  <a:pt x="26" y="33"/>
                </a:lnTo>
                <a:lnTo>
                  <a:pt x="27" y="33"/>
                </a:lnTo>
                <a:lnTo>
                  <a:pt x="28" y="33"/>
                </a:lnTo>
                <a:lnTo>
                  <a:pt x="29" y="33"/>
                </a:lnTo>
                <a:lnTo>
                  <a:pt x="30" y="33"/>
                </a:lnTo>
                <a:lnTo>
                  <a:pt x="32" y="33"/>
                </a:lnTo>
                <a:lnTo>
                  <a:pt x="33" y="33"/>
                </a:lnTo>
                <a:lnTo>
                  <a:pt x="34" y="33"/>
                </a:lnTo>
                <a:lnTo>
                  <a:pt x="35" y="33"/>
                </a:lnTo>
                <a:lnTo>
                  <a:pt x="37" y="33"/>
                </a:lnTo>
                <a:lnTo>
                  <a:pt x="38" y="34"/>
                </a:lnTo>
                <a:lnTo>
                  <a:pt x="39" y="34"/>
                </a:lnTo>
                <a:lnTo>
                  <a:pt x="40" y="34"/>
                </a:lnTo>
                <a:lnTo>
                  <a:pt x="41" y="34"/>
                </a:lnTo>
                <a:lnTo>
                  <a:pt x="43" y="34"/>
                </a:lnTo>
                <a:lnTo>
                  <a:pt x="44" y="34"/>
                </a:lnTo>
                <a:lnTo>
                  <a:pt x="45" y="34"/>
                </a:lnTo>
                <a:lnTo>
                  <a:pt x="46" y="34"/>
                </a:lnTo>
                <a:lnTo>
                  <a:pt x="48" y="34"/>
                </a:lnTo>
                <a:lnTo>
                  <a:pt x="49" y="34"/>
                </a:lnTo>
                <a:lnTo>
                  <a:pt x="50" y="34"/>
                </a:lnTo>
                <a:lnTo>
                  <a:pt x="51" y="34"/>
                </a:lnTo>
                <a:lnTo>
                  <a:pt x="52" y="34"/>
                </a:lnTo>
                <a:lnTo>
                  <a:pt x="54" y="33"/>
                </a:lnTo>
                <a:lnTo>
                  <a:pt x="55" y="33"/>
                </a:lnTo>
                <a:lnTo>
                  <a:pt x="56" y="33"/>
                </a:lnTo>
                <a:lnTo>
                  <a:pt x="57" y="33"/>
                </a:lnTo>
                <a:lnTo>
                  <a:pt x="58" y="33"/>
                </a:lnTo>
                <a:lnTo>
                  <a:pt x="60" y="33"/>
                </a:lnTo>
                <a:lnTo>
                  <a:pt x="61" y="33"/>
                </a:lnTo>
                <a:lnTo>
                  <a:pt x="62" y="33"/>
                </a:lnTo>
                <a:lnTo>
                  <a:pt x="63" y="33"/>
                </a:lnTo>
                <a:lnTo>
                  <a:pt x="65" y="33"/>
                </a:lnTo>
                <a:lnTo>
                  <a:pt x="66" y="33"/>
                </a:lnTo>
                <a:lnTo>
                  <a:pt x="67" y="33"/>
                </a:lnTo>
                <a:lnTo>
                  <a:pt x="68" y="34"/>
                </a:lnTo>
                <a:lnTo>
                  <a:pt x="69" y="34"/>
                </a:lnTo>
                <a:lnTo>
                  <a:pt x="71" y="34"/>
                </a:lnTo>
                <a:lnTo>
                  <a:pt x="72" y="36"/>
                </a:lnTo>
                <a:lnTo>
                  <a:pt x="73" y="36"/>
                </a:lnTo>
                <a:lnTo>
                  <a:pt x="74" y="36"/>
                </a:lnTo>
                <a:lnTo>
                  <a:pt x="76" y="36"/>
                </a:lnTo>
                <a:lnTo>
                  <a:pt x="77" y="36"/>
                </a:lnTo>
                <a:lnTo>
                  <a:pt x="78" y="36"/>
                </a:lnTo>
                <a:lnTo>
                  <a:pt x="79" y="36"/>
                </a:lnTo>
                <a:lnTo>
                  <a:pt x="80" y="36"/>
                </a:lnTo>
                <a:lnTo>
                  <a:pt x="82" y="36"/>
                </a:lnTo>
                <a:lnTo>
                  <a:pt x="83" y="34"/>
                </a:lnTo>
                <a:lnTo>
                  <a:pt x="84" y="34"/>
                </a:lnTo>
                <a:lnTo>
                  <a:pt x="85" y="33"/>
                </a:lnTo>
                <a:lnTo>
                  <a:pt x="87" y="32"/>
                </a:lnTo>
                <a:lnTo>
                  <a:pt x="88" y="31"/>
                </a:lnTo>
                <a:lnTo>
                  <a:pt x="89" y="31"/>
                </a:lnTo>
                <a:lnTo>
                  <a:pt x="90" y="30"/>
                </a:lnTo>
                <a:lnTo>
                  <a:pt x="91" y="28"/>
                </a:lnTo>
                <a:lnTo>
                  <a:pt x="93" y="27"/>
                </a:lnTo>
                <a:lnTo>
                  <a:pt x="94" y="26"/>
                </a:lnTo>
                <a:lnTo>
                  <a:pt x="95" y="26"/>
                </a:lnTo>
                <a:lnTo>
                  <a:pt x="96" y="25"/>
                </a:lnTo>
                <a:lnTo>
                  <a:pt x="98" y="23"/>
                </a:lnTo>
                <a:lnTo>
                  <a:pt x="99" y="23"/>
                </a:lnTo>
                <a:lnTo>
                  <a:pt x="100" y="23"/>
                </a:lnTo>
                <a:lnTo>
                  <a:pt x="101" y="22"/>
                </a:lnTo>
                <a:lnTo>
                  <a:pt x="102" y="22"/>
                </a:lnTo>
                <a:lnTo>
                  <a:pt x="104" y="22"/>
                </a:lnTo>
                <a:lnTo>
                  <a:pt x="105" y="22"/>
                </a:lnTo>
                <a:lnTo>
                  <a:pt x="106" y="22"/>
                </a:lnTo>
                <a:lnTo>
                  <a:pt x="107" y="23"/>
                </a:lnTo>
                <a:lnTo>
                  <a:pt x="109" y="23"/>
                </a:lnTo>
                <a:lnTo>
                  <a:pt x="110" y="23"/>
                </a:lnTo>
                <a:lnTo>
                  <a:pt x="111" y="23"/>
                </a:lnTo>
                <a:lnTo>
                  <a:pt x="112" y="23"/>
                </a:lnTo>
                <a:lnTo>
                  <a:pt x="113" y="23"/>
                </a:lnTo>
                <a:lnTo>
                  <a:pt x="115" y="23"/>
                </a:lnTo>
                <a:lnTo>
                  <a:pt x="116" y="23"/>
                </a:lnTo>
                <a:lnTo>
                  <a:pt x="117" y="22"/>
                </a:lnTo>
                <a:lnTo>
                  <a:pt x="118" y="22"/>
                </a:lnTo>
                <a:lnTo>
                  <a:pt x="119" y="21"/>
                </a:lnTo>
                <a:lnTo>
                  <a:pt x="121" y="21"/>
                </a:lnTo>
                <a:lnTo>
                  <a:pt x="122" y="20"/>
                </a:lnTo>
                <a:lnTo>
                  <a:pt x="123" y="19"/>
                </a:lnTo>
                <a:lnTo>
                  <a:pt x="124" y="17"/>
                </a:lnTo>
                <a:lnTo>
                  <a:pt x="126" y="16"/>
                </a:lnTo>
                <a:lnTo>
                  <a:pt x="127" y="15"/>
                </a:lnTo>
                <a:lnTo>
                  <a:pt x="128" y="14"/>
                </a:lnTo>
                <a:lnTo>
                  <a:pt x="129" y="11"/>
                </a:lnTo>
                <a:lnTo>
                  <a:pt x="130" y="10"/>
                </a:lnTo>
                <a:lnTo>
                  <a:pt x="132" y="9"/>
                </a:lnTo>
                <a:lnTo>
                  <a:pt x="133" y="8"/>
                </a:lnTo>
                <a:lnTo>
                  <a:pt x="134" y="6"/>
                </a:lnTo>
                <a:lnTo>
                  <a:pt x="135" y="5"/>
                </a:lnTo>
                <a:lnTo>
                  <a:pt x="137" y="4"/>
                </a:lnTo>
                <a:lnTo>
                  <a:pt x="138" y="3"/>
                </a:lnTo>
                <a:lnTo>
                  <a:pt x="139" y="3"/>
                </a:lnTo>
                <a:lnTo>
                  <a:pt x="140" y="2"/>
                </a:lnTo>
                <a:lnTo>
                  <a:pt x="141" y="0"/>
                </a:lnTo>
                <a:lnTo>
                  <a:pt x="143" y="0"/>
                </a:lnTo>
                <a:lnTo>
                  <a:pt x="144" y="0"/>
                </a:lnTo>
                <a:lnTo>
                  <a:pt x="145" y="0"/>
                </a:lnTo>
                <a:lnTo>
                  <a:pt x="146" y="0"/>
                </a:lnTo>
                <a:lnTo>
                  <a:pt x="148" y="0"/>
                </a:lnTo>
                <a:lnTo>
                  <a:pt x="149" y="2"/>
                </a:lnTo>
                <a:lnTo>
                  <a:pt x="150" y="2"/>
                </a:lnTo>
                <a:lnTo>
                  <a:pt x="151" y="3"/>
                </a:lnTo>
                <a:lnTo>
                  <a:pt x="152" y="5"/>
                </a:lnTo>
                <a:lnTo>
                  <a:pt x="154" y="6"/>
                </a:lnTo>
                <a:lnTo>
                  <a:pt x="155" y="9"/>
                </a:lnTo>
                <a:lnTo>
                  <a:pt x="156" y="10"/>
                </a:lnTo>
                <a:lnTo>
                  <a:pt x="157" y="12"/>
                </a:lnTo>
                <a:lnTo>
                  <a:pt x="159" y="16"/>
                </a:lnTo>
                <a:lnTo>
                  <a:pt x="160" y="19"/>
                </a:lnTo>
                <a:lnTo>
                  <a:pt x="161" y="21"/>
                </a:lnTo>
                <a:lnTo>
                  <a:pt x="162" y="25"/>
                </a:lnTo>
                <a:lnTo>
                  <a:pt x="163" y="27"/>
                </a:lnTo>
                <a:lnTo>
                  <a:pt x="165" y="31"/>
                </a:lnTo>
                <a:lnTo>
                  <a:pt x="166" y="34"/>
                </a:lnTo>
                <a:lnTo>
                  <a:pt x="167" y="38"/>
                </a:lnTo>
                <a:lnTo>
                  <a:pt x="168" y="42"/>
                </a:lnTo>
                <a:lnTo>
                  <a:pt x="169" y="44"/>
                </a:lnTo>
                <a:lnTo>
                  <a:pt x="171" y="48"/>
                </a:lnTo>
                <a:lnTo>
                  <a:pt x="172" y="51"/>
                </a:lnTo>
                <a:lnTo>
                  <a:pt x="173" y="55"/>
                </a:lnTo>
                <a:lnTo>
                  <a:pt x="174" y="59"/>
                </a:lnTo>
                <a:lnTo>
                  <a:pt x="176" y="62"/>
                </a:lnTo>
                <a:lnTo>
                  <a:pt x="177" y="65"/>
                </a:lnTo>
                <a:lnTo>
                  <a:pt x="178" y="68"/>
                </a:lnTo>
                <a:lnTo>
                  <a:pt x="179" y="72"/>
                </a:lnTo>
                <a:lnTo>
                  <a:pt x="180" y="74"/>
                </a:lnTo>
                <a:lnTo>
                  <a:pt x="182" y="78"/>
                </a:lnTo>
                <a:lnTo>
                  <a:pt x="183" y="81"/>
                </a:lnTo>
                <a:lnTo>
                  <a:pt x="184" y="84"/>
                </a:lnTo>
                <a:lnTo>
                  <a:pt x="185" y="88"/>
                </a:lnTo>
                <a:lnTo>
                  <a:pt x="187" y="90"/>
                </a:lnTo>
                <a:lnTo>
                  <a:pt x="188" y="93"/>
                </a:lnTo>
                <a:lnTo>
                  <a:pt x="189" y="96"/>
                </a:lnTo>
                <a:lnTo>
                  <a:pt x="190" y="99"/>
                </a:lnTo>
                <a:lnTo>
                  <a:pt x="191" y="102"/>
                </a:lnTo>
                <a:lnTo>
                  <a:pt x="193" y="106"/>
                </a:lnTo>
                <a:lnTo>
                  <a:pt x="194" y="110"/>
                </a:lnTo>
                <a:lnTo>
                  <a:pt x="195" y="113"/>
                </a:lnTo>
                <a:lnTo>
                  <a:pt x="196" y="117"/>
                </a:lnTo>
                <a:lnTo>
                  <a:pt x="198" y="121"/>
                </a:lnTo>
                <a:lnTo>
                  <a:pt x="199" y="124"/>
                </a:lnTo>
                <a:lnTo>
                  <a:pt x="200" y="128"/>
                </a:lnTo>
                <a:lnTo>
                  <a:pt x="201" y="132"/>
                </a:lnTo>
                <a:lnTo>
                  <a:pt x="202" y="134"/>
                </a:lnTo>
                <a:lnTo>
                  <a:pt x="204" y="138"/>
                </a:lnTo>
                <a:lnTo>
                  <a:pt x="205" y="141"/>
                </a:lnTo>
                <a:lnTo>
                  <a:pt x="206" y="144"/>
                </a:lnTo>
                <a:lnTo>
                  <a:pt x="207" y="147"/>
                </a:lnTo>
                <a:lnTo>
                  <a:pt x="209" y="150"/>
                </a:lnTo>
                <a:lnTo>
                  <a:pt x="210" y="153"/>
                </a:lnTo>
                <a:lnTo>
                  <a:pt x="211" y="156"/>
                </a:lnTo>
                <a:lnTo>
                  <a:pt x="212" y="158"/>
                </a:lnTo>
                <a:lnTo>
                  <a:pt x="213" y="161"/>
                </a:lnTo>
                <a:lnTo>
                  <a:pt x="215" y="163"/>
                </a:lnTo>
                <a:lnTo>
                  <a:pt x="216" y="166"/>
                </a:lnTo>
                <a:lnTo>
                  <a:pt x="217" y="167"/>
                </a:lnTo>
                <a:lnTo>
                  <a:pt x="218" y="169"/>
                </a:lnTo>
                <a:lnTo>
                  <a:pt x="220" y="172"/>
                </a:lnTo>
                <a:lnTo>
                  <a:pt x="221" y="173"/>
                </a:lnTo>
                <a:lnTo>
                  <a:pt x="222" y="174"/>
                </a:lnTo>
                <a:lnTo>
                  <a:pt x="223" y="177"/>
                </a:lnTo>
                <a:lnTo>
                  <a:pt x="224" y="178"/>
                </a:lnTo>
                <a:lnTo>
                  <a:pt x="226" y="179"/>
                </a:lnTo>
                <a:lnTo>
                  <a:pt x="227" y="180"/>
                </a:lnTo>
                <a:lnTo>
                  <a:pt x="228" y="180"/>
                </a:lnTo>
                <a:lnTo>
                  <a:pt x="229" y="181"/>
                </a:lnTo>
                <a:lnTo>
                  <a:pt x="230" y="181"/>
                </a:lnTo>
                <a:lnTo>
                  <a:pt x="232" y="183"/>
                </a:lnTo>
                <a:lnTo>
                  <a:pt x="233" y="183"/>
                </a:lnTo>
                <a:lnTo>
                  <a:pt x="234" y="183"/>
                </a:lnTo>
                <a:lnTo>
                  <a:pt x="235" y="183"/>
                </a:lnTo>
                <a:lnTo>
                  <a:pt x="237" y="184"/>
                </a:lnTo>
                <a:lnTo>
                  <a:pt x="238" y="183"/>
                </a:lnTo>
                <a:lnTo>
                  <a:pt x="239" y="183"/>
                </a:lnTo>
                <a:lnTo>
                  <a:pt x="240" y="183"/>
                </a:lnTo>
                <a:lnTo>
                  <a:pt x="241" y="183"/>
                </a:lnTo>
                <a:lnTo>
                  <a:pt x="243" y="183"/>
                </a:lnTo>
                <a:lnTo>
                  <a:pt x="244" y="181"/>
                </a:lnTo>
                <a:lnTo>
                  <a:pt x="245" y="181"/>
                </a:lnTo>
                <a:lnTo>
                  <a:pt x="246" y="180"/>
                </a:lnTo>
                <a:lnTo>
                  <a:pt x="248" y="180"/>
                </a:lnTo>
                <a:lnTo>
                  <a:pt x="249" y="179"/>
                </a:lnTo>
                <a:lnTo>
                  <a:pt x="250" y="179"/>
                </a:lnTo>
                <a:lnTo>
                  <a:pt x="251" y="178"/>
                </a:lnTo>
                <a:lnTo>
                  <a:pt x="252" y="178"/>
                </a:lnTo>
                <a:lnTo>
                  <a:pt x="254" y="177"/>
                </a:lnTo>
                <a:lnTo>
                  <a:pt x="255" y="175"/>
                </a:lnTo>
                <a:lnTo>
                  <a:pt x="256" y="175"/>
                </a:lnTo>
                <a:lnTo>
                  <a:pt x="257" y="174"/>
                </a:lnTo>
                <a:lnTo>
                  <a:pt x="259" y="173"/>
                </a:lnTo>
                <a:lnTo>
                  <a:pt x="260" y="172"/>
                </a:lnTo>
                <a:lnTo>
                  <a:pt x="261" y="171"/>
                </a:lnTo>
                <a:lnTo>
                  <a:pt x="262" y="171"/>
                </a:lnTo>
                <a:lnTo>
                  <a:pt x="263" y="168"/>
                </a:lnTo>
                <a:lnTo>
                  <a:pt x="265" y="167"/>
                </a:lnTo>
                <a:lnTo>
                  <a:pt x="266" y="166"/>
                </a:lnTo>
                <a:lnTo>
                  <a:pt x="267" y="164"/>
                </a:lnTo>
                <a:lnTo>
                  <a:pt x="268" y="163"/>
                </a:lnTo>
                <a:lnTo>
                  <a:pt x="270" y="161"/>
                </a:lnTo>
                <a:lnTo>
                  <a:pt x="271" y="160"/>
                </a:lnTo>
                <a:lnTo>
                  <a:pt x="272" y="157"/>
                </a:lnTo>
                <a:lnTo>
                  <a:pt x="273" y="156"/>
                </a:lnTo>
                <a:lnTo>
                  <a:pt x="274" y="153"/>
                </a:lnTo>
                <a:lnTo>
                  <a:pt x="276" y="151"/>
                </a:lnTo>
                <a:lnTo>
                  <a:pt x="277" y="149"/>
                </a:lnTo>
                <a:lnTo>
                  <a:pt x="278" y="146"/>
                </a:lnTo>
                <a:lnTo>
                  <a:pt x="279" y="144"/>
                </a:lnTo>
                <a:lnTo>
                  <a:pt x="280" y="141"/>
                </a:lnTo>
                <a:lnTo>
                  <a:pt x="282" y="139"/>
                </a:lnTo>
                <a:lnTo>
                  <a:pt x="283" y="136"/>
                </a:lnTo>
                <a:lnTo>
                  <a:pt x="284" y="133"/>
                </a:lnTo>
                <a:lnTo>
                  <a:pt x="285" y="130"/>
                </a:lnTo>
                <a:lnTo>
                  <a:pt x="287" y="127"/>
                </a:lnTo>
                <a:lnTo>
                  <a:pt x="288" y="124"/>
                </a:lnTo>
                <a:lnTo>
                  <a:pt x="289" y="122"/>
                </a:lnTo>
                <a:lnTo>
                  <a:pt x="290" y="118"/>
                </a:lnTo>
                <a:lnTo>
                  <a:pt x="291" y="116"/>
                </a:lnTo>
                <a:lnTo>
                  <a:pt x="293" y="112"/>
                </a:lnTo>
                <a:lnTo>
                  <a:pt x="294" y="110"/>
                </a:lnTo>
                <a:lnTo>
                  <a:pt x="295" y="107"/>
                </a:lnTo>
                <a:lnTo>
                  <a:pt x="296" y="104"/>
                </a:lnTo>
                <a:lnTo>
                  <a:pt x="298" y="101"/>
                </a:lnTo>
                <a:lnTo>
                  <a:pt x="299" y="99"/>
                </a:lnTo>
                <a:lnTo>
                  <a:pt x="300" y="96"/>
                </a:lnTo>
                <a:lnTo>
                  <a:pt x="301" y="95"/>
                </a:lnTo>
                <a:lnTo>
                  <a:pt x="302" y="93"/>
                </a:lnTo>
                <a:lnTo>
                  <a:pt x="304" y="92"/>
                </a:lnTo>
                <a:lnTo>
                  <a:pt x="305" y="90"/>
                </a:lnTo>
                <a:lnTo>
                  <a:pt x="306" y="89"/>
                </a:lnTo>
                <a:lnTo>
                  <a:pt x="307" y="87"/>
                </a:lnTo>
                <a:lnTo>
                  <a:pt x="309" y="85"/>
                </a:lnTo>
                <a:lnTo>
                  <a:pt x="310" y="84"/>
                </a:lnTo>
                <a:lnTo>
                  <a:pt x="311" y="83"/>
                </a:lnTo>
                <a:lnTo>
                  <a:pt x="312" y="82"/>
                </a:lnTo>
                <a:lnTo>
                  <a:pt x="313" y="81"/>
                </a:lnTo>
                <a:lnTo>
                  <a:pt x="315" y="79"/>
                </a:lnTo>
                <a:lnTo>
                  <a:pt x="316" y="78"/>
                </a:lnTo>
                <a:lnTo>
                  <a:pt x="317" y="78"/>
                </a:lnTo>
                <a:lnTo>
                  <a:pt x="318" y="77"/>
                </a:lnTo>
                <a:lnTo>
                  <a:pt x="320" y="76"/>
                </a:lnTo>
                <a:lnTo>
                  <a:pt x="321" y="76"/>
                </a:lnTo>
                <a:lnTo>
                  <a:pt x="322" y="74"/>
                </a:lnTo>
                <a:lnTo>
                  <a:pt x="323" y="74"/>
                </a:lnTo>
                <a:lnTo>
                  <a:pt x="324" y="74"/>
                </a:lnTo>
                <a:lnTo>
                  <a:pt x="326" y="73"/>
                </a:lnTo>
                <a:lnTo>
                  <a:pt x="327" y="73"/>
                </a:lnTo>
                <a:lnTo>
                  <a:pt x="328" y="73"/>
                </a:lnTo>
                <a:lnTo>
                  <a:pt x="329" y="73"/>
                </a:lnTo>
                <a:lnTo>
                  <a:pt x="331" y="73"/>
                </a:lnTo>
                <a:lnTo>
                  <a:pt x="332" y="73"/>
                </a:lnTo>
                <a:lnTo>
                  <a:pt x="333" y="73"/>
                </a:lnTo>
                <a:lnTo>
                  <a:pt x="334" y="73"/>
                </a:lnTo>
                <a:lnTo>
                  <a:pt x="335" y="73"/>
                </a:lnTo>
                <a:lnTo>
                  <a:pt x="337" y="73"/>
                </a:lnTo>
                <a:lnTo>
                  <a:pt x="338" y="73"/>
                </a:lnTo>
                <a:lnTo>
                  <a:pt x="339" y="73"/>
                </a:lnTo>
                <a:lnTo>
                  <a:pt x="340" y="74"/>
                </a:lnTo>
                <a:lnTo>
                  <a:pt x="341" y="74"/>
                </a:lnTo>
                <a:lnTo>
                  <a:pt x="343" y="74"/>
                </a:lnTo>
                <a:lnTo>
                  <a:pt x="344" y="74"/>
                </a:lnTo>
                <a:lnTo>
                  <a:pt x="345" y="74"/>
                </a:lnTo>
                <a:lnTo>
                  <a:pt x="346" y="74"/>
                </a:lnTo>
                <a:lnTo>
                  <a:pt x="348" y="74"/>
                </a:lnTo>
                <a:lnTo>
                  <a:pt x="349" y="74"/>
                </a:lnTo>
                <a:lnTo>
                  <a:pt x="350" y="73"/>
                </a:lnTo>
                <a:lnTo>
                  <a:pt x="351" y="73"/>
                </a:lnTo>
                <a:lnTo>
                  <a:pt x="352" y="73"/>
                </a:lnTo>
                <a:lnTo>
                  <a:pt x="354" y="73"/>
                </a:lnTo>
                <a:lnTo>
                  <a:pt x="355" y="73"/>
                </a:lnTo>
                <a:lnTo>
                  <a:pt x="356" y="72"/>
                </a:lnTo>
                <a:lnTo>
                  <a:pt x="357" y="72"/>
                </a:lnTo>
                <a:lnTo>
                  <a:pt x="359" y="72"/>
                </a:lnTo>
                <a:lnTo>
                  <a:pt x="360" y="72"/>
                </a:lnTo>
                <a:lnTo>
                  <a:pt x="361" y="71"/>
                </a:lnTo>
                <a:lnTo>
                  <a:pt x="362" y="71"/>
                </a:lnTo>
                <a:lnTo>
                  <a:pt x="363" y="71"/>
                </a:lnTo>
                <a:lnTo>
                  <a:pt x="365" y="71"/>
                </a:lnTo>
                <a:lnTo>
                  <a:pt x="366" y="71"/>
                </a:lnTo>
                <a:lnTo>
                  <a:pt x="367" y="71"/>
                </a:lnTo>
                <a:lnTo>
                  <a:pt x="368" y="71"/>
                </a:lnTo>
                <a:lnTo>
                  <a:pt x="370" y="71"/>
                </a:lnTo>
                <a:lnTo>
                  <a:pt x="371" y="72"/>
                </a:lnTo>
                <a:lnTo>
                  <a:pt x="372" y="72"/>
                </a:lnTo>
                <a:lnTo>
                  <a:pt x="373" y="72"/>
                </a:lnTo>
                <a:lnTo>
                  <a:pt x="374" y="72"/>
                </a:lnTo>
                <a:lnTo>
                  <a:pt x="376" y="72"/>
                </a:lnTo>
                <a:lnTo>
                  <a:pt x="377" y="73"/>
                </a:lnTo>
                <a:lnTo>
                  <a:pt x="378" y="73"/>
                </a:lnTo>
                <a:lnTo>
                  <a:pt x="379" y="73"/>
                </a:lnTo>
                <a:lnTo>
                  <a:pt x="381" y="73"/>
                </a:lnTo>
                <a:lnTo>
                  <a:pt x="382" y="74"/>
                </a:lnTo>
                <a:lnTo>
                  <a:pt x="383" y="74"/>
                </a:lnTo>
                <a:lnTo>
                  <a:pt x="384" y="74"/>
                </a:lnTo>
                <a:lnTo>
                  <a:pt x="385" y="74"/>
                </a:lnTo>
                <a:lnTo>
                  <a:pt x="387" y="76"/>
                </a:lnTo>
                <a:lnTo>
                  <a:pt x="388" y="76"/>
                </a:lnTo>
                <a:lnTo>
                  <a:pt x="389" y="76"/>
                </a:lnTo>
                <a:lnTo>
                  <a:pt x="390" y="76"/>
                </a:lnTo>
                <a:lnTo>
                  <a:pt x="392" y="77"/>
                </a:lnTo>
                <a:lnTo>
                  <a:pt x="393" y="77"/>
                </a:lnTo>
                <a:lnTo>
                  <a:pt x="394" y="77"/>
                </a:lnTo>
                <a:lnTo>
                  <a:pt x="395" y="77"/>
                </a:lnTo>
                <a:lnTo>
                  <a:pt x="396" y="78"/>
                </a:lnTo>
                <a:lnTo>
                  <a:pt x="398" y="78"/>
                </a:lnTo>
                <a:lnTo>
                  <a:pt x="399" y="78"/>
                </a:lnTo>
                <a:lnTo>
                  <a:pt x="400" y="78"/>
                </a:lnTo>
                <a:lnTo>
                  <a:pt x="401" y="78"/>
                </a:lnTo>
                <a:lnTo>
                  <a:pt x="402" y="78"/>
                </a:lnTo>
                <a:lnTo>
                  <a:pt x="404" y="78"/>
                </a:lnTo>
                <a:lnTo>
                  <a:pt x="405" y="78"/>
                </a:lnTo>
                <a:lnTo>
                  <a:pt x="406" y="78"/>
                </a:lnTo>
                <a:lnTo>
                  <a:pt x="407" y="78"/>
                </a:lnTo>
                <a:lnTo>
                  <a:pt x="409" y="77"/>
                </a:lnTo>
                <a:lnTo>
                  <a:pt x="410" y="77"/>
                </a:lnTo>
                <a:lnTo>
                  <a:pt x="411" y="77"/>
                </a:lnTo>
                <a:lnTo>
                  <a:pt x="412" y="76"/>
                </a:lnTo>
                <a:lnTo>
                  <a:pt x="413" y="76"/>
                </a:lnTo>
                <a:lnTo>
                  <a:pt x="415" y="74"/>
                </a:lnTo>
                <a:lnTo>
                  <a:pt x="416" y="74"/>
                </a:lnTo>
                <a:lnTo>
                  <a:pt x="417" y="73"/>
                </a:lnTo>
                <a:lnTo>
                  <a:pt x="418" y="73"/>
                </a:lnTo>
                <a:lnTo>
                  <a:pt x="420" y="72"/>
                </a:lnTo>
                <a:lnTo>
                  <a:pt x="421" y="72"/>
                </a:lnTo>
                <a:lnTo>
                  <a:pt x="422" y="72"/>
                </a:lnTo>
                <a:lnTo>
                  <a:pt x="423" y="71"/>
                </a:lnTo>
                <a:lnTo>
                  <a:pt x="424" y="71"/>
                </a:lnTo>
                <a:lnTo>
                  <a:pt x="426" y="71"/>
                </a:lnTo>
                <a:lnTo>
                  <a:pt x="427" y="71"/>
                </a:lnTo>
                <a:lnTo>
                  <a:pt x="428" y="71"/>
                </a:lnTo>
                <a:lnTo>
                  <a:pt x="429" y="71"/>
                </a:lnTo>
                <a:lnTo>
                  <a:pt x="431" y="71"/>
                </a:lnTo>
                <a:lnTo>
                  <a:pt x="432" y="71"/>
                </a:lnTo>
                <a:lnTo>
                  <a:pt x="433" y="71"/>
                </a:lnTo>
                <a:lnTo>
                  <a:pt x="434" y="71"/>
                </a:lnTo>
                <a:lnTo>
                  <a:pt x="435" y="72"/>
                </a:lnTo>
                <a:lnTo>
                  <a:pt x="437" y="72"/>
                </a:lnTo>
                <a:lnTo>
                  <a:pt x="438" y="72"/>
                </a:lnTo>
                <a:lnTo>
                  <a:pt x="439" y="73"/>
                </a:lnTo>
                <a:lnTo>
                  <a:pt x="440" y="74"/>
                </a:lnTo>
                <a:lnTo>
                  <a:pt x="442" y="74"/>
                </a:lnTo>
                <a:lnTo>
                  <a:pt x="443" y="76"/>
                </a:lnTo>
                <a:lnTo>
                  <a:pt x="444" y="76"/>
                </a:lnTo>
                <a:lnTo>
                  <a:pt x="445" y="77"/>
                </a:lnTo>
                <a:lnTo>
                  <a:pt x="446" y="78"/>
                </a:lnTo>
                <a:lnTo>
                  <a:pt x="448" y="78"/>
                </a:lnTo>
                <a:lnTo>
                  <a:pt x="449" y="79"/>
                </a:lnTo>
                <a:lnTo>
                  <a:pt x="450" y="81"/>
                </a:lnTo>
                <a:lnTo>
                  <a:pt x="451" y="82"/>
                </a:lnTo>
                <a:lnTo>
                  <a:pt x="452" y="82"/>
                </a:lnTo>
                <a:lnTo>
                  <a:pt x="454" y="83"/>
                </a:lnTo>
                <a:lnTo>
                  <a:pt x="455" y="84"/>
                </a:lnTo>
                <a:lnTo>
                  <a:pt x="456" y="85"/>
                </a:lnTo>
                <a:lnTo>
                  <a:pt x="457" y="87"/>
                </a:lnTo>
                <a:lnTo>
                  <a:pt x="459" y="88"/>
                </a:lnTo>
                <a:lnTo>
                  <a:pt x="460" y="88"/>
                </a:lnTo>
                <a:lnTo>
                  <a:pt x="461" y="89"/>
                </a:lnTo>
                <a:lnTo>
                  <a:pt x="462" y="90"/>
                </a:lnTo>
                <a:lnTo>
                  <a:pt x="463" y="92"/>
                </a:lnTo>
                <a:lnTo>
                  <a:pt x="465" y="92"/>
                </a:lnTo>
                <a:lnTo>
                  <a:pt x="466" y="92"/>
                </a:lnTo>
                <a:lnTo>
                  <a:pt x="467" y="92"/>
                </a:lnTo>
                <a:lnTo>
                  <a:pt x="468" y="93"/>
                </a:lnTo>
                <a:lnTo>
                  <a:pt x="470" y="93"/>
                </a:lnTo>
                <a:lnTo>
                  <a:pt x="471" y="93"/>
                </a:lnTo>
                <a:lnTo>
                  <a:pt x="472" y="94"/>
                </a:lnTo>
                <a:lnTo>
                  <a:pt x="473" y="94"/>
                </a:lnTo>
                <a:lnTo>
                  <a:pt x="474" y="94"/>
                </a:lnTo>
                <a:lnTo>
                  <a:pt x="476" y="94"/>
                </a:lnTo>
                <a:lnTo>
                  <a:pt x="477" y="94"/>
                </a:lnTo>
                <a:lnTo>
                  <a:pt x="478" y="94"/>
                </a:lnTo>
                <a:lnTo>
                  <a:pt x="479" y="94"/>
                </a:lnTo>
                <a:lnTo>
                  <a:pt x="481" y="94"/>
                </a:lnTo>
                <a:lnTo>
                  <a:pt x="482" y="94"/>
                </a:lnTo>
                <a:lnTo>
                  <a:pt x="483" y="94"/>
                </a:lnTo>
                <a:lnTo>
                  <a:pt x="484" y="94"/>
                </a:lnTo>
                <a:lnTo>
                  <a:pt x="485" y="94"/>
                </a:lnTo>
                <a:lnTo>
                  <a:pt x="487" y="95"/>
                </a:lnTo>
                <a:lnTo>
                  <a:pt x="488" y="95"/>
                </a:lnTo>
                <a:lnTo>
                  <a:pt x="489" y="95"/>
                </a:lnTo>
                <a:lnTo>
                  <a:pt x="490" y="95"/>
                </a:lnTo>
                <a:lnTo>
                  <a:pt x="492" y="96"/>
                </a:lnTo>
                <a:lnTo>
                  <a:pt x="493" y="96"/>
                </a:lnTo>
                <a:lnTo>
                  <a:pt x="494" y="98"/>
                </a:lnTo>
                <a:lnTo>
                  <a:pt x="495" y="98"/>
                </a:lnTo>
                <a:lnTo>
                  <a:pt x="496" y="98"/>
                </a:lnTo>
                <a:lnTo>
                  <a:pt x="498" y="99"/>
                </a:lnTo>
                <a:lnTo>
                  <a:pt x="499" y="99"/>
                </a:lnTo>
                <a:lnTo>
                  <a:pt x="500" y="100"/>
                </a:lnTo>
                <a:lnTo>
                  <a:pt x="501" y="100"/>
                </a:lnTo>
                <a:lnTo>
                  <a:pt x="503" y="100"/>
                </a:lnTo>
                <a:lnTo>
                  <a:pt x="504" y="101"/>
                </a:lnTo>
                <a:lnTo>
                  <a:pt x="505" y="101"/>
                </a:lnTo>
                <a:lnTo>
                  <a:pt x="506" y="102"/>
                </a:lnTo>
                <a:lnTo>
                  <a:pt x="507" y="102"/>
                </a:lnTo>
                <a:lnTo>
                  <a:pt x="509" y="102"/>
                </a:lnTo>
                <a:lnTo>
                  <a:pt x="510" y="102"/>
                </a:lnTo>
                <a:lnTo>
                  <a:pt x="511" y="104"/>
                </a:lnTo>
                <a:lnTo>
                  <a:pt x="512" y="104"/>
                </a:lnTo>
                <a:lnTo>
                  <a:pt x="513" y="104"/>
                </a:lnTo>
                <a:lnTo>
                  <a:pt x="515" y="104"/>
                </a:lnTo>
                <a:lnTo>
                  <a:pt x="516" y="105"/>
                </a:lnTo>
                <a:lnTo>
                  <a:pt x="517" y="105"/>
                </a:lnTo>
                <a:lnTo>
                  <a:pt x="518" y="105"/>
                </a:lnTo>
                <a:lnTo>
                  <a:pt x="520" y="106"/>
                </a:lnTo>
                <a:lnTo>
                  <a:pt x="521" y="106"/>
                </a:lnTo>
                <a:lnTo>
                  <a:pt x="522" y="106"/>
                </a:lnTo>
                <a:lnTo>
                  <a:pt x="523" y="106"/>
                </a:lnTo>
                <a:lnTo>
                  <a:pt x="524" y="107"/>
                </a:lnTo>
                <a:lnTo>
                  <a:pt x="526" y="107"/>
                </a:lnTo>
                <a:lnTo>
                  <a:pt x="527" y="107"/>
                </a:lnTo>
                <a:lnTo>
                  <a:pt x="528" y="107"/>
                </a:lnTo>
                <a:lnTo>
                  <a:pt x="529" y="107"/>
                </a:lnTo>
                <a:lnTo>
                  <a:pt x="531" y="107"/>
                </a:lnTo>
                <a:lnTo>
                  <a:pt x="532" y="107"/>
                </a:lnTo>
                <a:lnTo>
                  <a:pt x="533" y="107"/>
                </a:lnTo>
                <a:lnTo>
                  <a:pt x="534" y="107"/>
                </a:lnTo>
                <a:lnTo>
                  <a:pt x="535" y="107"/>
                </a:lnTo>
                <a:lnTo>
                  <a:pt x="537" y="107"/>
                </a:lnTo>
                <a:lnTo>
                  <a:pt x="538" y="107"/>
                </a:lnTo>
                <a:lnTo>
                  <a:pt x="539" y="107"/>
                </a:lnTo>
                <a:lnTo>
                  <a:pt x="540" y="107"/>
                </a:lnTo>
                <a:lnTo>
                  <a:pt x="542" y="107"/>
                </a:lnTo>
                <a:lnTo>
                  <a:pt x="543" y="107"/>
                </a:lnTo>
                <a:lnTo>
                  <a:pt x="544" y="107"/>
                </a:lnTo>
                <a:lnTo>
                  <a:pt x="545" y="109"/>
                </a:lnTo>
                <a:lnTo>
                  <a:pt x="546" y="109"/>
                </a:lnTo>
                <a:lnTo>
                  <a:pt x="548" y="109"/>
                </a:lnTo>
                <a:lnTo>
                  <a:pt x="549" y="109"/>
                </a:lnTo>
                <a:lnTo>
                  <a:pt x="550" y="109"/>
                </a:lnTo>
                <a:lnTo>
                  <a:pt x="551" y="109"/>
                </a:lnTo>
                <a:lnTo>
                  <a:pt x="553" y="109"/>
                </a:lnTo>
                <a:lnTo>
                  <a:pt x="554" y="109"/>
                </a:lnTo>
                <a:lnTo>
                  <a:pt x="555" y="110"/>
                </a:lnTo>
                <a:lnTo>
                  <a:pt x="556" y="110"/>
                </a:lnTo>
                <a:lnTo>
                  <a:pt x="557" y="110"/>
                </a:lnTo>
                <a:lnTo>
                  <a:pt x="559" y="110"/>
                </a:lnTo>
                <a:lnTo>
                  <a:pt x="560" y="109"/>
                </a:lnTo>
                <a:lnTo>
                  <a:pt x="561" y="109"/>
                </a:lnTo>
                <a:lnTo>
                  <a:pt x="562" y="109"/>
                </a:lnTo>
                <a:lnTo>
                  <a:pt x="563" y="109"/>
                </a:lnTo>
                <a:lnTo>
                  <a:pt x="565" y="109"/>
                </a:lnTo>
                <a:lnTo>
                  <a:pt x="566" y="109"/>
                </a:lnTo>
                <a:lnTo>
                  <a:pt x="567" y="109"/>
                </a:lnTo>
                <a:lnTo>
                  <a:pt x="568" y="109"/>
                </a:lnTo>
                <a:lnTo>
                  <a:pt x="570" y="109"/>
                </a:lnTo>
                <a:lnTo>
                  <a:pt x="571" y="109"/>
                </a:lnTo>
                <a:lnTo>
                  <a:pt x="572" y="110"/>
                </a:lnTo>
                <a:lnTo>
                  <a:pt x="573" y="110"/>
                </a:lnTo>
                <a:lnTo>
                  <a:pt x="574" y="110"/>
                </a:lnTo>
                <a:lnTo>
                  <a:pt x="576" y="111"/>
                </a:lnTo>
                <a:lnTo>
                  <a:pt x="577" y="111"/>
                </a:lnTo>
                <a:lnTo>
                  <a:pt x="578" y="111"/>
                </a:lnTo>
                <a:lnTo>
                  <a:pt x="579" y="112"/>
                </a:lnTo>
                <a:lnTo>
                  <a:pt x="581" y="112"/>
                </a:lnTo>
                <a:lnTo>
                  <a:pt x="582" y="112"/>
                </a:lnTo>
                <a:lnTo>
                  <a:pt x="583" y="113"/>
                </a:lnTo>
                <a:lnTo>
                  <a:pt x="584" y="113"/>
                </a:lnTo>
                <a:lnTo>
                  <a:pt x="585" y="113"/>
                </a:lnTo>
                <a:lnTo>
                  <a:pt x="587" y="113"/>
                </a:lnTo>
                <a:lnTo>
                  <a:pt x="588" y="113"/>
                </a:lnTo>
                <a:lnTo>
                  <a:pt x="589" y="112"/>
                </a:lnTo>
                <a:lnTo>
                  <a:pt x="590" y="112"/>
                </a:lnTo>
                <a:lnTo>
                  <a:pt x="592" y="112"/>
                </a:lnTo>
                <a:lnTo>
                  <a:pt x="593" y="111"/>
                </a:lnTo>
                <a:lnTo>
                  <a:pt x="594" y="111"/>
                </a:lnTo>
                <a:lnTo>
                  <a:pt x="595" y="110"/>
                </a:lnTo>
                <a:lnTo>
                  <a:pt x="596" y="110"/>
                </a:lnTo>
                <a:lnTo>
                  <a:pt x="598" y="109"/>
                </a:lnTo>
                <a:lnTo>
                  <a:pt x="599" y="109"/>
                </a:lnTo>
                <a:lnTo>
                  <a:pt x="600" y="107"/>
                </a:lnTo>
                <a:lnTo>
                  <a:pt x="601" y="107"/>
                </a:lnTo>
                <a:lnTo>
                  <a:pt x="603" y="106"/>
                </a:lnTo>
                <a:lnTo>
                  <a:pt x="604" y="106"/>
                </a:lnTo>
                <a:lnTo>
                  <a:pt x="605" y="106"/>
                </a:lnTo>
                <a:lnTo>
                  <a:pt x="606" y="105"/>
                </a:lnTo>
                <a:lnTo>
                  <a:pt x="607" y="105"/>
                </a:lnTo>
                <a:lnTo>
                  <a:pt x="609" y="105"/>
                </a:lnTo>
                <a:lnTo>
                  <a:pt x="610" y="105"/>
                </a:lnTo>
                <a:lnTo>
                  <a:pt x="611" y="105"/>
                </a:lnTo>
                <a:lnTo>
                  <a:pt x="612" y="105"/>
                </a:lnTo>
                <a:lnTo>
                  <a:pt x="614" y="104"/>
                </a:lnTo>
                <a:lnTo>
                  <a:pt x="615" y="104"/>
                </a:lnTo>
                <a:lnTo>
                  <a:pt x="616" y="104"/>
                </a:lnTo>
                <a:lnTo>
                  <a:pt x="617" y="104"/>
                </a:lnTo>
                <a:lnTo>
                  <a:pt x="618" y="104"/>
                </a:lnTo>
                <a:lnTo>
                  <a:pt x="620" y="102"/>
                </a:lnTo>
                <a:lnTo>
                  <a:pt x="621" y="102"/>
                </a:lnTo>
                <a:lnTo>
                  <a:pt x="622" y="102"/>
                </a:lnTo>
                <a:lnTo>
                  <a:pt x="623" y="102"/>
                </a:lnTo>
                <a:lnTo>
                  <a:pt x="624" y="102"/>
                </a:lnTo>
                <a:lnTo>
                  <a:pt x="626" y="101"/>
                </a:lnTo>
                <a:lnTo>
                  <a:pt x="627" y="101"/>
                </a:lnTo>
                <a:lnTo>
                  <a:pt x="628" y="101"/>
                </a:lnTo>
                <a:lnTo>
                  <a:pt x="629" y="101"/>
                </a:lnTo>
                <a:lnTo>
                  <a:pt x="631" y="101"/>
                </a:lnTo>
                <a:lnTo>
                  <a:pt x="632" y="101"/>
                </a:lnTo>
                <a:lnTo>
                  <a:pt x="633" y="101"/>
                </a:lnTo>
                <a:lnTo>
                  <a:pt x="634" y="101"/>
                </a:lnTo>
                <a:lnTo>
                  <a:pt x="635" y="102"/>
                </a:lnTo>
                <a:lnTo>
                  <a:pt x="637" y="102"/>
                </a:lnTo>
                <a:lnTo>
                  <a:pt x="638" y="102"/>
                </a:lnTo>
                <a:lnTo>
                  <a:pt x="639" y="102"/>
                </a:lnTo>
                <a:lnTo>
                  <a:pt x="640" y="104"/>
                </a:lnTo>
                <a:lnTo>
                  <a:pt x="642" y="104"/>
                </a:lnTo>
                <a:lnTo>
                  <a:pt x="643" y="104"/>
                </a:lnTo>
                <a:lnTo>
                  <a:pt x="644" y="105"/>
                </a:lnTo>
                <a:lnTo>
                  <a:pt x="645" y="105"/>
                </a:lnTo>
                <a:lnTo>
                  <a:pt x="646" y="105"/>
                </a:lnTo>
                <a:lnTo>
                  <a:pt x="648" y="105"/>
                </a:lnTo>
                <a:lnTo>
                  <a:pt x="649" y="105"/>
                </a:lnTo>
                <a:lnTo>
                  <a:pt x="650" y="105"/>
                </a:lnTo>
                <a:lnTo>
                  <a:pt x="651" y="105"/>
                </a:lnTo>
                <a:lnTo>
                  <a:pt x="653" y="105"/>
                </a:lnTo>
                <a:lnTo>
                  <a:pt x="654" y="104"/>
                </a:lnTo>
                <a:lnTo>
                  <a:pt x="655" y="104"/>
                </a:lnTo>
                <a:lnTo>
                  <a:pt x="656" y="104"/>
                </a:lnTo>
                <a:lnTo>
                  <a:pt x="657" y="102"/>
                </a:lnTo>
                <a:lnTo>
                  <a:pt x="659" y="102"/>
                </a:lnTo>
                <a:lnTo>
                  <a:pt x="660" y="101"/>
                </a:lnTo>
                <a:lnTo>
                  <a:pt x="661" y="101"/>
                </a:lnTo>
                <a:lnTo>
                  <a:pt x="662" y="100"/>
                </a:lnTo>
                <a:lnTo>
                  <a:pt x="664" y="99"/>
                </a:lnTo>
                <a:lnTo>
                  <a:pt x="665" y="99"/>
                </a:lnTo>
                <a:lnTo>
                  <a:pt x="666" y="99"/>
                </a:lnTo>
                <a:lnTo>
                  <a:pt x="667" y="98"/>
                </a:lnTo>
                <a:lnTo>
                  <a:pt x="668" y="98"/>
                </a:lnTo>
                <a:lnTo>
                  <a:pt x="670" y="96"/>
                </a:lnTo>
                <a:lnTo>
                  <a:pt x="671" y="96"/>
                </a:lnTo>
                <a:lnTo>
                  <a:pt x="672" y="96"/>
                </a:lnTo>
              </a:path>
            </a:pathLst>
          </a:custGeom>
          <a:noFill/>
          <a:ln w="25400">
            <a:solidFill>
              <a:srgbClr val="008000"/>
            </a:solidFill>
            <a:prstDash val="solid"/>
            <a:round/>
            <a:headEnd/>
            <a:tailEnd/>
          </a:ln>
        </p:spPr>
        <p:txBody>
          <a:bodyPr/>
          <a:lstStyle/>
          <a:p>
            <a:endParaRPr lang="zh-CN" altLang="en-US"/>
          </a:p>
        </p:txBody>
      </p:sp>
      <p:sp>
        <p:nvSpPr>
          <p:cNvPr id="1302079" name="Rectangle 575"/>
          <p:cNvSpPr>
            <a:spLocks noChangeArrowheads="1"/>
          </p:cNvSpPr>
          <p:nvPr/>
        </p:nvSpPr>
        <p:spPr bwMode="auto">
          <a:xfrm>
            <a:off x="5486400" y="3155950"/>
            <a:ext cx="193675" cy="182563"/>
          </a:xfrm>
          <a:prstGeom prst="rect">
            <a:avLst/>
          </a:prstGeom>
          <a:noFill/>
          <a:ln w="25400">
            <a:noFill/>
            <a:miter lim="800000"/>
            <a:headEnd/>
            <a:tailEnd/>
          </a:ln>
        </p:spPr>
        <p:txBody>
          <a:bodyPr wrap="none" lIns="0" tIns="0" rIns="0" bIns="0">
            <a:spAutoFit/>
          </a:bodyPr>
          <a:lstStyle/>
          <a:p>
            <a:r>
              <a:rPr kumimoji="1" lang="en-US" altLang="zh-CN" sz="1200"/>
              <a:t>C4</a:t>
            </a:r>
            <a:endParaRPr kumimoji="1" lang="en-US" altLang="zh-CN" sz="1200">
              <a:latin typeface="Times New Roman" pitchFamily="18" charset="0"/>
            </a:endParaRPr>
          </a:p>
        </p:txBody>
      </p:sp>
      <p:sp>
        <p:nvSpPr>
          <p:cNvPr id="1302080" name="Rectangle 576"/>
          <p:cNvSpPr>
            <a:spLocks noChangeArrowheads="1"/>
          </p:cNvSpPr>
          <p:nvPr/>
        </p:nvSpPr>
        <p:spPr bwMode="auto">
          <a:xfrm>
            <a:off x="6113463" y="3149600"/>
            <a:ext cx="138112" cy="30163"/>
          </a:xfrm>
          <a:prstGeom prst="rect">
            <a:avLst/>
          </a:prstGeom>
          <a:noFill/>
          <a:ln w="25400">
            <a:noFill/>
            <a:miter lim="800000"/>
            <a:headEnd/>
            <a:tailEnd/>
          </a:ln>
        </p:spPr>
        <p:txBody>
          <a:bodyPr wrap="none" lIns="0" tIns="0" rIns="0" bIns="0">
            <a:spAutoFit/>
          </a:bodyPr>
          <a:lstStyle/>
          <a:p>
            <a:r>
              <a:rPr kumimoji="1" lang="en-US" altLang="zh-CN" sz="200">
                <a:latin typeface="Small Fonts" charset="0"/>
              </a:rPr>
              <a:t>Electrode: C4</a:t>
            </a:r>
            <a:endParaRPr kumimoji="1" lang="en-US" altLang="zh-CN" sz="2400">
              <a:latin typeface="Times New Roman" pitchFamily="18" charset="0"/>
            </a:endParaRPr>
          </a:p>
        </p:txBody>
      </p:sp>
      <p:sp>
        <p:nvSpPr>
          <p:cNvPr id="1302081" name="Line 577"/>
          <p:cNvSpPr>
            <a:spLocks noChangeShapeType="1"/>
          </p:cNvSpPr>
          <p:nvPr/>
        </p:nvSpPr>
        <p:spPr bwMode="auto">
          <a:xfrm>
            <a:off x="1055688" y="4064000"/>
            <a:ext cx="1012825" cy="1588"/>
          </a:xfrm>
          <a:prstGeom prst="line">
            <a:avLst/>
          </a:prstGeom>
          <a:noFill/>
          <a:ln w="25400">
            <a:solidFill>
              <a:srgbClr val="400040"/>
            </a:solidFill>
            <a:round/>
            <a:headEnd/>
            <a:tailEnd/>
          </a:ln>
        </p:spPr>
        <p:txBody>
          <a:bodyPr/>
          <a:lstStyle/>
          <a:p>
            <a:endParaRPr lang="zh-CN" altLang="en-US"/>
          </a:p>
        </p:txBody>
      </p:sp>
      <p:sp>
        <p:nvSpPr>
          <p:cNvPr id="1302082" name="Line 578"/>
          <p:cNvSpPr>
            <a:spLocks noChangeShapeType="1"/>
          </p:cNvSpPr>
          <p:nvPr/>
        </p:nvSpPr>
        <p:spPr bwMode="auto">
          <a:xfrm>
            <a:off x="1155700" y="3881438"/>
            <a:ext cx="1588" cy="546100"/>
          </a:xfrm>
          <a:prstGeom prst="line">
            <a:avLst/>
          </a:prstGeom>
          <a:noFill/>
          <a:ln w="25400">
            <a:solidFill>
              <a:srgbClr val="400040"/>
            </a:solidFill>
            <a:round/>
            <a:headEnd/>
            <a:tailEnd/>
          </a:ln>
        </p:spPr>
        <p:txBody>
          <a:bodyPr/>
          <a:lstStyle/>
          <a:p>
            <a:endParaRPr lang="zh-CN" altLang="en-US"/>
          </a:p>
        </p:txBody>
      </p:sp>
      <p:sp>
        <p:nvSpPr>
          <p:cNvPr id="1302083" name="Rectangle 579"/>
          <p:cNvSpPr>
            <a:spLocks noChangeArrowheads="1"/>
          </p:cNvSpPr>
          <p:nvPr/>
        </p:nvSpPr>
        <p:spPr bwMode="auto">
          <a:xfrm>
            <a:off x="1581150" y="4486275"/>
            <a:ext cx="50800" cy="46038"/>
          </a:xfrm>
          <a:prstGeom prst="rect">
            <a:avLst/>
          </a:prstGeom>
          <a:noFill/>
          <a:ln w="25400">
            <a:noFill/>
            <a:miter lim="800000"/>
            <a:headEnd/>
            <a:tailEnd/>
          </a:ln>
        </p:spPr>
        <p:txBody>
          <a:bodyPr wrap="none" lIns="0" tIns="0" rIns="0" bIns="0">
            <a:spAutoFit/>
          </a:bodyPr>
          <a:lstStyle/>
          <a:p>
            <a:r>
              <a:rPr kumimoji="1" lang="en-US" altLang="zh-CN" sz="300"/>
              <a:t>ms</a:t>
            </a:r>
            <a:endParaRPr kumimoji="1" lang="en-US" altLang="zh-CN" sz="2400">
              <a:latin typeface="Times New Roman" pitchFamily="18" charset="0"/>
            </a:endParaRPr>
          </a:p>
        </p:txBody>
      </p:sp>
      <p:sp>
        <p:nvSpPr>
          <p:cNvPr id="1302084" name="Line 580"/>
          <p:cNvSpPr>
            <a:spLocks noChangeShapeType="1"/>
          </p:cNvSpPr>
          <p:nvPr/>
        </p:nvSpPr>
        <p:spPr bwMode="auto">
          <a:xfrm flipV="1">
            <a:off x="1055688" y="4044950"/>
            <a:ext cx="1587" cy="36513"/>
          </a:xfrm>
          <a:prstGeom prst="line">
            <a:avLst/>
          </a:prstGeom>
          <a:noFill/>
          <a:ln w="25400">
            <a:solidFill>
              <a:srgbClr val="400040"/>
            </a:solidFill>
            <a:round/>
            <a:headEnd/>
            <a:tailEnd/>
          </a:ln>
        </p:spPr>
        <p:txBody>
          <a:bodyPr/>
          <a:lstStyle/>
          <a:p>
            <a:endParaRPr lang="zh-CN" altLang="en-US"/>
          </a:p>
        </p:txBody>
      </p:sp>
      <p:sp>
        <p:nvSpPr>
          <p:cNvPr id="1302085" name="Rectangle 581"/>
          <p:cNvSpPr>
            <a:spLocks noChangeArrowheads="1"/>
          </p:cNvSpPr>
          <p:nvPr/>
        </p:nvSpPr>
        <p:spPr bwMode="auto">
          <a:xfrm>
            <a:off x="1012825" y="4083050"/>
            <a:ext cx="106363" cy="46038"/>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2086" name="Line 582"/>
          <p:cNvSpPr>
            <a:spLocks noChangeShapeType="1"/>
          </p:cNvSpPr>
          <p:nvPr/>
        </p:nvSpPr>
        <p:spPr bwMode="auto">
          <a:xfrm flipV="1">
            <a:off x="1155700" y="4044950"/>
            <a:ext cx="1588" cy="36513"/>
          </a:xfrm>
          <a:prstGeom prst="line">
            <a:avLst/>
          </a:prstGeom>
          <a:noFill/>
          <a:ln w="25400">
            <a:solidFill>
              <a:srgbClr val="400040"/>
            </a:solidFill>
            <a:round/>
            <a:headEnd/>
            <a:tailEnd/>
          </a:ln>
        </p:spPr>
        <p:txBody>
          <a:bodyPr/>
          <a:lstStyle/>
          <a:p>
            <a:endParaRPr lang="zh-CN" altLang="en-US"/>
          </a:p>
        </p:txBody>
      </p:sp>
      <p:sp>
        <p:nvSpPr>
          <p:cNvPr id="1302087" name="Rectangle 583"/>
          <p:cNvSpPr>
            <a:spLocks noChangeArrowheads="1"/>
          </p:cNvSpPr>
          <p:nvPr/>
        </p:nvSpPr>
        <p:spPr bwMode="auto">
          <a:xfrm>
            <a:off x="1136650" y="4083050"/>
            <a:ext cx="52388" cy="46038"/>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2088" name="Line 584"/>
          <p:cNvSpPr>
            <a:spLocks noChangeShapeType="1"/>
          </p:cNvSpPr>
          <p:nvPr/>
        </p:nvSpPr>
        <p:spPr bwMode="auto">
          <a:xfrm flipV="1">
            <a:off x="1257300" y="4044950"/>
            <a:ext cx="1588" cy="36513"/>
          </a:xfrm>
          <a:prstGeom prst="line">
            <a:avLst/>
          </a:prstGeom>
          <a:noFill/>
          <a:ln w="25400">
            <a:solidFill>
              <a:srgbClr val="400040"/>
            </a:solidFill>
            <a:round/>
            <a:headEnd/>
            <a:tailEnd/>
          </a:ln>
        </p:spPr>
        <p:txBody>
          <a:bodyPr/>
          <a:lstStyle/>
          <a:p>
            <a:endParaRPr lang="zh-CN" altLang="en-US"/>
          </a:p>
        </p:txBody>
      </p:sp>
      <p:sp>
        <p:nvSpPr>
          <p:cNvPr id="1302089" name="Rectangle 585"/>
          <p:cNvSpPr>
            <a:spLocks noChangeArrowheads="1"/>
          </p:cNvSpPr>
          <p:nvPr/>
        </p:nvSpPr>
        <p:spPr bwMode="auto">
          <a:xfrm>
            <a:off x="1220788" y="4083050"/>
            <a:ext cx="93662" cy="46038"/>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2090" name="Line 586"/>
          <p:cNvSpPr>
            <a:spLocks noChangeShapeType="1"/>
          </p:cNvSpPr>
          <p:nvPr/>
        </p:nvSpPr>
        <p:spPr bwMode="auto">
          <a:xfrm flipV="1">
            <a:off x="1358900" y="4044950"/>
            <a:ext cx="1588" cy="36513"/>
          </a:xfrm>
          <a:prstGeom prst="line">
            <a:avLst/>
          </a:prstGeom>
          <a:noFill/>
          <a:ln w="25400">
            <a:solidFill>
              <a:srgbClr val="400040"/>
            </a:solidFill>
            <a:round/>
            <a:headEnd/>
            <a:tailEnd/>
          </a:ln>
        </p:spPr>
        <p:txBody>
          <a:bodyPr/>
          <a:lstStyle/>
          <a:p>
            <a:endParaRPr lang="zh-CN" altLang="en-US"/>
          </a:p>
        </p:txBody>
      </p:sp>
      <p:sp>
        <p:nvSpPr>
          <p:cNvPr id="1302091" name="Rectangle 587"/>
          <p:cNvSpPr>
            <a:spLocks noChangeArrowheads="1"/>
          </p:cNvSpPr>
          <p:nvPr/>
        </p:nvSpPr>
        <p:spPr bwMode="auto">
          <a:xfrm>
            <a:off x="1322388" y="4083050"/>
            <a:ext cx="93662" cy="46038"/>
          </a:xfrm>
          <a:prstGeom prst="rect">
            <a:avLst/>
          </a:prstGeom>
          <a:noFill/>
          <a:ln w="25400">
            <a:noFill/>
            <a:miter lim="800000"/>
            <a:headEnd/>
            <a:tailEnd/>
          </a:ln>
        </p:spPr>
        <p:txBody>
          <a:bodyPr wrap="none" lIns="0" tIns="0" rIns="0" bIns="0">
            <a:spAutoFit/>
          </a:bodyPr>
          <a:lstStyle/>
          <a:p>
            <a:r>
              <a:rPr kumimoji="1" lang="en-US" altLang="zh-CN" sz="300"/>
              <a:t>200.0</a:t>
            </a:r>
            <a:endParaRPr kumimoji="1" lang="en-US" altLang="zh-CN" sz="2400">
              <a:latin typeface="Times New Roman" pitchFamily="18" charset="0"/>
            </a:endParaRPr>
          </a:p>
        </p:txBody>
      </p:sp>
      <p:sp>
        <p:nvSpPr>
          <p:cNvPr id="1302092" name="Line 588"/>
          <p:cNvSpPr>
            <a:spLocks noChangeShapeType="1"/>
          </p:cNvSpPr>
          <p:nvPr/>
        </p:nvSpPr>
        <p:spPr bwMode="auto">
          <a:xfrm flipV="1">
            <a:off x="1460500" y="4044950"/>
            <a:ext cx="1588" cy="36513"/>
          </a:xfrm>
          <a:prstGeom prst="line">
            <a:avLst/>
          </a:prstGeom>
          <a:noFill/>
          <a:ln w="25400">
            <a:solidFill>
              <a:srgbClr val="400040"/>
            </a:solidFill>
            <a:round/>
            <a:headEnd/>
            <a:tailEnd/>
          </a:ln>
        </p:spPr>
        <p:txBody>
          <a:bodyPr/>
          <a:lstStyle/>
          <a:p>
            <a:endParaRPr lang="zh-CN" altLang="en-US"/>
          </a:p>
        </p:txBody>
      </p:sp>
      <p:sp>
        <p:nvSpPr>
          <p:cNvPr id="1302093" name="Rectangle 589"/>
          <p:cNvSpPr>
            <a:spLocks noChangeArrowheads="1"/>
          </p:cNvSpPr>
          <p:nvPr/>
        </p:nvSpPr>
        <p:spPr bwMode="auto">
          <a:xfrm>
            <a:off x="1423988" y="4083050"/>
            <a:ext cx="93662" cy="46038"/>
          </a:xfrm>
          <a:prstGeom prst="rect">
            <a:avLst/>
          </a:prstGeom>
          <a:noFill/>
          <a:ln w="25400">
            <a:noFill/>
            <a:miter lim="800000"/>
            <a:headEnd/>
            <a:tailEnd/>
          </a:ln>
        </p:spPr>
        <p:txBody>
          <a:bodyPr wrap="none" lIns="0" tIns="0" rIns="0" bIns="0">
            <a:spAutoFit/>
          </a:bodyPr>
          <a:lstStyle/>
          <a:p>
            <a:r>
              <a:rPr kumimoji="1" lang="en-US" altLang="zh-CN" sz="300"/>
              <a:t>300.0</a:t>
            </a:r>
            <a:endParaRPr kumimoji="1" lang="en-US" altLang="zh-CN" sz="2400">
              <a:latin typeface="Times New Roman" pitchFamily="18" charset="0"/>
            </a:endParaRPr>
          </a:p>
        </p:txBody>
      </p:sp>
      <p:sp>
        <p:nvSpPr>
          <p:cNvPr id="1302094" name="Line 590"/>
          <p:cNvSpPr>
            <a:spLocks noChangeShapeType="1"/>
          </p:cNvSpPr>
          <p:nvPr/>
        </p:nvSpPr>
        <p:spPr bwMode="auto">
          <a:xfrm flipV="1">
            <a:off x="1563688" y="4044950"/>
            <a:ext cx="1587" cy="36513"/>
          </a:xfrm>
          <a:prstGeom prst="line">
            <a:avLst/>
          </a:prstGeom>
          <a:noFill/>
          <a:ln w="25400">
            <a:solidFill>
              <a:srgbClr val="400040"/>
            </a:solidFill>
            <a:round/>
            <a:headEnd/>
            <a:tailEnd/>
          </a:ln>
        </p:spPr>
        <p:txBody>
          <a:bodyPr/>
          <a:lstStyle/>
          <a:p>
            <a:endParaRPr lang="zh-CN" altLang="en-US"/>
          </a:p>
        </p:txBody>
      </p:sp>
      <p:sp>
        <p:nvSpPr>
          <p:cNvPr id="1302095" name="Rectangle 591"/>
          <p:cNvSpPr>
            <a:spLocks noChangeArrowheads="1"/>
          </p:cNvSpPr>
          <p:nvPr/>
        </p:nvSpPr>
        <p:spPr bwMode="auto">
          <a:xfrm>
            <a:off x="1525588" y="4083050"/>
            <a:ext cx="93662" cy="46038"/>
          </a:xfrm>
          <a:prstGeom prst="rect">
            <a:avLst/>
          </a:prstGeom>
          <a:noFill/>
          <a:ln w="25400">
            <a:noFill/>
            <a:miter lim="800000"/>
            <a:headEnd/>
            <a:tailEnd/>
          </a:ln>
        </p:spPr>
        <p:txBody>
          <a:bodyPr wrap="none" lIns="0" tIns="0" rIns="0" bIns="0">
            <a:spAutoFit/>
          </a:bodyPr>
          <a:lstStyle/>
          <a:p>
            <a:r>
              <a:rPr kumimoji="1" lang="en-US" altLang="zh-CN" sz="300"/>
              <a:t>400.0</a:t>
            </a:r>
            <a:endParaRPr kumimoji="1" lang="en-US" altLang="zh-CN" sz="2400">
              <a:latin typeface="Times New Roman" pitchFamily="18" charset="0"/>
            </a:endParaRPr>
          </a:p>
        </p:txBody>
      </p:sp>
      <p:sp>
        <p:nvSpPr>
          <p:cNvPr id="1302096" name="Line 592"/>
          <p:cNvSpPr>
            <a:spLocks noChangeShapeType="1"/>
          </p:cNvSpPr>
          <p:nvPr/>
        </p:nvSpPr>
        <p:spPr bwMode="auto">
          <a:xfrm flipV="1">
            <a:off x="1663700" y="4044950"/>
            <a:ext cx="1588" cy="36513"/>
          </a:xfrm>
          <a:prstGeom prst="line">
            <a:avLst/>
          </a:prstGeom>
          <a:noFill/>
          <a:ln w="25400">
            <a:solidFill>
              <a:srgbClr val="400040"/>
            </a:solidFill>
            <a:round/>
            <a:headEnd/>
            <a:tailEnd/>
          </a:ln>
        </p:spPr>
        <p:txBody>
          <a:bodyPr/>
          <a:lstStyle/>
          <a:p>
            <a:endParaRPr lang="zh-CN" altLang="en-US"/>
          </a:p>
        </p:txBody>
      </p:sp>
      <p:sp>
        <p:nvSpPr>
          <p:cNvPr id="1302097" name="Rectangle 593"/>
          <p:cNvSpPr>
            <a:spLocks noChangeArrowheads="1"/>
          </p:cNvSpPr>
          <p:nvPr/>
        </p:nvSpPr>
        <p:spPr bwMode="auto">
          <a:xfrm>
            <a:off x="1627188" y="4083050"/>
            <a:ext cx="93662" cy="46038"/>
          </a:xfrm>
          <a:prstGeom prst="rect">
            <a:avLst/>
          </a:prstGeom>
          <a:noFill/>
          <a:ln w="25400">
            <a:noFill/>
            <a:miter lim="800000"/>
            <a:headEnd/>
            <a:tailEnd/>
          </a:ln>
        </p:spPr>
        <p:txBody>
          <a:bodyPr wrap="none" lIns="0" tIns="0" rIns="0" bIns="0">
            <a:spAutoFit/>
          </a:bodyPr>
          <a:lstStyle/>
          <a:p>
            <a:r>
              <a:rPr kumimoji="1" lang="en-US" altLang="zh-CN" sz="300"/>
              <a:t>500.0</a:t>
            </a:r>
            <a:endParaRPr kumimoji="1" lang="en-US" altLang="zh-CN" sz="2400">
              <a:latin typeface="Times New Roman" pitchFamily="18" charset="0"/>
            </a:endParaRPr>
          </a:p>
        </p:txBody>
      </p:sp>
      <p:sp>
        <p:nvSpPr>
          <p:cNvPr id="1302098" name="Line 594"/>
          <p:cNvSpPr>
            <a:spLocks noChangeShapeType="1"/>
          </p:cNvSpPr>
          <p:nvPr/>
        </p:nvSpPr>
        <p:spPr bwMode="auto">
          <a:xfrm flipV="1">
            <a:off x="1765300" y="4044950"/>
            <a:ext cx="1588" cy="36513"/>
          </a:xfrm>
          <a:prstGeom prst="line">
            <a:avLst/>
          </a:prstGeom>
          <a:noFill/>
          <a:ln w="25400">
            <a:solidFill>
              <a:srgbClr val="400040"/>
            </a:solidFill>
            <a:round/>
            <a:headEnd/>
            <a:tailEnd/>
          </a:ln>
        </p:spPr>
        <p:txBody>
          <a:bodyPr/>
          <a:lstStyle/>
          <a:p>
            <a:endParaRPr lang="zh-CN" altLang="en-US"/>
          </a:p>
        </p:txBody>
      </p:sp>
      <p:sp>
        <p:nvSpPr>
          <p:cNvPr id="1302099" name="Rectangle 595"/>
          <p:cNvSpPr>
            <a:spLocks noChangeArrowheads="1"/>
          </p:cNvSpPr>
          <p:nvPr/>
        </p:nvSpPr>
        <p:spPr bwMode="auto">
          <a:xfrm>
            <a:off x="1728788" y="4083050"/>
            <a:ext cx="93662" cy="46038"/>
          </a:xfrm>
          <a:prstGeom prst="rect">
            <a:avLst/>
          </a:prstGeom>
          <a:noFill/>
          <a:ln w="25400">
            <a:noFill/>
            <a:miter lim="800000"/>
            <a:headEnd/>
            <a:tailEnd/>
          </a:ln>
        </p:spPr>
        <p:txBody>
          <a:bodyPr wrap="none" lIns="0" tIns="0" rIns="0" bIns="0">
            <a:spAutoFit/>
          </a:bodyPr>
          <a:lstStyle/>
          <a:p>
            <a:r>
              <a:rPr kumimoji="1" lang="en-US" altLang="zh-CN" sz="300"/>
              <a:t>600.0</a:t>
            </a:r>
            <a:endParaRPr kumimoji="1" lang="en-US" altLang="zh-CN" sz="2400">
              <a:latin typeface="Times New Roman" pitchFamily="18" charset="0"/>
            </a:endParaRPr>
          </a:p>
        </p:txBody>
      </p:sp>
      <p:sp>
        <p:nvSpPr>
          <p:cNvPr id="1302100" name="Line 596"/>
          <p:cNvSpPr>
            <a:spLocks noChangeShapeType="1"/>
          </p:cNvSpPr>
          <p:nvPr/>
        </p:nvSpPr>
        <p:spPr bwMode="auto">
          <a:xfrm flipV="1">
            <a:off x="1866900" y="4044950"/>
            <a:ext cx="1588" cy="36513"/>
          </a:xfrm>
          <a:prstGeom prst="line">
            <a:avLst/>
          </a:prstGeom>
          <a:noFill/>
          <a:ln w="25400">
            <a:solidFill>
              <a:srgbClr val="400040"/>
            </a:solidFill>
            <a:round/>
            <a:headEnd/>
            <a:tailEnd/>
          </a:ln>
        </p:spPr>
        <p:txBody>
          <a:bodyPr/>
          <a:lstStyle/>
          <a:p>
            <a:endParaRPr lang="zh-CN" altLang="en-US"/>
          </a:p>
        </p:txBody>
      </p:sp>
      <p:sp>
        <p:nvSpPr>
          <p:cNvPr id="1302101" name="Rectangle 597"/>
          <p:cNvSpPr>
            <a:spLocks noChangeArrowheads="1"/>
          </p:cNvSpPr>
          <p:nvPr/>
        </p:nvSpPr>
        <p:spPr bwMode="auto">
          <a:xfrm>
            <a:off x="1830388" y="4083050"/>
            <a:ext cx="93662" cy="46038"/>
          </a:xfrm>
          <a:prstGeom prst="rect">
            <a:avLst/>
          </a:prstGeom>
          <a:noFill/>
          <a:ln w="25400">
            <a:noFill/>
            <a:miter lim="800000"/>
            <a:headEnd/>
            <a:tailEnd/>
          </a:ln>
        </p:spPr>
        <p:txBody>
          <a:bodyPr wrap="none" lIns="0" tIns="0" rIns="0" bIns="0">
            <a:spAutoFit/>
          </a:bodyPr>
          <a:lstStyle/>
          <a:p>
            <a:r>
              <a:rPr kumimoji="1" lang="en-US" altLang="zh-CN" sz="300"/>
              <a:t>700.0</a:t>
            </a:r>
            <a:endParaRPr kumimoji="1" lang="en-US" altLang="zh-CN" sz="2400">
              <a:latin typeface="Times New Roman" pitchFamily="18" charset="0"/>
            </a:endParaRPr>
          </a:p>
        </p:txBody>
      </p:sp>
      <p:sp>
        <p:nvSpPr>
          <p:cNvPr id="1302102" name="Line 598"/>
          <p:cNvSpPr>
            <a:spLocks noChangeShapeType="1"/>
          </p:cNvSpPr>
          <p:nvPr/>
        </p:nvSpPr>
        <p:spPr bwMode="auto">
          <a:xfrm flipV="1">
            <a:off x="1968500" y="4044950"/>
            <a:ext cx="1588" cy="36513"/>
          </a:xfrm>
          <a:prstGeom prst="line">
            <a:avLst/>
          </a:prstGeom>
          <a:noFill/>
          <a:ln w="25400">
            <a:solidFill>
              <a:srgbClr val="400040"/>
            </a:solidFill>
            <a:round/>
            <a:headEnd/>
            <a:tailEnd/>
          </a:ln>
        </p:spPr>
        <p:txBody>
          <a:bodyPr/>
          <a:lstStyle/>
          <a:p>
            <a:endParaRPr lang="zh-CN" altLang="en-US"/>
          </a:p>
        </p:txBody>
      </p:sp>
      <p:sp>
        <p:nvSpPr>
          <p:cNvPr id="1302103" name="Rectangle 599"/>
          <p:cNvSpPr>
            <a:spLocks noChangeArrowheads="1"/>
          </p:cNvSpPr>
          <p:nvPr/>
        </p:nvSpPr>
        <p:spPr bwMode="auto">
          <a:xfrm>
            <a:off x="1930400" y="4083050"/>
            <a:ext cx="93663" cy="46038"/>
          </a:xfrm>
          <a:prstGeom prst="rect">
            <a:avLst/>
          </a:prstGeom>
          <a:noFill/>
          <a:ln w="25400">
            <a:noFill/>
            <a:miter lim="800000"/>
            <a:headEnd/>
            <a:tailEnd/>
          </a:ln>
        </p:spPr>
        <p:txBody>
          <a:bodyPr wrap="none" lIns="0" tIns="0" rIns="0" bIns="0">
            <a:spAutoFit/>
          </a:bodyPr>
          <a:lstStyle/>
          <a:p>
            <a:r>
              <a:rPr kumimoji="1" lang="en-US" altLang="zh-CN" sz="300"/>
              <a:t>800.0</a:t>
            </a:r>
            <a:endParaRPr kumimoji="1" lang="en-US" altLang="zh-CN" sz="2400">
              <a:latin typeface="Times New Roman" pitchFamily="18" charset="0"/>
            </a:endParaRPr>
          </a:p>
        </p:txBody>
      </p:sp>
      <p:sp>
        <p:nvSpPr>
          <p:cNvPr id="1302104" name="Line 600"/>
          <p:cNvSpPr>
            <a:spLocks noChangeShapeType="1"/>
          </p:cNvSpPr>
          <p:nvPr/>
        </p:nvSpPr>
        <p:spPr bwMode="auto">
          <a:xfrm flipV="1">
            <a:off x="2070100" y="4044950"/>
            <a:ext cx="1588" cy="36513"/>
          </a:xfrm>
          <a:prstGeom prst="line">
            <a:avLst/>
          </a:prstGeom>
          <a:noFill/>
          <a:ln w="25400">
            <a:solidFill>
              <a:srgbClr val="400040"/>
            </a:solidFill>
            <a:round/>
            <a:headEnd/>
            <a:tailEnd/>
          </a:ln>
        </p:spPr>
        <p:txBody>
          <a:bodyPr/>
          <a:lstStyle/>
          <a:p>
            <a:endParaRPr lang="zh-CN" altLang="en-US"/>
          </a:p>
        </p:txBody>
      </p:sp>
      <p:sp>
        <p:nvSpPr>
          <p:cNvPr id="1302105" name="Rectangle 601"/>
          <p:cNvSpPr>
            <a:spLocks noChangeArrowheads="1"/>
          </p:cNvSpPr>
          <p:nvPr/>
        </p:nvSpPr>
        <p:spPr bwMode="auto">
          <a:xfrm>
            <a:off x="2033588" y="4083050"/>
            <a:ext cx="93662" cy="46038"/>
          </a:xfrm>
          <a:prstGeom prst="rect">
            <a:avLst/>
          </a:prstGeom>
          <a:noFill/>
          <a:ln w="25400">
            <a:noFill/>
            <a:miter lim="800000"/>
            <a:headEnd/>
            <a:tailEnd/>
          </a:ln>
        </p:spPr>
        <p:txBody>
          <a:bodyPr wrap="none" lIns="0" tIns="0" rIns="0" bIns="0">
            <a:spAutoFit/>
          </a:bodyPr>
          <a:lstStyle/>
          <a:p>
            <a:r>
              <a:rPr kumimoji="1" lang="en-US" altLang="zh-CN" sz="300"/>
              <a:t>900.0</a:t>
            </a:r>
            <a:endParaRPr kumimoji="1" lang="en-US" altLang="zh-CN" sz="2400">
              <a:latin typeface="Times New Roman" pitchFamily="18" charset="0"/>
            </a:endParaRPr>
          </a:p>
        </p:txBody>
      </p:sp>
      <p:sp>
        <p:nvSpPr>
          <p:cNvPr id="1302106" name="Rectangle 602"/>
          <p:cNvSpPr>
            <a:spLocks noChangeArrowheads="1"/>
          </p:cNvSpPr>
          <p:nvPr/>
        </p:nvSpPr>
        <p:spPr bwMode="auto">
          <a:xfrm>
            <a:off x="930275" y="4137025"/>
            <a:ext cx="46038" cy="46038"/>
          </a:xfrm>
          <a:prstGeom prst="rect">
            <a:avLst/>
          </a:prstGeom>
          <a:noFill/>
          <a:ln w="25400">
            <a:noFill/>
            <a:miter lim="800000"/>
            <a:headEnd/>
            <a:tailEnd/>
          </a:ln>
        </p:spPr>
        <p:txBody>
          <a:bodyPr wrap="none" lIns="0" tIns="0" rIns="0" bIns="0">
            <a:spAutoFit/>
          </a:bodyPr>
          <a:lstStyle/>
          <a:p>
            <a:r>
              <a:rPr kumimoji="1" lang="en-US" altLang="zh-CN" sz="300"/>
              <a:t>uV</a:t>
            </a:r>
            <a:endParaRPr kumimoji="1" lang="en-US" altLang="zh-CN" sz="2400">
              <a:latin typeface="Times New Roman" pitchFamily="18" charset="0"/>
            </a:endParaRPr>
          </a:p>
        </p:txBody>
      </p:sp>
      <p:sp>
        <p:nvSpPr>
          <p:cNvPr id="1302107" name="Line 603"/>
          <p:cNvSpPr>
            <a:spLocks noChangeShapeType="1"/>
          </p:cNvSpPr>
          <p:nvPr/>
        </p:nvSpPr>
        <p:spPr bwMode="auto">
          <a:xfrm flipH="1">
            <a:off x="1139825" y="4064000"/>
            <a:ext cx="33338" cy="1588"/>
          </a:xfrm>
          <a:prstGeom prst="line">
            <a:avLst/>
          </a:prstGeom>
          <a:noFill/>
          <a:ln w="25400">
            <a:solidFill>
              <a:srgbClr val="400040"/>
            </a:solidFill>
            <a:round/>
            <a:headEnd/>
            <a:tailEnd/>
          </a:ln>
        </p:spPr>
        <p:txBody>
          <a:bodyPr/>
          <a:lstStyle/>
          <a:p>
            <a:endParaRPr lang="zh-CN" altLang="en-US"/>
          </a:p>
        </p:txBody>
      </p:sp>
      <p:sp>
        <p:nvSpPr>
          <p:cNvPr id="1302108" name="Rectangle 604"/>
          <p:cNvSpPr>
            <a:spLocks noChangeArrowheads="1"/>
          </p:cNvSpPr>
          <p:nvPr/>
        </p:nvSpPr>
        <p:spPr bwMode="auto">
          <a:xfrm>
            <a:off x="1095375" y="4046538"/>
            <a:ext cx="52388" cy="46037"/>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2109" name="Line 605"/>
          <p:cNvSpPr>
            <a:spLocks noChangeShapeType="1"/>
          </p:cNvSpPr>
          <p:nvPr/>
        </p:nvSpPr>
        <p:spPr bwMode="auto">
          <a:xfrm flipH="1">
            <a:off x="1139825" y="3973513"/>
            <a:ext cx="33338" cy="1587"/>
          </a:xfrm>
          <a:prstGeom prst="line">
            <a:avLst/>
          </a:prstGeom>
          <a:noFill/>
          <a:ln w="25400">
            <a:solidFill>
              <a:srgbClr val="400040"/>
            </a:solidFill>
            <a:round/>
            <a:headEnd/>
            <a:tailEnd/>
          </a:ln>
        </p:spPr>
        <p:txBody>
          <a:bodyPr/>
          <a:lstStyle/>
          <a:p>
            <a:endParaRPr lang="zh-CN" altLang="en-US"/>
          </a:p>
        </p:txBody>
      </p:sp>
      <p:sp>
        <p:nvSpPr>
          <p:cNvPr id="1302110" name="Rectangle 606"/>
          <p:cNvSpPr>
            <a:spLocks noChangeArrowheads="1"/>
          </p:cNvSpPr>
          <p:nvPr/>
        </p:nvSpPr>
        <p:spPr bwMode="auto">
          <a:xfrm>
            <a:off x="1084263" y="3957638"/>
            <a:ext cx="65087" cy="46037"/>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2111" name="Line 607"/>
          <p:cNvSpPr>
            <a:spLocks noChangeShapeType="1"/>
          </p:cNvSpPr>
          <p:nvPr/>
        </p:nvSpPr>
        <p:spPr bwMode="auto">
          <a:xfrm flipH="1">
            <a:off x="1139825" y="3881438"/>
            <a:ext cx="33338" cy="1587"/>
          </a:xfrm>
          <a:prstGeom prst="line">
            <a:avLst/>
          </a:prstGeom>
          <a:noFill/>
          <a:ln w="25400">
            <a:solidFill>
              <a:srgbClr val="400040"/>
            </a:solidFill>
            <a:round/>
            <a:headEnd/>
            <a:tailEnd/>
          </a:ln>
        </p:spPr>
        <p:txBody>
          <a:bodyPr/>
          <a:lstStyle/>
          <a:p>
            <a:endParaRPr lang="zh-CN" altLang="en-US"/>
          </a:p>
        </p:txBody>
      </p:sp>
      <p:sp>
        <p:nvSpPr>
          <p:cNvPr id="1302112" name="Rectangle 608"/>
          <p:cNvSpPr>
            <a:spLocks noChangeArrowheads="1"/>
          </p:cNvSpPr>
          <p:nvPr/>
        </p:nvSpPr>
        <p:spPr bwMode="auto">
          <a:xfrm>
            <a:off x="1084263" y="3865563"/>
            <a:ext cx="65087" cy="46037"/>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2113" name="Line 609"/>
          <p:cNvSpPr>
            <a:spLocks noChangeShapeType="1"/>
          </p:cNvSpPr>
          <p:nvPr/>
        </p:nvSpPr>
        <p:spPr bwMode="auto">
          <a:xfrm flipH="1">
            <a:off x="1139825" y="4156075"/>
            <a:ext cx="33338" cy="1588"/>
          </a:xfrm>
          <a:prstGeom prst="line">
            <a:avLst/>
          </a:prstGeom>
          <a:noFill/>
          <a:ln w="25400">
            <a:solidFill>
              <a:srgbClr val="400040"/>
            </a:solidFill>
            <a:round/>
            <a:headEnd/>
            <a:tailEnd/>
          </a:ln>
        </p:spPr>
        <p:txBody>
          <a:bodyPr/>
          <a:lstStyle/>
          <a:p>
            <a:endParaRPr lang="zh-CN" altLang="en-US"/>
          </a:p>
        </p:txBody>
      </p:sp>
      <p:sp>
        <p:nvSpPr>
          <p:cNvPr id="1302114" name="Rectangle 610"/>
          <p:cNvSpPr>
            <a:spLocks noChangeArrowheads="1"/>
          </p:cNvSpPr>
          <p:nvPr/>
        </p:nvSpPr>
        <p:spPr bwMode="auto">
          <a:xfrm>
            <a:off x="1095375" y="4138613"/>
            <a:ext cx="52388" cy="46037"/>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2115" name="Line 611"/>
          <p:cNvSpPr>
            <a:spLocks noChangeShapeType="1"/>
          </p:cNvSpPr>
          <p:nvPr/>
        </p:nvSpPr>
        <p:spPr bwMode="auto">
          <a:xfrm flipH="1">
            <a:off x="1139825" y="4244975"/>
            <a:ext cx="33338" cy="1588"/>
          </a:xfrm>
          <a:prstGeom prst="line">
            <a:avLst/>
          </a:prstGeom>
          <a:noFill/>
          <a:ln w="25400">
            <a:solidFill>
              <a:srgbClr val="400040"/>
            </a:solidFill>
            <a:round/>
            <a:headEnd/>
            <a:tailEnd/>
          </a:ln>
        </p:spPr>
        <p:txBody>
          <a:bodyPr/>
          <a:lstStyle/>
          <a:p>
            <a:endParaRPr lang="zh-CN" altLang="en-US"/>
          </a:p>
        </p:txBody>
      </p:sp>
      <p:sp>
        <p:nvSpPr>
          <p:cNvPr id="1302116" name="Rectangle 612"/>
          <p:cNvSpPr>
            <a:spLocks noChangeArrowheads="1"/>
          </p:cNvSpPr>
          <p:nvPr/>
        </p:nvSpPr>
        <p:spPr bwMode="auto">
          <a:xfrm>
            <a:off x="1095375" y="4229100"/>
            <a:ext cx="52388" cy="46038"/>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2117" name="Line 613"/>
          <p:cNvSpPr>
            <a:spLocks noChangeShapeType="1"/>
          </p:cNvSpPr>
          <p:nvPr/>
        </p:nvSpPr>
        <p:spPr bwMode="auto">
          <a:xfrm flipH="1">
            <a:off x="1139825" y="4337050"/>
            <a:ext cx="33338" cy="1588"/>
          </a:xfrm>
          <a:prstGeom prst="line">
            <a:avLst/>
          </a:prstGeom>
          <a:noFill/>
          <a:ln w="25400">
            <a:solidFill>
              <a:srgbClr val="400040"/>
            </a:solidFill>
            <a:round/>
            <a:headEnd/>
            <a:tailEnd/>
          </a:ln>
        </p:spPr>
        <p:txBody>
          <a:bodyPr/>
          <a:lstStyle/>
          <a:p>
            <a:endParaRPr lang="zh-CN" altLang="en-US"/>
          </a:p>
        </p:txBody>
      </p:sp>
      <p:sp>
        <p:nvSpPr>
          <p:cNvPr id="1302118" name="Rectangle 614"/>
          <p:cNvSpPr>
            <a:spLocks noChangeArrowheads="1"/>
          </p:cNvSpPr>
          <p:nvPr/>
        </p:nvSpPr>
        <p:spPr bwMode="auto">
          <a:xfrm>
            <a:off x="1095375" y="4321175"/>
            <a:ext cx="52388" cy="46038"/>
          </a:xfrm>
          <a:prstGeom prst="rect">
            <a:avLst/>
          </a:prstGeom>
          <a:noFill/>
          <a:ln w="25400">
            <a:noFill/>
            <a:miter lim="800000"/>
            <a:headEnd/>
            <a:tailEnd/>
          </a:ln>
        </p:spPr>
        <p:txBody>
          <a:bodyPr wrap="none" lIns="0" tIns="0" rIns="0" bIns="0">
            <a:spAutoFit/>
          </a:bodyPr>
          <a:lstStyle/>
          <a:p>
            <a:r>
              <a:rPr kumimoji="1" lang="en-US" altLang="zh-CN" sz="300"/>
              <a:t>7.5</a:t>
            </a:r>
            <a:endParaRPr kumimoji="1" lang="en-US" altLang="zh-CN" sz="2400">
              <a:latin typeface="Times New Roman" pitchFamily="18" charset="0"/>
            </a:endParaRPr>
          </a:p>
        </p:txBody>
      </p:sp>
      <p:sp>
        <p:nvSpPr>
          <p:cNvPr id="1302119" name="Line 615"/>
          <p:cNvSpPr>
            <a:spLocks noChangeShapeType="1"/>
          </p:cNvSpPr>
          <p:nvPr/>
        </p:nvSpPr>
        <p:spPr bwMode="auto">
          <a:xfrm flipH="1">
            <a:off x="1139825" y="4427538"/>
            <a:ext cx="33338" cy="1587"/>
          </a:xfrm>
          <a:prstGeom prst="line">
            <a:avLst/>
          </a:prstGeom>
          <a:noFill/>
          <a:ln w="25400">
            <a:solidFill>
              <a:srgbClr val="400040"/>
            </a:solidFill>
            <a:round/>
            <a:headEnd/>
            <a:tailEnd/>
          </a:ln>
        </p:spPr>
        <p:txBody>
          <a:bodyPr/>
          <a:lstStyle/>
          <a:p>
            <a:endParaRPr lang="zh-CN" altLang="en-US"/>
          </a:p>
        </p:txBody>
      </p:sp>
      <p:sp>
        <p:nvSpPr>
          <p:cNvPr id="1302120" name="Rectangle 616"/>
          <p:cNvSpPr>
            <a:spLocks noChangeArrowheads="1"/>
          </p:cNvSpPr>
          <p:nvPr/>
        </p:nvSpPr>
        <p:spPr bwMode="auto">
          <a:xfrm>
            <a:off x="1079500" y="4411663"/>
            <a:ext cx="73025" cy="46037"/>
          </a:xfrm>
          <a:prstGeom prst="rect">
            <a:avLst/>
          </a:prstGeom>
          <a:noFill/>
          <a:ln w="25400">
            <a:noFill/>
            <a:miter lim="800000"/>
            <a:headEnd/>
            <a:tailEnd/>
          </a:ln>
        </p:spPr>
        <p:txBody>
          <a:bodyPr wrap="none" lIns="0" tIns="0" rIns="0" bIns="0">
            <a:spAutoFit/>
          </a:bodyPr>
          <a:lstStyle/>
          <a:p>
            <a:r>
              <a:rPr kumimoji="1" lang="en-US" altLang="zh-CN" sz="300"/>
              <a:t>10.0</a:t>
            </a:r>
            <a:endParaRPr kumimoji="1" lang="en-US" altLang="zh-CN" sz="2400">
              <a:latin typeface="Times New Roman" pitchFamily="18" charset="0"/>
            </a:endParaRPr>
          </a:p>
        </p:txBody>
      </p:sp>
      <p:sp>
        <p:nvSpPr>
          <p:cNvPr id="1302121" name="Freeform 617"/>
          <p:cNvSpPr>
            <a:spLocks/>
          </p:cNvSpPr>
          <p:nvPr/>
        </p:nvSpPr>
        <p:spPr bwMode="auto">
          <a:xfrm>
            <a:off x="1055688" y="4064000"/>
            <a:ext cx="1012825" cy="153988"/>
          </a:xfrm>
          <a:custGeom>
            <a:avLst/>
            <a:gdLst/>
            <a:ahLst/>
            <a:cxnLst>
              <a:cxn ang="0">
                <a:pos x="9" y="4"/>
              </a:cxn>
              <a:cxn ang="0">
                <a:pos x="19" y="8"/>
              </a:cxn>
              <a:cxn ang="0">
                <a:pos x="30" y="10"/>
              </a:cxn>
              <a:cxn ang="0">
                <a:pos x="40" y="8"/>
              </a:cxn>
              <a:cxn ang="0">
                <a:pos x="51" y="6"/>
              </a:cxn>
              <a:cxn ang="0">
                <a:pos x="61" y="7"/>
              </a:cxn>
              <a:cxn ang="0">
                <a:pos x="72" y="8"/>
              </a:cxn>
              <a:cxn ang="0">
                <a:pos x="82" y="9"/>
              </a:cxn>
              <a:cxn ang="0">
                <a:pos x="92" y="7"/>
              </a:cxn>
              <a:cxn ang="0">
                <a:pos x="103" y="8"/>
              </a:cxn>
              <a:cxn ang="0">
                <a:pos x="113" y="11"/>
              </a:cxn>
              <a:cxn ang="0">
                <a:pos x="124" y="12"/>
              </a:cxn>
              <a:cxn ang="0">
                <a:pos x="134" y="7"/>
              </a:cxn>
              <a:cxn ang="0">
                <a:pos x="145" y="7"/>
              </a:cxn>
              <a:cxn ang="0">
                <a:pos x="155" y="18"/>
              </a:cxn>
              <a:cxn ang="0">
                <a:pos x="165" y="24"/>
              </a:cxn>
              <a:cxn ang="0">
                <a:pos x="176" y="29"/>
              </a:cxn>
              <a:cxn ang="0">
                <a:pos x="186" y="39"/>
              </a:cxn>
              <a:cxn ang="0">
                <a:pos x="197" y="53"/>
              </a:cxn>
              <a:cxn ang="0">
                <a:pos x="207" y="61"/>
              </a:cxn>
              <a:cxn ang="0">
                <a:pos x="218" y="67"/>
              </a:cxn>
              <a:cxn ang="0">
                <a:pos x="228" y="76"/>
              </a:cxn>
              <a:cxn ang="0">
                <a:pos x="238" y="85"/>
              </a:cxn>
              <a:cxn ang="0">
                <a:pos x="249" y="90"/>
              </a:cxn>
              <a:cxn ang="0">
                <a:pos x="259" y="85"/>
              </a:cxn>
              <a:cxn ang="0">
                <a:pos x="270" y="82"/>
              </a:cxn>
              <a:cxn ang="0">
                <a:pos x="280" y="84"/>
              </a:cxn>
              <a:cxn ang="0">
                <a:pos x="291" y="90"/>
              </a:cxn>
              <a:cxn ang="0">
                <a:pos x="301" y="96"/>
              </a:cxn>
              <a:cxn ang="0">
                <a:pos x="311" y="97"/>
              </a:cxn>
              <a:cxn ang="0">
                <a:pos x="322" y="91"/>
              </a:cxn>
              <a:cxn ang="0">
                <a:pos x="332" y="84"/>
              </a:cxn>
              <a:cxn ang="0">
                <a:pos x="343" y="84"/>
              </a:cxn>
              <a:cxn ang="0">
                <a:pos x="353" y="88"/>
              </a:cxn>
              <a:cxn ang="0">
                <a:pos x="364" y="84"/>
              </a:cxn>
              <a:cxn ang="0">
                <a:pos x="374" y="75"/>
              </a:cxn>
              <a:cxn ang="0">
                <a:pos x="384" y="66"/>
              </a:cxn>
              <a:cxn ang="0">
                <a:pos x="395" y="60"/>
              </a:cxn>
              <a:cxn ang="0">
                <a:pos x="405" y="57"/>
              </a:cxn>
              <a:cxn ang="0">
                <a:pos x="416" y="52"/>
              </a:cxn>
              <a:cxn ang="0">
                <a:pos x="426" y="47"/>
              </a:cxn>
              <a:cxn ang="0">
                <a:pos x="437" y="45"/>
              </a:cxn>
              <a:cxn ang="0">
                <a:pos x="447" y="46"/>
              </a:cxn>
              <a:cxn ang="0">
                <a:pos x="457" y="44"/>
              </a:cxn>
              <a:cxn ang="0">
                <a:pos x="468" y="39"/>
              </a:cxn>
              <a:cxn ang="0">
                <a:pos x="478" y="39"/>
              </a:cxn>
              <a:cxn ang="0">
                <a:pos x="489" y="41"/>
              </a:cxn>
              <a:cxn ang="0">
                <a:pos x="499" y="43"/>
              </a:cxn>
              <a:cxn ang="0">
                <a:pos x="510" y="41"/>
              </a:cxn>
              <a:cxn ang="0">
                <a:pos x="520" y="38"/>
              </a:cxn>
              <a:cxn ang="0">
                <a:pos x="530" y="32"/>
              </a:cxn>
              <a:cxn ang="0">
                <a:pos x="541" y="30"/>
              </a:cxn>
              <a:cxn ang="0">
                <a:pos x="551" y="28"/>
              </a:cxn>
              <a:cxn ang="0">
                <a:pos x="562" y="25"/>
              </a:cxn>
              <a:cxn ang="0">
                <a:pos x="572" y="21"/>
              </a:cxn>
              <a:cxn ang="0">
                <a:pos x="583" y="14"/>
              </a:cxn>
              <a:cxn ang="0">
                <a:pos x="593" y="11"/>
              </a:cxn>
              <a:cxn ang="0">
                <a:pos x="603" y="9"/>
              </a:cxn>
              <a:cxn ang="0">
                <a:pos x="614" y="4"/>
              </a:cxn>
              <a:cxn ang="0">
                <a:pos x="624" y="4"/>
              </a:cxn>
              <a:cxn ang="0">
                <a:pos x="635" y="4"/>
              </a:cxn>
            </a:cxnLst>
            <a:rect l="0" t="0" r="r" b="b"/>
            <a:pathLst>
              <a:path w="638" h="97">
                <a:moveTo>
                  <a:pt x="0" y="0"/>
                </a:moveTo>
                <a:lnTo>
                  <a:pt x="1" y="0"/>
                </a:lnTo>
                <a:lnTo>
                  <a:pt x="2" y="1"/>
                </a:lnTo>
                <a:lnTo>
                  <a:pt x="3" y="1"/>
                </a:lnTo>
                <a:lnTo>
                  <a:pt x="4" y="2"/>
                </a:lnTo>
                <a:lnTo>
                  <a:pt x="6" y="3"/>
                </a:lnTo>
                <a:lnTo>
                  <a:pt x="7" y="3"/>
                </a:lnTo>
                <a:lnTo>
                  <a:pt x="8" y="4"/>
                </a:lnTo>
                <a:lnTo>
                  <a:pt x="9" y="4"/>
                </a:lnTo>
                <a:lnTo>
                  <a:pt x="10" y="6"/>
                </a:lnTo>
                <a:lnTo>
                  <a:pt x="11" y="6"/>
                </a:lnTo>
                <a:lnTo>
                  <a:pt x="12" y="6"/>
                </a:lnTo>
                <a:lnTo>
                  <a:pt x="14" y="7"/>
                </a:lnTo>
                <a:lnTo>
                  <a:pt x="15" y="7"/>
                </a:lnTo>
                <a:lnTo>
                  <a:pt x="16" y="7"/>
                </a:lnTo>
                <a:lnTo>
                  <a:pt x="17" y="7"/>
                </a:lnTo>
                <a:lnTo>
                  <a:pt x="18" y="8"/>
                </a:lnTo>
                <a:lnTo>
                  <a:pt x="19" y="8"/>
                </a:lnTo>
                <a:lnTo>
                  <a:pt x="21" y="8"/>
                </a:lnTo>
                <a:lnTo>
                  <a:pt x="22" y="8"/>
                </a:lnTo>
                <a:lnTo>
                  <a:pt x="23" y="8"/>
                </a:lnTo>
                <a:lnTo>
                  <a:pt x="24" y="9"/>
                </a:lnTo>
                <a:lnTo>
                  <a:pt x="25" y="9"/>
                </a:lnTo>
                <a:lnTo>
                  <a:pt x="26" y="9"/>
                </a:lnTo>
                <a:lnTo>
                  <a:pt x="28" y="9"/>
                </a:lnTo>
                <a:lnTo>
                  <a:pt x="29" y="10"/>
                </a:lnTo>
                <a:lnTo>
                  <a:pt x="30" y="10"/>
                </a:lnTo>
                <a:lnTo>
                  <a:pt x="31" y="10"/>
                </a:lnTo>
                <a:lnTo>
                  <a:pt x="32" y="10"/>
                </a:lnTo>
                <a:lnTo>
                  <a:pt x="33" y="10"/>
                </a:lnTo>
                <a:lnTo>
                  <a:pt x="35" y="10"/>
                </a:lnTo>
                <a:lnTo>
                  <a:pt x="36" y="10"/>
                </a:lnTo>
                <a:lnTo>
                  <a:pt x="37" y="9"/>
                </a:lnTo>
                <a:lnTo>
                  <a:pt x="38" y="9"/>
                </a:lnTo>
                <a:lnTo>
                  <a:pt x="39" y="9"/>
                </a:lnTo>
                <a:lnTo>
                  <a:pt x="40" y="8"/>
                </a:lnTo>
                <a:lnTo>
                  <a:pt x="41" y="8"/>
                </a:lnTo>
                <a:lnTo>
                  <a:pt x="43" y="7"/>
                </a:lnTo>
                <a:lnTo>
                  <a:pt x="44" y="7"/>
                </a:lnTo>
                <a:lnTo>
                  <a:pt x="45" y="7"/>
                </a:lnTo>
                <a:lnTo>
                  <a:pt x="46" y="6"/>
                </a:lnTo>
                <a:lnTo>
                  <a:pt x="47" y="6"/>
                </a:lnTo>
                <a:lnTo>
                  <a:pt x="48" y="6"/>
                </a:lnTo>
                <a:lnTo>
                  <a:pt x="50" y="6"/>
                </a:lnTo>
                <a:lnTo>
                  <a:pt x="51" y="6"/>
                </a:lnTo>
                <a:lnTo>
                  <a:pt x="52" y="6"/>
                </a:lnTo>
                <a:lnTo>
                  <a:pt x="53" y="6"/>
                </a:lnTo>
                <a:lnTo>
                  <a:pt x="54" y="6"/>
                </a:lnTo>
                <a:lnTo>
                  <a:pt x="55" y="6"/>
                </a:lnTo>
                <a:lnTo>
                  <a:pt x="57" y="6"/>
                </a:lnTo>
                <a:lnTo>
                  <a:pt x="58" y="6"/>
                </a:lnTo>
                <a:lnTo>
                  <a:pt x="59" y="6"/>
                </a:lnTo>
                <a:lnTo>
                  <a:pt x="60" y="7"/>
                </a:lnTo>
                <a:lnTo>
                  <a:pt x="61" y="7"/>
                </a:lnTo>
                <a:lnTo>
                  <a:pt x="62" y="7"/>
                </a:lnTo>
                <a:lnTo>
                  <a:pt x="63" y="7"/>
                </a:lnTo>
                <a:lnTo>
                  <a:pt x="65" y="7"/>
                </a:lnTo>
                <a:lnTo>
                  <a:pt x="66" y="7"/>
                </a:lnTo>
                <a:lnTo>
                  <a:pt x="67" y="7"/>
                </a:lnTo>
                <a:lnTo>
                  <a:pt x="68" y="7"/>
                </a:lnTo>
                <a:lnTo>
                  <a:pt x="69" y="8"/>
                </a:lnTo>
                <a:lnTo>
                  <a:pt x="70" y="8"/>
                </a:lnTo>
                <a:lnTo>
                  <a:pt x="72" y="8"/>
                </a:lnTo>
                <a:lnTo>
                  <a:pt x="73" y="8"/>
                </a:lnTo>
                <a:lnTo>
                  <a:pt x="74" y="8"/>
                </a:lnTo>
                <a:lnTo>
                  <a:pt x="75" y="8"/>
                </a:lnTo>
                <a:lnTo>
                  <a:pt x="76" y="8"/>
                </a:lnTo>
                <a:lnTo>
                  <a:pt x="77" y="8"/>
                </a:lnTo>
                <a:lnTo>
                  <a:pt x="79" y="9"/>
                </a:lnTo>
                <a:lnTo>
                  <a:pt x="80" y="9"/>
                </a:lnTo>
                <a:lnTo>
                  <a:pt x="81" y="9"/>
                </a:lnTo>
                <a:lnTo>
                  <a:pt x="82" y="9"/>
                </a:lnTo>
                <a:lnTo>
                  <a:pt x="83" y="9"/>
                </a:lnTo>
                <a:lnTo>
                  <a:pt x="84" y="8"/>
                </a:lnTo>
                <a:lnTo>
                  <a:pt x="85" y="8"/>
                </a:lnTo>
                <a:lnTo>
                  <a:pt x="87" y="8"/>
                </a:lnTo>
                <a:lnTo>
                  <a:pt x="88" y="8"/>
                </a:lnTo>
                <a:lnTo>
                  <a:pt x="89" y="8"/>
                </a:lnTo>
                <a:lnTo>
                  <a:pt x="90" y="7"/>
                </a:lnTo>
                <a:lnTo>
                  <a:pt x="91" y="7"/>
                </a:lnTo>
                <a:lnTo>
                  <a:pt x="92" y="7"/>
                </a:lnTo>
                <a:lnTo>
                  <a:pt x="94" y="7"/>
                </a:lnTo>
                <a:lnTo>
                  <a:pt x="95" y="7"/>
                </a:lnTo>
                <a:lnTo>
                  <a:pt x="96" y="7"/>
                </a:lnTo>
                <a:lnTo>
                  <a:pt x="97" y="7"/>
                </a:lnTo>
                <a:lnTo>
                  <a:pt x="98" y="7"/>
                </a:lnTo>
                <a:lnTo>
                  <a:pt x="99" y="7"/>
                </a:lnTo>
                <a:lnTo>
                  <a:pt x="101" y="7"/>
                </a:lnTo>
                <a:lnTo>
                  <a:pt x="102" y="7"/>
                </a:lnTo>
                <a:lnTo>
                  <a:pt x="103" y="8"/>
                </a:lnTo>
                <a:lnTo>
                  <a:pt x="104" y="8"/>
                </a:lnTo>
                <a:lnTo>
                  <a:pt x="105" y="8"/>
                </a:lnTo>
                <a:lnTo>
                  <a:pt x="106" y="9"/>
                </a:lnTo>
                <a:lnTo>
                  <a:pt x="108" y="9"/>
                </a:lnTo>
                <a:lnTo>
                  <a:pt x="109" y="10"/>
                </a:lnTo>
                <a:lnTo>
                  <a:pt x="110" y="10"/>
                </a:lnTo>
                <a:lnTo>
                  <a:pt x="111" y="11"/>
                </a:lnTo>
                <a:lnTo>
                  <a:pt x="112" y="11"/>
                </a:lnTo>
                <a:lnTo>
                  <a:pt x="113" y="11"/>
                </a:lnTo>
                <a:lnTo>
                  <a:pt x="114" y="12"/>
                </a:lnTo>
                <a:lnTo>
                  <a:pt x="116" y="12"/>
                </a:lnTo>
                <a:lnTo>
                  <a:pt x="117" y="12"/>
                </a:lnTo>
                <a:lnTo>
                  <a:pt x="118" y="14"/>
                </a:lnTo>
                <a:lnTo>
                  <a:pt x="119" y="14"/>
                </a:lnTo>
                <a:lnTo>
                  <a:pt x="120" y="14"/>
                </a:lnTo>
                <a:lnTo>
                  <a:pt x="121" y="14"/>
                </a:lnTo>
                <a:lnTo>
                  <a:pt x="123" y="12"/>
                </a:lnTo>
                <a:lnTo>
                  <a:pt x="124" y="12"/>
                </a:lnTo>
                <a:lnTo>
                  <a:pt x="125" y="12"/>
                </a:lnTo>
                <a:lnTo>
                  <a:pt x="126" y="11"/>
                </a:lnTo>
                <a:lnTo>
                  <a:pt x="127" y="11"/>
                </a:lnTo>
                <a:lnTo>
                  <a:pt x="128" y="10"/>
                </a:lnTo>
                <a:lnTo>
                  <a:pt x="130" y="10"/>
                </a:lnTo>
                <a:lnTo>
                  <a:pt x="131" y="9"/>
                </a:lnTo>
                <a:lnTo>
                  <a:pt x="132" y="8"/>
                </a:lnTo>
                <a:lnTo>
                  <a:pt x="133" y="8"/>
                </a:lnTo>
                <a:lnTo>
                  <a:pt x="134" y="7"/>
                </a:lnTo>
                <a:lnTo>
                  <a:pt x="135" y="7"/>
                </a:lnTo>
                <a:lnTo>
                  <a:pt x="136" y="6"/>
                </a:lnTo>
                <a:lnTo>
                  <a:pt x="138" y="6"/>
                </a:lnTo>
                <a:lnTo>
                  <a:pt x="139" y="6"/>
                </a:lnTo>
                <a:lnTo>
                  <a:pt x="140" y="6"/>
                </a:lnTo>
                <a:lnTo>
                  <a:pt x="141" y="6"/>
                </a:lnTo>
                <a:lnTo>
                  <a:pt x="142" y="6"/>
                </a:lnTo>
                <a:lnTo>
                  <a:pt x="143" y="7"/>
                </a:lnTo>
                <a:lnTo>
                  <a:pt x="145" y="7"/>
                </a:lnTo>
                <a:lnTo>
                  <a:pt x="146" y="8"/>
                </a:lnTo>
                <a:lnTo>
                  <a:pt x="147" y="9"/>
                </a:lnTo>
                <a:lnTo>
                  <a:pt x="148" y="10"/>
                </a:lnTo>
                <a:lnTo>
                  <a:pt x="149" y="11"/>
                </a:lnTo>
                <a:lnTo>
                  <a:pt x="150" y="12"/>
                </a:lnTo>
                <a:lnTo>
                  <a:pt x="152" y="15"/>
                </a:lnTo>
                <a:lnTo>
                  <a:pt x="153" y="16"/>
                </a:lnTo>
                <a:lnTo>
                  <a:pt x="154" y="17"/>
                </a:lnTo>
                <a:lnTo>
                  <a:pt x="155" y="18"/>
                </a:lnTo>
                <a:lnTo>
                  <a:pt x="156" y="19"/>
                </a:lnTo>
                <a:lnTo>
                  <a:pt x="157" y="21"/>
                </a:lnTo>
                <a:lnTo>
                  <a:pt x="159" y="22"/>
                </a:lnTo>
                <a:lnTo>
                  <a:pt x="160" y="22"/>
                </a:lnTo>
                <a:lnTo>
                  <a:pt x="161" y="23"/>
                </a:lnTo>
                <a:lnTo>
                  <a:pt x="162" y="23"/>
                </a:lnTo>
                <a:lnTo>
                  <a:pt x="163" y="24"/>
                </a:lnTo>
                <a:lnTo>
                  <a:pt x="164" y="24"/>
                </a:lnTo>
                <a:lnTo>
                  <a:pt x="165" y="24"/>
                </a:lnTo>
                <a:lnTo>
                  <a:pt x="167" y="25"/>
                </a:lnTo>
                <a:lnTo>
                  <a:pt x="168" y="25"/>
                </a:lnTo>
                <a:lnTo>
                  <a:pt x="169" y="25"/>
                </a:lnTo>
                <a:lnTo>
                  <a:pt x="170" y="26"/>
                </a:lnTo>
                <a:lnTo>
                  <a:pt x="171" y="26"/>
                </a:lnTo>
                <a:lnTo>
                  <a:pt x="172" y="26"/>
                </a:lnTo>
                <a:lnTo>
                  <a:pt x="174" y="28"/>
                </a:lnTo>
                <a:lnTo>
                  <a:pt x="175" y="28"/>
                </a:lnTo>
                <a:lnTo>
                  <a:pt x="176" y="29"/>
                </a:lnTo>
                <a:lnTo>
                  <a:pt x="177" y="29"/>
                </a:lnTo>
                <a:lnTo>
                  <a:pt x="178" y="30"/>
                </a:lnTo>
                <a:lnTo>
                  <a:pt x="179" y="31"/>
                </a:lnTo>
                <a:lnTo>
                  <a:pt x="181" y="32"/>
                </a:lnTo>
                <a:lnTo>
                  <a:pt x="182" y="33"/>
                </a:lnTo>
                <a:lnTo>
                  <a:pt x="183" y="34"/>
                </a:lnTo>
                <a:lnTo>
                  <a:pt x="184" y="36"/>
                </a:lnTo>
                <a:lnTo>
                  <a:pt x="185" y="37"/>
                </a:lnTo>
                <a:lnTo>
                  <a:pt x="186" y="39"/>
                </a:lnTo>
                <a:lnTo>
                  <a:pt x="187" y="40"/>
                </a:lnTo>
                <a:lnTo>
                  <a:pt x="189" y="41"/>
                </a:lnTo>
                <a:lnTo>
                  <a:pt x="190" y="44"/>
                </a:lnTo>
                <a:lnTo>
                  <a:pt x="191" y="45"/>
                </a:lnTo>
                <a:lnTo>
                  <a:pt x="192" y="47"/>
                </a:lnTo>
                <a:lnTo>
                  <a:pt x="193" y="48"/>
                </a:lnTo>
                <a:lnTo>
                  <a:pt x="194" y="50"/>
                </a:lnTo>
                <a:lnTo>
                  <a:pt x="196" y="51"/>
                </a:lnTo>
                <a:lnTo>
                  <a:pt x="197" y="53"/>
                </a:lnTo>
                <a:lnTo>
                  <a:pt x="198" y="54"/>
                </a:lnTo>
                <a:lnTo>
                  <a:pt x="199" y="55"/>
                </a:lnTo>
                <a:lnTo>
                  <a:pt x="200" y="57"/>
                </a:lnTo>
                <a:lnTo>
                  <a:pt x="201" y="57"/>
                </a:lnTo>
                <a:lnTo>
                  <a:pt x="203" y="58"/>
                </a:lnTo>
                <a:lnTo>
                  <a:pt x="204" y="59"/>
                </a:lnTo>
                <a:lnTo>
                  <a:pt x="205" y="59"/>
                </a:lnTo>
                <a:lnTo>
                  <a:pt x="206" y="60"/>
                </a:lnTo>
                <a:lnTo>
                  <a:pt x="207" y="61"/>
                </a:lnTo>
                <a:lnTo>
                  <a:pt x="208" y="62"/>
                </a:lnTo>
                <a:lnTo>
                  <a:pt x="209" y="62"/>
                </a:lnTo>
                <a:lnTo>
                  <a:pt x="211" y="63"/>
                </a:lnTo>
                <a:lnTo>
                  <a:pt x="212" y="63"/>
                </a:lnTo>
                <a:lnTo>
                  <a:pt x="213" y="65"/>
                </a:lnTo>
                <a:lnTo>
                  <a:pt x="214" y="65"/>
                </a:lnTo>
                <a:lnTo>
                  <a:pt x="215" y="66"/>
                </a:lnTo>
                <a:lnTo>
                  <a:pt x="216" y="67"/>
                </a:lnTo>
                <a:lnTo>
                  <a:pt x="218" y="67"/>
                </a:lnTo>
                <a:lnTo>
                  <a:pt x="219" y="68"/>
                </a:lnTo>
                <a:lnTo>
                  <a:pt x="220" y="69"/>
                </a:lnTo>
                <a:lnTo>
                  <a:pt x="221" y="70"/>
                </a:lnTo>
                <a:lnTo>
                  <a:pt x="222" y="70"/>
                </a:lnTo>
                <a:lnTo>
                  <a:pt x="223" y="72"/>
                </a:lnTo>
                <a:lnTo>
                  <a:pt x="225" y="73"/>
                </a:lnTo>
                <a:lnTo>
                  <a:pt x="226" y="74"/>
                </a:lnTo>
                <a:lnTo>
                  <a:pt x="227" y="75"/>
                </a:lnTo>
                <a:lnTo>
                  <a:pt x="228" y="76"/>
                </a:lnTo>
                <a:lnTo>
                  <a:pt x="229" y="77"/>
                </a:lnTo>
                <a:lnTo>
                  <a:pt x="230" y="79"/>
                </a:lnTo>
                <a:lnTo>
                  <a:pt x="232" y="80"/>
                </a:lnTo>
                <a:lnTo>
                  <a:pt x="233" y="81"/>
                </a:lnTo>
                <a:lnTo>
                  <a:pt x="234" y="82"/>
                </a:lnTo>
                <a:lnTo>
                  <a:pt x="235" y="83"/>
                </a:lnTo>
                <a:lnTo>
                  <a:pt x="236" y="84"/>
                </a:lnTo>
                <a:lnTo>
                  <a:pt x="237" y="84"/>
                </a:lnTo>
                <a:lnTo>
                  <a:pt x="238" y="85"/>
                </a:lnTo>
                <a:lnTo>
                  <a:pt x="240" y="87"/>
                </a:lnTo>
                <a:lnTo>
                  <a:pt x="241" y="87"/>
                </a:lnTo>
                <a:lnTo>
                  <a:pt x="242" y="88"/>
                </a:lnTo>
                <a:lnTo>
                  <a:pt x="243" y="89"/>
                </a:lnTo>
                <a:lnTo>
                  <a:pt x="244" y="89"/>
                </a:lnTo>
                <a:lnTo>
                  <a:pt x="245" y="89"/>
                </a:lnTo>
                <a:lnTo>
                  <a:pt x="247" y="90"/>
                </a:lnTo>
                <a:lnTo>
                  <a:pt x="248" y="90"/>
                </a:lnTo>
                <a:lnTo>
                  <a:pt x="249" y="90"/>
                </a:lnTo>
                <a:lnTo>
                  <a:pt x="250" y="89"/>
                </a:lnTo>
                <a:lnTo>
                  <a:pt x="251" y="89"/>
                </a:lnTo>
                <a:lnTo>
                  <a:pt x="252" y="89"/>
                </a:lnTo>
                <a:lnTo>
                  <a:pt x="254" y="88"/>
                </a:lnTo>
                <a:lnTo>
                  <a:pt x="255" y="88"/>
                </a:lnTo>
                <a:lnTo>
                  <a:pt x="256" y="87"/>
                </a:lnTo>
                <a:lnTo>
                  <a:pt x="257" y="87"/>
                </a:lnTo>
                <a:lnTo>
                  <a:pt x="258" y="85"/>
                </a:lnTo>
                <a:lnTo>
                  <a:pt x="259" y="85"/>
                </a:lnTo>
                <a:lnTo>
                  <a:pt x="260" y="84"/>
                </a:lnTo>
                <a:lnTo>
                  <a:pt x="262" y="84"/>
                </a:lnTo>
                <a:lnTo>
                  <a:pt x="263" y="83"/>
                </a:lnTo>
                <a:lnTo>
                  <a:pt x="264" y="83"/>
                </a:lnTo>
                <a:lnTo>
                  <a:pt x="265" y="83"/>
                </a:lnTo>
                <a:lnTo>
                  <a:pt x="266" y="82"/>
                </a:lnTo>
                <a:lnTo>
                  <a:pt x="267" y="82"/>
                </a:lnTo>
                <a:lnTo>
                  <a:pt x="269" y="82"/>
                </a:lnTo>
                <a:lnTo>
                  <a:pt x="270" y="82"/>
                </a:lnTo>
                <a:lnTo>
                  <a:pt x="271" y="82"/>
                </a:lnTo>
                <a:lnTo>
                  <a:pt x="272" y="82"/>
                </a:lnTo>
                <a:lnTo>
                  <a:pt x="273" y="82"/>
                </a:lnTo>
                <a:lnTo>
                  <a:pt x="274" y="83"/>
                </a:lnTo>
                <a:lnTo>
                  <a:pt x="276" y="83"/>
                </a:lnTo>
                <a:lnTo>
                  <a:pt x="277" y="83"/>
                </a:lnTo>
                <a:lnTo>
                  <a:pt x="278" y="83"/>
                </a:lnTo>
                <a:lnTo>
                  <a:pt x="279" y="84"/>
                </a:lnTo>
                <a:lnTo>
                  <a:pt x="280" y="84"/>
                </a:lnTo>
                <a:lnTo>
                  <a:pt x="281" y="85"/>
                </a:lnTo>
                <a:lnTo>
                  <a:pt x="282" y="85"/>
                </a:lnTo>
                <a:lnTo>
                  <a:pt x="284" y="87"/>
                </a:lnTo>
                <a:lnTo>
                  <a:pt x="285" y="87"/>
                </a:lnTo>
                <a:lnTo>
                  <a:pt x="286" y="88"/>
                </a:lnTo>
                <a:lnTo>
                  <a:pt x="287" y="88"/>
                </a:lnTo>
                <a:lnTo>
                  <a:pt x="288" y="89"/>
                </a:lnTo>
                <a:lnTo>
                  <a:pt x="289" y="89"/>
                </a:lnTo>
                <a:lnTo>
                  <a:pt x="291" y="90"/>
                </a:lnTo>
                <a:lnTo>
                  <a:pt x="292" y="90"/>
                </a:lnTo>
                <a:lnTo>
                  <a:pt x="293" y="91"/>
                </a:lnTo>
                <a:lnTo>
                  <a:pt x="294" y="92"/>
                </a:lnTo>
                <a:lnTo>
                  <a:pt x="295" y="92"/>
                </a:lnTo>
                <a:lnTo>
                  <a:pt x="296" y="94"/>
                </a:lnTo>
                <a:lnTo>
                  <a:pt x="298" y="94"/>
                </a:lnTo>
                <a:lnTo>
                  <a:pt x="299" y="95"/>
                </a:lnTo>
                <a:lnTo>
                  <a:pt x="300" y="95"/>
                </a:lnTo>
                <a:lnTo>
                  <a:pt x="301" y="96"/>
                </a:lnTo>
                <a:lnTo>
                  <a:pt x="302" y="96"/>
                </a:lnTo>
                <a:lnTo>
                  <a:pt x="303" y="97"/>
                </a:lnTo>
                <a:lnTo>
                  <a:pt x="305" y="97"/>
                </a:lnTo>
                <a:lnTo>
                  <a:pt x="306" y="97"/>
                </a:lnTo>
                <a:lnTo>
                  <a:pt x="307" y="97"/>
                </a:lnTo>
                <a:lnTo>
                  <a:pt x="308" y="97"/>
                </a:lnTo>
                <a:lnTo>
                  <a:pt x="309" y="97"/>
                </a:lnTo>
                <a:lnTo>
                  <a:pt x="310" y="97"/>
                </a:lnTo>
                <a:lnTo>
                  <a:pt x="311" y="97"/>
                </a:lnTo>
                <a:lnTo>
                  <a:pt x="313" y="97"/>
                </a:lnTo>
                <a:lnTo>
                  <a:pt x="314" y="97"/>
                </a:lnTo>
                <a:lnTo>
                  <a:pt x="315" y="96"/>
                </a:lnTo>
                <a:lnTo>
                  <a:pt x="316" y="95"/>
                </a:lnTo>
                <a:lnTo>
                  <a:pt x="317" y="95"/>
                </a:lnTo>
                <a:lnTo>
                  <a:pt x="318" y="94"/>
                </a:lnTo>
                <a:lnTo>
                  <a:pt x="320" y="94"/>
                </a:lnTo>
                <a:lnTo>
                  <a:pt x="321" y="92"/>
                </a:lnTo>
                <a:lnTo>
                  <a:pt x="322" y="91"/>
                </a:lnTo>
                <a:lnTo>
                  <a:pt x="323" y="90"/>
                </a:lnTo>
                <a:lnTo>
                  <a:pt x="324" y="90"/>
                </a:lnTo>
                <a:lnTo>
                  <a:pt x="325" y="89"/>
                </a:lnTo>
                <a:lnTo>
                  <a:pt x="327" y="88"/>
                </a:lnTo>
                <a:lnTo>
                  <a:pt x="328" y="87"/>
                </a:lnTo>
                <a:lnTo>
                  <a:pt x="329" y="87"/>
                </a:lnTo>
                <a:lnTo>
                  <a:pt x="330" y="85"/>
                </a:lnTo>
                <a:lnTo>
                  <a:pt x="331" y="85"/>
                </a:lnTo>
                <a:lnTo>
                  <a:pt x="332" y="84"/>
                </a:lnTo>
                <a:lnTo>
                  <a:pt x="333" y="84"/>
                </a:lnTo>
                <a:lnTo>
                  <a:pt x="335" y="84"/>
                </a:lnTo>
                <a:lnTo>
                  <a:pt x="336" y="84"/>
                </a:lnTo>
                <a:lnTo>
                  <a:pt x="337" y="84"/>
                </a:lnTo>
                <a:lnTo>
                  <a:pt x="338" y="84"/>
                </a:lnTo>
                <a:lnTo>
                  <a:pt x="339" y="84"/>
                </a:lnTo>
                <a:lnTo>
                  <a:pt x="340" y="84"/>
                </a:lnTo>
                <a:lnTo>
                  <a:pt x="342" y="84"/>
                </a:lnTo>
                <a:lnTo>
                  <a:pt x="343" y="84"/>
                </a:lnTo>
                <a:lnTo>
                  <a:pt x="344" y="85"/>
                </a:lnTo>
                <a:lnTo>
                  <a:pt x="345" y="85"/>
                </a:lnTo>
                <a:lnTo>
                  <a:pt x="346" y="85"/>
                </a:lnTo>
                <a:lnTo>
                  <a:pt x="347" y="87"/>
                </a:lnTo>
                <a:lnTo>
                  <a:pt x="349" y="87"/>
                </a:lnTo>
                <a:lnTo>
                  <a:pt x="350" y="87"/>
                </a:lnTo>
                <a:lnTo>
                  <a:pt x="351" y="87"/>
                </a:lnTo>
                <a:lnTo>
                  <a:pt x="352" y="88"/>
                </a:lnTo>
                <a:lnTo>
                  <a:pt x="353" y="88"/>
                </a:lnTo>
                <a:lnTo>
                  <a:pt x="354" y="88"/>
                </a:lnTo>
                <a:lnTo>
                  <a:pt x="356" y="88"/>
                </a:lnTo>
                <a:lnTo>
                  <a:pt x="357" y="87"/>
                </a:lnTo>
                <a:lnTo>
                  <a:pt x="358" y="87"/>
                </a:lnTo>
                <a:lnTo>
                  <a:pt x="359" y="87"/>
                </a:lnTo>
                <a:lnTo>
                  <a:pt x="360" y="87"/>
                </a:lnTo>
                <a:lnTo>
                  <a:pt x="361" y="85"/>
                </a:lnTo>
                <a:lnTo>
                  <a:pt x="362" y="85"/>
                </a:lnTo>
                <a:lnTo>
                  <a:pt x="364" y="84"/>
                </a:lnTo>
                <a:lnTo>
                  <a:pt x="365" y="83"/>
                </a:lnTo>
                <a:lnTo>
                  <a:pt x="366" y="82"/>
                </a:lnTo>
                <a:lnTo>
                  <a:pt x="367" y="81"/>
                </a:lnTo>
                <a:lnTo>
                  <a:pt x="368" y="80"/>
                </a:lnTo>
                <a:lnTo>
                  <a:pt x="369" y="79"/>
                </a:lnTo>
                <a:lnTo>
                  <a:pt x="371" y="79"/>
                </a:lnTo>
                <a:lnTo>
                  <a:pt x="372" y="77"/>
                </a:lnTo>
                <a:lnTo>
                  <a:pt x="373" y="76"/>
                </a:lnTo>
                <a:lnTo>
                  <a:pt x="374" y="75"/>
                </a:lnTo>
                <a:lnTo>
                  <a:pt x="375" y="74"/>
                </a:lnTo>
                <a:lnTo>
                  <a:pt x="376" y="73"/>
                </a:lnTo>
                <a:lnTo>
                  <a:pt x="378" y="72"/>
                </a:lnTo>
                <a:lnTo>
                  <a:pt x="379" y="70"/>
                </a:lnTo>
                <a:lnTo>
                  <a:pt x="380" y="69"/>
                </a:lnTo>
                <a:lnTo>
                  <a:pt x="381" y="68"/>
                </a:lnTo>
                <a:lnTo>
                  <a:pt x="382" y="68"/>
                </a:lnTo>
                <a:lnTo>
                  <a:pt x="383" y="67"/>
                </a:lnTo>
                <a:lnTo>
                  <a:pt x="384" y="66"/>
                </a:lnTo>
                <a:lnTo>
                  <a:pt x="386" y="66"/>
                </a:lnTo>
                <a:lnTo>
                  <a:pt x="387" y="65"/>
                </a:lnTo>
                <a:lnTo>
                  <a:pt x="388" y="63"/>
                </a:lnTo>
                <a:lnTo>
                  <a:pt x="389" y="63"/>
                </a:lnTo>
                <a:lnTo>
                  <a:pt x="390" y="62"/>
                </a:lnTo>
                <a:lnTo>
                  <a:pt x="391" y="62"/>
                </a:lnTo>
                <a:lnTo>
                  <a:pt x="393" y="61"/>
                </a:lnTo>
                <a:lnTo>
                  <a:pt x="394" y="61"/>
                </a:lnTo>
                <a:lnTo>
                  <a:pt x="395" y="60"/>
                </a:lnTo>
                <a:lnTo>
                  <a:pt x="396" y="60"/>
                </a:lnTo>
                <a:lnTo>
                  <a:pt x="397" y="59"/>
                </a:lnTo>
                <a:lnTo>
                  <a:pt x="398" y="59"/>
                </a:lnTo>
                <a:lnTo>
                  <a:pt x="400" y="58"/>
                </a:lnTo>
                <a:lnTo>
                  <a:pt x="401" y="58"/>
                </a:lnTo>
                <a:lnTo>
                  <a:pt x="402" y="57"/>
                </a:lnTo>
                <a:lnTo>
                  <a:pt x="403" y="57"/>
                </a:lnTo>
                <a:lnTo>
                  <a:pt x="404" y="57"/>
                </a:lnTo>
                <a:lnTo>
                  <a:pt x="405" y="57"/>
                </a:lnTo>
                <a:lnTo>
                  <a:pt x="406" y="57"/>
                </a:lnTo>
                <a:lnTo>
                  <a:pt x="408" y="55"/>
                </a:lnTo>
                <a:lnTo>
                  <a:pt x="409" y="55"/>
                </a:lnTo>
                <a:lnTo>
                  <a:pt x="410" y="54"/>
                </a:lnTo>
                <a:lnTo>
                  <a:pt x="411" y="54"/>
                </a:lnTo>
                <a:lnTo>
                  <a:pt x="412" y="54"/>
                </a:lnTo>
                <a:lnTo>
                  <a:pt x="413" y="53"/>
                </a:lnTo>
                <a:lnTo>
                  <a:pt x="415" y="53"/>
                </a:lnTo>
                <a:lnTo>
                  <a:pt x="416" y="52"/>
                </a:lnTo>
                <a:lnTo>
                  <a:pt x="417" y="52"/>
                </a:lnTo>
                <a:lnTo>
                  <a:pt x="418" y="51"/>
                </a:lnTo>
                <a:lnTo>
                  <a:pt x="419" y="51"/>
                </a:lnTo>
                <a:lnTo>
                  <a:pt x="420" y="50"/>
                </a:lnTo>
                <a:lnTo>
                  <a:pt x="422" y="50"/>
                </a:lnTo>
                <a:lnTo>
                  <a:pt x="423" y="48"/>
                </a:lnTo>
                <a:lnTo>
                  <a:pt x="424" y="48"/>
                </a:lnTo>
                <a:lnTo>
                  <a:pt x="425" y="47"/>
                </a:lnTo>
                <a:lnTo>
                  <a:pt x="426" y="47"/>
                </a:lnTo>
                <a:lnTo>
                  <a:pt x="427" y="46"/>
                </a:lnTo>
                <a:lnTo>
                  <a:pt x="429" y="46"/>
                </a:lnTo>
                <a:lnTo>
                  <a:pt x="430" y="46"/>
                </a:lnTo>
                <a:lnTo>
                  <a:pt x="431" y="45"/>
                </a:lnTo>
                <a:lnTo>
                  <a:pt x="432" y="45"/>
                </a:lnTo>
                <a:lnTo>
                  <a:pt x="433" y="45"/>
                </a:lnTo>
                <a:lnTo>
                  <a:pt x="434" y="45"/>
                </a:lnTo>
                <a:lnTo>
                  <a:pt x="435" y="45"/>
                </a:lnTo>
                <a:lnTo>
                  <a:pt x="437" y="45"/>
                </a:lnTo>
                <a:lnTo>
                  <a:pt x="438" y="45"/>
                </a:lnTo>
                <a:lnTo>
                  <a:pt x="439" y="45"/>
                </a:lnTo>
                <a:lnTo>
                  <a:pt x="440" y="45"/>
                </a:lnTo>
                <a:lnTo>
                  <a:pt x="441" y="45"/>
                </a:lnTo>
                <a:lnTo>
                  <a:pt x="442" y="45"/>
                </a:lnTo>
                <a:lnTo>
                  <a:pt x="444" y="46"/>
                </a:lnTo>
                <a:lnTo>
                  <a:pt x="445" y="46"/>
                </a:lnTo>
                <a:lnTo>
                  <a:pt x="446" y="46"/>
                </a:lnTo>
                <a:lnTo>
                  <a:pt x="447" y="46"/>
                </a:lnTo>
                <a:lnTo>
                  <a:pt x="448" y="46"/>
                </a:lnTo>
                <a:lnTo>
                  <a:pt x="449" y="46"/>
                </a:lnTo>
                <a:lnTo>
                  <a:pt x="451" y="46"/>
                </a:lnTo>
                <a:lnTo>
                  <a:pt x="452" y="46"/>
                </a:lnTo>
                <a:lnTo>
                  <a:pt x="453" y="45"/>
                </a:lnTo>
                <a:lnTo>
                  <a:pt x="454" y="45"/>
                </a:lnTo>
                <a:lnTo>
                  <a:pt x="455" y="45"/>
                </a:lnTo>
                <a:lnTo>
                  <a:pt x="456" y="44"/>
                </a:lnTo>
                <a:lnTo>
                  <a:pt x="457" y="44"/>
                </a:lnTo>
                <a:lnTo>
                  <a:pt x="459" y="43"/>
                </a:lnTo>
                <a:lnTo>
                  <a:pt x="460" y="43"/>
                </a:lnTo>
                <a:lnTo>
                  <a:pt x="461" y="41"/>
                </a:lnTo>
                <a:lnTo>
                  <a:pt x="462" y="41"/>
                </a:lnTo>
                <a:lnTo>
                  <a:pt x="463" y="41"/>
                </a:lnTo>
                <a:lnTo>
                  <a:pt x="464" y="40"/>
                </a:lnTo>
                <a:lnTo>
                  <a:pt x="466" y="40"/>
                </a:lnTo>
                <a:lnTo>
                  <a:pt x="467" y="39"/>
                </a:lnTo>
                <a:lnTo>
                  <a:pt x="468" y="39"/>
                </a:lnTo>
                <a:lnTo>
                  <a:pt x="469" y="39"/>
                </a:lnTo>
                <a:lnTo>
                  <a:pt x="470" y="39"/>
                </a:lnTo>
                <a:lnTo>
                  <a:pt x="471" y="38"/>
                </a:lnTo>
                <a:lnTo>
                  <a:pt x="473" y="38"/>
                </a:lnTo>
                <a:lnTo>
                  <a:pt x="474" y="38"/>
                </a:lnTo>
                <a:lnTo>
                  <a:pt x="475" y="38"/>
                </a:lnTo>
                <a:lnTo>
                  <a:pt x="476" y="38"/>
                </a:lnTo>
                <a:lnTo>
                  <a:pt x="477" y="39"/>
                </a:lnTo>
                <a:lnTo>
                  <a:pt x="478" y="39"/>
                </a:lnTo>
                <a:lnTo>
                  <a:pt x="479" y="39"/>
                </a:lnTo>
                <a:lnTo>
                  <a:pt x="481" y="39"/>
                </a:lnTo>
                <a:lnTo>
                  <a:pt x="482" y="39"/>
                </a:lnTo>
                <a:lnTo>
                  <a:pt x="483" y="40"/>
                </a:lnTo>
                <a:lnTo>
                  <a:pt x="484" y="40"/>
                </a:lnTo>
                <a:lnTo>
                  <a:pt x="485" y="40"/>
                </a:lnTo>
                <a:lnTo>
                  <a:pt x="486" y="40"/>
                </a:lnTo>
                <a:lnTo>
                  <a:pt x="488" y="41"/>
                </a:lnTo>
                <a:lnTo>
                  <a:pt x="489" y="41"/>
                </a:lnTo>
                <a:lnTo>
                  <a:pt x="490" y="41"/>
                </a:lnTo>
                <a:lnTo>
                  <a:pt x="491" y="43"/>
                </a:lnTo>
                <a:lnTo>
                  <a:pt x="492" y="43"/>
                </a:lnTo>
                <a:lnTo>
                  <a:pt x="493" y="43"/>
                </a:lnTo>
                <a:lnTo>
                  <a:pt x="495" y="43"/>
                </a:lnTo>
                <a:lnTo>
                  <a:pt x="496" y="43"/>
                </a:lnTo>
                <a:lnTo>
                  <a:pt x="497" y="43"/>
                </a:lnTo>
                <a:lnTo>
                  <a:pt x="498" y="43"/>
                </a:lnTo>
                <a:lnTo>
                  <a:pt x="499" y="43"/>
                </a:lnTo>
                <a:lnTo>
                  <a:pt x="500" y="43"/>
                </a:lnTo>
                <a:lnTo>
                  <a:pt x="502" y="43"/>
                </a:lnTo>
                <a:lnTo>
                  <a:pt x="503" y="43"/>
                </a:lnTo>
                <a:lnTo>
                  <a:pt x="504" y="43"/>
                </a:lnTo>
                <a:lnTo>
                  <a:pt x="505" y="43"/>
                </a:lnTo>
                <a:lnTo>
                  <a:pt x="506" y="41"/>
                </a:lnTo>
                <a:lnTo>
                  <a:pt x="507" y="41"/>
                </a:lnTo>
                <a:lnTo>
                  <a:pt x="508" y="41"/>
                </a:lnTo>
                <a:lnTo>
                  <a:pt x="510" y="41"/>
                </a:lnTo>
                <a:lnTo>
                  <a:pt x="511" y="40"/>
                </a:lnTo>
                <a:lnTo>
                  <a:pt x="512" y="40"/>
                </a:lnTo>
                <a:lnTo>
                  <a:pt x="513" y="40"/>
                </a:lnTo>
                <a:lnTo>
                  <a:pt x="514" y="40"/>
                </a:lnTo>
                <a:lnTo>
                  <a:pt x="515" y="39"/>
                </a:lnTo>
                <a:lnTo>
                  <a:pt x="517" y="39"/>
                </a:lnTo>
                <a:lnTo>
                  <a:pt x="518" y="39"/>
                </a:lnTo>
                <a:lnTo>
                  <a:pt x="519" y="38"/>
                </a:lnTo>
                <a:lnTo>
                  <a:pt x="520" y="38"/>
                </a:lnTo>
                <a:lnTo>
                  <a:pt x="521" y="37"/>
                </a:lnTo>
                <a:lnTo>
                  <a:pt x="522" y="37"/>
                </a:lnTo>
                <a:lnTo>
                  <a:pt x="524" y="36"/>
                </a:lnTo>
                <a:lnTo>
                  <a:pt x="525" y="36"/>
                </a:lnTo>
                <a:lnTo>
                  <a:pt x="526" y="34"/>
                </a:lnTo>
                <a:lnTo>
                  <a:pt x="527" y="34"/>
                </a:lnTo>
                <a:lnTo>
                  <a:pt x="528" y="33"/>
                </a:lnTo>
                <a:lnTo>
                  <a:pt x="529" y="33"/>
                </a:lnTo>
                <a:lnTo>
                  <a:pt x="530" y="32"/>
                </a:lnTo>
                <a:lnTo>
                  <a:pt x="532" y="32"/>
                </a:lnTo>
                <a:lnTo>
                  <a:pt x="533" y="31"/>
                </a:lnTo>
                <a:lnTo>
                  <a:pt x="534" y="31"/>
                </a:lnTo>
                <a:lnTo>
                  <a:pt x="535" y="31"/>
                </a:lnTo>
                <a:lnTo>
                  <a:pt x="536" y="30"/>
                </a:lnTo>
                <a:lnTo>
                  <a:pt x="537" y="30"/>
                </a:lnTo>
                <a:lnTo>
                  <a:pt x="539" y="30"/>
                </a:lnTo>
                <a:lnTo>
                  <a:pt x="540" y="30"/>
                </a:lnTo>
                <a:lnTo>
                  <a:pt x="541" y="30"/>
                </a:lnTo>
                <a:lnTo>
                  <a:pt x="542" y="29"/>
                </a:lnTo>
                <a:lnTo>
                  <a:pt x="543" y="29"/>
                </a:lnTo>
                <a:lnTo>
                  <a:pt x="544" y="29"/>
                </a:lnTo>
                <a:lnTo>
                  <a:pt x="546" y="29"/>
                </a:lnTo>
                <a:lnTo>
                  <a:pt x="547" y="29"/>
                </a:lnTo>
                <a:lnTo>
                  <a:pt x="548" y="29"/>
                </a:lnTo>
                <a:lnTo>
                  <a:pt x="549" y="28"/>
                </a:lnTo>
                <a:lnTo>
                  <a:pt x="550" y="28"/>
                </a:lnTo>
                <a:lnTo>
                  <a:pt x="551" y="28"/>
                </a:lnTo>
                <a:lnTo>
                  <a:pt x="553" y="28"/>
                </a:lnTo>
                <a:lnTo>
                  <a:pt x="554" y="28"/>
                </a:lnTo>
                <a:lnTo>
                  <a:pt x="555" y="28"/>
                </a:lnTo>
                <a:lnTo>
                  <a:pt x="556" y="26"/>
                </a:lnTo>
                <a:lnTo>
                  <a:pt x="557" y="26"/>
                </a:lnTo>
                <a:lnTo>
                  <a:pt x="558" y="26"/>
                </a:lnTo>
                <a:lnTo>
                  <a:pt x="559" y="26"/>
                </a:lnTo>
                <a:lnTo>
                  <a:pt x="561" y="25"/>
                </a:lnTo>
                <a:lnTo>
                  <a:pt x="562" y="25"/>
                </a:lnTo>
                <a:lnTo>
                  <a:pt x="563" y="25"/>
                </a:lnTo>
                <a:lnTo>
                  <a:pt x="564" y="24"/>
                </a:lnTo>
                <a:lnTo>
                  <a:pt x="565" y="24"/>
                </a:lnTo>
                <a:lnTo>
                  <a:pt x="566" y="23"/>
                </a:lnTo>
                <a:lnTo>
                  <a:pt x="568" y="23"/>
                </a:lnTo>
                <a:lnTo>
                  <a:pt x="569" y="22"/>
                </a:lnTo>
                <a:lnTo>
                  <a:pt x="570" y="22"/>
                </a:lnTo>
                <a:lnTo>
                  <a:pt x="571" y="22"/>
                </a:lnTo>
                <a:lnTo>
                  <a:pt x="572" y="21"/>
                </a:lnTo>
                <a:lnTo>
                  <a:pt x="573" y="19"/>
                </a:lnTo>
                <a:lnTo>
                  <a:pt x="575" y="19"/>
                </a:lnTo>
                <a:lnTo>
                  <a:pt x="576" y="18"/>
                </a:lnTo>
                <a:lnTo>
                  <a:pt x="577" y="17"/>
                </a:lnTo>
                <a:lnTo>
                  <a:pt x="578" y="17"/>
                </a:lnTo>
                <a:lnTo>
                  <a:pt x="579" y="16"/>
                </a:lnTo>
                <a:lnTo>
                  <a:pt x="580" y="16"/>
                </a:lnTo>
                <a:lnTo>
                  <a:pt x="581" y="15"/>
                </a:lnTo>
                <a:lnTo>
                  <a:pt x="583" y="14"/>
                </a:lnTo>
                <a:lnTo>
                  <a:pt x="584" y="14"/>
                </a:lnTo>
                <a:lnTo>
                  <a:pt x="585" y="14"/>
                </a:lnTo>
                <a:lnTo>
                  <a:pt x="586" y="12"/>
                </a:lnTo>
                <a:lnTo>
                  <a:pt x="587" y="12"/>
                </a:lnTo>
                <a:lnTo>
                  <a:pt x="588" y="12"/>
                </a:lnTo>
                <a:lnTo>
                  <a:pt x="590" y="11"/>
                </a:lnTo>
                <a:lnTo>
                  <a:pt x="591" y="11"/>
                </a:lnTo>
                <a:lnTo>
                  <a:pt x="592" y="11"/>
                </a:lnTo>
                <a:lnTo>
                  <a:pt x="593" y="11"/>
                </a:lnTo>
                <a:lnTo>
                  <a:pt x="594" y="11"/>
                </a:lnTo>
                <a:lnTo>
                  <a:pt x="595" y="11"/>
                </a:lnTo>
                <a:lnTo>
                  <a:pt x="597" y="10"/>
                </a:lnTo>
                <a:lnTo>
                  <a:pt x="598" y="10"/>
                </a:lnTo>
                <a:lnTo>
                  <a:pt x="599" y="10"/>
                </a:lnTo>
                <a:lnTo>
                  <a:pt x="600" y="10"/>
                </a:lnTo>
                <a:lnTo>
                  <a:pt x="601" y="9"/>
                </a:lnTo>
                <a:lnTo>
                  <a:pt x="602" y="9"/>
                </a:lnTo>
                <a:lnTo>
                  <a:pt x="603" y="9"/>
                </a:lnTo>
                <a:lnTo>
                  <a:pt x="605" y="8"/>
                </a:lnTo>
                <a:lnTo>
                  <a:pt x="606" y="8"/>
                </a:lnTo>
                <a:lnTo>
                  <a:pt x="607" y="7"/>
                </a:lnTo>
                <a:lnTo>
                  <a:pt x="608" y="7"/>
                </a:lnTo>
                <a:lnTo>
                  <a:pt x="609" y="7"/>
                </a:lnTo>
                <a:lnTo>
                  <a:pt x="610" y="6"/>
                </a:lnTo>
                <a:lnTo>
                  <a:pt x="612" y="6"/>
                </a:lnTo>
                <a:lnTo>
                  <a:pt x="613" y="6"/>
                </a:lnTo>
                <a:lnTo>
                  <a:pt x="614" y="4"/>
                </a:lnTo>
                <a:lnTo>
                  <a:pt x="615" y="4"/>
                </a:lnTo>
                <a:lnTo>
                  <a:pt x="616" y="4"/>
                </a:lnTo>
                <a:lnTo>
                  <a:pt x="617" y="4"/>
                </a:lnTo>
                <a:lnTo>
                  <a:pt x="619" y="4"/>
                </a:lnTo>
                <a:lnTo>
                  <a:pt x="620" y="4"/>
                </a:lnTo>
                <a:lnTo>
                  <a:pt x="621" y="4"/>
                </a:lnTo>
                <a:lnTo>
                  <a:pt x="622" y="4"/>
                </a:lnTo>
                <a:lnTo>
                  <a:pt x="623" y="4"/>
                </a:lnTo>
                <a:lnTo>
                  <a:pt x="624" y="4"/>
                </a:lnTo>
                <a:lnTo>
                  <a:pt x="626" y="4"/>
                </a:lnTo>
                <a:lnTo>
                  <a:pt x="627" y="4"/>
                </a:lnTo>
                <a:lnTo>
                  <a:pt x="628" y="4"/>
                </a:lnTo>
                <a:lnTo>
                  <a:pt x="629" y="4"/>
                </a:lnTo>
                <a:lnTo>
                  <a:pt x="630" y="4"/>
                </a:lnTo>
                <a:lnTo>
                  <a:pt x="631" y="4"/>
                </a:lnTo>
                <a:lnTo>
                  <a:pt x="632" y="4"/>
                </a:lnTo>
                <a:lnTo>
                  <a:pt x="634" y="4"/>
                </a:lnTo>
                <a:lnTo>
                  <a:pt x="635" y="4"/>
                </a:lnTo>
                <a:lnTo>
                  <a:pt x="636" y="4"/>
                </a:lnTo>
                <a:lnTo>
                  <a:pt x="637" y="4"/>
                </a:lnTo>
                <a:lnTo>
                  <a:pt x="638" y="4"/>
                </a:lnTo>
              </a:path>
            </a:pathLst>
          </a:custGeom>
          <a:noFill/>
          <a:ln w="25400">
            <a:solidFill>
              <a:srgbClr val="FF0000"/>
            </a:solidFill>
            <a:prstDash val="solid"/>
            <a:round/>
            <a:headEnd/>
            <a:tailEnd/>
          </a:ln>
        </p:spPr>
        <p:txBody>
          <a:bodyPr/>
          <a:lstStyle/>
          <a:p>
            <a:endParaRPr lang="zh-CN" altLang="en-US"/>
          </a:p>
        </p:txBody>
      </p:sp>
      <p:sp>
        <p:nvSpPr>
          <p:cNvPr id="1302122" name="Freeform 618"/>
          <p:cNvSpPr>
            <a:spLocks/>
          </p:cNvSpPr>
          <p:nvPr/>
        </p:nvSpPr>
        <p:spPr bwMode="auto">
          <a:xfrm>
            <a:off x="1055688" y="4033838"/>
            <a:ext cx="1012825" cy="115887"/>
          </a:xfrm>
          <a:custGeom>
            <a:avLst/>
            <a:gdLst/>
            <a:ahLst/>
            <a:cxnLst>
              <a:cxn ang="0">
                <a:pos x="9" y="26"/>
              </a:cxn>
              <a:cxn ang="0">
                <a:pos x="19" y="25"/>
              </a:cxn>
              <a:cxn ang="0">
                <a:pos x="30" y="27"/>
              </a:cxn>
              <a:cxn ang="0">
                <a:pos x="40" y="28"/>
              </a:cxn>
              <a:cxn ang="0">
                <a:pos x="51" y="27"/>
              </a:cxn>
              <a:cxn ang="0">
                <a:pos x="61" y="27"/>
              </a:cxn>
              <a:cxn ang="0">
                <a:pos x="72" y="26"/>
              </a:cxn>
              <a:cxn ang="0">
                <a:pos x="82" y="26"/>
              </a:cxn>
              <a:cxn ang="0">
                <a:pos x="92" y="25"/>
              </a:cxn>
              <a:cxn ang="0">
                <a:pos x="103" y="25"/>
              </a:cxn>
              <a:cxn ang="0">
                <a:pos x="113" y="27"/>
              </a:cxn>
              <a:cxn ang="0">
                <a:pos x="124" y="20"/>
              </a:cxn>
              <a:cxn ang="0">
                <a:pos x="134" y="8"/>
              </a:cxn>
              <a:cxn ang="0">
                <a:pos x="145" y="0"/>
              </a:cxn>
              <a:cxn ang="0">
                <a:pos x="155" y="5"/>
              </a:cxn>
              <a:cxn ang="0">
                <a:pos x="165" y="11"/>
              </a:cxn>
              <a:cxn ang="0">
                <a:pos x="176" y="18"/>
              </a:cxn>
              <a:cxn ang="0">
                <a:pos x="186" y="31"/>
              </a:cxn>
              <a:cxn ang="0">
                <a:pos x="197" y="47"/>
              </a:cxn>
              <a:cxn ang="0">
                <a:pos x="207" y="58"/>
              </a:cxn>
              <a:cxn ang="0">
                <a:pos x="218" y="67"/>
              </a:cxn>
              <a:cxn ang="0">
                <a:pos x="228" y="73"/>
              </a:cxn>
              <a:cxn ang="0">
                <a:pos x="238" y="73"/>
              </a:cxn>
              <a:cxn ang="0">
                <a:pos x="249" y="73"/>
              </a:cxn>
              <a:cxn ang="0">
                <a:pos x="259" y="67"/>
              </a:cxn>
              <a:cxn ang="0">
                <a:pos x="270" y="56"/>
              </a:cxn>
              <a:cxn ang="0">
                <a:pos x="280" y="48"/>
              </a:cxn>
              <a:cxn ang="0">
                <a:pos x="291" y="41"/>
              </a:cxn>
              <a:cxn ang="0">
                <a:pos x="301" y="38"/>
              </a:cxn>
              <a:cxn ang="0">
                <a:pos x="311" y="41"/>
              </a:cxn>
              <a:cxn ang="0">
                <a:pos x="322" y="43"/>
              </a:cxn>
              <a:cxn ang="0">
                <a:pos x="332" y="47"/>
              </a:cxn>
              <a:cxn ang="0">
                <a:pos x="343" y="52"/>
              </a:cxn>
              <a:cxn ang="0">
                <a:pos x="353" y="56"/>
              </a:cxn>
              <a:cxn ang="0">
                <a:pos x="364" y="56"/>
              </a:cxn>
              <a:cxn ang="0">
                <a:pos x="374" y="52"/>
              </a:cxn>
              <a:cxn ang="0">
                <a:pos x="384" y="50"/>
              </a:cxn>
              <a:cxn ang="0">
                <a:pos x="395" y="49"/>
              </a:cxn>
              <a:cxn ang="0">
                <a:pos x="405" y="47"/>
              </a:cxn>
              <a:cxn ang="0">
                <a:pos x="416" y="45"/>
              </a:cxn>
              <a:cxn ang="0">
                <a:pos x="426" y="41"/>
              </a:cxn>
              <a:cxn ang="0">
                <a:pos x="437" y="37"/>
              </a:cxn>
              <a:cxn ang="0">
                <a:pos x="447" y="40"/>
              </a:cxn>
              <a:cxn ang="0">
                <a:pos x="457" y="41"/>
              </a:cxn>
              <a:cxn ang="0">
                <a:pos x="468" y="43"/>
              </a:cxn>
              <a:cxn ang="0">
                <a:pos x="478" y="41"/>
              </a:cxn>
              <a:cxn ang="0">
                <a:pos x="489" y="37"/>
              </a:cxn>
              <a:cxn ang="0">
                <a:pos x="499" y="40"/>
              </a:cxn>
              <a:cxn ang="0">
                <a:pos x="510" y="44"/>
              </a:cxn>
              <a:cxn ang="0">
                <a:pos x="520" y="47"/>
              </a:cxn>
              <a:cxn ang="0">
                <a:pos x="530" y="44"/>
              </a:cxn>
              <a:cxn ang="0">
                <a:pos x="541" y="37"/>
              </a:cxn>
              <a:cxn ang="0">
                <a:pos x="551" y="36"/>
              </a:cxn>
              <a:cxn ang="0">
                <a:pos x="562" y="34"/>
              </a:cxn>
              <a:cxn ang="0">
                <a:pos x="572" y="31"/>
              </a:cxn>
              <a:cxn ang="0">
                <a:pos x="583" y="28"/>
              </a:cxn>
              <a:cxn ang="0">
                <a:pos x="593" y="25"/>
              </a:cxn>
              <a:cxn ang="0">
                <a:pos x="603" y="22"/>
              </a:cxn>
              <a:cxn ang="0">
                <a:pos x="614" y="20"/>
              </a:cxn>
              <a:cxn ang="0">
                <a:pos x="624" y="15"/>
              </a:cxn>
              <a:cxn ang="0">
                <a:pos x="635" y="13"/>
              </a:cxn>
            </a:cxnLst>
            <a:rect l="0" t="0" r="r" b="b"/>
            <a:pathLst>
              <a:path w="638" h="73">
                <a:moveTo>
                  <a:pt x="0" y="28"/>
                </a:moveTo>
                <a:lnTo>
                  <a:pt x="1" y="27"/>
                </a:lnTo>
                <a:lnTo>
                  <a:pt x="2" y="27"/>
                </a:lnTo>
                <a:lnTo>
                  <a:pt x="3" y="27"/>
                </a:lnTo>
                <a:lnTo>
                  <a:pt x="4" y="27"/>
                </a:lnTo>
                <a:lnTo>
                  <a:pt x="6" y="26"/>
                </a:lnTo>
                <a:lnTo>
                  <a:pt x="7" y="26"/>
                </a:lnTo>
                <a:lnTo>
                  <a:pt x="8" y="26"/>
                </a:lnTo>
                <a:lnTo>
                  <a:pt x="9" y="26"/>
                </a:lnTo>
                <a:lnTo>
                  <a:pt x="10" y="26"/>
                </a:lnTo>
                <a:lnTo>
                  <a:pt x="11" y="25"/>
                </a:lnTo>
                <a:lnTo>
                  <a:pt x="12" y="25"/>
                </a:lnTo>
                <a:lnTo>
                  <a:pt x="14" y="25"/>
                </a:lnTo>
                <a:lnTo>
                  <a:pt x="15" y="25"/>
                </a:lnTo>
                <a:lnTo>
                  <a:pt x="16" y="25"/>
                </a:lnTo>
                <a:lnTo>
                  <a:pt x="17" y="25"/>
                </a:lnTo>
                <a:lnTo>
                  <a:pt x="18" y="25"/>
                </a:lnTo>
                <a:lnTo>
                  <a:pt x="19" y="25"/>
                </a:lnTo>
                <a:lnTo>
                  <a:pt x="21" y="25"/>
                </a:lnTo>
                <a:lnTo>
                  <a:pt x="22" y="25"/>
                </a:lnTo>
                <a:lnTo>
                  <a:pt x="23" y="25"/>
                </a:lnTo>
                <a:lnTo>
                  <a:pt x="24" y="25"/>
                </a:lnTo>
                <a:lnTo>
                  <a:pt x="25" y="26"/>
                </a:lnTo>
                <a:lnTo>
                  <a:pt x="26" y="26"/>
                </a:lnTo>
                <a:lnTo>
                  <a:pt x="28" y="26"/>
                </a:lnTo>
                <a:lnTo>
                  <a:pt x="29" y="26"/>
                </a:lnTo>
                <a:lnTo>
                  <a:pt x="30" y="27"/>
                </a:lnTo>
                <a:lnTo>
                  <a:pt x="31" y="27"/>
                </a:lnTo>
                <a:lnTo>
                  <a:pt x="32" y="27"/>
                </a:lnTo>
                <a:lnTo>
                  <a:pt x="33" y="27"/>
                </a:lnTo>
                <a:lnTo>
                  <a:pt x="35" y="28"/>
                </a:lnTo>
                <a:lnTo>
                  <a:pt x="36" y="28"/>
                </a:lnTo>
                <a:lnTo>
                  <a:pt x="37" y="28"/>
                </a:lnTo>
                <a:lnTo>
                  <a:pt x="38" y="28"/>
                </a:lnTo>
                <a:lnTo>
                  <a:pt x="39" y="28"/>
                </a:lnTo>
                <a:lnTo>
                  <a:pt x="40" y="28"/>
                </a:lnTo>
                <a:lnTo>
                  <a:pt x="41" y="28"/>
                </a:lnTo>
                <a:lnTo>
                  <a:pt x="43" y="28"/>
                </a:lnTo>
                <a:lnTo>
                  <a:pt x="44" y="28"/>
                </a:lnTo>
                <a:lnTo>
                  <a:pt x="45" y="28"/>
                </a:lnTo>
                <a:lnTo>
                  <a:pt x="46" y="28"/>
                </a:lnTo>
                <a:lnTo>
                  <a:pt x="47" y="27"/>
                </a:lnTo>
                <a:lnTo>
                  <a:pt x="48" y="27"/>
                </a:lnTo>
                <a:lnTo>
                  <a:pt x="50" y="27"/>
                </a:lnTo>
                <a:lnTo>
                  <a:pt x="51" y="27"/>
                </a:lnTo>
                <a:lnTo>
                  <a:pt x="52" y="27"/>
                </a:lnTo>
                <a:lnTo>
                  <a:pt x="53" y="27"/>
                </a:lnTo>
                <a:lnTo>
                  <a:pt x="54" y="27"/>
                </a:lnTo>
                <a:lnTo>
                  <a:pt x="55" y="27"/>
                </a:lnTo>
                <a:lnTo>
                  <a:pt x="57" y="27"/>
                </a:lnTo>
                <a:lnTo>
                  <a:pt x="58" y="27"/>
                </a:lnTo>
                <a:lnTo>
                  <a:pt x="59" y="27"/>
                </a:lnTo>
                <a:lnTo>
                  <a:pt x="60" y="27"/>
                </a:lnTo>
                <a:lnTo>
                  <a:pt x="61" y="27"/>
                </a:lnTo>
                <a:lnTo>
                  <a:pt x="62" y="27"/>
                </a:lnTo>
                <a:lnTo>
                  <a:pt x="63" y="27"/>
                </a:lnTo>
                <a:lnTo>
                  <a:pt x="65" y="27"/>
                </a:lnTo>
                <a:lnTo>
                  <a:pt x="66" y="27"/>
                </a:lnTo>
                <a:lnTo>
                  <a:pt x="67" y="27"/>
                </a:lnTo>
                <a:lnTo>
                  <a:pt x="68" y="27"/>
                </a:lnTo>
                <a:lnTo>
                  <a:pt x="69" y="27"/>
                </a:lnTo>
                <a:lnTo>
                  <a:pt x="70" y="27"/>
                </a:lnTo>
                <a:lnTo>
                  <a:pt x="72" y="26"/>
                </a:lnTo>
                <a:lnTo>
                  <a:pt x="73" y="26"/>
                </a:lnTo>
                <a:lnTo>
                  <a:pt x="74" y="26"/>
                </a:lnTo>
                <a:lnTo>
                  <a:pt x="75" y="26"/>
                </a:lnTo>
                <a:lnTo>
                  <a:pt x="76" y="26"/>
                </a:lnTo>
                <a:lnTo>
                  <a:pt x="77" y="26"/>
                </a:lnTo>
                <a:lnTo>
                  <a:pt x="79" y="26"/>
                </a:lnTo>
                <a:lnTo>
                  <a:pt x="80" y="26"/>
                </a:lnTo>
                <a:lnTo>
                  <a:pt x="81" y="26"/>
                </a:lnTo>
                <a:lnTo>
                  <a:pt x="82" y="26"/>
                </a:lnTo>
                <a:lnTo>
                  <a:pt x="83" y="26"/>
                </a:lnTo>
                <a:lnTo>
                  <a:pt x="84" y="26"/>
                </a:lnTo>
                <a:lnTo>
                  <a:pt x="85" y="26"/>
                </a:lnTo>
                <a:lnTo>
                  <a:pt x="87" y="26"/>
                </a:lnTo>
                <a:lnTo>
                  <a:pt x="88" y="25"/>
                </a:lnTo>
                <a:lnTo>
                  <a:pt x="89" y="25"/>
                </a:lnTo>
                <a:lnTo>
                  <a:pt x="90" y="25"/>
                </a:lnTo>
                <a:lnTo>
                  <a:pt x="91" y="25"/>
                </a:lnTo>
                <a:lnTo>
                  <a:pt x="92" y="25"/>
                </a:lnTo>
                <a:lnTo>
                  <a:pt x="94" y="25"/>
                </a:lnTo>
                <a:lnTo>
                  <a:pt x="95" y="25"/>
                </a:lnTo>
                <a:lnTo>
                  <a:pt x="96" y="25"/>
                </a:lnTo>
                <a:lnTo>
                  <a:pt x="97" y="25"/>
                </a:lnTo>
                <a:lnTo>
                  <a:pt x="98" y="25"/>
                </a:lnTo>
                <a:lnTo>
                  <a:pt x="99" y="25"/>
                </a:lnTo>
                <a:lnTo>
                  <a:pt x="101" y="25"/>
                </a:lnTo>
                <a:lnTo>
                  <a:pt x="102" y="25"/>
                </a:lnTo>
                <a:lnTo>
                  <a:pt x="103" y="25"/>
                </a:lnTo>
                <a:lnTo>
                  <a:pt x="104" y="25"/>
                </a:lnTo>
                <a:lnTo>
                  <a:pt x="105" y="26"/>
                </a:lnTo>
                <a:lnTo>
                  <a:pt x="106" y="26"/>
                </a:lnTo>
                <a:lnTo>
                  <a:pt x="108" y="26"/>
                </a:lnTo>
                <a:lnTo>
                  <a:pt x="109" y="26"/>
                </a:lnTo>
                <a:lnTo>
                  <a:pt x="110" y="27"/>
                </a:lnTo>
                <a:lnTo>
                  <a:pt x="111" y="27"/>
                </a:lnTo>
                <a:lnTo>
                  <a:pt x="112" y="27"/>
                </a:lnTo>
                <a:lnTo>
                  <a:pt x="113" y="27"/>
                </a:lnTo>
                <a:lnTo>
                  <a:pt x="114" y="26"/>
                </a:lnTo>
                <a:lnTo>
                  <a:pt x="116" y="26"/>
                </a:lnTo>
                <a:lnTo>
                  <a:pt x="117" y="26"/>
                </a:lnTo>
                <a:lnTo>
                  <a:pt x="118" y="25"/>
                </a:lnTo>
                <a:lnTo>
                  <a:pt x="119" y="25"/>
                </a:lnTo>
                <a:lnTo>
                  <a:pt x="120" y="23"/>
                </a:lnTo>
                <a:lnTo>
                  <a:pt x="121" y="22"/>
                </a:lnTo>
                <a:lnTo>
                  <a:pt x="123" y="21"/>
                </a:lnTo>
                <a:lnTo>
                  <a:pt x="124" y="20"/>
                </a:lnTo>
                <a:lnTo>
                  <a:pt x="125" y="19"/>
                </a:lnTo>
                <a:lnTo>
                  <a:pt x="126" y="18"/>
                </a:lnTo>
                <a:lnTo>
                  <a:pt x="127" y="16"/>
                </a:lnTo>
                <a:lnTo>
                  <a:pt x="128" y="15"/>
                </a:lnTo>
                <a:lnTo>
                  <a:pt x="130" y="14"/>
                </a:lnTo>
                <a:lnTo>
                  <a:pt x="131" y="12"/>
                </a:lnTo>
                <a:lnTo>
                  <a:pt x="132" y="11"/>
                </a:lnTo>
                <a:lnTo>
                  <a:pt x="133" y="9"/>
                </a:lnTo>
                <a:lnTo>
                  <a:pt x="134" y="8"/>
                </a:lnTo>
                <a:lnTo>
                  <a:pt x="135" y="7"/>
                </a:lnTo>
                <a:lnTo>
                  <a:pt x="136" y="6"/>
                </a:lnTo>
                <a:lnTo>
                  <a:pt x="138" y="4"/>
                </a:lnTo>
                <a:lnTo>
                  <a:pt x="139" y="4"/>
                </a:lnTo>
                <a:lnTo>
                  <a:pt x="140" y="2"/>
                </a:lnTo>
                <a:lnTo>
                  <a:pt x="141" y="1"/>
                </a:lnTo>
                <a:lnTo>
                  <a:pt x="142" y="1"/>
                </a:lnTo>
                <a:lnTo>
                  <a:pt x="143" y="0"/>
                </a:lnTo>
                <a:lnTo>
                  <a:pt x="145" y="0"/>
                </a:lnTo>
                <a:lnTo>
                  <a:pt x="146" y="0"/>
                </a:lnTo>
                <a:lnTo>
                  <a:pt x="147" y="0"/>
                </a:lnTo>
                <a:lnTo>
                  <a:pt x="148" y="0"/>
                </a:lnTo>
                <a:lnTo>
                  <a:pt x="149" y="1"/>
                </a:lnTo>
                <a:lnTo>
                  <a:pt x="150" y="1"/>
                </a:lnTo>
                <a:lnTo>
                  <a:pt x="152" y="2"/>
                </a:lnTo>
                <a:lnTo>
                  <a:pt x="153" y="2"/>
                </a:lnTo>
                <a:lnTo>
                  <a:pt x="154" y="4"/>
                </a:lnTo>
                <a:lnTo>
                  <a:pt x="155" y="5"/>
                </a:lnTo>
                <a:lnTo>
                  <a:pt x="156" y="5"/>
                </a:lnTo>
                <a:lnTo>
                  <a:pt x="157" y="6"/>
                </a:lnTo>
                <a:lnTo>
                  <a:pt x="159" y="7"/>
                </a:lnTo>
                <a:lnTo>
                  <a:pt x="160" y="7"/>
                </a:lnTo>
                <a:lnTo>
                  <a:pt x="161" y="8"/>
                </a:lnTo>
                <a:lnTo>
                  <a:pt x="162" y="9"/>
                </a:lnTo>
                <a:lnTo>
                  <a:pt x="163" y="9"/>
                </a:lnTo>
                <a:lnTo>
                  <a:pt x="164" y="11"/>
                </a:lnTo>
                <a:lnTo>
                  <a:pt x="165" y="11"/>
                </a:lnTo>
                <a:lnTo>
                  <a:pt x="167" y="12"/>
                </a:lnTo>
                <a:lnTo>
                  <a:pt x="168" y="12"/>
                </a:lnTo>
                <a:lnTo>
                  <a:pt x="169" y="13"/>
                </a:lnTo>
                <a:lnTo>
                  <a:pt x="170" y="13"/>
                </a:lnTo>
                <a:lnTo>
                  <a:pt x="171" y="14"/>
                </a:lnTo>
                <a:lnTo>
                  <a:pt x="172" y="14"/>
                </a:lnTo>
                <a:lnTo>
                  <a:pt x="174" y="15"/>
                </a:lnTo>
                <a:lnTo>
                  <a:pt x="175" y="16"/>
                </a:lnTo>
                <a:lnTo>
                  <a:pt x="176" y="18"/>
                </a:lnTo>
                <a:lnTo>
                  <a:pt x="177" y="19"/>
                </a:lnTo>
                <a:lnTo>
                  <a:pt x="178" y="20"/>
                </a:lnTo>
                <a:lnTo>
                  <a:pt x="179" y="21"/>
                </a:lnTo>
                <a:lnTo>
                  <a:pt x="181" y="23"/>
                </a:lnTo>
                <a:lnTo>
                  <a:pt x="182" y="25"/>
                </a:lnTo>
                <a:lnTo>
                  <a:pt x="183" y="27"/>
                </a:lnTo>
                <a:lnTo>
                  <a:pt x="184" y="28"/>
                </a:lnTo>
                <a:lnTo>
                  <a:pt x="185" y="30"/>
                </a:lnTo>
                <a:lnTo>
                  <a:pt x="186" y="31"/>
                </a:lnTo>
                <a:lnTo>
                  <a:pt x="187" y="34"/>
                </a:lnTo>
                <a:lnTo>
                  <a:pt x="189" y="35"/>
                </a:lnTo>
                <a:lnTo>
                  <a:pt x="190" y="37"/>
                </a:lnTo>
                <a:lnTo>
                  <a:pt x="191" y="38"/>
                </a:lnTo>
                <a:lnTo>
                  <a:pt x="192" y="41"/>
                </a:lnTo>
                <a:lnTo>
                  <a:pt x="193" y="42"/>
                </a:lnTo>
                <a:lnTo>
                  <a:pt x="194" y="43"/>
                </a:lnTo>
                <a:lnTo>
                  <a:pt x="196" y="45"/>
                </a:lnTo>
                <a:lnTo>
                  <a:pt x="197" y="47"/>
                </a:lnTo>
                <a:lnTo>
                  <a:pt x="198" y="48"/>
                </a:lnTo>
                <a:lnTo>
                  <a:pt x="199" y="49"/>
                </a:lnTo>
                <a:lnTo>
                  <a:pt x="200" y="51"/>
                </a:lnTo>
                <a:lnTo>
                  <a:pt x="201" y="52"/>
                </a:lnTo>
                <a:lnTo>
                  <a:pt x="203" y="53"/>
                </a:lnTo>
                <a:lnTo>
                  <a:pt x="204" y="55"/>
                </a:lnTo>
                <a:lnTo>
                  <a:pt x="205" y="56"/>
                </a:lnTo>
                <a:lnTo>
                  <a:pt x="206" y="57"/>
                </a:lnTo>
                <a:lnTo>
                  <a:pt x="207" y="58"/>
                </a:lnTo>
                <a:lnTo>
                  <a:pt x="208" y="59"/>
                </a:lnTo>
                <a:lnTo>
                  <a:pt x="209" y="60"/>
                </a:lnTo>
                <a:lnTo>
                  <a:pt x="211" y="62"/>
                </a:lnTo>
                <a:lnTo>
                  <a:pt x="212" y="63"/>
                </a:lnTo>
                <a:lnTo>
                  <a:pt x="213" y="64"/>
                </a:lnTo>
                <a:lnTo>
                  <a:pt x="214" y="65"/>
                </a:lnTo>
                <a:lnTo>
                  <a:pt x="215" y="66"/>
                </a:lnTo>
                <a:lnTo>
                  <a:pt x="216" y="67"/>
                </a:lnTo>
                <a:lnTo>
                  <a:pt x="218" y="67"/>
                </a:lnTo>
                <a:lnTo>
                  <a:pt x="219" y="69"/>
                </a:lnTo>
                <a:lnTo>
                  <a:pt x="220" y="70"/>
                </a:lnTo>
                <a:lnTo>
                  <a:pt x="221" y="71"/>
                </a:lnTo>
                <a:lnTo>
                  <a:pt x="222" y="71"/>
                </a:lnTo>
                <a:lnTo>
                  <a:pt x="223" y="72"/>
                </a:lnTo>
                <a:lnTo>
                  <a:pt x="225" y="72"/>
                </a:lnTo>
                <a:lnTo>
                  <a:pt x="226" y="72"/>
                </a:lnTo>
                <a:lnTo>
                  <a:pt x="227" y="73"/>
                </a:lnTo>
                <a:lnTo>
                  <a:pt x="228" y="73"/>
                </a:lnTo>
                <a:lnTo>
                  <a:pt x="229" y="73"/>
                </a:lnTo>
                <a:lnTo>
                  <a:pt x="230" y="73"/>
                </a:lnTo>
                <a:lnTo>
                  <a:pt x="232" y="73"/>
                </a:lnTo>
                <a:lnTo>
                  <a:pt x="233" y="73"/>
                </a:lnTo>
                <a:lnTo>
                  <a:pt x="234" y="73"/>
                </a:lnTo>
                <a:lnTo>
                  <a:pt x="235" y="73"/>
                </a:lnTo>
                <a:lnTo>
                  <a:pt x="236" y="73"/>
                </a:lnTo>
                <a:lnTo>
                  <a:pt x="237" y="73"/>
                </a:lnTo>
                <a:lnTo>
                  <a:pt x="238" y="73"/>
                </a:lnTo>
                <a:lnTo>
                  <a:pt x="240" y="73"/>
                </a:lnTo>
                <a:lnTo>
                  <a:pt x="241" y="73"/>
                </a:lnTo>
                <a:lnTo>
                  <a:pt x="242" y="73"/>
                </a:lnTo>
                <a:lnTo>
                  <a:pt x="243" y="73"/>
                </a:lnTo>
                <a:lnTo>
                  <a:pt x="244" y="73"/>
                </a:lnTo>
                <a:lnTo>
                  <a:pt x="245" y="73"/>
                </a:lnTo>
                <a:lnTo>
                  <a:pt x="247" y="73"/>
                </a:lnTo>
                <a:lnTo>
                  <a:pt x="248" y="73"/>
                </a:lnTo>
                <a:lnTo>
                  <a:pt x="249" y="73"/>
                </a:lnTo>
                <a:lnTo>
                  <a:pt x="250" y="73"/>
                </a:lnTo>
                <a:lnTo>
                  <a:pt x="251" y="73"/>
                </a:lnTo>
                <a:lnTo>
                  <a:pt x="252" y="72"/>
                </a:lnTo>
                <a:lnTo>
                  <a:pt x="254" y="72"/>
                </a:lnTo>
                <a:lnTo>
                  <a:pt x="255" y="71"/>
                </a:lnTo>
                <a:lnTo>
                  <a:pt x="256" y="70"/>
                </a:lnTo>
                <a:lnTo>
                  <a:pt x="257" y="70"/>
                </a:lnTo>
                <a:lnTo>
                  <a:pt x="258" y="69"/>
                </a:lnTo>
                <a:lnTo>
                  <a:pt x="259" y="67"/>
                </a:lnTo>
                <a:lnTo>
                  <a:pt x="260" y="66"/>
                </a:lnTo>
                <a:lnTo>
                  <a:pt x="262" y="65"/>
                </a:lnTo>
                <a:lnTo>
                  <a:pt x="263" y="64"/>
                </a:lnTo>
                <a:lnTo>
                  <a:pt x="264" y="62"/>
                </a:lnTo>
                <a:lnTo>
                  <a:pt x="265" y="60"/>
                </a:lnTo>
                <a:lnTo>
                  <a:pt x="266" y="59"/>
                </a:lnTo>
                <a:lnTo>
                  <a:pt x="267" y="58"/>
                </a:lnTo>
                <a:lnTo>
                  <a:pt x="269" y="57"/>
                </a:lnTo>
                <a:lnTo>
                  <a:pt x="270" y="56"/>
                </a:lnTo>
                <a:lnTo>
                  <a:pt x="271" y="55"/>
                </a:lnTo>
                <a:lnTo>
                  <a:pt x="272" y="53"/>
                </a:lnTo>
                <a:lnTo>
                  <a:pt x="273" y="52"/>
                </a:lnTo>
                <a:lnTo>
                  <a:pt x="274" y="51"/>
                </a:lnTo>
                <a:lnTo>
                  <a:pt x="276" y="51"/>
                </a:lnTo>
                <a:lnTo>
                  <a:pt x="277" y="50"/>
                </a:lnTo>
                <a:lnTo>
                  <a:pt x="278" y="49"/>
                </a:lnTo>
                <a:lnTo>
                  <a:pt x="279" y="48"/>
                </a:lnTo>
                <a:lnTo>
                  <a:pt x="280" y="48"/>
                </a:lnTo>
                <a:lnTo>
                  <a:pt x="281" y="47"/>
                </a:lnTo>
                <a:lnTo>
                  <a:pt x="282" y="45"/>
                </a:lnTo>
                <a:lnTo>
                  <a:pt x="284" y="44"/>
                </a:lnTo>
                <a:lnTo>
                  <a:pt x="285" y="44"/>
                </a:lnTo>
                <a:lnTo>
                  <a:pt x="286" y="43"/>
                </a:lnTo>
                <a:lnTo>
                  <a:pt x="287" y="42"/>
                </a:lnTo>
                <a:lnTo>
                  <a:pt x="288" y="42"/>
                </a:lnTo>
                <a:lnTo>
                  <a:pt x="289" y="41"/>
                </a:lnTo>
                <a:lnTo>
                  <a:pt x="291" y="41"/>
                </a:lnTo>
                <a:lnTo>
                  <a:pt x="292" y="40"/>
                </a:lnTo>
                <a:lnTo>
                  <a:pt x="293" y="40"/>
                </a:lnTo>
                <a:lnTo>
                  <a:pt x="294" y="40"/>
                </a:lnTo>
                <a:lnTo>
                  <a:pt x="295" y="38"/>
                </a:lnTo>
                <a:lnTo>
                  <a:pt x="296" y="38"/>
                </a:lnTo>
                <a:lnTo>
                  <a:pt x="298" y="38"/>
                </a:lnTo>
                <a:lnTo>
                  <a:pt x="299" y="38"/>
                </a:lnTo>
                <a:lnTo>
                  <a:pt x="300" y="38"/>
                </a:lnTo>
                <a:lnTo>
                  <a:pt x="301" y="38"/>
                </a:lnTo>
                <a:lnTo>
                  <a:pt x="302" y="38"/>
                </a:lnTo>
                <a:lnTo>
                  <a:pt x="303" y="40"/>
                </a:lnTo>
                <a:lnTo>
                  <a:pt x="305" y="40"/>
                </a:lnTo>
                <a:lnTo>
                  <a:pt x="306" y="40"/>
                </a:lnTo>
                <a:lnTo>
                  <a:pt x="307" y="40"/>
                </a:lnTo>
                <a:lnTo>
                  <a:pt x="308" y="41"/>
                </a:lnTo>
                <a:lnTo>
                  <a:pt x="309" y="41"/>
                </a:lnTo>
                <a:lnTo>
                  <a:pt x="310" y="41"/>
                </a:lnTo>
                <a:lnTo>
                  <a:pt x="311" y="41"/>
                </a:lnTo>
                <a:lnTo>
                  <a:pt x="313" y="42"/>
                </a:lnTo>
                <a:lnTo>
                  <a:pt x="314" y="42"/>
                </a:lnTo>
                <a:lnTo>
                  <a:pt x="315" y="42"/>
                </a:lnTo>
                <a:lnTo>
                  <a:pt x="316" y="42"/>
                </a:lnTo>
                <a:lnTo>
                  <a:pt x="317" y="42"/>
                </a:lnTo>
                <a:lnTo>
                  <a:pt x="318" y="42"/>
                </a:lnTo>
                <a:lnTo>
                  <a:pt x="320" y="42"/>
                </a:lnTo>
                <a:lnTo>
                  <a:pt x="321" y="43"/>
                </a:lnTo>
                <a:lnTo>
                  <a:pt x="322" y="43"/>
                </a:lnTo>
                <a:lnTo>
                  <a:pt x="323" y="43"/>
                </a:lnTo>
                <a:lnTo>
                  <a:pt x="324" y="43"/>
                </a:lnTo>
                <a:lnTo>
                  <a:pt x="325" y="43"/>
                </a:lnTo>
                <a:lnTo>
                  <a:pt x="327" y="44"/>
                </a:lnTo>
                <a:lnTo>
                  <a:pt x="328" y="44"/>
                </a:lnTo>
                <a:lnTo>
                  <a:pt x="329" y="44"/>
                </a:lnTo>
                <a:lnTo>
                  <a:pt x="330" y="45"/>
                </a:lnTo>
                <a:lnTo>
                  <a:pt x="331" y="45"/>
                </a:lnTo>
                <a:lnTo>
                  <a:pt x="332" y="47"/>
                </a:lnTo>
                <a:lnTo>
                  <a:pt x="333" y="48"/>
                </a:lnTo>
                <a:lnTo>
                  <a:pt x="335" y="48"/>
                </a:lnTo>
                <a:lnTo>
                  <a:pt x="336" y="49"/>
                </a:lnTo>
                <a:lnTo>
                  <a:pt x="337" y="49"/>
                </a:lnTo>
                <a:lnTo>
                  <a:pt x="338" y="50"/>
                </a:lnTo>
                <a:lnTo>
                  <a:pt x="339" y="51"/>
                </a:lnTo>
                <a:lnTo>
                  <a:pt x="340" y="51"/>
                </a:lnTo>
                <a:lnTo>
                  <a:pt x="342" y="52"/>
                </a:lnTo>
                <a:lnTo>
                  <a:pt x="343" y="52"/>
                </a:lnTo>
                <a:lnTo>
                  <a:pt x="344" y="53"/>
                </a:lnTo>
                <a:lnTo>
                  <a:pt x="345" y="53"/>
                </a:lnTo>
                <a:lnTo>
                  <a:pt x="346" y="53"/>
                </a:lnTo>
                <a:lnTo>
                  <a:pt x="347" y="55"/>
                </a:lnTo>
                <a:lnTo>
                  <a:pt x="349" y="55"/>
                </a:lnTo>
                <a:lnTo>
                  <a:pt x="350" y="56"/>
                </a:lnTo>
                <a:lnTo>
                  <a:pt x="351" y="56"/>
                </a:lnTo>
                <a:lnTo>
                  <a:pt x="352" y="56"/>
                </a:lnTo>
                <a:lnTo>
                  <a:pt x="353" y="56"/>
                </a:lnTo>
                <a:lnTo>
                  <a:pt x="354" y="56"/>
                </a:lnTo>
                <a:lnTo>
                  <a:pt x="356" y="57"/>
                </a:lnTo>
                <a:lnTo>
                  <a:pt x="357" y="57"/>
                </a:lnTo>
                <a:lnTo>
                  <a:pt x="358" y="57"/>
                </a:lnTo>
                <a:lnTo>
                  <a:pt x="359" y="57"/>
                </a:lnTo>
                <a:lnTo>
                  <a:pt x="360" y="56"/>
                </a:lnTo>
                <a:lnTo>
                  <a:pt x="361" y="56"/>
                </a:lnTo>
                <a:lnTo>
                  <a:pt x="362" y="56"/>
                </a:lnTo>
                <a:lnTo>
                  <a:pt x="364" y="56"/>
                </a:lnTo>
                <a:lnTo>
                  <a:pt x="365" y="56"/>
                </a:lnTo>
                <a:lnTo>
                  <a:pt x="366" y="55"/>
                </a:lnTo>
                <a:lnTo>
                  <a:pt x="367" y="55"/>
                </a:lnTo>
                <a:lnTo>
                  <a:pt x="368" y="55"/>
                </a:lnTo>
                <a:lnTo>
                  <a:pt x="369" y="53"/>
                </a:lnTo>
                <a:lnTo>
                  <a:pt x="371" y="53"/>
                </a:lnTo>
                <a:lnTo>
                  <a:pt x="372" y="53"/>
                </a:lnTo>
                <a:lnTo>
                  <a:pt x="373" y="52"/>
                </a:lnTo>
                <a:lnTo>
                  <a:pt x="374" y="52"/>
                </a:lnTo>
                <a:lnTo>
                  <a:pt x="375" y="52"/>
                </a:lnTo>
                <a:lnTo>
                  <a:pt x="376" y="52"/>
                </a:lnTo>
                <a:lnTo>
                  <a:pt x="378" y="51"/>
                </a:lnTo>
                <a:lnTo>
                  <a:pt x="379" y="51"/>
                </a:lnTo>
                <a:lnTo>
                  <a:pt x="380" y="51"/>
                </a:lnTo>
                <a:lnTo>
                  <a:pt x="381" y="51"/>
                </a:lnTo>
                <a:lnTo>
                  <a:pt x="382" y="50"/>
                </a:lnTo>
                <a:lnTo>
                  <a:pt x="383" y="50"/>
                </a:lnTo>
                <a:lnTo>
                  <a:pt x="384" y="50"/>
                </a:lnTo>
                <a:lnTo>
                  <a:pt x="386" y="50"/>
                </a:lnTo>
                <a:lnTo>
                  <a:pt x="387" y="50"/>
                </a:lnTo>
                <a:lnTo>
                  <a:pt x="388" y="50"/>
                </a:lnTo>
                <a:lnTo>
                  <a:pt x="389" y="50"/>
                </a:lnTo>
                <a:lnTo>
                  <a:pt x="390" y="50"/>
                </a:lnTo>
                <a:lnTo>
                  <a:pt x="391" y="49"/>
                </a:lnTo>
                <a:lnTo>
                  <a:pt x="393" y="49"/>
                </a:lnTo>
                <a:lnTo>
                  <a:pt x="394" y="49"/>
                </a:lnTo>
                <a:lnTo>
                  <a:pt x="395" y="49"/>
                </a:lnTo>
                <a:lnTo>
                  <a:pt x="396" y="49"/>
                </a:lnTo>
                <a:lnTo>
                  <a:pt x="397" y="48"/>
                </a:lnTo>
                <a:lnTo>
                  <a:pt x="398" y="48"/>
                </a:lnTo>
                <a:lnTo>
                  <a:pt x="400" y="48"/>
                </a:lnTo>
                <a:lnTo>
                  <a:pt x="401" y="48"/>
                </a:lnTo>
                <a:lnTo>
                  <a:pt x="402" y="48"/>
                </a:lnTo>
                <a:lnTo>
                  <a:pt x="403" y="48"/>
                </a:lnTo>
                <a:lnTo>
                  <a:pt x="404" y="47"/>
                </a:lnTo>
                <a:lnTo>
                  <a:pt x="405" y="47"/>
                </a:lnTo>
                <a:lnTo>
                  <a:pt x="406" y="47"/>
                </a:lnTo>
                <a:lnTo>
                  <a:pt x="408" y="47"/>
                </a:lnTo>
                <a:lnTo>
                  <a:pt x="409" y="47"/>
                </a:lnTo>
                <a:lnTo>
                  <a:pt x="410" y="47"/>
                </a:lnTo>
                <a:lnTo>
                  <a:pt x="411" y="47"/>
                </a:lnTo>
                <a:lnTo>
                  <a:pt x="412" y="47"/>
                </a:lnTo>
                <a:lnTo>
                  <a:pt x="413" y="47"/>
                </a:lnTo>
                <a:lnTo>
                  <a:pt x="415" y="45"/>
                </a:lnTo>
                <a:lnTo>
                  <a:pt x="416" y="45"/>
                </a:lnTo>
                <a:lnTo>
                  <a:pt x="417" y="45"/>
                </a:lnTo>
                <a:lnTo>
                  <a:pt x="418" y="44"/>
                </a:lnTo>
                <a:lnTo>
                  <a:pt x="419" y="44"/>
                </a:lnTo>
                <a:lnTo>
                  <a:pt x="420" y="44"/>
                </a:lnTo>
                <a:lnTo>
                  <a:pt x="422" y="43"/>
                </a:lnTo>
                <a:lnTo>
                  <a:pt x="423" y="42"/>
                </a:lnTo>
                <a:lnTo>
                  <a:pt x="424" y="42"/>
                </a:lnTo>
                <a:lnTo>
                  <a:pt x="425" y="41"/>
                </a:lnTo>
                <a:lnTo>
                  <a:pt x="426" y="41"/>
                </a:lnTo>
                <a:lnTo>
                  <a:pt x="427" y="40"/>
                </a:lnTo>
                <a:lnTo>
                  <a:pt x="429" y="40"/>
                </a:lnTo>
                <a:lnTo>
                  <a:pt x="430" y="38"/>
                </a:lnTo>
                <a:lnTo>
                  <a:pt x="431" y="38"/>
                </a:lnTo>
                <a:lnTo>
                  <a:pt x="432" y="37"/>
                </a:lnTo>
                <a:lnTo>
                  <a:pt x="433" y="37"/>
                </a:lnTo>
                <a:lnTo>
                  <a:pt x="434" y="37"/>
                </a:lnTo>
                <a:lnTo>
                  <a:pt x="435" y="37"/>
                </a:lnTo>
                <a:lnTo>
                  <a:pt x="437" y="37"/>
                </a:lnTo>
                <a:lnTo>
                  <a:pt x="438" y="37"/>
                </a:lnTo>
                <a:lnTo>
                  <a:pt x="439" y="37"/>
                </a:lnTo>
                <a:lnTo>
                  <a:pt x="440" y="38"/>
                </a:lnTo>
                <a:lnTo>
                  <a:pt x="441" y="38"/>
                </a:lnTo>
                <a:lnTo>
                  <a:pt x="442" y="38"/>
                </a:lnTo>
                <a:lnTo>
                  <a:pt x="444" y="40"/>
                </a:lnTo>
                <a:lnTo>
                  <a:pt x="445" y="40"/>
                </a:lnTo>
                <a:lnTo>
                  <a:pt x="446" y="40"/>
                </a:lnTo>
                <a:lnTo>
                  <a:pt x="447" y="40"/>
                </a:lnTo>
                <a:lnTo>
                  <a:pt x="448" y="40"/>
                </a:lnTo>
                <a:lnTo>
                  <a:pt x="449" y="41"/>
                </a:lnTo>
                <a:lnTo>
                  <a:pt x="451" y="41"/>
                </a:lnTo>
                <a:lnTo>
                  <a:pt x="452" y="41"/>
                </a:lnTo>
                <a:lnTo>
                  <a:pt x="453" y="41"/>
                </a:lnTo>
                <a:lnTo>
                  <a:pt x="454" y="41"/>
                </a:lnTo>
                <a:lnTo>
                  <a:pt x="455" y="41"/>
                </a:lnTo>
                <a:lnTo>
                  <a:pt x="456" y="41"/>
                </a:lnTo>
                <a:lnTo>
                  <a:pt x="457" y="41"/>
                </a:lnTo>
                <a:lnTo>
                  <a:pt x="459" y="41"/>
                </a:lnTo>
                <a:lnTo>
                  <a:pt x="460" y="41"/>
                </a:lnTo>
                <a:lnTo>
                  <a:pt x="461" y="42"/>
                </a:lnTo>
                <a:lnTo>
                  <a:pt x="462" y="42"/>
                </a:lnTo>
                <a:lnTo>
                  <a:pt x="463" y="42"/>
                </a:lnTo>
                <a:lnTo>
                  <a:pt x="464" y="42"/>
                </a:lnTo>
                <a:lnTo>
                  <a:pt x="466" y="42"/>
                </a:lnTo>
                <a:lnTo>
                  <a:pt x="467" y="42"/>
                </a:lnTo>
                <a:lnTo>
                  <a:pt x="468" y="43"/>
                </a:lnTo>
                <a:lnTo>
                  <a:pt x="469" y="43"/>
                </a:lnTo>
                <a:lnTo>
                  <a:pt x="470" y="43"/>
                </a:lnTo>
                <a:lnTo>
                  <a:pt x="471" y="42"/>
                </a:lnTo>
                <a:lnTo>
                  <a:pt x="473" y="42"/>
                </a:lnTo>
                <a:lnTo>
                  <a:pt x="474" y="42"/>
                </a:lnTo>
                <a:lnTo>
                  <a:pt x="475" y="42"/>
                </a:lnTo>
                <a:lnTo>
                  <a:pt x="476" y="41"/>
                </a:lnTo>
                <a:lnTo>
                  <a:pt x="477" y="41"/>
                </a:lnTo>
                <a:lnTo>
                  <a:pt x="478" y="41"/>
                </a:lnTo>
                <a:lnTo>
                  <a:pt x="479" y="40"/>
                </a:lnTo>
                <a:lnTo>
                  <a:pt x="481" y="40"/>
                </a:lnTo>
                <a:lnTo>
                  <a:pt x="482" y="38"/>
                </a:lnTo>
                <a:lnTo>
                  <a:pt x="483" y="38"/>
                </a:lnTo>
                <a:lnTo>
                  <a:pt x="484" y="37"/>
                </a:lnTo>
                <a:lnTo>
                  <a:pt x="485" y="37"/>
                </a:lnTo>
                <a:lnTo>
                  <a:pt x="486" y="37"/>
                </a:lnTo>
                <a:lnTo>
                  <a:pt x="488" y="37"/>
                </a:lnTo>
                <a:lnTo>
                  <a:pt x="489" y="37"/>
                </a:lnTo>
                <a:lnTo>
                  <a:pt x="490" y="37"/>
                </a:lnTo>
                <a:lnTo>
                  <a:pt x="491" y="37"/>
                </a:lnTo>
                <a:lnTo>
                  <a:pt x="492" y="37"/>
                </a:lnTo>
                <a:lnTo>
                  <a:pt x="493" y="37"/>
                </a:lnTo>
                <a:lnTo>
                  <a:pt x="495" y="37"/>
                </a:lnTo>
                <a:lnTo>
                  <a:pt x="496" y="38"/>
                </a:lnTo>
                <a:lnTo>
                  <a:pt x="497" y="38"/>
                </a:lnTo>
                <a:lnTo>
                  <a:pt x="498" y="40"/>
                </a:lnTo>
                <a:lnTo>
                  <a:pt x="499" y="40"/>
                </a:lnTo>
                <a:lnTo>
                  <a:pt x="500" y="40"/>
                </a:lnTo>
                <a:lnTo>
                  <a:pt x="502" y="41"/>
                </a:lnTo>
                <a:lnTo>
                  <a:pt x="503" y="41"/>
                </a:lnTo>
                <a:lnTo>
                  <a:pt x="504" y="42"/>
                </a:lnTo>
                <a:lnTo>
                  <a:pt x="505" y="42"/>
                </a:lnTo>
                <a:lnTo>
                  <a:pt x="506" y="43"/>
                </a:lnTo>
                <a:lnTo>
                  <a:pt x="507" y="43"/>
                </a:lnTo>
                <a:lnTo>
                  <a:pt x="508" y="44"/>
                </a:lnTo>
                <a:lnTo>
                  <a:pt x="510" y="44"/>
                </a:lnTo>
                <a:lnTo>
                  <a:pt x="511" y="44"/>
                </a:lnTo>
                <a:lnTo>
                  <a:pt x="512" y="45"/>
                </a:lnTo>
                <a:lnTo>
                  <a:pt x="513" y="45"/>
                </a:lnTo>
                <a:lnTo>
                  <a:pt x="514" y="45"/>
                </a:lnTo>
                <a:lnTo>
                  <a:pt x="515" y="47"/>
                </a:lnTo>
                <a:lnTo>
                  <a:pt x="517" y="47"/>
                </a:lnTo>
                <a:lnTo>
                  <a:pt x="518" y="47"/>
                </a:lnTo>
                <a:lnTo>
                  <a:pt x="519" y="47"/>
                </a:lnTo>
                <a:lnTo>
                  <a:pt x="520" y="47"/>
                </a:lnTo>
                <a:lnTo>
                  <a:pt x="521" y="47"/>
                </a:lnTo>
                <a:lnTo>
                  <a:pt x="522" y="47"/>
                </a:lnTo>
                <a:lnTo>
                  <a:pt x="524" y="47"/>
                </a:lnTo>
                <a:lnTo>
                  <a:pt x="525" y="47"/>
                </a:lnTo>
                <a:lnTo>
                  <a:pt x="526" y="47"/>
                </a:lnTo>
                <a:lnTo>
                  <a:pt x="527" y="45"/>
                </a:lnTo>
                <a:lnTo>
                  <a:pt x="528" y="45"/>
                </a:lnTo>
                <a:lnTo>
                  <a:pt x="529" y="44"/>
                </a:lnTo>
                <a:lnTo>
                  <a:pt x="530" y="44"/>
                </a:lnTo>
                <a:lnTo>
                  <a:pt x="532" y="43"/>
                </a:lnTo>
                <a:lnTo>
                  <a:pt x="533" y="43"/>
                </a:lnTo>
                <a:lnTo>
                  <a:pt x="534" y="42"/>
                </a:lnTo>
                <a:lnTo>
                  <a:pt x="535" y="41"/>
                </a:lnTo>
                <a:lnTo>
                  <a:pt x="536" y="41"/>
                </a:lnTo>
                <a:lnTo>
                  <a:pt x="537" y="40"/>
                </a:lnTo>
                <a:lnTo>
                  <a:pt x="539" y="38"/>
                </a:lnTo>
                <a:lnTo>
                  <a:pt x="540" y="38"/>
                </a:lnTo>
                <a:lnTo>
                  <a:pt x="541" y="37"/>
                </a:lnTo>
                <a:lnTo>
                  <a:pt x="542" y="37"/>
                </a:lnTo>
                <a:lnTo>
                  <a:pt x="543" y="37"/>
                </a:lnTo>
                <a:lnTo>
                  <a:pt x="544" y="36"/>
                </a:lnTo>
                <a:lnTo>
                  <a:pt x="546" y="36"/>
                </a:lnTo>
                <a:lnTo>
                  <a:pt x="547" y="36"/>
                </a:lnTo>
                <a:lnTo>
                  <a:pt x="548" y="36"/>
                </a:lnTo>
                <a:lnTo>
                  <a:pt x="549" y="36"/>
                </a:lnTo>
                <a:lnTo>
                  <a:pt x="550" y="36"/>
                </a:lnTo>
                <a:lnTo>
                  <a:pt x="551" y="36"/>
                </a:lnTo>
                <a:lnTo>
                  <a:pt x="553" y="36"/>
                </a:lnTo>
                <a:lnTo>
                  <a:pt x="554" y="36"/>
                </a:lnTo>
                <a:lnTo>
                  <a:pt x="555" y="36"/>
                </a:lnTo>
                <a:lnTo>
                  <a:pt x="556" y="35"/>
                </a:lnTo>
                <a:lnTo>
                  <a:pt x="557" y="35"/>
                </a:lnTo>
                <a:lnTo>
                  <a:pt x="558" y="35"/>
                </a:lnTo>
                <a:lnTo>
                  <a:pt x="559" y="35"/>
                </a:lnTo>
                <a:lnTo>
                  <a:pt x="561" y="35"/>
                </a:lnTo>
                <a:lnTo>
                  <a:pt x="562" y="34"/>
                </a:lnTo>
                <a:lnTo>
                  <a:pt x="563" y="34"/>
                </a:lnTo>
                <a:lnTo>
                  <a:pt x="564" y="34"/>
                </a:lnTo>
                <a:lnTo>
                  <a:pt x="565" y="33"/>
                </a:lnTo>
                <a:lnTo>
                  <a:pt x="566" y="33"/>
                </a:lnTo>
                <a:lnTo>
                  <a:pt x="568" y="33"/>
                </a:lnTo>
                <a:lnTo>
                  <a:pt x="569" y="31"/>
                </a:lnTo>
                <a:lnTo>
                  <a:pt x="570" y="31"/>
                </a:lnTo>
                <a:lnTo>
                  <a:pt x="571" y="31"/>
                </a:lnTo>
                <a:lnTo>
                  <a:pt x="572" y="31"/>
                </a:lnTo>
                <a:lnTo>
                  <a:pt x="573" y="30"/>
                </a:lnTo>
                <a:lnTo>
                  <a:pt x="575" y="30"/>
                </a:lnTo>
                <a:lnTo>
                  <a:pt x="576" y="30"/>
                </a:lnTo>
                <a:lnTo>
                  <a:pt x="577" y="30"/>
                </a:lnTo>
                <a:lnTo>
                  <a:pt x="578" y="29"/>
                </a:lnTo>
                <a:lnTo>
                  <a:pt x="579" y="29"/>
                </a:lnTo>
                <a:lnTo>
                  <a:pt x="580" y="29"/>
                </a:lnTo>
                <a:lnTo>
                  <a:pt x="581" y="28"/>
                </a:lnTo>
                <a:lnTo>
                  <a:pt x="583" y="28"/>
                </a:lnTo>
                <a:lnTo>
                  <a:pt x="584" y="28"/>
                </a:lnTo>
                <a:lnTo>
                  <a:pt x="585" y="27"/>
                </a:lnTo>
                <a:lnTo>
                  <a:pt x="586" y="27"/>
                </a:lnTo>
                <a:lnTo>
                  <a:pt x="587" y="27"/>
                </a:lnTo>
                <a:lnTo>
                  <a:pt x="588" y="26"/>
                </a:lnTo>
                <a:lnTo>
                  <a:pt x="590" y="26"/>
                </a:lnTo>
                <a:lnTo>
                  <a:pt x="591" y="26"/>
                </a:lnTo>
                <a:lnTo>
                  <a:pt x="592" y="26"/>
                </a:lnTo>
                <a:lnTo>
                  <a:pt x="593" y="25"/>
                </a:lnTo>
                <a:lnTo>
                  <a:pt x="594" y="25"/>
                </a:lnTo>
                <a:lnTo>
                  <a:pt x="595" y="25"/>
                </a:lnTo>
                <a:lnTo>
                  <a:pt x="597" y="25"/>
                </a:lnTo>
                <a:lnTo>
                  <a:pt x="598" y="23"/>
                </a:lnTo>
                <a:lnTo>
                  <a:pt x="599" y="23"/>
                </a:lnTo>
                <a:lnTo>
                  <a:pt x="600" y="23"/>
                </a:lnTo>
                <a:lnTo>
                  <a:pt x="601" y="23"/>
                </a:lnTo>
                <a:lnTo>
                  <a:pt x="602" y="22"/>
                </a:lnTo>
                <a:lnTo>
                  <a:pt x="603" y="22"/>
                </a:lnTo>
                <a:lnTo>
                  <a:pt x="605" y="22"/>
                </a:lnTo>
                <a:lnTo>
                  <a:pt x="606" y="22"/>
                </a:lnTo>
                <a:lnTo>
                  <a:pt x="607" y="21"/>
                </a:lnTo>
                <a:lnTo>
                  <a:pt x="608" y="21"/>
                </a:lnTo>
                <a:lnTo>
                  <a:pt x="609" y="21"/>
                </a:lnTo>
                <a:lnTo>
                  <a:pt x="610" y="21"/>
                </a:lnTo>
                <a:lnTo>
                  <a:pt x="612" y="20"/>
                </a:lnTo>
                <a:lnTo>
                  <a:pt x="613" y="20"/>
                </a:lnTo>
                <a:lnTo>
                  <a:pt x="614" y="20"/>
                </a:lnTo>
                <a:lnTo>
                  <a:pt x="615" y="19"/>
                </a:lnTo>
                <a:lnTo>
                  <a:pt x="616" y="19"/>
                </a:lnTo>
                <a:lnTo>
                  <a:pt x="617" y="18"/>
                </a:lnTo>
                <a:lnTo>
                  <a:pt x="619" y="18"/>
                </a:lnTo>
                <a:lnTo>
                  <a:pt x="620" y="18"/>
                </a:lnTo>
                <a:lnTo>
                  <a:pt x="621" y="16"/>
                </a:lnTo>
                <a:lnTo>
                  <a:pt x="622" y="16"/>
                </a:lnTo>
                <a:lnTo>
                  <a:pt x="623" y="15"/>
                </a:lnTo>
                <a:lnTo>
                  <a:pt x="624" y="15"/>
                </a:lnTo>
                <a:lnTo>
                  <a:pt x="626" y="15"/>
                </a:lnTo>
                <a:lnTo>
                  <a:pt x="627" y="14"/>
                </a:lnTo>
                <a:lnTo>
                  <a:pt x="628" y="14"/>
                </a:lnTo>
                <a:lnTo>
                  <a:pt x="629" y="14"/>
                </a:lnTo>
                <a:lnTo>
                  <a:pt x="630" y="14"/>
                </a:lnTo>
                <a:lnTo>
                  <a:pt x="631" y="14"/>
                </a:lnTo>
                <a:lnTo>
                  <a:pt x="632" y="13"/>
                </a:lnTo>
                <a:lnTo>
                  <a:pt x="634" y="13"/>
                </a:lnTo>
                <a:lnTo>
                  <a:pt x="635" y="13"/>
                </a:lnTo>
                <a:lnTo>
                  <a:pt x="636" y="13"/>
                </a:lnTo>
                <a:lnTo>
                  <a:pt x="637" y="12"/>
                </a:lnTo>
                <a:lnTo>
                  <a:pt x="638" y="12"/>
                </a:lnTo>
              </a:path>
            </a:pathLst>
          </a:custGeom>
          <a:noFill/>
          <a:ln w="25400">
            <a:solidFill>
              <a:srgbClr val="008000"/>
            </a:solidFill>
            <a:prstDash val="solid"/>
            <a:round/>
            <a:headEnd/>
            <a:tailEnd/>
          </a:ln>
        </p:spPr>
        <p:txBody>
          <a:bodyPr/>
          <a:lstStyle/>
          <a:p>
            <a:endParaRPr lang="zh-CN" altLang="en-US"/>
          </a:p>
        </p:txBody>
      </p:sp>
      <p:sp>
        <p:nvSpPr>
          <p:cNvPr id="1302123" name="Rectangle 619"/>
          <p:cNvSpPr>
            <a:spLocks noChangeArrowheads="1"/>
          </p:cNvSpPr>
          <p:nvPr/>
        </p:nvSpPr>
        <p:spPr bwMode="auto">
          <a:xfrm>
            <a:off x="838200" y="3841750"/>
            <a:ext cx="279400" cy="182563"/>
          </a:xfrm>
          <a:prstGeom prst="rect">
            <a:avLst/>
          </a:prstGeom>
          <a:noFill/>
          <a:ln w="25400">
            <a:noFill/>
            <a:miter lim="800000"/>
            <a:headEnd/>
            <a:tailEnd/>
          </a:ln>
        </p:spPr>
        <p:txBody>
          <a:bodyPr wrap="none" lIns="0" tIns="0" rIns="0" bIns="0">
            <a:spAutoFit/>
          </a:bodyPr>
          <a:lstStyle/>
          <a:p>
            <a:r>
              <a:rPr kumimoji="1" lang="en-US" altLang="zh-CN" sz="1200"/>
              <a:t>TP7</a:t>
            </a:r>
            <a:endParaRPr kumimoji="1" lang="en-US" altLang="zh-CN" sz="1200">
              <a:latin typeface="Times New Roman" pitchFamily="18" charset="0"/>
            </a:endParaRPr>
          </a:p>
        </p:txBody>
      </p:sp>
      <p:sp>
        <p:nvSpPr>
          <p:cNvPr id="1302124" name="Rectangle 620"/>
          <p:cNvSpPr>
            <a:spLocks noChangeArrowheads="1"/>
          </p:cNvSpPr>
          <p:nvPr/>
        </p:nvSpPr>
        <p:spPr bwMode="auto">
          <a:xfrm>
            <a:off x="1498600" y="3829050"/>
            <a:ext cx="150813" cy="30163"/>
          </a:xfrm>
          <a:prstGeom prst="rect">
            <a:avLst/>
          </a:prstGeom>
          <a:noFill/>
          <a:ln w="25400">
            <a:noFill/>
            <a:miter lim="800000"/>
            <a:headEnd/>
            <a:tailEnd/>
          </a:ln>
        </p:spPr>
        <p:txBody>
          <a:bodyPr wrap="none" lIns="0" tIns="0" rIns="0" bIns="0">
            <a:spAutoFit/>
          </a:bodyPr>
          <a:lstStyle/>
          <a:p>
            <a:r>
              <a:rPr kumimoji="1" lang="en-US" altLang="zh-CN" sz="200">
                <a:latin typeface="Small Fonts" charset="0"/>
              </a:rPr>
              <a:t>Electrode: TP7</a:t>
            </a:r>
            <a:endParaRPr kumimoji="1" lang="en-US" altLang="zh-CN" sz="2400">
              <a:latin typeface="Times New Roman" pitchFamily="18" charset="0"/>
            </a:endParaRPr>
          </a:p>
        </p:txBody>
      </p:sp>
      <p:sp>
        <p:nvSpPr>
          <p:cNvPr id="1302125" name="Line 621"/>
          <p:cNvSpPr>
            <a:spLocks noChangeShapeType="1"/>
          </p:cNvSpPr>
          <p:nvPr/>
        </p:nvSpPr>
        <p:spPr bwMode="auto">
          <a:xfrm>
            <a:off x="7151688" y="4062413"/>
            <a:ext cx="1012825" cy="1587"/>
          </a:xfrm>
          <a:prstGeom prst="line">
            <a:avLst/>
          </a:prstGeom>
          <a:noFill/>
          <a:ln w="25400">
            <a:solidFill>
              <a:srgbClr val="400040"/>
            </a:solidFill>
            <a:round/>
            <a:headEnd/>
            <a:tailEnd/>
          </a:ln>
        </p:spPr>
        <p:txBody>
          <a:bodyPr/>
          <a:lstStyle/>
          <a:p>
            <a:endParaRPr lang="zh-CN" altLang="en-US"/>
          </a:p>
        </p:txBody>
      </p:sp>
      <p:sp>
        <p:nvSpPr>
          <p:cNvPr id="1302126" name="Line 622"/>
          <p:cNvSpPr>
            <a:spLocks noChangeShapeType="1"/>
          </p:cNvSpPr>
          <p:nvPr/>
        </p:nvSpPr>
        <p:spPr bwMode="auto">
          <a:xfrm>
            <a:off x="7251700" y="3881438"/>
            <a:ext cx="1588" cy="544512"/>
          </a:xfrm>
          <a:prstGeom prst="line">
            <a:avLst/>
          </a:prstGeom>
          <a:noFill/>
          <a:ln w="25400">
            <a:solidFill>
              <a:srgbClr val="400040"/>
            </a:solidFill>
            <a:round/>
            <a:headEnd/>
            <a:tailEnd/>
          </a:ln>
        </p:spPr>
        <p:txBody>
          <a:bodyPr/>
          <a:lstStyle/>
          <a:p>
            <a:endParaRPr lang="zh-CN" altLang="en-US"/>
          </a:p>
        </p:txBody>
      </p:sp>
      <p:sp>
        <p:nvSpPr>
          <p:cNvPr id="1302127" name="Rectangle 623"/>
          <p:cNvSpPr>
            <a:spLocks noChangeArrowheads="1"/>
          </p:cNvSpPr>
          <p:nvPr/>
        </p:nvSpPr>
        <p:spPr bwMode="auto">
          <a:xfrm>
            <a:off x="7677150" y="4484688"/>
            <a:ext cx="50800" cy="46037"/>
          </a:xfrm>
          <a:prstGeom prst="rect">
            <a:avLst/>
          </a:prstGeom>
          <a:noFill/>
          <a:ln w="25400">
            <a:noFill/>
            <a:miter lim="800000"/>
            <a:headEnd/>
            <a:tailEnd/>
          </a:ln>
        </p:spPr>
        <p:txBody>
          <a:bodyPr wrap="none" lIns="0" tIns="0" rIns="0" bIns="0">
            <a:spAutoFit/>
          </a:bodyPr>
          <a:lstStyle/>
          <a:p>
            <a:r>
              <a:rPr kumimoji="1" lang="en-US" altLang="zh-CN" sz="300"/>
              <a:t>ms</a:t>
            </a:r>
            <a:endParaRPr kumimoji="1" lang="en-US" altLang="zh-CN" sz="2400">
              <a:latin typeface="Times New Roman" pitchFamily="18" charset="0"/>
            </a:endParaRPr>
          </a:p>
        </p:txBody>
      </p:sp>
      <p:sp>
        <p:nvSpPr>
          <p:cNvPr id="1302128" name="Line 624"/>
          <p:cNvSpPr>
            <a:spLocks noChangeShapeType="1"/>
          </p:cNvSpPr>
          <p:nvPr/>
        </p:nvSpPr>
        <p:spPr bwMode="auto">
          <a:xfrm flipV="1">
            <a:off x="7151688" y="4044950"/>
            <a:ext cx="1587" cy="36513"/>
          </a:xfrm>
          <a:prstGeom prst="line">
            <a:avLst/>
          </a:prstGeom>
          <a:noFill/>
          <a:ln w="25400">
            <a:solidFill>
              <a:srgbClr val="400040"/>
            </a:solidFill>
            <a:round/>
            <a:headEnd/>
            <a:tailEnd/>
          </a:ln>
        </p:spPr>
        <p:txBody>
          <a:bodyPr/>
          <a:lstStyle/>
          <a:p>
            <a:endParaRPr lang="zh-CN" altLang="en-US"/>
          </a:p>
        </p:txBody>
      </p:sp>
      <p:sp>
        <p:nvSpPr>
          <p:cNvPr id="1302129" name="Rectangle 625"/>
          <p:cNvSpPr>
            <a:spLocks noChangeArrowheads="1"/>
          </p:cNvSpPr>
          <p:nvPr/>
        </p:nvSpPr>
        <p:spPr bwMode="auto">
          <a:xfrm>
            <a:off x="7108825" y="4083050"/>
            <a:ext cx="106363" cy="46038"/>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2130" name="Line 626"/>
          <p:cNvSpPr>
            <a:spLocks noChangeShapeType="1"/>
          </p:cNvSpPr>
          <p:nvPr/>
        </p:nvSpPr>
        <p:spPr bwMode="auto">
          <a:xfrm flipV="1">
            <a:off x="7251700" y="4044950"/>
            <a:ext cx="1588" cy="36513"/>
          </a:xfrm>
          <a:prstGeom prst="line">
            <a:avLst/>
          </a:prstGeom>
          <a:noFill/>
          <a:ln w="25400">
            <a:solidFill>
              <a:srgbClr val="400040"/>
            </a:solidFill>
            <a:round/>
            <a:headEnd/>
            <a:tailEnd/>
          </a:ln>
        </p:spPr>
        <p:txBody>
          <a:bodyPr/>
          <a:lstStyle/>
          <a:p>
            <a:endParaRPr lang="zh-CN" altLang="en-US"/>
          </a:p>
        </p:txBody>
      </p:sp>
      <p:sp>
        <p:nvSpPr>
          <p:cNvPr id="1302131" name="Rectangle 627"/>
          <p:cNvSpPr>
            <a:spLocks noChangeArrowheads="1"/>
          </p:cNvSpPr>
          <p:nvPr/>
        </p:nvSpPr>
        <p:spPr bwMode="auto">
          <a:xfrm>
            <a:off x="7232650" y="4083050"/>
            <a:ext cx="52388" cy="46038"/>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2132" name="Line 628"/>
          <p:cNvSpPr>
            <a:spLocks noChangeShapeType="1"/>
          </p:cNvSpPr>
          <p:nvPr/>
        </p:nvSpPr>
        <p:spPr bwMode="auto">
          <a:xfrm flipV="1">
            <a:off x="7353300" y="4044950"/>
            <a:ext cx="1588" cy="36513"/>
          </a:xfrm>
          <a:prstGeom prst="line">
            <a:avLst/>
          </a:prstGeom>
          <a:noFill/>
          <a:ln w="25400">
            <a:solidFill>
              <a:srgbClr val="400040"/>
            </a:solidFill>
            <a:round/>
            <a:headEnd/>
            <a:tailEnd/>
          </a:ln>
        </p:spPr>
        <p:txBody>
          <a:bodyPr/>
          <a:lstStyle/>
          <a:p>
            <a:endParaRPr lang="zh-CN" altLang="en-US"/>
          </a:p>
        </p:txBody>
      </p:sp>
      <p:sp>
        <p:nvSpPr>
          <p:cNvPr id="1302133" name="Rectangle 629"/>
          <p:cNvSpPr>
            <a:spLocks noChangeArrowheads="1"/>
          </p:cNvSpPr>
          <p:nvPr/>
        </p:nvSpPr>
        <p:spPr bwMode="auto">
          <a:xfrm>
            <a:off x="7316788" y="4083050"/>
            <a:ext cx="93662" cy="46038"/>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2134" name="Line 630"/>
          <p:cNvSpPr>
            <a:spLocks noChangeShapeType="1"/>
          </p:cNvSpPr>
          <p:nvPr/>
        </p:nvSpPr>
        <p:spPr bwMode="auto">
          <a:xfrm flipV="1">
            <a:off x="7454900" y="4044950"/>
            <a:ext cx="1588" cy="36513"/>
          </a:xfrm>
          <a:prstGeom prst="line">
            <a:avLst/>
          </a:prstGeom>
          <a:noFill/>
          <a:ln w="25400">
            <a:solidFill>
              <a:srgbClr val="400040"/>
            </a:solidFill>
            <a:round/>
            <a:headEnd/>
            <a:tailEnd/>
          </a:ln>
        </p:spPr>
        <p:txBody>
          <a:bodyPr/>
          <a:lstStyle/>
          <a:p>
            <a:endParaRPr lang="zh-CN" altLang="en-US"/>
          </a:p>
        </p:txBody>
      </p:sp>
      <p:sp>
        <p:nvSpPr>
          <p:cNvPr id="1302135" name="Rectangle 631"/>
          <p:cNvSpPr>
            <a:spLocks noChangeArrowheads="1"/>
          </p:cNvSpPr>
          <p:nvPr/>
        </p:nvSpPr>
        <p:spPr bwMode="auto">
          <a:xfrm>
            <a:off x="7418388" y="4083050"/>
            <a:ext cx="93662" cy="46038"/>
          </a:xfrm>
          <a:prstGeom prst="rect">
            <a:avLst/>
          </a:prstGeom>
          <a:noFill/>
          <a:ln w="25400">
            <a:noFill/>
            <a:miter lim="800000"/>
            <a:headEnd/>
            <a:tailEnd/>
          </a:ln>
        </p:spPr>
        <p:txBody>
          <a:bodyPr wrap="none" lIns="0" tIns="0" rIns="0" bIns="0">
            <a:spAutoFit/>
          </a:bodyPr>
          <a:lstStyle/>
          <a:p>
            <a:r>
              <a:rPr kumimoji="1" lang="en-US" altLang="zh-CN" sz="300"/>
              <a:t>200.0</a:t>
            </a:r>
            <a:endParaRPr kumimoji="1" lang="en-US" altLang="zh-CN" sz="2400">
              <a:latin typeface="Times New Roman" pitchFamily="18" charset="0"/>
            </a:endParaRPr>
          </a:p>
        </p:txBody>
      </p:sp>
      <p:sp>
        <p:nvSpPr>
          <p:cNvPr id="1302136" name="Line 632"/>
          <p:cNvSpPr>
            <a:spLocks noChangeShapeType="1"/>
          </p:cNvSpPr>
          <p:nvPr/>
        </p:nvSpPr>
        <p:spPr bwMode="auto">
          <a:xfrm flipV="1">
            <a:off x="7556500" y="4044950"/>
            <a:ext cx="1588" cy="36513"/>
          </a:xfrm>
          <a:prstGeom prst="line">
            <a:avLst/>
          </a:prstGeom>
          <a:noFill/>
          <a:ln w="25400">
            <a:solidFill>
              <a:srgbClr val="400040"/>
            </a:solidFill>
            <a:round/>
            <a:headEnd/>
            <a:tailEnd/>
          </a:ln>
        </p:spPr>
        <p:txBody>
          <a:bodyPr/>
          <a:lstStyle/>
          <a:p>
            <a:endParaRPr lang="zh-CN" altLang="en-US"/>
          </a:p>
        </p:txBody>
      </p:sp>
      <p:sp>
        <p:nvSpPr>
          <p:cNvPr id="1302137" name="Rectangle 633"/>
          <p:cNvSpPr>
            <a:spLocks noChangeArrowheads="1"/>
          </p:cNvSpPr>
          <p:nvPr/>
        </p:nvSpPr>
        <p:spPr bwMode="auto">
          <a:xfrm>
            <a:off x="7519988" y="4083050"/>
            <a:ext cx="93662" cy="46038"/>
          </a:xfrm>
          <a:prstGeom prst="rect">
            <a:avLst/>
          </a:prstGeom>
          <a:noFill/>
          <a:ln w="25400">
            <a:noFill/>
            <a:miter lim="800000"/>
            <a:headEnd/>
            <a:tailEnd/>
          </a:ln>
        </p:spPr>
        <p:txBody>
          <a:bodyPr wrap="none" lIns="0" tIns="0" rIns="0" bIns="0">
            <a:spAutoFit/>
          </a:bodyPr>
          <a:lstStyle/>
          <a:p>
            <a:r>
              <a:rPr kumimoji="1" lang="en-US" altLang="zh-CN" sz="300"/>
              <a:t>300.0</a:t>
            </a:r>
            <a:endParaRPr kumimoji="1" lang="en-US" altLang="zh-CN" sz="2400">
              <a:latin typeface="Times New Roman" pitchFamily="18" charset="0"/>
            </a:endParaRPr>
          </a:p>
        </p:txBody>
      </p:sp>
      <p:sp>
        <p:nvSpPr>
          <p:cNvPr id="1302138" name="Line 634"/>
          <p:cNvSpPr>
            <a:spLocks noChangeShapeType="1"/>
          </p:cNvSpPr>
          <p:nvPr/>
        </p:nvSpPr>
        <p:spPr bwMode="auto">
          <a:xfrm flipV="1">
            <a:off x="7659688" y="4044950"/>
            <a:ext cx="1587" cy="36513"/>
          </a:xfrm>
          <a:prstGeom prst="line">
            <a:avLst/>
          </a:prstGeom>
          <a:noFill/>
          <a:ln w="25400">
            <a:solidFill>
              <a:srgbClr val="400040"/>
            </a:solidFill>
            <a:round/>
            <a:headEnd/>
            <a:tailEnd/>
          </a:ln>
        </p:spPr>
        <p:txBody>
          <a:bodyPr/>
          <a:lstStyle/>
          <a:p>
            <a:endParaRPr lang="zh-CN" altLang="en-US"/>
          </a:p>
        </p:txBody>
      </p:sp>
      <p:sp>
        <p:nvSpPr>
          <p:cNvPr id="1302139" name="Rectangle 635"/>
          <p:cNvSpPr>
            <a:spLocks noChangeArrowheads="1"/>
          </p:cNvSpPr>
          <p:nvPr/>
        </p:nvSpPr>
        <p:spPr bwMode="auto">
          <a:xfrm>
            <a:off x="7621588" y="4083050"/>
            <a:ext cx="93662" cy="46038"/>
          </a:xfrm>
          <a:prstGeom prst="rect">
            <a:avLst/>
          </a:prstGeom>
          <a:noFill/>
          <a:ln w="25400">
            <a:noFill/>
            <a:miter lim="800000"/>
            <a:headEnd/>
            <a:tailEnd/>
          </a:ln>
        </p:spPr>
        <p:txBody>
          <a:bodyPr wrap="none" lIns="0" tIns="0" rIns="0" bIns="0">
            <a:spAutoFit/>
          </a:bodyPr>
          <a:lstStyle/>
          <a:p>
            <a:r>
              <a:rPr kumimoji="1" lang="en-US" altLang="zh-CN" sz="300"/>
              <a:t>400.0</a:t>
            </a:r>
            <a:endParaRPr kumimoji="1" lang="en-US" altLang="zh-CN" sz="2400">
              <a:latin typeface="Times New Roman" pitchFamily="18" charset="0"/>
            </a:endParaRPr>
          </a:p>
        </p:txBody>
      </p:sp>
      <p:sp>
        <p:nvSpPr>
          <p:cNvPr id="1302140" name="Line 636"/>
          <p:cNvSpPr>
            <a:spLocks noChangeShapeType="1"/>
          </p:cNvSpPr>
          <p:nvPr/>
        </p:nvSpPr>
        <p:spPr bwMode="auto">
          <a:xfrm flipV="1">
            <a:off x="7759700" y="4044950"/>
            <a:ext cx="1588" cy="36513"/>
          </a:xfrm>
          <a:prstGeom prst="line">
            <a:avLst/>
          </a:prstGeom>
          <a:noFill/>
          <a:ln w="25400">
            <a:solidFill>
              <a:srgbClr val="400040"/>
            </a:solidFill>
            <a:round/>
            <a:headEnd/>
            <a:tailEnd/>
          </a:ln>
        </p:spPr>
        <p:txBody>
          <a:bodyPr/>
          <a:lstStyle/>
          <a:p>
            <a:endParaRPr lang="zh-CN" altLang="en-US"/>
          </a:p>
        </p:txBody>
      </p:sp>
      <p:sp>
        <p:nvSpPr>
          <p:cNvPr id="1302141" name="Rectangle 637"/>
          <p:cNvSpPr>
            <a:spLocks noChangeArrowheads="1"/>
          </p:cNvSpPr>
          <p:nvPr/>
        </p:nvSpPr>
        <p:spPr bwMode="auto">
          <a:xfrm>
            <a:off x="7723188" y="4083050"/>
            <a:ext cx="93662" cy="46038"/>
          </a:xfrm>
          <a:prstGeom prst="rect">
            <a:avLst/>
          </a:prstGeom>
          <a:noFill/>
          <a:ln w="25400">
            <a:noFill/>
            <a:miter lim="800000"/>
            <a:headEnd/>
            <a:tailEnd/>
          </a:ln>
        </p:spPr>
        <p:txBody>
          <a:bodyPr wrap="none" lIns="0" tIns="0" rIns="0" bIns="0">
            <a:spAutoFit/>
          </a:bodyPr>
          <a:lstStyle/>
          <a:p>
            <a:r>
              <a:rPr kumimoji="1" lang="en-US" altLang="zh-CN" sz="300"/>
              <a:t>500.0</a:t>
            </a:r>
            <a:endParaRPr kumimoji="1" lang="en-US" altLang="zh-CN" sz="2400">
              <a:latin typeface="Times New Roman" pitchFamily="18" charset="0"/>
            </a:endParaRPr>
          </a:p>
        </p:txBody>
      </p:sp>
      <p:sp>
        <p:nvSpPr>
          <p:cNvPr id="1302142" name="Line 638"/>
          <p:cNvSpPr>
            <a:spLocks noChangeShapeType="1"/>
          </p:cNvSpPr>
          <p:nvPr/>
        </p:nvSpPr>
        <p:spPr bwMode="auto">
          <a:xfrm flipV="1">
            <a:off x="7861300" y="4044950"/>
            <a:ext cx="1588" cy="36513"/>
          </a:xfrm>
          <a:prstGeom prst="line">
            <a:avLst/>
          </a:prstGeom>
          <a:noFill/>
          <a:ln w="25400">
            <a:solidFill>
              <a:srgbClr val="400040"/>
            </a:solidFill>
            <a:round/>
            <a:headEnd/>
            <a:tailEnd/>
          </a:ln>
        </p:spPr>
        <p:txBody>
          <a:bodyPr/>
          <a:lstStyle/>
          <a:p>
            <a:endParaRPr lang="zh-CN" altLang="en-US"/>
          </a:p>
        </p:txBody>
      </p:sp>
      <p:sp>
        <p:nvSpPr>
          <p:cNvPr id="1302143" name="Rectangle 639"/>
          <p:cNvSpPr>
            <a:spLocks noChangeArrowheads="1"/>
          </p:cNvSpPr>
          <p:nvPr/>
        </p:nvSpPr>
        <p:spPr bwMode="auto">
          <a:xfrm>
            <a:off x="7824788" y="4083050"/>
            <a:ext cx="93662" cy="46038"/>
          </a:xfrm>
          <a:prstGeom prst="rect">
            <a:avLst/>
          </a:prstGeom>
          <a:noFill/>
          <a:ln w="25400">
            <a:noFill/>
            <a:miter lim="800000"/>
            <a:headEnd/>
            <a:tailEnd/>
          </a:ln>
        </p:spPr>
        <p:txBody>
          <a:bodyPr wrap="none" lIns="0" tIns="0" rIns="0" bIns="0">
            <a:spAutoFit/>
          </a:bodyPr>
          <a:lstStyle/>
          <a:p>
            <a:r>
              <a:rPr kumimoji="1" lang="en-US" altLang="zh-CN" sz="300"/>
              <a:t>600.0</a:t>
            </a:r>
            <a:endParaRPr kumimoji="1" lang="en-US" altLang="zh-CN" sz="2400">
              <a:latin typeface="Times New Roman" pitchFamily="18" charset="0"/>
            </a:endParaRPr>
          </a:p>
        </p:txBody>
      </p:sp>
      <p:sp>
        <p:nvSpPr>
          <p:cNvPr id="1302144" name="Line 640"/>
          <p:cNvSpPr>
            <a:spLocks noChangeShapeType="1"/>
          </p:cNvSpPr>
          <p:nvPr/>
        </p:nvSpPr>
        <p:spPr bwMode="auto">
          <a:xfrm flipV="1">
            <a:off x="7962900" y="4044950"/>
            <a:ext cx="1588" cy="36513"/>
          </a:xfrm>
          <a:prstGeom prst="line">
            <a:avLst/>
          </a:prstGeom>
          <a:noFill/>
          <a:ln w="25400">
            <a:solidFill>
              <a:srgbClr val="400040"/>
            </a:solidFill>
            <a:round/>
            <a:headEnd/>
            <a:tailEnd/>
          </a:ln>
        </p:spPr>
        <p:txBody>
          <a:bodyPr/>
          <a:lstStyle/>
          <a:p>
            <a:endParaRPr lang="zh-CN" altLang="en-US"/>
          </a:p>
        </p:txBody>
      </p:sp>
      <p:sp>
        <p:nvSpPr>
          <p:cNvPr id="1302145" name="Rectangle 641"/>
          <p:cNvSpPr>
            <a:spLocks noChangeArrowheads="1"/>
          </p:cNvSpPr>
          <p:nvPr/>
        </p:nvSpPr>
        <p:spPr bwMode="auto">
          <a:xfrm>
            <a:off x="7926388" y="4083050"/>
            <a:ext cx="93662" cy="46038"/>
          </a:xfrm>
          <a:prstGeom prst="rect">
            <a:avLst/>
          </a:prstGeom>
          <a:noFill/>
          <a:ln w="25400">
            <a:noFill/>
            <a:miter lim="800000"/>
            <a:headEnd/>
            <a:tailEnd/>
          </a:ln>
        </p:spPr>
        <p:txBody>
          <a:bodyPr wrap="none" lIns="0" tIns="0" rIns="0" bIns="0">
            <a:spAutoFit/>
          </a:bodyPr>
          <a:lstStyle/>
          <a:p>
            <a:r>
              <a:rPr kumimoji="1" lang="en-US" altLang="zh-CN" sz="300"/>
              <a:t>700.0</a:t>
            </a:r>
            <a:endParaRPr kumimoji="1" lang="en-US" altLang="zh-CN" sz="2400">
              <a:latin typeface="Times New Roman" pitchFamily="18" charset="0"/>
            </a:endParaRPr>
          </a:p>
        </p:txBody>
      </p:sp>
      <p:sp>
        <p:nvSpPr>
          <p:cNvPr id="1302146" name="Line 642"/>
          <p:cNvSpPr>
            <a:spLocks noChangeShapeType="1"/>
          </p:cNvSpPr>
          <p:nvPr/>
        </p:nvSpPr>
        <p:spPr bwMode="auto">
          <a:xfrm flipV="1">
            <a:off x="8064500" y="4044950"/>
            <a:ext cx="1588" cy="36513"/>
          </a:xfrm>
          <a:prstGeom prst="line">
            <a:avLst/>
          </a:prstGeom>
          <a:noFill/>
          <a:ln w="25400">
            <a:solidFill>
              <a:srgbClr val="400040"/>
            </a:solidFill>
            <a:round/>
            <a:headEnd/>
            <a:tailEnd/>
          </a:ln>
        </p:spPr>
        <p:txBody>
          <a:bodyPr/>
          <a:lstStyle/>
          <a:p>
            <a:endParaRPr lang="zh-CN" altLang="en-US"/>
          </a:p>
        </p:txBody>
      </p:sp>
      <p:sp>
        <p:nvSpPr>
          <p:cNvPr id="1302147" name="Rectangle 643"/>
          <p:cNvSpPr>
            <a:spLocks noChangeArrowheads="1"/>
          </p:cNvSpPr>
          <p:nvPr/>
        </p:nvSpPr>
        <p:spPr bwMode="auto">
          <a:xfrm>
            <a:off x="8026400" y="4083050"/>
            <a:ext cx="93663" cy="46038"/>
          </a:xfrm>
          <a:prstGeom prst="rect">
            <a:avLst/>
          </a:prstGeom>
          <a:noFill/>
          <a:ln w="25400">
            <a:noFill/>
            <a:miter lim="800000"/>
            <a:headEnd/>
            <a:tailEnd/>
          </a:ln>
        </p:spPr>
        <p:txBody>
          <a:bodyPr wrap="none" lIns="0" tIns="0" rIns="0" bIns="0">
            <a:spAutoFit/>
          </a:bodyPr>
          <a:lstStyle/>
          <a:p>
            <a:r>
              <a:rPr kumimoji="1" lang="en-US" altLang="zh-CN" sz="300"/>
              <a:t>800.0</a:t>
            </a:r>
            <a:endParaRPr kumimoji="1" lang="en-US" altLang="zh-CN" sz="2400">
              <a:latin typeface="Times New Roman" pitchFamily="18" charset="0"/>
            </a:endParaRPr>
          </a:p>
        </p:txBody>
      </p:sp>
      <p:sp>
        <p:nvSpPr>
          <p:cNvPr id="1302148" name="Line 644"/>
          <p:cNvSpPr>
            <a:spLocks noChangeShapeType="1"/>
          </p:cNvSpPr>
          <p:nvPr/>
        </p:nvSpPr>
        <p:spPr bwMode="auto">
          <a:xfrm flipV="1">
            <a:off x="8166100" y="4044950"/>
            <a:ext cx="1588" cy="36513"/>
          </a:xfrm>
          <a:prstGeom prst="line">
            <a:avLst/>
          </a:prstGeom>
          <a:noFill/>
          <a:ln w="25400">
            <a:solidFill>
              <a:srgbClr val="400040"/>
            </a:solidFill>
            <a:round/>
            <a:headEnd/>
            <a:tailEnd/>
          </a:ln>
        </p:spPr>
        <p:txBody>
          <a:bodyPr/>
          <a:lstStyle/>
          <a:p>
            <a:endParaRPr lang="zh-CN" altLang="en-US"/>
          </a:p>
        </p:txBody>
      </p:sp>
      <p:sp>
        <p:nvSpPr>
          <p:cNvPr id="1302149" name="Rectangle 645"/>
          <p:cNvSpPr>
            <a:spLocks noChangeArrowheads="1"/>
          </p:cNvSpPr>
          <p:nvPr/>
        </p:nvSpPr>
        <p:spPr bwMode="auto">
          <a:xfrm>
            <a:off x="8129588" y="4083050"/>
            <a:ext cx="93662" cy="46038"/>
          </a:xfrm>
          <a:prstGeom prst="rect">
            <a:avLst/>
          </a:prstGeom>
          <a:noFill/>
          <a:ln w="25400">
            <a:noFill/>
            <a:miter lim="800000"/>
            <a:headEnd/>
            <a:tailEnd/>
          </a:ln>
        </p:spPr>
        <p:txBody>
          <a:bodyPr wrap="none" lIns="0" tIns="0" rIns="0" bIns="0">
            <a:spAutoFit/>
          </a:bodyPr>
          <a:lstStyle/>
          <a:p>
            <a:r>
              <a:rPr kumimoji="1" lang="en-US" altLang="zh-CN" sz="300"/>
              <a:t>900.0</a:t>
            </a:r>
            <a:endParaRPr kumimoji="1" lang="en-US" altLang="zh-CN" sz="2400">
              <a:latin typeface="Times New Roman" pitchFamily="18" charset="0"/>
            </a:endParaRPr>
          </a:p>
        </p:txBody>
      </p:sp>
      <p:sp>
        <p:nvSpPr>
          <p:cNvPr id="1302150" name="Rectangle 646"/>
          <p:cNvSpPr>
            <a:spLocks noChangeArrowheads="1"/>
          </p:cNvSpPr>
          <p:nvPr/>
        </p:nvSpPr>
        <p:spPr bwMode="auto">
          <a:xfrm>
            <a:off x="7026275" y="4137025"/>
            <a:ext cx="46038" cy="46038"/>
          </a:xfrm>
          <a:prstGeom prst="rect">
            <a:avLst/>
          </a:prstGeom>
          <a:noFill/>
          <a:ln w="25400">
            <a:noFill/>
            <a:miter lim="800000"/>
            <a:headEnd/>
            <a:tailEnd/>
          </a:ln>
        </p:spPr>
        <p:txBody>
          <a:bodyPr wrap="none" lIns="0" tIns="0" rIns="0" bIns="0">
            <a:spAutoFit/>
          </a:bodyPr>
          <a:lstStyle/>
          <a:p>
            <a:r>
              <a:rPr kumimoji="1" lang="en-US" altLang="zh-CN" sz="300"/>
              <a:t>uV</a:t>
            </a:r>
            <a:endParaRPr kumimoji="1" lang="en-US" altLang="zh-CN" sz="2400">
              <a:latin typeface="Times New Roman" pitchFamily="18" charset="0"/>
            </a:endParaRPr>
          </a:p>
        </p:txBody>
      </p:sp>
      <p:sp>
        <p:nvSpPr>
          <p:cNvPr id="1302151" name="Line 647"/>
          <p:cNvSpPr>
            <a:spLocks noChangeShapeType="1"/>
          </p:cNvSpPr>
          <p:nvPr/>
        </p:nvSpPr>
        <p:spPr bwMode="auto">
          <a:xfrm flipH="1">
            <a:off x="7235825" y="4062413"/>
            <a:ext cx="33338" cy="1587"/>
          </a:xfrm>
          <a:prstGeom prst="line">
            <a:avLst/>
          </a:prstGeom>
          <a:noFill/>
          <a:ln w="25400">
            <a:solidFill>
              <a:srgbClr val="400040"/>
            </a:solidFill>
            <a:round/>
            <a:headEnd/>
            <a:tailEnd/>
          </a:ln>
        </p:spPr>
        <p:txBody>
          <a:bodyPr/>
          <a:lstStyle/>
          <a:p>
            <a:endParaRPr lang="zh-CN" altLang="en-US"/>
          </a:p>
        </p:txBody>
      </p:sp>
      <p:sp>
        <p:nvSpPr>
          <p:cNvPr id="1302152" name="Rectangle 648"/>
          <p:cNvSpPr>
            <a:spLocks noChangeArrowheads="1"/>
          </p:cNvSpPr>
          <p:nvPr/>
        </p:nvSpPr>
        <p:spPr bwMode="auto">
          <a:xfrm>
            <a:off x="7191375" y="4046538"/>
            <a:ext cx="52388" cy="46037"/>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2153" name="Line 649"/>
          <p:cNvSpPr>
            <a:spLocks noChangeShapeType="1"/>
          </p:cNvSpPr>
          <p:nvPr/>
        </p:nvSpPr>
        <p:spPr bwMode="auto">
          <a:xfrm flipH="1">
            <a:off x="7235825" y="3973513"/>
            <a:ext cx="33338" cy="1587"/>
          </a:xfrm>
          <a:prstGeom prst="line">
            <a:avLst/>
          </a:prstGeom>
          <a:noFill/>
          <a:ln w="25400">
            <a:solidFill>
              <a:srgbClr val="400040"/>
            </a:solidFill>
            <a:round/>
            <a:headEnd/>
            <a:tailEnd/>
          </a:ln>
        </p:spPr>
        <p:txBody>
          <a:bodyPr/>
          <a:lstStyle/>
          <a:p>
            <a:endParaRPr lang="zh-CN" altLang="en-US"/>
          </a:p>
        </p:txBody>
      </p:sp>
      <p:sp>
        <p:nvSpPr>
          <p:cNvPr id="1302154" name="Rectangle 650"/>
          <p:cNvSpPr>
            <a:spLocks noChangeArrowheads="1"/>
          </p:cNvSpPr>
          <p:nvPr/>
        </p:nvSpPr>
        <p:spPr bwMode="auto">
          <a:xfrm>
            <a:off x="7180263" y="3956050"/>
            <a:ext cx="65087" cy="46038"/>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2155" name="Line 651"/>
          <p:cNvSpPr>
            <a:spLocks noChangeShapeType="1"/>
          </p:cNvSpPr>
          <p:nvPr/>
        </p:nvSpPr>
        <p:spPr bwMode="auto">
          <a:xfrm flipH="1">
            <a:off x="7235825" y="3881438"/>
            <a:ext cx="33338" cy="1587"/>
          </a:xfrm>
          <a:prstGeom prst="line">
            <a:avLst/>
          </a:prstGeom>
          <a:noFill/>
          <a:ln w="25400">
            <a:solidFill>
              <a:srgbClr val="400040"/>
            </a:solidFill>
            <a:round/>
            <a:headEnd/>
            <a:tailEnd/>
          </a:ln>
        </p:spPr>
        <p:txBody>
          <a:bodyPr/>
          <a:lstStyle/>
          <a:p>
            <a:endParaRPr lang="zh-CN" altLang="en-US"/>
          </a:p>
        </p:txBody>
      </p:sp>
      <p:sp>
        <p:nvSpPr>
          <p:cNvPr id="1302156" name="Rectangle 652"/>
          <p:cNvSpPr>
            <a:spLocks noChangeArrowheads="1"/>
          </p:cNvSpPr>
          <p:nvPr/>
        </p:nvSpPr>
        <p:spPr bwMode="auto">
          <a:xfrm>
            <a:off x="7180263" y="3863975"/>
            <a:ext cx="65087" cy="46038"/>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2157" name="Line 653"/>
          <p:cNvSpPr>
            <a:spLocks noChangeShapeType="1"/>
          </p:cNvSpPr>
          <p:nvPr/>
        </p:nvSpPr>
        <p:spPr bwMode="auto">
          <a:xfrm flipH="1">
            <a:off x="7235825" y="4154488"/>
            <a:ext cx="33338" cy="1587"/>
          </a:xfrm>
          <a:prstGeom prst="line">
            <a:avLst/>
          </a:prstGeom>
          <a:noFill/>
          <a:ln w="25400">
            <a:solidFill>
              <a:srgbClr val="400040"/>
            </a:solidFill>
            <a:round/>
            <a:headEnd/>
            <a:tailEnd/>
          </a:ln>
        </p:spPr>
        <p:txBody>
          <a:bodyPr/>
          <a:lstStyle/>
          <a:p>
            <a:endParaRPr lang="zh-CN" altLang="en-US"/>
          </a:p>
        </p:txBody>
      </p:sp>
      <p:sp>
        <p:nvSpPr>
          <p:cNvPr id="1302158" name="Rectangle 654"/>
          <p:cNvSpPr>
            <a:spLocks noChangeArrowheads="1"/>
          </p:cNvSpPr>
          <p:nvPr/>
        </p:nvSpPr>
        <p:spPr bwMode="auto">
          <a:xfrm>
            <a:off x="7191375" y="4138613"/>
            <a:ext cx="52388" cy="46037"/>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2159" name="Line 655"/>
          <p:cNvSpPr>
            <a:spLocks noChangeShapeType="1"/>
          </p:cNvSpPr>
          <p:nvPr/>
        </p:nvSpPr>
        <p:spPr bwMode="auto">
          <a:xfrm flipH="1">
            <a:off x="7235825" y="4244975"/>
            <a:ext cx="33338" cy="1588"/>
          </a:xfrm>
          <a:prstGeom prst="line">
            <a:avLst/>
          </a:prstGeom>
          <a:noFill/>
          <a:ln w="25400">
            <a:solidFill>
              <a:srgbClr val="400040"/>
            </a:solidFill>
            <a:round/>
            <a:headEnd/>
            <a:tailEnd/>
          </a:ln>
        </p:spPr>
        <p:txBody>
          <a:bodyPr/>
          <a:lstStyle/>
          <a:p>
            <a:endParaRPr lang="zh-CN" altLang="en-US"/>
          </a:p>
        </p:txBody>
      </p:sp>
      <p:sp>
        <p:nvSpPr>
          <p:cNvPr id="1302160" name="Rectangle 656"/>
          <p:cNvSpPr>
            <a:spLocks noChangeArrowheads="1"/>
          </p:cNvSpPr>
          <p:nvPr/>
        </p:nvSpPr>
        <p:spPr bwMode="auto">
          <a:xfrm>
            <a:off x="7191375" y="4227513"/>
            <a:ext cx="52388" cy="46037"/>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2161" name="Line 657"/>
          <p:cNvSpPr>
            <a:spLocks noChangeShapeType="1"/>
          </p:cNvSpPr>
          <p:nvPr/>
        </p:nvSpPr>
        <p:spPr bwMode="auto">
          <a:xfrm flipH="1">
            <a:off x="7235825" y="4337050"/>
            <a:ext cx="33338" cy="1588"/>
          </a:xfrm>
          <a:prstGeom prst="line">
            <a:avLst/>
          </a:prstGeom>
          <a:noFill/>
          <a:ln w="25400">
            <a:solidFill>
              <a:srgbClr val="400040"/>
            </a:solidFill>
            <a:round/>
            <a:headEnd/>
            <a:tailEnd/>
          </a:ln>
        </p:spPr>
        <p:txBody>
          <a:bodyPr/>
          <a:lstStyle/>
          <a:p>
            <a:endParaRPr lang="zh-CN" altLang="en-US"/>
          </a:p>
        </p:txBody>
      </p:sp>
      <p:sp>
        <p:nvSpPr>
          <p:cNvPr id="1302162" name="Rectangle 658"/>
          <p:cNvSpPr>
            <a:spLocks noChangeArrowheads="1"/>
          </p:cNvSpPr>
          <p:nvPr/>
        </p:nvSpPr>
        <p:spPr bwMode="auto">
          <a:xfrm>
            <a:off x="7191375" y="4319588"/>
            <a:ext cx="52388" cy="46037"/>
          </a:xfrm>
          <a:prstGeom prst="rect">
            <a:avLst/>
          </a:prstGeom>
          <a:noFill/>
          <a:ln w="25400">
            <a:noFill/>
            <a:miter lim="800000"/>
            <a:headEnd/>
            <a:tailEnd/>
          </a:ln>
        </p:spPr>
        <p:txBody>
          <a:bodyPr wrap="none" lIns="0" tIns="0" rIns="0" bIns="0">
            <a:spAutoFit/>
          </a:bodyPr>
          <a:lstStyle/>
          <a:p>
            <a:r>
              <a:rPr kumimoji="1" lang="en-US" altLang="zh-CN" sz="300"/>
              <a:t>7.5</a:t>
            </a:r>
            <a:endParaRPr kumimoji="1" lang="en-US" altLang="zh-CN" sz="2400">
              <a:latin typeface="Times New Roman" pitchFamily="18" charset="0"/>
            </a:endParaRPr>
          </a:p>
        </p:txBody>
      </p:sp>
      <p:sp>
        <p:nvSpPr>
          <p:cNvPr id="1302163" name="Line 659"/>
          <p:cNvSpPr>
            <a:spLocks noChangeShapeType="1"/>
          </p:cNvSpPr>
          <p:nvPr/>
        </p:nvSpPr>
        <p:spPr bwMode="auto">
          <a:xfrm flipH="1">
            <a:off x="7235825" y="4425950"/>
            <a:ext cx="33338" cy="1588"/>
          </a:xfrm>
          <a:prstGeom prst="line">
            <a:avLst/>
          </a:prstGeom>
          <a:noFill/>
          <a:ln w="25400">
            <a:solidFill>
              <a:srgbClr val="400040"/>
            </a:solidFill>
            <a:round/>
            <a:headEnd/>
            <a:tailEnd/>
          </a:ln>
        </p:spPr>
        <p:txBody>
          <a:bodyPr/>
          <a:lstStyle/>
          <a:p>
            <a:endParaRPr lang="zh-CN" altLang="en-US"/>
          </a:p>
        </p:txBody>
      </p:sp>
      <p:sp>
        <p:nvSpPr>
          <p:cNvPr id="1302164" name="Rectangle 660"/>
          <p:cNvSpPr>
            <a:spLocks noChangeArrowheads="1"/>
          </p:cNvSpPr>
          <p:nvPr/>
        </p:nvSpPr>
        <p:spPr bwMode="auto">
          <a:xfrm>
            <a:off x="7175500" y="4410075"/>
            <a:ext cx="73025" cy="46038"/>
          </a:xfrm>
          <a:prstGeom prst="rect">
            <a:avLst/>
          </a:prstGeom>
          <a:noFill/>
          <a:ln w="25400">
            <a:noFill/>
            <a:miter lim="800000"/>
            <a:headEnd/>
            <a:tailEnd/>
          </a:ln>
        </p:spPr>
        <p:txBody>
          <a:bodyPr wrap="none" lIns="0" tIns="0" rIns="0" bIns="0">
            <a:spAutoFit/>
          </a:bodyPr>
          <a:lstStyle/>
          <a:p>
            <a:r>
              <a:rPr kumimoji="1" lang="en-US" altLang="zh-CN" sz="300"/>
              <a:t>10.0</a:t>
            </a:r>
            <a:endParaRPr kumimoji="1" lang="en-US" altLang="zh-CN" sz="2400">
              <a:latin typeface="Times New Roman" pitchFamily="18" charset="0"/>
            </a:endParaRPr>
          </a:p>
        </p:txBody>
      </p:sp>
      <p:sp>
        <p:nvSpPr>
          <p:cNvPr id="1302165" name="Freeform 661"/>
          <p:cNvSpPr>
            <a:spLocks/>
          </p:cNvSpPr>
          <p:nvPr/>
        </p:nvSpPr>
        <p:spPr bwMode="auto">
          <a:xfrm>
            <a:off x="7151688" y="4035425"/>
            <a:ext cx="1012825" cy="207963"/>
          </a:xfrm>
          <a:custGeom>
            <a:avLst/>
            <a:gdLst/>
            <a:ahLst/>
            <a:cxnLst>
              <a:cxn ang="0">
                <a:pos x="9" y="16"/>
              </a:cxn>
              <a:cxn ang="0">
                <a:pos x="19" y="17"/>
              </a:cxn>
              <a:cxn ang="0">
                <a:pos x="30" y="17"/>
              </a:cxn>
              <a:cxn ang="0">
                <a:pos x="40" y="18"/>
              </a:cxn>
              <a:cxn ang="0">
                <a:pos x="51" y="18"/>
              </a:cxn>
              <a:cxn ang="0">
                <a:pos x="61" y="18"/>
              </a:cxn>
              <a:cxn ang="0">
                <a:pos x="72" y="18"/>
              </a:cxn>
              <a:cxn ang="0">
                <a:pos x="82" y="15"/>
              </a:cxn>
              <a:cxn ang="0">
                <a:pos x="92" y="16"/>
              </a:cxn>
              <a:cxn ang="0">
                <a:pos x="103" y="17"/>
              </a:cxn>
              <a:cxn ang="0">
                <a:pos x="113" y="18"/>
              </a:cxn>
              <a:cxn ang="0">
                <a:pos x="124" y="16"/>
              </a:cxn>
              <a:cxn ang="0">
                <a:pos x="134" y="9"/>
              </a:cxn>
              <a:cxn ang="0">
                <a:pos x="145" y="10"/>
              </a:cxn>
              <a:cxn ang="0">
                <a:pos x="155" y="13"/>
              </a:cxn>
              <a:cxn ang="0">
                <a:pos x="165" y="7"/>
              </a:cxn>
              <a:cxn ang="0">
                <a:pos x="176" y="0"/>
              </a:cxn>
              <a:cxn ang="0">
                <a:pos x="186" y="6"/>
              </a:cxn>
              <a:cxn ang="0">
                <a:pos x="197" y="35"/>
              </a:cxn>
              <a:cxn ang="0">
                <a:pos x="207" y="68"/>
              </a:cxn>
              <a:cxn ang="0">
                <a:pos x="218" y="90"/>
              </a:cxn>
              <a:cxn ang="0">
                <a:pos x="228" y="105"/>
              </a:cxn>
              <a:cxn ang="0">
                <a:pos x="238" y="114"/>
              </a:cxn>
              <a:cxn ang="0">
                <a:pos x="249" y="118"/>
              </a:cxn>
              <a:cxn ang="0">
                <a:pos x="259" y="124"/>
              </a:cxn>
              <a:cxn ang="0">
                <a:pos x="270" y="130"/>
              </a:cxn>
              <a:cxn ang="0">
                <a:pos x="280" y="127"/>
              </a:cxn>
              <a:cxn ang="0">
                <a:pos x="291" y="119"/>
              </a:cxn>
              <a:cxn ang="0">
                <a:pos x="301" y="111"/>
              </a:cxn>
              <a:cxn ang="0">
                <a:pos x="311" y="103"/>
              </a:cxn>
              <a:cxn ang="0">
                <a:pos x="322" y="97"/>
              </a:cxn>
              <a:cxn ang="0">
                <a:pos x="332" y="91"/>
              </a:cxn>
              <a:cxn ang="0">
                <a:pos x="343" y="87"/>
              </a:cxn>
              <a:cxn ang="0">
                <a:pos x="353" y="86"/>
              </a:cxn>
              <a:cxn ang="0">
                <a:pos x="364" y="84"/>
              </a:cxn>
              <a:cxn ang="0">
                <a:pos x="374" y="79"/>
              </a:cxn>
              <a:cxn ang="0">
                <a:pos x="384" y="73"/>
              </a:cxn>
              <a:cxn ang="0">
                <a:pos x="395" y="69"/>
              </a:cxn>
              <a:cxn ang="0">
                <a:pos x="405" y="66"/>
              </a:cxn>
              <a:cxn ang="0">
                <a:pos x="416" y="60"/>
              </a:cxn>
              <a:cxn ang="0">
                <a:pos x="426" y="57"/>
              </a:cxn>
              <a:cxn ang="0">
                <a:pos x="437" y="54"/>
              </a:cxn>
              <a:cxn ang="0">
                <a:pos x="447" y="57"/>
              </a:cxn>
              <a:cxn ang="0">
                <a:pos x="457" y="60"/>
              </a:cxn>
              <a:cxn ang="0">
                <a:pos x="468" y="61"/>
              </a:cxn>
              <a:cxn ang="0">
                <a:pos x="478" y="61"/>
              </a:cxn>
              <a:cxn ang="0">
                <a:pos x="489" y="58"/>
              </a:cxn>
              <a:cxn ang="0">
                <a:pos x="499" y="52"/>
              </a:cxn>
              <a:cxn ang="0">
                <a:pos x="510" y="52"/>
              </a:cxn>
              <a:cxn ang="0">
                <a:pos x="520" y="52"/>
              </a:cxn>
              <a:cxn ang="0">
                <a:pos x="530" y="46"/>
              </a:cxn>
              <a:cxn ang="0">
                <a:pos x="541" y="40"/>
              </a:cxn>
              <a:cxn ang="0">
                <a:pos x="551" y="35"/>
              </a:cxn>
              <a:cxn ang="0">
                <a:pos x="562" y="32"/>
              </a:cxn>
              <a:cxn ang="0">
                <a:pos x="572" y="32"/>
              </a:cxn>
              <a:cxn ang="0">
                <a:pos x="583" y="30"/>
              </a:cxn>
              <a:cxn ang="0">
                <a:pos x="593" y="29"/>
              </a:cxn>
              <a:cxn ang="0">
                <a:pos x="603" y="24"/>
              </a:cxn>
              <a:cxn ang="0">
                <a:pos x="614" y="20"/>
              </a:cxn>
              <a:cxn ang="0">
                <a:pos x="624" y="17"/>
              </a:cxn>
              <a:cxn ang="0">
                <a:pos x="635" y="13"/>
              </a:cxn>
            </a:cxnLst>
            <a:rect l="0" t="0" r="r" b="b"/>
            <a:pathLst>
              <a:path w="638" h="131">
                <a:moveTo>
                  <a:pt x="0" y="18"/>
                </a:moveTo>
                <a:lnTo>
                  <a:pt x="1" y="18"/>
                </a:lnTo>
                <a:lnTo>
                  <a:pt x="2" y="17"/>
                </a:lnTo>
                <a:lnTo>
                  <a:pt x="3" y="17"/>
                </a:lnTo>
                <a:lnTo>
                  <a:pt x="4" y="17"/>
                </a:lnTo>
                <a:lnTo>
                  <a:pt x="6" y="16"/>
                </a:lnTo>
                <a:lnTo>
                  <a:pt x="7" y="16"/>
                </a:lnTo>
                <a:lnTo>
                  <a:pt x="8" y="16"/>
                </a:lnTo>
                <a:lnTo>
                  <a:pt x="9" y="16"/>
                </a:lnTo>
                <a:lnTo>
                  <a:pt x="10" y="16"/>
                </a:lnTo>
                <a:lnTo>
                  <a:pt x="11" y="16"/>
                </a:lnTo>
                <a:lnTo>
                  <a:pt x="12" y="16"/>
                </a:lnTo>
                <a:lnTo>
                  <a:pt x="14" y="16"/>
                </a:lnTo>
                <a:lnTo>
                  <a:pt x="15" y="16"/>
                </a:lnTo>
                <a:lnTo>
                  <a:pt x="16" y="16"/>
                </a:lnTo>
                <a:lnTo>
                  <a:pt x="17" y="16"/>
                </a:lnTo>
                <a:lnTo>
                  <a:pt x="18" y="17"/>
                </a:lnTo>
                <a:lnTo>
                  <a:pt x="19" y="17"/>
                </a:lnTo>
                <a:lnTo>
                  <a:pt x="21" y="17"/>
                </a:lnTo>
                <a:lnTo>
                  <a:pt x="22" y="17"/>
                </a:lnTo>
                <a:lnTo>
                  <a:pt x="23" y="17"/>
                </a:lnTo>
                <a:lnTo>
                  <a:pt x="24" y="17"/>
                </a:lnTo>
                <a:lnTo>
                  <a:pt x="25" y="17"/>
                </a:lnTo>
                <a:lnTo>
                  <a:pt x="26" y="17"/>
                </a:lnTo>
                <a:lnTo>
                  <a:pt x="28" y="17"/>
                </a:lnTo>
                <a:lnTo>
                  <a:pt x="29" y="17"/>
                </a:lnTo>
                <a:lnTo>
                  <a:pt x="30" y="17"/>
                </a:lnTo>
                <a:lnTo>
                  <a:pt x="31" y="17"/>
                </a:lnTo>
                <a:lnTo>
                  <a:pt x="32" y="17"/>
                </a:lnTo>
                <a:lnTo>
                  <a:pt x="33" y="17"/>
                </a:lnTo>
                <a:lnTo>
                  <a:pt x="35" y="17"/>
                </a:lnTo>
                <a:lnTo>
                  <a:pt x="36" y="17"/>
                </a:lnTo>
                <a:lnTo>
                  <a:pt x="37" y="17"/>
                </a:lnTo>
                <a:lnTo>
                  <a:pt x="38" y="17"/>
                </a:lnTo>
                <a:lnTo>
                  <a:pt x="39" y="17"/>
                </a:lnTo>
                <a:lnTo>
                  <a:pt x="40" y="18"/>
                </a:lnTo>
                <a:lnTo>
                  <a:pt x="41" y="18"/>
                </a:lnTo>
                <a:lnTo>
                  <a:pt x="43" y="18"/>
                </a:lnTo>
                <a:lnTo>
                  <a:pt x="44" y="18"/>
                </a:lnTo>
                <a:lnTo>
                  <a:pt x="45" y="18"/>
                </a:lnTo>
                <a:lnTo>
                  <a:pt x="46" y="18"/>
                </a:lnTo>
                <a:lnTo>
                  <a:pt x="47" y="18"/>
                </a:lnTo>
                <a:lnTo>
                  <a:pt x="48" y="18"/>
                </a:lnTo>
                <a:lnTo>
                  <a:pt x="50" y="18"/>
                </a:lnTo>
                <a:lnTo>
                  <a:pt x="51" y="18"/>
                </a:lnTo>
                <a:lnTo>
                  <a:pt x="52" y="18"/>
                </a:lnTo>
                <a:lnTo>
                  <a:pt x="53" y="18"/>
                </a:lnTo>
                <a:lnTo>
                  <a:pt x="54" y="18"/>
                </a:lnTo>
                <a:lnTo>
                  <a:pt x="55" y="18"/>
                </a:lnTo>
                <a:lnTo>
                  <a:pt x="57" y="18"/>
                </a:lnTo>
                <a:lnTo>
                  <a:pt x="58" y="18"/>
                </a:lnTo>
                <a:lnTo>
                  <a:pt x="59" y="18"/>
                </a:lnTo>
                <a:lnTo>
                  <a:pt x="60" y="18"/>
                </a:lnTo>
                <a:lnTo>
                  <a:pt x="61" y="18"/>
                </a:lnTo>
                <a:lnTo>
                  <a:pt x="62" y="18"/>
                </a:lnTo>
                <a:lnTo>
                  <a:pt x="63" y="18"/>
                </a:lnTo>
                <a:lnTo>
                  <a:pt x="65" y="18"/>
                </a:lnTo>
                <a:lnTo>
                  <a:pt x="66" y="18"/>
                </a:lnTo>
                <a:lnTo>
                  <a:pt x="67" y="18"/>
                </a:lnTo>
                <a:lnTo>
                  <a:pt x="68" y="18"/>
                </a:lnTo>
                <a:lnTo>
                  <a:pt x="69" y="18"/>
                </a:lnTo>
                <a:lnTo>
                  <a:pt x="70" y="18"/>
                </a:lnTo>
                <a:lnTo>
                  <a:pt x="72" y="18"/>
                </a:lnTo>
                <a:lnTo>
                  <a:pt x="73" y="17"/>
                </a:lnTo>
                <a:lnTo>
                  <a:pt x="74" y="17"/>
                </a:lnTo>
                <a:lnTo>
                  <a:pt x="75" y="17"/>
                </a:lnTo>
                <a:lnTo>
                  <a:pt x="76" y="16"/>
                </a:lnTo>
                <a:lnTo>
                  <a:pt x="77" y="16"/>
                </a:lnTo>
                <a:lnTo>
                  <a:pt x="79" y="16"/>
                </a:lnTo>
                <a:lnTo>
                  <a:pt x="80" y="16"/>
                </a:lnTo>
                <a:lnTo>
                  <a:pt x="81" y="15"/>
                </a:lnTo>
                <a:lnTo>
                  <a:pt x="82" y="15"/>
                </a:lnTo>
                <a:lnTo>
                  <a:pt x="83" y="15"/>
                </a:lnTo>
                <a:lnTo>
                  <a:pt x="84" y="15"/>
                </a:lnTo>
                <a:lnTo>
                  <a:pt x="85" y="15"/>
                </a:lnTo>
                <a:lnTo>
                  <a:pt x="87" y="15"/>
                </a:lnTo>
                <a:lnTo>
                  <a:pt x="88" y="15"/>
                </a:lnTo>
                <a:lnTo>
                  <a:pt x="89" y="15"/>
                </a:lnTo>
                <a:lnTo>
                  <a:pt x="90" y="15"/>
                </a:lnTo>
                <a:lnTo>
                  <a:pt x="91" y="16"/>
                </a:lnTo>
                <a:lnTo>
                  <a:pt x="92" y="16"/>
                </a:lnTo>
                <a:lnTo>
                  <a:pt x="94" y="16"/>
                </a:lnTo>
                <a:lnTo>
                  <a:pt x="95" y="16"/>
                </a:lnTo>
                <a:lnTo>
                  <a:pt x="96" y="16"/>
                </a:lnTo>
                <a:lnTo>
                  <a:pt x="97" y="16"/>
                </a:lnTo>
                <a:lnTo>
                  <a:pt x="98" y="16"/>
                </a:lnTo>
                <a:lnTo>
                  <a:pt x="99" y="17"/>
                </a:lnTo>
                <a:lnTo>
                  <a:pt x="101" y="17"/>
                </a:lnTo>
                <a:lnTo>
                  <a:pt x="102" y="17"/>
                </a:lnTo>
                <a:lnTo>
                  <a:pt x="103" y="17"/>
                </a:lnTo>
                <a:lnTo>
                  <a:pt x="104" y="17"/>
                </a:lnTo>
                <a:lnTo>
                  <a:pt x="105" y="17"/>
                </a:lnTo>
                <a:lnTo>
                  <a:pt x="106" y="17"/>
                </a:lnTo>
                <a:lnTo>
                  <a:pt x="108" y="17"/>
                </a:lnTo>
                <a:lnTo>
                  <a:pt x="109" y="18"/>
                </a:lnTo>
                <a:lnTo>
                  <a:pt x="110" y="18"/>
                </a:lnTo>
                <a:lnTo>
                  <a:pt x="111" y="18"/>
                </a:lnTo>
                <a:lnTo>
                  <a:pt x="112" y="18"/>
                </a:lnTo>
                <a:lnTo>
                  <a:pt x="113" y="18"/>
                </a:lnTo>
                <a:lnTo>
                  <a:pt x="114" y="18"/>
                </a:lnTo>
                <a:lnTo>
                  <a:pt x="116" y="18"/>
                </a:lnTo>
                <a:lnTo>
                  <a:pt x="117" y="18"/>
                </a:lnTo>
                <a:lnTo>
                  <a:pt x="118" y="17"/>
                </a:lnTo>
                <a:lnTo>
                  <a:pt x="119" y="17"/>
                </a:lnTo>
                <a:lnTo>
                  <a:pt x="120" y="17"/>
                </a:lnTo>
                <a:lnTo>
                  <a:pt x="121" y="16"/>
                </a:lnTo>
                <a:lnTo>
                  <a:pt x="123" y="16"/>
                </a:lnTo>
                <a:lnTo>
                  <a:pt x="124" y="16"/>
                </a:lnTo>
                <a:lnTo>
                  <a:pt x="125" y="15"/>
                </a:lnTo>
                <a:lnTo>
                  <a:pt x="126" y="15"/>
                </a:lnTo>
                <a:lnTo>
                  <a:pt x="127" y="14"/>
                </a:lnTo>
                <a:lnTo>
                  <a:pt x="128" y="13"/>
                </a:lnTo>
                <a:lnTo>
                  <a:pt x="130" y="13"/>
                </a:lnTo>
                <a:lnTo>
                  <a:pt x="131" y="12"/>
                </a:lnTo>
                <a:lnTo>
                  <a:pt x="132" y="10"/>
                </a:lnTo>
                <a:lnTo>
                  <a:pt x="133" y="10"/>
                </a:lnTo>
                <a:lnTo>
                  <a:pt x="134" y="9"/>
                </a:lnTo>
                <a:lnTo>
                  <a:pt x="135" y="9"/>
                </a:lnTo>
                <a:lnTo>
                  <a:pt x="136" y="9"/>
                </a:lnTo>
                <a:lnTo>
                  <a:pt x="138" y="9"/>
                </a:lnTo>
                <a:lnTo>
                  <a:pt x="139" y="9"/>
                </a:lnTo>
                <a:lnTo>
                  <a:pt x="140" y="9"/>
                </a:lnTo>
                <a:lnTo>
                  <a:pt x="141" y="9"/>
                </a:lnTo>
                <a:lnTo>
                  <a:pt x="142" y="9"/>
                </a:lnTo>
                <a:lnTo>
                  <a:pt x="143" y="10"/>
                </a:lnTo>
                <a:lnTo>
                  <a:pt x="145" y="10"/>
                </a:lnTo>
                <a:lnTo>
                  <a:pt x="146" y="12"/>
                </a:lnTo>
                <a:lnTo>
                  <a:pt x="147" y="12"/>
                </a:lnTo>
                <a:lnTo>
                  <a:pt x="148" y="12"/>
                </a:lnTo>
                <a:lnTo>
                  <a:pt x="149" y="13"/>
                </a:lnTo>
                <a:lnTo>
                  <a:pt x="150" y="13"/>
                </a:lnTo>
                <a:lnTo>
                  <a:pt x="152" y="13"/>
                </a:lnTo>
                <a:lnTo>
                  <a:pt x="153" y="13"/>
                </a:lnTo>
                <a:lnTo>
                  <a:pt x="154" y="13"/>
                </a:lnTo>
                <a:lnTo>
                  <a:pt x="155" y="13"/>
                </a:lnTo>
                <a:lnTo>
                  <a:pt x="156" y="13"/>
                </a:lnTo>
                <a:lnTo>
                  <a:pt x="157" y="12"/>
                </a:lnTo>
                <a:lnTo>
                  <a:pt x="159" y="12"/>
                </a:lnTo>
                <a:lnTo>
                  <a:pt x="160" y="10"/>
                </a:lnTo>
                <a:lnTo>
                  <a:pt x="161" y="10"/>
                </a:lnTo>
                <a:lnTo>
                  <a:pt x="162" y="9"/>
                </a:lnTo>
                <a:lnTo>
                  <a:pt x="163" y="8"/>
                </a:lnTo>
                <a:lnTo>
                  <a:pt x="164" y="8"/>
                </a:lnTo>
                <a:lnTo>
                  <a:pt x="165" y="7"/>
                </a:lnTo>
                <a:lnTo>
                  <a:pt x="167" y="6"/>
                </a:lnTo>
                <a:lnTo>
                  <a:pt x="168" y="5"/>
                </a:lnTo>
                <a:lnTo>
                  <a:pt x="169" y="5"/>
                </a:lnTo>
                <a:lnTo>
                  <a:pt x="170" y="3"/>
                </a:lnTo>
                <a:lnTo>
                  <a:pt x="171" y="2"/>
                </a:lnTo>
                <a:lnTo>
                  <a:pt x="172" y="2"/>
                </a:lnTo>
                <a:lnTo>
                  <a:pt x="174" y="1"/>
                </a:lnTo>
                <a:lnTo>
                  <a:pt x="175" y="1"/>
                </a:lnTo>
                <a:lnTo>
                  <a:pt x="176" y="0"/>
                </a:lnTo>
                <a:lnTo>
                  <a:pt x="177" y="0"/>
                </a:lnTo>
                <a:lnTo>
                  <a:pt x="178" y="0"/>
                </a:lnTo>
                <a:lnTo>
                  <a:pt x="179" y="0"/>
                </a:lnTo>
                <a:lnTo>
                  <a:pt x="181" y="0"/>
                </a:lnTo>
                <a:lnTo>
                  <a:pt x="182" y="1"/>
                </a:lnTo>
                <a:lnTo>
                  <a:pt x="183" y="1"/>
                </a:lnTo>
                <a:lnTo>
                  <a:pt x="184" y="2"/>
                </a:lnTo>
                <a:lnTo>
                  <a:pt x="185" y="3"/>
                </a:lnTo>
                <a:lnTo>
                  <a:pt x="186" y="6"/>
                </a:lnTo>
                <a:lnTo>
                  <a:pt x="187" y="8"/>
                </a:lnTo>
                <a:lnTo>
                  <a:pt x="189" y="10"/>
                </a:lnTo>
                <a:lnTo>
                  <a:pt x="190" y="13"/>
                </a:lnTo>
                <a:lnTo>
                  <a:pt x="191" y="16"/>
                </a:lnTo>
                <a:lnTo>
                  <a:pt x="192" y="18"/>
                </a:lnTo>
                <a:lnTo>
                  <a:pt x="193" y="22"/>
                </a:lnTo>
                <a:lnTo>
                  <a:pt x="194" y="27"/>
                </a:lnTo>
                <a:lnTo>
                  <a:pt x="196" y="30"/>
                </a:lnTo>
                <a:lnTo>
                  <a:pt x="197" y="35"/>
                </a:lnTo>
                <a:lnTo>
                  <a:pt x="198" y="38"/>
                </a:lnTo>
                <a:lnTo>
                  <a:pt x="199" y="43"/>
                </a:lnTo>
                <a:lnTo>
                  <a:pt x="200" y="46"/>
                </a:lnTo>
                <a:lnTo>
                  <a:pt x="201" y="51"/>
                </a:lnTo>
                <a:lnTo>
                  <a:pt x="203" y="54"/>
                </a:lnTo>
                <a:lnTo>
                  <a:pt x="204" y="58"/>
                </a:lnTo>
                <a:lnTo>
                  <a:pt x="205" y="61"/>
                </a:lnTo>
                <a:lnTo>
                  <a:pt x="206" y="65"/>
                </a:lnTo>
                <a:lnTo>
                  <a:pt x="207" y="68"/>
                </a:lnTo>
                <a:lnTo>
                  <a:pt x="208" y="72"/>
                </a:lnTo>
                <a:lnTo>
                  <a:pt x="209" y="74"/>
                </a:lnTo>
                <a:lnTo>
                  <a:pt x="211" y="76"/>
                </a:lnTo>
                <a:lnTo>
                  <a:pt x="212" y="79"/>
                </a:lnTo>
                <a:lnTo>
                  <a:pt x="213" y="81"/>
                </a:lnTo>
                <a:lnTo>
                  <a:pt x="214" y="83"/>
                </a:lnTo>
                <a:lnTo>
                  <a:pt x="215" y="86"/>
                </a:lnTo>
                <a:lnTo>
                  <a:pt x="216" y="88"/>
                </a:lnTo>
                <a:lnTo>
                  <a:pt x="218" y="90"/>
                </a:lnTo>
                <a:lnTo>
                  <a:pt x="219" y="91"/>
                </a:lnTo>
                <a:lnTo>
                  <a:pt x="220" y="94"/>
                </a:lnTo>
                <a:lnTo>
                  <a:pt x="221" y="96"/>
                </a:lnTo>
                <a:lnTo>
                  <a:pt x="222" y="97"/>
                </a:lnTo>
                <a:lnTo>
                  <a:pt x="223" y="98"/>
                </a:lnTo>
                <a:lnTo>
                  <a:pt x="225" y="101"/>
                </a:lnTo>
                <a:lnTo>
                  <a:pt x="226" y="102"/>
                </a:lnTo>
                <a:lnTo>
                  <a:pt x="227" y="103"/>
                </a:lnTo>
                <a:lnTo>
                  <a:pt x="228" y="105"/>
                </a:lnTo>
                <a:lnTo>
                  <a:pt x="229" y="106"/>
                </a:lnTo>
                <a:lnTo>
                  <a:pt x="230" y="108"/>
                </a:lnTo>
                <a:lnTo>
                  <a:pt x="232" y="109"/>
                </a:lnTo>
                <a:lnTo>
                  <a:pt x="233" y="110"/>
                </a:lnTo>
                <a:lnTo>
                  <a:pt x="234" y="111"/>
                </a:lnTo>
                <a:lnTo>
                  <a:pt x="235" y="112"/>
                </a:lnTo>
                <a:lnTo>
                  <a:pt x="236" y="113"/>
                </a:lnTo>
                <a:lnTo>
                  <a:pt x="237" y="113"/>
                </a:lnTo>
                <a:lnTo>
                  <a:pt x="238" y="114"/>
                </a:lnTo>
                <a:lnTo>
                  <a:pt x="240" y="114"/>
                </a:lnTo>
                <a:lnTo>
                  <a:pt x="241" y="116"/>
                </a:lnTo>
                <a:lnTo>
                  <a:pt x="242" y="116"/>
                </a:lnTo>
                <a:lnTo>
                  <a:pt x="243" y="117"/>
                </a:lnTo>
                <a:lnTo>
                  <a:pt x="244" y="117"/>
                </a:lnTo>
                <a:lnTo>
                  <a:pt x="245" y="117"/>
                </a:lnTo>
                <a:lnTo>
                  <a:pt x="247" y="117"/>
                </a:lnTo>
                <a:lnTo>
                  <a:pt x="248" y="117"/>
                </a:lnTo>
                <a:lnTo>
                  <a:pt x="249" y="118"/>
                </a:lnTo>
                <a:lnTo>
                  <a:pt x="250" y="118"/>
                </a:lnTo>
                <a:lnTo>
                  <a:pt x="251" y="118"/>
                </a:lnTo>
                <a:lnTo>
                  <a:pt x="252" y="119"/>
                </a:lnTo>
                <a:lnTo>
                  <a:pt x="254" y="119"/>
                </a:lnTo>
                <a:lnTo>
                  <a:pt x="255" y="120"/>
                </a:lnTo>
                <a:lnTo>
                  <a:pt x="256" y="120"/>
                </a:lnTo>
                <a:lnTo>
                  <a:pt x="257" y="121"/>
                </a:lnTo>
                <a:lnTo>
                  <a:pt x="258" y="123"/>
                </a:lnTo>
                <a:lnTo>
                  <a:pt x="259" y="124"/>
                </a:lnTo>
                <a:lnTo>
                  <a:pt x="260" y="124"/>
                </a:lnTo>
                <a:lnTo>
                  <a:pt x="262" y="125"/>
                </a:lnTo>
                <a:lnTo>
                  <a:pt x="263" y="126"/>
                </a:lnTo>
                <a:lnTo>
                  <a:pt x="264" y="127"/>
                </a:lnTo>
                <a:lnTo>
                  <a:pt x="265" y="127"/>
                </a:lnTo>
                <a:lnTo>
                  <a:pt x="266" y="128"/>
                </a:lnTo>
                <a:lnTo>
                  <a:pt x="267" y="130"/>
                </a:lnTo>
                <a:lnTo>
                  <a:pt x="269" y="130"/>
                </a:lnTo>
                <a:lnTo>
                  <a:pt x="270" y="130"/>
                </a:lnTo>
                <a:lnTo>
                  <a:pt x="271" y="131"/>
                </a:lnTo>
                <a:lnTo>
                  <a:pt x="272" y="131"/>
                </a:lnTo>
                <a:lnTo>
                  <a:pt x="273" y="131"/>
                </a:lnTo>
                <a:lnTo>
                  <a:pt x="274" y="130"/>
                </a:lnTo>
                <a:lnTo>
                  <a:pt x="276" y="130"/>
                </a:lnTo>
                <a:lnTo>
                  <a:pt x="277" y="130"/>
                </a:lnTo>
                <a:lnTo>
                  <a:pt x="278" y="128"/>
                </a:lnTo>
                <a:lnTo>
                  <a:pt x="279" y="128"/>
                </a:lnTo>
                <a:lnTo>
                  <a:pt x="280" y="127"/>
                </a:lnTo>
                <a:lnTo>
                  <a:pt x="281" y="126"/>
                </a:lnTo>
                <a:lnTo>
                  <a:pt x="282" y="126"/>
                </a:lnTo>
                <a:lnTo>
                  <a:pt x="284" y="125"/>
                </a:lnTo>
                <a:lnTo>
                  <a:pt x="285" y="124"/>
                </a:lnTo>
                <a:lnTo>
                  <a:pt x="286" y="123"/>
                </a:lnTo>
                <a:lnTo>
                  <a:pt x="287" y="123"/>
                </a:lnTo>
                <a:lnTo>
                  <a:pt x="288" y="121"/>
                </a:lnTo>
                <a:lnTo>
                  <a:pt x="289" y="120"/>
                </a:lnTo>
                <a:lnTo>
                  <a:pt x="291" y="119"/>
                </a:lnTo>
                <a:lnTo>
                  <a:pt x="292" y="119"/>
                </a:lnTo>
                <a:lnTo>
                  <a:pt x="293" y="118"/>
                </a:lnTo>
                <a:lnTo>
                  <a:pt x="294" y="117"/>
                </a:lnTo>
                <a:lnTo>
                  <a:pt x="295" y="117"/>
                </a:lnTo>
                <a:lnTo>
                  <a:pt x="296" y="116"/>
                </a:lnTo>
                <a:lnTo>
                  <a:pt x="298" y="114"/>
                </a:lnTo>
                <a:lnTo>
                  <a:pt x="299" y="113"/>
                </a:lnTo>
                <a:lnTo>
                  <a:pt x="300" y="112"/>
                </a:lnTo>
                <a:lnTo>
                  <a:pt x="301" y="111"/>
                </a:lnTo>
                <a:lnTo>
                  <a:pt x="302" y="111"/>
                </a:lnTo>
                <a:lnTo>
                  <a:pt x="303" y="110"/>
                </a:lnTo>
                <a:lnTo>
                  <a:pt x="305" y="109"/>
                </a:lnTo>
                <a:lnTo>
                  <a:pt x="306" y="108"/>
                </a:lnTo>
                <a:lnTo>
                  <a:pt x="307" y="106"/>
                </a:lnTo>
                <a:lnTo>
                  <a:pt x="308" y="105"/>
                </a:lnTo>
                <a:lnTo>
                  <a:pt x="309" y="105"/>
                </a:lnTo>
                <a:lnTo>
                  <a:pt x="310" y="104"/>
                </a:lnTo>
                <a:lnTo>
                  <a:pt x="311" y="103"/>
                </a:lnTo>
                <a:lnTo>
                  <a:pt x="313" y="102"/>
                </a:lnTo>
                <a:lnTo>
                  <a:pt x="314" y="102"/>
                </a:lnTo>
                <a:lnTo>
                  <a:pt x="315" y="101"/>
                </a:lnTo>
                <a:lnTo>
                  <a:pt x="316" y="101"/>
                </a:lnTo>
                <a:lnTo>
                  <a:pt x="317" y="99"/>
                </a:lnTo>
                <a:lnTo>
                  <a:pt x="318" y="99"/>
                </a:lnTo>
                <a:lnTo>
                  <a:pt x="320" y="98"/>
                </a:lnTo>
                <a:lnTo>
                  <a:pt x="321" y="97"/>
                </a:lnTo>
                <a:lnTo>
                  <a:pt x="322" y="97"/>
                </a:lnTo>
                <a:lnTo>
                  <a:pt x="323" y="96"/>
                </a:lnTo>
                <a:lnTo>
                  <a:pt x="324" y="96"/>
                </a:lnTo>
                <a:lnTo>
                  <a:pt x="325" y="95"/>
                </a:lnTo>
                <a:lnTo>
                  <a:pt x="327" y="94"/>
                </a:lnTo>
                <a:lnTo>
                  <a:pt x="328" y="94"/>
                </a:lnTo>
                <a:lnTo>
                  <a:pt x="329" y="93"/>
                </a:lnTo>
                <a:lnTo>
                  <a:pt x="330" y="93"/>
                </a:lnTo>
                <a:lnTo>
                  <a:pt x="331" y="91"/>
                </a:lnTo>
                <a:lnTo>
                  <a:pt x="332" y="91"/>
                </a:lnTo>
                <a:lnTo>
                  <a:pt x="333" y="90"/>
                </a:lnTo>
                <a:lnTo>
                  <a:pt x="335" y="90"/>
                </a:lnTo>
                <a:lnTo>
                  <a:pt x="336" y="89"/>
                </a:lnTo>
                <a:lnTo>
                  <a:pt x="337" y="89"/>
                </a:lnTo>
                <a:lnTo>
                  <a:pt x="338" y="89"/>
                </a:lnTo>
                <a:lnTo>
                  <a:pt x="339" y="88"/>
                </a:lnTo>
                <a:lnTo>
                  <a:pt x="340" y="88"/>
                </a:lnTo>
                <a:lnTo>
                  <a:pt x="342" y="88"/>
                </a:lnTo>
                <a:lnTo>
                  <a:pt x="343" y="87"/>
                </a:lnTo>
                <a:lnTo>
                  <a:pt x="344" y="87"/>
                </a:lnTo>
                <a:lnTo>
                  <a:pt x="345" y="87"/>
                </a:lnTo>
                <a:lnTo>
                  <a:pt x="346" y="87"/>
                </a:lnTo>
                <a:lnTo>
                  <a:pt x="347" y="87"/>
                </a:lnTo>
                <a:lnTo>
                  <a:pt x="349" y="87"/>
                </a:lnTo>
                <a:lnTo>
                  <a:pt x="350" y="86"/>
                </a:lnTo>
                <a:lnTo>
                  <a:pt x="351" y="86"/>
                </a:lnTo>
                <a:lnTo>
                  <a:pt x="352" y="86"/>
                </a:lnTo>
                <a:lnTo>
                  <a:pt x="353" y="86"/>
                </a:lnTo>
                <a:lnTo>
                  <a:pt x="354" y="86"/>
                </a:lnTo>
                <a:lnTo>
                  <a:pt x="356" y="86"/>
                </a:lnTo>
                <a:lnTo>
                  <a:pt x="357" y="86"/>
                </a:lnTo>
                <a:lnTo>
                  <a:pt x="358" y="86"/>
                </a:lnTo>
                <a:lnTo>
                  <a:pt x="359" y="86"/>
                </a:lnTo>
                <a:lnTo>
                  <a:pt x="360" y="84"/>
                </a:lnTo>
                <a:lnTo>
                  <a:pt x="361" y="84"/>
                </a:lnTo>
                <a:lnTo>
                  <a:pt x="362" y="84"/>
                </a:lnTo>
                <a:lnTo>
                  <a:pt x="364" y="84"/>
                </a:lnTo>
                <a:lnTo>
                  <a:pt x="365" y="83"/>
                </a:lnTo>
                <a:lnTo>
                  <a:pt x="366" y="83"/>
                </a:lnTo>
                <a:lnTo>
                  <a:pt x="367" y="82"/>
                </a:lnTo>
                <a:lnTo>
                  <a:pt x="368" y="82"/>
                </a:lnTo>
                <a:lnTo>
                  <a:pt x="369" y="81"/>
                </a:lnTo>
                <a:lnTo>
                  <a:pt x="371" y="81"/>
                </a:lnTo>
                <a:lnTo>
                  <a:pt x="372" y="80"/>
                </a:lnTo>
                <a:lnTo>
                  <a:pt x="373" y="80"/>
                </a:lnTo>
                <a:lnTo>
                  <a:pt x="374" y="79"/>
                </a:lnTo>
                <a:lnTo>
                  <a:pt x="375" y="77"/>
                </a:lnTo>
                <a:lnTo>
                  <a:pt x="376" y="77"/>
                </a:lnTo>
                <a:lnTo>
                  <a:pt x="378" y="76"/>
                </a:lnTo>
                <a:lnTo>
                  <a:pt x="379" y="75"/>
                </a:lnTo>
                <a:lnTo>
                  <a:pt x="380" y="75"/>
                </a:lnTo>
                <a:lnTo>
                  <a:pt x="381" y="74"/>
                </a:lnTo>
                <a:lnTo>
                  <a:pt x="382" y="74"/>
                </a:lnTo>
                <a:lnTo>
                  <a:pt x="383" y="74"/>
                </a:lnTo>
                <a:lnTo>
                  <a:pt x="384" y="73"/>
                </a:lnTo>
                <a:lnTo>
                  <a:pt x="386" y="73"/>
                </a:lnTo>
                <a:lnTo>
                  <a:pt x="387" y="72"/>
                </a:lnTo>
                <a:lnTo>
                  <a:pt x="388" y="72"/>
                </a:lnTo>
                <a:lnTo>
                  <a:pt x="389" y="71"/>
                </a:lnTo>
                <a:lnTo>
                  <a:pt x="390" y="71"/>
                </a:lnTo>
                <a:lnTo>
                  <a:pt x="391" y="71"/>
                </a:lnTo>
                <a:lnTo>
                  <a:pt x="393" y="69"/>
                </a:lnTo>
                <a:lnTo>
                  <a:pt x="394" y="69"/>
                </a:lnTo>
                <a:lnTo>
                  <a:pt x="395" y="69"/>
                </a:lnTo>
                <a:lnTo>
                  <a:pt x="396" y="68"/>
                </a:lnTo>
                <a:lnTo>
                  <a:pt x="397" y="68"/>
                </a:lnTo>
                <a:lnTo>
                  <a:pt x="398" y="68"/>
                </a:lnTo>
                <a:lnTo>
                  <a:pt x="400" y="68"/>
                </a:lnTo>
                <a:lnTo>
                  <a:pt x="401" y="67"/>
                </a:lnTo>
                <a:lnTo>
                  <a:pt x="402" y="67"/>
                </a:lnTo>
                <a:lnTo>
                  <a:pt x="403" y="66"/>
                </a:lnTo>
                <a:lnTo>
                  <a:pt x="404" y="66"/>
                </a:lnTo>
                <a:lnTo>
                  <a:pt x="405" y="66"/>
                </a:lnTo>
                <a:lnTo>
                  <a:pt x="406" y="65"/>
                </a:lnTo>
                <a:lnTo>
                  <a:pt x="408" y="65"/>
                </a:lnTo>
                <a:lnTo>
                  <a:pt x="409" y="64"/>
                </a:lnTo>
                <a:lnTo>
                  <a:pt x="410" y="64"/>
                </a:lnTo>
                <a:lnTo>
                  <a:pt x="411" y="62"/>
                </a:lnTo>
                <a:lnTo>
                  <a:pt x="412" y="61"/>
                </a:lnTo>
                <a:lnTo>
                  <a:pt x="413" y="61"/>
                </a:lnTo>
                <a:lnTo>
                  <a:pt x="415" y="60"/>
                </a:lnTo>
                <a:lnTo>
                  <a:pt x="416" y="60"/>
                </a:lnTo>
                <a:lnTo>
                  <a:pt x="417" y="60"/>
                </a:lnTo>
                <a:lnTo>
                  <a:pt x="418" y="59"/>
                </a:lnTo>
                <a:lnTo>
                  <a:pt x="419" y="59"/>
                </a:lnTo>
                <a:lnTo>
                  <a:pt x="420" y="58"/>
                </a:lnTo>
                <a:lnTo>
                  <a:pt x="422" y="58"/>
                </a:lnTo>
                <a:lnTo>
                  <a:pt x="423" y="58"/>
                </a:lnTo>
                <a:lnTo>
                  <a:pt x="424" y="57"/>
                </a:lnTo>
                <a:lnTo>
                  <a:pt x="425" y="57"/>
                </a:lnTo>
                <a:lnTo>
                  <a:pt x="426" y="57"/>
                </a:lnTo>
                <a:lnTo>
                  <a:pt x="427" y="57"/>
                </a:lnTo>
                <a:lnTo>
                  <a:pt x="429" y="55"/>
                </a:lnTo>
                <a:lnTo>
                  <a:pt x="430" y="55"/>
                </a:lnTo>
                <a:lnTo>
                  <a:pt x="431" y="55"/>
                </a:lnTo>
                <a:lnTo>
                  <a:pt x="432" y="55"/>
                </a:lnTo>
                <a:lnTo>
                  <a:pt x="433" y="54"/>
                </a:lnTo>
                <a:lnTo>
                  <a:pt x="434" y="54"/>
                </a:lnTo>
                <a:lnTo>
                  <a:pt x="435" y="54"/>
                </a:lnTo>
                <a:lnTo>
                  <a:pt x="437" y="54"/>
                </a:lnTo>
                <a:lnTo>
                  <a:pt x="438" y="54"/>
                </a:lnTo>
                <a:lnTo>
                  <a:pt x="439" y="54"/>
                </a:lnTo>
                <a:lnTo>
                  <a:pt x="440" y="54"/>
                </a:lnTo>
                <a:lnTo>
                  <a:pt x="441" y="55"/>
                </a:lnTo>
                <a:lnTo>
                  <a:pt x="442" y="55"/>
                </a:lnTo>
                <a:lnTo>
                  <a:pt x="444" y="55"/>
                </a:lnTo>
                <a:lnTo>
                  <a:pt x="445" y="57"/>
                </a:lnTo>
                <a:lnTo>
                  <a:pt x="446" y="57"/>
                </a:lnTo>
                <a:lnTo>
                  <a:pt x="447" y="57"/>
                </a:lnTo>
                <a:lnTo>
                  <a:pt x="448" y="58"/>
                </a:lnTo>
                <a:lnTo>
                  <a:pt x="449" y="58"/>
                </a:lnTo>
                <a:lnTo>
                  <a:pt x="451" y="58"/>
                </a:lnTo>
                <a:lnTo>
                  <a:pt x="452" y="59"/>
                </a:lnTo>
                <a:lnTo>
                  <a:pt x="453" y="59"/>
                </a:lnTo>
                <a:lnTo>
                  <a:pt x="454" y="59"/>
                </a:lnTo>
                <a:lnTo>
                  <a:pt x="455" y="60"/>
                </a:lnTo>
                <a:lnTo>
                  <a:pt x="456" y="60"/>
                </a:lnTo>
                <a:lnTo>
                  <a:pt x="457" y="60"/>
                </a:lnTo>
                <a:lnTo>
                  <a:pt x="459" y="60"/>
                </a:lnTo>
                <a:lnTo>
                  <a:pt x="460" y="61"/>
                </a:lnTo>
                <a:lnTo>
                  <a:pt x="461" y="61"/>
                </a:lnTo>
                <a:lnTo>
                  <a:pt x="462" y="61"/>
                </a:lnTo>
                <a:lnTo>
                  <a:pt x="463" y="61"/>
                </a:lnTo>
                <a:lnTo>
                  <a:pt x="464" y="61"/>
                </a:lnTo>
                <a:lnTo>
                  <a:pt x="466" y="61"/>
                </a:lnTo>
                <a:lnTo>
                  <a:pt x="467" y="61"/>
                </a:lnTo>
                <a:lnTo>
                  <a:pt x="468" y="61"/>
                </a:lnTo>
                <a:lnTo>
                  <a:pt x="469" y="61"/>
                </a:lnTo>
                <a:lnTo>
                  <a:pt x="470" y="60"/>
                </a:lnTo>
                <a:lnTo>
                  <a:pt x="471" y="60"/>
                </a:lnTo>
                <a:lnTo>
                  <a:pt x="473" y="61"/>
                </a:lnTo>
                <a:lnTo>
                  <a:pt x="474" y="61"/>
                </a:lnTo>
                <a:lnTo>
                  <a:pt x="475" y="61"/>
                </a:lnTo>
                <a:lnTo>
                  <a:pt x="476" y="61"/>
                </a:lnTo>
                <a:lnTo>
                  <a:pt x="477" y="61"/>
                </a:lnTo>
                <a:lnTo>
                  <a:pt x="478" y="61"/>
                </a:lnTo>
                <a:lnTo>
                  <a:pt x="479" y="61"/>
                </a:lnTo>
                <a:lnTo>
                  <a:pt x="481" y="61"/>
                </a:lnTo>
                <a:lnTo>
                  <a:pt x="482" y="61"/>
                </a:lnTo>
                <a:lnTo>
                  <a:pt x="483" y="60"/>
                </a:lnTo>
                <a:lnTo>
                  <a:pt x="484" y="60"/>
                </a:lnTo>
                <a:lnTo>
                  <a:pt x="485" y="60"/>
                </a:lnTo>
                <a:lnTo>
                  <a:pt x="486" y="59"/>
                </a:lnTo>
                <a:lnTo>
                  <a:pt x="488" y="59"/>
                </a:lnTo>
                <a:lnTo>
                  <a:pt x="489" y="58"/>
                </a:lnTo>
                <a:lnTo>
                  <a:pt x="490" y="58"/>
                </a:lnTo>
                <a:lnTo>
                  <a:pt x="491" y="57"/>
                </a:lnTo>
                <a:lnTo>
                  <a:pt x="492" y="55"/>
                </a:lnTo>
                <a:lnTo>
                  <a:pt x="493" y="55"/>
                </a:lnTo>
                <a:lnTo>
                  <a:pt x="495" y="54"/>
                </a:lnTo>
                <a:lnTo>
                  <a:pt x="496" y="54"/>
                </a:lnTo>
                <a:lnTo>
                  <a:pt x="497" y="53"/>
                </a:lnTo>
                <a:lnTo>
                  <a:pt x="498" y="53"/>
                </a:lnTo>
                <a:lnTo>
                  <a:pt x="499" y="52"/>
                </a:lnTo>
                <a:lnTo>
                  <a:pt x="500" y="52"/>
                </a:lnTo>
                <a:lnTo>
                  <a:pt x="502" y="52"/>
                </a:lnTo>
                <a:lnTo>
                  <a:pt x="503" y="52"/>
                </a:lnTo>
                <a:lnTo>
                  <a:pt x="504" y="52"/>
                </a:lnTo>
                <a:lnTo>
                  <a:pt x="505" y="52"/>
                </a:lnTo>
                <a:lnTo>
                  <a:pt x="506" y="52"/>
                </a:lnTo>
                <a:lnTo>
                  <a:pt x="507" y="52"/>
                </a:lnTo>
                <a:lnTo>
                  <a:pt x="508" y="52"/>
                </a:lnTo>
                <a:lnTo>
                  <a:pt x="510" y="52"/>
                </a:lnTo>
                <a:lnTo>
                  <a:pt x="511" y="52"/>
                </a:lnTo>
                <a:lnTo>
                  <a:pt x="512" y="52"/>
                </a:lnTo>
                <a:lnTo>
                  <a:pt x="513" y="52"/>
                </a:lnTo>
                <a:lnTo>
                  <a:pt x="514" y="52"/>
                </a:lnTo>
                <a:lnTo>
                  <a:pt x="515" y="52"/>
                </a:lnTo>
                <a:lnTo>
                  <a:pt x="517" y="52"/>
                </a:lnTo>
                <a:lnTo>
                  <a:pt x="518" y="52"/>
                </a:lnTo>
                <a:lnTo>
                  <a:pt x="519" y="52"/>
                </a:lnTo>
                <a:lnTo>
                  <a:pt x="520" y="52"/>
                </a:lnTo>
                <a:lnTo>
                  <a:pt x="521" y="51"/>
                </a:lnTo>
                <a:lnTo>
                  <a:pt x="522" y="51"/>
                </a:lnTo>
                <a:lnTo>
                  <a:pt x="524" y="51"/>
                </a:lnTo>
                <a:lnTo>
                  <a:pt x="525" y="50"/>
                </a:lnTo>
                <a:lnTo>
                  <a:pt x="526" y="49"/>
                </a:lnTo>
                <a:lnTo>
                  <a:pt x="527" y="49"/>
                </a:lnTo>
                <a:lnTo>
                  <a:pt x="528" y="47"/>
                </a:lnTo>
                <a:lnTo>
                  <a:pt x="529" y="47"/>
                </a:lnTo>
                <a:lnTo>
                  <a:pt x="530" y="46"/>
                </a:lnTo>
                <a:lnTo>
                  <a:pt x="532" y="45"/>
                </a:lnTo>
                <a:lnTo>
                  <a:pt x="533" y="45"/>
                </a:lnTo>
                <a:lnTo>
                  <a:pt x="534" y="44"/>
                </a:lnTo>
                <a:lnTo>
                  <a:pt x="535" y="44"/>
                </a:lnTo>
                <a:lnTo>
                  <a:pt x="536" y="43"/>
                </a:lnTo>
                <a:lnTo>
                  <a:pt x="537" y="42"/>
                </a:lnTo>
                <a:lnTo>
                  <a:pt x="539" y="42"/>
                </a:lnTo>
                <a:lnTo>
                  <a:pt x="540" y="40"/>
                </a:lnTo>
                <a:lnTo>
                  <a:pt x="541" y="40"/>
                </a:lnTo>
                <a:lnTo>
                  <a:pt x="542" y="39"/>
                </a:lnTo>
                <a:lnTo>
                  <a:pt x="543" y="39"/>
                </a:lnTo>
                <a:lnTo>
                  <a:pt x="544" y="38"/>
                </a:lnTo>
                <a:lnTo>
                  <a:pt x="546" y="38"/>
                </a:lnTo>
                <a:lnTo>
                  <a:pt x="547" y="37"/>
                </a:lnTo>
                <a:lnTo>
                  <a:pt x="548" y="37"/>
                </a:lnTo>
                <a:lnTo>
                  <a:pt x="549" y="36"/>
                </a:lnTo>
                <a:lnTo>
                  <a:pt x="550" y="36"/>
                </a:lnTo>
                <a:lnTo>
                  <a:pt x="551" y="35"/>
                </a:lnTo>
                <a:lnTo>
                  <a:pt x="553" y="35"/>
                </a:lnTo>
                <a:lnTo>
                  <a:pt x="554" y="34"/>
                </a:lnTo>
                <a:lnTo>
                  <a:pt x="555" y="34"/>
                </a:lnTo>
                <a:lnTo>
                  <a:pt x="556" y="34"/>
                </a:lnTo>
                <a:lnTo>
                  <a:pt x="557" y="32"/>
                </a:lnTo>
                <a:lnTo>
                  <a:pt x="558" y="32"/>
                </a:lnTo>
                <a:lnTo>
                  <a:pt x="559" y="32"/>
                </a:lnTo>
                <a:lnTo>
                  <a:pt x="561" y="32"/>
                </a:lnTo>
                <a:lnTo>
                  <a:pt x="562" y="32"/>
                </a:lnTo>
                <a:lnTo>
                  <a:pt x="563" y="32"/>
                </a:lnTo>
                <a:lnTo>
                  <a:pt x="564" y="32"/>
                </a:lnTo>
                <a:lnTo>
                  <a:pt x="565" y="32"/>
                </a:lnTo>
                <a:lnTo>
                  <a:pt x="566" y="32"/>
                </a:lnTo>
                <a:lnTo>
                  <a:pt x="568" y="32"/>
                </a:lnTo>
                <a:lnTo>
                  <a:pt x="569" y="32"/>
                </a:lnTo>
                <a:lnTo>
                  <a:pt x="570" y="32"/>
                </a:lnTo>
                <a:lnTo>
                  <a:pt x="571" y="32"/>
                </a:lnTo>
                <a:lnTo>
                  <a:pt x="572" y="32"/>
                </a:lnTo>
                <a:lnTo>
                  <a:pt x="573" y="32"/>
                </a:lnTo>
                <a:lnTo>
                  <a:pt x="575" y="32"/>
                </a:lnTo>
                <a:lnTo>
                  <a:pt x="576" y="32"/>
                </a:lnTo>
                <a:lnTo>
                  <a:pt x="577" y="31"/>
                </a:lnTo>
                <a:lnTo>
                  <a:pt x="578" y="31"/>
                </a:lnTo>
                <a:lnTo>
                  <a:pt x="579" y="31"/>
                </a:lnTo>
                <a:lnTo>
                  <a:pt x="580" y="30"/>
                </a:lnTo>
                <a:lnTo>
                  <a:pt x="581" y="30"/>
                </a:lnTo>
                <a:lnTo>
                  <a:pt x="583" y="30"/>
                </a:lnTo>
                <a:lnTo>
                  <a:pt x="584" y="30"/>
                </a:lnTo>
                <a:lnTo>
                  <a:pt x="585" y="29"/>
                </a:lnTo>
                <a:lnTo>
                  <a:pt x="586" y="29"/>
                </a:lnTo>
                <a:lnTo>
                  <a:pt x="587" y="29"/>
                </a:lnTo>
                <a:lnTo>
                  <a:pt x="588" y="29"/>
                </a:lnTo>
                <a:lnTo>
                  <a:pt x="590" y="29"/>
                </a:lnTo>
                <a:lnTo>
                  <a:pt x="591" y="29"/>
                </a:lnTo>
                <a:lnTo>
                  <a:pt x="592" y="29"/>
                </a:lnTo>
                <a:lnTo>
                  <a:pt x="593" y="29"/>
                </a:lnTo>
                <a:lnTo>
                  <a:pt x="594" y="29"/>
                </a:lnTo>
                <a:lnTo>
                  <a:pt x="595" y="29"/>
                </a:lnTo>
                <a:lnTo>
                  <a:pt x="597" y="28"/>
                </a:lnTo>
                <a:lnTo>
                  <a:pt x="598" y="28"/>
                </a:lnTo>
                <a:lnTo>
                  <a:pt x="599" y="27"/>
                </a:lnTo>
                <a:lnTo>
                  <a:pt x="600" y="27"/>
                </a:lnTo>
                <a:lnTo>
                  <a:pt x="601" y="25"/>
                </a:lnTo>
                <a:lnTo>
                  <a:pt x="602" y="25"/>
                </a:lnTo>
                <a:lnTo>
                  <a:pt x="603" y="24"/>
                </a:lnTo>
                <a:lnTo>
                  <a:pt x="605" y="24"/>
                </a:lnTo>
                <a:lnTo>
                  <a:pt x="606" y="23"/>
                </a:lnTo>
                <a:lnTo>
                  <a:pt x="607" y="22"/>
                </a:lnTo>
                <a:lnTo>
                  <a:pt x="608" y="22"/>
                </a:lnTo>
                <a:lnTo>
                  <a:pt x="609" y="21"/>
                </a:lnTo>
                <a:lnTo>
                  <a:pt x="610" y="21"/>
                </a:lnTo>
                <a:lnTo>
                  <a:pt x="612" y="20"/>
                </a:lnTo>
                <a:lnTo>
                  <a:pt x="613" y="20"/>
                </a:lnTo>
                <a:lnTo>
                  <a:pt x="614" y="20"/>
                </a:lnTo>
                <a:lnTo>
                  <a:pt x="615" y="18"/>
                </a:lnTo>
                <a:lnTo>
                  <a:pt x="616" y="18"/>
                </a:lnTo>
                <a:lnTo>
                  <a:pt x="617" y="18"/>
                </a:lnTo>
                <a:lnTo>
                  <a:pt x="619" y="18"/>
                </a:lnTo>
                <a:lnTo>
                  <a:pt x="620" y="18"/>
                </a:lnTo>
                <a:lnTo>
                  <a:pt x="621" y="18"/>
                </a:lnTo>
                <a:lnTo>
                  <a:pt x="622" y="18"/>
                </a:lnTo>
                <a:lnTo>
                  <a:pt x="623" y="17"/>
                </a:lnTo>
                <a:lnTo>
                  <a:pt x="624" y="17"/>
                </a:lnTo>
                <a:lnTo>
                  <a:pt x="626" y="17"/>
                </a:lnTo>
                <a:lnTo>
                  <a:pt x="627" y="17"/>
                </a:lnTo>
                <a:lnTo>
                  <a:pt x="628" y="16"/>
                </a:lnTo>
                <a:lnTo>
                  <a:pt x="629" y="16"/>
                </a:lnTo>
                <a:lnTo>
                  <a:pt x="630" y="15"/>
                </a:lnTo>
                <a:lnTo>
                  <a:pt x="631" y="15"/>
                </a:lnTo>
                <a:lnTo>
                  <a:pt x="632" y="14"/>
                </a:lnTo>
                <a:lnTo>
                  <a:pt x="634" y="13"/>
                </a:lnTo>
                <a:lnTo>
                  <a:pt x="635" y="13"/>
                </a:lnTo>
                <a:lnTo>
                  <a:pt x="636" y="12"/>
                </a:lnTo>
                <a:lnTo>
                  <a:pt x="637" y="10"/>
                </a:lnTo>
                <a:lnTo>
                  <a:pt x="638" y="10"/>
                </a:lnTo>
              </a:path>
            </a:pathLst>
          </a:custGeom>
          <a:noFill/>
          <a:ln w="25400">
            <a:solidFill>
              <a:srgbClr val="FF0000"/>
            </a:solidFill>
            <a:prstDash val="solid"/>
            <a:round/>
            <a:headEnd/>
            <a:tailEnd/>
          </a:ln>
        </p:spPr>
        <p:txBody>
          <a:bodyPr/>
          <a:lstStyle/>
          <a:p>
            <a:endParaRPr lang="zh-CN" altLang="en-US"/>
          </a:p>
        </p:txBody>
      </p:sp>
      <p:sp>
        <p:nvSpPr>
          <p:cNvPr id="1302166" name="Freeform 662"/>
          <p:cNvSpPr>
            <a:spLocks/>
          </p:cNvSpPr>
          <p:nvPr/>
        </p:nvSpPr>
        <p:spPr bwMode="auto">
          <a:xfrm>
            <a:off x="7151688" y="4005263"/>
            <a:ext cx="1012825" cy="177800"/>
          </a:xfrm>
          <a:custGeom>
            <a:avLst/>
            <a:gdLst/>
            <a:ahLst/>
            <a:cxnLst>
              <a:cxn ang="0">
                <a:pos x="9" y="41"/>
              </a:cxn>
              <a:cxn ang="0">
                <a:pos x="19" y="37"/>
              </a:cxn>
              <a:cxn ang="0">
                <a:pos x="30" y="36"/>
              </a:cxn>
              <a:cxn ang="0">
                <a:pos x="40" y="36"/>
              </a:cxn>
              <a:cxn ang="0">
                <a:pos x="51" y="35"/>
              </a:cxn>
              <a:cxn ang="0">
                <a:pos x="61" y="37"/>
              </a:cxn>
              <a:cxn ang="0">
                <a:pos x="72" y="35"/>
              </a:cxn>
              <a:cxn ang="0">
                <a:pos x="82" y="28"/>
              </a:cxn>
              <a:cxn ang="0">
                <a:pos x="92" y="24"/>
              </a:cxn>
              <a:cxn ang="0">
                <a:pos x="103" y="25"/>
              </a:cxn>
              <a:cxn ang="0">
                <a:pos x="113" y="26"/>
              </a:cxn>
              <a:cxn ang="0">
                <a:pos x="124" y="20"/>
              </a:cxn>
              <a:cxn ang="0">
                <a:pos x="134" y="17"/>
              </a:cxn>
              <a:cxn ang="0">
                <a:pos x="145" y="17"/>
              </a:cxn>
              <a:cxn ang="0">
                <a:pos x="155" y="17"/>
              </a:cxn>
              <a:cxn ang="0">
                <a:pos x="165" y="10"/>
              </a:cxn>
              <a:cxn ang="0">
                <a:pos x="176" y="2"/>
              </a:cxn>
              <a:cxn ang="0">
                <a:pos x="186" y="10"/>
              </a:cxn>
              <a:cxn ang="0">
                <a:pos x="197" y="37"/>
              </a:cxn>
              <a:cxn ang="0">
                <a:pos x="207" y="73"/>
              </a:cxn>
              <a:cxn ang="0">
                <a:pos x="218" y="98"/>
              </a:cxn>
              <a:cxn ang="0">
                <a:pos x="228" y="108"/>
              </a:cxn>
              <a:cxn ang="0">
                <a:pos x="238" y="112"/>
              </a:cxn>
              <a:cxn ang="0">
                <a:pos x="249" y="109"/>
              </a:cxn>
              <a:cxn ang="0">
                <a:pos x="259" y="107"/>
              </a:cxn>
              <a:cxn ang="0">
                <a:pos x="270" y="100"/>
              </a:cxn>
              <a:cxn ang="0">
                <a:pos x="280" y="90"/>
              </a:cxn>
              <a:cxn ang="0">
                <a:pos x="291" y="78"/>
              </a:cxn>
              <a:cxn ang="0">
                <a:pos x="301" y="68"/>
              </a:cxn>
              <a:cxn ang="0">
                <a:pos x="311" y="61"/>
              </a:cxn>
              <a:cxn ang="0">
                <a:pos x="322" y="56"/>
              </a:cxn>
              <a:cxn ang="0">
                <a:pos x="332" y="55"/>
              </a:cxn>
              <a:cxn ang="0">
                <a:pos x="343" y="57"/>
              </a:cxn>
              <a:cxn ang="0">
                <a:pos x="353" y="58"/>
              </a:cxn>
              <a:cxn ang="0">
                <a:pos x="364" y="62"/>
              </a:cxn>
              <a:cxn ang="0">
                <a:pos x="374" y="66"/>
              </a:cxn>
              <a:cxn ang="0">
                <a:pos x="384" y="69"/>
              </a:cxn>
              <a:cxn ang="0">
                <a:pos x="395" y="68"/>
              </a:cxn>
              <a:cxn ang="0">
                <a:pos x="405" y="69"/>
              </a:cxn>
              <a:cxn ang="0">
                <a:pos x="416" y="71"/>
              </a:cxn>
              <a:cxn ang="0">
                <a:pos x="426" y="74"/>
              </a:cxn>
              <a:cxn ang="0">
                <a:pos x="437" y="83"/>
              </a:cxn>
              <a:cxn ang="0">
                <a:pos x="447" y="90"/>
              </a:cxn>
              <a:cxn ang="0">
                <a:pos x="457" y="91"/>
              </a:cxn>
              <a:cxn ang="0">
                <a:pos x="468" y="90"/>
              </a:cxn>
              <a:cxn ang="0">
                <a:pos x="478" y="88"/>
              </a:cxn>
              <a:cxn ang="0">
                <a:pos x="489" y="90"/>
              </a:cxn>
              <a:cxn ang="0">
                <a:pos x="499" y="93"/>
              </a:cxn>
              <a:cxn ang="0">
                <a:pos x="510" y="93"/>
              </a:cxn>
              <a:cxn ang="0">
                <a:pos x="520" y="94"/>
              </a:cxn>
              <a:cxn ang="0">
                <a:pos x="530" y="96"/>
              </a:cxn>
              <a:cxn ang="0">
                <a:pos x="541" y="100"/>
              </a:cxn>
              <a:cxn ang="0">
                <a:pos x="551" y="99"/>
              </a:cxn>
              <a:cxn ang="0">
                <a:pos x="562" y="95"/>
              </a:cxn>
              <a:cxn ang="0">
                <a:pos x="572" y="94"/>
              </a:cxn>
              <a:cxn ang="0">
                <a:pos x="583" y="94"/>
              </a:cxn>
              <a:cxn ang="0">
                <a:pos x="593" y="93"/>
              </a:cxn>
              <a:cxn ang="0">
                <a:pos x="603" y="92"/>
              </a:cxn>
              <a:cxn ang="0">
                <a:pos x="614" y="92"/>
              </a:cxn>
              <a:cxn ang="0">
                <a:pos x="624" y="87"/>
              </a:cxn>
              <a:cxn ang="0">
                <a:pos x="635" y="84"/>
              </a:cxn>
            </a:cxnLst>
            <a:rect l="0" t="0" r="r" b="b"/>
            <a:pathLst>
              <a:path w="638" h="112">
                <a:moveTo>
                  <a:pt x="0" y="40"/>
                </a:moveTo>
                <a:lnTo>
                  <a:pt x="1" y="40"/>
                </a:lnTo>
                <a:lnTo>
                  <a:pt x="2" y="40"/>
                </a:lnTo>
                <a:lnTo>
                  <a:pt x="3" y="41"/>
                </a:lnTo>
                <a:lnTo>
                  <a:pt x="4" y="41"/>
                </a:lnTo>
                <a:lnTo>
                  <a:pt x="6" y="41"/>
                </a:lnTo>
                <a:lnTo>
                  <a:pt x="7" y="41"/>
                </a:lnTo>
                <a:lnTo>
                  <a:pt x="8" y="41"/>
                </a:lnTo>
                <a:lnTo>
                  <a:pt x="9" y="41"/>
                </a:lnTo>
                <a:lnTo>
                  <a:pt x="10" y="41"/>
                </a:lnTo>
                <a:lnTo>
                  <a:pt x="11" y="40"/>
                </a:lnTo>
                <a:lnTo>
                  <a:pt x="12" y="40"/>
                </a:lnTo>
                <a:lnTo>
                  <a:pt x="14" y="40"/>
                </a:lnTo>
                <a:lnTo>
                  <a:pt x="15" y="39"/>
                </a:lnTo>
                <a:lnTo>
                  <a:pt x="16" y="39"/>
                </a:lnTo>
                <a:lnTo>
                  <a:pt x="17" y="39"/>
                </a:lnTo>
                <a:lnTo>
                  <a:pt x="18" y="37"/>
                </a:lnTo>
                <a:lnTo>
                  <a:pt x="19" y="37"/>
                </a:lnTo>
                <a:lnTo>
                  <a:pt x="21" y="37"/>
                </a:lnTo>
                <a:lnTo>
                  <a:pt x="22" y="36"/>
                </a:lnTo>
                <a:lnTo>
                  <a:pt x="23" y="36"/>
                </a:lnTo>
                <a:lnTo>
                  <a:pt x="24" y="36"/>
                </a:lnTo>
                <a:lnTo>
                  <a:pt x="25" y="36"/>
                </a:lnTo>
                <a:lnTo>
                  <a:pt x="26" y="36"/>
                </a:lnTo>
                <a:lnTo>
                  <a:pt x="28" y="36"/>
                </a:lnTo>
                <a:lnTo>
                  <a:pt x="29" y="36"/>
                </a:lnTo>
                <a:lnTo>
                  <a:pt x="30" y="36"/>
                </a:lnTo>
                <a:lnTo>
                  <a:pt x="31" y="36"/>
                </a:lnTo>
                <a:lnTo>
                  <a:pt x="32" y="36"/>
                </a:lnTo>
                <a:lnTo>
                  <a:pt x="33" y="36"/>
                </a:lnTo>
                <a:lnTo>
                  <a:pt x="35" y="36"/>
                </a:lnTo>
                <a:lnTo>
                  <a:pt x="36" y="36"/>
                </a:lnTo>
                <a:lnTo>
                  <a:pt x="37" y="36"/>
                </a:lnTo>
                <a:lnTo>
                  <a:pt x="38" y="36"/>
                </a:lnTo>
                <a:lnTo>
                  <a:pt x="39" y="36"/>
                </a:lnTo>
                <a:lnTo>
                  <a:pt x="40" y="36"/>
                </a:lnTo>
                <a:lnTo>
                  <a:pt x="41" y="35"/>
                </a:lnTo>
                <a:lnTo>
                  <a:pt x="43" y="35"/>
                </a:lnTo>
                <a:lnTo>
                  <a:pt x="44" y="35"/>
                </a:lnTo>
                <a:lnTo>
                  <a:pt x="45" y="35"/>
                </a:lnTo>
                <a:lnTo>
                  <a:pt x="46" y="35"/>
                </a:lnTo>
                <a:lnTo>
                  <a:pt x="47" y="35"/>
                </a:lnTo>
                <a:lnTo>
                  <a:pt x="48" y="35"/>
                </a:lnTo>
                <a:lnTo>
                  <a:pt x="50" y="35"/>
                </a:lnTo>
                <a:lnTo>
                  <a:pt x="51" y="35"/>
                </a:lnTo>
                <a:lnTo>
                  <a:pt x="52" y="36"/>
                </a:lnTo>
                <a:lnTo>
                  <a:pt x="53" y="36"/>
                </a:lnTo>
                <a:lnTo>
                  <a:pt x="54" y="36"/>
                </a:lnTo>
                <a:lnTo>
                  <a:pt x="55" y="36"/>
                </a:lnTo>
                <a:lnTo>
                  <a:pt x="57" y="37"/>
                </a:lnTo>
                <a:lnTo>
                  <a:pt x="58" y="37"/>
                </a:lnTo>
                <a:lnTo>
                  <a:pt x="59" y="37"/>
                </a:lnTo>
                <a:lnTo>
                  <a:pt x="60" y="37"/>
                </a:lnTo>
                <a:lnTo>
                  <a:pt x="61" y="37"/>
                </a:lnTo>
                <a:lnTo>
                  <a:pt x="62" y="37"/>
                </a:lnTo>
                <a:lnTo>
                  <a:pt x="63" y="37"/>
                </a:lnTo>
                <a:lnTo>
                  <a:pt x="65" y="37"/>
                </a:lnTo>
                <a:lnTo>
                  <a:pt x="66" y="37"/>
                </a:lnTo>
                <a:lnTo>
                  <a:pt x="67" y="37"/>
                </a:lnTo>
                <a:lnTo>
                  <a:pt x="68" y="37"/>
                </a:lnTo>
                <a:lnTo>
                  <a:pt x="69" y="36"/>
                </a:lnTo>
                <a:lnTo>
                  <a:pt x="70" y="36"/>
                </a:lnTo>
                <a:lnTo>
                  <a:pt x="72" y="35"/>
                </a:lnTo>
                <a:lnTo>
                  <a:pt x="73" y="35"/>
                </a:lnTo>
                <a:lnTo>
                  <a:pt x="74" y="34"/>
                </a:lnTo>
                <a:lnTo>
                  <a:pt x="75" y="33"/>
                </a:lnTo>
                <a:lnTo>
                  <a:pt x="76" y="32"/>
                </a:lnTo>
                <a:lnTo>
                  <a:pt x="77" y="32"/>
                </a:lnTo>
                <a:lnTo>
                  <a:pt x="79" y="31"/>
                </a:lnTo>
                <a:lnTo>
                  <a:pt x="80" y="29"/>
                </a:lnTo>
                <a:lnTo>
                  <a:pt x="81" y="28"/>
                </a:lnTo>
                <a:lnTo>
                  <a:pt x="82" y="28"/>
                </a:lnTo>
                <a:lnTo>
                  <a:pt x="83" y="27"/>
                </a:lnTo>
                <a:lnTo>
                  <a:pt x="84" y="26"/>
                </a:lnTo>
                <a:lnTo>
                  <a:pt x="85" y="26"/>
                </a:lnTo>
                <a:lnTo>
                  <a:pt x="87" y="25"/>
                </a:lnTo>
                <a:lnTo>
                  <a:pt x="88" y="25"/>
                </a:lnTo>
                <a:lnTo>
                  <a:pt x="89" y="24"/>
                </a:lnTo>
                <a:lnTo>
                  <a:pt x="90" y="24"/>
                </a:lnTo>
                <a:lnTo>
                  <a:pt x="91" y="24"/>
                </a:lnTo>
                <a:lnTo>
                  <a:pt x="92" y="24"/>
                </a:lnTo>
                <a:lnTo>
                  <a:pt x="94" y="24"/>
                </a:lnTo>
                <a:lnTo>
                  <a:pt x="95" y="24"/>
                </a:lnTo>
                <a:lnTo>
                  <a:pt x="96" y="24"/>
                </a:lnTo>
                <a:lnTo>
                  <a:pt x="97" y="24"/>
                </a:lnTo>
                <a:lnTo>
                  <a:pt x="98" y="24"/>
                </a:lnTo>
                <a:lnTo>
                  <a:pt x="99" y="24"/>
                </a:lnTo>
                <a:lnTo>
                  <a:pt x="101" y="25"/>
                </a:lnTo>
                <a:lnTo>
                  <a:pt x="102" y="25"/>
                </a:lnTo>
                <a:lnTo>
                  <a:pt x="103" y="25"/>
                </a:lnTo>
                <a:lnTo>
                  <a:pt x="104" y="26"/>
                </a:lnTo>
                <a:lnTo>
                  <a:pt x="105" y="26"/>
                </a:lnTo>
                <a:lnTo>
                  <a:pt x="106" y="26"/>
                </a:lnTo>
                <a:lnTo>
                  <a:pt x="108" y="26"/>
                </a:lnTo>
                <a:lnTo>
                  <a:pt x="109" y="26"/>
                </a:lnTo>
                <a:lnTo>
                  <a:pt x="110" y="26"/>
                </a:lnTo>
                <a:lnTo>
                  <a:pt x="111" y="26"/>
                </a:lnTo>
                <a:lnTo>
                  <a:pt x="112" y="26"/>
                </a:lnTo>
                <a:lnTo>
                  <a:pt x="113" y="26"/>
                </a:lnTo>
                <a:lnTo>
                  <a:pt x="114" y="25"/>
                </a:lnTo>
                <a:lnTo>
                  <a:pt x="116" y="25"/>
                </a:lnTo>
                <a:lnTo>
                  <a:pt x="117" y="24"/>
                </a:lnTo>
                <a:lnTo>
                  <a:pt x="118" y="24"/>
                </a:lnTo>
                <a:lnTo>
                  <a:pt x="119" y="22"/>
                </a:lnTo>
                <a:lnTo>
                  <a:pt x="120" y="22"/>
                </a:lnTo>
                <a:lnTo>
                  <a:pt x="121" y="21"/>
                </a:lnTo>
                <a:lnTo>
                  <a:pt x="123" y="21"/>
                </a:lnTo>
                <a:lnTo>
                  <a:pt x="124" y="20"/>
                </a:lnTo>
                <a:lnTo>
                  <a:pt x="125" y="20"/>
                </a:lnTo>
                <a:lnTo>
                  <a:pt x="126" y="20"/>
                </a:lnTo>
                <a:lnTo>
                  <a:pt x="127" y="19"/>
                </a:lnTo>
                <a:lnTo>
                  <a:pt x="128" y="19"/>
                </a:lnTo>
                <a:lnTo>
                  <a:pt x="130" y="18"/>
                </a:lnTo>
                <a:lnTo>
                  <a:pt x="131" y="18"/>
                </a:lnTo>
                <a:lnTo>
                  <a:pt x="132" y="18"/>
                </a:lnTo>
                <a:lnTo>
                  <a:pt x="133" y="17"/>
                </a:lnTo>
                <a:lnTo>
                  <a:pt x="134" y="17"/>
                </a:lnTo>
                <a:lnTo>
                  <a:pt x="135" y="17"/>
                </a:lnTo>
                <a:lnTo>
                  <a:pt x="136" y="17"/>
                </a:lnTo>
                <a:lnTo>
                  <a:pt x="138" y="17"/>
                </a:lnTo>
                <a:lnTo>
                  <a:pt x="139" y="17"/>
                </a:lnTo>
                <a:lnTo>
                  <a:pt x="140" y="17"/>
                </a:lnTo>
                <a:lnTo>
                  <a:pt x="141" y="17"/>
                </a:lnTo>
                <a:lnTo>
                  <a:pt x="142" y="17"/>
                </a:lnTo>
                <a:lnTo>
                  <a:pt x="143" y="17"/>
                </a:lnTo>
                <a:lnTo>
                  <a:pt x="145" y="17"/>
                </a:lnTo>
                <a:lnTo>
                  <a:pt x="146" y="17"/>
                </a:lnTo>
                <a:lnTo>
                  <a:pt x="147" y="17"/>
                </a:lnTo>
                <a:lnTo>
                  <a:pt x="148" y="18"/>
                </a:lnTo>
                <a:lnTo>
                  <a:pt x="149" y="18"/>
                </a:lnTo>
                <a:lnTo>
                  <a:pt x="150" y="18"/>
                </a:lnTo>
                <a:lnTo>
                  <a:pt x="152" y="18"/>
                </a:lnTo>
                <a:lnTo>
                  <a:pt x="153" y="18"/>
                </a:lnTo>
                <a:lnTo>
                  <a:pt x="154" y="17"/>
                </a:lnTo>
                <a:lnTo>
                  <a:pt x="155" y="17"/>
                </a:lnTo>
                <a:lnTo>
                  <a:pt x="156" y="17"/>
                </a:lnTo>
                <a:lnTo>
                  <a:pt x="157" y="16"/>
                </a:lnTo>
                <a:lnTo>
                  <a:pt x="159" y="16"/>
                </a:lnTo>
                <a:lnTo>
                  <a:pt x="160" y="14"/>
                </a:lnTo>
                <a:lnTo>
                  <a:pt x="161" y="13"/>
                </a:lnTo>
                <a:lnTo>
                  <a:pt x="162" y="13"/>
                </a:lnTo>
                <a:lnTo>
                  <a:pt x="163" y="12"/>
                </a:lnTo>
                <a:lnTo>
                  <a:pt x="164" y="11"/>
                </a:lnTo>
                <a:lnTo>
                  <a:pt x="165" y="10"/>
                </a:lnTo>
                <a:lnTo>
                  <a:pt x="167" y="9"/>
                </a:lnTo>
                <a:lnTo>
                  <a:pt x="168" y="7"/>
                </a:lnTo>
                <a:lnTo>
                  <a:pt x="169" y="6"/>
                </a:lnTo>
                <a:lnTo>
                  <a:pt x="170" y="5"/>
                </a:lnTo>
                <a:lnTo>
                  <a:pt x="171" y="4"/>
                </a:lnTo>
                <a:lnTo>
                  <a:pt x="172" y="3"/>
                </a:lnTo>
                <a:lnTo>
                  <a:pt x="174" y="2"/>
                </a:lnTo>
                <a:lnTo>
                  <a:pt x="175" y="2"/>
                </a:lnTo>
                <a:lnTo>
                  <a:pt x="176" y="2"/>
                </a:lnTo>
                <a:lnTo>
                  <a:pt x="177" y="0"/>
                </a:lnTo>
                <a:lnTo>
                  <a:pt x="178" y="2"/>
                </a:lnTo>
                <a:lnTo>
                  <a:pt x="179" y="2"/>
                </a:lnTo>
                <a:lnTo>
                  <a:pt x="181" y="3"/>
                </a:lnTo>
                <a:lnTo>
                  <a:pt x="182" y="3"/>
                </a:lnTo>
                <a:lnTo>
                  <a:pt x="183" y="4"/>
                </a:lnTo>
                <a:lnTo>
                  <a:pt x="184" y="6"/>
                </a:lnTo>
                <a:lnTo>
                  <a:pt x="185" y="7"/>
                </a:lnTo>
                <a:lnTo>
                  <a:pt x="186" y="10"/>
                </a:lnTo>
                <a:lnTo>
                  <a:pt x="187" y="12"/>
                </a:lnTo>
                <a:lnTo>
                  <a:pt x="189" y="14"/>
                </a:lnTo>
                <a:lnTo>
                  <a:pt x="190" y="17"/>
                </a:lnTo>
                <a:lnTo>
                  <a:pt x="191" y="20"/>
                </a:lnTo>
                <a:lnTo>
                  <a:pt x="192" y="24"/>
                </a:lnTo>
                <a:lnTo>
                  <a:pt x="193" y="27"/>
                </a:lnTo>
                <a:lnTo>
                  <a:pt x="194" y="31"/>
                </a:lnTo>
                <a:lnTo>
                  <a:pt x="196" y="34"/>
                </a:lnTo>
                <a:lnTo>
                  <a:pt x="197" y="37"/>
                </a:lnTo>
                <a:lnTo>
                  <a:pt x="198" y="42"/>
                </a:lnTo>
                <a:lnTo>
                  <a:pt x="199" y="46"/>
                </a:lnTo>
                <a:lnTo>
                  <a:pt x="200" y="50"/>
                </a:lnTo>
                <a:lnTo>
                  <a:pt x="201" y="54"/>
                </a:lnTo>
                <a:lnTo>
                  <a:pt x="203" y="58"/>
                </a:lnTo>
                <a:lnTo>
                  <a:pt x="204" y="62"/>
                </a:lnTo>
                <a:lnTo>
                  <a:pt x="205" y="66"/>
                </a:lnTo>
                <a:lnTo>
                  <a:pt x="206" y="70"/>
                </a:lnTo>
                <a:lnTo>
                  <a:pt x="207" y="73"/>
                </a:lnTo>
                <a:lnTo>
                  <a:pt x="208" y="77"/>
                </a:lnTo>
                <a:lnTo>
                  <a:pt x="209" y="80"/>
                </a:lnTo>
                <a:lnTo>
                  <a:pt x="211" y="84"/>
                </a:lnTo>
                <a:lnTo>
                  <a:pt x="212" y="86"/>
                </a:lnTo>
                <a:lnTo>
                  <a:pt x="213" y="90"/>
                </a:lnTo>
                <a:lnTo>
                  <a:pt x="214" y="92"/>
                </a:lnTo>
                <a:lnTo>
                  <a:pt x="215" y="93"/>
                </a:lnTo>
                <a:lnTo>
                  <a:pt x="216" y="95"/>
                </a:lnTo>
                <a:lnTo>
                  <a:pt x="218" y="98"/>
                </a:lnTo>
                <a:lnTo>
                  <a:pt x="219" y="99"/>
                </a:lnTo>
                <a:lnTo>
                  <a:pt x="220" y="101"/>
                </a:lnTo>
                <a:lnTo>
                  <a:pt x="221" y="102"/>
                </a:lnTo>
                <a:lnTo>
                  <a:pt x="222" y="103"/>
                </a:lnTo>
                <a:lnTo>
                  <a:pt x="223" y="105"/>
                </a:lnTo>
                <a:lnTo>
                  <a:pt x="225" y="106"/>
                </a:lnTo>
                <a:lnTo>
                  <a:pt x="226" y="107"/>
                </a:lnTo>
                <a:lnTo>
                  <a:pt x="227" y="108"/>
                </a:lnTo>
                <a:lnTo>
                  <a:pt x="228" y="108"/>
                </a:lnTo>
                <a:lnTo>
                  <a:pt x="229" y="109"/>
                </a:lnTo>
                <a:lnTo>
                  <a:pt x="230" y="109"/>
                </a:lnTo>
                <a:lnTo>
                  <a:pt x="232" y="110"/>
                </a:lnTo>
                <a:lnTo>
                  <a:pt x="233" y="110"/>
                </a:lnTo>
                <a:lnTo>
                  <a:pt x="234" y="110"/>
                </a:lnTo>
                <a:lnTo>
                  <a:pt x="235" y="112"/>
                </a:lnTo>
                <a:lnTo>
                  <a:pt x="236" y="112"/>
                </a:lnTo>
                <a:lnTo>
                  <a:pt x="237" y="112"/>
                </a:lnTo>
                <a:lnTo>
                  <a:pt x="238" y="112"/>
                </a:lnTo>
                <a:lnTo>
                  <a:pt x="240" y="112"/>
                </a:lnTo>
                <a:lnTo>
                  <a:pt x="241" y="112"/>
                </a:lnTo>
                <a:lnTo>
                  <a:pt x="242" y="112"/>
                </a:lnTo>
                <a:lnTo>
                  <a:pt x="243" y="112"/>
                </a:lnTo>
                <a:lnTo>
                  <a:pt x="244" y="110"/>
                </a:lnTo>
                <a:lnTo>
                  <a:pt x="245" y="110"/>
                </a:lnTo>
                <a:lnTo>
                  <a:pt x="247" y="110"/>
                </a:lnTo>
                <a:lnTo>
                  <a:pt x="248" y="110"/>
                </a:lnTo>
                <a:lnTo>
                  <a:pt x="249" y="109"/>
                </a:lnTo>
                <a:lnTo>
                  <a:pt x="250" y="109"/>
                </a:lnTo>
                <a:lnTo>
                  <a:pt x="251" y="109"/>
                </a:lnTo>
                <a:lnTo>
                  <a:pt x="252" y="109"/>
                </a:lnTo>
                <a:lnTo>
                  <a:pt x="254" y="108"/>
                </a:lnTo>
                <a:lnTo>
                  <a:pt x="255" y="108"/>
                </a:lnTo>
                <a:lnTo>
                  <a:pt x="256" y="108"/>
                </a:lnTo>
                <a:lnTo>
                  <a:pt x="257" y="107"/>
                </a:lnTo>
                <a:lnTo>
                  <a:pt x="258" y="107"/>
                </a:lnTo>
                <a:lnTo>
                  <a:pt x="259" y="107"/>
                </a:lnTo>
                <a:lnTo>
                  <a:pt x="260" y="106"/>
                </a:lnTo>
                <a:lnTo>
                  <a:pt x="262" y="106"/>
                </a:lnTo>
                <a:lnTo>
                  <a:pt x="263" y="105"/>
                </a:lnTo>
                <a:lnTo>
                  <a:pt x="264" y="105"/>
                </a:lnTo>
                <a:lnTo>
                  <a:pt x="265" y="103"/>
                </a:lnTo>
                <a:lnTo>
                  <a:pt x="266" y="102"/>
                </a:lnTo>
                <a:lnTo>
                  <a:pt x="267" y="101"/>
                </a:lnTo>
                <a:lnTo>
                  <a:pt x="269" y="100"/>
                </a:lnTo>
                <a:lnTo>
                  <a:pt x="270" y="100"/>
                </a:lnTo>
                <a:lnTo>
                  <a:pt x="271" y="99"/>
                </a:lnTo>
                <a:lnTo>
                  <a:pt x="272" y="98"/>
                </a:lnTo>
                <a:lnTo>
                  <a:pt x="273" y="95"/>
                </a:lnTo>
                <a:lnTo>
                  <a:pt x="274" y="94"/>
                </a:lnTo>
                <a:lnTo>
                  <a:pt x="276" y="93"/>
                </a:lnTo>
                <a:lnTo>
                  <a:pt x="277" y="93"/>
                </a:lnTo>
                <a:lnTo>
                  <a:pt x="278" y="92"/>
                </a:lnTo>
                <a:lnTo>
                  <a:pt x="279" y="91"/>
                </a:lnTo>
                <a:lnTo>
                  <a:pt x="280" y="90"/>
                </a:lnTo>
                <a:lnTo>
                  <a:pt x="281" y="87"/>
                </a:lnTo>
                <a:lnTo>
                  <a:pt x="282" y="86"/>
                </a:lnTo>
                <a:lnTo>
                  <a:pt x="284" y="85"/>
                </a:lnTo>
                <a:lnTo>
                  <a:pt x="285" y="84"/>
                </a:lnTo>
                <a:lnTo>
                  <a:pt x="286" y="83"/>
                </a:lnTo>
                <a:lnTo>
                  <a:pt x="287" y="81"/>
                </a:lnTo>
                <a:lnTo>
                  <a:pt x="288" y="80"/>
                </a:lnTo>
                <a:lnTo>
                  <a:pt x="289" y="79"/>
                </a:lnTo>
                <a:lnTo>
                  <a:pt x="291" y="78"/>
                </a:lnTo>
                <a:lnTo>
                  <a:pt x="292" y="76"/>
                </a:lnTo>
                <a:lnTo>
                  <a:pt x="293" y="74"/>
                </a:lnTo>
                <a:lnTo>
                  <a:pt x="294" y="73"/>
                </a:lnTo>
                <a:lnTo>
                  <a:pt x="295" y="72"/>
                </a:lnTo>
                <a:lnTo>
                  <a:pt x="296" y="71"/>
                </a:lnTo>
                <a:lnTo>
                  <a:pt x="298" y="71"/>
                </a:lnTo>
                <a:lnTo>
                  <a:pt x="299" y="70"/>
                </a:lnTo>
                <a:lnTo>
                  <a:pt x="300" y="69"/>
                </a:lnTo>
                <a:lnTo>
                  <a:pt x="301" y="68"/>
                </a:lnTo>
                <a:lnTo>
                  <a:pt x="302" y="66"/>
                </a:lnTo>
                <a:lnTo>
                  <a:pt x="303" y="65"/>
                </a:lnTo>
                <a:lnTo>
                  <a:pt x="305" y="65"/>
                </a:lnTo>
                <a:lnTo>
                  <a:pt x="306" y="64"/>
                </a:lnTo>
                <a:lnTo>
                  <a:pt x="307" y="63"/>
                </a:lnTo>
                <a:lnTo>
                  <a:pt x="308" y="63"/>
                </a:lnTo>
                <a:lnTo>
                  <a:pt x="309" y="62"/>
                </a:lnTo>
                <a:lnTo>
                  <a:pt x="310" y="61"/>
                </a:lnTo>
                <a:lnTo>
                  <a:pt x="311" y="61"/>
                </a:lnTo>
                <a:lnTo>
                  <a:pt x="313" y="59"/>
                </a:lnTo>
                <a:lnTo>
                  <a:pt x="314" y="59"/>
                </a:lnTo>
                <a:lnTo>
                  <a:pt x="315" y="58"/>
                </a:lnTo>
                <a:lnTo>
                  <a:pt x="316" y="58"/>
                </a:lnTo>
                <a:lnTo>
                  <a:pt x="317" y="58"/>
                </a:lnTo>
                <a:lnTo>
                  <a:pt x="318" y="57"/>
                </a:lnTo>
                <a:lnTo>
                  <a:pt x="320" y="57"/>
                </a:lnTo>
                <a:lnTo>
                  <a:pt x="321" y="57"/>
                </a:lnTo>
                <a:lnTo>
                  <a:pt x="322" y="56"/>
                </a:lnTo>
                <a:lnTo>
                  <a:pt x="323" y="56"/>
                </a:lnTo>
                <a:lnTo>
                  <a:pt x="324" y="56"/>
                </a:lnTo>
                <a:lnTo>
                  <a:pt x="325" y="55"/>
                </a:lnTo>
                <a:lnTo>
                  <a:pt x="327" y="55"/>
                </a:lnTo>
                <a:lnTo>
                  <a:pt x="328" y="55"/>
                </a:lnTo>
                <a:lnTo>
                  <a:pt x="329" y="55"/>
                </a:lnTo>
                <a:lnTo>
                  <a:pt x="330" y="55"/>
                </a:lnTo>
                <a:lnTo>
                  <a:pt x="331" y="55"/>
                </a:lnTo>
                <a:lnTo>
                  <a:pt x="332" y="55"/>
                </a:lnTo>
                <a:lnTo>
                  <a:pt x="333" y="56"/>
                </a:lnTo>
                <a:lnTo>
                  <a:pt x="335" y="56"/>
                </a:lnTo>
                <a:lnTo>
                  <a:pt x="336" y="56"/>
                </a:lnTo>
                <a:lnTo>
                  <a:pt x="337" y="56"/>
                </a:lnTo>
                <a:lnTo>
                  <a:pt x="338" y="56"/>
                </a:lnTo>
                <a:lnTo>
                  <a:pt x="339" y="57"/>
                </a:lnTo>
                <a:lnTo>
                  <a:pt x="340" y="57"/>
                </a:lnTo>
                <a:lnTo>
                  <a:pt x="342" y="57"/>
                </a:lnTo>
                <a:lnTo>
                  <a:pt x="343" y="57"/>
                </a:lnTo>
                <a:lnTo>
                  <a:pt x="344" y="57"/>
                </a:lnTo>
                <a:lnTo>
                  <a:pt x="345" y="57"/>
                </a:lnTo>
                <a:lnTo>
                  <a:pt x="346" y="57"/>
                </a:lnTo>
                <a:lnTo>
                  <a:pt x="347" y="57"/>
                </a:lnTo>
                <a:lnTo>
                  <a:pt x="349" y="57"/>
                </a:lnTo>
                <a:lnTo>
                  <a:pt x="350" y="58"/>
                </a:lnTo>
                <a:lnTo>
                  <a:pt x="351" y="58"/>
                </a:lnTo>
                <a:lnTo>
                  <a:pt x="352" y="58"/>
                </a:lnTo>
                <a:lnTo>
                  <a:pt x="353" y="58"/>
                </a:lnTo>
                <a:lnTo>
                  <a:pt x="354" y="58"/>
                </a:lnTo>
                <a:lnTo>
                  <a:pt x="356" y="59"/>
                </a:lnTo>
                <a:lnTo>
                  <a:pt x="357" y="59"/>
                </a:lnTo>
                <a:lnTo>
                  <a:pt x="358" y="59"/>
                </a:lnTo>
                <a:lnTo>
                  <a:pt x="359" y="59"/>
                </a:lnTo>
                <a:lnTo>
                  <a:pt x="360" y="61"/>
                </a:lnTo>
                <a:lnTo>
                  <a:pt x="361" y="61"/>
                </a:lnTo>
                <a:lnTo>
                  <a:pt x="362" y="61"/>
                </a:lnTo>
                <a:lnTo>
                  <a:pt x="364" y="62"/>
                </a:lnTo>
                <a:lnTo>
                  <a:pt x="365" y="62"/>
                </a:lnTo>
                <a:lnTo>
                  <a:pt x="366" y="63"/>
                </a:lnTo>
                <a:lnTo>
                  <a:pt x="367" y="63"/>
                </a:lnTo>
                <a:lnTo>
                  <a:pt x="368" y="64"/>
                </a:lnTo>
                <a:lnTo>
                  <a:pt x="369" y="64"/>
                </a:lnTo>
                <a:lnTo>
                  <a:pt x="371" y="64"/>
                </a:lnTo>
                <a:lnTo>
                  <a:pt x="372" y="65"/>
                </a:lnTo>
                <a:lnTo>
                  <a:pt x="373" y="65"/>
                </a:lnTo>
                <a:lnTo>
                  <a:pt x="374" y="66"/>
                </a:lnTo>
                <a:lnTo>
                  <a:pt x="375" y="66"/>
                </a:lnTo>
                <a:lnTo>
                  <a:pt x="376" y="66"/>
                </a:lnTo>
                <a:lnTo>
                  <a:pt x="378" y="66"/>
                </a:lnTo>
                <a:lnTo>
                  <a:pt x="379" y="68"/>
                </a:lnTo>
                <a:lnTo>
                  <a:pt x="380" y="68"/>
                </a:lnTo>
                <a:lnTo>
                  <a:pt x="381" y="68"/>
                </a:lnTo>
                <a:lnTo>
                  <a:pt x="382" y="68"/>
                </a:lnTo>
                <a:lnTo>
                  <a:pt x="383" y="69"/>
                </a:lnTo>
                <a:lnTo>
                  <a:pt x="384" y="69"/>
                </a:lnTo>
                <a:lnTo>
                  <a:pt x="386" y="69"/>
                </a:lnTo>
                <a:lnTo>
                  <a:pt x="387" y="69"/>
                </a:lnTo>
                <a:lnTo>
                  <a:pt x="388" y="69"/>
                </a:lnTo>
                <a:lnTo>
                  <a:pt x="389" y="69"/>
                </a:lnTo>
                <a:lnTo>
                  <a:pt x="390" y="69"/>
                </a:lnTo>
                <a:lnTo>
                  <a:pt x="391" y="69"/>
                </a:lnTo>
                <a:lnTo>
                  <a:pt x="393" y="69"/>
                </a:lnTo>
                <a:lnTo>
                  <a:pt x="394" y="68"/>
                </a:lnTo>
                <a:lnTo>
                  <a:pt x="395" y="68"/>
                </a:lnTo>
                <a:lnTo>
                  <a:pt x="396" y="68"/>
                </a:lnTo>
                <a:lnTo>
                  <a:pt x="397" y="68"/>
                </a:lnTo>
                <a:lnTo>
                  <a:pt x="398" y="68"/>
                </a:lnTo>
                <a:lnTo>
                  <a:pt x="400" y="68"/>
                </a:lnTo>
                <a:lnTo>
                  <a:pt x="401" y="68"/>
                </a:lnTo>
                <a:lnTo>
                  <a:pt x="402" y="68"/>
                </a:lnTo>
                <a:lnTo>
                  <a:pt x="403" y="68"/>
                </a:lnTo>
                <a:lnTo>
                  <a:pt x="404" y="68"/>
                </a:lnTo>
                <a:lnTo>
                  <a:pt x="405" y="69"/>
                </a:lnTo>
                <a:lnTo>
                  <a:pt x="406" y="69"/>
                </a:lnTo>
                <a:lnTo>
                  <a:pt x="408" y="69"/>
                </a:lnTo>
                <a:lnTo>
                  <a:pt x="409" y="70"/>
                </a:lnTo>
                <a:lnTo>
                  <a:pt x="410" y="70"/>
                </a:lnTo>
                <a:lnTo>
                  <a:pt x="411" y="70"/>
                </a:lnTo>
                <a:lnTo>
                  <a:pt x="412" y="70"/>
                </a:lnTo>
                <a:lnTo>
                  <a:pt x="413" y="71"/>
                </a:lnTo>
                <a:lnTo>
                  <a:pt x="415" y="71"/>
                </a:lnTo>
                <a:lnTo>
                  <a:pt x="416" y="71"/>
                </a:lnTo>
                <a:lnTo>
                  <a:pt x="417" y="71"/>
                </a:lnTo>
                <a:lnTo>
                  <a:pt x="418" y="71"/>
                </a:lnTo>
                <a:lnTo>
                  <a:pt x="419" y="72"/>
                </a:lnTo>
                <a:lnTo>
                  <a:pt x="420" y="72"/>
                </a:lnTo>
                <a:lnTo>
                  <a:pt x="422" y="72"/>
                </a:lnTo>
                <a:lnTo>
                  <a:pt x="423" y="72"/>
                </a:lnTo>
                <a:lnTo>
                  <a:pt x="424" y="73"/>
                </a:lnTo>
                <a:lnTo>
                  <a:pt x="425" y="73"/>
                </a:lnTo>
                <a:lnTo>
                  <a:pt x="426" y="74"/>
                </a:lnTo>
                <a:lnTo>
                  <a:pt x="427" y="74"/>
                </a:lnTo>
                <a:lnTo>
                  <a:pt x="429" y="76"/>
                </a:lnTo>
                <a:lnTo>
                  <a:pt x="430" y="76"/>
                </a:lnTo>
                <a:lnTo>
                  <a:pt x="431" y="77"/>
                </a:lnTo>
                <a:lnTo>
                  <a:pt x="432" y="78"/>
                </a:lnTo>
                <a:lnTo>
                  <a:pt x="433" y="79"/>
                </a:lnTo>
                <a:lnTo>
                  <a:pt x="434" y="80"/>
                </a:lnTo>
                <a:lnTo>
                  <a:pt x="435" y="81"/>
                </a:lnTo>
                <a:lnTo>
                  <a:pt x="437" y="83"/>
                </a:lnTo>
                <a:lnTo>
                  <a:pt x="438" y="84"/>
                </a:lnTo>
                <a:lnTo>
                  <a:pt x="439" y="85"/>
                </a:lnTo>
                <a:lnTo>
                  <a:pt x="440" y="86"/>
                </a:lnTo>
                <a:lnTo>
                  <a:pt x="441" y="86"/>
                </a:lnTo>
                <a:lnTo>
                  <a:pt x="442" y="87"/>
                </a:lnTo>
                <a:lnTo>
                  <a:pt x="444" y="88"/>
                </a:lnTo>
                <a:lnTo>
                  <a:pt x="445" y="90"/>
                </a:lnTo>
                <a:lnTo>
                  <a:pt x="446" y="90"/>
                </a:lnTo>
                <a:lnTo>
                  <a:pt x="447" y="90"/>
                </a:lnTo>
                <a:lnTo>
                  <a:pt x="448" y="91"/>
                </a:lnTo>
                <a:lnTo>
                  <a:pt x="449" y="91"/>
                </a:lnTo>
                <a:lnTo>
                  <a:pt x="451" y="91"/>
                </a:lnTo>
                <a:lnTo>
                  <a:pt x="452" y="91"/>
                </a:lnTo>
                <a:lnTo>
                  <a:pt x="453" y="91"/>
                </a:lnTo>
                <a:lnTo>
                  <a:pt x="454" y="91"/>
                </a:lnTo>
                <a:lnTo>
                  <a:pt x="455" y="91"/>
                </a:lnTo>
                <a:lnTo>
                  <a:pt x="456" y="91"/>
                </a:lnTo>
                <a:lnTo>
                  <a:pt x="457" y="91"/>
                </a:lnTo>
                <a:lnTo>
                  <a:pt x="459" y="91"/>
                </a:lnTo>
                <a:lnTo>
                  <a:pt x="460" y="91"/>
                </a:lnTo>
                <a:lnTo>
                  <a:pt x="461" y="90"/>
                </a:lnTo>
                <a:lnTo>
                  <a:pt x="462" y="90"/>
                </a:lnTo>
                <a:lnTo>
                  <a:pt x="463" y="90"/>
                </a:lnTo>
                <a:lnTo>
                  <a:pt x="464" y="90"/>
                </a:lnTo>
                <a:lnTo>
                  <a:pt x="466" y="90"/>
                </a:lnTo>
                <a:lnTo>
                  <a:pt x="467" y="90"/>
                </a:lnTo>
                <a:lnTo>
                  <a:pt x="468" y="90"/>
                </a:lnTo>
                <a:lnTo>
                  <a:pt x="469" y="88"/>
                </a:lnTo>
                <a:lnTo>
                  <a:pt x="470" y="88"/>
                </a:lnTo>
                <a:lnTo>
                  <a:pt x="471" y="88"/>
                </a:lnTo>
                <a:lnTo>
                  <a:pt x="473" y="88"/>
                </a:lnTo>
                <a:lnTo>
                  <a:pt x="474" y="88"/>
                </a:lnTo>
                <a:lnTo>
                  <a:pt x="475" y="88"/>
                </a:lnTo>
                <a:lnTo>
                  <a:pt x="476" y="88"/>
                </a:lnTo>
                <a:lnTo>
                  <a:pt x="477" y="88"/>
                </a:lnTo>
                <a:lnTo>
                  <a:pt x="478" y="88"/>
                </a:lnTo>
                <a:lnTo>
                  <a:pt x="479" y="88"/>
                </a:lnTo>
                <a:lnTo>
                  <a:pt x="481" y="88"/>
                </a:lnTo>
                <a:lnTo>
                  <a:pt x="482" y="88"/>
                </a:lnTo>
                <a:lnTo>
                  <a:pt x="483" y="88"/>
                </a:lnTo>
                <a:lnTo>
                  <a:pt x="484" y="88"/>
                </a:lnTo>
                <a:lnTo>
                  <a:pt x="485" y="90"/>
                </a:lnTo>
                <a:lnTo>
                  <a:pt x="486" y="90"/>
                </a:lnTo>
                <a:lnTo>
                  <a:pt x="488" y="90"/>
                </a:lnTo>
                <a:lnTo>
                  <a:pt x="489" y="90"/>
                </a:lnTo>
                <a:lnTo>
                  <a:pt x="490" y="91"/>
                </a:lnTo>
                <a:lnTo>
                  <a:pt x="491" y="91"/>
                </a:lnTo>
                <a:lnTo>
                  <a:pt x="492" y="91"/>
                </a:lnTo>
                <a:lnTo>
                  <a:pt x="493" y="92"/>
                </a:lnTo>
                <a:lnTo>
                  <a:pt x="495" y="92"/>
                </a:lnTo>
                <a:lnTo>
                  <a:pt x="496" y="92"/>
                </a:lnTo>
                <a:lnTo>
                  <a:pt x="497" y="93"/>
                </a:lnTo>
                <a:lnTo>
                  <a:pt x="498" y="93"/>
                </a:lnTo>
                <a:lnTo>
                  <a:pt x="499" y="93"/>
                </a:lnTo>
                <a:lnTo>
                  <a:pt x="500" y="93"/>
                </a:lnTo>
                <a:lnTo>
                  <a:pt x="502" y="93"/>
                </a:lnTo>
                <a:lnTo>
                  <a:pt x="503" y="93"/>
                </a:lnTo>
                <a:lnTo>
                  <a:pt x="504" y="93"/>
                </a:lnTo>
                <a:lnTo>
                  <a:pt x="505" y="93"/>
                </a:lnTo>
                <a:lnTo>
                  <a:pt x="506" y="93"/>
                </a:lnTo>
                <a:lnTo>
                  <a:pt x="507" y="93"/>
                </a:lnTo>
                <a:lnTo>
                  <a:pt x="508" y="93"/>
                </a:lnTo>
                <a:lnTo>
                  <a:pt x="510" y="93"/>
                </a:lnTo>
                <a:lnTo>
                  <a:pt x="511" y="93"/>
                </a:lnTo>
                <a:lnTo>
                  <a:pt x="512" y="93"/>
                </a:lnTo>
                <a:lnTo>
                  <a:pt x="513" y="93"/>
                </a:lnTo>
                <a:lnTo>
                  <a:pt x="514" y="94"/>
                </a:lnTo>
                <a:lnTo>
                  <a:pt x="515" y="94"/>
                </a:lnTo>
                <a:lnTo>
                  <a:pt x="517" y="94"/>
                </a:lnTo>
                <a:lnTo>
                  <a:pt x="518" y="94"/>
                </a:lnTo>
                <a:lnTo>
                  <a:pt x="519" y="94"/>
                </a:lnTo>
                <a:lnTo>
                  <a:pt x="520" y="94"/>
                </a:lnTo>
                <a:lnTo>
                  <a:pt x="521" y="94"/>
                </a:lnTo>
                <a:lnTo>
                  <a:pt x="522" y="95"/>
                </a:lnTo>
                <a:lnTo>
                  <a:pt x="524" y="95"/>
                </a:lnTo>
                <a:lnTo>
                  <a:pt x="525" y="95"/>
                </a:lnTo>
                <a:lnTo>
                  <a:pt x="526" y="95"/>
                </a:lnTo>
                <a:lnTo>
                  <a:pt x="527" y="96"/>
                </a:lnTo>
                <a:lnTo>
                  <a:pt x="528" y="96"/>
                </a:lnTo>
                <a:lnTo>
                  <a:pt x="529" y="96"/>
                </a:lnTo>
                <a:lnTo>
                  <a:pt x="530" y="96"/>
                </a:lnTo>
                <a:lnTo>
                  <a:pt x="532" y="98"/>
                </a:lnTo>
                <a:lnTo>
                  <a:pt x="533" y="98"/>
                </a:lnTo>
                <a:lnTo>
                  <a:pt x="534" y="98"/>
                </a:lnTo>
                <a:lnTo>
                  <a:pt x="535" y="99"/>
                </a:lnTo>
                <a:lnTo>
                  <a:pt x="536" y="99"/>
                </a:lnTo>
                <a:lnTo>
                  <a:pt x="537" y="99"/>
                </a:lnTo>
                <a:lnTo>
                  <a:pt x="539" y="99"/>
                </a:lnTo>
                <a:lnTo>
                  <a:pt x="540" y="100"/>
                </a:lnTo>
                <a:lnTo>
                  <a:pt x="541" y="100"/>
                </a:lnTo>
                <a:lnTo>
                  <a:pt x="542" y="100"/>
                </a:lnTo>
                <a:lnTo>
                  <a:pt x="543" y="100"/>
                </a:lnTo>
                <a:lnTo>
                  <a:pt x="544" y="100"/>
                </a:lnTo>
                <a:lnTo>
                  <a:pt x="546" y="100"/>
                </a:lnTo>
                <a:lnTo>
                  <a:pt x="547" y="100"/>
                </a:lnTo>
                <a:lnTo>
                  <a:pt x="548" y="100"/>
                </a:lnTo>
                <a:lnTo>
                  <a:pt x="549" y="100"/>
                </a:lnTo>
                <a:lnTo>
                  <a:pt x="550" y="100"/>
                </a:lnTo>
                <a:lnTo>
                  <a:pt x="551" y="99"/>
                </a:lnTo>
                <a:lnTo>
                  <a:pt x="553" y="99"/>
                </a:lnTo>
                <a:lnTo>
                  <a:pt x="554" y="99"/>
                </a:lnTo>
                <a:lnTo>
                  <a:pt x="555" y="99"/>
                </a:lnTo>
                <a:lnTo>
                  <a:pt x="556" y="98"/>
                </a:lnTo>
                <a:lnTo>
                  <a:pt x="557" y="98"/>
                </a:lnTo>
                <a:lnTo>
                  <a:pt x="558" y="98"/>
                </a:lnTo>
                <a:lnTo>
                  <a:pt x="559" y="96"/>
                </a:lnTo>
                <a:lnTo>
                  <a:pt x="561" y="96"/>
                </a:lnTo>
                <a:lnTo>
                  <a:pt x="562" y="95"/>
                </a:lnTo>
                <a:lnTo>
                  <a:pt x="563" y="95"/>
                </a:lnTo>
                <a:lnTo>
                  <a:pt x="564" y="95"/>
                </a:lnTo>
                <a:lnTo>
                  <a:pt x="565" y="95"/>
                </a:lnTo>
                <a:lnTo>
                  <a:pt x="566" y="94"/>
                </a:lnTo>
                <a:lnTo>
                  <a:pt x="568" y="94"/>
                </a:lnTo>
                <a:lnTo>
                  <a:pt x="569" y="94"/>
                </a:lnTo>
                <a:lnTo>
                  <a:pt x="570" y="94"/>
                </a:lnTo>
                <a:lnTo>
                  <a:pt x="571" y="94"/>
                </a:lnTo>
                <a:lnTo>
                  <a:pt x="572" y="94"/>
                </a:lnTo>
                <a:lnTo>
                  <a:pt x="573" y="94"/>
                </a:lnTo>
                <a:lnTo>
                  <a:pt x="575" y="94"/>
                </a:lnTo>
                <a:lnTo>
                  <a:pt x="576" y="94"/>
                </a:lnTo>
                <a:lnTo>
                  <a:pt x="577" y="94"/>
                </a:lnTo>
                <a:lnTo>
                  <a:pt x="578" y="94"/>
                </a:lnTo>
                <a:lnTo>
                  <a:pt x="579" y="94"/>
                </a:lnTo>
                <a:lnTo>
                  <a:pt x="580" y="94"/>
                </a:lnTo>
                <a:lnTo>
                  <a:pt x="581" y="94"/>
                </a:lnTo>
                <a:lnTo>
                  <a:pt x="583" y="94"/>
                </a:lnTo>
                <a:lnTo>
                  <a:pt x="584" y="94"/>
                </a:lnTo>
                <a:lnTo>
                  <a:pt x="585" y="94"/>
                </a:lnTo>
                <a:lnTo>
                  <a:pt x="586" y="94"/>
                </a:lnTo>
                <a:lnTo>
                  <a:pt x="587" y="93"/>
                </a:lnTo>
                <a:lnTo>
                  <a:pt x="588" y="93"/>
                </a:lnTo>
                <a:lnTo>
                  <a:pt x="590" y="93"/>
                </a:lnTo>
                <a:lnTo>
                  <a:pt x="591" y="93"/>
                </a:lnTo>
                <a:lnTo>
                  <a:pt x="592" y="93"/>
                </a:lnTo>
                <a:lnTo>
                  <a:pt x="593" y="93"/>
                </a:lnTo>
                <a:lnTo>
                  <a:pt x="594" y="93"/>
                </a:lnTo>
                <a:lnTo>
                  <a:pt x="595" y="93"/>
                </a:lnTo>
                <a:lnTo>
                  <a:pt x="597" y="93"/>
                </a:lnTo>
                <a:lnTo>
                  <a:pt x="598" y="93"/>
                </a:lnTo>
                <a:lnTo>
                  <a:pt x="599" y="93"/>
                </a:lnTo>
                <a:lnTo>
                  <a:pt x="600" y="92"/>
                </a:lnTo>
                <a:lnTo>
                  <a:pt x="601" y="92"/>
                </a:lnTo>
                <a:lnTo>
                  <a:pt x="602" y="92"/>
                </a:lnTo>
                <a:lnTo>
                  <a:pt x="603" y="92"/>
                </a:lnTo>
                <a:lnTo>
                  <a:pt x="605" y="92"/>
                </a:lnTo>
                <a:lnTo>
                  <a:pt x="606" y="92"/>
                </a:lnTo>
                <a:lnTo>
                  <a:pt x="607" y="92"/>
                </a:lnTo>
                <a:lnTo>
                  <a:pt x="608" y="92"/>
                </a:lnTo>
                <a:lnTo>
                  <a:pt x="609" y="92"/>
                </a:lnTo>
                <a:lnTo>
                  <a:pt x="610" y="92"/>
                </a:lnTo>
                <a:lnTo>
                  <a:pt x="612" y="92"/>
                </a:lnTo>
                <a:lnTo>
                  <a:pt x="613" y="92"/>
                </a:lnTo>
                <a:lnTo>
                  <a:pt x="614" y="92"/>
                </a:lnTo>
                <a:lnTo>
                  <a:pt x="615" y="92"/>
                </a:lnTo>
                <a:lnTo>
                  <a:pt x="616" y="91"/>
                </a:lnTo>
                <a:lnTo>
                  <a:pt x="617" y="91"/>
                </a:lnTo>
                <a:lnTo>
                  <a:pt x="619" y="91"/>
                </a:lnTo>
                <a:lnTo>
                  <a:pt x="620" y="90"/>
                </a:lnTo>
                <a:lnTo>
                  <a:pt x="621" y="90"/>
                </a:lnTo>
                <a:lnTo>
                  <a:pt x="622" y="88"/>
                </a:lnTo>
                <a:lnTo>
                  <a:pt x="623" y="87"/>
                </a:lnTo>
                <a:lnTo>
                  <a:pt x="624" y="87"/>
                </a:lnTo>
                <a:lnTo>
                  <a:pt x="626" y="86"/>
                </a:lnTo>
                <a:lnTo>
                  <a:pt x="627" y="86"/>
                </a:lnTo>
                <a:lnTo>
                  <a:pt x="628" y="85"/>
                </a:lnTo>
                <a:lnTo>
                  <a:pt x="629" y="85"/>
                </a:lnTo>
                <a:lnTo>
                  <a:pt x="630" y="85"/>
                </a:lnTo>
                <a:lnTo>
                  <a:pt x="631" y="85"/>
                </a:lnTo>
                <a:lnTo>
                  <a:pt x="632" y="84"/>
                </a:lnTo>
                <a:lnTo>
                  <a:pt x="634" y="84"/>
                </a:lnTo>
                <a:lnTo>
                  <a:pt x="635" y="84"/>
                </a:lnTo>
                <a:lnTo>
                  <a:pt x="636" y="84"/>
                </a:lnTo>
                <a:lnTo>
                  <a:pt x="637" y="84"/>
                </a:lnTo>
                <a:lnTo>
                  <a:pt x="638" y="85"/>
                </a:lnTo>
              </a:path>
            </a:pathLst>
          </a:custGeom>
          <a:noFill/>
          <a:ln w="25400">
            <a:solidFill>
              <a:srgbClr val="008000"/>
            </a:solidFill>
            <a:prstDash val="solid"/>
            <a:round/>
            <a:headEnd/>
            <a:tailEnd/>
          </a:ln>
        </p:spPr>
        <p:txBody>
          <a:bodyPr/>
          <a:lstStyle/>
          <a:p>
            <a:endParaRPr lang="zh-CN" altLang="en-US"/>
          </a:p>
        </p:txBody>
      </p:sp>
      <p:sp>
        <p:nvSpPr>
          <p:cNvPr id="1302167" name="Rectangle 663"/>
          <p:cNvSpPr>
            <a:spLocks noChangeArrowheads="1"/>
          </p:cNvSpPr>
          <p:nvPr/>
        </p:nvSpPr>
        <p:spPr bwMode="auto">
          <a:xfrm>
            <a:off x="6934200" y="3841750"/>
            <a:ext cx="279400" cy="182563"/>
          </a:xfrm>
          <a:prstGeom prst="rect">
            <a:avLst/>
          </a:prstGeom>
          <a:noFill/>
          <a:ln w="25400">
            <a:noFill/>
            <a:miter lim="800000"/>
            <a:headEnd/>
            <a:tailEnd/>
          </a:ln>
        </p:spPr>
        <p:txBody>
          <a:bodyPr wrap="none" lIns="0" tIns="0" rIns="0" bIns="0">
            <a:spAutoFit/>
          </a:bodyPr>
          <a:lstStyle/>
          <a:p>
            <a:r>
              <a:rPr kumimoji="1" lang="en-US" altLang="zh-CN" sz="1200"/>
              <a:t>TP8</a:t>
            </a:r>
            <a:endParaRPr kumimoji="1" lang="en-US" altLang="zh-CN" sz="1200">
              <a:latin typeface="Times New Roman" pitchFamily="18" charset="0"/>
            </a:endParaRPr>
          </a:p>
        </p:txBody>
      </p:sp>
      <p:sp>
        <p:nvSpPr>
          <p:cNvPr id="1302168" name="Rectangle 664"/>
          <p:cNvSpPr>
            <a:spLocks noChangeArrowheads="1"/>
          </p:cNvSpPr>
          <p:nvPr/>
        </p:nvSpPr>
        <p:spPr bwMode="auto">
          <a:xfrm>
            <a:off x="7594600" y="3832225"/>
            <a:ext cx="150813" cy="30163"/>
          </a:xfrm>
          <a:prstGeom prst="rect">
            <a:avLst/>
          </a:prstGeom>
          <a:noFill/>
          <a:ln w="25400">
            <a:noFill/>
            <a:miter lim="800000"/>
            <a:headEnd/>
            <a:tailEnd/>
          </a:ln>
        </p:spPr>
        <p:txBody>
          <a:bodyPr wrap="none" lIns="0" tIns="0" rIns="0" bIns="0">
            <a:spAutoFit/>
          </a:bodyPr>
          <a:lstStyle/>
          <a:p>
            <a:r>
              <a:rPr kumimoji="1" lang="en-US" altLang="zh-CN" sz="200">
                <a:latin typeface="Small Fonts" charset="0"/>
              </a:rPr>
              <a:t>Electrode: TP8</a:t>
            </a:r>
            <a:endParaRPr kumimoji="1" lang="en-US" altLang="zh-CN" sz="2400">
              <a:latin typeface="Times New Roman" pitchFamily="18" charset="0"/>
            </a:endParaRPr>
          </a:p>
        </p:txBody>
      </p:sp>
      <p:sp>
        <p:nvSpPr>
          <p:cNvPr id="1302169" name="Line 665"/>
          <p:cNvSpPr>
            <a:spLocks noChangeShapeType="1"/>
          </p:cNvSpPr>
          <p:nvPr/>
        </p:nvSpPr>
        <p:spPr bwMode="auto">
          <a:xfrm>
            <a:off x="1589088" y="4978400"/>
            <a:ext cx="1012825" cy="1588"/>
          </a:xfrm>
          <a:prstGeom prst="line">
            <a:avLst/>
          </a:prstGeom>
          <a:noFill/>
          <a:ln w="25400">
            <a:solidFill>
              <a:srgbClr val="400040"/>
            </a:solidFill>
            <a:round/>
            <a:headEnd/>
            <a:tailEnd/>
          </a:ln>
        </p:spPr>
        <p:txBody>
          <a:bodyPr/>
          <a:lstStyle/>
          <a:p>
            <a:endParaRPr lang="zh-CN" altLang="en-US"/>
          </a:p>
        </p:txBody>
      </p:sp>
      <p:sp>
        <p:nvSpPr>
          <p:cNvPr id="1302170" name="Line 666"/>
          <p:cNvSpPr>
            <a:spLocks noChangeShapeType="1"/>
          </p:cNvSpPr>
          <p:nvPr/>
        </p:nvSpPr>
        <p:spPr bwMode="auto">
          <a:xfrm>
            <a:off x="1689100" y="4795838"/>
            <a:ext cx="1588" cy="546100"/>
          </a:xfrm>
          <a:prstGeom prst="line">
            <a:avLst/>
          </a:prstGeom>
          <a:noFill/>
          <a:ln w="25400">
            <a:solidFill>
              <a:srgbClr val="400040"/>
            </a:solidFill>
            <a:round/>
            <a:headEnd/>
            <a:tailEnd/>
          </a:ln>
        </p:spPr>
        <p:txBody>
          <a:bodyPr/>
          <a:lstStyle/>
          <a:p>
            <a:endParaRPr lang="zh-CN" altLang="en-US"/>
          </a:p>
        </p:txBody>
      </p:sp>
      <p:sp>
        <p:nvSpPr>
          <p:cNvPr id="1302171" name="Rectangle 667"/>
          <p:cNvSpPr>
            <a:spLocks noChangeArrowheads="1"/>
          </p:cNvSpPr>
          <p:nvPr/>
        </p:nvSpPr>
        <p:spPr bwMode="auto">
          <a:xfrm>
            <a:off x="2114550" y="5400675"/>
            <a:ext cx="50800" cy="46038"/>
          </a:xfrm>
          <a:prstGeom prst="rect">
            <a:avLst/>
          </a:prstGeom>
          <a:noFill/>
          <a:ln w="25400">
            <a:noFill/>
            <a:miter lim="800000"/>
            <a:headEnd/>
            <a:tailEnd/>
          </a:ln>
        </p:spPr>
        <p:txBody>
          <a:bodyPr wrap="none" lIns="0" tIns="0" rIns="0" bIns="0">
            <a:spAutoFit/>
          </a:bodyPr>
          <a:lstStyle/>
          <a:p>
            <a:r>
              <a:rPr kumimoji="1" lang="en-US" altLang="zh-CN" sz="300"/>
              <a:t>ms</a:t>
            </a:r>
            <a:endParaRPr kumimoji="1" lang="en-US" altLang="zh-CN" sz="2400">
              <a:latin typeface="Times New Roman" pitchFamily="18" charset="0"/>
            </a:endParaRPr>
          </a:p>
        </p:txBody>
      </p:sp>
      <p:sp>
        <p:nvSpPr>
          <p:cNvPr id="1302172" name="Line 668"/>
          <p:cNvSpPr>
            <a:spLocks noChangeShapeType="1"/>
          </p:cNvSpPr>
          <p:nvPr/>
        </p:nvSpPr>
        <p:spPr bwMode="auto">
          <a:xfrm flipV="1">
            <a:off x="1589088" y="4959350"/>
            <a:ext cx="1587" cy="36513"/>
          </a:xfrm>
          <a:prstGeom prst="line">
            <a:avLst/>
          </a:prstGeom>
          <a:noFill/>
          <a:ln w="25400">
            <a:solidFill>
              <a:srgbClr val="400040"/>
            </a:solidFill>
            <a:round/>
            <a:headEnd/>
            <a:tailEnd/>
          </a:ln>
        </p:spPr>
        <p:txBody>
          <a:bodyPr/>
          <a:lstStyle/>
          <a:p>
            <a:endParaRPr lang="zh-CN" altLang="en-US"/>
          </a:p>
        </p:txBody>
      </p:sp>
      <p:sp>
        <p:nvSpPr>
          <p:cNvPr id="1302173" name="Rectangle 669"/>
          <p:cNvSpPr>
            <a:spLocks noChangeArrowheads="1"/>
          </p:cNvSpPr>
          <p:nvPr/>
        </p:nvSpPr>
        <p:spPr bwMode="auto">
          <a:xfrm>
            <a:off x="1546225" y="4997450"/>
            <a:ext cx="106363" cy="46038"/>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2174" name="Line 670"/>
          <p:cNvSpPr>
            <a:spLocks noChangeShapeType="1"/>
          </p:cNvSpPr>
          <p:nvPr/>
        </p:nvSpPr>
        <p:spPr bwMode="auto">
          <a:xfrm flipV="1">
            <a:off x="1689100" y="4959350"/>
            <a:ext cx="1588" cy="36513"/>
          </a:xfrm>
          <a:prstGeom prst="line">
            <a:avLst/>
          </a:prstGeom>
          <a:noFill/>
          <a:ln w="25400">
            <a:solidFill>
              <a:srgbClr val="400040"/>
            </a:solidFill>
            <a:round/>
            <a:headEnd/>
            <a:tailEnd/>
          </a:ln>
        </p:spPr>
        <p:txBody>
          <a:bodyPr/>
          <a:lstStyle/>
          <a:p>
            <a:endParaRPr lang="zh-CN" altLang="en-US"/>
          </a:p>
        </p:txBody>
      </p:sp>
      <p:sp>
        <p:nvSpPr>
          <p:cNvPr id="1302175" name="Rectangle 671"/>
          <p:cNvSpPr>
            <a:spLocks noChangeArrowheads="1"/>
          </p:cNvSpPr>
          <p:nvPr/>
        </p:nvSpPr>
        <p:spPr bwMode="auto">
          <a:xfrm>
            <a:off x="1670050" y="4997450"/>
            <a:ext cx="52388" cy="46038"/>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2176" name="Line 672"/>
          <p:cNvSpPr>
            <a:spLocks noChangeShapeType="1"/>
          </p:cNvSpPr>
          <p:nvPr/>
        </p:nvSpPr>
        <p:spPr bwMode="auto">
          <a:xfrm flipV="1">
            <a:off x="1790700" y="4959350"/>
            <a:ext cx="1588" cy="36513"/>
          </a:xfrm>
          <a:prstGeom prst="line">
            <a:avLst/>
          </a:prstGeom>
          <a:noFill/>
          <a:ln w="25400">
            <a:solidFill>
              <a:srgbClr val="400040"/>
            </a:solidFill>
            <a:round/>
            <a:headEnd/>
            <a:tailEnd/>
          </a:ln>
        </p:spPr>
        <p:txBody>
          <a:bodyPr/>
          <a:lstStyle/>
          <a:p>
            <a:endParaRPr lang="zh-CN" altLang="en-US"/>
          </a:p>
        </p:txBody>
      </p:sp>
      <p:sp>
        <p:nvSpPr>
          <p:cNvPr id="1302177" name="Rectangle 673"/>
          <p:cNvSpPr>
            <a:spLocks noChangeArrowheads="1"/>
          </p:cNvSpPr>
          <p:nvPr/>
        </p:nvSpPr>
        <p:spPr bwMode="auto">
          <a:xfrm>
            <a:off x="1754188" y="4997450"/>
            <a:ext cx="93662" cy="46038"/>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2178" name="Line 674"/>
          <p:cNvSpPr>
            <a:spLocks noChangeShapeType="1"/>
          </p:cNvSpPr>
          <p:nvPr/>
        </p:nvSpPr>
        <p:spPr bwMode="auto">
          <a:xfrm flipV="1">
            <a:off x="1892300" y="4959350"/>
            <a:ext cx="1588" cy="36513"/>
          </a:xfrm>
          <a:prstGeom prst="line">
            <a:avLst/>
          </a:prstGeom>
          <a:noFill/>
          <a:ln w="25400">
            <a:solidFill>
              <a:srgbClr val="400040"/>
            </a:solidFill>
            <a:round/>
            <a:headEnd/>
            <a:tailEnd/>
          </a:ln>
        </p:spPr>
        <p:txBody>
          <a:bodyPr/>
          <a:lstStyle/>
          <a:p>
            <a:endParaRPr lang="zh-CN" altLang="en-US"/>
          </a:p>
        </p:txBody>
      </p:sp>
      <p:sp>
        <p:nvSpPr>
          <p:cNvPr id="1302179" name="Rectangle 675"/>
          <p:cNvSpPr>
            <a:spLocks noChangeArrowheads="1"/>
          </p:cNvSpPr>
          <p:nvPr/>
        </p:nvSpPr>
        <p:spPr bwMode="auto">
          <a:xfrm>
            <a:off x="1855788" y="4997450"/>
            <a:ext cx="93662" cy="46038"/>
          </a:xfrm>
          <a:prstGeom prst="rect">
            <a:avLst/>
          </a:prstGeom>
          <a:noFill/>
          <a:ln w="25400">
            <a:noFill/>
            <a:miter lim="800000"/>
            <a:headEnd/>
            <a:tailEnd/>
          </a:ln>
        </p:spPr>
        <p:txBody>
          <a:bodyPr wrap="none" lIns="0" tIns="0" rIns="0" bIns="0">
            <a:spAutoFit/>
          </a:bodyPr>
          <a:lstStyle/>
          <a:p>
            <a:r>
              <a:rPr kumimoji="1" lang="en-US" altLang="zh-CN" sz="300"/>
              <a:t>200.0</a:t>
            </a:r>
            <a:endParaRPr kumimoji="1" lang="en-US" altLang="zh-CN" sz="2400">
              <a:latin typeface="Times New Roman" pitchFamily="18" charset="0"/>
            </a:endParaRPr>
          </a:p>
        </p:txBody>
      </p:sp>
      <p:sp>
        <p:nvSpPr>
          <p:cNvPr id="1302180" name="Line 676"/>
          <p:cNvSpPr>
            <a:spLocks noChangeShapeType="1"/>
          </p:cNvSpPr>
          <p:nvPr/>
        </p:nvSpPr>
        <p:spPr bwMode="auto">
          <a:xfrm flipV="1">
            <a:off x="1993900" y="4959350"/>
            <a:ext cx="1588" cy="36513"/>
          </a:xfrm>
          <a:prstGeom prst="line">
            <a:avLst/>
          </a:prstGeom>
          <a:noFill/>
          <a:ln w="25400">
            <a:solidFill>
              <a:srgbClr val="400040"/>
            </a:solidFill>
            <a:round/>
            <a:headEnd/>
            <a:tailEnd/>
          </a:ln>
        </p:spPr>
        <p:txBody>
          <a:bodyPr/>
          <a:lstStyle/>
          <a:p>
            <a:endParaRPr lang="zh-CN" altLang="en-US"/>
          </a:p>
        </p:txBody>
      </p:sp>
      <p:sp>
        <p:nvSpPr>
          <p:cNvPr id="1302181" name="Rectangle 677"/>
          <p:cNvSpPr>
            <a:spLocks noChangeArrowheads="1"/>
          </p:cNvSpPr>
          <p:nvPr/>
        </p:nvSpPr>
        <p:spPr bwMode="auto">
          <a:xfrm>
            <a:off x="1957388" y="4997450"/>
            <a:ext cx="93662" cy="46038"/>
          </a:xfrm>
          <a:prstGeom prst="rect">
            <a:avLst/>
          </a:prstGeom>
          <a:noFill/>
          <a:ln w="25400">
            <a:noFill/>
            <a:miter lim="800000"/>
            <a:headEnd/>
            <a:tailEnd/>
          </a:ln>
        </p:spPr>
        <p:txBody>
          <a:bodyPr wrap="none" lIns="0" tIns="0" rIns="0" bIns="0">
            <a:spAutoFit/>
          </a:bodyPr>
          <a:lstStyle/>
          <a:p>
            <a:r>
              <a:rPr kumimoji="1" lang="en-US" altLang="zh-CN" sz="300"/>
              <a:t>300.0</a:t>
            </a:r>
            <a:endParaRPr kumimoji="1" lang="en-US" altLang="zh-CN" sz="2400">
              <a:latin typeface="Times New Roman" pitchFamily="18" charset="0"/>
            </a:endParaRPr>
          </a:p>
        </p:txBody>
      </p:sp>
      <p:sp>
        <p:nvSpPr>
          <p:cNvPr id="1302182" name="Line 678"/>
          <p:cNvSpPr>
            <a:spLocks noChangeShapeType="1"/>
          </p:cNvSpPr>
          <p:nvPr/>
        </p:nvSpPr>
        <p:spPr bwMode="auto">
          <a:xfrm flipV="1">
            <a:off x="2097088" y="4959350"/>
            <a:ext cx="1587" cy="36513"/>
          </a:xfrm>
          <a:prstGeom prst="line">
            <a:avLst/>
          </a:prstGeom>
          <a:noFill/>
          <a:ln w="25400">
            <a:solidFill>
              <a:srgbClr val="400040"/>
            </a:solidFill>
            <a:round/>
            <a:headEnd/>
            <a:tailEnd/>
          </a:ln>
        </p:spPr>
        <p:txBody>
          <a:bodyPr/>
          <a:lstStyle/>
          <a:p>
            <a:endParaRPr lang="zh-CN" altLang="en-US"/>
          </a:p>
        </p:txBody>
      </p:sp>
      <p:sp>
        <p:nvSpPr>
          <p:cNvPr id="1302183" name="Rectangle 679"/>
          <p:cNvSpPr>
            <a:spLocks noChangeArrowheads="1"/>
          </p:cNvSpPr>
          <p:nvPr/>
        </p:nvSpPr>
        <p:spPr bwMode="auto">
          <a:xfrm>
            <a:off x="2058988" y="4997450"/>
            <a:ext cx="93662" cy="46038"/>
          </a:xfrm>
          <a:prstGeom prst="rect">
            <a:avLst/>
          </a:prstGeom>
          <a:noFill/>
          <a:ln w="25400">
            <a:noFill/>
            <a:miter lim="800000"/>
            <a:headEnd/>
            <a:tailEnd/>
          </a:ln>
        </p:spPr>
        <p:txBody>
          <a:bodyPr wrap="none" lIns="0" tIns="0" rIns="0" bIns="0">
            <a:spAutoFit/>
          </a:bodyPr>
          <a:lstStyle/>
          <a:p>
            <a:r>
              <a:rPr kumimoji="1" lang="en-US" altLang="zh-CN" sz="300"/>
              <a:t>400.0</a:t>
            </a:r>
            <a:endParaRPr kumimoji="1" lang="en-US" altLang="zh-CN" sz="2400">
              <a:latin typeface="Times New Roman" pitchFamily="18" charset="0"/>
            </a:endParaRPr>
          </a:p>
        </p:txBody>
      </p:sp>
      <p:sp>
        <p:nvSpPr>
          <p:cNvPr id="1302184" name="Line 680"/>
          <p:cNvSpPr>
            <a:spLocks noChangeShapeType="1"/>
          </p:cNvSpPr>
          <p:nvPr/>
        </p:nvSpPr>
        <p:spPr bwMode="auto">
          <a:xfrm flipV="1">
            <a:off x="2197100" y="4959350"/>
            <a:ext cx="1588" cy="36513"/>
          </a:xfrm>
          <a:prstGeom prst="line">
            <a:avLst/>
          </a:prstGeom>
          <a:noFill/>
          <a:ln w="25400">
            <a:solidFill>
              <a:srgbClr val="400040"/>
            </a:solidFill>
            <a:round/>
            <a:headEnd/>
            <a:tailEnd/>
          </a:ln>
        </p:spPr>
        <p:txBody>
          <a:bodyPr/>
          <a:lstStyle/>
          <a:p>
            <a:endParaRPr lang="zh-CN" altLang="en-US"/>
          </a:p>
        </p:txBody>
      </p:sp>
      <p:sp>
        <p:nvSpPr>
          <p:cNvPr id="1302185" name="Rectangle 681"/>
          <p:cNvSpPr>
            <a:spLocks noChangeArrowheads="1"/>
          </p:cNvSpPr>
          <p:nvPr/>
        </p:nvSpPr>
        <p:spPr bwMode="auto">
          <a:xfrm>
            <a:off x="2160588" y="4997450"/>
            <a:ext cx="93662" cy="46038"/>
          </a:xfrm>
          <a:prstGeom prst="rect">
            <a:avLst/>
          </a:prstGeom>
          <a:noFill/>
          <a:ln w="25400">
            <a:noFill/>
            <a:miter lim="800000"/>
            <a:headEnd/>
            <a:tailEnd/>
          </a:ln>
        </p:spPr>
        <p:txBody>
          <a:bodyPr wrap="none" lIns="0" tIns="0" rIns="0" bIns="0">
            <a:spAutoFit/>
          </a:bodyPr>
          <a:lstStyle/>
          <a:p>
            <a:r>
              <a:rPr kumimoji="1" lang="en-US" altLang="zh-CN" sz="300"/>
              <a:t>500.0</a:t>
            </a:r>
            <a:endParaRPr kumimoji="1" lang="en-US" altLang="zh-CN" sz="2400">
              <a:latin typeface="Times New Roman" pitchFamily="18" charset="0"/>
            </a:endParaRPr>
          </a:p>
        </p:txBody>
      </p:sp>
      <p:sp>
        <p:nvSpPr>
          <p:cNvPr id="1302186" name="Line 682"/>
          <p:cNvSpPr>
            <a:spLocks noChangeShapeType="1"/>
          </p:cNvSpPr>
          <p:nvPr/>
        </p:nvSpPr>
        <p:spPr bwMode="auto">
          <a:xfrm flipV="1">
            <a:off x="2298700" y="4959350"/>
            <a:ext cx="1588" cy="36513"/>
          </a:xfrm>
          <a:prstGeom prst="line">
            <a:avLst/>
          </a:prstGeom>
          <a:noFill/>
          <a:ln w="25400">
            <a:solidFill>
              <a:srgbClr val="400040"/>
            </a:solidFill>
            <a:round/>
            <a:headEnd/>
            <a:tailEnd/>
          </a:ln>
        </p:spPr>
        <p:txBody>
          <a:bodyPr/>
          <a:lstStyle/>
          <a:p>
            <a:endParaRPr lang="zh-CN" altLang="en-US"/>
          </a:p>
        </p:txBody>
      </p:sp>
      <p:sp>
        <p:nvSpPr>
          <p:cNvPr id="1302187" name="Rectangle 683"/>
          <p:cNvSpPr>
            <a:spLocks noChangeArrowheads="1"/>
          </p:cNvSpPr>
          <p:nvPr/>
        </p:nvSpPr>
        <p:spPr bwMode="auto">
          <a:xfrm>
            <a:off x="2262188" y="4997450"/>
            <a:ext cx="93662" cy="46038"/>
          </a:xfrm>
          <a:prstGeom prst="rect">
            <a:avLst/>
          </a:prstGeom>
          <a:noFill/>
          <a:ln w="25400">
            <a:noFill/>
            <a:miter lim="800000"/>
            <a:headEnd/>
            <a:tailEnd/>
          </a:ln>
        </p:spPr>
        <p:txBody>
          <a:bodyPr wrap="none" lIns="0" tIns="0" rIns="0" bIns="0">
            <a:spAutoFit/>
          </a:bodyPr>
          <a:lstStyle/>
          <a:p>
            <a:r>
              <a:rPr kumimoji="1" lang="en-US" altLang="zh-CN" sz="300"/>
              <a:t>600.0</a:t>
            </a:r>
            <a:endParaRPr kumimoji="1" lang="en-US" altLang="zh-CN" sz="2400">
              <a:latin typeface="Times New Roman" pitchFamily="18" charset="0"/>
            </a:endParaRPr>
          </a:p>
        </p:txBody>
      </p:sp>
      <p:sp>
        <p:nvSpPr>
          <p:cNvPr id="1302188" name="Line 684"/>
          <p:cNvSpPr>
            <a:spLocks noChangeShapeType="1"/>
          </p:cNvSpPr>
          <p:nvPr/>
        </p:nvSpPr>
        <p:spPr bwMode="auto">
          <a:xfrm flipV="1">
            <a:off x="2400300" y="4959350"/>
            <a:ext cx="1588" cy="36513"/>
          </a:xfrm>
          <a:prstGeom prst="line">
            <a:avLst/>
          </a:prstGeom>
          <a:noFill/>
          <a:ln w="25400">
            <a:solidFill>
              <a:srgbClr val="400040"/>
            </a:solidFill>
            <a:round/>
            <a:headEnd/>
            <a:tailEnd/>
          </a:ln>
        </p:spPr>
        <p:txBody>
          <a:bodyPr/>
          <a:lstStyle/>
          <a:p>
            <a:endParaRPr lang="zh-CN" altLang="en-US"/>
          </a:p>
        </p:txBody>
      </p:sp>
      <p:sp>
        <p:nvSpPr>
          <p:cNvPr id="1302189" name="Rectangle 685"/>
          <p:cNvSpPr>
            <a:spLocks noChangeArrowheads="1"/>
          </p:cNvSpPr>
          <p:nvPr/>
        </p:nvSpPr>
        <p:spPr bwMode="auto">
          <a:xfrm>
            <a:off x="2363788" y="4997450"/>
            <a:ext cx="93662" cy="46038"/>
          </a:xfrm>
          <a:prstGeom prst="rect">
            <a:avLst/>
          </a:prstGeom>
          <a:noFill/>
          <a:ln w="25400">
            <a:noFill/>
            <a:miter lim="800000"/>
            <a:headEnd/>
            <a:tailEnd/>
          </a:ln>
        </p:spPr>
        <p:txBody>
          <a:bodyPr wrap="none" lIns="0" tIns="0" rIns="0" bIns="0">
            <a:spAutoFit/>
          </a:bodyPr>
          <a:lstStyle/>
          <a:p>
            <a:r>
              <a:rPr kumimoji="1" lang="en-US" altLang="zh-CN" sz="300"/>
              <a:t>700.0</a:t>
            </a:r>
            <a:endParaRPr kumimoji="1" lang="en-US" altLang="zh-CN" sz="2400">
              <a:latin typeface="Times New Roman" pitchFamily="18" charset="0"/>
            </a:endParaRPr>
          </a:p>
        </p:txBody>
      </p:sp>
      <p:sp>
        <p:nvSpPr>
          <p:cNvPr id="1302190" name="Line 686"/>
          <p:cNvSpPr>
            <a:spLocks noChangeShapeType="1"/>
          </p:cNvSpPr>
          <p:nvPr/>
        </p:nvSpPr>
        <p:spPr bwMode="auto">
          <a:xfrm flipV="1">
            <a:off x="2501900" y="4959350"/>
            <a:ext cx="1588" cy="36513"/>
          </a:xfrm>
          <a:prstGeom prst="line">
            <a:avLst/>
          </a:prstGeom>
          <a:noFill/>
          <a:ln w="25400">
            <a:solidFill>
              <a:srgbClr val="400040"/>
            </a:solidFill>
            <a:round/>
            <a:headEnd/>
            <a:tailEnd/>
          </a:ln>
        </p:spPr>
        <p:txBody>
          <a:bodyPr/>
          <a:lstStyle/>
          <a:p>
            <a:endParaRPr lang="zh-CN" altLang="en-US"/>
          </a:p>
        </p:txBody>
      </p:sp>
      <p:sp>
        <p:nvSpPr>
          <p:cNvPr id="1302191" name="Rectangle 687"/>
          <p:cNvSpPr>
            <a:spLocks noChangeArrowheads="1"/>
          </p:cNvSpPr>
          <p:nvPr/>
        </p:nvSpPr>
        <p:spPr bwMode="auto">
          <a:xfrm>
            <a:off x="2463800" y="4997450"/>
            <a:ext cx="93663" cy="46038"/>
          </a:xfrm>
          <a:prstGeom prst="rect">
            <a:avLst/>
          </a:prstGeom>
          <a:noFill/>
          <a:ln w="25400">
            <a:noFill/>
            <a:miter lim="800000"/>
            <a:headEnd/>
            <a:tailEnd/>
          </a:ln>
        </p:spPr>
        <p:txBody>
          <a:bodyPr wrap="none" lIns="0" tIns="0" rIns="0" bIns="0">
            <a:spAutoFit/>
          </a:bodyPr>
          <a:lstStyle/>
          <a:p>
            <a:r>
              <a:rPr kumimoji="1" lang="en-US" altLang="zh-CN" sz="300"/>
              <a:t>800.0</a:t>
            </a:r>
            <a:endParaRPr kumimoji="1" lang="en-US" altLang="zh-CN" sz="2400">
              <a:latin typeface="Times New Roman" pitchFamily="18" charset="0"/>
            </a:endParaRPr>
          </a:p>
        </p:txBody>
      </p:sp>
      <p:sp>
        <p:nvSpPr>
          <p:cNvPr id="1302192" name="Line 688"/>
          <p:cNvSpPr>
            <a:spLocks noChangeShapeType="1"/>
          </p:cNvSpPr>
          <p:nvPr/>
        </p:nvSpPr>
        <p:spPr bwMode="auto">
          <a:xfrm flipV="1">
            <a:off x="2603500" y="4959350"/>
            <a:ext cx="1588" cy="36513"/>
          </a:xfrm>
          <a:prstGeom prst="line">
            <a:avLst/>
          </a:prstGeom>
          <a:noFill/>
          <a:ln w="25400">
            <a:solidFill>
              <a:srgbClr val="400040"/>
            </a:solidFill>
            <a:round/>
            <a:headEnd/>
            <a:tailEnd/>
          </a:ln>
        </p:spPr>
        <p:txBody>
          <a:bodyPr/>
          <a:lstStyle/>
          <a:p>
            <a:endParaRPr lang="zh-CN" altLang="en-US"/>
          </a:p>
        </p:txBody>
      </p:sp>
      <p:sp>
        <p:nvSpPr>
          <p:cNvPr id="1302193" name="Rectangle 689"/>
          <p:cNvSpPr>
            <a:spLocks noChangeArrowheads="1"/>
          </p:cNvSpPr>
          <p:nvPr/>
        </p:nvSpPr>
        <p:spPr bwMode="auto">
          <a:xfrm>
            <a:off x="2566988" y="4997450"/>
            <a:ext cx="93662" cy="46038"/>
          </a:xfrm>
          <a:prstGeom prst="rect">
            <a:avLst/>
          </a:prstGeom>
          <a:noFill/>
          <a:ln w="25400">
            <a:noFill/>
            <a:miter lim="800000"/>
            <a:headEnd/>
            <a:tailEnd/>
          </a:ln>
        </p:spPr>
        <p:txBody>
          <a:bodyPr wrap="none" lIns="0" tIns="0" rIns="0" bIns="0">
            <a:spAutoFit/>
          </a:bodyPr>
          <a:lstStyle/>
          <a:p>
            <a:r>
              <a:rPr kumimoji="1" lang="en-US" altLang="zh-CN" sz="300"/>
              <a:t>900.0</a:t>
            </a:r>
            <a:endParaRPr kumimoji="1" lang="en-US" altLang="zh-CN" sz="2400">
              <a:latin typeface="Times New Roman" pitchFamily="18" charset="0"/>
            </a:endParaRPr>
          </a:p>
        </p:txBody>
      </p:sp>
      <p:sp>
        <p:nvSpPr>
          <p:cNvPr id="1302194" name="Rectangle 690"/>
          <p:cNvSpPr>
            <a:spLocks noChangeArrowheads="1"/>
          </p:cNvSpPr>
          <p:nvPr/>
        </p:nvSpPr>
        <p:spPr bwMode="auto">
          <a:xfrm>
            <a:off x="1463675" y="5051425"/>
            <a:ext cx="46038" cy="46038"/>
          </a:xfrm>
          <a:prstGeom prst="rect">
            <a:avLst/>
          </a:prstGeom>
          <a:noFill/>
          <a:ln w="25400">
            <a:noFill/>
            <a:miter lim="800000"/>
            <a:headEnd/>
            <a:tailEnd/>
          </a:ln>
        </p:spPr>
        <p:txBody>
          <a:bodyPr wrap="none" lIns="0" tIns="0" rIns="0" bIns="0">
            <a:spAutoFit/>
          </a:bodyPr>
          <a:lstStyle/>
          <a:p>
            <a:r>
              <a:rPr kumimoji="1" lang="en-US" altLang="zh-CN" sz="300"/>
              <a:t>uV</a:t>
            </a:r>
            <a:endParaRPr kumimoji="1" lang="en-US" altLang="zh-CN" sz="2400">
              <a:latin typeface="Times New Roman" pitchFamily="18" charset="0"/>
            </a:endParaRPr>
          </a:p>
        </p:txBody>
      </p:sp>
      <p:sp>
        <p:nvSpPr>
          <p:cNvPr id="1302195" name="Line 691"/>
          <p:cNvSpPr>
            <a:spLocks noChangeShapeType="1"/>
          </p:cNvSpPr>
          <p:nvPr/>
        </p:nvSpPr>
        <p:spPr bwMode="auto">
          <a:xfrm flipH="1">
            <a:off x="1673225" y="4978400"/>
            <a:ext cx="33338" cy="1588"/>
          </a:xfrm>
          <a:prstGeom prst="line">
            <a:avLst/>
          </a:prstGeom>
          <a:noFill/>
          <a:ln w="25400">
            <a:solidFill>
              <a:srgbClr val="400040"/>
            </a:solidFill>
            <a:round/>
            <a:headEnd/>
            <a:tailEnd/>
          </a:ln>
        </p:spPr>
        <p:txBody>
          <a:bodyPr/>
          <a:lstStyle/>
          <a:p>
            <a:endParaRPr lang="zh-CN" altLang="en-US"/>
          </a:p>
        </p:txBody>
      </p:sp>
      <p:sp>
        <p:nvSpPr>
          <p:cNvPr id="1302196" name="Rectangle 692"/>
          <p:cNvSpPr>
            <a:spLocks noChangeArrowheads="1"/>
          </p:cNvSpPr>
          <p:nvPr/>
        </p:nvSpPr>
        <p:spPr bwMode="auto">
          <a:xfrm>
            <a:off x="1628775" y="4960938"/>
            <a:ext cx="52388" cy="46037"/>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2197" name="Line 693"/>
          <p:cNvSpPr>
            <a:spLocks noChangeShapeType="1"/>
          </p:cNvSpPr>
          <p:nvPr/>
        </p:nvSpPr>
        <p:spPr bwMode="auto">
          <a:xfrm flipH="1">
            <a:off x="1673225" y="4887913"/>
            <a:ext cx="33338" cy="1587"/>
          </a:xfrm>
          <a:prstGeom prst="line">
            <a:avLst/>
          </a:prstGeom>
          <a:noFill/>
          <a:ln w="25400">
            <a:solidFill>
              <a:srgbClr val="400040"/>
            </a:solidFill>
            <a:round/>
            <a:headEnd/>
            <a:tailEnd/>
          </a:ln>
        </p:spPr>
        <p:txBody>
          <a:bodyPr/>
          <a:lstStyle/>
          <a:p>
            <a:endParaRPr lang="zh-CN" altLang="en-US"/>
          </a:p>
        </p:txBody>
      </p:sp>
      <p:sp>
        <p:nvSpPr>
          <p:cNvPr id="1302198" name="Rectangle 694"/>
          <p:cNvSpPr>
            <a:spLocks noChangeArrowheads="1"/>
          </p:cNvSpPr>
          <p:nvPr/>
        </p:nvSpPr>
        <p:spPr bwMode="auto">
          <a:xfrm>
            <a:off x="1617663" y="4872038"/>
            <a:ext cx="65087" cy="46037"/>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2199" name="Line 695"/>
          <p:cNvSpPr>
            <a:spLocks noChangeShapeType="1"/>
          </p:cNvSpPr>
          <p:nvPr/>
        </p:nvSpPr>
        <p:spPr bwMode="auto">
          <a:xfrm flipH="1">
            <a:off x="1673225" y="4795838"/>
            <a:ext cx="33338" cy="1587"/>
          </a:xfrm>
          <a:prstGeom prst="line">
            <a:avLst/>
          </a:prstGeom>
          <a:noFill/>
          <a:ln w="25400">
            <a:solidFill>
              <a:srgbClr val="400040"/>
            </a:solidFill>
            <a:round/>
            <a:headEnd/>
            <a:tailEnd/>
          </a:ln>
        </p:spPr>
        <p:txBody>
          <a:bodyPr/>
          <a:lstStyle/>
          <a:p>
            <a:endParaRPr lang="zh-CN" altLang="en-US"/>
          </a:p>
        </p:txBody>
      </p:sp>
      <p:sp>
        <p:nvSpPr>
          <p:cNvPr id="1302200" name="Rectangle 696"/>
          <p:cNvSpPr>
            <a:spLocks noChangeArrowheads="1"/>
          </p:cNvSpPr>
          <p:nvPr/>
        </p:nvSpPr>
        <p:spPr bwMode="auto">
          <a:xfrm>
            <a:off x="1617663" y="4779963"/>
            <a:ext cx="65087" cy="46037"/>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2201" name="Line 697"/>
          <p:cNvSpPr>
            <a:spLocks noChangeShapeType="1"/>
          </p:cNvSpPr>
          <p:nvPr/>
        </p:nvSpPr>
        <p:spPr bwMode="auto">
          <a:xfrm flipH="1">
            <a:off x="1673225" y="5070475"/>
            <a:ext cx="33338" cy="1588"/>
          </a:xfrm>
          <a:prstGeom prst="line">
            <a:avLst/>
          </a:prstGeom>
          <a:noFill/>
          <a:ln w="25400">
            <a:solidFill>
              <a:srgbClr val="400040"/>
            </a:solidFill>
            <a:round/>
            <a:headEnd/>
            <a:tailEnd/>
          </a:ln>
        </p:spPr>
        <p:txBody>
          <a:bodyPr/>
          <a:lstStyle/>
          <a:p>
            <a:endParaRPr lang="zh-CN" altLang="en-US"/>
          </a:p>
        </p:txBody>
      </p:sp>
      <p:sp>
        <p:nvSpPr>
          <p:cNvPr id="1302202" name="Rectangle 698"/>
          <p:cNvSpPr>
            <a:spLocks noChangeArrowheads="1"/>
          </p:cNvSpPr>
          <p:nvPr/>
        </p:nvSpPr>
        <p:spPr bwMode="auto">
          <a:xfrm>
            <a:off x="1628775" y="5053013"/>
            <a:ext cx="52388" cy="46037"/>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2203" name="Line 699"/>
          <p:cNvSpPr>
            <a:spLocks noChangeShapeType="1"/>
          </p:cNvSpPr>
          <p:nvPr/>
        </p:nvSpPr>
        <p:spPr bwMode="auto">
          <a:xfrm flipH="1">
            <a:off x="1673225" y="5159375"/>
            <a:ext cx="33338" cy="1588"/>
          </a:xfrm>
          <a:prstGeom prst="line">
            <a:avLst/>
          </a:prstGeom>
          <a:noFill/>
          <a:ln w="25400">
            <a:solidFill>
              <a:srgbClr val="400040"/>
            </a:solidFill>
            <a:round/>
            <a:headEnd/>
            <a:tailEnd/>
          </a:ln>
        </p:spPr>
        <p:txBody>
          <a:bodyPr/>
          <a:lstStyle/>
          <a:p>
            <a:endParaRPr lang="zh-CN" altLang="en-US"/>
          </a:p>
        </p:txBody>
      </p:sp>
      <p:sp>
        <p:nvSpPr>
          <p:cNvPr id="1302204" name="Rectangle 700"/>
          <p:cNvSpPr>
            <a:spLocks noChangeArrowheads="1"/>
          </p:cNvSpPr>
          <p:nvPr/>
        </p:nvSpPr>
        <p:spPr bwMode="auto">
          <a:xfrm>
            <a:off x="1628775" y="5143500"/>
            <a:ext cx="52388" cy="46038"/>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2205" name="Line 701"/>
          <p:cNvSpPr>
            <a:spLocks noChangeShapeType="1"/>
          </p:cNvSpPr>
          <p:nvPr/>
        </p:nvSpPr>
        <p:spPr bwMode="auto">
          <a:xfrm flipH="1">
            <a:off x="1673225" y="5251450"/>
            <a:ext cx="33338" cy="1588"/>
          </a:xfrm>
          <a:prstGeom prst="line">
            <a:avLst/>
          </a:prstGeom>
          <a:noFill/>
          <a:ln w="25400">
            <a:solidFill>
              <a:srgbClr val="400040"/>
            </a:solidFill>
            <a:round/>
            <a:headEnd/>
            <a:tailEnd/>
          </a:ln>
        </p:spPr>
        <p:txBody>
          <a:bodyPr/>
          <a:lstStyle/>
          <a:p>
            <a:endParaRPr lang="zh-CN" altLang="en-US"/>
          </a:p>
        </p:txBody>
      </p:sp>
      <p:sp>
        <p:nvSpPr>
          <p:cNvPr id="1302206" name="Rectangle 702"/>
          <p:cNvSpPr>
            <a:spLocks noChangeArrowheads="1"/>
          </p:cNvSpPr>
          <p:nvPr/>
        </p:nvSpPr>
        <p:spPr bwMode="auto">
          <a:xfrm>
            <a:off x="1628775" y="5235575"/>
            <a:ext cx="52388" cy="46038"/>
          </a:xfrm>
          <a:prstGeom prst="rect">
            <a:avLst/>
          </a:prstGeom>
          <a:noFill/>
          <a:ln w="25400">
            <a:noFill/>
            <a:miter lim="800000"/>
            <a:headEnd/>
            <a:tailEnd/>
          </a:ln>
        </p:spPr>
        <p:txBody>
          <a:bodyPr wrap="none" lIns="0" tIns="0" rIns="0" bIns="0">
            <a:spAutoFit/>
          </a:bodyPr>
          <a:lstStyle/>
          <a:p>
            <a:r>
              <a:rPr kumimoji="1" lang="en-US" altLang="zh-CN" sz="300"/>
              <a:t>7.5</a:t>
            </a:r>
            <a:endParaRPr kumimoji="1" lang="en-US" altLang="zh-CN" sz="2400">
              <a:latin typeface="Times New Roman" pitchFamily="18" charset="0"/>
            </a:endParaRPr>
          </a:p>
        </p:txBody>
      </p:sp>
      <p:sp>
        <p:nvSpPr>
          <p:cNvPr id="1302207" name="Line 703"/>
          <p:cNvSpPr>
            <a:spLocks noChangeShapeType="1"/>
          </p:cNvSpPr>
          <p:nvPr/>
        </p:nvSpPr>
        <p:spPr bwMode="auto">
          <a:xfrm flipH="1">
            <a:off x="1673225" y="5341938"/>
            <a:ext cx="33338" cy="1587"/>
          </a:xfrm>
          <a:prstGeom prst="line">
            <a:avLst/>
          </a:prstGeom>
          <a:noFill/>
          <a:ln w="25400">
            <a:solidFill>
              <a:srgbClr val="400040"/>
            </a:solidFill>
            <a:round/>
            <a:headEnd/>
            <a:tailEnd/>
          </a:ln>
        </p:spPr>
        <p:txBody>
          <a:bodyPr/>
          <a:lstStyle/>
          <a:p>
            <a:endParaRPr lang="zh-CN" altLang="en-US"/>
          </a:p>
        </p:txBody>
      </p:sp>
      <p:sp>
        <p:nvSpPr>
          <p:cNvPr id="1302208" name="Rectangle 704"/>
          <p:cNvSpPr>
            <a:spLocks noChangeArrowheads="1"/>
          </p:cNvSpPr>
          <p:nvPr/>
        </p:nvSpPr>
        <p:spPr bwMode="auto">
          <a:xfrm>
            <a:off x="1612900" y="5326063"/>
            <a:ext cx="73025" cy="46037"/>
          </a:xfrm>
          <a:prstGeom prst="rect">
            <a:avLst/>
          </a:prstGeom>
          <a:noFill/>
          <a:ln w="25400">
            <a:noFill/>
            <a:miter lim="800000"/>
            <a:headEnd/>
            <a:tailEnd/>
          </a:ln>
        </p:spPr>
        <p:txBody>
          <a:bodyPr wrap="none" lIns="0" tIns="0" rIns="0" bIns="0">
            <a:spAutoFit/>
          </a:bodyPr>
          <a:lstStyle/>
          <a:p>
            <a:r>
              <a:rPr kumimoji="1" lang="en-US" altLang="zh-CN" sz="300"/>
              <a:t>10.0</a:t>
            </a:r>
            <a:endParaRPr kumimoji="1" lang="en-US" altLang="zh-CN" sz="2400">
              <a:latin typeface="Times New Roman" pitchFamily="18" charset="0"/>
            </a:endParaRPr>
          </a:p>
        </p:txBody>
      </p:sp>
      <p:sp>
        <p:nvSpPr>
          <p:cNvPr id="1302209" name="Freeform 705"/>
          <p:cNvSpPr>
            <a:spLocks/>
          </p:cNvSpPr>
          <p:nvPr/>
        </p:nvSpPr>
        <p:spPr bwMode="auto">
          <a:xfrm>
            <a:off x="1589088" y="4886325"/>
            <a:ext cx="1012825" cy="339725"/>
          </a:xfrm>
          <a:custGeom>
            <a:avLst/>
            <a:gdLst/>
            <a:ahLst/>
            <a:cxnLst>
              <a:cxn ang="0">
                <a:pos x="9" y="62"/>
              </a:cxn>
              <a:cxn ang="0">
                <a:pos x="19" y="62"/>
              </a:cxn>
              <a:cxn ang="0">
                <a:pos x="30" y="61"/>
              </a:cxn>
              <a:cxn ang="0">
                <a:pos x="40" y="61"/>
              </a:cxn>
              <a:cxn ang="0">
                <a:pos x="51" y="61"/>
              </a:cxn>
              <a:cxn ang="0">
                <a:pos x="61" y="60"/>
              </a:cxn>
              <a:cxn ang="0">
                <a:pos x="72" y="60"/>
              </a:cxn>
              <a:cxn ang="0">
                <a:pos x="82" y="61"/>
              </a:cxn>
              <a:cxn ang="0">
                <a:pos x="92" y="60"/>
              </a:cxn>
              <a:cxn ang="0">
                <a:pos x="103" y="61"/>
              </a:cxn>
              <a:cxn ang="0">
                <a:pos x="113" y="72"/>
              </a:cxn>
              <a:cxn ang="0">
                <a:pos x="124" y="87"/>
              </a:cxn>
              <a:cxn ang="0">
                <a:pos x="134" y="88"/>
              </a:cxn>
              <a:cxn ang="0">
                <a:pos x="145" y="73"/>
              </a:cxn>
              <a:cxn ang="0">
                <a:pos x="155" y="44"/>
              </a:cxn>
              <a:cxn ang="0">
                <a:pos x="165" y="10"/>
              </a:cxn>
              <a:cxn ang="0">
                <a:pos x="176" y="1"/>
              </a:cxn>
              <a:cxn ang="0">
                <a:pos x="186" y="28"/>
              </a:cxn>
              <a:cxn ang="0">
                <a:pos x="197" y="68"/>
              </a:cxn>
              <a:cxn ang="0">
                <a:pos x="207" y="99"/>
              </a:cxn>
              <a:cxn ang="0">
                <a:pos x="218" y="116"/>
              </a:cxn>
              <a:cxn ang="0">
                <a:pos x="228" y="130"/>
              </a:cxn>
              <a:cxn ang="0">
                <a:pos x="238" y="150"/>
              </a:cxn>
              <a:cxn ang="0">
                <a:pos x="249" y="172"/>
              </a:cxn>
              <a:cxn ang="0">
                <a:pos x="259" y="189"/>
              </a:cxn>
              <a:cxn ang="0">
                <a:pos x="270" y="201"/>
              </a:cxn>
              <a:cxn ang="0">
                <a:pos x="280" y="210"/>
              </a:cxn>
              <a:cxn ang="0">
                <a:pos x="291" y="214"/>
              </a:cxn>
              <a:cxn ang="0">
                <a:pos x="301" y="214"/>
              </a:cxn>
              <a:cxn ang="0">
                <a:pos x="311" y="207"/>
              </a:cxn>
              <a:cxn ang="0">
                <a:pos x="322" y="192"/>
              </a:cxn>
              <a:cxn ang="0">
                <a:pos x="332" y="177"/>
              </a:cxn>
              <a:cxn ang="0">
                <a:pos x="343" y="171"/>
              </a:cxn>
              <a:cxn ang="0">
                <a:pos x="353" y="169"/>
              </a:cxn>
              <a:cxn ang="0">
                <a:pos x="364" y="160"/>
              </a:cxn>
              <a:cxn ang="0">
                <a:pos x="374" y="142"/>
              </a:cxn>
              <a:cxn ang="0">
                <a:pos x="384" y="124"/>
              </a:cxn>
              <a:cxn ang="0">
                <a:pos x="395" y="113"/>
              </a:cxn>
              <a:cxn ang="0">
                <a:pos x="405" y="111"/>
              </a:cxn>
              <a:cxn ang="0">
                <a:pos x="416" y="110"/>
              </a:cxn>
              <a:cxn ang="0">
                <a:pos x="426" y="108"/>
              </a:cxn>
              <a:cxn ang="0">
                <a:pos x="437" y="106"/>
              </a:cxn>
              <a:cxn ang="0">
                <a:pos x="447" y="106"/>
              </a:cxn>
              <a:cxn ang="0">
                <a:pos x="457" y="103"/>
              </a:cxn>
              <a:cxn ang="0">
                <a:pos x="468" y="96"/>
              </a:cxn>
              <a:cxn ang="0">
                <a:pos x="478" y="92"/>
              </a:cxn>
              <a:cxn ang="0">
                <a:pos x="489" y="95"/>
              </a:cxn>
              <a:cxn ang="0">
                <a:pos x="499" y="94"/>
              </a:cxn>
              <a:cxn ang="0">
                <a:pos x="510" y="90"/>
              </a:cxn>
              <a:cxn ang="0">
                <a:pos x="520" y="86"/>
              </a:cxn>
              <a:cxn ang="0">
                <a:pos x="530" y="79"/>
              </a:cxn>
              <a:cxn ang="0">
                <a:pos x="541" y="74"/>
              </a:cxn>
              <a:cxn ang="0">
                <a:pos x="551" y="70"/>
              </a:cxn>
              <a:cxn ang="0">
                <a:pos x="562" y="65"/>
              </a:cxn>
              <a:cxn ang="0">
                <a:pos x="572" y="58"/>
              </a:cxn>
              <a:cxn ang="0">
                <a:pos x="583" y="53"/>
              </a:cxn>
              <a:cxn ang="0">
                <a:pos x="593" y="52"/>
              </a:cxn>
              <a:cxn ang="0">
                <a:pos x="603" y="47"/>
              </a:cxn>
              <a:cxn ang="0">
                <a:pos x="614" y="38"/>
              </a:cxn>
              <a:cxn ang="0">
                <a:pos x="624" y="33"/>
              </a:cxn>
              <a:cxn ang="0">
                <a:pos x="635" y="33"/>
              </a:cxn>
            </a:cxnLst>
            <a:rect l="0" t="0" r="r" b="b"/>
            <a:pathLst>
              <a:path w="638" h="214">
                <a:moveTo>
                  <a:pt x="0" y="58"/>
                </a:moveTo>
                <a:lnTo>
                  <a:pt x="1" y="59"/>
                </a:lnTo>
                <a:lnTo>
                  <a:pt x="2" y="59"/>
                </a:lnTo>
                <a:lnTo>
                  <a:pt x="3" y="60"/>
                </a:lnTo>
                <a:lnTo>
                  <a:pt x="4" y="60"/>
                </a:lnTo>
                <a:lnTo>
                  <a:pt x="6" y="61"/>
                </a:lnTo>
                <a:lnTo>
                  <a:pt x="7" y="61"/>
                </a:lnTo>
                <a:lnTo>
                  <a:pt x="8" y="62"/>
                </a:lnTo>
                <a:lnTo>
                  <a:pt x="9" y="62"/>
                </a:lnTo>
                <a:lnTo>
                  <a:pt x="10" y="62"/>
                </a:lnTo>
                <a:lnTo>
                  <a:pt x="11" y="62"/>
                </a:lnTo>
                <a:lnTo>
                  <a:pt x="12" y="64"/>
                </a:lnTo>
                <a:lnTo>
                  <a:pt x="14" y="64"/>
                </a:lnTo>
                <a:lnTo>
                  <a:pt x="15" y="64"/>
                </a:lnTo>
                <a:lnTo>
                  <a:pt x="16" y="64"/>
                </a:lnTo>
                <a:lnTo>
                  <a:pt x="17" y="62"/>
                </a:lnTo>
                <a:lnTo>
                  <a:pt x="18" y="62"/>
                </a:lnTo>
                <a:lnTo>
                  <a:pt x="19" y="62"/>
                </a:lnTo>
                <a:lnTo>
                  <a:pt x="21" y="62"/>
                </a:lnTo>
                <a:lnTo>
                  <a:pt x="22" y="62"/>
                </a:lnTo>
                <a:lnTo>
                  <a:pt x="23" y="62"/>
                </a:lnTo>
                <a:lnTo>
                  <a:pt x="24" y="62"/>
                </a:lnTo>
                <a:lnTo>
                  <a:pt x="25" y="62"/>
                </a:lnTo>
                <a:lnTo>
                  <a:pt x="26" y="62"/>
                </a:lnTo>
                <a:lnTo>
                  <a:pt x="28" y="62"/>
                </a:lnTo>
                <a:lnTo>
                  <a:pt x="29" y="61"/>
                </a:lnTo>
                <a:lnTo>
                  <a:pt x="30" y="61"/>
                </a:lnTo>
                <a:lnTo>
                  <a:pt x="31" y="61"/>
                </a:lnTo>
                <a:lnTo>
                  <a:pt x="32" y="61"/>
                </a:lnTo>
                <a:lnTo>
                  <a:pt x="33" y="61"/>
                </a:lnTo>
                <a:lnTo>
                  <a:pt x="35" y="61"/>
                </a:lnTo>
                <a:lnTo>
                  <a:pt x="36" y="61"/>
                </a:lnTo>
                <a:lnTo>
                  <a:pt x="37" y="61"/>
                </a:lnTo>
                <a:lnTo>
                  <a:pt x="38" y="61"/>
                </a:lnTo>
                <a:lnTo>
                  <a:pt x="39" y="61"/>
                </a:lnTo>
                <a:lnTo>
                  <a:pt x="40" y="61"/>
                </a:lnTo>
                <a:lnTo>
                  <a:pt x="41" y="61"/>
                </a:lnTo>
                <a:lnTo>
                  <a:pt x="43" y="61"/>
                </a:lnTo>
                <a:lnTo>
                  <a:pt x="44" y="61"/>
                </a:lnTo>
                <a:lnTo>
                  <a:pt x="45" y="61"/>
                </a:lnTo>
                <a:lnTo>
                  <a:pt x="46" y="61"/>
                </a:lnTo>
                <a:lnTo>
                  <a:pt x="47" y="61"/>
                </a:lnTo>
                <a:lnTo>
                  <a:pt x="48" y="61"/>
                </a:lnTo>
                <a:lnTo>
                  <a:pt x="50" y="61"/>
                </a:lnTo>
                <a:lnTo>
                  <a:pt x="51" y="61"/>
                </a:lnTo>
                <a:lnTo>
                  <a:pt x="52" y="61"/>
                </a:lnTo>
                <a:lnTo>
                  <a:pt x="53" y="61"/>
                </a:lnTo>
                <a:lnTo>
                  <a:pt x="54" y="60"/>
                </a:lnTo>
                <a:lnTo>
                  <a:pt x="55" y="60"/>
                </a:lnTo>
                <a:lnTo>
                  <a:pt x="57" y="60"/>
                </a:lnTo>
                <a:lnTo>
                  <a:pt x="58" y="60"/>
                </a:lnTo>
                <a:lnTo>
                  <a:pt x="59" y="60"/>
                </a:lnTo>
                <a:lnTo>
                  <a:pt x="60" y="60"/>
                </a:lnTo>
                <a:lnTo>
                  <a:pt x="61" y="60"/>
                </a:lnTo>
                <a:lnTo>
                  <a:pt x="62" y="60"/>
                </a:lnTo>
                <a:lnTo>
                  <a:pt x="63" y="60"/>
                </a:lnTo>
                <a:lnTo>
                  <a:pt x="65" y="60"/>
                </a:lnTo>
                <a:lnTo>
                  <a:pt x="66" y="60"/>
                </a:lnTo>
                <a:lnTo>
                  <a:pt x="67" y="60"/>
                </a:lnTo>
                <a:lnTo>
                  <a:pt x="68" y="60"/>
                </a:lnTo>
                <a:lnTo>
                  <a:pt x="69" y="60"/>
                </a:lnTo>
                <a:lnTo>
                  <a:pt x="70" y="60"/>
                </a:lnTo>
                <a:lnTo>
                  <a:pt x="72" y="60"/>
                </a:lnTo>
                <a:lnTo>
                  <a:pt x="73" y="60"/>
                </a:lnTo>
                <a:lnTo>
                  <a:pt x="74" y="61"/>
                </a:lnTo>
                <a:lnTo>
                  <a:pt x="75" y="61"/>
                </a:lnTo>
                <a:lnTo>
                  <a:pt x="76" y="61"/>
                </a:lnTo>
                <a:lnTo>
                  <a:pt x="77" y="61"/>
                </a:lnTo>
                <a:lnTo>
                  <a:pt x="79" y="61"/>
                </a:lnTo>
                <a:lnTo>
                  <a:pt x="80" y="61"/>
                </a:lnTo>
                <a:lnTo>
                  <a:pt x="81" y="61"/>
                </a:lnTo>
                <a:lnTo>
                  <a:pt x="82" y="61"/>
                </a:lnTo>
                <a:lnTo>
                  <a:pt x="83" y="61"/>
                </a:lnTo>
                <a:lnTo>
                  <a:pt x="84" y="61"/>
                </a:lnTo>
                <a:lnTo>
                  <a:pt x="85" y="61"/>
                </a:lnTo>
                <a:lnTo>
                  <a:pt x="87" y="61"/>
                </a:lnTo>
                <a:lnTo>
                  <a:pt x="88" y="61"/>
                </a:lnTo>
                <a:lnTo>
                  <a:pt x="89" y="61"/>
                </a:lnTo>
                <a:lnTo>
                  <a:pt x="90" y="61"/>
                </a:lnTo>
                <a:lnTo>
                  <a:pt x="91" y="60"/>
                </a:lnTo>
                <a:lnTo>
                  <a:pt x="92" y="60"/>
                </a:lnTo>
                <a:lnTo>
                  <a:pt x="94" y="60"/>
                </a:lnTo>
                <a:lnTo>
                  <a:pt x="95" y="60"/>
                </a:lnTo>
                <a:lnTo>
                  <a:pt x="96" y="60"/>
                </a:lnTo>
                <a:lnTo>
                  <a:pt x="97" y="60"/>
                </a:lnTo>
                <a:lnTo>
                  <a:pt x="98" y="60"/>
                </a:lnTo>
                <a:lnTo>
                  <a:pt x="99" y="60"/>
                </a:lnTo>
                <a:lnTo>
                  <a:pt x="101" y="60"/>
                </a:lnTo>
                <a:lnTo>
                  <a:pt x="102" y="61"/>
                </a:lnTo>
                <a:lnTo>
                  <a:pt x="103" y="61"/>
                </a:lnTo>
                <a:lnTo>
                  <a:pt x="104" y="62"/>
                </a:lnTo>
                <a:lnTo>
                  <a:pt x="105" y="62"/>
                </a:lnTo>
                <a:lnTo>
                  <a:pt x="106" y="64"/>
                </a:lnTo>
                <a:lnTo>
                  <a:pt x="108" y="65"/>
                </a:lnTo>
                <a:lnTo>
                  <a:pt x="109" y="66"/>
                </a:lnTo>
                <a:lnTo>
                  <a:pt x="110" y="67"/>
                </a:lnTo>
                <a:lnTo>
                  <a:pt x="111" y="69"/>
                </a:lnTo>
                <a:lnTo>
                  <a:pt x="112" y="70"/>
                </a:lnTo>
                <a:lnTo>
                  <a:pt x="113" y="72"/>
                </a:lnTo>
                <a:lnTo>
                  <a:pt x="114" y="74"/>
                </a:lnTo>
                <a:lnTo>
                  <a:pt x="116" y="75"/>
                </a:lnTo>
                <a:lnTo>
                  <a:pt x="117" y="77"/>
                </a:lnTo>
                <a:lnTo>
                  <a:pt x="118" y="79"/>
                </a:lnTo>
                <a:lnTo>
                  <a:pt x="119" y="81"/>
                </a:lnTo>
                <a:lnTo>
                  <a:pt x="120" y="82"/>
                </a:lnTo>
                <a:lnTo>
                  <a:pt x="121" y="83"/>
                </a:lnTo>
                <a:lnTo>
                  <a:pt x="123" y="86"/>
                </a:lnTo>
                <a:lnTo>
                  <a:pt x="124" y="87"/>
                </a:lnTo>
                <a:lnTo>
                  <a:pt x="125" y="88"/>
                </a:lnTo>
                <a:lnTo>
                  <a:pt x="126" y="88"/>
                </a:lnTo>
                <a:lnTo>
                  <a:pt x="127" y="89"/>
                </a:lnTo>
                <a:lnTo>
                  <a:pt x="128" y="89"/>
                </a:lnTo>
                <a:lnTo>
                  <a:pt x="130" y="89"/>
                </a:lnTo>
                <a:lnTo>
                  <a:pt x="131" y="89"/>
                </a:lnTo>
                <a:lnTo>
                  <a:pt x="132" y="89"/>
                </a:lnTo>
                <a:lnTo>
                  <a:pt x="133" y="89"/>
                </a:lnTo>
                <a:lnTo>
                  <a:pt x="134" y="88"/>
                </a:lnTo>
                <a:lnTo>
                  <a:pt x="135" y="87"/>
                </a:lnTo>
                <a:lnTo>
                  <a:pt x="136" y="86"/>
                </a:lnTo>
                <a:lnTo>
                  <a:pt x="138" y="84"/>
                </a:lnTo>
                <a:lnTo>
                  <a:pt x="139" y="83"/>
                </a:lnTo>
                <a:lnTo>
                  <a:pt x="140" y="81"/>
                </a:lnTo>
                <a:lnTo>
                  <a:pt x="141" y="80"/>
                </a:lnTo>
                <a:lnTo>
                  <a:pt x="142" y="77"/>
                </a:lnTo>
                <a:lnTo>
                  <a:pt x="143" y="75"/>
                </a:lnTo>
                <a:lnTo>
                  <a:pt x="145" y="73"/>
                </a:lnTo>
                <a:lnTo>
                  <a:pt x="146" y="70"/>
                </a:lnTo>
                <a:lnTo>
                  <a:pt x="147" y="68"/>
                </a:lnTo>
                <a:lnTo>
                  <a:pt x="148" y="65"/>
                </a:lnTo>
                <a:lnTo>
                  <a:pt x="149" y="62"/>
                </a:lnTo>
                <a:lnTo>
                  <a:pt x="150" y="59"/>
                </a:lnTo>
                <a:lnTo>
                  <a:pt x="152" y="55"/>
                </a:lnTo>
                <a:lnTo>
                  <a:pt x="153" y="52"/>
                </a:lnTo>
                <a:lnTo>
                  <a:pt x="154" y="48"/>
                </a:lnTo>
                <a:lnTo>
                  <a:pt x="155" y="44"/>
                </a:lnTo>
                <a:lnTo>
                  <a:pt x="156" y="40"/>
                </a:lnTo>
                <a:lnTo>
                  <a:pt x="157" y="37"/>
                </a:lnTo>
                <a:lnTo>
                  <a:pt x="159" y="32"/>
                </a:lnTo>
                <a:lnTo>
                  <a:pt x="160" y="29"/>
                </a:lnTo>
                <a:lnTo>
                  <a:pt x="161" y="24"/>
                </a:lnTo>
                <a:lnTo>
                  <a:pt x="162" y="21"/>
                </a:lnTo>
                <a:lnTo>
                  <a:pt x="163" y="17"/>
                </a:lnTo>
                <a:lnTo>
                  <a:pt x="164" y="14"/>
                </a:lnTo>
                <a:lnTo>
                  <a:pt x="165" y="10"/>
                </a:lnTo>
                <a:lnTo>
                  <a:pt x="167" y="8"/>
                </a:lnTo>
                <a:lnTo>
                  <a:pt x="168" y="6"/>
                </a:lnTo>
                <a:lnTo>
                  <a:pt x="169" y="3"/>
                </a:lnTo>
                <a:lnTo>
                  <a:pt x="170" y="2"/>
                </a:lnTo>
                <a:lnTo>
                  <a:pt x="171" y="1"/>
                </a:lnTo>
                <a:lnTo>
                  <a:pt x="172" y="1"/>
                </a:lnTo>
                <a:lnTo>
                  <a:pt x="174" y="0"/>
                </a:lnTo>
                <a:lnTo>
                  <a:pt x="175" y="1"/>
                </a:lnTo>
                <a:lnTo>
                  <a:pt x="176" y="1"/>
                </a:lnTo>
                <a:lnTo>
                  <a:pt x="177" y="3"/>
                </a:lnTo>
                <a:lnTo>
                  <a:pt x="178" y="4"/>
                </a:lnTo>
                <a:lnTo>
                  <a:pt x="179" y="7"/>
                </a:lnTo>
                <a:lnTo>
                  <a:pt x="181" y="9"/>
                </a:lnTo>
                <a:lnTo>
                  <a:pt x="182" y="13"/>
                </a:lnTo>
                <a:lnTo>
                  <a:pt x="183" y="16"/>
                </a:lnTo>
                <a:lnTo>
                  <a:pt x="184" y="19"/>
                </a:lnTo>
                <a:lnTo>
                  <a:pt x="185" y="23"/>
                </a:lnTo>
                <a:lnTo>
                  <a:pt x="186" y="28"/>
                </a:lnTo>
                <a:lnTo>
                  <a:pt x="187" y="31"/>
                </a:lnTo>
                <a:lnTo>
                  <a:pt x="189" y="36"/>
                </a:lnTo>
                <a:lnTo>
                  <a:pt x="190" y="40"/>
                </a:lnTo>
                <a:lnTo>
                  <a:pt x="191" y="45"/>
                </a:lnTo>
                <a:lnTo>
                  <a:pt x="192" y="51"/>
                </a:lnTo>
                <a:lnTo>
                  <a:pt x="193" y="55"/>
                </a:lnTo>
                <a:lnTo>
                  <a:pt x="194" y="60"/>
                </a:lnTo>
                <a:lnTo>
                  <a:pt x="196" y="65"/>
                </a:lnTo>
                <a:lnTo>
                  <a:pt x="197" y="68"/>
                </a:lnTo>
                <a:lnTo>
                  <a:pt x="198" y="73"/>
                </a:lnTo>
                <a:lnTo>
                  <a:pt x="199" y="77"/>
                </a:lnTo>
                <a:lnTo>
                  <a:pt x="200" y="81"/>
                </a:lnTo>
                <a:lnTo>
                  <a:pt x="201" y="84"/>
                </a:lnTo>
                <a:lnTo>
                  <a:pt x="203" y="88"/>
                </a:lnTo>
                <a:lnTo>
                  <a:pt x="204" y="91"/>
                </a:lnTo>
                <a:lnTo>
                  <a:pt x="205" y="95"/>
                </a:lnTo>
                <a:lnTo>
                  <a:pt x="206" y="97"/>
                </a:lnTo>
                <a:lnTo>
                  <a:pt x="207" y="99"/>
                </a:lnTo>
                <a:lnTo>
                  <a:pt x="208" y="102"/>
                </a:lnTo>
                <a:lnTo>
                  <a:pt x="209" y="104"/>
                </a:lnTo>
                <a:lnTo>
                  <a:pt x="211" y="106"/>
                </a:lnTo>
                <a:lnTo>
                  <a:pt x="212" y="109"/>
                </a:lnTo>
                <a:lnTo>
                  <a:pt x="213" y="110"/>
                </a:lnTo>
                <a:lnTo>
                  <a:pt x="214" y="112"/>
                </a:lnTo>
                <a:lnTo>
                  <a:pt x="215" y="113"/>
                </a:lnTo>
                <a:lnTo>
                  <a:pt x="216" y="115"/>
                </a:lnTo>
                <a:lnTo>
                  <a:pt x="218" y="116"/>
                </a:lnTo>
                <a:lnTo>
                  <a:pt x="219" y="117"/>
                </a:lnTo>
                <a:lnTo>
                  <a:pt x="220" y="118"/>
                </a:lnTo>
                <a:lnTo>
                  <a:pt x="221" y="119"/>
                </a:lnTo>
                <a:lnTo>
                  <a:pt x="222" y="121"/>
                </a:lnTo>
                <a:lnTo>
                  <a:pt x="223" y="123"/>
                </a:lnTo>
                <a:lnTo>
                  <a:pt x="225" y="124"/>
                </a:lnTo>
                <a:lnTo>
                  <a:pt x="226" y="126"/>
                </a:lnTo>
                <a:lnTo>
                  <a:pt x="227" y="127"/>
                </a:lnTo>
                <a:lnTo>
                  <a:pt x="228" y="130"/>
                </a:lnTo>
                <a:lnTo>
                  <a:pt x="229" y="132"/>
                </a:lnTo>
                <a:lnTo>
                  <a:pt x="230" y="134"/>
                </a:lnTo>
                <a:lnTo>
                  <a:pt x="232" y="135"/>
                </a:lnTo>
                <a:lnTo>
                  <a:pt x="233" y="138"/>
                </a:lnTo>
                <a:lnTo>
                  <a:pt x="234" y="140"/>
                </a:lnTo>
                <a:lnTo>
                  <a:pt x="235" y="142"/>
                </a:lnTo>
                <a:lnTo>
                  <a:pt x="236" y="146"/>
                </a:lnTo>
                <a:lnTo>
                  <a:pt x="237" y="148"/>
                </a:lnTo>
                <a:lnTo>
                  <a:pt x="238" y="150"/>
                </a:lnTo>
                <a:lnTo>
                  <a:pt x="240" y="153"/>
                </a:lnTo>
                <a:lnTo>
                  <a:pt x="241" y="155"/>
                </a:lnTo>
                <a:lnTo>
                  <a:pt x="242" y="159"/>
                </a:lnTo>
                <a:lnTo>
                  <a:pt x="243" y="161"/>
                </a:lnTo>
                <a:lnTo>
                  <a:pt x="244" y="163"/>
                </a:lnTo>
                <a:lnTo>
                  <a:pt x="245" y="165"/>
                </a:lnTo>
                <a:lnTo>
                  <a:pt x="247" y="168"/>
                </a:lnTo>
                <a:lnTo>
                  <a:pt x="248" y="170"/>
                </a:lnTo>
                <a:lnTo>
                  <a:pt x="249" y="172"/>
                </a:lnTo>
                <a:lnTo>
                  <a:pt x="250" y="175"/>
                </a:lnTo>
                <a:lnTo>
                  <a:pt x="251" y="176"/>
                </a:lnTo>
                <a:lnTo>
                  <a:pt x="252" y="178"/>
                </a:lnTo>
                <a:lnTo>
                  <a:pt x="254" y="181"/>
                </a:lnTo>
                <a:lnTo>
                  <a:pt x="255" y="182"/>
                </a:lnTo>
                <a:lnTo>
                  <a:pt x="256" y="184"/>
                </a:lnTo>
                <a:lnTo>
                  <a:pt x="257" y="185"/>
                </a:lnTo>
                <a:lnTo>
                  <a:pt x="258" y="186"/>
                </a:lnTo>
                <a:lnTo>
                  <a:pt x="259" y="189"/>
                </a:lnTo>
                <a:lnTo>
                  <a:pt x="260" y="190"/>
                </a:lnTo>
                <a:lnTo>
                  <a:pt x="262" y="192"/>
                </a:lnTo>
                <a:lnTo>
                  <a:pt x="263" y="193"/>
                </a:lnTo>
                <a:lnTo>
                  <a:pt x="264" y="194"/>
                </a:lnTo>
                <a:lnTo>
                  <a:pt x="265" y="196"/>
                </a:lnTo>
                <a:lnTo>
                  <a:pt x="266" y="197"/>
                </a:lnTo>
                <a:lnTo>
                  <a:pt x="267" y="199"/>
                </a:lnTo>
                <a:lnTo>
                  <a:pt x="269" y="200"/>
                </a:lnTo>
                <a:lnTo>
                  <a:pt x="270" y="201"/>
                </a:lnTo>
                <a:lnTo>
                  <a:pt x="271" y="203"/>
                </a:lnTo>
                <a:lnTo>
                  <a:pt x="272" y="204"/>
                </a:lnTo>
                <a:lnTo>
                  <a:pt x="273" y="205"/>
                </a:lnTo>
                <a:lnTo>
                  <a:pt x="274" y="206"/>
                </a:lnTo>
                <a:lnTo>
                  <a:pt x="276" y="207"/>
                </a:lnTo>
                <a:lnTo>
                  <a:pt x="277" y="207"/>
                </a:lnTo>
                <a:lnTo>
                  <a:pt x="278" y="208"/>
                </a:lnTo>
                <a:lnTo>
                  <a:pt x="279" y="210"/>
                </a:lnTo>
                <a:lnTo>
                  <a:pt x="280" y="210"/>
                </a:lnTo>
                <a:lnTo>
                  <a:pt x="281" y="211"/>
                </a:lnTo>
                <a:lnTo>
                  <a:pt x="282" y="212"/>
                </a:lnTo>
                <a:lnTo>
                  <a:pt x="284" y="212"/>
                </a:lnTo>
                <a:lnTo>
                  <a:pt x="285" y="213"/>
                </a:lnTo>
                <a:lnTo>
                  <a:pt x="286" y="213"/>
                </a:lnTo>
                <a:lnTo>
                  <a:pt x="287" y="213"/>
                </a:lnTo>
                <a:lnTo>
                  <a:pt x="288" y="214"/>
                </a:lnTo>
                <a:lnTo>
                  <a:pt x="289" y="214"/>
                </a:lnTo>
                <a:lnTo>
                  <a:pt x="291" y="214"/>
                </a:lnTo>
                <a:lnTo>
                  <a:pt x="292" y="214"/>
                </a:lnTo>
                <a:lnTo>
                  <a:pt x="293" y="214"/>
                </a:lnTo>
                <a:lnTo>
                  <a:pt x="294" y="214"/>
                </a:lnTo>
                <a:lnTo>
                  <a:pt x="295" y="214"/>
                </a:lnTo>
                <a:lnTo>
                  <a:pt x="296" y="214"/>
                </a:lnTo>
                <a:lnTo>
                  <a:pt x="298" y="214"/>
                </a:lnTo>
                <a:lnTo>
                  <a:pt x="299" y="214"/>
                </a:lnTo>
                <a:lnTo>
                  <a:pt x="300" y="214"/>
                </a:lnTo>
                <a:lnTo>
                  <a:pt x="301" y="214"/>
                </a:lnTo>
                <a:lnTo>
                  <a:pt x="302" y="213"/>
                </a:lnTo>
                <a:lnTo>
                  <a:pt x="303" y="213"/>
                </a:lnTo>
                <a:lnTo>
                  <a:pt x="305" y="212"/>
                </a:lnTo>
                <a:lnTo>
                  <a:pt x="306" y="212"/>
                </a:lnTo>
                <a:lnTo>
                  <a:pt x="307" y="211"/>
                </a:lnTo>
                <a:lnTo>
                  <a:pt x="308" y="210"/>
                </a:lnTo>
                <a:lnTo>
                  <a:pt x="309" y="208"/>
                </a:lnTo>
                <a:lnTo>
                  <a:pt x="310" y="208"/>
                </a:lnTo>
                <a:lnTo>
                  <a:pt x="311" y="207"/>
                </a:lnTo>
                <a:lnTo>
                  <a:pt x="313" y="206"/>
                </a:lnTo>
                <a:lnTo>
                  <a:pt x="314" y="204"/>
                </a:lnTo>
                <a:lnTo>
                  <a:pt x="315" y="203"/>
                </a:lnTo>
                <a:lnTo>
                  <a:pt x="316" y="201"/>
                </a:lnTo>
                <a:lnTo>
                  <a:pt x="317" y="199"/>
                </a:lnTo>
                <a:lnTo>
                  <a:pt x="318" y="198"/>
                </a:lnTo>
                <a:lnTo>
                  <a:pt x="320" y="196"/>
                </a:lnTo>
                <a:lnTo>
                  <a:pt x="321" y="194"/>
                </a:lnTo>
                <a:lnTo>
                  <a:pt x="322" y="192"/>
                </a:lnTo>
                <a:lnTo>
                  <a:pt x="323" y="191"/>
                </a:lnTo>
                <a:lnTo>
                  <a:pt x="324" y="189"/>
                </a:lnTo>
                <a:lnTo>
                  <a:pt x="325" y="186"/>
                </a:lnTo>
                <a:lnTo>
                  <a:pt x="327" y="185"/>
                </a:lnTo>
                <a:lnTo>
                  <a:pt x="328" y="183"/>
                </a:lnTo>
                <a:lnTo>
                  <a:pt x="329" y="182"/>
                </a:lnTo>
                <a:lnTo>
                  <a:pt x="330" y="179"/>
                </a:lnTo>
                <a:lnTo>
                  <a:pt x="331" y="178"/>
                </a:lnTo>
                <a:lnTo>
                  <a:pt x="332" y="177"/>
                </a:lnTo>
                <a:lnTo>
                  <a:pt x="333" y="176"/>
                </a:lnTo>
                <a:lnTo>
                  <a:pt x="335" y="175"/>
                </a:lnTo>
                <a:lnTo>
                  <a:pt x="336" y="174"/>
                </a:lnTo>
                <a:lnTo>
                  <a:pt x="337" y="172"/>
                </a:lnTo>
                <a:lnTo>
                  <a:pt x="338" y="172"/>
                </a:lnTo>
                <a:lnTo>
                  <a:pt x="339" y="171"/>
                </a:lnTo>
                <a:lnTo>
                  <a:pt x="340" y="171"/>
                </a:lnTo>
                <a:lnTo>
                  <a:pt x="342" y="171"/>
                </a:lnTo>
                <a:lnTo>
                  <a:pt x="343" y="171"/>
                </a:lnTo>
                <a:lnTo>
                  <a:pt x="344" y="170"/>
                </a:lnTo>
                <a:lnTo>
                  <a:pt x="345" y="170"/>
                </a:lnTo>
                <a:lnTo>
                  <a:pt x="346" y="170"/>
                </a:lnTo>
                <a:lnTo>
                  <a:pt x="347" y="170"/>
                </a:lnTo>
                <a:lnTo>
                  <a:pt x="349" y="170"/>
                </a:lnTo>
                <a:lnTo>
                  <a:pt x="350" y="170"/>
                </a:lnTo>
                <a:lnTo>
                  <a:pt x="351" y="169"/>
                </a:lnTo>
                <a:lnTo>
                  <a:pt x="352" y="169"/>
                </a:lnTo>
                <a:lnTo>
                  <a:pt x="353" y="169"/>
                </a:lnTo>
                <a:lnTo>
                  <a:pt x="354" y="168"/>
                </a:lnTo>
                <a:lnTo>
                  <a:pt x="356" y="168"/>
                </a:lnTo>
                <a:lnTo>
                  <a:pt x="357" y="167"/>
                </a:lnTo>
                <a:lnTo>
                  <a:pt x="358" y="165"/>
                </a:lnTo>
                <a:lnTo>
                  <a:pt x="359" y="164"/>
                </a:lnTo>
                <a:lnTo>
                  <a:pt x="360" y="163"/>
                </a:lnTo>
                <a:lnTo>
                  <a:pt x="361" y="162"/>
                </a:lnTo>
                <a:lnTo>
                  <a:pt x="362" y="161"/>
                </a:lnTo>
                <a:lnTo>
                  <a:pt x="364" y="160"/>
                </a:lnTo>
                <a:lnTo>
                  <a:pt x="365" y="157"/>
                </a:lnTo>
                <a:lnTo>
                  <a:pt x="366" y="156"/>
                </a:lnTo>
                <a:lnTo>
                  <a:pt x="367" y="154"/>
                </a:lnTo>
                <a:lnTo>
                  <a:pt x="368" y="153"/>
                </a:lnTo>
                <a:lnTo>
                  <a:pt x="369" y="150"/>
                </a:lnTo>
                <a:lnTo>
                  <a:pt x="371" y="149"/>
                </a:lnTo>
                <a:lnTo>
                  <a:pt x="372" y="147"/>
                </a:lnTo>
                <a:lnTo>
                  <a:pt x="373" y="145"/>
                </a:lnTo>
                <a:lnTo>
                  <a:pt x="374" y="142"/>
                </a:lnTo>
                <a:lnTo>
                  <a:pt x="375" y="140"/>
                </a:lnTo>
                <a:lnTo>
                  <a:pt x="376" y="138"/>
                </a:lnTo>
                <a:lnTo>
                  <a:pt x="378" y="135"/>
                </a:lnTo>
                <a:lnTo>
                  <a:pt x="379" y="134"/>
                </a:lnTo>
                <a:lnTo>
                  <a:pt x="380" y="132"/>
                </a:lnTo>
                <a:lnTo>
                  <a:pt x="381" y="130"/>
                </a:lnTo>
                <a:lnTo>
                  <a:pt x="382" y="127"/>
                </a:lnTo>
                <a:lnTo>
                  <a:pt x="383" y="126"/>
                </a:lnTo>
                <a:lnTo>
                  <a:pt x="384" y="124"/>
                </a:lnTo>
                <a:lnTo>
                  <a:pt x="386" y="121"/>
                </a:lnTo>
                <a:lnTo>
                  <a:pt x="387" y="120"/>
                </a:lnTo>
                <a:lnTo>
                  <a:pt x="388" y="119"/>
                </a:lnTo>
                <a:lnTo>
                  <a:pt x="389" y="118"/>
                </a:lnTo>
                <a:lnTo>
                  <a:pt x="390" y="117"/>
                </a:lnTo>
                <a:lnTo>
                  <a:pt x="391" y="116"/>
                </a:lnTo>
                <a:lnTo>
                  <a:pt x="393" y="115"/>
                </a:lnTo>
                <a:lnTo>
                  <a:pt x="394" y="115"/>
                </a:lnTo>
                <a:lnTo>
                  <a:pt x="395" y="113"/>
                </a:lnTo>
                <a:lnTo>
                  <a:pt x="396" y="113"/>
                </a:lnTo>
                <a:lnTo>
                  <a:pt x="397" y="112"/>
                </a:lnTo>
                <a:lnTo>
                  <a:pt x="398" y="112"/>
                </a:lnTo>
                <a:lnTo>
                  <a:pt x="400" y="112"/>
                </a:lnTo>
                <a:lnTo>
                  <a:pt x="401" y="111"/>
                </a:lnTo>
                <a:lnTo>
                  <a:pt x="402" y="111"/>
                </a:lnTo>
                <a:lnTo>
                  <a:pt x="403" y="111"/>
                </a:lnTo>
                <a:lnTo>
                  <a:pt x="404" y="111"/>
                </a:lnTo>
                <a:lnTo>
                  <a:pt x="405" y="111"/>
                </a:lnTo>
                <a:lnTo>
                  <a:pt x="406" y="111"/>
                </a:lnTo>
                <a:lnTo>
                  <a:pt x="408" y="111"/>
                </a:lnTo>
                <a:lnTo>
                  <a:pt x="409" y="111"/>
                </a:lnTo>
                <a:lnTo>
                  <a:pt x="410" y="110"/>
                </a:lnTo>
                <a:lnTo>
                  <a:pt x="411" y="110"/>
                </a:lnTo>
                <a:lnTo>
                  <a:pt x="412" y="110"/>
                </a:lnTo>
                <a:lnTo>
                  <a:pt x="413" y="110"/>
                </a:lnTo>
                <a:lnTo>
                  <a:pt x="415" y="110"/>
                </a:lnTo>
                <a:lnTo>
                  <a:pt x="416" y="110"/>
                </a:lnTo>
                <a:lnTo>
                  <a:pt x="417" y="110"/>
                </a:lnTo>
                <a:lnTo>
                  <a:pt x="418" y="110"/>
                </a:lnTo>
                <a:lnTo>
                  <a:pt x="419" y="109"/>
                </a:lnTo>
                <a:lnTo>
                  <a:pt x="420" y="109"/>
                </a:lnTo>
                <a:lnTo>
                  <a:pt x="422" y="109"/>
                </a:lnTo>
                <a:lnTo>
                  <a:pt x="423" y="109"/>
                </a:lnTo>
                <a:lnTo>
                  <a:pt x="424" y="109"/>
                </a:lnTo>
                <a:lnTo>
                  <a:pt x="425" y="109"/>
                </a:lnTo>
                <a:lnTo>
                  <a:pt x="426" y="108"/>
                </a:lnTo>
                <a:lnTo>
                  <a:pt x="427" y="108"/>
                </a:lnTo>
                <a:lnTo>
                  <a:pt x="429" y="108"/>
                </a:lnTo>
                <a:lnTo>
                  <a:pt x="430" y="108"/>
                </a:lnTo>
                <a:lnTo>
                  <a:pt x="431" y="108"/>
                </a:lnTo>
                <a:lnTo>
                  <a:pt x="432" y="108"/>
                </a:lnTo>
                <a:lnTo>
                  <a:pt x="433" y="108"/>
                </a:lnTo>
                <a:lnTo>
                  <a:pt x="434" y="108"/>
                </a:lnTo>
                <a:lnTo>
                  <a:pt x="435" y="108"/>
                </a:lnTo>
                <a:lnTo>
                  <a:pt x="437" y="106"/>
                </a:lnTo>
                <a:lnTo>
                  <a:pt x="438" y="106"/>
                </a:lnTo>
                <a:lnTo>
                  <a:pt x="439" y="108"/>
                </a:lnTo>
                <a:lnTo>
                  <a:pt x="440" y="108"/>
                </a:lnTo>
                <a:lnTo>
                  <a:pt x="441" y="108"/>
                </a:lnTo>
                <a:lnTo>
                  <a:pt x="442" y="108"/>
                </a:lnTo>
                <a:lnTo>
                  <a:pt x="444" y="108"/>
                </a:lnTo>
                <a:lnTo>
                  <a:pt x="445" y="108"/>
                </a:lnTo>
                <a:lnTo>
                  <a:pt x="446" y="106"/>
                </a:lnTo>
                <a:lnTo>
                  <a:pt x="447" y="106"/>
                </a:lnTo>
                <a:lnTo>
                  <a:pt x="448" y="106"/>
                </a:lnTo>
                <a:lnTo>
                  <a:pt x="449" y="106"/>
                </a:lnTo>
                <a:lnTo>
                  <a:pt x="451" y="106"/>
                </a:lnTo>
                <a:lnTo>
                  <a:pt x="452" y="105"/>
                </a:lnTo>
                <a:lnTo>
                  <a:pt x="453" y="105"/>
                </a:lnTo>
                <a:lnTo>
                  <a:pt x="454" y="105"/>
                </a:lnTo>
                <a:lnTo>
                  <a:pt x="455" y="104"/>
                </a:lnTo>
                <a:lnTo>
                  <a:pt x="456" y="103"/>
                </a:lnTo>
                <a:lnTo>
                  <a:pt x="457" y="103"/>
                </a:lnTo>
                <a:lnTo>
                  <a:pt x="459" y="102"/>
                </a:lnTo>
                <a:lnTo>
                  <a:pt x="460" y="101"/>
                </a:lnTo>
                <a:lnTo>
                  <a:pt x="461" y="101"/>
                </a:lnTo>
                <a:lnTo>
                  <a:pt x="462" y="99"/>
                </a:lnTo>
                <a:lnTo>
                  <a:pt x="463" y="98"/>
                </a:lnTo>
                <a:lnTo>
                  <a:pt x="464" y="98"/>
                </a:lnTo>
                <a:lnTo>
                  <a:pt x="466" y="97"/>
                </a:lnTo>
                <a:lnTo>
                  <a:pt x="467" y="96"/>
                </a:lnTo>
                <a:lnTo>
                  <a:pt x="468" y="96"/>
                </a:lnTo>
                <a:lnTo>
                  <a:pt x="469" y="95"/>
                </a:lnTo>
                <a:lnTo>
                  <a:pt x="470" y="95"/>
                </a:lnTo>
                <a:lnTo>
                  <a:pt x="471" y="94"/>
                </a:lnTo>
                <a:lnTo>
                  <a:pt x="473" y="94"/>
                </a:lnTo>
                <a:lnTo>
                  <a:pt x="474" y="94"/>
                </a:lnTo>
                <a:lnTo>
                  <a:pt x="475" y="94"/>
                </a:lnTo>
                <a:lnTo>
                  <a:pt x="476" y="92"/>
                </a:lnTo>
                <a:lnTo>
                  <a:pt x="477" y="92"/>
                </a:lnTo>
                <a:lnTo>
                  <a:pt x="478" y="92"/>
                </a:lnTo>
                <a:lnTo>
                  <a:pt x="479" y="94"/>
                </a:lnTo>
                <a:lnTo>
                  <a:pt x="481" y="94"/>
                </a:lnTo>
                <a:lnTo>
                  <a:pt x="482" y="94"/>
                </a:lnTo>
                <a:lnTo>
                  <a:pt x="483" y="94"/>
                </a:lnTo>
                <a:lnTo>
                  <a:pt x="484" y="94"/>
                </a:lnTo>
                <a:lnTo>
                  <a:pt x="485" y="94"/>
                </a:lnTo>
                <a:lnTo>
                  <a:pt x="486" y="95"/>
                </a:lnTo>
                <a:lnTo>
                  <a:pt x="488" y="95"/>
                </a:lnTo>
                <a:lnTo>
                  <a:pt x="489" y="95"/>
                </a:lnTo>
                <a:lnTo>
                  <a:pt x="490" y="95"/>
                </a:lnTo>
                <a:lnTo>
                  <a:pt x="491" y="95"/>
                </a:lnTo>
                <a:lnTo>
                  <a:pt x="492" y="95"/>
                </a:lnTo>
                <a:lnTo>
                  <a:pt x="493" y="95"/>
                </a:lnTo>
                <a:lnTo>
                  <a:pt x="495" y="95"/>
                </a:lnTo>
                <a:lnTo>
                  <a:pt x="496" y="95"/>
                </a:lnTo>
                <a:lnTo>
                  <a:pt x="497" y="95"/>
                </a:lnTo>
                <a:lnTo>
                  <a:pt x="498" y="94"/>
                </a:lnTo>
                <a:lnTo>
                  <a:pt x="499" y="94"/>
                </a:lnTo>
                <a:lnTo>
                  <a:pt x="500" y="94"/>
                </a:lnTo>
                <a:lnTo>
                  <a:pt x="502" y="92"/>
                </a:lnTo>
                <a:lnTo>
                  <a:pt x="503" y="92"/>
                </a:lnTo>
                <a:lnTo>
                  <a:pt x="504" y="91"/>
                </a:lnTo>
                <a:lnTo>
                  <a:pt x="505" y="91"/>
                </a:lnTo>
                <a:lnTo>
                  <a:pt x="506" y="91"/>
                </a:lnTo>
                <a:lnTo>
                  <a:pt x="507" y="90"/>
                </a:lnTo>
                <a:lnTo>
                  <a:pt x="508" y="90"/>
                </a:lnTo>
                <a:lnTo>
                  <a:pt x="510" y="90"/>
                </a:lnTo>
                <a:lnTo>
                  <a:pt x="511" y="89"/>
                </a:lnTo>
                <a:lnTo>
                  <a:pt x="512" y="89"/>
                </a:lnTo>
                <a:lnTo>
                  <a:pt x="513" y="89"/>
                </a:lnTo>
                <a:lnTo>
                  <a:pt x="514" y="88"/>
                </a:lnTo>
                <a:lnTo>
                  <a:pt x="515" y="88"/>
                </a:lnTo>
                <a:lnTo>
                  <a:pt x="517" y="88"/>
                </a:lnTo>
                <a:lnTo>
                  <a:pt x="518" y="87"/>
                </a:lnTo>
                <a:lnTo>
                  <a:pt x="519" y="87"/>
                </a:lnTo>
                <a:lnTo>
                  <a:pt x="520" y="86"/>
                </a:lnTo>
                <a:lnTo>
                  <a:pt x="521" y="86"/>
                </a:lnTo>
                <a:lnTo>
                  <a:pt x="522" y="84"/>
                </a:lnTo>
                <a:lnTo>
                  <a:pt x="524" y="83"/>
                </a:lnTo>
                <a:lnTo>
                  <a:pt x="525" y="83"/>
                </a:lnTo>
                <a:lnTo>
                  <a:pt x="526" y="82"/>
                </a:lnTo>
                <a:lnTo>
                  <a:pt x="527" y="81"/>
                </a:lnTo>
                <a:lnTo>
                  <a:pt x="528" y="81"/>
                </a:lnTo>
                <a:lnTo>
                  <a:pt x="529" y="80"/>
                </a:lnTo>
                <a:lnTo>
                  <a:pt x="530" y="79"/>
                </a:lnTo>
                <a:lnTo>
                  <a:pt x="532" y="79"/>
                </a:lnTo>
                <a:lnTo>
                  <a:pt x="533" y="77"/>
                </a:lnTo>
                <a:lnTo>
                  <a:pt x="534" y="77"/>
                </a:lnTo>
                <a:lnTo>
                  <a:pt x="535" y="76"/>
                </a:lnTo>
                <a:lnTo>
                  <a:pt x="536" y="76"/>
                </a:lnTo>
                <a:lnTo>
                  <a:pt x="537" y="75"/>
                </a:lnTo>
                <a:lnTo>
                  <a:pt x="539" y="75"/>
                </a:lnTo>
                <a:lnTo>
                  <a:pt x="540" y="74"/>
                </a:lnTo>
                <a:lnTo>
                  <a:pt x="541" y="74"/>
                </a:lnTo>
                <a:lnTo>
                  <a:pt x="542" y="74"/>
                </a:lnTo>
                <a:lnTo>
                  <a:pt x="543" y="73"/>
                </a:lnTo>
                <a:lnTo>
                  <a:pt x="544" y="73"/>
                </a:lnTo>
                <a:lnTo>
                  <a:pt x="546" y="73"/>
                </a:lnTo>
                <a:lnTo>
                  <a:pt x="547" y="72"/>
                </a:lnTo>
                <a:lnTo>
                  <a:pt x="548" y="72"/>
                </a:lnTo>
                <a:lnTo>
                  <a:pt x="549" y="70"/>
                </a:lnTo>
                <a:lnTo>
                  <a:pt x="550" y="70"/>
                </a:lnTo>
                <a:lnTo>
                  <a:pt x="551" y="70"/>
                </a:lnTo>
                <a:lnTo>
                  <a:pt x="553" y="69"/>
                </a:lnTo>
                <a:lnTo>
                  <a:pt x="554" y="69"/>
                </a:lnTo>
                <a:lnTo>
                  <a:pt x="555" y="68"/>
                </a:lnTo>
                <a:lnTo>
                  <a:pt x="556" y="68"/>
                </a:lnTo>
                <a:lnTo>
                  <a:pt x="557" y="67"/>
                </a:lnTo>
                <a:lnTo>
                  <a:pt x="558" y="67"/>
                </a:lnTo>
                <a:lnTo>
                  <a:pt x="559" y="66"/>
                </a:lnTo>
                <a:lnTo>
                  <a:pt x="561" y="65"/>
                </a:lnTo>
                <a:lnTo>
                  <a:pt x="562" y="65"/>
                </a:lnTo>
                <a:lnTo>
                  <a:pt x="563" y="64"/>
                </a:lnTo>
                <a:lnTo>
                  <a:pt x="564" y="64"/>
                </a:lnTo>
                <a:lnTo>
                  <a:pt x="565" y="62"/>
                </a:lnTo>
                <a:lnTo>
                  <a:pt x="566" y="61"/>
                </a:lnTo>
                <a:lnTo>
                  <a:pt x="568" y="60"/>
                </a:lnTo>
                <a:lnTo>
                  <a:pt x="569" y="60"/>
                </a:lnTo>
                <a:lnTo>
                  <a:pt x="570" y="59"/>
                </a:lnTo>
                <a:lnTo>
                  <a:pt x="571" y="58"/>
                </a:lnTo>
                <a:lnTo>
                  <a:pt x="572" y="58"/>
                </a:lnTo>
                <a:lnTo>
                  <a:pt x="573" y="57"/>
                </a:lnTo>
                <a:lnTo>
                  <a:pt x="575" y="57"/>
                </a:lnTo>
                <a:lnTo>
                  <a:pt x="576" y="55"/>
                </a:lnTo>
                <a:lnTo>
                  <a:pt x="577" y="55"/>
                </a:lnTo>
                <a:lnTo>
                  <a:pt x="578" y="54"/>
                </a:lnTo>
                <a:lnTo>
                  <a:pt x="579" y="54"/>
                </a:lnTo>
                <a:lnTo>
                  <a:pt x="580" y="54"/>
                </a:lnTo>
                <a:lnTo>
                  <a:pt x="581" y="54"/>
                </a:lnTo>
                <a:lnTo>
                  <a:pt x="583" y="53"/>
                </a:lnTo>
                <a:lnTo>
                  <a:pt x="584" y="53"/>
                </a:lnTo>
                <a:lnTo>
                  <a:pt x="585" y="53"/>
                </a:lnTo>
                <a:lnTo>
                  <a:pt x="586" y="53"/>
                </a:lnTo>
                <a:lnTo>
                  <a:pt x="587" y="53"/>
                </a:lnTo>
                <a:lnTo>
                  <a:pt x="588" y="53"/>
                </a:lnTo>
                <a:lnTo>
                  <a:pt x="590" y="53"/>
                </a:lnTo>
                <a:lnTo>
                  <a:pt x="591" y="53"/>
                </a:lnTo>
                <a:lnTo>
                  <a:pt x="592" y="52"/>
                </a:lnTo>
                <a:lnTo>
                  <a:pt x="593" y="52"/>
                </a:lnTo>
                <a:lnTo>
                  <a:pt x="594" y="52"/>
                </a:lnTo>
                <a:lnTo>
                  <a:pt x="595" y="52"/>
                </a:lnTo>
                <a:lnTo>
                  <a:pt x="597" y="51"/>
                </a:lnTo>
                <a:lnTo>
                  <a:pt x="598" y="51"/>
                </a:lnTo>
                <a:lnTo>
                  <a:pt x="599" y="50"/>
                </a:lnTo>
                <a:lnTo>
                  <a:pt x="600" y="50"/>
                </a:lnTo>
                <a:lnTo>
                  <a:pt x="601" y="48"/>
                </a:lnTo>
                <a:lnTo>
                  <a:pt x="602" y="47"/>
                </a:lnTo>
                <a:lnTo>
                  <a:pt x="603" y="47"/>
                </a:lnTo>
                <a:lnTo>
                  <a:pt x="605" y="46"/>
                </a:lnTo>
                <a:lnTo>
                  <a:pt x="606" y="45"/>
                </a:lnTo>
                <a:lnTo>
                  <a:pt x="607" y="44"/>
                </a:lnTo>
                <a:lnTo>
                  <a:pt x="608" y="44"/>
                </a:lnTo>
                <a:lnTo>
                  <a:pt x="609" y="43"/>
                </a:lnTo>
                <a:lnTo>
                  <a:pt x="610" y="41"/>
                </a:lnTo>
                <a:lnTo>
                  <a:pt x="612" y="40"/>
                </a:lnTo>
                <a:lnTo>
                  <a:pt x="613" y="39"/>
                </a:lnTo>
                <a:lnTo>
                  <a:pt x="614" y="38"/>
                </a:lnTo>
                <a:lnTo>
                  <a:pt x="615" y="37"/>
                </a:lnTo>
                <a:lnTo>
                  <a:pt x="616" y="37"/>
                </a:lnTo>
                <a:lnTo>
                  <a:pt x="617" y="36"/>
                </a:lnTo>
                <a:lnTo>
                  <a:pt x="619" y="35"/>
                </a:lnTo>
                <a:lnTo>
                  <a:pt x="620" y="35"/>
                </a:lnTo>
                <a:lnTo>
                  <a:pt x="621" y="35"/>
                </a:lnTo>
                <a:lnTo>
                  <a:pt x="622" y="33"/>
                </a:lnTo>
                <a:lnTo>
                  <a:pt x="623" y="33"/>
                </a:lnTo>
                <a:lnTo>
                  <a:pt x="624" y="33"/>
                </a:lnTo>
                <a:lnTo>
                  <a:pt x="626" y="33"/>
                </a:lnTo>
                <a:lnTo>
                  <a:pt x="627" y="33"/>
                </a:lnTo>
                <a:lnTo>
                  <a:pt x="628" y="33"/>
                </a:lnTo>
                <a:lnTo>
                  <a:pt x="629" y="33"/>
                </a:lnTo>
                <a:lnTo>
                  <a:pt x="630" y="33"/>
                </a:lnTo>
                <a:lnTo>
                  <a:pt x="631" y="33"/>
                </a:lnTo>
                <a:lnTo>
                  <a:pt x="632" y="33"/>
                </a:lnTo>
                <a:lnTo>
                  <a:pt x="634" y="33"/>
                </a:lnTo>
                <a:lnTo>
                  <a:pt x="635" y="33"/>
                </a:lnTo>
                <a:lnTo>
                  <a:pt x="636" y="33"/>
                </a:lnTo>
                <a:lnTo>
                  <a:pt x="637" y="33"/>
                </a:lnTo>
                <a:lnTo>
                  <a:pt x="638" y="33"/>
                </a:lnTo>
              </a:path>
            </a:pathLst>
          </a:custGeom>
          <a:noFill/>
          <a:ln w="25400">
            <a:solidFill>
              <a:srgbClr val="FF0000"/>
            </a:solidFill>
            <a:prstDash val="solid"/>
            <a:round/>
            <a:headEnd/>
            <a:tailEnd/>
          </a:ln>
        </p:spPr>
        <p:txBody>
          <a:bodyPr/>
          <a:lstStyle/>
          <a:p>
            <a:endParaRPr lang="zh-CN" altLang="en-US"/>
          </a:p>
        </p:txBody>
      </p:sp>
      <p:sp>
        <p:nvSpPr>
          <p:cNvPr id="1302210" name="Freeform 706"/>
          <p:cNvSpPr>
            <a:spLocks/>
          </p:cNvSpPr>
          <p:nvPr/>
        </p:nvSpPr>
        <p:spPr bwMode="auto">
          <a:xfrm>
            <a:off x="1589088" y="4846638"/>
            <a:ext cx="1012825" cy="260350"/>
          </a:xfrm>
          <a:custGeom>
            <a:avLst/>
            <a:gdLst/>
            <a:ahLst/>
            <a:cxnLst>
              <a:cxn ang="0">
                <a:pos x="9" y="90"/>
              </a:cxn>
              <a:cxn ang="0">
                <a:pos x="19" y="87"/>
              </a:cxn>
              <a:cxn ang="0">
                <a:pos x="30" y="87"/>
              </a:cxn>
              <a:cxn ang="0">
                <a:pos x="40" y="91"/>
              </a:cxn>
              <a:cxn ang="0">
                <a:pos x="51" y="92"/>
              </a:cxn>
              <a:cxn ang="0">
                <a:pos x="61" y="91"/>
              </a:cxn>
              <a:cxn ang="0">
                <a:pos x="72" y="86"/>
              </a:cxn>
              <a:cxn ang="0">
                <a:pos x="82" y="84"/>
              </a:cxn>
              <a:cxn ang="0">
                <a:pos x="92" y="80"/>
              </a:cxn>
              <a:cxn ang="0">
                <a:pos x="103" y="83"/>
              </a:cxn>
              <a:cxn ang="0">
                <a:pos x="113" y="93"/>
              </a:cxn>
              <a:cxn ang="0">
                <a:pos x="124" y="102"/>
              </a:cxn>
              <a:cxn ang="0">
                <a:pos x="134" y="99"/>
              </a:cxn>
              <a:cxn ang="0">
                <a:pos x="145" y="78"/>
              </a:cxn>
              <a:cxn ang="0">
                <a:pos x="155" y="44"/>
              </a:cxn>
              <a:cxn ang="0">
                <a:pos x="165" y="12"/>
              </a:cxn>
              <a:cxn ang="0">
                <a:pos x="176" y="0"/>
              </a:cxn>
              <a:cxn ang="0">
                <a:pos x="186" y="25"/>
              </a:cxn>
              <a:cxn ang="0">
                <a:pos x="197" y="66"/>
              </a:cxn>
              <a:cxn ang="0">
                <a:pos x="207" y="101"/>
              </a:cxn>
              <a:cxn ang="0">
                <a:pos x="218" y="122"/>
              </a:cxn>
              <a:cxn ang="0">
                <a:pos x="228" y="133"/>
              </a:cxn>
              <a:cxn ang="0">
                <a:pos x="238" y="138"/>
              </a:cxn>
              <a:cxn ang="0">
                <a:pos x="249" y="146"/>
              </a:cxn>
              <a:cxn ang="0">
                <a:pos x="259" y="156"/>
              </a:cxn>
              <a:cxn ang="0">
                <a:pos x="270" y="163"/>
              </a:cxn>
              <a:cxn ang="0">
                <a:pos x="280" y="163"/>
              </a:cxn>
              <a:cxn ang="0">
                <a:pos x="291" y="156"/>
              </a:cxn>
              <a:cxn ang="0">
                <a:pos x="301" y="148"/>
              </a:cxn>
              <a:cxn ang="0">
                <a:pos x="311" y="140"/>
              </a:cxn>
              <a:cxn ang="0">
                <a:pos x="322" y="133"/>
              </a:cxn>
              <a:cxn ang="0">
                <a:pos x="332" y="129"/>
              </a:cxn>
              <a:cxn ang="0">
                <a:pos x="343" y="130"/>
              </a:cxn>
              <a:cxn ang="0">
                <a:pos x="353" y="133"/>
              </a:cxn>
              <a:cxn ang="0">
                <a:pos x="364" y="129"/>
              </a:cxn>
              <a:cxn ang="0">
                <a:pos x="374" y="122"/>
              </a:cxn>
              <a:cxn ang="0">
                <a:pos x="384" y="116"/>
              </a:cxn>
              <a:cxn ang="0">
                <a:pos x="395" y="113"/>
              </a:cxn>
              <a:cxn ang="0">
                <a:pos x="405" y="115"/>
              </a:cxn>
              <a:cxn ang="0">
                <a:pos x="416" y="120"/>
              </a:cxn>
              <a:cxn ang="0">
                <a:pos x="426" y="121"/>
              </a:cxn>
              <a:cxn ang="0">
                <a:pos x="437" y="122"/>
              </a:cxn>
              <a:cxn ang="0">
                <a:pos x="447" y="126"/>
              </a:cxn>
              <a:cxn ang="0">
                <a:pos x="457" y="130"/>
              </a:cxn>
              <a:cxn ang="0">
                <a:pos x="468" y="135"/>
              </a:cxn>
              <a:cxn ang="0">
                <a:pos x="478" y="130"/>
              </a:cxn>
              <a:cxn ang="0">
                <a:pos x="489" y="124"/>
              </a:cxn>
              <a:cxn ang="0">
                <a:pos x="499" y="126"/>
              </a:cxn>
              <a:cxn ang="0">
                <a:pos x="510" y="128"/>
              </a:cxn>
              <a:cxn ang="0">
                <a:pos x="520" y="130"/>
              </a:cxn>
              <a:cxn ang="0">
                <a:pos x="530" y="127"/>
              </a:cxn>
              <a:cxn ang="0">
                <a:pos x="541" y="121"/>
              </a:cxn>
              <a:cxn ang="0">
                <a:pos x="551" y="115"/>
              </a:cxn>
              <a:cxn ang="0">
                <a:pos x="562" y="111"/>
              </a:cxn>
              <a:cxn ang="0">
                <a:pos x="572" y="106"/>
              </a:cxn>
              <a:cxn ang="0">
                <a:pos x="583" y="100"/>
              </a:cxn>
              <a:cxn ang="0">
                <a:pos x="593" y="95"/>
              </a:cxn>
              <a:cxn ang="0">
                <a:pos x="603" y="92"/>
              </a:cxn>
              <a:cxn ang="0">
                <a:pos x="614" y="89"/>
              </a:cxn>
              <a:cxn ang="0">
                <a:pos x="624" y="85"/>
              </a:cxn>
              <a:cxn ang="0">
                <a:pos x="635" y="82"/>
              </a:cxn>
            </a:cxnLst>
            <a:rect l="0" t="0" r="r" b="b"/>
            <a:pathLst>
              <a:path w="638" h="164">
                <a:moveTo>
                  <a:pt x="0" y="91"/>
                </a:moveTo>
                <a:lnTo>
                  <a:pt x="1" y="91"/>
                </a:lnTo>
                <a:lnTo>
                  <a:pt x="2" y="91"/>
                </a:lnTo>
                <a:lnTo>
                  <a:pt x="3" y="90"/>
                </a:lnTo>
                <a:lnTo>
                  <a:pt x="4" y="90"/>
                </a:lnTo>
                <a:lnTo>
                  <a:pt x="6" y="90"/>
                </a:lnTo>
                <a:lnTo>
                  <a:pt x="7" y="90"/>
                </a:lnTo>
                <a:lnTo>
                  <a:pt x="8" y="90"/>
                </a:lnTo>
                <a:lnTo>
                  <a:pt x="9" y="90"/>
                </a:lnTo>
                <a:lnTo>
                  <a:pt x="10" y="90"/>
                </a:lnTo>
                <a:lnTo>
                  <a:pt x="11" y="90"/>
                </a:lnTo>
                <a:lnTo>
                  <a:pt x="12" y="89"/>
                </a:lnTo>
                <a:lnTo>
                  <a:pt x="14" y="89"/>
                </a:lnTo>
                <a:lnTo>
                  <a:pt x="15" y="89"/>
                </a:lnTo>
                <a:lnTo>
                  <a:pt x="16" y="89"/>
                </a:lnTo>
                <a:lnTo>
                  <a:pt x="17" y="89"/>
                </a:lnTo>
                <a:lnTo>
                  <a:pt x="18" y="87"/>
                </a:lnTo>
                <a:lnTo>
                  <a:pt x="19" y="87"/>
                </a:lnTo>
                <a:lnTo>
                  <a:pt x="21" y="87"/>
                </a:lnTo>
                <a:lnTo>
                  <a:pt x="22" y="87"/>
                </a:lnTo>
                <a:lnTo>
                  <a:pt x="23" y="87"/>
                </a:lnTo>
                <a:lnTo>
                  <a:pt x="24" y="87"/>
                </a:lnTo>
                <a:lnTo>
                  <a:pt x="25" y="87"/>
                </a:lnTo>
                <a:lnTo>
                  <a:pt x="26" y="87"/>
                </a:lnTo>
                <a:lnTo>
                  <a:pt x="28" y="87"/>
                </a:lnTo>
                <a:lnTo>
                  <a:pt x="29" y="87"/>
                </a:lnTo>
                <a:lnTo>
                  <a:pt x="30" y="87"/>
                </a:lnTo>
                <a:lnTo>
                  <a:pt x="31" y="87"/>
                </a:lnTo>
                <a:lnTo>
                  <a:pt x="32" y="87"/>
                </a:lnTo>
                <a:lnTo>
                  <a:pt x="33" y="89"/>
                </a:lnTo>
                <a:lnTo>
                  <a:pt x="35" y="89"/>
                </a:lnTo>
                <a:lnTo>
                  <a:pt x="36" y="89"/>
                </a:lnTo>
                <a:lnTo>
                  <a:pt x="37" y="90"/>
                </a:lnTo>
                <a:lnTo>
                  <a:pt x="38" y="90"/>
                </a:lnTo>
                <a:lnTo>
                  <a:pt x="39" y="90"/>
                </a:lnTo>
                <a:lnTo>
                  <a:pt x="40" y="91"/>
                </a:lnTo>
                <a:lnTo>
                  <a:pt x="41" y="91"/>
                </a:lnTo>
                <a:lnTo>
                  <a:pt x="43" y="91"/>
                </a:lnTo>
                <a:lnTo>
                  <a:pt x="44" y="91"/>
                </a:lnTo>
                <a:lnTo>
                  <a:pt x="45" y="92"/>
                </a:lnTo>
                <a:lnTo>
                  <a:pt x="46" y="92"/>
                </a:lnTo>
                <a:lnTo>
                  <a:pt x="47" y="92"/>
                </a:lnTo>
                <a:lnTo>
                  <a:pt x="48" y="92"/>
                </a:lnTo>
                <a:lnTo>
                  <a:pt x="50" y="92"/>
                </a:lnTo>
                <a:lnTo>
                  <a:pt x="51" y="92"/>
                </a:lnTo>
                <a:lnTo>
                  <a:pt x="52" y="92"/>
                </a:lnTo>
                <a:lnTo>
                  <a:pt x="53" y="92"/>
                </a:lnTo>
                <a:lnTo>
                  <a:pt x="54" y="92"/>
                </a:lnTo>
                <a:lnTo>
                  <a:pt x="55" y="92"/>
                </a:lnTo>
                <a:lnTo>
                  <a:pt x="57" y="92"/>
                </a:lnTo>
                <a:lnTo>
                  <a:pt x="58" y="92"/>
                </a:lnTo>
                <a:lnTo>
                  <a:pt x="59" y="91"/>
                </a:lnTo>
                <a:lnTo>
                  <a:pt x="60" y="91"/>
                </a:lnTo>
                <a:lnTo>
                  <a:pt x="61" y="91"/>
                </a:lnTo>
                <a:lnTo>
                  <a:pt x="62" y="91"/>
                </a:lnTo>
                <a:lnTo>
                  <a:pt x="63" y="90"/>
                </a:lnTo>
                <a:lnTo>
                  <a:pt x="65" y="90"/>
                </a:lnTo>
                <a:lnTo>
                  <a:pt x="66" y="90"/>
                </a:lnTo>
                <a:lnTo>
                  <a:pt x="67" y="89"/>
                </a:lnTo>
                <a:lnTo>
                  <a:pt x="68" y="89"/>
                </a:lnTo>
                <a:lnTo>
                  <a:pt x="69" y="87"/>
                </a:lnTo>
                <a:lnTo>
                  <a:pt x="70" y="87"/>
                </a:lnTo>
                <a:lnTo>
                  <a:pt x="72" y="86"/>
                </a:lnTo>
                <a:lnTo>
                  <a:pt x="73" y="86"/>
                </a:lnTo>
                <a:lnTo>
                  <a:pt x="74" y="86"/>
                </a:lnTo>
                <a:lnTo>
                  <a:pt x="75" y="86"/>
                </a:lnTo>
                <a:lnTo>
                  <a:pt x="76" y="85"/>
                </a:lnTo>
                <a:lnTo>
                  <a:pt x="77" y="85"/>
                </a:lnTo>
                <a:lnTo>
                  <a:pt x="79" y="85"/>
                </a:lnTo>
                <a:lnTo>
                  <a:pt x="80" y="84"/>
                </a:lnTo>
                <a:lnTo>
                  <a:pt x="81" y="84"/>
                </a:lnTo>
                <a:lnTo>
                  <a:pt x="82" y="84"/>
                </a:lnTo>
                <a:lnTo>
                  <a:pt x="83" y="83"/>
                </a:lnTo>
                <a:lnTo>
                  <a:pt x="84" y="83"/>
                </a:lnTo>
                <a:lnTo>
                  <a:pt x="85" y="83"/>
                </a:lnTo>
                <a:lnTo>
                  <a:pt x="87" y="82"/>
                </a:lnTo>
                <a:lnTo>
                  <a:pt x="88" y="82"/>
                </a:lnTo>
                <a:lnTo>
                  <a:pt x="89" y="82"/>
                </a:lnTo>
                <a:lnTo>
                  <a:pt x="90" y="80"/>
                </a:lnTo>
                <a:lnTo>
                  <a:pt x="91" y="80"/>
                </a:lnTo>
                <a:lnTo>
                  <a:pt x="92" y="80"/>
                </a:lnTo>
                <a:lnTo>
                  <a:pt x="94" y="80"/>
                </a:lnTo>
                <a:lnTo>
                  <a:pt x="95" y="80"/>
                </a:lnTo>
                <a:lnTo>
                  <a:pt x="96" y="80"/>
                </a:lnTo>
                <a:lnTo>
                  <a:pt x="97" y="80"/>
                </a:lnTo>
                <a:lnTo>
                  <a:pt x="98" y="80"/>
                </a:lnTo>
                <a:lnTo>
                  <a:pt x="99" y="80"/>
                </a:lnTo>
                <a:lnTo>
                  <a:pt x="101" y="82"/>
                </a:lnTo>
                <a:lnTo>
                  <a:pt x="102" y="82"/>
                </a:lnTo>
                <a:lnTo>
                  <a:pt x="103" y="83"/>
                </a:lnTo>
                <a:lnTo>
                  <a:pt x="104" y="84"/>
                </a:lnTo>
                <a:lnTo>
                  <a:pt x="105" y="85"/>
                </a:lnTo>
                <a:lnTo>
                  <a:pt x="106" y="86"/>
                </a:lnTo>
                <a:lnTo>
                  <a:pt x="108" y="87"/>
                </a:lnTo>
                <a:lnTo>
                  <a:pt x="109" y="89"/>
                </a:lnTo>
                <a:lnTo>
                  <a:pt x="110" y="90"/>
                </a:lnTo>
                <a:lnTo>
                  <a:pt x="111" y="91"/>
                </a:lnTo>
                <a:lnTo>
                  <a:pt x="112" y="92"/>
                </a:lnTo>
                <a:lnTo>
                  <a:pt x="113" y="93"/>
                </a:lnTo>
                <a:lnTo>
                  <a:pt x="114" y="94"/>
                </a:lnTo>
                <a:lnTo>
                  <a:pt x="116" y="97"/>
                </a:lnTo>
                <a:lnTo>
                  <a:pt x="117" y="98"/>
                </a:lnTo>
                <a:lnTo>
                  <a:pt x="118" y="99"/>
                </a:lnTo>
                <a:lnTo>
                  <a:pt x="119" y="100"/>
                </a:lnTo>
                <a:lnTo>
                  <a:pt x="120" y="101"/>
                </a:lnTo>
                <a:lnTo>
                  <a:pt x="121" y="101"/>
                </a:lnTo>
                <a:lnTo>
                  <a:pt x="123" y="102"/>
                </a:lnTo>
                <a:lnTo>
                  <a:pt x="124" y="102"/>
                </a:lnTo>
                <a:lnTo>
                  <a:pt x="125" y="104"/>
                </a:lnTo>
                <a:lnTo>
                  <a:pt x="126" y="104"/>
                </a:lnTo>
                <a:lnTo>
                  <a:pt x="127" y="104"/>
                </a:lnTo>
                <a:lnTo>
                  <a:pt x="128" y="104"/>
                </a:lnTo>
                <a:lnTo>
                  <a:pt x="130" y="104"/>
                </a:lnTo>
                <a:lnTo>
                  <a:pt x="131" y="102"/>
                </a:lnTo>
                <a:lnTo>
                  <a:pt x="132" y="102"/>
                </a:lnTo>
                <a:lnTo>
                  <a:pt x="133" y="101"/>
                </a:lnTo>
                <a:lnTo>
                  <a:pt x="134" y="99"/>
                </a:lnTo>
                <a:lnTo>
                  <a:pt x="135" y="98"/>
                </a:lnTo>
                <a:lnTo>
                  <a:pt x="136" y="97"/>
                </a:lnTo>
                <a:lnTo>
                  <a:pt x="138" y="94"/>
                </a:lnTo>
                <a:lnTo>
                  <a:pt x="139" y="92"/>
                </a:lnTo>
                <a:lnTo>
                  <a:pt x="140" y="90"/>
                </a:lnTo>
                <a:lnTo>
                  <a:pt x="141" y="87"/>
                </a:lnTo>
                <a:lnTo>
                  <a:pt x="142" y="84"/>
                </a:lnTo>
                <a:lnTo>
                  <a:pt x="143" y="82"/>
                </a:lnTo>
                <a:lnTo>
                  <a:pt x="145" y="78"/>
                </a:lnTo>
                <a:lnTo>
                  <a:pt x="146" y="75"/>
                </a:lnTo>
                <a:lnTo>
                  <a:pt x="147" y="71"/>
                </a:lnTo>
                <a:lnTo>
                  <a:pt x="148" y="68"/>
                </a:lnTo>
                <a:lnTo>
                  <a:pt x="149" y="64"/>
                </a:lnTo>
                <a:lnTo>
                  <a:pt x="150" y="60"/>
                </a:lnTo>
                <a:lnTo>
                  <a:pt x="152" y="56"/>
                </a:lnTo>
                <a:lnTo>
                  <a:pt x="153" y="53"/>
                </a:lnTo>
                <a:lnTo>
                  <a:pt x="154" y="48"/>
                </a:lnTo>
                <a:lnTo>
                  <a:pt x="155" y="44"/>
                </a:lnTo>
                <a:lnTo>
                  <a:pt x="156" y="40"/>
                </a:lnTo>
                <a:lnTo>
                  <a:pt x="157" y="36"/>
                </a:lnTo>
                <a:lnTo>
                  <a:pt x="159" y="33"/>
                </a:lnTo>
                <a:lnTo>
                  <a:pt x="160" y="28"/>
                </a:lnTo>
                <a:lnTo>
                  <a:pt x="161" y="25"/>
                </a:lnTo>
                <a:lnTo>
                  <a:pt x="162" y="21"/>
                </a:lnTo>
                <a:lnTo>
                  <a:pt x="163" y="18"/>
                </a:lnTo>
                <a:lnTo>
                  <a:pt x="164" y="14"/>
                </a:lnTo>
                <a:lnTo>
                  <a:pt x="165" y="12"/>
                </a:lnTo>
                <a:lnTo>
                  <a:pt x="167" y="9"/>
                </a:lnTo>
                <a:lnTo>
                  <a:pt x="168" y="6"/>
                </a:lnTo>
                <a:lnTo>
                  <a:pt x="169" y="4"/>
                </a:lnTo>
                <a:lnTo>
                  <a:pt x="170" y="3"/>
                </a:lnTo>
                <a:lnTo>
                  <a:pt x="171" y="2"/>
                </a:lnTo>
                <a:lnTo>
                  <a:pt x="172" y="0"/>
                </a:lnTo>
                <a:lnTo>
                  <a:pt x="174" y="0"/>
                </a:lnTo>
                <a:lnTo>
                  <a:pt x="175" y="0"/>
                </a:lnTo>
                <a:lnTo>
                  <a:pt x="176" y="0"/>
                </a:lnTo>
                <a:lnTo>
                  <a:pt x="177" y="2"/>
                </a:lnTo>
                <a:lnTo>
                  <a:pt x="178" y="3"/>
                </a:lnTo>
                <a:lnTo>
                  <a:pt x="179" y="5"/>
                </a:lnTo>
                <a:lnTo>
                  <a:pt x="181" y="7"/>
                </a:lnTo>
                <a:lnTo>
                  <a:pt x="182" y="10"/>
                </a:lnTo>
                <a:lnTo>
                  <a:pt x="183" y="13"/>
                </a:lnTo>
                <a:lnTo>
                  <a:pt x="184" y="17"/>
                </a:lnTo>
                <a:lnTo>
                  <a:pt x="185" y="20"/>
                </a:lnTo>
                <a:lnTo>
                  <a:pt x="186" y="25"/>
                </a:lnTo>
                <a:lnTo>
                  <a:pt x="187" y="28"/>
                </a:lnTo>
                <a:lnTo>
                  <a:pt x="189" y="33"/>
                </a:lnTo>
                <a:lnTo>
                  <a:pt x="190" y="38"/>
                </a:lnTo>
                <a:lnTo>
                  <a:pt x="191" y="42"/>
                </a:lnTo>
                <a:lnTo>
                  <a:pt x="192" y="48"/>
                </a:lnTo>
                <a:lnTo>
                  <a:pt x="193" y="53"/>
                </a:lnTo>
                <a:lnTo>
                  <a:pt x="194" y="57"/>
                </a:lnTo>
                <a:lnTo>
                  <a:pt x="196" y="62"/>
                </a:lnTo>
                <a:lnTo>
                  <a:pt x="197" y="66"/>
                </a:lnTo>
                <a:lnTo>
                  <a:pt x="198" y="71"/>
                </a:lnTo>
                <a:lnTo>
                  <a:pt x="199" y="76"/>
                </a:lnTo>
                <a:lnTo>
                  <a:pt x="200" y="79"/>
                </a:lnTo>
                <a:lnTo>
                  <a:pt x="201" y="84"/>
                </a:lnTo>
                <a:lnTo>
                  <a:pt x="203" y="87"/>
                </a:lnTo>
                <a:lnTo>
                  <a:pt x="204" y="91"/>
                </a:lnTo>
                <a:lnTo>
                  <a:pt x="205" y="95"/>
                </a:lnTo>
                <a:lnTo>
                  <a:pt x="206" y="98"/>
                </a:lnTo>
                <a:lnTo>
                  <a:pt x="207" y="101"/>
                </a:lnTo>
                <a:lnTo>
                  <a:pt x="208" y="105"/>
                </a:lnTo>
                <a:lnTo>
                  <a:pt x="209" y="107"/>
                </a:lnTo>
                <a:lnTo>
                  <a:pt x="211" y="109"/>
                </a:lnTo>
                <a:lnTo>
                  <a:pt x="212" y="112"/>
                </a:lnTo>
                <a:lnTo>
                  <a:pt x="213" y="114"/>
                </a:lnTo>
                <a:lnTo>
                  <a:pt x="214" y="116"/>
                </a:lnTo>
                <a:lnTo>
                  <a:pt x="215" y="119"/>
                </a:lnTo>
                <a:lnTo>
                  <a:pt x="216" y="120"/>
                </a:lnTo>
                <a:lnTo>
                  <a:pt x="218" y="122"/>
                </a:lnTo>
                <a:lnTo>
                  <a:pt x="219" y="123"/>
                </a:lnTo>
                <a:lnTo>
                  <a:pt x="220" y="126"/>
                </a:lnTo>
                <a:lnTo>
                  <a:pt x="221" y="127"/>
                </a:lnTo>
                <a:lnTo>
                  <a:pt x="222" y="128"/>
                </a:lnTo>
                <a:lnTo>
                  <a:pt x="223" y="129"/>
                </a:lnTo>
                <a:lnTo>
                  <a:pt x="225" y="130"/>
                </a:lnTo>
                <a:lnTo>
                  <a:pt x="226" y="131"/>
                </a:lnTo>
                <a:lnTo>
                  <a:pt x="227" y="131"/>
                </a:lnTo>
                <a:lnTo>
                  <a:pt x="228" y="133"/>
                </a:lnTo>
                <a:lnTo>
                  <a:pt x="229" y="134"/>
                </a:lnTo>
                <a:lnTo>
                  <a:pt x="230" y="134"/>
                </a:lnTo>
                <a:lnTo>
                  <a:pt x="232" y="135"/>
                </a:lnTo>
                <a:lnTo>
                  <a:pt x="233" y="135"/>
                </a:lnTo>
                <a:lnTo>
                  <a:pt x="234" y="136"/>
                </a:lnTo>
                <a:lnTo>
                  <a:pt x="235" y="136"/>
                </a:lnTo>
                <a:lnTo>
                  <a:pt x="236" y="137"/>
                </a:lnTo>
                <a:lnTo>
                  <a:pt x="237" y="137"/>
                </a:lnTo>
                <a:lnTo>
                  <a:pt x="238" y="138"/>
                </a:lnTo>
                <a:lnTo>
                  <a:pt x="240" y="140"/>
                </a:lnTo>
                <a:lnTo>
                  <a:pt x="241" y="140"/>
                </a:lnTo>
                <a:lnTo>
                  <a:pt x="242" y="141"/>
                </a:lnTo>
                <a:lnTo>
                  <a:pt x="243" y="142"/>
                </a:lnTo>
                <a:lnTo>
                  <a:pt x="244" y="143"/>
                </a:lnTo>
                <a:lnTo>
                  <a:pt x="245" y="143"/>
                </a:lnTo>
                <a:lnTo>
                  <a:pt x="247" y="144"/>
                </a:lnTo>
                <a:lnTo>
                  <a:pt x="248" y="145"/>
                </a:lnTo>
                <a:lnTo>
                  <a:pt x="249" y="146"/>
                </a:lnTo>
                <a:lnTo>
                  <a:pt x="250" y="148"/>
                </a:lnTo>
                <a:lnTo>
                  <a:pt x="251" y="149"/>
                </a:lnTo>
                <a:lnTo>
                  <a:pt x="252" y="150"/>
                </a:lnTo>
                <a:lnTo>
                  <a:pt x="254" y="151"/>
                </a:lnTo>
                <a:lnTo>
                  <a:pt x="255" y="152"/>
                </a:lnTo>
                <a:lnTo>
                  <a:pt x="256" y="153"/>
                </a:lnTo>
                <a:lnTo>
                  <a:pt x="257" y="155"/>
                </a:lnTo>
                <a:lnTo>
                  <a:pt x="258" y="156"/>
                </a:lnTo>
                <a:lnTo>
                  <a:pt x="259" y="156"/>
                </a:lnTo>
                <a:lnTo>
                  <a:pt x="260" y="157"/>
                </a:lnTo>
                <a:lnTo>
                  <a:pt x="262" y="158"/>
                </a:lnTo>
                <a:lnTo>
                  <a:pt x="263" y="159"/>
                </a:lnTo>
                <a:lnTo>
                  <a:pt x="264" y="159"/>
                </a:lnTo>
                <a:lnTo>
                  <a:pt x="265" y="160"/>
                </a:lnTo>
                <a:lnTo>
                  <a:pt x="266" y="160"/>
                </a:lnTo>
                <a:lnTo>
                  <a:pt x="267" y="162"/>
                </a:lnTo>
                <a:lnTo>
                  <a:pt x="269" y="162"/>
                </a:lnTo>
                <a:lnTo>
                  <a:pt x="270" y="163"/>
                </a:lnTo>
                <a:lnTo>
                  <a:pt x="271" y="163"/>
                </a:lnTo>
                <a:lnTo>
                  <a:pt x="272" y="163"/>
                </a:lnTo>
                <a:lnTo>
                  <a:pt x="273" y="164"/>
                </a:lnTo>
                <a:lnTo>
                  <a:pt x="274" y="164"/>
                </a:lnTo>
                <a:lnTo>
                  <a:pt x="276" y="164"/>
                </a:lnTo>
                <a:lnTo>
                  <a:pt x="277" y="164"/>
                </a:lnTo>
                <a:lnTo>
                  <a:pt x="278" y="163"/>
                </a:lnTo>
                <a:lnTo>
                  <a:pt x="279" y="163"/>
                </a:lnTo>
                <a:lnTo>
                  <a:pt x="280" y="163"/>
                </a:lnTo>
                <a:lnTo>
                  <a:pt x="281" y="163"/>
                </a:lnTo>
                <a:lnTo>
                  <a:pt x="282" y="162"/>
                </a:lnTo>
                <a:lnTo>
                  <a:pt x="284" y="162"/>
                </a:lnTo>
                <a:lnTo>
                  <a:pt x="285" y="160"/>
                </a:lnTo>
                <a:lnTo>
                  <a:pt x="286" y="159"/>
                </a:lnTo>
                <a:lnTo>
                  <a:pt x="287" y="159"/>
                </a:lnTo>
                <a:lnTo>
                  <a:pt x="288" y="158"/>
                </a:lnTo>
                <a:lnTo>
                  <a:pt x="289" y="157"/>
                </a:lnTo>
                <a:lnTo>
                  <a:pt x="291" y="156"/>
                </a:lnTo>
                <a:lnTo>
                  <a:pt x="292" y="156"/>
                </a:lnTo>
                <a:lnTo>
                  <a:pt x="293" y="155"/>
                </a:lnTo>
                <a:lnTo>
                  <a:pt x="294" y="153"/>
                </a:lnTo>
                <a:lnTo>
                  <a:pt x="295" y="152"/>
                </a:lnTo>
                <a:lnTo>
                  <a:pt x="296" y="152"/>
                </a:lnTo>
                <a:lnTo>
                  <a:pt x="298" y="151"/>
                </a:lnTo>
                <a:lnTo>
                  <a:pt x="299" y="150"/>
                </a:lnTo>
                <a:lnTo>
                  <a:pt x="300" y="149"/>
                </a:lnTo>
                <a:lnTo>
                  <a:pt x="301" y="148"/>
                </a:lnTo>
                <a:lnTo>
                  <a:pt x="302" y="146"/>
                </a:lnTo>
                <a:lnTo>
                  <a:pt x="303" y="146"/>
                </a:lnTo>
                <a:lnTo>
                  <a:pt x="305" y="145"/>
                </a:lnTo>
                <a:lnTo>
                  <a:pt x="306" y="144"/>
                </a:lnTo>
                <a:lnTo>
                  <a:pt x="307" y="143"/>
                </a:lnTo>
                <a:lnTo>
                  <a:pt x="308" y="142"/>
                </a:lnTo>
                <a:lnTo>
                  <a:pt x="309" y="142"/>
                </a:lnTo>
                <a:lnTo>
                  <a:pt x="310" y="141"/>
                </a:lnTo>
                <a:lnTo>
                  <a:pt x="311" y="140"/>
                </a:lnTo>
                <a:lnTo>
                  <a:pt x="313" y="140"/>
                </a:lnTo>
                <a:lnTo>
                  <a:pt x="314" y="138"/>
                </a:lnTo>
                <a:lnTo>
                  <a:pt x="315" y="138"/>
                </a:lnTo>
                <a:lnTo>
                  <a:pt x="316" y="137"/>
                </a:lnTo>
                <a:lnTo>
                  <a:pt x="317" y="136"/>
                </a:lnTo>
                <a:lnTo>
                  <a:pt x="318" y="135"/>
                </a:lnTo>
                <a:lnTo>
                  <a:pt x="320" y="135"/>
                </a:lnTo>
                <a:lnTo>
                  <a:pt x="321" y="134"/>
                </a:lnTo>
                <a:lnTo>
                  <a:pt x="322" y="133"/>
                </a:lnTo>
                <a:lnTo>
                  <a:pt x="323" y="133"/>
                </a:lnTo>
                <a:lnTo>
                  <a:pt x="324" y="131"/>
                </a:lnTo>
                <a:lnTo>
                  <a:pt x="325" y="130"/>
                </a:lnTo>
                <a:lnTo>
                  <a:pt x="327" y="130"/>
                </a:lnTo>
                <a:lnTo>
                  <a:pt x="328" y="130"/>
                </a:lnTo>
                <a:lnTo>
                  <a:pt x="329" y="129"/>
                </a:lnTo>
                <a:lnTo>
                  <a:pt x="330" y="129"/>
                </a:lnTo>
                <a:lnTo>
                  <a:pt x="331" y="129"/>
                </a:lnTo>
                <a:lnTo>
                  <a:pt x="332" y="129"/>
                </a:lnTo>
                <a:lnTo>
                  <a:pt x="333" y="129"/>
                </a:lnTo>
                <a:lnTo>
                  <a:pt x="335" y="129"/>
                </a:lnTo>
                <a:lnTo>
                  <a:pt x="336" y="129"/>
                </a:lnTo>
                <a:lnTo>
                  <a:pt x="337" y="129"/>
                </a:lnTo>
                <a:lnTo>
                  <a:pt x="338" y="129"/>
                </a:lnTo>
                <a:lnTo>
                  <a:pt x="339" y="129"/>
                </a:lnTo>
                <a:lnTo>
                  <a:pt x="340" y="129"/>
                </a:lnTo>
                <a:lnTo>
                  <a:pt x="342" y="130"/>
                </a:lnTo>
                <a:lnTo>
                  <a:pt x="343" y="130"/>
                </a:lnTo>
                <a:lnTo>
                  <a:pt x="344" y="130"/>
                </a:lnTo>
                <a:lnTo>
                  <a:pt x="345" y="130"/>
                </a:lnTo>
                <a:lnTo>
                  <a:pt x="346" y="131"/>
                </a:lnTo>
                <a:lnTo>
                  <a:pt x="347" y="131"/>
                </a:lnTo>
                <a:lnTo>
                  <a:pt x="349" y="131"/>
                </a:lnTo>
                <a:lnTo>
                  <a:pt x="350" y="131"/>
                </a:lnTo>
                <a:lnTo>
                  <a:pt x="351" y="133"/>
                </a:lnTo>
                <a:lnTo>
                  <a:pt x="352" y="133"/>
                </a:lnTo>
                <a:lnTo>
                  <a:pt x="353" y="133"/>
                </a:lnTo>
                <a:lnTo>
                  <a:pt x="354" y="133"/>
                </a:lnTo>
                <a:lnTo>
                  <a:pt x="356" y="133"/>
                </a:lnTo>
                <a:lnTo>
                  <a:pt x="357" y="131"/>
                </a:lnTo>
                <a:lnTo>
                  <a:pt x="358" y="131"/>
                </a:lnTo>
                <a:lnTo>
                  <a:pt x="359" y="131"/>
                </a:lnTo>
                <a:lnTo>
                  <a:pt x="360" y="130"/>
                </a:lnTo>
                <a:lnTo>
                  <a:pt x="361" y="130"/>
                </a:lnTo>
                <a:lnTo>
                  <a:pt x="362" y="129"/>
                </a:lnTo>
                <a:lnTo>
                  <a:pt x="364" y="129"/>
                </a:lnTo>
                <a:lnTo>
                  <a:pt x="365" y="128"/>
                </a:lnTo>
                <a:lnTo>
                  <a:pt x="366" y="127"/>
                </a:lnTo>
                <a:lnTo>
                  <a:pt x="367" y="127"/>
                </a:lnTo>
                <a:lnTo>
                  <a:pt x="368" y="126"/>
                </a:lnTo>
                <a:lnTo>
                  <a:pt x="369" y="124"/>
                </a:lnTo>
                <a:lnTo>
                  <a:pt x="371" y="124"/>
                </a:lnTo>
                <a:lnTo>
                  <a:pt x="372" y="123"/>
                </a:lnTo>
                <a:lnTo>
                  <a:pt x="373" y="122"/>
                </a:lnTo>
                <a:lnTo>
                  <a:pt x="374" y="122"/>
                </a:lnTo>
                <a:lnTo>
                  <a:pt x="375" y="121"/>
                </a:lnTo>
                <a:lnTo>
                  <a:pt x="376" y="120"/>
                </a:lnTo>
                <a:lnTo>
                  <a:pt x="378" y="120"/>
                </a:lnTo>
                <a:lnTo>
                  <a:pt x="379" y="119"/>
                </a:lnTo>
                <a:lnTo>
                  <a:pt x="380" y="119"/>
                </a:lnTo>
                <a:lnTo>
                  <a:pt x="381" y="117"/>
                </a:lnTo>
                <a:lnTo>
                  <a:pt x="382" y="116"/>
                </a:lnTo>
                <a:lnTo>
                  <a:pt x="383" y="116"/>
                </a:lnTo>
                <a:lnTo>
                  <a:pt x="384" y="116"/>
                </a:lnTo>
                <a:lnTo>
                  <a:pt x="386" y="115"/>
                </a:lnTo>
                <a:lnTo>
                  <a:pt x="387" y="115"/>
                </a:lnTo>
                <a:lnTo>
                  <a:pt x="388" y="114"/>
                </a:lnTo>
                <a:lnTo>
                  <a:pt x="389" y="114"/>
                </a:lnTo>
                <a:lnTo>
                  <a:pt x="390" y="114"/>
                </a:lnTo>
                <a:lnTo>
                  <a:pt x="391" y="114"/>
                </a:lnTo>
                <a:lnTo>
                  <a:pt x="393" y="114"/>
                </a:lnTo>
                <a:lnTo>
                  <a:pt x="394" y="114"/>
                </a:lnTo>
                <a:lnTo>
                  <a:pt x="395" y="113"/>
                </a:lnTo>
                <a:lnTo>
                  <a:pt x="396" y="113"/>
                </a:lnTo>
                <a:lnTo>
                  <a:pt x="397" y="113"/>
                </a:lnTo>
                <a:lnTo>
                  <a:pt x="398" y="114"/>
                </a:lnTo>
                <a:lnTo>
                  <a:pt x="400" y="114"/>
                </a:lnTo>
                <a:lnTo>
                  <a:pt x="401" y="114"/>
                </a:lnTo>
                <a:lnTo>
                  <a:pt x="402" y="114"/>
                </a:lnTo>
                <a:lnTo>
                  <a:pt x="403" y="114"/>
                </a:lnTo>
                <a:lnTo>
                  <a:pt x="404" y="115"/>
                </a:lnTo>
                <a:lnTo>
                  <a:pt x="405" y="115"/>
                </a:lnTo>
                <a:lnTo>
                  <a:pt x="406" y="115"/>
                </a:lnTo>
                <a:lnTo>
                  <a:pt x="408" y="116"/>
                </a:lnTo>
                <a:lnTo>
                  <a:pt x="409" y="116"/>
                </a:lnTo>
                <a:lnTo>
                  <a:pt x="410" y="117"/>
                </a:lnTo>
                <a:lnTo>
                  <a:pt x="411" y="117"/>
                </a:lnTo>
                <a:lnTo>
                  <a:pt x="412" y="119"/>
                </a:lnTo>
                <a:lnTo>
                  <a:pt x="413" y="119"/>
                </a:lnTo>
                <a:lnTo>
                  <a:pt x="415" y="119"/>
                </a:lnTo>
                <a:lnTo>
                  <a:pt x="416" y="120"/>
                </a:lnTo>
                <a:lnTo>
                  <a:pt x="417" y="120"/>
                </a:lnTo>
                <a:lnTo>
                  <a:pt x="418" y="120"/>
                </a:lnTo>
                <a:lnTo>
                  <a:pt x="419" y="120"/>
                </a:lnTo>
                <a:lnTo>
                  <a:pt x="420" y="121"/>
                </a:lnTo>
                <a:lnTo>
                  <a:pt x="422" y="121"/>
                </a:lnTo>
                <a:lnTo>
                  <a:pt x="423" y="121"/>
                </a:lnTo>
                <a:lnTo>
                  <a:pt x="424" y="121"/>
                </a:lnTo>
                <a:lnTo>
                  <a:pt x="425" y="121"/>
                </a:lnTo>
                <a:lnTo>
                  <a:pt x="426" y="121"/>
                </a:lnTo>
                <a:lnTo>
                  <a:pt x="427" y="121"/>
                </a:lnTo>
                <a:lnTo>
                  <a:pt x="429" y="121"/>
                </a:lnTo>
                <a:lnTo>
                  <a:pt x="430" y="121"/>
                </a:lnTo>
                <a:lnTo>
                  <a:pt x="431" y="121"/>
                </a:lnTo>
                <a:lnTo>
                  <a:pt x="432" y="121"/>
                </a:lnTo>
                <a:lnTo>
                  <a:pt x="433" y="121"/>
                </a:lnTo>
                <a:lnTo>
                  <a:pt x="434" y="121"/>
                </a:lnTo>
                <a:lnTo>
                  <a:pt x="435" y="122"/>
                </a:lnTo>
                <a:lnTo>
                  <a:pt x="437" y="122"/>
                </a:lnTo>
                <a:lnTo>
                  <a:pt x="438" y="122"/>
                </a:lnTo>
                <a:lnTo>
                  <a:pt x="439" y="122"/>
                </a:lnTo>
                <a:lnTo>
                  <a:pt x="440" y="123"/>
                </a:lnTo>
                <a:lnTo>
                  <a:pt x="441" y="123"/>
                </a:lnTo>
                <a:lnTo>
                  <a:pt x="442" y="123"/>
                </a:lnTo>
                <a:lnTo>
                  <a:pt x="444" y="124"/>
                </a:lnTo>
                <a:lnTo>
                  <a:pt x="445" y="124"/>
                </a:lnTo>
                <a:lnTo>
                  <a:pt x="446" y="124"/>
                </a:lnTo>
                <a:lnTo>
                  <a:pt x="447" y="126"/>
                </a:lnTo>
                <a:lnTo>
                  <a:pt x="448" y="126"/>
                </a:lnTo>
                <a:lnTo>
                  <a:pt x="449" y="127"/>
                </a:lnTo>
                <a:lnTo>
                  <a:pt x="451" y="127"/>
                </a:lnTo>
                <a:lnTo>
                  <a:pt x="452" y="128"/>
                </a:lnTo>
                <a:lnTo>
                  <a:pt x="453" y="128"/>
                </a:lnTo>
                <a:lnTo>
                  <a:pt x="454" y="129"/>
                </a:lnTo>
                <a:lnTo>
                  <a:pt x="455" y="129"/>
                </a:lnTo>
                <a:lnTo>
                  <a:pt x="456" y="130"/>
                </a:lnTo>
                <a:lnTo>
                  <a:pt x="457" y="130"/>
                </a:lnTo>
                <a:lnTo>
                  <a:pt x="459" y="131"/>
                </a:lnTo>
                <a:lnTo>
                  <a:pt x="460" y="131"/>
                </a:lnTo>
                <a:lnTo>
                  <a:pt x="461" y="133"/>
                </a:lnTo>
                <a:lnTo>
                  <a:pt x="462" y="133"/>
                </a:lnTo>
                <a:lnTo>
                  <a:pt x="463" y="134"/>
                </a:lnTo>
                <a:lnTo>
                  <a:pt x="464" y="134"/>
                </a:lnTo>
                <a:lnTo>
                  <a:pt x="466" y="134"/>
                </a:lnTo>
                <a:lnTo>
                  <a:pt x="467" y="135"/>
                </a:lnTo>
                <a:lnTo>
                  <a:pt x="468" y="135"/>
                </a:lnTo>
                <a:lnTo>
                  <a:pt x="469" y="135"/>
                </a:lnTo>
                <a:lnTo>
                  <a:pt x="470" y="135"/>
                </a:lnTo>
                <a:lnTo>
                  <a:pt x="471" y="135"/>
                </a:lnTo>
                <a:lnTo>
                  <a:pt x="473" y="134"/>
                </a:lnTo>
                <a:lnTo>
                  <a:pt x="474" y="134"/>
                </a:lnTo>
                <a:lnTo>
                  <a:pt x="475" y="133"/>
                </a:lnTo>
                <a:lnTo>
                  <a:pt x="476" y="133"/>
                </a:lnTo>
                <a:lnTo>
                  <a:pt x="477" y="131"/>
                </a:lnTo>
                <a:lnTo>
                  <a:pt x="478" y="130"/>
                </a:lnTo>
                <a:lnTo>
                  <a:pt x="479" y="130"/>
                </a:lnTo>
                <a:lnTo>
                  <a:pt x="481" y="129"/>
                </a:lnTo>
                <a:lnTo>
                  <a:pt x="482" y="128"/>
                </a:lnTo>
                <a:lnTo>
                  <a:pt x="483" y="128"/>
                </a:lnTo>
                <a:lnTo>
                  <a:pt x="484" y="127"/>
                </a:lnTo>
                <a:lnTo>
                  <a:pt x="485" y="127"/>
                </a:lnTo>
                <a:lnTo>
                  <a:pt x="486" y="126"/>
                </a:lnTo>
                <a:lnTo>
                  <a:pt x="488" y="126"/>
                </a:lnTo>
                <a:lnTo>
                  <a:pt x="489" y="124"/>
                </a:lnTo>
                <a:lnTo>
                  <a:pt x="490" y="124"/>
                </a:lnTo>
                <a:lnTo>
                  <a:pt x="491" y="124"/>
                </a:lnTo>
                <a:lnTo>
                  <a:pt x="492" y="124"/>
                </a:lnTo>
                <a:lnTo>
                  <a:pt x="493" y="124"/>
                </a:lnTo>
                <a:lnTo>
                  <a:pt x="495" y="124"/>
                </a:lnTo>
                <a:lnTo>
                  <a:pt x="496" y="124"/>
                </a:lnTo>
                <a:lnTo>
                  <a:pt x="497" y="124"/>
                </a:lnTo>
                <a:lnTo>
                  <a:pt x="498" y="126"/>
                </a:lnTo>
                <a:lnTo>
                  <a:pt x="499" y="126"/>
                </a:lnTo>
                <a:lnTo>
                  <a:pt x="500" y="126"/>
                </a:lnTo>
                <a:lnTo>
                  <a:pt x="502" y="126"/>
                </a:lnTo>
                <a:lnTo>
                  <a:pt x="503" y="127"/>
                </a:lnTo>
                <a:lnTo>
                  <a:pt x="504" y="127"/>
                </a:lnTo>
                <a:lnTo>
                  <a:pt x="505" y="127"/>
                </a:lnTo>
                <a:lnTo>
                  <a:pt x="506" y="128"/>
                </a:lnTo>
                <a:lnTo>
                  <a:pt x="507" y="128"/>
                </a:lnTo>
                <a:lnTo>
                  <a:pt x="508" y="128"/>
                </a:lnTo>
                <a:lnTo>
                  <a:pt x="510" y="128"/>
                </a:lnTo>
                <a:lnTo>
                  <a:pt x="511" y="129"/>
                </a:lnTo>
                <a:lnTo>
                  <a:pt x="512" y="129"/>
                </a:lnTo>
                <a:lnTo>
                  <a:pt x="513" y="129"/>
                </a:lnTo>
                <a:lnTo>
                  <a:pt x="514" y="129"/>
                </a:lnTo>
                <a:lnTo>
                  <a:pt x="515" y="129"/>
                </a:lnTo>
                <a:lnTo>
                  <a:pt x="517" y="130"/>
                </a:lnTo>
                <a:lnTo>
                  <a:pt x="518" y="130"/>
                </a:lnTo>
                <a:lnTo>
                  <a:pt x="519" y="130"/>
                </a:lnTo>
                <a:lnTo>
                  <a:pt x="520" y="130"/>
                </a:lnTo>
                <a:lnTo>
                  <a:pt x="521" y="130"/>
                </a:lnTo>
                <a:lnTo>
                  <a:pt x="522" y="130"/>
                </a:lnTo>
                <a:lnTo>
                  <a:pt x="524" y="129"/>
                </a:lnTo>
                <a:lnTo>
                  <a:pt x="525" y="129"/>
                </a:lnTo>
                <a:lnTo>
                  <a:pt x="526" y="129"/>
                </a:lnTo>
                <a:lnTo>
                  <a:pt x="527" y="128"/>
                </a:lnTo>
                <a:lnTo>
                  <a:pt x="528" y="128"/>
                </a:lnTo>
                <a:lnTo>
                  <a:pt x="529" y="128"/>
                </a:lnTo>
                <a:lnTo>
                  <a:pt x="530" y="127"/>
                </a:lnTo>
                <a:lnTo>
                  <a:pt x="532" y="127"/>
                </a:lnTo>
                <a:lnTo>
                  <a:pt x="533" y="126"/>
                </a:lnTo>
                <a:lnTo>
                  <a:pt x="534" y="124"/>
                </a:lnTo>
                <a:lnTo>
                  <a:pt x="535" y="124"/>
                </a:lnTo>
                <a:lnTo>
                  <a:pt x="536" y="123"/>
                </a:lnTo>
                <a:lnTo>
                  <a:pt x="537" y="123"/>
                </a:lnTo>
                <a:lnTo>
                  <a:pt x="539" y="122"/>
                </a:lnTo>
                <a:lnTo>
                  <a:pt x="540" y="122"/>
                </a:lnTo>
                <a:lnTo>
                  <a:pt x="541" y="121"/>
                </a:lnTo>
                <a:lnTo>
                  <a:pt x="542" y="120"/>
                </a:lnTo>
                <a:lnTo>
                  <a:pt x="543" y="120"/>
                </a:lnTo>
                <a:lnTo>
                  <a:pt x="544" y="119"/>
                </a:lnTo>
                <a:lnTo>
                  <a:pt x="546" y="119"/>
                </a:lnTo>
                <a:lnTo>
                  <a:pt x="547" y="117"/>
                </a:lnTo>
                <a:lnTo>
                  <a:pt x="548" y="117"/>
                </a:lnTo>
                <a:lnTo>
                  <a:pt x="549" y="116"/>
                </a:lnTo>
                <a:lnTo>
                  <a:pt x="550" y="116"/>
                </a:lnTo>
                <a:lnTo>
                  <a:pt x="551" y="115"/>
                </a:lnTo>
                <a:lnTo>
                  <a:pt x="553" y="115"/>
                </a:lnTo>
                <a:lnTo>
                  <a:pt x="554" y="114"/>
                </a:lnTo>
                <a:lnTo>
                  <a:pt x="555" y="114"/>
                </a:lnTo>
                <a:lnTo>
                  <a:pt x="556" y="113"/>
                </a:lnTo>
                <a:lnTo>
                  <a:pt x="557" y="113"/>
                </a:lnTo>
                <a:lnTo>
                  <a:pt x="558" y="112"/>
                </a:lnTo>
                <a:lnTo>
                  <a:pt x="559" y="112"/>
                </a:lnTo>
                <a:lnTo>
                  <a:pt x="561" y="111"/>
                </a:lnTo>
                <a:lnTo>
                  <a:pt x="562" y="111"/>
                </a:lnTo>
                <a:lnTo>
                  <a:pt x="563" y="109"/>
                </a:lnTo>
                <a:lnTo>
                  <a:pt x="564" y="109"/>
                </a:lnTo>
                <a:lnTo>
                  <a:pt x="565" y="109"/>
                </a:lnTo>
                <a:lnTo>
                  <a:pt x="566" y="108"/>
                </a:lnTo>
                <a:lnTo>
                  <a:pt x="568" y="108"/>
                </a:lnTo>
                <a:lnTo>
                  <a:pt x="569" y="107"/>
                </a:lnTo>
                <a:lnTo>
                  <a:pt x="570" y="107"/>
                </a:lnTo>
                <a:lnTo>
                  <a:pt x="571" y="106"/>
                </a:lnTo>
                <a:lnTo>
                  <a:pt x="572" y="106"/>
                </a:lnTo>
                <a:lnTo>
                  <a:pt x="573" y="106"/>
                </a:lnTo>
                <a:lnTo>
                  <a:pt x="575" y="105"/>
                </a:lnTo>
                <a:lnTo>
                  <a:pt x="576" y="105"/>
                </a:lnTo>
                <a:lnTo>
                  <a:pt x="577" y="104"/>
                </a:lnTo>
                <a:lnTo>
                  <a:pt x="578" y="102"/>
                </a:lnTo>
                <a:lnTo>
                  <a:pt x="579" y="102"/>
                </a:lnTo>
                <a:lnTo>
                  <a:pt x="580" y="101"/>
                </a:lnTo>
                <a:lnTo>
                  <a:pt x="581" y="101"/>
                </a:lnTo>
                <a:lnTo>
                  <a:pt x="583" y="100"/>
                </a:lnTo>
                <a:lnTo>
                  <a:pt x="584" y="99"/>
                </a:lnTo>
                <a:lnTo>
                  <a:pt x="585" y="99"/>
                </a:lnTo>
                <a:lnTo>
                  <a:pt x="586" y="98"/>
                </a:lnTo>
                <a:lnTo>
                  <a:pt x="587" y="98"/>
                </a:lnTo>
                <a:lnTo>
                  <a:pt x="588" y="97"/>
                </a:lnTo>
                <a:lnTo>
                  <a:pt x="590" y="97"/>
                </a:lnTo>
                <a:lnTo>
                  <a:pt x="591" y="95"/>
                </a:lnTo>
                <a:lnTo>
                  <a:pt x="592" y="95"/>
                </a:lnTo>
                <a:lnTo>
                  <a:pt x="593" y="95"/>
                </a:lnTo>
                <a:lnTo>
                  <a:pt x="594" y="94"/>
                </a:lnTo>
                <a:lnTo>
                  <a:pt x="595" y="94"/>
                </a:lnTo>
                <a:lnTo>
                  <a:pt x="597" y="94"/>
                </a:lnTo>
                <a:lnTo>
                  <a:pt x="598" y="93"/>
                </a:lnTo>
                <a:lnTo>
                  <a:pt x="599" y="93"/>
                </a:lnTo>
                <a:lnTo>
                  <a:pt x="600" y="93"/>
                </a:lnTo>
                <a:lnTo>
                  <a:pt x="601" y="92"/>
                </a:lnTo>
                <a:lnTo>
                  <a:pt x="602" y="92"/>
                </a:lnTo>
                <a:lnTo>
                  <a:pt x="603" y="92"/>
                </a:lnTo>
                <a:lnTo>
                  <a:pt x="605" y="91"/>
                </a:lnTo>
                <a:lnTo>
                  <a:pt x="606" y="91"/>
                </a:lnTo>
                <a:lnTo>
                  <a:pt x="607" y="91"/>
                </a:lnTo>
                <a:lnTo>
                  <a:pt x="608" y="90"/>
                </a:lnTo>
                <a:lnTo>
                  <a:pt x="609" y="90"/>
                </a:lnTo>
                <a:lnTo>
                  <a:pt x="610" y="90"/>
                </a:lnTo>
                <a:lnTo>
                  <a:pt x="612" y="90"/>
                </a:lnTo>
                <a:lnTo>
                  <a:pt x="613" y="89"/>
                </a:lnTo>
                <a:lnTo>
                  <a:pt x="614" y="89"/>
                </a:lnTo>
                <a:lnTo>
                  <a:pt x="615" y="89"/>
                </a:lnTo>
                <a:lnTo>
                  <a:pt x="616" y="89"/>
                </a:lnTo>
                <a:lnTo>
                  <a:pt x="617" y="87"/>
                </a:lnTo>
                <a:lnTo>
                  <a:pt x="619" y="87"/>
                </a:lnTo>
                <a:lnTo>
                  <a:pt x="620" y="87"/>
                </a:lnTo>
                <a:lnTo>
                  <a:pt x="621" y="86"/>
                </a:lnTo>
                <a:lnTo>
                  <a:pt x="622" y="86"/>
                </a:lnTo>
                <a:lnTo>
                  <a:pt x="623" y="86"/>
                </a:lnTo>
                <a:lnTo>
                  <a:pt x="624" y="85"/>
                </a:lnTo>
                <a:lnTo>
                  <a:pt x="626" y="85"/>
                </a:lnTo>
                <a:lnTo>
                  <a:pt x="627" y="85"/>
                </a:lnTo>
                <a:lnTo>
                  <a:pt x="628" y="84"/>
                </a:lnTo>
                <a:lnTo>
                  <a:pt x="629" y="84"/>
                </a:lnTo>
                <a:lnTo>
                  <a:pt x="630" y="84"/>
                </a:lnTo>
                <a:lnTo>
                  <a:pt x="631" y="83"/>
                </a:lnTo>
                <a:lnTo>
                  <a:pt x="632" y="83"/>
                </a:lnTo>
                <a:lnTo>
                  <a:pt x="634" y="83"/>
                </a:lnTo>
                <a:lnTo>
                  <a:pt x="635" y="82"/>
                </a:lnTo>
                <a:lnTo>
                  <a:pt x="636" y="80"/>
                </a:lnTo>
                <a:lnTo>
                  <a:pt x="637" y="80"/>
                </a:lnTo>
                <a:lnTo>
                  <a:pt x="638" y="79"/>
                </a:lnTo>
              </a:path>
            </a:pathLst>
          </a:custGeom>
          <a:noFill/>
          <a:ln w="25400">
            <a:solidFill>
              <a:srgbClr val="008000"/>
            </a:solidFill>
            <a:prstDash val="solid"/>
            <a:round/>
            <a:headEnd/>
            <a:tailEnd/>
          </a:ln>
        </p:spPr>
        <p:txBody>
          <a:bodyPr/>
          <a:lstStyle/>
          <a:p>
            <a:endParaRPr lang="zh-CN" altLang="en-US"/>
          </a:p>
        </p:txBody>
      </p:sp>
      <p:sp>
        <p:nvSpPr>
          <p:cNvPr id="1302211" name="Rectangle 707"/>
          <p:cNvSpPr>
            <a:spLocks noChangeArrowheads="1"/>
          </p:cNvSpPr>
          <p:nvPr/>
        </p:nvSpPr>
        <p:spPr bwMode="auto">
          <a:xfrm>
            <a:off x="1447800" y="4756150"/>
            <a:ext cx="185738" cy="182563"/>
          </a:xfrm>
          <a:prstGeom prst="rect">
            <a:avLst/>
          </a:prstGeom>
          <a:noFill/>
          <a:ln w="25400">
            <a:noFill/>
            <a:miter lim="800000"/>
            <a:headEnd/>
            <a:tailEnd/>
          </a:ln>
        </p:spPr>
        <p:txBody>
          <a:bodyPr wrap="none" lIns="0" tIns="0" rIns="0" bIns="0">
            <a:spAutoFit/>
          </a:bodyPr>
          <a:lstStyle/>
          <a:p>
            <a:r>
              <a:rPr kumimoji="1" lang="en-US" altLang="zh-CN" sz="1200"/>
              <a:t>P5</a:t>
            </a:r>
            <a:endParaRPr kumimoji="1" lang="en-US" altLang="zh-CN" sz="1200">
              <a:latin typeface="Times New Roman" pitchFamily="18" charset="0"/>
            </a:endParaRPr>
          </a:p>
        </p:txBody>
      </p:sp>
      <p:sp>
        <p:nvSpPr>
          <p:cNvPr id="1302212" name="Rectangle 708"/>
          <p:cNvSpPr>
            <a:spLocks noChangeArrowheads="1"/>
          </p:cNvSpPr>
          <p:nvPr/>
        </p:nvSpPr>
        <p:spPr bwMode="auto">
          <a:xfrm>
            <a:off x="2036763" y="4743450"/>
            <a:ext cx="134937" cy="30163"/>
          </a:xfrm>
          <a:prstGeom prst="rect">
            <a:avLst/>
          </a:prstGeom>
          <a:noFill/>
          <a:ln w="25400">
            <a:noFill/>
            <a:miter lim="800000"/>
            <a:headEnd/>
            <a:tailEnd/>
          </a:ln>
        </p:spPr>
        <p:txBody>
          <a:bodyPr wrap="none" lIns="0" tIns="0" rIns="0" bIns="0">
            <a:spAutoFit/>
          </a:bodyPr>
          <a:lstStyle/>
          <a:p>
            <a:r>
              <a:rPr kumimoji="1" lang="en-US" altLang="zh-CN" sz="200">
                <a:latin typeface="Small Fonts" charset="0"/>
              </a:rPr>
              <a:t>Electrode: P5</a:t>
            </a:r>
            <a:endParaRPr kumimoji="1" lang="en-US" altLang="zh-CN" sz="2400">
              <a:latin typeface="Times New Roman" pitchFamily="18" charset="0"/>
            </a:endParaRPr>
          </a:p>
        </p:txBody>
      </p:sp>
      <p:sp>
        <p:nvSpPr>
          <p:cNvPr id="1302213" name="Line 709"/>
          <p:cNvSpPr>
            <a:spLocks noChangeShapeType="1"/>
          </p:cNvSpPr>
          <p:nvPr/>
        </p:nvSpPr>
        <p:spPr bwMode="auto">
          <a:xfrm>
            <a:off x="2732088" y="4368800"/>
            <a:ext cx="1012825" cy="1588"/>
          </a:xfrm>
          <a:prstGeom prst="line">
            <a:avLst/>
          </a:prstGeom>
          <a:noFill/>
          <a:ln w="25400">
            <a:solidFill>
              <a:srgbClr val="400040"/>
            </a:solidFill>
            <a:round/>
            <a:headEnd/>
            <a:tailEnd/>
          </a:ln>
        </p:spPr>
        <p:txBody>
          <a:bodyPr/>
          <a:lstStyle/>
          <a:p>
            <a:endParaRPr lang="zh-CN" altLang="en-US"/>
          </a:p>
        </p:txBody>
      </p:sp>
      <p:sp>
        <p:nvSpPr>
          <p:cNvPr id="1302214" name="Line 710"/>
          <p:cNvSpPr>
            <a:spLocks noChangeShapeType="1"/>
          </p:cNvSpPr>
          <p:nvPr/>
        </p:nvSpPr>
        <p:spPr bwMode="auto">
          <a:xfrm>
            <a:off x="2832100" y="4186238"/>
            <a:ext cx="1588" cy="546100"/>
          </a:xfrm>
          <a:prstGeom prst="line">
            <a:avLst/>
          </a:prstGeom>
          <a:noFill/>
          <a:ln w="25400">
            <a:solidFill>
              <a:srgbClr val="400040"/>
            </a:solidFill>
            <a:round/>
            <a:headEnd/>
            <a:tailEnd/>
          </a:ln>
        </p:spPr>
        <p:txBody>
          <a:bodyPr/>
          <a:lstStyle/>
          <a:p>
            <a:endParaRPr lang="zh-CN" altLang="en-US"/>
          </a:p>
        </p:txBody>
      </p:sp>
      <p:sp>
        <p:nvSpPr>
          <p:cNvPr id="1302215" name="Rectangle 711"/>
          <p:cNvSpPr>
            <a:spLocks noChangeArrowheads="1"/>
          </p:cNvSpPr>
          <p:nvPr/>
        </p:nvSpPr>
        <p:spPr bwMode="auto">
          <a:xfrm>
            <a:off x="3257550" y="4791075"/>
            <a:ext cx="50800" cy="46038"/>
          </a:xfrm>
          <a:prstGeom prst="rect">
            <a:avLst/>
          </a:prstGeom>
          <a:noFill/>
          <a:ln w="25400">
            <a:noFill/>
            <a:miter lim="800000"/>
            <a:headEnd/>
            <a:tailEnd/>
          </a:ln>
        </p:spPr>
        <p:txBody>
          <a:bodyPr wrap="none" lIns="0" tIns="0" rIns="0" bIns="0">
            <a:spAutoFit/>
          </a:bodyPr>
          <a:lstStyle/>
          <a:p>
            <a:r>
              <a:rPr kumimoji="1" lang="en-US" altLang="zh-CN" sz="300"/>
              <a:t>ms</a:t>
            </a:r>
            <a:endParaRPr kumimoji="1" lang="en-US" altLang="zh-CN" sz="2400">
              <a:latin typeface="Times New Roman" pitchFamily="18" charset="0"/>
            </a:endParaRPr>
          </a:p>
        </p:txBody>
      </p:sp>
      <p:sp>
        <p:nvSpPr>
          <p:cNvPr id="1302216" name="Line 712"/>
          <p:cNvSpPr>
            <a:spLocks noChangeShapeType="1"/>
          </p:cNvSpPr>
          <p:nvPr/>
        </p:nvSpPr>
        <p:spPr bwMode="auto">
          <a:xfrm flipV="1">
            <a:off x="2732088" y="4349750"/>
            <a:ext cx="1587" cy="36513"/>
          </a:xfrm>
          <a:prstGeom prst="line">
            <a:avLst/>
          </a:prstGeom>
          <a:noFill/>
          <a:ln w="25400">
            <a:solidFill>
              <a:srgbClr val="400040"/>
            </a:solidFill>
            <a:round/>
            <a:headEnd/>
            <a:tailEnd/>
          </a:ln>
        </p:spPr>
        <p:txBody>
          <a:bodyPr/>
          <a:lstStyle/>
          <a:p>
            <a:endParaRPr lang="zh-CN" altLang="en-US"/>
          </a:p>
        </p:txBody>
      </p:sp>
      <p:sp>
        <p:nvSpPr>
          <p:cNvPr id="1302217" name="Rectangle 713"/>
          <p:cNvSpPr>
            <a:spLocks noChangeArrowheads="1"/>
          </p:cNvSpPr>
          <p:nvPr/>
        </p:nvSpPr>
        <p:spPr bwMode="auto">
          <a:xfrm>
            <a:off x="2689225" y="4387850"/>
            <a:ext cx="106363" cy="46038"/>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2218" name="Line 714"/>
          <p:cNvSpPr>
            <a:spLocks noChangeShapeType="1"/>
          </p:cNvSpPr>
          <p:nvPr/>
        </p:nvSpPr>
        <p:spPr bwMode="auto">
          <a:xfrm flipV="1">
            <a:off x="2832100" y="4349750"/>
            <a:ext cx="1588" cy="36513"/>
          </a:xfrm>
          <a:prstGeom prst="line">
            <a:avLst/>
          </a:prstGeom>
          <a:noFill/>
          <a:ln w="25400">
            <a:solidFill>
              <a:srgbClr val="400040"/>
            </a:solidFill>
            <a:round/>
            <a:headEnd/>
            <a:tailEnd/>
          </a:ln>
        </p:spPr>
        <p:txBody>
          <a:bodyPr/>
          <a:lstStyle/>
          <a:p>
            <a:endParaRPr lang="zh-CN" altLang="en-US"/>
          </a:p>
        </p:txBody>
      </p:sp>
      <p:sp>
        <p:nvSpPr>
          <p:cNvPr id="1302219" name="Rectangle 715"/>
          <p:cNvSpPr>
            <a:spLocks noChangeArrowheads="1"/>
          </p:cNvSpPr>
          <p:nvPr/>
        </p:nvSpPr>
        <p:spPr bwMode="auto">
          <a:xfrm>
            <a:off x="2813050" y="4387850"/>
            <a:ext cx="52388" cy="46038"/>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2220" name="Line 716"/>
          <p:cNvSpPr>
            <a:spLocks noChangeShapeType="1"/>
          </p:cNvSpPr>
          <p:nvPr/>
        </p:nvSpPr>
        <p:spPr bwMode="auto">
          <a:xfrm flipV="1">
            <a:off x="2933700" y="4349750"/>
            <a:ext cx="1588" cy="36513"/>
          </a:xfrm>
          <a:prstGeom prst="line">
            <a:avLst/>
          </a:prstGeom>
          <a:noFill/>
          <a:ln w="25400">
            <a:solidFill>
              <a:srgbClr val="400040"/>
            </a:solidFill>
            <a:round/>
            <a:headEnd/>
            <a:tailEnd/>
          </a:ln>
        </p:spPr>
        <p:txBody>
          <a:bodyPr/>
          <a:lstStyle/>
          <a:p>
            <a:endParaRPr lang="zh-CN" altLang="en-US"/>
          </a:p>
        </p:txBody>
      </p:sp>
      <p:sp>
        <p:nvSpPr>
          <p:cNvPr id="1302221" name="Rectangle 717"/>
          <p:cNvSpPr>
            <a:spLocks noChangeArrowheads="1"/>
          </p:cNvSpPr>
          <p:nvPr/>
        </p:nvSpPr>
        <p:spPr bwMode="auto">
          <a:xfrm>
            <a:off x="2897188" y="4387850"/>
            <a:ext cx="93662" cy="46038"/>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2222" name="Line 718"/>
          <p:cNvSpPr>
            <a:spLocks noChangeShapeType="1"/>
          </p:cNvSpPr>
          <p:nvPr/>
        </p:nvSpPr>
        <p:spPr bwMode="auto">
          <a:xfrm flipV="1">
            <a:off x="3035300" y="4349750"/>
            <a:ext cx="1588" cy="36513"/>
          </a:xfrm>
          <a:prstGeom prst="line">
            <a:avLst/>
          </a:prstGeom>
          <a:noFill/>
          <a:ln w="25400">
            <a:solidFill>
              <a:srgbClr val="400040"/>
            </a:solidFill>
            <a:round/>
            <a:headEnd/>
            <a:tailEnd/>
          </a:ln>
        </p:spPr>
        <p:txBody>
          <a:bodyPr/>
          <a:lstStyle/>
          <a:p>
            <a:endParaRPr lang="zh-CN" altLang="en-US"/>
          </a:p>
        </p:txBody>
      </p:sp>
      <p:sp>
        <p:nvSpPr>
          <p:cNvPr id="1302223" name="Rectangle 719"/>
          <p:cNvSpPr>
            <a:spLocks noChangeArrowheads="1"/>
          </p:cNvSpPr>
          <p:nvPr/>
        </p:nvSpPr>
        <p:spPr bwMode="auto">
          <a:xfrm>
            <a:off x="2998788" y="4387850"/>
            <a:ext cx="93662" cy="46038"/>
          </a:xfrm>
          <a:prstGeom prst="rect">
            <a:avLst/>
          </a:prstGeom>
          <a:noFill/>
          <a:ln w="25400">
            <a:noFill/>
            <a:miter lim="800000"/>
            <a:headEnd/>
            <a:tailEnd/>
          </a:ln>
        </p:spPr>
        <p:txBody>
          <a:bodyPr wrap="none" lIns="0" tIns="0" rIns="0" bIns="0">
            <a:spAutoFit/>
          </a:bodyPr>
          <a:lstStyle/>
          <a:p>
            <a:r>
              <a:rPr kumimoji="1" lang="en-US" altLang="zh-CN" sz="300"/>
              <a:t>200.0</a:t>
            </a:r>
            <a:endParaRPr kumimoji="1" lang="en-US" altLang="zh-CN" sz="2400">
              <a:latin typeface="Times New Roman" pitchFamily="18" charset="0"/>
            </a:endParaRPr>
          </a:p>
        </p:txBody>
      </p:sp>
      <p:sp>
        <p:nvSpPr>
          <p:cNvPr id="1302224" name="Line 720"/>
          <p:cNvSpPr>
            <a:spLocks noChangeShapeType="1"/>
          </p:cNvSpPr>
          <p:nvPr/>
        </p:nvSpPr>
        <p:spPr bwMode="auto">
          <a:xfrm flipV="1">
            <a:off x="3136900" y="4349750"/>
            <a:ext cx="1588" cy="36513"/>
          </a:xfrm>
          <a:prstGeom prst="line">
            <a:avLst/>
          </a:prstGeom>
          <a:noFill/>
          <a:ln w="25400">
            <a:solidFill>
              <a:srgbClr val="400040"/>
            </a:solidFill>
            <a:round/>
            <a:headEnd/>
            <a:tailEnd/>
          </a:ln>
        </p:spPr>
        <p:txBody>
          <a:bodyPr/>
          <a:lstStyle/>
          <a:p>
            <a:endParaRPr lang="zh-CN" altLang="en-US"/>
          </a:p>
        </p:txBody>
      </p:sp>
      <p:sp>
        <p:nvSpPr>
          <p:cNvPr id="1302225" name="Rectangle 721"/>
          <p:cNvSpPr>
            <a:spLocks noChangeArrowheads="1"/>
          </p:cNvSpPr>
          <p:nvPr/>
        </p:nvSpPr>
        <p:spPr bwMode="auto">
          <a:xfrm>
            <a:off x="3100388" y="4387850"/>
            <a:ext cx="93662" cy="46038"/>
          </a:xfrm>
          <a:prstGeom prst="rect">
            <a:avLst/>
          </a:prstGeom>
          <a:noFill/>
          <a:ln w="25400">
            <a:noFill/>
            <a:miter lim="800000"/>
            <a:headEnd/>
            <a:tailEnd/>
          </a:ln>
        </p:spPr>
        <p:txBody>
          <a:bodyPr wrap="none" lIns="0" tIns="0" rIns="0" bIns="0">
            <a:spAutoFit/>
          </a:bodyPr>
          <a:lstStyle/>
          <a:p>
            <a:r>
              <a:rPr kumimoji="1" lang="en-US" altLang="zh-CN" sz="300"/>
              <a:t>300.0</a:t>
            </a:r>
            <a:endParaRPr kumimoji="1" lang="en-US" altLang="zh-CN" sz="2400">
              <a:latin typeface="Times New Roman" pitchFamily="18" charset="0"/>
            </a:endParaRPr>
          </a:p>
        </p:txBody>
      </p:sp>
      <p:sp>
        <p:nvSpPr>
          <p:cNvPr id="1302226" name="Line 722"/>
          <p:cNvSpPr>
            <a:spLocks noChangeShapeType="1"/>
          </p:cNvSpPr>
          <p:nvPr/>
        </p:nvSpPr>
        <p:spPr bwMode="auto">
          <a:xfrm flipV="1">
            <a:off x="3240088" y="4349750"/>
            <a:ext cx="1587" cy="36513"/>
          </a:xfrm>
          <a:prstGeom prst="line">
            <a:avLst/>
          </a:prstGeom>
          <a:noFill/>
          <a:ln w="25400">
            <a:solidFill>
              <a:srgbClr val="400040"/>
            </a:solidFill>
            <a:round/>
            <a:headEnd/>
            <a:tailEnd/>
          </a:ln>
        </p:spPr>
        <p:txBody>
          <a:bodyPr/>
          <a:lstStyle/>
          <a:p>
            <a:endParaRPr lang="zh-CN" altLang="en-US"/>
          </a:p>
        </p:txBody>
      </p:sp>
      <p:sp>
        <p:nvSpPr>
          <p:cNvPr id="1302227" name="Rectangle 723"/>
          <p:cNvSpPr>
            <a:spLocks noChangeArrowheads="1"/>
          </p:cNvSpPr>
          <p:nvPr/>
        </p:nvSpPr>
        <p:spPr bwMode="auto">
          <a:xfrm>
            <a:off x="3201988" y="4387850"/>
            <a:ext cx="93662" cy="46038"/>
          </a:xfrm>
          <a:prstGeom prst="rect">
            <a:avLst/>
          </a:prstGeom>
          <a:noFill/>
          <a:ln w="25400">
            <a:noFill/>
            <a:miter lim="800000"/>
            <a:headEnd/>
            <a:tailEnd/>
          </a:ln>
        </p:spPr>
        <p:txBody>
          <a:bodyPr wrap="none" lIns="0" tIns="0" rIns="0" bIns="0">
            <a:spAutoFit/>
          </a:bodyPr>
          <a:lstStyle/>
          <a:p>
            <a:r>
              <a:rPr kumimoji="1" lang="en-US" altLang="zh-CN" sz="300"/>
              <a:t>400.0</a:t>
            </a:r>
            <a:endParaRPr kumimoji="1" lang="en-US" altLang="zh-CN" sz="2400">
              <a:latin typeface="Times New Roman" pitchFamily="18" charset="0"/>
            </a:endParaRPr>
          </a:p>
        </p:txBody>
      </p:sp>
      <p:sp>
        <p:nvSpPr>
          <p:cNvPr id="1302228" name="Line 724"/>
          <p:cNvSpPr>
            <a:spLocks noChangeShapeType="1"/>
          </p:cNvSpPr>
          <p:nvPr/>
        </p:nvSpPr>
        <p:spPr bwMode="auto">
          <a:xfrm flipV="1">
            <a:off x="3340100" y="4349750"/>
            <a:ext cx="1588" cy="36513"/>
          </a:xfrm>
          <a:prstGeom prst="line">
            <a:avLst/>
          </a:prstGeom>
          <a:noFill/>
          <a:ln w="25400">
            <a:solidFill>
              <a:srgbClr val="400040"/>
            </a:solidFill>
            <a:round/>
            <a:headEnd/>
            <a:tailEnd/>
          </a:ln>
        </p:spPr>
        <p:txBody>
          <a:bodyPr/>
          <a:lstStyle/>
          <a:p>
            <a:endParaRPr lang="zh-CN" altLang="en-US"/>
          </a:p>
        </p:txBody>
      </p:sp>
      <p:sp>
        <p:nvSpPr>
          <p:cNvPr id="1302229" name="Rectangle 725"/>
          <p:cNvSpPr>
            <a:spLocks noChangeArrowheads="1"/>
          </p:cNvSpPr>
          <p:nvPr/>
        </p:nvSpPr>
        <p:spPr bwMode="auto">
          <a:xfrm>
            <a:off x="3303588" y="4387850"/>
            <a:ext cx="93662" cy="46038"/>
          </a:xfrm>
          <a:prstGeom prst="rect">
            <a:avLst/>
          </a:prstGeom>
          <a:noFill/>
          <a:ln w="25400">
            <a:noFill/>
            <a:miter lim="800000"/>
            <a:headEnd/>
            <a:tailEnd/>
          </a:ln>
        </p:spPr>
        <p:txBody>
          <a:bodyPr wrap="none" lIns="0" tIns="0" rIns="0" bIns="0">
            <a:spAutoFit/>
          </a:bodyPr>
          <a:lstStyle/>
          <a:p>
            <a:r>
              <a:rPr kumimoji="1" lang="en-US" altLang="zh-CN" sz="300"/>
              <a:t>500.0</a:t>
            </a:r>
            <a:endParaRPr kumimoji="1" lang="en-US" altLang="zh-CN" sz="2400">
              <a:latin typeface="Times New Roman" pitchFamily="18" charset="0"/>
            </a:endParaRPr>
          </a:p>
        </p:txBody>
      </p:sp>
      <p:sp>
        <p:nvSpPr>
          <p:cNvPr id="1302230" name="Line 726"/>
          <p:cNvSpPr>
            <a:spLocks noChangeShapeType="1"/>
          </p:cNvSpPr>
          <p:nvPr/>
        </p:nvSpPr>
        <p:spPr bwMode="auto">
          <a:xfrm flipV="1">
            <a:off x="3441700" y="4349750"/>
            <a:ext cx="1588" cy="36513"/>
          </a:xfrm>
          <a:prstGeom prst="line">
            <a:avLst/>
          </a:prstGeom>
          <a:noFill/>
          <a:ln w="25400">
            <a:solidFill>
              <a:srgbClr val="400040"/>
            </a:solidFill>
            <a:round/>
            <a:headEnd/>
            <a:tailEnd/>
          </a:ln>
        </p:spPr>
        <p:txBody>
          <a:bodyPr/>
          <a:lstStyle/>
          <a:p>
            <a:endParaRPr lang="zh-CN" altLang="en-US"/>
          </a:p>
        </p:txBody>
      </p:sp>
      <p:sp>
        <p:nvSpPr>
          <p:cNvPr id="1302231" name="Rectangle 727"/>
          <p:cNvSpPr>
            <a:spLocks noChangeArrowheads="1"/>
          </p:cNvSpPr>
          <p:nvPr/>
        </p:nvSpPr>
        <p:spPr bwMode="auto">
          <a:xfrm>
            <a:off x="3405188" y="4387850"/>
            <a:ext cx="93662" cy="46038"/>
          </a:xfrm>
          <a:prstGeom prst="rect">
            <a:avLst/>
          </a:prstGeom>
          <a:noFill/>
          <a:ln w="25400">
            <a:noFill/>
            <a:miter lim="800000"/>
            <a:headEnd/>
            <a:tailEnd/>
          </a:ln>
        </p:spPr>
        <p:txBody>
          <a:bodyPr wrap="none" lIns="0" tIns="0" rIns="0" bIns="0">
            <a:spAutoFit/>
          </a:bodyPr>
          <a:lstStyle/>
          <a:p>
            <a:r>
              <a:rPr kumimoji="1" lang="en-US" altLang="zh-CN" sz="300"/>
              <a:t>600.0</a:t>
            </a:r>
            <a:endParaRPr kumimoji="1" lang="en-US" altLang="zh-CN" sz="2400">
              <a:latin typeface="Times New Roman" pitchFamily="18" charset="0"/>
            </a:endParaRPr>
          </a:p>
        </p:txBody>
      </p:sp>
      <p:sp>
        <p:nvSpPr>
          <p:cNvPr id="1302232" name="Line 728"/>
          <p:cNvSpPr>
            <a:spLocks noChangeShapeType="1"/>
          </p:cNvSpPr>
          <p:nvPr/>
        </p:nvSpPr>
        <p:spPr bwMode="auto">
          <a:xfrm flipV="1">
            <a:off x="3543300" y="4349750"/>
            <a:ext cx="1588" cy="36513"/>
          </a:xfrm>
          <a:prstGeom prst="line">
            <a:avLst/>
          </a:prstGeom>
          <a:noFill/>
          <a:ln w="25400">
            <a:solidFill>
              <a:srgbClr val="400040"/>
            </a:solidFill>
            <a:round/>
            <a:headEnd/>
            <a:tailEnd/>
          </a:ln>
        </p:spPr>
        <p:txBody>
          <a:bodyPr/>
          <a:lstStyle/>
          <a:p>
            <a:endParaRPr lang="zh-CN" altLang="en-US"/>
          </a:p>
        </p:txBody>
      </p:sp>
      <p:sp>
        <p:nvSpPr>
          <p:cNvPr id="1302233" name="Rectangle 729"/>
          <p:cNvSpPr>
            <a:spLocks noChangeArrowheads="1"/>
          </p:cNvSpPr>
          <p:nvPr/>
        </p:nvSpPr>
        <p:spPr bwMode="auto">
          <a:xfrm>
            <a:off x="3506788" y="4387850"/>
            <a:ext cx="93662" cy="46038"/>
          </a:xfrm>
          <a:prstGeom prst="rect">
            <a:avLst/>
          </a:prstGeom>
          <a:noFill/>
          <a:ln w="25400">
            <a:noFill/>
            <a:miter lim="800000"/>
            <a:headEnd/>
            <a:tailEnd/>
          </a:ln>
        </p:spPr>
        <p:txBody>
          <a:bodyPr wrap="none" lIns="0" tIns="0" rIns="0" bIns="0">
            <a:spAutoFit/>
          </a:bodyPr>
          <a:lstStyle/>
          <a:p>
            <a:r>
              <a:rPr kumimoji="1" lang="en-US" altLang="zh-CN" sz="300"/>
              <a:t>700.0</a:t>
            </a:r>
            <a:endParaRPr kumimoji="1" lang="en-US" altLang="zh-CN" sz="2400">
              <a:latin typeface="Times New Roman" pitchFamily="18" charset="0"/>
            </a:endParaRPr>
          </a:p>
        </p:txBody>
      </p:sp>
      <p:sp>
        <p:nvSpPr>
          <p:cNvPr id="1302234" name="Line 730"/>
          <p:cNvSpPr>
            <a:spLocks noChangeShapeType="1"/>
          </p:cNvSpPr>
          <p:nvPr/>
        </p:nvSpPr>
        <p:spPr bwMode="auto">
          <a:xfrm flipV="1">
            <a:off x="3644900" y="4349750"/>
            <a:ext cx="1588" cy="36513"/>
          </a:xfrm>
          <a:prstGeom prst="line">
            <a:avLst/>
          </a:prstGeom>
          <a:noFill/>
          <a:ln w="25400">
            <a:solidFill>
              <a:srgbClr val="400040"/>
            </a:solidFill>
            <a:round/>
            <a:headEnd/>
            <a:tailEnd/>
          </a:ln>
        </p:spPr>
        <p:txBody>
          <a:bodyPr/>
          <a:lstStyle/>
          <a:p>
            <a:endParaRPr lang="zh-CN" altLang="en-US"/>
          </a:p>
        </p:txBody>
      </p:sp>
      <p:sp>
        <p:nvSpPr>
          <p:cNvPr id="1302235" name="Rectangle 731"/>
          <p:cNvSpPr>
            <a:spLocks noChangeArrowheads="1"/>
          </p:cNvSpPr>
          <p:nvPr/>
        </p:nvSpPr>
        <p:spPr bwMode="auto">
          <a:xfrm>
            <a:off x="3606800" y="4387850"/>
            <a:ext cx="93663" cy="46038"/>
          </a:xfrm>
          <a:prstGeom prst="rect">
            <a:avLst/>
          </a:prstGeom>
          <a:noFill/>
          <a:ln w="25400">
            <a:noFill/>
            <a:miter lim="800000"/>
            <a:headEnd/>
            <a:tailEnd/>
          </a:ln>
        </p:spPr>
        <p:txBody>
          <a:bodyPr wrap="none" lIns="0" tIns="0" rIns="0" bIns="0">
            <a:spAutoFit/>
          </a:bodyPr>
          <a:lstStyle/>
          <a:p>
            <a:r>
              <a:rPr kumimoji="1" lang="en-US" altLang="zh-CN" sz="300"/>
              <a:t>800.0</a:t>
            </a:r>
            <a:endParaRPr kumimoji="1" lang="en-US" altLang="zh-CN" sz="2400">
              <a:latin typeface="Times New Roman" pitchFamily="18" charset="0"/>
            </a:endParaRPr>
          </a:p>
        </p:txBody>
      </p:sp>
      <p:sp>
        <p:nvSpPr>
          <p:cNvPr id="1302236" name="Line 732"/>
          <p:cNvSpPr>
            <a:spLocks noChangeShapeType="1"/>
          </p:cNvSpPr>
          <p:nvPr/>
        </p:nvSpPr>
        <p:spPr bwMode="auto">
          <a:xfrm flipV="1">
            <a:off x="3746500" y="4349750"/>
            <a:ext cx="1588" cy="36513"/>
          </a:xfrm>
          <a:prstGeom prst="line">
            <a:avLst/>
          </a:prstGeom>
          <a:noFill/>
          <a:ln w="25400">
            <a:solidFill>
              <a:srgbClr val="400040"/>
            </a:solidFill>
            <a:round/>
            <a:headEnd/>
            <a:tailEnd/>
          </a:ln>
        </p:spPr>
        <p:txBody>
          <a:bodyPr/>
          <a:lstStyle/>
          <a:p>
            <a:endParaRPr lang="zh-CN" altLang="en-US"/>
          </a:p>
        </p:txBody>
      </p:sp>
      <p:sp>
        <p:nvSpPr>
          <p:cNvPr id="1302237" name="Rectangle 733"/>
          <p:cNvSpPr>
            <a:spLocks noChangeArrowheads="1"/>
          </p:cNvSpPr>
          <p:nvPr/>
        </p:nvSpPr>
        <p:spPr bwMode="auto">
          <a:xfrm>
            <a:off x="3709988" y="4387850"/>
            <a:ext cx="93662" cy="46038"/>
          </a:xfrm>
          <a:prstGeom prst="rect">
            <a:avLst/>
          </a:prstGeom>
          <a:noFill/>
          <a:ln w="25400">
            <a:noFill/>
            <a:miter lim="800000"/>
            <a:headEnd/>
            <a:tailEnd/>
          </a:ln>
        </p:spPr>
        <p:txBody>
          <a:bodyPr wrap="none" lIns="0" tIns="0" rIns="0" bIns="0">
            <a:spAutoFit/>
          </a:bodyPr>
          <a:lstStyle/>
          <a:p>
            <a:r>
              <a:rPr kumimoji="1" lang="en-US" altLang="zh-CN" sz="300"/>
              <a:t>900.0</a:t>
            </a:r>
            <a:endParaRPr kumimoji="1" lang="en-US" altLang="zh-CN" sz="2400">
              <a:latin typeface="Times New Roman" pitchFamily="18" charset="0"/>
            </a:endParaRPr>
          </a:p>
        </p:txBody>
      </p:sp>
      <p:sp>
        <p:nvSpPr>
          <p:cNvPr id="1302238" name="Rectangle 734"/>
          <p:cNvSpPr>
            <a:spLocks noChangeArrowheads="1"/>
          </p:cNvSpPr>
          <p:nvPr/>
        </p:nvSpPr>
        <p:spPr bwMode="auto">
          <a:xfrm>
            <a:off x="2606675" y="4441825"/>
            <a:ext cx="46038" cy="46038"/>
          </a:xfrm>
          <a:prstGeom prst="rect">
            <a:avLst/>
          </a:prstGeom>
          <a:noFill/>
          <a:ln w="25400">
            <a:noFill/>
            <a:miter lim="800000"/>
            <a:headEnd/>
            <a:tailEnd/>
          </a:ln>
        </p:spPr>
        <p:txBody>
          <a:bodyPr wrap="none" lIns="0" tIns="0" rIns="0" bIns="0">
            <a:spAutoFit/>
          </a:bodyPr>
          <a:lstStyle/>
          <a:p>
            <a:r>
              <a:rPr kumimoji="1" lang="en-US" altLang="zh-CN" sz="300"/>
              <a:t>uV</a:t>
            </a:r>
            <a:endParaRPr kumimoji="1" lang="en-US" altLang="zh-CN" sz="2400">
              <a:latin typeface="Times New Roman" pitchFamily="18" charset="0"/>
            </a:endParaRPr>
          </a:p>
        </p:txBody>
      </p:sp>
      <p:sp>
        <p:nvSpPr>
          <p:cNvPr id="1302239" name="Line 735"/>
          <p:cNvSpPr>
            <a:spLocks noChangeShapeType="1"/>
          </p:cNvSpPr>
          <p:nvPr/>
        </p:nvSpPr>
        <p:spPr bwMode="auto">
          <a:xfrm flipH="1">
            <a:off x="2816225" y="4368800"/>
            <a:ext cx="33338" cy="1588"/>
          </a:xfrm>
          <a:prstGeom prst="line">
            <a:avLst/>
          </a:prstGeom>
          <a:noFill/>
          <a:ln w="25400">
            <a:solidFill>
              <a:srgbClr val="400040"/>
            </a:solidFill>
            <a:round/>
            <a:headEnd/>
            <a:tailEnd/>
          </a:ln>
        </p:spPr>
        <p:txBody>
          <a:bodyPr/>
          <a:lstStyle/>
          <a:p>
            <a:endParaRPr lang="zh-CN" altLang="en-US"/>
          </a:p>
        </p:txBody>
      </p:sp>
      <p:sp>
        <p:nvSpPr>
          <p:cNvPr id="1302240" name="Rectangle 736"/>
          <p:cNvSpPr>
            <a:spLocks noChangeArrowheads="1"/>
          </p:cNvSpPr>
          <p:nvPr/>
        </p:nvSpPr>
        <p:spPr bwMode="auto">
          <a:xfrm>
            <a:off x="2771775" y="4351338"/>
            <a:ext cx="52388" cy="46037"/>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2241" name="Line 737"/>
          <p:cNvSpPr>
            <a:spLocks noChangeShapeType="1"/>
          </p:cNvSpPr>
          <p:nvPr/>
        </p:nvSpPr>
        <p:spPr bwMode="auto">
          <a:xfrm flipH="1">
            <a:off x="2816225" y="4278313"/>
            <a:ext cx="33338" cy="1587"/>
          </a:xfrm>
          <a:prstGeom prst="line">
            <a:avLst/>
          </a:prstGeom>
          <a:noFill/>
          <a:ln w="25400">
            <a:solidFill>
              <a:srgbClr val="400040"/>
            </a:solidFill>
            <a:round/>
            <a:headEnd/>
            <a:tailEnd/>
          </a:ln>
        </p:spPr>
        <p:txBody>
          <a:bodyPr/>
          <a:lstStyle/>
          <a:p>
            <a:endParaRPr lang="zh-CN" altLang="en-US"/>
          </a:p>
        </p:txBody>
      </p:sp>
      <p:sp>
        <p:nvSpPr>
          <p:cNvPr id="1302242" name="Rectangle 738"/>
          <p:cNvSpPr>
            <a:spLocks noChangeArrowheads="1"/>
          </p:cNvSpPr>
          <p:nvPr/>
        </p:nvSpPr>
        <p:spPr bwMode="auto">
          <a:xfrm>
            <a:off x="2760663" y="4262438"/>
            <a:ext cx="65087" cy="46037"/>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2243" name="Line 739"/>
          <p:cNvSpPr>
            <a:spLocks noChangeShapeType="1"/>
          </p:cNvSpPr>
          <p:nvPr/>
        </p:nvSpPr>
        <p:spPr bwMode="auto">
          <a:xfrm flipH="1">
            <a:off x="2816225" y="4186238"/>
            <a:ext cx="33338" cy="1587"/>
          </a:xfrm>
          <a:prstGeom prst="line">
            <a:avLst/>
          </a:prstGeom>
          <a:noFill/>
          <a:ln w="25400">
            <a:solidFill>
              <a:srgbClr val="400040"/>
            </a:solidFill>
            <a:round/>
            <a:headEnd/>
            <a:tailEnd/>
          </a:ln>
        </p:spPr>
        <p:txBody>
          <a:bodyPr/>
          <a:lstStyle/>
          <a:p>
            <a:endParaRPr lang="zh-CN" altLang="en-US"/>
          </a:p>
        </p:txBody>
      </p:sp>
      <p:sp>
        <p:nvSpPr>
          <p:cNvPr id="1302244" name="Rectangle 740"/>
          <p:cNvSpPr>
            <a:spLocks noChangeArrowheads="1"/>
          </p:cNvSpPr>
          <p:nvPr/>
        </p:nvSpPr>
        <p:spPr bwMode="auto">
          <a:xfrm>
            <a:off x="2760663" y="4170363"/>
            <a:ext cx="65087" cy="46037"/>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2245" name="Line 741"/>
          <p:cNvSpPr>
            <a:spLocks noChangeShapeType="1"/>
          </p:cNvSpPr>
          <p:nvPr/>
        </p:nvSpPr>
        <p:spPr bwMode="auto">
          <a:xfrm flipH="1">
            <a:off x="2816225" y="4460875"/>
            <a:ext cx="33338" cy="1588"/>
          </a:xfrm>
          <a:prstGeom prst="line">
            <a:avLst/>
          </a:prstGeom>
          <a:noFill/>
          <a:ln w="25400">
            <a:solidFill>
              <a:srgbClr val="400040"/>
            </a:solidFill>
            <a:round/>
            <a:headEnd/>
            <a:tailEnd/>
          </a:ln>
        </p:spPr>
        <p:txBody>
          <a:bodyPr/>
          <a:lstStyle/>
          <a:p>
            <a:endParaRPr lang="zh-CN" altLang="en-US"/>
          </a:p>
        </p:txBody>
      </p:sp>
      <p:sp>
        <p:nvSpPr>
          <p:cNvPr id="1302246" name="Rectangle 742"/>
          <p:cNvSpPr>
            <a:spLocks noChangeArrowheads="1"/>
          </p:cNvSpPr>
          <p:nvPr/>
        </p:nvSpPr>
        <p:spPr bwMode="auto">
          <a:xfrm>
            <a:off x="2771775" y="4443413"/>
            <a:ext cx="52388" cy="46037"/>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2247" name="Line 743"/>
          <p:cNvSpPr>
            <a:spLocks noChangeShapeType="1"/>
          </p:cNvSpPr>
          <p:nvPr/>
        </p:nvSpPr>
        <p:spPr bwMode="auto">
          <a:xfrm flipH="1">
            <a:off x="2816225" y="4549775"/>
            <a:ext cx="33338" cy="1588"/>
          </a:xfrm>
          <a:prstGeom prst="line">
            <a:avLst/>
          </a:prstGeom>
          <a:noFill/>
          <a:ln w="25400">
            <a:solidFill>
              <a:srgbClr val="400040"/>
            </a:solidFill>
            <a:round/>
            <a:headEnd/>
            <a:tailEnd/>
          </a:ln>
        </p:spPr>
        <p:txBody>
          <a:bodyPr/>
          <a:lstStyle/>
          <a:p>
            <a:endParaRPr lang="zh-CN" altLang="en-US"/>
          </a:p>
        </p:txBody>
      </p:sp>
      <p:sp>
        <p:nvSpPr>
          <p:cNvPr id="1302248" name="Rectangle 744"/>
          <p:cNvSpPr>
            <a:spLocks noChangeArrowheads="1"/>
          </p:cNvSpPr>
          <p:nvPr/>
        </p:nvSpPr>
        <p:spPr bwMode="auto">
          <a:xfrm>
            <a:off x="2771775" y="4533900"/>
            <a:ext cx="52388" cy="46038"/>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2249" name="Line 745"/>
          <p:cNvSpPr>
            <a:spLocks noChangeShapeType="1"/>
          </p:cNvSpPr>
          <p:nvPr/>
        </p:nvSpPr>
        <p:spPr bwMode="auto">
          <a:xfrm flipH="1">
            <a:off x="2816225" y="4641850"/>
            <a:ext cx="33338" cy="1588"/>
          </a:xfrm>
          <a:prstGeom prst="line">
            <a:avLst/>
          </a:prstGeom>
          <a:noFill/>
          <a:ln w="25400">
            <a:solidFill>
              <a:srgbClr val="400040"/>
            </a:solidFill>
            <a:round/>
            <a:headEnd/>
            <a:tailEnd/>
          </a:ln>
        </p:spPr>
        <p:txBody>
          <a:bodyPr/>
          <a:lstStyle/>
          <a:p>
            <a:endParaRPr lang="zh-CN" altLang="en-US"/>
          </a:p>
        </p:txBody>
      </p:sp>
      <p:sp>
        <p:nvSpPr>
          <p:cNvPr id="1302250" name="Rectangle 746"/>
          <p:cNvSpPr>
            <a:spLocks noChangeArrowheads="1"/>
          </p:cNvSpPr>
          <p:nvPr/>
        </p:nvSpPr>
        <p:spPr bwMode="auto">
          <a:xfrm>
            <a:off x="2771775" y="4625975"/>
            <a:ext cx="52388" cy="46038"/>
          </a:xfrm>
          <a:prstGeom prst="rect">
            <a:avLst/>
          </a:prstGeom>
          <a:noFill/>
          <a:ln w="25400">
            <a:noFill/>
            <a:miter lim="800000"/>
            <a:headEnd/>
            <a:tailEnd/>
          </a:ln>
        </p:spPr>
        <p:txBody>
          <a:bodyPr wrap="none" lIns="0" tIns="0" rIns="0" bIns="0">
            <a:spAutoFit/>
          </a:bodyPr>
          <a:lstStyle/>
          <a:p>
            <a:r>
              <a:rPr kumimoji="1" lang="en-US" altLang="zh-CN" sz="300"/>
              <a:t>7.5</a:t>
            </a:r>
            <a:endParaRPr kumimoji="1" lang="en-US" altLang="zh-CN" sz="2400">
              <a:latin typeface="Times New Roman" pitchFamily="18" charset="0"/>
            </a:endParaRPr>
          </a:p>
        </p:txBody>
      </p:sp>
      <p:sp>
        <p:nvSpPr>
          <p:cNvPr id="1302251" name="Line 747"/>
          <p:cNvSpPr>
            <a:spLocks noChangeShapeType="1"/>
          </p:cNvSpPr>
          <p:nvPr/>
        </p:nvSpPr>
        <p:spPr bwMode="auto">
          <a:xfrm flipH="1">
            <a:off x="2816225" y="4732338"/>
            <a:ext cx="33338" cy="1587"/>
          </a:xfrm>
          <a:prstGeom prst="line">
            <a:avLst/>
          </a:prstGeom>
          <a:noFill/>
          <a:ln w="25400">
            <a:solidFill>
              <a:srgbClr val="400040"/>
            </a:solidFill>
            <a:round/>
            <a:headEnd/>
            <a:tailEnd/>
          </a:ln>
        </p:spPr>
        <p:txBody>
          <a:bodyPr/>
          <a:lstStyle/>
          <a:p>
            <a:endParaRPr lang="zh-CN" altLang="en-US"/>
          </a:p>
        </p:txBody>
      </p:sp>
      <p:sp>
        <p:nvSpPr>
          <p:cNvPr id="1302252" name="Rectangle 748"/>
          <p:cNvSpPr>
            <a:spLocks noChangeArrowheads="1"/>
          </p:cNvSpPr>
          <p:nvPr/>
        </p:nvSpPr>
        <p:spPr bwMode="auto">
          <a:xfrm>
            <a:off x="2755900" y="4716463"/>
            <a:ext cx="73025" cy="46037"/>
          </a:xfrm>
          <a:prstGeom prst="rect">
            <a:avLst/>
          </a:prstGeom>
          <a:noFill/>
          <a:ln w="25400">
            <a:noFill/>
            <a:miter lim="800000"/>
            <a:headEnd/>
            <a:tailEnd/>
          </a:ln>
        </p:spPr>
        <p:txBody>
          <a:bodyPr wrap="none" lIns="0" tIns="0" rIns="0" bIns="0">
            <a:spAutoFit/>
          </a:bodyPr>
          <a:lstStyle/>
          <a:p>
            <a:r>
              <a:rPr kumimoji="1" lang="en-US" altLang="zh-CN" sz="300"/>
              <a:t>10.0</a:t>
            </a:r>
            <a:endParaRPr kumimoji="1" lang="en-US" altLang="zh-CN" sz="2400">
              <a:latin typeface="Times New Roman" pitchFamily="18" charset="0"/>
            </a:endParaRPr>
          </a:p>
        </p:txBody>
      </p:sp>
      <p:sp>
        <p:nvSpPr>
          <p:cNvPr id="1302253" name="Freeform 749"/>
          <p:cNvSpPr>
            <a:spLocks/>
          </p:cNvSpPr>
          <p:nvPr/>
        </p:nvSpPr>
        <p:spPr bwMode="auto">
          <a:xfrm>
            <a:off x="2732088" y="4346575"/>
            <a:ext cx="1012825" cy="330200"/>
          </a:xfrm>
          <a:custGeom>
            <a:avLst/>
            <a:gdLst/>
            <a:ahLst/>
            <a:cxnLst>
              <a:cxn ang="0">
                <a:pos x="9" y="18"/>
              </a:cxn>
              <a:cxn ang="0">
                <a:pos x="19" y="18"/>
              </a:cxn>
              <a:cxn ang="0">
                <a:pos x="30" y="21"/>
              </a:cxn>
              <a:cxn ang="0">
                <a:pos x="40" y="22"/>
              </a:cxn>
              <a:cxn ang="0">
                <a:pos x="51" y="22"/>
              </a:cxn>
              <a:cxn ang="0">
                <a:pos x="61" y="22"/>
              </a:cxn>
              <a:cxn ang="0">
                <a:pos x="72" y="22"/>
              </a:cxn>
              <a:cxn ang="0">
                <a:pos x="82" y="23"/>
              </a:cxn>
              <a:cxn ang="0">
                <a:pos x="92" y="25"/>
              </a:cxn>
              <a:cxn ang="0">
                <a:pos x="103" y="28"/>
              </a:cxn>
              <a:cxn ang="0">
                <a:pos x="113" y="30"/>
              </a:cxn>
              <a:cxn ang="0">
                <a:pos x="124" y="28"/>
              </a:cxn>
              <a:cxn ang="0">
                <a:pos x="134" y="23"/>
              </a:cxn>
              <a:cxn ang="0">
                <a:pos x="145" y="30"/>
              </a:cxn>
              <a:cxn ang="0">
                <a:pos x="155" y="47"/>
              </a:cxn>
              <a:cxn ang="0">
                <a:pos x="165" y="61"/>
              </a:cxn>
              <a:cxn ang="0">
                <a:pos x="176" y="68"/>
              </a:cxn>
              <a:cxn ang="0">
                <a:pos x="186" y="77"/>
              </a:cxn>
              <a:cxn ang="0">
                <a:pos x="197" y="96"/>
              </a:cxn>
              <a:cxn ang="0">
                <a:pos x="207" y="113"/>
              </a:cxn>
              <a:cxn ang="0">
                <a:pos x="218" y="126"/>
              </a:cxn>
              <a:cxn ang="0">
                <a:pos x="228" y="141"/>
              </a:cxn>
              <a:cxn ang="0">
                <a:pos x="238" y="162"/>
              </a:cxn>
              <a:cxn ang="0">
                <a:pos x="249" y="179"/>
              </a:cxn>
              <a:cxn ang="0">
                <a:pos x="259" y="189"/>
              </a:cxn>
              <a:cxn ang="0">
                <a:pos x="270" y="197"/>
              </a:cxn>
              <a:cxn ang="0">
                <a:pos x="280" y="204"/>
              </a:cxn>
              <a:cxn ang="0">
                <a:pos x="291" y="207"/>
              </a:cxn>
              <a:cxn ang="0">
                <a:pos x="301" y="207"/>
              </a:cxn>
              <a:cxn ang="0">
                <a:pos x="311" y="199"/>
              </a:cxn>
              <a:cxn ang="0">
                <a:pos x="322" y="185"/>
              </a:cxn>
              <a:cxn ang="0">
                <a:pos x="332" y="171"/>
              </a:cxn>
              <a:cxn ang="0">
                <a:pos x="343" y="167"/>
              </a:cxn>
              <a:cxn ang="0">
                <a:pos x="353" y="168"/>
              </a:cxn>
              <a:cxn ang="0">
                <a:pos x="364" y="163"/>
              </a:cxn>
              <a:cxn ang="0">
                <a:pos x="374" y="147"/>
              </a:cxn>
              <a:cxn ang="0">
                <a:pos x="384" y="127"/>
              </a:cxn>
              <a:cxn ang="0">
                <a:pos x="395" y="115"/>
              </a:cxn>
              <a:cxn ang="0">
                <a:pos x="405" y="110"/>
              </a:cxn>
              <a:cxn ang="0">
                <a:pos x="416" y="108"/>
              </a:cxn>
              <a:cxn ang="0">
                <a:pos x="426" y="104"/>
              </a:cxn>
              <a:cxn ang="0">
                <a:pos x="437" y="103"/>
              </a:cxn>
              <a:cxn ang="0">
                <a:pos x="447" y="103"/>
              </a:cxn>
              <a:cxn ang="0">
                <a:pos x="457" y="97"/>
              </a:cxn>
              <a:cxn ang="0">
                <a:pos x="468" y="88"/>
              </a:cxn>
              <a:cxn ang="0">
                <a:pos x="478" y="84"/>
              </a:cxn>
              <a:cxn ang="0">
                <a:pos x="489" y="87"/>
              </a:cxn>
              <a:cxn ang="0">
                <a:pos x="499" y="84"/>
              </a:cxn>
              <a:cxn ang="0">
                <a:pos x="510" y="77"/>
              </a:cxn>
              <a:cxn ang="0">
                <a:pos x="520" y="71"/>
              </a:cxn>
              <a:cxn ang="0">
                <a:pos x="530" y="61"/>
              </a:cxn>
              <a:cxn ang="0">
                <a:pos x="541" y="52"/>
              </a:cxn>
              <a:cxn ang="0">
                <a:pos x="551" y="45"/>
              </a:cxn>
              <a:cxn ang="0">
                <a:pos x="562" y="39"/>
              </a:cxn>
              <a:cxn ang="0">
                <a:pos x="572" y="32"/>
              </a:cxn>
              <a:cxn ang="0">
                <a:pos x="583" y="28"/>
              </a:cxn>
              <a:cxn ang="0">
                <a:pos x="593" y="25"/>
              </a:cxn>
              <a:cxn ang="0">
                <a:pos x="603" y="18"/>
              </a:cxn>
              <a:cxn ang="0">
                <a:pos x="614" y="7"/>
              </a:cxn>
              <a:cxn ang="0">
                <a:pos x="624" y="1"/>
              </a:cxn>
              <a:cxn ang="0">
                <a:pos x="635" y="0"/>
              </a:cxn>
            </a:cxnLst>
            <a:rect l="0" t="0" r="r" b="b"/>
            <a:pathLst>
              <a:path w="638" h="208">
                <a:moveTo>
                  <a:pt x="0" y="16"/>
                </a:moveTo>
                <a:lnTo>
                  <a:pt x="1" y="17"/>
                </a:lnTo>
                <a:lnTo>
                  <a:pt x="2" y="17"/>
                </a:lnTo>
                <a:lnTo>
                  <a:pt x="3" y="17"/>
                </a:lnTo>
                <a:lnTo>
                  <a:pt x="4" y="17"/>
                </a:lnTo>
                <a:lnTo>
                  <a:pt x="6" y="18"/>
                </a:lnTo>
                <a:lnTo>
                  <a:pt x="7" y="18"/>
                </a:lnTo>
                <a:lnTo>
                  <a:pt x="8" y="18"/>
                </a:lnTo>
                <a:lnTo>
                  <a:pt x="9" y="18"/>
                </a:lnTo>
                <a:lnTo>
                  <a:pt x="10" y="18"/>
                </a:lnTo>
                <a:lnTo>
                  <a:pt x="11" y="18"/>
                </a:lnTo>
                <a:lnTo>
                  <a:pt x="12" y="18"/>
                </a:lnTo>
                <a:lnTo>
                  <a:pt x="14" y="18"/>
                </a:lnTo>
                <a:lnTo>
                  <a:pt x="15" y="18"/>
                </a:lnTo>
                <a:lnTo>
                  <a:pt x="16" y="18"/>
                </a:lnTo>
                <a:lnTo>
                  <a:pt x="17" y="18"/>
                </a:lnTo>
                <a:lnTo>
                  <a:pt x="18" y="18"/>
                </a:lnTo>
                <a:lnTo>
                  <a:pt x="19" y="18"/>
                </a:lnTo>
                <a:lnTo>
                  <a:pt x="21" y="18"/>
                </a:lnTo>
                <a:lnTo>
                  <a:pt x="22" y="18"/>
                </a:lnTo>
                <a:lnTo>
                  <a:pt x="23" y="18"/>
                </a:lnTo>
                <a:lnTo>
                  <a:pt x="24" y="18"/>
                </a:lnTo>
                <a:lnTo>
                  <a:pt x="25" y="18"/>
                </a:lnTo>
                <a:lnTo>
                  <a:pt x="26" y="20"/>
                </a:lnTo>
                <a:lnTo>
                  <a:pt x="28" y="20"/>
                </a:lnTo>
                <a:lnTo>
                  <a:pt x="29" y="20"/>
                </a:lnTo>
                <a:lnTo>
                  <a:pt x="30" y="21"/>
                </a:lnTo>
                <a:lnTo>
                  <a:pt x="31" y="21"/>
                </a:lnTo>
                <a:lnTo>
                  <a:pt x="32" y="21"/>
                </a:lnTo>
                <a:lnTo>
                  <a:pt x="33" y="21"/>
                </a:lnTo>
                <a:lnTo>
                  <a:pt x="35" y="22"/>
                </a:lnTo>
                <a:lnTo>
                  <a:pt x="36" y="22"/>
                </a:lnTo>
                <a:lnTo>
                  <a:pt x="37" y="22"/>
                </a:lnTo>
                <a:lnTo>
                  <a:pt x="38" y="22"/>
                </a:lnTo>
                <a:lnTo>
                  <a:pt x="39" y="22"/>
                </a:lnTo>
                <a:lnTo>
                  <a:pt x="40" y="22"/>
                </a:lnTo>
                <a:lnTo>
                  <a:pt x="41" y="22"/>
                </a:lnTo>
                <a:lnTo>
                  <a:pt x="43" y="22"/>
                </a:lnTo>
                <a:lnTo>
                  <a:pt x="44" y="22"/>
                </a:lnTo>
                <a:lnTo>
                  <a:pt x="45" y="22"/>
                </a:lnTo>
                <a:lnTo>
                  <a:pt x="46" y="22"/>
                </a:lnTo>
                <a:lnTo>
                  <a:pt x="47" y="22"/>
                </a:lnTo>
                <a:lnTo>
                  <a:pt x="48" y="22"/>
                </a:lnTo>
                <a:lnTo>
                  <a:pt x="50" y="22"/>
                </a:lnTo>
                <a:lnTo>
                  <a:pt x="51" y="22"/>
                </a:lnTo>
                <a:lnTo>
                  <a:pt x="52" y="22"/>
                </a:lnTo>
                <a:lnTo>
                  <a:pt x="53" y="22"/>
                </a:lnTo>
                <a:lnTo>
                  <a:pt x="54" y="22"/>
                </a:lnTo>
                <a:lnTo>
                  <a:pt x="55" y="22"/>
                </a:lnTo>
                <a:lnTo>
                  <a:pt x="57" y="22"/>
                </a:lnTo>
                <a:lnTo>
                  <a:pt x="58" y="22"/>
                </a:lnTo>
                <a:lnTo>
                  <a:pt x="59" y="22"/>
                </a:lnTo>
                <a:lnTo>
                  <a:pt x="60" y="22"/>
                </a:lnTo>
                <a:lnTo>
                  <a:pt x="61" y="22"/>
                </a:lnTo>
                <a:lnTo>
                  <a:pt x="62" y="22"/>
                </a:lnTo>
                <a:lnTo>
                  <a:pt x="63" y="22"/>
                </a:lnTo>
                <a:lnTo>
                  <a:pt x="65" y="22"/>
                </a:lnTo>
                <a:lnTo>
                  <a:pt x="66" y="22"/>
                </a:lnTo>
                <a:lnTo>
                  <a:pt x="67" y="22"/>
                </a:lnTo>
                <a:lnTo>
                  <a:pt x="68" y="22"/>
                </a:lnTo>
                <a:lnTo>
                  <a:pt x="69" y="22"/>
                </a:lnTo>
                <a:lnTo>
                  <a:pt x="70" y="22"/>
                </a:lnTo>
                <a:lnTo>
                  <a:pt x="72" y="22"/>
                </a:lnTo>
                <a:lnTo>
                  <a:pt x="73" y="22"/>
                </a:lnTo>
                <a:lnTo>
                  <a:pt x="74" y="22"/>
                </a:lnTo>
                <a:lnTo>
                  <a:pt x="75" y="22"/>
                </a:lnTo>
                <a:lnTo>
                  <a:pt x="76" y="22"/>
                </a:lnTo>
                <a:lnTo>
                  <a:pt x="77" y="22"/>
                </a:lnTo>
                <a:lnTo>
                  <a:pt x="79" y="22"/>
                </a:lnTo>
                <a:lnTo>
                  <a:pt x="80" y="22"/>
                </a:lnTo>
                <a:lnTo>
                  <a:pt x="81" y="23"/>
                </a:lnTo>
                <a:lnTo>
                  <a:pt x="82" y="23"/>
                </a:lnTo>
                <a:lnTo>
                  <a:pt x="83" y="23"/>
                </a:lnTo>
                <a:lnTo>
                  <a:pt x="84" y="23"/>
                </a:lnTo>
                <a:lnTo>
                  <a:pt x="85" y="23"/>
                </a:lnTo>
                <a:lnTo>
                  <a:pt x="87" y="24"/>
                </a:lnTo>
                <a:lnTo>
                  <a:pt x="88" y="24"/>
                </a:lnTo>
                <a:lnTo>
                  <a:pt x="89" y="24"/>
                </a:lnTo>
                <a:lnTo>
                  <a:pt x="90" y="24"/>
                </a:lnTo>
                <a:lnTo>
                  <a:pt x="91" y="24"/>
                </a:lnTo>
                <a:lnTo>
                  <a:pt x="92" y="25"/>
                </a:lnTo>
                <a:lnTo>
                  <a:pt x="94" y="25"/>
                </a:lnTo>
                <a:lnTo>
                  <a:pt x="95" y="25"/>
                </a:lnTo>
                <a:lnTo>
                  <a:pt x="96" y="25"/>
                </a:lnTo>
                <a:lnTo>
                  <a:pt x="97" y="25"/>
                </a:lnTo>
                <a:lnTo>
                  <a:pt x="98" y="26"/>
                </a:lnTo>
                <a:lnTo>
                  <a:pt x="99" y="26"/>
                </a:lnTo>
                <a:lnTo>
                  <a:pt x="101" y="26"/>
                </a:lnTo>
                <a:lnTo>
                  <a:pt x="102" y="26"/>
                </a:lnTo>
                <a:lnTo>
                  <a:pt x="103" y="28"/>
                </a:lnTo>
                <a:lnTo>
                  <a:pt x="104" y="28"/>
                </a:lnTo>
                <a:lnTo>
                  <a:pt x="105" y="28"/>
                </a:lnTo>
                <a:lnTo>
                  <a:pt x="106" y="29"/>
                </a:lnTo>
                <a:lnTo>
                  <a:pt x="108" y="29"/>
                </a:lnTo>
                <a:lnTo>
                  <a:pt x="109" y="29"/>
                </a:lnTo>
                <a:lnTo>
                  <a:pt x="110" y="30"/>
                </a:lnTo>
                <a:lnTo>
                  <a:pt x="111" y="30"/>
                </a:lnTo>
                <a:lnTo>
                  <a:pt x="112" y="30"/>
                </a:lnTo>
                <a:lnTo>
                  <a:pt x="113" y="30"/>
                </a:lnTo>
                <a:lnTo>
                  <a:pt x="114" y="30"/>
                </a:lnTo>
                <a:lnTo>
                  <a:pt x="116" y="30"/>
                </a:lnTo>
                <a:lnTo>
                  <a:pt x="117" y="30"/>
                </a:lnTo>
                <a:lnTo>
                  <a:pt x="118" y="30"/>
                </a:lnTo>
                <a:lnTo>
                  <a:pt x="119" y="30"/>
                </a:lnTo>
                <a:lnTo>
                  <a:pt x="120" y="29"/>
                </a:lnTo>
                <a:lnTo>
                  <a:pt x="121" y="29"/>
                </a:lnTo>
                <a:lnTo>
                  <a:pt x="123" y="28"/>
                </a:lnTo>
                <a:lnTo>
                  <a:pt x="124" y="28"/>
                </a:lnTo>
                <a:lnTo>
                  <a:pt x="125" y="26"/>
                </a:lnTo>
                <a:lnTo>
                  <a:pt x="126" y="26"/>
                </a:lnTo>
                <a:lnTo>
                  <a:pt x="127" y="25"/>
                </a:lnTo>
                <a:lnTo>
                  <a:pt x="128" y="25"/>
                </a:lnTo>
                <a:lnTo>
                  <a:pt x="130" y="24"/>
                </a:lnTo>
                <a:lnTo>
                  <a:pt x="131" y="24"/>
                </a:lnTo>
                <a:lnTo>
                  <a:pt x="132" y="23"/>
                </a:lnTo>
                <a:lnTo>
                  <a:pt x="133" y="23"/>
                </a:lnTo>
                <a:lnTo>
                  <a:pt x="134" y="23"/>
                </a:lnTo>
                <a:lnTo>
                  <a:pt x="135" y="23"/>
                </a:lnTo>
                <a:lnTo>
                  <a:pt x="136" y="23"/>
                </a:lnTo>
                <a:lnTo>
                  <a:pt x="138" y="23"/>
                </a:lnTo>
                <a:lnTo>
                  <a:pt x="139" y="24"/>
                </a:lnTo>
                <a:lnTo>
                  <a:pt x="140" y="24"/>
                </a:lnTo>
                <a:lnTo>
                  <a:pt x="141" y="25"/>
                </a:lnTo>
                <a:lnTo>
                  <a:pt x="142" y="26"/>
                </a:lnTo>
                <a:lnTo>
                  <a:pt x="143" y="28"/>
                </a:lnTo>
                <a:lnTo>
                  <a:pt x="145" y="30"/>
                </a:lnTo>
                <a:lnTo>
                  <a:pt x="146" y="31"/>
                </a:lnTo>
                <a:lnTo>
                  <a:pt x="147" y="33"/>
                </a:lnTo>
                <a:lnTo>
                  <a:pt x="148" y="35"/>
                </a:lnTo>
                <a:lnTo>
                  <a:pt x="149" y="37"/>
                </a:lnTo>
                <a:lnTo>
                  <a:pt x="150" y="39"/>
                </a:lnTo>
                <a:lnTo>
                  <a:pt x="152" y="42"/>
                </a:lnTo>
                <a:lnTo>
                  <a:pt x="153" y="44"/>
                </a:lnTo>
                <a:lnTo>
                  <a:pt x="154" y="45"/>
                </a:lnTo>
                <a:lnTo>
                  <a:pt x="155" y="47"/>
                </a:lnTo>
                <a:lnTo>
                  <a:pt x="156" y="50"/>
                </a:lnTo>
                <a:lnTo>
                  <a:pt x="157" y="51"/>
                </a:lnTo>
                <a:lnTo>
                  <a:pt x="159" y="53"/>
                </a:lnTo>
                <a:lnTo>
                  <a:pt x="160" y="55"/>
                </a:lnTo>
                <a:lnTo>
                  <a:pt x="161" y="57"/>
                </a:lnTo>
                <a:lnTo>
                  <a:pt x="162" y="58"/>
                </a:lnTo>
                <a:lnTo>
                  <a:pt x="163" y="59"/>
                </a:lnTo>
                <a:lnTo>
                  <a:pt x="164" y="60"/>
                </a:lnTo>
                <a:lnTo>
                  <a:pt x="165" y="61"/>
                </a:lnTo>
                <a:lnTo>
                  <a:pt x="167" y="62"/>
                </a:lnTo>
                <a:lnTo>
                  <a:pt x="168" y="64"/>
                </a:lnTo>
                <a:lnTo>
                  <a:pt x="169" y="65"/>
                </a:lnTo>
                <a:lnTo>
                  <a:pt x="170" y="65"/>
                </a:lnTo>
                <a:lnTo>
                  <a:pt x="171" y="66"/>
                </a:lnTo>
                <a:lnTo>
                  <a:pt x="172" y="67"/>
                </a:lnTo>
                <a:lnTo>
                  <a:pt x="174" y="67"/>
                </a:lnTo>
                <a:lnTo>
                  <a:pt x="175" y="68"/>
                </a:lnTo>
                <a:lnTo>
                  <a:pt x="176" y="68"/>
                </a:lnTo>
                <a:lnTo>
                  <a:pt x="177" y="69"/>
                </a:lnTo>
                <a:lnTo>
                  <a:pt x="178" y="69"/>
                </a:lnTo>
                <a:lnTo>
                  <a:pt x="179" y="71"/>
                </a:lnTo>
                <a:lnTo>
                  <a:pt x="181" y="71"/>
                </a:lnTo>
                <a:lnTo>
                  <a:pt x="182" y="72"/>
                </a:lnTo>
                <a:lnTo>
                  <a:pt x="183" y="73"/>
                </a:lnTo>
                <a:lnTo>
                  <a:pt x="184" y="74"/>
                </a:lnTo>
                <a:lnTo>
                  <a:pt x="185" y="75"/>
                </a:lnTo>
                <a:lnTo>
                  <a:pt x="186" y="77"/>
                </a:lnTo>
                <a:lnTo>
                  <a:pt x="187" y="79"/>
                </a:lnTo>
                <a:lnTo>
                  <a:pt x="189" y="81"/>
                </a:lnTo>
                <a:lnTo>
                  <a:pt x="190" y="83"/>
                </a:lnTo>
                <a:lnTo>
                  <a:pt x="191" y="84"/>
                </a:lnTo>
                <a:lnTo>
                  <a:pt x="192" y="87"/>
                </a:lnTo>
                <a:lnTo>
                  <a:pt x="193" y="89"/>
                </a:lnTo>
                <a:lnTo>
                  <a:pt x="194" y="91"/>
                </a:lnTo>
                <a:lnTo>
                  <a:pt x="196" y="94"/>
                </a:lnTo>
                <a:lnTo>
                  <a:pt x="197" y="96"/>
                </a:lnTo>
                <a:lnTo>
                  <a:pt x="198" y="98"/>
                </a:lnTo>
                <a:lnTo>
                  <a:pt x="199" y="101"/>
                </a:lnTo>
                <a:lnTo>
                  <a:pt x="200" y="103"/>
                </a:lnTo>
                <a:lnTo>
                  <a:pt x="201" y="105"/>
                </a:lnTo>
                <a:lnTo>
                  <a:pt x="203" y="106"/>
                </a:lnTo>
                <a:lnTo>
                  <a:pt x="204" y="109"/>
                </a:lnTo>
                <a:lnTo>
                  <a:pt x="205" y="111"/>
                </a:lnTo>
                <a:lnTo>
                  <a:pt x="206" y="112"/>
                </a:lnTo>
                <a:lnTo>
                  <a:pt x="207" y="113"/>
                </a:lnTo>
                <a:lnTo>
                  <a:pt x="208" y="116"/>
                </a:lnTo>
                <a:lnTo>
                  <a:pt x="209" y="117"/>
                </a:lnTo>
                <a:lnTo>
                  <a:pt x="211" y="118"/>
                </a:lnTo>
                <a:lnTo>
                  <a:pt x="212" y="119"/>
                </a:lnTo>
                <a:lnTo>
                  <a:pt x="213" y="120"/>
                </a:lnTo>
                <a:lnTo>
                  <a:pt x="214" y="121"/>
                </a:lnTo>
                <a:lnTo>
                  <a:pt x="215" y="124"/>
                </a:lnTo>
                <a:lnTo>
                  <a:pt x="216" y="125"/>
                </a:lnTo>
                <a:lnTo>
                  <a:pt x="218" y="126"/>
                </a:lnTo>
                <a:lnTo>
                  <a:pt x="219" y="127"/>
                </a:lnTo>
                <a:lnTo>
                  <a:pt x="220" y="128"/>
                </a:lnTo>
                <a:lnTo>
                  <a:pt x="221" y="130"/>
                </a:lnTo>
                <a:lnTo>
                  <a:pt x="222" y="132"/>
                </a:lnTo>
                <a:lnTo>
                  <a:pt x="223" y="133"/>
                </a:lnTo>
                <a:lnTo>
                  <a:pt x="225" y="135"/>
                </a:lnTo>
                <a:lnTo>
                  <a:pt x="226" y="137"/>
                </a:lnTo>
                <a:lnTo>
                  <a:pt x="227" y="139"/>
                </a:lnTo>
                <a:lnTo>
                  <a:pt x="228" y="141"/>
                </a:lnTo>
                <a:lnTo>
                  <a:pt x="229" y="144"/>
                </a:lnTo>
                <a:lnTo>
                  <a:pt x="230" y="146"/>
                </a:lnTo>
                <a:lnTo>
                  <a:pt x="232" y="148"/>
                </a:lnTo>
                <a:lnTo>
                  <a:pt x="233" y="150"/>
                </a:lnTo>
                <a:lnTo>
                  <a:pt x="234" y="153"/>
                </a:lnTo>
                <a:lnTo>
                  <a:pt x="235" y="155"/>
                </a:lnTo>
                <a:lnTo>
                  <a:pt x="236" y="157"/>
                </a:lnTo>
                <a:lnTo>
                  <a:pt x="237" y="160"/>
                </a:lnTo>
                <a:lnTo>
                  <a:pt x="238" y="162"/>
                </a:lnTo>
                <a:lnTo>
                  <a:pt x="240" y="164"/>
                </a:lnTo>
                <a:lnTo>
                  <a:pt x="241" y="167"/>
                </a:lnTo>
                <a:lnTo>
                  <a:pt x="242" y="168"/>
                </a:lnTo>
                <a:lnTo>
                  <a:pt x="243" y="170"/>
                </a:lnTo>
                <a:lnTo>
                  <a:pt x="244" y="172"/>
                </a:lnTo>
                <a:lnTo>
                  <a:pt x="245" y="174"/>
                </a:lnTo>
                <a:lnTo>
                  <a:pt x="247" y="176"/>
                </a:lnTo>
                <a:lnTo>
                  <a:pt x="248" y="177"/>
                </a:lnTo>
                <a:lnTo>
                  <a:pt x="249" y="179"/>
                </a:lnTo>
                <a:lnTo>
                  <a:pt x="250" y="181"/>
                </a:lnTo>
                <a:lnTo>
                  <a:pt x="251" y="182"/>
                </a:lnTo>
                <a:lnTo>
                  <a:pt x="252" y="183"/>
                </a:lnTo>
                <a:lnTo>
                  <a:pt x="254" y="184"/>
                </a:lnTo>
                <a:lnTo>
                  <a:pt x="255" y="185"/>
                </a:lnTo>
                <a:lnTo>
                  <a:pt x="256" y="186"/>
                </a:lnTo>
                <a:lnTo>
                  <a:pt x="257" y="188"/>
                </a:lnTo>
                <a:lnTo>
                  <a:pt x="258" y="189"/>
                </a:lnTo>
                <a:lnTo>
                  <a:pt x="259" y="189"/>
                </a:lnTo>
                <a:lnTo>
                  <a:pt x="260" y="190"/>
                </a:lnTo>
                <a:lnTo>
                  <a:pt x="262" y="191"/>
                </a:lnTo>
                <a:lnTo>
                  <a:pt x="263" y="192"/>
                </a:lnTo>
                <a:lnTo>
                  <a:pt x="264" y="193"/>
                </a:lnTo>
                <a:lnTo>
                  <a:pt x="265" y="194"/>
                </a:lnTo>
                <a:lnTo>
                  <a:pt x="266" y="194"/>
                </a:lnTo>
                <a:lnTo>
                  <a:pt x="267" y="196"/>
                </a:lnTo>
                <a:lnTo>
                  <a:pt x="269" y="197"/>
                </a:lnTo>
                <a:lnTo>
                  <a:pt x="270" y="197"/>
                </a:lnTo>
                <a:lnTo>
                  <a:pt x="271" y="198"/>
                </a:lnTo>
                <a:lnTo>
                  <a:pt x="272" y="199"/>
                </a:lnTo>
                <a:lnTo>
                  <a:pt x="273" y="199"/>
                </a:lnTo>
                <a:lnTo>
                  <a:pt x="274" y="200"/>
                </a:lnTo>
                <a:lnTo>
                  <a:pt x="276" y="201"/>
                </a:lnTo>
                <a:lnTo>
                  <a:pt x="277" y="201"/>
                </a:lnTo>
                <a:lnTo>
                  <a:pt x="278" y="203"/>
                </a:lnTo>
                <a:lnTo>
                  <a:pt x="279" y="203"/>
                </a:lnTo>
                <a:lnTo>
                  <a:pt x="280" y="204"/>
                </a:lnTo>
                <a:lnTo>
                  <a:pt x="281" y="204"/>
                </a:lnTo>
                <a:lnTo>
                  <a:pt x="282" y="205"/>
                </a:lnTo>
                <a:lnTo>
                  <a:pt x="284" y="205"/>
                </a:lnTo>
                <a:lnTo>
                  <a:pt x="285" y="206"/>
                </a:lnTo>
                <a:lnTo>
                  <a:pt x="286" y="206"/>
                </a:lnTo>
                <a:lnTo>
                  <a:pt x="287" y="206"/>
                </a:lnTo>
                <a:lnTo>
                  <a:pt x="288" y="207"/>
                </a:lnTo>
                <a:lnTo>
                  <a:pt x="289" y="207"/>
                </a:lnTo>
                <a:lnTo>
                  <a:pt x="291" y="207"/>
                </a:lnTo>
                <a:lnTo>
                  <a:pt x="292" y="208"/>
                </a:lnTo>
                <a:lnTo>
                  <a:pt x="293" y="208"/>
                </a:lnTo>
                <a:lnTo>
                  <a:pt x="294" y="208"/>
                </a:lnTo>
                <a:lnTo>
                  <a:pt x="295" y="208"/>
                </a:lnTo>
                <a:lnTo>
                  <a:pt x="296" y="208"/>
                </a:lnTo>
                <a:lnTo>
                  <a:pt x="298" y="208"/>
                </a:lnTo>
                <a:lnTo>
                  <a:pt x="299" y="208"/>
                </a:lnTo>
                <a:lnTo>
                  <a:pt x="300" y="208"/>
                </a:lnTo>
                <a:lnTo>
                  <a:pt x="301" y="207"/>
                </a:lnTo>
                <a:lnTo>
                  <a:pt x="302" y="207"/>
                </a:lnTo>
                <a:lnTo>
                  <a:pt x="303" y="206"/>
                </a:lnTo>
                <a:lnTo>
                  <a:pt x="305" y="206"/>
                </a:lnTo>
                <a:lnTo>
                  <a:pt x="306" y="205"/>
                </a:lnTo>
                <a:lnTo>
                  <a:pt x="307" y="204"/>
                </a:lnTo>
                <a:lnTo>
                  <a:pt x="308" y="203"/>
                </a:lnTo>
                <a:lnTo>
                  <a:pt x="309" y="201"/>
                </a:lnTo>
                <a:lnTo>
                  <a:pt x="310" y="200"/>
                </a:lnTo>
                <a:lnTo>
                  <a:pt x="311" y="199"/>
                </a:lnTo>
                <a:lnTo>
                  <a:pt x="313" y="198"/>
                </a:lnTo>
                <a:lnTo>
                  <a:pt x="314" y="197"/>
                </a:lnTo>
                <a:lnTo>
                  <a:pt x="315" y="196"/>
                </a:lnTo>
                <a:lnTo>
                  <a:pt x="316" y="193"/>
                </a:lnTo>
                <a:lnTo>
                  <a:pt x="317" y="192"/>
                </a:lnTo>
                <a:lnTo>
                  <a:pt x="318" y="191"/>
                </a:lnTo>
                <a:lnTo>
                  <a:pt x="320" y="189"/>
                </a:lnTo>
                <a:lnTo>
                  <a:pt x="321" y="188"/>
                </a:lnTo>
                <a:lnTo>
                  <a:pt x="322" y="185"/>
                </a:lnTo>
                <a:lnTo>
                  <a:pt x="323" y="184"/>
                </a:lnTo>
                <a:lnTo>
                  <a:pt x="324" y="183"/>
                </a:lnTo>
                <a:lnTo>
                  <a:pt x="325" y="181"/>
                </a:lnTo>
                <a:lnTo>
                  <a:pt x="327" y="179"/>
                </a:lnTo>
                <a:lnTo>
                  <a:pt x="328" y="177"/>
                </a:lnTo>
                <a:lnTo>
                  <a:pt x="329" y="176"/>
                </a:lnTo>
                <a:lnTo>
                  <a:pt x="330" y="175"/>
                </a:lnTo>
                <a:lnTo>
                  <a:pt x="331" y="174"/>
                </a:lnTo>
                <a:lnTo>
                  <a:pt x="332" y="171"/>
                </a:lnTo>
                <a:lnTo>
                  <a:pt x="333" y="170"/>
                </a:lnTo>
                <a:lnTo>
                  <a:pt x="335" y="170"/>
                </a:lnTo>
                <a:lnTo>
                  <a:pt x="336" y="169"/>
                </a:lnTo>
                <a:lnTo>
                  <a:pt x="337" y="168"/>
                </a:lnTo>
                <a:lnTo>
                  <a:pt x="338" y="168"/>
                </a:lnTo>
                <a:lnTo>
                  <a:pt x="339" y="167"/>
                </a:lnTo>
                <a:lnTo>
                  <a:pt x="340" y="167"/>
                </a:lnTo>
                <a:lnTo>
                  <a:pt x="342" y="167"/>
                </a:lnTo>
                <a:lnTo>
                  <a:pt x="343" y="167"/>
                </a:lnTo>
                <a:lnTo>
                  <a:pt x="344" y="167"/>
                </a:lnTo>
                <a:lnTo>
                  <a:pt x="345" y="167"/>
                </a:lnTo>
                <a:lnTo>
                  <a:pt x="346" y="167"/>
                </a:lnTo>
                <a:lnTo>
                  <a:pt x="347" y="168"/>
                </a:lnTo>
                <a:lnTo>
                  <a:pt x="349" y="168"/>
                </a:lnTo>
                <a:lnTo>
                  <a:pt x="350" y="168"/>
                </a:lnTo>
                <a:lnTo>
                  <a:pt x="351" y="168"/>
                </a:lnTo>
                <a:lnTo>
                  <a:pt x="352" y="168"/>
                </a:lnTo>
                <a:lnTo>
                  <a:pt x="353" y="168"/>
                </a:lnTo>
                <a:lnTo>
                  <a:pt x="354" y="168"/>
                </a:lnTo>
                <a:lnTo>
                  <a:pt x="356" y="168"/>
                </a:lnTo>
                <a:lnTo>
                  <a:pt x="357" y="168"/>
                </a:lnTo>
                <a:lnTo>
                  <a:pt x="358" y="167"/>
                </a:lnTo>
                <a:lnTo>
                  <a:pt x="359" y="167"/>
                </a:lnTo>
                <a:lnTo>
                  <a:pt x="360" y="166"/>
                </a:lnTo>
                <a:lnTo>
                  <a:pt x="361" y="166"/>
                </a:lnTo>
                <a:lnTo>
                  <a:pt x="362" y="164"/>
                </a:lnTo>
                <a:lnTo>
                  <a:pt x="364" y="163"/>
                </a:lnTo>
                <a:lnTo>
                  <a:pt x="365" y="162"/>
                </a:lnTo>
                <a:lnTo>
                  <a:pt x="366" y="160"/>
                </a:lnTo>
                <a:lnTo>
                  <a:pt x="367" y="159"/>
                </a:lnTo>
                <a:lnTo>
                  <a:pt x="368" y="157"/>
                </a:lnTo>
                <a:lnTo>
                  <a:pt x="369" y="155"/>
                </a:lnTo>
                <a:lnTo>
                  <a:pt x="371" y="154"/>
                </a:lnTo>
                <a:lnTo>
                  <a:pt x="372" y="152"/>
                </a:lnTo>
                <a:lnTo>
                  <a:pt x="373" y="149"/>
                </a:lnTo>
                <a:lnTo>
                  <a:pt x="374" y="147"/>
                </a:lnTo>
                <a:lnTo>
                  <a:pt x="375" y="145"/>
                </a:lnTo>
                <a:lnTo>
                  <a:pt x="376" y="142"/>
                </a:lnTo>
                <a:lnTo>
                  <a:pt x="378" y="140"/>
                </a:lnTo>
                <a:lnTo>
                  <a:pt x="379" y="138"/>
                </a:lnTo>
                <a:lnTo>
                  <a:pt x="380" y="135"/>
                </a:lnTo>
                <a:lnTo>
                  <a:pt x="381" y="133"/>
                </a:lnTo>
                <a:lnTo>
                  <a:pt x="382" y="131"/>
                </a:lnTo>
                <a:lnTo>
                  <a:pt x="383" y="128"/>
                </a:lnTo>
                <a:lnTo>
                  <a:pt x="384" y="127"/>
                </a:lnTo>
                <a:lnTo>
                  <a:pt x="386" y="125"/>
                </a:lnTo>
                <a:lnTo>
                  <a:pt x="387" y="123"/>
                </a:lnTo>
                <a:lnTo>
                  <a:pt x="388" y="121"/>
                </a:lnTo>
                <a:lnTo>
                  <a:pt x="389" y="120"/>
                </a:lnTo>
                <a:lnTo>
                  <a:pt x="390" y="119"/>
                </a:lnTo>
                <a:lnTo>
                  <a:pt x="391" y="117"/>
                </a:lnTo>
                <a:lnTo>
                  <a:pt x="393" y="116"/>
                </a:lnTo>
                <a:lnTo>
                  <a:pt x="394" y="116"/>
                </a:lnTo>
                <a:lnTo>
                  <a:pt x="395" y="115"/>
                </a:lnTo>
                <a:lnTo>
                  <a:pt x="396" y="113"/>
                </a:lnTo>
                <a:lnTo>
                  <a:pt x="397" y="113"/>
                </a:lnTo>
                <a:lnTo>
                  <a:pt x="398" y="112"/>
                </a:lnTo>
                <a:lnTo>
                  <a:pt x="400" y="112"/>
                </a:lnTo>
                <a:lnTo>
                  <a:pt x="401" y="111"/>
                </a:lnTo>
                <a:lnTo>
                  <a:pt x="402" y="111"/>
                </a:lnTo>
                <a:lnTo>
                  <a:pt x="403" y="111"/>
                </a:lnTo>
                <a:lnTo>
                  <a:pt x="404" y="111"/>
                </a:lnTo>
                <a:lnTo>
                  <a:pt x="405" y="110"/>
                </a:lnTo>
                <a:lnTo>
                  <a:pt x="406" y="110"/>
                </a:lnTo>
                <a:lnTo>
                  <a:pt x="408" y="110"/>
                </a:lnTo>
                <a:lnTo>
                  <a:pt x="409" y="110"/>
                </a:lnTo>
                <a:lnTo>
                  <a:pt x="410" y="110"/>
                </a:lnTo>
                <a:lnTo>
                  <a:pt x="411" y="110"/>
                </a:lnTo>
                <a:lnTo>
                  <a:pt x="412" y="109"/>
                </a:lnTo>
                <a:lnTo>
                  <a:pt x="413" y="109"/>
                </a:lnTo>
                <a:lnTo>
                  <a:pt x="415" y="109"/>
                </a:lnTo>
                <a:lnTo>
                  <a:pt x="416" y="108"/>
                </a:lnTo>
                <a:lnTo>
                  <a:pt x="417" y="108"/>
                </a:lnTo>
                <a:lnTo>
                  <a:pt x="418" y="106"/>
                </a:lnTo>
                <a:lnTo>
                  <a:pt x="419" y="106"/>
                </a:lnTo>
                <a:lnTo>
                  <a:pt x="420" y="106"/>
                </a:lnTo>
                <a:lnTo>
                  <a:pt x="422" y="105"/>
                </a:lnTo>
                <a:lnTo>
                  <a:pt x="423" y="105"/>
                </a:lnTo>
                <a:lnTo>
                  <a:pt x="424" y="105"/>
                </a:lnTo>
                <a:lnTo>
                  <a:pt x="425" y="104"/>
                </a:lnTo>
                <a:lnTo>
                  <a:pt x="426" y="104"/>
                </a:lnTo>
                <a:lnTo>
                  <a:pt x="427" y="104"/>
                </a:lnTo>
                <a:lnTo>
                  <a:pt x="429" y="103"/>
                </a:lnTo>
                <a:lnTo>
                  <a:pt x="430" y="103"/>
                </a:lnTo>
                <a:lnTo>
                  <a:pt x="431" y="103"/>
                </a:lnTo>
                <a:lnTo>
                  <a:pt x="432" y="103"/>
                </a:lnTo>
                <a:lnTo>
                  <a:pt x="433" y="103"/>
                </a:lnTo>
                <a:lnTo>
                  <a:pt x="434" y="103"/>
                </a:lnTo>
                <a:lnTo>
                  <a:pt x="435" y="103"/>
                </a:lnTo>
                <a:lnTo>
                  <a:pt x="437" y="103"/>
                </a:lnTo>
                <a:lnTo>
                  <a:pt x="438" y="103"/>
                </a:lnTo>
                <a:lnTo>
                  <a:pt x="439" y="103"/>
                </a:lnTo>
                <a:lnTo>
                  <a:pt x="440" y="103"/>
                </a:lnTo>
                <a:lnTo>
                  <a:pt x="441" y="103"/>
                </a:lnTo>
                <a:lnTo>
                  <a:pt x="442" y="103"/>
                </a:lnTo>
                <a:lnTo>
                  <a:pt x="444" y="103"/>
                </a:lnTo>
                <a:lnTo>
                  <a:pt x="445" y="103"/>
                </a:lnTo>
                <a:lnTo>
                  <a:pt x="446" y="103"/>
                </a:lnTo>
                <a:lnTo>
                  <a:pt x="447" y="103"/>
                </a:lnTo>
                <a:lnTo>
                  <a:pt x="448" y="103"/>
                </a:lnTo>
                <a:lnTo>
                  <a:pt x="449" y="102"/>
                </a:lnTo>
                <a:lnTo>
                  <a:pt x="451" y="102"/>
                </a:lnTo>
                <a:lnTo>
                  <a:pt x="452" y="101"/>
                </a:lnTo>
                <a:lnTo>
                  <a:pt x="453" y="101"/>
                </a:lnTo>
                <a:lnTo>
                  <a:pt x="454" y="99"/>
                </a:lnTo>
                <a:lnTo>
                  <a:pt x="455" y="98"/>
                </a:lnTo>
                <a:lnTo>
                  <a:pt x="456" y="97"/>
                </a:lnTo>
                <a:lnTo>
                  <a:pt x="457" y="97"/>
                </a:lnTo>
                <a:lnTo>
                  <a:pt x="459" y="96"/>
                </a:lnTo>
                <a:lnTo>
                  <a:pt x="460" y="95"/>
                </a:lnTo>
                <a:lnTo>
                  <a:pt x="461" y="94"/>
                </a:lnTo>
                <a:lnTo>
                  <a:pt x="462" y="93"/>
                </a:lnTo>
                <a:lnTo>
                  <a:pt x="463" y="91"/>
                </a:lnTo>
                <a:lnTo>
                  <a:pt x="464" y="90"/>
                </a:lnTo>
                <a:lnTo>
                  <a:pt x="466" y="90"/>
                </a:lnTo>
                <a:lnTo>
                  <a:pt x="467" y="89"/>
                </a:lnTo>
                <a:lnTo>
                  <a:pt x="468" y="88"/>
                </a:lnTo>
                <a:lnTo>
                  <a:pt x="469" y="87"/>
                </a:lnTo>
                <a:lnTo>
                  <a:pt x="470" y="87"/>
                </a:lnTo>
                <a:lnTo>
                  <a:pt x="471" y="86"/>
                </a:lnTo>
                <a:lnTo>
                  <a:pt x="473" y="86"/>
                </a:lnTo>
                <a:lnTo>
                  <a:pt x="474" y="86"/>
                </a:lnTo>
                <a:lnTo>
                  <a:pt x="475" y="84"/>
                </a:lnTo>
                <a:lnTo>
                  <a:pt x="476" y="84"/>
                </a:lnTo>
                <a:lnTo>
                  <a:pt x="477" y="84"/>
                </a:lnTo>
                <a:lnTo>
                  <a:pt x="478" y="84"/>
                </a:lnTo>
                <a:lnTo>
                  <a:pt x="479" y="84"/>
                </a:lnTo>
                <a:lnTo>
                  <a:pt x="481" y="84"/>
                </a:lnTo>
                <a:lnTo>
                  <a:pt x="482" y="86"/>
                </a:lnTo>
                <a:lnTo>
                  <a:pt x="483" y="86"/>
                </a:lnTo>
                <a:lnTo>
                  <a:pt x="484" y="86"/>
                </a:lnTo>
                <a:lnTo>
                  <a:pt x="485" y="86"/>
                </a:lnTo>
                <a:lnTo>
                  <a:pt x="486" y="86"/>
                </a:lnTo>
                <a:lnTo>
                  <a:pt x="488" y="86"/>
                </a:lnTo>
                <a:lnTo>
                  <a:pt x="489" y="87"/>
                </a:lnTo>
                <a:lnTo>
                  <a:pt x="490" y="87"/>
                </a:lnTo>
                <a:lnTo>
                  <a:pt x="491" y="87"/>
                </a:lnTo>
                <a:lnTo>
                  <a:pt x="492" y="87"/>
                </a:lnTo>
                <a:lnTo>
                  <a:pt x="493" y="86"/>
                </a:lnTo>
                <a:lnTo>
                  <a:pt x="495" y="86"/>
                </a:lnTo>
                <a:lnTo>
                  <a:pt x="496" y="86"/>
                </a:lnTo>
                <a:lnTo>
                  <a:pt x="497" y="86"/>
                </a:lnTo>
                <a:lnTo>
                  <a:pt x="498" y="84"/>
                </a:lnTo>
                <a:lnTo>
                  <a:pt x="499" y="84"/>
                </a:lnTo>
                <a:lnTo>
                  <a:pt x="500" y="83"/>
                </a:lnTo>
                <a:lnTo>
                  <a:pt x="502" y="83"/>
                </a:lnTo>
                <a:lnTo>
                  <a:pt x="503" y="82"/>
                </a:lnTo>
                <a:lnTo>
                  <a:pt x="504" y="82"/>
                </a:lnTo>
                <a:lnTo>
                  <a:pt x="505" y="81"/>
                </a:lnTo>
                <a:lnTo>
                  <a:pt x="506" y="80"/>
                </a:lnTo>
                <a:lnTo>
                  <a:pt x="507" y="80"/>
                </a:lnTo>
                <a:lnTo>
                  <a:pt x="508" y="79"/>
                </a:lnTo>
                <a:lnTo>
                  <a:pt x="510" y="77"/>
                </a:lnTo>
                <a:lnTo>
                  <a:pt x="511" y="77"/>
                </a:lnTo>
                <a:lnTo>
                  <a:pt x="512" y="76"/>
                </a:lnTo>
                <a:lnTo>
                  <a:pt x="513" y="75"/>
                </a:lnTo>
                <a:lnTo>
                  <a:pt x="514" y="75"/>
                </a:lnTo>
                <a:lnTo>
                  <a:pt x="515" y="74"/>
                </a:lnTo>
                <a:lnTo>
                  <a:pt x="517" y="73"/>
                </a:lnTo>
                <a:lnTo>
                  <a:pt x="518" y="72"/>
                </a:lnTo>
                <a:lnTo>
                  <a:pt x="519" y="71"/>
                </a:lnTo>
                <a:lnTo>
                  <a:pt x="520" y="71"/>
                </a:lnTo>
                <a:lnTo>
                  <a:pt x="521" y="71"/>
                </a:lnTo>
                <a:lnTo>
                  <a:pt x="522" y="69"/>
                </a:lnTo>
                <a:lnTo>
                  <a:pt x="524" y="68"/>
                </a:lnTo>
                <a:lnTo>
                  <a:pt x="525" y="67"/>
                </a:lnTo>
                <a:lnTo>
                  <a:pt x="526" y="66"/>
                </a:lnTo>
                <a:lnTo>
                  <a:pt x="527" y="65"/>
                </a:lnTo>
                <a:lnTo>
                  <a:pt x="528" y="64"/>
                </a:lnTo>
                <a:lnTo>
                  <a:pt x="529" y="62"/>
                </a:lnTo>
                <a:lnTo>
                  <a:pt x="530" y="61"/>
                </a:lnTo>
                <a:lnTo>
                  <a:pt x="532" y="60"/>
                </a:lnTo>
                <a:lnTo>
                  <a:pt x="533" y="59"/>
                </a:lnTo>
                <a:lnTo>
                  <a:pt x="534" y="58"/>
                </a:lnTo>
                <a:lnTo>
                  <a:pt x="535" y="57"/>
                </a:lnTo>
                <a:lnTo>
                  <a:pt x="536" y="55"/>
                </a:lnTo>
                <a:lnTo>
                  <a:pt x="537" y="55"/>
                </a:lnTo>
                <a:lnTo>
                  <a:pt x="539" y="54"/>
                </a:lnTo>
                <a:lnTo>
                  <a:pt x="540" y="53"/>
                </a:lnTo>
                <a:lnTo>
                  <a:pt x="541" y="52"/>
                </a:lnTo>
                <a:lnTo>
                  <a:pt x="542" y="51"/>
                </a:lnTo>
                <a:lnTo>
                  <a:pt x="543" y="51"/>
                </a:lnTo>
                <a:lnTo>
                  <a:pt x="544" y="50"/>
                </a:lnTo>
                <a:lnTo>
                  <a:pt x="546" y="48"/>
                </a:lnTo>
                <a:lnTo>
                  <a:pt x="547" y="47"/>
                </a:lnTo>
                <a:lnTo>
                  <a:pt x="548" y="47"/>
                </a:lnTo>
                <a:lnTo>
                  <a:pt x="549" y="46"/>
                </a:lnTo>
                <a:lnTo>
                  <a:pt x="550" y="46"/>
                </a:lnTo>
                <a:lnTo>
                  <a:pt x="551" y="45"/>
                </a:lnTo>
                <a:lnTo>
                  <a:pt x="553" y="44"/>
                </a:lnTo>
                <a:lnTo>
                  <a:pt x="554" y="44"/>
                </a:lnTo>
                <a:lnTo>
                  <a:pt x="555" y="43"/>
                </a:lnTo>
                <a:lnTo>
                  <a:pt x="556" y="42"/>
                </a:lnTo>
                <a:lnTo>
                  <a:pt x="557" y="42"/>
                </a:lnTo>
                <a:lnTo>
                  <a:pt x="558" y="40"/>
                </a:lnTo>
                <a:lnTo>
                  <a:pt x="559" y="40"/>
                </a:lnTo>
                <a:lnTo>
                  <a:pt x="561" y="39"/>
                </a:lnTo>
                <a:lnTo>
                  <a:pt x="562" y="39"/>
                </a:lnTo>
                <a:lnTo>
                  <a:pt x="563" y="38"/>
                </a:lnTo>
                <a:lnTo>
                  <a:pt x="564" y="37"/>
                </a:lnTo>
                <a:lnTo>
                  <a:pt x="565" y="37"/>
                </a:lnTo>
                <a:lnTo>
                  <a:pt x="566" y="36"/>
                </a:lnTo>
                <a:lnTo>
                  <a:pt x="568" y="36"/>
                </a:lnTo>
                <a:lnTo>
                  <a:pt x="569" y="35"/>
                </a:lnTo>
                <a:lnTo>
                  <a:pt x="570" y="33"/>
                </a:lnTo>
                <a:lnTo>
                  <a:pt x="571" y="33"/>
                </a:lnTo>
                <a:lnTo>
                  <a:pt x="572" y="32"/>
                </a:lnTo>
                <a:lnTo>
                  <a:pt x="573" y="32"/>
                </a:lnTo>
                <a:lnTo>
                  <a:pt x="575" y="31"/>
                </a:lnTo>
                <a:lnTo>
                  <a:pt x="576" y="31"/>
                </a:lnTo>
                <a:lnTo>
                  <a:pt x="577" y="30"/>
                </a:lnTo>
                <a:lnTo>
                  <a:pt x="578" y="30"/>
                </a:lnTo>
                <a:lnTo>
                  <a:pt x="579" y="29"/>
                </a:lnTo>
                <a:lnTo>
                  <a:pt x="580" y="29"/>
                </a:lnTo>
                <a:lnTo>
                  <a:pt x="581" y="29"/>
                </a:lnTo>
                <a:lnTo>
                  <a:pt x="583" y="28"/>
                </a:lnTo>
                <a:lnTo>
                  <a:pt x="584" y="28"/>
                </a:lnTo>
                <a:lnTo>
                  <a:pt x="585" y="28"/>
                </a:lnTo>
                <a:lnTo>
                  <a:pt x="586" y="26"/>
                </a:lnTo>
                <a:lnTo>
                  <a:pt x="587" y="26"/>
                </a:lnTo>
                <a:lnTo>
                  <a:pt x="588" y="26"/>
                </a:lnTo>
                <a:lnTo>
                  <a:pt x="590" y="26"/>
                </a:lnTo>
                <a:lnTo>
                  <a:pt x="591" y="26"/>
                </a:lnTo>
                <a:lnTo>
                  <a:pt x="592" y="25"/>
                </a:lnTo>
                <a:lnTo>
                  <a:pt x="593" y="25"/>
                </a:lnTo>
                <a:lnTo>
                  <a:pt x="594" y="24"/>
                </a:lnTo>
                <a:lnTo>
                  <a:pt x="595" y="24"/>
                </a:lnTo>
                <a:lnTo>
                  <a:pt x="597" y="23"/>
                </a:lnTo>
                <a:lnTo>
                  <a:pt x="598" y="23"/>
                </a:lnTo>
                <a:lnTo>
                  <a:pt x="599" y="22"/>
                </a:lnTo>
                <a:lnTo>
                  <a:pt x="600" y="21"/>
                </a:lnTo>
                <a:lnTo>
                  <a:pt x="601" y="20"/>
                </a:lnTo>
                <a:lnTo>
                  <a:pt x="602" y="18"/>
                </a:lnTo>
                <a:lnTo>
                  <a:pt x="603" y="18"/>
                </a:lnTo>
                <a:lnTo>
                  <a:pt x="605" y="17"/>
                </a:lnTo>
                <a:lnTo>
                  <a:pt x="606" y="15"/>
                </a:lnTo>
                <a:lnTo>
                  <a:pt x="607" y="14"/>
                </a:lnTo>
                <a:lnTo>
                  <a:pt x="608" y="13"/>
                </a:lnTo>
                <a:lnTo>
                  <a:pt x="609" y="11"/>
                </a:lnTo>
                <a:lnTo>
                  <a:pt x="610" y="10"/>
                </a:lnTo>
                <a:lnTo>
                  <a:pt x="612" y="9"/>
                </a:lnTo>
                <a:lnTo>
                  <a:pt x="613" y="8"/>
                </a:lnTo>
                <a:lnTo>
                  <a:pt x="614" y="7"/>
                </a:lnTo>
                <a:lnTo>
                  <a:pt x="615" y="6"/>
                </a:lnTo>
                <a:lnTo>
                  <a:pt x="616" y="6"/>
                </a:lnTo>
                <a:lnTo>
                  <a:pt x="617" y="4"/>
                </a:lnTo>
                <a:lnTo>
                  <a:pt x="619" y="3"/>
                </a:lnTo>
                <a:lnTo>
                  <a:pt x="620" y="3"/>
                </a:lnTo>
                <a:lnTo>
                  <a:pt x="621" y="2"/>
                </a:lnTo>
                <a:lnTo>
                  <a:pt x="622" y="2"/>
                </a:lnTo>
                <a:lnTo>
                  <a:pt x="623" y="2"/>
                </a:lnTo>
                <a:lnTo>
                  <a:pt x="624" y="1"/>
                </a:lnTo>
                <a:lnTo>
                  <a:pt x="626" y="1"/>
                </a:lnTo>
                <a:lnTo>
                  <a:pt x="627" y="1"/>
                </a:lnTo>
                <a:lnTo>
                  <a:pt x="628" y="1"/>
                </a:lnTo>
                <a:lnTo>
                  <a:pt x="629" y="1"/>
                </a:lnTo>
                <a:lnTo>
                  <a:pt x="630" y="1"/>
                </a:lnTo>
                <a:lnTo>
                  <a:pt x="631" y="1"/>
                </a:lnTo>
                <a:lnTo>
                  <a:pt x="632" y="1"/>
                </a:lnTo>
                <a:lnTo>
                  <a:pt x="634" y="0"/>
                </a:lnTo>
                <a:lnTo>
                  <a:pt x="635" y="0"/>
                </a:lnTo>
                <a:lnTo>
                  <a:pt x="636" y="0"/>
                </a:lnTo>
                <a:lnTo>
                  <a:pt x="637" y="0"/>
                </a:lnTo>
                <a:lnTo>
                  <a:pt x="638" y="0"/>
                </a:lnTo>
              </a:path>
            </a:pathLst>
          </a:custGeom>
          <a:noFill/>
          <a:ln w="25400">
            <a:solidFill>
              <a:srgbClr val="FF0000"/>
            </a:solidFill>
            <a:prstDash val="solid"/>
            <a:round/>
            <a:headEnd/>
            <a:tailEnd/>
          </a:ln>
        </p:spPr>
        <p:txBody>
          <a:bodyPr/>
          <a:lstStyle/>
          <a:p>
            <a:endParaRPr lang="zh-CN" altLang="en-US"/>
          </a:p>
        </p:txBody>
      </p:sp>
      <p:sp>
        <p:nvSpPr>
          <p:cNvPr id="1302254" name="Freeform 750"/>
          <p:cNvSpPr>
            <a:spLocks/>
          </p:cNvSpPr>
          <p:nvPr/>
        </p:nvSpPr>
        <p:spPr bwMode="auto">
          <a:xfrm>
            <a:off x="2732088" y="4356100"/>
            <a:ext cx="1012825" cy="185738"/>
          </a:xfrm>
          <a:custGeom>
            <a:avLst/>
            <a:gdLst/>
            <a:ahLst/>
            <a:cxnLst>
              <a:cxn ang="0">
                <a:pos x="9" y="14"/>
              </a:cxn>
              <a:cxn ang="0">
                <a:pos x="19" y="11"/>
              </a:cxn>
              <a:cxn ang="0">
                <a:pos x="30" y="12"/>
              </a:cxn>
              <a:cxn ang="0">
                <a:pos x="40" y="18"/>
              </a:cxn>
              <a:cxn ang="0">
                <a:pos x="51" y="20"/>
              </a:cxn>
              <a:cxn ang="0">
                <a:pos x="61" y="18"/>
              </a:cxn>
              <a:cxn ang="0">
                <a:pos x="72" y="14"/>
              </a:cxn>
              <a:cxn ang="0">
                <a:pos x="82" y="8"/>
              </a:cxn>
              <a:cxn ang="0">
                <a:pos x="92" y="3"/>
              </a:cxn>
              <a:cxn ang="0">
                <a:pos x="103" y="7"/>
              </a:cxn>
              <a:cxn ang="0">
                <a:pos x="113" y="12"/>
              </a:cxn>
              <a:cxn ang="0">
                <a:pos x="124" y="9"/>
              </a:cxn>
              <a:cxn ang="0">
                <a:pos x="134" y="2"/>
              </a:cxn>
              <a:cxn ang="0">
                <a:pos x="145" y="1"/>
              </a:cxn>
              <a:cxn ang="0">
                <a:pos x="155" y="10"/>
              </a:cxn>
              <a:cxn ang="0">
                <a:pos x="165" y="22"/>
              </a:cxn>
              <a:cxn ang="0">
                <a:pos x="176" y="29"/>
              </a:cxn>
              <a:cxn ang="0">
                <a:pos x="186" y="41"/>
              </a:cxn>
              <a:cxn ang="0">
                <a:pos x="197" y="63"/>
              </a:cxn>
              <a:cxn ang="0">
                <a:pos x="207" y="83"/>
              </a:cxn>
              <a:cxn ang="0">
                <a:pos x="218" y="98"/>
              </a:cxn>
              <a:cxn ang="0">
                <a:pos x="228" y="107"/>
              </a:cxn>
              <a:cxn ang="0">
                <a:pos x="238" y="113"/>
              </a:cxn>
              <a:cxn ang="0">
                <a:pos x="249" y="117"/>
              </a:cxn>
              <a:cxn ang="0">
                <a:pos x="259" y="115"/>
              </a:cxn>
              <a:cxn ang="0">
                <a:pos x="270" y="109"/>
              </a:cxn>
              <a:cxn ang="0">
                <a:pos x="280" y="103"/>
              </a:cxn>
              <a:cxn ang="0">
                <a:pos x="291" y="98"/>
              </a:cxn>
              <a:cxn ang="0">
                <a:pos x="301" y="92"/>
              </a:cxn>
              <a:cxn ang="0">
                <a:pos x="311" y="84"/>
              </a:cxn>
              <a:cxn ang="0">
                <a:pos x="322" y="76"/>
              </a:cxn>
              <a:cxn ang="0">
                <a:pos x="332" y="71"/>
              </a:cxn>
              <a:cxn ang="0">
                <a:pos x="343" y="74"/>
              </a:cxn>
              <a:cxn ang="0">
                <a:pos x="353" y="81"/>
              </a:cxn>
              <a:cxn ang="0">
                <a:pos x="364" y="82"/>
              </a:cxn>
              <a:cxn ang="0">
                <a:pos x="374" y="78"/>
              </a:cxn>
              <a:cxn ang="0">
                <a:pos x="384" y="75"/>
              </a:cxn>
              <a:cxn ang="0">
                <a:pos x="395" y="71"/>
              </a:cxn>
              <a:cxn ang="0">
                <a:pos x="405" y="73"/>
              </a:cxn>
              <a:cxn ang="0">
                <a:pos x="416" y="78"/>
              </a:cxn>
              <a:cxn ang="0">
                <a:pos x="426" y="82"/>
              </a:cxn>
              <a:cxn ang="0">
                <a:pos x="437" y="85"/>
              </a:cxn>
              <a:cxn ang="0">
                <a:pos x="447" y="91"/>
              </a:cxn>
              <a:cxn ang="0">
                <a:pos x="457" y="95"/>
              </a:cxn>
              <a:cxn ang="0">
                <a:pos x="468" y="97"/>
              </a:cxn>
              <a:cxn ang="0">
                <a:pos x="478" y="93"/>
              </a:cxn>
              <a:cxn ang="0">
                <a:pos x="489" y="87"/>
              </a:cxn>
              <a:cxn ang="0">
                <a:pos x="499" y="85"/>
              </a:cxn>
              <a:cxn ang="0">
                <a:pos x="510" y="85"/>
              </a:cxn>
              <a:cxn ang="0">
                <a:pos x="520" y="84"/>
              </a:cxn>
              <a:cxn ang="0">
                <a:pos x="530" y="80"/>
              </a:cxn>
              <a:cxn ang="0">
                <a:pos x="541" y="75"/>
              </a:cxn>
              <a:cxn ang="0">
                <a:pos x="551" y="70"/>
              </a:cxn>
              <a:cxn ang="0">
                <a:pos x="562" y="62"/>
              </a:cxn>
              <a:cxn ang="0">
                <a:pos x="572" y="54"/>
              </a:cxn>
              <a:cxn ang="0">
                <a:pos x="583" y="45"/>
              </a:cxn>
              <a:cxn ang="0">
                <a:pos x="593" y="39"/>
              </a:cxn>
              <a:cxn ang="0">
                <a:pos x="603" y="37"/>
              </a:cxn>
              <a:cxn ang="0">
                <a:pos x="614" y="33"/>
              </a:cxn>
              <a:cxn ang="0">
                <a:pos x="624" y="29"/>
              </a:cxn>
              <a:cxn ang="0">
                <a:pos x="635" y="24"/>
              </a:cxn>
            </a:cxnLst>
            <a:rect l="0" t="0" r="r" b="b"/>
            <a:pathLst>
              <a:path w="638" h="117">
                <a:moveTo>
                  <a:pt x="0" y="15"/>
                </a:moveTo>
                <a:lnTo>
                  <a:pt x="1" y="15"/>
                </a:lnTo>
                <a:lnTo>
                  <a:pt x="2" y="15"/>
                </a:lnTo>
                <a:lnTo>
                  <a:pt x="3" y="15"/>
                </a:lnTo>
                <a:lnTo>
                  <a:pt x="4" y="14"/>
                </a:lnTo>
                <a:lnTo>
                  <a:pt x="6" y="14"/>
                </a:lnTo>
                <a:lnTo>
                  <a:pt x="7" y="14"/>
                </a:lnTo>
                <a:lnTo>
                  <a:pt x="8" y="14"/>
                </a:lnTo>
                <a:lnTo>
                  <a:pt x="9" y="14"/>
                </a:lnTo>
                <a:lnTo>
                  <a:pt x="10" y="14"/>
                </a:lnTo>
                <a:lnTo>
                  <a:pt x="11" y="14"/>
                </a:lnTo>
                <a:lnTo>
                  <a:pt x="12" y="12"/>
                </a:lnTo>
                <a:lnTo>
                  <a:pt x="14" y="12"/>
                </a:lnTo>
                <a:lnTo>
                  <a:pt x="15" y="12"/>
                </a:lnTo>
                <a:lnTo>
                  <a:pt x="16" y="12"/>
                </a:lnTo>
                <a:lnTo>
                  <a:pt x="17" y="12"/>
                </a:lnTo>
                <a:lnTo>
                  <a:pt x="18" y="12"/>
                </a:lnTo>
                <a:lnTo>
                  <a:pt x="19" y="11"/>
                </a:lnTo>
                <a:lnTo>
                  <a:pt x="21" y="11"/>
                </a:lnTo>
                <a:lnTo>
                  <a:pt x="22" y="11"/>
                </a:lnTo>
                <a:lnTo>
                  <a:pt x="23" y="11"/>
                </a:lnTo>
                <a:lnTo>
                  <a:pt x="24" y="11"/>
                </a:lnTo>
                <a:lnTo>
                  <a:pt x="25" y="11"/>
                </a:lnTo>
                <a:lnTo>
                  <a:pt x="26" y="12"/>
                </a:lnTo>
                <a:lnTo>
                  <a:pt x="28" y="12"/>
                </a:lnTo>
                <a:lnTo>
                  <a:pt x="29" y="12"/>
                </a:lnTo>
                <a:lnTo>
                  <a:pt x="30" y="12"/>
                </a:lnTo>
                <a:lnTo>
                  <a:pt x="31" y="14"/>
                </a:lnTo>
                <a:lnTo>
                  <a:pt x="32" y="14"/>
                </a:lnTo>
                <a:lnTo>
                  <a:pt x="33" y="15"/>
                </a:lnTo>
                <a:lnTo>
                  <a:pt x="35" y="15"/>
                </a:lnTo>
                <a:lnTo>
                  <a:pt x="36" y="16"/>
                </a:lnTo>
                <a:lnTo>
                  <a:pt x="37" y="17"/>
                </a:lnTo>
                <a:lnTo>
                  <a:pt x="38" y="17"/>
                </a:lnTo>
                <a:lnTo>
                  <a:pt x="39" y="18"/>
                </a:lnTo>
                <a:lnTo>
                  <a:pt x="40" y="18"/>
                </a:lnTo>
                <a:lnTo>
                  <a:pt x="41" y="18"/>
                </a:lnTo>
                <a:lnTo>
                  <a:pt x="43" y="19"/>
                </a:lnTo>
                <a:lnTo>
                  <a:pt x="44" y="19"/>
                </a:lnTo>
                <a:lnTo>
                  <a:pt x="45" y="19"/>
                </a:lnTo>
                <a:lnTo>
                  <a:pt x="46" y="20"/>
                </a:lnTo>
                <a:lnTo>
                  <a:pt x="47" y="20"/>
                </a:lnTo>
                <a:lnTo>
                  <a:pt x="48" y="20"/>
                </a:lnTo>
                <a:lnTo>
                  <a:pt x="50" y="20"/>
                </a:lnTo>
                <a:lnTo>
                  <a:pt x="51" y="20"/>
                </a:lnTo>
                <a:lnTo>
                  <a:pt x="52" y="20"/>
                </a:lnTo>
                <a:lnTo>
                  <a:pt x="53" y="20"/>
                </a:lnTo>
                <a:lnTo>
                  <a:pt x="54" y="19"/>
                </a:lnTo>
                <a:lnTo>
                  <a:pt x="55" y="19"/>
                </a:lnTo>
                <a:lnTo>
                  <a:pt x="57" y="19"/>
                </a:lnTo>
                <a:lnTo>
                  <a:pt x="58" y="19"/>
                </a:lnTo>
                <a:lnTo>
                  <a:pt x="59" y="19"/>
                </a:lnTo>
                <a:lnTo>
                  <a:pt x="60" y="18"/>
                </a:lnTo>
                <a:lnTo>
                  <a:pt x="61" y="18"/>
                </a:lnTo>
                <a:lnTo>
                  <a:pt x="62" y="17"/>
                </a:lnTo>
                <a:lnTo>
                  <a:pt x="63" y="17"/>
                </a:lnTo>
                <a:lnTo>
                  <a:pt x="65" y="17"/>
                </a:lnTo>
                <a:lnTo>
                  <a:pt x="66" y="16"/>
                </a:lnTo>
                <a:lnTo>
                  <a:pt x="67" y="16"/>
                </a:lnTo>
                <a:lnTo>
                  <a:pt x="68" y="15"/>
                </a:lnTo>
                <a:lnTo>
                  <a:pt x="69" y="15"/>
                </a:lnTo>
                <a:lnTo>
                  <a:pt x="70" y="14"/>
                </a:lnTo>
                <a:lnTo>
                  <a:pt x="72" y="14"/>
                </a:lnTo>
                <a:lnTo>
                  <a:pt x="73" y="12"/>
                </a:lnTo>
                <a:lnTo>
                  <a:pt x="74" y="12"/>
                </a:lnTo>
                <a:lnTo>
                  <a:pt x="75" y="11"/>
                </a:lnTo>
                <a:lnTo>
                  <a:pt x="76" y="11"/>
                </a:lnTo>
                <a:lnTo>
                  <a:pt x="77" y="10"/>
                </a:lnTo>
                <a:lnTo>
                  <a:pt x="79" y="10"/>
                </a:lnTo>
                <a:lnTo>
                  <a:pt x="80" y="9"/>
                </a:lnTo>
                <a:lnTo>
                  <a:pt x="81" y="8"/>
                </a:lnTo>
                <a:lnTo>
                  <a:pt x="82" y="8"/>
                </a:lnTo>
                <a:lnTo>
                  <a:pt x="83" y="7"/>
                </a:lnTo>
                <a:lnTo>
                  <a:pt x="84" y="7"/>
                </a:lnTo>
                <a:lnTo>
                  <a:pt x="85" y="5"/>
                </a:lnTo>
                <a:lnTo>
                  <a:pt x="87" y="4"/>
                </a:lnTo>
                <a:lnTo>
                  <a:pt x="88" y="4"/>
                </a:lnTo>
                <a:lnTo>
                  <a:pt x="89" y="3"/>
                </a:lnTo>
                <a:lnTo>
                  <a:pt x="90" y="3"/>
                </a:lnTo>
                <a:lnTo>
                  <a:pt x="91" y="3"/>
                </a:lnTo>
                <a:lnTo>
                  <a:pt x="92" y="3"/>
                </a:lnTo>
                <a:lnTo>
                  <a:pt x="94" y="3"/>
                </a:lnTo>
                <a:lnTo>
                  <a:pt x="95" y="3"/>
                </a:lnTo>
                <a:lnTo>
                  <a:pt x="96" y="3"/>
                </a:lnTo>
                <a:lnTo>
                  <a:pt x="97" y="3"/>
                </a:lnTo>
                <a:lnTo>
                  <a:pt x="98" y="3"/>
                </a:lnTo>
                <a:lnTo>
                  <a:pt x="99" y="4"/>
                </a:lnTo>
                <a:lnTo>
                  <a:pt x="101" y="4"/>
                </a:lnTo>
                <a:lnTo>
                  <a:pt x="102" y="5"/>
                </a:lnTo>
                <a:lnTo>
                  <a:pt x="103" y="7"/>
                </a:lnTo>
                <a:lnTo>
                  <a:pt x="104" y="7"/>
                </a:lnTo>
                <a:lnTo>
                  <a:pt x="105" y="8"/>
                </a:lnTo>
                <a:lnTo>
                  <a:pt x="106" y="9"/>
                </a:lnTo>
                <a:lnTo>
                  <a:pt x="108" y="9"/>
                </a:lnTo>
                <a:lnTo>
                  <a:pt x="109" y="10"/>
                </a:lnTo>
                <a:lnTo>
                  <a:pt x="110" y="11"/>
                </a:lnTo>
                <a:lnTo>
                  <a:pt x="111" y="11"/>
                </a:lnTo>
                <a:lnTo>
                  <a:pt x="112" y="11"/>
                </a:lnTo>
                <a:lnTo>
                  <a:pt x="113" y="12"/>
                </a:lnTo>
                <a:lnTo>
                  <a:pt x="114" y="12"/>
                </a:lnTo>
                <a:lnTo>
                  <a:pt x="116" y="12"/>
                </a:lnTo>
                <a:lnTo>
                  <a:pt x="117" y="11"/>
                </a:lnTo>
                <a:lnTo>
                  <a:pt x="118" y="11"/>
                </a:lnTo>
                <a:lnTo>
                  <a:pt x="119" y="11"/>
                </a:lnTo>
                <a:lnTo>
                  <a:pt x="120" y="10"/>
                </a:lnTo>
                <a:lnTo>
                  <a:pt x="121" y="10"/>
                </a:lnTo>
                <a:lnTo>
                  <a:pt x="123" y="9"/>
                </a:lnTo>
                <a:lnTo>
                  <a:pt x="124" y="9"/>
                </a:lnTo>
                <a:lnTo>
                  <a:pt x="125" y="8"/>
                </a:lnTo>
                <a:lnTo>
                  <a:pt x="126" y="7"/>
                </a:lnTo>
                <a:lnTo>
                  <a:pt x="127" y="7"/>
                </a:lnTo>
                <a:lnTo>
                  <a:pt x="128" y="5"/>
                </a:lnTo>
                <a:lnTo>
                  <a:pt x="130" y="4"/>
                </a:lnTo>
                <a:lnTo>
                  <a:pt x="131" y="4"/>
                </a:lnTo>
                <a:lnTo>
                  <a:pt x="132" y="3"/>
                </a:lnTo>
                <a:lnTo>
                  <a:pt x="133" y="3"/>
                </a:lnTo>
                <a:lnTo>
                  <a:pt x="134" y="2"/>
                </a:lnTo>
                <a:lnTo>
                  <a:pt x="135" y="2"/>
                </a:lnTo>
                <a:lnTo>
                  <a:pt x="136" y="1"/>
                </a:lnTo>
                <a:lnTo>
                  <a:pt x="138" y="1"/>
                </a:lnTo>
                <a:lnTo>
                  <a:pt x="139" y="1"/>
                </a:lnTo>
                <a:lnTo>
                  <a:pt x="140" y="0"/>
                </a:lnTo>
                <a:lnTo>
                  <a:pt x="141" y="0"/>
                </a:lnTo>
                <a:lnTo>
                  <a:pt x="142" y="1"/>
                </a:lnTo>
                <a:lnTo>
                  <a:pt x="143" y="1"/>
                </a:lnTo>
                <a:lnTo>
                  <a:pt x="145" y="1"/>
                </a:lnTo>
                <a:lnTo>
                  <a:pt x="146" y="2"/>
                </a:lnTo>
                <a:lnTo>
                  <a:pt x="147" y="2"/>
                </a:lnTo>
                <a:lnTo>
                  <a:pt x="148" y="3"/>
                </a:lnTo>
                <a:lnTo>
                  <a:pt x="149" y="4"/>
                </a:lnTo>
                <a:lnTo>
                  <a:pt x="150" y="4"/>
                </a:lnTo>
                <a:lnTo>
                  <a:pt x="152" y="5"/>
                </a:lnTo>
                <a:lnTo>
                  <a:pt x="153" y="7"/>
                </a:lnTo>
                <a:lnTo>
                  <a:pt x="154" y="8"/>
                </a:lnTo>
                <a:lnTo>
                  <a:pt x="155" y="10"/>
                </a:lnTo>
                <a:lnTo>
                  <a:pt x="156" y="11"/>
                </a:lnTo>
                <a:lnTo>
                  <a:pt x="157" y="12"/>
                </a:lnTo>
                <a:lnTo>
                  <a:pt x="159" y="14"/>
                </a:lnTo>
                <a:lnTo>
                  <a:pt x="160" y="15"/>
                </a:lnTo>
                <a:lnTo>
                  <a:pt x="161" y="16"/>
                </a:lnTo>
                <a:lnTo>
                  <a:pt x="162" y="18"/>
                </a:lnTo>
                <a:lnTo>
                  <a:pt x="163" y="19"/>
                </a:lnTo>
                <a:lnTo>
                  <a:pt x="164" y="20"/>
                </a:lnTo>
                <a:lnTo>
                  <a:pt x="165" y="22"/>
                </a:lnTo>
                <a:lnTo>
                  <a:pt x="167" y="22"/>
                </a:lnTo>
                <a:lnTo>
                  <a:pt x="168" y="23"/>
                </a:lnTo>
                <a:lnTo>
                  <a:pt x="169" y="24"/>
                </a:lnTo>
                <a:lnTo>
                  <a:pt x="170" y="25"/>
                </a:lnTo>
                <a:lnTo>
                  <a:pt x="171" y="25"/>
                </a:lnTo>
                <a:lnTo>
                  <a:pt x="172" y="26"/>
                </a:lnTo>
                <a:lnTo>
                  <a:pt x="174" y="27"/>
                </a:lnTo>
                <a:lnTo>
                  <a:pt x="175" y="27"/>
                </a:lnTo>
                <a:lnTo>
                  <a:pt x="176" y="29"/>
                </a:lnTo>
                <a:lnTo>
                  <a:pt x="177" y="30"/>
                </a:lnTo>
                <a:lnTo>
                  <a:pt x="178" y="31"/>
                </a:lnTo>
                <a:lnTo>
                  <a:pt x="179" y="31"/>
                </a:lnTo>
                <a:lnTo>
                  <a:pt x="181" y="32"/>
                </a:lnTo>
                <a:lnTo>
                  <a:pt x="182" y="34"/>
                </a:lnTo>
                <a:lnTo>
                  <a:pt x="183" y="36"/>
                </a:lnTo>
                <a:lnTo>
                  <a:pt x="184" y="37"/>
                </a:lnTo>
                <a:lnTo>
                  <a:pt x="185" y="39"/>
                </a:lnTo>
                <a:lnTo>
                  <a:pt x="186" y="41"/>
                </a:lnTo>
                <a:lnTo>
                  <a:pt x="187" y="44"/>
                </a:lnTo>
                <a:lnTo>
                  <a:pt x="189" y="45"/>
                </a:lnTo>
                <a:lnTo>
                  <a:pt x="190" y="48"/>
                </a:lnTo>
                <a:lnTo>
                  <a:pt x="191" y="51"/>
                </a:lnTo>
                <a:lnTo>
                  <a:pt x="192" y="53"/>
                </a:lnTo>
                <a:lnTo>
                  <a:pt x="193" y="55"/>
                </a:lnTo>
                <a:lnTo>
                  <a:pt x="194" y="58"/>
                </a:lnTo>
                <a:lnTo>
                  <a:pt x="196" y="61"/>
                </a:lnTo>
                <a:lnTo>
                  <a:pt x="197" y="63"/>
                </a:lnTo>
                <a:lnTo>
                  <a:pt x="198" y="65"/>
                </a:lnTo>
                <a:lnTo>
                  <a:pt x="199" y="67"/>
                </a:lnTo>
                <a:lnTo>
                  <a:pt x="200" y="70"/>
                </a:lnTo>
                <a:lnTo>
                  <a:pt x="201" y="73"/>
                </a:lnTo>
                <a:lnTo>
                  <a:pt x="203" y="75"/>
                </a:lnTo>
                <a:lnTo>
                  <a:pt x="204" y="77"/>
                </a:lnTo>
                <a:lnTo>
                  <a:pt x="205" y="80"/>
                </a:lnTo>
                <a:lnTo>
                  <a:pt x="206" y="82"/>
                </a:lnTo>
                <a:lnTo>
                  <a:pt x="207" y="83"/>
                </a:lnTo>
                <a:lnTo>
                  <a:pt x="208" y="85"/>
                </a:lnTo>
                <a:lnTo>
                  <a:pt x="209" y="88"/>
                </a:lnTo>
                <a:lnTo>
                  <a:pt x="211" y="89"/>
                </a:lnTo>
                <a:lnTo>
                  <a:pt x="212" y="91"/>
                </a:lnTo>
                <a:lnTo>
                  <a:pt x="213" y="92"/>
                </a:lnTo>
                <a:lnTo>
                  <a:pt x="214" y="93"/>
                </a:lnTo>
                <a:lnTo>
                  <a:pt x="215" y="96"/>
                </a:lnTo>
                <a:lnTo>
                  <a:pt x="216" y="97"/>
                </a:lnTo>
                <a:lnTo>
                  <a:pt x="218" y="98"/>
                </a:lnTo>
                <a:lnTo>
                  <a:pt x="219" y="99"/>
                </a:lnTo>
                <a:lnTo>
                  <a:pt x="220" y="100"/>
                </a:lnTo>
                <a:lnTo>
                  <a:pt x="221" y="102"/>
                </a:lnTo>
                <a:lnTo>
                  <a:pt x="222" y="103"/>
                </a:lnTo>
                <a:lnTo>
                  <a:pt x="223" y="104"/>
                </a:lnTo>
                <a:lnTo>
                  <a:pt x="225" y="105"/>
                </a:lnTo>
                <a:lnTo>
                  <a:pt x="226" y="106"/>
                </a:lnTo>
                <a:lnTo>
                  <a:pt x="227" y="106"/>
                </a:lnTo>
                <a:lnTo>
                  <a:pt x="228" y="107"/>
                </a:lnTo>
                <a:lnTo>
                  <a:pt x="229" y="109"/>
                </a:lnTo>
                <a:lnTo>
                  <a:pt x="230" y="109"/>
                </a:lnTo>
                <a:lnTo>
                  <a:pt x="232" y="110"/>
                </a:lnTo>
                <a:lnTo>
                  <a:pt x="233" y="110"/>
                </a:lnTo>
                <a:lnTo>
                  <a:pt x="234" y="111"/>
                </a:lnTo>
                <a:lnTo>
                  <a:pt x="235" y="111"/>
                </a:lnTo>
                <a:lnTo>
                  <a:pt x="236" y="112"/>
                </a:lnTo>
                <a:lnTo>
                  <a:pt x="237" y="112"/>
                </a:lnTo>
                <a:lnTo>
                  <a:pt x="238" y="113"/>
                </a:lnTo>
                <a:lnTo>
                  <a:pt x="240" y="113"/>
                </a:lnTo>
                <a:lnTo>
                  <a:pt x="241" y="114"/>
                </a:lnTo>
                <a:lnTo>
                  <a:pt x="242" y="114"/>
                </a:lnTo>
                <a:lnTo>
                  <a:pt x="243" y="115"/>
                </a:lnTo>
                <a:lnTo>
                  <a:pt x="244" y="115"/>
                </a:lnTo>
                <a:lnTo>
                  <a:pt x="245" y="115"/>
                </a:lnTo>
                <a:lnTo>
                  <a:pt x="247" y="117"/>
                </a:lnTo>
                <a:lnTo>
                  <a:pt x="248" y="117"/>
                </a:lnTo>
                <a:lnTo>
                  <a:pt x="249" y="117"/>
                </a:lnTo>
                <a:lnTo>
                  <a:pt x="250" y="117"/>
                </a:lnTo>
                <a:lnTo>
                  <a:pt x="251" y="117"/>
                </a:lnTo>
                <a:lnTo>
                  <a:pt x="252" y="117"/>
                </a:lnTo>
                <a:lnTo>
                  <a:pt x="254" y="117"/>
                </a:lnTo>
                <a:lnTo>
                  <a:pt x="255" y="117"/>
                </a:lnTo>
                <a:lnTo>
                  <a:pt x="256" y="117"/>
                </a:lnTo>
                <a:lnTo>
                  <a:pt x="257" y="117"/>
                </a:lnTo>
                <a:lnTo>
                  <a:pt x="258" y="115"/>
                </a:lnTo>
                <a:lnTo>
                  <a:pt x="259" y="115"/>
                </a:lnTo>
                <a:lnTo>
                  <a:pt x="260" y="114"/>
                </a:lnTo>
                <a:lnTo>
                  <a:pt x="262" y="114"/>
                </a:lnTo>
                <a:lnTo>
                  <a:pt x="263" y="113"/>
                </a:lnTo>
                <a:lnTo>
                  <a:pt x="264" y="113"/>
                </a:lnTo>
                <a:lnTo>
                  <a:pt x="265" y="112"/>
                </a:lnTo>
                <a:lnTo>
                  <a:pt x="266" y="111"/>
                </a:lnTo>
                <a:lnTo>
                  <a:pt x="267" y="111"/>
                </a:lnTo>
                <a:lnTo>
                  <a:pt x="269" y="110"/>
                </a:lnTo>
                <a:lnTo>
                  <a:pt x="270" y="109"/>
                </a:lnTo>
                <a:lnTo>
                  <a:pt x="271" y="109"/>
                </a:lnTo>
                <a:lnTo>
                  <a:pt x="272" y="107"/>
                </a:lnTo>
                <a:lnTo>
                  <a:pt x="273" y="107"/>
                </a:lnTo>
                <a:lnTo>
                  <a:pt x="274" y="106"/>
                </a:lnTo>
                <a:lnTo>
                  <a:pt x="276" y="106"/>
                </a:lnTo>
                <a:lnTo>
                  <a:pt x="277" y="105"/>
                </a:lnTo>
                <a:lnTo>
                  <a:pt x="278" y="105"/>
                </a:lnTo>
                <a:lnTo>
                  <a:pt x="279" y="104"/>
                </a:lnTo>
                <a:lnTo>
                  <a:pt x="280" y="103"/>
                </a:lnTo>
                <a:lnTo>
                  <a:pt x="281" y="103"/>
                </a:lnTo>
                <a:lnTo>
                  <a:pt x="282" y="102"/>
                </a:lnTo>
                <a:lnTo>
                  <a:pt x="284" y="102"/>
                </a:lnTo>
                <a:lnTo>
                  <a:pt x="285" y="100"/>
                </a:lnTo>
                <a:lnTo>
                  <a:pt x="286" y="100"/>
                </a:lnTo>
                <a:lnTo>
                  <a:pt x="287" y="99"/>
                </a:lnTo>
                <a:lnTo>
                  <a:pt x="288" y="99"/>
                </a:lnTo>
                <a:lnTo>
                  <a:pt x="289" y="98"/>
                </a:lnTo>
                <a:lnTo>
                  <a:pt x="291" y="98"/>
                </a:lnTo>
                <a:lnTo>
                  <a:pt x="292" y="97"/>
                </a:lnTo>
                <a:lnTo>
                  <a:pt x="293" y="97"/>
                </a:lnTo>
                <a:lnTo>
                  <a:pt x="294" y="96"/>
                </a:lnTo>
                <a:lnTo>
                  <a:pt x="295" y="96"/>
                </a:lnTo>
                <a:lnTo>
                  <a:pt x="296" y="95"/>
                </a:lnTo>
                <a:lnTo>
                  <a:pt x="298" y="95"/>
                </a:lnTo>
                <a:lnTo>
                  <a:pt x="299" y="93"/>
                </a:lnTo>
                <a:lnTo>
                  <a:pt x="300" y="92"/>
                </a:lnTo>
                <a:lnTo>
                  <a:pt x="301" y="92"/>
                </a:lnTo>
                <a:lnTo>
                  <a:pt x="302" y="91"/>
                </a:lnTo>
                <a:lnTo>
                  <a:pt x="303" y="90"/>
                </a:lnTo>
                <a:lnTo>
                  <a:pt x="305" y="90"/>
                </a:lnTo>
                <a:lnTo>
                  <a:pt x="306" y="89"/>
                </a:lnTo>
                <a:lnTo>
                  <a:pt x="307" y="88"/>
                </a:lnTo>
                <a:lnTo>
                  <a:pt x="308" y="87"/>
                </a:lnTo>
                <a:lnTo>
                  <a:pt x="309" y="87"/>
                </a:lnTo>
                <a:lnTo>
                  <a:pt x="310" y="85"/>
                </a:lnTo>
                <a:lnTo>
                  <a:pt x="311" y="84"/>
                </a:lnTo>
                <a:lnTo>
                  <a:pt x="313" y="84"/>
                </a:lnTo>
                <a:lnTo>
                  <a:pt x="314" y="83"/>
                </a:lnTo>
                <a:lnTo>
                  <a:pt x="315" y="82"/>
                </a:lnTo>
                <a:lnTo>
                  <a:pt x="316" y="81"/>
                </a:lnTo>
                <a:lnTo>
                  <a:pt x="317" y="80"/>
                </a:lnTo>
                <a:lnTo>
                  <a:pt x="318" y="80"/>
                </a:lnTo>
                <a:lnTo>
                  <a:pt x="320" y="78"/>
                </a:lnTo>
                <a:lnTo>
                  <a:pt x="321" y="77"/>
                </a:lnTo>
                <a:lnTo>
                  <a:pt x="322" y="76"/>
                </a:lnTo>
                <a:lnTo>
                  <a:pt x="323" y="76"/>
                </a:lnTo>
                <a:lnTo>
                  <a:pt x="324" y="75"/>
                </a:lnTo>
                <a:lnTo>
                  <a:pt x="325" y="74"/>
                </a:lnTo>
                <a:lnTo>
                  <a:pt x="327" y="74"/>
                </a:lnTo>
                <a:lnTo>
                  <a:pt x="328" y="73"/>
                </a:lnTo>
                <a:lnTo>
                  <a:pt x="329" y="73"/>
                </a:lnTo>
                <a:lnTo>
                  <a:pt x="330" y="73"/>
                </a:lnTo>
                <a:lnTo>
                  <a:pt x="331" y="71"/>
                </a:lnTo>
                <a:lnTo>
                  <a:pt x="332" y="71"/>
                </a:lnTo>
                <a:lnTo>
                  <a:pt x="333" y="71"/>
                </a:lnTo>
                <a:lnTo>
                  <a:pt x="335" y="71"/>
                </a:lnTo>
                <a:lnTo>
                  <a:pt x="336" y="71"/>
                </a:lnTo>
                <a:lnTo>
                  <a:pt x="337" y="71"/>
                </a:lnTo>
                <a:lnTo>
                  <a:pt x="338" y="73"/>
                </a:lnTo>
                <a:lnTo>
                  <a:pt x="339" y="73"/>
                </a:lnTo>
                <a:lnTo>
                  <a:pt x="340" y="73"/>
                </a:lnTo>
                <a:lnTo>
                  <a:pt x="342" y="74"/>
                </a:lnTo>
                <a:lnTo>
                  <a:pt x="343" y="74"/>
                </a:lnTo>
                <a:lnTo>
                  <a:pt x="344" y="75"/>
                </a:lnTo>
                <a:lnTo>
                  <a:pt x="345" y="76"/>
                </a:lnTo>
                <a:lnTo>
                  <a:pt x="346" y="76"/>
                </a:lnTo>
                <a:lnTo>
                  <a:pt x="347" y="77"/>
                </a:lnTo>
                <a:lnTo>
                  <a:pt x="349" y="78"/>
                </a:lnTo>
                <a:lnTo>
                  <a:pt x="350" y="78"/>
                </a:lnTo>
                <a:lnTo>
                  <a:pt x="351" y="80"/>
                </a:lnTo>
                <a:lnTo>
                  <a:pt x="352" y="80"/>
                </a:lnTo>
                <a:lnTo>
                  <a:pt x="353" y="81"/>
                </a:lnTo>
                <a:lnTo>
                  <a:pt x="354" y="81"/>
                </a:lnTo>
                <a:lnTo>
                  <a:pt x="356" y="82"/>
                </a:lnTo>
                <a:lnTo>
                  <a:pt x="357" y="82"/>
                </a:lnTo>
                <a:lnTo>
                  <a:pt x="358" y="82"/>
                </a:lnTo>
                <a:lnTo>
                  <a:pt x="359" y="82"/>
                </a:lnTo>
                <a:lnTo>
                  <a:pt x="360" y="82"/>
                </a:lnTo>
                <a:lnTo>
                  <a:pt x="361" y="82"/>
                </a:lnTo>
                <a:lnTo>
                  <a:pt x="362" y="82"/>
                </a:lnTo>
                <a:lnTo>
                  <a:pt x="364" y="82"/>
                </a:lnTo>
                <a:lnTo>
                  <a:pt x="365" y="82"/>
                </a:lnTo>
                <a:lnTo>
                  <a:pt x="366" y="81"/>
                </a:lnTo>
                <a:lnTo>
                  <a:pt x="367" y="81"/>
                </a:lnTo>
                <a:lnTo>
                  <a:pt x="368" y="81"/>
                </a:lnTo>
                <a:lnTo>
                  <a:pt x="369" y="81"/>
                </a:lnTo>
                <a:lnTo>
                  <a:pt x="371" y="80"/>
                </a:lnTo>
                <a:lnTo>
                  <a:pt x="372" y="80"/>
                </a:lnTo>
                <a:lnTo>
                  <a:pt x="373" y="80"/>
                </a:lnTo>
                <a:lnTo>
                  <a:pt x="374" y="78"/>
                </a:lnTo>
                <a:lnTo>
                  <a:pt x="375" y="78"/>
                </a:lnTo>
                <a:lnTo>
                  <a:pt x="376" y="77"/>
                </a:lnTo>
                <a:lnTo>
                  <a:pt x="378" y="77"/>
                </a:lnTo>
                <a:lnTo>
                  <a:pt x="379" y="77"/>
                </a:lnTo>
                <a:lnTo>
                  <a:pt x="380" y="76"/>
                </a:lnTo>
                <a:lnTo>
                  <a:pt x="381" y="76"/>
                </a:lnTo>
                <a:lnTo>
                  <a:pt x="382" y="75"/>
                </a:lnTo>
                <a:lnTo>
                  <a:pt x="383" y="75"/>
                </a:lnTo>
                <a:lnTo>
                  <a:pt x="384" y="75"/>
                </a:lnTo>
                <a:lnTo>
                  <a:pt x="386" y="74"/>
                </a:lnTo>
                <a:lnTo>
                  <a:pt x="387" y="74"/>
                </a:lnTo>
                <a:lnTo>
                  <a:pt x="388" y="74"/>
                </a:lnTo>
                <a:lnTo>
                  <a:pt x="389" y="73"/>
                </a:lnTo>
                <a:lnTo>
                  <a:pt x="390" y="73"/>
                </a:lnTo>
                <a:lnTo>
                  <a:pt x="391" y="73"/>
                </a:lnTo>
                <a:lnTo>
                  <a:pt x="393" y="73"/>
                </a:lnTo>
                <a:lnTo>
                  <a:pt x="394" y="71"/>
                </a:lnTo>
                <a:lnTo>
                  <a:pt x="395" y="71"/>
                </a:lnTo>
                <a:lnTo>
                  <a:pt x="396" y="71"/>
                </a:lnTo>
                <a:lnTo>
                  <a:pt x="397" y="71"/>
                </a:lnTo>
                <a:lnTo>
                  <a:pt x="398" y="71"/>
                </a:lnTo>
                <a:lnTo>
                  <a:pt x="400" y="71"/>
                </a:lnTo>
                <a:lnTo>
                  <a:pt x="401" y="71"/>
                </a:lnTo>
                <a:lnTo>
                  <a:pt x="402" y="71"/>
                </a:lnTo>
                <a:lnTo>
                  <a:pt x="403" y="73"/>
                </a:lnTo>
                <a:lnTo>
                  <a:pt x="404" y="73"/>
                </a:lnTo>
                <a:lnTo>
                  <a:pt x="405" y="73"/>
                </a:lnTo>
                <a:lnTo>
                  <a:pt x="406" y="74"/>
                </a:lnTo>
                <a:lnTo>
                  <a:pt x="408" y="74"/>
                </a:lnTo>
                <a:lnTo>
                  <a:pt x="409" y="75"/>
                </a:lnTo>
                <a:lnTo>
                  <a:pt x="410" y="75"/>
                </a:lnTo>
                <a:lnTo>
                  <a:pt x="411" y="76"/>
                </a:lnTo>
                <a:lnTo>
                  <a:pt x="412" y="77"/>
                </a:lnTo>
                <a:lnTo>
                  <a:pt x="413" y="77"/>
                </a:lnTo>
                <a:lnTo>
                  <a:pt x="415" y="78"/>
                </a:lnTo>
                <a:lnTo>
                  <a:pt x="416" y="78"/>
                </a:lnTo>
                <a:lnTo>
                  <a:pt x="417" y="80"/>
                </a:lnTo>
                <a:lnTo>
                  <a:pt x="418" y="80"/>
                </a:lnTo>
                <a:lnTo>
                  <a:pt x="419" y="80"/>
                </a:lnTo>
                <a:lnTo>
                  <a:pt x="420" y="81"/>
                </a:lnTo>
                <a:lnTo>
                  <a:pt x="422" y="81"/>
                </a:lnTo>
                <a:lnTo>
                  <a:pt x="423" y="81"/>
                </a:lnTo>
                <a:lnTo>
                  <a:pt x="424" y="81"/>
                </a:lnTo>
                <a:lnTo>
                  <a:pt x="425" y="82"/>
                </a:lnTo>
                <a:lnTo>
                  <a:pt x="426" y="82"/>
                </a:lnTo>
                <a:lnTo>
                  <a:pt x="427" y="82"/>
                </a:lnTo>
                <a:lnTo>
                  <a:pt x="429" y="82"/>
                </a:lnTo>
                <a:lnTo>
                  <a:pt x="430" y="83"/>
                </a:lnTo>
                <a:lnTo>
                  <a:pt x="431" y="83"/>
                </a:lnTo>
                <a:lnTo>
                  <a:pt x="432" y="83"/>
                </a:lnTo>
                <a:lnTo>
                  <a:pt x="433" y="83"/>
                </a:lnTo>
                <a:lnTo>
                  <a:pt x="434" y="84"/>
                </a:lnTo>
                <a:lnTo>
                  <a:pt x="435" y="84"/>
                </a:lnTo>
                <a:lnTo>
                  <a:pt x="437" y="85"/>
                </a:lnTo>
                <a:lnTo>
                  <a:pt x="438" y="85"/>
                </a:lnTo>
                <a:lnTo>
                  <a:pt x="439" y="87"/>
                </a:lnTo>
                <a:lnTo>
                  <a:pt x="440" y="88"/>
                </a:lnTo>
                <a:lnTo>
                  <a:pt x="441" y="88"/>
                </a:lnTo>
                <a:lnTo>
                  <a:pt x="442" y="89"/>
                </a:lnTo>
                <a:lnTo>
                  <a:pt x="444" y="89"/>
                </a:lnTo>
                <a:lnTo>
                  <a:pt x="445" y="90"/>
                </a:lnTo>
                <a:lnTo>
                  <a:pt x="446" y="90"/>
                </a:lnTo>
                <a:lnTo>
                  <a:pt x="447" y="91"/>
                </a:lnTo>
                <a:lnTo>
                  <a:pt x="448" y="91"/>
                </a:lnTo>
                <a:lnTo>
                  <a:pt x="449" y="92"/>
                </a:lnTo>
                <a:lnTo>
                  <a:pt x="451" y="92"/>
                </a:lnTo>
                <a:lnTo>
                  <a:pt x="452" y="93"/>
                </a:lnTo>
                <a:lnTo>
                  <a:pt x="453" y="93"/>
                </a:lnTo>
                <a:lnTo>
                  <a:pt x="454" y="93"/>
                </a:lnTo>
                <a:lnTo>
                  <a:pt x="455" y="95"/>
                </a:lnTo>
                <a:lnTo>
                  <a:pt x="456" y="95"/>
                </a:lnTo>
                <a:lnTo>
                  <a:pt x="457" y="95"/>
                </a:lnTo>
                <a:lnTo>
                  <a:pt x="459" y="96"/>
                </a:lnTo>
                <a:lnTo>
                  <a:pt x="460" y="96"/>
                </a:lnTo>
                <a:lnTo>
                  <a:pt x="461" y="96"/>
                </a:lnTo>
                <a:lnTo>
                  <a:pt x="462" y="97"/>
                </a:lnTo>
                <a:lnTo>
                  <a:pt x="463" y="97"/>
                </a:lnTo>
                <a:lnTo>
                  <a:pt x="464" y="97"/>
                </a:lnTo>
                <a:lnTo>
                  <a:pt x="466" y="97"/>
                </a:lnTo>
                <a:lnTo>
                  <a:pt x="467" y="97"/>
                </a:lnTo>
                <a:lnTo>
                  <a:pt x="468" y="97"/>
                </a:lnTo>
                <a:lnTo>
                  <a:pt x="469" y="97"/>
                </a:lnTo>
                <a:lnTo>
                  <a:pt x="470" y="97"/>
                </a:lnTo>
                <a:lnTo>
                  <a:pt x="471" y="97"/>
                </a:lnTo>
                <a:lnTo>
                  <a:pt x="473" y="97"/>
                </a:lnTo>
                <a:lnTo>
                  <a:pt x="474" y="96"/>
                </a:lnTo>
                <a:lnTo>
                  <a:pt x="475" y="96"/>
                </a:lnTo>
                <a:lnTo>
                  <a:pt x="476" y="95"/>
                </a:lnTo>
                <a:lnTo>
                  <a:pt x="477" y="93"/>
                </a:lnTo>
                <a:lnTo>
                  <a:pt x="478" y="93"/>
                </a:lnTo>
                <a:lnTo>
                  <a:pt x="479" y="92"/>
                </a:lnTo>
                <a:lnTo>
                  <a:pt x="481" y="91"/>
                </a:lnTo>
                <a:lnTo>
                  <a:pt x="482" y="91"/>
                </a:lnTo>
                <a:lnTo>
                  <a:pt x="483" y="90"/>
                </a:lnTo>
                <a:lnTo>
                  <a:pt x="484" y="89"/>
                </a:lnTo>
                <a:lnTo>
                  <a:pt x="485" y="89"/>
                </a:lnTo>
                <a:lnTo>
                  <a:pt x="486" y="88"/>
                </a:lnTo>
                <a:lnTo>
                  <a:pt x="488" y="88"/>
                </a:lnTo>
                <a:lnTo>
                  <a:pt x="489" y="87"/>
                </a:lnTo>
                <a:lnTo>
                  <a:pt x="490" y="87"/>
                </a:lnTo>
                <a:lnTo>
                  <a:pt x="491" y="87"/>
                </a:lnTo>
                <a:lnTo>
                  <a:pt x="492" y="87"/>
                </a:lnTo>
                <a:lnTo>
                  <a:pt x="493" y="85"/>
                </a:lnTo>
                <a:lnTo>
                  <a:pt x="495" y="85"/>
                </a:lnTo>
                <a:lnTo>
                  <a:pt x="496" y="85"/>
                </a:lnTo>
                <a:lnTo>
                  <a:pt x="497" y="85"/>
                </a:lnTo>
                <a:lnTo>
                  <a:pt x="498" y="85"/>
                </a:lnTo>
                <a:lnTo>
                  <a:pt x="499" y="85"/>
                </a:lnTo>
                <a:lnTo>
                  <a:pt x="500" y="85"/>
                </a:lnTo>
                <a:lnTo>
                  <a:pt x="502" y="85"/>
                </a:lnTo>
                <a:lnTo>
                  <a:pt x="503" y="85"/>
                </a:lnTo>
                <a:lnTo>
                  <a:pt x="504" y="85"/>
                </a:lnTo>
                <a:lnTo>
                  <a:pt x="505" y="85"/>
                </a:lnTo>
                <a:lnTo>
                  <a:pt x="506" y="85"/>
                </a:lnTo>
                <a:lnTo>
                  <a:pt x="507" y="85"/>
                </a:lnTo>
                <a:lnTo>
                  <a:pt x="508" y="85"/>
                </a:lnTo>
                <a:lnTo>
                  <a:pt x="510" y="85"/>
                </a:lnTo>
                <a:lnTo>
                  <a:pt x="511" y="85"/>
                </a:lnTo>
                <a:lnTo>
                  <a:pt x="512" y="85"/>
                </a:lnTo>
                <a:lnTo>
                  <a:pt x="513" y="85"/>
                </a:lnTo>
                <a:lnTo>
                  <a:pt x="514" y="85"/>
                </a:lnTo>
                <a:lnTo>
                  <a:pt x="515" y="84"/>
                </a:lnTo>
                <a:lnTo>
                  <a:pt x="517" y="84"/>
                </a:lnTo>
                <a:lnTo>
                  <a:pt x="518" y="84"/>
                </a:lnTo>
                <a:lnTo>
                  <a:pt x="519" y="84"/>
                </a:lnTo>
                <a:lnTo>
                  <a:pt x="520" y="84"/>
                </a:lnTo>
                <a:lnTo>
                  <a:pt x="521" y="84"/>
                </a:lnTo>
                <a:lnTo>
                  <a:pt x="522" y="83"/>
                </a:lnTo>
                <a:lnTo>
                  <a:pt x="524" y="83"/>
                </a:lnTo>
                <a:lnTo>
                  <a:pt x="525" y="83"/>
                </a:lnTo>
                <a:lnTo>
                  <a:pt x="526" y="82"/>
                </a:lnTo>
                <a:lnTo>
                  <a:pt x="527" y="82"/>
                </a:lnTo>
                <a:lnTo>
                  <a:pt x="528" y="81"/>
                </a:lnTo>
                <a:lnTo>
                  <a:pt x="529" y="81"/>
                </a:lnTo>
                <a:lnTo>
                  <a:pt x="530" y="80"/>
                </a:lnTo>
                <a:lnTo>
                  <a:pt x="532" y="80"/>
                </a:lnTo>
                <a:lnTo>
                  <a:pt x="533" y="78"/>
                </a:lnTo>
                <a:lnTo>
                  <a:pt x="534" y="78"/>
                </a:lnTo>
                <a:lnTo>
                  <a:pt x="535" y="77"/>
                </a:lnTo>
                <a:lnTo>
                  <a:pt x="536" y="77"/>
                </a:lnTo>
                <a:lnTo>
                  <a:pt x="537" y="76"/>
                </a:lnTo>
                <a:lnTo>
                  <a:pt x="539" y="76"/>
                </a:lnTo>
                <a:lnTo>
                  <a:pt x="540" y="75"/>
                </a:lnTo>
                <a:lnTo>
                  <a:pt x="541" y="75"/>
                </a:lnTo>
                <a:lnTo>
                  <a:pt x="542" y="74"/>
                </a:lnTo>
                <a:lnTo>
                  <a:pt x="543" y="74"/>
                </a:lnTo>
                <a:lnTo>
                  <a:pt x="544" y="74"/>
                </a:lnTo>
                <a:lnTo>
                  <a:pt x="546" y="73"/>
                </a:lnTo>
                <a:lnTo>
                  <a:pt x="547" y="73"/>
                </a:lnTo>
                <a:lnTo>
                  <a:pt x="548" y="71"/>
                </a:lnTo>
                <a:lnTo>
                  <a:pt x="549" y="71"/>
                </a:lnTo>
                <a:lnTo>
                  <a:pt x="550" y="70"/>
                </a:lnTo>
                <a:lnTo>
                  <a:pt x="551" y="70"/>
                </a:lnTo>
                <a:lnTo>
                  <a:pt x="553" y="69"/>
                </a:lnTo>
                <a:lnTo>
                  <a:pt x="554" y="68"/>
                </a:lnTo>
                <a:lnTo>
                  <a:pt x="555" y="68"/>
                </a:lnTo>
                <a:lnTo>
                  <a:pt x="556" y="67"/>
                </a:lnTo>
                <a:lnTo>
                  <a:pt x="557" y="66"/>
                </a:lnTo>
                <a:lnTo>
                  <a:pt x="558" y="65"/>
                </a:lnTo>
                <a:lnTo>
                  <a:pt x="559" y="65"/>
                </a:lnTo>
                <a:lnTo>
                  <a:pt x="561" y="63"/>
                </a:lnTo>
                <a:lnTo>
                  <a:pt x="562" y="62"/>
                </a:lnTo>
                <a:lnTo>
                  <a:pt x="563" y="62"/>
                </a:lnTo>
                <a:lnTo>
                  <a:pt x="564" y="61"/>
                </a:lnTo>
                <a:lnTo>
                  <a:pt x="565" y="60"/>
                </a:lnTo>
                <a:lnTo>
                  <a:pt x="566" y="59"/>
                </a:lnTo>
                <a:lnTo>
                  <a:pt x="568" y="58"/>
                </a:lnTo>
                <a:lnTo>
                  <a:pt x="569" y="56"/>
                </a:lnTo>
                <a:lnTo>
                  <a:pt x="570" y="55"/>
                </a:lnTo>
                <a:lnTo>
                  <a:pt x="571" y="55"/>
                </a:lnTo>
                <a:lnTo>
                  <a:pt x="572" y="54"/>
                </a:lnTo>
                <a:lnTo>
                  <a:pt x="573" y="53"/>
                </a:lnTo>
                <a:lnTo>
                  <a:pt x="575" y="52"/>
                </a:lnTo>
                <a:lnTo>
                  <a:pt x="576" y="51"/>
                </a:lnTo>
                <a:lnTo>
                  <a:pt x="577" y="49"/>
                </a:lnTo>
                <a:lnTo>
                  <a:pt x="578" y="48"/>
                </a:lnTo>
                <a:lnTo>
                  <a:pt x="579" y="48"/>
                </a:lnTo>
                <a:lnTo>
                  <a:pt x="580" y="47"/>
                </a:lnTo>
                <a:lnTo>
                  <a:pt x="581" y="46"/>
                </a:lnTo>
                <a:lnTo>
                  <a:pt x="583" y="45"/>
                </a:lnTo>
                <a:lnTo>
                  <a:pt x="584" y="44"/>
                </a:lnTo>
                <a:lnTo>
                  <a:pt x="585" y="44"/>
                </a:lnTo>
                <a:lnTo>
                  <a:pt x="586" y="42"/>
                </a:lnTo>
                <a:lnTo>
                  <a:pt x="587" y="41"/>
                </a:lnTo>
                <a:lnTo>
                  <a:pt x="588" y="41"/>
                </a:lnTo>
                <a:lnTo>
                  <a:pt x="590" y="40"/>
                </a:lnTo>
                <a:lnTo>
                  <a:pt x="591" y="40"/>
                </a:lnTo>
                <a:lnTo>
                  <a:pt x="592" y="39"/>
                </a:lnTo>
                <a:lnTo>
                  <a:pt x="593" y="39"/>
                </a:lnTo>
                <a:lnTo>
                  <a:pt x="594" y="39"/>
                </a:lnTo>
                <a:lnTo>
                  <a:pt x="595" y="39"/>
                </a:lnTo>
                <a:lnTo>
                  <a:pt x="597" y="38"/>
                </a:lnTo>
                <a:lnTo>
                  <a:pt x="598" y="38"/>
                </a:lnTo>
                <a:lnTo>
                  <a:pt x="599" y="38"/>
                </a:lnTo>
                <a:lnTo>
                  <a:pt x="600" y="38"/>
                </a:lnTo>
                <a:lnTo>
                  <a:pt x="601" y="38"/>
                </a:lnTo>
                <a:lnTo>
                  <a:pt x="602" y="37"/>
                </a:lnTo>
                <a:lnTo>
                  <a:pt x="603" y="37"/>
                </a:lnTo>
                <a:lnTo>
                  <a:pt x="605" y="37"/>
                </a:lnTo>
                <a:lnTo>
                  <a:pt x="606" y="37"/>
                </a:lnTo>
                <a:lnTo>
                  <a:pt x="607" y="36"/>
                </a:lnTo>
                <a:lnTo>
                  <a:pt x="608" y="36"/>
                </a:lnTo>
                <a:lnTo>
                  <a:pt x="609" y="36"/>
                </a:lnTo>
                <a:lnTo>
                  <a:pt x="610" y="36"/>
                </a:lnTo>
                <a:lnTo>
                  <a:pt x="612" y="34"/>
                </a:lnTo>
                <a:lnTo>
                  <a:pt x="613" y="34"/>
                </a:lnTo>
                <a:lnTo>
                  <a:pt x="614" y="33"/>
                </a:lnTo>
                <a:lnTo>
                  <a:pt x="615" y="33"/>
                </a:lnTo>
                <a:lnTo>
                  <a:pt x="616" y="33"/>
                </a:lnTo>
                <a:lnTo>
                  <a:pt x="617" y="32"/>
                </a:lnTo>
                <a:lnTo>
                  <a:pt x="619" y="32"/>
                </a:lnTo>
                <a:lnTo>
                  <a:pt x="620" y="31"/>
                </a:lnTo>
                <a:lnTo>
                  <a:pt x="621" y="31"/>
                </a:lnTo>
                <a:lnTo>
                  <a:pt x="622" y="30"/>
                </a:lnTo>
                <a:lnTo>
                  <a:pt x="623" y="30"/>
                </a:lnTo>
                <a:lnTo>
                  <a:pt x="624" y="29"/>
                </a:lnTo>
                <a:lnTo>
                  <a:pt x="626" y="29"/>
                </a:lnTo>
                <a:lnTo>
                  <a:pt x="627" y="27"/>
                </a:lnTo>
                <a:lnTo>
                  <a:pt x="628" y="27"/>
                </a:lnTo>
                <a:lnTo>
                  <a:pt x="629" y="26"/>
                </a:lnTo>
                <a:lnTo>
                  <a:pt x="630" y="26"/>
                </a:lnTo>
                <a:lnTo>
                  <a:pt x="631" y="26"/>
                </a:lnTo>
                <a:lnTo>
                  <a:pt x="632" y="25"/>
                </a:lnTo>
                <a:lnTo>
                  <a:pt x="634" y="25"/>
                </a:lnTo>
                <a:lnTo>
                  <a:pt x="635" y="24"/>
                </a:lnTo>
                <a:lnTo>
                  <a:pt x="636" y="23"/>
                </a:lnTo>
                <a:lnTo>
                  <a:pt x="637" y="23"/>
                </a:lnTo>
                <a:lnTo>
                  <a:pt x="638" y="22"/>
                </a:lnTo>
              </a:path>
            </a:pathLst>
          </a:custGeom>
          <a:noFill/>
          <a:ln w="25400">
            <a:solidFill>
              <a:srgbClr val="008000"/>
            </a:solidFill>
            <a:prstDash val="solid"/>
            <a:round/>
            <a:headEnd/>
            <a:tailEnd/>
          </a:ln>
        </p:spPr>
        <p:txBody>
          <a:bodyPr/>
          <a:lstStyle/>
          <a:p>
            <a:endParaRPr lang="zh-CN" altLang="en-US"/>
          </a:p>
        </p:txBody>
      </p:sp>
      <p:sp>
        <p:nvSpPr>
          <p:cNvPr id="1302255" name="Rectangle 751"/>
          <p:cNvSpPr>
            <a:spLocks noChangeArrowheads="1"/>
          </p:cNvSpPr>
          <p:nvPr/>
        </p:nvSpPr>
        <p:spPr bwMode="auto">
          <a:xfrm>
            <a:off x="2590800" y="4146550"/>
            <a:ext cx="185738" cy="182563"/>
          </a:xfrm>
          <a:prstGeom prst="rect">
            <a:avLst/>
          </a:prstGeom>
          <a:noFill/>
          <a:ln w="25400">
            <a:noFill/>
            <a:miter lim="800000"/>
            <a:headEnd/>
            <a:tailEnd/>
          </a:ln>
        </p:spPr>
        <p:txBody>
          <a:bodyPr wrap="none" lIns="0" tIns="0" rIns="0" bIns="0">
            <a:spAutoFit/>
          </a:bodyPr>
          <a:lstStyle/>
          <a:p>
            <a:r>
              <a:rPr kumimoji="1" lang="en-US" altLang="zh-CN" sz="1200"/>
              <a:t>P1</a:t>
            </a:r>
            <a:endParaRPr kumimoji="1" lang="en-US" altLang="zh-CN" sz="1200">
              <a:latin typeface="Times New Roman" pitchFamily="18" charset="0"/>
            </a:endParaRPr>
          </a:p>
        </p:txBody>
      </p:sp>
      <p:sp>
        <p:nvSpPr>
          <p:cNvPr id="1302256" name="Rectangle 752"/>
          <p:cNvSpPr>
            <a:spLocks noChangeArrowheads="1"/>
          </p:cNvSpPr>
          <p:nvPr/>
        </p:nvSpPr>
        <p:spPr bwMode="auto">
          <a:xfrm>
            <a:off x="3181350" y="4133850"/>
            <a:ext cx="134938" cy="30163"/>
          </a:xfrm>
          <a:prstGeom prst="rect">
            <a:avLst/>
          </a:prstGeom>
          <a:noFill/>
          <a:ln w="25400">
            <a:noFill/>
            <a:miter lim="800000"/>
            <a:headEnd/>
            <a:tailEnd/>
          </a:ln>
        </p:spPr>
        <p:txBody>
          <a:bodyPr wrap="none" lIns="0" tIns="0" rIns="0" bIns="0">
            <a:spAutoFit/>
          </a:bodyPr>
          <a:lstStyle/>
          <a:p>
            <a:r>
              <a:rPr kumimoji="1" lang="en-US" altLang="zh-CN" sz="200">
                <a:latin typeface="Small Fonts" charset="0"/>
              </a:rPr>
              <a:t>Electrode: P1</a:t>
            </a:r>
            <a:endParaRPr kumimoji="1" lang="en-US" altLang="zh-CN" sz="2400">
              <a:latin typeface="Times New Roman" pitchFamily="18" charset="0"/>
            </a:endParaRPr>
          </a:p>
        </p:txBody>
      </p:sp>
      <p:sp>
        <p:nvSpPr>
          <p:cNvPr id="1302257" name="Line 753"/>
          <p:cNvSpPr>
            <a:spLocks noChangeShapeType="1"/>
          </p:cNvSpPr>
          <p:nvPr/>
        </p:nvSpPr>
        <p:spPr bwMode="auto">
          <a:xfrm>
            <a:off x="4038600" y="4460875"/>
            <a:ext cx="1066800" cy="1588"/>
          </a:xfrm>
          <a:prstGeom prst="line">
            <a:avLst/>
          </a:prstGeom>
          <a:noFill/>
          <a:ln w="25400">
            <a:solidFill>
              <a:srgbClr val="400040"/>
            </a:solidFill>
            <a:round/>
            <a:headEnd/>
            <a:tailEnd/>
          </a:ln>
        </p:spPr>
        <p:txBody>
          <a:bodyPr/>
          <a:lstStyle/>
          <a:p>
            <a:endParaRPr lang="zh-CN" altLang="en-US"/>
          </a:p>
        </p:txBody>
      </p:sp>
      <p:sp>
        <p:nvSpPr>
          <p:cNvPr id="1302258" name="Line 754"/>
          <p:cNvSpPr>
            <a:spLocks noChangeShapeType="1"/>
          </p:cNvSpPr>
          <p:nvPr/>
        </p:nvSpPr>
        <p:spPr bwMode="auto">
          <a:xfrm>
            <a:off x="4144963" y="4268788"/>
            <a:ext cx="1587" cy="576262"/>
          </a:xfrm>
          <a:prstGeom prst="line">
            <a:avLst/>
          </a:prstGeom>
          <a:noFill/>
          <a:ln w="25400">
            <a:solidFill>
              <a:srgbClr val="400040"/>
            </a:solidFill>
            <a:round/>
            <a:headEnd/>
            <a:tailEnd/>
          </a:ln>
        </p:spPr>
        <p:txBody>
          <a:bodyPr/>
          <a:lstStyle/>
          <a:p>
            <a:endParaRPr lang="zh-CN" altLang="en-US"/>
          </a:p>
        </p:txBody>
      </p:sp>
      <p:sp>
        <p:nvSpPr>
          <p:cNvPr id="1302259" name="Rectangle 755"/>
          <p:cNvSpPr>
            <a:spLocks noChangeArrowheads="1"/>
          </p:cNvSpPr>
          <p:nvPr/>
        </p:nvSpPr>
        <p:spPr bwMode="auto">
          <a:xfrm>
            <a:off x="4592638" y="4906963"/>
            <a:ext cx="50800" cy="46037"/>
          </a:xfrm>
          <a:prstGeom prst="rect">
            <a:avLst/>
          </a:prstGeom>
          <a:noFill/>
          <a:ln w="25400">
            <a:noFill/>
            <a:miter lim="800000"/>
            <a:headEnd/>
            <a:tailEnd/>
          </a:ln>
        </p:spPr>
        <p:txBody>
          <a:bodyPr wrap="none" lIns="0" tIns="0" rIns="0" bIns="0">
            <a:spAutoFit/>
          </a:bodyPr>
          <a:lstStyle/>
          <a:p>
            <a:r>
              <a:rPr kumimoji="1" lang="en-US" altLang="zh-CN" sz="300"/>
              <a:t>ms</a:t>
            </a:r>
            <a:endParaRPr kumimoji="1" lang="en-US" altLang="zh-CN" sz="2400">
              <a:latin typeface="Times New Roman" pitchFamily="18" charset="0"/>
            </a:endParaRPr>
          </a:p>
        </p:txBody>
      </p:sp>
      <p:sp>
        <p:nvSpPr>
          <p:cNvPr id="1302260" name="Line 756"/>
          <p:cNvSpPr>
            <a:spLocks noChangeShapeType="1"/>
          </p:cNvSpPr>
          <p:nvPr/>
        </p:nvSpPr>
        <p:spPr bwMode="auto">
          <a:xfrm flipV="1">
            <a:off x="4038600" y="4441825"/>
            <a:ext cx="1588" cy="38100"/>
          </a:xfrm>
          <a:prstGeom prst="line">
            <a:avLst/>
          </a:prstGeom>
          <a:noFill/>
          <a:ln w="25400">
            <a:solidFill>
              <a:srgbClr val="400040"/>
            </a:solidFill>
            <a:round/>
            <a:headEnd/>
            <a:tailEnd/>
          </a:ln>
        </p:spPr>
        <p:txBody>
          <a:bodyPr/>
          <a:lstStyle/>
          <a:p>
            <a:endParaRPr lang="zh-CN" altLang="en-US"/>
          </a:p>
        </p:txBody>
      </p:sp>
      <p:sp>
        <p:nvSpPr>
          <p:cNvPr id="1302261" name="Rectangle 757"/>
          <p:cNvSpPr>
            <a:spLocks noChangeArrowheads="1"/>
          </p:cNvSpPr>
          <p:nvPr/>
        </p:nvSpPr>
        <p:spPr bwMode="auto">
          <a:xfrm>
            <a:off x="3994150" y="4483100"/>
            <a:ext cx="106363" cy="46038"/>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2262" name="Line 758"/>
          <p:cNvSpPr>
            <a:spLocks noChangeShapeType="1"/>
          </p:cNvSpPr>
          <p:nvPr/>
        </p:nvSpPr>
        <p:spPr bwMode="auto">
          <a:xfrm flipV="1">
            <a:off x="4144963" y="4441825"/>
            <a:ext cx="1587" cy="38100"/>
          </a:xfrm>
          <a:prstGeom prst="line">
            <a:avLst/>
          </a:prstGeom>
          <a:noFill/>
          <a:ln w="25400">
            <a:solidFill>
              <a:srgbClr val="400040"/>
            </a:solidFill>
            <a:round/>
            <a:headEnd/>
            <a:tailEnd/>
          </a:ln>
        </p:spPr>
        <p:txBody>
          <a:bodyPr/>
          <a:lstStyle/>
          <a:p>
            <a:endParaRPr lang="zh-CN" altLang="en-US"/>
          </a:p>
        </p:txBody>
      </p:sp>
      <p:sp>
        <p:nvSpPr>
          <p:cNvPr id="1302263" name="Rectangle 759"/>
          <p:cNvSpPr>
            <a:spLocks noChangeArrowheads="1"/>
          </p:cNvSpPr>
          <p:nvPr/>
        </p:nvSpPr>
        <p:spPr bwMode="auto">
          <a:xfrm>
            <a:off x="4124325" y="4483100"/>
            <a:ext cx="52388" cy="46038"/>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2264" name="Line 760"/>
          <p:cNvSpPr>
            <a:spLocks noChangeShapeType="1"/>
          </p:cNvSpPr>
          <p:nvPr/>
        </p:nvSpPr>
        <p:spPr bwMode="auto">
          <a:xfrm flipV="1">
            <a:off x="4251325" y="4441825"/>
            <a:ext cx="1588" cy="38100"/>
          </a:xfrm>
          <a:prstGeom prst="line">
            <a:avLst/>
          </a:prstGeom>
          <a:noFill/>
          <a:ln w="25400">
            <a:solidFill>
              <a:srgbClr val="400040"/>
            </a:solidFill>
            <a:round/>
            <a:headEnd/>
            <a:tailEnd/>
          </a:ln>
        </p:spPr>
        <p:txBody>
          <a:bodyPr/>
          <a:lstStyle/>
          <a:p>
            <a:endParaRPr lang="zh-CN" altLang="en-US"/>
          </a:p>
        </p:txBody>
      </p:sp>
      <p:sp>
        <p:nvSpPr>
          <p:cNvPr id="1302265" name="Rectangle 761"/>
          <p:cNvSpPr>
            <a:spLocks noChangeArrowheads="1"/>
          </p:cNvSpPr>
          <p:nvPr/>
        </p:nvSpPr>
        <p:spPr bwMode="auto">
          <a:xfrm>
            <a:off x="4213225" y="4483100"/>
            <a:ext cx="93663" cy="46038"/>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2266" name="Line 762"/>
          <p:cNvSpPr>
            <a:spLocks noChangeShapeType="1"/>
          </p:cNvSpPr>
          <p:nvPr/>
        </p:nvSpPr>
        <p:spPr bwMode="auto">
          <a:xfrm flipV="1">
            <a:off x="4357688" y="4441825"/>
            <a:ext cx="1587" cy="38100"/>
          </a:xfrm>
          <a:prstGeom prst="line">
            <a:avLst/>
          </a:prstGeom>
          <a:noFill/>
          <a:ln w="25400">
            <a:solidFill>
              <a:srgbClr val="400040"/>
            </a:solidFill>
            <a:round/>
            <a:headEnd/>
            <a:tailEnd/>
          </a:ln>
        </p:spPr>
        <p:txBody>
          <a:bodyPr/>
          <a:lstStyle/>
          <a:p>
            <a:endParaRPr lang="zh-CN" altLang="en-US"/>
          </a:p>
        </p:txBody>
      </p:sp>
      <p:sp>
        <p:nvSpPr>
          <p:cNvPr id="1302267" name="Rectangle 763"/>
          <p:cNvSpPr>
            <a:spLocks noChangeArrowheads="1"/>
          </p:cNvSpPr>
          <p:nvPr/>
        </p:nvSpPr>
        <p:spPr bwMode="auto">
          <a:xfrm>
            <a:off x="4319588" y="4483100"/>
            <a:ext cx="93662" cy="46038"/>
          </a:xfrm>
          <a:prstGeom prst="rect">
            <a:avLst/>
          </a:prstGeom>
          <a:noFill/>
          <a:ln w="25400">
            <a:noFill/>
            <a:miter lim="800000"/>
            <a:headEnd/>
            <a:tailEnd/>
          </a:ln>
        </p:spPr>
        <p:txBody>
          <a:bodyPr wrap="none" lIns="0" tIns="0" rIns="0" bIns="0">
            <a:spAutoFit/>
          </a:bodyPr>
          <a:lstStyle/>
          <a:p>
            <a:r>
              <a:rPr kumimoji="1" lang="en-US" altLang="zh-CN" sz="300"/>
              <a:t>200.0</a:t>
            </a:r>
            <a:endParaRPr kumimoji="1" lang="en-US" altLang="zh-CN" sz="2400">
              <a:latin typeface="Times New Roman" pitchFamily="18" charset="0"/>
            </a:endParaRPr>
          </a:p>
        </p:txBody>
      </p:sp>
      <p:sp>
        <p:nvSpPr>
          <p:cNvPr id="1302268" name="Line 764"/>
          <p:cNvSpPr>
            <a:spLocks noChangeShapeType="1"/>
          </p:cNvSpPr>
          <p:nvPr/>
        </p:nvSpPr>
        <p:spPr bwMode="auto">
          <a:xfrm flipV="1">
            <a:off x="4464050" y="4441825"/>
            <a:ext cx="1588" cy="38100"/>
          </a:xfrm>
          <a:prstGeom prst="line">
            <a:avLst/>
          </a:prstGeom>
          <a:noFill/>
          <a:ln w="25400">
            <a:solidFill>
              <a:srgbClr val="400040"/>
            </a:solidFill>
            <a:round/>
            <a:headEnd/>
            <a:tailEnd/>
          </a:ln>
        </p:spPr>
        <p:txBody>
          <a:bodyPr/>
          <a:lstStyle/>
          <a:p>
            <a:endParaRPr lang="zh-CN" altLang="en-US"/>
          </a:p>
        </p:txBody>
      </p:sp>
      <p:sp>
        <p:nvSpPr>
          <p:cNvPr id="1302269" name="Rectangle 765"/>
          <p:cNvSpPr>
            <a:spLocks noChangeArrowheads="1"/>
          </p:cNvSpPr>
          <p:nvPr/>
        </p:nvSpPr>
        <p:spPr bwMode="auto">
          <a:xfrm>
            <a:off x="4425950" y="4483100"/>
            <a:ext cx="93663" cy="46038"/>
          </a:xfrm>
          <a:prstGeom prst="rect">
            <a:avLst/>
          </a:prstGeom>
          <a:noFill/>
          <a:ln w="25400">
            <a:noFill/>
            <a:miter lim="800000"/>
            <a:headEnd/>
            <a:tailEnd/>
          </a:ln>
        </p:spPr>
        <p:txBody>
          <a:bodyPr wrap="none" lIns="0" tIns="0" rIns="0" bIns="0">
            <a:spAutoFit/>
          </a:bodyPr>
          <a:lstStyle/>
          <a:p>
            <a:r>
              <a:rPr kumimoji="1" lang="en-US" altLang="zh-CN" sz="300"/>
              <a:t>300.0</a:t>
            </a:r>
            <a:endParaRPr kumimoji="1" lang="en-US" altLang="zh-CN" sz="2400">
              <a:latin typeface="Times New Roman" pitchFamily="18" charset="0"/>
            </a:endParaRPr>
          </a:p>
        </p:txBody>
      </p:sp>
      <p:sp>
        <p:nvSpPr>
          <p:cNvPr id="1302270" name="Line 766"/>
          <p:cNvSpPr>
            <a:spLocks noChangeShapeType="1"/>
          </p:cNvSpPr>
          <p:nvPr/>
        </p:nvSpPr>
        <p:spPr bwMode="auto">
          <a:xfrm flipV="1">
            <a:off x="4573588" y="4441825"/>
            <a:ext cx="1587" cy="38100"/>
          </a:xfrm>
          <a:prstGeom prst="line">
            <a:avLst/>
          </a:prstGeom>
          <a:noFill/>
          <a:ln w="25400">
            <a:solidFill>
              <a:srgbClr val="400040"/>
            </a:solidFill>
            <a:round/>
            <a:headEnd/>
            <a:tailEnd/>
          </a:ln>
        </p:spPr>
        <p:txBody>
          <a:bodyPr/>
          <a:lstStyle/>
          <a:p>
            <a:endParaRPr lang="zh-CN" altLang="en-US"/>
          </a:p>
        </p:txBody>
      </p:sp>
      <p:sp>
        <p:nvSpPr>
          <p:cNvPr id="1302271" name="Rectangle 767"/>
          <p:cNvSpPr>
            <a:spLocks noChangeArrowheads="1"/>
          </p:cNvSpPr>
          <p:nvPr/>
        </p:nvSpPr>
        <p:spPr bwMode="auto">
          <a:xfrm>
            <a:off x="4533900" y="4483100"/>
            <a:ext cx="93663" cy="46038"/>
          </a:xfrm>
          <a:prstGeom prst="rect">
            <a:avLst/>
          </a:prstGeom>
          <a:noFill/>
          <a:ln w="25400">
            <a:noFill/>
            <a:miter lim="800000"/>
            <a:headEnd/>
            <a:tailEnd/>
          </a:ln>
        </p:spPr>
        <p:txBody>
          <a:bodyPr wrap="none" lIns="0" tIns="0" rIns="0" bIns="0">
            <a:spAutoFit/>
          </a:bodyPr>
          <a:lstStyle/>
          <a:p>
            <a:r>
              <a:rPr kumimoji="1" lang="en-US" altLang="zh-CN" sz="300"/>
              <a:t>400.0</a:t>
            </a:r>
            <a:endParaRPr kumimoji="1" lang="en-US" altLang="zh-CN" sz="2400">
              <a:latin typeface="Times New Roman" pitchFamily="18" charset="0"/>
            </a:endParaRPr>
          </a:p>
        </p:txBody>
      </p:sp>
      <p:sp>
        <p:nvSpPr>
          <p:cNvPr id="1302272" name="Line 768"/>
          <p:cNvSpPr>
            <a:spLocks noChangeShapeType="1"/>
          </p:cNvSpPr>
          <p:nvPr/>
        </p:nvSpPr>
        <p:spPr bwMode="auto">
          <a:xfrm flipV="1">
            <a:off x="4679950" y="4441825"/>
            <a:ext cx="1588" cy="38100"/>
          </a:xfrm>
          <a:prstGeom prst="line">
            <a:avLst/>
          </a:prstGeom>
          <a:noFill/>
          <a:ln w="25400">
            <a:solidFill>
              <a:srgbClr val="400040"/>
            </a:solidFill>
            <a:round/>
            <a:headEnd/>
            <a:tailEnd/>
          </a:ln>
        </p:spPr>
        <p:txBody>
          <a:bodyPr/>
          <a:lstStyle/>
          <a:p>
            <a:endParaRPr lang="zh-CN" altLang="en-US"/>
          </a:p>
        </p:txBody>
      </p:sp>
      <p:sp>
        <p:nvSpPr>
          <p:cNvPr id="1302273" name="Rectangle 769"/>
          <p:cNvSpPr>
            <a:spLocks noChangeArrowheads="1"/>
          </p:cNvSpPr>
          <p:nvPr/>
        </p:nvSpPr>
        <p:spPr bwMode="auto">
          <a:xfrm>
            <a:off x="4640263" y="4483100"/>
            <a:ext cx="93662" cy="46038"/>
          </a:xfrm>
          <a:prstGeom prst="rect">
            <a:avLst/>
          </a:prstGeom>
          <a:noFill/>
          <a:ln w="25400">
            <a:noFill/>
            <a:miter lim="800000"/>
            <a:headEnd/>
            <a:tailEnd/>
          </a:ln>
        </p:spPr>
        <p:txBody>
          <a:bodyPr wrap="none" lIns="0" tIns="0" rIns="0" bIns="0">
            <a:spAutoFit/>
          </a:bodyPr>
          <a:lstStyle/>
          <a:p>
            <a:r>
              <a:rPr kumimoji="1" lang="en-US" altLang="zh-CN" sz="300"/>
              <a:t>500.0</a:t>
            </a:r>
            <a:endParaRPr kumimoji="1" lang="en-US" altLang="zh-CN" sz="2400">
              <a:latin typeface="Times New Roman" pitchFamily="18" charset="0"/>
            </a:endParaRPr>
          </a:p>
        </p:txBody>
      </p:sp>
      <p:sp>
        <p:nvSpPr>
          <p:cNvPr id="1302274" name="Line 770"/>
          <p:cNvSpPr>
            <a:spLocks noChangeShapeType="1"/>
          </p:cNvSpPr>
          <p:nvPr/>
        </p:nvSpPr>
        <p:spPr bwMode="auto">
          <a:xfrm flipV="1">
            <a:off x="4786313" y="4441825"/>
            <a:ext cx="1587" cy="38100"/>
          </a:xfrm>
          <a:prstGeom prst="line">
            <a:avLst/>
          </a:prstGeom>
          <a:noFill/>
          <a:ln w="25400">
            <a:solidFill>
              <a:srgbClr val="400040"/>
            </a:solidFill>
            <a:round/>
            <a:headEnd/>
            <a:tailEnd/>
          </a:ln>
        </p:spPr>
        <p:txBody>
          <a:bodyPr/>
          <a:lstStyle/>
          <a:p>
            <a:endParaRPr lang="zh-CN" altLang="en-US"/>
          </a:p>
        </p:txBody>
      </p:sp>
      <p:sp>
        <p:nvSpPr>
          <p:cNvPr id="1302275" name="Rectangle 771"/>
          <p:cNvSpPr>
            <a:spLocks noChangeArrowheads="1"/>
          </p:cNvSpPr>
          <p:nvPr/>
        </p:nvSpPr>
        <p:spPr bwMode="auto">
          <a:xfrm>
            <a:off x="4746625" y="4483100"/>
            <a:ext cx="93663" cy="46038"/>
          </a:xfrm>
          <a:prstGeom prst="rect">
            <a:avLst/>
          </a:prstGeom>
          <a:noFill/>
          <a:ln w="25400">
            <a:noFill/>
            <a:miter lim="800000"/>
            <a:headEnd/>
            <a:tailEnd/>
          </a:ln>
        </p:spPr>
        <p:txBody>
          <a:bodyPr wrap="none" lIns="0" tIns="0" rIns="0" bIns="0">
            <a:spAutoFit/>
          </a:bodyPr>
          <a:lstStyle/>
          <a:p>
            <a:r>
              <a:rPr kumimoji="1" lang="en-US" altLang="zh-CN" sz="300"/>
              <a:t>600.0</a:t>
            </a:r>
            <a:endParaRPr kumimoji="1" lang="en-US" altLang="zh-CN" sz="2400">
              <a:latin typeface="Times New Roman" pitchFamily="18" charset="0"/>
            </a:endParaRPr>
          </a:p>
        </p:txBody>
      </p:sp>
      <p:sp>
        <p:nvSpPr>
          <p:cNvPr id="1302276" name="Line 772"/>
          <p:cNvSpPr>
            <a:spLocks noChangeShapeType="1"/>
          </p:cNvSpPr>
          <p:nvPr/>
        </p:nvSpPr>
        <p:spPr bwMode="auto">
          <a:xfrm flipV="1">
            <a:off x="4892675" y="4441825"/>
            <a:ext cx="1588" cy="38100"/>
          </a:xfrm>
          <a:prstGeom prst="line">
            <a:avLst/>
          </a:prstGeom>
          <a:noFill/>
          <a:ln w="25400">
            <a:solidFill>
              <a:srgbClr val="400040"/>
            </a:solidFill>
            <a:round/>
            <a:headEnd/>
            <a:tailEnd/>
          </a:ln>
        </p:spPr>
        <p:txBody>
          <a:bodyPr/>
          <a:lstStyle/>
          <a:p>
            <a:endParaRPr lang="zh-CN" altLang="en-US"/>
          </a:p>
        </p:txBody>
      </p:sp>
      <p:sp>
        <p:nvSpPr>
          <p:cNvPr id="1302277" name="Rectangle 773"/>
          <p:cNvSpPr>
            <a:spLocks noChangeArrowheads="1"/>
          </p:cNvSpPr>
          <p:nvPr/>
        </p:nvSpPr>
        <p:spPr bwMode="auto">
          <a:xfrm>
            <a:off x="4852988" y="4483100"/>
            <a:ext cx="93662" cy="46038"/>
          </a:xfrm>
          <a:prstGeom prst="rect">
            <a:avLst/>
          </a:prstGeom>
          <a:noFill/>
          <a:ln w="25400">
            <a:noFill/>
            <a:miter lim="800000"/>
            <a:headEnd/>
            <a:tailEnd/>
          </a:ln>
        </p:spPr>
        <p:txBody>
          <a:bodyPr wrap="none" lIns="0" tIns="0" rIns="0" bIns="0">
            <a:spAutoFit/>
          </a:bodyPr>
          <a:lstStyle/>
          <a:p>
            <a:r>
              <a:rPr kumimoji="1" lang="en-US" altLang="zh-CN" sz="300"/>
              <a:t>700.0</a:t>
            </a:r>
            <a:endParaRPr kumimoji="1" lang="en-US" altLang="zh-CN" sz="2400">
              <a:latin typeface="Times New Roman" pitchFamily="18" charset="0"/>
            </a:endParaRPr>
          </a:p>
        </p:txBody>
      </p:sp>
      <p:sp>
        <p:nvSpPr>
          <p:cNvPr id="1302278" name="Line 774"/>
          <p:cNvSpPr>
            <a:spLocks noChangeShapeType="1"/>
          </p:cNvSpPr>
          <p:nvPr/>
        </p:nvSpPr>
        <p:spPr bwMode="auto">
          <a:xfrm flipV="1">
            <a:off x="4999038" y="4441825"/>
            <a:ext cx="1587" cy="38100"/>
          </a:xfrm>
          <a:prstGeom prst="line">
            <a:avLst/>
          </a:prstGeom>
          <a:noFill/>
          <a:ln w="25400">
            <a:solidFill>
              <a:srgbClr val="400040"/>
            </a:solidFill>
            <a:round/>
            <a:headEnd/>
            <a:tailEnd/>
          </a:ln>
        </p:spPr>
        <p:txBody>
          <a:bodyPr/>
          <a:lstStyle/>
          <a:p>
            <a:endParaRPr lang="zh-CN" altLang="en-US"/>
          </a:p>
        </p:txBody>
      </p:sp>
      <p:sp>
        <p:nvSpPr>
          <p:cNvPr id="1302279" name="Rectangle 775"/>
          <p:cNvSpPr>
            <a:spLocks noChangeArrowheads="1"/>
          </p:cNvSpPr>
          <p:nvPr/>
        </p:nvSpPr>
        <p:spPr bwMode="auto">
          <a:xfrm>
            <a:off x="4960938" y="4483100"/>
            <a:ext cx="93662" cy="46038"/>
          </a:xfrm>
          <a:prstGeom prst="rect">
            <a:avLst/>
          </a:prstGeom>
          <a:noFill/>
          <a:ln w="25400">
            <a:noFill/>
            <a:miter lim="800000"/>
            <a:headEnd/>
            <a:tailEnd/>
          </a:ln>
        </p:spPr>
        <p:txBody>
          <a:bodyPr wrap="none" lIns="0" tIns="0" rIns="0" bIns="0">
            <a:spAutoFit/>
          </a:bodyPr>
          <a:lstStyle/>
          <a:p>
            <a:r>
              <a:rPr kumimoji="1" lang="en-US" altLang="zh-CN" sz="300"/>
              <a:t>800.0</a:t>
            </a:r>
            <a:endParaRPr kumimoji="1" lang="en-US" altLang="zh-CN" sz="2400">
              <a:latin typeface="Times New Roman" pitchFamily="18" charset="0"/>
            </a:endParaRPr>
          </a:p>
        </p:txBody>
      </p:sp>
      <p:sp>
        <p:nvSpPr>
          <p:cNvPr id="1302280" name="Line 776"/>
          <p:cNvSpPr>
            <a:spLocks noChangeShapeType="1"/>
          </p:cNvSpPr>
          <p:nvPr/>
        </p:nvSpPr>
        <p:spPr bwMode="auto">
          <a:xfrm flipV="1">
            <a:off x="5106988" y="4441825"/>
            <a:ext cx="1587" cy="38100"/>
          </a:xfrm>
          <a:prstGeom prst="line">
            <a:avLst/>
          </a:prstGeom>
          <a:noFill/>
          <a:ln w="25400">
            <a:solidFill>
              <a:srgbClr val="400040"/>
            </a:solidFill>
            <a:round/>
            <a:headEnd/>
            <a:tailEnd/>
          </a:ln>
        </p:spPr>
        <p:txBody>
          <a:bodyPr/>
          <a:lstStyle/>
          <a:p>
            <a:endParaRPr lang="zh-CN" altLang="en-US"/>
          </a:p>
        </p:txBody>
      </p:sp>
      <p:sp>
        <p:nvSpPr>
          <p:cNvPr id="1302281" name="Rectangle 777"/>
          <p:cNvSpPr>
            <a:spLocks noChangeArrowheads="1"/>
          </p:cNvSpPr>
          <p:nvPr/>
        </p:nvSpPr>
        <p:spPr bwMode="auto">
          <a:xfrm>
            <a:off x="5068888" y="4483100"/>
            <a:ext cx="93662" cy="46038"/>
          </a:xfrm>
          <a:prstGeom prst="rect">
            <a:avLst/>
          </a:prstGeom>
          <a:noFill/>
          <a:ln w="25400">
            <a:noFill/>
            <a:miter lim="800000"/>
            <a:headEnd/>
            <a:tailEnd/>
          </a:ln>
        </p:spPr>
        <p:txBody>
          <a:bodyPr wrap="none" lIns="0" tIns="0" rIns="0" bIns="0">
            <a:spAutoFit/>
          </a:bodyPr>
          <a:lstStyle/>
          <a:p>
            <a:r>
              <a:rPr kumimoji="1" lang="en-US" altLang="zh-CN" sz="300"/>
              <a:t>900.0</a:t>
            </a:r>
            <a:endParaRPr kumimoji="1" lang="en-US" altLang="zh-CN" sz="2400">
              <a:latin typeface="Times New Roman" pitchFamily="18" charset="0"/>
            </a:endParaRPr>
          </a:p>
        </p:txBody>
      </p:sp>
      <p:sp>
        <p:nvSpPr>
          <p:cNvPr id="1302282" name="Rectangle 778"/>
          <p:cNvSpPr>
            <a:spLocks noChangeArrowheads="1"/>
          </p:cNvSpPr>
          <p:nvPr/>
        </p:nvSpPr>
        <p:spPr bwMode="auto">
          <a:xfrm>
            <a:off x="3906838" y="4538663"/>
            <a:ext cx="46037" cy="46037"/>
          </a:xfrm>
          <a:prstGeom prst="rect">
            <a:avLst/>
          </a:prstGeom>
          <a:noFill/>
          <a:ln w="25400">
            <a:noFill/>
            <a:miter lim="800000"/>
            <a:headEnd/>
            <a:tailEnd/>
          </a:ln>
        </p:spPr>
        <p:txBody>
          <a:bodyPr wrap="none" lIns="0" tIns="0" rIns="0" bIns="0">
            <a:spAutoFit/>
          </a:bodyPr>
          <a:lstStyle/>
          <a:p>
            <a:r>
              <a:rPr kumimoji="1" lang="en-US" altLang="zh-CN" sz="300"/>
              <a:t>uV</a:t>
            </a:r>
            <a:endParaRPr kumimoji="1" lang="en-US" altLang="zh-CN" sz="2400">
              <a:latin typeface="Times New Roman" pitchFamily="18" charset="0"/>
            </a:endParaRPr>
          </a:p>
        </p:txBody>
      </p:sp>
      <p:sp>
        <p:nvSpPr>
          <p:cNvPr id="1302283" name="Line 779"/>
          <p:cNvSpPr>
            <a:spLocks noChangeShapeType="1"/>
          </p:cNvSpPr>
          <p:nvPr/>
        </p:nvSpPr>
        <p:spPr bwMode="auto">
          <a:xfrm flipH="1">
            <a:off x="4127500" y="4460875"/>
            <a:ext cx="34925" cy="1588"/>
          </a:xfrm>
          <a:prstGeom prst="line">
            <a:avLst/>
          </a:prstGeom>
          <a:noFill/>
          <a:ln w="25400">
            <a:solidFill>
              <a:srgbClr val="400040"/>
            </a:solidFill>
            <a:round/>
            <a:headEnd/>
            <a:tailEnd/>
          </a:ln>
        </p:spPr>
        <p:txBody>
          <a:bodyPr/>
          <a:lstStyle/>
          <a:p>
            <a:endParaRPr lang="zh-CN" altLang="en-US"/>
          </a:p>
        </p:txBody>
      </p:sp>
      <p:sp>
        <p:nvSpPr>
          <p:cNvPr id="1302284" name="Rectangle 780"/>
          <p:cNvSpPr>
            <a:spLocks noChangeArrowheads="1"/>
          </p:cNvSpPr>
          <p:nvPr/>
        </p:nvSpPr>
        <p:spPr bwMode="auto">
          <a:xfrm>
            <a:off x="4081463" y="4443413"/>
            <a:ext cx="52387" cy="46037"/>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2285" name="Line 781"/>
          <p:cNvSpPr>
            <a:spLocks noChangeShapeType="1"/>
          </p:cNvSpPr>
          <p:nvPr/>
        </p:nvSpPr>
        <p:spPr bwMode="auto">
          <a:xfrm flipH="1">
            <a:off x="4127500" y="4365625"/>
            <a:ext cx="34925" cy="1588"/>
          </a:xfrm>
          <a:prstGeom prst="line">
            <a:avLst/>
          </a:prstGeom>
          <a:noFill/>
          <a:ln w="25400">
            <a:solidFill>
              <a:srgbClr val="400040"/>
            </a:solidFill>
            <a:round/>
            <a:headEnd/>
            <a:tailEnd/>
          </a:ln>
        </p:spPr>
        <p:txBody>
          <a:bodyPr/>
          <a:lstStyle/>
          <a:p>
            <a:endParaRPr lang="zh-CN" altLang="en-US"/>
          </a:p>
        </p:txBody>
      </p:sp>
      <p:sp>
        <p:nvSpPr>
          <p:cNvPr id="1302286" name="Rectangle 782"/>
          <p:cNvSpPr>
            <a:spLocks noChangeArrowheads="1"/>
          </p:cNvSpPr>
          <p:nvPr/>
        </p:nvSpPr>
        <p:spPr bwMode="auto">
          <a:xfrm>
            <a:off x="4068763" y="4348163"/>
            <a:ext cx="65087" cy="46037"/>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2287" name="Line 783"/>
          <p:cNvSpPr>
            <a:spLocks noChangeShapeType="1"/>
          </p:cNvSpPr>
          <p:nvPr/>
        </p:nvSpPr>
        <p:spPr bwMode="auto">
          <a:xfrm flipH="1">
            <a:off x="4127500" y="4268788"/>
            <a:ext cx="34925" cy="1587"/>
          </a:xfrm>
          <a:prstGeom prst="line">
            <a:avLst/>
          </a:prstGeom>
          <a:noFill/>
          <a:ln w="25400">
            <a:solidFill>
              <a:srgbClr val="400040"/>
            </a:solidFill>
            <a:round/>
            <a:headEnd/>
            <a:tailEnd/>
          </a:ln>
        </p:spPr>
        <p:txBody>
          <a:bodyPr/>
          <a:lstStyle/>
          <a:p>
            <a:endParaRPr lang="zh-CN" altLang="en-US"/>
          </a:p>
        </p:txBody>
      </p:sp>
      <p:sp>
        <p:nvSpPr>
          <p:cNvPr id="1302288" name="Rectangle 784"/>
          <p:cNvSpPr>
            <a:spLocks noChangeArrowheads="1"/>
          </p:cNvSpPr>
          <p:nvPr/>
        </p:nvSpPr>
        <p:spPr bwMode="auto">
          <a:xfrm>
            <a:off x="4068763" y="4251325"/>
            <a:ext cx="65087" cy="46038"/>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2289" name="Line 785"/>
          <p:cNvSpPr>
            <a:spLocks noChangeShapeType="1"/>
          </p:cNvSpPr>
          <p:nvPr/>
        </p:nvSpPr>
        <p:spPr bwMode="auto">
          <a:xfrm flipH="1">
            <a:off x="4127500" y="4557713"/>
            <a:ext cx="34925" cy="1587"/>
          </a:xfrm>
          <a:prstGeom prst="line">
            <a:avLst/>
          </a:prstGeom>
          <a:noFill/>
          <a:ln w="25400">
            <a:solidFill>
              <a:srgbClr val="400040"/>
            </a:solidFill>
            <a:round/>
            <a:headEnd/>
            <a:tailEnd/>
          </a:ln>
        </p:spPr>
        <p:txBody>
          <a:bodyPr/>
          <a:lstStyle/>
          <a:p>
            <a:endParaRPr lang="zh-CN" altLang="en-US"/>
          </a:p>
        </p:txBody>
      </p:sp>
      <p:sp>
        <p:nvSpPr>
          <p:cNvPr id="1302290" name="Rectangle 786"/>
          <p:cNvSpPr>
            <a:spLocks noChangeArrowheads="1"/>
          </p:cNvSpPr>
          <p:nvPr/>
        </p:nvSpPr>
        <p:spPr bwMode="auto">
          <a:xfrm>
            <a:off x="4081463" y="4540250"/>
            <a:ext cx="52387" cy="46038"/>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2291" name="Line 787"/>
          <p:cNvSpPr>
            <a:spLocks noChangeShapeType="1"/>
          </p:cNvSpPr>
          <p:nvPr/>
        </p:nvSpPr>
        <p:spPr bwMode="auto">
          <a:xfrm flipH="1">
            <a:off x="4127500" y="4652963"/>
            <a:ext cx="34925" cy="1587"/>
          </a:xfrm>
          <a:prstGeom prst="line">
            <a:avLst/>
          </a:prstGeom>
          <a:noFill/>
          <a:ln w="25400">
            <a:solidFill>
              <a:srgbClr val="400040"/>
            </a:solidFill>
            <a:round/>
            <a:headEnd/>
            <a:tailEnd/>
          </a:ln>
        </p:spPr>
        <p:txBody>
          <a:bodyPr/>
          <a:lstStyle/>
          <a:p>
            <a:endParaRPr lang="zh-CN" altLang="en-US"/>
          </a:p>
        </p:txBody>
      </p:sp>
      <p:sp>
        <p:nvSpPr>
          <p:cNvPr id="1302292" name="Rectangle 788"/>
          <p:cNvSpPr>
            <a:spLocks noChangeArrowheads="1"/>
          </p:cNvSpPr>
          <p:nvPr/>
        </p:nvSpPr>
        <p:spPr bwMode="auto">
          <a:xfrm>
            <a:off x="4081463" y="4635500"/>
            <a:ext cx="52387" cy="46038"/>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2293" name="Line 789"/>
          <p:cNvSpPr>
            <a:spLocks noChangeShapeType="1"/>
          </p:cNvSpPr>
          <p:nvPr/>
        </p:nvSpPr>
        <p:spPr bwMode="auto">
          <a:xfrm flipH="1">
            <a:off x="4127500" y="4749800"/>
            <a:ext cx="34925" cy="1588"/>
          </a:xfrm>
          <a:prstGeom prst="line">
            <a:avLst/>
          </a:prstGeom>
          <a:noFill/>
          <a:ln w="25400">
            <a:solidFill>
              <a:srgbClr val="400040"/>
            </a:solidFill>
            <a:round/>
            <a:headEnd/>
            <a:tailEnd/>
          </a:ln>
        </p:spPr>
        <p:txBody>
          <a:bodyPr/>
          <a:lstStyle/>
          <a:p>
            <a:endParaRPr lang="zh-CN" altLang="en-US"/>
          </a:p>
        </p:txBody>
      </p:sp>
      <p:sp>
        <p:nvSpPr>
          <p:cNvPr id="1302294" name="Rectangle 790"/>
          <p:cNvSpPr>
            <a:spLocks noChangeArrowheads="1"/>
          </p:cNvSpPr>
          <p:nvPr/>
        </p:nvSpPr>
        <p:spPr bwMode="auto">
          <a:xfrm>
            <a:off x="4081463" y="4732338"/>
            <a:ext cx="52387" cy="46037"/>
          </a:xfrm>
          <a:prstGeom prst="rect">
            <a:avLst/>
          </a:prstGeom>
          <a:noFill/>
          <a:ln w="25400">
            <a:noFill/>
            <a:miter lim="800000"/>
            <a:headEnd/>
            <a:tailEnd/>
          </a:ln>
        </p:spPr>
        <p:txBody>
          <a:bodyPr wrap="none" lIns="0" tIns="0" rIns="0" bIns="0">
            <a:spAutoFit/>
          </a:bodyPr>
          <a:lstStyle/>
          <a:p>
            <a:r>
              <a:rPr kumimoji="1" lang="en-US" altLang="zh-CN" sz="300"/>
              <a:t>7.5</a:t>
            </a:r>
            <a:endParaRPr kumimoji="1" lang="en-US" altLang="zh-CN" sz="2400">
              <a:latin typeface="Times New Roman" pitchFamily="18" charset="0"/>
            </a:endParaRPr>
          </a:p>
        </p:txBody>
      </p:sp>
      <p:sp>
        <p:nvSpPr>
          <p:cNvPr id="1302295" name="Line 791"/>
          <p:cNvSpPr>
            <a:spLocks noChangeShapeType="1"/>
          </p:cNvSpPr>
          <p:nvPr/>
        </p:nvSpPr>
        <p:spPr bwMode="auto">
          <a:xfrm flipH="1">
            <a:off x="4127500" y="4845050"/>
            <a:ext cx="34925" cy="1588"/>
          </a:xfrm>
          <a:prstGeom prst="line">
            <a:avLst/>
          </a:prstGeom>
          <a:noFill/>
          <a:ln w="25400">
            <a:solidFill>
              <a:srgbClr val="400040"/>
            </a:solidFill>
            <a:round/>
            <a:headEnd/>
            <a:tailEnd/>
          </a:ln>
        </p:spPr>
        <p:txBody>
          <a:bodyPr/>
          <a:lstStyle/>
          <a:p>
            <a:endParaRPr lang="zh-CN" altLang="en-US"/>
          </a:p>
        </p:txBody>
      </p:sp>
      <p:sp>
        <p:nvSpPr>
          <p:cNvPr id="1302296" name="Rectangle 792"/>
          <p:cNvSpPr>
            <a:spLocks noChangeArrowheads="1"/>
          </p:cNvSpPr>
          <p:nvPr/>
        </p:nvSpPr>
        <p:spPr bwMode="auto">
          <a:xfrm>
            <a:off x="4064000" y="4827588"/>
            <a:ext cx="73025" cy="46037"/>
          </a:xfrm>
          <a:prstGeom prst="rect">
            <a:avLst/>
          </a:prstGeom>
          <a:noFill/>
          <a:ln w="25400">
            <a:noFill/>
            <a:miter lim="800000"/>
            <a:headEnd/>
            <a:tailEnd/>
          </a:ln>
        </p:spPr>
        <p:txBody>
          <a:bodyPr wrap="none" lIns="0" tIns="0" rIns="0" bIns="0">
            <a:spAutoFit/>
          </a:bodyPr>
          <a:lstStyle/>
          <a:p>
            <a:r>
              <a:rPr kumimoji="1" lang="en-US" altLang="zh-CN" sz="300"/>
              <a:t>10.0</a:t>
            </a:r>
            <a:endParaRPr kumimoji="1" lang="en-US" altLang="zh-CN" sz="2400">
              <a:latin typeface="Times New Roman" pitchFamily="18" charset="0"/>
            </a:endParaRPr>
          </a:p>
        </p:txBody>
      </p:sp>
      <p:sp>
        <p:nvSpPr>
          <p:cNvPr id="1302297" name="Freeform 793"/>
          <p:cNvSpPr>
            <a:spLocks/>
          </p:cNvSpPr>
          <p:nvPr/>
        </p:nvSpPr>
        <p:spPr bwMode="auto">
          <a:xfrm>
            <a:off x="4038600" y="4452938"/>
            <a:ext cx="1066800" cy="344487"/>
          </a:xfrm>
          <a:custGeom>
            <a:avLst/>
            <a:gdLst/>
            <a:ahLst/>
            <a:cxnLst>
              <a:cxn ang="0">
                <a:pos x="10" y="6"/>
              </a:cxn>
              <a:cxn ang="0">
                <a:pos x="21" y="8"/>
              </a:cxn>
              <a:cxn ang="0">
                <a:pos x="32" y="11"/>
              </a:cxn>
              <a:cxn ang="0">
                <a:pos x="43" y="15"/>
              </a:cxn>
              <a:cxn ang="0">
                <a:pos x="54" y="16"/>
              </a:cxn>
              <a:cxn ang="0">
                <a:pos x="65" y="15"/>
              </a:cxn>
              <a:cxn ang="0">
                <a:pos x="76" y="14"/>
              </a:cxn>
              <a:cxn ang="0">
                <a:pos x="87" y="16"/>
              </a:cxn>
              <a:cxn ang="0">
                <a:pos x="98" y="20"/>
              </a:cxn>
              <a:cxn ang="0">
                <a:pos x="109" y="21"/>
              </a:cxn>
              <a:cxn ang="0">
                <a:pos x="119" y="20"/>
              </a:cxn>
              <a:cxn ang="0">
                <a:pos x="130" y="15"/>
              </a:cxn>
              <a:cxn ang="0">
                <a:pos x="141" y="12"/>
              </a:cxn>
              <a:cxn ang="0">
                <a:pos x="152" y="27"/>
              </a:cxn>
              <a:cxn ang="0">
                <a:pos x="163" y="55"/>
              </a:cxn>
              <a:cxn ang="0">
                <a:pos x="174" y="75"/>
              </a:cxn>
              <a:cxn ang="0">
                <a:pos x="185" y="81"/>
              </a:cxn>
              <a:cxn ang="0">
                <a:pos x="196" y="85"/>
              </a:cxn>
              <a:cxn ang="0">
                <a:pos x="207" y="99"/>
              </a:cxn>
              <a:cxn ang="0">
                <a:pos x="218" y="115"/>
              </a:cxn>
              <a:cxn ang="0">
                <a:pos x="229" y="127"/>
              </a:cxn>
              <a:cxn ang="0">
                <a:pos x="240" y="143"/>
              </a:cxn>
              <a:cxn ang="0">
                <a:pos x="251" y="166"/>
              </a:cxn>
              <a:cxn ang="0">
                <a:pos x="262" y="184"/>
              </a:cxn>
              <a:cxn ang="0">
                <a:pos x="273" y="195"/>
              </a:cxn>
              <a:cxn ang="0">
                <a:pos x="284" y="203"/>
              </a:cxn>
              <a:cxn ang="0">
                <a:pos x="295" y="211"/>
              </a:cxn>
              <a:cxn ang="0">
                <a:pos x="306" y="215"/>
              </a:cxn>
              <a:cxn ang="0">
                <a:pos x="317" y="217"/>
              </a:cxn>
              <a:cxn ang="0">
                <a:pos x="328" y="209"/>
              </a:cxn>
              <a:cxn ang="0">
                <a:pos x="339" y="196"/>
              </a:cxn>
              <a:cxn ang="0">
                <a:pos x="350" y="181"/>
              </a:cxn>
              <a:cxn ang="0">
                <a:pos x="361" y="175"/>
              </a:cxn>
              <a:cxn ang="0">
                <a:pos x="372" y="177"/>
              </a:cxn>
              <a:cxn ang="0">
                <a:pos x="383" y="173"/>
              </a:cxn>
              <a:cxn ang="0">
                <a:pos x="394" y="157"/>
              </a:cxn>
              <a:cxn ang="0">
                <a:pos x="405" y="137"/>
              </a:cxn>
              <a:cxn ang="0">
                <a:pos x="416" y="124"/>
              </a:cxn>
              <a:cxn ang="0">
                <a:pos x="427" y="119"/>
              </a:cxn>
              <a:cxn ang="0">
                <a:pos x="438" y="114"/>
              </a:cxn>
              <a:cxn ang="0">
                <a:pos x="449" y="110"/>
              </a:cxn>
              <a:cxn ang="0">
                <a:pos x="460" y="109"/>
              </a:cxn>
              <a:cxn ang="0">
                <a:pos x="471" y="108"/>
              </a:cxn>
              <a:cxn ang="0">
                <a:pos x="482" y="103"/>
              </a:cxn>
              <a:cxn ang="0">
                <a:pos x="493" y="93"/>
              </a:cxn>
              <a:cxn ang="0">
                <a:pos x="504" y="89"/>
              </a:cxn>
              <a:cxn ang="0">
                <a:pos x="515" y="88"/>
              </a:cxn>
              <a:cxn ang="0">
                <a:pos x="526" y="85"/>
              </a:cxn>
              <a:cxn ang="0">
                <a:pos x="537" y="78"/>
              </a:cxn>
              <a:cxn ang="0">
                <a:pos x="548" y="71"/>
              </a:cxn>
              <a:cxn ang="0">
                <a:pos x="559" y="63"/>
              </a:cxn>
              <a:cxn ang="0">
                <a:pos x="570" y="53"/>
              </a:cxn>
              <a:cxn ang="0">
                <a:pos x="581" y="44"/>
              </a:cxn>
              <a:cxn ang="0">
                <a:pos x="592" y="38"/>
              </a:cxn>
              <a:cxn ang="0">
                <a:pos x="603" y="33"/>
              </a:cxn>
              <a:cxn ang="0">
                <a:pos x="614" y="28"/>
              </a:cxn>
              <a:cxn ang="0">
                <a:pos x="624" y="26"/>
              </a:cxn>
              <a:cxn ang="0">
                <a:pos x="635" y="20"/>
              </a:cxn>
              <a:cxn ang="0">
                <a:pos x="646" y="9"/>
              </a:cxn>
              <a:cxn ang="0">
                <a:pos x="657" y="4"/>
              </a:cxn>
              <a:cxn ang="0">
                <a:pos x="668" y="1"/>
              </a:cxn>
            </a:cxnLst>
            <a:rect l="0" t="0" r="r" b="b"/>
            <a:pathLst>
              <a:path w="672" h="217">
                <a:moveTo>
                  <a:pt x="0" y="4"/>
                </a:moveTo>
                <a:lnTo>
                  <a:pt x="1" y="5"/>
                </a:lnTo>
                <a:lnTo>
                  <a:pt x="2" y="5"/>
                </a:lnTo>
                <a:lnTo>
                  <a:pt x="4" y="5"/>
                </a:lnTo>
                <a:lnTo>
                  <a:pt x="5" y="5"/>
                </a:lnTo>
                <a:lnTo>
                  <a:pt x="6" y="5"/>
                </a:lnTo>
                <a:lnTo>
                  <a:pt x="7" y="6"/>
                </a:lnTo>
                <a:lnTo>
                  <a:pt x="8" y="6"/>
                </a:lnTo>
                <a:lnTo>
                  <a:pt x="10" y="6"/>
                </a:lnTo>
                <a:lnTo>
                  <a:pt x="11" y="6"/>
                </a:lnTo>
                <a:lnTo>
                  <a:pt x="12" y="6"/>
                </a:lnTo>
                <a:lnTo>
                  <a:pt x="13" y="6"/>
                </a:lnTo>
                <a:lnTo>
                  <a:pt x="15" y="6"/>
                </a:lnTo>
                <a:lnTo>
                  <a:pt x="16" y="6"/>
                </a:lnTo>
                <a:lnTo>
                  <a:pt x="17" y="8"/>
                </a:lnTo>
                <a:lnTo>
                  <a:pt x="18" y="8"/>
                </a:lnTo>
                <a:lnTo>
                  <a:pt x="19" y="8"/>
                </a:lnTo>
                <a:lnTo>
                  <a:pt x="21" y="8"/>
                </a:lnTo>
                <a:lnTo>
                  <a:pt x="22" y="8"/>
                </a:lnTo>
                <a:lnTo>
                  <a:pt x="23" y="8"/>
                </a:lnTo>
                <a:lnTo>
                  <a:pt x="24" y="9"/>
                </a:lnTo>
                <a:lnTo>
                  <a:pt x="26" y="9"/>
                </a:lnTo>
                <a:lnTo>
                  <a:pt x="27" y="9"/>
                </a:lnTo>
                <a:lnTo>
                  <a:pt x="28" y="10"/>
                </a:lnTo>
                <a:lnTo>
                  <a:pt x="29" y="10"/>
                </a:lnTo>
                <a:lnTo>
                  <a:pt x="30" y="10"/>
                </a:lnTo>
                <a:lnTo>
                  <a:pt x="32" y="11"/>
                </a:lnTo>
                <a:lnTo>
                  <a:pt x="33" y="11"/>
                </a:lnTo>
                <a:lnTo>
                  <a:pt x="34" y="12"/>
                </a:lnTo>
                <a:lnTo>
                  <a:pt x="35" y="12"/>
                </a:lnTo>
                <a:lnTo>
                  <a:pt x="37" y="14"/>
                </a:lnTo>
                <a:lnTo>
                  <a:pt x="38" y="14"/>
                </a:lnTo>
                <a:lnTo>
                  <a:pt x="39" y="14"/>
                </a:lnTo>
                <a:lnTo>
                  <a:pt x="40" y="15"/>
                </a:lnTo>
                <a:lnTo>
                  <a:pt x="41" y="15"/>
                </a:lnTo>
                <a:lnTo>
                  <a:pt x="43" y="15"/>
                </a:lnTo>
                <a:lnTo>
                  <a:pt x="44" y="15"/>
                </a:lnTo>
                <a:lnTo>
                  <a:pt x="45" y="15"/>
                </a:lnTo>
                <a:lnTo>
                  <a:pt x="46" y="15"/>
                </a:lnTo>
                <a:lnTo>
                  <a:pt x="48" y="15"/>
                </a:lnTo>
                <a:lnTo>
                  <a:pt x="49" y="16"/>
                </a:lnTo>
                <a:lnTo>
                  <a:pt x="50" y="16"/>
                </a:lnTo>
                <a:lnTo>
                  <a:pt x="51" y="16"/>
                </a:lnTo>
                <a:lnTo>
                  <a:pt x="52" y="16"/>
                </a:lnTo>
                <a:lnTo>
                  <a:pt x="54" y="16"/>
                </a:lnTo>
                <a:lnTo>
                  <a:pt x="55" y="15"/>
                </a:lnTo>
                <a:lnTo>
                  <a:pt x="56" y="15"/>
                </a:lnTo>
                <a:lnTo>
                  <a:pt x="57" y="15"/>
                </a:lnTo>
                <a:lnTo>
                  <a:pt x="58" y="15"/>
                </a:lnTo>
                <a:lnTo>
                  <a:pt x="60" y="15"/>
                </a:lnTo>
                <a:lnTo>
                  <a:pt x="61" y="15"/>
                </a:lnTo>
                <a:lnTo>
                  <a:pt x="62" y="15"/>
                </a:lnTo>
                <a:lnTo>
                  <a:pt x="63" y="15"/>
                </a:lnTo>
                <a:lnTo>
                  <a:pt x="65" y="15"/>
                </a:lnTo>
                <a:lnTo>
                  <a:pt x="66" y="15"/>
                </a:lnTo>
                <a:lnTo>
                  <a:pt x="67" y="14"/>
                </a:lnTo>
                <a:lnTo>
                  <a:pt x="68" y="14"/>
                </a:lnTo>
                <a:lnTo>
                  <a:pt x="69" y="14"/>
                </a:lnTo>
                <a:lnTo>
                  <a:pt x="71" y="14"/>
                </a:lnTo>
                <a:lnTo>
                  <a:pt x="72" y="14"/>
                </a:lnTo>
                <a:lnTo>
                  <a:pt x="73" y="14"/>
                </a:lnTo>
                <a:lnTo>
                  <a:pt x="74" y="14"/>
                </a:lnTo>
                <a:lnTo>
                  <a:pt x="76" y="14"/>
                </a:lnTo>
                <a:lnTo>
                  <a:pt x="77" y="14"/>
                </a:lnTo>
                <a:lnTo>
                  <a:pt x="78" y="14"/>
                </a:lnTo>
                <a:lnTo>
                  <a:pt x="79" y="15"/>
                </a:lnTo>
                <a:lnTo>
                  <a:pt x="80" y="15"/>
                </a:lnTo>
                <a:lnTo>
                  <a:pt x="82" y="15"/>
                </a:lnTo>
                <a:lnTo>
                  <a:pt x="83" y="15"/>
                </a:lnTo>
                <a:lnTo>
                  <a:pt x="84" y="16"/>
                </a:lnTo>
                <a:lnTo>
                  <a:pt x="85" y="16"/>
                </a:lnTo>
                <a:lnTo>
                  <a:pt x="87" y="16"/>
                </a:lnTo>
                <a:lnTo>
                  <a:pt x="88" y="17"/>
                </a:lnTo>
                <a:lnTo>
                  <a:pt x="89" y="17"/>
                </a:lnTo>
                <a:lnTo>
                  <a:pt x="90" y="17"/>
                </a:lnTo>
                <a:lnTo>
                  <a:pt x="91" y="19"/>
                </a:lnTo>
                <a:lnTo>
                  <a:pt x="93" y="19"/>
                </a:lnTo>
                <a:lnTo>
                  <a:pt x="94" y="19"/>
                </a:lnTo>
                <a:lnTo>
                  <a:pt x="95" y="19"/>
                </a:lnTo>
                <a:lnTo>
                  <a:pt x="96" y="20"/>
                </a:lnTo>
                <a:lnTo>
                  <a:pt x="98" y="20"/>
                </a:lnTo>
                <a:lnTo>
                  <a:pt x="99" y="20"/>
                </a:lnTo>
                <a:lnTo>
                  <a:pt x="100" y="20"/>
                </a:lnTo>
                <a:lnTo>
                  <a:pt x="101" y="20"/>
                </a:lnTo>
                <a:lnTo>
                  <a:pt x="102" y="20"/>
                </a:lnTo>
                <a:lnTo>
                  <a:pt x="104" y="20"/>
                </a:lnTo>
                <a:lnTo>
                  <a:pt x="105" y="21"/>
                </a:lnTo>
                <a:lnTo>
                  <a:pt x="106" y="21"/>
                </a:lnTo>
                <a:lnTo>
                  <a:pt x="107" y="21"/>
                </a:lnTo>
                <a:lnTo>
                  <a:pt x="109" y="21"/>
                </a:lnTo>
                <a:lnTo>
                  <a:pt x="110" y="21"/>
                </a:lnTo>
                <a:lnTo>
                  <a:pt x="111" y="21"/>
                </a:lnTo>
                <a:lnTo>
                  <a:pt x="112" y="21"/>
                </a:lnTo>
                <a:lnTo>
                  <a:pt x="113" y="21"/>
                </a:lnTo>
                <a:lnTo>
                  <a:pt x="115" y="21"/>
                </a:lnTo>
                <a:lnTo>
                  <a:pt x="116" y="21"/>
                </a:lnTo>
                <a:lnTo>
                  <a:pt x="117" y="21"/>
                </a:lnTo>
                <a:lnTo>
                  <a:pt x="118" y="21"/>
                </a:lnTo>
                <a:lnTo>
                  <a:pt x="119" y="20"/>
                </a:lnTo>
                <a:lnTo>
                  <a:pt x="121" y="20"/>
                </a:lnTo>
                <a:lnTo>
                  <a:pt x="122" y="20"/>
                </a:lnTo>
                <a:lnTo>
                  <a:pt x="123" y="19"/>
                </a:lnTo>
                <a:lnTo>
                  <a:pt x="124" y="19"/>
                </a:lnTo>
                <a:lnTo>
                  <a:pt x="126" y="17"/>
                </a:lnTo>
                <a:lnTo>
                  <a:pt x="127" y="17"/>
                </a:lnTo>
                <a:lnTo>
                  <a:pt x="128" y="16"/>
                </a:lnTo>
                <a:lnTo>
                  <a:pt x="129" y="16"/>
                </a:lnTo>
                <a:lnTo>
                  <a:pt x="130" y="15"/>
                </a:lnTo>
                <a:lnTo>
                  <a:pt x="132" y="14"/>
                </a:lnTo>
                <a:lnTo>
                  <a:pt x="133" y="14"/>
                </a:lnTo>
                <a:lnTo>
                  <a:pt x="134" y="12"/>
                </a:lnTo>
                <a:lnTo>
                  <a:pt x="135" y="12"/>
                </a:lnTo>
                <a:lnTo>
                  <a:pt x="137" y="12"/>
                </a:lnTo>
                <a:lnTo>
                  <a:pt x="138" y="11"/>
                </a:lnTo>
                <a:lnTo>
                  <a:pt x="139" y="11"/>
                </a:lnTo>
                <a:lnTo>
                  <a:pt x="140" y="12"/>
                </a:lnTo>
                <a:lnTo>
                  <a:pt x="141" y="12"/>
                </a:lnTo>
                <a:lnTo>
                  <a:pt x="143" y="12"/>
                </a:lnTo>
                <a:lnTo>
                  <a:pt x="144" y="14"/>
                </a:lnTo>
                <a:lnTo>
                  <a:pt x="145" y="15"/>
                </a:lnTo>
                <a:lnTo>
                  <a:pt x="146" y="16"/>
                </a:lnTo>
                <a:lnTo>
                  <a:pt x="148" y="19"/>
                </a:lnTo>
                <a:lnTo>
                  <a:pt x="149" y="20"/>
                </a:lnTo>
                <a:lnTo>
                  <a:pt x="150" y="22"/>
                </a:lnTo>
                <a:lnTo>
                  <a:pt x="151" y="25"/>
                </a:lnTo>
                <a:lnTo>
                  <a:pt x="152" y="27"/>
                </a:lnTo>
                <a:lnTo>
                  <a:pt x="154" y="31"/>
                </a:lnTo>
                <a:lnTo>
                  <a:pt x="155" y="33"/>
                </a:lnTo>
                <a:lnTo>
                  <a:pt x="156" y="37"/>
                </a:lnTo>
                <a:lnTo>
                  <a:pt x="157" y="39"/>
                </a:lnTo>
                <a:lnTo>
                  <a:pt x="159" y="43"/>
                </a:lnTo>
                <a:lnTo>
                  <a:pt x="160" y="45"/>
                </a:lnTo>
                <a:lnTo>
                  <a:pt x="161" y="49"/>
                </a:lnTo>
                <a:lnTo>
                  <a:pt x="162" y="53"/>
                </a:lnTo>
                <a:lnTo>
                  <a:pt x="163" y="55"/>
                </a:lnTo>
                <a:lnTo>
                  <a:pt x="165" y="59"/>
                </a:lnTo>
                <a:lnTo>
                  <a:pt x="166" y="61"/>
                </a:lnTo>
                <a:lnTo>
                  <a:pt x="167" y="64"/>
                </a:lnTo>
                <a:lnTo>
                  <a:pt x="168" y="65"/>
                </a:lnTo>
                <a:lnTo>
                  <a:pt x="169" y="67"/>
                </a:lnTo>
                <a:lnTo>
                  <a:pt x="171" y="70"/>
                </a:lnTo>
                <a:lnTo>
                  <a:pt x="172" y="71"/>
                </a:lnTo>
                <a:lnTo>
                  <a:pt x="173" y="74"/>
                </a:lnTo>
                <a:lnTo>
                  <a:pt x="174" y="75"/>
                </a:lnTo>
                <a:lnTo>
                  <a:pt x="176" y="76"/>
                </a:lnTo>
                <a:lnTo>
                  <a:pt x="177" y="77"/>
                </a:lnTo>
                <a:lnTo>
                  <a:pt x="178" y="78"/>
                </a:lnTo>
                <a:lnTo>
                  <a:pt x="179" y="80"/>
                </a:lnTo>
                <a:lnTo>
                  <a:pt x="180" y="80"/>
                </a:lnTo>
                <a:lnTo>
                  <a:pt x="182" y="81"/>
                </a:lnTo>
                <a:lnTo>
                  <a:pt x="183" y="81"/>
                </a:lnTo>
                <a:lnTo>
                  <a:pt x="184" y="81"/>
                </a:lnTo>
                <a:lnTo>
                  <a:pt x="185" y="81"/>
                </a:lnTo>
                <a:lnTo>
                  <a:pt x="187" y="81"/>
                </a:lnTo>
                <a:lnTo>
                  <a:pt x="188" y="82"/>
                </a:lnTo>
                <a:lnTo>
                  <a:pt x="189" y="82"/>
                </a:lnTo>
                <a:lnTo>
                  <a:pt x="190" y="82"/>
                </a:lnTo>
                <a:lnTo>
                  <a:pt x="191" y="82"/>
                </a:lnTo>
                <a:lnTo>
                  <a:pt x="193" y="83"/>
                </a:lnTo>
                <a:lnTo>
                  <a:pt x="194" y="83"/>
                </a:lnTo>
                <a:lnTo>
                  <a:pt x="195" y="85"/>
                </a:lnTo>
                <a:lnTo>
                  <a:pt x="196" y="85"/>
                </a:lnTo>
                <a:lnTo>
                  <a:pt x="198" y="86"/>
                </a:lnTo>
                <a:lnTo>
                  <a:pt x="199" y="87"/>
                </a:lnTo>
                <a:lnTo>
                  <a:pt x="200" y="89"/>
                </a:lnTo>
                <a:lnTo>
                  <a:pt x="201" y="91"/>
                </a:lnTo>
                <a:lnTo>
                  <a:pt x="202" y="92"/>
                </a:lnTo>
                <a:lnTo>
                  <a:pt x="204" y="94"/>
                </a:lnTo>
                <a:lnTo>
                  <a:pt x="205" y="96"/>
                </a:lnTo>
                <a:lnTo>
                  <a:pt x="206" y="98"/>
                </a:lnTo>
                <a:lnTo>
                  <a:pt x="207" y="99"/>
                </a:lnTo>
                <a:lnTo>
                  <a:pt x="209" y="102"/>
                </a:lnTo>
                <a:lnTo>
                  <a:pt x="210" y="104"/>
                </a:lnTo>
                <a:lnTo>
                  <a:pt x="211" y="105"/>
                </a:lnTo>
                <a:lnTo>
                  <a:pt x="212" y="108"/>
                </a:lnTo>
                <a:lnTo>
                  <a:pt x="213" y="109"/>
                </a:lnTo>
                <a:lnTo>
                  <a:pt x="215" y="111"/>
                </a:lnTo>
                <a:lnTo>
                  <a:pt x="216" y="113"/>
                </a:lnTo>
                <a:lnTo>
                  <a:pt x="217" y="114"/>
                </a:lnTo>
                <a:lnTo>
                  <a:pt x="218" y="115"/>
                </a:lnTo>
                <a:lnTo>
                  <a:pt x="220" y="118"/>
                </a:lnTo>
                <a:lnTo>
                  <a:pt x="221" y="119"/>
                </a:lnTo>
                <a:lnTo>
                  <a:pt x="222" y="120"/>
                </a:lnTo>
                <a:lnTo>
                  <a:pt x="223" y="121"/>
                </a:lnTo>
                <a:lnTo>
                  <a:pt x="224" y="122"/>
                </a:lnTo>
                <a:lnTo>
                  <a:pt x="226" y="124"/>
                </a:lnTo>
                <a:lnTo>
                  <a:pt x="227" y="125"/>
                </a:lnTo>
                <a:lnTo>
                  <a:pt x="228" y="126"/>
                </a:lnTo>
                <a:lnTo>
                  <a:pt x="229" y="127"/>
                </a:lnTo>
                <a:lnTo>
                  <a:pt x="230" y="129"/>
                </a:lnTo>
                <a:lnTo>
                  <a:pt x="232" y="130"/>
                </a:lnTo>
                <a:lnTo>
                  <a:pt x="233" y="131"/>
                </a:lnTo>
                <a:lnTo>
                  <a:pt x="234" y="133"/>
                </a:lnTo>
                <a:lnTo>
                  <a:pt x="235" y="135"/>
                </a:lnTo>
                <a:lnTo>
                  <a:pt x="237" y="137"/>
                </a:lnTo>
                <a:lnTo>
                  <a:pt x="238" y="140"/>
                </a:lnTo>
                <a:lnTo>
                  <a:pt x="239" y="142"/>
                </a:lnTo>
                <a:lnTo>
                  <a:pt x="240" y="143"/>
                </a:lnTo>
                <a:lnTo>
                  <a:pt x="241" y="146"/>
                </a:lnTo>
                <a:lnTo>
                  <a:pt x="243" y="148"/>
                </a:lnTo>
                <a:lnTo>
                  <a:pt x="244" y="151"/>
                </a:lnTo>
                <a:lnTo>
                  <a:pt x="245" y="154"/>
                </a:lnTo>
                <a:lnTo>
                  <a:pt x="246" y="157"/>
                </a:lnTo>
                <a:lnTo>
                  <a:pt x="248" y="159"/>
                </a:lnTo>
                <a:lnTo>
                  <a:pt x="249" y="162"/>
                </a:lnTo>
                <a:lnTo>
                  <a:pt x="250" y="164"/>
                </a:lnTo>
                <a:lnTo>
                  <a:pt x="251" y="166"/>
                </a:lnTo>
                <a:lnTo>
                  <a:pt x="252" y="169"/>
                </a:lnTo>
                <a:lnTo>
                  <a:pt x="254" y="170"/>
                </a:lnTo>
                <a:lnTo>
                  <a:pt x="255" y="173"/>
                </a:lnTo>
                <a:lnTo>
                  <a:pt x="256" y="175"/>
                </a:lnTo>
                <a:lnTo>
                  <a:pt x="257" y="176"/>
                </a:lnTo>
                <a:lnTo>
                  <a:pt x="259" y="179"/>
                </a:lnTo>
                <a:lnTo>
                  <a:pt x="260" y="180"/>
                </a:lnTo>
                <a:lnTo>
                  <a:pt x="261" y="182"/>
                </a:lnTo>
                <a:lnTo>
                  <a:pt x="262" y="184"/>
                </a:lnTo>
                <a:lnTo>
                  <a:pt x="263" y="185"/>
                </a:lnTo>
                <a:lnTo>
                  <a:pt x="265" y="186"/>
                </a:lnTo>
                <a:lnTo>
                  <a:pt x="266" y="187"/>
                </a:lnTo>
                <a:lnTo>
                  <a:pt x="267" y="188"/>
                </a:lnTo>
                <a:lnTo>
                  <a:pt x="268" y="190"/>
                </a:lnTo>
                <a:lnTo>
                  <a:pt x="270" y="191"/>
                </a:lnTo>
                <a:lnTo>
                  <a:pt x="271" y="192"/>
                </a:lnTo>
                <a:lnTo>
                  <a:pt x="272" y="193"/>
                </a:lnTo>
                <a:lnTo>
                  <a:pt x="273" y="195"/>
                </a:lnTo>
                <a:lnTo>
                  <a:pt x="274" y="195"/>
                </a:lnTo>
                <a:lnTo>
                  <a:pt x="276" y="196"/>
                </a:lnTo>
                <a:lnTo>
                  <a:pt x="277" y="197"/>
                </a:lnTo>
                <a:lnTo>
                  <a:pt x="278" y="198"/>
                </a:lnTo>
                <a:lnTo>
                  <a:pt x="279" y="200"/>
                </a:lnTo>
                <a:lnTo>
                  <a:pt x="280" y="201"/>
                </a:lnTo>
                <a:lnTo>
                  <a:pt x="282" y="201"/>
                </a:lnTo>
                <a:lnTo>
                  <a:pt x="283" y="202"/>
                </a:lnTo>
                <a:lnTo>
                  <a:pt x="284" y="203"/>
                </a:lnTo>
                <a:lnTo>
                  <a:pt x="285" y="204"/>
                </a:lnTo>
                <a:lnTo>
                  <a:pt x="287" y="204"/>
                </a:lnTo>
                <a:lnTo>
                  <a:pt x="288" y="206"/>
                </a:lnTo>
                <a:lnTo>
                  <a:pt x="289" y="207"/>
                </a:lnTo>
                <a:lnTo>
                  <a:pt x="290" y="207"/>
                </a:lnTo>
                <a:lnTo>
                  <a:pt x="291" y="208"/>
                </a:lnTo>
                <a:lnTo>
                  <a:pt x="293" y="208"/>
                </a:lnTo>
                <a:lnTo>
                  <a:pt x="294" y="209"/>
                </a:lnTo>
                <a:lnTo>
                  <a:pt x="295" y="211"/>
                </a:lnTo>
                <a:lnTo>
                  <a:pt x="296" y="211"/>
                </a:lnTo>
                <a:lnTo>
                  <a:pt x="298" y="212"/>
                </a:lnTo>
                <a:lnTo>
                  <a:pt x="299" y="212"/>
                </a:lnTo>
                <a:lnTo>
                  <a:pt x="300" y="213"/>
                </a:lnTo>
                <a:lnTo>
                  <a:pt x="301" y="213"/>
                </a:lnTo>
                <a:lnTo>
                  <a:pt x="302" y="214"/>
                </a:lnTo>
                <a:lnTo>
                  <a:pt x="304" y="214"/>
                </a:lnTo>
                <a:lnTo>
                  <a:pt x="305" y="215"/>
                </a:lnTo>
                <a:lnTo>
                  <a:pt x="306" y="215"/>
                </a:lnTo>
                <a:lnTo>
                  <a:pt x="307" y="215"/>
                </a:lnTo>
                <a:lnTo>
                  <a:pt x="309" y="217"/>
                </a:lnTo>
                <a:lnTo>
                  <a:pt x="310" y="217"/>
                </a:lnTo>
                <a:lnTo>
                  <a:pt x="311" y="217"/>
                </a:lnTo>
                <a:lnTo>
                  <a:pt x="312" y="217"/>
                </a:lnTo>
                <a:lnTo>
                  <a:pt x="313" y="217"/>
                </a:lnTo>
                <a:lnTo>
                  <a:pt x="315" y="217"/>
                </a:lnTo>
                <a:lnTo>
                  <a:pt x="316" y="217"/>
                </a:lnTo>
                <a:lnTo>
                  <a:pt x="317" y="217"/>
                </a:lnTo>
                <a:lnTo>
                  <a:pt x="318" y="215"/>
                </a:lnTo>
                <a:lnTo>
                  <a:pt x="320" y="215"/>
                </a:lnTo>
                <a:lnTo>
                  <a:pt x="321" y="214"/>
                </a:lnTo>
                <a:lnTo>
                  <a:pt x="322" y="214"/>
                </a:lnTo>
                <a:lnTo>
                  <a:pt x="323" y="213"/>
                </a:lnTo>
                <a:lnTo>
                  <a:pt x="324" y="213"/>
                </a:lnTo>
                <a:lnTo>
                  <a:pt x="326" y="212"/>
                </a:lnTo>
                <a:lnTo>
                  <a:pt x="327" y="211"/>
                </a:lnTo>
                <a:lnTo>
                  <a:pt x="328" y="209"/>
                </a:lnTo>
                <a:lnTo>
                  <a:pt x="329" y="208"/>
                </a:lnTo>
                <a:lnTo>
                  <a:pt x="331" y="207"/>
                </a:lnTo>
                <a:lnTo>
                  <a:pt x="332" y="206"/>
                </a:lnTo>
                <a:lnTo>
                  <a:pt x="333" y="204"/>
                </a:lnTo>
                <a:lnTo>
                  <a:pt x="334" y="203"/>
                </a:lnTo>
                <a:lnTo>
                  <a:pt x="335" y="201"/>
                </a:lnTo>
                <a:lnTo>
                  <a:pt x="337" y="200"/>
                </a:lnTo>
                <a:lnTo>
                  <a:pt x="338" y="198"/>
                </a:lnTo>
                <a:lnTo>
                  <a:pt x="339" y="196"/>
                </a:lnTo>
                <a:lnTo>
                  <a:pt x="340" y="195"/>
                </a:lnTo>
                <a:lnTo>
                  <a:pt x="341" y="193"/>
                </a:lnTo>
                <a:lnTo>
                  <a:pt x="343" y="191"/>
                </a:lnTo>
                <a:lnTo>
                  <a:pt x="344" y="190"/>
                </a:lnTo>
                <a:lnTo>
                  <a:pt x="345" y="187"/>
                </a:lnTo>
                <a:lnTo>
                  <a:pt x="346" y="186"/>
                </a:lnTo>
                <a:lnTo>
                  <a:pt x="348" y="185"/>
                </a:lnTo>
                <a:lnTo>
                  <a:pt x="349" y="182"/>
                </a:lnTo>
                <a:lnTo>
                  <a:pt x="350" y="181"/>
                </a:lnTo>
                <a:lnTo>
                  <a:pt x="351" y="180"/>
                </a:lnTo>
                <a:lnTo>
                  <a:pt x="352" y="179"/>
                </a:lnTo>
                <a:lnTo>
                  <a:pt x="354" y="177"/>
                </a:lnTo>
                <a:lnTo>
                  <a:pt x="355" y="177"/>
                </a:lnTo>
                <a:lnTo>
                  <a:pt x="356" y="176"/>
                </a:lnTo>
                <a:lnTo>
                  <a:pt x="357" y="176"/>
                </a:lnTo>
                <a:lnTo>
                  <a:pt x="359" y="176"/>
                </a:lnTo>
                <a:lnTo>
                  <a:pt x="360" y="175"/>
                </a:lnTo>
                <a:lnTo>
                  <a:pt x="361" y="175"/>
                </a:lnTo>
                <a:lnTo>
                  <a:pt x="362" y="176"/>
                </a:lnTo>
                <a:lnTo>
                  <a:pt x="363" y="176"/>
                </a:lnTo>
                <a:lnTo>
                  <a:pt x="365" y="176"/>
                </a:lnTo>
                <a:lnTo>
                  <a:pt x="366" y="176"/>
                </a:lnTo>
                <a:lnTo>
                  <a:pt x="367" y="176"/>
                </a:lnTo>
                <a:lnTo>
                  <a:pt x="368" y="176"/>
                </a:lnTo>
                <a:lnTo>
                  <a:pt x="370" y="176"/>
                </a:lnTo>
                <a:lnTo>
                  <a:pt x="371" y="177"/>
                </a:lnTo>
                <a:lnTo>
                  <a:pt x="372" y="177"/>
                </a:lnTo>
                <a:lnTo>
                  <a:pt x="373" y="177"/>
                </a:lnTo>
                <a:lnTo>
                  <a:pt x="374" y="177"/>
                </a:lnTo>
                <a:lnTo>
                  <a:pt x="376" y="176"/>
                </a:lnTo>
                <a:lnTo>
                  <a:pt x="377" y="176"/>
                </a:lnTo>
                <a:lnTo>
                  <a:pt x="378" y="176"/>
                </a:lnTo>
                <a:lnTo>
                  <a:pt x="379" y="175"/>
                </a:lnTo>
                <a:lnTo>
                  <a:pt x="381" y="175"/>
                </a:lnTo>
                <a:lnTo>
                  <a:pt x="382" y="174"/>
                </a:lnTo>
                <a:lnTo>
                  <a:pt x="383" y="173"/>
                </a:lnTo>
                <a:lnTo>
                  <a:pt x="384" y="171"/>
                </a:lnTo>
                <a:lnTo>
                  <a:pt x="385" y="170"/>
                </a:lnTo>
                <a:lnTo>
                  <a:pt x="387" y="169"/>
                </a:lnTo>
                <a:lnTo>
                  <a:pt x="388" y="168"/>
                </a:lnTo>
                <a:lnTo>
                  <a:pt x="389" y="165"/>
                </a:lnTo>
                <a:lnTo>
                  <a:pt x="390" y="164"/>
                </a:lnTo>
                <a:lnTo>
                  <a:pt x="392" y="162"/>
                </a:lnTo>
                <a:lnTo>
                  <a:pt x="393" y="159"/>
                </a:lnTo>
                <a:lnTo>
                  <a:pt x="394" y="157"/>
                </a:lnTo>
                <a:lnTo>
                  <a:pt x="395" y="154"/>
                </a:lnTo>
                <a:lnTo>
                  <a:pt x="396" y="153"/>
                </a:lnTo>
                <a:lnTo>
                  <a:pt x="398" y="151"/>
                </a:lnTo>
                <a:lnTo>
                  <a:pt x="399" y="148"/>
                </a:lnTo>
                <a:lnTo>
                  <a:pt x="400" y="146"/>
                </a:lnTo>
                <a:lnTo>
                  <a:pt x="401" y="143"/>
                </a:lnTo>
                <a:lnTo>
                  <a:pt x="402" y="141"/>
                </a:lnTo>
                <a:lnTo>
                  <a:pt x="404" y="138"/>
                </a:lnTo>
                <a:lnTo>
                  <a:pt x="405" y="137"/>
                </a:lnTo>
                <a:lnTo>
                  <a:pt x="406" y="135"/>
                </a:lnTo>
                <a:lnTo>
                  <a:pt x="407" y="133"/>
                </a:lnTo>
                <a:lnTo>
                  <a:pt x="409" y="131"/>
                </a:lnTo>
                <a:lnTo>
                  <a:pt x="410" y="130"/>
                </a:lnTo>
                <a:lnTo>
                  <a:pt x="411" y="129"/>
                </a:lnTo>
                <a:lnTo>
                  <a:pt x="412" y="127"/>
                </a:lnTo>
                <a:lnTo>
                  <a:pt x="413" y="126"/>
                </a:lnTo>
                <a:lnTo>
                  <a:pt x="415" y="125"/>
                </a:lnTo>
                <a:lnTo>
                  <a:pt x="416" y="124"/>
                </a:lnTo>
                <a:lnTo>
                  <a:pt x="417" y="124"/>
                </a:lnTo>
                <a:lnTo>
                  <a:pt x="418" y="122"/>
                </a:lnTo>
                <a:lnTo>
                  <a:pt x="420" y="121"/>
                </a:lnTo>
                <a:lnTo>
                  <a:pt x="421" y="121"/>
                </a:lnTo>
                <a:lnTo>
                  <a:pt x="422" y="120"/>
                </a:lnTo>
                <a:lnTo>
                  <a:pt x="423" y="120"/>
                </a:lnTo>
                <a:lnTo>
                  <a:pt x="424" y="120"/>
                </a:lnTo>
                <a:lnTo>
                  <a:pt x="426" y="119"/>
                </a:lnTo>
                <a:lnTo>
                  <a:pt x="427" y="119"/>
                </a:lnTo>
                <a:lnTo>
                  <a:pt x="428" y="119"/>
                </a:lnTo>
                <a:lnTo>
                  <a:pt x="429" y="118"/>
                </a:lnTo>
                <a:lnTo>
                  <a:pt x="431" y="118"/>
                </a:lnTo>
                <a:lnTo>
                  <a:pt x="432" y="116"/>
                </a:lnTo>
                <a:lnTo>
                  <a:pt x="433" y="116"/>
                </a:lnTo>
                <a:lnTo>
                  <a:pt x="434" y="116"/>
                </a:lnTo>
                <a:lnTo>
                  <a:pt x="435" y="115"/>
                </a:lnTo>
                <a:lnTo>
                  <a:pt x="437" y="115"/>
                </a:lnTo>
                <a:lnTo>
                  <a:pt x="438" y="114"/>
                </a:lnTo>
                <a:lnTo>
                  <a:pt x="439" y="114"/>
                </a:lnTo>
                <a:lnTo>
                  <a:pt x="440" y="113"/>
                </a:lnTo>
                <a:lnTo>
                  <a:pt x="442" y="113"/>
                </a:lnTo>
                <a:lnTo>
                  <a:pt x="443" y="111"/>
                </a:lnTo>
                <a:lnTo>
                  <a:pt x="444" y="111"/>
                </a:lnTo>
                <a:lnTo>
                  <a:pt x="445" y="110"/>
                </a:lnTo>
                <a:lnTo>
                  <a:pt x="446" y="110"/>
                </a:lnTo>
                <a:lnTo>
                  <a:pt x="448" y="110"/>
                </a:lnTo>
                <a:lnTo>
                  <a:pt x="449" y="110"/>
                </a:lnTo>
                <a:lnTo>
                  <a:pt x="450" y="109"/>
                </a:lnTo>
                <a:lnTo>
                  <a:pt x="451" y="109"/>
                </a:lnTo>
                <a:lnTo>
                  <a:pt x="452" y="109"/>
                </a:lnTo>
                <a:lnTo>
                  <a:pt x="454" y="109"/>
                </a:lnTo>
                <a:lnTo>
                  <a:pt x="455" y="109"/>
                </a:lnTo>
                <a:lnTo>
                  <a:pt x="456" y="109"/>
                </a:lnTo>
                <a:lnTo>
                  <a:pt x="457" y="109"/>
                </a:lnTo>
                <a:lnTo>
                  <a:pt x="459" y="109"/>
                </a:lnTo>
                <a:lnTo>
                  <a:pt x="460" y="109"/>
                </a:lnTo>
                <a:lnTo>
                  <a:pt x="461" y="109"/>
                </a:lnTo>
                <a:lnTo>
                  <a:pt x="462" y="109"/>
                </a:lnTo>
                <a:lnTo>
                  <a:pt x="463" y="109"/>
                </a:lnTo>
                <a:lnTo>
                  <a:pt x="465" y="109"/>
                </a:lnTo>
                <a:lnTo>
                  <a:pt x="466" y="109"/>
                </a:lnTo>
                <a:lnTo>
                  <a:pt x="467" y="109"/>
                </a:lnTo>
                <a:lnTo>
                  <a:pt x="468" y="109"/>
                </a:lnTo>
                <a:lnTo>
                  <a:pt x="470" y="109"/>
                </a:lnTo>
                <a:lnTo>
                  <a:pt x="471" y="108"/>
                </a:lnTo>
                <a:lnTo>
                  <a:pt x="472" y="108"/>
                </a:lnTo>
                <a:lnTo>
                  <a:pt x="473" y="108"/>
                </a:lnTo>
                <a:lnTo>
                  <a:pt x="474" y="107"/>
                </a:lnTo>
                <a:lnTo>
                  <a:pt x="476" y="107"/>
                </a:lnTo>
                <a:lnTo>
                  <a:pt x="477" y="107"/>
                </a:lnTo>
                <a:lnTo>
                  <a:pt x="478" y="105"/>
                </a:lnTo>
                <a:lnTo>
                  <a:pt x="479" y="104"/>
                </a:lnTo>
                <a:lnTo>
                  <a:pt x="481" y="103"/>
                </a:lnTo>
                <a:lnTo>
                  <a:pt x="482" y="103"/>
                </a:lnTo>
                <a:lnTo>
                  <a:pt x="483" y="102"/>
                </a:lnTo>
                <a:lnTo>
                  <a:pt x="484" y="100"/>
                </a:lnTo>
                <a:lnTo>
                  <a:pt x="485" y="99"/>
                </a:lnTo>
                <a:lnTo>
                  <a:pt x="487" y="98"/>
                </a:lnTo>
                <a:lnTo>
                  <a:pt x="488" y="98"/>
                </a:lnTo>
                <a:lnTo>
                  <a:pt x="489" y="97"/>
                </a:lnTo>
                <a:lnTo>
                  <a:pt x="490" y="96"/>
                </a:lnTo>
                <a:lnTo>
                  <a:pt x="492" y="94"/>
                </a:lnTo>
                <a:lnTo>
                  <a:pt x="493" y="93"/>
                </a:lnTo>
                <a:lnTo>
                  <a:pt x="494" y="93"/>
                </a:lnTo>
                <a:lnTo>
                  <a:pt x="495" y="92"/>
                </a:lnTo>
                <a:lnTo>
                  <a:pt x="496" y="92"/>
                </a:lnTo>
                <a:lnTo>
                  <a:pt x="498" y="91"/>
                </a:lnTo>
                <a:lnTo>
                  <a:pt x="499" y="91"/>
                </a:lnTo>
                <a:lnTo>
                  <a:pt x="500" y="89"/>
                </a:lnTo>
                <a:lnTo>
                  <a:pt x="501" y="89"/>
                </a:lnTo>
                <a:lnTo>
                  <a:pt x="503" y="89"/>
                </a:lnTo>
                <a:lnTo>
                  <a:pt x="504" y="89"/>
                </a:lnTo>
                <a:lnTo>
                  <a:pt x="505" y="89"/>
                </a:lnTo>
                <a:lnTo>
                  <a:pt x="506" y="89"/>
                </a:lnTo>
                <a:lnTo>
                  <a:pt x="507" y="89"/>
                </a:lnTo>
                <a:lnTo>
                  <a:pt x="509" y="89"/>
                </a:lnTo>
                <a:lnTo>
                  <a:pt x="510" y="89"/>
                </a:lnTo>
                <a:lnTo>
                  <a:pt x="511" y="89"/>
                </a:lnTo>
                <a:lnTo>
                  <a:pt x="512" y="89"/>
                </a:lnTo>
                <a:lnTo>
                  <a:pt x="513" y="88"/>
                </a:lnTo>
                <a:lnTo>
                  <a:pt x="515" y="88"/>
                </a:lnTo>
                <a:lnTo>
                  <a:pt x="516" y="88"/>
                </a:lnTo>
                <a:lnTo>
                  <a:pt x="517" y="88"/>
                </a:lnTo>
                <a:lnTo>
                  <a:pt x="518" y="88"/>
                </a:lnTo>
                <a:lnTo>
                  <a:pt x="520" y="87"/>
                </a:lnTo>
                <a:lnTo>
                  <a:pt x="521" y="87"/>
                </a:lnTo>
                <a:lnTo>
                  <a:pt x="522" y="87"/>
                </a:lnTo>
                <a:lnTo>
                  <a:pt x="523" y="86"/>
                </a:lnTo>
                <a:lnTo>
                  <a:pt x="524" y="86"/>
                </a:lnTo>
                <a:lnTo>
                  <a:pt x="526" y="85"/>
                </a:lnTo>
                <a:lnTo>
                  <a:pt x="527" y="85"/>
                </a:lnTo>
                <a:lnTo>
                  <a:pt x="528" y="83"/>
                </a:lnTo>
                <a:lnTo>
                  <a:pt x="529" y="83"/>
                </a:lnTo>
                <a:lnTo>
                  <a:pt x="531" y="82"/>
                </a:lnTo>
                <a:lnTo>
                  <a:pt x="532" y="81"/>
                </a:lnTo>
                <a:lnTo>
                  <a:pt x="533" y="81"/>
                </a:lnTo>
                <a:lnTo>
                  <a:pt x="534" y="80"/>
                </a:lnTo>
                <a:lnTo>
                  <a:pt x="535" y="80"/>
                </a:lnTo>
                <a:lnTo>
                  <a:pt x="537" y="78"/>
                </a:lnTo>
                <a:lnTo>
                  <a:pt x="538" y="78"/>
                </a:lnTo>
                <a:lnTo>
                  <a:pt x="539" y="77"/>
                </a:lnTo>
                <a:lnTo>
                  <a:pt x="540" y="77"/>
                </a:lnTo>
                <a:lnTo>
                  <a:pt x="542" y="76"/>
                </a:lnTo>
                <a:lnTo>
                  <a:pt x="543" y="75"/>
                </a:lnTo>
                <a:lnTo>
                  <a:pt x="544" y="75"/>
                </a:lnTo>
                <a:lnTo>
                  <a:pt x="545" y="74"/>
                </a:lnTo>
                <a:lnTo>
                  <a:pt x="546" y="72"/>
                </a:lnTo>
                <a:lnTo>
                  <a:pt x="548" y="71"/>
                </a:lnTo>
                <a:lnTo>
                  <a:pt x="549" y="71"/>
                </a:lnTo>
                <a:lnTo>
                  <a:pt x="550" y="70"/>
                </a:lnTo>
                <a:lnTo>
                  <a:pt x="551" y="69"/>
                </a:lnTo>
                <a:lnTo>
                  <a:pt x="553" y="67"/>
                </a:lnTo>
                <a:lnTo>
                  <a:pt x="554" y="66"/>
                </a:lnTo>
                <a:lnTo>
                  <a:pt x="555" y="65"/>
                </a:lnTo>
                <a:lnTo>
                  <a:pt x="556" y="65"/>
                </a:lnTo>
                <a:lnTo>
                  <a:pt x="557" y="64"/>
                </a:lnTo>
                <a:lnTo>
                  <a:pt x="559" y="63"/>
                </a:lnTo>
                <a:lnTo>
                  <a:pt x="560" y="61"/>
                </a:lnTo>
                <a:lnTo>
                  <a:pt x="561" y="60"/>
                </a:lnTo>
                <a:lnTo>
                  <a:pt x="562" y="59"/>
                </a:lnTo>
                <a:lnTo>
                  <a:pt x="563" y="58"/>
                </a:lnTo>
                <a:lnTo>
                  <a:pt x="565" y="56"/>
                </a:lnTo>
                <a:lnTo>
                  <a:pt x="566" y="55"/>
                </a:lnTo>
                <a:lnTo>
                  <a:pt x="567" y="54"/>
                </a:lnTo>
                <a:lnTo>
                  <a:pt x="568" y="54"/>
                </a:lnTo>
                <a:lnTo>
                  <a:pt x="570" y="53"/>
                </a:lnTo>
                <a:lnTo>
                  <a:pt x="571" y="52"/>
                </a:lnTo>
                <a:lnTo>
                  <a:pt x="572" y="50"/>
                </a:lnTo>
                <a:lnTo>
                  <a:pt x="573" y="49"/>
                </a:lnTo>
                <a:lnTo>
                  <a:pt x="574" y="48"/>
                </a:lnTo>
                <a:lnTo>
                  <a:pt x="576" y="48"/>
                </a:lnTo>
                <a:lnTo>
                  <a:pt x="577" y="47"/>
                </a:lnTo>
                <a:lnTo>
                  <a:pt x="578" y="45"/>
                </a:lnTo>
                <a:lnTo>
                  <a:pt x="579" y="45"/>
                </a:lnTo>
                <a:lnTo>
                  <a:pt x="581" y="44"/>
                </a:lnTo>
                <a:lnTo>
                  <a:pt x="582" y="43"/>
                </a:lnTo>
                <a:lnTo>
                  <a:pt x="583" y="43"/>
                </a:lnTo>
                <a:lnTo>
                  <a:pt x="584" y="42"/>
                </a:lnTo>
                <a:lnTo>
                  <a:pt x="585" y="42"/>
                </a:lnTo>
                <a:lnTo>
                  <a:pt x="587" y="41"/>
                </a:lnTo>
                <a:lnTo>
                  <a:pt x="588" y="41"/>
                </a:lnTo>
                <a:lnTo>
                  <a:pt x="589" y="39"/>
                </a:lnTo>
                <a:lnTo>
                  <a:pt x="590" y="38"/>
                </a:lnTo>
                <a:lnTo>
                  <a:pt x="592" y="38"/>
                </a:lnTo>
                <a:lnTo>
                  <a:pt x="593" y="37"/>
                </a:lnTo>
                <a:lnTo>
                  <a:pt x="594" y="37"/>
                </a:lnTo>
                <a:lnTo>
                  <a:pt x="595" y="36"/>
                </a:lnTo>
                <a:lnTo>
                  <a:pt x="596" y="36"/>
                </a:lnTo>
                <a:lnTo>
                  <a:pt x="598" y="34"/>
                </a:lnTo>
                <a:lnTo>
                  <a:pt x="599" y="34"/>
                </a:lnTo>
                <a:lnTo>
                  <a:pt x="600" y="34"/>
                </a:lnTo>
                <a:lnTo>
                  <a:pt x="601" y="33"/>
                </a:lnTo>
                <a:lnTo>
                  <a:pt x="603" y="33"/>
                </a:lnTo>
                <a:lnTo>
                  <a:pt x="604" y="32"/>
                </a:lnTo>
                <a:lnTo>
                  <a:pt x="605" y="32"/>
                </a:lnTo>
                <a:lnTo>
                  <a:pt x="606" y="31"/>
                </a:lnTo>
                <a:lnTo>
                  <a:pt x="607" y="31"/>
                </a:lnTo>
                <a:lnTo>
                  <a:pt x="609" y="31"/>
                </a:lnTo>
                <a:lnTo>
                  <a:pt x="610" y="30"/>
                </a:lnTo>
                <a:lnTo>
                  <a:pt x="611" y="30"/>
                </a:lnTo>
                <a:lnTo>
                  <a:pt x="612" y="28"/>
                </a:lnTo>
                <a:lnTo>
                  <a:pt x="614" y="28"/>
                </a:lnTo>
                <a:lnTo>
                  <a:pt x="615" y="28"/>
                </a:lnTo>
                <a:lnTo>
                  <a:pt x="616" y="28"/>
                </a:lnTo>
                <a:lnTo>
                  <a:pt x="617" y="27"/>
                </a:lnTo>
                <a:lnTo>
                  <a:pt x="618" y="27"/>
                </a:lnTo>
                <a:lnTo>
                  <a:pt x="620" y="27"/>
                </a:lnTo>
                <a:lnTo>
                  <a:pt x="621" y="27"/>
                </a:lnTo>
                <a:lnTo>
                  <a:pt x="622" y="27"/>
                </a:lnTo>
                <a:lnTo>
                  <a:pt x="623" y="26"/>
                </a:lnTo>
                <a:lnTo>
                  <a:pt x="624" y="26"/>
                </a:lnTo>
                <a:lnTo>
                  <a:pt x="626" y="26"/>
                </a:lnTo>
                <a:lnTo>
                  <a:pt x="627" y="25"/>
                </a:lnTo>
                <a:lnTo>
                  <a:pt x="628" y="25"/>
                </a:lnTo>
                <a:lnTo>
                  <a:pt x="629" y="23"/>
                </a:lnTo>
                <a:lnTo>
                  <a:pt x="631" y="23"/>
                </a:lnTo>
                <a:lnTo>
                  <a:pt x="632" y="22"/>
                </a:lnTo>
                <a:lnTo>
                  <a:pt x="633" y="21"/>
                </a:lnTo>
                <a:lnTo>
                  <a:pt x="634" y="21"/>
                </a:lnTo>
                <a:lnTo>
                  <a:pt x="635" y="20"/>
                </a:lnTo>
                <a:lnTo>
                  <a:pt x="637" y="19"/>
                </a:lnTo>
                <a:lnTo>
                  <a:pt x="638" y="17"/>
                </a:lnTo>
                <a:lnTo>
                  <a:pt x="639" y="16"/>
                </a:lnTo>
                <a:lnTo>
                  <a:pt x="640" y="15"/>
                </a:lnTo>
                <a:lnTo>
                  <a:pt x="642" y="14"/>
                </a:lnTo>
                <a:lnTo>
                  <a:pt x="643" y="12"/>
                </a:lnTo>
                <a:lnTo>
                  <a:pt x="644" y="11"/>
                </a:lnTo>
                <a:lnTo>
                  <a:pt x="645" y="10"/>
                </a:lnTo>
                <a:lnTo>
                  <a:pt x="646" y="9"/>
                </a:lnTo>
                <a:lnTo>
                  <a:pt x="648" y="8"/>
                </a:lnTo>
                <a:lnTo>
                  <a:pt x="649" y="6"/>
                </a:lnTo>
                <a:lnTo>
                  <a:pt x="650" y="6"/>
                </a:lnTo>
                <a:lnTo>
                  <a:pt x="651" y="5"/>
                </a:lnTo>
                <a:lnTo>
                  <a:pt x="653" y="5"/>
                </a:lnTo>
                <a:lnTo>
                  <a:pt x="654" y="4"/>
                </a:lnTo>
                <a:lnTo>
                  <a:pt x="655" y="4"/>
                </a:lnTo>
                <a:lnTo>
                  <a:pt x="656" y="4"/>
                </a:lnTo>
                <a:lnTo>
                  <a:pt x="657" y="4"/>
                </a:lnTo>
                <a:lnTo>
                  <a:pt x="659" y="4"/>
                </a:lnTo>
                <a:lnTo>
                  <a:pt x="660" y="3"/>
                </a:lnTo>
                <a:lnTo>
                  <a:pt x="661" y="3"/>
                </a:lnTo>
                <a:lnTo>
                  <a:pt x="662" y="3"/>
                </a:lnTo>
                <a:lnTo>
                  <a:pt x="664" y="3"/>
                </a:lnTo>
                <a:lnTo>
                  <a:pt x="665" y="3"/>
                </a:lnTo>
                <a:lnTo>
                  <a:pt x="666" y="3"/>
                </a:lnTo>
                <a:lnTo>
                  <a:pt x="667" y="1"/>
                </a:lnTo>
                <a:lnTo>
                  <a:pt x="668" y="1"/>
                </a:lnTo>
                <a:lnTo>
                  <a:pt x="670" y="1"/>
                </a:lnTo>
                <a:lnTo>
                  <a:pt x="671" y="0"/>
                </a:lnTo>
                <a:lnTo>
                  <a:pt x="672" y="0"/>
                </a:lnTo>
              </a:path>
            </a:pathLst>
          </a:custGeom>
          <a:noFill/>
          <a:ln w="25400">
            <a:solidFill>
              <a:srgbClr val="FF0000"/>
            </a:solidFill>
            <a:prstDash val="solid"/>
            <a:round/>
            <a:headEnd/>
            <a:tailEnd/>
          </a:ln>
        </p:spPr>
        <p:txBody>
          <a:bodyPr/>
          <a:lstStyle/>
          <a:p>
            <a:endParaRPr lang="zh-CN" altLang="en-US"/>
          </a:p>
        </p:txBody>
      </p:sp>
      <p:sp>
        <p:nvSpPr>
          <p:cNvPr id="1302298" name="Freeform 794"/>
          <p:cNvSpPr>
            <a:spLocks/>
          </p:cNvSpPr>
          <p:nvPr/>
        </p:nvSpPr>
        <p:spPr bwMode="auto">
          <a:xfrm>
            <a:off x="4038600" y="4445000"/>
            <a:ext cx="1066800" cy="195263"/>
          </a:xfrm>
          <a:custGeom>
            <a:avLst/>
            <a:gdLst/>
            <a:ahLst/>
            <a:cxnLst>
              <a:cxn ang="0">
                <a:pos x="10" y="17"/>
              </a:cxn>
              <a:cxn ang="0">
                <a:pos x="21" y="15"/>
              </a:cxn>
              <a:cxn ang="0">
                <a:pos x="32" y="16"/>
              </a:cxn>
              <a:cxn ang="0">
                <a:pos x="43" y="21"/>
              </a:cxn>
              <a:cxn ang="0">
                <a:pos x="54" y="25"/>
              </a:cxn>
              <a:cxn ang="0">
                <a:pos x="65" y="21"/>
              </a:cxn>
              <a:cxn ang="0">
                <a:pos x="76" y="15"/>
              </a:cxn>
              <a:cxn ang="0">
                <a:pos x="87" y="8"/>
              </a:cxn>
              <a:cxn ang="0">
                <a:pos x="98" y="2"/>
              </a:cxn>
              <a:cxn ang="0">
                <a:pos x="109" y="5"/>
              </a:cxn>
              <a:cxn ang="0">
                <a:pos x="119" y="11"/>
              </a:cxn>
              <a:cxn ang="0">
                <a:pos x="130" y="6"/>
              </a:cxn>
              <a:cxn ang="0">
                <a:pos x="141" y="0"/>
              </a:cxn>
              <a:cxn ang="0">
                <a:pos x="152" y="5"/>
              </a:cxn>
              <a:cxn ang="0">
                <a:pos x="163" y="22"/>
              </a:cxn>
              <a:cxn ang="0">
                <a:pos x="174" y="39"/>
              </a:cxn>
              <a:cxn ang="0">
                <a:pos x="185" y="48"/>
              </a:cxn>
              <a:cxn ang="0">
                <a:pos x="196" y="58"/>
              </a:cxn>
              <a:cxn ang="0">
                <a:pos x="207" y="74"/>
              </a:cxn>
              <a:cxn ang="0">
                <a:pos x="218" y="91"/>
              </a:cxn>
              <a:cxn ang="0">
                <a:pos x="229" y="104"/>
              </a:cxn>
              <a:cxn ang="0">
                <a:pos x="240" y="115"/>
              </a:cxn>
              <a:cxn ang="0">
                <a:pos x="251" y="121"/>
              </a:cxn>
              <a:cxn ang="0">
                <a:pos x="262" y="123"/>
              </a:cxn>
              <a:cxn ang="0">
                <a:pos x="273" y="119"/>
              </a:cxn>
              <a:cxn ang="0">
                <a:pos x="284" y="112"/>
              </a:cxn>
              <a:cxn ang="0">
                <a:pos x="295" y="107"/>
              </a:cxn>
              <a:cxn ang="0">
                <a:pos x="306" y="103"/>
              </a:cxn>
              <a:cxn ang="0">
                <a:pos x="317" y="98"/>
              </a:cxn>
              <a:cxn ang="0">
                <a:pos x="328" y="91"/>
              </a:cxn>
              <a:cxn ang="0">
                <a:pos x="339" y="83"/>
              </a:cxn>
              <a:cxn ang="0">
                <a:pos x="350" y="80"/>
              </a:cxn>
              <a:cxn ang="0">
                <a:pos x="361" y="83"/>
              </a:cxn>
              <a:cxn ang="0">
                <a:pos x="372" y="90"/>
              </a:cxn>
              <a:cxn ang="0">
                <a:pos x="383" y="92"/>
              </a:cxn>
              <a:cxn ang="0">
                <a:pos x="394" y="90"/>
              </a:cxn>
              <a:cxn ang="0">
                <a:pos x="405" y="86"/>
              </a:cxn>
              <a:cxn ang="0">
                <a:pos x="416" y="82"/>
              </a:cxn>
              <a:cxn ang="0">
                <a:pos x="427" y="83"/>
              </a:cxn>
              <a:cxn ang="0">
                <a:pos x="438" y="88"/>
              </a:cxn>
              <a:cxn ang="0">
                <a:pos x="449" y="91"/>
              </a:cxn>
              <a:cxn ang="0">
                <a:pos x="460" y="93"/>
              </a:cxn>
              <a:cxn ang="0">
                <a:pos x="471" y="98"/>
              </a:cxn>
              <a:cxn ang="0">
                <a:pos x="482" y="102"/>
              </a:cxn>
              <a:cxn ang="0">
                <a:pos x="493" y="105"/>
              </a:cxn>
              <a:cxn ang="0">
                <a:pos x="504" y="101"/>
              </a:cxn>
              <a:cxn ang="0">
                <a:pos x="515" y="93"/>
              </a:cxn>
              <a:cxn ang="0">
                <a:pos x="526" y="90"/>
              </a:cxn>
              <a:cxn ang="0">
                <a:pos x="537" y="90"/>
              </a:cxn>
              <a:cxn ang="0">
                <a:pos x="548" y="87"/>
              </a:cxn>
              <a:cxn ang="0">
                <a:pos x="559" y="83"/>
              </a:cxn>
              <a:cxn ang="0">
                <a:pos x="570" y="80"/>
              </a:cxn>
              <a:cxn ang="0">
                <a:pos x="581" y="75"/>
              </a:cxn>
              <a:cxn ang="0">
                <a:pos x="592" y="66"/>
              </a:cxn>
              <a:cxn ang="0">
                <a:pos x="603" y="57"/>
              </a:cxn>
              <a:cxn ang="0">
                <a:pos x="614" y="48"/>
              </a:cxn>
              <a:cxn ang="0">
                <a:pos x="624" y="42"/>
              </a:cxn>
              <a:cxn ang="0">
                <a:pos x="635" y="42"/>
              </a:cxn>
              <a:cxn ang="0">
                <a:pos x="646" y="39"/>
              </a:cxn>
              <a:cxn ang="0">
                <a:pos x="657" y="33"/>
              </a:cxn>
              <a:cxn ang="0">
                <a:pos x="668" y="27"/>
              </a:cxn>
            </a:cxnLst>
            <a:rect l="0" t="0" r="r" b="b"/>
            <a:pathLst>
              <a:path w="672" h="123">
                <a:moveTo>
                  <a:pt x="0" y="20"/>
                </a:moveTo>
                <a:lnTo>
                  <a:pt x="1" y="19"/>
                </a:lnTo>
                <a:lnTo>
                  <a:pt x="2" y="19"/>
                </a:lnTo>
                <a:lnTo>
                  <a:pt x="4" y="19"/>
                </a:lnTo>
                <a:lnTo>
                  <a:pt x="5" y="19"/>
                </a:lnTo>
                <a:lnTo>
                  <a:pt x="6" y="17"/>
                </a:lnTo>
                <a:lnTo>
                  <a:pt x="7" y="17"/>
                </a:lnTo>
                <a:lnTo>
                  <a:pt x="8" y="17"/>
                </a:lnTo>
                <a:lnTo>
                  <a:pt x="10" y="17"/>
                </a:lnTo>
                <a:lnTo>
                  <a:pt x="11" y="17"/>
                </a:lnTo>
                <a:lnTo>
                  <a:pt x="12" y="16"/>
                </a:lnTo>
                <a:lnTo>
                  <a:pt x="13" y="16"/>
                </a:lnTo>
                <a:lnTo>
                  <a:pt x="15" y="16"/>
                </a:lnTo>
                <a:lnTo>
                  <a:pt x="16" y="16"/>
                </a:lnTo>
                <a:lnTo>
                  <a:pt x="17" y="16"/>
                </a:lnTo>
                <a:lnTo>
                  <a:pt x="18" y="15"/>
                </a:lnTo>
                <a:lnTo>
                  <a:pt x="19" y="15"/>
                </a:lnTo>
                <a:lnTo>
                  <a:pt x="21" y="15"/>
                </a:lnTo>
                <a:lnTo>
                  <a:pt x="22" y="15"/>
                </a:lnTo>
                <a:lnTo>
                  <a:pt x="23" y="15"/>
                </a:lnTo>
                <a:lnTo>
                  <a:pt x="24" y="15"/>
                </a:lnTo>
                <a:lnTo>
                  <a:pt x="26" y="15"/>
                </a:lnTo>
                <a:lnTo>
                  <a:pt x="27" y="15"/>
                </a:lnTo>
                <a:lnTo>
                  <a:pt x="28" y="15"/>
                </a:lnTo>
                <a:lnTo>
                  <a:pt x="29" y="15"/>
                </a:lnTo>
                <a:lnTo>
                  <a:pt x="30" y="15"/>
                </a:lnTo>
                <a:lnTo>
                  <a:pt x="32" y="16"/>
                </a:lnTo>
                <a:lnTo>
                  <a:pt x="33" y="16"/>
                </a:lnTo>
                <a:lnTo>
                  <a:pt x="34" y="16"/>
                </a:lnTo>
                <a:lnTo>
                  <a:pt x="35" y="17"/>
                </a:lnTo>
                <a:lnTo>
                  <a:pt x="37" y="17"/>
                </a:lnTo>
                <a:lnTo>
                  <a:pt x="38" y="19"/>
                </a:lnTo>
                <a:lnTo>
                  <a:pt x="39" y="19"/>
                </a:lnTo>
                <a:lnTo>
                  <a:pt x="40" y="20"/>
                </a:lnTo>
                <a:lnTo>
                  <a:pt x="41" y="21"/>
                </a:lnTo>
                <a:lnTo>
                  <a:pt x="43" y="21"/>
                </a:lnTo>
                <a:lnTo>
                  <a:pt x="44" y="22"/>
                </a:lnTo>
                <a:lnTo>
                  <a:pt x="45" y="22"/>
                </a:lnTo>
                <a:lnTo>
                  <a:pt x="46" y="22"/>
                </a:lnTo>
                <a:lnTo>
                  <a:pt x="48" y="24"/>
                </a:lnTo>
                <a:lnTo>
                  <a:pt x="49" y="24"/>
                </a:lnTo>
                <a:lnTo>
                  <a:pt x="50" y="24"/>
                </a:lnTo>
                <a:lnTo>
                  <a:pt x="51" y="24"/>
                </a:lnTo>
                <a:lnTo>
                  <a:pt x="52" y="25"/>
                </a:lnTo>
                <a:lnTo>
                  <a:pt x="54" y="25"/>
                </a:lnTo>
                <a:lnTo>
                  <a:pt x="55" y="25"/>
                </a:lnTo>
                <a:lnTo>
                  <a:pt x="56" y="24"/>
                </a:lnTo>
                <a:lnTo>
                  <a:pt x="57" y="24"/>
                </a:lnTo>
                <a:lnTo>
                  <a:pt x="58" y="24"/>
                </a:lnTo>
                <a:lnTo>
                  <a:pt x="60" y="24"/>
                </a:lnTo>
                <a:lnTo>
                  <a:pt x="61" y="22"/>
                </a:lnTo>
                <a:lnTo>
                  <a:pt x="62" y="22"/>
                </a:lnTo>
                <a:lnTo>
                  <a:pt x="63" y="22"/>
                </a:lnTo>
                <a:lnTo>
                  <a:pt x="65" y="21"/>
                </a:lnTo>
                <a:lnTo>
                  <a:pt x="66" y="21"/>
                </a:lnTo>
                <a:lnTo>
                  <a:pt x="67" y="20"/>
                </a:lnTo>
                <a:lnTo>
                  <a:pt x="68" y="20"/>
                </a:lnTo>
                <a:lnTo>
                  <a:pt x="69" y="19"/>
                </a:lnTo>
                <a:lnTo>
                  <a:pt x="71" y="19"/>
                </a:lnTo>
                <a:lnTo>
                  <a:pt x="72" y="17"/>
                </a:lnTo>
                <a:lnTo>
                  <a:pt x="73" y="17"/>
                </a:lnTo>
                <a:lnTo>
                  <a:pt x="74" y="16"/>
                </a:lnTo>
                <a:lnTo>
                  <a:pt x="76" y="15"/>
                </a:lnTo>
                <a:lnTo>
                  <a:pt x="77" y="15"/>
                </a:lnTo>
                <a:lnTo>
                  <a:pt x="78" y="14"/>
                </a:lnTo>
                <a:lnTo>
                  <a:pt x="79" y="14"/>
                </a:lnTo>
                <a:lnTo>
                  <a:pt x="80" y="13"/>
                </a:lnTo>
                <a:lnTo>
                  <a:pt x="82" y="11"/>
                </a:lnTo>
                <a:lnTo>
                  <a:pt x="83" y="11"/>
                </a:lnTo>
                <a:lnTo>
                  <a:pt x="84" y="10"/>
                </a:lnTo>
                <a:lnTo>
                  <a:pt x="85" y="9"/>
                </a:lnTo>
                <a:lnTo>
                  <a:pt x="87" y="8"/>
                </a:lnTo>
                <a:lnTo>
                  <a:pt x="88" y="8"/>
                </a:lnTo>
                <a:lnTo>
                  <a:pt x="89" y="6"/>
                </a:lnTo>
                <a:lnTo>
                  <a:pt x="90" y="5"/>
                </a:lnTo>
                <a:lnTo>
                  <a:pt x="91" y="4"/>
                </a:lnTo>
                <a:lnTo>
                  <a:pt x="93" y="4"/>
                </a:lnTo>
                <a:lnTo>
                  <a:pt x="94" y="3"/>
                </a:lnTo>
                <a:lnTo>
                  <a:pt x="95" y="3"/>
                </a:lnTo>
                <a:lnTo>
                  <a:pt x="96" y="2"/>
                </a:lnTo>
                <a:lnTo>
                  <a:pt x="98" y="2"/>
                </a:lnTo>
                <a:lnTo>
                  <a:pt x="99" y="2"/>
                </a:lnTo>
                <a:lnTo>
                  <a:pt x="100" y="2"/>
                </a:lnTo>
                <a:lnTo>
                  <a:pt x="101" y="2"/>
                </a:lnTo>
                <a:lnTo>
                  <a:pt x="102" y="2"/>
                </a:lnTo>
                <a:lnTo>
                  <a:pt x="104" y="2"/>
                </a:lnTo>
                <a:lnTo>
                  <a:pt x="105" y="3"/>
                </a:lnTo>
                <a:lnTo>
                  <a:pt x="106" y="3"/>
                </a:lnTo>
                <a:lnTo>
                  <a:pt x="107" y="4"/>
                </a:lnTo>
                <a:lnTo>
                  <a:pt x="109" y="5"/>
                </a:lnTo>
                <a:lnTo>
                  <a:pt x="110" y="5"/>
                </a:lnTo>
                <a:lnTo>
                  <a:pt x="111" y="6"/>
                </a:lnTo>
                <a:lnTo>
                  <a:pt x="112" y="8"/>
                </a:lnTo>
                <a:lnTo>
                  <a:pt x="113" y="9"/>
                </a:lnTo>
                <a:lnTo>
                  <a:pt x="115" y="9"/>
                </a:lnTo>
                <a:lnTo>
                  <a:pt x="116" y="10"/>
                </a:lnTo>
                <a:lnTo>
                  <a:pt x="117" y="10"/>
                </a:lnTo>
                <a:lnTo>
                  <a:pt x="118" y="11"/>
                </a:lnTo>
                <a:lnTo>
                  <a:pt x="119" y="11"/>
                </a:lnTo>
                <a:lnTo>
                  <a:pt x="121" y="11"/>
                </a:lnTo>
                <a:lnTo>
                  <a:pt x="122" y="11"/>
                </a:lnTo>
                <a:lnTo>
                  <a:pt x="123" y="11"/>
                </a:lnTo>
                <a:lnTo>
                  <a:pt x="124" y="10"/>
                </a:lnTo>
                <a:lnTo>
                  <a:pt x="126" y="10"/>
                </a:lnTo>
                <a:lnTo>
                  <a:pt x="127" y="9"/>
                </a:lnTo>
                <a:lnTo>
                  <a:pt x="128" y="9"/>
                </a:lnTo>
                <a:lnTo>
                  <a:pt x="129" y="8"/>
                </a:lnTo>
                <a:lnTo>
                  <a:pt x="130" y="6"/>
                </a:lnTo>
                <a:lnTo>
                  <a:pt x="132" y="5"/>
                </a:lnTo>
                <a:lnTo>
                  <a:pt x="133" y="5"/>
                </a:lnTo>
                <a:lnTo>
                  <a:pt x="134" y="4"/>
                </a:lnTo>
                <a:lnTo>
                  <a:pt x="135" y="3"/>
                </a:lnTo>
                <a:lnTo>
                  <a:pt x="137" y="2"/>
                </a:lnTo>
                <a:lnTo>
                  <a:pt x="138" y="2"/>
                </a:lnTo>
                <a:lnTo>
                  <a:pt x="139" y="0"/>
                </a:lnTo>
                <a:lnTo>
                  <a:pt x="140" y="0"/>
                </a:lnTo>
                <a:lnTo>
                  <a:pt x="141" y="0"/>
                </a:lnTo>
                <a:lnTo>
                  <a:pt x="143" y="0"/>
                </a:lnTo>
                <a:lnTo>
                  <a:pt x="144" y="0"/>
                </a:lnTo>
                <a:lnTo>
                  <a:pt x="145" y="0"/>
                </a:lnTo>
                <a:lnTo>
                  <a:pt x="146" y="0"/>
                </a:lnTo>
                <a:lnTo>
                  <a:pt x="148" y="0"/>
                </a:lnTo>
                <a:lnTo>
                  <a:pt x="149" y="2"/>
                </a:lnTo>
                <a:lnTo>
                  <a:pt x="150" y="3"/>
                </a:lnTo>
                <a:lnTo>
                  <a:pt x="151" y="4"/>
                </a:lnTo>
                <a:lnTo>
                  <a:pt x="152" y="5"/>
                </a:lnTo>
                <a:lnTo>
                  <a:pt x="154" y="6"/>
                </a:lnTo>
                <a:lnTo>
                  <a:pt x="155" y="8"/>
                </a:lnTo>
                <a:lnTo>
                  <a:pt x="156" y="10"/>
                </a:lnTo>
                <a:lnTo>
                  <a:pt x="157" y="11"/>
                </a:lnTo>
                <a:lnTo>
                  <a:pt x="159" y="14"/>
                </a:lnTo>
                <a:lnTo>
                  <a:pt x="160" y="15"/>
                </a:lnTo>
                <a:lnTo>
                  <a:pt x="161" y="17"/>
                </a:lnTo>
                <a:lnTo>
                  <a:pt x="162" y="20"/>
                </a:lnTo>
                <a:lnTo>
                  <a:pt x="163" y="22"/>
                </a:lnTo>
                <a:lnTo>
                  <a:pt x="165" y="25"/>
                </a:lnTo>
                <a:lnTo>
                  <a:pt x="166" y="26"/>
                </a:lnTo>
                <a:lnTo>
                  <a:pt x="167" y="28"/>
                </a:lnTo>
                <a:lnTo>
                  <a:pt x="168" y="31"/>
                </a:lnTo>
                <a:lnTo>
                  <a:pt x="169" y="33"/>
                </a:lnTo>
                <a:lnTo>
                  <a:pt x="171" y="35"/>
                </a:lnTo>
                <a:lnTo>
                  <a:pt x="172" y="37"/>
                </a:lnTo>
                <a:lnTo>
                  <a:pt x="173" y="38"/>
                </a:lnTo>
                <a:lnTo>
                  <a:pt x="174" y="39"/>
                </a:lnTo>
                <a:lnTo>
                  <a:pt x="176" y="41"/>
                </a:lnTo>
                <a:lnTo>
                  <a:pt x="177" y="42"/>
                </a:lnTo>
                <a:lnTo>
                  <a:pt x="178" y="43"/>
                </a:lnTo>
                <a:lnTo>
                  <a:pt x="179" y="44"/>
                </a:lnTo>
                <a:lnTo>
                  <a:pt x="180" y="44"/>
                </a:lnTo>
                <a:lnTo>
                  <a:pt x="182" y="46"/>
                </a:lnTo>
                <a:lnTo>
                  <a:pt x="183" y="46"/>
                </a:lnTo>
                <a:lnTo>
                  <a:pt x="184" y="47"/>
                </a:lnTo>
                <a:lnTo>
                  <a:pt x="185" y="48"/>
                </a:lnTo>
                <a:lnTo>
                  <a:pt x="187" y="48"/>
                </a:lnTo>
                <a:lnTo>
                  <a:pt x="188" y="49"/>
                </a:lnTo>
                <a:lnTo>
                  <a:pt x="189" y="50"/>
                </a:lnTo>
                <a:lnTo>
                  <a:pt x="190" y="50"/>
                </a:lnTo>
                <a:lnTo>
                  <a:pt x="191" y="52"/>
                </a:lnTo>
                <a:lnTo>
                  <a:pt x="193" y="53"/>
                </a:lnTo>
                <a:lnTo>
                  <a:pt x="194" y="54"/>
                </a:lnTo>
                <a:lnTo>
                  <a:pt x="195" y="55"/>
                </a:lnTo>
                <a:lnTo>
                  <a:pt x="196" y="58"/>
                </a:lnTo>
                <a:lnTo>
                  <a:pt x="198" y="59"/>
                </a:lnTo>
                <a:lnTo>
                  <a:pt x="199" y="60"/>
                </a:lnTo>
                <a:lnTo>
                  <a:pt x="200" y="63"/>
                </a:lnTo>
                <a:lnTo>
                  <a:pt x="201" y="64"/>
                </a:lnTo>
                <a:lnTo>
                  <a:pt x="202" y="66"/>
                </a:lnTo>
                <a:lnTo>
                  <a:pt x="204" y="69"/>
                </a:lnTo>
                <a:lnTo>
                  <a:pt x="205" y="70"/>
                </a:lnTo>
                <a:lnTo>
                  <a:pt x="206" y="71"/>
                </a:lnTo>
                <a:lnTo>
                  <a:pt x="207" y="74"/>
                </a:lnTo>
                <a:lnTo>
                  <a:pt x="209" y="75"/>
                </a:lnTo>
                <a:lnTo>
                  <a:pt x="210" y="77"/>
                </a:lnTo>
                <a:lnTo>
                  <a:pt x="211" y="80"/>
                </a:lnTo>
                <a:lnTo>
                  <a:pt x="212" y="81"/>
                </a:lnTo>
                <a:lnTo>
                  <a:pt x="213" y="83"/>
                </a:lnTo>
                <a:lnTo>
                  <a:pt x="215" y="86"/>
                </a:lnTo>
                <a:lnTo>
                  <a:pt x="216" y="87"/>
                </a:lnTo>
                <a:lnTo>
                  <a:pt x="217" y="90"/>
                </a:lnTo>
                <a:lnTo>
                  <a:pt x="218" y="91"/>
                </a:lnTo>
                <a:lnTo>
                  <a:pt x="220" y="92"/>
                </a:lnTo>
                <a:lnTo>
                  <a:pt x="221" y="94"/>
                </a:lnTo>
                <a:lnTo>
                  <a:pt x="222" y="96"/>
                </a:lnTo>
                <a:lnTo>
                  <a:pt x="223" y="97"/>
                </a:lnTo>
                <a:lnTo>
                  <a:pt x="224" y="98"/>
                </a:lnTo>
                <a:lnTo>
                  <a:pt x="226" y="99"/>
                </a:lnTo>
                <a:lnTo>
                  <a:pt x="227" y="102"/>
                </a:lnTo>
                <a:lnTo>
                  <a:pt x="228" y="103"/>
                </a:lnTo>
                <a:lnTo>
                  <a:pt x="229" y="104"/>
                </a:lnTo>
                <a:lnTo>
                  <a:pt x="230" y="105"/>
                </a:lnTo>
                <a:lnTo>
                  <a:pt x="232" y="107"/>
                </a:lnTo>
                <a:lnTo>
                  <a:pt x="233" y="108"/>
                </a:lnTo>
                <a:lnTo>
                  <a:pt x="234" y="109"/>
                </a:lnTo>
                <a:lnTo>
                  <a:pt x="235" y="110"/>
                </a:lnTo>
                <a:lnTo>
                  <a:pt x="237" y="112"/>
                </a:lnTo>
                <a:lnTo>
                  <a:pt x="238" y="113"/>
                </a:lnTo>
                <a:lnTo>
                  <a:pt x="239" y="114"/>
                </a:lnTo>
                <a:lnTo>
                  <a:pt x="240" y="115"/>
                </a:lnTo>
                <a:lnTo>
                  <a:pt x="241" y="115"/>
                </a:lnTo>
                <a:lnTo>
                  <a:pt x="243" y="116"/>
                </a:lnTo>
                <a:lnTo>
                  <a:pt x="244" y="118"/>
                </a:lnTo>
                <a:lnTo>
                  <a:pt x="245" y="118"/>
                </a:lnTo>
                <a:lnTo>
                  <a:pt x="246" y="119"/>
                </a:lnTo>
                <a:lnTo>
                  <a:pt x="248" y="119"/>
                </a:lnTo>
                <a:lnTo>
                  <a:pt x="249" y="120"/>
                </a:lnTo>
                <a:lnTo>
                  <a:pt x="250" y="120"/>
                </a:lnTo>
                <a:lnTo>
                  <a:pt x="251" y="121"/>
                </a:lnTo>
                <a:lnTo>
                  <a:pt x="252" y="121"/>
                </a:lnTo>
                <a:lnTo>
                  <a:pt x="254" y="121"/>
                </a:lnTo>
                <a:lnTo>
                  <a:pt x="255" y="121"/>
                </a:lnTo>
                <a:lnTo>
                  <a:pt x="256" y="123"/>
                </a:lnTo>
                <a:lnTo>
                  <a:pt x="257" y="123"/>
                </a:lnTo>
                <a:lnTo>
                  <a:pt x="259" y="123"/>
                </a:lnTo>
                <a:lnTo>
                  <a:pt x="260" y="123"/>
                </a:lnTo>
                <a:lnTo>
                  <a:pt x="261" y="123"/>
                </a:lnTo>
                <a:lnTo>
                  <a:pt x="262" y="123"/>
                </a:lnTo>
                <a:lnTo>
                  <a:pt x="263" y="123"/>
                </a:lnTo>
                <a:lnTo>
                  <a:pt x="265" y="123"/>
                </a:lnTo>
                <a:lnTo>
                  <a:pt x="266" y="121"/>
                </a:lnTo>
                <a:lnTo>
                  <a:pt x="267" y="121"/>
                </a:lnTo>
                <a:lnTo>
                  <a:pt x="268" y="121"/>
                </a:lnTo>
                <a:lnTo>
                  <a:pt x="270" y="120"/>
                </a:lnTo>
                <a:lnTo>
                  <a:pt x="271" y="120"/>
                </a:lnTo>
                <a:lnTo>
                  <a:pt x="272" y="119"/>
                </a:lnTo>
                <a:lnTo>
                  <a:pt x="273" y="119"/>
                </a:lnTo>
                <a:lnTo>
                  <a:pt x="274" y="118"/>
                </a:lnTo>
                <a:lnTo>
                  <a:pt x="276" y="118"/>
                </a:lnTo>
                <a:lnTo>
                  <a:pt x="277" y="116"/>
                </a:lnTo>
                <a:lnTo>
                  <a:pt x="278" y="116"/>
                </a:lnTo>
                <a:lnTo>
                  <a:pt x="279" y="115"/>
                </a:lnTo>
                <a:lnTo>
                  <a:pt x="280" y="114"/>
                </a:lnTo>
                <a:lnTo>
                  <a:pt x="282" y="114"/>
                </a:lnTo>
                <a:lnTo>
                  <a:pt x="283" y="113"/>
                </a:lnTo>
                <a:lnTo>
                  <a:pt x="284" y="112"/>
                </a:lnTo>
                <a:lnTo>
                  <a:pt x="285" y="112"/>
                </a:lnTo>
                <a:lnTo>
                  <a:pt x="287" y="110"/>
                </a:lnTo>
                <a:lnTo>
                  <a:pt x="288" y="110"/>
                </a:lnTo>
                <a:lnTo>
                  <a:pt x="289" y="109"/>
                </a:lnTo>
                <a:lnTo>
                  <a:pt x="290" y="109"/>
                </a:lnTo>
                <a:lnTo>
                  <a:pt x="291" y="108"/>
                </a:lnTo>
                <a:lnTo>
                  <a:pt x="293" y="108"/>
                </a:lnTo>
                <a:lnTo>
                  <a:pt x="294" y="107"/>
                </a:lnTo>
                <a:lnTo>
                  <a:pt x="295" y="107"/>
                </a:lnTo>
                <a:lnTo>
                  <a:pt x="296" y="105"/>
                </a:lnTo>
                <a:lnTo>
                  <a:pt x="298" y="105"/>
                </a:lnTo>
                <a:lnTo>
                  <a:pt x="299" y="105"/>
                </a:lnTo>
                <a:lnTo>
                  <a:pt x="300" y="104"/>
                </a:lnTo>
                <a:lnTo>
                  <a:pt x="301" y="104"/>
                </a:lnTo>
                <a:lnTo>
                  <a:pt x="302" y="104"/>
                </a:lnTo>
                <a:lnTo>
                  <a:pt x="304" y="103"/>
                </a:lnTo>
                <a:lnTo>
                  <a:pt x="305" y="103"/>
                </a:lnTo>
                <a:lnTo>
                  <a:pt x="306" y="103"/>
                </a:lnTo>
                <a:lnTo>
                  <a:pt x="307" y="102"/>
                </a:lnTo>
                <a:lnTo>
                  <a:pt x="309" y="102"/>
                </a:lnTo>
                <a:lnTo>
                  <a:pt x="310" y="101"/>
                </a:lnTo>
                <a:lnTo>
                  <a:pt x="311" y="101"/>
                </a:lnTo>
                <a:lnTo>
                  <a:pt x="312" y="101"/>
                </a:lnTo>
                <a:lnTo>
                  <a:pt x="313" y="99"/>
                </a:lnTo>
                <a:lnTo>
                  <a:pt x="315" y="99"/>
                </a:lnTo>
                <a:lnTo>
                  <a:pt x="316" y="98"/>
                </a:lnTo>
                <a:lnTo>
                  <a:pt x="317" y="98"/>
                </a:lnTo>
                <a:lnTo>
                  <a:pt x="318" y="97"/>
                </a:lnTo>
                <a:lnTo>
                  <a:pt x="320" y="96"/>
                </a:lnTo>
                <a:lnTo>
                  <a:pt x="321" y="96"/>
                </a:lnTo>
                <a:lnTo>
                  <a:pt x="322" y="94"/>
                </a:lnTo>
                <a:lnTo>
                  <a:pt x="323" y="94"/>
                </a:lnTo>
                <a:lnTo>
                  <a:pt x="324" y="93"/>
                </a:lnTo>
                <a:lnTo>
                  <a:pt x="326" y="92"/>
                </a:lnTo>
                <a:lnTo>
                  <a:pt x="327" y="92"/>
                </a:lnTo>
                <a:lnTo>
                  <a:pt x="328" y="91"/>
                </a:lnTo>
                <a:lnTo>
                  <a:pt x="329" y="90"/>
                </a:lnTo>
                <a:lnTo>
                  <a:pt x="331" y="90"/>
                </a:lnTo>
                <a:lnTo>
                  <a:pt x="332" y="88"/>
                </a:lnTo>
                <a:lnTo>
                  <a:pt x="333" y="87"/>
                </a:lnTo>
                <a:lnTo>
                  <a:pt x="334" y="87"/>
                </a:lnTo>
                <a:lnTo>
                  <a:pt x="335" y="86"/>
                </a:lnTo>
                <a:lnTo>
                  <a:pt x="337" y="85"/>
                </a:lnTo>
                <a:lnTo>
                  <a:pt x="338" y="85"/>
                </a:lnTo>
                <a:lnTo>
                  <a:pt x="339" y="83"/>
                </a:lnTo>
                <a:lnTo>
                  <a:pt x="340" y="82"/>
                </a:lnTo>
                <a:lnTo>
                  <a:pt x="341" y="82"/>
                </a:lnTo>
                <a:lnTo>
                  <a:pt x="343" y="81"/>
                </a:lnTo>
                <a:lnTo>
                  <a:pt x="344" y="81"/>
                </a:lnTo>
                <a:lnTo>
                  <a:pt x="345" y="80"/>
                </a:lnTo>
                <a:lnTo>
                  <a:pt x="346" y="80"/>
                </a:lnTo>
                <a:lnTo>
                  <a:pt x="348" y="80"/>
                </a:lnTo>
                <a:lnTo>
                  <a:pt x="349" y="80"/>
                </a:lnTo>
                <a:lnTo>
                  <a:pt x="350" y="80"/>
                </a:lnTo>
                <a:lnTo>
                  <a:pt x="351" y="80"/>
                </a:lnTo>
                <a:lnTo>
                  <a:pt x="352" y="80"/>
                </a:lnTo>
                <a:lnTo>
                  <a:pt x="354" y="80"/>
                </a:lnTo>
                <a:lnTo>
                  <a:pt x="355" y="80"/>
                </a:lnTo>
                <a:lnTo>
                  <a:pt x="356" y="81"/>
                </a:lnTo>
                <a:lnTo>
                  <a:pt x="357" y="81"/>
                </a:lnTo>
                <a:lnTo>
                  <a:pt x="359" y="81"/>
                </a:lnTo>
                <a:lnTo>
                  <a:pt x="360" y="82"/>
                </a:lnTo>
                <a:lnTo>
                  <a:pt x="361" y="83"/>
                </a:lnTo>
                <a:lnTo>
                  <a:pt x="362" y="83"/>
                </a:lnTo>
                <a:lnTo>
                  <a:pt x="363" y="85"/>
                </a:lnTo>
                <a:lnTo>
                  <a:pt x="365" y="86"/>
                </a:lnTo>
                <a:lnTo>
                  <a:pt x="366" y="86"/>
                </a:lnTo>
                <a:lnTo>
                  <a:pt x="367" y="87"/>
                </a:lnTo>
                <a:lnTo>
                  <a:pt x="368" y="88"/>
                </a:lnTo>
                <a:lnTo>
                  <a:pt x="370" y="88"/>
                </a:lnTo>
                <a:lnTo>
                  <a:pt x="371" y="90"/>
                </a:lnTo>
                <a:lnTo>
                  <a:pt x="372" y="90"/>
                </a:lnTo>
                <a:lnTo>
                  <a:pt x="373" y="91"/>
                </a:lnTo>
                <a:lnTo>
                  <a:pt x="374" y="91"/>
                </a:lnTo>
                <a:lnTo>
                  <a:pt x="376" y="92"/>
                </a:lnTo>
                <a:lnTo>
                  <a:pt x="377" y="92"/>
                </a:lnTo>
                <a:lnTo>
                  <a:pt x="378" y="92"/>
                </a:lnTo>
                <a:lnTo>
                  <a:pt x="379" y="92"/>
                </a:lnTo>
                <a:lnTo>
                  <a:pt x="381" y="92"/>
                </a:lnTo>
                <a:lnTo>
                  <a:pt x="382" y="92"/>
                </a:lnTo>
                <a:lnTo>
                  <a:pt x="383" y="92"/>
                </a:lnTo>
                <a:lnTo>
                  <a:pt x="384" y="92"/>
                </a:lnTo>
                <a:lnTo>
                  <a:pt x="385" y="91"/>
                </a:lnTo>
                <a:lnTo>
                  <a:pt x="387" y="91"/>
                </a:lnTo>
                <a:lnTo>
                  <a:pt x="388" y="91"/>
                </a:lnTo>
                <a:lnTo>
                  <a:pt x="389" y="91"/>
                </a:lnTo>
                <a:lnTo>
                  <a:pt x="390" y="90"/>
                </a:lnTo>
                <a:lnTo>
                  <a:pt x="392" y="90"/>
                </a:lnTo>
                <a:lnTo>
                  <a:pt x="393" y="90"/>
                </a:lnTo>
                <a:lnTo>
                  <a:pt x="394" y="90"/>
                </a:lnTo>
                <a:lnTo>
                  <a:pt x="395" y="88"/>
                </a:lnTo>
                <a:lnTo>
                  <a:pt x="396" y="88"/>
                </a:lnTo>
                <a:lnTo>
                  <a:pt x="398" y="88"/>
                </a:lnTo>
                <a:lnTo>
                  <a:pt x="399" y="87"/>
                </a:lnTo>
                <a:lnTo>
                  <a:pt x="400" y="87"/>
                </a:lnTo>
                <a:lnTo>
                  <a:pt x="401" y="87"/>
                </a:lnTo>
                <a:lnTo>
                  <a:pt x="402" y="86"/>
                </a:lnTo>
                <a:lnTo>
                  <a:pt x="404" y="86"/>
                </a:lnTo>
                <a:lnTo>
                  <a:pt x="405" y="86"/>
                </a:lnTo>
                <a:lnTo>
                  <a:pt x="406" y="85"/>
                </a:lnTo>
                <a:lnTo>
                  <a:pt x="407" y="85"/>
                </a:lnTo>
                <a:lnTo>
                  <a:pt x="409" y="85"/>
                </a:lnTo>
                <a:lnTo>
                  <a:pt x="410" y="85"/>
                </a:lnTo>
                <a:lnTo>
                  <a:pt x="411" y="83"/>
                </a:lnTo>
                <a:lnTo>
                  <a:pt x="412" y="83"/>
                </a:lnTo>
                <a:lnTo>
                  <a:pt x="413" y="83"/>
                </a:lnTo>
                <a:lnTo>
                  <a:pt x="415" y="83"/>
                </a:lnTo>
                <a:lnTo>
                  <a:pt x="416" y="82"/>
                </a:lnTo>
                <a:lnTo>
                  <a:pt x="417" y="82"/>
                </a:lnTo>
                <a:lnTo>
                  <a:pt x="418" y="82"/>
                </a:lnTo>
                <a:lnTo>
                  <a:pt x="420" y="82"/>
                </a:lnTo>
                <a:lnTo>
                  <a:pt x="421" y="82"/>
                </a:lnTo>
                <a:lnTo>
                  <a:pt x="422" y="82"/>
                </a:lnTo>
                <a:lnTo>
                  <a:pt x="423" y="82"/>
                </a:lnTo>
                <a:lnTo>
                  <a:pt x="424" y="82"/>
                </a:lnTo>
                <a:lnTo>
                  <a:pt x="426" y="83"/>
                </a:lnTo>
                <a:lnTo>
                  <a:pt x="427" y="83"/>
                </a:lnTo>
                <a:lnTo>
                  <a:pt x="428" y="83"/>
                </a:lnTo>
                <a:lnTo>
                  <a:pt x="429" y="85"/>
                </a:lnTo>
                <a:lnTo>
                  <a:pt x="431" y="85"/>
                </a:lnTo>
                <a:lnTo>
                  <a:pt x="432" y="86"/>
                </a:lnTo>
                <a:lnTo>
                  <a:pt x="433" y="86"/>
                </a:lnTo>
                <a:lnTo>
                  <a:pt x="434" y="87"/>
                </a:lnTo>
                <a:lnTo>
                  <a:pt x="435" y="87"/>
                </a:lnTo>
                <a:lnTo>
                  <a:pt x="437" y="88"/>
                </a:lnTo>
                <a:lnTo>
                  <a:pt x="438" y="88"/>
                </a:lnTo>
                <a:lnTo>
                  <a:pt x="439" y="88"/>
                </a:lnTo>
                <a:lnTo>
                  <a:pt x="440" y="90"/>
                </a:lnTo>
                <a:lnTo>
                  <a:pt x="442" y="90"/>
                </a:lnTo>
                <a:lnTo>
                  <a:pt x="443" y="90"/>
                </a:lnTo>
                <a:lnTo>
                  <a:pt x="444" y="90"/>
                </a:lnTo>
                <a:lnTo>
                  <a:pt x="445" y="91"/>
                </a:lnTo>
                <a:lnTo>
                  <a:pt x="446" y="91"/>
                </a:lnTo>
                <a:lnTo>
                  <a:pt x="448" y="91"/>
                </a:lnTo>
                <a:lnTo>
                  <a:pt x="449" y="91"/>
                </a:lnTo>
                <a:lnTo>
                  <a:pt x="450" y="91"/>
                </a:lnTo>
                <a:lnTo>
                  <a:pt x="451" y="91"/>
                </a:lnTo>
                <a:lnTo>
                  <a:pt x="452" y="91"/>
                </a:lnTo>
                <a:lnTo>
                  <a:pt x="454" y="92"/>
                </a:lnTo>
                <a:lnTo>
                  <a:pt x="455" y="92"/>
                </a:lnTo>
                <a:lnTo>
                  <a:pt x="456" y="92"/>
                </a:lnTo>
                <a:lnTo>
                  <a:pt x="457" y="92"/>
                </a:lnTo>
                <a:lnTo>
                  <a:pt x="459" y="93"/>
                </a:lnTo>
                <a:lnTo>
                  <a:pt x="460" y="93"/>
                </a:lnTo>
                <a:lnTo>
                  <a:pt x="461" y="94"/>
                </a:lnTo>
                <a:lnTo>
                  <a:pt x="462" y="94"/>
                </a:lnTo>
                <a:lnTo>
                  <a:pt x="463" y="96"/>
                </a:lnTo>
                <a:lnTo>
                  <a:pt x="465" y="96"/>
                </a:lnTo>
                <a:lnTo>
                  <a:pt x="466" y="96"/>
                </a:lnTo>
                <a:lnTo>
                  <a:pt x="467" y="97"/>
                </a:lnTo>
                <a:lnTo>
                  <a:pt x="468" y="97"/>
                </a:lnTo>
                <a:lnTo>
                  <a:pt x="470" y="98"/>
                </a:lnTo>
                <a:lnTo>
                  <a:pt x="471" y="98"/>
                </a:lnTo>
                <a:lnTo>
                  <a:pt x="472" y="98"/>
                </a:lnTo>
                <a:lnTo>
                  <a:pt x="473" y="99"/>
                </a:lnTo>
                <a:lnTo>
                  <a:pt x="474" y="99"/>
                </a:lnTo>
                <a:lnTo>
                  <a:pt x="476" y="101"/>
                </a:lnTo>
                <a:lnTo>
                  <a:pt x="477" y="101"/>
                </a:lnTo>
                <a:lnTo>
                  <a:pt x="478" y="101"/>
                </a:lnTo>
                <a:lnTo>
                  <a:pt x="479" y="102"/>
                </a:lnTo>
                <a:lnTo>
                  <a:pt x="481" y="102"/>
                </a:lnTo>
                <a:lnTo>
                  <a:pt x="482" y="102"/>
                </a:lnTo>
                <a:lnTo>
                  <a:pt x="483" y="103"/>
                </a:lnTo>
                <a:lnTo>
                  <a:pt x="484" y="103"/>
                </a:lnTo>
                <a:lnTo>
                  <a:pt x="485" y="103"/>
                </a:lnTo>
                <a:lnTo>
                  <a:pt x="487" y="104"/>
                </a:lnTo>
                <a:lnTo>
                  <a:pt x="488" y="104"/>
                </a:lnTo>
                <a:lnTo>
                  <a:pt x="489" y="104"/>
                </a:lnTo>
                <a:lnTo>
                  <a:pt x="490" y="105"/>
                </a:lnTo>
                <a:lnTo>
                  <a:pt x="492" y="105"/>
                </a:lnTo>
                <a:lnTo>
                  <a:pt x="493" y="105"/>
                </a:lnTo>
                <a:lnTo>
                  <a:pt x="494" y="105"/>
                </a:lnTo>
                <a:lnTo>
                  <a:pt x="495" y="105"/>
                </a:lnTo>
                <a:lnTo>
                  <a:pt x="496" y="104"/>
                </a:lnTo>
                <a:lnTo>
                  <a:pt x="498" y="104"/>
                </a:lnTo>
                <a:lnTo>
                  <a:pt x="499" y="104"/>
                </a:lnTo>
                <a:lnTo>
                  <a:pt x="500" y="103"/>
                </a:lnTo>
                <a:lnTo>
                  <a:pt x="501" y="102"/>
                </a:lnTo>
                <a:lnTo>
                  <a:pt x="503" y="102"/>
                </a:lnTo>
                <a:lnTo>
                  <a:pt x="504" y="101"/>
                </a:lnTo>
                <a:lnTo>
                  <a:pt x="505" y="99"/>
                </a:lnTo>
                <a:lnTo>
                  <a:pt x="506" y="98"/>
                </a:lnTo>
                <a:lnTo>
                  <a:pt x="507" y="98"/>
                </a:lnTo>
                <a:lnTo>
                  <a:pt x="509" y="97"/>
                </a:lnTo>
                <a:lnTo>
                  <a:pt x="510" y="96"/>
                </a:lnTo>
                <a:lnTo>
                  <a:pt x="511" y="94"/>
                </a:lnTo>
                <a:lnTo>
                  <a:pt x="512" y="94"/>
                </a:lnTo>
                <a:lnTo>
                  <a:pt x="513" y="93"/>
                </a:lnTo>
                <a:lnTo>
                  <a:pt x="515" y="93"/>
                </a:lnTo>
                <a:lnTo>
                  <a:pt x="516" y="92"/>
                </a:lnTo>
                <a:lnTo>
                  <a:pt x="517" y="92"/>
                </a:lnTo>
                <a:lnTo>
                  <a:pt x="518" y="91"/>
                </a:lnTo>
                <a:lnTo>
                  <a:pt x="520" y="91"/>
                </a:lnTo>
                <a:lnTo>
                  <a:pt x="521" y="91"/>
                </a:lnTo>
                <a:lnTo>
                  <a:pt x="522" y="91"/>
                </a:lnTo>
                <a:lnTo>
                  <a:pt x="523" y="91"/>
                </a:lnTo>
                <a:lnTo>
                  <a:pt x="524" y="91"/>
                </a:lnTo>
                <a:lnTo>
                  <a:pt x="526" y="90"/>
                </a:lnTo>
                <a:lnTo>
                  <a:pt x="527" y="90"/>
                </a:lnTo>
                <a:lnTo>
                  <a:pt x="528" y="90"/>
                </a:lnTo>
                <a:lnTo>
                  <a:pt x="529" y="90"/>
                </a:lnTo>
                <a:lnTo>
                  <a:pt x="531" y="90"/>
                </a:lnTo>
                <a:lnTo>
                  <a:pt x="532" y="90"/>
                </a:lnTo>
                <a:lnTo>
                  <a:pt x="533" y="90"/>
                </a:lnTo>
                <a:lnTo>
                  <a:pt x="534" y="90"/>
                </a:lnTo>
                <a:lnTo>
                  <a:pt x="535" y="90"/>
                </a:lnTo>
                <a:lnTo>
                  <a:pt x="537" y="90"/>
                </a:lnTo>
                <a:lnTo>
                  <a:pt x="538" y="90"/>
                </a:lnTo>
                <a:lnTo>
                  <a:pt x="539" y="90"/>
                </a:lnTo>
                <a:lnTo>
                  <a:pt x="540" y="88"/>
                </a:lnTo>
                <a:lnTo>
                  <a:pt x="542" y="88"/>
                </a:lnTo>
                <a:lnTo>
                  <a:pt x="543" y="88"/>
                </a:lnTo>
                <a:lnTo>
                  <a:pt x="544" y="88"/>
                </a:lnTo>
                <a:lnTo>
                  <a:pt x="545" y="88"/>
                </a:lnTo>
                <a:lnTo>
                  <a:pt x="546" y="88"/>
                </a:lnTo>
                <a:lnTo>
                  <a:pt x="548" y="87"/>
                </a:lnTo>
                <a:lnTo>
                  <a:pt x="549" y="87"/>
                </a:lnTo>
                <a:lnTo>
                  <a:pt x="550" y="87"/>
                </a:lnTo>
                <a:lnTo>
                  <a:pt x="551" y="86"/>
                </a:lnTo>
                <a:lnTo>
                  <a:pt x="553" y="86"/>
                </a:lnTo>
                <a:lnTo>
                  <a:pt x="554" y="86"/>
                </a:lnTo>
                <a:lnTo>
                  <a:pt x="555" y="85"/>
                </a:lnTo>
                <a:lnTo>
                  <a:pt x="556" y="85"/>
                </a:lnTo>
                <a:lnTo>
                  <a:pt x="557" y="83"/>
                </a:lnTo>
                <a:lnTo>
                  <a:pt x="559" y="83"/>
                </a:lnTo>
                <a:lnTo>
                  <a:pt x="560" y="83"/>
                </a:lnTo>
                <a:lnTo>
                  <a:pt x="561" y="82"/>
                </a:lnTo>
                <a:lnTo>
                  <a:pt x="562" y="82"/>
                </a:lnTo>
                <a:lnTo>
                  <a:pt x="563" y="82"/>
                </a:lnTo>
                <a:lnTo>
                  <a:pt x="565" y="81"/>
                </a:lnTo>
                <a:lnTo>
                  <a:pt x="566" y="81"/>
                </a:lnTo>
                <a:lnTo>
                  <a:pt x="567" y="81"/>
                </a:lnTo>
                <a:lnTo>
                  <a:pt x="568" y="80"/>
                </a:lnTo>
                <a:lnTo>
                  <a:pt x="570" y="80"/>
                </a:lnTo>
                <a:lnTo>
                  <a:pt x="571" y="80"/>
                </a:lnTo>
                <a:lnTo>
                  <a:pt x="572" y="79"/>
                </a:lnTo>
                <a:lnTo>
                  <a:pt x="573" y="79"/>
                </a:lnTo>
                <a:lnTo>
                  <a:pt x="574" y="77"/>
                </a:lnTo>
                <a:lnTo>
                  <a:pt x="576" y="77"/>
                </a:lnTo>
                <a:lnTo>
                  <a:pt x="577" y="77"/>
                </a:lnTo>
                <a:lnTo>
                  <a:pt x="578" y="76"/>
                </a:lnTo>
                <a:lnTo>
                  <a:pt x="579" y="76"/>
                </a:lnTo>
                <a:lnTo>
                  <a:pt x="581" y="75"/>
                </a:lnTo>
                <a:lnTo>
                  <a:pt x="582" y="74"/>
                </a:lnTo>
                <a:lnTo>
                  <a:pt x="583" y="74"/>
                </a:lnTo>
                <a:lnTo>
                  <a:pt x="584" y="72"/>
                </a:lnTo>
                <a:lnTo>
                  <a:pt x="585" y="71"/>
                </a:lnTo>
                <a:lnTo>
                  <a:pt x="587" y="70"/>
                </a:lnTo>
                <a:lnTo>
                  <a:pt x="588" y="70"/>
                </a:lnTo>
                <a:lnTo>
                  <a:pt x="589" y="69"/>
                </a:lnTo>
                <a:lnTo>
                  <a:pt x="590" y="68"/>
                </a:lnTo>
                <a:lnTo>
                  <a:pt x="592" y="66"/>
                </a:lnTo>
                <a:lnTo>
                  <a:pt x="593" y="65"/>
                </a:lnTo>
                <a:lnTo>
                  <a:pt x="594" y="65"/>
                </a:lnTo>
                <a:lnTo>
                  <a:pt x="595" y="64"/>
                </a:lnTo>
                <a:lnTo>
                  <a:pt x="596" y="63"/>
                </a:lnTo>
                <a:lnTo>
                  <a:pt x="598" y="61"/>
                </a:lnTo>
                <a:lnTo>
                  <a:pt x="599" y="60"/>
                </a:lnTo>
                <a:lnTo>
                  <a:pt x="600" y="59"/>
                </a:lnTo>
                <a:lnTo>
                  <a:pt x="601" y="58"/>
                </a:lnTo>
                <a:lnTo>
                  <a:pt x="603" y="57"/>
                </a:lnTo>
                <a:lnTo>
                  <a:pt x="604" y="55"/>
                </a:lnTo>
                <a:lnTo>
                  <a:pt x="605" y="54"/>
                </a:lnTo>
                <a:lnTo>
                  <a:pt x="606" y="54"/>
                </a:lnTo>
                <a:lnTo>
                  <a:pt x="607" y="53"/>
                </a:lnTo>
                <a:lnTo>
                  <a:pt x="609" y="52"/>
                </a:lnTo>
                <a:lnTo>
                  <a:pt x="610" y="50"/>
                </a:lnTo>
                <a:lnTo>
                  <a:pt x="611" y="49"/>
                </a:lnTo>
                <a:lnTo>
                  <a:pt x="612" y="48"/>
                </a:lnTo>
                <a:lnTo>
                  <a:pt x="614" y="48"/>
                </a:lnTo>
                <a:lnTo>
                  <a:pt x="615" y="47"/>
                </a:lnTo>
                <a:lnTo>
                  <a:pt x="616" y="46"/>
                </a:lnTo>
                <a:lnTo>
                  <a:pt x="617" y="44"/>
                </a:lnTo>
                <a:lnTo>
                  <a:pt x="618" y="44"/>
                </a:lnTo>
                <a:lnTo>
                  <a:pt x="620" y="44"/>
                </a:lnTo>
                <a:lnTo>
                  <a:pt x="621" y="43"/>
                </a:lnTo>
                <a:lnTo>
                  <a:pt x="622" y="43"/>
                </a:lnTo>
                <a:lnTo>
                  <a:pt x="623" y="43"/>
                </a:lnTo>
                <a:lnTo>
                  <a:pt x="624" y="42"/>
                </a:lnTo>
                <a:lnTo>
                  <a:pt x="626" y="42"/>
                </a:lnTo>
                <a:lnTo>
                  <a:pt x="627" y="42"/>
                </a:lnTo>
                <a:lnTo>
                  <a:pt x="628" y="42"/>
                </a:lnTo>
                <a:lnTo>
                  <a:pt x="629" y="42"/>
                </a:lnTo>
                <a:lnTo>
                  <a:pt x="631" y="42"/>
                </a:lnTo>
                <a:lnTo>
                  <a:pt x="632" y="42"/>
                </a:lnTo>
                <a:lnTo>
                  <a:pt x="633" y="42"/>
                </a:lnTo>
                <a:lnTo>
                  <a:pt x="634" y="42"/>
                </a:lnTo>
                <a:lnTo>
                  <a:pt x="635" y="42"/>
                </a:lnTo>
                <a:lnTo>
                  <a:pt x="637" y="42"/>
                </a:lnTo>
                <a:lnTo>
                  <a:pt x="638" y="41"/>
                </a:lnTo>
                <a:lnTo>
                  <a:pt x="639" y="41"/>
                </a:lnTo>
                <a:lnTo>
                  <a:pt x="640" y="41"/>
                </a:lnTo>
                <a:lnTo>
                  <a:pt x="642" y="41"/>
                </a:lnTo>
                <a:lnTo>
                  <a:pt x="643" y="41"/>
                </a:lnTo>
                <a:lnTo>
                  <a:pt x="644" y="39"/>
                </a:lnTo>
                <a:lnTo>
                  <a:pt x="645" y="39"/>
                </a:lnTo>
                <a:lnTo>
                  <a:pt x="646" y="39"/>
                </a:lnTo>
                <a:lnTo>
                  <a:pt x="648" y="38"/>
                </a:lnTo>
                <a:lnTo>
                  <a:pt x="649" y="38"/>
                </a:lnTo>
                <a:lnTo>
                  <a:pt x="650" y="37"/>
                </a:lnTo>
                <a:lnTo>
                  <a:pt x="651" y="37"/>
                </a:lnTo>
                <a:lnTo>
                  <a:pt x="653" y="36"/>
                </a:lnTo>
                <a:lnTo>
                  <a:pt x="654" y="36"/>
                </a:lnTo>
                <a:lnTo>
                  <a:pt x="655" y="35"/>
                </a:lnTo>
                <a:lnTo>
                  <a:pt x="656" y="33"/>
                </a:lnTo>
                <a:lnTo>
                  <a:pt x="657" y="33"/>
                </a:lnTo>
                <a:lnTo>
                  <a:pt x="659" y="32"/>
                </a:lnTo>
                <a:lnTo>
                  <a:pt x="660" y="32"/>
                </a:lnTo>
                <a:lnTo>
                  <a:pt x="661" y="31"/>
                </a:lnTo>
                <a:lnTo>
                  <a:pt x="662" y="31"/>
                </a:lnTo>
                <a:lnTo>
                  <a:pt x="664" y="30"/>
                </a:lnTo>
                <a:lnTo>
                  <a:pt x="665" y="30"/>
                </a:lnTo>
                <a:lnTo>
                  <a:pt x="666" y="28"/>
                </a:lnTo>
                <a:lnTo>
                  <a:pt x="667" y="27"/>
                </a:lnTo>
                <a:lnTo>
                  <a:pt x="668" y="27"/>
                </a:lnTo>
                <a:lnTo>
                  <a:pt x="670" y="26"/>
                </a:lnTo>
                <a:lnTo>
                  <a:pt x="671" y="26"/>
                </a:lnTo>
                <a:lnTo>
                  <a:pt x="672" y="25"/>
                </a:lnTo>
              </a:path>
            </a:pathLst>
          </a:custGeom>
          <a:noFill/>
          <a:ln w="25400">
            <a:solidFill>
              <a:srgbClr val="008000"/>
            </a:solidFill>
            <a:prstDash val="solid"/>
            <a:round/>
            <a:headEnd/>
            <a:tailEnd/>
          </a:ln>
        </p:spPr>
        <p:txBody>
          <a:bodyPr/>
          <a:lstStyle/>
          <a:p>
            <a:endParaRPr lang="zh-CN" altLang="en-US"/>
          </a:p>
        </p:txBody>
      </p:sp>
      <p:sp>
        <p:nvSpPr>
          <p:cNvPr id="1302299" name="Rectangle 795"/>
          <p:cNvSpPr>
            <a:spLocks noChangeArrowheads="1"/>
          </p:cNvSpPr>
          <p:nvPr/>
        </p:nvSpPr>
        <p:spPr bwMode="auto">
          <a:xfrm>
            <a:off x="3886200" y="4222750"/>
            <a:ext cx="177800" cy="182563"/>
          </a:xfrm>
          <a:prstGeom prst="rect">
            <a:avLst/>
          </a:prstGeom>
          <a:noFill/>
          <a:ln w="25400">
            <a:noFill/>
            <a:miter lim="800000"/>
            <a:headEnd/>
            <a:tailEnd/>
          </a:ln>
        </p:spPr>
        <p:txBody>
          <a:bodyPr wrap="none" lIns="0" tIns="0" rIns="0" bIns="0">
            <a:spAutoFit/>
          </a:bodyPr>
          <a:lstStyle/>
          <a:p>
            <a:r>
              <a:rPr kumimoji="1" lang="en-US" altLang="zh-CN" sz="1200"/>
              <a:t>Pz</a:t>
            </a:r>
            <a:endParaRPr kumimoji="1" lang="en-US" altLang="zh-CN" sz="1200">
              <a:latin typeface="Times New Roman" pitchFamily="18" charset="0"/>
            </a:endParaRPr>
          </a:p>
        </p:txBody>
      </p:sp>
      <p:sp>
        <p:nvSpPr>
          <p:cNvPr id="1302300" name="Rectangle 796"/>
          <p:cNvSpPr>
            <a:spLocks noChangeArrowheads="1"/>
          </p:cNvSpPr>
          <p:nvPr/>
        </p:nvSpPr>
        <p:spPr bwMode="auto">
          <a:xfrm>
            <a:off x="4513263" y="4216400"/>
            <a:ext cx="138112" cy="30163"/>
          </a:xfrm>
          <a:prstGeom prst="rect">
            <a:avLst/>
          </a:prstGeom>
          <a:noFill/>
          <a:ln w="25400">
            <a:noFill/>
            <a:miter lim="800000"/>
            <a:headEnd/>
            <a:tailEnd/>
          </a:ln>
        </p:spPr>
        <p:txBody>
          <a:bodyPr wrap="none" lIns="0" tIns="0" rIns="0" bIns="0">
            <a:spAutoFit/>
          </a:bodyPr>
          <a:lstStyle/>
          <a:p>
            <a:r>
              <a:rPr kumimoji="1" lang="en-US" altLang="zh-CN" sz="200">
                <a:latin typeface="Small Fonts" charset="0"/>
              </a:rPr>
              <a:t>Electrode: PZ</a:t>
            </a:r>
            <a:endParaRPr kumimoji="1" lang="en-US" altLang="zh-CN" sz="2400">
              <a:latin typeface="Times New Roman" pitchFamily="18" charset="0"/>
            </a:endParaRPr>
          </a:p>
        </p:txBody>
      </p:sp>
      <p:sp>
        <p:nvSpPr>
          <p:cNvPr id="1302301" name="Line 797"/>
          <p:cNvSpPr>
            <a:spLocks noChangeShapeType="1"/>
          </p:cNvSpPr>
          <p:nvPr/>
        </p:nvSpPr>
        <p:spPr bwMode="auto">
          <a:xfrm>
            <a:off x="5475288" y="4354513"/>
            <a:ext cx="1012825" cy="1587"/>
          </a:xfrm>
          <a:prstGeom prst="line">
            <a:avLst/>
          </a:prstGeom>
          <a:noFill/>
          <a:ln w="25400">
            <a:solidFill>
              <a:srgbClr val="400040"/>
            </a:solidFill>
            <a:round/>
            <a:headEnd/>
            <a:tailEnd/>
          </a:ln>
        </p:spPr>
        <p:txBody>
          <a:bodyPr/>
          <a:lstStyle/>
          <a:p>
            <a:endParaRPr lang="zh-CN" altLang="en-US"/>
          </a:p>
        </p:txBody>
      </p:sp>
      <p:sp>
        <p:nvSpPr>
          <p:cNvPr id="1302302" name="Line 798"/>
          <p:cNvSpPr>
            <a:spLocks noChangeShapeType="1"/>
          </p:cNvSpPr>
          <p:nvPr/>
        </p:nvSpPr>
        <p:spPr bwMode="auto">
          <a:xfrm>
            <a:off x="5575300" y="4171950"/>
            <a:ext cx="1588" cy="546100"/>
          </a:xfrm>
          <a:prstGeom prst="line">
            <a:avLst/>
          </a:prstGeom>
          <a:noFill/>
          <a:ln w="25400">
            <a:solidFill>
              <a:srgbClr val="400040"/>
            </a:solidFill>
            <a:round/>
            <a:headEnd/>
            <a:tailEnd/>
          </a:ln>
        </p:spPr>
        <p:txBody>
          <a:bodyPr/>
          <a:lstStyle/>
          <a:p>
            <a:endParaRPr lang="zh-CN" altLang="en-US"/>
          </a:p>
        </p:txBody>
      </p:sp>
      <p:sp>
        <p:nvSpPr>
          <p:cNvPr id="1302303" name="Rectangle 799"/>
          <p:cNvSpPr>
            <a:spLocks noChangeArrowheads="1"/>
          </p:cNvSpPr>
          <p:nvPr/>
        </p:nvSpPr>
        <p:spPr bwMode="auto">
          <a:xfrm>
            <a:off x="6000750" y="4776788"/>
            <a:ext cx="50800" cy="46037"/>
          </a:xfrm>
          <a:prstGeom prst="rect">
            <a:avLst/>
          </a:prstGeom>
          <a:noFill/>
          <a:ln w="25400">
            <a:noFill/>
            <a:miter lim="800000"/>
            <a:headEnd/>
            <a:tailEnd/>
          </a:ln>
        </p:spPr>
        <p:txBody>
          <a:bodyPr wrap="none" lIns="0" tIns="0" rIns="0" bIns="0">
            <a:spAutoFit/>
          </a:bodyPr>
          <a:lstStyle/>
          <a:p>
            <a:r>
              <a:rPr kumimoji="1" lang="en-US" altLang="zh-CN" sz="300"/>
              <a:t>ms</a:t>
            </a:r>
            <a:endParaRPr kumimoji="1" lang="en-US" altLang="zh-CN" sz="2400">
              <a:latin typeface="Times New Roman" pitchFamily="18" charset="0"/>
            </a:endParaRPr>
          </a:p>
        </p:txBody>
      </p:sp>
      <p:sp>
        <p:nvSpPr>
          <p:cNvPr id="1302304" name="Line 800"/>
          <p:cNvSpPr>
            <a:spLocks noChangeShapeType="1"/>
          </p:cNvSpPr>
          <p:nvPr/>
        </p:nvSpPr>
        <p:spPr bwMode="auto">
          <a:xfrm flipV="1">
            <a:off x="5475288" y="4335463"/>
            <a:ext cx="1587" cy="36512"/>
          </a:xfrm>
          <a:prstGeom prst="line">
            <a:avLst/>
          </a:prstGeom>
          <a:noFill/>
          <a:ln w="25400">
            <a:solidFill>
              <a:srgbClr val="400040"/>
            </a:solidFill>
            <a:round/>
            <a:headEnd/>
            <a:tailEnd/>
          </a:ln>
        </p:spPr>
        <p:txBody>
          <a:bodyPr/>
          <a:lstStyle/>
          <a:p>
            <a:endParaRPr lang="zh-CN" altLang="en-US"/>
          </a:p>
        </p:txBody>
      </p:sp>
      <p:sp>
        <p:nvSpPr>
          <p:cNvPr id="1302305" name="Rectangle 801"/>
          <p:cNvSpPr>
            <a:spLocks noChangeArrowheads="1"/>
          </p:cNvSpPr>
          <p:nvPr/>
        </p:nvSpPr>
        <p:spPr bwMode="auto">
          <a:xfrm>
            <a:off x="5432425" y="4373563"/>
            <a:ext cx="106363" cy="46037"/>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2306" name="Line 802"/>
          <p:cNvSpPr>
            <a:spLocks noChangeShapeType="1"/>
          </p:cNvSpPr>
          <p:nvPr/>
        </p:nvSpPr>
        <p:spPr bwMode="auto">
          <a:xfrm flipV="1">
            <a:off x="5575300" y="4335463"/>
            <a:ext cx="1588" cy="36512"/>
          </a:xfrm>
          <a:prstGeom prst="line">
            <a:avLst/>
          </a:prstGeom>
          <a:noFill/>
          <a:ln w="25400">
            <a:solidFill>
              <a:srgbClr val="400040"/>
            </a:solidFill>
            <a:round/>
            <a:headEnd/>
            <a:tailEnd/>
          </a:ln>
        </p:spPr>
        <p:txBody>
          <a:bodyPr/>
          <a:lstStyle/>
          <a:p>
            <a:endParaRPr lang="zh-CN" altLang="en-US"/>
          </a:p>
        </p:txBody>
      </p:sp>
      <p:sp>
        <p:nvSpPr>
          <p:cNvPr id="1302307" name="Rectangle 803"/>
          <p:cNvSpPr>
            <a:spLocks noChangeArrowheads="1"/>
          </p:cNvSpPr>
          <p:nvPr/>
        </p:nvSpPr>
        <p:spPr bwMode="auto">
          <a:xfrm>
            <a:off x="5556250" y="4373563"/>
            <a:ext cx="52388" cy="46037"/>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2308" name="Line 804"/>
          <p:cNvSpPr>
            <a:spLocks noChangeShapeType="1"/>
          </p:cNvSpPr>
          <p:nvPr/>
        </p:nvSpPr>
        <p:spPr bwMode="auto">
          <a:xfrm flipV="1">
            <a:off x="5676900" y="4335463"/>
            <a:ext cx="1588" cy="36512"/>
          </a:xfrm>
          <a:prstGeom prst="line">
            <a:avLst/>
          </a:prstGeom>
          <a:noFill/>
          <a:ln w="25400">
            <a:solidFill>
              <a:srgbClr val="400040"/>
            </a:solidFill>
            <a:round/>
            <a:headEnd/>
            <a:tailEnd/>
          </a:ln>
        </p:spPr>
        <p:txBody>
          <a:bodyPr/>
          <a:lstStyle/>
          <a:p>
            <a:endParaRPr lang="zh-CN" altLang="en-US"/>
          </a:p>
        </p:txBody>
      </p:sp>
      <p:sp>
        <p:nvSpPr>
          <p:cNvPr id="1302309" name="Rectangle 805"/>
          <p:cNvSpPr>
            <a:spLocks noChangeArrowheads="1"/>
          </p:cNvSpPr>
          <p:nvPr/>
        </p:nvSpPr>
        <p:spPr bwMode="auto">
          <a:xfrm>
            <a:off x="5640388" y="4373563"/>
            <a:ext cx="93662" cy="46037"/>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2310" name="Line 806"/>
          <p:cNvSpPr>
            <a:spLocks noChangeShapeType="1"/>
          </p:cNvSpPr>
          <p:nvPr/>
        </p:nvSpPr>
        <p:spPr bwMode="auto">
          <a:xfrm flipV="1">
            <a:off x="5778500" y="4335463"/>
            <a:ext cx="1588" cy="36512"/>
          </a:xfrm>
          <a:prstGeom prst="line">
            <a:avLst/>
          </a:prstGeom>
          <a:noFill/>
          <a:ln w="25400">
            <a:solidFill>
              <a:srgbClr val="400040"/>
            </a:solidFill>
            <a:round/>
            <a:headEnd/>
            <a:tailEnd/>
          </a:ln>
        </p:spPr>
        <p:txBody>
          <a:bodyPr/>
          <a:lstStyle/>
          <a:p>
            <a:endParaRPr lang="zh-CN" altLang="en-US"/>
          </a:p>
        </p:txBody>
      </p:sp>
      <p:sp>
        <p:nvSpPr>
          <p:cNvPr id="1302311" name="Rectangle 807"/>
          <p:cNvSpPr>
            <a:spLocks noChangeArrowheads="1"/>
          </p:cNvSpPr>
          <p:nvPr/>
        </p:nvSpPr>
        <p:spPr bwMode="auto">
          <a:xfrm>
            <a:off x="5741988" y="4373563"/>
            <a:ext cx="93662" cy="46037"/>
          </a:xfrm>
          <a:prstGeom prst="rect">
            <a:avLst/>
          </a:prstGeom>
          <a:noFill/>
          <a:ln w="25400">
            <a:noFill/>
            <a:miter lim="800000"/>
            <a:headEnd/>
            <a:tailEnd/>
          </a:ln>
        </p:spPr>
        <p:txBody>
          <a:bodyPr wrap="none" lIns="0" tIns="0" rIns="0" bIns="0">
            <a:spAutoFit/>
          </a:bodyPr>
          <a:lstStyle/>
          <a:p>
            <a:r>
              <a:rPr kumimoji="1" lang="en-US" altLang="zh-CN" sz="300"/>
              <a:t>200.0</a:t>
            </a:r>
            <a:endParaRPr kumimoji="1" lang="en-US" altLang="zh-CN" sz="2400">
              <a:latin typeface="Times New Roman" pitchFamily="18" charset="0"/>
            </a:endParaRPr>
          </a:p>
        </p:txBody>
      </p:sp>
      <p:sp>
        <p:nvSpPr>
          <p:cNvPr id="1302312" name="Line 808"/>
          <p:cNvSpPr>
            <a:spLocks noChangeShapeType="1"/>
          </p:cNvSpPr>
          <p:nvPr/>
        </p:nvSpPr>
        <p:spPr bwMode="auto">
          <a:xfrm flipV="1">
            <a:off x="5880100" y="4335463"/>
            <a:ext cx="1588" cy="36512"/>
          </a:xfrm>
          <a:prstGeom prst="line">
            <a:avLst/>
          </a:prstGeom>
          <a:noFill/>
          <a:ln w="25400">
            <a:solidFill>
              <a:srgbClr val="400040"/>
            </a:solidFill>
            <a:round/>
            <a:headEnd/>
            <a:tailEnd/>
          </a:ln>
        </p:spPr>
        <p:txBody>
          <a:bodyPr/>
          <a:lstStyle/>
          <a:p>
            <a:endParaRPr lang="zh-CN" altLang="en-US"/>
          </a:p>
        </p:txBody>
      </p:sp>
      <p:sp>
        <p:nvSpPr>
          <p:cNvPr id="1302313" name="Rectangle 809"/>
          <p:cNvSpPr>
            <a:spLocks noChangeArrowheads="1"/>
          </p:cNvSpPr>
          <p:nvPr/>
        </p:nvSpPr>
        <p:spPr bwMode="auto">
          <a:xfrm>
            <a:off x="5843588" y="4373563"/>
            <a:ext cx="93662" cy="46037"/>
          </a:xfrm>
          <a:prstGeom prst="rect">
            <a:avLst/>
          </a:prstGeom>
          <a:noFill/>
          <a:ln w="25400">
            <a:noFill/>
            <a:miter lim="800000"/>
            <a:headEnd/>
            <a:tailEnd/>
          </a:ln>
        </p:spPr>
        <p:txBody>
          <a:bodyPr wrap="none" lIns="0" tIns="0" rIns="0" bIns="0">
            <a:spAutoFit/>
          </a:bodyPr>
          <a:lstStyle/>
          <a:p>
            <a:r>
              <a:rPr kumimoji="1" lang="en-US" altLang="zh-CN" sz="300"/>
              <a:t>300.0</a:t>
            </a:r>
            <a:endParaRPr kumimoji="1" lang="en-US" altLang="zh-CN" sz="2400">
              <a:latin typeface="Times New Roman" pitchFamily="18" charset="0"/>
            </a:endParaRPr>
          </a:p>
        </p:txBody>
      </p:sp>
      <p:sp>
        <p:nvSpPr>
          <p:cNvPr id="1302314" name="Line 810"/>
          <p:cNvSpPr>
            <a:spLocks noChangeShapeType="1"/>
          </p:cNvSpPr>
          <p:nvPr/>
        </p:nvSpPr>
        <p:spPr bwMode="auto">
          <a:xfrm flipV="1">
            <a:off x="5983288" y="4335463"/>
            <a:ext cx="1587" cy="36512"/>
          </a:xfrm>
          <a:prstGeom prst="line">
            <a:avLst/>
          </a:prstGeom>
          <a:noFill/>
          <a:ln w="25400">
            <a:solidFill>
              <a:srgbClr val="400040"/>
            </a:solidFill>
            <a:round/>
            <a:headEnd/>
            <a:tailEnd/>
          </a:ln>
        </p:spPr>
        <p:txBody>
          <a:bodyPr/>
          <a:lstStyle/>
          <a:p>
            <a:endParaRPr lang="zh-CN" altLang="en-US"/>
          </a:p>
        </p:txBody>
      </p:sp>
      <p:sp>
        <p:nvSpPr>
          <p:cNvPr id="1302315" name="Rectangle 811"/>
          <p:cNvSpPr>
            <a:spLocks noChangeArrowheads="1"/>
          </p:cNvSpPr>
          <p:nvPr/>
        </p:nvSpPr>
        <p:spPr bwMode="auto">
          <a:xfrm>
            <a:off x="5945188" y="4373563"/>
            <a:ext cx="93662" cy="46037"/>
          </a:xfrm>
          <a:prstGeom prst="rect">
            <a:avLst/>
          </a:prstGeom>
          <a:noFill/>
          <a:ln w="25400">
            <a:noFill/>
            <a:miter lim="800000"/>
            <a:headEnd/>
            <a:tailEnd/>
          </a:ln>
        </p:spPr>
        <p:txBody>
          <a:bodyPr wrap="none" lIns="0" tIns="0" rIns="0" bIns="0">
            <a:spAutoFit/>
          </a:bodyPr>
          <a:lstStyle/>
          <a:p>
            <a:r>
              <a:rPr kumimoji="1" lang="en-US" altLang="zh-CN" sz="300"/>
              <a:t>400.0</a:t>
            </a:r>
            <a:endParaRPr kumimoji="1" lang="en-US" altLang="zh-CN" sz="2400">
              <a:latin typeface="Times New Roman" pitchFamily="18" charset="0"/>
            </a:endParaRPr>
          </a:p>
        </p:txBody>
      </p:sp>
      <p:sp>
        <p:nvSpPr>
          <p:cNvPr id="1302316" name="Line 812"/>
          <p:cNvSpPr>
            <a:spLocks noChangeShapeType="1"/>
          </p:cNvSpPr>
          <p:nvPr/>
        </p:nvSpPr>
        <p:spPr bwMode="auto">
          <a:xfrm flipV="1">
            <a:off x="6083300" y="4335463"/>
            <a:ext cx="1588" cy="36512"/>
          </a:xfrm>
          <a:prstGeom prst="line">
            <a:avLst/>
          </a:prstGeom>
          <a:noFill/>
          <a:ln w="25400">
            <a:solidFill>
              <a:srgbClr val="400040"/>
            </a:solidFill>
            <a:round/>
            <a:headEnd/>
            <a:tailEnd/>
          </a:ln>
        </p:spPr>
        <p:txBody>
          <a:bodyPr/>
          <a:lstStyle/>
          <a:p>
            <a:endParaRPr lang="zh-CN" altLang="en-US"/>
          </a:p>
        </p:txBody>
      </p:sp>
      <p:sp>
        <p:nvSpPr>
          <p:cNvPr id="1302317" name="Rectangle 813"/>
          <p:cNvSpPr>
            <a:spLocks noChangeArrowheads="1"/>
          </p:cNvSpPr>
          <p:nvPr/>
        </p:nvSpPr>
        <p:spPr bwMode="auto">
          <a:xfrm>
            <a:off x="6046788" y="4373563"/>
            <a:ext cx="93662" cy="46037"/>
          </a:xfrm>
          <a:prstGeom prst="rect">
            <a:avLst/>
          </a:prstGeom>
          <a:noFill/>
          <a:ln w="25400">
            <a:noFill/>
            <a:miter lim="800000"/>
            <a:headEnd/>
            <a:tailEnd/>
          </a:ln>
        </p:spPr>
        <p:txBody>
          <a:bodyPr wrap="none" lIns="0" tIns="0" rIns="0" bIns="0">
            <a:spAutoFit/>
          </a:bodyPr>
          <a:lstStyle/>
          <a:p>
            <a:r>
              <a:rPr kumimoji="1" lang="en-US" altLang="zh-CN" sz="300"/>
              <a:t>500.0</a:t>
            </a:r>
            <a:endParaRPr kumimoji="1" lang="en-US" altLang="zh-CN" sz="2400">
              <a:latin typeface="Times New Roman" pitchFamily="18" charset="0"/>
            </a:endParaRPr>
          </a:p>
        </p:txBody>
      </p:sp>
      <p:sp>
        <p:nvSpPr>
          <p:cNvPr id="1302318" name="Line 814"/>
          <p:cNvSpPr>
            <a:spLocks noChangeShapeType="1"/>
          </p:cNvSpPr>
          <p:nvPr/>
        </p:nvSpPr>
        <p:spPr bwMode="auto">
          <a:xfrm flipV="1">
            <a:off x="6184900" y="4335463"/>
            <a:ext cx="1588" cy="36512"/>
          </a:xfrm>
          <a:prstGeom prst="line">
            <a:avLst/>
          </a:prstGeom>
          <a:noFill/>
          <a:ln w="25400">
            <a:solidFill>
              <a:srgbClr val="400040"/>
            </a:solidFill>
            <a:round/>
            <a:headEnd/>
            <a:tailEnd/>
          </a:ln>
        </p:spPr>
        <p:txBody>
          <a:bodyPr/>
          <a:lstStyle/>
          <a:p>
            <a:endParaRPr lang="zh-CN" altLang="en-US"/>
          </a:p>
        </p:txBody>
      </p:sp>
      <p:sp>
        <p:nvSpPr>
          <p:cNvPr id="1302319" name="Rectangle 815"/>
          <p:cNvSpPr>
            <a:spLocks noChangeArrowheads="1"/>
          </p:cNvSpPr>
          <p:nvPr/>
        </p:nvSpPr>
        <p:spPr bwMode="auto">
          <a:xfrm>
            <a:off x="6148388" y="4373563"/>
            <a:ext cx="93662" cy="46037"/>
          </a:xfrm>
          <a:prstGeom prst="rect">
            <a:avLst/>
          </a:prstGeom>
          <a:noFill/>
          <a:ln w="25400">
            <a:noFill/>
            <a:miter lim="800000"/>
            <a:headEnd/>
            <a:tailEnd/>
          </a:ln>
        </p:spPr>
        <p:txBody>
          <a:bodyPr wrap="none" lIns="0" tIns="0" rIns="0" bIns="0">
            <a:spAutoFit/>
          </a:bodyPr>
          <a:lstStyle/>
          <a:p>
            <a:r>
              <a:rPr kumimoji="1" lang="en-US" altLang="zh-CN" sz="300"/>
              <a:t>600.0</a:t>
            </a:r>
            <a:endParaRPr kumimoji="1" lang="en-US" altLang="zh-CN" sz="2400">
              <a:latin typeface="Times New Roman" pitchFamily="18" charset="0"/>
            </a:endParaRPr>
          </a:p>
        </p:txBody>
      </p:sp>
      <p:sp>
        <p:nvSpPr>
          <p:cNvPr id="1302320" name="Line 816"/>
          <p:cNvSpPr>
            <a:spLocks noChangeShapeType="1"/>
          </p:cNvSpPr>
          <p:nvPr/>
        </p:nvSpPr>
        <p:spPr bwMode="auto">
          <a:xfrm flipV="1">
            <a:off x="6286500" y="4335463"/>
            <a:ext cx="1588" cy="36512"/>
          </a:xfrm>
          <a:prstGeom prst="line">
            <a:avLst/>
          </a:prstGeom>
          <a:noFill/>
          <a:ln w="25400">
            <a:solidFill>
              <a:srgbClr val="400040"/>
            </a:solidFill>
            <a:round/>
            <a:headEnd/>
            <a:tailEnd/>
          </a:ln>
        </p:spPr>
        <p:txBody>
          <a:bodyPr/>
          <a:lstStyle/>
          <a:p>
            <a:endParaRPr lang="zh-CN" altLang="en-US"/>
          </a:p>
        </p:txBody>
      </p:sp>
      <p:sp>
        <p:nvSpPr>
          <p:cNvPr id="1302321" name="Rectangle 817"/>
          <p:cNvSpPr>
            <a:spLocks noChangeArrowheads="1"/>
          </p:cNvSpPr>
          <p:nvPr/>
        </p:nvSpPr>
        <p:spPr bwMode="auto">
          <a:xfrm>
            <a:off x="6249988" y="4373563"/>
            <a:ext cx="93662" cy="46037"/>
          </a:xfrm>
          <a:prstGeom prst="rect">
            <a:avLst/>
          </a:prstGeom>
          <a:noFill/>
          <a:ln w="25400">
            <a:noFill/>
            <a:miter lim="800000"/>
            <a:headEnd/>
            <a:tailEnd/>
          </a:ln>
        </p:spPr>
        <p:txBody>
          <a:bodyPr wrap="none" lIns="0" tIns="0" rIns="0" bIns="0">
            <a:spAutoFit/>
          </a:bodyPr>
          <a:lstStyle/>
          <a:p>
            <a:r>
              <a:rPr kumimoji="1" lang="en-US" altLang="zh-CN" sz="300"/>
              <a:t>700.0</a:t>
            </a:r>
            <a:endParaRPr kumimoji="1" lang="en-US" altLang="zh-CN" sz="2400">
              <a:latin typeface="Times New Roman" pitchFamily="18" charset="0"/>
            </a:endParaRPr>
          </a:p>
        </p:txBody>
      </p:sp>
      <p:sp>
        <p:nvSpPr>
          <p:cNvPr id="1302322" name="Line 818"/>
          <p:cNvSpPr>
            <a:spLocks noChangeShapeType="1"/>
          </p:cNvSpPr>
          <p:nvPr/>
        </p:nvSpPr>
        <p:spPr bwMode="auto">
          <a:xfrm flipV="1">
            <a:off x="6388100" y="4335463"/>
            <a:ext cx="1588" cy="36512"/>
          </a:xfrm>
          <a:prstGeom prst="line">
            <a:avLst/>
          </a:prstGeom>
          <a:noFill/>
          <a:ln w="25400">
            <a:solidFill>
              <a:srgbClr val="400040"/>
            </a:solidFill>
            <a:round/>
            <a:headEnd/>
            <a:tailEnd/>
          </a:ln>
        </p:spPr>
        <p:txBody>
          <a:bodyPr/>
          <a:lstStyle/>
          <a:p>
            <a:endParaRPr lang="zh-CN" altLang="en-US"/>
          </a:p>
        </p:txBody>
      </p:sp>
      <p:sp>
        <p:nvSpPr>
          <p:cNvPr id="1302323" name="Rectangle 819"/>
          <p:cNvSpPr>
            <a:spLocks noChangeArrowheads="1"/>
          </p:cNvSpPr>
          <p:nvPr/>
        </p:nvSpPr>
        <p:spPr bwMode="auto">
          <a:xfrm>
            <a:off x="6350000" y="4373563"/>
            <a:ext cx="93663" cy="46037"/>
          </a:xfrm>
          <a:prstGeom prst="rect">
            <a:avLst/>
          </a:prstGeom>
          <a:noFill/>
          <a:ln w="25400">
            <a:noFill/>
            <a:miter lim="800000"/>
            <a:headEnd/>
            <a:tailEnd/>
          </a:ln>
        </p:spPr>
        <p:txBody>
          <a:bodyPr wrap="none" lIns="0" tIns="0" rIns="0" bIns="0">
            <a:spAutoFit/>
          </a:bodyPr>
          <a:lstStyle/>
          <a:p>
            <a:r>
              <a:rPr kumimoji="1" lang="en-US" altLang="zh-CN" sz="300"/>
              <a:t>800.0</a:t>
            </a:r>
            <a:endParaRPr kumimoji="1" lang="en-US" altLang="zh-CN" sz="2400">
              <a:latin typeface="Times New Roman" pitchFamily="18" charset="0"/>
            </a:endParaRPr>
          </a:p>
        </p:txBody>
      </p:sp>
      <p:sp>
        <p:nvSpPr>
          <p:cNvPr id="1302324" name="Line 820"/>
          <p:cNvSpPr>
            <a:spLocks noChangeShapeType="1"/>
          </p:cNvSpPr>
          <p:nvPr/>
        </p:nvSpPr>
        <p:spPr bwMode="auto">
          <a:xfrm flipV="1">
            <a:off x="6489700" y="4335463"/>
            <a:ext cx="1588" cy="36512"/>
          </a:xfrm>
          <a:prstGeom prst="line">
            <a:avLst/>
          </a:prstGeom>
          <a:noFill/>
          <a:ln w="25400">
            <a:solidFill>
              <a:srgbClr val="400040"/>
            </a:solidFill>
            <a:round/>
            <a:headEnd/>
            <a:tailEnd/>
          </a:ln>
        </p:spPr>
        <p:txBody>
          <a:bodyPr/>
          <a:lstStyle/>
          <a:p>
            <a:endParaRPr lang="zh-CN" altLang="en-US"/>
          </a:p>
        </p:txBody>
      </p:sp>
      <p:sp>
        <p:nvSpPr>
          <p:cNvPr id="1302325" name="Rectangle 821"/>
          <p:cNvSpPr>
            <a:spLocks noChangeArrowheads="1"/>
          </p:cNvSpPr>
          <p:nvPr/>
        </p:nvSpPr>
        <p:spPr bwMode="auto">
          <a:xfrm>
            <a:off x="6453188" y="4373563"/>
            <a:ext cx="93662" cy="46037"/>
          </a:xfrm>
          <a:prstGeom prst="rect">
            <a:avLst/>
          </a:prstGeom>
          <a:noFill/>
          <a:ln w="25400">
            <a:noFill/>
            <a:miter lim="800000"/>
            <a:headEnd/>
            <a:tailEnd/>
          </a:ln>
        </p:spPr>
        <p:txBody>
          <a:bodyPr wrap="none" lIns="0" tIns="0" rIns="0" bIns="0">
            <a:spAutoFit/>
          </a:bodyPr>
          <a:lstStyle/>
          <a:p>
            <a:r>
              <a:rPr kumimoji="1" lang="en-US" altLang="zh-CN" sz="300"/>
              <a:t>900.0</a:t>
            </a:r>
            <a:endParaRPr kumimoji="1" lang="en-US" altLang="zh-CN" sz="2400">
              <a:latin typeface="Times New Roman" pitchFamily="18" charset="0"/>
            </a:endParaRPr>
          </a:p>
        </p:txBody>
      </p:sp>
      <p:sp>
        <p:nvSpPr>
          <p:cNvPr id="1302326" name="Rectangle 822"/>
          <p:cNvSpPr>
            <a:spLocks noChangeArrowheads="1"/>
          </p:cNvSpPr>
          <p:nvPr/>
        </p:nvSpPr>
        <p:spPr bwMode="auto">
          <a:xfrm>
            <a:off x="5349875" y="4427538"/>
            <a:ext cx="46038" cy="46037"/>
          </a:xfrm>
          <a:prstGeom prst="rect">
            <a:avLst/>
          </a:prstGeom>
          <a:noFill/>
          <a:ln w="25400">
            <a:noFill/>
            <a:miter lim="800000"/>
            <a:headEnd/>
            <a:tailEnd/>
          </a:ln>
        </p:spPr>
        <p:txBody>
          <a:bodyPr wrap="none" lIns="0" tIns="0" rIns="0" bIns="0">
            <a:spAutoFit/>
          </a:bodyPr>
          <a:lstStyle/>
          <a:p>
            <a:r>
              <a:rPr kumimoji="1" lang="en-US" altLang="zh-CN" sz="300"/>
              <a:t>uV</a:t>
            </a:r>
            <a:endParaRPr kumimoji="1" lang="en-US" altLang="zh-CN" sz="2400">
              <a:latin typeface="Times New Roman" pitchFamily="18" charset="0"/>
            </a:endParaRPr>
          </a:p>
        </p:txBody>
      </p:sp>
      <p:sp>
        <p:nvSpPr>
          <p:cNvPr id="1302327" name="Line 823"/>
          <p:cNvSpPr>
            <a:spLocks noChangeShapeType="1"/>
          </p:cNvSpPr>
          <p:nvPr/>
        </p:nvSpPr>
        <p:spPr bwMode="auto">
          <a:xfrm flipH="1">
            <a:off x="5559425" y="4354513"/>
            <a:ext cx="33338" cy="1587"/>
          </a:xfrm>
          <a:prstGeom prst="line">
            <a:avLst/>
          </a:prstGeom>
          <a:noFill/>
          <a:ln w="25400">
            <a:solidFill>
              <a:srgbClr val="400040"/>
            </a:solidFill>
            <a:round/>
            <a:headEnd/>
            <a:tailEnd/>
          </a:ln>
        </p:spPr>
        <p:txBody>
          <a:bodyPr/>
          <a:lstStyle/>
          <a:p>
            <a:endParaRPr lang="zh-CN" altLang="en-US"/>
          </a:p>
        </p:txBody>
      </p:sp>
      <p:sp>
        <p:nvSpPr>
          <p:cNvPr id="1302328" name="Rectangle 824"/>
          <p:cNvSpPr>
            <a:spLocks noChangeArrowheads="1"/>
          </p:cNvSpPr>
          <p:nvPr/>
        </p:nvSpPr>
        <p:spPr bwMode="auto">
          <a:xfrm>
            <a:off x="5514975" y="4337050"/>
            <a:ext cx="52388" cy="46038"/>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2329" name="Line 825"/>
          <p:cNvSpPr>
            <a:spLocks noChangeShapeType="1"/>
          </p:cNvSpPr>
          <p:nvPr/>
        </p:nvSpPr>
        <p:spPr bwMode="auto">
          <a:xfrm flipH="1">
            <a:off x="5559425" y="4264025"/>
            <a:ext cx="33338" cy="1588"/>
          </a:xfrm>
          <a:prstGeom prst="line">
            <a:avLst/>
          </a:prstGeom>
          <a:noFill/>
          <a:ln w="25400">
            <a:solidFill>
              <a:srgbClr val="400040"/>
            </a:solidFill>
            <a:round/>
            <a:headEnd/>
            <a:tailEnd/>
          </a:ln>
        </p:spPr>
        <p:txBody>
          <a:bodyPr/>
          <a:lstStyle/>
          <a:p>
            <a:endParaRPr lang="zh-CN" altLang="en-US"/>
          </a:p>
        </p:txBody>
      </p:sp>
      <p:sp>
        <p:nvSpPr>
          <p:cNvPr id="1302330" name="Rectangle 826"/>
          <p:cNvSpPr>
            <a:spLocks noChangeArrowheads="1"/>
          </p:cNvSpPr>
          <p:nvPr/>
        </p:nvSpPr>
        <p:spPr bwMode="auto">
          <a:xfrm>
            <a:off x="5503863" y="4248150"/>
            <a:ext cx="65087" cy="46038"/>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2331" name="Line 827"/>
          <p:cNvSpPr>
            <a:spLocks noChangeShapeType="1"/>
          </p:cNvSpPr>
          <p:nvPr/>
        </p:nvSpPr>
        <p:spPr bwMode="auto">
          <a:xfrm flipH="1">
            <a:off x="5559425" y="4171950"/>
            <a:ext cx="33338" cy="1588"/>
          </a:xfrm>
          <a:prstGeom prst="line">
            <a:avLst/>
          </a:prstGeom>
          <a:noFill/>
          <a:ln w="25400">
            <a:solidFill>
              <a:srgbClr val="400040"/>
            </a:solidFill>
            <a:round/>
            <a:headEnd/>
            <a:tailEnd/>
          </a:ln>
        </p:spPr>
        <p:txBody>
          <a:bodyPr/>
          <a:lstStyle/>
          <a:p>
            <a:endParaRPr lang="zh-CN" altLang="en-US"/>
          </a:p>
        </p:txBody>
      </p:sp>
      <p:sp>
        <p:nvSpPr>
          <p:cNvPr id="1302332" name="Rectangle 828"/>
          <p:cNvSpPr>
            <a:spLocks noChangeArrowheads="1"/>
          </p:cNvSpPr>
          <p:nvPr/>
        </p:nvSpPr>
        <p:spPr bwMode="auto">
          <a:xfrm>
            <a:off x="5503863" y="4156075"/>
            <a:ext cx="65087" cy="46038"/>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2333" name="Line 829"/>
          <p:cNvSpPr>
            <a:spLocks noChangeShapeType="1"/>
          </p:cNvSpPr>
          <p:nvPr/>
        </p:nvSpPr>
        <p:spPr bwMode="auto">
          <a:xfrm flipH="1">
            <a:off x="5559425" y="4446588"/>
            <a:ext cx="33338" cy="1587"/>
          </a:xfrm>
          <a:prstGeom prst="line">
            <a:avLst/>
          </a:prstGeom>
          <a:noFill/>
          <a:ln w="25400">
            <a:solidFill>
              <a:srgbClr val="400040"/>
            </a:solidFill>
            <a:round/>
            <a:headEnd/>
            <a:tailEnd/>
          </a:ln>
        </p:spPr>
        <p:txBody>
          <a:bodyPr/>
          <a:lstStyle/>
          <a:p>
            <a:endParaRPr lang="zh-CN" altLang="en-US"/>
          </a:p>
        </p:txBody>
      </p:sp>
      <p:sp>
        <p:nvSpPr>
          <p:cNvPr id="1302334" name="Rectangle 830"/>
          <p:cNvSpPr>
            <a:spLocks noChangeArrowheads="1"/>
          </p:cNvSpPr>
          <p:nvPr/>
        </p:nvSpPr>
        <p:spPr bwMode="auto">
          <a:xfrm>
            <a:off x="5514975" y="4429125"/>
            <a:ext cx="52388" cy="46038"/>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2335" name="Line 831"/>
          <p:cNvSpPr>
            <a:spLocks noChangeShapeType="1"/>
          </p:cNvSpPr>
          <p:nvPr/>
        </p:nvSpPr>
        <p:spPr bwMode="auto">
          <a:xfrm flipH="1">
            <a:off x="5559425" y="4535488"/>
            <a:ext cx="33338" cy="1587"/>
          </a:xfrm>
          <a:prstGeom prst="line">
            <a:avLst/>
          </a:prstGeom>
          <a:noFill/>
          <a:ln w="25400">
            <a:solidFill>
              <a:srgbClr val="400040"/>
            </a:solidFill>
            <a:round/>
            <a:headEnd/>
            <a:tailEnd/>
          </a:ln>
        </p:spPr>
        <p:txBody>
          <a:bodyPr/>
          <a:lstStyle/>
          <a:p>
            <a:endParaRPr lang="zh-CN" altLang="en-US"/>
          </a:p>
        </p:txBody>
      </p:sp>
      <p:sp>
        <p:nvSpPr>
          <p:cNvPr id="1302336" name="Rectangle 832"/>
          <p:cNvSpPr>
            <a:spLocks noChangeArrowheads="1"/>
          </p:cNvSpPr>
          <p:nvPr/>
        </p:nvSpPr>
        <p:spPr bwMode="auto">
          <a:xfrm>
            <a:off x="5514975" y="4519613"/>
            <a:ext cx="52388" cy="46037"/>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2337" name="Line 833"/>
          <p:cNvSpPr>
            <a:spLocks noChangeShapeType="1"/>
          </p:cNvSpPr>
          <p:nvPr/>
        </p:nvSpPr>
        <p:spPr bwMode="auto">
          <a:xfrm flipH="1">
            <a:off x="5559425" y="4627563"/>
            <a:ext cx="33338" cy="1587"/>
          </a:xfrm>
          <a:prstGeom prst="line">
            <a:avLst/>
          </a:prstGeom>
          <a:noFill/>
          <a:ln w="25400">
            <a:solidFill>
              <a:srgbClr val="400040"/>
            </a:solidFill>
            <a:round/>
            <a:headEnd/>
            <a:tailEnd/>
          </a:ln>
        </p:spPr>
        <p:txBody>
          <a:bodyPr/>
          <a:lstStyle/>
          <a:p>
            <a:endParaRPr lang="zh-CN" altLang="en-US"/>
          </a:p>
        </p:txBody>
      </p:sp>
      <p:sp>
        <p:nvSpPr>
          <p:cNvPr id="1302338" name="Rectangle 834"/>
          <p:cNvSpPr>
            <a:spLocks noChangeArrowheads="1"/>
          </p:cNvSpPr>
          <p:nvPr/>
        </p:nvSpPr>
        <p:spPr bwMode="auto">
          <a:xfrm>
            <a:off x="5514975" y="4611688"/>
            <a:ext cx="52388" cy="46037"/>
          </a:xfrm>
          <a:prstGeom prst="rect">
            <a:avLst/>
          </a:prstGeom>
          <a:noFill/>
          <a:ln w="25400">
            <a:noFill/>
            <a:miter lim="800000"/>
            <a:headEnd/>
            <a:tailEnd/>
          </a:ln>
        </p:spPr>
        <p:txBody>
          <a:bodyPr wrap="none" lIns="0" tIns="0" rIns="0" bIns="0">
            <a:spAutoFit/>
          </a:bodyPr>
          <a:lstStyle/>
          <a:p>
            <a:r>
              <a:rPr kumimoji="1" lang="en-US" altLang="zh-CN" sz="300"/>
              <a:t>7.5</a:t>
            </a:r>
            <a:endParaRPr kumimoji="1" lang="en-US" altLang="zh-CN" sz="2400">
              <a:latin typeface="Times New Roman" pitchFamily="18" charset="0"/>
            </a:endParaRPr>
          </a:p>
        </p:txBody>
      </p:sp>
      <p:sp>
        <p:nvSpPr>
          <p:cNvPr id="1302339" name="Line 835"/>
          <p:cNvSpPr>
            <a:spLocks noChangeShapeType="1"/>
          </p:cNvSpPr>
          <p:nvPr/>
        </p:nvSpPr>
        <p:spPr bwMode="auto">
          <a:xfrm flipH="1">
            <a:off x="5559425" y="4718050"/>
            <a:ext cx="33338" cy="1588"/>
          </a:xfrm>
          <a:prstGeom prst="line">
            <a:avLst/>
          </a:prstGeom>
          <a:noFill/>
          <a:ln w="25400">
            <a:solidFill>
              <a:srgbClr val="400040"/>
            </a:solidFill>
            <a:round/>
            <a:headEnd/>
            <a:tailEnd/>
          </a:ln>
        </p:spPr>
        <p:txBody>
          <a:bodyPr/>
          <a:lstStyle/>
          <a:p>
            <a:endParaRPr lang="zh-CN" altLang="en-US"/>
          </a:p>
        </p:txBody>
      </p:sp>
      <p:sp>
        <p:nvSpPr>
          <p:cNvPr id="1302340" name="Rectangle 836"/>
          <p:cNvSpPr>
            <a:spLocks noChangeArrowheads="1"/>
          </p:cNvSpPr>
          <p:nvPr/>
        </p:nvSpPr>
        <p:spPr bwMode="auto">
          <a:xfrm>
            <a:off x="5499100" y="4702175"/>
            <a:ext cx="73025" cy="46038"/>
          </a:xfrm>
          <a:prstGeom prst="rect">
            <a:avLst/>
          </a:prstGeom>
          <a:noFill/>
          <a:ln w="25400">
            <a:noFill/>
            <a:miter lim="800000"/>
            <a:headEnd/>
            <a:tailEnd/>
          </a:ln>
        </p:spPr>
        <p:txBody>
          <a:bodyPr wrap="none" lIns="0" tIns="0" rIns="0" bIns="0">
            <a:spAutoFit/>
          </a:bodyPr>
          <a:lstStyle/>
          <a:p>
            <a:r>
              <a:rPr kumimoji="1" lang="en-US" altLang="zh-CN" sz="300"/>
              <a:t>10.0</a:t>
            </a:r>
            <a:endParaRPr kumimoji="1" lang="en-US" altLang="zh-CN" sz="2400">
              <a:latin typeface="Times New Roman" pitchFamily="18" charset="0"/>
            </a:endParaRPr>
          </a:p>
        </p:txBody>
      </p:sp>
      <p:sp>
        <p:nvSpPr>
          <p:cNvPr id="1302341" name="Freeform 837"/>
          <p:cNvSpPr>
            <a:spLocks/>
          </p:cNvSpPr>
          <p:nvPr/>
        </p:nvSpPr>
        <p:spPr bwMode="auto">
          <a:xfrm>
            <a:off x="5475288" y="4321175"/>
            <a:ext cx="1012825" cy="346075"/>
          </a:xfrm>
          <a:custGeom>
            <a:avLst/>
            <a:gdLst/>
            <a:ahLst/>
            <a:cxnLst>
              <a:cxn ang="0">
                <a:pos x="9" y="28"/>
              </a:cxn>
              <a:cxn ang="0">
                <a:pos x="19" y="25"/>
              </a:cxn>
              <a:cxn ang="0">
                <a:pos x="30" y="25"/>
              </a:cxn>
              <a:cxn ang="0">
                <a:pos x="40" y="30"/>
              </a:cxn>
              <a:cxn ang="0">
                <a:pos x="51" y="32"/>
              </a:cxn>
              <a:cxn ang="0">
                <a:pos x="61" y="31"/>
              </a:cxn>
              <a:cxn ang="0">
                <a:pos x="72" y="28"/>
              </a:cxn>
              <a:cxn ang="0">
                <a:pos x="82" y="27"/>
              </a:cxn>
              <a:cxn ang="0">
                <a:pos x="92" y="28"/>
              </a:cxn>
              <a:cxn ang="0">
                <a:pos x="103" y="30"/>
              </a:cxn>
              <a:cxn ang="0">
                <a:pos x="113" y="32"/>
              </a:cxn>
              <a:cxn ang="0">
                <a:pos x="124" y="33"/>
              </a:cxn>
              <a:cxn ang="0">
                <a:pos x="134" y="35"/>
              </a:cxn>
              <a:cxn ang="0">
                <a:pos x="145" y="46"/>
              </a:cxn>
              <a:cxn ang="0">
                <a:pos x="155" y="61"/>
              </a:cxn>
              <a:cxn ang="0">
                <a:pos x="165" y="68"/>
              </a:cxn>
              <a:cxn ang="0">
                <a:pos x="176" y="68"/>
              </a:cxn>
              <a:cxn ang="0">
                <a:pos x="186" y="76"/>
              </a:cxn>
              <a:cxn ang="0">
                <a:pos x="197" y="101"/>
              </a:cxn>
              <a:cxn ang="0">
                <a:pos x="207" y="127"/>
              </a:cxn>
              <a:cxn ang="0">
                <a:pos x="218" y="146"/>
              </a:cxn>
              <a:cxn ang="0">
                <a:pos x="228" y="163"/>
              </a:cxn>
              <a:cxn ang="0">
                <a:pos x="238" y="182"/>
              </a:cxn>
              <a:cxn ang="0">
                <a:pos x="249" y="195"/>
              </a:cxn>
              <a:cxn ang="0">
                <a:pos x="259" y="204"/>
              </a:cxn>
              <a:cxn ang="0">
                <a:pos x="270" y="213"/>
              </a:cxn>
              <a:cxn ang="0">
                <a:pos x="280" y="217"/>
              </a:cxn>
              <a:cxn ang="0">
                <a:pos x="291" y="217"/>
              </a:cxn>
              <a:cxn ang="0">
                <a:pos x="301" y="213"/>
              </a:cxn>
              <a:cxn ang="0">
                <a:pos x="311" y="204"/>
              </a:cxn>
              <a:cxn ang="0">
                <a:pos x="322" y="192"/>
              </a:cxn>
              <a:cxn ang="0">
                <a:pos x="332" y="179"/>
              </a:cxn>
              <a:cxn ang="0">
                <a:pos x="343" y="174"/>
              </a:cxn>
              <a:cxn ang="0">
                <a:pos x="353" y="171"/>
              </a:cxn>
              <a:cxn ang="0">
                <a:pos x="364" y="167"/>
              </a:cxn>
              <a:cxn ang="0">
                <a:pos x="374" y="154"/>
              </a:cxn>
              <a:cxn ang="0">
                <a:pos x="384" y="135"/>
              </a:cxn>
              <a:cxn ang="0">
                <a:pos x="395" y="123"/>
              </a:cxn>
              <a:cxn ang="0">
                <a:pos x="405" y="115"/>
              </a:cxn>
              <a:cxn ang="0">
                <a:pos x="416" y="108"/>
              </a:cxn>
              <a:cxn ang="0">
                <a:pos x="426" y="104"/>
              </a:cxn>
              <a:cxn ang="0">
                <a:pos x="437" y="104"/>
              </a:cxn>
              <a:cxn ang="0">
                <a:pos x="447" y="104"/>
              </a:cxn>
              <a:cxn ang="0">
                <a:pos x="457" y="98"/>
              </a:cxn>
              <a:cxn ang="0">
                <a:pos x="468" y="93"/>
              </a:cxn>
              <a:cxn ang="0">
                <a:pos x="478" y="88"/>
              </a:cxn>
              <a:cxn ang="0">
                <a:pos x="489" y="86"/>
              </a:cxn>
              <a:cxn ang="0">
                <a:pos x="499" y="80"/>
              </a:cxn>
              <a:cxn ang="0">
                <a:pos x="510" y="76"/>
              </a:cxn>
              <a:cxn ang="0">
                <a:pos x="520" y="71"/>
              </a:cxn>
              <a:cxn ang="0">
                <a:pos x="530" y="61"/>
              </a:cxn>
              <a:cxn ang="0">
                <a:pos x="541" y="51"/>
              </a:cxn>
              <a:cxn ang="0">
                <a:pos x="551" y="42"/>
              </a:cxn>
              <a:cxn ang="0">
                <a:pos x="562" y="36"/>
              </a:cxn>
              <a:cxn ang="0">
                <a:pos x="572" y="33"/>
              </a:cxn>
              <a:cxn ang="0">
                <a:pos x="583" y="31"/>
              </a:cxn>
              <a:cxn ang="0">
                <a:pos x="593" y="28"/>
              </a:cxn>
              <a:cxn ang="0">
                <a:pos x="603" y="22"/>
              </a:cxn>
              <a:cxn ang="0">
                <a:pos x="614" y="13"/>
              </a:cxn>
              <a:cxn ang="0">
                <a:pos x="624" y="7"/>
              </a:cxn>
              <a:cxn ang="0">
                <a:pos x="635" y="1"/>
              </a:cxn>
            </a:cxnLst>
            <a:rect l="0" t="0" r="r" b="b"/>
            <a:pathLst>
              <a:path w="638" h="218">
                <a:moveTo>
                  <a:pt x="0" y="28"/>
                </a:moveTo>
                <a:lnTo>
                  <a:pt x="1" y="28"/>
                </a:lnTo>
                <a:lnTo>
                  <a:pt x="2" y="28"/>
                </a:lnTo>
                <a:lnTo>
                  <a:pt x="3" y="29"/>
                </a:lnTo>
                <a:lnTo>
                  <a:pt x="4" y="29"/>
                </a:lnTo>
                <a:lnTo>
                  <a:pt x="6" y="29"/>
                </a:lnTo>
                <a:lnTo>
                  <a:pt x="7" y="28"/>
                </a:lnTo>
                <a:lnTo>
                  <a:pt x="8" y="28"/>
                </a:lnTo>
                <a:lnTo>
                  <a:pt x="9" y="28"/>
                </a:lnTo>
                <a:lnTo>
                  <a:pt x="10" y="28"/>
                </a:lnTo>
                <a:lnTo>
                  <a:pt x="11" y="28"/>
                </a:lnTo>
                <a:lnTo>
                  <a:pt x="12" y="28"/>
                </a:lnTo>
                <a:lnTo>
                  <a:pt x="14" y="27"/>
                </a:lnTo>
                <a:lnTo>
                  <a:pt x="15" y="27"/>
                </a:lnTo>
                <a:lnTo>
                  <a:pt x="16" y="27"/>
                </a:lnTo>
                <a:lnTo>
                  <a:pt x="17" y="25"/>
                </a:lnTo>
                <a:lnTo>
                  <a:pt x="18" y="25"/>
                </a:lnTo>
                <a:lnTo>
                  <a:pt x="19" y="25"/>
                </a:lnTo>
                <a:lnTo>
                  <a:pt x="21" y="25"/>
                </a:lnTo>
                <a:lnTo>
                  <a:pt x="22" y="24"/>
                </a:lnTo>
                <a:lnTo>
                  <a:pt x="23" y="24"/>
                </a:lnTo>
                <a:lnTo>
                  <a:pt x="24" y="24"/>
                </a:lnTo>
                <a:lnTo>
                  <a:pt x="25" y="24"/>
                </a:lnTo>
                <a:lnTo>
                  <a:pt x="26" y="25"/>
                </a:lnTo>
                <a:lnTo>
                  <a:pt x="28" y="25"/>
                </a:lnTo>
                <a:lnTo>
                  <a:pt x="29" y="25"/>
                </a:lnTo>
                <a:lnTo>
                  <a:pt x="30" y="25"/>
                </a:lnTo>
                <a:lnTo>
                  <a:pt x="31" y="27"/>
                </a:lnTo>
                <a:lnTo>
                  <a:pt x="32" y="27"/>
                </a:lnTo>
                <a:lnTo>
                  <a:pt x="33" y="28"/>
                </a:lnTo>
                <a:lnTo>
                  <a:pt x="35" y="28"/>
                </a:lnTo>
                <a:lnTo>
                  <a:pt x="36" y="28"/>
                </a:lnTo>
                <a:lnTo>
                  <a:pt x="37" y="29"/>
                </a:lnTo>
                <a:lnTo>
                  <a:pt x="38" y="29"/>
                </a:lnTo>
                <a:lnTo>
                  <a:pt x="39" y="30"/>
                </a:lnTo>
                <a:lnTo>
                  <a:pt x="40" y="30"/>
                </a:lnTo>
                <a:lnTo>
                  <a:pt x="41" y="30"/>
                </a:lnTo>
                <a:lnTo>
                  <a:pt x="43" y="30"/>
                </a:lnTo>
                <a:lnTo>
                  <a:pt x="44" y="31"/>
                </a:lnTo>
                <a:lnTo>
                  <a:pt x="45" y="31"/>
                </a:lnTo>
                <a:lnTo>
                  <a:pt x="46" y="31"/>
                </a:lnTo>
                <a:lnTo>
                  <a:pt x="47" y="31"/>
                </a:lnTo>
                <a:lnTo>
                  <a:pt x="48" y="32"/>
                </a:lnTo>
                <a:lnTo>
                  <a:pt x="50" y="32"/>
                </a:lnTo>
                <a:lnTo>
                  <a:pt x="51" y="32"/>
                </a:lnTo>
                <a:lnTo>
                  <a:pt x="52" y="32"/>
                </a:lnTo>
                <a:lnTo>
                  <a:pt x="53" y="32"/>
                </a:lnTo>
                <a:lnTo>
                  <a:pt x="54" y="32"/>
                </a:lnTo>
                <a:lnTo>
                  <a:pt x="55" y="32"/>
                </a:lnTo>
                <a:lnTo>
                  <a:pt x="57" y="32"/>
                </a:lnTo>
                <a:lnTo>
                  <a:pt x="58" y="32"/>
                </a:lnTo>
                <a:lnTo>
                  <a:pt x="59" y="32"/>
                </a:lnTo>
                <a:lnTo>
                  <a:pt x="60" y="31"/>
                </a:lnTo>
                <a:lnTo>
                  <a:pt x="61" y="31"/>
                </a:lnTo>
                <a:lnTo>
                  <a:pt x="62" y="31"/>
                </a:lnTo>
                <a:lnTo>
                  <a:pt x="63" y="31"/>
                </a:lnTo>
                <a:lnTo>
                  <a:pt x="65" y="30"/>
                </a:lnTo>
                <a:lnTo>
                  <a:pt x="66" y="30"/>
                </a:lnTo>
                <a:lnTo>
                  <a:pt x="67" y="29"/>
                </a:lnTo>
                <a:lnTo>
                  <a:pt x="68" y="29"/>
                </a:lnTo>
                <a:lnTo>
                  <a:pt x="69" y="29"/>
                </a:lnTo>
                <a:lnTo>
                  <a:pt x="70" y="28"/>
                </a:lnTo>
                <a:lnTo>
                  <a:pt x="72" y="28"/>
                </a:lnTo>
                <a:lnTo>
                  <a:pt x="73" y="28"/>
                </a:lnTo>
                <a:lnTo>
                  <a:pt x="74" y="27"/>
                </a:lnTo>
                <a:lnTo>
                  <a:pt x="75" y="27"/>
                </a:lnTo>
                <a:lnTo>
                  <a:pt x="76" y="27"/>
                </a:lnTo>
                <a:lnTo>
                  <a:pt x="77" y="27"/>
                </a:lnTo>
                <a:lnTo>
                  <a:pt x="79" y="27"/>
                </a:lnTo>
                <a:lnTo>
                  <a:pt x="80" y="27"/>
                </a:lnTo>
                <a:lnTo>
                  <a:pt x="81" y="27"/>
                </a:lnTo>
                <a:lnTo>
                  <a:pt x="82" y="27"/>
                </a:lnTo>
                <a:lnTo>
                  <a:pt x="83" y="27"/>
                </a:lnTo>
                <a:lnTo>
                  <a:pt x="84" y="27"/>
                </a:lnTo>
                <a:lnTo>
                  <a:pt x="85" y="27"/>
                </a:lnTo>
                <a:lnTo>
                  <a:pt x="87" y="27"/>
                </a:lnTo>
                <a:lnTo>
                  <a:pt x="88" y="27"/>
                </a:lnTo>
                <a:lnTo>
                  <a:pt x="89" y="28"/>
                </a:lnTo>
                <a:lnTo>
                  <a:pt x="90" y="28"/>
                </a:lnTo>
                <a:lnTo>
                  <a:pt x="91" y="28"/>
                </a:lnTo>
                <a:lnTo>
                  <a:pt x="92" y="28"/>
                </a:lnTo>
                <a:lnTo>
                  <a:pt x="94" y="29"/>
                </a:lnTo>
                <a:lnTo>
                  <a:pt x="95" y="29"/>
                </a:lnTo>
                <a:lnTo>
                  <a:pt x="96" y="29"/>
                </a:lnTo>
                <a:lnTo>
                  <a:pt x="97" y="29"/>
                </a:lnTo>
                <a:lnTo>
                  <a:pt x="98" y="29"/>
                </a:lnTo>
                <a:lnTo>
                  <a:pt x="99" y="29"/>
                </a:lnTo>
                <a:lnTo>
                  <a:pt x="101" y="29"/>
                </a:lnTo>
                <a:lnTo>
                  <a:pt x="102" y="30"/>
                </a:lnTo>
                <a:lnTo>
                  <a:pt x="103" y="30"/>
                </a:lnTo>
                <a:lnTo>
                  <a:pt x="104" y="30"/>
                </a:lnTo>
                <a:lnTo>
                  <a:pt x="105" y="30"/>
                </a:lnTo>
                <a:lnTo>
                  <a:pt x="106" y="31"/>
                </a:lnTo>
                <a:lnTo>
                  <a:pt x="108" y="31"/>
                </a:lnTo>
                <a:lnTo>
                  <a:pt x="109" y="31"/>
                </a:lnTo>
                <a:lnTo>
                  <a:pt x="110" y="31"/>
                </a:lnTo>
                <a:lnTo>
                  <a:pt x="111" y="32"/>
                </a:lnTo>
                <a:lnTo>
                  <a:pt x="112" y="32"/>
                </a:lnTo>
                <a:lnTo>
                  <a:pt x="113" y="32"/>
                </a:lnTo>
                <a:lnTo>
                  <a:pt x="114" y="32"/>
                </a:lnTo>
                <a:lnTo>
                  <a:pt x="116" y="33"/>
                </a:lnTo>
                <a:lnTo>
                  <a:pt x="117" y="33"/>
                </a:lnTo>
                <a:lnTo>
                  <a:pt x="118" y="33"/>
                </a:lnTo>
                <a:lnTo>
                  <a:pt x="119" y="33"/>
                </a:lnTo>
                <a:lnTo>
                  <a:pt x="120" y="33"/>
                </a:lnTo>
                <a:lnTo>
                  <a:pt x="121" y="33"/>
                </a:lnTo>
                <a:lnTo>
                  <a:pt x="123" y="33"/>
                </a:lnTo>
                <a:lnTo>
                  <a:pt x="124" y="33"/>
                </a:lnTo>
                <a:lnTo>
                  <a:pt x="125" y="33"/>
                </a:lnTo>
                <a:lnTo>
                  <a:pt x="126" y="33"/>
                </a:lnTo>
                <a:lnTo>
                  <a:pt x="127" y="33"/>
                </a:lnTo>
                <a:lnTo>
                  <a:pt x="128" y="33"/>
                </a:lnTo>
                <a:lnTo>
                  <a:pt x="130" y="33"/>
                </a:lnTo>
                <a:lnTo>
                  <a:pt x="131" y="33"/>
                </a:lnTo>
                <a:lnTo>
                  <a:pt x="132" y="33"/>
                </a:lnTo>
                <a:lnTo>
                  <a:pt x="133" y="35"/>
                </a:lnTo>
                <a:lnTo>
                  <a:pt x="134" y="35"/>
                </a:lnTo>
                <a:lnTo>
                  <a:pt x="135" y="36"/>
                </a:lnTo>
                <a:lnTo>
                  <a:pt x="136" y="37"/>
                </a:lnTo>
                <a:lnTo>
                  <a:pt x="138" y="38"/>
                </a:lnTo>
                <a:lnTo>
                  <a:pt x="139" y="39"/>
                </a:lnTo>
                <a:lnTo>
                  <a:pt x="140" y="40"/>
                </a:lnTo>
                <a:lnTo>
                  <a:pt x="141" y="42"/>
                </a:lnTo>
                <a:lnTo>
                  <a:pt x="142" y="43"/>
                </a:lnTo>
                <a:lnTo>
                  <a:pt x="143" y="44"/>
                </a:lnTo>
                <a:lnTo>
                  <a:pt x="145" y="46"/>
                </a:lnTo>
                <a:lnTo>
                  <a:pt x="146" y="47"/>
                </a:lnTo>
                <a:lnTo>
                  <a:pt x="147" y="50"/>
                </a:lnTo>
                <a:lnTo>
                  <a:pt x="148" y="51"/>
                </a:lnTo>
                <a:lnTo>
                  <a:pt x="149" y="53"/>
                </a:lnTo>
                <a:lnTo>
                  <a:pt x="150" y="54"/>
                </a:lnTo>
                <a:lnTo>
                  <a:pt x="152" y="57"/>
                </a:lnTo>
                <a:lnTo>
                  <a:pt x="153" y="58"/>
                </a:lnTo>
                <a:lnTo>
                  <a:pt x="154" y="59"/>
                </a:lnTo>
                <a:lnTo>
                  <a:pt x="155" y="61"/>
                </a:lnTo>
                <a:lnTo>
                  <a:pt x="156" y="62"/>
                </a:lnTo>
                <a:lnTo>
                  <a:pt x="157" y="64"/>
                </a:lnTo>
                <a:lnTo>
                  <a:pt x="159" y="65"/>
                </a:lnTo>
                <a:lnTo>
                  <a:pt x="160" y="65"/>
                </a:lnTo>
                <a:lnTo>
                  <a:pt x="161" y="66"/>
                </a:lnTo>
                <a:lnTo>
                  <a:pt x="162" y="67"/>
                </a:lnTo>
                <a:lnTo>
                  <a:pt x="163" y="67"/>
                </a:lnTo>
                <a:lnTo>
                  <a:pt x="164" y="67"/>
                </a:lnTo>
                <a:lnTo>
                  <a:pt x="165" y="68"/>
                </a:lnTo>
                <a:lnTo>
                  <a:pt x="167" y="68"/>
                </a:lnTo>
                <a:lnTo>
                  <a:pt x="168" y="68"/>
                </a:lnTo>
                <a:lnTo>
                  <a:pt x="169" y="68"/>
                </a:lnTo>
                <a:lnTo>
                  <a:pt x="170" y="68"/>
                </a:lnTo>
                <a:lnTo>
                  <a:pt x="171" y="68"/>
                </a:lnTo>
                <a:lnTo>
                  <a:pt x="172" y="68"/>
                </a:lnTo>
                <a:lnTo>
                  <a:pt x="174" y="68"/>
                </a:lnTo>
                <a:lnTo>
                  <a:pt x="175" y="68"/>
                </a:lnTo>
                <a:lnTo>
                  <a:pt x="176" y="68"/>
                </a:lnTo>
                <a:lnTo>
                  <a:pt x="177" y="69"/>
                </a:lnTo>
                <a:lnTo>
                  <a:pt x="178" y="69"/>
                </a:lnTo>
                <a:lnTo>
                  <a:pt x="179" y="69"/>
                </a:lnTo>
                <a:lnTo>
                  <a:pt x="181" y="71"/>
                </a:lnTo>
                <a:lnTo>
                  <a:pt x="182" y="72"/>
                </a:lnTo>
                <a:lnTo>
                  <a:pt x="183" y="72"/>
                </a:lnTo>
                <a:lnTo>
                  <a:pt x="184" y="74"/>
                </a:lnTo>
                <a:lnTo>
                  <a:pt x="185" y="75"/>
                </a:lnTo>
                <a:lnTo>
                  <a:pt x="186" y="76"/>
                </a:lnTo>
                <a:lnTo>
                  <a:pt x="187" y="78"/>
                </a:lnTo>
                <a:lnTo>
                  <a:pt x="189" y="80"/>
                </a:lnTo>
                <a:lnTo>
                  <a:pt x="190" y="82"/>
                </a:lnTo>
                <a:lnTo>
                  <a:pt x="191" y="86"/>
                </a:lnTo>
                <a:lnTo>
                  <a:pt x="192" y="88"/>
                </a:lnTo>
                <a:lnTo>
                  <a:pt x="193" y="91"/>
                </a:lnTo>
                <a:lnTo>
                  <a:pt x="194" y="95"/>
                </a:lnTo>
                <a:lnTo>
                  <a:pt x="196" y="97"/>
                </a:lnTo>
                <a:lnTo>
                  <a:pt x="197" y="101"/>
                </a:lnTo>
                <a:lnTo>
                  <a:pt x="198" y="104"/>
                </a:lnTo>
                <a:lnTo>
                  <a:pt x="199" y="108"/>
                </a:lnTo>
                <a:lnTo>
                  <a:pt x="200" y="111"/>
                </a:lnTo>
                <a:lnTo>
                  <a:pt x="201" y="113"/>
                </a:lnTo>
                <a:lnTo>
                  <a:pt x="203" y="117"/>
                </a:lnTo>
                <a:lnTo>
                  <a:pt x="204" y="119"/>
                </a:lnTo>
                <a:lnTo>
                  <a:pt x="205" y="123"/>
                </a:lnTo>
                <a:lnTo>
                  <a:pt x="206" y="125"/>
                </a:lnTo>
                <a:lnTo>
                  <a:pt x="207" y="127"/>
                </a:lnTo>
                <a:lnTo>
                  <a:pt x="208" y="130"/>
                </a:lnTo>
                <a:lnTo>
                  <a:pt x="209" y="132"/>
                </a:lnTo>
                <a:lnTo>
                  <a:pt x="211" y="134"/>
                </a:lnTo>
                <a:lnTo>
                  <a:pt x="212" y="137"/>
                </a:lnTo>
                <a:lnTo>
                  <a:pt x="213" y="139"/>
                </a:lnTo>
                <a:lnTo>
                  <a:pt x="214" y="140"/>
                </a:lnTo>
                <a:lnTo>
                  <a:pt x="215" y="142"/>
                </a:lnTo>
                <a:lnTo>
                  <a:pt x="216" y="144"/>
                </a:lnTo>
                <a:lnTo>
                  <a:pt x="218" y="146"/>
                </a:lnTo>
                <a:lnTo>
                  <a:pt x="219" y="147"/>
                </a:lnTo>
                <a:lnTo>
                  <a:pt x="220" y="149"/>
                </a:lnTo>
                <a:lnTo>
                  <a:pt x="221" y="152"/>
                </a:lnTo>
                <a:lnTo>
                  <a:pt x="222" y="153"/>
                </a:lnTo>
                <a:lnTo>
                  <a:pt x="223" y="155"/>
                </a:lnTo>
                <a:lnTo>
                  <a:pt x="225" y="156"/>
                </a:lnTo>
                <a:lnTo>
                  <a:pt x="226" y="159"/>
                </a:lnTo>
                <a:lnTo>
                  <a:pt x="227" y="161"/>
                </a:lnTo>
                <a:lnTo>
                  <a:pt x="228" y="163"/>
                </a:lnTo>
                <a:lnTo>
                  <a:pt x="229" y="166"/>
                </a:lnTo>
                <a:lnTo>
                  <a:pt x="230" y="168"/>
                </a:lnTo>
                <a:lnTo>
                  <a:pt x="232" y="169"/>
                </a:lnTo>
                <a:lnTo>
                  <a:pt x="233" y="171"/>
                </a:lnTo>
                <a:lnTo>
                  <a:pt x="234" y="174"/>
                </a:lnTo>
                <a:lnTo>
                  <a:pt x="235" y="176"/>
                </a:lnTo>
                <a:lnTo>
                  <a:pt x="236" y="178"/>
                </a:lnTo>
                <a:lnTo>
                  <a:pt x="237" y="179"/>
                </a:lnTo>
                <a:lnTo>
                  <a:pt x="238" y="182"/>
                </a:lnTo>
                <a:lnTo>
                  <a:pt x="240" y="184"/>
                </a:lnTo>
                <a:lnTo>
                  <a:pt x="241" y="185"/>
                </a:lnTo>
                <a:lnTo>
                  <a:pt x="242" y="186"/>
                </a:lnTo>
                <a:lnTo>
                  <a:pt x="243" y="189"/>
                </a:lnTo>
                <a:lnTo>
                  <a:pt x="244" y="190"/>
                </a:lnTo>
                <a:lnTo>
                  <a:pt x="245" y="191"/>
                </a:lnTo>
                <a:lnTo>
                  <a:pt x="247" y="192"/>
                </a:lnTo>
                <a:lnTo>
                  <a:pt x="248" y="193"/>
                </a:lnTo>
                <a:lnTo>
                  <a:pt x="249" y="195"/>
                </a:lnTo>
                <a:lnTo>
                  <a:pt x="250" y="196"/>
                </a:lnTo>
                <a:lnTo>
                  <a:pt x="251" y="197"/>
                </a:lnTo>
                <a:lnTo>
                  <a:pt x="252" y="198"/>
                </a:lnTo>
                <a:lnTo>
                  <a:pt x="254" y="198"/>
                </a:lnTo>
                <a:lnTo>
                  <a:pt x="255" y="199"/>
                </a:lnTo>
                <a:lnTo>
                  <a:pt x="256" y="200"/>
                </a:lnTo>
                <a:lnTo>
                  <a:pt x="257" y="201"/>
                </a:lnTo>
                <a:lnTo>
                  <a:pt x="258" y="203"/>
                </a:lnTo>
                <a:lnTo>
                  <a:pt x="259" y="204"/>
                </a:lnTo>
                <a:lnTo>
                  <a:pt x="260" y="205"/>
                </a:lnTo>
                <a:lnTo>
                  <a:pt x="262" y="206"/>
                </a:lnTo>
                <a:lnTo>
                  <a:pt x="263" y="207"/>
                </a:lnTo>
                <a:lnTo>
                  <a:pt x="264" y="208"/>
                </a:lnTo>
                <a:lnTo>
                  <a:pt x="265" y="210"/>
                </a:lnTo>
                <a:lnTo>
                  <a:pt x="266" y="211"/>
                </a:lnTo>
                <a:lnTo>
                  <a:pt x="267" y="212"/>
                </a:lnTo>
                <a:lnTo>
                  <a:pt x="269" y="213"/>
                </a:lnTo>
                <a:lnTo>
                  <a:pt x="270" y="213"/>
                </a:lnTo>
                <a:lnTo>
                  <a:pt x="271" y="214"/>
                </a:lnTo>
                <a:lnTo>
                  <a:pt x="272" y="214"/>
                </a:lnTo>
                <a:lnTo>
                  <a:pt x="273" y="215"/>
                </a:lnTo>
                <a:lnTo>
                  <a:pt x="274" y="215"/>
                </a:lnTo>
                <a:lnTo>
                  <a:pt x="276" y="217"/>
                </a:lnTo>
                <a:lnTo>
                  <a:pt x="277" y="217"/>
                </a:lnTo>
                <a:lnTo>
                  <a:pt x="278" y="217"/>
                </a:lnTo>
                <a:lnTo>
                  <a:pt x="279" y="217"/>
                </a:lnTo>
                <a:lnTo>
                  <a:pt x="280" y="217"/>
                </a:lnTo>
                <a:lnTo>
                  <a:pt x="281" y="218"/>
                </a:lnTo>
                <a:lnTo>
                  <a:pt x="282" y="218"/>
                </a:lnTo>
                <a:lnTo>
                  <a:pt x="284" y="218"/>
                </a:lnTo>
                <a:lnTo>
                  <a:pt x="285" y="218"/>
                </a:lnTo>
                <a:lnTo>
                  <a:pt x="286" y="218"/>
                </a:lnTo>
                <a:lnTo>
                  <a:pt x="287" y="218"/>
                </a:lnTo>
                <a:lnTo>
                  <a:pt x="288" y="218"/>
                </a:lnTo>
                <a:lnTo>
                  <a:pt x="289" y="217"/>
                </a:lnTo>
                <a:lnTo>
                  <a:pt x="291" y="217"/>
                </a:lnTo>
                <a:lnTo>
                  <a:pt x="292" y="217"/>
                </a:lnTo>
                <a:lnTo>
                  <a:pt x="293" y="217"/>
                </a:lnTo>
                <a:lnTo>
                  <a:pt x="294" y="217"/>
                </a:lnTo>
                <a:lnTo>
                  <a:pt x="295" y="215"/>
                </a:lnTo>
                <a:lnTo>
                  <a:pt x="296" y="215"/>
                </a:lnTo>
                <a:lnTo>
                  <a:pt x="298" y="215"/>
                </a:lnTo>
                <a:lnTo>
                  <a:pt x="299" y="214"/>
                </a:lnTo>
                <a:lnTo>
                  <a:pt x="300" y="214"/>
                </a:lnTo>
                <a:lnTo>
                  <a:pt x="301" y="213"/>
                </a:lnTo>
                <a:lnTo>
                  <a:pt x="302" y="212"/>
                </a:lnTo>
                <a:lnTo>
                  <a:pt x="303" y="212"/>
                </a:lnTo>
                <a:lnTo>
                  <a:pt x="305" y="211"/>
                </a:lnTo>
                <a:lnTo>
                  <a:pt x="306" y="210"/>
                </a:lnTo>
                <a:lnTo>
                  <a:pt x="307" y="208"/>
                </a:lnTo>
                <a:lnTo>
                  <a:pt x="308" y="207"/>
                </a:lnTo>
                <a:lnTo>
                  <a:pt x="309" y="206"/>
                </a:lnTo>
                <a:lnTo>
                  <a:pt x="310" y="205"/>
                </a:lnTo>
                <a:lnTo>
                  <a:pt x="311" y="204"/>
                </a:lnTo>
                <a:lnTo>
                  <a:pt x="313" y="203"/>
                </a:lnTo>
                <a:lnTo>
                  <a:pt x="314" y="201"/>
                </a:lnTo>
                <a:lnTo>
                  <a:pt x="315" y="200"/>
                </a:lnTo>
                <a:lnTo>
                  <a:pt x="316" y="199"/>
                </a:lnTo>
                <a:lnTo>
                  <a:pt x="317" y="198"/>
                </a:lnTo>
                <a:lnTo>
                  <a:pt x="318" y="197"/>
                </a:lnTo>
                <a:lnTo>
                  <a:pt x="320" y="196"/>
                </a:lnTo>
                <a:lnTo>
                  <a:pt x="321" y="193"/>
                </a:lnTo>
                <a:lnTo>
                  <a:pt x="322" y="192"/>
                </a:lnTo>
                <a:lnTo>
                  <a:pt x="323" y="191"/>
                </a:lnTo>
                <a:lnTo>
                  <a:pt x="324" y="190"/>
                </a:lnTo>
                <a:lnTo>
                  <a:pt x="325" y="188"/>
                </a:lnTo>
                <a:lnTo>
                  <a:pt x="327" y="186"/>
                </a:lnTo>
                <a:lnTo>
                  <a:pt x="328" y="185"/>
                </a:lnTo>
                <a:lnTo>
                  <a:pt x="329" y="184"/>
                </a:lnTo>
                <a:lnTo>
                  <a:pt x="330" y="182"/>
                </a:lnTo>
                <a:lnTo>
                  <a:pt x="331" y="181"/>
                </a:lnTo>
                <a:lnTo>
                  <a:pt x="332" y="179"/>
                </a:lnTo>
                <a:lnTo>
                  <a:pt x="333" y="178"/>
                </a:lnTo>
                <a:lnTo>
                  <a:pt x="335" y="177"/>
                </a:lnTo>
                <a:lnTo>
                  <a:pt x="336" y="177"/>
                </a:lnTo>
                <a:lnTo>
                  <a:pt x="337" y="176"/>
                </a:lnTo>
                <a:lnTo>
                  <a:pt x="338" y="175"/>
                </a:lnTo>
                <a:lnTo>
                  <a:pt x="339" y="175"/>
                </a:lnTo>
                <a:lnTo>
                  <a:pt x="340" y="174"/>
                </a:lnTo>
                <a:lnTo>
                  <a:pt x="342" y="174"/>
                </a:lnTo>
                <a:lnTo>
                  <a:pt x="343" y="174"/>
                </a:lnTo>
                <a:lnTo>
                  <a:pt x="344" y="173"/>
                </a:lnTo>
                <a:lnTo>
                  <a:pt x="345" y="173"/>
                </a:lnTo>
                <a:lnTo>
                  <a:pt x="346" y="173"/>
                </a:lnTo>
                <a:lnTo>
                  <a:pt x="347" y="173"/>
                </a:lnTo>
                <a:lnTo>
                  <a:pt x="349" y="171"/>
                </a:lnTo>
                <a:lnTo>
                  <a:pt x="350" y="171"/>
                </a:lnTo>
                <a:lnTo>
                  <a:pt x="351" y="171"/>
                </a:lnTo>
                <a:lnTo>
                  <a:pt x="352" y="171"/>
                </a:lnTo>
                <a:lnTo>
                  <a:pt x="353" y="171"/>
                </a:lnTo>
                <a:lnTo>
                  <a:pt x="354" y="171"/>
                </a:lnTo>
                <a:lnTo>
                  <a:pt x="356" y="170"/>
                </a:lnTo>
                <a:lnTo>
                  <a:pt x="357" y="170"/>
                </a:lnTo>
                <a:lnTo>
                  <a:pt x="358" y="169"/>
                </a:lnTo>
                <a:lnTo>
                  <a:pt x="359" y="169"/>
                </a:lnTo>
                <a:lnTo>
                  <a:pt x="360" y="169"/>
                </a:lnTo>
                <a:lnTo>
                  <a:pt x="361" y="168"/>
                </a:lnTo>
                <a:lnTo>
                  <a:pt x="362" y="167"/>
                </a:lnTo>
                <a:lnTo>
                  <a:pt x="364" y="167"/>
                </a:lnTo>
                <a:lnTo>
                  <a:pt x="365" y="166"/>
                </a:lnTo>
                <a:lnTo>
                  <a:pt x="366" y="164"/>
                </a:lnTo>
                <a:lnTo>
                  <a:pt x="367" y="163"/>
                </a:lnTo>
                <a:lnTo>
                  <a:pt x="368" y="162"/>
                </a:lnTo>
                <a:lnTo>
                  <a:pt x="369" y="161"/>
                </a:lnTo>
                <a:lnTo>
                  <a:pt x="371" y="159"/>
                </a:lnTo>
                <a:lnTo>
                  <a:pt x="372" y="157"/>
                </a:lnTo>
                <a:lnTo>
                  <a:pt x="373" y="155"/>
                </a:lnTo>
                <a:lnTo>
                  <a:pt x="374" y="154"/>
                </a:lnTo>
                <a:lnTo>
                  <a:pt x="375" y="152"/>
                </a:lnTo>
                <a:lnTo>
                  <a:pt x="376" y="149"/>
                </a:lnTo>
                <a:lnTo>
                  <a:pt x="378" y="148"/>
                </a:lnTo>
                <a:lnTo>
                  <a:pt x="379" y="146"/>
                </a:lnTo>
                <a:lnTo>
                  <a:pt x="380" y="144"/>
                </a:lnTo>
                <a:lnTo>
                  <a:pt x="381" y="141"/>
                </a:lnTo>
                <a:lnTo>
                  <a:pt x="382" y="140"/>
                </a:lnTo>
                <a:lnTo>
                  <a:pt x="383" y="138"/>
                </a:lnTo>
                <a:lnTo>
                  <a:pt x="384" y="135"/>
                </a:lnTo>
                <a:lnTo>
                  <a:pt x="386" y="134"/>
                </a:lnTo>
                <a:lnTo>
                  <a:pt x="387" y="132"/>
                </a:lnTo>
                <a:lnTo>
                  <a:pt x="388" y="131"/>
                </a:lnTo>
                <a:lnTo>
                  <a:pt x="389" y="128"/>
                </a:lnTo>
                <a:lnTo>
                  <a:pt x="390" y="127"/>
                </a:lnTo>
                <a:lnTo>
                  <a:pt x="391" y="126"/>
                </a:lnTo>
                <a:lnTo>
                  <a:pt x="393" y="125"/>
                </a:lnTo>
                <a:lnTo>
                  <a:pt x="394" y="124"/>
                </a:lnTo>
                <a:lnTo>
                  <a:pt x="395" y="123"/>
                </a:lnTo>
                <a:lnTo>
                  <a:pt x="396" y="122"/>
                </a:lnTo>
                <a:lnTo>
                  <a:pt x="397" y="120"/>
                </a:lnTo>
                <a:lnTo>
                  <a:pt x="398" y="119"/>
                </a:lnTo>
                <a:lnTo>
                  <a:pt x="400" y="118"/>
                </a:lnTo>
                <a:lnTo>
                  <a:pt x="401" y="118"/>
                </a:lnTo>
                <a:lnTo>
                  <a:pt x="402" y="117"/>
                </a:lnTo>
                <a:lnTo>
                  <a:pt x="403" y="116"/>
                </a:lnTo>
                <a:lnTo>
                  <a:pt x="404" y="116"/>
                </a:lnTo>
                <a:lnTo>
                  <a:pt x="405" y="115"/>
                </a:lnTo>
                <a:lnTo>
                  <a:pt x="406" y="113"/>
                </a:lnTo>
                <a:lnTo>
                  <a:pt x="408" y="113"/>
                </a:lnTo>
                <a:lnTo>
                  <a:pt x="409" y="112"/>
                </a:lnTo>
                <a:lnTo>
                  <a:pt x="410" y="111"/>
                </a:lnTo>
                <a:lnTo>
                  <a:pt x="411" y="111"/>
                </a:lnTo>
                <a:lnTo>
                  <a:pt x="412" y="110"/>
                </a:lnTo>
                <a:lnTo>
                  <a:pt x="413" y="109"/>
                </a:lnTo>
                <a:lnTo>
                  <a:pt x="415" y="109"/>
                </a:lnTo>
                <a:lnTo>
                  <a:pt x="416" y="108"/>
                </a:lnTo>
                <a:lnTo>
                  <a:pt x="417" y="108"/>
                </a:lnTo>
                <a:lnTo>
                  <a:pt x="418" y="106"/>
                </a:lnTo>
                <a:lnTo>
                  <a:pt x="419" y="106"/>
                </a:lnTo>
                <a:lnTo>
                  <a:pt x="420" y="105"/>
                </a:lnTo>
                <a:lnTo>
                  <a:pt x="422" y="105"/>
                </a:lnTo>
                <a:lnTo>
                  <a:pt x="423" y="104"/>
                </a:lnTo>
                <a:lnTo>
                  <a:pt x="424" y="104"/>
                </a:lnTo>
                <a:lnTo>
                  <a:pt x="425" y="104"/>
                </a:lnTo>
                <a:lnTo>
                  <a:pt x="426" y="104"/>
                </a:lnTo>
                <a:lnTo>
                  <a:pt x="427" y="104"/>
                </a:lnTo>
                <a:lnTo>
                  <a:pt x="429" y="104"/>
                </a:lnTo>
                <a:lnTo>
                  <a:pt x="430" y="104"/>
                </a:lnTo>
                <a:lnTo>
                  <a:pt x="431" y="104"/>
                </a:lnTo>
                <a:lnTo>
                  <a:pt x="432" y="104"/>
                </a:lnTo>
                <a:lnTo>
                  <a:pt x="433" y="104"/>
                </a:lnTo>
                <a:lnTo>
                  <a:pt x="434" y="104"/>
                </a:lnTo>
                <a:lnTo>
                  <a:pt x="435" y="104"/>
                </a:lnTo>
                <a:lnTo>
                  <a:pt x="437" y="104"/>
                </a:lnTo>
                <a:lnTo>
                  <a:pt x="438" y="104"/>
                </a:lnTo>
                <a:lnTo>
                  <a:pt x="439" y="104"/>
                </a:lnTo>
                <a:lnTo>
                  <a:pt x="440" y="104"/>
                </a:lnTo>
                <a:lnTo>
                  <a:pt x="441" y="104"/>
                </a:lnTo>
                <a:lnTo>
                  <a:pt x="442" y="104"/>
                </a:lnTo>
                <a:lnTo>
                  <a:pt x="444" y="104"/>
                </a:lnTo>
                <a:lnTo>
                  <a:pt x="445" y="104"/>
                </a:lnTo>
                <a:lnTo>
                  <a:pt x="446" y="104"/>
                </a:lnTo>
                <a:lnTo>
                  <a:pt x="447" y="104"/>
                </a:lnTo>
                <a:lnTo>
                  <a:pt x="448" y="103"/>
                </a:lnTo>
                <a:lnTo>
                  <a:pt x="449" y="103"/>
                </a:lnTo>
                <a:lnTo>
                  <a:pt x="451" y="103"/>
                </a:lnTo>
                <a:lnTo>
                  <a:pt x="452" y="102"/>
                </a:lnTo>
                <a:lnTo>
                  <a:pt x="453" y="102"/>
                </a:lnTo>
                <a:lnTo>
                  <a:pt x="454" y="101"/>
                </a:lnTo>
                <a:lnTo>
                  <a:pt x="455" y="101"/>
                </a:lnTo>
                <a:lnTo>
                  <a:pt x="456" y="100"/>
                </a:lnTo>
                <a:lnTo>
                  <a:pt x="457" y="98"/>
                </a:lnTo>
                <a:lnTo>
                  <a:pt x="459" y="98"/>
                </a:lnTo>
                <a:lnTo>
                  <a:pt x="460" y="97"/>
                </a:lnTo>
                <a:lnTo>
                  <a:pt x="461" y="97"/>
                </a:lnTo>
                <a:lnTo>
                  <a:pt x="462" y="96"/>
                </a:lnTo>
                <a:lnTo>
                  <a:pt x="463" y="95"/>
                </a:lnTo>
                <a:lnTo>
                  <a:pt x="464" y="95"/>
                </a:lnTo>
                <a:lnTo>
                  <a:pt x="466" y="94"/>
                </a:lnTo>
                <a:lnTo>
                  <a:pt x="467" y="94"/>
                </a:lnTo>
                <a:lnTo>
                  <a:pt x="468" y="93"/>
                </a:lnTo>
                <a:lnTo>
                  <a:pt x="469" y="93"/>
                </a:lnTo>
                <a:lnTo>
                  <a:pt x="470" y="91"/>
                </a:lnTo>
                <a:lnTo>
                  <a:pt x="471" y="91"/>
                </a:lnTo>
                <a:lnTo>
                  <a:pt x="473" y="90"/>
                </a:lnTo>
                <a:lnTo>
                  <a:pt x="474" y="90"/>
                </a:lnTo>
                <a:lnTo>
                  <a:pt x="475" y="89"/>
                </a:lnTo>
                <a:lnTo>
                  <a:pt x="476" y="89"/>
                </a:lnTo>
                <a:lnTo>
                  <a:pt x="477" y="89"/>
                </a:lnTo>
                <a:lnTo>
                  <a:pt x="478" y="88"/>
                </a:lnTo>
                <a:lnTo>
                  <a:pt x="479" y="88"/>
                </a:lnTo>
                <a:lnTo>
                  <a:pt x="481" y="88"/>
                </a:lnTo>
                <a:lnTo>
                  <a:pt x="482" y="87"/>
                </a:lnTo>
                <a:lnTo>
                  <a:pt x="483" y="87"/>
                </a:lnTo>
                <a:lnTo>
                  <a:pt x="484" y="87"/>
                </a:lnTo>
                <a:lnTo>
                  <a:pt x="485" y="87"/>
                </a:lnTo>
                <a:lnTo>
                  <a:pt x="486" y="86"/>
                </a:lnTo>
                <a:lnTo>
                  <a:pt x="488" y="86"/>
                </a:lnTo>
                <a:lnTo>
                  <a:pt x="489" y="86"/>
                </a:lnTo>
                <a:lnTo>
                  <a:pt x="490" y="84"/>
                </a:lnTo>
                <a:lnTo>
                  <a:pt x="491" y="84"/>
                </a:lnTo>
                <a:lnTo>
                  <a:pt x="492" y="83"/>
                </a:lnTo>
                <a:lnTo>
                  <a:pt x="493" y="83"/>
                </a:lnTo>
                <a:lnTo>
                  <a:pt x="495" y="82"/>
                </a:lnTo>
                <a:lnTo>
                  <a:pt x="496" y="82"/>
                </a:lnTo>
                <a:lnTo>
                  <a:pt x="497" y="81"/>
                </a:lnTo>
                <a:lnTo>
                  <a:pt x="498" y="81"/>
                </a:lnTo>
                <a:lnTo>
                  <a:pt x="499" y="80"/>
                </a:lnTo>
                <a:lnTo>
                  <a:pt x="500" y="80"/>
                </a:lnTo>
                <a:lnTo>
                  <a:pt x="502" y="79"/>
                </a:lnTo>
                <a:lnTo>
                  <a:pt x="503" y="79"/>
                </a:lnTo>
                <a:lnTo>
                  <a:pt x="504" y="78"/>
                </a:lnTo>
                <a:lnTo>
                  <a:pt x="505" y="78"/>
                </a:lnTo>
                <a:lnTo>
                  <a:pt x="506" y="78"/>
                </a:lnTo>
                <a:lnTo>
                  <a:pt x="507" y="78"/>
                </a:lnTo>
                <a:lnTo>
                  <a:pt x="508" y="78"/>
                </a:lnTo>
                <a:lnTo>
                  <a:pt x="510" y="76"/>
                </a:lnTo>
                <a:lnTo>
                  <a:pt x="511" y="76"/>
                </a:lnTo>
                <a:lnTo>
                  <a:pt x="512" y="75"/>
                </a:lnTo>
                <a:lnTo>
                  <a:pt x="513" y="75"/>
                </a:lnTo>
                <a:lnTo>
                  <a:pt x="514" y="74"/>
                </a:lnTo>
                <a:lnTo>
                  <a:pt x="515" y="74"/>
                </a:lnTo>
                <a:lnTo>
                  <a:pt x="517" y="73"/>
                </a:lnTo>
                <a:lnTo>
                  <a:pt x="518" y="73"/>
                </a:lnTo>
                <a:lnTo>
                  <a:pt x="519" y="72"/>
                </a:lnTo>
                <a:lnTo>
                  <a:pt x="520" y="71"/>
                </a:lnTo>
                <a:lnTo>
                  <a:pt x="521" y="71"/>
                </a:lnTo>
                <a:lnTo>
                  <a:pt x="522" y="69"/>
                </a:lnTo>
                <a:lnTo>
                  <a:pt x="524" y="68"/>
                </a:lnTo>
                <a:lnTo>
                  <a:pt x="525" y="67"/>
                </a:lnTo>
                <a:lnTo>
                  <a:pt x="526" y="66"/>
                </a:lnTo>
                <a:lnTo>
                  <a:pt x="527" y="65"/>
                </a:lnTo>
                <a:lnTo>
                  <a:pt x="528" y="64"/>
                </a:lnTo>
                <a:lnTo>
                  <a:pt x="529" y="62"/>
                </a:lnTo>
                <a:lnTo>
                  <a:pt x="530" y="61"/>
                </a:lnTo>
                <a:lnTo>
                  <a:pt x="532" y="60"/>
                </a:lnTo>
                <a:lnTo>
                  <a:pt x="533" y="59"/>
                </a:lnTo>
                <a:lnTo>
                  <a:pt x="534" y="58"/>
                </a:lnTo>
                <a:lnTo>
                  <a:pt x="535" y="57"/>
                </a:lnTo>
                <a:lnTo>
                  <a:pt x="536" y="55"/>
                </a:lnTo>
                <a:lnTo>
                  <a:pt x="537" y="54"/>
                </a:lnTo>
                <a:lnTo>
                  <a:pt x="539" y="53"/>
                </a:lnTo>
                <a:lnTo>
                  <a:pt x="540" y="52"/>
                </a:lnTo>
                <a:lnTo>
                  <a:pt x="541" y="51"/>
                </a:lnTo>
                <a:lnTo>
                  <a:pt x="542" y="50"/>
                </a:lnTo>
                <a:lnTo>
                  <a:pt x="543" y="49"/>
                </a:lnTo>
                <a:lnTo>
                  <a:pt x="544" y="47"/>
                </a:lnTo>
                <a:lnTo>
                  <a:pt x="546" y="46"/>
                </a:lnTo>
                <a:lnTo>
                  <a:pt x="547" y="45"/>
                </a:lnTo>
                <a:lnTo>
                  <a:pt x="548" y="44"/>
                </a:lnTo>
                <a:lnTo>
                  <a:pt x="549" y="43"/>
                </a:lnTo>
                <a:lnTo>
                  <a:pt x="550" y="43"/>
                </a:lnTo>
                <a:lnTo>
                  <a:pt x="551" y="42"/>
                </a:lnTo>
                <a:lnTo>
                  <a:pt x="553" y="40"/>
                </a:lnTo>
                <a:lnTo>
                  <a:pt x="554" y="39"/>
                </a:lnTo>
                <a:lnTo>
                  <a:pt x="555" y="39"/>
                </a:lnTo>
                <a:lnTo>
                  <a:pt x="556" y="38"/>
                </a:lnTo>
                <a:lnTo>
                  <a:pt x="557" y="38"/>
                </a:lnTo>
                <a:lnTo>
                  <a:pt x="558" y="37"/>
                </a:lnTo>
                <a:lnTo>
                  <a:pt x="559" y="37"/>
                </a:lnTo>
                <a:lnTo>
                  <a:pt x="561" y="37"/>
                </a:lnTo>
                <a:lnTo>
                  <a:pt x="562" y="36"/>
                </a:lnTo>
                <a:lnTo>
                  <a:pt x="563" y="36"/>
                </a:lnTo>
                <a:lnTo>
                  <a:pt x="564" y="36"/>
                </a:lnTo>
                <a:lnTo>
                  <a:pt x="565" y="36"/>
                </a:lnTo>
                <a:lnTo>
                  <a:pt x="566" y="35"/>
                </a:lnTo>
                <a:lnTo>
                  <a:pt x="568" y="35"/>
                </a:lnTo>
                <a:lnTo>
                  <a:pt x="569" y="35"/>
                </a:lnTo>
                <a:lnTo>
                  <a:pt x="570" y="35"/>
                </a:lnTo>
                <a:lnTo>
                  <a:pt x="571" y="35"/>
                </a:lnTo>
                <a:lnTo>
                  <a:pt x="572" y="33"/>
                </a:lnTo>
                <a:lnTo>
                  <a:pt x="573" y="33"/>
                </a:lnTo>
                <a:lnTo>
                  <a:pt x="575" y="33"/>
                </a:lnTo>
                <a:lnTo>
                  <a:pt x="576" y="33"/>
                </a:lnTo>
                <a:lnTo>
                  <a:pt x="577" y="32"/>
                </a:lnTo>
                <a:lnTo>
                  <a:pt x="578" y="32"/>
                </a:lnTo>
                <a:lnTo>
                  <a:pt x="579" y="32"/>
                </a:lnTo>
                <a:lnTo>
                  <a:pt x="580" y="31"/>
                </a:lnTo>
                <a:lnTo>
                  <a:pt x="581" y="31"/>
                </a:lnTo>
                <a:lnTo>
                  <a:pt x="583" y="31"/>
                </a:lnTo>
                <a:lnTo>
                  <a:pt x="584" y="30"/>
                </a:lnTo>
                <a:lnTo>
                  <a:pt x="585" y="30"/>
                </a:lnTo>
                <a:lnTo>
                  <a:pt x="586" y="30"/>
                </a:lnTo>
                <a:lnTo>
                  <a:pt x="587" y="29"/>
                </a:lnTo>
                <a:lnTo>
                  <a:pt x="588" y="29"/>
                </a:lnTo>
                <a:lnTo>
                  <a:pt x="590" y="29"/>
                </a:lnTo>
                <a:lnTo>
                  <a:pt x="591" y="29"/>
                </a:lnTo>
                <a:lnTo>
                  <a:pt x="592" y="28"/>
                </a:lnTo>
                <a:lnTo>
                  <a:pt x="593" y="28"/>
                </a:lnTo>
                <a:lnTo>
                  <a:pt x="594" y="28"/>
                </a:lnTo>
                <a:lnTo>
                  <a:pt x="595" y="27"/>
                </a:lnTo>
                <a:lnTo>
                  <a:pt x="597" y="27"/>
                </a:lnTo>
                <a:lnTo>
                  <a:pt x="598" y="25"/>
                </a:lnTo>
                <a:lnTo>
                  <a:pt x="599" y="25"/>
                </a:lnTo>
                <a:lnTo>
                  <a:pt x="600" y="24"/>
                </a:lnTo>
                <a:lnTo>
                  <a:pt x="601" y="23"/>
                </a:lnTo>
                <a:lnTo>
                  <a:pt x="602" y="23"/>
                </a:lnTo>
                <a:lnTo>
                  <a:pt x="603" y="22"/>
                </a:lnTo>
                <a:lnTo>
                  <a:pt x="605" y="21"/>
                </a:lnTo>
                <a:lnTo>
                  <a:pt x="606" y="20"/>
                </a:lnTo>
                <a:lnTo>
                  <a:pt x="607" y="18"/>
                </a:lnTo>
                <a:lnTo>
                  <a:pt x="608" y="17"/>
                </a:lnTo>
                <a:lnTo>
                  <a:pt x="609" y="16"/>
                </a:lnTo>
                <a:lnTo>
                  <a:pt x="610" y="16"/>
                </a:lnTo>
                <a:lnTo>
                  <a:pt x="612" y="15"/>
                </a:lnTo>
                <a:lnTo>
                  <a:pt x="613" y="14"/>
                </a:lnTo>
                <a:lnTo>
                  <a:pt x="614" y="13"/>
                </a:lnTo>
                <a:lnTo>
                  <a:pt x="615" y="11"/>
                </a:lnTo>
                <a:lnTo>
                  <a:pt x="616" y="10"/>
                </a:lnTo>
                <a:lnTo>
                  <a:pt x="617" y="10"/>
                </a:lnTo>
                <a:lnTo>
                  <a:pt x="619" y="9"/>
                </a:lnTo>
                <a:lnTo>
                  <a:pt x="620" y="8"/>
                </a:lnTo>
                <a:lnTo>
                  <a:pt x="621" y="8"/>
                </a:lnTo>
                <a:lnTo>
                  <a:pt x="622" y="7"/>
                </a:lnTo>
                <a:lnTo>
                  <a:pt x="623" y="7"/>
                </a:lnTo>
                <a:lnTo>
                  <a:pt x="624" y="7"/>
                </a:lnTo>
                <a:lnTo>
                  <a:pt x="626" y="6"/>
                </a:lnTo>
                <a:lnTo>
                  <a:pt x="627" y="6"/>
                </a:lnTo>
                <a:lnTo>
                  <a:pt x="628" y="4"/>
                </a:lnTo>
                <a:lnTo>
                  <a:pt x="629" y="4"/>
                </a:lnTo>
                <a:lnTo>
                  <a:pt x="630" y="3"/>
                </a:lnTo>
                <a:lnTo>
                  <a:pt x="631" y="3"/>
                </a:lnTo>
                <a:lnTo>
                  <a:pt x="632" y="2"/>
                </a:lnTo>
                <a:lnTo>
                  <a:pt x="634" y="2"/>
                </a:lnTo>
                <a:lnTo>
                  <a:pt x="635" y="1"/>
                </a:lnTo>
                <a:lnTo>
                  <a:pt x="636" y="1"/>
                </a:lnTo>
                <a:lnTo>
                  <a:pt x="637" y="0"/>
                </a:lnTo>
                <a:lnTo>
                  <a:pt x="638" y="0"/>
                </a:lnTo>
              </a:path>
            </a:pathLst>
          </a:custGeom>
          <a:noFill/>
          <a:ln w="25400">
            <a:solidFill>
              <a:srgbClr val="FF0000"/>
            </a:solidFill>
            <a:prstDash val="solid"/>
            <a:round/>
            <a:headEnd/>
            <a:tailEnd/>
          </a:ln>
        </p:spPr>
        <p:txBody>
          <a:bodyPr/>
          <a:lstStyle/>
          <a:p>
            <a:endParaRPr lang="zh-CN" altLang="en-US"/>
          </a:p>
        </p:txBody>
      </p:sp>
      <p:sp>
        <p:nvSpPr>
          <p:cNvPr id="1302342" name="Freeform 838"/>
          <p:cNvSpPr>
            <a:spLocks/>
          </p:cNvSpPr>
          <p:nvPr/>
        </p:nvSpPr>
        <p:spPr bwMode="auto">
          <a:xfrm>
            <a:off x="5475288" y="4343400"/>
            <a:ext cx="1012825" cy="212725"/>
          </a:xfrm>
          <a:custGeom>
            <a:avLst/>
            <a:gdLst/>
            <a:ahLst/>
            <a:cxnLst>
              <a:cxn ang="0">
                <a:pos x="9" y="14"/>
              </a:cxn>
              <a:cxn ang="0">
                <a:pos x="19" y="14"/>
              </a:cxn>
              <a:cxn ang="0">
                <a:pos x="30" y="15"/>
              </a:cxn>
              <a:cxn ang="0">
                <a:pos x="40" y="19"/>
              </a:cxn>
              <a:cxn ang="0">
                <a:pos x="51" y="22"/>
              </a:cxn>
              <a:cxn ang="0">
                <a:pos x="61" y="19"/>
              </a:cxn>
              <a:cxn ang="0">
                <a:pos x="72" y="15"/>
              </a:cxn>
              <a:cxn ang="0">
                <a:pos x="82" y="8"/>
              </a:cxn>
              <a:cxn ang="0">
                <a:pos x="92" y="0"/>
              </a:cxn>
              <a:cxn ang="0">
                <a:pos x="103" y="3"/>
              </a:cxn>
              <a:cxn ang="0">
                <a:pos x="113" y="13"/>
              </a:cxn>
              <a:cxn ang="0">
                <a:pos x="124" y="14"/>
              </a:cxn>
              <a:cxn ang="0">
                <a:pos x="134" y="11"/>
              </a:cxn>
              <a:cxn ang="0">
                <a:pos x="145" y="15"/>
              </a:cxn>
              <a:cxn ang="0">
                <a:pos x="155" y="23"/>
              </a:cxn>
              <a:cxn ang="0">
                <a:pos x="165" y="28"/>
              </a:cxn>
              <a:cxn ang="0">
                <a:pos x="176" y="28"/>
              </a:cxn>
              <a:cxn ang="0">
                <a:pos x="186" y="38"/>
              </a:cxn>
              <a:cxn ang="0">
                <a:pos x="197" y="64"/>
              </a:cxn>
              <a:cxn ang="0">
                <a:pos x="207" y="95"/>
              </a:cxn>
              <a:cxn ang="0">
                <a:pos x="218" y="117"/>
              </a:cxn>
              <a:cxn ang="0">
                <a:pos x="228" y="130"/>
              </a:cxn>
              <a:cxn ang="0">
                <a:pos x="238" y="134"/>
              </a:cxn>
              <a:cxn ang="0">
                <a:pos x="249" y="133"/>
              </a:cxn>
              <a:cxn ang="0">
                <a:pos x="259" y="128"/>
              </a:cxn>
              <a:cxn ang="0">
                <a:pos x="270" y="121"/>
              </a:cxn>
              <a:cxn ang="0">
                <a:pos x="280" y="116"/>
              </a:cxn>
              <a:cxn ang="0">
                <a:pos x="291" y="109"/>
              </a:cxn>
              <a:cxn ang="0">
                <a:pos x="301" y="101"/>
              </a:cxn>
              <a:cxn ang="0">
                <a:pos x="311" y="91"/>
              </a:cxn>
              <a:cxn ang="0">
                <a:pos x="322" y="84"/>
              </a:cxn>
              <a:cxn ang="0">
                <a:pos x="332" y="80"/>
              </a:cxn>
              <a:cxn ang="0">
                <a:pos x="343" y="81"/>
              </a:cxn>
              <a:cxn ang="0">
                <a:pos x="353" y="87"/>
              </a:cxn>
              <a:cxn ang="0">
                <a:pos x="364" y="88"/>
              </a:cxn>
              <a:cxn ang="0">
                <a:pos x="374" y="86"/>
              </a:cxn>
              <a:cxn ang="0">
                <a:pos x="384" y="81"/>
              </a:cxn>
              <a:cxn ang="0">
                <a:pos x="395" y="76"/>
              </a:cxn>
              <a:cxn ang="0">
                <a:pos x="405" y="77"/>
              </a:cxn>
              <a:cxn ang="0">
                <a:pos x="416" y="83"/>
              </a:cxn>
              <a:cxn ang="0">
                <a:pos x="426" y="86"/>
              </a:cxn>
              <a:cxn ang="0">
                <a:pos x="437" y="89"/>
              </a:cxn>
              <a:cxn ang="0">
                <a:pos x="447" y="94"/>
              </a:cxn>
              <a:cxn ang="0">
                <a:pos x="457" y="96"/>
              </a:cxn>
              <a:cxn ang="0">
                <a:pos x="468" y="99"/>
              </a:cxn>
              <a:cxn ang="0">
                <a:pos x="478" y="96"/>
              </a:cxn>
              <a:cxn ang="0">
                <a:pos x="489" y="90"/>
              </a:cxn>
              <a:cxn ang="0">
                <a:pos x="499" y="87"/>
              </a:cxn>
              <a:cxn ang="0">
                <a:pos x="510" y="84"/>
              </a:cxn>
              <a:cxn ang="0">
                <a:pos x="520" y="82"/>
              </a:cxn>
              <a:cxn ang="0">
                <a:pos x="530" y="80"/>
              </a:cxn>
              <a:cxn ang="0">
                <a:pos x="541" y="75"/>
              </a:cxn>
              <a:cxn ang="0">
                <a:pos x="551" y="72"/>
              </a:cxn>
              <a:cxn ang="0">
                <a:pos x="562" y="65"/>
              </a:cxn>
              <a:cxn ang="0">
                <a:pos x="572" y="57"/>
              </a:cxn>
              <a:cxn ang="0">
                <a:pos x="583" y="50"/>
              </a:cxn>
              <a:cxn ang="0">
                <a:pos x="593" y="47"/>
              </a:cxn>
              <a:cxn ang="0">
                <a:pos x="603" y="46"/>
              </a:cxn>
              <a:cxn ang="0">
                <a:pos x="614" y="41"/>
              </a:cxn>
              <a:cxn ang="0">
                <a:pos x="624" y="33"/>
              </a:cxn>
              <a:cxn ang="0">
                <a:pos x="635" y="30"/>
              </a:cxn>
            </a:cxnLst>
            <a:rect l="0" t="0" r="r" b="b"/>
            <a:pathLst>
              <a:path w="638" h="134">
                <a:moveTo>
                  <a:pt x="0" y="14"/>
                </a:moveTo>
                <a:lnTo>
                  <a:pt x="1" y="14"/>
                </a:lnTo>
                <a:lnTo>
                  <a:pt x="2" y="14"/>
                </a:lnTo>
                <a:lnTo>
                  <a:pt x="3" y="14"/>
                </a:lnTo>
                <a:lnTo>
                  <a:pt x="4" y="14"/>
                </a:lnTo>
                <a:lnTo>
                  <a:pt x="6" y="14"/>
                </a:lnTo>
                <a:lnTo>
                  <a:pt x="7" y="14"/>
                </a:lnTo>
                <a:lnTo>
                  <a:pt x="8" y="14"/>
                </a:lnTo>
                <a:lnTo>
                  <a:pt x="9" y="14"/>
                </a:lnTo>
                <a:lnTo>
                  <a:pt x="10" y="14"/>
                </a:lnTo>
                <a:lnTo>
                  <a:pt x="11" y="14"/>
                </a:lnTo>
                <a:lnTo>
                  <a:pt x="12" y="14"/>
                </a:lnTo>
                <a:lnTo>
                  <a:pt x="14" y="14"/>
                </a:lnTo>
                <a:lnTo>
                  <a:pt x="15" y="14"/>
                </a:lnTo>
                <a:lnTo>
                  <a:pt x="16" y="14"/>
                </a:lnTo>
                <a:lnTo>
                  <a:pt x="17" y="14"/>
                </a:lnTo>
                <a:lnTo>
                  <a:pt x="18" y="14"/>
                </a:lnTo>
                <a:lnTo>
                  <a:pt x="19" y="14"/>
                </a:lnTo>
                <a:lnTo>
                  <a:pt x="21" y="14"/>
                </a:lnTo>
                <a:lnTo>
                  <a:pt x="22" y="14"/>
                </a:lnTo>
                <a:lnTo>
                  <a:pt x="23" y="14"/>
                </a:lnTo>
                <a:lnTo>
                  <a:pt x="24" y="14"/>
                </a:lnTo>
                <a:lnTo>
                  <a:pt x="25" y="14"/>
                </a:lnTo>
                <a:lnTo>
                  <a:pt x="26" y="14"/>
                </a:lnTo>
                <a:lnTo>
                  <a:pt x="28" y="15"/>
                </a:lnTo>
                <a:lnTo>
                  <a:pt x="29" y="15"/>
                </a:lnTo>
                <a:lnTo>
                  <a:pt x="30" y="15"/>
                </a:lnTo>
                <a:lnTo>
                  <a:pt x="31" y="15"/>
                </a:lnTo>
                <a:lnTo>
                  <a:pt x="32" y="16"/>
                </a:lnTo>
                <a:lnTo>
                  <a:pt x="33" y="16"/>
                </a:lnTo>
                <a:lnTo>
                  <a:pt x="35" y="17"/>
                </a:lnTo>
                <a:lnTo>
                  <a:pt x="36" y="17"/>
                </a:lnTo>
                <a:lnTo>
                  <a:pt x="37" y="18"/>
                </a:lnTo>
                <a:lnTo>
                  <a:pt x="38" y="18"/>
                </a:lnTo>
                <a:lnTo>
                  <a:pt x="39" y="18"/>
                </a:lnTo>
                <a:lnTo>
                  <a:pt x="40" y="19"/>
                </a:lnTo>
                <a:lnTo>
                  <a:pt x="41" y="19"/>
                </a:lnTo>
                <a:lnTo>
                  <a:pt x="43" y="21"/>
                </a:lnTo>
                <a:lnTo>
                  <a:pt x="44" y="21"/>
                </a:lnTo>
                <a:lnTo>
                  <a:pt x="45" y="21"/>
                </a:lnTo>
                <a:lnTo>
                  <a:pt x="46" y="21"/>
                </a:lnTo>
                <a:lnTo>
                  <a:pt x="47" y="22"/>
                </a:lnTo>
                <a:lnTo>
                  <a:pt x="48" y="22"/>
                </a:lnTo>
                <a:lnTo>
                  <a:pt x="50" y="22"/>
                </a:lnTo>
                <a:lnTo>
                  <a:pt x="51" y="22"/>
                </a:lnTo>
                <a:lnTo>
                  <a:pt x="52" y="22"/>
                </a:lnTo>
                <a:lnTo>
                  <a:pt x="53" y="22"/>
                </a:lnTo>
                <a:lnTo>
                  <a:pt x="54" y="22"/>
                </a:lnTo>
                <a:lnTo>
                  <a:pt x="55" y="22"/>
                </a:lnTo>
                <a:lnTo>
                  <a:pt x="57" y="21"/>
                </a:lnTo>
                <a:lnTo>
                  <a:pt x="58" y="21"/>
                </a:lnTo>
                <a:lnTo>
                  <a:pt x="59" y="21"/>
                </a:lnTo>
                <a:lnTo>
                  <a:pt x="60" y="21"/>
                </a:lnTo>
                <a:lnTo>
                  <a:pt x="61" y="19"/>
                </a:lnTo>
                <a:lnTo>
                  <a:pt x="62" y="19"/>
                </a:lnTo>
                <a:lnTo>
                  <a:pt x="63" y="18"/>
                </a:lnTo>
                <a:lnTo>
                  <a:pt x="65" y="18"/>
                </a:lnTo>
                <a:lnTo>
                  <a:pt x="66" y="17"/>
                </a:lnTo>
                <a:lnTo>
                  <a:pt x="67" y="17"/>
                </a:lnTo>
                <a:lnTo>
                  <a:pt x="68" y="16"/>
                </a:lnTo>
                <a:lnTo>
                  <a:pt x="69" y="16"/>
                </a:lnTo>
                <a:lnTo>
                  <a:pt x="70" y="15"/>
                </a:lnTo>
                <a:lnTo>
                  <a:pt x="72" y="15"/>
                </a:lnTo>
                <a:lnTo>
                  <a:pt x="73" y="14"/>
                </a:lnTo>
                <a:lnTo>
                  <a:pt x="74" y="14"/>
                </a:lnTo>
                <a:lnTo>
                  <a:pt x="75" y="13"/>
                </a:lnTo>
                <a:lnTo>
                  <a:pt x="76" y="11"/>
                </a:lnTo>
                <a:lnTo>
                  <a:pt x="77" y="11"/>
                </a:lnTo>
                <a:lnTo>
                  <a:pt x="79" y="10"/>
                </a:lnTo>
                <a:lnTo>
                  <a:pt x="80" y="9"/>
                </a:lnTo>
                <a:lnTo>
                  <a:pt x="81" y="8"/>
                </a:lnTo>
                <a:lnTo>
                  <a:pt x="82" y="8"/>
                </a:lnTo>
                <a:lnTo>
                  <a:pt x="83" y="7"/>
                </a:lnTo>
                <a:lnTo>
                  <a:pt x="84" y="6"/>
                </a:lnTo>
                <a:lnTo>
                  <a:pt x="85" y="4"/>
                </a:lnTo>
                <a:lnTo>
                  <a:pt x="87" y="3"/>
                </a:lnTo>
                <a:lnTo>
                  <a:pt x="88" y="3"/>
                </a:lnTo>
                <a:lnTo>
                  <a:pt x="89" y="2"/>
                </a:lnTo>
                <a:lnTo>
                  <a:pt x="90" y="1"/>
                </a:lnTo>
                <a:lnTo>
                  <a:pt x="91" y="1"/>
                </a:lnTo>
                <a:lnTo>
                  <a:pt x="92" y="0"/>
                </a:lnTo>
                <a:lnTo>
                  <a:pt x="94" y="0"/>
                </a:lnTo>
                <a:lnTo>
                  <a:pt x="95" y="0"/>
                </a:lnTo>
                <a:lnTo>
                  <a:pt x="96" y="0"/>
                </a:lnTo>
                <a:lnTo>
                  <a:pt x="97" y="0"/>
                </a:lnTo>
                <a:lnTo>
                  <a:pt x="98" y="1"/>
                </a:lnTo>
                <a:lnTo>
                  <a:pt x="99" y="1"/>
                </a:lnTo>
                <a:lnTo>
                  <a:pt x="101" y="2"/>
                </a:lnTo>
                <a:lnTo>
                  <a:pt x="102" y="2"/>
                </a:lnTo>
                <a:lnTo>
                  <a:pt x="103" y="3"/>
                </a:lnTo>
                <a:lnTo>
                  <a:pt x="104" y="4"/>
                </a:lnTo>
                <a:lnTo>
                  <a:pt x="105" y="6"/>
                </a:lnTo>
                <a:lnTo>
                  <a:pt x="106" y="7"/>
                </a:lnTo>
                <a:lnTo>
                  <a:pt x="108" y="8"/>
                </a:lnTo>
                <a:lnTo>
                  <a:pt x="109" y="9"/>
                </a:lnTo>
                <a:lnTo>
                  <a:pt x="110" y="10"/>
                </a:lnTo>
                <a:lnTo>
                  <a:pt x="111" y="10"/>
                </a:lnTo>
                <a:lnTo>
                  <a:pt x="112" y="11"/>
                </a:lnTo>
                <a:lnTo>
                  <a:pt x="113" y="13"/>
                </a:lnTo>
                <a:lnTo>
                  <a:pt x="114" y="13"/>
                </a:lnTo>
                <a:lnTo>
                  <a:pt x="116" y="13"/>
                </a:lnTo>
                <a:lnTo>
                  <a:pt x="117" y="14"/>
                </a:lnTo>
                <a:lnTo>
                  <a:pt x="118" y="14"/>
                </a:lnTo>
                <a:lnTo>
                  <a:pt x="119" y="14"/>
                </a:lnTo>
                <a:lnTo>
                  <a:pt x="120" y="14"/>
                </a:lnTo>
                <a:lnTo>
                  <a:pt x="121" y="14"/>
                </a:lnTo>
                <a:lnTo>
                  <a:pt x="123" y="14"/>
                </a:lnTo>
                <a:lnTo>
                  <a:pt x="124" y="14"/>
                </a:lnTo>
                <a:lnTo>
                  <a:pt x="125" y="13"/>
                </a:lnTo>
                <a:lnTo>
                  <a:pt x="126" y="13"/>
                </a:lnTo>
                <a:lnTo>
                  <a:pt x="127" y="13"/>
                </a:lnTo>
                <a:lnTo>
                  <a:pt x="128" y="13"/>
                </a:lnTo>
                <a:lnTo>
                  <a:pt x="130" y="13"/>
                </a:lnTo>
                <a:lnTo>
                  <a:pt x="131" y="11"/>
                </a:lnTo>
                <a:lnTo>
                  <a:pt x="132" y="11"/>
                </a:lnTo>
                <a:lnTo>
                  <a:pt x="133" y="11"/>
                </a:lnTo>
                <a:lnTo>
                  <a:pt x="134" y="11"/>
                </a:lnTo>
                <a:lnTo>
                  <a:pt x="135" y="11"/>
                </a:lnTo>
                <a:lnTo>
                  <a:pt x="136" y="11"/>
                </a:lnTo>
                <a:lnTo>
                  <a:pt x="138" y="11"/>
                </a:lnTo>
                <a:lnTo>
                  <a:pt x="139" y="11"/>
                </a:lnTo>
                <a:lnTo>
                  <a:pt x="140" y="13"/>
                </a:lnTo>
                <a:lnTo>
                  <a:pt x="141" y="13"/>
                </a:lnTo>
                <a:lnTo>
                  <a:pt x="142" y="14"/>
                </a:lnTo>
                <a:lnTo>
                  <a:pt x="143" y="14"/>
                </a:lnTo>
                <a:lnTo>
                  <a:pt x="145" y="15"/>
                </a:lnTo>
                <a:lnTo>
                  <a:pt x="146" y="16"/>
                </a:lnTo>
                <a:lnTo>
                  <a:pt x="147" y="16"/>
                </a:lnTo>
                <a:lnTo>
                  <a:pt x="148" y="17"/>
                </a:lnTo>
                <a:lnTo>
                  <a:pt x="149" y="18"/>
                </a:lnTo>
                <a:lnTo>
                  <a:pt x="150" y="19"/>
                </a:lnTo>
                <a:lnTo>
                  <a:pt x="152" y="21"/>
                </a:lnTo>
                <a:lnTo>
                  <a:pt x="153" y="21"/>
                </a:lnTo>
                <a:lnTo>
                  <a:pt x="154" y="22"/>
                </a:lnTo>
                <a:lnTo>
                  <a:pt x="155" y="23"/>
                </a:lnTo>
                <a:lnTo>
                  <a:pt x="156" y="24"/>
                </a:lnTo>
                <a:lnTo>
                  <a:pt x="157" y="24"/>
                </a:lnTo>
                <a:lnTo>
                  <a:pt x="159" y="25"/>
                </a:lnTo>
                <a:lnTo>
                  <a:pt x="160" y="25"/>
                </a:lnTo>
                <a:lnTo>
                  <a:pt x="161" y="26"/>
                </a:lnTo>
                <a:lnTo>
                  <a:pt x="162" y="26"/>
                </a:lnTo>
                <a:lnTo>
                  <a:pt x="163" y="26"/>
                </a:lnTo>
                <a:lnTo>
                  <a:pt x="164" y="26"/>
                </a:lnTo>
                <a:lnTo>
                  <a:pt x="165" y="28"/>
                </a:lnTo>
                <a:lnTo>
                  <a:pt x="167" y="28"/>
                </a:lnTo>
                <a:lnTo>
                  <a:pt x="168" y="28"/>
                </a:lnTo>
                <a:lnTo>
                  <a:pt x="169" y="26"/>
                </a:lnTo>
                <a:lnTo>
                  <a:pt x="170" y="26"/>
                </a:lnTo>
                <a:lnTo>
                  <a:pt x="171" y="26"/>
                </a:lnTo>
                <a:lnTo>
                  <a:pt x="172" y="26"/>
                </a:lnTo>
                <a:lnTo>
                  <a:pt x="174" y="26"/>
                </a:lnTo>
                <a:lnTo>
                  <a:pt x="175" y="26"/>
                </a:lnTo>
                <a:lnTo>
                  <a:pt x="176" y="28"/>
                </a:lnTo>
                <a:lnTo>
                  <a:pt x="177" y="28"/>
                </a:lnTo>
                <a:lnTo>
                  <a:pt x="178" y="28"/>
                </a:lnTo>
                <a:lnTo>
                  <a:pt x="179" y="29"/>
                </a:lnTo>
                <a:lnTo>
                  <a:pt x="181" y="30"/>
                </a:lnTo>
                <a:lnTo>
                  <a:pt x="182" y="31"/>
                </a:lnTo>
                <a:lnTo>
                  <a:pt x="183" y="32"/>
                </a:lnTo>
                <a:lnTo>
                  <a:pt x="184" y="33"/>
                </a:lnTo>
                <a:lnTo>
                  <a:pt x="185" y="36"/>
                </a:lnTo>
                <a:lnTo>
                  <a:pt x="186" y="38"/>
                </a:lnTo>
                <a:lnTo>
                  <a:pt x="187" y="40"/>
                </a:lnTo>
                <a:lnTo>
                  <a:pt x="189" y="43"/>
                </a:lnTo>
                <a:lnTo>
                  <a:pt x="190" y="45"/>
                </a:lnTo>
                <a:lnTo>
                  <a:pt x="191" y="48"/>
                </a:lnTo>
                <a:lnTo>
                  <a:pt x="192" y="52"/>
                </a:lnTo>
                <a:lnTo>
                  <a:pt x="193" y="55"/>
                </a:lnTo>
                <a:lnTo>
                  <a:pt x="194" y="59"/>
                </a:lnTo>
                <a:lnTo>
                  <a:pt x="196" y="61"/>
                </a:lnTo>
                <a:lnTo>
                  <a:pt x="197" y="64"/>
                </a:lnTo>
                <a:lnTo>
                  <a:pt x="198" y="68"/>
                </a:lnTo>
                <a:lnTo>
                  <a:pt x="199" y="72"/>
                </a:lnTo>
                <a:lnTo>
                  <a:pt x="200" y="75"/>
                </a:lnTo>
                <a:lnTo>
                  <a:pt x="201" y="79"/>
                </a:lnTo>
                <a:lnTo>
                  <a:pt x="203" y="82"/>
                </a:lnTo>
                <a:lnTo>
                  <a:pt x="204" y="86"/>
                </a:lnTo>
                <a:lnTo>
                  <a:pt x="205" y="89"/>
                </a:lnTo>
                <a:lnTo>
                  <a:pt x="206" y="91"/>
                </a:lnTo>
                <a:lnTo>
                  <a:pt x="207" y="95"/>
                </a:lnTo>
                <a:lnTo>
                  <a:pt x="208" y="97"/>
                </a:lnTo>
                <a:lnTo>
                  <a:pt x="209" y="101"/>
                </a:lnTo>
                <a:lnTo>
                  <a:pt x="211" y="103"/>
                </a:lnTo>
                <a:lnTo>
                  <a:pt x="212" y="106"/>
                </a:lnTo>
                <a:lnTo>
                  <a:pt x="213" y="109"/>
                </a:lnTo>
                <a:lnTo>
                  <a:pt x="214" y="111"/>
                </a:lnTo>
                <a:lnTo>
                  <a:pt x="215" y="112"/>
                </a:lnTo>
                <a:lnTo>
                  <a:pt x="216" y="114"/>
                </a:lnTo>
                <a:lnTo>
                  <a:pt x="218" y="117"/>
                </a:lnTo>
                <a:lnTo>
                  <a:pt x="219" y="119"/>
                </a:lnTo>
                <a:lnTo>
                  <a:pt x="220" y="120"/>
                </a:lnTo>
                <a:lnTo>
                  <a:pt x="221" y="121"/>
                </a:lnTo>
                <a:lnTo>
                  <a:pt x="222" y="124"/>
                </a:lnTo>
                <a:lnTo>
                  <a:pt x="223" y="125"/>
                </a:lnTo>
                <a:lnTo>
                  <a:pt x="225" y="126"/>
                </a:lnTo>
                <a:lnTo>
                  <a:pt x="226" y="127"/>
                </a:lnTo>
                <a:lnTo>
                  <a:pt x="227" y="128"/>
                </a:lnTo>
                <a:lnTo>
                  <a:pt x="228" y="130"/>
                </a:lnTo>
                <a:lnTo>
                  <a:pt x="229" y="131"/>
                </a:lnTo>
                <a:lnTo>
                  <a:pt x="230" y="131"/>
                </a:lnTo>
                <a:lnTo>
                  <a:pt x="232" y="132"/>
                </a:lnTo>
                <a:lnTo>
                  <a:pt x="233" y="132"/>
                </a:lnTo>
                <a:lnTo>
                  <a:pt x="234" y="133"/>
                </a:lnTo>
                <a:lnTo>
                  <a:pt x="235" y="133"/>
                </a:lnTo>
                <a:lnTo>
                  <a:pt x="236" y="133"/>
                </a:lnTo>
                <a:lnTo>
                  <a:pt x="237" y="134"/>
                </a:lnTo>
                <a:lnTo>
                  <a:pt x="238" y="134"/>
                </a:lnTo>
                <a:lnTo>
                  <a:pt x="240" y="134"/>
                </a:lnTo>
                <a:lnTo>
                  <a:pt x="241" y="134"/>
                </a:lnTo>
                <a:lnTo>
                  <a:pt x="242" y="134"/>
                </a:lnTo>
                <a:lnTo>
                  <a:pt x="243" y="134"/>
                </a:lnTo>
                <a:lnTo>
                  <a:pt x="244" y="134"/>
                </a:lnTo>
                <a:lnTo>
                  <a:pt x="245" y="133"/>
                </a:lnTo>
                <a:lnTo>
                  <a:pt x="247" y="133"/>
                </a:lnTo>
                <a:lnTo>
                  <a:pt x="248" y="133"/>
                </a:lnTo>
                <a:lnTo>
                  <a:pt x="249" y="133"/>
                </a:lnTo>
                <a:lnTo>
                  <a:pt x="250" y="132"/>
                </a:lnTo>
                <a:lnTo>
                  <a:pt x="251" y="132"/>
                </a:lnTo>
                <a:lnTo>
                  <a:pt x="252" y="132"/>
                </a:lnTo>
                <a:lnTo>
                  <a:pt x="254" y="131"/>
                </a:lnTo>
                <a:lnTo>
                  <a:pt x="255" y="131"/>
                </a:lnTo>
                <a:lnTo>
                  <a:pt x="256" y="131"/>
                </a:lnTo>
                <a:lnTo>
                  <a:pt x="257" y="130"/>
                </a:lnTo>
                <a:lnTo>
                  <a:pt x="258" y="130"/>
                </a:lnTo>
                <a:lnTo>
                  <a:pt x="259" y="128"/>
                </a:lnTo>
                <a:lnTo>
                  <a:pt x="260" y="128"/>
                </a:lnTo>
                <a:lnTo>
                  <a:pt x="262" y="127"/>
                </a:lnTo>
                <a:lnTo>
                  <a:pt x="263" y="127"/>
                </a:lnTo>
                <a:lnTo>
                  <a:pt x="264" y="126"/>
                </a:lnTo>
                <a:lnTo>
                  <a:pt x="265" y="125"/>
                </a:lnTo>
                <a:lnTo>
                  <a:pt x="266" y="125"/>
                </a:lnTo>
                <a:lnTo>
                  <a:pt x="267" y="124"/>
                </a:lnTo>
                <a:lnTo>
                  <a:pt x="269" y="123"/>
                </a:lnTo>
                <a:lnTo>
                  <a:pt x="270" y="121"/>
                </a:lnTo>
                <a:lnTo>
                  <a:pt x="271" y="121"/>
                </a:lnTo>
                <a:lnTo>
                  <a:pt x="272" y="120"/>
                </a:lnTo>
                <a:lnTo>
                  <a:pt x="273" y="119"/>
                </a:lnTo>
                <a:lnTo>
                  <a:pt x="274" y="119"/>
                </a:lnTo>
                <a:lnTo>
                  <a:pt x="276" y="118"/>
                </a:lnTo>
                <a:lnTo>
                  <a:pt x="277" y="117"/>
                </a:lnTo>
                <a:lnTo>
                  <a:pt x="278" y="117"/>
                </a:lnTo>
                <a:lnTo>
                  <a:pt x="279" y="116"/>
                </a:lnTo>
                <a:lnTo>
                  <a:pt x="280" y="116"/>
                </a:lnTo>
                <a:lnTo>
                  <a:pt x="281" y="114"/>
                </a:lnTo>
                <a:lnTo>
                  <a:pt x="282" y="113"/>
                </a:lnTo>
                <a:lnTo>
                  <a:pt x="284" y="113"/>
                </a:lnTo>
                <a:lnTo>
                  <a:pt x="285" y="112"/>
                </a:lnTo>
                <a:lnTo>
                  <a:pt x="286" y="112"/>
                </a:lnTo>
                <a:lnTo>
                  <a:pt x="287" y="111"/>
                </a:lnTo>
                <a:lnTo>
                  <a:pt x="288" y="110"/>
                </a:lnTo>
                <a:lnTo>
                  <a:pt x="289" y="110"/>
                </a:lnTo>
                <a:lnTo>
                  <a:pt x="291" y="109"/>
                </a:lnTo>
                <a:lnTo>
                  <a:pt x="292" y="108"/>
                </a:lnTo>
                <a:lnTo>
                  <a:pt x="293" y="108"/>
                </a:lnTo>
                <a:lnTo>
                  <a:pt x="294" y="106"/>
                </a:lnTo>
                <a:lnTo>
                  <a:pt x="295" y="105"/>
                </a:lnTo>
                <a:lnTo>
                  <a:pt x="296" y="104"/>
                </a:lnTo>
                <a:lnTo>
                  <a:pt x="298" y="103"/>
                </a:lnTo>
                <a:lnTo>
                  <a:pt x="299" y="102"/>
                </a:lnTo>
                <a:lnTo>
                  <a:pt x="300" y="102"/>
                </a:lnTo>
                <a:lnTo>
                  <a:pt x="301" y="101"/>
                </a:lnTo>
                <a:lnTo>
                  <a:pt x="302" y="99"/>
                </a:lnTo>
                <a:lnTo>
                  <a:pt x="303" y="98"/>
                </a:lnTo>
                <a:lnTo>
                  <a:pt x="305" y="97"/>
                </a:lnTo>
                <a:lnTo>
                  <a:pt x="306" y="96"/>
                </a:lnTo>
                <a:lnTo>
                  <a:pt x="307" y="95"/>
                </a:lnTo>
                <a:lnTo>
                  <a:pt x="308" y="94"/>
                </a:lnTo>
                <a:lnTo>
                  <a:pt x="309" y="94"/>
                </a:lnTo>
                <a:lnTo>
                  <a:pt x="310" y="92"/>
                </a:lnTo>
                <a:lnTo>
                  <a:pt x="311" y="91"/>
                </a:lnTo>
                <a:lnTo>
                  <a:pt x="313" y="90"/>
                </a:lnTo>
                <a:lnTo>
                  <a:pt x="314" y="90"/>
                </a:lnTo>
                <a:lnTo>
                  <a:pt x="315" y="89"/>
                </a:lnTo>
                <a:lnTo>
                  <a:pt x="316" y="88"/>
                </a:lnTo>
                <a:lnTo>
                  <a:pt x="317" y="88"/>
                </a:lnTo>
                <a:lnTo>
                  <a:pt x="318" y="87"/>
                </a:lnTo>
                <a:lnTo>
                  <a:pt x="320" y="86"/>
                </a:lnTo>
                <a:lnTo>
                  <a:pt x="321" y="86"/>
                </a:lnTo>
                <a:lnTo>
                  <a:pt x="322" y="84"/>
                </a:lnTo>
                <a:lnTo>
                  <a:pt x="323" y="84"/>
                </a:lnTo>
                <a:lnTo>
                  <a:pt x="324" y="83"/>
                </a:lnTo>
                <a:lnTo>
                  <a:pt x="325" y="83"/>
                </a:lnTo>
                <a:lnTo>
                  <a:pt x="327" y="82"/>
                </a:lnTo>
                <a:lnTo>
                  <a:pt x="328" y="82"/>
                </a:lnTo>
                <a:lnTo>
                  <a:pt x="329" y="81"/>
                </a:lnTo>
                <a:lnTo>
                  <a:pt x="330" y="81"/>
                </a:lnTo>
                <a:lnTo>
                  <a:pt x="331" y="80"/>
                </a:lnTo>
                <a:lnTo>
                  <a:pt x="332" y="80"/>
                </a:lnTo>
                <a:lnTo>
                  <a:pt x="333" y="80"/>
                </a:lnTo>
                <a:lnTo>
                  <a:pt x="335" y="80"/>
                </a:lnTo>
                <a:lnTo>
                  <a:pt x="336" y="80"/>
                </a:lnTo>
                <a:lnTo>
                  <a:pt x="337" y="80"/>
                </a:lnTo>
                <a:lnTo>
                  <a:pt x="338" y="80"/>
                </a:lnTo>
                <a:lnTo>
                  <a:pt x="339" y="80"/>
                </a:lnTo>
                <a:lnTo>
                  <a:pt x="340" y="80"/>
                </a:lnTo>
                <a:lnTo>
                  <a:pt x="342" y="81"/>
                </a:lnTo>
                <a:lnTo>
                  <a:pt x="343" y="81"/>
                </a:lnTo>
                <a:lnTo>
                  <a:pt x="344" y="82"/>
                </a:lnTo>
                <a:lnTo>
                  <a:pt x="345" y="82"/>
                </a:lnTo>
                <a:lnTo>
                  <a:pt x="346" y="82"/>
                </a:lnTo>
                <a:lnTo>
                  <a:pt x="347" y="83"/>
                </a:lnTo>
                <a:lnTo>
                  <a:pt x="349" y="84"/>
                </a:lnTo>
                <a:lnTo>
                  <a:pt x="350" y="84"/>
                </a:lnTo>
                <a:lnTo>
                  <a:pt x="351" y="86"/>
                </a:lnTo>
                <a:lnTo>
                  <a:pt x="352" y="86"/>
                </a:lnTo>
                <a:lnTo>
                  <a:pt x="353" y="87"/>
                </a:lnTo>
                <a:lnTo>
                  <a:pt x="354" y="87"/>
                </a:lnTo>
                <a:lnTo>
                  <a:pt x="356" y="87"/>
                </a:lnTo>
                <a:lnTo>
                  <a:pt x="357" y="88"/>
                </a:lnTo>
                <a:lnTo>
                  <a:pt x="358" y="88"/>
                </a:lnTo>
                <a:lnTo>
                  <a:pt x="359" y="88"/>
                </a:lnTo>
                <a:lnTo>
                  <a:pt x="360" y="88"/>
                </a:lnTo>
                <a:lnTo>
                  <a:pt x="361" y="88"/>
                </a:lnTo>
                <a:lnTo>
                  <a:pt x="362" y="88"/>
                </a:lnTo>
                <a:lnTo>
                  <a:pt x="364" y="88"/>
                </a:lnTo>
                <a:lnTo>
                  <a:pt x="365" y="88"/>
                </a:lnTo>
                <a:lnTo>
                  <a:pt x="366" y="88"/>
                </a:lnTo>
                <a:lnTo>
                  <a:pt x="367" y="87"/>
                </a:lnTo>
                <a:lnTo>
                  <a:pt x="368" y="87"/>
                </a:lnTo>
                <a:lnTo>
                  <a:pt x="369" y="87"/>
                </a:lnTo>
                <a:lnTo>
                  <a:pt x="371" y="87"/>
                </a:lnTo>
                <a:lnTo>
                  <a:pt x="372" y="87"/>
                </a:lnTo>
                <a:lnTo>
                  <a:pt x="373" y="86"/>
                </a:lnTo>
                <a:lnTo>
                  <a:pt x="374" y="86"/>
                </a:lnTo>
                <a:lnTo>
                  <a:pt x="375" y="86"/>
                </a:lnTo>
                <a:lnTo>
                  <a:pt x="376" y="84"/>
                </a:lnTo>
                <a:lnTo>
                  <a:pt x="378" y="84"/>
                </a:lnTo>
                <a:lnTo>
                  <a:pt x="379" y="83"/>
                </a:lnTo>
                <a:lnTo>
                  <a:pt x="380" y="83"/>
                </a:lnTo>
                <a:lnTo>
                  <a:pt x="381" y="83"/>
                </a:lnTo>
                <a:lnTo>
                  <a:pt x="382" y="82"/>
                </a:lnTo>
                <a:lnTo>
                  <a:pt x="383" y="82"/>
                </a:lnTo>
                <a:lnTo>
                  <a:pt x="384" y="81"/>
                </a:lnTo>
                <a:lnTo>
                  <a:pt x="386" y="81"/>
                </a:lnTo>
                <a:lnTo>
                  <a:pt x="387" y="80"/>
                </a:lnTo>
                <a:lnTo>
                  <a:pt x="388" y="80"/>
                </a:lnTo>
                <a:lnTo>
                  <a:pt x="389" y="79"/>
                </a:lnTo>
                <a:lnTo>
                  <a:pt x="390" y="79"/>
                </a:lnTo>
                <a:lnTo>
                  <a:pt x="391" y="79"/>
                </a:lnTo>
                <a:lnTo>
                  <a:pt x="393" y="77"/>
                </a:lnTo>
                <a:lnTo>
                  <a:pt x="394" y="77"/>
                </a:lnTo>
                <a:lnTo>
                  <a:pt x="395" y="76"/>
                </a:lnTo>
                <a:lnTo>
                  <a:pt x="396" y="76"/>
                </a:lnTo>
                <a:lnTo>
                  <a:pt x="397" y="76"/>
                </a:lnTo>
                <a:lnTo>
                  <a:pt x="398" y="76"/>
                </a:lnTo>
                <a:lnTo>
                  <a:pt x="400" y="76"/>
                </a:lnTo>
                <a:lnTo>
                  <a:pt x="401" y="76"/>
                </a:lnTo>
                <a:lnTo>
                  <a:pt x="402" y="76"/>
                </a:lnTo>
                <a:lnTo>
                  <a:pt x="403" y="76"/>
                </a:lnTo>
                <a:lnTo>
                  <a:pt x="404" y="77"/>
                </a:lnTo>
                <a:lnTo>
                  <a:pt x="405" y="77"/>
                </a:lnTo>
                <a:lnTo>
                  <a:pt x="406" y="79"/>
                </a:lnTo>
                <a:lnTo>
                  <a:pt x="408" y="79"/>
                </a:lnTo>
                <a:lnTo>
                  <a:pt x="409" y="80"/>
                </a:lnTo>
                <a:lnTo>
                  <a:pt x="410" y="80"/>
                </a:lnTo>
                <a:lnTo>
                  <a:pt x="411" y="81"/>
                </a:lnTo>
                <a:lnTo>
                  <a:pt x="412" y="81"/>
                </a:lnTo>
                <a:lnTo>
                  <a:pt x="413" y="82"/>
                </a:lnTo>
                <a:lnTo>
                  <a:pt x="415" y="83"/>
                </a:lnTo>
                <a:lnTo>
                  <a:pt x="416" y="83"/>
                </a:lnTo>
                <a:lnTo>
                  <a:pt x="417" y="84"/>
                </a:lnTo>
                <a:lnTo>
                  <a:pt x="418" y="84"/>
                </a:lnTo>
                <a:lnTo>
                  <a:pt x="419" y="84"/>
                </a:lnTo>
                <a:lnTo>
                  <a:pt x="420" y="86"/>
                </a:lnTo>
                <a:lnTo>
                  <a:pt x="422" y="86"/>
                </a:lnTo>
                <a:lnTo>
                  <a:pt x="423" y="86"/>
                </a:lnTo>
                <a:lnTo>
                  <a:pt x="424" y="86"/>
                </a:lnTo>
                <a:lnTo>
                  <a:pt x="425" y="86"/>
                </a:lnTo>
                <a:lnTo>
                  <a:pt x="426" y="86"/>
                </a:lnTo>
                <a:lnTo>
                  <a:pt x="427" y="87"/>
                </a:lnTo>
                <a:lnTo>
                  <a:pt x="429" y="87"/>
                </a:lnTo>
                <a:lnTo>
                  <a:pt x="430" y="87"/>
                </a:lnTo>
                <a:lnTo>
                  <a:pt x="431" y="87"/>
                </a:lnTo>
                <a:lnTo>
                  <a:pt x="432" y="87"/>
                </a:lnTo>
                <a:lnTo>
                  <a:pt x="433" y="88"/>
                </a:lnTo>
                <a:lnTo>
                  <a:pt x="434" y="88"/>
                </a:lnTo>
                <a:lnTo>
                  <a:pt x="435" y="88"/>
                </a:lnTo>
                <a:lnTo>
                  <a:pt x="437" y="89"/>
                </a:lnTo>
                <a:lnTo>
                  <a:pt x="438" y="89"/>
                </a:lnTo>
                <a:lnTo>
                  <a:pt x="439" y="90"/>
                </a:lnTo>
                <a:lnTo>
                  <a:pt x="440" y="90"/>
                </a:lnTo>
                <a:lnTo>
                  <a:pt x="441" y="91"/>
                </a:lnTo>
                <a:lnTo>
                  <a:pt x="442" y="91"/>
                </a:lnTo>
                <a:lnTo>
                  <a:pt x="444" y="92"/>
                </a:lnTo>
                <a:lnTo>
                  <a:pt x="445" y="92"/>
                </a:lnTo>
                <a:lnTo>
                  <a:pt x="446" y="92"/>
                </a:lnTo>
                <a:lnTo>
                  <a:pt x="447" y="94"/>
                </a:lnTo>
                <a:lnTo>
                  <a:pt x="448" y="94"/>
                </a:lnTo>
                <a:lnTo>
                  <a:pt x="449" y="94"/>
                </a:lnTo>
                <a:lnTo>
                  <a:pt x="451" y="95"/>
                </a:lnTo>
                <a:lnTo>
                  <a:pt x="452" y="95"/>
                </a:lnTo>
                <a:lnTo>
                  <a:pt x="453" y="95"/>
                </a:lnTo>
                <a:lnTo>
                  <a:pt x="454" y="95"/>
                </a:lnTo>
                <a:lnTo>
                  <a:pt x="455" y="96"/>
                </a:lnTo>
                <a:lnTo>
                  <a:pt x="456" y="96"/>
                </a:lnTo>
                <a:lnTo>
                  <a:pt x="457" y="96"/>
                </a:lnTo>
                <a:lnTo>
                  <a:pt x="459" y="97"/>
                </a:lnTo>
                <a:lnTo>
                  <a:pt x="460" y="97"/>
                </a:lnTo>
                <a:lnTo>
                  <a:pt x="461" y="97"/>
                </a:lnTo>
                <a:lnTo>
                  <a:pt x="462" y="98"/>
                </a:lnTo>
                <a:lnTo>
                  <a:pt x="463" y="98"/>
                </a:lnTo>
                <a:lnTo>
                  <a:pt x="464" y="98"/>
                </a:lnTo>
                <a:lnTo>
                  <a:pt x="466" y="98"/>
                </a:lnTo>
                <a:lnTo>
                  <a:pt x="467" y="99"/>
                </a:lnTo>
                <a:lnTo>
                  <a:pt x="468" y="99"/>
                </a:lnTo>
                <a:lnTo>
                  <a:pt x="469" y="99"/>
                </a:lnTo>
                <a:lnTo>
                  <a:pt x="470" y="99"/>
                </a:lnTo>
                <a:lnTo>
                  <a:pt x="471" y="99"/>
                </a:lnTo>
                <a:lnTo>
                  <a:pt x="473" y="98"/>
                </a:lnTo>
                <a:lnTo>
                  <a:pt x="474" y="98"/>
                </a:lnTo>
                <a:lnTo>
                  <a:pt x="475" y="98"/>
                </a:lnTo>
                <a:lnTo>
                  <a:pt x="476" y="97"/>
                </a:lnTo>
                <a:lnTo>
                  <a:pt x="477" y="97"/>
                </a:lnTo>
                <a:lnTo>
                  <a:pt x="478" y="96"/>
                </a:lnTo>
                <a:lnTo>
                  <a:pt x="479" y="95"/>
                </a:lnTo>
                <a:lnTo>
                  <a:pt x="481" y="95"/>
                </a:lnTo>
                <a:lnTo>
                  <a:pt x="482" y="94"/>
                </a:lnTo>
                <a:lnTo>
                  <a:pt x="483" y="94"/>
                </a:lnTo>
                <a:lnTo>
                  <a:pt x="484" y="92"/>
                </a:lnTo>
                <a:lnTo>
                  <a:pt x="485" y="91"/>
                </a:lnTo>
                <a:lnTo>
                  <a:pt x="486" y="91"/>
                </a:lnTo>
                <a:lnTo>
                  <a:pt x="488" y="90"/>
                </a:lnTo>
                <a:lnTo>
                  <a:pt x="489" y="90"/>
                </a:lnTo>
                <a:lnTo>
                  <a:pt x="490" y="89"/>
                </a:lnTo>
                <a:lnTo>
                  <a:pt x="491" y="89"/>
                </a:lnTo>
                <a:lnTo>
                  <a:pt x="492" y="89"/>
                </a:lnTo>
                <a:lnTo>
                  <a:pt x="493" y="88"/>
                </a:lnTo>
                <a:lnTo>
                  <a:pt x="495" y="88"/>
                </a:lnTo>
                <a:lnTo>
                  <a:pt x="496" y="88"/>
                </a:lnTo>
                <a:lnTo>
                  <a:pt x="497" y="88"/>
                </a:lnTo>
                <a:lnTo>
                  <a:pt x="498" y="87"/>
                </a:lnTo>
                <a:lnTo>
                  <a:pt x="499" y="87"/>
                </a:lnTo>
                <a:lnTo>
                  <a:pt x="500" y="87"/>
                </a:lnTo>
                <a:lnTo>
                  <a:pt x="502" y="87"/>
                </a:lnTo>
                <a:lnTo>
                  <a:pt x="503" y="86"/>
                </a:lnTo>
                <a:lnTo>
                  <a:pt x="504" y="86"/>
                </a:lnTo>
                <a:lnTo>
                  <a:pt x="505" y="86"/>
                </a:lnTo>
                <a:lnTo>
                  <a:pt x="506" y="84"/>
                </a:lnTo>
                <a:lnTo>
                  <a:pt x="507" y="84"/>
                </a:lnTo>
                <a:lnTo>
                  <a:pt x="508" y="84"/>
                </a:lnTo>
                <a:lnTo>
                  <a:pt x="510" y="84"/>
                </a:lnTo>
                <a:lnTo>
                  <a:pt x="511" y="83"/>
                </a:lnTo>
                <a:lnTo>
                  <a:pt x="512" y="83"/>
                </a:lnTo>
                <a:lnTo>
                  <a:pt x="513" y="83"/>
                </a:lnTo>
                <a:lnTo>
                  <a:pt x="514" y="83"/>
                </a:lnTo>
                <a:lnTo>
                  <a:pt x="515" y="83"/>
                </a:lnTo>
                <a:lnTo>
                  <a:pt x="517" y="82"/>
                </a:lnTo>
                <a:lnTo>
                  <a:pt x="518" y="82"/>
                </a:lnTo>
                <a:lnTo>
                  <a:pt x="519" y="82"/>
                </a:lnTo>
                <a:lnTo>
                  <a:pt x="520" y="82"/>
                </a:lnTo>
                <a:lnTo>
                  <a:pt x="521" y="82"/>
                </a:lnTo>
                <a:lnTo>
                  <a:pt x="522" y="82"/>
                </a:lnTo>
                <a:lnTo>
                  <a:pt x="524" y="81"/>
                </a:lnTo>
                <a:lnTo>
                  <a:pt x="525" y="81"/>
                </a:lnTo>
                <a:lnTo>
                  <a:pt x="526" y="81"/>
                </a:lnTo>
                <a:lnTo>
                  <a:pt x="527" y="81"/>
                </a:lnTo>
                <a:lnTo>
                  <a:pt x="528" y="80"/>
                </a:lnTo>
                <a:lnTo>
                  <a:pt x="529" y="80"/>
                </a:lnTo>
                <a:lnTo>
                  <a:pt x="530" y="80"/>
                </a:lnTo>
                <a:lnTo>
                  <a:pt x="532" y="79"/>
                </a:lnTo>
                <a:lnTo>
                  <a:pt x="533" y="79"/>
                </a:lnTo>
                <a:lnTo>
                  <a:pt x="534" y="79"/>
                </a:lnTo>
                <a:lnTo>
                  <a:pt x="535" y="77"/>
                </a:lnTo>
                <a:lnTo>
                  <a:pt x="536" y="77"/>
                </a:lnTo>
                <a:lnTo>
                  <a:pt x="537" y="76"/>
                </a:lnTo>
                <a:lnTo>
                  <a:pt x="539" y="76"/>
                </a:lnTo>
                <a:lnTo>
                  <a:pt x="540" y="76"/>
                </a:lnTo>
                <a:lnTo>
                  <a:pt x="541" y="75"/>
                </a:lnTo>
                <a:lnTo>
                  <a:pt x="542" y="75"/>
                </a:lnTo>
                <a:lnTo>
                  <a:pt x="543" y="75"/>
                </a:lnTo>
                <a:lnTo>
                  <a:pt x="544" y="74"/>
                </a:lnTo>
                <a:lnTo>
                  <a:pt x="546" y="74"/>
                </a:lnTo>
                <a:lnTo>
                  <a:pt x="547" y="74"/>
                </a:lnTo>
                <a:lnTo>
                  <a:pt x="548" y="73"/>
                </a:lnTo>
                <a:lnTo>
                  <a:pt x="549" y="73"/>
                </a:lnTo>
                <a:lnTo>
                  <a:pt x="550" y="73"/>
                </a:lnTo>
                <a:lnTo>
                  <a:pt x="551" y="72"/>
                </a:lnTo>
                <a:lnTo>
                  <a:pt x="553" y="72"/>
                </a:lnTo>
                <a:lnTo>
                  <a:pt x="554" y="70"/>
                </a:lnTo>
                <a:lnTo>
                  <a:pt x="555" y="70"/>
                </a:lnTo>
                <a:lnTo>
                  <a:pt x="556" y="69"/>
                </a:lnTo>
                <a:lnTo>
                  <a:pt x="557" y="68"/>
                </a:lnTo>
                <a:lnTo>
                  <a:pt x="558" y="67"/>
                </a:lnTo>
                <a:lnTo>
                  <a:pt x="559" y="67"/>
                </a:lnTo>
                <a:lnTo>
                  <a:pt x="561" y="66"/>
                </a:lnTo>
                <a:lnTo>
                  <a:pt x="562" y="65"/>
                </a:lnTo>
                <a:lnTo>
                  <a:pt x="563" y="64"/>
                </a:lnTo>
                <a:lnTo>
                  <a:pt x="564" y="64"/>
                </a:lnTo>
                <a:lnTo>
                  <a:pt x="565" y="64"/>
                </a:lnTo>
                <a:lnTo>
                  <a:pt x="566" y="62"/>
                </a:lnTo>
                <a:lnTo>
                  <a:pt x="568" y="61"/>
                </a:lnTo>
                <a:lnTo>
                  <a:pt x="569" y="60"/>
                </a:lnTo>
                <a:lnTo>
                  <a:pt x="570" y="59"/>
                </a:lnTo>
                <a:lnTo>
                  <a:pt x="571" y="58"/>
                </a:lnTo>
                <a:lnTo>
                  <a:pt x="572" y="57"/>
                </a:lnTo>
                <a:lnTo>
                  <a:pt x="573" y="57"/>
                </a:lnTo>
                <a:lnTo>
                  <a:pt x="575" y="55"/>
                </a:lnTo>
                <a:lnTo>
                  <a:pt x="576" y="54"/>
                </a:lnTo>
                <a:lnTo>
                  <a:pt x="577" y="53"/>
                </a:lnTo>
                <a:lnTo>
                  <a:pt x="578" y="52"/>
                </a:lnTo>
                <a:lnTo>
                  <a:pt x="579" y="52"/>
                </a:lnTo>
                <a:lnTo>
                  <a:pt x="580" y="51"/>
                </a:lnTo>
                <a:lnTo>
                  <a:pt x="581" y="50"/>
                </a:lnTo>
                <a:lnTo>
                  <a:pt x="583" y="50"/>
                </a:lnTo>
                <a:lnTo>
                  <a:pt x="584" y="48"/>
                </a:lnTo>
                <a:lnTo>
                  <a:pt x="585" y="48"/>
                </a:lnTo>
                <a:lnTo>
                  <a:pt x="586" y="47"/>
                </a:lnTo>
                <a:lnTo>
                  <a:pt x="587" y="47"/>
                </a:lnTo>
                <a:lnTo>
                  <a:pt x="588" y="47"/>
                </a:lnTo>
                <a:lnTo>
                  <a:pt x="590" y="47"/>
                </a:lnTo>
                <a:lnTo>
                  <a:pt x="591" y="47"/>
                </a:lnTo>
                <a:lnTo>
                  <a:pt x="592" y="47"/>
                </a:lnTo>
                <a:lnTo>
                  <a:pt x="593" y="47"/>
                </a:lnTo>
                <a:lnTo>
                  <a:pt x="594" y="47"/>
                </a:lnTo>
                <a:lnTo>
                  <a:pt x="595" y="47"/>
                </a:lnTo>
                <a:lnTo>
                  <a:pt x="597" y="47"/>
                </a:lnTo>
                <a:lnTo>
                  <a:pt x="598" y="47"/>
                </a:lnTo>
                <a:lnTo>
                  <a:pt x="599" y="47"/>
                </a:lnTo>
                <a:lnTo>
                  <a:pt x="600" y="47"/>
                </a:lnTo>
                <a:lnTo>
                  <a:pt x="601" y="46"/>
                </a:lnTo>
                <a:lnTo>
                  <a:pt x="602" y="46"/>
                </a:lnTo>
                <a:lnTo>
                  <a:pt x="603" y="46"/>
                </a:lnTo>
                <a:lnTo>
                  <a:pt x="605" y="46"/>
                </a:lnTo>
                <a:lnTo>
                  <a:pt x="606" y="45"/>
                </a:lnTo>
                <a:lnTo>
                  <a:pt x="607" y="45"/>
                </a:lnTo>
                <a:lnTo>
                  <a:pt x="608" y="44"/>
                </a:lnTo>
                <a:lnTo>
                  <a:pt x="609" y="44"/>
                </a:lnTo>
                <a:lnTo>
                  <a:pt x="610" y="43"/>
                </a:lnTo>
                <a:lnTo>
                  <a:pt x="612" y="43"/>
                </a:lnTo>
                <a:lnTo>
                  <a:pt x="613" y="41"/>
                </a:lnTo>
                <a:lnTo>
                  <a:pt x="614" y="41"/>
                </a:lnTo>
                <a:lnTo>
                  <a:pt x="615" y="40"/>
                </a:lnTo>
                <a:lnTo>
                  <a:pt x="616" y="39"/>
                </a:lnTo>
                <a:lnTo>
                  <a:pt x="617" y="38"/>
                </a:lnTo>
                <a:lnTo>
                  <a:pt x="619" y="38"/>
                </a:lnTo>
                <a:lnTo>
                  <a:pt x="620" y="37"/>
                </a:lnTo>
                <a:lnTo>
                  <a:pt x="621" y="36"/>
                </a:lnTo>
                <a:lnTo>
                  <a:pt x="622" y="36"/>
                </a:lnTo>
                <a:lnTo>
                  <a:pt x="623" y="35"/>
                </a:lnTo>
                <a:lnTo>
                  <a:pt x="624" y="33"/>
                </a:lnTo>
                <a:lnTo>
                  <a:pt x="626" y="33"/>
                </a:lnTo>
                <a:lnTo>
                  <a:pt x="627" y="32"/>
                </a:lnTo>
                <a:lnTo>
                  <a:pt x="628" y="32"/>
                </a:lnTo>
                <a:lnTo>
                  <a:pt x="629" y="31"/>
                </a:lnTo>
                <a:lnTo>
                  <a:pt x="630" y="31"/>
                </a:lnTo>
                <a:lnTo>
                  <a:pt x="631" y="31"/>
                </a:lnTo>
                <a:lnTo>
                  <a:pt x="632" y="31"/>
                </a:lnTo>
                <a:lnTo>
                  <a:pt x="634" y="30"/>
                </a:lnTo>
                <a:lnTo>
                  <a:pt x="635" y="30"/>
                </a:lnTo>
                <a:lnTo>
                  <a:pt x="636" y="29"/>
                </a:lnTo>
                <a:lnTo>
                  <a:pt x="637" y="29"/>
                </a:lnTo>
                <a:lnTo>
                  <a:pt x="638" y="29"/>
                </a:lnTo>
              </a:path>
            </a:pathLst>
          </a:custGeom>
          <a:noFill/>
          <a:ln w="25400">
            <a:solidFill>
              <a:srgbClr val="008000"/>
            </a:solidFill>
            <a:prstDash val="solid"/>
            <a:round/>
            <a:headEnd/>
            <a:tailEnd/>
          </a:ln>
        </p:spPr>
        <p:txBody>
          <a:bodyPr/>
          <a:lstStyle/>
          <a:p>
            <a:endParaRPr lang="zh-CN" altLang="en-US"/>
          </a:p>
        </p:txBody>
      </p:sp>
      <p:sp>
        <p:nvSpPr>
          <p:cNvPr id="1302343" name="Rectangle 839"/>
          <p:cNvSpPr>
            <a:spLocks noChangeArrowheads="1"/>
          </p:cNvSpPr>
          <p:nvPr/>
        </p:nvSpPr>
        <p:spPr bwMode="auto">
          <a:xfrm>
            <a:off x="5334000" y="4146550"/>
            <a:ext cx="185738" cy="182563"/>
          </a:xfrm>
          <a:prstGeom prst="rect">
            <a:avLst/>
          </a:prstGeom>
          <a:noFill/>
          <a:ln w="25400">
            <a:noFill/>
            <a:miter lim="800000"/>
            <a:headEnd/>
            <a:tailEnd/>
          </a:ln>
        </p:spPr>
        <p:txBody>
          <a:bodyPr wrap="none" lIns="0" tIns="0" rIns="0" bIns="0">
            <a:spAutoFit/>
          </a:bodyPr>
          <a:lstStyle/>
          <a:p>
            <a:r>
              <a:rPr kumimoji="1" lang="en-US" altLang="zh-CN" sz="1200"/>
              <a:t>P2</a:t>
            </a:r>
            <a:endParaRPr kumimoji="1" lang="en-US" altLang="zh-CN" sz="1200">
              <a:latin typeface="Times New Roman" pitchFamily="18" charset="0"/>
            </a:endParaRPr>
          </a:p>
        </p:txBody>
      </p:sp>
      <p:sp>
        <p:nvSpPr>
          <p:cNvPr id="1302344" name="Rectangle 840"/>
          <p:cNvSpPr>
            <a:spLocks noChangeArrowheads="1"/>
          </p:cNvSpPr>
          <p:nvPr/>
        </p:nvSpPr>
        <p:spPr bwMode="auto">
          <a:xfrm>
            <a:off x="5924550" y="4119563"/>
            <a:ext cx="134938" cy="30162"/>
          </a:xfrm>
          <a:prstGeom prst="rect">
            <a:avLst/>
          </a:prstGeom>
          <a:noFill/>
          <a:ln w="25400">
            <a:noFill/>
            <a:miter lim="800000"/>
            <a:headEnd/>
            <a:tailEnd/>
          </a:ln>
        </p:spPr>
        <p:txBody>
          <a:bodyPr wrap="none" lIns="0" tIns="0" rIns="0" bIns="0">
            <a:spAutoFit/>
          </a:bodyPr>
          <a:lstStyle/>
          <a:p>
            <a:r>
              <a:rPr kumimoji="1" lang="en-US" altLang="zh-CN" sz="200">
                <a:latin typeface="Small Fonts" charset="0"/>
              </a:rPr>
              <a:t>Electrode: P2</a:t>
            </a:r>
            <a:endParaRPr kumimoji="1" lang="en-US" altLang="zh-CN" sz="2400">
              <a:latin typeface="Times New Roman" pitchFamily="18" charset="0"/>
            </a:endParaRPr>
          </a:p>
        </p:txBody>
      </p:sp>
      <p:sp>
        <p:nvSpPr>
          <p:cNvPr id="1302345" name="Line 841"/>
          <p:cNvSpPr>
            <a:spLocks noChangeShapeType="1"/>
          </p:cNvSpPr>
          <p:nvPr/>
        </p:nvSpPr>
        <p:spPr bwMode="auto">
          <a:xfrm>
            <a:off x="6542088" y="4902200"/>
            <a:ext cx="1012825" cy="1588"/>
          </a:xfrm>
          <a:prstGeom prst="line">
            <a:avLst/>
          </a:prstGeom>
          <a:noFill/>
          <a:ln w="25400">
            <a:solidFill>
              <a:srgbClr val="400040"/>
            </a:solidFill>
            <a:round/>
            <a:headEnd/>
            <a:tailEnd/>
          </a:ln>
        </p:spPr>
        <p:txBody>
          <a:bodyPr/>
          <a:lstStyle/>
          <a:p>
            <a:endParaRPr lang="zh-CN" altLang="en-US"/>
          </a:p>
        </p:txBody>
      </p:sp>
      <p:sp>
        <p:nvSpPr>
          <p:cNvPr id="1302346" name="Line 842"/>
          <p:cNvSpPr>
            <a:spLocks noChangeShapeType="1"/>
          </p:cNvSpPr>
          <p:nvPr/>
        </p:nvSpPr>
        <p:spPr bwMode="auto">
          <a:xfrm>
            <a:off x="6642100" y="4719638"/>
            <a:ext cx="1588" cy="547687"/>
          </a:xfrm>
          <a:prstGeom prst="line">
            <a:avLst/>
          </a:prstGeom>
          <a:noFill/>
          <a:ln w="25400">
            <a:solidFill>
              <a:srgbClr val="400040"/>
            </a:solidFill>
            <a:round/>
            <a:headEnd/>
            <a:tailEnd/>
          </a:ln>
        </p:spPr>
        <p:txBody>
          <a:bodyPr/>
          <a:lstStyle/>
          <a:p>
            <a:endParaRPr lang="zh-CN" altLang="en-US"/>
          </a:p>
        </p:txBody>
      </p:sp>
      <p:sp>
        <p:nvSpPr>
          <p:cNvPr id="1302347" name="Rectangle 843"/>
          <p:cNvSpPr>
            <a:spLocks noChangeArrowheads="1"/>
          </p:cNvSpPr>
          <p:nvPr/>
        </p:nvSpPr>
        <p:spPr bwMode="auto">
          <a:xfrm>
            <a:off x="7067550" y="5326063"/>
            <a:ext cx="50800" cy="46037"/>
          </a:xfrm>
          <a:prstGeom prst="rect">
            <a:avLst/>
          </a:prstGeom>
          <a:noFill/>
          <a:ln w="25400">
            <a:noFill/>
            <a:miter lim="800000"/>
            <a:headEnd/>
            <a:tailEnd/>
          </a:ln>
        </p:spPr>
        <p:txBody>
          <a:bodyPr wrap="none" lIns="0" tIns="0" rIns="0" bIns="0">
            <a:spAutoFit/>
          </a:bodyPr>
          <a:lstStyle/>
          <a:p>
            <a:r>
              <a:rPr kumimoji="1" lang="en-US" altLang="zh-CN" sz="300"/>
              <a:t>ms</a:t>
            </a:r>
            <a:endParaRPr kumimoji="1" lang="en-US" altLang="zh-CN" sz="2400">
              <a:latin typeface="Times New Roman" pitchFamily="18" charset="0"/>
            </a:endParaRPr>
          </a:p>
        </p:txBody>
      </p:sp>
      <p:sp>
        <p:nvSpPr>
          <p:cNvPr id="1302348" name="Line 844"/>
          <p:cNvSpPr>
            <a:spLocks noChangeShapeType="1"/>
          </p:cNvSpPr>
          <p:nvPr/>
        </p:nvSpPr>
        <p:spPr bwMode="auto">
          <a:xfrm flipV="1">
            <a:off x="6542088" y="4883150"/>
            <a:ext cx="1587" cy="38100"/>
          </a:xfrm>
          <a:prstGeom prst="line">
            <a:avLst/>
          </a:prstGeom>
          <a:noFill/>
          <a:ln w="25400">
            <a:solidFill>
              <a:srgbClr val="400040"/>
            </a:solidFill>
            <a:round/>
            <a:headEnd/>
            <a:tailEnd/>
          </a:ln>
        </p:spPr>
        <p:txBody>
          <a:bodyPr/>
          <a:lstStyle/>
          <a:p>
            <a:endParaRPr lang="zh-CN" altLang="en-US"/>
          </a:p>
        </p:txBody>
      </p:sp>
      <p:sp>
        <p:nvSpPr>
          <p:cNvPr id="1302349" name="Rectangle 845"/>
          <p:cNvSpPr>
            <a:spLocks noChangeArrowheads="1"/>
          </p:cNvSpPr>
          <p:nvPr/>
        </p:nvSpPr>
        <p:spPr bwMode="auto">
          <a:xfrm>
            <a:off x="6499225" y="4922838"/>
            <a:ext cx="106363" cy="46037"/>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2350" name="Line 846"/>
          <p:cNvSpPr>
            <a:spLocks noChangeShapeType="1"/>
          </p:cNvSpPr>
          <p:nvPr/>
        </p:nvSpPr>
        <p:spPr bwMode="auto">
          <a:xfrm flipV="1">
            <a:off x="6642100" y="4883150"/>
            <a:ext cx="1588" cy="38100"/>
          </a:xfrm>
          <a:prstGeom prst="line">
            <a:avLst/>
          </a:prstGeom>
          <a:noFill/>
          <a:ln w="25400">
            <a:solidFill>
              <a:srgbClr val="400040"/>
            </a:solidFill>
            <a:round/>
            <a:headEnd/>
            <a:tailEnd/>
          </a:ln>
        </p:spPr>
        <p:txBody>
          <a:bodyPr/>
          <a:lstStyle/>
          <a:p>
            <a:endParaRPr lang="zh-CN" altLang="en-US"/>
          </a:p>
        </p:txBody>
      </p:sp>
      <p:sp>
        <p:nvSpPr>
          <p:cNvPr id="1302351" name="Rectangle 847"/>
          <p:cNvSpPr>
            <a:spLocks noChangeArrowheads="1"/>
          </p:cNvSpPr>
          <p:nvPr/>
        </p:nvSpPr>
        <p:spPr bwMode="auto">
          <a:xfrm>
            <a:off x="6623050" y="4922838"/>
            <a:ext cx="52388" cy="46037"/>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2352" name="Line 848"/>
          <p:cNvSpPr>
            <a:spLocks noChangeShapeType="1"/>
          </p:cNvSpPr>
          <p:nvPr/>
        </p:nvSpPr>
        <p:spPr bwMode="auto">
          <a:xfrm flipV="1">
            <a:off x="6743700" y="4883150"/>
            <a:ext cx="1588" cy="38100"/>
          </a:xfrm>
          <a:prstGeom prst="line">
            <a:avLst/>
          </a:prstGeom>
          <a:noFill/>
          <a:ln w="25400">
            <a:solidFill>
              <a:srgbClr val="400040"/>
            </a:solidFill>
            <a:round/>
            <a:headEnd/>
            <a:tailEnd/>
          </a:ln>
        </p:spPr>
        <p:txBody>
          <a:bodyPr/>
          <a:lstStyle/>
          <a:p>
            <a:endParaRPr lang="zh-CN" altLang="en-US"/>
          </a:p>
        </p:txBody>
      </p:sp>
      <p:sp>
        <p:nvSpPr>
          <p:cNvPr id="1302353" name="Rectangle 849"/>
          <p:cNvSpPr>
            <a:spLocks noChangeArrowheads="1"/>
          </p:cNvSpPr>
          <p:nvPr/>
        </p:nvSpPr>
        <p:spPr bwMode="auto">
          <a:xfrm>
            <a:off x="6707188" y="4922838"/>
            <a:ext cx="93662" cy="46037"/>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2354" name="Line 850"/>
          <p:cNvSpPr>
            <a:spLocks noChangeShapeType="1"/>
          </p:cNvSpPr>
          <p:nvPr/>
        </p:nvSpPr>
        <p:spPr bwMode="auto">
          <a:xfrm flipV="1">
            <a:off x="6845300" y="4883150"/>
            <a:ext cx="1588" cy="38100"/>
          </a:xfrm>
          <a:prstGeom prst="line">
            <a:avLst/>
          </a:prstGeom>
          <a:noFill/>
          <a:ln w="25400">
            <a:solidFill>
              <a:srgbClr val="400040"/>
            </a:solidFill>
            <a:round/>
            <a:headEnd/>
            <a:tailEnd/>
          </a:ln>
        </p:spPr>
        <p:txBody>
          <a:bodyPr/>
          <a:lstStyle/>
          <a:p>
            <a:endParaRPr lang="zh-CN" altLang="en-US"/>
          </a:p>
        </p:txBody>
      </p:sp>
      <p:sp>
        <p:nvSpPr>
          <p:cNvPr id="1302355" name="Rectangle 851"/>
          <p:cNvSpPr>
            <a:spLocks noChangeArrowheads="1"/>
          </p:cNvSpPr>
          <p:nvPr/>
        </p:nvSpPr>
        <p:spPr bwMode="auto">
          <a:xfrm>
            <a:off x="6808788" y="4922838"/>
            <a:ext cx="93662" cy="46037"/>
          </a:xfrm>
          <a:prstGeom prst="rect">
            <a:avLst/>
          </a:prstGeom>
          <a:noFill/>
          <a:ln w="25400">
            <a:noFill/>
            <a:miter lim="800000"/>
            <a:headEnd/>
            <a:tailEnd/>
          </a:ln>
        </p:spPr>
        <p:txBody>
          <a:bodyPr wrap="none" lIns="0" tIns="0" rIns="0" bIns="0">
            <a:spAutoFit/>
          </a:bodyPr>
          <a:lstStyle/>
          <a:p>
            <a:r>
              <a:rPr kumimoji="1" lang="en-US" altLang="zh-CN" sz="300"/>
              <a:t>200.0</a:t>
            </a:r>
            <a:endParaRPr kumimoji="1" lang="en-US" altLang="zh-CN" sz="2400">
              <a:latin typeface="Times New Roman" pitchFamily="18" charset="0"/>
            </a:endParaRPr>
          </a:p>
        </p:txBody>
      </p:sp>
      <p:sp>
        <p:nvSpPr>
          <p:cNvPr id="1302356" name="Line 852"/>
          <p:cNvSpPr>
            <a:spLocks noChangeShapeType="1"/>
          </p:cNvSpPr>
          <p:nvPr/>
        </p:nvSpPr>
        <p:spPr bwMode="auto">
          <a:xfrm flipV="1">
            <a:off x="6946900" y="4883150"/>
            <a:ext cx="1588" cy="38100"/>
          </a:xfrm>
          <a:prstGeom prst="line">
            <a:avLst/>
          </a:prstGeom>
          <a:noFill/>
          <a:ln w="25400">
            <a:solidFill>
              <a:srgbClr val="400040"/>
            </a:solidFill>
            <a:round/>
            <a:headEnd/>
            <a:tailEnd/>
          </a:ln>
        </p:spPr>
        <p:txBody>
          <a:bodyPr/>
          <a:lstStyle/>
          <a:p>
            <a:endParaRPr lang="zh-CN" altLang="en-US"/>
          </a:p>
        </p:txBody>
      </p:sp>
      <p:sp>
        <p:nvSpPr>
          <p:cNvPr id="1302357" name="Rectangle 853"/>
          <p:cNvSpPr>
            <a:spLocks noChangeArrowheads="1"/>
          </p:cNvSpPr>
          <p:nvPr/>
        </p:nvSpPr>
        <p:spPr bwMode="auto">
          <a:xfrm>
            <a:off x="6910388" y="4922838"/>
            <a:ext cx="93662" cy="46037"/>
          </a:xfrm>
          <a:prstGeom prst="rect">
            <a:avLst/>
          </a:prstGeom>
          <a:noFill/>
          <a:ln w="25400">
            <a:noFill/>
            <a:miter lim="800000"/>
            <a:headEnd/>
            <a:tailEnd/>
          </a:ln>
        </p:spPr>
        <p:txBody>
          <a:bodyPr wrap="none" lIns="0" tIns="0" rIns="0" bIns="0">
            <a:spAutoFit/>
          </a:bodyPr>
          <a:lstStyle/>
          <a:p>
            <a:r>
              <a:rPr kumimoji="1" lang="en-US" altLang="zh-CN" sz="300"/>
              <a:t>300.0</a:t>
            </a:r>
            <a:endParaRPr kumimoji="1" lang="en-US" altLang="zh-CN" sz="2400">
              <a:latin typeface="Times New Roman" pitchFamily="18" charset="0"/>
            </a:endParaRPr>
          </a:p>
        </p:txBody>
      </p:sp>
      <p:sp>
        <p:nvSpPr>
          <p:cNvPr id="1302358" name="Line 854"/>
          <p:cNvSpPr>
            <a:spLocks noChangeShapeType="1"/>
          </p:cNvSpPr>
          <p:nvPr/>
        </p:nvSpPr>
        <p:spPr bwMode="auto">
          <a:xfrm flipV="1">
            <a:off x="7050088" y="4883150"/>
            <a:ext cx="1587" cy="38100"/>
          </a:xfrm>
          <a:prstGeom prst="line">
            <a:avLst/>
          </a:prstGeom>
          <a:noFill/>
          <a:ln w="25400">
            <a:solidFill>
              <a:srgbClr val="400040"/>
            </a:solidFill>
            <a:round/>
            <a:headEnd/>
            <a:tailEnd/>
          </a:ln>
        </p:spPr>
        <p:txBody>
          <a:bodyPr/>
          <a:lstStyle/>
          <a:p>
            <a:endParaRPr lang="zh-CN" altLang="en-US"/>
          </a:p>
        </p:txBody>
      </p:sp>
      <p:sp>
        <p:nvSpPr>
          <p:cNvPr id="1302359" name="Rectangle 855"/>
          <p:cNvSpPr>
            <a:spLocks noChangeArrowheads="1"/>
          </p:cNvSpPr>
          <p:nvPr/>
        </p:nvSpPr>
        <p:spPr bwMode="auto">
          <a:xfrm>
            <a:off x="7011988" y="4922838"/>
            <a:ext cx="93662" cy="46037"/>
          </a:xfrm>
          <a:prstGeom prst="rect">
            <a:avLst/>
          </a:prstGeom>
          <a:noFill/>
          <a:ln w="25400">
            <a:noFill/>
            <a:miter lim="800000"/>
            <a:headEnd/>
            <a:tailEnd/>
          </a:ln>
        </p:spPr>
        <p:txBody>
          <a:bodyPr wrap="none" lIns="0" tIns="0" rIns="0" bIns="0">
            <a:spAutoFit/>
          </a:bodyPr>
          <a:lstStyle/>
          <a:p>
            <a:r>
              <a:rPr kumimoji="1" lang="en-US" altLang="zh-CN" sz="300"/>
              <a:t>400.0</a:t>
            </a:r>
            <a:endParaRPr kumimoji="1" lang="en-US" altLang="zh-CN" sz="2400">
              <a:latin typeface="Times New Roman" pitchFamily="18" charset="0"/>
            </a:endParaRPr>
          </a:p>
        </p:txBody>
      </p:sp>
      <p:sp>
        <p:nvSpPr>
          <p:cNvPr id="1302360" name="Line 856"/>
          <p:cNvSpPr>
            <a:spLocks noChangeShapeType="1"/>
          </p:cNvSpPr>
          <p:nvPr/>
        </p:nvSpPr>
        <p:spPr bwMode="auto">
          <a:xfrm flipV="1">
            <a:off x="7150100" y="4883150"/>
            <a:ext cx="1588" cy="38100"/>
          </a:xfrm>
          <a:prstGeom prst="line">
            <a:avLst/>
          </a:prstGeom>
          <a:noFill/>
          <a:ln w="25400">
            <a:solidFill>
              <a:srgbClr val="400040"/>
            </a:solidFill>
            <a:round/>
            <a:headEnd/>
            <a:tailEnd/>
          </a:ln>
        </p:spPr>
        <p:txBody>
          <a:bodyPr/>
          <a:lstStyle/>
          <a:p>
            <a:endParaRPr lang="zh-CN" altLang="en-US"/>
          </a:p>
        </p:txBody>
      </p:sp>
      <p:sp>
        <p:nvSpPr>
          <p:cNvPr id="1302361" name="Rectangle 857"/>
          <p:cNvSpPr>
            <a:spLocks noChangeArrowheads="1"/>
          </p:cNvSpPr>
          <p:nvPr/>
        </p:nvSpPr>
        <p:spPr bwMode="auto">
          <a:xfrm>
            <a:off x="7113588" y="4922838"/>
            <a:ext cx="93662" cy="46037"/>
          </a:xfrm>
          <a:prstGeom prst="rect">
            <a:avLst/>
          </a:prstGeom>
          <a:noFill/>
          <a:ln w="25400">
            <a:noFill/>
            <a:miter lim="800000"/>
            <a:headEnd/>
            <a:tailEnd/>
          </a:ln>
        </p:spPr>
        <p:txBody>
          <a:bodyPr wrap="none" lIns="0" tIns="0" rIns="0" bIns="0">
            <a:spAutoFit/>
          </a:bodyPr>
          <a:lstStyle/>
          <a:p>
            <a:r>
              <a:rPr kumimoji="1" lang="en-US" altLang="zh-CN" sz="300"/>
              <a:t>500.0</a:t>
            </a:r>
            <a:endParaRPr kumimoji="1" lang="en-US" altLang="zh-CN" sz="2400">
              <a:latin typeface="Times New Roman" pitchFamily="18" charset="0"/>
            </a:endParaRPr>
          </a:p>
        </p:txBody>
      </p:sp>
      <p:sp>
        <p:nvSpPr>
          <p:cNvPr id="1302362" name="Line 858"/>
          <p:cNvSpPr>
            <a:spLocks noChangeShapeType="1"/>
          </p:cNvSpPr>
          <p:nvPr/>
        </p:nvSpPr>
        <p:spPr bwMode="auto">
          <a:xfrm flipV="1">
            <a:off x="7251700" y="4883150"/>
            <a:ext cx="1588" cy="38100"/>
          </a:xfrm>
          <a:prstGeom prst="line">
            <a:avLst/>
          </a:prstGeom>
          <a:noFill/>
          <a:ln w="25400">
            <a:solidFill>
              <a:srgbClr val="400040"/>
            </a:solidFill>
            <a:round/>
            <a:headEnd/>
            <a:tailEnd/>
          </a:ln>
        </p:spPr>
        <p:txBody>
          <a:bodyPr/>
          <a:lstStyle/>
          <a:p>
            <a:endParaRPr lang="zh-CN" altLang="en-US"/>
          </a:p>
        </p:txBody>
      </p:sp>
      <p:sp>
        <p:nvSpPr>
          <p:cNvPr id="1302363" name="Rectangle 859"/>
          <p:cNvSpPr>
            <a:spLocks noChangeArrowheads="1"/>
          </p:cNvSpPr>
          <p:nvPr/>
        </p:nvSpPr>
        <p:spPr bwMode="auto">
          <a:xfrm>
            <a:off x="7215188" y="4922838"/>
            <a:ext cx="93662" cy="46037"/>
          </a:xfrm>
          <a:prstGeom prst="rect">
            <a:avLst/>
          </a:prstGeom>
          <a:noFill/>
          <a:ln w="25400">
            <a:noFill/>
            <a:miter lim="800000"/>
            <a:headEnd/>
            <a:tailEnd/>
          </a:ln>
        </p:spPr>
        <p:txBody>
          <a:bodyPr wrap="none" lIns="0" tIns="0" rIns="0" bIns="0">
            <a:spAutoFit/>
          </a:bodyPr>
          <a:lstStyle/>
          <a:p>
            <a:r>
              <a:rPr kumimoji="1" lang="en-US" altLang="zh-CN" sz="300"/>
              <a:t>600.0</a:t>
            </a:r>
            <a:endParaRPr kumimoji="1" lang="en-US" altLang="zh-CN" sz="2400">
              <a:latin typeface="Times New Roman" pitchFamily="18" charset="0"/>
            </a:endParaRPr>
          </a:p>
        </p:txBody>
      </p:sp>
      <p:sp>
        <p:nvSpPr>
          <p:cNvPr id="1302364" name="Line 860"/>
          <p:cNvSpPr>
            <a:spLocks noChangeShapeType="1"/>
          </p:cNvSpPr>
          <p:nvPr/>
        </p:nvSpPr>
        <p:spPr bwMode="auto">
          <a:xfrm flipV="1">
            <a:off x="7353300" y="4883150"/>
            <a:ext cx="1588" cy="38100"/>
          </a:xfrm>
          <a:prstGeom prst="line">
            <a:avLst/>
          </a:prstGeom>
          <a:noFill/>
          <a:ln w="25400">
            <a:solidFill>
              <a:srgbClr val="400040"/>
            </a:solidFill>
            <a:round/>
            <a:headEnd/>
            <a:tailEnd/>
          </a:ln>
        </p:spPr>
        <p:txBody>
          <a:bodyPr/>
          <a:lstStyle/>
          <a:p>
            <a:endParaRPr lang="zh-CN" altLang="en-US"/>
          </a:p>
        </p:txBody>
      </p:sp>
      <p:sp>
        <p:nvSpPr>
          <p:cNvPr id="1302365" name="Rectangle 861"/>
          <p:cNvSpPr>
            <a:spLocks noChangeArrowheads="1"/>
          </p:cNvSpPr>
          <p:nvPr/>
        </p:nvSpPr>
        <p:spPr bwMode="auto">
          <a:xfrm>
            <a:off x="7316788" y="4922838"/>
            <a:ext cx="93662" cy="46037"/>
          </a:xfrm>
          <a:prstGeom prst="rect">
            <a:avLst/>
          </a:prstGeom>
          <a:noFill/>
          <a:ln w="25400">
            <a:noFill/>
            <a:miter lim="800000"/>
            <a:headEnd/>
            <a:tailEnd/>
          </a:ln>
        </p:spPr>
        <p:txBody>
          <a:bodyPr wrap="none" lIns="0" tIns="0" rIns="0" bIns="0">
            <a:spAutoFit/>
          </a:bodyPr>
          <a:lstStyle/>
          <a:p>
            <a:r>
              <a:rPr kumimoji="1" lang="en-US" altLang="zh-CN" sz="300"/>
              <a:t>700.0</a:t>
            </a:r>
            <a:endParaRPr kumimoji="1" lang="en-US" altLang="zh-CN" sz="2400">
              <a:latin typeface="Times New Roman" pitchFamily="18" charset="0"/>
            </a:endParaRPr>
          </a:p>
        </p:txBody>
      </p:sp>
      <p:sp>
        <p:nvSpPr>
          <p:cNvPr id="1302366" name="Line 862"/>
          <p:cNvSpPr>
            <a:spLocks noChangeShapeType="1"/>
          </p:cNvSpPr>
          <p:nvPr/>
        </p:nvSpPr>
        <p:spPr bwMode="auto">
          <a:xfrm flipV="1">
            <a:off x="7454900" y="4883150"/>
            <a:ext cx="1588" cy="38100"/>
          </a:xfrm>
          <a:prstGeom prst="line">
            <a:avLst/>
          </a:prstGeom>
          <a:noFill/>
          <a:ln w="25400">
            <a:solidFill>
              <a:srgbClr val="400040"/>
            </a:solidFill>
            <a:round/>
            <a:headEnd/>
            <a:tailEnd/>
          </a:ln>
        </p:spPr>
        <p:txBody>
          <a:bodyPr/>
          <a:lstStyle/>
          <a:p>
            <a:endParaRPr lang="zh-CN" altLang="en-US"/>
          </a:p>
        </p:txBody>
      </p:sp>
      <p:sp>
        <p:nvSpPr>
          <p:cNvPr id="1302367" name="Rectangle 863"/>
          <p:cNvSpPr>
            <a:spLocks noChangeArrowheads="1"/>
          </p:cNvSpPr>
          <p:nvPr/>
        </p:nvSpPr>
        <p:spPr bwMode="auto">
          <a:xfrm>
            <a:off x="7416800" y="4922838"/>
            <a:ext cx="93663" cy="46037"/>
          </a:xfrm>
          <a:prstGeom prst="rect">
            <a:avLst/>
          </a:prstGeom>
          <a:noFill/>
          <a:ln w="25400">
            <a:noFill/>
            <a:miter lim="800000"/>
            <a:headEnd/>
            <a:tailEnd/>
          </a:ln>
        </p:spPr>
        <p:txBody>
          <a:bodyPr wrap="none" lIns="0" tIns="0" rIns="0" bIns="0">
            <a:spAutoFit/>
          </a:bodyPr>
          <a:lstStyle/>
          <a:p>
            <a:r>
              <a:rPr kumimoji="1" lang="en-US" altLang="zh-CN" sz="300"/>
              <a:t>800.0</a:t>
            </a:r>
            <a:endParaRPr kumimoji="1" lang="en-US" altLang="zh-CN" sz="2400">
              <a:latin typeface="Times New Roman" pitchFamily="18" charset="0"/>
            </a:endParaRPr>
          </a:p>
        </p:txBody>
      </p:sp>
      <p:sp>
        <p:nvSpPr>
          <p:cNvPr id="1302368" name="Line 864"/>
          <p:cNvSpPr>
            <a:spLocks noChangeShapeType="1"/>
          </p:cNvSpPr>
          <p:nvPr/>
        </p:nvSpPr>
        <p:spPr bwMode="auto">
          <a:xfrm flipV="1">
            <a:off x="7556500" y="4883150"/>
            <a:ext cx="1588" cy="38100"/>
          </a:xfrm>
          <a:prstGeom prst="line">
            <a:avLst/>
          </a:prstGeom>
          <a:noFill/>
          <a:ln w="25400">
            <a:solidFill>
              <a:srgbClr val="400040"/>
            </a:solidFill>
            <a:round/>
            <a:headEnd/>
            <a:tailEnd/>
          </a:ln>
        </p:spPr>
        <p:txBody>
          <a:bodyPr/>
          <a:lstStyle/>
          <a:p>
            <a:endParaRPr lang="zh-CN" altLang="en-US"/>
          </a:p>
        </p:txBody>
      </p:sp>
      <p:sp>
        <p:nvSpPr>
          <p:cNvPr id="1302369" name="Rectangle 865"/>
          <p:cNvSpPr>
            <a:spLocks noChangeArrowheads="1"/>
          </p:cNvSpPr>
          <p:nvPr/>
        </p:nvSpPr>
        <p:spPr bwMode="auto">
          <a:xfrm>
            <a:off x="7519988" y="4922838"/>
            <a:ext cx="93662" cy="46037"/>
          </a:xfrm>
          <a:prstGeom prst="rect">
            <a:avLst/>
          </a:prstGeom>
          <a:noFill/>
          <a:ln w="25400">
            <a:noFill/>
            <a:miter lim="800000"/>
            <a:headEnd/>
            <a:tailEnd/>
          </a:ln>
        </p:spPr>
        <p:txBody>
          <a:bodyPr wrap="none" lIns="0" tIns="0" rIns="0" bIns="0">
            <a:spAutoFit/>
          </a:bodyPr>
          <a:lstStyle/>
          <a:p>
            <a:r>
              <a:rPr kumimoji="1" lang="en-US" altLang="zh-CN" sz="300"/>
              <a:t>900.0</a:t>
            </a:r>
            <a:endParaRPr kumimoji="1" lang="en-US" altLang="zh-CN" sz="2400">
              <a:latin typeface="Times New Roman" pitchFamily="18" charset="0"/>
            </a:endParaRPr>
          </a:p>
        </p:txBody>
      </p:sp>
      <p:sp>
        <p:nvSpPr>
          <p:cNvPr id="1302370" name="Rectangle 866"/>
          <p:cNvSpPr>
            <a:spLocks noChangeArrowheads="1"/>
          </p:cNvSpPr>
          <p:nvPr/>
        </p:nvSpPr>
        <p:spPr bwMode="auto">
          <a:xfrm>
            <a:off x="6416675" y="4976813"/>
            <a:ext cx="46038" cy="46037"/>
          </a:xfrm>
          <a:prstGeom prst="rect">
            <a:avLst/>
          </a:prstGeom>
          <a:noFill/>
          <a:ln w="25400">
            <a:noFill/>
            <a:miter lim="800000"/>
            <a:headEnd/>
            <a:tailEnd/>
          </a:ln>
        </p:spPr>
        <p:txBody>
          <a:bodyPr wrap="none" lIns="0" tIns="0" rIns="0" bIns="0">
            <a:spAutoFit/>
          </a:bodyPr>
          <a:lstStyle/>
          <a:p>
            <a:r>
              <a:rPr kumimoji="1" lang="en-US" altLang="zh-CN" sz="300"/>
              <a:t>uV</a:t>
            </a:r>
            <a:endParaRPr kumimoji="1" lang="en-US" altLang="zh-CN" sz="2400">
              <a:latin typeface="Times New Roman" pitchFamily="18" charset="0"/>
            </a:endParaRPr>
          </a:p>
        </p:txBody>
      </p:sp>
      <p:sp>
        <p:nvSpPr>
          <p:cNvPr id="1302371" name="Line 867"/>
          <p:cNvSpPr>
            <a:spLocks noChangeShapeType="1"/>
          </p:cNvSpPr>
          <p:nvPr/>
        </p:nvSpPr>
        <p:spPr bwMode="auto">
          <a:xfrm flipH="1">
            <a:off x="6626225" y="4902200"/>
            <a:ext cx="33338" cy="1588"/>
          </a:xfrm>
          <a:prstGeom prst="line">
            <a:avLst/>
          </a:prstGeom>
          <a:noFill/>
          <a:ln w="25400">
            <a:solidFill>
              <a:srgbClr val="400040"/>
            </a:solidFill>
            <a:round/>
            <a:headEnd/>
            <a:tailEnd/>
          </a:ln>
        </p:spPr>
        <p:txBody>
          <a:bodyPr/>
          <a:lstStyle/>
          <a:p>
            <a:endParaRPr lang="zh-CN" altLang="en-US"/>
          </a:p>
        </p:txBody>
      </p:sp>
      <p:sp>
        <p:nvSpPr>
          <p:cNvPr id="1302372" name="Rectangle 868"/>
          <p:cNvSpPr>
            <a:spLocks noChangeArrowheads="1"/>
          </p:cNvSpPr>
          <p:nvPr/>
        </p:nvSpPr>
        <p:spPr bwMode="auto">
          <a:xfrm>
            <a:off x="6581775" y="4886325"/>
            <a:ext cx="52388" cy="46038"/>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2373" name="Line 869"/>
          <p:cNvSpPr>
            <a:spLocks noChangeShapeType="1"/>
          </p:cNvSpPr>
          <p:nvPr/>
        </p:nvSpPr>
        <p:spPr bwMode="auto">
          <a:xfrm flipH="1">
            <a:off x="6626225" y="4811713"/>
            <a:ext cx="33338" cy="1587"/>
          </a:xfrm>
          <a:prstGeom prst="line">
            <a:avLst/>
          </a:prstGeom>
          <a:noFill/>
          <a:ln w="25400">
            <a:solidFill>
              <a:srgbClr val="400040"/>
            </a:solidFill>
            <a:round/>
            <a:headEnd/>
            <a:tailEnd/>
          </a:ln>
        </p:spPr>
        <p:txBody>
          <a:bodyPr/>
          <a:lstStyle/>
          <a:p>
            <a:endParaRPr lang="zh-CN" altLang="en-US"/>
          </a:p>
        </p:txBody>
      </p:sp>
      <p:sp>
        <p:nvSpPr>
          <p:cNvPr id="1302374" name="Rectangle 870"/>
          <p:cNvSpPr>
            <a:spLocks noChangeArrowheads="1"/>
          </p:cNvSpPr>
          <p:nvPr/>
        </p:nvSpPr>
        <p:spPr bwMode="auto">
          <a:xfrm>
            <a:off x="6570663" y="4795838"/>
            <a:ext cx="65087" cy="46037"/>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2375" name="Line 871"/>
          <p:cNvSpPr>
            <a:spLocks noChangeShapeType="1"/>
          </p:cNvSpPr>
          <p:nvPr/>
        </p:nvSpPr>
        <p:spPr bwMode="auto">
          <a:xfrm flipH="1">
            <a:off x="6626225" y="4719638"/>
            <a:ext cx="33338" cy="1587"/>
          </a:xfrm>
          <a:prstGeom prst="line">
            <a:avLst/>
          </a:prstGeom>
          <a:noFill/>
          <a:ln w="25400">
            <a:solidFill>
              <a:srgbClr val="400040"/>
            </a:solidFill>
            <a:round/>
            <a:headEnd/>
            <a:tailEnd/>
          </a:ln>
        </p:spPr>
        <p:txBody>
          <a:bodyPr/>
          <a:lstStyle/>
          <a:p>
            <a:endParaRPr lang="zh-CN" altLang="en-US"/>
          </a:p>
        </p:txBody>
      </p:sp>
      <p:sp>
        <p:nvSpPr>
          <p:cNvPr id="1302376" name="Rectangle 872"/>
          <p:cNvSpPr>
            <a:spLocks noChangeArrowheads="1"/>
          </p:cNvSpPr>
          <p:nvPr/>
        </p:nvSpPr>
        <p:spPr bwMode="auto">
          <a:xfrm>
            <a:off x="6570663" y="4703763"/>
            <a:ext cx="65087" cy="46037"/>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2377" name="Line 873"/>
          <p:cNvSpPr>
            <a:spLocks noChangeShapeType="1"/>
          </p:cNvSpPr>
          <p:nvPr/>
        </p:nvSpPr>
        <p:spPr bwMode="auto">
          <a:xfrm flipH="1">
            <a:off x="6626225" y="4994275"/>
            <a:ext cx="33338" cy="1588"/>
          </a:xfrm>
          <a:prstGeom prst="line">
            <a:avLst/>
          </a:prstGeom>
          <a:noFill/>
          <a:ln w="25400">
            <a:solidFill>
              <a:srgbClr val="400040"/>
            </a:solidFill>
            <a:round/>
            <a:headEnd/>
            <a:tailEnd/>
          </a:ln>
        </p:spPr>
        <p:txBody>
          <a:bodyPr/>
          <a:lstStyle/>
          <a:p>
            <a:endParaRPr lang="zh-CN" altLang="en-US"/>
          </a:p>
        </p:txBody>
      </p:sp>
      <p:sp>
        <p:nvSpPr>
          <p:cNvPr id="1302378" name="Rectangle 874"/>
          <p:cNvSpPr>
            <a:spLocks noChangeArrowheads="1"/>
          </p:cNvSpPr>
          <p:nvPr/>
        </p:nvSpPr>
        <p:spPr bwMode="auto">
          <a:xfrm>
            <a:off x="6581775" y="4978400"/>
            <a:ext cx="52388" cy="46038"/>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2379" name="Line 875"/>
          <p:cNvSpPr>
            <a:spLocks noChangeShapeType="1"/>
          </p:cNvSpPr>
          <p:nvPr/>
        </p:nvSpPr>
        <p:spPr bwMode="auto">
          <a:xfrm flipH="1">
            <a:off x="6626225" y="5084763"/>
            <a:ext cx="33338" cy="1587"/>
          </a:xfrm>
          <a:prstGeom prst="line">
            <a:avLst/>
          </a:prstGeom>
          <a:noFill/>
          <a:ln w="25400">
            <a:solidFill>
              <a:srgbClr val="400040"/>
            </a:solidFill>
            <a:round/>
            <a:headEnd/>
            <a:tailEnd/>
          </a:ln>
        </p:spPr>
        <p:txBody>
          <a:bodyPr/>
          <a:lstStyle/>
          <a:p>
            <a:endParaRPr lang="zh-CN" altLang="en-US"/>
          </a:p>
        </p:txBody>
      </p:sp>
      <p:sp>
        <p:nvSpPr>
          <p:cNvPr id="1302380" name="Rectangle 876"/>
          <p:cNvSpPr>
            <a:spLocks noChangeArrowheads="1"/>
          </p:cNvSpPr>
          <p:nvPr/>
        </p:nvSpPr>
        <p:spPr bwMode="auto">
          <a:xfrm>
            <a:off x="6581775" y="5068888"/>
            <a:ext cx="52388" cy="46037"/>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2381" name="Line 877"/>
          <p:cNvSpPr>
            <a:spLocks noChangeShapeType="1"/>
          </p:cNvSpPr>
          <p:nvPr/>
        </p:nvSpPr>
        <p:spPr bwMode="auto">
          <a:xfrm flipH="1">
            <a:off x="6626225" y="5176838"/>
            <a:ext cx="33338" cy="1587"/>
          </a:xfrm>
          <a:prstGeom prst="line">
            <a:avLst/>
          </a:prstGeom>
          <a:noFill/>
          <a:ln w="25400">
            <a:solidFill>
              <a:srgbClr val="400040"/>
            </a:solidFill>
            <a:round/>
            <a:headEnd/>
            <a:tailEnd/>
          </a:ln>
        </p:spPr>
        <p:txBody>
          <a:bodyPr/>
          <a:lstStyle/>
          <a:p>
            <a:endParaRPr lang="zh-CN" altLang="en-US"/>
          </a:p>
        </p:txBody>
      </p:sp>
      <p:sp>
        <p:nvSpPr>
          <p:cNvPr id="1302382" name="Rectangle 878"/>
          <p:cNvSpPr>
            <a:spLocks noChangeArrowheads="1"/>
          </p:cNvSpPr>
          <p:nvPr/>
        </p:nvSpPr>
        <p:spPr bwMode="auto">
          <a:xfrm>
            <a:off x="6581775" y="5160963"/>
            <a:ext cx="52388" cy="46037"/>
          </a:xfrm>
          <a:prstGeom prst="rect">
            <a:avLst/>
          </a:prstGeom>
          <a:noFill/>
          <a:ln w="25400">
            <a:noFill/>
            <a:miter lim="800000"/>
            <a:headEnd/>
            <a:tailEnd/>
          </a:ln>
        </p:spPr>
        <p:txBody>
          <a:bodyPr wrap="none" lIns="0" tIns="0" rIns="0" bIns="0">
            <a:spAutoFit/>
          </a:bodyPr>
          <a:lstStyle/>
          <a:p>
            <a:r>
              <a:rPr kumimoji="1" lang="en-US" altLang="zh-CN" sz="300"/>
              <a:t>7.5</a:t>
            </a:r>
            <a:endParaRPr kumimoji="1" lang="en-US" altLang="zh-CN" sz="2400">
              <a:latin typeface="Times New Roman" pitchFamily="18" charset="0"/>
            </a:endParaRPr>
          </a:p>
        </p:txBody>
      </p:sp>
      <p:sp>
        <p:nvSpPr>
          <p:cNvPr id="1302383" name="Line 879"/>
          <p:cNvSpPr>
            <a:spLocks noChangeShapeType="1"/>
          </p:cNvSpPr>
          <p:nvPr/>
        </p:nvSpPr>
        <p:spPr bwMode="auto">
          <a:xfrm flipH="1">
            <a:off x="6626225" y="5267325"/>
            <a:ext cx="33338" cy="1588"/>
          </a:xfrm>
          <a:prstGeom prst="line">
            <a:avLst/>
          </a:prstGeom>
          <a:noFill/>
          <a:ln w="25400">
            <a:solidFill>
              <a:srgbClr val="400040"/>
            </a:solidFill>
            <a:round/>
            <a:headEnd/>
            <a:tailEnd/>
          </a:ln>
        </p:spPr>
        <p:txBody>
          <a:bodyPr/>
          <a:lstStyle/>
          <a:p>
            <a:endParaRPr lang="zh-CN" altLang="en-US"/>
          </a:p>
        </p:txBody>
      </p:sp>
      <p:sp>
        <p:nvSpPr>
          <p:cNvPr id="1302384" name="Rectangle 880"/>
          <p:cNvSpPr>
            <a:spLocks noChangeArrowheads="1"/>
          </p:cNvSpPr>
          <p:nvPr/>
        </p:nvSpPr>
        <p:spPr bwMode="auto">
          <a:xfrm>
            <a:off x="6565900" y="5251450"/>
            <a:ext cx="73025" cy="46038"/>
          </a:xfrm>
          <a:prstGeom prst="rect">
            <a:avLst/>
          </a:prstGeom>
          <a:noFill/>
          <a:ln w="25400">
            <a:noFill/>
            <a:miter lim="800000"/>
            <a:headEnd/>
            <a:tailEnd/>
          </a:ln>
        </p:spPr>
        <p:txBody>
          <a:bodyPr wrap="none" lIns="0" tIns="0" rIns="0" bIns="0">
            <a:spAutoFit/>
          </a:bodyPr>
          <a:lstStyle/>
          <a:p>
            <a:r>
              <a:rPr kumimoji="1" lang="en-US" altLang="zh-CN" sz="300"/>
              <a:t>10.0</a:t>
            </a:r>
            <a:endParaRPr kumimoji="1" lang="en-US" altLang="zh-CN" sz="2400">
              <a:latin typeface="Times New Roman" pitchFamily="18" charset="0"/>
            </a:endParaRPr>
          </a:p>
        </p:txBody>
      </p:sp>
      <p:sp>
        <p:nvSpPr>
          <p:cNvPr id="1302385" name="Freeform 881"/>
          <p:cNvSpPr>
            <a:spLocks/>
          </p:cNvSpPr>
          <p:nvPr/>
        </p:nvSpPr>
        <p:spPr bwMode="auto">
          <a:xfrm>
            <a:off x="6542088" y="4819650"/>
            <a:ext cx="1012825" cy="365125"/>
          </a:xfrm>
          <a:custGeom>
            <a:avLst/>
            <a:gdLst/>
            <a:ahLst/>
            <a:cxnLst>
              <a:cxn ang="0">
                <a:pos x="9" y="52"/>
              </a:cxn>
              <a:cxn ang="0">
                <a:pos x="19" y="49"/>
              </a:cxn>
              <a:cxn ang="0">
                <a:pos x="30" y="50"/>
              </a:cxn>
              <a:cxn ang="0">
                <a:pos x="40" y="57"/>
              </a:cxn>
              <a:cxn ang="0">
                <a:pos x="51" y="60"/>
              </a:cxn>
              <a:cxn ang="0">
                <a:pos x="61" y="59"/>
              </a:cxn>
              <a:cxn ang="0">
                <a:pos x="72" y="54"/>
              </a:cxn>
              <a:cxn ang="0">
                <a:pos x="82" y="51"/>
              </a:cxn>
              <a:cxn ang="0">
                <a:pos x="92" y="52"/>
              </a:cxn>
              <a:cxn ang="0">
                <a:pos x="103" y="57"/>
              </a:cxn>
              <a:cxn ang="0">
                <a:pos x="113" y="66"/>
              </a:cxn>
              <a:cxn ang="0">
                <a:pos x="124" y="76"/>
              </a:cxn>
              <a:cxn ang="0">
                <a:pos x="134" y="79"/>
              </a:cxn>
              <a:cxn ang="0">
                <a:pos x="145" y="70"/>
              </a:cxn>
              <a:cxn ang="0">
                <a:pos x="155" y="44"/>
              </a:cxn>
              <a:cxn ang="0">
                <a:pos x="165" y="11"/>
              </a:cxn>
              <a:cxn ang="0">
                <a:pos x="176" y="0"/>
              </a:cxn>
              <a:cxn ang="0">
                <a:pos x="186" y="28"/>
              </a:cxn>
              <a:cxn ang="0">
                <a:pos x="197" y="83"/>
              </a:cxn>
              <a:cxn ang="0">
                <a:pos x="207" y="135"/>
              </a:cxn>
              <a:cxn ang="0">
                <a:pos x="218" y="161"/>
              </a:cxn>
              <a:cxn ang="0">
                <a:pos x="228" y="173"/>
              </a:cxn>
              <a:cxn ang="0">
                <a:pos x="238" y="183"/>
              </a:cxn>
              <a:cxn ang="0">
                <a:pos x="249" y="200"/>
              </a:cxn>
              <a:cxn ang="0">
                <a:pos x="259" y="217"/>
              </a:cxn>
              <a:cxn ang="0">
                <a:pos x="270" y="229"/>
              </a:cxn>
              <a:cxn ang="0">
                <a:pos x="280" y="227"/>
              </a:cxn>
              <a:cxn ang="0">
                <a:pos x="291" y="219"/>
              </a:cxn>
              <a:cxn ang="0">
                <a:pos x="301" y="210"/>
              </a:cxn>
              <a:cxn ang="0">
                <a:pos x="311" y="201"/>
              </a:cxn>
              <a:cxn ang="0">
                <a:pos x="322" y="190"/>
              </a:cxn>
              <a:cxn ang="0">
                <a:pos x="332" y="178"/>
              </a:cxn>
              <a:cxn ang="0">
                <a:pos x="343" y="168"/>
              </a:cxn>
              <a:cxn ang="0">
                <a:pos x="353" y="162"/>
              </a:cxn>
              <a:cxn ang="0">
                <a:pos x="364" y="152"/>
              </a:cxn>
              <a:cxn ang="0">
                <a:pos x="374" y="139"/>
              </a:cxn>
              <a:cxn ang="0">
                <a:pos x="384" y="128"/>
              </a:cxn>
              <a:cxn ang="0">
                <a:pos x="395" y="119"/>
              </a:cxn>
              <a:cxn ang="0">
                <a:pos x="405" y="115"/>
              </a:cxn>
              <a:cxn ang="0">
                <a:pos x="416" y="111"/>
              </a:cxn>
              <a:cxn ang="0">
                <a:pos x="426" y="110"/>
              </a:cxn>
              <a:cxn ang="0">
                <a:pos x="437" y="111"/>
              </a:cxn>
              <a:cxn ang="0">
                <a:pos x="447" y="111"/>
              </a:cxn>
              <a:cxn ang="0">
                <a:pos x="457" y="109"/>
              </a:cxn>
              <a:cxn ang="0">
                <a:pos x="468" y="104"/>
              </a:cxn>
              <a:cxn ang="0">
                <a:pos x="478" y="97"/>
              </a:cxn>
              <a:cxn ang="0">
                <a:pos x="489" y="93"/>
              </a:cxn>
              <a:cxn ang="0">
                <a:pos x="499" y="90"/>
              </a:cxn>
              <a:cxn ang="0">
                <a:pos x="510" y="89"/>
              </a:cxn>
              <a:cxn ang="0">
                <a:pos x="520" y="87"/>
              </a:cxn>
              <a:cxn ang="0">
                <a:pos x="530" y="82"/>
              </a:cxn>
              <a:cxn ang="0">
                <a:pos x="541" y="73"/>
              </a:cxn>
              <a:cxn ang="0">
                <a:pos x="551" y="64"/>
              </a:cxn>
              <a:cxn ang="0">
                <a:pos x="562" y="60"/>
              </a:cxn>
              <a:cxn ang="0">
                <a:pos x="572" y="59"/>
              </a:cxn>
              <a:cxn ang="0">
                <a:pos x="583" y="59"/>
              </a:cxn>
              <a:cxn ang="0">
                <a:pos x="593" y="56"/>
              </a:cxn>
              <a:cxn ang="0">
                <a:pos x="603" y="50"/>
              </a:cxn>
              <a:cxn ang="0">
                <a:pos x="614" y="44"/>
              </a:cxn>
              <a:cxn ang="0">
                <a:pos x="624" y="40"/>
              </a:cxn>
              <a:cxn ang="0">
                <a:pos x="635" y="36"/>
              </a:cxn>
            </a:cxnLst>
            <a:rect l="0" t="0" r="r" b="b"/>
            <a:pathLst>
              <a:path w="638" h="230">
                <a:moveTo>
                  <a:pt x="0" y="54"/>
                </a:moveTo>
                <a:lnTo>
                  <a:pt x="1" y="54"/>
                </a:lnTo>
                <a:lnTo>
                  <a:pt x="2" y="54"/>
                </a:lnTo>
                <a:lnTo>
                  <a:pt x="3" y="53"/>
                </a:lnTo>
                <a:lnTo>
                  <a:pt x="4" y="53"/>
                </a:lnTo>
                <a:lnTo>
                  <a:pt x="6" y="53"/>
                </a:lnTo>
                <a:lnTo>
                  <a:pt x="7" y="52"/>
                </a:lnTo>
                <a:lnTo>
                  <a:pt x="8" y="52"/>
                </a:lnTo>
                <a:lnTo>
                  <a:pt x="9" y="52"/>
                </a:lnTo>
                <a:lnTo>
                  <a:pt x="10" y="51"/>
                </a:lnTo>
                <a:lnTo>
                  <a:pt x="11" y="51"/>
                </a:lnTo>
                <a:lnTo>
                  <a:pt x="12" y="51"/>
                </a:lnTo>
                <a:lnTo>
                  <a:pt x="14" y="51"/>
                </a:lnTo>
                <a:lnTo>
                  <a:pt x="15" y="50"/>
                </a:lnTo>
                <a:lnTo>
                  <a:pt x="16" y="50"/>
                </a:lnTo>
                <a:lnTo>
                  <a:pt x="17" y="50"/>
                </a:lnTo>
                <a:lnTo>
                  <a:pt x="18" y="49"/>
                </a:lnTo>
                <a:lnTo>
                  <a:pt x="19" y="49"/>
                </a:lnTo>
                <a:lnTo>
                  <a:pt x="21" y="49"/>
                </a:lnTo>
                <a:lnTo>
                  <a:pt x="22" y="49"/>
                </a:lnTo>
                <a:lnTo>
                  <a:pt x="23" y="49"/>
                </a:lnTo>
                <a:lnTo>
                  <a:pt x="24" y="49"/>
                </a:lnTo>
                <a:lnTo>
                  <a:pt x="25" y="49"/>
                </a:lnTo>
                <a:lnTo>
                  <a:pt x="26" y="49"/>
                </a:lnTo>
                <a:lnTo>
                  <a:pt x="28" y="49"/>
                </a:lnTo>
                <a:lnTo>
                  <a:pt x="29" y="50"/>
                </a:lnTo>
                <a:lnTo>
                  <a:pt x="30" y="50"/>
                </a:lnTo>
                <a:lnTo>
                  <a:pt x="31" y="51"/>
                </a:lnTo>
                <a:lnTo>
                  <a:pt x="32" y="51"/>
                </a:lnTo>
                <a:lnTo>
                  <a:pt x="33" y="52"/>
                </a:lnTo>
                <a:lnTo>
                  <a:pt x="35" y="53"/>
                </a:lnTo>
                <a:lnTo>
                  <a:pt x="36" y="53"/>
                </a:lnTo>
                <a:lnTo>
                  <a:pt x="37" y="54"/>
                </a:lnTo>
                <a:lnTo>
                  <a:pt x="38" y="56"/>
                </a:lnTo>
                <a:lnTo>
                  <a:pt x="39" y="56"/>
                </a:lnTo>
                <a:lnTo>
                  <a:pt x="40" y="57"/>
                </a:lnTo>
                <a:lnTo>
                  <a:pt x="41" y="58"/>
                </a:lnTo>
                <a:lnTo>
                  <a:pt x="43" y="58"/>
                </a:lnTo>
                <a:lnTo>
                  <a:pt x="44" y="59"/>
                </a:lnTo>
                <a:lnTo>
                  <a:pt x="45" y="59"/>
                </a:lnTo>
                <a:lnTo>
                  <a:pt x="46" y="59"/>
                </a:lnTo>
                <a:lnTo>
                  <a:pt x="47" y="60"/>
                </a:lnTo>
                <a:lnTo>
                  <a:pt x="48" y="60"/>
                </a:lnTo>
                <a:lnTo>
                  <a:pt x="50" y="60"/>
                </a:lnTo>
                <a:lnTo>
                  <a:pt x="51" y="60"/>
                </a:lnTo>
                <a:lnTo>
                  <a:pt x="52" y="60"/>
                </a:lnTo>
                <a:lnTo>
                  <a:pt x="53" y="60"/>
                </a:lnTo>
                <a:lnTo>
                  <a:pt x="54" y="60"/>
                </a:lnTo>
                <a:lnTo>
                  <a:pt x="55" y="60"/>
                </a:lnTo>
                <a:lnTo>
                  <a:pt x="57" y="60"/>
                </a:lnTo>
                <a:lnTo>
                  <a:pt x="58" y="60"/>
                </a:lnTo>
                <a:lnTo>
                  <a:pt x="59" y="60"/>
                </a:lnTo>
                <a:lnTo>
                  <a:pt x="60" y="59"/>
                </a:lnTo>
                <a:lnTo>
                  <a:pt x="61" y="59"/>
                </a:lnTo>
                <a:lnTo>
                  <a:pt x="62" y="59"/>
                </a:lnTo>
                <a:lnTo>
                  <a:pt x="63" y="58"/>
                </a:lnTo>
                <a:lnTo>
                  <a:pt x="65" y="58"/>
                </a:lnTo>
                <a:lnTo>
                  <a:pt x="66" y="57"/>
                </a:lnTo>
                <a:lnTo>
                  <a:pt x="67" y="57"/>
                </a:lnTo>
                <a:lnTo>
                  <a:pt x="68" y="56"/>
                </a:lnTo>
                <a:lnTo>
                  <a:pt x="69" y="56"/>
                </a:lnTo>
                <a:lnTo>
                  <a:pt x="70" y="54"/>
                </a:lnTo>
                <a:lnTo>
                  <a:pt x="72" y="54"/>
                </a:lnTo>
                <a:lnTo>
                  <a:pt x="73" y="53"/>
                </a:lnTo>
                <a:lnTo>
                  <a:pt x="74" y="53"/>
                </a:lnTo>
                <a:lnTo>
                  <a:pt x="75" y="52"/>
                </a:lnTo>
                <a:lnTo>
                  <a:pt x="76" y="52"/>
                </a:lnTo>
                <a:lnTo>
                  <a:pt x="77" y="51"/>
                </a:lnTo>
                <a:lnTo>
                  <a:pt x="79" y="51"/>
                </a:lnTo>
                <a:lnTo>
                  <a:pt x="80" y="51"/>
                </a:lnTo>
                <a:lnTo>
                  <a:pt x="81" y="51"/>
                </a:lnTo>
                <a:lnTo>
                  <a:pt x="82" y="51"/>
                </a:lnTo>
                <a:lnTo>
                  <a:pt x="83" y="51"/>
                </a:lnTo>
                <a:lnTo>
                  <a:pt x="84" y="51"/>
                </a:lnTo>
                <a:lnTo>
                  <a:pt x="85" y="51"/>
                </a:lnTo>
                <a:lnTo>
                  <a:pt x="87" y="51"/>
                </a:lnTo>
                <a:lnTo>
                  <a:pt x="88" y="51"/>
                </a:lnTo>
                <a:lnTo>
                  <a:pt x="89" y="52"/>
                </a:lnTo>
                <a:lnTo>
                  <a:pt x="90" y="52"/>
                </a:lnTo>
                <a:lnTo>
                  <a:pt x="91" y="52"/>
                </a:lnTo>
                <a:lnTo>
                  <a:pt x="92" y="52"/>
                </a:lnTo>
                <a:lnTo>
                  <a:pt x="94" y="53"/>
                </a:lnTo>
                <a:lnTo>
                  <a:pt x="95" y="53"/>
                </a:lnTo>
                <a:lnTo>
                  <a:pt x="96" y="53"/>
                </a:lnTo>
                <a:lnTo>
                  <a:pt x="97" y="53"/>
                </a:lnTo>
                <a:lnTo>
                  <a:pt x="98" y="54"/>
                </a:lnTo>
                <a:lnTo>
                  <a:pt x="99" y="54"/>
                </a:lnTo>
                <a:lnTo>
                  <a:pt x="101" y="54"/>
                </a:lnTo>
                <a:lnTo>
                  <a:pt x="102" y="56"/>
                </a:lnTo>
                <a:lnTo>
                  <a:pt x="103" y="57"/>
                </a:lnTo>
                <a:lnTo>
                  <a:pt x="104" y="57"/>
                </a:lnTo>
                <a:lnTo>
                  <a:pt x="105" y="58"/>
                </a:lnTo>
                <a:lnTo>
                  <a:pt x="106" y="59"/>
                </a:lnTo>
                <a:lnTo>
                  <a:pt x="108" y="60"/>
                </a:lnTo>
                <a:lnTo>
                  <a:pt x="109" y="61"/>
                </a:lnTo>
                <a:lnTo>
                  <a:pt x="110" y="63"/>
                </a:lnTo>
                <a:lnTo>
                  <a:pt x="111" y="64"/>
                </a:lnTo>
                <a:lnTo>
                  <a:pt x="112" y="65"/>
                </a:lnTo>
                <a:lnTo>
                  <a:pt x="113" y="66"/>
                </a:lnTo>
                <a:lnTo>
                  <a:pt x="114" y="67"/>
                </a:lnTo>
                <a:lnTo>
                  <a:pt x="116" y="70"/>
                </a:lnTo>
                <a:lnTo>
                  <a:pt x="117" y="71"/>
                </a:lnTo>
                <a:lnTo>
                  <a:pt x="118" y="72"/>
                </a:lnTo>
                <a:lnTo>
                  <a:pt x="119" y="73"/>
                </a:lnTo>
                <a:lnTo>
                  <a:pt x="120" y="74"/>
                </a:lnTo>
                <a:lnTo>
                  <a:pt x="121" y="74"/>
                </a:lnTo>
                <a:lnTo>
                  <a:pt x="123" y="75"/>
                </a:lnTo>
                <a:lnTo>
                  <a:pt x="124" y="76"/>
                </a:lnTo>
                <a:lnTo>
                  <a:pt x="125" y="78"/>
                </a:lnTo>
                <a:lnTo>
                  <a:pt x="126" y="78"/>
                </a:lnTo>
                <a:lnTo>
                  <a:pt x="127" y="79"/>
                </a:lnTo>
                <a:lnTo>
                  <a:pt x="128" y="79"/>
                </a:lnTo>
                <a:lnTo>
                  <a:pt x="130" y="79"/>
                </a:lnTo>
                <a:lnTo>
                  <a:pt x="131" y="79"/>
                </a:lnTo>
                <a:lnTo>
                  <a:pt x="132" y="79"/>
                </a:lnTo>
                <a:lnTo>
                  <a:pt x="133" y="79"/>
                </a:lnTo>
                <a:lnTo>
                  <a:pt x="134" y="79"/>
                </a:lnTo>
                <a:lnTo>
                  <a:pt x="135" y="79"/>
                </a:lnTo>
                <a:lnTo>
                  <a:pt x="136" y="78"/>
                </a:lnTo>
                <a:lnTo>
                  <a:pt x="138" y="78"/>
                </a:lnTo>
                <a:lnTo>
                  <a:pt x="139" y="76"/>
                </a:lnTo>
                <a:lnTo>
                  <a:pt x="140" y="75"/>
                </a:lnTo>
                <a:lnTo>
                  <a:pt x="141" y="74"/>
                </a:lnTo>
                <a:lnTo>
                  <a:pt x="142" y="73"/>
                </a:lnTo>
                <a:lnTo>
                  <a:pt x="143" y="71"/>
                </a:lnTo>
                <a:lnTo>
                  <a:pt x="145" y="70"/>
                </a:lnTo>
                <a:lnTo>
                  <a:pt x="146" y="67"/>
                </a:lnTo>
                <a:lnTo>
                  <a:pt x="147" y="65"/>
                </a:lnTo>
                <a:lnTo>
                  <a:pt x="148" y="63"/>
                </a:lnTo>
                <a:lnTo>
                  <a:pt x="149" y="60"/>
                </a:lnTo>
                <a:lnTo>
                  <a:pt x="150" y="57"/>
                </a:lnTo>
                <a:lnTo>
                  <a:pt x="152" y="54"/>
                </a:lnTo>
                <a:lnTo>
                  <a:pt x="153" y="51"/>
                </a:lnTo>
                <a:lnTo>
                  <a:pt x="154" y="47"/>
                </a:lnTo>
                <a:lnTo>
                  <a:pt x="155" y="44"/>
                </a:lnTo>
                <a:lnTo>
                  <a:pt x="156" y="39"/>
                </a:lnTo>
                <a:lnTo>
                  <a:pt x="157" y="36"/>
                </a:lnTo>
                <a:lnTo>
                  <a:pt x="159" y="32"/>
                </a:lnTo>
                <a:lnTo>
                  <a:pt x="160" y="29"/>
                </a:lnTo>
                <a:lnTo>
                  <a:pt x="161" y="25"/>
                </a:lnTo>
                <a:lnTo>
                  <a:pt x="162" y="22"/>
                </a:lnTo>
                <a:lnTo>
                  <a:pt x="163" y="17"/>
                </a:lnTo>
                <a:lnTo>
                  <a:pt x="164" y="15"/>
                </a:lnTo>
                <a:lnTo>
                  <a:pt x="165" y="11"/>
                </a:lnTo>
                <a:lnTo>
                  <a:pt x="167" y="9"/>
                </a:lnTo>
                <a:lnTo>
                  <a:pt x="168" y="7"/>
                </a:lnTo>
                <a:lnTo>
                  <a:pt x="169" y="4"/>
                </a:lnTo>
                <a:lnTo>
                  <a:pt x="170" y="2"/>
                </a:lnTo>
                <a:lnTo>
                  <a:pt x="171" y="1"/>
                </a:lnTo>
                <a:lnTo>
                  <a:pt x="172" y="0"/>
                </a:lnTo>
                <a:lnTo>
                  <a:pt x="174" y="0"/>
                </a:lnTo>
                <a:lnTo>
                  <a:pt x="175" y="0"/>
                </a:lnTo>
                <a:lnTo>
                  <a:pt x="176" y="0"/>
                </a:lnTo>
                <a:lnTo>
                  <a:pt x="177" y="1"/>
                </a:lnTo>
                <a:lnTo>
                  <a:pt x="178" y="3"/>
                </a:lnTo>
                <a:lnTo>
                  <a:pt x="179" y="4"/>
                </a:lnTo>
                <a:lnTo>
                  <a:pt x="181" y="8"/>
                </a:lnTo>
                <a:lnTo>
                  <a:pt x="182" y="10"/>
                </a:lnTo>
                <a:lnTo>
                  <a:pt x="183" y="14"/>
                </a:lnTo>
                <a:lnTo>
                  <a:pt x="184" y="18"/>
                </a:lnTo>
                <a:lnTo>
                  <a:pt x="185" y="22"/>
                </a:lnTo>
                <a:lnTo>
                  <a:pt x="186" y="28"/>
                </a:lnTo>
                <a:lnTo>
                  <a:pt x="187" y="32"/>
                </a:lnTo>
                <a:lnTo>
                  <a:pt x="189" y="38"/>
                </a:lnTo>
                <a:lnTo>
                  <a:pt x="190" y="44"/>
                </a:lnTo>
                <a:lnTo>
                  <a:pt x="191" y="50"/>
                </a:lnTo>
                <a:lnTo>
                  <a:pt x="192" y="57"/>
                </a:lnTo>
                <a:lnTo>
                  <a:pt x="193" y="64"/>
                </a:lnTo>
                <a:lnTo>
                  <a:pt x="194" y="70"/>
                </a:lnTo>
                <a:lnTo>
                  <a:pt x="196" y="76"/>
                </a:lnTo>
                <a:lnTo>
                  <a:pt x="197" y="83"/>
                </a:lnTo>
                <a:lnTo>
                  <a:pt x="198" y="90"/>
                </a:lnTo>
                <a:lnTo>
                  <a:pt x="199" y="96"/>
                </a:lnTo>
                <a:lnTo>
                  <a:pt x="200" y="103"/>
                </a:lnTo>
                <a:lnTo>
                  <a:pt x="201" y="109"/>
                </a:lnTo>
                <a:lnTo>
                  <a:pt x="203" y="114"/>
                </a:lnTo>
                <a:lnTo>
                  <a:pt x="204" y="119"/>
                </a:lnTo>
                <a:lnTo>
                  <a:pt x="205" y="124"/>
                </a:lnTo>
                <a:lnTo>
                  <a:pt x="206" y="130"/>
                </a:lnTo>
                <a:lnTo>
                  <a:pt x="207" y="135"/>
                </a:lnTo>
                <a:lnTo>
                  <a:pt x="208" y="138"/>
                </a:lnTo>
                <a:lnTo>
                  <a:pt x="209" y="143"/>
                </a:lnTo>
                <a:lnTo>
                  <a:pt x="211" y="146"/>
                </a:lnTo>
                <a:lnTo>
                  <a:pt x="212" y="150"/>
                </a:lnTo>
                <a:lnTo>
                  <a:pt x="213" y="152"/>
                </a:lnTo>
                <a:lnTo>
                  <a:pt x="214" y="155"/>
                </a:lnTo>
                <a:lnTo>
                  <a:pt x="215" y="158"/>
                </a:lnTo>
                <a:lnTo>
                  <a:pt x="216" y="159"/>
                </a:lnTo>
                <a:lnTo>
                  <a:pt x="218" y="161"/>
                </a:lnTo>
                <a:lnTo>
                  <a:pt x="219" y="162"/>
                </a:lnTo>
                <a:lnTo>
                  <a:pt x="220" y="165"/>
                </a:lnTo>
                <a:lnTo>
                  <a:pt x="221" y="166"/>
                </a:lnTo>
                <a:lnTo>
                  <a:pt x="222" y="167"/>
                </a:lnTo>
                <a:lnTo>
                  <a:pt x="223" y="168"/>
                </a:lnTo>
                <a:lnTo>
                  <a:pt x="225" y="169"/>
                </a:lnTo>
                <a:lnTo>
                  <a:pt x="226" y="171"/>
                </a:lnTo>
                <a:lnTo>
                  <a:pt x="227" y="172"/>
                </a:lnTo>
                <a:lnTo>
                  <a:pt x="228" y="173"/>
                </a:lnTo>
                <a:lnTo>
                  <a:pt x="229" y="174"/>
                </a:lnTo>
                <a:lnTo>
                  <a:pt x="230" y="175"/>
                </a:lnTo>
                <a:lnTo>
                  <a:pt x="232" y="176"/>
                </a:lnTo>
                <a:lnTo>
                  <a:pt x="233" y="178"/>
                </a:lnTo>
                <a:lnTo>
                  <a:pt x="234" y="179"/>
                </a:lnTo>
                <a:lnTo>
                  <a:pt x="235" y="180"/>
                </a:lnTo>
                <a:lnTo>
                  <a:pt x="236" y="181"/>
                </a:lnTo>
                <a:lnTo>
                  <a:pt x="237" y="182"/>
                </a:lnTo>
                <a:lnTo>
                  <a:pt x="238" y="183"/>
                </a:lnTo>
                <a:lnTo>
                  <a:pt x="240" y="184"/>
                </a:lnTo>
                <a:lnTo>
                  <a:pt x="241" y="187"/>
                </a:lnTo>
                <a:lnTo>
                  <a:pt x="242" y="188"/>
                </a:lnTo>
                <a:lnTo>
                  <a:pt x="243" y="190"/>
                </a:lnTo>
                <a:lnTo>
                  <a:pt x="244" y="191"/>
                </a:lnTo>
                <a:lnTo>
                  <a:pt x="245" y="194"/>
                </a:lnTo>
                <a:lnTo>
                  <a:pt x="247" y="195"/>
                </a:lnTo>
                <a:lnTo>
                  <a:pt x="248" y="197"/>
                </a:lnTo>
                <a:lnTo>
                  <a:pt x="249" y="200"/>
                </a:lnTo>
                <a:lnTo>
                  <a:pt x="250" y="201"/>
                </a:lnTo>
                <a:lnTo>
                  <a:pt x="251" y="203"/>
                </a:lnTo>
                <a:lnTo>
                  <a:pt x="252" y="205"/>
                </a:lnTo>
                <a:lnTo>
                  <a:pt x="254" y="208"/>
                </a:lnTo>
                <a:lnTo>
                  <a:pt x="255" y="209"/>
                </a:lnTo>
                <a:lnTo>
                  <a:pt x="256" y="211"/>
                </a:lnTo>
                <a:lnTo>
                  <a:pt x="257" y="214"/>
                </a:lnTo>
                <a:lnTo>
                  <a:pt x="258" y="216"/>
                </a:lnTo>
                <a:lnTo>
                  <a:pt x="259" y="217"/>
                </a:lnTo>
                <a:lnTo>
                  <a:pt x="260" y="219"/>
                </a:lnTo>
                <a:lnTo>
                  <a:pt x="262" y="220"/>
                </a:lnTo>
                <a:lnTo>
                  <a:pt x="263" y="223"/>
                </a:lnTo>
                <a:lnTo>
                  <a:pt x="264" y="224"/>
                </a:lnTo>
                <a:lnTo>
                  <a:pt x="265" y="225"/>
                </a:lnTo>
                <a:lnTo>
                  <a:pt x="266" y="226"/>
                </a:lnTo>
                <a:lnTo>
                  <a:pt x="267" y="227"/>
                </a:lnTo>
                <a:lnTo>
                  <a:pt x="269" y="229"/>
                </a:lnTo>
                <a:lnTo>
                  <a:pt x="270" y="229"/>
                </a:lnTo>
                <a:lnTo>
                  <a:pt x="271" y="229"/>
                </a:lnTo>
                <a:lnTo>
                  <a:pt x="272" y="230"/>
                </a:lnTo>
                <a:lnTo>
                  <a:pt x="273" y="230"/>
                </a:lnTo>
                <a:lnTo>
                  <a:pt x="274" y="230"/>
                </a:lnTo>
                <a:lnTo>
                  <a:pt x="276" y="230"/>
                </a:lnTo>
                <a:lnTo>
                  <a:pt x="277" y="229"/>
                </a:lnTo>
                <a:lnTo>
                  <a:pt x="278" y="229"/>
                </a:lnTo>
                <a:lnTo>
                  <a:pt x="279" y="227"/>
                </a:lnTo>
                <a:lnTo>
                  <a:pt x="280" y="227"/>
                </a:lnTo>
                <a:lnTo>
                  <a:pt x="281" y="226"/>
                </a:lnTo>
                <a:lnTo>
                  <a:pt x="282" y="226"/>
                </a:lnTo>
                <a:lnTo>
                  <a:pt x="284" y="225"/>
                </a:lnTo>
                <a:lnTo>
                  <a:pt x="285" y="224"/>
                </a:lnTo>
                <a:lnTo>
                  <a:pt x="286" y="223"/>
                </a:lnTo>
                <a:lnTo>
                  <a:pt x="287" y="223"/>
                </a:lnTo>
                <a:lnTo>
                  <a:pt x="288" y="222"/>
                </a:lnTo>
                <a:lnTo>
                  <a:pt x="289" y="220"/>
                </a:lnTo>
                <a:lnTo>
                  <a:pt x="291" y="219"/>
                </a:lnTo>
                <a:lnTo>
                  <a:pt x="292" y="218"/>
                </a:lnTo>
                <a:lnTo>
                  <a:pt x="293" y="217"/>
                </a:lnTo>
                <a:lnTo>
                  <a:pt x="294" y="216"/>
                </a:lnTo>
                <a:lnTo>
                  <a:pt x="295" y="215"/>
                </a:lnTo>
                <a:lnTo>
                  <a:pt x="296" y="214"/>
                </a:lnTo>
                <a:lnTo>
                  <a:pt x="298" y="212"/>
                </a:lnTo>
                <a:lnTo>
                  <a:pt x="299" y="211"/>
                </a:lnTo>
                <a:lnTo>
                  <a:pt x="300" y="210"/>
                </a:lnTo>
                <a:lnTo>
                  <a:pt x="301" y="210"/>
                </a:lnTo>
                <a:lnTo>
                  <a:pt x="302" y="209"/>
                </a:lnTo>
                <a:lnTo>
                  <a:pt x="303" y="208"/>
                </a:lnTo>
                <a:lnTo>
                  <a:pt x="305" y="207"/>
                </a:lnTo>
                <a:lnTo>
                  <a:pt x="306" y="205"/>
                </a:lnTo>
                <a:lnTo>
                  <a:pt x="307" y="205"/>
                </a:lnTo>
                <a:lnTo>
                  <a:pt x="308" y="204"/>
                </a:lnTo>
                <a:lnTo>
                  <a:pt x="309" y="203"/>
                </a:lnTo>
                <a:lnTo>
                  <a:pt x="310" y="202"/>
                </a:lnTo>
                <a:lnTo>
                  <a:pt x="311" y="201"/>
                </a:lnTo>
                <a:lnTo>
                  <a:pt x="313" y="200"/>
                </a:lnTo>
                <a:lnTo>
                  <a:pt x="314" y="198"/>
                </a:lnTo>
                <a:lnTo>
                  <a:pt x="315" y="197"/>
                </a:lnTo>
                <a:lnTo>
                  <a:pt x="316" y="196"/>
                </a:lnTo>
                <a:lnTo>
                  <a:pt x="317" y="195"/>
                </a:lnTo>
                <a:lnTo>
                  <a:pt x="318" y="194"/>
                </a:lnTo>
                <a:lnTo>
                  <a:pt x="320" y="193"/>
                </a:lnTo>
                <a:lnTo>
                  <a:pt x="321" y="191"/>
                </a:lnTo>
                <a:lnTo>
                  <a:pt x="322" y="190"/>
                </a:lnTo>
                <a:lnTo>
                  <a:pt x="323" y="188"/>
                </a:lnTo>
                <a:lnTo>
                  <a:pt x="324" y="187"/>
                </a:lnTo>
                <a:lnTo>
                  <a:pt x="325" y="186"/>
                </a:lnTo>
                <a:lnTo>
                  <a:pt x="327" y="184"/>
                </a:lnTo>
                <a:lnTo>
                  <a:pt x="328" y="182"/>
                </a:lnTo>
                <a:lnTo>
                  <a:pt x="329" y="181"/>
                </a:lnTo>
                <a:lnTo>
                  <a:pt x="330" y="180"/>
                </a:lnTo>
                <a:lnTo>
                  <a:pt x="331" y="179"/>
                </a:lnTo>
                <a:lnTo>
                  <a:pt x="332" y="178"/>
                </a:lnTo>
                <a:lnTo>
                  <a:pt x="333" y="176"/>
                </a:lnTo>
                <a:lnTo>
                  <a:pt x="335" y="175"/>
                </a:lnTo>
                <a:lnTo>
                  <a:pt x="336" y="174"/>
                </a:lnTo>
                <a:lnTo>
                  <a:pt x="337" y="173"/>
                </a:lnTo>
                <a:lnTo>
                  <a:pt x="338" y="172"/>
                </a:lnTo>
                <a:lnTo>
                  <a:pt x="339" y="171"/>
                </a:lnTo>
                <a:lnTo>
                  <a:pt x="340" y="171"/>
                </a:lnTo>
                <a:lnTo>
                  <a:pt x="342" y="169"/>
                </a:lnTo>
                <a:lnTo>
                  <a:pt x="343" y="168"/>
                </a:lnTo>
                <a:lnTo>
                  <a:pt x="344" y="168"/>
                </a:lnTo>
                <a:lnTo>
                  <a:pt x="345" y="167"/>
                </a:lnTo>
                <a:lnTo>
                  <a:pt x="346" y="167"/>
                </a:lnTo>
                <a:lnTo>
                  <a:pt x="347" y="166"/>
                </a:lnTo>
                <a:lnTo>
                  <a:pt x="349" y="166"/>
                </a:lnTo>
                <a:lnTo>
                  <a:pt x="350" y="165"/>
                </a:lnTo>
                <a:lnTo>
                  <a:pt x="351" y="164"/>
                </a:lnTo>
                <a:lnTo>
                  <a:pt x="352" y="164"/>
                </a:lnTo>
                <a:lnTo>
                  <a:pt x="353" y="162"/>
                </a:lnTo>
                <a:lnTo>
                  <a:pt x="354" y="161"/>
                </a:lnTo>
                <a:lnTo>
                  <a:pt x="356" y="160"/>
                </a:lnTo>
                <a:lnTo>
                  <a:pt x="357" y="159"/>
                </a:lnTo>
                <a:lnTo>
                  <a:pt x="358" y="159"/>
                </a:lnTo>
                <a:lnTo>
                  <a:pt x="359" y="158"/>
                </a:lnTo>
                <a:lnTo>
                  <a:pt x="360" y="157"/>
                </a:lnTo>
                <a:lnTo>
                  <a:pt x="361" y="155"/>
                </a:lnTo>
                <a:lnTo>
                  <a:pt x="362" y="153"/>
                </a:lnTo>
                <a:lnTo>
                  <a:pt x="364" y="152"/>
                </a:lnTo>
                <a:lnTo>
                  <a:pt x="365" y="151"/>
                </a:lnTo>
                <a:lnTo>
                  <a:pt x="366" y="150"/>
                </a:lnTo>
                <a:lnTo>
                  <a:pt x="367" y="148"/>
                </a:lnTo>
                <a:lnTo>
                  <a:pt x="368" y="146"/>
                </a:lnTo>
                <a:lnTo>
                  <a:pt x="369" y="145"/>
                </a:lnTo>
                <a:lnTo>
                  <a:pt x="371" y="144"/>
                </a:lnTo>
                <a:lnTo>
                  <a:pt x="372" y="143"/>
                </a:lnTo>
                <a:lnTo>
                  <a:pt x="373" y="140"/>
                </a:lnTo>
                <a:lnTo>
                  <a:pt x="374" y="139"/>
                </a:lnTo>
                <a:lnTo>
                  <a:pt x="375" y="138"/>
                </a:lnTo>
                <a:lnTo>
                  <a:pt x="376" y="137"/>
                </a:lnTo>
                <a:lnTo>
                  <a:pt x="378" y="136"/>
                </a:lnTo>
                <a:lnTo>
                  <a:pt x="379" y="133"/>
                </a:lnTo>
                <a:lnTo>
                  <a:pt x="380" y="132"/>
                </a:lnTo>
                <a:lnTo>
                  <a:pt x="381" y="131"/>
                </a:lnTo>
                <a:lnTo>
                  <a:pt x="382" y="130"/>
                </a:lnTo>
                <a:lnTo>
                  <a:pt x="383" y="129"/>
                </a:lnTo>
                <a:lnTo>
                  <a:pt x="384" y="128"/>
                </a:lnTo>
                <a:lnTo>
                  <a:pt x="386" y="126"/>
                </a:lnTo>
                <a:lnTo>
                  <a:pt x="387" y="125"/>
                </a:lnTo>
                <a:lnTo>
                  <a:pt x="388" y="124"/>
                </a:lnTo>
                <a:lnTo>
                  <a:pt x="389" y="123"/>
                </a:lnTo>
                <a:lnTo>
                  <a:pt x="390" y="123"/>
                </a:lnTo>
                <a:lnTo>
                  <a:pt x="391" y="122"/>
                </a:lnTo>
                <a:lnTo>
                  <a:pt x="393" y="121"/>
                </a:lnTo>
                <a:lnTo>
                  <a:pt x="394" y="121"/>
                </a:lnTo>
                <a:lnTo>
                  <a:pt x="395" y="119"/>
                </a:lnTo>
                <a:lnTo>
                  <a:pt x="396" y="118"/>
                </a:lnTo>
                <a:lnTo>
                  <a:pt x="397" y="118"/>
                </a:lnTo>
                <a:lnTo>
                  <a:pt x="398" y="117"/>
                </a:lnTo>
                <a:lnTo>
                  <a:pt x="400" y="117"/>
                </a:lnTo>
                <a:lnTo>
                  <a:pt x="401" y="116"/>
                </a:lnTo>
                <a:lnTo>
                  <a:pt x="402" y="116"/>
                </a:lnTo>
                <a:lnTo>
                  <a:pt x="403" y="115"/>
                </a:lnTo>
                <a:lnTo>
                  <a:pt x="404" y="115"/>
                </a:lnTo>
                <a:lnTo>
                  <a:pt x="405" y="115"/>
                </a:lnTo>
                <a:lnTo>
                  <a:pt x="406" y="114"/>
                </a:lnTo>
                <a:lnTo>
                  <a:pt x="408" y="114"/>
                </a:lnTo>
                <a:lnTo>
                  <a:pt x="409" y="114"/>
                </a:lnTo>
                <a:lnTo>
                  <a:pt x="410" y="112"/>
                </a:lnTo>
                <a:lnTo>
                  <a:pt x="411" y="112"/>
                </a:lnTo>
                <a:lnTo>
                  <a:pt x="412" y="112"/>
                </a:lnTo>
                <a:lnTo>
                  <a:pt x="413" y="111"/>
                </a:lnTo>
                <a:lnTo>
                  <a:pt x="415" y="111"/>
                </a:lnTo>
                <a:lnTo>
                  <a:pt x="416" y="111"/>
                </a:lnTo>
                <a:lnTo>
                  <a:pt x="417" y="110"/>
                </a:lnTo>
                <a:lnTo>
                  <a:pt x="418" y="110"/>
                </a:lnTo>
                <a:lnTo>
                  <a:pt x="419" y="110"/>
                </a:lnTo>
                <a:lnTo>
                  <a:pt x="420" y="110"/>
                </a:lnTo>
                <a:lnTo>
                  <a:pt x="422" y="110"/>
                </a:lnTo>
                <a:lnTo>
                  <a:pt x="423" y="110"/>
                </a:lnTo>
                <a:lnTo>
                  <a:pt x="424" y="110"/>
                </a:lnTo>
                <a:lnTo>
                  <a:pt x="425" y="110"/>
                </a:lnTo>
                <a:lnTo>
                  <a:pt x="426" y="110"/>
                </a:lnTo>
                <a:lnTo>
                  <a:pt x="427" y="110"/>
                </a:lnTo>
                <a:lnTo>
                  <a:pt x="429" y="110"/>
                </a:lnTo>
                <a:lnTo>
                  <a:pt x="430" y="110"/>
                </a:lnTo>
                <a:lnTo>
                  <a:pt x="431" y="110"/>
                </a:lnTo>
                <a:lnTo>
                  <a:pt x="432" y="110"/>
                </a:lnTo>
                <a:lnTo>
                  <a:pt x="433" y="111"/>
                </a:lnTo>
                <a:lnTo>
                  <a:pt x="434" y="111"/>
                </a:lnTo>
                <a:lnTo>
                  <a:pt x="435" y="111"/>
                </a:lnTo>
                <a:lnTo>
                  <a:pt x="437" y="111"/>
                </a:lnTo>
                <a:lnTo>
                  <a:pt x="438" y="111"/>
                </a:lnTo>
                <a:lnTo>
                  <a:pt x="439" y="111"/>
                </a:lnTo>
                <a:lnTo>
                  <a:pt x="440" y="111"/>
                </a:lnTo>
                <a:lnTo>
                  <a:pt x="441" y="111"/>
                </a:lnTo>
                <a:lnTo>
                  <a:pt x="442" y="111"/>
                </a:lnTo>
                <a:lnTo>
                  <a:pt x="444" y="111"/>
                </a:lnTo>
                <a:lnTo>
                  <a:pt x="445" y="111"/>
                </a:lnTo>
                <a:lnTo>
                  <a:pt x="446" y="111"/>
                </a:lnTo>
                <a:lnTo>
                  <a:pt x="447" y="111"/>
                </a:lnTo>
                <a:lnTo>
                  <a:pt x="448" y="110"/>
                </a:lnTo>
                <a:lnTo>
                  <a:pt x="449" y="110"/>
                </a:lnTo>
                <a:lnTo>
                  <a:pt x="451" y="110"/>
                </a:lnTo>
                <a:lnTo>
                  <a:pt x="452" y="110"/>
                </a:lnTo>
                <a:lnTo>
                  <a:pt x="453" y="109"/>
                </a:lnTo>
                <a:lnTo>
                  <a:pt x="454" y="109"/>
                </a:lnTo>
                <a:lnTo>
                  <a:pt x="455" y="109"/>
                </a:lnTo>
                <a:lnTo>
                  <a:pt x="456" y="109"/>
                </a:lnTo>
                <a:lnTo>
                  <a:pt x="457" y="109"/>
                </a:lnTo>
                <a:lnTo>
                  <a:pt x="459" y="108"/>
                </a:lnTo>
                <a:lnTo>
                  <a:pt x="460" y="108"/>
                </a:lnTo>
                <a:lnTo>
                  <a:pt x="461" y="108"/>
                </a:lnTo>
                <a:lnTo>
                  <a:pt x="462" y="107"/>
                </a:lnTo>
                <a:lnTo>
                  <a:pt x="463" y="107"/>
                </a:lnTo>
                <a:lnTo>
                  <a:pt x="464" y="106"/>
                </a:lnTo>
                <a:lnTo>
                  <a:pt x="466" y="106"/>
                </a:lnTo>
                <a:lnTo>
                  <a:pt x="467" y="104"/>
                </a:lnTo>
                <a:lnTo>
                  <a:pt x="468" y="104"/>
                </a:lnTo>
                <a:lnTo>
                  <a:pt x="469" y="103"/>
                </a:lnTo>
                <a:lnTo>
                  <a:pt x="470" y="102"/>
                </a:lnTo>
                <a:lnTo>
                  <a:pt x="471" y="102"/>
                </a:lnTo>
                <a:lnTo>
                  <a:pt x="473" y="101"/>
                </a:lnTo>
                <a:lnTo>
                  <a:pt x="474" y="101"/>
                </a:lnTo>
                <a:lnTo>
                  <a:pt x="475" y="100"/>
                </a:lnTo>
                <a:lnTo>
                  <a:pt x="476" y="100"/>
                </a:lnTo>
                <a:lnTo>
                  <a:pt x="477" y="99"/>
                </a:lnTo>
                <a:lnTo>
                  <a:pt x="478" y="97"/>
                </a:lnTo>
                <a:lnTo>
                  <a:pt x="479" y="97"/>
                </a:lnTo>
                <a:lnTo>
                  <a:pt x="481" y="96"/>
                </a:lnTo>
                <a:lnTo>
                  <a:pt x="482" y="96"/>
                </a:lnTo>
                <a:lnTo>
                  <a:pt x="483" y="95"/>
                </a:lnTo>
                <a:lnTo>
                  <a:pt x="484" y="95"/>
                </a:lnTo>
                <a:lnTo>
                  <a:pt x="485" y="94"/>
                </a:lnTo>
                <a:lnTo>
                  <a:pt x="486" y="94"/>
                </a:lnTo>
                <a:lnTo>
                  <a:pt x="488" y="94"/>
                </a:lnTo>
                <a:lnTo>
                  <a:pt x="489" y="93"/>
                </a:lnTo>
                <a:lnTo>
                  <a:pt x="490" y="93"/>
                </a:lnTo>
                <a:lnTo>
                  <a:pt x="491" y="93"/>
                </a:lnTo>
                <a:lnTo>
                  <a:pt x="492" y="93"/>
                </a:lnTo>
                <a:lnTo>
                  <a:pt x="493" y="92"/>
                </a:lnTo>
                <a:lnTo>
                  <a:pt x="495" y="92"/>
                </a:lnTo>
                <a:lnTo>
                  <a:pt x="496" y="92"/>
                </a:lnTo>
                <a:lnTo>
                  <a:pt x="497" y="92"/>
                </a:lnTo>
                <a:lnTo>
                  <a:pt x="498" y="92"/>
                </a:lnTo>
                <a:lnTo>
                  <a:pt x="499" y="90"/>
                </a:lnTo>
                <a:lnTo>
                  <a:pt x="500" y="90"/>
                </a:lnTo>
                <a:lnTo>
                  <a:pt x="502" y="90"/>
                </a:lnTo>
                <a:lnTo>
                  <a:pt x="503" y="90"/>
                </a:lnTo>
                <a:lnTo>
                  <a:pt x="504" y="90"/>
                </a:lnTo>
                <a:lnTo>
                  <a:pt x="505" y="90"/>
                </a:lnTo>
                <a:lnTo>
                  <a:pt x="506" y="89"/>
                </a:lnTo>
                <a:lnTo>
                  <a:pt x="507" y="89"/>
                </a:lnTo>
                <a:lnTo>
                  <a:pt x="508" y="89"/>
                </a:lnTo>
                <a:lnTo>
                  <a:pt x="510" y="89"/>
                </a:lnTo>
                <a:lnTo>
                  <a:pt x="511" y="89"/>
                </a:lnTo>
                <a:lnTo>
                  <a:pt x="512" y="89"/>
                </a:lnTo>
                <a:lnTo>
                  <a:pt x="513" y="88"/>
                </a:lnTo>
                <a:lnTo>
                  <a:pt x="514" y="88"/>
                </a:lnTo>
                <a:lnTo>
                  <a:pt x="515" y="88"/>
                </a:lnTo>
                <a:lnTo>
                  <a:pt x="517" y="88"/>
                </a:lnTo>
                <a:lnTo>
                  <a:pt x="518" y="88"/>
                </a:lnTo>
                <a:lnTo>
                  <a:pt x="519" y="87"/>
                </a:lnTo>
                <a:lnTo>
                  <a:pt x="520" y="87"/>
                </a:lnTo>
                <a:lnTo>
                  <a:pt x="521" y="87"/>
                </a:lnTo>
                <a:lnTo>
                  <a:pt x="522" y="86"/>
                </a:lnTo>
                <a:lnTo>
                  <a:pt x="524" y="86"/>
                </a:lnTo>
                <a:lnTo>
                  <a:pt x="525" y="85"/>
                </a:lnTo>
                <a:lnTo>
                  <a:pt x="526" y="85"/>
                </a:lnTo>
                <a:lnTo>
                  <a:pt x="527" y="83"/>
                </a:lnTo>
                <a:lnTo>
                  <a:pt x="528" y="83"/>
                </a:lnTo>
                <a:lnTo>
                  <a:pt x="529" y="82"/>
                </a:lnTo>
                <a:lnTo>
                  <a:pt x="530" y="82"/>
                </a:lnTo>
                <a:lnTo>
                  <a:pt x="532" y="81"/>
                </a:lnTo>
                <a:lnTo>
                  <a:pt x="533" y="80"/>
                </a:lnTo>
                <a:lnTo>
                  <a:pt x="534" y="79"/>
                </a:lnTo>
                <a:lnTo>
                  <a:pt x="535" y="79"/>
                </a:lnTo>
                <a:lnTo>
                  <a:pt x="536" y="78"/>
                </a:lnTo>
                <a:lnTo>
                  <a:pt x="537" y="76"/>
                </a:lnTo>
                <a:lnTo>
                  <a:pt x="539" y="75"/>
                </a:lnTo>
                <a:lnTo>
                  <a:pt x="540" y="74"/>
                </a:lnTo>
                <a:lnTo>
                  <a:pt x="541" y="73"/>
                </a:lnTo>
                <a:lnTo>
                  <a:pt x="542" y="72"/>
                </a:lnTo>
                <a:lnTo>
                  <a:pt x="543" y="71"/>
                </a:lnTo>
                <a:lnTo>
                  <a:pt x="544" y="70"/>
                </a:lnTo>
                <a:lnTo>
                  <a:pt x="546" y="68"/>
                </a:lnTo>
                <a:lnTo>
                  <a:pt x="547" y="68"/>
                </a:lnTo>
                <a:lnTo>
                  <a:pt x="548" y="67"/>
                </a:lnTo>
                <a:lnTo>
                  <a:pt x="549" y="66"/>
                </a:lnTo>
                <a:lnTo>
                  <a:pt x="550" y="65"/>
                </a:lnTo>
                <a:lnTo>
                  <a:pt x="551" y="64"/>
                </a:lnTo>
                <a:lnTo>
                  <a:pt x="553" y="64"/>
                </a:lnTo>
                <a:lnTo>
                  <a:pt x="554" y="63"/>
                </a:lnTo>
                <a:lnTo>
                  <a:pt x="555" y="63"/>
                </a:lnTo>
                <a:lnTo>
                  <a:pt x="556" y="61"/>
                </a:lnTo>
                <a:lnTo>
                  <a:pt x="557" y="61"/>
                </a:lnTo>
                <a:lnTo>
                  <a:pt x="558" y="60"/>
                </a:lnTo>
                <a:lnTo>
                  <a:pt x="559" y="60"/>
                </a:lnTo>
                <a:lnTo>
                  <a:pt x="561" y="60"/>
                </a:lnTo>
                <a:lnTo>
                  <a:pt x="562" y="60"/>
                </a:lnTo>
                <a:lnTo>
                  <a:pt x="563" y="59"/>
                </a:lnTo>
                <a:lnTo>
                  <a:pt x="564" y="59"/>
                </a:lnTo>
                <a:lnTo>
                  <a:pt x="565" y="59"/>
                </a:lnTo>
                <a:lnTo>
                  <a:pt x="566" y="59"/>
                </a:lnTo>
                <a:lnTo>
                  <a:pt x="568" y="59"/>
                </a:lnTo>
                <a:lnTo>
                  <a:pt x="569" y="59"/>
                </a:lnTo>
                <a:lnTo>
                  <a:pt x="570" y="59"/>
                </a:lnTo>
                <a:lnTo>
                  <a:pt x="571" y="59"/>
                </a:lnTo>
                <a:lnTo>
                  <a:pt x="572" y="59"/>
                </a:lnTo>
                <a:lnTo>
                  <a:pt x="573" y="59"/>
                </a:lnTo>
                <a:lnTo>
                  <a:pt x="575" y="59"/>
                </a:lnTo>
                <a:lnTo>
                  <a:pt x="576" y="59"/>
                </a:lnTo>
                <a:lnTo>
                  <a:pt x="577" y="59"/>
                </a:lnTo>
                <a:lnTo>
                  <a:pt x="578" y="59"/>
                </a:lnTo>
                <a:lnTo>
                  <a:pt x="579" y="59"/>
                </a:lnTo>
                <a:lnTo>
                  <a:pt x="580" y="59"/>
                </a:lnTo>
                <a:lnTo>
                  <a:pt x="581" y="59"/>
                </a:lnTo>
                <a:lnTo>
                  <a:pt x="583" y="59"/>
                </a:lnTo>
                <a:lnTo>
                  <a:pt x="584" y="59"/>
                </a:lnTo>
                <a:lnTo>
                  <a:pt x="585" y="58"/>
                </a:lnTo>
                <a:lnTo>
                  <a:pt x="586" y="58"/>
                </a:lnTo>
                <a:lnTo>
                  <a:pt x="587" y="58"/>
                </a:lnTo>
                <a:lnTo>
                  <a:pt x="588" y="58"/>
                </a:lnTo>
                <a:lnTo>
                  <a:pt x="590" y="57"/>
                </a:lnTo>
                <a:lnTo>
                  <a:pt x="591" y="57"/>
                </a:lnTo>
                <a:lnTo>
                  <a:pt x="592" y="56"/>
                </a:lnTo>
                <a:lnTo>
                  <a:pt x="593" y="56"/>
                </a:lnTo>
                <a:lnTo>
                  <a:pt x="594" y="54"/>
                </a:lnTo>
                <a:lnTo>
                  <a:pt x="595" y="54"/>
                </a:lnTo>
                <a:lnTo>
                  <a:pt x="597" y="53"/>
                </a:lnTo>
                <a:lnTo>
                  <a:pt x="598" y="53"/>
                </a:lnTo>
                <a:lnTo>
                  <a:pt x="599" y="52"/>
                </a:lnTo>
                <a:lnTo>
                  <a:pt x="600" y="51"/>
                </a:lnTo>
                <a:lnTo>
                  <a:pt x="601" y="51"/>
                </a:lnTo>
                <a:lnTo>
                  <a:pt x="602" y="50"/>
                </a:lnTo>
                <a:lnTo>
                  <a:pt x="603" y="50"/>
                </a:lnTo>
                <a:lnTo>
                  <a:pt x="605" y="49"/>
                </a:lnTo>
                <a:lnTo>
                  <a:pt x="606" y="49"/>
                </a:lnTo>
                <a:lnTo>
                  <a:pt x="607" y="47"/>
                </a:lnTo>
                <a:lnTo>
                  <a:pt x="608" y="46"/>
                </a:lnTo>
                <a:lnTo>
                  <a:pt x="609" y="46"/>
                </a:lnTo>
                <a:lnTo>
                  <a:pt x="610" y="45"/>
                </a:lnTo>
                <a:lnTo>
                  <a:pt x="612" y="45"/>
                </a:lnTo>
                <a:lnTo>
                  <a:pt x="613" y="44"/>
                </a:lnTo>
                <a:lnTo>
                  <a:pt x="614" y="44"/>
                </a:lnTo>
                <a:lnTo>
                  <a:pt x="615" y="44"/>
                </a:lnTo>
                <a:lnTo>
                  <a:pt x="616" y="43"/>
                </a:lnTo>
                <a:lnTo>
                  <a:pt x="617" y="43"/>
                </a:lnTo>
                <a:lnTo>
                  <a:pt x="619" y="42"/>
                </a:lnTo>
                <a:lnTo>
                  <a:pt x="620" y="42"/>
                </a:lnTo>
                <a:lnTo>
                  <a:pt x="621" y="42"/>
                </a:lnTo>
                <a:lnTo>
                  <a:pt x="622" y="40"/>
                </a:lnTo>
                <a:lnTo>
                  <a:pt x="623" y="40"/>
                </a:lnTo>
                <a:lnTo>
                  <a:pt x="624" y="40"/>
                </a:lnTo>
                <a:lnTo>
                  <a:pt x="626" y="39"/>
                </a:lnTo>
                <a:lnTo>
                  <a:pt x="627" y="39"/>
                </a:lnTo>
                <a:lnTo>
                  <a:pt x="628" y="38"/>
                </a:lnTo>
                <a:lnTo>
                  <a:pt x="629" y="38"/>
                </a:lnTo>
                <a:lnTo>
                  <a:pt x="630" y="38"/>
                </a:lnTo>
                <a:lnTo>
                  <a:pt x="631" y="37"/>
                </a:lnTo>
                <a:lnTo>
                  <a:pt x="632" y="37"/>
                </a:lnTo>
                <a:lnTo>
                  <a:pt x="634" y="36"/>
                </a:lnTo>
                <a:lnTo>
                  <a:pt x="635" y="36"/>
                </a:lnTo>
                <a:lnTo>
                  <a:pt x="636" y="35"/>
                </a:lnTo>
                <a:lnTo>
                  <a:pt x="637" y="35"/>
                </a:lnTo>
                <a:lnTo>
                  <a:pt x="638" y="34"/>
                </a:lnTo>
              </a:path>
            </a:pathLst>
          </a:custGeom>
          <a:noFill/>
          <a:ln w="25400">
            <a:solidFill>
              <a:srgbClr val="FF0000"/>
            </a:solidFill>
            <a:prstDash val="solid"/>
            <a:round/>
            <a:headEnd/>
            <a:tailEnd/>
          </a:ln>
        </p:spPr>
        <p:txBody>
          <a:bodyPr/>
          <a:lstStyle/>
          <a:p>
            <a:endParaRPr lang="zh-CN" altLang="en-US"/>
          </a:p>
        </p:txBody>
      </p:sp>
      <p:sp>
        <p:nvSpPr>
          <p:cNvPr id="1302386" name="Freeform 882"/>
          <p:cNvSpPr>
            <a:spLocks/>
          </p:cNvSpPr>
          <p:nvPr/>
        </p:nvSpPr>
        <p:spPr bwMode="auto">
          <a:xfrm>
            <a:off x="6542088" y="4775200"/>
            <a:ext cx="1012825" cy="287338"/>
          </a:xfrm>
          <a:custGeom>
            <a:avLst/>
            <a:gdLst/>
            <a:ahLst/>
            <a:cxnLst>
              <a:cxn ang="0">
                <a:pos x="9" y="87"/>
              </a:cxn>
              <a:cxn ang="0">
                <a:pos x="19" y="84"/>
              </a:cxn>
              <a:cxn ang="0">
                <a:pos x="30" y="82"/>
              </a:cxn>
              <a:cxn ang="0">
                <a:pos x="40" y="84"/>
              </a:cxn>
              <a:cxn ang="0">
                <a:pos x="51" y="86"/>
              </a:cxn>
              <a:cxn ang="0">
                <a:pos x="61" y="86"/>
              </a:cxn>
              <a:cxn ang="0">
                <a:pos x="72" y="82"/>
              </a:cxn>
              <a:cxn ang="0">
                <a:pos x="82" y="74"/>
              </a:cxn>
              <a:cxn ang="0">
                <a:pos x="92" y="67"/>
              </a:cxn>
              <a:cxn ang="0">
                <a:pos x="103" y="70"/>
              </a:cxn>
              <a:cxn ang="0">
                <a:pos x="113" y="82"/>
              </a:cxn>
              <a:cxn ang="0">
                <a:pos x="124" y="94"/>
              </a:cxn>
              <a:cxn ang="0">
                <a:pos x="134" y="94"/>
              </a:cxn>
              <a:cxn ang="0">
                <a:pos x="145" y="80"/>
              </a:cxn>
              <a:cxn ang="0">
                <a:pos x="155" y="52"/>
              </a:cxn>
              <a:cxn ang="0">
                <a:pos x="165" y="15"/>
              </a:cxn>
              <a:cxn ang="0">
                <a:pos x="176" y="0"/>
              </a:cxn>
              <a:cxn ang="0">
                <a:pos x="186" y="27"/>
              </a:cxn>
              <a:cxn ang="0">
                <a:pos x="197" y="86"/>
              </a:cxn>
              <a:cxn ang="0">
                <a:pos x="207" y="143"/>
              </a:cxn>
              <a:cxn ang="0">
                <a:pos x="218" y="173"/>
              </a:cxn>
              <a:cxn ang="0">
                <a:pos x="228" y="181"/>
              </a:cxn>
              <a:cxn ang="0">
                <a:pos x="238" y="179"/>
              </a:cxn>
              <a:cxn ang="0">
                <a:pos x="249" y="176"/>
              </a:cxn>
              <a:cxn ang="0">
                <a:pos x="259" y="178"/>
              </a:cxn>
              <a:cxn ang="0">
                <a:pos x="270" y="178"/>
              </a:cxn>
              <a:cxn ang="0">
                <a:pos x="280" y="173"/>
              </a:cxn>
              <a:cxn ang="0">
                <a:pos x="291" y="163"/>
              </a:cxn>
              <a:cxn ang="0">
                <a:pos x="301" y="149"/>
              </a:cxn>
              <a:cxn ang="0">
                <a:pos x="311" y="138"/>
              </a:cxn>
              <a:cxn ang="0">
                <a:pos x="322" y="132"/>
              </a:cxn>
              <a:cxn ang="0">
                <a:pos x="332" y="128"/>
              </a:cxn>
              <a:cxn ang="0">
                <a:pos x="343" y="128"/>
              </a:cxn>
              <a:cxn ang="0">
                <a:pos x="353" y="130"/>
              </a:cxn>
              <a:cxn ang="0">
                <a:pos x="364" y="129"/>
              </a:cxn>
              <a:cxn ang="0">
                <a:pos x="374" y="127"/>
              </a:cxn>
              <a:cxn ang="0">
                <a:pos x="384" y="125"/>
              </a:cxn>
              <a:cxn ang="0">
                <a:pos x="395" y="121"/>
              </a:cxn>
              <a:cxn ang="0">
                <a:pos x="405" y="120"/>
              </a:cxn>
              <a:cxn ang="0">
                <a:pos x="416" y="127"/>
              </a:cxn>
              <a:cxn ang="0">
                <a:pos x="426" y="132"/>
              </a:cxn>
              <a:cxn ang="0">
                <a:pos x="437" y="137"/>
              </a:cxn>
              <a:cxn ang="0">
                <a:pos x="447" y="143"/>
              </a:cxn>
              <a:cxn ang="0">
                <a:pos x="457" y="145"/>
              </a:cxn>
              <a:cxn ang="0">
                <a:pos x="468" y="144"/>
              </a:cxn>
              <a:cxn ang="0">
                <a:pos x="478" y="140"/>
              </a:cxn>
              <a:cxn ang="0">
                <a:pos x="489" y="138"/>
              </a:cxn>
              <a:cxn ang="0">
                <a:pos x="499" y="137"/>
              </a:cxn>
              <a:cxn ang="0">
                <a:pos x="510" y="137"/>
              </a:cxn>
              <a:cxn ang="0">
                <a:pos x="520" y="136"/>
              </a:cxn>
              <a:cxn ang="0">
                <a:pos x="530" y="137"/>
              </a:cxn>
              <a:cxn ang="0">
                <a:pos x="541" y="136"/>
              </a:cxn>
              <a:cxn ang="0">
                <a:pos x="551" y="130"/>
              </a:cxn>
              <a:cxn ang="0">
                <a:pos x="562" y="123"/>
              </a:cxn>
              <a:cxn ang="0">
                <a:pos x="572" y="118"/>
              </a:cxn>
              <a:cxn ang="0">
                <a:pos x="583" y="117"/>
              </a:cxn>
              <a:cxn ang="0">
                <a:pos x="593" y="116"/>
              </a:cxn>
              <a:cxn ang="0">
                <a:pos x="603" y="113"/>
              </a:cxn>
              <a:cxn ang="0">
                <a:pos x="614" y="107"/>
              </a:cxn>
              <a:cxn ang="0">
                <a:pos x="624" y="101"/>
              </a:cxn>
              <a:cxn ang="0">
                <a:pos x="635" y="98"/>
              </a:cxn>
            </a:cxnLst>
            <a:rect l="0" t="0" r="r" b="b"/>
            <a:pathLst>
              <a:path w="638" h="181">
                <a:moveTo>
                  <a:pt x="0" y="87"/>
                </a:moveTo>
                <a:lnTo>
                  <a:pt x="1" y="87"/>
                </a:lnTo>
                <a:lnTo>
                  <a:pt x="2" y="87"/>
                </a:lnTo>
                <a:lnTo>
                  <a:pt x="3" y="87"/>
                </a:lnTo>
                <a:lnTo>
                  <a:pt x="4" y="87"/>
                </a:lnTo>
                <a:lnTo>
                  <a:pt x="6" y="87"/>
                </a:lnTo>
                <a:lnTo>
                  <a:pt x="7" y="87"/>
                </a:lnTo>
                <a:lnTo>
                  <a:pt x="8" y="87"/>
                </a:lnTo>
                <a:lnTo>
                  <a:pt x="9" y="87"/>
                </a:lnTo>
                <a:lnTo>
                  <a:pt x="10" y="87"/>
                </a:lnTo>
                <a:lnTo>
                  <a:pt x="11" y="86"/>
                </a:lnTo>
                <a:lnTo>
                  <a:pt x="12" y="86"/>
                </a:lnTo>
                <a:lnTo>
                  <a:pt x="14" y="86"/>
                </a:lnTo>
                <a:lnTo>
                  <a:pt x="15" y="85"/>
                </a:lnTo>
                <a:lnTo>
                  <a:pt x="16" y="85"/>
                </a:lnTo>
                <a:lnTo>
                  <a:pt x="17" y="85"/>
                </a:lnTo>
                <a:lnTo>
                  <a:pt x="18" y="84"/>
                </a:lnTo>
                <a:lnTo>
                  <a:pt x="19" y="84"/>
                </a:lnTo>
                <a:lnTo>
                  <a:pt x="21" y="84"/>
                </a:lnTo>
                <a:lnTo>
                  <a:pt x="22" y="84"/>
                </a:lnTo>
                <a:lnTo>
                  <a:pt x="23" y="82"/>
                </a:lnTo>
                <a:lnTo>
                  <a:pt x="24" y="82"/>
                </a:lnTo>
                <a:lnTo>
                  <a:pt x="25" y="82"/>
                </a:lnTo>
                <a:lnTo>
                  <a:pt x="26" y="82"/>
                </a:lnTo>
                <a:lnTo>
                  <a:pt x="28" y="82"/>
                </a:lnTo>
                <a:lnTo>
                  <a:pt x="29" y="82"/>
                </a:lnTo>
                <a:lnTo>
                  <a:pt x="30" y="82"/>
                </a:lnTo>
                <a:lnTo>
                  <a:pt x="31" y="82"/>
                </a:lnTo>
                <a:lnTo>
                  <a:pt x="32" y="82"/>
                </a:lnTo>
                <a:lnTo>
                  <a:pt x="33" y="82"/>
                </a:lnTo>
                <a:lnTo>
                  <a:pt x="35" y="82"/>
                </a:lnTo>
                <a:lnTo>
                  <a:pt x="36" y="82"/>
                </a:lnTo>
                <a:lnTo>
                  <a:pt x="37" y="84"/>
                </a:lnTo>
                <a:lnTo>
                  <a:pt x="38" y="84"/>
                </a:lnTo>
                <a:lnTo>
                  <a:pt x="39" y="84"/>
                </a:lnTo>
                <a:lnTo>
                  <a:pt x="40" y="84"/>
                </a:lnTo>
                <a:lnTo>
                  <a:pt x="41" y="84"/>
                </a:lnTo>
                <a:lnTo>
                  <a:pt x="43" y="85"/>
                </a:lnTo>
                <a:lnTo>
                  <a:pt x="44" y="85"/>
                </a:lnTo>
                <a:lnTo>
                  <a:pt x="45" y="85"/>
                </a:lnTo>
                <a:lnTo>
                  <a:pt x="46" y="85"/>
                </a:lnTo>
                <a:lnTo>
                  <a:pt x="47" y="86"/>
                </a:lnTo>
                <a:lnTo>
                  <a:pt x="48" y="86"/>
                </a:lnTo>
                <a:lnTo>
                  <a:pt x="50" y="86"/>
                </a:lnTo>
                <a:lnTo>
                  <a:pt x="51" y="86"/>
                </a:lnTo>
                <a:lnTo>
                  <a:pt x="52" y="86"/>
                </a:lnTo>
                <a:lnTo>
                  <a:pt x="53" y="87"/>
                </a:lnTo>
                <a:lnTo>
                  <a:pt x="54" y="87"/>
                </a:lnTo>
                <a:lnTo>
                  <a:pt x="55" y="87"/>
                </a:lnTo>
                <a:lnTo>
                  <a:pt x="57" y="87"/>
                </a:lnTo>
                <a:lnTo>
                  <a:pt x="58" y="87"/>
                </a:lnTo>
                <a:lnTo>
                  <a:pt x="59" y="86"/>
                </a:lnTo>
                <a:lnTo>
                  <a:pt x="60" y="86"/>
                </a:lnTo>
                <a:lnTo>
                  <a:pt x="61" y="86"/>
                </a:lnTo>
                <a:lnTo>
                  <a:pt x="62" y="86"/>
                </a:lnTo>
                <a:lnTo>
                  <a:pt x="63" y="86"/>
                </a:lnTo>
                <a:lnTo>
                  <a:pt x="65" y="85"/>
                </a:lnTo>
                <a:lnTo>
                  <a:pt x="66" y="85"/>
                </a:lnTo>
                <a:lnTo>
                  <a:pt x="67" y="84"/>
                </a:lnTo>
                <a:lnTo>
                  <a:pt x="68" y="84"/>
                </a:lnTo>
                <a:lnTo>
                  <a:pt x="69" y="84"/>
                </a:lnTo>
                <a:lnTo>
                  <a:pt x="70" y="82"/>
                </a:lnTo>
                <a:lnTo>
                  <a:pt x="72" y="82"/>
                </a:lnTo>
                <a:lnTo>
                  <a:pt x="73" y="81"/>
                </a:lnTo>
                <a:lnTo>
                  <a:pt x="74" y="81"/>
                </a:lnTo>
                <a:lnTo>
                  <a:pt x="75" y="80"/>
                </a:lnTo>
                <a:lnTo>
                  <a:pt x="76" y="79"/>
                </a:lnTo>
                <a:lnTo>
                  <a:pt x="77" y="79"/>
                </a:lnTo>
                <a:lnTo>
                  <a:pt x="79" y="78"/>
                </a:lnTo>
                <a:lnTo>
                  <a:pt x="80" y="77"/>
                </a:lnTo>
                <a:lnTo>
                  <a:pt x="81" y="75"/>
                </a:lnTo>
                <a:lnTo>
                  <a:pt x="82" y="74"/>
                </a:lnTo>
                <a:lnTo>
                  <a:pt x="83" y="74"/>
                </a:lnTo>
                <a:lnTo>
                  <a:pt x="84" y="73"/>
                </a:lnTo>
                <a:lnTo>
                  <a:pt x="85" y="72"/>
                </a:lnTo>
                <a:lnTo>
                  <a:pt x="87" y="71"/>
                </a:lnTo>
                <a:lnTo>
                  <a:pt x="88" y="70"/>
                </a:lnTo>
                <a:lnTo>
                  <a:pt x="89" y="68"/>
                </a:lnTo>
                <a:lnTo>
                  <a:pt x="90" y="68"/>
                </a:lnTo>
                <a:lnTo>
                  <a:pt x="91" y="67"/>
                </a:lnTo>
                <a:lnTo>
                  <a:pt x="92" y="67"/>
                </a:lnTo>
                <a:lnTo>
                  <a:pt x="94" y="66"/>
                </a:lnTo>
                <a:lnTo>
                  <a:pt x="95" y="66"/>
                </a:lnTo>
                <a:lnTo>
                  <a:pt x="96" y="66"/>
                </a:lnTo>
                <a:lnTo>
                  <a:pt x="97" y="66"/>
                </a:lnTo>
                <a:lnTo>
                  <a:pt x="98" y="66"/>
                </a:lnTo>
                <a:lnTo>
                  <a:pt x="99" y="67"/>
                </a:lnTo>
                <a:lnTo>
                  <a:pt x="101" y="67"/>
                </a:lnTo>
                <a:lnTo>
                  <a:pt x="102" y="68"/>
                </a:lnTo>
                <a:lnTo>
                  <a:pt x="103" y="70"/>
                </a:lnTo>
                <a:lnTo>
                  <a:pt x="104" y="71"/>
                </a:lnTo>
                <a:lnTo>
                  <a:pt x="105" y="72"/>
                </a:lnTo>
                <a:lnTo>
                  <a:pt x="106" y="73"/>
                </a:lnTo>
                <a:lnTo>
                  <a:pt x="108" y="74"/>
                </a:lnTo>
                <a:lnTo>
                  <a:pt x="109" y="77"/>
                </a:lnTo>
                <a:lnTo>
                  <a:pt x="110" y="78"/>
                </a:lnTo>
                <a:lnTo>
                  <a:pt x="111" y="79"/>
                </a:lnTo>
                <a:lnTo>
                  <a:pt x="112" y="81"/>
                </a:lnTo>
                <a:lnTo>
                  <a:pt x="113" y="82"/>
                </a:lnTo>
                <a:lnTo>
                  <a:pt x="114" y="84"/>
                </a:lnTo>
                <a:lnTo>
                  <a:pt x="116" y="86"/>
                </a:lnTo>
                <a:lnTo>
                  <a:pt x="117" y="87"/>
                </a:lnTo>
                <a:lnTo>
                  <a:pt x="118" y="88"/>
                </a:lnTo>
                <a:lnTo>
                  <a:pt x="119" y="89"/>
                </a:lnTo>
                <a:lnTo>
                  <a:pt x="120" y="91"/>
                </a:lnTo>
                <a:lnTo>
                  <a:pt x="121" y="92"/>
                </a:lnTo>
                <a:lnTo>
                  <a:pt x="123" y="93"/>
                </a:lnTo>
                <a:lnTo>
                  <a:pt x="124" y="94"/>
                </a:lnTo>
                <a:lnTo>
                  <a:pt x="125" y="94"/>
                </a:lnTo>
                <a:lnTo>
                  <a:pt x="126" y="95"/>
                </a:lnTo>
                <a:lnTo>
                  <a:pt x="127" y="95"/>
                </a:lnTo>
                <a:lnTo>
                  <a:pt x="128" y="95"/>
                </a:lnTo>
                <a:lnTo>
                  <a:pt x="130" y="95"/>
                </a:lnTo>
                <a:lnTo>
                  <a:pt x="131" y="95"/>
                </a:lnTo>
                <a:lnTo>
                  <a:pt x="132" y="95"/>
                </a:lnTo>
                <a:lnTo>
                  <a:pt x="133" y="95"/>
                </a:lnTo>
                <a:lnTo>
                  <a:pt x="134" y="94"/>
                </a:lnTo>
                <a:lnTo>
                  <a:pt x="135" y="94"/>
                </a:lnTo>
                <a:lnTo>
                  <a:pt x="136" y="93"/>
                </a:lnTo>
                <a:lnTo>
                  <a:pt x="138" y="92"/>
                </a:lnTo>
                <a:lnTo>
                  <a:pt x="139" y="89"/>
                </a:lnTo>
                <a:lnTo>
                  <a:pt x="140" y="88"/>
                </a:lnTo>
                <a:lnTo>
                  <a:pt x="141" y="87"/>
                </a:lnTo>
                <a:lnTo>
                  <a:pt x="142" y="85"/>
                </a:lnTo>
                <a:lnTo>
                  <a:pt x="143" y="82"/>
                </a:lnTo>
                <a:lnTo>
                  <a:pt x="145" y="80"/>
                </a:lnTo>
                <a:lnTo>
                  <a:pt x="146" y="78"/>
                </a:lnTo>
                <a:lnTo>
                  <a:pt x="147" y="75"/>
                </a:lnTo>
                <a:lnTo>
                  <a:pt x="148" y="73"/>
                </a:lnTo>
                <a:lnTo>
                  <a:pt x="149" y="70"/>
                </a:lnTo>
                <a:lnTo>
                  <a:pt x="150" y="66"/>
                </a:lnTo>
                <a:lnTo>
                  <a:pt x="152" y="63"/>
                </a:lnTo>
                <a:lnTo>
                  <a:pt x="153" y="59"/>
                </a:lnTo>
                <a:lnTo>
                  <a:pt x="154" y="56"/>
                </a:lnTo>
                <a:lnTo>
                  <a:pt x="155" y="52"/>
                </a:lnTo>
                <a:lnTo>
                  <a:pt x="156" y="48"/>
                </a:lnTo>
                <a:lnTo>
                  <a:pt x="157" y="44"/>
                </a:lnTo>
                <a:lnTo>
                  <a:pt x="159" y="39"/>
                </a:lnTo>
                <a:lnTo>
                  <a:pt x="160" y="35"/>
                </a:lnTo>
                <a:lnTo>
                  <a:pt x="161" y="31"/>
                </a:lnTo>
                <a:lnTo>
                  <a:pt x="162" y="27"/>
                </a:lnTo>
                <a:lnTo>
                  <a:pt x="163" y="23"/>
                </a:lnTo>
                <a:lnTo>
                  <a:pt x="164" y="20"/>
                </a:lnTo>
                <a:lnTo>
                  <a:pt x="165" y="15"/>
                </a:lnTo>
                <a:lnTo>
                  <a:pt x="167" y="13"/>
                </a:lnTo>
                <a:lnTo>
                  <a:pt x="168" y="9"/>
                </a:lnTo>
                <a:lnTo>
                  <a:pt x="169" y="7"/>
                </a:lnTo>
                <a:lnTo>
                  <a:pt x="170" y="5"/>
                </a:lnTo>
                <a:lnTo>
                  <a:pt x="171" y="2"/>
                </a:lnTo>
                <a:lnTo>
                  <a:pt x="172" y="1"/>
                </a:lnTo>
                <a:lnTo>
                  <a:pt x="174" y="1"/>
                </a:lnTo>
                <a:lnTo>
                  <a:pt x="175" y="0"/>
                </a:lnTo>
                <a:lnTo>
                  <a:pt x="176" y="0"/>
                </a:lnTo>
                <a:lnTo>
                  <a:pt x="177" y="1"/>
                </a:lnTo>
                <a:lnTo>
                  <a:pt x="178" y="2"/>
                </a:lnTo>
                <a:lnTo>
                  <a:pt x="179" y="5"/>
                </a:lnTo>
                <a:lnTo>
                  <a:pt x="181" y="7"/>
                </a:lnTo>
                <a:lnTo>
                  <a:pt x="182" y="10"/>
                </a:lnTo>
                <a:lnTo>
                  <a:pt x="183" y="14"/>
                </a:lnTo>
                <a:lnTo>
                  <a:pt x="184" y="17"/>
                </a:lnTo>
                <a:lnTo>
                  <a:pt x="185" y="22"/>
                </a:lnTo>
                <a:lnTo>
                  <a:pt x="186" y="27"/>
                </a:lnTo>
                <a:lnTo>
                  <a:pt x="187" y="32"/>
                </a:lnTo>
                <a:lnTo>
                  <a:pt x="189" y="38"/>
                </a:lnTo>
                <a:lnTo>
                  <a:pt x="190" y="45"/>
                </a:lnTo>
                <a:lnTo>
                  <a:pt x="191" y="51"/>
                </a:lnTo>
                <a:lnTo>
                  <a:pt x="192" y="58"/>
                </a:lnTo>
                <a:lnTo>
                  <a:pt x="193" y="65"/>
                </a:lnTo>
                <a:lnTo>
                  <a:pt x="194" y="72"/>
                </a:lnTo>
                <a:lnTo>
                  <a:pt x="196" y="79"/>
                </a:lnTo>
                <a:lnTo>
                  <a:pt x="197" y="86"/>
                </a:lnTo>
                <a:lnTo>
                  <a:pt x="198" y="93"/>
                </a:lnTo>
                <a:lnTo>
                  <a:pt x="199" y="100"/>
                </a:lnTo>
                <a:lnTo>
                  <a:pt x="200" y="107"/>
                </a:lnTo>
                <a:lnTo>
                  <a:pt x="201" y="114"/>
                </a:lnTo>
                <a:lnTo>
                  <a:pt x="203" y="121"/>
                </a:lnTo>
                <a:lnTo>
                  <a:pt x="204" y="127"/>
                </a:lnTo>
                <a:lnTo>
                  <a:pt x="205" y="132"/>
                </a:lnTo>
                <a:lnTo>
                  <a:pt x="206" y="137"/>
                </a:lnTo>
                <a:lnTo>
                  <a:pt x="207" y="143"/>
                </a:lnTo>
                <a:lnTo>
                  <a:pt x="208" y="147"/>
                </a:lnTo>
                <a:lnTo>
                  <a:pt x="209" y="152"/>
                </a:lnTo>
                <a:lnTo>
                  <a:pt x="211" y="156"/>
                </a:lnTo>
                <a:lnTo>
                  <a:pt x="212" y="159"/>
                </a:lnTo>
                <a:lnTo>
                  <a:pt x="213" y="163"/>
                </a:lnTo>
                <a:lnTo>
                  <a:pt x="214" y="166"/>
                </a:lnTo>
                <a:lnTo>
                  <a:pt x="215" y="168"/>
                </a:lnTo>
                <a:lnTo>
                  <a:pt x="216" y="171"/>
                </a:lnTo>
                <a:lnTo>
                  <a:pt x="218" y="173"/>
                </a:lnTo>
                <a:lnTo>
                  <a:pt x="219" y="175"/>
                </a:lnTo>
                <a:lnTo>
                  <a:pt x="220" y="176"/>
                </a:lnTo>
                <a:lnTo>
                  <a:pt x="221" y="178"/>
                </a:lnTo>
                <a:lnTo>
                  <a:pt x="222" y="179"/>
                </a:lnTo>
                <a:lnTo>
                  <a:pt x="223" y="180"/>
                </a:lnTo>
                <a:lnTo>
                  <a:pt x="225" y="180"/>
                </a:lnTo>
                <a:lnTo>
                  <a:pt x="226" y="181"/>
                </a:lnTo>
                <a:lnTo>
                  <a:pt x="227" y="181"/>
                </a:lnTo>
                <a:lnTo>
                  <a:pt x="228" y="181"/>
                </a:lnTo>
                <a:lnTo>
                  <a:pt x="229" y="181"/>
                </a:lnTo>
                <a:lnTo>
                  <a:pt x="230" y="181"/>
                </a:lnTo>
                <a:lnTo>
                  <a:pt x="232" y="181"/>
                </a:lnTo>
                <a:lnTo>
                  <a:pt x="233" y="181"/>
                </a:lnTo>
                <a:lnTo>
                  <a:pt x="234" y="181"/>
                </a:lnTo>
                <a:lnTo>
                  <a:pt x="235" y="180"/>
                </a:lnTo>
                <a:lnTo>
                  <a:pt x="236" y="180"/>
                </a:lnTo>
                <a:lnTo>
                  <a:pt x="237" y="180"/>
                </a:lnTo>
                <a:lnTo>
                  <a:pt x="238" y="179"/>
                </a:lnTo>
                <a:lnTo>
                  <a:pt x="240" y="179"/>
                </a:lnTo>
                <a:lnTo>
                  <a:pt x="241" y="179"/>
                </a:lnTo>
                <a:lnTo>
                  <a:pt x="242" y="178"/>
                </a:lnTo>
                <a:lnTo>
                  <a:pt x="243" y="178"/>
                </a:lnTo>
                <a:lnTo>
                  <a:pt x="244" y="178"/>
                </a:lnTo>
                <a:lnTo>
                  <a:pt x="245" y="178"/>
                </a:lnTo>
                <a:lnTo>
                  <a:pt x="247" y="176"/>
                </a:lnTo>
                <a:lnTo>
                  <a:pt x="248" y="176"/>
                </a:lnTo>
                <a:lnTo>
                  <a:pt x="249" y="176"/>
                </a:lnTo>
                <a:lnTo>
                  <a:pt x="250" y="176"/>
                </a:lnTo>
                <a:lnTo>
                  <a:pt x="251" y="176"/>
                </a:lnTo>
                <a:lnTo>
                  <a:pt x="252" y="176"/>
                </a:lnTo>
                <a:lnTo>
                  <a:pt x="254" y="178"/>
                </a:lnTo>
                <a:lnTo>
                  <a:pt x="255" y="178"/>
                </a:lnTo>
                <a:lnTo>
                  <a:pt x="256" y="178"/>
                </a:lnTo>
                <a:lnTo>
                  <a:pt x="257" y="178"/>
                </a:lnTo>
                <a:lnTo>
                  <a:pt x="258" y="178"/>
                </a:lnTo>
                <a:lnTo>
                  <a:pt x="259" y="178"/>
                </a:lnTo>
                <a:lnTo>
                  <a:pt x="260" y="179"/>
                </a:lnTo>
                <a:lnTo>
                  <a:pt x="262" y="179"/>
                </a:lnTo>
                <a:lnTo>
                  <a:pt x="263" y="179"/>
                </a:lnTo>
                <a:lnTo>
                  <a:pt x="264" y="179"/>
                </a:lnTo>
                <a:lnTo>
                  <a:pt x="265" y="179"/>
                </a:lnTo>
                <a:lnTo>
                  <a:pt x="266" y="178"/>
                </a:lnTo>
                <a:lnTo>
                  <a:pt x="267" y="178"/>
                </a:lnTo>
                <a:lnTo>
                  <a:pt x="269" y="178"/>
                </a:lnTo>
                <a:lnTo>
                  <a:pt x="270" y="178"/>
                </a:lnTo>
                <a:lnTo>
                  <a:pt x="271" y="178"/>
                </a:lnTo>
                <a:lnTo>
                  <a:pt x="272" y="176"/>
                </a:lnTo>
                <a:lnTo>
                  <a:pt x="273" y="176"/>
                </a:lnTo>
                <a:lnTo>
                  <a:pt x="274" y="176"/>
                </a:lnTo>
                <a:lnTo>
                  <a:pt x="276" y="175"/>
                </a:lnTo>
                <a:lnTo>
                  <a:pt x="277" y="175"/>
                </a:lnTo>
                <a:lnTo>
                  <a:pt x="278" y="174"/>
                </a:lnTo>
                <a:lnTo>
                  <a:pt x="279" y="173"/>
                </a:lnTo>
                <a:lnTo>
                  <a:pt x="280" y="173"/>
                </a:lnTo>
                <a:lnTo>
                  <a:pt x="281" y="172"/>
                </a:lnTo>
                <a:lnTo>
                  <a:pt x="282" y="171"/>
                </a:lnTo>
                <a:lnTo>
                  <a:pt x="284" y="170"/>
                </a:lnTo>
                <a:lnTo>
                  <a:pt x="285" y="168"/>
                </a:lnTo>
                <a:lnTo>
                  <a:pt x="286" y="167"/>
                </a:lnTo>
                <a:lnTo>
                  <a:pt x="287" y="166"/>
                </a:lnTo>
                <a:lnTo>
                  <a:pt x="288" y="165"/>
                </a:lnTo>
                <a:lnTo>
                  <a:pt x="289" y="164"/>
                </a:lnTo>
                <a:lnTo>
                  <a:pt x="291" y="163"/>
                </a:lnTo>
                <a:lnTo>
                  <a:pt x="292" y="160"/>
                </a:lnTo>
                <a:lnTo>
                  <a:pt x="293" y="159"/>
                </a:lnTo>
                <a:lnTo>
                  <a:pt x="294" y="158"/>
                </a:lnTo>
                <a:lnTo>
                  <a:pt x="295" y="157"/>
                </a:lnTo>
                <a:lnTo>
                  <a:pt x="296" y="154"/>
                </a:lnTo>
                <a:lnTo>
                  <a:pt x="298" y="153"/>
                </a:lnTo>
                <a:lnTo>
                  <a:pt x="299" y="152"/>
                </a:lnTo>
                <a:lnTo>
                  <a:pt x="300" y="151"/>
                </a:lnTo>
                <a:lnTo>
                  <a:pt x="301" y="149"/>
                </a:lnTo>
                <a:lnTo>
                  <a:pt x="302" y="147"/>
                </a:lnTo>
                <a:lnTo>
                  <a:pt x="303" y="146"/>
                </a:lnTo>
                <a:lnTo>
                  <a:pt x="305" y="145"/>
                </a:lnTo>
                <a:lnTo>
                  <a:pt x="306" y="144"/>
                </a:lnTo>
                <a:lnTo>
                  <a:pt x="307" y="143"/>
                </a:lnTo>
                <a:lnTo>
                  <a:pt x="308" y="142"/>
                </a:lnTo>
                <a:lnTo>
                  <a:pt x="309" y="140"/>
                </a:lnTo>
                <a:lnTo>
                  <a:pt x="310" y="139"/>
                </a:lnTo>
                <a:lnTo>
                  <a:pt x="311" y="138"/>
                </a:lnTo>
                <a:lnTo>
                  <a:pt x="313" y="138"/>
                </a:lnTo>
                <a:lnTo>
                  <a:pt x="314" y="137"/>
                </a:lnTo>
                <a:lnTo>
                  <a:pt x="315" y="137"/>
                </a:lnTo>
                <a:lnTo>
                  <a:pt x="316" y="136"/>
                </a:lnTo>
                <a:lnTo>
                  <a:pt x="317" y="136"/>
                </a:lnTo>
                <a:lnTo>
                  <a:pt x="318" y="135"/>
                </a:lnTo>
                <a:lnTo>
                  <a:pt x="320" y="134"/>
                </a:lnTo>
                <a:lnTo>
                  <a:pt x="321" y="134"/>
                </a:lnTo>
                <a:lnTo>
                  <a:pt x="322" y="132"/>
                </a:lnTo>
                <a:lnTo>
                  <a:pt x="323" y="132"/>
                </a:lnTo>
                <a:lnTo>
                  <a:pt x="324" y="131"/>
                </a:lnTo>
                <a:lnTo>
                  <a:pt x="325" y="131"/>
                </a:lnTo>
                <a:lnTo>
                  <a:pt x="327" y="130"/>
                </a:lnTo>
                <a:lnTo>
                  <a:pt x="328" y="130"/>
                </a:lnTo>
                <a:lnTo>
                  <a:pt x="329" y="129"/>
                </a:lnTo>
                <a:lnTo>
                  <a:pt x="330" y="129"/>
                </a:lnTo>
                <a:lnTo>
                  <a:pt x="331" y="129"/>
                </a:lnTo>
                <a:lnTo>
                  <a:pt x="332" y="128"/>
                </a:lnTo>
                <a:lnTo>
                  <a:pt x="333" y="128"/>
                </a:lnTo>
                <a:lnTo>
                  <a:pt x="335" y="128"/>
                </a:lnTo>
                <a:lnTo>
                  <a:pt x="336" y="128"/>
                </a:lnTo>
                <a:lnTo>
                  <a:pt x="337" y="127"/>
                </a:lnTo>
                <a:lnTo>
                  <a:pt x="338" y="127"/>
                </a:lnTo>
                <a:lnTo>
                  <a:pt x="339" y="127"/>
                </a:lnTo>
                <a:lnTo>
                  <a:pt x="340" y="128"/>
                </a:lnTo>
                <a:lnTo>
                  <a:pt x="342" y="128"/>
                </a:lnTo>
                <a:lnTo>
                  <a:pt x="343" y="128"/>
                </a:lnTo>
                <a:lnTo>
                  <a:pt x="344" y="128"/>
                </a:lnTo>
                <a:lnTo>
                  <a:pt x="345" y="128"/>
                </a:lnTo>
                <a:lnTo>
                  <a:pt x="346" y="128"/>
                </a:lnTo>
                <a:lnTo>
                  <a:pt x="347" y="129"/>
                </a:lnTo>
                <a:lnTo>
                  <a:pt x="349" y="129"/>
                </a:lnTo>
                <a:lnTo>
                  <a:pt x="350" y="129"/>
                </a:lnTo>
                <a:lnTo>
                  <a:pt x="351" y="129"/>
                </a:lnTo>
                <a:lnTo>
                  <a:pt x="352" y="130"/>
                </a:lnTo>
                <a:lnTo>
                  <a:pt x="353" y="130"/>
                </a:lnTo>
                <a:lnTo>
                  <a:pt x="354" y="130"/>
                </a:lnTo>
                <a:lnTo>
                  <a:pt x="356" y="130"/>
                </a:lnTo>
                <a:lnTo>
                  <a:pt x="357" y="130"/>
                </a:lnTo>
                <a:lnTo>
                  <a:pt x="358" y="130"/>
                </a:lnTo>
                <a:lnTo>
                  <a:pt x="359" y="130"/>
                </a:lnTo>
                <a:lnTo>
                  <a:pt x="360" y="130"/>
                </a:lnTo>
                <a:lnTo>
                  <a:pt x="361" y="130"/>
                </a:lnTo>
                <a:lnTo>
                  <a:pt x="362" y="129"/>
                </a:lnTo>
                <a:lnTo>
                  <a:pt x="364" y="129"/>
                </a:lnTo>
                <a:lnTo>
                  <a:pt x="365" y="129"/>
                </a:lnTo>
                <a:lnTo>
                  <a:pt x="366" y="128"/>
                </a:lnTo>
                <a:lnTo>
                  <a:pt x="367" y="128"/>
                </a:lnTo>
                <a:lnTo>
                  <a:pt x="368" y="128"/>
                </a:lnTo>
                <a:lnTo>
                  <a:pt x="369" y="128"/>
                </a:lnTo>
                <a:lnTo>
                  <a:pt x="371" y="127"/>
                </a:lnTo>
                <a:lnTo>
                  <a:pt x="372" y="127"/>
                </a:lnTo>
                <a:lnTo>
                  <a:pt x="373" y="127"/>
                </a:lnTo>
                <a:lnTo>
                  <a:pt x="374" y="127"/>
                </a:lnTo>
                <a:lnTo>
                  <a:pt x="375" y="127"/>
                </a:lnTo>
                <a:lnTo>
                  <a:pt x="376" y="127"/>
                </a:lnTo>
                <a:lnTo>
                  <a:pt x="378" y="125"/>
                </a:lnTo>
                <a:lnTo>
                  <a:pt x="379" y="125"/>
                </a:lnTo>
                <a:lnTo>
                  <a:pt x="380" y="125"/>
                </a:lnTo>
                <a:lnTo>
                  <a:pt x="381" y="125"/>
                </a:lnTo>
                <a:lnTo>
                  <a:pt x="382" y="125"/>
                </a:lnTo>
                <a:lnTo>
                  <a:pt x="383" y="125"/>
                </a:lnTo>
                <a:lnTo>
                  <a:pt x="384" y="125"/>
                </a:lnTo>
                <a:lnTo>
                  <a:pt x="386" y="124"/>
                </a:lnTo>
                <a:lnTo>
                  <a:pt x="387" y="124"/>
                </a:lnTo>
                <a:lnTo>
                  <a:pt x="388" y="124"/>
                </a:lnTo>
                <a:lnTo>
                  <a:pt x="389" y="124"/>
                </a:lnTo>
                <a:lnTo>
                  <a:pt x="390" y="123"/>
                </a:lnTo>
                <a:lnTo>
                  <a:pt x="391" y="123"/>
                </a:lnTo>
                <a:lnTo>
                  <a:pt x="393" y="122"/>
                </a:lnTo>
                <a:lnTo>
                  <a:pt x="394" y="122"/>
                </a:lnTo>
                <a:lnTo>
                  <a:pt x="395" y="121"/>
                </a:lnTo>
                <a:lnTo>
                  <a:pt x="396" y="121"/>
                </a:lnTo>
                <a:lnTo>
                  <a:pt x="397" y="121"/>
                </a:lnTo>
                <a:lnTo>
                  <a:pt x="398" y="120"/>
                </a:lnTo>
                <a:lnTo>
                  <a:pt x="400" y="120"/>
                </a:lnTo>
                <a:lnTo>
                  <a:pt x="401" y="120"/>
                </a:lnTo>
                <a:lnTo>
                  <a:pt x="402" y="120"/>
                </a:lnTo>
                <a:lnTo>
                  <a:pt x="403" y="120"/>
                </a:lnTo>
                <a:lnTo>
                  <a:pt x="404" y="120"/>
                </a:lnTo>
                <a:lnTo>
                  <a:pt x="405" y="120"/>
                </a:lnTo>
                <a:lnTo>
                  <a:pt x="406" y="121"/>
                </a:lnTo>
                <a:lnTo>
                  <a:pt x="408" y="121"/>
                </a:lnTo>
                <a:lnTo>
                  <a:pt x="409" y="122"/>
                </a:lnTo>
                <a:lnTo>
                  <a:pt x="410" y="122"/>
                </a:lnTo>
                <a:lnTo>
                  <a:pt x="411" y="123"/>
                </a:lnTo>
                <a:lnTo>
                  <a:pt x="412" y="124"/>
                </a:lnTo>
                <a:lnTo>
                  <a:pt x="413" y="124"/>
                </a:lnTo>
                <a:lnTo>
                  <a:pt x="415" y="125"/>
                </a:lnTo>
                <a:lnTo>
                  <a:pt x="416" y="127"/>
                </a:lnTo>
                <a:lnTo>
                  <a:pt x="417" y="127"/>
                </a:lnTo>
                <a:lnTo>
                  <a:pt x="418" y="128"/>
                </a:lnTo>
                <a:lnTo>
                  <a:pt x="419" y="129"/>
                </a:lnTo>
                <a:lnTo>
                  <a:pt x="420" y="129"/>
                </a:lnTo>
                <a:lnTo>
                  <a:pt x="422" y="130"/>
                </a:lnTo>
                <a:lnTo>
                  <a:pt x="423" y="130"/>
                </a:lnTo>
                <a:lnTo>
                  <a:pt x="424" y="131"/>
                </a:lnTo>
                <a:lnTo>
                  <a:pt x="425" y="131"/>
                </a:lnTo>
                <a:lnTo>
                  <a:pt x="426" y="132"/>
                </a:lnTo>
                <a:lnTo>
                  <a:pt x="427" y="132"/>
                </a:lnTo>
                <a:lnTo>
                  <a:pt x="429" y="132"/>
                </a:lnTo>
                <a:lnTo>
                  <a:pt x="430" y="134"/>
                </a:lnTo>
                <a:lnTo>
                  <a:pt x="431" y="134"/>
                </a:lnTo>
                <a:lnTo>
                  <a:pt x="432" y="135"/>
                </a:lnTo>
                <a:lnTo>
                  <a:pt x="433" y="135"/>
                </a:lnTo>
                <a:lnTo>
                  <a:pt x="434" y="136"/>
                </a:lnTo>
                <a:lnTo>
                  <a:pt x="435" y="137"/>
                </a:lnTo>
                <a:lnTo>
                  <a:pt x="437" y="137"/>
                </a:lnTo>
                <a:lnTo>
                  <a:pt x="438" y="137"/>
                </a:lnTo>
                <a:lnTo>
                  <a:pt x="439" y="138"/>
                </a:lnTo>
                <a:lnTo>
                  <a:pt x="440" y="139"/>
                </a:lnTo>
                <a:lnTo>
                  <a:pt x="441" y="139"/>
                </a:lnTo>
                <a:lnTo>
                  <a:pt x="442" y="140"/>
                </a:lnTo>
                <a:lnTo>
                  <a:pt x="444" y="142"/>
                </a:lnTo>
                <a:lnTo>
                  <a:pt x="445" y="142"/>
                </a:lnTo>
                <a:lnTo>
                  <a:pt x="446" y="143"/>
                </a:lnTo>
                <a:lnTo>
                  <a:pt x="447" y="143"/>
                </a:lnTo>
                <a:lnTo>
                  <a:pt x="448" y="144"/>
                </a:lnTo>
                <a:lnTo>
                  <a:pt x="449" y="144"/>
                </a:lnTo>
                <a:lnTo>
                  <a:pt x="451" y="144"/>
                </a:lnTo>
                <a:lnTo>
                  <a:pt x="452" y="145"/>
                </a:lnTo>
                <a:lnTo>
                  <a:pt x="453" y="145"/>
                </a:lnTo>
                <a:lnTo>
                  <a:pt x="454" y="145"/>
                </a:lnTo>
                <a:lnTo>
                  <a:pt x="455" y="145"/>
                </a:lnTo>
                <a:lnTo>
                  <a:pt x="456" y="145"/>
                </a:lnTo>
                <a:lnTo>
                  <a:pt x="457" y="145"/>
                </a:lnTo>
                <a:lnTo>
                  <a:pt x="459" y="145"/>
                </a:lnTo>
                <a:lnTo>
                  <a:pt x="460" y="145"/>
                </a:lnTo>
                <a:lnTo>
                  <a:pt x="461" y="145"/>
                </a:lnTo>
                <a:lnTo>
                  <a:pt x="462" y="144"/>
                </a:lnTo>
                <a:lnTo>
                  <a:pt x="463" y="144"/>
                </a:lnTo>
                <a:lnTo>
                  <a:pt x="464" y="144"/>
                </a:lnTo>
                <a:lnTo>
                  <a:pt x="466" y="144"/>
                </a:lnTo>
                <a:lnTo>
                  <a:pt x="467" y="144"/>
                </a:lnTo>
                <a:lnTo>
                  <a:pt x="468" y="144"/>
                </a:lnTo>
                <a:lnTo>
                  <a:pt x="469" y="144"/>
                </a:lnTo>
                <a:lnTo>
                  <a:pt x="470" y="144"/>
                </a:lnTo>
                <a:lnTo>
                  <a:pt x="471" y="143"/>
                </a:lnTo>
                <a:lnTo>
                  <a:pt x="473" y="143"/>
                </a:lnTo>
                <a:lnTo>
                  <a:pt x="474" y="143"/>
                </a:lnTo>
                <a:lnTo>
                  <a:pt x="475" y="142"/>
                </a:lnTo>
                <a:lnTo>
                  <a:pt x="476" y="142"/>
                </a:lnTo>
                <a:lnTo>
                  <a:pt x="477" y="142"/>
                </a:lnTo>
                <a:lnTo>
                  <a:pt x="478" y="140"/>
                </a:lnTo>
                <a:lnTo>
                  <a:pt x="479" y="140"/>
                </a:lnTo>
                <a:lnTo>
                  <a:pt x="481" y="140"/>
                </a:lnTo>
                <a:lnTo>
                  <a:pt x="482" y="139"/>
                </a:lnTo>
                <a:lnTo>
                  <a:pt x="483" y="139"/>
                </a:lnTo>
                <a:lnTo>
                  <a:pt x="484" y="139"/>
                </a:lnTo>
                <a:lnTo>
                  <a:pt x="485" y="139"/>
                </a:lnTo>
                <a:lnTo>
                  <a:pt x="486" y="138"/>
                </a:lnTo>
                <a:lnTo>
                  <a:pt x="488" y="138"/>
                </a:lnTo>
                <a:lnTo>
                  <a:pt x="489" y="138"/>
                </a:lnTo>
                <a:lnTo>
                  <a:pt x="490" y="138"/>
                </a:lnTo>
                <a:lnTo>
                  <a:pt x="491" y="138"/>
                </a:lnTo>
                <a:lnTo>
                  <a:pt x="492" y="138"/>
                </a:lnTo>
                <a:lnTo>
                  <a:pt x="493" y="138"/>
                </a:lnTo>
                <a:lnTo>
                  <a:pt x="495" y="138"/>
                </a:lnTo>
                <a:lnTo>
                  <a:pt x="496" y="138"/>
                </a:lnTo>
                <a:lnTo>
                  <a:pt x="497" y="138"/>
                </a:lnTo>
                <a:lnTo>
                  <a:pt x="498" y="137"/>
                </a:lnTo>
                <a:lnTo>
                  <a:pt x="499" y="137"/>
                </a:lnTo>
                <a:lnTo>
                  <a:pt x="500" y="137"/>
                </a:lnTo>
                <a:lnTo>
                  <a:pt x="502" y="137"/>
                </a:lnTo>
                <a:lnTo>
                  <a:pt x="503" y="137"/>
                </a:lnTo>
                <a:lnTo>
                  <a:pt x="504" y="137"/>
                </a:lnTo>
                <a:lnTo>
                  <a:pt x="505" y="137"/>
                </a:lnTo>
                <a:lnTo>
                  <a:pt x="506" y="137"/>
                </a:lnTo>
                <a:lnTo>
                  <a:pt x="507" y="137"/>
                </a:lnTo>
                <a:lnTo>
                  <a:pt x="508" y="137"/>
                </a:lnTo>
                <a:lnTo>
                  <a:pt x="510" y="137"/>
                </a:lnTo>
                <a:lnTo>
                  <a:pt x="511" y="137"/>
                </a:lnTo>
                <a:lnTo>
                  <a:pt x="512" y="137"/>
                </a:lnTo>
                <a:lnTo>
                  <a:pt x="513" y="137"/>
                </a:lnTo>
                <a:lnTo>
                  <a:pt x="514" y="137"/>
                </a:lnTo>
                <a:lnTo>
                  <a:pt x="515" y="137"/>
                </a:lnTo>
                <a:lnTo>
                  <a:pt x="517" y="136"/>
                </a:lnTo>
                <a:lnTo>
                  <a:pt x="518" y="136"/>
                </a:lnTo>
                <a:lnTo>
                  <a:pt x="519" y="136"/>
                </a:lnTo>
                <a:lnTo>
                  <a:pt x="520" y="136"/>
                </a:lnTo>
                <a:lnTo>
                  <a:pt x="521" y="136"/>
                </a:lnTo>
                <a:lnTo>
                  <a:pt x="522" y="136"/>
                </a:lnTo>
                <a:lnTo>
                  <a:pt x="524" y="137"/>
                </a:lnTo>
                <a:lnTo>
                  <a:pt x="525" y="137"/>
                </a:lnTo>
                <a:lnTo>
                  <a:pt x="526" y="137"/>
                </a:lnTo>
                <a:lnTo>
                  <a:pt x="527" y="137"/>
                </a:lnTo>
                <a:lnTo>
                  <a:pt x="528" y="137"/>
                </a:lnTo>
                <a:lnTo>
                  <a:pt x="529" y="137"/>
                </a:lnTo>
                <a:lnTo>
                  <a:pt x="530" y="137"/>
                </a:lnTo>
                <a:lnTo>
                  <a:pt x="532" y="137"/>
                </a:lnTo>
                <a:lnTo>
                  <a:pt x="533" y="137"/>
                </a:lnTo>
                <a:lnTo>
                  <a:pt x="534" y="137"/>
                </a:lnTo>
                <a:lnTo>
                  <a:pt x="535" y="137"/>
                </a:lnTo>
                <a:lnTo>
                  <a:pt x="536" y="137"/>
                </a:lnTo>
                <a:lnTo>
                  <a:pt x="537" y="137"/>
                </a:lnTo>
                <a:lnTo>
                  <a:pt x="539" y="137"/>
                </a:lnTo>
                <a:lnTo>
                  <a:pt x="540" y="136"/>
                </a:lnTo>
                <a:lnTo>
                  <a:pt x="541" y="136"/>
                </a:lnTo>
                <a:lnTo>
                  <a:pt x="542" y="136"/>
                </a:lnTo>
                <a:lnTo>
                  <a:pt x="543" y="135"/>
                </a:lnTo>
                <a:lnTo>
                  <a:pt x="544" y="135"/>
                </a:lnTo>
                <a:lnTo>
                  <a:pt x="546" y="134"/>
                </a:lnTo>
                <a:lnTo>
                  <a:pt x="547" y="134"/>
                </a:lnTo>
                <a:lnTo>
                  <a:pt x="548" y="132"/>
                </a:lnTo>
                <a:lnTo>
                  <a:pt x="549" y="131"/>
                </a:lnTo>
                <a:lnTo>
                  <a:pt x="550" y="131"/>
                </a:lnTo>
                <a:lnTo>
                  <a:pt x="551" y="130"/>
                </a:lnTo>
                <a:lnTo>
                  <a:pt x="553" y="129"/>
                </a:lnTo>
                <a:lnTo>
                  <a:pt x="554" y="129"/>
                </a:lnTo>
                <a:lnTo>
                  <a:pt x="555" y="128"/>
                </a:lnTo>
                <a:lnTo>
                  <a:pt x="556" y="127"/>
                </a:lnTo>
                <a:lnTo>
                  <a:pt x="557" y="127"/>
                </a:lnTo>
                <a:lnTo>
                  <a:pt x="558" y="125"/>
                </a:lnTo>
                <a:lnTo>
                  <a:pt x="559" y="124"/>
                </a:lnTo>
                <a:lnTo>
                  <a:pt x="561" y="124"/>
                </a:lnTo>
                <a:lnTo>
                  <a:pt x="562" y="123"/>
                </a:lnTo>
                <a:lnTo>
                  <a:pt x="563" y="123"/>
                </a:lnTo>
                <a:lnTo>
                  <a:pt x="564" y="122"/>
                </a:lnTo>
                <a:lnTo>
                  <a:pt x="565" y="122"/>
                </a:lnTo>
                <a:lnTo>
                  <a:pt x="566" y="121"/>
                </a:lnTo>
                <a:lnTo>
                  <a:pt x="568" y="121"/>
                </a:lnTo>
                <a:lnTo>
                  <a:pt x="569" y="121"/>
                </a:lnTo>
                <a:lnTo>
                  <a:pt x="570" y="120"/>
                </a:lnTo>
                <a:lnTo>
                  <a:pt x="571" y="120"/>
                </a:lnTo>
                <a:lnTo>
                  <a:pt x="572" y="118"/>
                </a:lnTo>
                <a:lnTo>
                  <a:pt x="573" y="118"/>
                </a:lnTo>
                <a:lnTo>
                  <a:pt x="575" y="118"/>
                </a:lnTo>
                <a:lnTo>
                  <a:pt x="576" y="118"/>
                </a:lnTo>
                <a:lnTo>
                  <a:pt x="577" y="118"/>
                </a:lnTo>
                <a:lnTo>
                  <a:pt x="578" y="117"/>
                </a:lnTo>
                <a:lnTo>
                  <a:pt x="579" y="117"/>
                </a:lnTo>
                <a:lnTo>
                  <a:pt x="580" y="117"/>
                </a:lnTo>
                <a:lnTo>
                  <a:pt x="581" y="117"/>
                </a:lnTo>
                <a:lnTo>
                  <a:pt x="583" y="117"/>
                </a:lnTo>
                <a:lnTo>
                  <a:pt x="584" y="116"/>
                </a:lnTo>
                <a:lnTo>
                  <a:pt x="585" y="116"/>
                </a:lnTo>
                <a:lnTo>
                  <a:pt x="586" y="116"/>
                </a:lnTo>
                <a:lnTo>
                  <a:pt x="587" y="116"/>
                </a:lnTo>
                <a:lnTo>
                  <a:pt x="588" y="116"/>
                </a:lnTo>
                <a:lnTo>
                  <a:pt x="590" y="116"/>
                </a:lnTo>
                <a:lnTo>
                  <a:pt x="591" y="116"/>
                </a:lnTo>
                <a:lnTo>
                  <a:pt x="592" y="116"/>
                </a:lnTo>
                <a:lnTo>
                  <a:pt x="593" y="116"/>
                </a:lnTo>
                <a:lnTo>
                  <a:pt x="594" y="116"/>
                </a:lnTo>
                <a:lnTo>
                  <a:pt x="595" y="116"/>
                </a:lnTo>
                <a:lnTo>
                  <a:pt x="597" y="115"/>
                </a:lnTo>
                <a:lnTo>
                  <a:pt x="598" y="115"/>
                </a:lnTo>
                <a:lnTo>
                  <a:pt x="599" y="115"/>
                </a:lnTo>
                <a:lnTo>
                  <a:pt x="600" y="114"/>
                </a:lnTo>
                <a:lnTo>
                  <a:pt x="601" y="114"/>
                </a:lnTo>
                <a:lnTo>
                  <a:pt x="602" y="114"/>
                </a:lnTo>
                <a:lnTo>
                  <a:pt x="603" y="113"/>
                </a:lnTo>
                <a:lnTo>
                  <a:pt x="605" y="113"/>
                </a:lnTo>
                <a:lnTo>
                  <a:pt x="606" y="111"/>
                </a:lnTo>
                <a:lnTo>
                  <a:pt x="607" y="110"/>
                </a:lnTo>
                <a:lnTo>
                  <a:pt x="608" y="110"/>
                </a:lnTo>
                <a:lnTo>
                  <a:pt x="609" y="109"/>
                </a:lnTo>
                <a:lnTo>
                  <a:pt x="610" y="109"/>
                </a:lnTo>
                <a:lnTo>
                  <a:pt x="612" y="108"/>
                </a:lnTo>
                <a:lnTo>
                  <a:pt x="613" y="107"/>
                </a:lnTo>
                <a:lnTo>
                  <a:pt x="614" y="107"/>
                </a:lnTo>
                <a:lnTo>
                  <a:pt x="615" y="106"/>
                </a:lnTo>
                <a:lnTo>
                  <a:pt x="616" y="104"/>
                </a:lnTo>
                <a:lnTo>
                  <a:pt x="617" y="104"/>
                </a:lnTo>
                <a:lnTo>
                  <a:pt x="619" y="103"/>
                </a:lnTo>
                <a:lnTo>
                  <a:pt x="620" y="103"/>
                </a:lnTo>
                <a:lnTo>
                  <a:pt x="621" y="102"/>
                </a:lnTo>
                <a:lnTo>
                  <a:pt x="622" y="101"/>
                </a:lnTo>
                <a:lnTo>
                  <a:pt x="623" y="101"/>
                </a:lnTo>
                <a:lnTo>
                  <a:pt x="624" y="101"/>
                </a:lnTo>
                <a:lnTo>
                  <a:pt x="626" y="100"/>
                </a:lnTo>
                <a:lnTo>
                  <a:pt x="627" y="100"/>
                </a:lnTo>
                <a:lnTo>
                  <a:pt x="628" y="100"/>
                </a:lnTo>
                <a:lnTo>
                  <a:pt x="629" y="99"/>
                </a:lnTo>
                <a:lnTo>
                  <a:pt x="630" y="99"/>
                </a:lnTo>
                <a:lnTo>
                  <a:pt x="631" y="99"/>
                </a:lnTo>
                <a:lnTo>
                  <a:pt x="632" y="99"/>
                </a:lnTo>
                <a:lnTo>
                  <a:pt x="634" y="99"/>
                </a:lnTo>
                <a:lnTo>
                  <a:pt x="635" y="98"/>
                </a:lnTo>
                <a:lnTo>
                  <a:pt x="636" y="98"/>
                </a:lnTo>
                <a:lnTo>
                  <a:pt x="637" y="98"/>
                </a:lnTo>
                <a:lnTo>
                  <a:pt x="638" y="98"/>
                </a:lnTo>
              </a:path>
            </a:pathLst>
          </a:custGeom>
          <a:noFill/>
          <a:ln w="25400">
            <a:solidFill>
              <a:srgbClr val="008000"/>
            </a:solidFill>
            <a:prstDash val="solid"/>
            <a:round/>
            <a:headEnd/>
            <a:tailEnd/>
          </a:ln>
        </p:spPr>
        <p:txBody>
          <a:bodyPr/>
          <a:lstStyle/>
          <a:p>
            <a:endParaRPr lang="zh-CN" altLang="en-US"/>
          </a:p>
        </p:txBody>
      </p:sp>
      <p:sp>
        <p:nvSpPr>
          <p:cNvPr id="1302387" name="Rectangle 883"/>
          <p:cNvSpPr>
            <a:spLocks noChangeArrowheads="1"/>
          </p:cNvSpPr>
          <p:nvPr/>
        </p:nvSpPr>
        <p:spPr bwMode="auto">
          <a:xfrm>
            <a:off x="6400800" y="4679950"/>
            <a:ext cx="185738" cy="182563"/>
          </a:xfrm>
          <a:prstGeom prst="rect">
            <a:avLst/>
          </a:prstGeom>
          <a:noFill/>
          <a:ln w="25400">
            <a:noFill/>
            <a:miter lim="800000"/>
            <a:headEnd/>
            <a:tailEnd/>
          </a:ln>
        </p:spPr>
        <p:txBody>
          <a:bodyPr wrap="none" lIns="0" tIns="0" rIns="0" bIns="0">
            <a:spAutoFit/>
          </a:bodyPr>
          <a:lstStyle/>
          <a:p>
            <a:r>
              <a:rPr kumimoji="1" lang="en-US" altLang="zh-CN" sz="1200"/>
              <a:t>P6</a:t>
            </a:r>
            <a:endParaRPr kumimoji="1" lang="en-US" altLang="zh-CN" sz="1200">
              <a:latin typeface="Times New Roman" pitchFamily="18" charset="0"/>
            </a:endParaRPr>
          </a:p>
        </p:txBody>
      </p:sp>
      <p:sp>
        <p:nvSpPr>
          <p:cNvPr id="1302388" name="Rectangle 884"/>
          <p:cNvSpPr>
            <a:spLocks noChangeArrowheads="1"/>
          </p:cNvSpPr>
          <p:nvPr/>
        </p:nvSpPr>
        <p:spPr bwMode="auto">
          <a:xfrm>
            <a:off x="6991350" y="4670425"/>
            <a:ext cx="134938" cy="30163"/>
          </a:xfrm>
          <a:prstGeom prst="rect">
            <a:avLst/>
          </a:prstGeom>
          <a:noFill/>
          <a:ln w="25400">
            <a:noFill/>
            <a:miter lim="800000"/>
            <a:headEnd/>
            <a:tailEnd/>
          </a:ln>
        </p:spPr>
        <p:txBody>
          <a:bodyPr wrap="none" lIns="0" tIns="0" rIns="0" bIns="0">
            <a:spAutoFit/>
          </a:bodyPr>
          <a:lstStyle/>
          <a:p>
            <a:r>
              <a:rPr kumimoji="1" lang="en-US" altLang="zh-CN" sz="200">
                <a:latin typeface="Small Fonts" charset="0"/>
              </a:rPr>
              <a:t>Electrode: P6</a:t>
            </a:r>
            <a:endParaRPr kumimoji="1" lang="en-US" altLang="zh-CN" sz="2400">
              <a:latin typeface="Times New Roman" pitchFamily="18" charset="0"/>
            </a:endParaRPr>
          </a:p>
        </p:txBody>
      </p:sp>
      <p:sp>
        <p:nvSpPr>
          <p:cNvPr id="1302389" name="Line 885"/>
          <p:cNvSpPr>
            <a:spLocks noChangeShapeType="1"/>
          </p:cNvSpPr>
          <p:nvPr/>
        </p:nvSpPr>
        <p:spPr bwMode="auto">
          <a:xfrm>
            <a:off x="2655888" y="5802313"/>
            <a:ext cx="1012825" cy="1587"/>
          </a:xfrm>
          <a:prstGeom prst="line">
            <a:avLst/>
          </a:prstGeom>
          <a:noFill/>
          <a:ln w="25400">
            <a:solidFill>
              <a:srgbClr val="400040"/>
            </a:solidFill>
            <a:round/>
            <a:headEnd/>
            <a:tailEnd/>
          </a:ln>
        </p:spPr>
        <p:txBody>
          <a:bodyPr/>
          <a:lstStyle/>
          <a:p>
            <a:endParaRPr lang="zh-CN" altLang="en-US"/>
          </a:p>
        </p:txBody>
      </p:sp>
      <p:sp>
        <p:nvSpPr>
          <p:cNvPr id="1302390" name="Line 886"/>
          <p:cNvSpPr>
            <a:spLocks noChangeShapeType="1"/>
          </p:cNvSpPr>
          <p:nvPr/>
        </p:nvSpPr>
        <p:spPr bwMode="auto">
          <a:xfrm>
            <a:off x="2755900" y="5621338"/>
            <a:ext cx="1588" cy="544512"/>
          </a:xfrm>
          <a:prstGeom prst="line">
            <a:avLst/>
          </a:prstGeom>
          <a:noFill/>
          <a:ln w="25400">
            <a:solidFill>
              <a:srgbClr val="400040"/>
            </a:solidFill>
            <a:round/>
            <a:headEnd/>
            <a:tailEnd/>
          </a:ln>
        </p:spPr>
        <p:txBody>
          <a:bodyPr/>
          <a:lstStyle/>
          <a:p>
            <a:endParaRPr lang="zh-CN" altLang="en-US"/>
          </a:p>
        </p:txBody>
      </p:sp>
      <p:sp>
        <p:nvSpPr>
          <p:cNvPr id="1302391" name="Rectangle 887"/>
          <p:cNvSpPr>
            <a:spLocks noChangeArrowheads="1"/>
          </p:cNvSpPr>
          <p:nvPr/>
        </p:nvSpPr>
        <p:spPr bwMode="auto">
          <a:xfrm>
            <a:off x="3181350" y="6224588"/>
            <a:ext cx="50800" cy="46037"/>
          </a:xfrm>
          <a:prstGeom prst="rect">
            <a:avLst/>
          </a:prstGeom>
          <a:noFill/>
          <a:ln w="25400">
            <a:noFill/>
            <a:miter lim="800000"/>
            <a:headEnd/>
            <a:tailEnd/>
          </a:ln>
        </p:spPr>
        <p:txBody>
          <a:bodyPr wrap="none" lIns="0" tIns="0" rIns="0" bIns="0">
            <a:spAutoFit/>
          </a:bodyPr>
          <a:lstStyle/>
          <a:p>
            <a:r>
              <a:rPr kumimoji="1" lang="en-US" altLang="zh-CN" sz="300"/>
              <a:t>ms</a:t>
            </a:r>
            <a:endParaRPr kumimoji="1" lang="en-US" altLang="zh-CN" sz="2400">
              <a:latin typeface="Times New Roman" pitchFamily="18" charset="0"/>
            </a:endParaRPr>
          </a:p>
        </p:txBody>
      </p:sp>
      <p:sp>
        <p:nvSpPr>
          <p:cNvPr id="1302392" name="Line 888"/>
          <p:cNvSpPr>
            <a:spLocks noChangeShapeType="1"/>
          </p:cNvSpPr>
          <p:nvPr/>
        </p:nvSpPr>
        <p:spPr bwMode="auto">
          <a:xfrm flipV="1">
            <a:off x="2655888" y="5784850"/>
            <a:ext cx="1587" cy="36513"/>
          </a:xfrm>
          <a:prstGeom prst="line">
            <a:avLst/>
          </a:prstGeom>
          <a:noFill/>
          <a:ln w="25400">
            <a:solidFill>
              <a:srgbClr val="400040"/>
            </a:solidFill>
            <a:round/>
            <a:headEnd/>
            <a:tailEnd/>
          </a:ln>
        </p:spPr>
        <p:txBody>
          <a:bodyPr/>
          <a:lstStyle/>
          <a:p>
            <a:endParaRPr lang="zh-CN" altLang="en-US"/>
          </a:p>
        </p:txBody>
      </p:sp>
      <p:sp>
        <p:nvSpPr>
          <p:cNvPr id="1302393" name="Rectangle 889"/>
          <p:cNvSpPr>
            <a:spLocks noChangeArrowheads="1"/>
          </p:cNvSpPr>
          <p:nvPr/>
        </p:nvSpPr>
        <p:spPr bwMode="auto">
          <a:xfrm>
            <a:off x="2613025" y="5822950"/>
            <a:ext cx="106363" cy="46038"/>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2394" name="Line 890"/>
          <p:cNvSpPr>
            <a:spLocks noChangeShapeType="1"/>
          </p:cNvSpPr>
          <p:nvPr/>
        </p:nvSpPr>
        <p:spPr bwMode="auto">
          <a:xfrm flipV="1">
            <a:off x="2755900" y="5784850"/>
            <a:ext cx="1588" cy="36513"/>
          </a:xfrm>
          <a:prstGeom prst="line">
            <a:avLst/>
          </a:prstGeom>
          <a:noFill/>
          <a:ln w="25400">
            <a:solidFill>
              <a:srgbClr val="400040"/>
            </a:solidFill>
            <a:round/>
            <a:headEnd/>
            <a:tailEnd/>
          </a:ln>
        </p:spPr>
        <p:txBody>
          <a:bodyPr/>
          <a:lstStyle/>
          <a:p>
            <a:endParaRPr lang="zh-CN" altLang="en-US"/>
          </a:p>
        </p:txBody>
      </p:sp>
      <p:sp>
        <p:nvSpPr>
          <p:cNvPr id="1302395" name="Rectangle 891"/>
          <p:cNvSpPr>
            <a:spLocks noChangeArrowheads="1"/>
          </p:cNvSpPr>
          <p:nvPr/>
        </p:nvSpPr>
        <p:spPr bwMode="auto">
          <a:xfrm>
            <a:off x="2736850" y="5822950"/>
            <a:ext cx="52388" cy="46038"/>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2396" name="Line 892"/>
          <p:cNvSpPr>
            <a:spLocks noChangeShapeType="1"/>
          </p:cNvSpPr>
          <p:nvPr/>
        </p:nvSpPr>
        <p:spPr bwMode="auto">
          <a:xfrm flipV="1">
            <a:off x="2857500" y="5784850"/>
            <a:ext cx="1588" cy="36513"/>
          </a:xfrm>
          <a:prstGeom prst="line">
            <a:avLst/>
          </a:prstGeom>
          <a:noFill/>
          <a:ln w="25400">
            <a:solidFill>
              <a:srgbClr val="400040"/>
            </a:solidFill>
            <a:round/>
            <a:headEnd/>
            <a:tailEnd/>
          </a:ln>
        </p:spPr>
        <p:txBody>
          <a:bodyPr/>
          <a:lstStyle/>
          <a:p>
            <a:endParaRPr lang="zh-CN" altLang="en-US"/>
          </a:p>
        </p:txBody>
      </p:sp>
      <p:sp>
        <p:nvSpPr>
          <p:cNvPr id="1302397" name="Rectangle 893"/>
          <p:cNvSpPr>
            <a:spLocks noChangeArrowheads="1"/>
          </p:cNvSpPr>
          <p:nvPr/>
        </p:nvSpPr>
        <p:spPr bwMode="auto">
          <a:xfrm>
            <a:off x="2820988" y="5822950"/>
            <a:ext cx="93662" cy="46038"/>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2398" name="Line 894"/>
          <p:cNvSpPr>
            <a:spLocks noChangeShapeType="1"/>
          </p:cNvSpPr>
          <p:nvPr/>
        </p:nvSpPr>
        <p:spPr bwMode="auto">
          <a:xfrm flipV="1">
            <a:off x="2959100" y="5784850"/>
            <a:ext cx="1588" cy="36513"/>
          </a:xfrm>
          <a:prstGeom prst="line">
            <a:avLst/>
          </a:prstGeom>
          <a:noFill/>
          <a:ln w="25400">
            <a:solidFill>
              <a:srgbClr val="400040"/>
            </a:solidFill>
            <a:round/>
            <a:headEnd/>
            <a:tailEnd/>
          </a:ln>
        </p:spPr>
        <p:txBody>
          <a:bodyPr/>
          <a:lstStyle/>
          <a:p>
            <a:endParaRPr lang="zh-CN" altLang="en-US"/>
          </a:p>
        </p:txBody>
      </p:sp>
      <p:sp>
        <p:nvSpPr>
          <p:cNvPr id="1302399" name="Rectangle 895"/>
          <p:cNvSpPr>
            <a:spLocks noChangeArrowheads="1"/>
          </p:cNvSpPr>
          <p:nvPr/>
        </p:nvSpPr>
        <p:spPr bwMode="auto">
          <a:xfrm>
            <a:off x="2922588" y="5822950"/>
            <a:ext cx="93662" cy="46038"/>
          </a:xfrm>
          <a:prstGeom prst="rect">
            <a:avLst/>
          </a:prstGeom>
          <a:noFill/>
          <a:ln w="25400">
            <a:noFill/>
            <a:miter lim="800000"/>
            <a:headEnd/>
            <a:tailEnd/>
          </a:ln>
        </p:spPr>
        <p:txBody>
          <a:bodyPr wrap="none" lIns="0" tIns="0" rIns="0" bIns="0">
            <a:spAutoFit/>
          </a:bodyPr>
          <a:lstStyle/>
          <a:p>
            <a:r>
              <a:rPr kumimoji="1" lang="en-US" altLang="zh-CN" sz="300"/>
              <a:t>200.0</a:t>
            </a:r>
            <a:endParaRPr kumimoji="1" lang="en-US" altLang="zh-CN" sz="2400">
              <a:latin typeface="Times New Roman" pitchFamily="18" charset="0"/>
            </a:endParaRPr>
          </a:p>
        </p:txBody>
      </p:sp>
      <p:sp>
        <p:nvSpPr>
          <p:cNvPr id="1302400" name="Line 896"/>
          <p:cNvSpPr>
            <a:spLocks noChangeShapeType="1"/>
          </p:cNvSpPr>
          <p:nvPr/>
        </p:nvSpPr>
        <p:spPr bwMode="auto">
          <a:xfrm flipV="1">
            <a:off x="3060700" y="5784850"/>
            <a:ext cx="1588" cy="36513"/>
          </a:xfrm>
          <a:prstGeom prst="line">
            <a:avLst/>
          </a:prstGeom>
          <a:noFill/>
          <a:ln w="25400">
            <a:solidFill>
              <a:srgbClr val="400040"/>
            </a:solidFill>
            <a:round/>
            <a:headEnd/>
            <a:tailEnd/>
          </a:ln>
        </p:spPr>
        <p:txBody>
          <a:bodyPr/>
          <a:lstStyle/>
          <a:p>
            <a:endParaRPr lang="zh-CN" altLang="en-US"/>
          </a:p>
        </p:txBody>
      </p:sp>
      <p:sp>
        <p:nvSpPr>
          <p:cNvPr id="1302401" name="Rectangle 897"/>
          <p:cNvSpPr>
            <a:spLocks noChangeArrowheads="1"/>
          </p:cNvSpPr>
          <p:nvPr/>
        </p:nvSpPr>
        <p:spPr bwMode="auto">
          <a:xfrm>
            <a:off x="3024188" y="5822950"/>
            <a:ext cx="93662" cy="46038"/>
          </a:xfrm>
          <a:prstGeom prst="rect">
            <a:avLst/>
          </a:prstGeom>
          <a:noFill/>
          <a:ln w="25400">
            <a:noFill/>
            <a:miter lim="800000"/>
            <a:headEnd/>
            <a:tailEnd/>
          </a:ln>
        </p:spPr>
        <p:txBody>
          <a:bodyPr wrap="none" lIns="0" tIns="0" rIns="0" bIns="0">
            <a:spAutoFit/>
          </a:bodyPr>
          <a:lstStyle/>
          <a:p>
            <a:r>
              <a:rPr kumimoji="1" lang="en-US" altLang="zh-CN" sz="300"/>
              <a:t>300.0</a:t>
            </a:r>
            <a:endParaRPr kumimoji="1" lang="en-US" altLang="zh-CN" sz="2400">
              <a:latin typeface="Times New Roman" pitchFamily="18" charset="0"/>
            </a:endParaRPr>
          </a:p>
        </p:txBody>
      </p:sp>
      <p:sp>
        <p:nvSpPr>
          <p:cNvPr id="1302402" name="Line 898"/>
          <p:cNvSpPr>
            <a:spLocks noChangeShapeType="1"/>
          </p:cNvSpPr>
          <p:nvPr/>
        </p:nvSpPr>
        <p:spPr bwMode="auto">
          <a:xfrm flipV="1">
            <a:off x="3163888" y="5784850"/>
            <a:ext cx="1587" cy="36513"/>
          </a:xfrm>
          <a:prstGeom prst="line">
            <a:avLst/>
          </a:prstGeom>
          <a:noFill/>
          <a:ln w="25400">
            <a:solidFill>
              <a:srgbClr val="400040"/>
            </a:solidFill>
            <a:round/>
            <a:headEnd/>
            <a:tailEnd/>
          </a:ln>
        </p:spPr>
        <p:txBody>
          <a:bodyPr/>
          <a:lstStyle/>
          <a:p>
            <a:endParaRPr lang="zh-CN" altLang="en-US"/>
          </a:p>
        </p:txBody>
      </p:sp>
      <p:sp>
        <p:nvSpPr>
          <p:cNvPr id="1302403" name="Rectangle 899"/>
          <p:cNvSpPr>
            <a:spLocks noChangeArrowheads="1"/>
          </p:cNvSpPr>
          <p:nvPr/>
        </p:nvSpPr>
        <p:spPr bwMode="auto">
          <a:xfrm>
            <a:off x="3125788" y="5822950"/>
            <a:ext cx="93662" cy="46038"/>
          </a:xfrm>
          <a:prstGeom prst="rect">
            <a:avLst/>
          </a:prstGeom>
          <a:noFill/>
          <a:ln w="25400">
            <a:noFill/>
            <a:miter lim="800000"/>
            <a:headEnd/>
            <a:tailEnd/>
          </a:ln>
        </p:spPr>
        <p:txBody>
          <a:bodyPr wrap="none" lIns="0" tIns="0" rIns="0" bIns="0">
            <a:spAutoFit/>
          </a:bodyPr>
          <a:lstStyle/>
          <a:p>
            <a:r>
              <a:rPr kumimoji="1" lang="en-US" altLang="zh-CN" sz="300"/>
              <a:t>400.0</a:t>
            </a:r>
            <a:endParaRPr kumimoji="1" lang="en-US" altLang="zh-CN" sz="2400">
              <a:latin typeface="Times New Roman" pitchFamily="18" charset="0"/>
            </a:endParaRPr>
          </a:p>
        </p:txBody>
      </p:sp>
      <p:sp>
        <p:nvSpPr>
          <p:cNvPr id="1302404" name="Line 900"/>
          <p:cNvSpPr>
            <a:spLocks noChangeShapeType="1"/>
          </p:cNvSpPr>
          <p:nvPr/>
        </p:nvSpPr>
        <p:spPr bwMode="auto">
          <a:xfrm flipV="1">
            <a:off x="3263900" y="5784850"/>
            <a:ext cx="1588" cy="36513"/>
          </a:xfrm>
          <a:prstGeom prst="line">
            <a:avLst/>
          </a:prstGeom>
          <a:noFill/>
          <a:ln w="25400">
            <a:solidFill>
              <a:srgbClr val="400040"/>
            </a:solidFill>
            <a:round/>
            <a:headEnd/>
            <a:tailEnd/>
          </a:ln>
        </p:spPr>
        <p:txBody>
          <a:bodyPr/>
          <a:lstStyle/>
          <a:p>
            <a:endParaRPr lang="zh-CN" altLang="en-US"/>
          </a:p>
        </p:txBody>
      </p:sp>
      <p:sp>
        <p:nvSpPr>
          <p:cNvPr id="1302405" name="Rectangle 901"/>
          <p:cNvSpPr>
            <a:spLocks noChangeArrowheads="1"/>
          </p:cNvSpPr>
          <p:nvPr/>
        </p:nvSpPr>
        <p:spPr bwMode="auto">
          <a:xfrm>
            <a:off x="3227388" y="5822950"/>
            <a:ext cx="93662" cy="46038"/>
          </a:xfrm>
          <a:prstGeom prst="rect">
            <a:avLst/>
          </a:prstGeom>
          <a:noFill/>
          <a:ln w="25400">
            <a:noFill/>
            <a:miter lim="800000"/>
            <a:headEnd/>
            <a:tailEnd/>
          </a:ln>
        </p:spPr>
        <p:txBody>
          <a:bodyPr wrap="none" lIns="0" tIns="0" rIns="0" bIns="0">
            <a:spAutoFit/>
          </a:bodyPr>
          <a:lstStyle/>
          <a:p>
            <a:r>
              <a:rPr kumimoji="1" lang="en-US" altLang="zh-CN" sz="300"/>
              <a:t>500.0</a:t>
            </a:r>
            <a:endParaRPr kumimoji="1" lang="en-US" altLang="zh-CN" sz="2400">
              <a:latin typeface="Times New Roman" pitchFamily="18" charset="0"/>
            </a:endParaRPr>
          </a:p>
        </p:txBody>
      </p:sp>
      <p:sp>
        <p:nvSpPr>
          <p:cNvPr id="1302406" name="Line 902"/>
          <p:cNvSpPr>
            <a:spLocks noChangeShapeType="1"/>
          </p:cNvSpPr>
          <p:nvPr/>
        </p:nvSpPr>
        <p:spPr bwMode="auto">
          <a:xfrm flipV="1">
            <a:off x="3365500" y="5784850"/>
            <a:ext cx="1588" cy="36513"/>
          </a:xfrm>
          <a:prstGeom prst="line">
            <a:avLst/>
          </a:prstGeom>
          <a:noFill/>
          <a:ln w="25400">
            <a:solidFill>
              <a:srgbClr val="400040"/>
            </a:solidFill>
            <a:round/>
            <a:headEnd/>
            <a:tailEnd/>
          </a:ln>
        </p:spPr>
        <p:txBody>
          <a:bodyPr/>
          <a:lstStyle/>
          <a:p>
            <a:endParaRPr lang="zh-CN" altLang="en-US"/>
          </a:p>
        </p:txBody>
      </p:sp>
      <p:sp>
        <p:nvSpPr>
          <p:cNvPr id="1302407" name="Rectangle 903"/>
          <p:cNvSpPr>
            <a:spLocks noChangeArrowheads="1"/>
          </p:cNvSpPr>
          <p:nvPr/>
        </p:nvSpPr>
        <p:spPr bwMode="auto">
          <a:xfrm>
            <a:off x="3328988" y="5822950"/>
            <a:ext cx="93662" cy="46038"/>
          </a:xfrm>
          <a:prstGeom prst="rect">
            <a:avLst/>
          </a:prstGeom>
          <a:noFill/>
          <a:ln w="25400">
            <a:noFill/>
            <a:miter lim="800000"/>
            <a:headEnd/>
            <a:tailEnd/>
          </a:ln>
        </p:spPr>
        <p:txBody>
          <a:bodyPr wrap="none" lIns="0" tIns="0" rIns="0" bIns="0">
            <a:spAutoFit/>
          </a:bodyPr>
          <a:lstStyle/>
          <a:p>
            <a:r>
              <a:rPr kumimoji="1" lang="en-US" altLang="zh-CN" sz="300"/>
              <a:t>600.0</a:t>
            </a:r>
            <a:endParaRPr kumimoji="1" lang="en-US" altLang="zh-CN" sz="2400">
              <a:latin typeface="Times New Roman" pitchFamily="18" charset="0"/>
            </a:endParaRPr>
          </a:p>
        </p:txBody>
      </p:sp>
      <p:sp>
        <p:nvSpPr>
          <p:cNvPr id="1302408" name="Line 904"/>
          <p:cNvSpPr>
            <a:spLocks noChangeShapeType="1"/>
          </p:cNvSpPr>
          <p:nvPr/>
        </p:nvSpPr>
        <p:spPr bwMode="auto">
          <a:xfrm flipV="1">
            <a:off x="3467100" y="5784850"/>
            <a:ext cx="1588" cy="36513"/>
          </a:xfrm>
          <a:prstGeom prst="line">
            <a:avLst/>
          </a:prstGeom>
          <a:noFill/>
          <a:ln w="25400">
            <a:solidFill>
              <a:srgbClr val="400040"/>
            </a:solidFill>
            <a:round/>
            <a:headEnd/>
            <a:tailEnd/>
          </a:ln>
        </p:spPr>
        <p:txBody>
          <a:bodyPr/>
          <a:lstStyle/>
          <a:p>
            <a:endParaRPr lang="zh-CN" altLang="en-US"/>
          </a:p>
        </p:txBody>
      </p:sp>
      <p:sp>
        <p:nvSpPr>
          <p:cNvPr id="1302409" name="Rectangle 905"/>
          <p:cNvSpPr>
            <a:spLocks noChangeArrowheads="1"/>
          </p:cNvSpPr>
          <p:nvPr/>
        </p:nvSpPr>
        <p:spPr bwMode="auto">
          <a:xfrm>
            <a:off x="3430588" y="5822950"/>
            <a:ext cx="93662" cy="46038"/>
          </a:xfrm>
          <a:prstGeom prst="rect">
            <a:avLst/>
          </a:prstGeom>
          <a:noFill/>
          <a:ln w="25400">
            <a:noFill/>
            <a:miter lim="800000"/>
            <a:headEnd/>
            <a:tailEnd/>
          </a:ln>
        </p:spPr>
        <p:txBody>
          <a:bodyPr wrap="none" lIns="0" tIns="0" rIns="0" bIns="0">
            <a:spAutoFit/>
          </a:bodyPr>
          <a:lstStyle/>
          <a:p>
            <a:r>
              <a:rPr kumimoji="1" lang="en-US" altLang="zh-CN" sz="300"/>
              <a:t>700.0</a:t>
            </a:r>
            <a:endParaRPr kumimoji="1" lang="en-US" altLang="zh-CN" sz="2400">
              <a:latin typeface="Times New Roman" pitchFamily="18" charset="0"/>
            </a:endParaRPr>
          </a:p>
        </p:txBody>
      </p:sp>
      <p:sp>
        <p:nvSpPr>
          <p:cNvPr id="1302410" name="Line 906"/>
          <p:cNvSpPr>
            <a:spLocks noChangeShapeType="1"/>
          </p:cNvSpPr>
          <p:nvPr/>
        </p:nvSpPr>
        <p:spPr bwMode="auto">
          <a:xfrm flipV="1">
            <a:off x="3568700" y="5784850"/>
            <a:ext cx="1588" cy="36513"/>
          </a:xfrm>
          <a:prstGeom prst="line">
            <a:avLst/>
          </a:prstGeom>
          <a:noFill/>
          <a:ln w="25400">
            <a:solidFill>
              <a:srgbClr val="400040"/>
            </a:solidFill>
            <a:round/>
            <a:headEnd/>
            <a:tailEnd/>
          </a:ln>
        </p:spPr>
        <p:txBody>
          <a:bodyPr/>
          <a:lstStyle/>
          <a:p>
            <a:endParaRPr lang="zh-CN" altLang="en-US"/>
          </a:p>
        </p:txBody>
      </p:sp>
      <p:sp>
        <p:nvSpPr>
          <p:cNvPr id="1302411" name="Rectangle 907"/>
          <p:cNvSpPr>
            <a:spLocks noChangeArrowheads="1"/>
          </p:cNvSpPr>
          <p:nvPr/>
        </p:nvSpPr>
        <p:spPr bwMode="auto">
          <a:xfrm>
            <a:off x="3530600" y="5822950"/>
            <a:ext cx="93663" cy="46038"/>
          </a:xfrm>
          <a:prstGeom prst="rect">
            <a:avLst/>
          </a:prstGeom>
          <a:noFill/>
          <a:ln w="25400">
            <a:noFill/>
            <a:miter lim="800000"/>
            <a:headEnd/>
            <a:tailEnd/>
          </a:ln>
        </p:spPr>
        <p:txBody>
          <a:bodyPr wrap="none" lIns="0" tIns="0" rIns="0" bIns="0">
            <a:spAutoFit/>
          </a:bodyPr>
          <a:lstStyle/>
          <a:p>
            <a:r>
              <a:rPr kumimoji="1" lang="en-US" altLang="zh-CN" sz="300"/>
              <a:t>800.0</a:t>
            </a:r>
            <a:endParaRPr kumimoji="1" lang="en-US" altLang="zh-CN" sz="2400">
              <a:latin typeface="Times New Roman" pitchFamily="18" charset="0"/>
            </a:endParaRPr>
          </a:p>
        </p:txBody>
      </p:sp>
      <p:sp>
        <p:nvSpPr>
          <p:cNvPr id="1302412" name="Line 908"/>
          <p:cNvSpPr>
            <a:spLocks noChangeShapeType="1"/>
          </p:cNvSpPr>
          <p:nvPr/>
        </p:nvSpPr>
        <p:spPr bwMode="auto">
          <a:xfrm flipV="1">
            <a:off x="3670300" y="5784850"/>
            <a:ext cx="1588" cy="36513"/>
          </a:xfrm>
          <a:prstGeom prst="line">
            <a:avLst/>
          </a:prstGeom>
          <a:noFill/>
          <a:ln w="25400">
            <a:solidFill>
              <a:srgbClr val="400040"/>
            </a:solidFill>
            <a:round/>
            <a:headEnd/>
            <a:tailEnd/>
          </a:ln>
        </p:spPr>
        <p:txBody>
          <a:bodyPr/>
          <a:lstStyle/>
          <a:p>
            <a:endParaRPr lang="zh-CN" altLang="en-US"/>
          </a:p>
        </p:txBody>
      </p:sp>
      <p:sp>
        <p:nvSpPr>
          <p:cNvPr id="1302413" name="Rectangle 909"/>
          <p:cNvSpPr>
            <a:spLocks noChangeArrowheads="1"/>
          </p:cNvSpPr>
          <p:nvPr/>
        </p:nvSpPr>
        <p:spPr bwMode="auto">
          <a:xfrm>
            <a:off x="3633788" y="5822950"/>
            <a:ext cx="93662" cy="46038"/>
          </a:xfrm>
          <a:prstGeom prst="rect">
            <a:avLst/>
          </a:prstGeom>
          <a:noFill/>
          <a:ln w="25400">
            <a:noFill/>
            <a:miter lim="800000"/>
            <a:headEnd/>
            <a:tailEnd/>
          </a:ln>
        </p:spPr>
        <p:txBody>
          <a:bodyPr wrap="none" lIns="0" tIns="0" rIns="0" bIns="0">
            <a:spAutoFit/>
          </a:bodyPr>
          <a:lstStyle/>
          <a:p>
            <a:r>
              <a:rPr kumimoji="1" lang="en-US" altLang="zh-CN" sz="300"/>
              <a:t>900.0</a:t>
            </a:r>
            <a:endParaRPr kumimoji="1" lang="en-US" altLang="zh-CN" sz="2400">
              <a:latin typeface="Times New Roman" pitchFamily="18" charset="0"/>
            </a:endParaRPr>
          </a:p>
        </p:txBody>
      </p:sp>
      <p:sp>
        <p:nvSpPr>
          <p:cNvPr id="1302414" name="Rectangle 910"/>
          <p:cNvSpPr>
            <a:spLocks noChangeArrowheads="1"/>
          </p:cNvSpPr>
          <p:nvPr/>
        </p:nvSpPr>
        <p:spPr bwMode="auto">
          <a:xfrm>
            <a:off x="2530475" y="5876925"/>
            <a:ext cx="46038" cy="46038"/>
          </a:xfrm>
          <a:prstGeom prst="rect">
            <a:avLst/>
          </a:prstGeom>
          <a:noFill/>
          <a:ln w="25400">
            <a:noFill/>
            <a:miter lim="800000"/>
            <a:headEnd/>
            <a:tailEnd/>
          </a:ln>
        </p:spPr>
        <p:txBody>
          <a:bodyPr wrap="none" lIns="0" tIns="0" rIns="0" bIns="0">
            <a:spAutoFit/>
          </a:bodyPr>
          <a:lstStyle/>
          <a:p>
            <a:r>
              <a:rPr kumimoji="1" lang="en-US" altLang="zh-CN" sz="300"/>
              <a:t>uV</a:t>
            </a:r>
            <a:endParaRPr kumimoji="1" lang="en-US" altLang="zh-CN" sz="2400">
              <a:latin typeface="Times New Roman" pitchFamily="18" charset="0"/>
            </a:endParaRPr>
          </a:p>
        </p:txBody>
      </p:sp>
      <p:sp>
        <p:nvSpPr>
          <p:cNvPr id="1302415" name="Line 911"/>
          <p:cNvSpPr>
            <a:spLocks noChangeShapeType="1"/>
          </p:cNvSpPr>
          <p:nvPr/>
        </p:nvSpPr>
        <p:spPr bwMode="auto">
          <a:xfrm flipH="1">
            <a:off x="2740025" y="5802313"/>
            <a:ext cx="33338" cy="1587"/>
          </a:xfrm>
          <a:prstGeom prst="line">
            <a:avLst/>
          </a:prstGeom>
          <a:noFill/>
          <a:ln w="25400">
            <a:solidFill>
              <a:srgbClr val="400040"/>
            </a:solidFill>
            <a:round/>
            <a:headEnd/>
            <a:tailEnd/>
          </a:ln>
        </p:spPr>
        <p:txBody>
          <a:bodyPr/>
          <a:lstStyle/>
          <a:p>
            <a:endParaRPr lang="zh-CN" altLang="en-US"/>
          </a:p>
        </p:txBody>
      </p:sp>
      <p:sp>
        <p:nvSpPr>
          <p:cNvPr id="1302416" name="Rectangle 912"/>
          <p:cNvSpPr>
            <a:spLocks noChangeArrowheads="1"/>
          </p:cNvSpPr>
          <p:nvPr/>
        </p:nvSpPr>
        <p:spPr bwMode="auto">
          <a:xfrm>
            <a:off x="2695575" y="5786438"/>
            <a:ext cx="52388" cy="46037"/>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2417" name="Line 913"/>
          <p:cNvSpPr>
            <a:spLocks noChangeShapeType="1"/>
          </p:cNvSpPr>
          <p:nvPr/>
        </p:nvSpPr>
        <p:spPr bwMode="auto">
          <a:xfrm flipH="1">
            <a:off x="2740025" y="5713413"/>
            <a:ext cx="33338" cy="1587"/>
          </a:xfrm>
          <a:prstGeom prst="line">
            <a:avLst/>
          </a:prstGeom>
          <a:noFill/>
          <a:ln w="25400">
            <a:solidFill>
              <a:srgbClr val="400040"/>
            </a:solidFill>
            <a:round/>
            <a:headEnd/>
            <a:tailEnd/>
          </a:ln>
        </p:spPr>
        <p:txBody>
          <a:bodyPr/>
          <a:lstStyle/>
          <a:p>
            <a:endParaRPr lang="zh-CN" altLang="en-US"/>
          </a:p>
        </p:txBody>
      </p:sp>
      <p:sp>
        <p:nvSpPr>
          <p:cNvPr id="1302418" name="Rectangle 914"/>
          <p:cNvSpPr>
            <a:spLocks noChangeArrowheads="1"/>
          </p:cNvSpPr>
          <p:nvPr/>
        </p:nvSpPr>
        <p:spPr bwMode="auto">
          <a:xfrm>
            <a:off x="2684463" y="5695950"/>
            <a:ext cx="65087" cy="46038"/>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2419" name="Line 915"/>
          <p:cNvSpPr>
            <a:spLocks noChangeShapeType="1"/>
          </p:cNvSpPr>
          <p:nvPr/>
        </p:nvSpPr>
        <p:spPr bwMode="auto">
          <a:xfrm flipH="1">
            <a:off x="2740025" y="5621338"/>
            <a:ext cx="33338" cy="1587"/>
          </a:xfrm>
          <a:prstGeom prst="line">
            <a:avLst/>
          </a:prstGeom>
          <a:noFill/>
          <a:ln w="25400">
            <a:solidFill>
              <a:srgbClr val="400040"/>
            </a:solidFill>
            <a:round/>
            <a:headEnd/>
            <a:tailEnd/>
          </a:ln>
        </p:spPr>
        <p:txBody>
          <a:bodyPr/>
          <a:lstStyle/>
          <a:p>
            <a:endParaRPr lang="zh-CN" altLang="en-US"/>
          </a:p>
        </p:txBody>
      </p:sp>
      <p:sp>
        <p:nvSpPr>
          <p:cNvPr id="1302420" name="Rectangle 916"/>
          <p:cNvSpPr>
            <a:spLocks noChangeArrowheads="1"/>
          </p:cNvSpPr>
          <p:nvPr/>
        </p:nvSpPr>
        <p:spPr bwMode="auto">
          <a:xfrm>
            <a:off x="2684463" y="5603875"/>
            <a:ext cx="65087" cy="46038"/>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2421" name="Line 917"/>
          <p:cNvSpPr>
            <a:spLocks noChangeShapeType="1"/>
          </p:cNvSpPr>
          <p:nvPr/>
        </p:nvSpPr>
        <p:spPr bwMode="auto">
          <a:xfrm flipH="1">
            <a:off x="2740025" y="5894388"/>
            <a:ext cx="33338" cy="1587"/>
          </a:xfrm>
          <a:prstGeom prst="line">
            <a:avLst/>
          </a:prstGeom>
          <a:noFill/>
          <a:ln w="25400">
            <a:solidFill>
              <a:srgbClr val="400040"/>
            </a:solidFill>
            <a:round/>
            <a:headEnd/>
            <a:tailEnd/>
          </a:ln>
        </p:spPr>
        <p:txBody>
          <a:bodyPr/>
          <a:lstStyle/>
          <a:p>
            <a:endParaRPr lang="zh-CN" altLang="en-US"/>
          </a:p>
        </p:txBody>
      </p:sp>
      <p:sp>
        <p:nvSpPr>
          <p:cNvPr id="1302422" name="Rectangle 918"/>
          <p:cNvSpPr>
            <a:spLocks noChangeArrowheads="1"/>
          </p:cNvSpPr>
          <p:nvPr/>
        </p:nvSpPr>
        <p:spPr bwMode="auto">
          <a:xfrm>
            <a:off x="2695575" y="5878513"/>
            <a:ext cx="52388" cy="46037"/>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2423" name="Line 919"/>
          <p:cNvSpPr>
            <a:spLocks noChangeShapeType="1"/>
          </p:cNvSpPr>
          <p:nvPr/>
        </p:nvSpPr>
        <p:spPr bwMode="auto">
          <a:xfrm flipH="1">
            <a:off x="2740025" y="5984875"/>
            <a:ext cx="33338" cy="1588"/>
          </a:xfrm>
          <a:prstGeom prst="line">
            <a:avLst/>
          </a:prstGeom>
          <a:noFill/>
          <a:ln w="25400">
            <a:solidFill>
              <a:srgbClr val="400040"/>
            </a:solidFill>
            <a:round/>
            <a:headEnd/>
            <a:tailEnd/>
          </a:ln>
        </p:spPr>
        <p:txBody>
          <a:bodyPr/>
          <a:lstStyle/>
          <a:p>
            <a:endParaRPr lang="zh-CN" altLang="en-US"/>
          </a:p>
        </p:txBody>
      </p:sp>
      <p:sp>
        <p:nvSpPr>
          <p:cNvPr id="1302424" name="Rectangle 920"/>
          <p:cNvSpPr>
            <a:spLocks noChangeArrowheads="1"/>
          </p:cNvSpPr>
          <p:nvPr/>
        </p:nvSpPr>
        <p:spPr bwMode="auto">
          <a:xfrm>
            <a:off x="2695575" y="5967413"/>
            <a:ext cx="52388" cy="46037"/>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2425" name="Line 921"/>
          <p:cNvSpPr>
            <a:spLocks noChangeShapeType="1"/>
          </p:cNvSpPr>
          <p:nvPr/>
        </p:nvSpPr>
        <p:spPr bwMode="auto">
          <a:xfrm flipH="1">
            <a:off x="2740025" y="6076950"/>
            <a:ext cx="33338" cy="1588"/>
          </a:xfrm>
          <a:prstGeom prst="line">
            <a:avLst/>
          </a:prstGeom>
          <a:noFill/>
          <a:ln w="25400">
            <a:solidFill>
              <a:srgbClr val="400040"/>
            </a:solidFill>
            <a:round/>
            <a:headEnd/>
            <a:tailEnd/>
          </a:ln>
        </p:spPr>
        <p:txBody>
          <a:bodyPr/>
          <a:lstStyle/>
          <a:p>
            <a:endParaRPr lang="zh-CN" altLang="en-US"/>
          </a:p>
        </p:txBody>
      </p:sp>
      <p:sp>
        <p:nvSpPr>
          <p:cNvPr id="1302426" name="Rectangle 922"/>
          <p:cNvSpPr>
            <a:spLocks noChangeArrowheads="1"/>
          </p:cNvSpPr>
          <p:nvPr/>
        </p:nvSpPr>
        <p:spPr bwMode="auto">
          <a:xfrm>
            <a:off x="2695575" y="6059488"/>
            <a:ext cx="52388" cy="46037"/>
          </a:xfrm>
          <a:prstGeom prst="rect">
            <a:avLst/>
          </a:prstGeom>
          <a:noFill/>
          <a:ln w="25400">
            <a:noFill/>
            <a:miter lim="800000"/>
            <a:headEnd/>
            <a:tailEnd/>
          </a:ln>
        </p:spPr>
        <p:txBody>
          <a:bodyPr wrap="none" lIns="0" tIns="0" rIns="0" bIns="0">
            <a:spAutoFit/>
          </a:bodyPr>
          <a:lstStyle/>
          <a:p>
            <a:r>
              <a:rPr kumimoji="1" lang="en-US" altLang="zh-CN" sz="300"/>
              <a:t>7.5</a:t>
            </a:r>
            <a:endParaRPr kumimoji="1" lang="en-US" altLang="zh-CN" sz="2400">
              <a:latin typeface="Times New Roman" pitchFamily="18" charset="0"/>
            </a:endParaRPr>
          </a:p>
        </p:txBody>
      </p:sp>
      <p:sp>
        <p:nvSpPr>
          <p:cNvPr id="1302427" name="Line 923"/>
          <p:cNvSpPr>
            <a:spLocks noChangeShapeType="1"/>
          </p:cNvSpPr>
          <p:nvPr/>
        </p:nvSpPr>
        <p:spPr bwMode="auto">
          <a:xfrm flipH="1">
            <a:off x="2740025" y="6165850"/>
            <a:ext cx="33338" cy="1588"/>
          </a:xfrm>
          <a:prstGeom prst="line">
            <a:avLst/>
          </a:prstGeom>
          <a:noFill/>
          <a:ln w="25400">
            <a:solidFill>
              <a:srgbClr val="400040"/>
            </a:solidFill>
            <a:round/>
            <a:headEnd/>
            <a:tailEnd/>
          </a:ln>
        </p:spPr>
        <p:txBody>
          <a:bodyPr/>
          <a:lstStyle/>
          <a:p>
            <a:endParaRPr lang="zh-CN" altLang="en-US"/>
          </a:p>
        </p:txBody>
      </p:sp>
      <p:sp>
        <p:nvSpPr>
          <p:cNvPr id="1302428" name="Rectangle 924"/>
          <p:cNvSpPr>
            <a:spLocks noChangeArrowheads="1"/>
          </p:cNvSpPr>
          <p:nvPr/>
        </p:nvSpPr>
        <p:spPr bwMode="auto">
          <a:xfrm>
            <a:off x="2679700" y="6149975"/>
            <a:ext cx="73025" cy="46038"/>
          </a:xfrm>
          <a:prstGeom prst="rect">
            <a:avLst/>
          </a:prstGeom>
          <a:noFill/>
          <a:ln w="25400">
            <a:noFill/>
            <a:miter lim="800000"/>
            <a:headEnd/>
            <a:tailEnd/>
          </a:ln>
        </p:spPr>
        <p:txBody>
          <a:bodyPr wrap="none" lIns="0" tIns="0" rIns="0" bIns="0">
            <a:spAutoFit/>
          </a:bodyPr>
          <a:lstStyle/>
          <a:p>
            <a:r>
              <a:rPr kumimoji="1" lang="en-US" altLang="zh-CN" sz="300"/>
              <a:t>10.0</a:t>
            </a:r>
            <a:endParaRPr kumimoji="1" lang="en-US" altLang="zh-CN" sz="2400">
              <a:latin typeface="Times New Roman" pitchFamily="18" charset="0"/>
            </a:endParaRPr>
          </a:p>
        </p:txBody>
      </p:sp>
      <p:sp>
        <p:nvSpPr>
          <p:cNvPr id="1302429" name="Freeform 925"/>
          <p:cNvSpPr>
            <a:spLocks/>
          </p:cNvSpPr>
          <p:nvPr/>
        </p:nvSpPr>
        <p:spPr bwMode="auto">
          <a:xfrm>
            <a:off x="2655888" y="5751513"/>
            <a:ext cx="1012825" cy="247650"/>
          </a:xfrm>
          <a:custGeom>
            <a:avLst/>
            <a:gdLst/>
            <a:ahLst/>
            <a:cxnLst>
              <a:cxn ang="0">
                <a:pos x="9" y="37"/>
              </a:cxn>
              <a:cxn ang="0">
                <a:pos x="19" y="33"/>
              </a:cxn>
              <a:cxn ang="0">
                <a:pos x="30" y="32"/>
              </a:cxn>
              <a:cxn ang="0">
                <a:pos x="40" y="33"/>
              </a:cxn>
              <a:cxn ang="0">
                <a:pos x="51" y="37"/>
              </a:cxn>
              <a:cxn ang="0">
                <a:pos x="61" y="38"/>
              </a:cxn>
              <a:cxn ang="0">
                <a:pos x="72" y="36"/>
              </a:cxn>
              <a:cxn ang="0">
                <a:pos x="82" y="35"/>
              </a:cxn>
              <a:cxn ang="0">
                <a:pos x="92" y="37"/>
              </a:cxn>
              <a:cxn ang="0">
                <a:pos x="103" y="38"/>
              </a:cxn>
              <a:cxn ang="0">
                <a:pos x="113" y="46"/>
              </a:cxn>
              <a:cxn ang="0">
                <a:pos x="124" y="57"/>
              </a:cxn>
              <a:cxn ang="0">
                <a:pos x="134" y="61"/>
              </a:cxn>
              <a:cxn ang="0">
                <a:pos x="145" y="54"/>
              </a:cxn>
              <a:cxn ang="0">
                <a:pos x="155" y="36"/>
              </a:cxn>
              <a:cxn ang="0">
                <a:pos x="165" y="10"/>
              </a:cxn>
              <a:cxn ang="0">
                <a:pos x="176" y="1"/>
              </a:cxn>
              <a:cxn ang="0">
                <a:pos x="186" y="18"/>
              </a:cxn>
              <a:cxn ang="0">
                <a:pos x="197" y="53"/>
              </a:cxn>
              <a:cxn ang="0">
                <a:pos x="207" y="82"/>
              </a:cxn>
              <a:cxn ang="0">
                <a:pos x="218" y="90"/>
              </a:cxn>
              <a:cxn ang="0">
                <a:pos x="228" y="94"/>
              </a:cxn>
              <a:cxn ang="0">
                <a:pos x="238" y="103"/>
              </a:cxn>
              <a:cxn ang="0">
                <a:pos x="249" y="116"/>
              </a:cxn>
              <a:cxn ang="0">
                <a:pos x="259" y="131"/>
              </a:cxn>
              <a:cxn ang="0">
                <a:pos x="270" y="145"/>
              </a:cxn>
              <a:cxn ang="0">
                <a:pos x="280" y="151"/>
              </a:cxn>
              <a:cxn ang="0">
                <a:pos x="291" y="155"/>
              </a:cxn>
              <a:cxn ang="0">
                <a:pos x="301" y="155"/>
              </a:cxn>
              <a:cxn ang="0">
                <a:pos x="311" y="148"/>
              </a:cxn>
              <a:cxn ang="0">
                <a:pos x="322" y="135"/>
              </a:cxn>
              <a:cxn ang="0">
                <a:pos x="332" y="123"/>
              </a:cxn>
              <a:cxn ang="0">
                <a:pos x="343" y="117"/>
              </a:cxn>
              <a:cxn ang="0">
                <a:pos x="353" y="114"/>
              </a:cxn>
              <a:cxn ang="0">
                <a:pos x="364" y="106"/>
              </a:cxn>
              <a:cxn ang="0">
                <a:pos x="374" y="91"/>
              </a:cxn>
              <a:cxn ang="0">
                <a:pos x="384" y="77"/>
              </a:cxn>
              <a:cxn ang="0">
                <a:pos x="395" y="72"/>
              </a:cxn>
              <a:cxn ang="0">
                <a:pos x="405" y="74"/>
              </a:cxn>
              <a:cxn ang="0">
                <a:pos x="416" y="76"/>
              </a:cxn>
              <a:cxn ang="0">
                <a:pos x="426" y="76"/>
              </a:cxn>
              <a:cxn ang="0">
                <a:pos x="437" y="76"/>
              </a:cxn>
              <a:cxn ang="0">
                <a:pos x="447" y="77"/>
              </a:cxn>
              <a:cxn ang="0">
                <a:pos x="457" y="74"/>
              </a:cxn>
              <a:cxn ang="0">
                <a:pos x="468" y="69"/>
              </a:cxn>
              <a:cxn ang="0">
                <a:pos x="478" y="66"/>
              </a:cxn>
              <a:cxn ang="0">
                <a:pos x="489" y="67"/>
              </a:cxn>
              <a:cxn ang="0">
                <a:pos x="499" y="66"/>
              </a:cxn>
              <a:cxn ang="0">
                <a:pos x="510" y="61"/>
              </a:cxn>
              <a:cxn ang="0">
                <a:pos x="520" y="57"/>
              </a:cxn>
              <a:cxn ang="0">
                <a:pos x="530" y="53"/>
              </a:cxn>
              <a:cxn ang="0">
                <a:pos x="541" y="49"/>
              </a:cxn>
              <a:cxn ang="0">
                <a:pos x="551" y="44"/>
              </a:cxn>
              <a:cxn ang="0">
                <a:pos x="562" y="39"/>
              </a:cxn>
              <a:cxn ang="0">
                <a:pos x="572" y="35"/>
              </a:cxn>
              <a:cxn ang="0">
                <a:pos x="583" y="31"/>
              </a:cxn>
              <a:cxn ang="0">
                <a:pos x="593" y="30"/>
              </a:cxn>
              <a:cxn ang="0">
                <a:pos x="603" y="28"/>
              </a:cxn>
              <a:cxn ang="0">
                <a:pos x="614" y="23"/>
              </a:cxn>
              <a:cxn ang="0">
                <a:pos x="624" y="20"/>
              </a:cxn>
              <a:cxn ang="0">
                <a:pos x="635" y="15"/>
              </a:cxn>
            </a:cxnLst>
            <a:rect l="0" t="0" r="r" b="b"/>
            <a:pathLst>
              <a:path w="638" h="156">
                <a:moveTo>
                  <a:pt x="0" y="37"/>
                </a:moveTo>
                <a:lnTo>
                  <a:pt x="1" y="37"/>
                </a:lnTo>
                <a:lnTo>
                  <a:pt x="2" y="38"/>
                </a:lnTo>
                <a:lnTo>
                  <a:pt x="3" y="38"/>
                </a:lnTo>
                <a:lnTo>
                  <a:pt x="4" y="38"/>
                </a:lnTo>
                <a:lnTo>
                  <a:pt x="6" y="38"/>
                </a:lnTo>
                <a:lnTo>
                  <a:pt x="7" y="37"/>
                </a:lnTo>
                <a:lnTo>
                  <a:pt x="8" y="37"/>
                </a:lnTo>
                <a:lnTo>
                  <a:pt x="9" y="37"/>
                </a:lnTo>
                <a:lnTo>
                  <a:pt x="10" y="37"/>
                </a:lnTo>
                <a:lnTo>
                  <a:pt x="11" y="36"/>
                </a:lnTo>
                <a:lnTo>
                  <a:pt x="12" y="36"/>
                </a:lnTo>
                <a:lnTo>
                  <a:pt x="14" y="36"/>
                </a:lnTo>
                <a:lnTo>
                  <a:pt x="15" y="35"/>
                </a:lnTo>
                <a:lnTo>
                  <a:pt x="16" y="35"/>
                </a:lnTo>
                <a:lnTo>
                  <a:pt x="17" y="33"/>
                </a:lnTo>
                <a:lnTo>
                  <a:pt x="18" y="33"/>
                </a:lnTo>
                <a:lnTo>
                  <a:pt x="19" y="33"/>
                </a:lnTo>
                <a:lnTo>
                  <a:pt x="21" y="32"/>
                </a:lnTo>
                <a:lnTo>
                  <a:pt x="22" y="32"/>
                </a:lnTo>
                <a:lnTo>
                  <a:pt x="23" y="32"/>
                </a:lnTo>
                <a:lnTo>
                  <a:pt x="24" y="31"/>
                </a:lnTo>
                <a:lnTo>
                  <a:pt x="25" y="31"/>
                </a:lnTo>
                <a:lnTo>
                  <a:pt x="26" y="31"/>
                </a:lnTo>
                <a:lnTo>
                  <a:pt x="28" y="31"/>
                </a:lnTo>
                <a:lnTo>
                  <a:pt x="29" y="31"/>
                </a:lnTo>
                <a:lnTo>
                  <a:pt x="30" y="32"/>
                </a:lnTo>
                <a:lnTo>
                  <a:pt x="31" y="32"/>
                </a:lnTo>
                <a:lnTo>
                  <a:pt x="32" y="32"/>
                </a:lnTo>
                <a:lnTo>
                  <a:pt x="33" y="32"/>
                </a:lnTo>
                <a:lnTo>
                  <a:pt x="35" y="32"/>
                </a:lnTo>
                <a:lnTo>
                  <a:pt x="36" y="32"/>
                </a:lnTo>
                <a:lnTo>
                  <a:pt x="37" y="33"/>
                </a:lnTo>
                <a:lnTo>
                  <a:pt x="38" y="33"/>
                </a:lnTo>
                <a:lnTo>
                  <a:pt x="39" y="33"/>
                </a:lnTo>
                <a:lnTo>
                  <a:pt x="40" y="33"/>
                </a:lnTo>
                <a:lnTo>
                  <a:pt x="41" y="35"/>
                </a:lnTo>
                <a:lnTo>
                  <a:pt x="43" y="35"/>
                </a:lnTo>
                <a:lnTo>
                  <a:pt x="44" y="35"/>
                </a:lnTo>
                <a:lnTo>
                  <a:pt x="45" y="35"/>
                </a:lnTo>
                <a:lnTo>
                  <a:pt x="46" y="36"/>
                </a:lnTo>
                <a:lnTo>
                  <a:pt x="47" y="36"/>
                </a:lnTo>
                <a:lnTo>
                  <a:pt x="48" y="36"/>
                </a:lnTo>
                <a:lnTo>
                  <a:pt x="50" y="37"/>
                </a:lnTo>
                <a:lnTo>
                  <a:pt x="51" y="37"/>
                </a:lnTo>
                <a:lnTo>
                  <a:pt x="52" y="37"/>
                </a:lnTo>
                <a:lnTo>
                  <a:pt x="53" y="37"/>
                </a:lnTo>
                <a:lnTo>
                  <a:pt x="54" y="37"/>
                </a:lnTo>
                <a:lnTo>
                  <a:pt x="55" y="38"/>
                </a:lnTo>
                <a:lnTo>
                  <a:pt x="57" y="38"/>
                </a:lnTo>
                <a:lnTo>
                  <a:pt x="58" y="38"/>
                </a:lnTo>
                <a:lnTo>
                  <a:pt x="59" y="38"/>
                </a:lnTo>
                <a:lnTo>
                  <a:pt x="60" y="38"/>
                </a:lnTo>
                <a:lnTo>
                  <a:pt x="61" y="38"/>
                </a:lnTo>
                <a:lnTo>
                  <a:pt x="62" y="37"/>
                </a:lnTo>
                <a:lnTo>
                  <a:pt x="63" y="37"/>
                </a:lnTo>
                <a:lnTo>
                  <a:pt x="65" y="37"/>
                </a:lnTo>
                <a:lnTo>
                  <a:pt x="66" y="37"/>
                </a:lnTo>
                <a:lnTo>
                  <a:pt x="67" y="36"/>
                </a:lnTo>
                <a:lnTo>
                  <a:pt x="68" y="36"/>
                </a:lnTo>
                <a:lnTo>
                  <a:pt x="69" y="36"/>
                </a:lnTo>
                <a:lnTo>
                  <a:pt x="70" y="36"/>
                </a:lnTo>
                <a:lnTo>
                  <a:pt x="72" y="36"/>
                </a:lnTo>
                <a:lnTo>
                  <a:pt x="73" y="35"/>
                </a:lnTo>
                <a:lnTo>
                  <a:pt x="74" y="35"/>
                </a:lnTo>
                <a:lnTo>
                  <a:pt x="75" y="35"/>
                </a:lnTo>
                <a:lnTo>
                  <a:pt x="76" y="35"/>
                </a:lnTo>
                <a:lnTo>
                  <a:pt x="77" y="35"/>
                </a:lnTo>
                <a:lnTo>
                  <a:pt x="79" y="35"/>
                </a:lnTo>
                <a:lnTo>
                  <a:pt x="80" y="35"/>
                </a:lnTo>
                <a:lnTo>
                  <a:pt x="81" y="35"/>
                </a:lnTo>
                <a:lnTo>
                  <a:pt x="82" y="35"/>
                </a:lnTo>
                <a:lnTo>
                  <a:pt x="83" y="36"/>
                </a:lnTo>
                <a:lnTo>
                  <a:pt x="84" y="36"/>
                </a:lnTo>
                <a:lnTo>
                  <a:pt x="85" y="36"/>
                </a:lnTo>
                <a:lnTo>
                  <a:pt x="87" y="36"/>
                </a:lnTo>
                <a:lnTo>
                  <a:pt x="88" y="36"/>
                </a:lnTo>
                <a:lnTo>
                  <a:pt x="89" y="36"/>
                </a:lnTo>
                <a:lnTo>
                  <a:pt x="90" y="36"/>
                </a:lnTo>
                <a:lnTo>
                  <a:pt x="91" y="37"/>
                </a:lnTo>
                <a:lnTo>
                  <a:pt x="92" y="37"/>
                </a:lnTo>
                <a:lnTo>
                  <a:pt x="94" y="37"/>
                </a:lnTo>
                <a:lnTo>
                  <a:pt x="95" y="37"/>
                </a:lnTo>
                <a:lnTo>
                  <a:pt x="96" y="37"/>
                </a:lnTo>
                <a:lnTo>
                  <a:pt x="97" y="37"/>
                </a:lnTo>
                <a:lnTo>
                  <a:pt x="98" y="37"/>
                </a:lnTo>
                <a:lnTo>
                  <a:pt x="99" y="37"/>
                </a:lnTo>
                <a:lnTo>
                  <a:pt x="101" y="38"/>
                </a:lnTo>
                <a:lnTo>
                  <a:pt x="102" y="38"/>
                </a:lnTo>
                <a:lnTo>
                  <a:pt x="103" y="38"/>
                </a:lnTo>
                <a:lnTo>
                  <a:pt x="104" y="39"/>
                </a:lnTo>
                <a:lnTo>
                  <a:pt x="105" y="39"/>
                </a:lnTo>
                <a:lnTo>
                  <a:pt x="106" y="40"/>
                </a:lnTo>
                <a:lnTo>
                  <a:pt x="108" y="42"/>
                </a:lnTo>
                <a:lnTo>
                  <a:pt x="109" y="42"/>
                </a:lnTo>
                <a:lnTo>
                  <a:pt x="110" y="43"/>
                </a:lnTo>
                <a:lnTo>
                  <a:pt x="111" y="44"/>
                </a:lnTo>
                <a:lnTo>
                  <a:pt x="112" y="45"/>
                </a:lnTo>
                <a:lnTo>
                  <a:pt x="113" y="46"/>
                </a:lnTo>
                <a:lnTo>
                  <a:pt x="114" y="47"/>
                </a:lnTo>
                <a:lnTo>
                  <a:pt x="116" y="49"/>
                </a:lnTo>
                <a:lnTo>
                  <a:pt x="117" y="50"/>
                </a:lnTo>
                <a:lnTo>
                  <a:pt x="118" y="51"/>
                </a:lnTo>
                <a:lnTo>
                  <a:pt x="119" y="52"/>
                </a:lnTo>
                <a:lnTo>
                  <a:pt x="120" y="53"/>
                </a:lnTo>
                <a:lnTo>
                  <a:pt x="121" y="54"/>
                </a:lnTo>
                <a:lnTo>
                  <a:pt x="123" y="55"/>
                </a:lnTo>
                <a:lnTo>
                  <a:pt x="124" y="57"/>
                </a:lnTo>
                <a:lnTo>
                  <a:pt x="125" y="58"/>
                </a:lnTo>
                <a:lnTo>
                  <a:pt x="126" y="58"/>
                </a:lnTo>
                <a:lnTo>
                  <a:pt x="127" y="59"/>
                </a:lnTo>
                <a:lnTo>
                  <a:pt x="128" y="60"/>
                </a:lnTo>
                <a:lnTo>
                  <a:pt x="130" y="60"/>
                </a:lnTo>
                <a:lnTo>
                  <a:pt x="131" y="61"/>
                </a:lnTo>
                <a:lnTo>
                  <a:pt x="132" y="61"/>
                </a:lnTo>
                <a:lnTo>
                  <a:pt x="133" y="61"/>
                </a:lnTo>
                <a:lnTo>
                  <a:pt x="134" y="61"/>
                </a:lnTo>
                <a:lnTo>
                  <a:pt x="135" y="61"/>
                </a:lnTo>
                <a:lnTo>
                  <a:pt x="136" y="61"/>
                </a:lnTo>
                <a:lnTo>
                  <a:pt x="138" y="60"/>
                </a:lnTo>
                <a:lnTo>
                  <a:pt x="139" y="60"/>
                </a:lnTo>
                <a:lnTo>
                  <a:pt x="140" y="59"/>
                </a:lnTo>
                <a:lnTo>
                  <a:pt x="141" y="58"/>
                </a:lnTo>
                <a:lnTo>
                  <a:pt x="142" y="57"/>
                </a:lnTo>
                <a:lnTo>
                  <a:pt x="143" y="55"/>
                </a:lnTo>
                <a:lnTo>
                  <a:pt x="145" y="54"/>
                </a:lnTo>
                <a:lnTo>
                  <a:pt x="146" y="53"/>
                </a:lnTo>
                <a:lnTo>
                  <a:pt x="147" y="52"/>
                </a:lnTo>
                <a:lnTo>
                  <a:pt x="148" y="50"/>
                </a:lnTo>
                <a:lnTo>
                  <a:pt x="149" y="47"/>
                </a:lnTo>
                <a:lnTo>
                  <a:pt x="150" y="46"/>
                </a:lnTo>
                <a:lnTo>
                  <a:pt x="152" y="44"/>
                </a:lnTo>
                <a:lnTo>
                  <a:pt x="153" y="42"/>
                </a:lnTo>
                <a:lnTo>
                  <a:pt x="154" y="38"/>
                </a:lnTo>
                <a:lnTo>
                  <a:pt x="155" y="36"/>
                </a:lnTo>
                <a:lnTo>
                  <a:pt x="156" y="33"/>
                </a:lnTo>
                <a:lnTo>
                  <a:pt x="157" y="30"/>
                </a:lnTo>
                <a:lnTo>
                  <a:pt x="159" y="27"/>
                </a:lnTo>
                <a:lnTo>
                  <a:pt x="160" y="24"/>
                </a:lnTo>
                <a:lnTo>
                  <a:pt x="161" y="21"/>
                </a:lnTo>
                <a:lnTo>
                  <a:pt x="162" y="18"/>
                </a:lnTo>
                <a:lnTo>
                  <a:pt x="163" y="15"/>
                </a:lnTo>
                <a:lnTo>
                  <a:pt x="164" y="13"/>
                </a:lnTo>
                <a:lnTo>
                  <a:pt x="165" y="10"/>
                </a:lnTo>
                <a:lnTo>
                  <a:pt x="167" y="8"/>
                </a:lnTo>
                <a:lnTo>
                  <a:pt x="168" y="6"/>
                </a:lnTo>
                <a:lnTo>
                  <a:pt x="169" y="5"/>
                </a:lnTo>
                <a:lnTo>
                  <a:pt x="170" y="2"/>
                </a:lnTo>
                <a:lnTo>
                  <a:pt x="171" y="1"/>
                </a:lnTo>
                <a:lnTo>
                  <a:pt x="172" y="1"/>
                </a:lnTo>
                <a:lnTo>
                  <a:pt x="174" y="1"/>
                </a:lnTo>
                <a:lnTo>
                  <a:pt x="175" y="0"/>
                </a:lnTo>
                <a:lnTo>
                  <a:pt x="176" y="1"/>
                </a:lnTo>
                <a:lnTo>
                  <a:pt x="177" y="1"/>
                </a:lnTo>
                <a:lnTo>
                  <a:pt x="178" y="2"/>
                </a:lnTo>
                <a:lnTo>
                  <a:pt x="179" y="3"/>
                </a:lnTo>
                <a:lnTo>
                  <a:pt x="181" y="6"/>
                </a:lnTo>
                <a:lnTo>
                  <a:pt x="182" y="7"/>
                </a:lnTo>
                <a:lnTo>
                  <a:pt x="183" y="9"/>
                </a:lnTo>
                <a:lnTo>
                  <a:pt x="184" y="13"/>
                </a:lnTo>
                <a:lnTo>
                  <a:pt x="185" y="15"/>
                </a:lnTo>
                <a:lnTo>
                  <a:pt x="186" y="18"/>
                </a:lnTo>
                <a:lnTo>
                  <a:pt x="187" y="22"/>
                </a:lnTo>
                <a:lnTo>
                  <a:pt x="189" y="25"/>
                </a:lnTo>
                <a:lnTo>
                  <a:pt x="190" y="29"/>
                </a:lnTo>
                <a:lnTo>
                  <a:pt x="191" y="33"/>
                </a:lnTo>
                <a:lnTo>
                  <a:pt x="192" y="37"/>
                </a:lnTo>
                <a:lnTo>
                  <a:pt x="193" y="42"/>
                </a:lnTo>
                <a:lnTo>
                  <a:pt x="194" y="45"/>
                </a:lnTo>
                <a:lnTo>
                  <a:pt x="196" y="50"/>
                </a:lnTo>
                <a:lnTo>
                  <a:pt x="197" y="53"/>
                </a:lnTo>
                <a:lnTo>
                  <a:pt x="198" y="58"/>
                </a:lnTo>
                <a:lnTo>
                  <a:pt x="199" y="61"/>
                </a:lnTo>
                <a:lnTo>
                  <a:pt x="200" y="65"/>
                </a:lnTo>
                <a:lnTo>
                  <a:pt x="201" y="68"/>
                </a:lnTo>
                <a:lnTo>
                  <a:pt x="203" y="72"/>
                </a:lnTo>
                <a:lnTo>
                  <a:pt x="204" y="75"/>
                </a:lnTo>
                <a:lnTo>
                  <a:pt x="205" y="77"/>
                </a:lnTo>
                <a:lnTo>
                  <a:pt x="206" y="80"/>
                </a:lnTo>
                <a:lnTo>
                  <a:pt x="207" y="82"/>
                </a:lnTo>
                <a:lnTo>
                  <a:pt x="208" y="84"/>
                </a:lnTo>
                <a:lnTo>
                  <a:pt x="209" y="86"/>
                </a:lnTo>
                <a:lnTo>
                  <a:pt x="211" y="87"/>
                </a:lnTo>
                <a:lnTo>
                  <a:pt x="212" y="88"/>
                </a:lnTo>
                <a:lnTo>
                  <a:pt x="213" y="89"/>
                </a:lnTo>
                <a:lnTo>
                  <a:pt x="214" y="89"/>
                </a:lnTo>
                <a:lnTo>
                  <a:pt x="215" y="89"/>
                </a:lnTo>
                <a:lnTo>
                  <a:pt x="216" y="90"/>
                </a:lnTo>
                <a:lnTo>
                  <a:pt x="218" y="90"/>
                </a:lnTo>
                <a:lnTo>
                  <a:pt x="219" y="90"/>
                </a:lnTo>
                <a:lnTo>
                  <a:pt x="220" y="90"/>
                </a:lnTo>
                <a:lnTo>
                  <a:pt x="221" y="91"/>
                </a:lnTo>
                <a:lnTo>
                  <a:pt x="222" y="91"/>
                </a:lnTo>
                <a:lnTo>
                  <a:pt x="223" y="91"/>
                </a:lnTo>
                <a:lnTo>
                  <a:pt x="225" y="92"/>
                </a:lnTo>
                <a:lnTo>
                  <a:pt x="226" y="92"/>
                </a:lnTo>
                <a:lnTo>
                  <a:pt x="227" y="94"/>
                </a:lnTo>
                <a:lnTo>
                  <a:pt x="228" y="94"/>
                </a:lnTo>
                <a:lnTo>
                  <a:pt x="229" y="95"/>
                </a:lnTo>
                <a:lnTo>
                  <a:pt x="230" y="96"/>
                </a:lnTo>
                <a:lnTo>
                  <a:pt x="232" y="96"/>
                </a:lnTo>
                <a:lnTo>
                  <a:pt x="233" y="97"/>
                </a:lnTo>
                <a:lnTo>
                  <a:pt x="234" y="98"/>
                </a:lnTo>
                <a:lnTo>
                  <a:pt x="235" y="99"/>
                </a:lnTo>
                <a:lnTo>
                  <a:pt x="236" y="101"/>
                </a:lnTo>
                <a:lnTo>
                  <a:pt x="237" y="102"/>
                </a:lnTo>
                <a:lnTo>
                  <a:pt x="238" y="103"/>
                </a:lnTo>
                <a:lnTo>
                  <a:pt x="240" y="105"/>
                </a:lnTo>
                <a:lnTo>
                  <a:pt x="241" y="106"/>
                </a:lnTo>
                <a:lnTo>
                  <a:pt x="242" y="108"/>
                </a:lnTo>
                <a:lnTo>
                  <a:pt x="243" y="109"/>
                </a:lnTo>
                <a:lnTo>
                  <a:pt x="244" y="110"/>
                </a:lnTo>
                <a:lnTo>
                  <a:pt x="245" y="112"/>
                </a:lnTo>
                <a:lnTo>
                  <a:pt x="247" y="113"/>
                </a:lnTo>
                <a:lnTo>
                  <a:pt x="248" y="114"/>
                </a:lnTo>
                <a:lnTo>
                  <a:pt x="249" y="116"/>
                </a:lnTo>
                <a:lnTo>
                  <a:pt x="250" y="118"/>
                </a:lnTo>
                <a:lnTo>
                  <a:pt x="251" y="119"/>
                </a:lnTo>
                <a:lnTo>
                  <a:pt x="252" y="121"/>
                </a:lnTo>
                <a:lnTo>
                  <a:pt x="254" y="123"/>
                </a:lnTo>
                <a:lnTo>
                  <a:pt x="255" y="124"/>
                </a:lnTo>
                <a:lnTo>
                  <a:pt x="256" y="126"/>
                </a:lnTo>
                <a:lnTo>
                  <a:pt x="257" y="127"/>
                </a:lnTo>
                <a:lnTo>
                  <a:pt x="258" y="129"/>
                </a:lnTo>
                <a:lnTo>
                  <a:pt x="259" y="131"/>
                </a:lnTo>
                <a:lnTo>
                  <a:pt x="260" y="133"/>
                </a:lnTo>
                <a:lnTo>
                  <a:pt x="262" y="134"/>
                </a:lnTo>
                <a:lnTo>
                  <a:pt x="263" y="136"/>
                </a:lnTo>
                <a:lnTo>
                  <a:pt x="264" y="138"/>
                </a:lnTo>
                <a:lnTo>
                  <a:pt x="265" y="139"/>
                </a:lnTo>
                <a:lnTo>
                  <a:pt x="266" y="141"/>
                </a:lnTo>
                <a:lnTo>
                  <a:pt x="267" y="142"/>
                </a:lnTo>
                <a:lnTo>
                  <a:pt x="269" y="143"/>
                </a:lnTo>
                <a:lnTo>
                  <a:pt x="270" y="145"/>
                </a:lnTo>
                <a:lnTo>
                  <a:pt x="271" y="146"/>
                </a:lnTo>
                <a:lnTo>
                  <a:pt x="272" y="147"/>
                </a:lnTo>
                <a:lnTo>
                  <a:pt x="273" y="148"/>
                </a:lnTo>
                <a:lnTo>
                  <a:pt x="274" y="148"/>
                </a:lnTo>
                <a:lnTo>
                  <a:pt x="276" y="149"/>
                </a:lnTo>
                <a:lnTo>
                  <a:pt x="277" y="149"/>
                </a:lnTo>
                <a:lnTo>
                  <a:pt x="278" y="150"/>
                </a:lnTo>
                <a:lnTo>
                  <a:pt x="279" y="150"/>
                </a:lnTo>
                <a:lnTo>
                  <a:pt x="280" y="151"/>
                </a:lnTo>
                <a:lnTo>
                  <a:pt x="281" y="151"/>
                </a:lnTo>
                <a:lnTo>
                  <a:pt x="282" y="153"/>
                </a:lnTo>
                <a:lnTo>
                  <a:pt x="284" y="153"/>
                </a:lnTo>
                <a:lnTo>
                  <a:pt x="285" y="154"/>
                </a:lnTo>
                <a:lnTo>
                  <a:pt x="286" y="154"/>
                </a:lnTo>
                <a:lnTo>
                  <a:pt x="287" y="154"/>
                </a:lnTo>
                <a:lnTo>
                  <a:pt x="288" y="155"/>
                </a:lnTo>
                <a:lnTo>
                  <a:pt x="289" y="155"/>
                </a:lnTo>
                <a:lnTo>
                  <a:pt x="291" y="155"/>
                </a:lnTo>
                <a:lnTo>
                  <a:pt x="292" y="155"/>
                </a:lnTo>
                <a:lnTo>
                  <a:pt x="293" y="156"/>
                </a:lnTo>
                <a:lnTo>
                  <a:pt x="294" y="156"/>
                </a:lnTo>
                <a:lnTo>
                  <a:pt x="295" y="156"/>
                </a:lnTo>
                <a:lnTo>
                  <a:pt x="296" y="156"/>
                </a:lnTo>
                <a:lnTo>
                  <a:pt x="298" y="156"/>
                </a:lnTo>
                <a:lnTo>
                  <a:pt x="299" y="156"/>
                </a:lnTo>
                <a:lnTo>
                  <a:pt x="300" y="155"/>
                </a:lnTo>
                <a:lnTo>
                  <a:pt x="301" y="155"/>
                </a:lnTo>
                <a:lnTo>
                  <a:pt x="302" y="155"/>
                </a:lnTo>
                <a:lnTo>
                  <a:pt x="303" y="154"/>
                </a:lnTo>
                <a:lnTo>
                  <a:pt x="305" y="154"/>
                </a:lnTo>
                <a:lnTo>
                  <a:pt x="306" y="153"/>
                </a:lnTo>
                <a:lnTo>
                  <a:pt x="307" y="151"/>
                </a:lnTo>
                <a:lnTo>
                  <a:pt x="308" y="150"/>
                </a:lnTo>
                <a:lnTo>
                  <a:pt x="309" y="150"/>
                </a:lnTo>
                <a:lnTo>
                  <a:pt x="310" y="149"/>
                </a:lnTo>
                <a:lnTo>
                  <a:pt x="311" y="148"/>
                </a:lnTo>
                <a:lnTo>
                  <a:pt x="313" y="147"/>
                </a:lnTo>
                <a:lnTo>
                  <a:pt x="314" y="146"/>
                </a:lnTo>
                <a:lnTo>
                  <a:pt x="315" y="145"/>
                </a:lnTo>
                <a:lnTo>
                  <a:pt x="316" y="143"/>
                </a:lnTo>
                <a:lnTo>
                  <a:pt x="317" y="141"/>
                </a:lnTo>
                <a:lnTo>
                  <a:pt x="318" y="140"/>
                </a:lnTo>
                <a:lnTo>
                  <a:pt x="320" y="139"/>
                </a:lnTo>
                <a:lnTo>
                  <a:pt x="321" y="138"/>
                </a:lnTo>
                <a:lnTo>
                  <a:pt x="322" y="135"/>
                </a:lnTo>
                <a:lnTo>
                  <a:pt x="323" y="134"/>
                </a:lnTo>
                <a:lnTo>
                  <a:pt x="324" y="133"/>
                </a:lnTo>
                <a:lnTo>
                  <a:pt x="325" y="132"/>
                </a:lnTo>
                <a:lnTo>
                  <a:pt x="327" y="129"/>
                </a:lnTo>
                <a:lnTo>
                  <a:pt x="328" y="128"/>
                </a:lnTo>
                <a:lnTo>
                  <a:pt x="329" y="127"/>
                </a:lnTo>
                <a:lnTo>
                  <a:pt x="330" y="125"/>
                </a:lnTo>
                <a:lnTo>
                  <a:pt x="331" y="124"/>
                </a:lnTo>
                <a:lnTo>
                  <a:pt x="332" y="123"/>
                </a:lnTo>
                <a:lnTo>
                  <a:pt x="333" y="121"/>
                </a:lnTo>
                <a:lnTo>
                  <a:pt x="335" y="120"/>
                </a:lnTo>
                <a:lnTo>
                  <a:pt x="336" y="119"/>
                </a:lnTo>
                <a:lnTo>
                  <a:pt x="337" y="119"/>
                </a:lnTo>
                <a:lnTo>
                  <a:pt x="338" y="118"/>
                </a:lnTo>
                <a:lnTo>
                  <a:pt x="339" y="118"/>
                </a:lnTo>
                <a:lnTo>
                  <a:pt x="340" y="117"/>
                </a:lnTo>
                <a:lnTo>
                  <a:pt x="342" y="117"/>
                </a:lnTo>
                <a:lnTo>
                  <a:pt x="343" y="117"/>
                </a:lnTo>
                <a:lnTo>
                  <a:pt x="344" y="117"/>
                </a:lnTo>
                <a:lnTo>
                  <a:pt x="345" y="116"/>
                </a:lnTo>
                <a:lnTo>
                  <a:pt x="346" y="116"/>
                </a:lnTo>
                <a:lnTo>
                  <a:pt x="347" y="116"/>
                </a:lnTo>
                <a:lnTo>
                  <a:pt x="349" y="116"/>
                </a:lnTo>
                <a:lnTo>
                  <a:pt x="350" y="116"/>
                </a:lnTo>
                <a:lnTo>
                  <a:pt x="351" y="116"/>
                </a:lnTo>
                <a:lnTo>
                  <a:pt x="352" y="114"/>
                </a:lnTo>
                <a:lnTo>
                  <a:pt x="353" y="114"/>
                </a:lnTo>
                <a:lnTo>
                  <a:pt x="354" y="113"/>
                </a:lnTo>
                <a:lnTo>
                  <a:pt x="356" y="113"/>
                </a:lnTo>
                <a:lnTo>
                  <a:pt x="357" y="112"/>
                </a:lnTo>
                <a:lnTo>
                  <a:pt x="358" y="112"/>
                </a:lnTo>
                <a:lnTo>
                  <a:pt x="359" y="111"/>
                </a:lnTo>
                <a:lnTo>
                  <a:pt x="360" y="110"/>
                </a:lnTo>
                <a:lnTo>
                  <a:pt x="361" y="109"/>
                </a:lnTo>
                <a:lnTo>
                  <a:pt x="362" y="108"/>
                </a:lnTo>
                <a:lnTo>
                  <a:pt x="364" y="106"/>
                </a:lnTo>
                <a:lnTo>
                  <a:pt x="365" y="105"/>
                </a:lnTo>
                <a:lnTo>
                  <a:pt x="366" y="104"/>
                </a:lnTo>
                <a:lnTo>
                  <a:pt x="367" y="102"/>
                </a:lnTo>
                <a:lnTo>
                  <a:pt x="368" y="101"/>
                </a:lnTo>
                <a:lnTo>
                  <a:pt x="369" y="98"/>
                </a:lnTo>
                <a:lnTo>
                  <a:pt x="371" y="97"/>
                </a:lnTo>
                <a:lnTo>
                  <a:pt x="372" y="96"/>
                </a:lnTo>
                <a:lnTo>
                  <a:pt x="373" y="94"/>
                </a:lnTo>
                <a:lnTo>
                  <a:pt x="374" y="91"/>
                </a:lnTo>
                <a:lnTo>
                  <a:pt x="375" y="90"/>
                </a:lnTo>
                <a:lnTo>
                  <a:pt x="376" y="89"/>
                </a:lnTo>
                <a:lnTo>
                  <a:pt x="378" y="88"/>
                </a:lnTo>
                <a:lnTo>
                  <a:pt x="379" y="86"/>
                </a:lnTo>
                <a:lnTo>
                  <a:pt x="380" y="83"/>
                </a:lnTo>
                <a:lnTo>
                  <a:pt x="381" y="82"/>
                </a:lnTo>
                <a:lnTo>
                  <a:pt x="382" y="81"/>
                </a:lnTo>
                <a:lnTo>
                  <a:pt x="383" y="79"/>
                </a:lnTo>
                <a:lnTo>
                  <a:pt x="384" y="77"/>
                </a:lnTo>
                <a:lnTo>
                  <a:pt x="386" y="76"/>
                </a:lnTo>
                <a:lnTo>
                  <a:pt x="387" y="75"/>
                </a:lnTo>
                <a:lnTo>
                  <a:pt x="388" y="74"/>
                </a:lnTo>
                <a:lnTo>
                  <a:pt x="389" y="73"/>
                </a:lnTo>
                <a:lnTo>
                  <a:pt x="390" y="73"/>
                </a:lnTo>
                <a:lnTo>
                  <a:pt x="391" y="72"/>
                </a:lnTo>
                <a:lnTo>
                  <a:pt x="393" y="72"/>
                </a:lnTo>
                <a:lnTo>
                  <a:pt x="394" y="72"/>
                </a:lnTo>
                <a:lnTo>
                  <a:pt x="395" y="72"/>
                </a:lnTo>
                <a:lnTo>
                  <a:pt x="396" y="72"/>
                </a:lnTo>
                <a:lnTo>
                  <a:pt x="397" y="72"/>
                </a:lnTo>
                <a:lnTo>
                  <a:pt x="398" y="72"/>
                </a:lnTo>
                <a:lnTo>
                  <a:pt x="400" y="72"/>
                </a:lnTo>
                <a:lnTo>
                  <a:pt x="401" y="72"/>
                </a:lnTo>
                <a:lnTo>
                  <a:pt x="402" y="73"/>
                </a:lnTo>
                <a:lnTo>
                  <a:pt x="403" y="73"/>
                </a:lnTo>
                <a:lnTo>
                  <a:pt x="404" y="74"/>
                </a:lnTo>
                <a:lnTo>
                  <a:pt x="405" y="74"/>
                </a:lnTo>
                <a:lnTo>
                  <a:pt x="406" y="74"/>
                </a:lnTo>
                <a:lnTo>
                  <a:pt x="408" y="75"/>
                </a:lnTo>
                <a:lnTo>
                  <a:pt x="409" y="75"/>
                </a:lnTo>
                <a:lnTo>
                  <a:pt x="410" y="75"/>
                </a:lnTo>
                <a:lnTo>
                  <a:pt x="411" y="76"/>
                </a:lnTo>
                <a:lnTo>
                  <a:pt x="412" y="76"/>
                </a:lnTo>
                <a:lnTo>
                  <a:pt x="413" y="76"/>
                </a:lnTo>
                <a:lnTo>
                  <a:pt x="415" y="76"/>
                </a:lnTo>
                <a:lnTo>
                  <a:pt x="416" y="76"/>
                </a:lnTo>
                <a:lnTo>
                  <a:pt x="417" y="76"/>
                </a:lnTo>
                <a:lnTo>
                  <a:pt x="418" y="76"/>
                </a:lnTo>
                <a:lnTo>
                  <a:pt x="419" y="76"/>
                </a:lnTo>
                <a:lnTo>
                  <a:pt x="420" y="76"/>
                </a:lnTo>
                <a:lnTo>
                  <a:pt x="422" y="76"/>
                </a:lnTo>
                <a:lnTo>
                  <a:pt x="423" y="76"/>
                </a:lnTo>
                <a:lnTo>
                  <a:pt x="424" y="76"/>
                </a:lnTo>
                <a:lnTo>
                  <a:pt x="425" y="76"/>
                </a:lnTo>
                <a:lnTo>
                  <a:pt x="426" y="76"/>
                </a:lnTo>
                <a:lnTo>
                  <a:pt x="427" y="76"/>
                </a:lnTo>
                <a:lnTo>
                  <a:pt x="429" y="76"/>
                </a:lnTo>
                <a:lnTo>
                  <a:pt x="430" y="76"/>
                </a:lnTo>
                <a:lnTo>
                  <a:pt x="431" y="76"/>
                </a:lnTo>
                <a:lnTo>
                  <a:pt x="432" y="76"/>
                </a:lnTo>
                <a:lnTo>
                  <a:pt x="433" y="76"/>
                </a:lnTo>
                <a:lnTo>
                  <a:pt x="434" y="76"/>
                </a:lnTo>
                <a:lnTo>
                  <a:pt x="435" y="76"/>
                </a:lnTo>
                <a:lnTo>
                  <a:pt x="437" y="76"/>
                </a:lnTo>
                <a:lnTo>
                  <a:pt x="438" y="76"/>
                </a:lnTo>
                <a:lnTo>
                  <a:pt x="439" y="76"/>
                </a:lnTo>
                <a:lnTo>
                  <a:pt x="440" y="77"/>
                </a:lnTo>
                <a:lnTo>
                  <a:pt x="441" y="77"/>
                </a:lnTo>
                <a:lnTo>
                  <a:pt x="442" y="77"/>
                </a:lnTo>
                <a:lnTo>
                  <a:pt x="444" y="77"/>
                </a:lnTo>
                <a:lnTo>
                  <a:pt x="445" y="77"/>
                </a:lnTo>
                <a:lnTo>
                  <a:pt x="446" y="77"/>
                </a:lnTo>
                <a:lnTo>
                  <a:pt x="447" y="77"/>
                </a:lnTo>
                <a:lnTo>
                  <a:pt x="448" y="77"/>
                </a:lnTo>
                <a:lnTo>
                  <a:pt x="449" y="77"/>
                </a:lnTo>
                <a:lnTo>
                  <a:pt x="451" y="77"/>
                </a:lnTo>
                <a:lnTo>
                  <a:pt x="452" y="76"/>
                </a:lnTo>
                <a:lnTo>
                  <a:pt x="453" y="76"/>
                </a:lnTo>
                <a:lnTo>
                  <a:pt x="454" y="76"/>
                </a:lnTo>
                <a:lnTo>
                  <a:pt x="455" y="75"/>
                </a:lnTo>
                <a:lnTo>
                  <a:pt x="456" y="75"/>
                </a:lnTo>
                <a:lnTo>
                  <a:pt x="457" y="74"/>
                </a:lnTo>
                <a:lnTo>
                  <a:pt x="459" y="74"/>
                </a:lnTo>
                <a:lnTo>
                  <a:pt x="460" y="73"/>
                </a:lnTo>
                <a:lnTo>
                  <a:pt x="461" y="73"/>
                </a:lnTo>
                <a:lnTo>
                  <a:pt x="462" y="72"/>
                </a:lnTo>
                <a:lnTo>
                  <a:pt x="463" y="72"/>
                </a:lnTo>
                <a:lnTo>
                  <a:pt x="464" y="70"/>
                </a:lnTo>
                <a:lnTo>
                  <a:pt x="466" y="70"/>
                </a:lnTo>
                <a:lnTo>
                  <a:pt x="467" y="69"/>
                </a:lnTo>
                <a:lnTo>
                  <a:pt x="468" y="69"/>
                </a:lnTo>
                <a:lnTo>
                  <a:pt x="469" y="68"/>
                </a:lnTo>
                <a:lnTo>
                  <a:pt x="470" y="68"/>
                </a:lnTo>
                <a:lnTo>
                  <a:pt x="471" y="67"/>
                </a:lnTo>
                <a:lnTo>
                  <a:pt x="473" y="67"/>
                </a:lnTo>
                <a:lnTo>
                  <a:pt x="474" y="67"/>
                </a:lnTo>
                <a:lnTo>
                  <a:pt x="475" y="66"/>
                </a:lnTo>
                <a:lnTo>
                  <a:pt x="476" y="66"/>
                </a:lnTo>
                <a:lnTo>
                  <a:pt x="477" y="66"/>
                </a:lnTo>
                <a:lnTo>
                  <a:pt x="478" y="66"/>
                </a:lnTo>
                <a:lnTo>
                  <a:pt x="479" y="66"/>
                </a:lnTo>
                <a:lnTo>
                  <a:pt x="481" y="66"/>
                </a:lnTo>
                <a:lnTo>
                  <a:pt x="482" y="66"/>
                </a:lnTo>
                <a:lnTo>
                  <a:pt x="483" y="66"/>
                </a:lnTo>
                <a:lnTo>
                  <a:pt x="484" y="67"/>
                </a:lnTo>
                <a:lnTo>
                  <a:pt x="485" y="67"/>
                </a:lnTo>
                <a:lnTo>
                  <a:pt x="486" y="67"/>
                </a:lnTo>
                <a:lnTo>
                  <a:pt x="488" y="67"/>
                </a:lnTo>
                <a:lnTo>
                  <a:pt x="489" y="67"/>
                </a:lnTo>
                <a:lnTo>
                  <a:pt x="490" y="67"/>
                </a:lnTo>
                <a:lnTo>
                  <a:pt x="491" y="67"/>
                </a:lnTo>
                <a:lnTo>
                  <a:pt x="492" y="67"/>
                </a:lnTo>
                <a:lnTo>
                  <a:pt x="493" y="67"/>
                </a:lnTo>
                <a:lnTo>
                  <a:pt x="495" y="67"/>
                </a:lnTo>
                <a:lnTo>
                  <a:pt x="496" y="67"/>
                </a:lnTo>
                <a:lnTo>
                  <a:pt x="497" y="67"/>
                </a:lnTo>
                <a:lnTo>
                  <a:pt x="498" y="66"/>
                </a:lnTo>
                <a:lnTo>
                  <a:pt x="499" y="66"/>
                </a:lnTo>
                <a:lnTo>
                  <a:pt x="500" y="66"/>
                </a:lnTo>
                <a:lnTo>
                  <a:pt x="502" y="65"/>
                </a:lnTo>
                <a:lnTo>
                  <a:pt x="503" y="65"/>
                </a:lnTo>
                <a:lnTo>
                  <a:pt x="504" y="64"/>
                </a:lnTo>
                <a:lnTo>
                  <a:pt x="505" y="64"/>
                </a:lnTo>
                <a:lnTo>
                  <a:pt x="506" y="62"/>
                </a:lnTo>
                <a:lnTo>
                  <a:pt x="507" y="62"/>
                </a:lnTo>
                <a:lnTo>
                  <a:pt x="508" y="61"/>
                </a:lnTo>
                <a:lnTo>
                  <a:pt x="510" y="61"/>
                </a:lnTo>
                <a:lnTo>
                  <a:pt x="511" y="60"/>
                </a:lnTo>
                <a:lnTo>
                  <a:pt x="512" y="60"/>
                </a:lnTo>
                <a:lnTo>
                  <a:pt x="513" y="59"/>
                </a:lnTo>
                <a:lnTo>
                  <a:pt x="514" y="59"/>
                </a:lnTo>
                <a:lnTo>
                  <a:pt x="515" y="59"/>
                </a:lnTo>
                <a:lnTo>
                  <a:pt x="517" y="58"/>
                </a:lnTo>
                <a:lnTo>
                  <a:pt x="518" y="58"/>
                </a:lnTo>
                <a:lnTo>
                  <a:pt x="519" y="57"/>
                </a:lnTo>
                <a:lnTo>
                  <a:pt x="520" y="57"/>
                </a:lnTo>
                <a:lnTo>
                  <a:pt x="521" y="57"/>
                </a:lnTo>
                <a:lnTo>
                  <a:pt x="522" y="55"/>
                </a:lnTo>
                <a:lnTo>
                  <a:pt x="524" y="55"/>
                </a:lnTo>
                <a:lnTo>
                  <a:pt x="525" y="55"/>
                </a:lnTo>
                <a:lnTo>
                  <a:pt x="526" y="54"/>
                </a:lnTo>
                <a:lnTo>
                  <a:pt x="527" y="54"/>
                </a:lnTo>
                <a:lnTo>
                  <a:pt x="528" y="54"/>
                </a:lnTo>
                <a:lnTo>
                  <a:pt x="529" y="53"/>
                </a:lnTo>
                <a:lnTo>
                  <a:pt x="530" y="53"/>
                </a:lnTo>
                <a:lnTo>
                  <a:pt x="532" y="53"/>
                </a:lnTo>
                <a:lnTo>
                  <a:pt x="533" y="52"/>
                </a:lnTo>
                <a:lnTo>
                  <a:pt x="534" y="52"/>
                </a:lnTo>
                <a:lnTo>
                  <a:pt x="535" y="52"/>
                </a:lnTo>
                <a:lnTo>
                  <a:pt x="536" y="51"/>
                </a:lnTo>
                <a:lnTo>
                  <a:pt x="537" y="51"/>
                </a:lnTo>
                <a:lnTo>
                  <a:pt x="539" y="50"/>
                </a:lnTo>
                <a:lnTo>
                  <a:pt x="540" y="50"/>
                </a:lnTo>
                <a:lnTo>
                  <a:pt x="541" y="49"/>
                </a:lnTo>
                <a:lnTo>
                  <a:pt x="542" y="49"/>
                </a:lnTo>
                <a:lnTo>
                  <a:pt x="543" y="47"/>
                </a:lnTo>
                <a:lnTo>
                  <a:pt x="544" y="47"/>
                </a:lnTo>
                <a:lnTo>
                  <a:pt x="546" y="46"/>
                </a:lnTo>
                <a:lnTo>
                  <a:pt x="547" y="46"/>
                </a:lnTo>
                <a:lnTo>
                  <a:pt x="548" y="45"/>
                </a:lnTo>
                <a:lnTo>
                  <a:pt x="549" y="45"/>
                </a:lnTo>
                <a:lnTo>
                  <a:pt x="550" y="44"/>
                </a:lnTo>
                <a:lnTo>
                  <a:pt x="551" y="44"/>
                </a:lnTo>
                <a:lnTo>
                  <a:pt x="553" y="43"/>
                </a:lnTo>
                <a:lnTo>
                  <a:pt x="554" y="43"/>
                </a:lnTo>
                <a:lnTo>
                  <a:pt x="555" y="42"/>
                </a:lnTo>
                <a:lnTo>
                  <a:pt x="556" y="42"/>
                </a:lnTo>
                <a:lnTo>
                  <a:pt x="557" y="42"/>
                </a:lnTo>
                <a:lnTo>
                  <a:pt x="558" y="40"/>
                </a:lnTo>
                <a:lnTo>
                  <a:pt x="559" y="40"/>
                </a:lnTo>
                <a:lnTo>
                  <a:pt x="561" y="39"/>
                </a:lnTo>
                <a:lnTo>
                  <a:pt x="562" y="39"/>
                </a:lnTo>
                <a:lnTo>
                  <a:pt x="563" y="39"/>
                </a:lnTo>
                <a:lnTo>
                  <a:pt x="564" y="38"/>
                </a:lnTo>
                <a:lnTo>
                  <a:pt x="565" y="38"/>
                </a:lnTo>
                <a:lnTo>
                  <a:pt x="566" y="37"/>
                </a:lnTo>
                <a:lnTo>
                  <a:pt x="568" y="37"/>
                </a:lnTo>
                <a:lnTo>
                  <a:pt x="569" y="36"/>
                </a:lnTo>
                <a:lnTo>
                  <a:pt x="570" y="36"/>
                </a:lnTo>
                <a:lnTo>
                  <a:pt x="571" y="35"/>
                </a:lnTo>
                <a:lnTo>
                  <a:pt x="572" y="35"/>
                </a:lnTo>
                <a:lnTo>
                  <a:pt x="573" y="35"/>
                </a:lnTo>
                <a:lnTo>
                  <a:pt x="575" y="33"/>
                </a:lnTo>
                <a:lnTo>
                  <a:pt x="576" y="33"/>
                </a:lnTo>
                <a:lnTo>
                  <a:pt x="577" y="32"/>
                </a:lnTo>
                <a:lnTo>
                  <a:pt x="578" y="32"/>
                </a:lnTo>
                <a:lnTo>
                  <a:pt x="579" y="31"/>
                </a:lnTo>
                <a:lnTo>
                  <a:pt x="580" y="31"/>
                </a:lnTo>
                <a:lnTo>
                  <a:pt x="581" y="31"/>
                </a:lnTo>
                <a:lnTo>
                  <a:pt x="583" y="31"/>
                </a:lnTo>
                <a:lnTo>
                  <a:pt x="584" y="30"/>
                </a:lnTo>
                <a:lnTo>
                  <a:pt x="585" y="30"/>
                </a:lnTo>
                <a:lnTo>
                  <a:pt x="586" y="30"/>
                </a:lnTo>
                <a:lnTo>
                  <a:pt x="587" y="30"/>
                </a:lnTo>
                <a:lnTo>
                  <a:pt x="588" y="30"/>
                </a:lnTo>
                <a:lnTo>
                  <a:pt x="590" y="30"/>
                </a:lnTo>
                <a:lnTo>
                  <a:pt x="591" y="30"/>
                </a:lnTo>
                <a:lnTo>
                  <a:pt x="592" y="30"/>
                </a:lnTo>
                <a:lnTo>
                  <a:pt x="593" y="30"/>
                </a:lnTo>
                <a:lnTo>
                  <a:pt x="594" y="30"/>
                </a:lnTo>
                <a:lnTo>
                  <a:pt x="595" y="30"/>
                </a:lnTo>
                <a:lnTo>
                  <a:pt x="597" y="30"/>
                </a:lnTo>
                <a:lnTo>
                  <a:pt x="598" y="30"/>
                </a:lnTo>
                <a:lnTo>
                  <a:pt x="599" y="30"/>
                </a:lnTo>
                <a:lnTo>
                  <a:pt x="600" y="29"/>
                </a:lnTo>
                <a:lnTo>
                  <a:pt x="601" y="29"/>
                </a:lnTo>
                <a:lnTo>
                  <a:pt x="602" y="29"/>
                </a:lnTo>
                <a:lnTo>
                  <a:pt x="603" y="28"/>
                </a:lnTo>
                <a:lnTo>
                  <a:pt x="605" y="28"/>
                </a:lnTo>
                <a:lnTo>
                  <a:pt x="606" y="27"/>
                </a:lnTo>
                <a:lnTo>
                  <a:pt x="607" y="27"/>
                </a:lnTo>
                <a:lnTo>
                  <a:pt x="608" y="25"/>
                </a:lnTo>
                <a:lnTo>
                  <a:pt x="609" y="25"/>
                </a:lnTo>
                <a:lnTo>
                  <a:pt x="610" y="24"/>
                </a:lnTo>
                <a:lnTo>
                  <a:pt x="612" y="24"/>
                </a:lnTo>
                <a:lnTo>
                  <a:pt x="613" y="23"/>
                </a:lnTo>
                <a:lnTo>
                  <a:pt x="614" y="23"/>
                </a:lnTo>
                <a:lnTo>
                  <a:pt x="615" y="22"/>
                </a:lnTo>
                <a:lnTo>
                  <a:pt x="616" y="22"/>
                </a:lnTo>
                <a:lnTo>
                  <a:pt x="617" y="21"/>
                </a:lnTo>
                <a:lnTo>
                  <a:pt x="619" y="21"/>
                </a:lnTo>
                <a:lnTo>
                  <a:pt x="620" y="21"/>
                </a:lnTo>
                <a:lnTo>
                  <a:pt x="621" y="20"/>
                </a:lnTo>
                <a:lnTo>
                  <a:pt x="622" y="20"/>
                </a:lnTo>
                <a:lnTo>
                  <a:pt x="623" y="20"/>
                </a:lnTo>
                <a:lnTo>
                  <a:pt x="624" y="20"/>
                </a:lnTo>
                <a:lnTo>
                  <a:pt x="626" y="18"/>
                </a:lnTo>
                <a:lnTo>
                  <a:pt x="627" y="18"/>
                </a:lnTo>
                <a:lnTo>
                  <a:pt x="628" y="18"/>
                </a:lnTo>
                <a:lnTo>
                  <a:pt x="629" y="17"/>
                </a:lnTo>
                <a:lnTo>
                  <a:pt x="630" y="17"/>
                </a:lnTo>
                <a:lnTo>
                  <a:pt x="631" y="17"/>
                </a:lnTo>
                <a:lnTo>
                  <a:pt x="632" y="16"/>
                </a:lnTo>
                <a:lnTo>
                  <a:pt x="634" y="16"/>
                </a:lnTo>
                <a:lnTo>
                  <a:pt x="635" y="15"/>
                </a:lnTo>
                <a:lnTo>
                  <a:pt x="636" y="15"/>
                </a:lnTo>
                <a:lnTo>
                  <a:pt x="637" y="15"/>
                </a:lnTo>
                <a:lnTo>
                  <a:pt x="638" y="14"/>
                </a:lnTo>
              </a:path>
            </a:pathLst>
          </a:custGeom>
          <a:noFill/>
          <a:ln w="25400">
            <a:solidFill>
              <a:srgbClr val="FF0000"/>
            </a:solidFill>
            <a:prstDash val="solid"/>
            <a:round/>
            <a:headEnd/>
            <a:tailEnd/>
          </a:ln>
        </p:spPr>
        <p:txBody>
          <a:bodyPr/>
          <a:lstStyle/>
          <a:p>
            <a:endParaRPr lang="zh-CN" altLang="en-US"/>
          </a:p>
        </p:txBody>
      </p:sp>
      <p:sp>
        <p:nvSpPr>
          <p:cNvPr id="1302430" name="Freeform 926"/>
          <p:cNvSpPr>
            <a:spLocks/>
          </p:cNvSpPr>
          <p:nvPr/>
        </p:nvSpPr>
        <p:spPr bwMode="auto">
          <a:xfrm>
            <a:off x="2655888" y="5707063"/>
            <a:ext cx="1012825" cy="153987"/>
          </a:xfrm>
          <a:custGeom>
            <a:avLst/>
            <a:gdLst/>
            <a:ahLst/>
            <a:cxnLst>
              <a:cxn ang="0">
                <a:pos x="9" y="64"/>
              </a:cxn>
              <a:cxn ang="0">
                <a:pos x="19" y="64"/>
              </a:cxn>
              <a:cxn ang="0">
                <a:pos x="30" y="66"/>
              </a:cxn>
              <a:cxn ang="0">
                <a:pos x="40" y="71"/>
              </a:cxn>
              <a:cxn ang="0">
                <a:pos x="51" y="71"/>
              </a:cxn>
              <a:cxn ang="0">
                <a:pos x="61" y="67"/>
              </a:cxn>
              <a:cxn ang="0">
                <a:pos x="72" y="64"/>
              </a:cxn>
              <a:cxn ang="0">
                <a:pos x="82" y="60"/>
              </a:cxn>
              <a:cxn ang="0">
                <a:pos x="92" y="56"/>
              </a:cxn>
              <a:cxn ang="0">
                <a:pos x="103" y="57"/>
              </a:cxn>
              <a:cxn ang="0">
                <a:pos x="113" y="66"/>
              </a:cxn>
              <a:cxn ang="0">
                <a:pos x="124" y="75"/>
              </a:cxn>
              <a:cxn ang="0">
                <a:pos x="134" y="78"/>
              </a:cxn>
              <a:cxn ang="0">
                <a:pos x="145" y="66"/>
              </a:cxn>
              <a:cxn ang="0">
                <a:pos x="155" y="41"/>
              </a:cxn>
              <a:cxn ang="0">
                <a:pos x="165" y="13"/>
              </a:cxn>
              <a:cxn ang="0">
                <a:pos x="176" y="0"/>
              </a:cxn>
              <a:cxn ang="0">
                <a:pos x="186" y="16"/>
              </a:cxn>
              <a:cxn ang="0">
                <a:pos x="197" y="50"/>
              </a:cxn>
              <a:cxn ang="0">
                <a:pos x="207" y="80"/>
              </a:cxn>
              <a:cxn ang="0">
                <a:pos x="218" y="94"/>
              </a:cxn>
              <a:cxn ang="0">
                <a:pos x="228" y="95"/>
              </a:cxn>
              <a:cxn ang="0">
                <a:pos x="238" y="93"/>
              </a:cxn>
              <a:cxn ang="0">
                <a:pos x="249" y="92"/>
              </a:cxn>
              <a:cxn ang="0">
                <a:pos x="259" y="93"/>
              </a:cxn>
              <a:cxn ang="0">
                <a:pos x="270" y="95"/>
              </a:cxn>
              <a:cxn ang="0">
                <a:pos x="280" y="97"/>
              </a:cxn>
              <a:cxn ang="0">
                <a:pos x="291" y="94"/>
              </a:cxn>
              <a:cxn ang="0">
                <a:pos x="301" y="87"/>
              </a:cxn>
              <a:cxn ang="0">
                <a:pos x="311" y="80"/>
              </a:cxn>
              <a:cxn ang="0">
                <a:pos x="322" y="73"/>
              </a:cxn>
              <a:cxn ang="0">
                <a:pos x="332" y="67"/>
              </a:cxn>
              <a:cxn ang="0">
                <a:pos x="343" y="67"/>
              </a:cxn>
              <a:cxn ang="0">
                <a:pos x="353" y="71"/>
              </a:cxn>
              <a:cxn ang="0">
                <a:pos x="364" y="68"/>
              </a:cxn>
              <a:cxn ang="0">
                <a:pos x="374" y="65"/>
              </a:cxn>
              <a:cxn ang="0">
                <a:pos x="384" y="64"/>
              </a:cxn>
              <a:cxn ang="0">
                <a:pos x="395" y="63"/>
              </a:cxn>
              <a:cxn ang="0">
                <a:pos x="405" y="66"/>
              </a:cxn>
              <a:cxn ang="0">
                <a:pos x="416" y="73"/>
              </a:cxn>
              <a:cxn ang="0">
                <a:pos x="426" y="78"/>
              </a:cxn>
              <a:cxn ang="0">
                <a:pos x="437" y="82"/>
              </a:cxn>
              <a:cxn ang="0">
                <a:pos x="447" y="89"/>
              </a:cxn>
              <a:cxn ang="0">
                <a:pos x="457" y="94"/>
              </a:cxn>
              <a:cxn ang="0">
                <a:pos x="468" y="96"/>
              </a:cxn>
              <a:cxn ang="0">
                <a:pos x="478" y="94"/>
              </a:cxn>
              <a:cxn ang="0">
                <a:pos x="489" y="90"/>
              </a:cxn>
              <a:cxn ang="0">
                <a:pos x="499" y="92"/>
              </a:cxn>
              <a:cxn ang="0">
                <a:pos x="510" y="94"/>
              </a:cxn>
              <a:cxn ang="0">
                <a:pos x="520" y="94"/>
              </a:cxn>
              <a:cxn ang="0">
                <a:pos x="530" y="90"/>
              </a:cxn>
              <a:cxn ang="0">
                <a:pos x="541" y="87"/>
              </a:cxn>
              <a:cxn ang="0">
                <a:pos x="551" y="83"/>
              </a:cxn>
              <a:cxn ang="0">
                <a:pos x="562" y="78"/>
              </a:cxn>
              <a:cxn ang="0">
                <a:pos x="572" y="74"/>
              </a:cxn>
              <a:cxn ang="0">
                <a:pos x="583" y="70"/>
              </a:cxn>
              <a:cxn ang="0">
                <a:pos x="593" y="67"/>
              </a:cxn>
              <a:cxn ang="0">
                <a:pos x="603" y="67"/>
              </a:cxn>
              <a:cxn ang="0">
                <a:pos x="614" y="64"/>
              </a:cxn>
              <a:cxn ang="0">
                <a:pos x="624" y="59"/>
              </a:cxn>
              <a:cxn ang="0">
                <a:pos x="635" y="57"/>
              </a:cxn>
            </a:cxnLst>
            <a:rect l="0" t="0" r="r" b="b"/>
            <a:pathLst>
              <a:path w="638" h="97">
                <a:moveTo>
                  <a:pt x="0" y="64"/>
                </a:moveTo>
                <a:lnTo>
                  <a:pt x="1" y="64"/>
                </a:lnTo>
                <a:lnTo>
                  <a:pt x="2" y="64"/>
                </a:lnTo>
                <a:lnTo>
                  <a:pt x="3" y="64"/>
                </a:lnTo>
                <a:lnTo>
                  <a:pt x="4" y="64"/>
                </a:lnTo>
                <a:lnTo>
                  <a:pt x="6" y="64"/>
                </a:lnTo>
                <a:lnTo>
                  <a:pt x="7" y="64"/>
                </a:lnTo>
                <a:lnTo>
                  <a:pt x="8" y="64"/>
                </a:lnTo>
                <a:lnTo>
                  <a:pt x="9" y="64"/>
                </a:lnTo>
                <a:lnTo>
                  <a:pt x="10" y="64"/>
                </a:lnTo>
                <a:lnTo>
                  <a:pt x="11" y="64"/>
                </a:lnTo>
                <a:lnTo>
                  <a:pt x="12" y="64"/>
                </a:lnTo>
                <a:lnTo>
                  <a:pt x="14" y="64"/>
                </a:lnTo>
                <a:lnTo>
                  <a:pt x="15" y="64"/>
                </a:lnTo>
                <a:lnTo>
                  <a:pt x="16" y="64"/>
                </a:lnTo>
                <a:lnTo>
                  <a:pt x="17" y="64"/>
                </a:lnTo>
                <a:lnTo>
                  <a:pt x="18" y="64"/>
                </a:lnTo>
                <a:lnTo>
                  <a:pt x="19" y="64"/>
                </a:lnTo>
                <a:lnTo>
                  <a:pt x="21" y="64"/>
                </a:lnTo>
                <a:lnTo>
                  <a:pt x="22" y="64"/>
                </a:lnTo>
                <a:lnTo>
                  <a:pt x="23" y="64"/>
                </a:lnTo>
                <a:lnTo>
                  <a:pt x="24" y="65"/>
                </a:lnTo>
                <a:lnTo>
                  <a:pt x="25" y="65"/>
                </a:lnTo>
                <a:lnTo>
                  <a:pt x="26" y="65"/>
                </a:lnTo>
                <a:lnTo>
                  <a:pt x="28" y="65"/>
                </a:lnTo>
                <a:lnTo>
                  <a:pt x="29" y="66"/>
                </a:lnTo>
                <a:lnTo>
                  <a:pt x="30" y="66"/>
                </a:lnTo>
                <a:lnTo>
                  <a:pt x="31" y="67"/>
                </a:lnTo>
                <a:lnTo>
                  <a:pt x="32" y="67"/>
                </a:lnTo>
                <a:lnTo>
                  <a:pt x="33" y="68"/>
                </a:lnTo>
                <a:lnTo>
                  <a:pt x="35" y="68"/>
                </a:lnTo>
                <a:lnTo>
                  <a:pt x="36" y="70"/>
                </a:lnTo>
                <a:lnTo>
                  <a:pt x="37" y="70"/>
                </a:lnTo>
                <a:lnTo>
                  <a:pt x="38" y="70"/>
                </a:lnTo>
                <a:lnTo>
                  <a:pt x="39" y="71"/>
                </a:lnTo>
                <a:lnTo>
                  <a:pt x="40" y="71"/>
                </a:lnTo>
                <a:lnTo>
                  <a:pt x="41" y="71"/>
                </a:lnTo>
                <a:lnTo>
                  <a:pt x="43" y="71"/>
                </a:lnTo>
                <a:lnTo>
                  <a:pt x="44" y="71"/>
                </a:lnTo>
                <a:lnTo>
                  <a:pt x="45" y="71"/>
                </a:lnTo>
                <a:lnTo>
                  <a:pt x="46" y="71"/>
                </a:lnTo>
                <a:lnTo>
                  <a:pt x="47" y="71"/>
                </a:lnTo>
                <a:lnTo>
                  <a:pt x="48" y="71"/>
                </a:lnTo>
                <a:lnTo>
                  <a:pt x="50" y="71"/>
                </a:lnTo>
                <a:lnTo>
                  <a:pt x="51" y="71"/>
                </a:lnTo>
                <a:lnTo>
                  <a:pt x="52" y="70"/>
                </a:lnTo>
                <a:lnTo>
                  <a:pt x="53" y="70"/>
                </a:lnTo>
                <a:lnTo>
                  <a:pt x="54" y="70"/>
                </a:lnTo>
                <a:lnTo>
                  <a:pt x="55" y="70"/>
                </a:lnTo>
                <a:lnTo>
                  <a:pt x="57" y="68"/>
                </a:lnTo>
                <a:lnTo>
                  <a:pt x="58" y="68"/>
                </a:lnTo>
                <a:lnTo>
                  <a:pt x="59" y="68"/>
                </a:lnTo>
                <a:lnTo>
                  <a:pt x="60" y="68"/>
                </a:lnTo>
                <a:lnTo>
                  <a:pt x="61" y="67"/>
                </a:lnTo>
                <a:lnTo>
                  <a:pt x="62" y="67"/>
                </a:lnTo>
                <a:lnTo>
                  <a:pt x="63" y="67"/>
                </a:lnTo>
                <a:lnTo>
                  <a:pt x="65" y="66"/>
                </a:lnTo>
                <a:lnTo>
                  <a:pt x="66" y="66"/>
                </a:lnTo>
                <a:lnTo>
                  <a:pt x="67" y="66"/>
                </a:lnTo>
                <a:lnTo>
                  <a:pt x="68" y="65"/>
                </a:lnTo>
                <a:lnTo>
                  <a:pt x="69" y="65"/>
                </a:lnTo>
                <a:lnTo>
                  <a:pt x="70" y="65"/>
                </a:lnTo>
                <a:lnTo>
                  <a:pt x="72" y="64"/>
                </a:lnTo>
                <a:lnTo>
                  <a:pt x="73" y="64"/>
                </a:lnTo>
                <a:lnTo>
                  <a:pt x="74" y="63"/>
                </a:lnTo>
                <a:lnTo>
                  <a:pt x="75" y="63"/>
                </a:lnTo>
                <a:lnTo>
                  <a:pt x="76" y="63"/>
                </a:lnTo>
                <a:lnTo>
                  <a:pt x="77" y="61"/>
                </a:lnTo>
                <a:lnTo>
                  <a:pt x="79" y="61"/>
                </a:lnTo>
                <a:lnTo>
                  <a:pt x="80" y="61"/>
                </a:lnTo>
                <a:lnTo>
                  <a:pt x="81" y="60"/>
                </a:lnTo>
                <a:lnTo>
                  <a:pt x="82" y="60"/>
                </a:lnTo>
                <a:lnTo>
                  <a:pt x="83" y="59"/>
                </a:lnTo>
                <a:lnTo>
                  <a:pt x="84" y="59"/>
                </a:lnTo>
                <a:lnTo>
                  <a:pt x="85" y="58"/>
                </a:lnTo>
                <a:lnTo>
                  <a:pt x="87" y="58"/>
                </a:lnTo>
                <a:lnTo>
                  <a:pt x="88" y="57"/>
                </a:lnTo>
                <a:lnTo>
                  <a:pt x="89" y="57"/>
                </a:lnTo>
                <a:lnTo>
                  <a:pt x="90" y="57"/>
                </a:lnTo>
                <a:lnTo>
                  <a:pt x="91" y="56"/>
                </a:lnTo>
                <a:lnTo>
                  <a:pt x="92" y="56"/>
                </a:lnTo>
                <a:lnTo>
                  <a:pt x="94" y="56"/>
                </a:lnTo>
                <a:lnTo>
                  <a:pt x="95" y="56"/>
                </a:lnTo>
                <a:lnTo>
                  <a:pt x="96" y="56"/>
                </a:lnTo>
                <a:lnTo>
                  <a:pt x="97" y="56"/>
                </a:lnTo>
                <a:lnTo>
                  <a:pt x="98" y="56"/>
                </a:lnTo>
                <a:lnTo>
                  <a:pt x="99" y="56"/>
                </a:lnTo>
                <a:lnTo>
                  <a:pt x="101" y="56"/>
                </a:lnTo>
                <a:lnTo>
                  <a:pt x="102" y="57"/>
                </a:lnTo>
                <a:lnTo>
                  <a:pt x="103" y="57"/>
                </a:lnTo>
                <a:lnTo>
                  <a:pt x="104" y="58"/>
                </a:lnTo>
                <a:lnTo>
                  <a:pt x="105" y="59"/>
                </a:lnTo>
                <a:lnTo>
                  <a:pt x="106" y="60"/>
                </a:lnTo>
                <a:lnTo>
                  <a:pt x="108" y="61"/>
                </a:lnTo>
                <a:lnTo>
                  <a:pt x="109" y="61"/>
                </a:lnTo>
                <a:lnTo>
                  <a:pt x="110" y="63"/>
                </a:lnTo>
                <a:lnTo>
                  <a:pt x="111" y="64"/>
                </a:lnTo>
                <a:lnTo>
                  <a:pt x="112" y="65"/>
                </a:lnTo>
                <a:lnTo>
                  <a:pt x="113" y="66"/>
                </a:lnTo>
                <a:lnTo>
                  <a:pt x="114" y="67"/>
                </a:lnTo>
                <a:lnTo>
                  <a:pt x="116" y="68"/>
                </a:lnTo>
                <a:lnTo>
                  <a:pt x="117" y="70"/>
                </a:lnTo>
                <a:lnTo>
                  <a:pt x="118" y="71"/>
                </a:lnTo>
                <a:lnTo>
                  <a:pt x="119" y="71"/>
                </a:lnTo>
                <a:lnTo>
                  <a:pt x="120" y="72"/>
                </a:lnTo>
                <a:lnTo>
                  <a:pt x="121" y="73"/>
                </a:lnTo>
                <a:lnTo>
                  <a:pt x="123" y="74"/>
                </a:lnTo>
                <a:lnTo>
                  <a:pt x="124" y="75"/>
                </a:lnTo>
                <a:lnTo>
                  <a:pt x="125" y="75"/>
                </a:lnTo>
                <a:lnTo>
                  <a:pt x="126" y="77"/>
                </a:lnTo>
                <a:lnTo>
                  <a:pt x="127" y="77"/>
                </a:lnTo>
                <a:lnTo>
                  <a:pt x="128" y="78"/>
                </a:lnTo>
                <a:lnTo>
                  <a:pt x="130" y="78"/>
                </a:lnTo>
                <a:lnTo>
                  <a:pt x="131" y="78"/>
                </a:lnTo>
                <a:lnTo>
                  <a:pt x="132" y="78"/>
                </a:lnTo>
                <a:lnTo>
                  <a:pt x="133" y="78"/>
                </a:lnTo>
                <a:lnTo>
                  <a:pt x="134" y="78"/>
                </a:lnTo>
                <a:lnTo>
                  <a:pt x="135" y="77"/>
                </a:lnTo>
                <a:lnTo>
                  <a:pt x="136" y="75"/>
                </a:lnTo>
                <a:lnTo>
                  <a:pt x="138" y="75"/>
                </a:lnTo>
                <a:lnTo>
                  <a:pt x="139" y="74"/>
                </a:lnTo>
                <a:lnTo>
                  <a:pt x="140" y="73"/>
                </a:lnTo>
                <a:lnTo>
                  <a:pt x="141" y="71"/>
                </a:lnTo>
                <a:lnTo>
                  <a:pt x="142" y="70"/>
                </a:lnTo>
                <a:lnTo>
                  <a:pt x="143" y="67"/>
                </a:lnTo>
                <a:lnTo>
                  <a:pt x="145" y="66"/>
                </a:lnTo>
                <a:lnTo>
                  <a:pt x="146" y="64"/>
                </a:lnTo>
                <a:lnTo>
                  <a:pt x="147" y="61"/>
                </a:lnTo>
                <a:lnTo>
                  <a:pt x="148" y="58"/>
                </a:lnTo>
                <a:lnTo>
                  <a:pt x="149" y="56"/>
                </a:lnTo>
                <a:lnTo>
                  <a:pt x="150" y="53"/>
                </a:lnTo>
                <a:lnTo>
                  <a:pt x="152" y="50"/>
                </a:lnTo>
                <a:lnTo>
                  <a:pt x="153" y="46"/>
                </a:lnTo>
                <a:lnTo>
                  <a:pt x="154" y="44"/>
                </a:lnTo>
                <a:lnTo>
                  <a:pt x="155" y="41"/>
                </a:lnTo>
                <a:lnTo>
                  <a:pt x="156" y="37"/>
                </a:lnTo>
                <a:lnTo>
                  <a:pt x="157" y="34"/>
                </a:lnTo>
                <a:lnTo>
                  <a:pt x="159" y="31"/>
                </a:lnTo>
                <a:lnTo>
                  <a:pt x="160" y="28"/>
                </a:lnTo>
                <a:lnTo>
                  <a:pt x="161" y="24"/>
                </a:lnTo>
                <a:lnTo>
                  <a:pt x="162" y="21"/>
                </a:lnTo>
                <a:lnTo>
                  <a:pt x="163" y="19"/>
                </a:lnTo>
                <a:lnTo>
                  <a:pt x="164" y="15"/>
                </a:lnTo>
                <a:lnTo>
                  <a:pt x="165" y="13"/>
                </a:lnTo>
                <a:lnTo>
                  <a:pt x="167" y="11"/>
                </a:lnTo>
                <a:lnTo>
                  <a:pt x="168" y="8"/>
                </a:lnTo>
                <a:lnTo>
                  <a:pt x="169" y="6"/>
                </a:lnTo>
                <a:lnTo>
                  <a:pt x="170" y="5"/>
                </a:lnTo>
                <a:lnTo>
                  <a:pt x="171" y="4"/>
                </a:lnTo>
                <a:lnTo>
                  <a:pt x="172" y="3"/>
                </a:lnTo>
                <a:lnTo>
                  <a:pt x="174" y="1"/>
                </a:lnTo>
                <a:lnTo>
                  <a:pt x="175" y="0"/>
                </a:lnTo>
                <a:lnTo>
                  <a:pt x="176" y="0"/>
                </a:lnTo>
                <a:lnTo>
                  <a:pt x="177" y="1"/>
                </a:lnTo>
                <a:lnTo>
                  <a:pt x="178" y="1"/>
                </a:lnTo>
                <a:lnTo>
                  <a:pt x="179" y="3"/>
                </a:lnTo>
                <a:lnTo>
                  <a:pt x="181" y="4"/>
                </a:lnTo>
                <a:lnTo>
                  <a:pt x="182" y="6"/>
                </a:lnTo>
                <a:lnTo>
                  <a:pt x="183" y="8"/>
                </a:lnTo>
                <a:lnTo>
                  <a:pt x="184" y="11"/>
                </a:lnTo>
                <a:lnTo>
                  <a:pt x="185" y="13"/>
                </a:lnTo>
                <a:lnTo>
                  <a:pt x="186" y="16"/>
                </a:lnTo>
                <a:lnTo>
                  <a:pt x="187" y="19"/>
                </a:lnTo>
                <a:lnTo>
                  <a:pt x="189" y="22"/>
                </a:lnTo>
                <a:lnTo>
                  <a:pt x="190" y="27"/>
                </a:lnTo>
                <a:lnTo>
                  <a:pt x="191" y="30"/>
                </a:lnTo>
                <a:lnTo>
                  <a:pt x="192" y="34"/>
                </a:lnTo>
                <a:lnTo>
                  <a:pt x="193" y="38"/>
                </a:lnTo>
                <a:lnTo>
                  <a:pt x="194" y="42"/>
                </a:lnTo>
                <a:lnTo>
                  <a:pt x="196" y="46"/>
                </a:lnTo>
                <a:lnTo>
                  <a:pt x="197" y="50"/>
                </a:lnTo>
                <a:lnTo>
                  <a:pt x="198" y="53"/>
                </a:lnTo>
                <a:lnTo>
                  <a:pt x="199" y="58"/>
                </a:lnTo>
                <a:lnTo>
                  <a:pt x="200" y="61"/>
                </a:lnTo>
                <a:lnTo>
                  <a:pt x="201" y="65"/>
                </a:lnTo>
                <a:lnTo>
                  <a:pt x="203" y="68"/>
                </a:lnTo>
                <a:lnTo>
                  <a:pt x="204" y="72"/>
                </a:lnTo>
                <a:lnTo>
                  <a:pt x="205" y="74"/>
                </a:lnTo>
                <a:lnTo>
                  <a:pt x="206" y="78"/>
                </a:lnTo>
                <a:lnTo>
                  <a:pt x="207" y="80"/>
                </a:lnTo>
                <a:lnTo>
                  <a:pt x="208" y="82"/>
                </a:lnTo>
                <a:lnTo>
                  <a:pt x="209" y="85"/>
                </a:lnTo>
                <a:lnTo>
                  <a:pt x="211" y="87"/>
                </a:lnTo>
                <a:lnTo>
                  <a:pt x="212" y="88"/>
                </a:lnTo>
                <a:lnTo>
                  <a:pt x="213" y="89"/>
                </a:lnTo>
                <a:lnTo>
                  <a:pt x="214" y="92"/>
                </a:lnTo>
                <a:lnTo>
                  <a:pt x="215" y="92"/>
                </a:lnTo>
                <a:lnTo>
                  <a:pt x="216" y="93"/>
                </a:lnTo>
                <a:lnTo>
                  <a:pt x="218" y="94"/>
                </a:lnTo>
                <a:lnTo>
                  <a:pt x="219" y="94"/>
                </a:lnTo>
                <a:lnTo>
                  <a:pt x="220" y="95"/>
                </a:lnTo>
                <a:lnTo>
                  <a:pt x="221" y="95"/>
                </a:lnTo>
                <a:lnTo>
                  <a:pt x="222" y="95"/>
                </a:lnTo>
                <a:lnTo>
                  <a:pt x="223" y="95"/>
                </a:lnTo>
                <a:lnTo>
                  <a:pt x="225" y="95"/>
                </a:lnTo>
                <a:lnTo>
                  <a:pt x="226" y="95"/>
                </a:lnTo>
                <a:lnTo>
                  <a:pt x="227" y="95"/>
                </a:lnTo>
                <a:lnTo>
                  <a:pt x="228" y="95"/>
                </a:lnTo>
                <a:lnTo>
                  <a:pt x="229" y="95"/>
                </a:lnTo>
                <a:lnTo>
                  <a:pt x="230" y="95"/>
                </a:lnTo>
                <a:lnTo>
                  <a:pt x="232" y="94"/>
                </a:lnTo>
                <a:lnTo>
                  <a:pt x="233" y="94"/>
                </a:lnTo>
                <a:lnTo>
                  <a:pt x="234" y="94"/>
                </a:lnTo>
                <a:lnTo>
                  <a:pt x="235" y="94"/>
                </a:lnTo>
                <a:lnTo>
                  <a:pt x="236" y="94"/>
                </a:lnTo>
                <a:lnTo>
                  <a:pt x="237" y="93"/>
                </a:lnTo>
                <a:lnTo>
                  <a:pt x="238" y="93"/>
                </a:lnTo>
                <a:lnTo>
                  <a:pt x="240" y="93"/>
                </a:lnTo>
                <a:lnTo>
                  <a:pt x="241" y="93"/>
                </a:lnTo>
                <a:lnTo>
                  <a:pt x="242" y="93"/>
                </a:lnTo>
                <a:lnTo>
                  <a:pt x="243" y="93"/>
                </a:lnTo>
                <a:lnTo>
                  <a:pt x="244" y="93"/>
                </a:lnTo>
                <a:lnTo>
                  <a:pt x="245" y="92"/>
                </a:lnTo>
                <a:lnTo>
                  <a:pt x="247" y="92"/>
                </a:lnTo>
                <a:lnTo>
                  <a:pt x="248" y="92"/>
                </a:lnTo>
                <a:lnTo>
                  <a:pt x="249" y="92"/>
                </a:lnTo>
                <a:lnTo>
                  <a:pt x="250" y="92"/>
                </a:lnTo>
                <a:lnTo>
                  <a:pt x="251" y="92"/>
                </a:lnTo>
                <a:lnTo>
                  <a:pt x="252" y="92"/>
                </a:lnTo>
                <a:lnTo>
                  <a:pt x="254" y="92"/>
                </a:lnTo>
                <a:lnTo>
                  <a:pt x="255" y="93"/>
                </a:lnTo>
                <a:lnTo>
                  <a:pt x="256" y="93"/>
                </a:lnTo>
                <a:lnTo>
                  <a:pt x="257" y="93"/>
                </a:lnTo>
                <a:lnTo>
                  <a:pt x="258" y="93"/>
                </a:lnTo>
                <a:lnTo>
                  <a:pt x="259" y="93"/>
                </a:lnTo>
                <a:lnTo>
                  <a:pt x="260" y="93"/>
                </a:lnTo>
                <a:lnTo>
                  <a:pt x="262" y="94"/>
                </a:lnTo>
                <a:lnTo>
                  <a:pt x="263" y="94"/>
                </a:lnTo>
                <a:lnTo>
                  <a:pt x="264" y="94"/>
                </a:lnTo>
                <a:lnTo>
                  <a:pt x="265" y="94"/>
                </a:lnTo>
                <a:lnTo>
                  <a:pt x="266" y="95"/>
                </a:lnTo>
                <a:lnTo>
                  <a:pt x="267" y="95"/>
                </a:lnTo>
                <a:lnTo>
                  <a:pt x="269" y="95"/>
                </a:lnTo>
                <a:lnTo>
                  <a:pt x="270" y="95"/>
                </a:lnTo>
                <a:lnTo>
                  <a:pt x="271" y="96"/>
                </a:lnTo>
                <a:lnTo>
                  <a:pt x="272" y="96"/>
                </a:lnTo>
                <a:lnTo>
                  <a:pt x="273" y="96"/>
                </a:lnTo>
                <a:lnTo>
                  <a:pt x="274" y="96"/>
                </a:lnTo>
                <a:lnTo>
                  <a:pt x="276" y="97"/>
                </a:lnTo>
                <a:lnTo>
                  <a:pt x="277" y="97"/>
                </a:lnTo>
                <a:lnTo>
                  <a:pt x="278" y="97"/>
                </a:lnTo>
                <a:lnTo>
                  <a:pt x="279" y="97"/>
                </a:lnTo>
                <a:lnTo>
                  <a:pt x="280" y="97"/>
                </a:lnTo>
                <a:lnTo>
                  <a:pt x="281" y="97"/>
                </a:lnTo>
                <a:lnTo>
                  <a:pt x="282" y="97"/>
                </a:lnTo>
                <a:lnTo>
                  <a:pt x="284" y="96"/>
                </a:lnTo>
                <a:lnTo>
                  <a:pt x="285" y="96"/>
                </a:lnTo>
                <a:lnTo>
                  <a:pt x="286" y="96"/>
                </a:lnTo>
                <a:lnTo>
                  <a:pt x="287" y="96"/>
                </a:lnTo>
                <a:lnTo>
                  <a:pt x="288" y="95"/>
                </a:lnTo>
                <a:lnTo>
                  <a:pt x="289" y="95"/>
                </a:lnTo>
                <a:lnTo>
                  <a:pt x="291" y="94"/>
                </a:lnTo>
                <a:lnTo>
                  <a:pt x="292" y="94"/>
                </a:lnTo>
                <a:lnTo>
                  <a:pt x="293" y="93"/>
                </a:lnTo>
                <a:lnTo>
                  <a:pt x="294" y="92"/>
                </a:lnTo>
                <a:lnTo>
                  <a:pt x="295" y="92"/>
                </a:lnTo>
                <a:lnTo>
                  <a:pt x="296" y="90"/>
                </a:lnTo>
                <a:lnTo>
                  <a:pt x="298" y="89"/>
                </a:lnTo>
                <a:lnTo>
                  <a:pt x="299" y="89"/>
                </a:lnTo>
                <a:lnTo>
                  <a:pt x="300" y="88"/>
                </a:lnTo>
                <a:lnTo>
                  <a:pt x="301" y="87"/>
                </a:lnTo>
                <a:lnTo>
                  <a:pt x="302" y="86"/>
                </a:lnTo>
                <a:lnTo>
                  <a:pt x="303" y="85"/>
                </a:lnTo>
                <a:lnTo>
                  <a:pt x="305" y="85"/>
                </a:lnTo>
                <a:lnTo>
                  <a:pt x="306" y="83"/>
                </a:lnTo>
                <a:lnTo>
                  <a:pt x="307" y="82"/>
                </a:lnTo>
                <a:lnTo>
                  <a:pt x="308" y="82"/>
                </a:lnTo>
                <a:lnTo>
                  <a:pt x="309" y="81"/>
                </a:lnTo>
                <a:lnTo>
                  <a:pt x="310" y="81"/>
                </a:lnTo>
                <a:lnTo>
                  <a:pt x="311" y="80"/>
                </a:lnTo>
                <a:lnTo>
                  <a:pt x="313" y="79"/>
                </a:lnTo>
                <a:lnTo>
                  <a:pt x="314" y="79"/>
                </a:lnTo>
                <a:lnTo>
                  <a:pt x="315" y="78"/>
                </a:lnTo>
                <a:lnTo>
                  <a:pt x="316" y="78"/>
                </a:lnTo>
                <a:lnTo>
                  <a:pt x="317" y="77"/>
                </a:lnTo>
                <a:lnTo>
                  <a:pt x="318" y="75"/>
                </a:lnTo>
                <a:lnTo>
                  <a:pt x="320" y="75"/>
                </a:lnTo>
                <a:lnTo>
                  <a:pt x="321" y="74"/>
                </a:lnTo>
                <a:lnTo>
                  <a:pt x="322" y="73"/>
                </a:lnTo>
                <a:lnTo>
                  <a:pt x="323" y="72"/>
                </a:lnTo>
                <a:lnTo>
                  <a:pt x="324" y="72"/>
                </a:lnTo>
                <a:lnTo>
                  <a:pt x="325" y="71"/>
                </a:lnTo>
                <a:lnTo>
                  <a:pt x="327" y="70"/>
                </a:lnTo>
                <a:lnTo>
                  <a:pt x="328" y="70"/>
                </a:lnTo>
                <a:lnTo>
                  <a:pt x="329" y="68"/>
                </a:lnTo>
                <a:lnTo>
                  <a:pt x="330" y="68"/>
                </a:lnTo>
                <a:lnTo>
                  <a:pt x="331" y="67"/>
                </a:lnTo>
                <a:lnTo>
                  <a:pt x="332" y="67"/>
                </a:lnTo>
                <a:lnTo>
                  <a:pt x="333" y="67"/>
                </a:lnTo>
                <a:lnTo>
                  <a:pt x="335" y="67"/>
                </a:lnTo>
                <a:lnTo>
                  <a:pt x="336" y="66"/>
                </a:lnTo>
                <a:lnTo>
                  <a:pt x="337" y="67"/>
                </a:lnTo>
                <a:lnTo>
                  <a:pt x="338" y="67"/>
                </a:lnTo>
                <a:lnTo>
                  <a:pt x="339" y="67"/>
                </a:lnTo>
                <a:lnTo>
                  <a:pt x="340" y="67"/>
                </a:lnTo>
                <a:lnTo>
                  <a:pt x="342" y="67"/>
                </a:lnTo>
                <a:lnTo>
                  <a:pt x="343" y="67"/>
                </a:lnTo>
                <a:lnTo>
                  <a:pt x="344" y="67"/>
                </a:lnTo>
                <a:lnTo>
                  <a:pt x="345" y="68"/>
                </a:lnTo>
                <a:lnTo>
                  <a:pt x="346" y="68"/>
                </a:lnTo>
                <a:lnTo>
                  <a:pt x="347" y="70"/>
                </a:lnTo>
                <a:lnTo>
                  <a:pt x="349" y="70"/>
                </a:lnTo>
                <a:lnTo>
                  <a:pt x="350" y="70"/>
                </a:lnTo>
                <a:lnTo>
                  <a:pt x="351" y="70"/>
                </a:lnTo>
                <a:lnTo>
                  <a:pt x="352" y="71"/>
                </a:lnTo>
                <a:lnTo>
                  <a:pt x="353" y="71"/>
                </a:lnTo>
                <a:lnTo>
                  <a:pt x="354" y="71"/>
                </a:lnTo>
                <a:lnTo>
                  <a:pt x="356" y="71"/>
                </a:lnTo>
                <a:lnTo>
                  <a:pt x="357" y="71"/>
                </a:lnTo>
                <a:lnTo>
                  <a:pt x="358" y="71"/>
                </a:lnTo>
                <a:lnTo>
                  <a:pt x="359" y="70"/>
                </a:lnTo>
                <a:lnTo>
                  <a:pt x="360" y="70"/>
                </a:lnTo>
                <a:lnTo>
                  <a:pt x="361" y="70"/>
                </a:lnTo>
                <a:lnTo>
                  <a:pt x="362" y="70"/>
                </a:lnTo>
                <a:lnTo>
                  <a:pt x="364" y="68"/>
                </a:lnTo>
                <a:lnTo>
                  <a:pt x="365" y="68"/>
                </a:lnTo>
                <a:lnTo>
                  <a:pt x="366" y="68"/>
                </a:lnTo>
                <a:lnTo>
                  <a:pt x="367" y="67"/>
                </a:lnTo>
                <a:lnTo>
                  <a:pt x="368" y="67"/>
                </a:lnTo>
                <a:lnTo>
                  <a:pt x="369" y="67"/>
                </a:lnTo>
                <a:lnTo>
                  <a:pt x="371" y="66"/>
                </a:lnTo>
                <a:lnTo>
                  <a:pt x="372" y="66"/>
                </a:lnTo>
                <a:lnTo>
                  <a:pt x="373" y="66"/>
                </a:lnTo>
                <a:lnTo>
                  <a:pt x="374" y="65"/>
                </a:lnTo>
                <a:lnTo>
                  <a:pt x="375" y="65"/>
                </a:lnTo>
                <a:lnTo>
                  <a:pt x="376" y="65"/>
                </a:lnTo>
                <a:lnTo>
                  <a:pt x="378" y="65"/>
                </a:lnTo>
                <a:lnTo>
                  <a:pt x="379" y="64"/>
                </a:lnTo>
                <a:lnTo>
                  <a:pt x="380" y="64"/>
                </a:lnTo>
                <a:lnTo>
                  <a:pt x="381" y="64"/>
                </a:lnTo>
                <a:lnTo>
                  <a:pt x="382" y="64"/>
                </a:lnTo>
                <a:lnTo>
                  <a:pt x="383" y="64"/>
                </a:lnTo>
                <a:lnTo>
                  <a:pt x="384" y="64"/>
                </a:lnTo>
                <a:lnTo>
                  <a:pt x="386" y="64"/>
                </a:lnTo>
                <a:lnTo>
                  <a:pt x="387" y="64"/>
                </a:lnTo>
                <a:lnTo>
                  <a:pt x="388" y="64"/>
                </a:lnTo>
                <a:lnTo>
                  <a:pt x="389" y="64"/>
                </a:lnTo>
                <a:lnTo>
                  <a:pt x="390" y="63"/>
                </a:lnTo>
                <a:lnTo>
                  <a:pt x="391" y="63"/>
                </a:lnTo>
                <a:lnTo>
                  <a:pt x="393" y="63"/>
                </a:lnTo>
                <a:lnTo>
                  <a:pt x="394" y="63"/>
                </a:lnTo>
                <a:lnTo>
                  <a:pt x="395" y="63"/>
                </a:lnTo>
                <a:lnTo>
                  <a:pt x="396" y="63"/>
                </a:lnTo>
                <a:lnTo>
                  <a:pt x="397" y="63"/>
                </a:lnTo>
                <a:lnTo>
                  <a:pt x="398" y="63"/>
                </a:lnTo>
                <a:lnTo>
                  <a:pt x="400" y="64"/>
                </a:lnTo>
                <a:lnTo>
                  <a:pt x="401" y="64"/>
                </a:lnTo>
                <a:lnTo>
                  <a:pt x="402" y="64"/>
                </a:lnTo>
                <a:lnTo>
                  <a:pt x="403" y="65"/>
                </a:lnTo>
                <a:lnTo>
                  <a:pt x="404" y="65"/>
                </a:lnTo>
                <a:lnTo>
                  <a:pt x="405" y="66"/>
                </a:lnTo>
                <a:lnTo>
                  <a:pt x="406" y="66"/>
                </a:lnTo>
                <a:lnTo>
                  <a:pt x="408" y="67"/>
                </a:lnTo>
                <a:lnTo>
                  <a:pt x="409" y="67"/>
                </a:lnTo>
                <a:lnTo>
                  <a:pt x="410" y="68"/>
                </a:lnTo>
                <a:lnTo>
                  <a:pt x="411" y="70"/>
                </a:lnTo>
                <a:lnTo>
                  <a:pt x="412" y="71"/>
                </a:lnTo>
                <a:lnTo>
                  <a:pt x="413" y="71"/>
                </a:lnTo>
                <a:lnTo>
                  <a:pt x="415" y="72"/>
                </a:lnTo>
                <a:lnTo>
                  <a:pt x="416" y="73"/>
                </a:lnTo>
                <a:lnTo>
                  <a:pt x="417" y="74"/>
                </a:lnTo>
                <a:lnTo>
                  <a:pt x="418" y="74"/>
                </a:lnTo>
                <a:lnTo>
                  <a:pt x="419" y="75"/>
                </a:lnTo>
                <a:lnTo>
                  <a:pt x="420" y="75"/>
                </a:lnTo>
                <a:lnTo>
                  <a:pt x="422" y="77"/>
                </a:lnTo>
                <a:lnTo>
                  <a:pt x="423" y="77"/>
                </a:lnTo>
                <a:lnTo>
                  <a:pt x="424" y="78"/>
                </a:lnTo>
                <a:lnTo>
                  <a:pt x="425" y="78"/>
                </a:lnTo>
                <a:lnTo>
                  <a:pt x="426" y="78"/>
                </a:lnTo>
                <a:lnTo>
                  <a:pt x="427" y="79"/>
                </a:lnTo>
                <a:lnTo>
                  <a:pt x="429" y="79"/>
                </a:lnTo>
                <a:lnTo>
                  <a:pt x="430" y="80"/>
                </a:lnTo>
                <a:lnTo>
                  <a:pt x="431" y="80"/>
                </a:lnTo>
                <a:lnTo>
                  <a:pt x="432" y="80"/>
                </a:lnTo>
                <a:lnTo>
                  <a:pt x="433" y="81"/>
                </a:lnTo>
                <a:lnTo>
                  <a:pt x="434" y="81"/>
                </a:lnTo>
                <a:lnTo>
                  <a:pt x="435" y="82"/>
                </a:lnTo>
                <a:lnTo>
                  <a:pt x="437" y="82"/>
                </a:lnTo>
                <a:lnTo>
                  <a:pt x="438" y="83"/>
                </a:lnTo>
                <a:lnTo>
                  <a:pt x="439" y="85"/>
                </a:lnTo>
                <a:lnTo>
                  <a:pt x="440" y="85"/>
                </a:lnTo>
                <a:lnTo>
                  <a:pt x="441" y="86"/>
                </a:lnTo>
                <a:lnTo>
                  <a:pt x="442" y="87"/>
                </a:lnTo>
                <a:lnTo>
                  <a:pt x="444" y="87"/>
                </a:lnTo>
                <a:lnTo>
                  <a:pt x="445" y="88"/>
                </a:lnTo>
                <a:lnTo>
                  <a:pt x="446" y="88"/>
                </a:lnTo>
                <a:lnTo>
                  <a:pt x="447" y="89"/>
                </a:lnTo>
                <a:lnTo>
                  <a:pt x="448" y="90"/>
                </a:lnTo>
                <a:lnTo>
                  <a:pt x="449" y="90"/>
                </a:lnTo>
                <a:lnTo>
                  <a:pt x="451" y="90"/>
                </a:lnTo>
                <a:lnTo>
                  <a:pt x="452" y="92"/>
                </a:lnTo>
                <a:lnTo>
                  <a:pt x="453" y="92"/>
                </a:lnTo>
                <a:lnTo>
                  <a:pt x="454" y="93"/>
                </a:lnTo>
                <a:lnTo>
                  <a:pt x="455" y="93"/>
                </a:lnTo>
                <a:lnTo>
                  <a:pt x="456" y="93"/>
                </a:lnTo>
                <a:lnTo>
                  <a:pt x="457" y="94"/>
                </a:lnTo>
                <a:lnTo>
                  <a:pt x="459" y="94"/>
                </a:lnTo>
                <a:lnTo>
                  <a:pt x="460" y="94"/>
                </a:lnTo>
                <a:lnTo>
                  <a:pt x="461" y="95"/>
                </a:lnTo>
                <a:lnTo>
                  <a:pt x="462" y="95"/>
                </a:lnTo>
                <a:lnTo>
                  <a:pt x="463" y="95"/>
                </a:lnTo>
                <a:lnTo>
                  <a:pt x="464" y="96"/>
                </a:lnTo>
                <a:lnTo>
                  <a:pt x="466" y="96"/>
                </a:lnTo>
                <a:lnTo>
                  <a:pt x="467" y="96"/>
                </a:lnTo>
                <a:lnTo>
                  <a:pt x="468" y="96"/>
                </a:lnTo>
                <a:lnTo>
                  <a:pt x="469" y="96"/>
                </a:lnTo>
                <a:lnTo>
                  <a:pt x="470" y="96"/>
                </a:lnTo>
                <a:lnTo>
                  <a:pt x="471" y="96"/>
                </a:lnTo>
                <a:lnTo>
                  <a:pt x="473" y="96"/>
                </a:lnTo>
                <a:lnTo>
                  <a:pt x="474" y="96"/>
                </a:lnTo>
                <a:lnTo>
                  <a:pt x="475" y="95"/>
                </a:lnTo>
                <a:lnTo>
                  <a:pt x="476" y="95"/>
                </a:lnTo>
                <a:lnTo>
                  <a:pt x="477" y="94"/>
                </a:lnTo>
                <a:lnTo>
                  <a:pt x="478" y="94"/>
                </a:lnTo>
                <a:lnTo>
                  <a:pt x="479" y="94"/>
                </a:lnTo>
                <a:lnTo>
                  <a:pt x="481" y="93"/>
                </a:lnTo>
                <a:lnTo>
                  <a:pt x="482" y="93"/>
                </a:lnTo>
                <a:lnTo>
                  <a:pt x="483" y="92"/>
                </a:lnTo>
                <a:lnTo>
                  <a:pt x="484" y="92"/>
                </a:lnTo>
                <a:lnTo>
                  <a:pt x="485" y="92"/>
                </a:lnTo>
                <a:lnTo>
                  <a:pt x="486" y="90"/>
                </a:lnTo>
                <a:lnTo>
                  <a:pt x="488" y="90"/>
                </a:lnTo>
                <a:lnTo>
                  <a:pt x="489" y="90"/>
                </a:lnTo>
                <a:lnTo>
                  <a:pt x="490" y="90"/>
                </a:lnTo>
                <a:lnTo>
                  <a:pt x="491" y="90"/>
                </a:lnTo>
                <a:lnTo>
                  <a:pt x="492" y="90"/>
                </a:lnTo>
                <a:lnTo>
                  <a:pt x="493" y="90"/>
                </a:lnTo>
                <a:lnTo>
                  <a:pt x="495" y="90"/>
                </a:lnTo>
                <a:lnTo>
                  <a:pt x="496" y="90"/>
                </a:lnTo>
                <a:lnTo>
                  <a:pt x="497" y="92"/>
                </a:lnTo>
                <a:lnTo>
                  <a:pt x="498" y="92"/>
                </a:lnTo>
                <a:lnTo>
                  <a:pt x="499" y="92"/>
                </a:lnTo>
                <a:lnTo>
                  <a:pt x="500" y="93"/>
                </a:lnTo>
                <a:lnTo>
                  <a:pt x="502" y="93"/>
                </a:lnTo>
                <a:lnTo>
                  <a:pt x="503" y="93"/>
                </a:lnTo>
                <a:lnTo>
                  <a:pt x="504" y="93"/>
                </a:lnTo>
                <a:lnTo>
                  <a:pt x="505" y="93"/>
                </a:lnTo>
                <a:lnTo>
                  <a:pt x="506" y="94"/>
                </a:lnTo>
                <a:lnTo>
                  <a:pt x="507" y="94"/>
                </a:lnTo>
                <a:lnTo>
                  <a:pt x="508" y="94"/>
                </a:lnTo>
                <a:lnTo>
                  <a:pt x="510" y="94"/>
                </a:lnTo>
                <a:lnTo>
                  <a:pt x="511" y="94"/>
                </a:lnTo>
                <a:lnTo>
                  <a:pt x="512" y="94"/>
                </a:lnTo>
                <a:lnTo>
                  <a:pt x="513" y="94"/>
                </a:lnTo>
                <a:lnTo>
                  <a:pt x="514" y="94"/>
                </a:lnTo>
                <a:lnTo>
                  <a:pt x="515" y="94"/>
                </a:lnTo>
                <a:lnTo>
                  <a:pt x="517" y="94"/>
                </a:lnTo>
                <a:lnTo>
                  <a:pt x="518" y="94"/>
                </a:lnTo>
                <a:lnTo>
                  <a:pt x="519" y="94"/>
                </a:lnTo>
                <a:lnTo>
                  <a:pt x="520" y="94"/>
                </a:lnTo>
                <a:lnTo>
                  <a:pt x="521" y="93"/>
                </a:lnTo>
                <a:lnTo>
                  <a:pt x="522" y="93"/>
                </a:lnTo>
                <a:lnTo>
                  <a:pt x="524" y="93"/>
                </a:lnTo>
                <a:lnTo>
                  <a:pt x="525" y="92"/>
                </a:lnTo>
                <a:lnTo>
                  <a:pt x="526" y="92"/>
                </a:lnTo>
                <a:lnTo>
                  <a:pt x="527" y="92"/>
                </a:lnTo>
                <a:lnTo>
                  <a:pt x="528" y="92"/>
                </a:lnTo>
                <a:lnTo>
                  <a:pt x="529" y="90"/>
                </a:lnTo>
                <a:lnTo>
                  <a:pt x="530" y="90"/>
                </a:lnTo>
                <a:lnTo>
                  <a:pt x="532" y="90"/>
                </a:lnTo>
                <a:lnTo>
                  <a:pt x="533" y="89"/>
                </a:lnTo>
                <a:lnTo>
                  <a:pt x="534" y="89"/>
                </a:lnTo>
                <a:lnTo>
                  <a:pt x="535" y="89"/>
                </a:lnTo>
                <a:lnTo>
                  <a:pt x="536" y="89"/>
                </a:lnTo>
                <a:lnTo>
                  <a:pt x="537" y="88"/>
                </a:lnTo>
                <a:lnTo>
                  <a:pt x="539" y="88"/>
                </a:lnTo>
                <a:lnTo>
                  <a:pt x="540" y="88"/>
                </a:lnTo>
                <a:lnTo>
                  <a:pt x="541" y="87"/>
                </a:lnTo>
                <a:lnTo>
                  <a:pt x="542" y="87"/>
                </a:lnTo>
                <a:lnTo>
                  <a:pt x="543" y="87"/>
                </a:lnTo>
                <a:lnTo>
                  <a:pt x="544" y="86"/>
                </a:lnTo>
                <a:lnTo>
                  <a:pt x="546" y="86"/>
                </a:lnTo>
                <a:lnTo>
                  <a:pt x="547" y="85"/>
                </a:lnTo>
                <a:lnTo>
                  <a:pt x="548" y="85"/>
                </a:lnTo>
                <a:lnTo>
                  <a:pt x="549" y="85"/>
                </a:lnTo>
                <a:lnTo>
                  <a:pt x="550" y="83"/>
                </a:lnTo>
                <a:lnTo>
                  <a:pt x="551" y="83"/>
                </a:lnTo>
                <a:lnTo>
                  <a:pt x="553" y="82"/>
                </a:lnTo>
                <a:lnTo>
                  <a:pt x="554" y="82"/>
                </a:lnTo>
                <a:lnTo>
                  <a:pt x="555" y="81"/>
                </a:lnTo>
                <a:lnTo>
                  <a:pt x="556" y="81"/>
                </a:lnTo>
                <a:lnTo>
                  <a:pt x="557" y="80"/>
                </a:lnTo>
                <a:lnTo>
                  <a:pt x="558" y="80"/>
                </a:lnTo>
                <a:lnTo>
                  <a:pt x="559" y="79"/>
                </a:lnTo>
                <a:lnTo>
                  <a:pt x="561" y="79"/>
                </a:lnTo>
                <a:lnTo>
                  <a:pt x="562" y="78"/>
                </a:lnTo>
                <a:lnTo>
                  <a:pt x="563" y="78"/>
                </a:lnTo>
                <a:lnTo>
                  <a:pt x="564" y="77"/>
                </a:lnTo>
                <a:lnTo>
                  <a:pt x="565" y="77"/>
                </a:lnTo>
                <a:lnTo>
                  <a:pt x="566" y="77"/>
                </a:lnTo>
                <a:lnTo>
                  <a:pt x="568" y="75"/>
                </a:lnTo>
                <a:lnTo>
                  <a:pt x="569" y="75"/>
                </a:lnTo>
                <a:lnTo>
                  <a:pt x="570" y="75"/>
                </a:lnTo>
                <a:lnTo>
                  <a:pt x="571" y="74"/>
                </a:lnTo>
                <a:lnTo>
                  <a:pt x="572" y="74"/>
                </a:lnTo>
                <a:lnTo>
                  <a:pt x="573" y="74"/>
                </a:lnTo>
                <a:lnTo>
                  <a:pt x="575" y="73"/>
                </a:lnTo>
                <a:lnTo>
                  <a:pt x="576" y="73"/>
                </a:lnTo>
                <a:lnTo>
                  <a:pt x="577" y="72"/>
                </a:lnTo>
                <a:lnTo>
                  <a:pt x="578" y="72"/>
                </a:lnTo>
                <a:lnTo>
                  <a:pt x="579" y="71"/>
                </a:lnTo>
                <a:lnTo>
                  <a:pt x="580" y="71"/>
                </a:lnTo>
                <a:lnTo>
                  <a:pt x="581" y="71"/>
                </a:lnTo>
                <a:lnTo>
                  <a:pt x="583" y="70"/>
                </a:lnTo>
                <a:lnTo>
                  <a:pt x="584" y="70"/>
                </a:lnTo>
                <a:lnTo>
                  <a:pt x="585" y="68"/>
                </a:lnTo>
                <a:lnTo>
                  <a:pt x="586" y="68"/>
                </a:lnTo>
                <a:lnTo>
                  <a:pt x="587" y="68"/>
                </a:lnTo>
                <a:lnTo>
                  <a:pt x="588" y="68"/>
                </a:lnTo>
                <a:lnTo>
                  <a:pt x="590" y="67"/>
                </a:lnTo>
                <a:lnTo>
                  <a:pt x="591" y="67"/>
                </a:lnTo>
                <a:lnTo>
                  <a:pt x="592" y="67"/>
                </a:lnTo>
                <a:lnTo>
                  <a:pt x="593" y="67"/>
                </a:lnTo>
                <a:lnTo>
                  <a:pt x="594" y="67"/>
                </a:lnTo>
                <a:lnTo>
                  <a:pt x="595" y="67"/>
                </a:lnTo>
                <a:lnTo>
                  <a:pt x="597" y="67"/>
                </a:lnTo>
                <a:lnTo>
                  <a:pt x="598" y="67"/>
                </a:lnTo>
                <a:lnTo>
                  <a:pt x="599" y="67"/>
                </a:lnTo>
                <a:lnTo>
                  <a:pt x="600" y="67"/>
                </a:lnTo>
                <a:lnTo>
                  <a:pt x="601" y="67"/>
                </a:lnTo>
                <a:lnTo>
                  <a:pt x="602" y="67"/>
                </a:lnTo>
                <a:lnTo>
                  <a:pt x="603" y="67"/>
                </a:lnTo>
                <a:lnTo>
                  <a:pt x="605" y="66"/>
                </a:lnTo>
                <a:lnTo>
                  <a:pt x="606" y="66"/>
                </a:lnTo>
                <a:lnTo>
                  <a:pt x="607" y="66"/>
                </a:lnTo>
                <a:lnTo>
                  <a:pt x="608" y="66"/>
                </a:lnTo>
                <a:lnTo>
                  <a:pt x="609" y="65"/>
                </a:lnTo>
                <a:lnTo>
                  <a:pt x="610" y="65"/>
                </a:lnTo>
                <a:lnTo>
                  <a:pt x="612" y="65"/>
                </a:lnTo>
                <a:lnTo>
                  <a:pt x="613" y="64"/>
                </a:lnTo>
                <a:lnTo>
                  <a:pt x="614" y="64"/>
                </a:lnTo>
                <a:lnTo>
                  <a:pt x="615" y="64"/>
                </a:lnTo>
                <a:lnTo>
                  <a:pt x="616" y="63"/>
                </a:lnTo>
                <a:lnTo>
                  <a:pt x="617" y="63"/>
                </a:lnTo>
                <a:lnTo>
                  <a:pt x="619" y="61"/>
                </a:lnTo>
                <a:lnTo>
                  <a:pt x="620" y="61"/>
                </a:lnTo>
                <a:lnTo>
                  <a:pt x="621" y="60"/>
                </a:lnTo>
                <a:lnTo>
                  <a:pt x="622" y="60"/>
                </a:lnTo>
                <a:lnTo>
                  <a:pt x="623" y="60"/>
                </a:lnTo>
                <a:lnTo>
                  <a:pt x="624" y="59"/>
                </a:lnTo>
                <a:lnTo>
                  <a:pt x="626" y="59"/>
                </a:lnTo>
                <a:lnTo>
                  <a:pt x="627" y="59"/>
                </a:lnTo>
                <a:lnTo>
                  <a:pt x="628" y="59"/>
                </a:lnTo>
                <a:lnTo>
                  <a:pt x="629" y="58"/>
                </a:lnTo>
                <a:lnTo>
                  <a:pt x="630" y="58"/>
                </a:lnTo>
                <a:lnTo>
                  <a:pt x="631" y="58"/>
                </a:lnTo>
                <a:lnTo>
                  <a:pt x="632" y="58"/>
                </a:lnTo>
                <a:lnTo>
                  <a:pt x="634" y="58"/>
                </a:lnTo>
                <a:lnTo>
                  <a:pt x="635" y="57"/>
                </a:lnTo>
                <a:lnTo>
                  <a:pt x="636" y="57"/>
                </a:lnTo>
                <a:lnTo>
                  <a:pt x="637" y="56"/>
                </a:lnTo>
                <a:lnTo>
                  <a:pt x="638" y="56"/>
                </a:lnTo>
              </a:path>
            </a:pathLst>
          </a:custGeom>
          <a:noFill/>
          <a:ln w="25400">
            <a:solidFill>
              <a:srgbClr val="008000"/>
            </a:solidFill>
            <a:prstDash val="solid"/>
            <a:round/>
            <a:headEnd/>
            <a:tailEnd/>
          </a:ln>
        </p:spPr>
        <p:txBody>
          <a:bodyPr/>
          <a:lstStyle/>
          <a:p>
            <a:endParaRPr lang="zh-CN" altLang="en-US"/>
          </a:p>
        </p:txBody>
      </p:sp>
      <p:sp>
        <p:nvSpPr>
          <p:cNvPr id="1302431" name="Rectangle 927"/>
          <p:cNvSpPr>
            <a:spLocks noChangeArrowheads="1"/>
          </p:cNvSpPr>
          <p:nvPr/>
        </p:nvSpPr>
        <p:spPr bwMode="auto">
          <a:xfrm>
            <a:off x="2514600" y="5594350"/>
            <a:ext cx="203200" cy="182563"/>
          </a:xfrm>
          <a:prstGeom prst="rect">
            <a:avLst/>
          </a:prstGeom>
          <a:noFill/>
          <a:ln w="25400">
            <a:noFill/>
            <a:miter lim="800000"/>
            <a:headEnd/>
            <a:tailEnd/>
          </a:ln>
        </p:spPr>
        <p:txBody>
          <a:bodyPr wrap="none" lIns="0" tIns="0" rIns="0" bIns="0">
            <a:spAutoFit/>
          </a:bodyPr>
          <a:lstStyle/>
          <a:p>
            <a:r>
              <a:rPr kumimoji="1" lang="en-US" altLang="zh-CN" sz="1200"/>
              <a:t>O1</a:t>
            </a:r>
            <a:endParaRPr kumimoji="1" lang="en-US" altLang="zh-CN" sz="1200">
              <a:latin typeface="Times New Roman" pitchFamily="18" charset="0"/>
            </a:endParaRPr>
          </a:p>
        </p:txBody>
      </p:sp>
      <p:sp>
        <p:nvSpPr>
          <p:cNvPr id="1302432" name="Rectangle 928"/>
          <p:cNvSpPr>
            <a:spLocks noChangeArrowheads="1"/>
          </p:cNvSpPr>
          <p:nvPr/>
        </p:nvSpPr>
        <p:spPr bwMode="auto">
          <a:xfrm>
            <a:off x="3105150" y="5568950"/>
            <a:ext cx="139700" cy="30163"/>
          </a:xfrm>
          <a:prstGeom prst="rect">
            <a:avLst/>
          </a:prstGeom>
          <a:noFill/>
          <a:ln w="25400">
            <a:noFill/>
            <a:miter lim="800000"/>
            <a:headEnd/>
            <a:tailEnd/>
          </a:ln>
        </p:spPr>
        <p:txBody>
          <a:bodyPr wrap="none" lIns="0" tIns="0" rIns="0" bIns="0">
            <a:spAutoFit/>
          </a:bodyPr>
          <a:lstStyle/>
          <a:p>
            <a:r>
              <a:rPr kumimoji="1" lang="en-US" altLang="zh-CN" sz="200">
                <a:latin typeface="Small Fonts" charset="0"/>
              </a:rPr>
              <a:t>Electrode: O1</a:t>
            </a:r>
            <a:endParaRPr kumimoji="1" lang="en-US" altLang="zh-CN" sz="2400">
              <a:latin typeface="Times New Roman" pitchFamily="18" charset="0"/>
            </a:endParaRPr>
          </a:p>
        </p:txBody>
      </p:sp>
      <p:sp>
        <p:nvSpPr>
          <p:cNvPr id="1302433" name="Line 929"/>
          <p:cNvSpPr>
            <a:spLocks noChangeShapeType="1"/>
          </p:cNvSpPr>
          <p:nvPr/>
        </p:nvSpPr>
        <p:spPr bwMode="auto">
          <a:xfrm>
            <a:off x="4027488" y="5726113"/>
            <a:ext cx="1012825" cy="1587"/>
          </a:xfrm>
          <a:prstGeom prst="line">
            <a:avLst/>
          </a:prstGeom>
          <a:noFill/>
          <a:ln w="25400">
            <a:solidFill>
              <a:srgbClr val="400040"/>
            </a:solidFill>
            <a:round/>
            <a:headEnd/>
            <a:tailEnd/>
          </a:ln>
        </p:spPr>
        <p:txBody>
          <a:bodyPr/>
          <a:lstStyle/>
          <a:p>
            <a:endParaRPr lang="zh-CN" altLang="en-US"/>
          </a:p>
        </p:txBody>
      </p:sp>
      <p:sp>
        <p:nvSpPr>
          <p:cNvPr id="1302434" name="Line 930"/>
          <p:cNvSpPr>
            <a:spLocks noChangeShapeType="1"/>
          </p:cNvSpPr>
          <p:nvPr/>
        </p:nvSpPr>
        <p:spPr bwMode="auto">
          <a:xfrm>
            <a:off x="4127500" y="5543550"/>
            <a:ext cx="1588" cy="546100"/>
          </a:xfrm>
          <a:prstGeom prst="line">
            <a:avLst/>
          </a:prstGeom>
          <a:noFill/>
          <a:ln w="25400">
            <a:solidFill>
              <a:srgbClr val="400040"/>
            </a:solidFill>
            <a:round/>
            <a:headEnd/>
            <a:tailEnd/>
          </a:ln>
        </p:spPr>
        <p:txBody>
          <a:bodyPr/>
          <a:lstStyle/>
          <a:p>
            <a:endParaRPr lang="zh-CN" altLang="en-US"/>
          </a:p>
        </p:txBody>
      </p:sp>
      <p:sp>
        <p:nvSpPr>
          <p:cNvPr id="1302435" name="Rectangle 931"/>
          <p:cNvSpPr>
            <a:spLocks noChangeArrowheads="1"/>
          </p:cNvSpPr>
          <p:nvPr/>
        </p:nvSpPr>
        <p:spPr bwMode="auto">
          <a:xfrm>
            <a:off x="4552950" y="6148388"/>
            <a:ext cx="50800" cy="46037"/>
          </a:xfrm>
          <a:prstGeom prst="rect">
            <a:avLst/>
          </a:prstGeom>
          <a:noFill/>
          <a:ln w="25400">
            <a:noFill/>
            <a:miter lim="800000"/>
            <a:headEnd/>
            <a:tailEnd/>
          </a:ln>
        </p:spPr>
        <p:txBody>
          <a:bodyPr wrap="none" lIns="0" tIns="0" rIns="0" bIns="0">
            <a:spAutoFit/>
          </a:bodyPr>
          <a:lstStyle/>
          <a:p>
            <a:r>
              <a:rPr kumimoji="1" lang="en-US" altLang="zh-CN" sz="300"/>
              <a:t>ms</a:t>
            </a:r>
            <a:endParaRPr kumimoji="1" lang="en-US" altLang="zh-CN" sz="2400">
              <a:latin typeface="Times New Roman" pitchFamily="18" charset="0"/>
            </a:endParaRPr>
          </a:p>
        </p:txBody>
      </p:sp>
      <p:sp>
        <p:nvSpPr>
          <p:cNvPr id="1302436" name="Line 932"/>
          <p:cNvSpPr>
            <a:spLocks noChangeShapeType="1"/>
          </p:cNvSpPr>
          <p:nvPr/>
        </p:nvSpPr>
        <p:spPr bwMode="auto">
          <a:xfrm flipV="1">
            <a:off x="4027488" y="5707063"/>
            <a:ext cx="1587" cy="36512"/>
          </a:xfrm>
          <a:prstGeom prst="line">
            <a:avLst/>
          </a:prstGeom>
          <a:noFill/>
          <a:ln w="25400">
            <a:solidFill>
              <a:srgbClr val="400040"/>
            </a:solidFill>
            <a:round/>
            <a:headEnd/>
            <a:tailEnd/>
          </a:ln>
        </p:spPr>
        <p:txBody>
          <a:bodyPr/>
          <a:lstStyle/>
          <a:p>
            <a:endParaRPr lang="zh-CN" altLang="en-US"/>
          </a:p>
        </p:txBody>
      </p:sp>
      <p:sp>
        <p:nvSpPr>
          <p:cNvPr id="1302437" name="Rectangle 933"/>
          <p:cNvSpPr>
            <a:spLocks noChangeArrowheads="1"/>
          </p:cNvSpPr>
          <p:nvPr/>
        </p:nvSpPr>
        <p:spPr bwMode="auto">
          <a:xfrm>
            <a:off x="3984625" y="5745163"/>
            <a:ext cx="106363" cy="46037"/>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2438" name="Line 934"/>
          <p:cNvSpPr>
            <a:spLocks noChangeShapeType="1"/>
          </p:cNvSpPr>
          <p:nvPr/>
        </p:nvSpPr>
        <p:spPr bwMode="auto">
          <a:xfrm flipV="1">
            <a:off x="4127500" y="5707063"/>
            <a:ext cx="1588" cy="36512"/>
          </a:xfrm>
          <a:prstGeom prst="line">
            <a:avLst/>
          </a:prstGeom>
          <a:noFill/>
          <a:ln w="25400">
            <a:solidFill>
              <a:srgbClr val="400040"/>
            </a:solidFill>
            <a:round/>
            <a:headEnd/>
            <a:tailEnd/>
          </a:ln>
        </p:spPr>
        <p:txBody>
          <a:bodyPr/>
          <a:lstStyle/>
          <a:p>
            <a:endParaRPr lang="zh-CN" altLang="en-US"/>
          </a:p>
        </p:txBody>
      </p:sp>
      <p:sp>
        <p:nvSpPr>
          <p:cNvPr id="1302439" name="Rectangle 935"/>
          <p:cNvSpPr>
            <a:spLocks noChangeArrowheads="1"/>
          </p:cNvSpPr>
          <p:nvPr/>
        </p:nvSpPr>
        <p:spPr bwMode="auto">
          <a:xfrm>
            <a:off x="4108450" y="5745163"/>
            <a:ext cx="52388" cy="46037"/>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2440" name="Line 936"/>
          <p:cNvSpPr>
            <a:spLocks noChangeShapeType="1"/>
          </p:cNvSpPr>
          <p:nvPr/>
        </p:nvSpPr>
        <p:spPr bwMode="auto">
          <a:xfrm flipV="1">
            <a:off x="4229100" y="5707063"/>
            <a:ext cx="1588" cy="36512"/>
          </a:xfrm>
          <a:prstGeom prst="line">
            <a:avLst/>
          </a:prstGeom>
          <a:noFill/>
          <a:ln w="25400">
            <a:solidFill>
              <a:srgbClr val="400040"/>
            </a:solidFill>
            <a:round/>
            <a:headEnd/>
            <a:tailEnd/>
          </a:ln>
        </p:spPr>
        <p:txBody>
          <a:bodyPr/>
          <a:lstStyle/>
          <a:p>
            <a:endParaRPr lang="zh-CN" altLang="en-US"/>
          </a:p>
        </p:txBody>
      </p:sp>
      <p:sp>
        <p:nvSpPr>
          <p:cNvPr id="1302441" name="Rectangle 937"/>
          <p:cNvSpPr>
            <a:spLocks noChangeArrowheads="1"/>
          </p:cNvSpPr>
          <p:nvPr/>
        </p:nvSpPr>
        <p:spPr bwMode="auto">
          <a:xfrm>
            <a:off x="4192588" y="5745163"/>
            <a:ext cx="93662" cy="46037"/>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2442" name="Line 938"/>
          <p:cNvSpPr>
            <a:spLocks noChangeShapeType="1"/>
          </p:cNvSpPr>
          <p:nvPr/>
        </p:nvSpPr>
        <p:spPr bwMode="auto">
          <a:xfrm flipV="1">
            <a:off x="4330700" y="5707063"/>
            <a:ext cx="1588" cy="36512"/>
          </a:xfrm>
          <a:prstGeom prst="line">
            <a:avLst/>
          </a:prstGeom>
          <a:noFill/>
          <a:ln w="25400">
            <a:solidFill>
              <a:srgbClr val="400040"/>
            </a:solidFill>
            <a:round/>
            <a:headEnd/>
            <a:tailEnd/>
          </a:ln>
        </p:spPr>
        <p:txBody>
          <a:bodyPr/>
          <a:lstStyle/>
          <a:p>
            <a:endParaRPr lang="zh-CN" altLang="en-US"/>
          </a:p>
        </p:txBody>
      </p:sp>
      <p:sp>
        <p:nvSpPr>
          <p:cNvPr id="1302443" name="Rectangle 939"/>
          <p:cNvSpPr>
            <a:spLocks noChangeArrowheads="1"/>
          </p:cNvSpPr>
          <p:nvPr/>
        </p:nvSpPr>
        <p:spPr bwMode="auto">
          <a:xfrm>
            <a:off x="4294188" y="5745163"/>
            <a:ext cx="93662" cy="46037"/>
          </a:xfrm>
          <a:prstGeom prst="rect">
            <a:avLst/>
          </a:prstGeom>
          <a:noFill/>
          <a:ln w="25400">
            <a:noFill/>
            <a:miter lim="800000"/>
            <a:headEnd/>
            <a:tailEnd/>
          </a:ln>
        </p:spPr>
        <p:txBody>
          <a:bodyPr wrap="none" lIns="0" tIns="0" rIns="0" bIns="0">
            <a:spAutoFit/>
          </a:bodyPr>
          <a:lstStyle/>
          <a:p>
            <a:r>
              <a:rPr kumimoji="1" lang="en-US" altLang="zh-CN" sz="300"/>
              <a:t>200.0</a:t>
            </a:r>
            <a:endParaRPr kumimoji="1" lang="en-US" altLang="zh-CN" sz="2400">
              <a:latin typeface="Times New Roman" pitchFamily="18" charset="0"/>
            </a:endParaRPr>
          </a:p>
        </p:txBody>
      </p:sp>
      <p:sp>
        <p:nvSpPr>
          <p:cNvPr id="1302444" name="Line 940"/>
          <p:cNvSpPr>
            <a:spLocks noChangeShapeType="1"/>
          </p:cNvSpPr>
          <p:nvPr/>
        </p:nvSpPr>
        <p:spPr bwMode="auto">
          <a:xfrm flipV="1">
            <a:off x="4432300" y="5707063"/>
            <a:ext cx="1588" cy="36512"/>
          </a:xfrm>
          <a:prstGeom prst="line">
            <a:avLst/>
          </a:prstGeom>
          <a:noFill/>
          <a:ln w="25400">
            <a:solidFill>
              <a:srgbClr val="400040"/>
            </a:solidFill>
            <a:round/>
            <a:headEnd/>
            <a:tailEnd/>
          </a:ln>
        </p:spPr>
        <p:txBody>
          <a:bodyPr/>
          <a:lstStyle/>
          <a:p>
            <a:endParaRPr lang="zh-CN" altLang="en-US"/>
          </a:p>
        </p:txBody>
      </p:sp>
      <p:sp>
        <p:nvSpPr>
          <p:cNvPr id="1302445" name="Rectangle 941"/>
          <p:cNvSpPr>
            <a:spLocks noChangeArrowheads="1"/>
          </p:cNvSpPr>
          <p:nvPr/>
        </p:nvSpPr>
        <p:spPr bwMode="auto">
          <a:xfrm>
            <a:off x="4395788" y="5745163"/>
            <a:ext cx="93662" cy="46037"/>
          </a:xfrm>
          <a:prstGeom prst="rect">
            <a:avLst/>
          </a:prstGeom>
          <a:noFill/>
          <a:ln w="25400">
            <a:noFill/>
            <a:miter lim="800000"/>
            <a:headEnd/>
            <a:tailEnd/>
          </a:ln>
        </p:spPr>
        <p:txBody>
          <a:bodyPr wrap="none" lIns="0" tIns="0" rIns="0" bIns="0">
            <a:spAutoFit/>
          </a:bodyPr>
          <a:lstStyle/>
          <a:p>
            <a:r>
              <a:rPr kumimoji="1" lang="en-US" altLang="zh-CN" sz="300"/>
              <a:t>300.0</a:t>
            </a:r>
            <a:endParaRPr kumimoji="1" lang="en-US" altLang="zh-CN" sz="2400">
              <a:latin typeface="Times New Roman" pitchFamily="18" charset="0"/>
            </a:endParaRPr>
          </a:p>
        </p:txBody>
      </p:sp>
      <p:sp>
        <p:nvSpPr>
          <p:cNvPr id="1302446" name="Line 942"/>
          <p:cNvSpPr>
            <a:spLocks noChangeShapeType="1"/>
          </p:cNvSpPr>
          <p:nvPr/>
        </p:nvSpPr>
        <p:spPr bwMode="auto">
          <a:xfrm flipV="1">
            <a:off x="4535488" y="5707063"/>
            <a:ext cx="1587" cy="36512"/>
          </a:xfrm>
          <a:prstGeom prst="line">
            <a:avLst/>
          </a:prstGeom>
          <a:noFill/>
          <a:ln w="25400">
            <a:solidFill>
              <a:srgbClr val="400040"/>
            </a:solidFill>
            <a:round/>
            <a:headEnd/>
            <a:tailEnd/>
          </a:ln>
        </p:spPr>
        <p:txBody>
          <a:bodyPr/>
          <a:lstStyle/>
          <a:p>
            <a:endParaRPr lang="zh-CN" altLang="en-US"/>
          </a:p>
        </p:txBody>
      </p:sp>
      <p:sp>
        <p:nvSpPr>
          <p:cNvPr id="1302447" name="Rectangle 943"/>
          <p:cNvSpPr>
            <a:spLocks noChangeArrowheads="1"/>
          </p:cNvSpPr>
          <p:nvPr/>
        </p:nvSpPr>
        <p:spPr bwMode="auto">
          <a:xfrm>
            <a:off x="4497388" y="5745163"/>
            <a:ext cx="93662" cy="46037"/>
          </a:xfrm>
          <a:prstGeom prst="rect">
            <a:avLst/>
          </a:prstGeom>
          <a:noFill/>
          <a:ln w="25400">
            <a:noFill/>
            <a:miter lim="800000"/>
            <a:headEnd/>
            <a:tailEnd/>
          </a:ln>
        </p:spPr>
        <p:txBody>
          <a:bodyPr wrap="none" lIns="0" tIns="0" rIns="0" bIns="0">
            <a:spAutoFit/>
          </a:bodyPr>
          <a:lstStyle/>
          <a:p>
            <a:r>
              <a:rPr kumimoji="1" lang="en-US" altLang="zh-CN" sz="300"/>
              <a:t>400.0</a:t>
            </a:r>
            <a:endParaRPr kumimoji="1" lang="en-US" altLang="zh-CN" sz="2400">
              <a:latin typeface="Times New Roman" pitchFamily="18" charset="0"/>
            </a:endParaRPr>
          </a:p>
        </p:txBody>
      </p:sp>
      <p:sp>
        <p:nvSpPr>
          <p:cNvPr id="1302448" name="Line 944"/>
          <p:cNvSpPr>
            <a:spLocks noChangeShapeType="1"/>
          </p:cNvSpPr>
          <p:nvPr/>
        </p:nvSpPr>
        <p:spPr bwMode="auto">
          <a:xfrm flipV="1">
            <a:off x="4635500" y="5707063"/>
            <a:ext cx="1588" cy="36512"/>
          </a:xfrm>
          <a:prstGeom prst="line">
            <a:avLst/>
          </a:prstGeom>
          <a:noFill/>
          <a:ln w="25400">
            <a:solidFill>
              <a:srgbClr val="400040"/>
            </a:solidFill>
            <a:round/>
            <a:headEnd/>
            <a:tailEnd/>
          </a:ln>
        </p:spPr>
        <p:txBody>
          <a:bodyPr/>
          <a:lstStyle/>
          <a:p>
            <a:endParaRPr lang="zh-CN" altLang="en-US"/>
          </a:p>
        </p:txBody>
      </p:sp>
      <p:sp>
        <p:nvSpPr>
          <p:cNvPr id="1302449" name="Rectangle 945"/>
          <p:cNvSpPr>
            <a:spLocks noChangeArrowheads="1"/>
          </p:cNvSpPr>
          <p:nvPr/>
        </p:nvSpPr>
        <p:spPr bwMode="auto">
          <a:xfrm>
            <a:off x="4598988" y="5745163"/>
            <a:ext cx="93662" cy="46037"/>
          </a:xfrm>
          <a:prstGeom prst="rect">
            <a:avLst/>
          </a:prstGeom>
          <a:noFill/>
          <a:ln w="25400">
            <a:noFill/>
            <a:miter lim="800000"/>
            <a:headEnd/>
            <a:tailEnd/>
          </a:ln>
        </p:spPr>
        <p:txBody>
          <a:bodyPr wrap="none" lIns="0" tIns="0" rIns="0" bIns="0">
            <a:spAutoFit/>
          </a:bodyPr>
          <a:lstStyle/>
          <a:p>
            <a:r>
              <a:rPr kumimoji="1" lang="en-US" altLang="zh-CN" sz="300"/>
              <a:t>500.0</a:t>
            </a:r>
            <a:endParaRPr kumimoji="1" lang="en-US" altLang="zh-CN" sz="2400">
              <a:latin typeface="Times New Roman" pitchFamily="18" charset="0"/>
            </a:endParaRPr>
          </a:p>
        </p:txBody>
      </p:sp>
      <p:sp>
        <p:nvSpPr>
          <p:cNvPr id="1302450" name="Line 946"/>
          <p:cNvSpPr>
            <a:spLocks noChangeShapeType="1"/>
          </p:cNvSpPr>
          <p:nvPr/>
        </p:nvSpPr>
        <p:spPr bwMode="auto">
          <a:xfrm flipV="1">
            <a:off x="4737100" y="5707063"/>
            <a:ext cx="1588" cy="36512"/>
          </a:xfrm>
          <a:prstGeom prst="line">
            <a:avLst/>
          </a:prstGeom>
          <a:noFill/>
          <a:ln w="25400">
            <a:solidFill>
              <a:srgbClr val="400040"/>
            </a:solidFill>
            <a:round/>
            <a:headEnd/>
            <a:tailEnd/>
          </a:ln>
        </p:spPr>
        <p:txBody>
          <a:bodyPr/>
          <a:lstStyle/>
          <a:p>
            <a:endParaRPr lang="zh-CN" altLang="en-US"/>
          </a:p>
        </p:txBody>
      </p:sp>
      <p:sp>
        <p:nvSpPr>
          <p:cNvPr id="1302451" name="Rectangle 947"/>
          <p:cNvSpPr>
            <a:spLocks noChangeArrowheads="1"/>
          </p:cNvSpPr>
          <p:nvPr/>
        </p:nvSpPr>
        <p:spPr bwMode="auto">
          <a:xfrm>
            <a:off x="4700588" y="5745163"/>
            <a:ext cx="93662" cy="46037"/>
          </a:xfrm>
          <a:prstGeom prst="rect">
            <a:avLst/>
          </a:prstGeom>
          <a:noFill/>
          <a:ln w="25400">
            <a:noFill/>
            <a:miter lim="800000"/>
            <a:headEnd/>
            <a:tailEnd/>
          </a:ln>
        </p:spPr>
        <p:txBody>
          <a:bodyPr wrap="none" lIns="0" tIns="0" rIns="0" bIns="0">
            <a:spAutoFit/>
          </a:bodyPr>
          <a:lstStyle/>
          <a:p>
            <a:r>
              <a:rPr kumimoji="1" lang="en-US" altLang="zh-CN" sz="300"/>
              <a:t>600.0</a:t>
            </a:r>
            <a:endParaRPr kumimoji="1" lang="en-US" altLang="zh-CN" sz="2400">
              <a:latin typeface="Times New Roman" pitchFamily="18" charset="0"/>
            </a:endParaRPr>
          </a:p>
        </p:txBody>
      </p:sp>
      <p:sp>
        <p:nvSpPr>
          <p:cNvPr id="1302452" name="Line 948"/>
          <p:cNvSpPr>
            <a:spLocks noChangeShapeType="1"/>
          </p:cNvSpPr>
          <p:nvPr/>
        </p:nvSpPr>
        <p:spPr bwMode="auto">
          <a:xfrm flipV="1">
            <a:off x="4838700" y="5707063"/>
            <a:ext cx="1588" cy="36512"/>
          </a:xfrm>
          <a:prstGeom prst="line">
            <a:avLst/>
          </a:prstGeom>
          <a:noFill/>
          <a:ln w="25400">
            <a:solidFill>
              <a:srgbClr val="400040"/>
            </a:solidFill>
            <a:round/>
            <a:headEnd/>
            <a:tailEnd/>
          </a:ln>
        </p:spPr>
        <p:txBody>
          <a:bodyPr/>
          <a:lstStyle/>
          <a:p>
            <a:endParaRPr lang="zh-CN" altLang="en-US"/>
          </a:p>
        </p:txBody>
      </p:sp>
      <p:sp>
        <p:nvSpPr>
          <p:cNvPr id="1302453" name="Rectangle 949"/>
          <p:cNvSpPr>
            <a:spLocks noChangeArrowheads="1"/>
          </p:cNvSpPr>
          <p:nvPr/>
        </p:nvSpPr>
        <p:spPr bwMode="auto">
          <a:xfrm>
            <a:off x="4802188" y="5745163"/>
            <a:ext cx="93662" cy="46037"/>
          </a:xfrm>
          <a:prstGeom prst="rect">
            <a:avLst/>
          </a:prstGeom>
          <a:noFill/>
          <a:ln w="25400">
            <a:noFill/>
            <a:miter lim="800000"/>
            <a:headEnd/>
            <a:tailEnd/>
          </a:ln>
        </p:spPr>
        <p:txBody>
          <a:bodyPr wrap="none" lIns="0" tIns="0" rIns="0" bIns="0">
            <a:spAutoFit/>
          </a:bodyPr>
          <a:lstStyle/>
          <a:p>
            <a:r>
              <a:rPr kumimoji="1" lang="en-US" altLang="zh-CN" sz="300"/>
              <a:t>700.0</a:t>
            </a:r>
            <a:endParaRPr kumimoji="1" lang="en-US" altLang="zh-CN" sz="2400">
              <a:latin typeface="Times New Roman" pitchFamily="18" charset="0"/>
            </a:endParaRPr>
          </a:p>
        </p:txBody>
      </p:sp>
      <p:sp>
        <p:nvSpPr>
          <p:cNvPr id="1302454" name="Line 950"/>
          <p:cNvSpPr>
            <a:spLocks noChangeShapeType="1"/>
          </p:cNvSpPr>
          <p:nvPr/>
        </p:nvSpPr>
        <p:spPr bwMode="auto">
          <a:xfrm flipV="1">
            <a:off x="4940300" y="5707063"/>
            <a:ext cx="1588" cy="36512"/>
          </a:xfrm>
          <a:prstGeom prst="line">
            <a:avLst/>
          </a:prstGeom>
          <a:noFill/>
          <a:ln w="25400">
            <a:solidFill>
              <a:srgbClr val="400040"/>
            </a:solidFill>
            <a:round/>
            <a:headEnd/>
            <a:tailEnd/>
          </a:ln>
        </p:spPr>
        <p:txBody>
          <a:bodyPr/>
          <a:lstStyle/>
          <a:p>
            <a:endParaRPr lang="zh-CN" altLang="en-US"/>
          </a:p>
        </p:txBody>
      </p:sp>
      <p:sp>
        <p:nvSpPr>
          <p:cNvPr id="1302455" name="Rectangle 951"/>
          <p:cNvSpPr>
            <a:spLocks noChangeArrowheads="1"/>
          </p:cNvSpPr>
          <p:nvPr/>
        </p:nvSpPr>
        <p:spPr bwMode="auto">
          <a:xfrm>
            <a:off x="4902200" y="5745163"/>
            <a:ext cx="93663" cy="46037"/>
          </a:xfrm>
          <a:prstGeom prst="rect">
            <a:avLst/>
          </a:prstGeom>
          <a:noFill/>
          <a:ln w="25400">
            <a:noFill/>
            <a:miter lim="800000"/>
            <a:headEnd/>
            <a:tailEnd/>
          </a:ln>
        </p:spPr>
        <p:txBody>
          <a:bodyPr wrap="none" lIns="0" tIns="0" rIns="0" bIns="0">
            <a:spAutoFit/>
          </a:bodyPr>
          <a:lstStyle/>
          <a:p>
            <a:r>
              <a:rPr kumimoji="1" lang="en-US" altLang="zh-CN" sz="300"/>
              <a:t>800.0</a:t>
            </a:r>
            <a:endParaRPr kumimoji="1" lang="en-US" altLang="zh-CN" sz="2400">
              <a:latin typeface="Times New Roman" pitchFamily="18" charset="0"/>
            </a:endParaRPr>
          </a:p>
        </p:txBody>
      </p:sp>
      <p:sp>
        <p:nvSpPr>
          <p:cNvPr id="1302456" name="Line 952"/>
          <p:cNvSpPr>
            <a:spLocks noChangeShapeType="1"/>
          </p:cNvSpPr>
          <p:nvPr/>
        </p:nvSpPr>
        <p:spPr bwMode="auto">
          <a:xfrm flipV="1">
            <a:off x="5041900" y="5707063"/>
            <a:ext cx="1588" cy="36512"/>
          </a:xfrm>
          <a:prstGeom prst="line">
            <a:avLst/>
          </a:prstGeom>
          <a:noFill/>
          <a:ln w="25400">
            <a:solidFill>
              <a:srgbClr val="400040"/>
            </a:solidFill>
            <a:round/>
            <a:headEnd/>
            <a:tailEnd/>
          </a:ln>
        </p:spPr>
        <p:txBody>
          <a:bodyPr/>
          <a:lstStyle/>
          <a:p>
            <a:endParaRPr lang="zh-CN" altLang="en-US"/>
          </a:p>
        </p:txBody>
      </p:sp>
      <p:sp>
        <p:nvSpPr>
          <p:cNvPr id="1302457" name="Rectangle 953"/>
          <p:cNvSpPr>
            <a:spLocks noChangeArrowheads="1"/>
          </p:cNvSpPr>
          <p:nvPr/>
        </p:nvSpPr>
        <p:spPr bwMode="auto">
          <a:xfrm>
            <a:off x="5005388" y="5745163"/>
            <a:ext cx="93662" cy="46037"/>
          </a:xfrm>
          <a:prstGeom prst="rect">
            <a:avLst/>
          </a:prstGeom>
          <a:noFill/>
          <a:ln w="25400">
            <a:noFill/>
            <a:miter lim="800000"/>
            <a:headEnd/>
            <a:tailEnd/>
          </a:ln>
        </p:spPr>
        <p:txBody>
          <a:bodyPr wrap="none" lIns="0" tIns="0" rIns="0" bIns="0">
            <a:spAutoFit/>
          </a:bodyPr>
          <a:lstStyle/>
          <a:p>
            <a:r>
              <a:rPr kumimoji="1" lang="en-US" altLang="zh-CN" sz="300"/>
              <a:t>900.0</a:t>
            </a:r>
            <a:endParaRPr kumimoji="1" lang="en-US" altLang="zh-CN" sz="2400">
              <a:latin typeface="Times New Roman" pitchFamily="18" charset="0"/>
            </a:endParaRPr>
          </a:p>
        </p:txBody>
      </p:sp>
      <p:sp>
        <p:nvSpPr>
          <p:cNvPr id="1302458" name="Rectangle 954"/>
          <p:cNvSpPr>
            <a:spLocks noChangeArrowheads="1"/>
          </p:cNvSpPr>
          <p:nvPr/>
        </p:nvSpPr>
        <p:spPr bwMode="auto">
          <a:xfrm>
            <a:off x="3902075" y="5799138"/>
            <a:ext cx="46038" cy="46037"/>
          </a:xfrm>
          <a:prstGeom prst="rect">
            <a:avLst/>
          </a:prstGeom>
          <a:noFill/>
          <a:ln w="25400">
            <a:noFill/>
            <a:miter lim="800000"/>
            <a:headEnd/>
            <a:tailEnd/>
          </a:ln>
        </p:spPr>
        <p:txBody>
          <a:bodyPr wrap="none" lIns="0" tIns="0" rIns="0" bIns="0">
            <a:spAutoFit/>
          </a:bodyPr>
          <a:lstStyle/>
          <a:p>
            <a:r>
              <a:rPr kumimoji="1" lang="en-US" altLang="zh-CN" sz="300"/>
              <a:t>uV</a:t>
            </a:r>
            <a:endParaRPr kumimoji="1" lang="en-US" altLang="zh-CN" sz="2400">
              <a:latin typeface="Times New Roman" pitchFamily="18" charset="0"/>
            </a:endParaRPr>
          </a:p>
        </p:txBody>
      </p:sp>
      <p:sp>
        <p:nvSpPr>
          <p:cNvPr id="1302459" name="Line 955"/>
          <p:cNvSpPr>
            <a:spLocks noChangeShapeType="1"/>
          </p:cNvSpPr>
          <p:nvPr/>
        </p:nvSpPr>
        <p:spPr bwMode="auto">
          <a:xfrm flipH="1">
            <a:off x="4111625" y="5726113"/>
            <a:ext cx="33338" cy="1587"/>
          </a:xfrm>
          <a:prstGeom prst="line">
            <a:avLst/>
          </a:prstGeom>
          <a:noFill/>
          <a:ln w="25400">
            <a:solidFill>
              <a:srgbClr val="400040"/>
            </a:solidFill>
            <a:round/>
            <a:headEnd/>
            <a:tailEnd/>
          </a:ln>
        </p:spPr>
        <p:txBody>
          <a:bodyPr/>
          <a:lstStyle/>
          <a:p>
            <a:endParaRPr lang="zh-CN" altLang="en-US"/>
          </a:p>
        </p:txBody>
      </p:sp>
      <p:sp>
        <p:nvSpPr>
          <p:cNvPr id="1302460" name="Rectangle 956"/>
          <p:cNvSpPr>
            <a:spLocks noChangeArrowheads="1"/>
          </p:cNvSpPr>
          <p:nvPr/>
        </p:nvSpPr>
        <p:spPr bwMode="auto">
          <a:xfrm>
            <a:off x="4067175" y="5708650"/>
            <a:ext cx="52388" cy="46038"/>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2461" name="Line 957"/>
          <p:cNvSpPr>
            <a:spLocks noChangeShapeType="1"/>
          </p:cNvSpPr>
          <p:nvPr/>
        </p:nvSpPr>
        <p:spPr bwMode="auto">
          <a:xfrm flipH="1">
            <a:off x="4111625" y="5635625"/>
            <a:ext cx="33338" cy="1588"/>
          </a:xfrm>
          <a:prstGeom prst="line">
            <a:avLst/>
          </a:prstGeom>
          <a:noFill/>
          <a:ln w="25400">
            <a:solidFill>
              <a:srgbClr val="400040"/>
            </a:solidFill>
            <a:round/>
            <a:headEnd/>
            <a:tailEnd/>
          </a:ln>
        </p:spPr>
        <p:txBody>
          <a:bodyPr/>
          <a:lstStyle/>
          <a:p>
            <a:endParaRPr lang="zh-CN" altLang="en-US"/>
          </a:p>
        </p:txBody>
      </p:sp>
      <p:sp>
        <p:nvSpPr>
          <p:cNvPr id="1302462" name="Rectangle 958"/>
          <p:cNvSpPr>
            <a:spLocks noChangeArrowheads="1"/>
          </p:cNvSpPr>
          <p:nvPr/>
        </p:nvSpPr>
        <p:spPr bwMode="auto">
          <a:xfrm>
            <a:off x="4056063" y="5619750"/>
            <a:ext cx="65087" cy="46038"/>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2463" name="Line 959"/>
          <p:cNvSpPr>
            <a:spLocks noChangeShapeType="1"/>
          </p:cNvSpPr>
          <p:nvPr/>
        </p:nvSpPr>
        <p:spPr bwMode="auto">
          <a:xfrm flipH="1">
            <a:off x="4111625" y="5543550"/>
            <a:ext cx="33338" cy="1588"/>
          </a:xfrm>
          <a:prstGeom prst="line">
            <a:avLst/>
          </a:prstGeom>
          <a:noFill/>
          <a:ln w="25400">
            <a:solidFill>
              <a:srgbClr val="400040"/>
            </a:solidFill>
            <a:round/>
            <a:headEnd/>
            <a:tailEnd/>
          </a:ln>
        </p:spPr>
        <p:txBody>
          <a:bodyPr/>
          <a:lstStyle/>
          <a:p>
            <a:endParaRPr lang="zh-CN" altLang="en-US"/>
          </a:p>
        </p:txBody>
      </p:sp>
      <p:sp>
        <p:nvSpPr>
          <p:cNvPr id="1302464" name="Rectangle 960"/>
          <p:cNvSpPr>
            <a:spLocks noChangeArrowheads="1"/>
          </p:cNvSpPr>
          <p:nvPr/>
        </p:nvSpPr>
        <p:spPr bwMode="auto">
          <a:xfrm>
            <a:off x="4056063" y="5527675"/>
            <a:ext cx="65087" cy="46038"/>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2465" name="Line 961"/>
          <p:cNvSpPr>
            <a:spLocks noChangeShapeType="1"/>
          </p:cNvSpPr>
          <p:nvPr/>
        </p:nvSpPr>
        <p:spPr bwMode="auto">
          <a:xfrm flipH="1">
            <a:off x="4111625" y="5818188"/>
            <a:ext cx="33338" cy="1587"/>
          </a:xfrm>
          <a:prstGeom prst="line">
            <a:avLst/>
          </a:prstGeom>
          <a:noFill/>
          <a:ln w="25400">
            <a:solidFill>
              <a:srgbClr val="400040"/>
            </a:solidFill>
            <a:round/>
            <a:headEnd/>
            <a:tailEnd/>
          </a:ln>
        </p:spPr>
        <p:txBody>
          <a:bodyPr/>
          <a:lstStyle/>
          <a:p>
            <a:endParaRPr lang="zh-CN" altLang="en-US"/>
          </a:p>
        </p:txBody>
      </p:sp>
      <p:sp>
        <p:nvSpPr>
          <p:cNvPr id="1302466" name="Rectangle 962"/>
          <p:cNvSpPr>
            <a:spLocks noChangeArrowheads="1"/>
          </p:cNvSpPr>
          <p:nvPr/>
        </p:nvSpPr>
        <p:spPr bwMode="auto">
          <a:xfrm>
            <a:off x="4067175" y="5800725"/>
            <a:ext cx="52388" cy="46038"/>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2467" name="Line 963"/>
          <p:cNvSpPr>
            <a:spLocks noChangeShapeType="1"/>
          </p:cNvSpPr>
          <p:nvPr/>
        </p:nvSpPr>
        <p:spPr bwMode="auto">
          <a:xfrm flipH="1">
            <a:off x="4111625" y="5907088"/>
            <a:ext cx="33338" cy="1587"/>
          </a:xfrm>
          <a:prstGeom prst="line">
            <a:avLst/>
          </a:prstGeom>
          <a:noFill/>
          <a:ln w="25400">
            <a:solidFill>
              <a:srgbClr val="400040"/>
            </a:solidFill>
            <a:round/>
            <a:headEnd/>
            <a:tailEnd/>
          </a:ln>
        </p:spPr>
        <p:txBody>
          <a:bodyPr/>
          <a:lstStyle/>
          <a:p>
            <a:endParaRPr lang="zh-CN" altLang="en-US"/>
          </a:p>
        </p:txBody>
      </p:sp>
      <p:sp>
        <p:nvSpPr>
          <p:cNvPr id="1302468" name="Rectangle 964"/>
          <p:cNvSpPr>
            <a:spLocks noChangeArrowheads="1"/>
          </p:cNvSpPr>
          <p:nvPr/>
        </p:nvSpPr>
        <p:spPr bwMode="auto">
          <a:xfrm>
            <a:off x="4067175" y="5891213"/>
            <a:ext cx="52388" cy="46037"/>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2469" name="Line 965"/>
          <p:cNvSpPr>
            <a:spLocks noChangeShapeType="1"/>
          </p:cNvSpPr>
          <p:nvPr/>
        </p:nvSpPr>
        <p:spPr bwMode="auto">
          <a:xfrm flipH="1">
            <a:off x="4111625" y="5999163"/>
            <a:ext cx="33338" cy="1587"/>
          </a:xfrm>
          <a:prstGeom prst="line">
            <a:avLst/>
          </a:prstGeom>
          <a:noFill/>
          <a:ln w="25400">
            <a:solidFill>
              <a:srgbClr val="400040"/>
            </a:solidFill>
            <a:round/>
            <a:headEnd/>
            <a:tailEnd/>
          </a:ln>
        </p:spPr>
        <p:txBody>
          <a:bodyPr/>
          <a:lstStyle/>
          <a:p>
            <a:endParaRPr lang="zh-CN" altLang="en-US"/>
          </a:p>
        </p:txBody>
      </p:sp>
      <p:sp>
        <p:nvSpPr>
          <p:cNvPr id="1302470" name="Rectangle 966"/>
          <p:cNvSpPr>
            <a:spLocks noChangeArrowheads="1"/>
          </p:cNvSpPr>
          <p:nvPr/>
        </p:nvSpPr>
        <p:spPr bwMode="auto">
          <a:xfrm>
            <a:off x="4067175" y="5983288"/>
            <a:ext cx="52388" cy="46037"/>
          </a:xfrm>
          <a:prstGeom prst="rect">
            <a:avLst/>
          </a:prstGeom>
          <a:noFill/>
          <a:ln w="25400">
            <a:noFill/>
            <a:miter lim="800000"/>
            <a:headEnd/>
            <a:tailEnd/>
          </a:ln>
        </p:spPr>
        <p:txBody>
          <a:bodyPr wrap="none" lIns="0" tIns="0" rIns="0" bIns="0">
            <a:spAutoFit/>
          </a:bodyPr>
          <a:lstStyle/>
          <a:p>
            <a:r>
              <a:rPr kumimoji="1" lang="en-US" altLang="zh-CN" sz="300"/>
              <a:t>7.5</a:t>
            </a:r>
            <a:endParaRPr kumimoji="1" lang="en-US" altLang="zh-CN" sz="2400">
              <a:latin typeface="Times New Roman" pitchFamily="18" charset="0"/>
            </a:endParaRPr>
          </a:p>
        </p:txBody>
      </p:sp>
      <p:sp>
        <p:nvSpPr>
          <p:cNvPr id="1302471" name="Line 967"/>
          <p:cNvSpPr>
            <a:spLocks noChangeShapeType="1"/>
          </p:cNvSpPr>
          <p:nvPr/>
        </p:nvSpPr>
        <p:spPr bwMode="auto">
          <a:xfrm flipH="1">
            <a:off x="4111625" y="6089650"/>
            <a:ext cx="33338" cy="1588"/>
          </a:xfrm>
          <a:prstGeom prst="line">
            <a:avLst/>
          </a:prstGeom>
          <a:noFill/>
          <a:ln w="25400">
            <a:solidFill>
              <a:srgbClr val="400040"/>
            </a:solidFill>
            <a:round/>
            <a:headEnd/>
            <a:tailEnd/>
          </a:ln>
        </p:spPr>
        <p:txBody>
          <a:bodyPr/>
          <a:lstStyle/>
          <a:p>
            <a:endParaRPr lang="zh-CN" altLang="en-US"/>
          </a:p>
        </p:txBody>
      </p:sp>
      <p:sp>
        <p:nvSpPr>
          <p:cNvPr id="1302472" name="Rectangle 968"/>
          <p:cNvSpPr>
            <a:spLocks noChangeArrowheads="1"/>
          </p:cNvSpPr>
          <p:nvPr/>
        </p:nvSpPr>
        <p:spPr bwMode="auto">
          <a:xfrm>
            <a:off x="4051300" y="6073775"/>
            <a:ext cx="73025" cy="46038"/>
          </a:xfrm>
          <a:prstGeom prst="rect">
            <a:avLst/>
          </a:prstGeom>
          <a:noFill/>
          <a:ln w="25400">
            <a:noFill/>
            <a:miter lim="800000"/>
            <a:headEnd/>
            <a:tailEnd/>
          </a:ln>
        </p:spPr>
        <p:txBody>
          <a:bodyPr wrap="none" lIns="0" tIns="0" rIns="0" bIns="0">
            <a:spAutoFit/>
          </a:bodyPr>
          <a:lstStyle/>
          <a:p>
            <a:r>
              <a:rPr kumimoji="1" lang="en-US" altLang="zh-CN" sz="300"/>
              <a:t>10.0</a:t>
            </a:r>
            <a:endParaRPr kumimoji="1" lang="en-US" altLang="zh-CN" sz="2400">
              <a:latin typeface="Times New Roman" pitchFamily="18" charset="0"/>
            </a:endParaRPr>
          </a:p>
        </p:txBody>
      </p:sp>
      <p:sp>
        <p:nvSpPr>
          <p:cNvPr id="1302473" name="Freeform 969"/>
          <p:cNvSpPr>
            <a:spLocks/>
          </p:cNvSpPr>
          <p:nvPr/>
        </p:nvSpPr>
        <p:spPr bwMode="auto">
          <a:xfrm>
            <a:off x="4027488" y="5689600"/>
            <a:ext cx="1012825" cy="222250"/>
          </a:xfrm>
          <a:custGeom>
            <a:avLst/>
            <a:gdLst/>
            <a:ahLst/>
            <a:cxnLst>
              <a:cxn ang="0">
                <a:pos x="9" y="27"/>
              </a:cxn>
              <a:cxn ang="0">
                <a:pos x="19" y="24"/>
              </a:cxn>
              <a:cxn ang="0">
                <a:pos x="30" y="23"/>
              </a:cxn>
              <a:cxn ang="0">
                <a:pos x="40" y="26"/>
              </a:cxn>
              <a:cxn ang="0">
                <a:pos x="51" y="30"/>
              </a:cxn>
              <a:cxn ang="0">
                <a:pos x="61" y="30"/>
              </a:cxn>
              <a:cxn ang="0">
                <a:pos x="72" y="26"/>
              </a:cxn>
              <a:cxn ang="0">
                <a:pos x="82" y="27"/>
              </a:cxn>
              <a:cxn ang="0">
                <a:pos x="92" y="30"/>
              </a:cxn>
              <a:cxn ang="0">
                <a:pos x="103" y="32"/>
              </a:cxn>
              <a:cxn ang="0">
                <a:pos x="113" y="38"/>
              </a:cxn>
              <a:cxn ang="0">
                <a:pos x="124" y="45"/>
              </a:cxn>
              <a:cxn ang="0">
                <a:pos x="134" y="49"/>
              </a:cxn>
              <a:cxn ang="0">
                <a:pos x="145" y="42"/>
              </a:cxn>
              <a:cxn ang="0">
                <a:pos x="155" y="26"/>
              </a:cxn>
              <a:cxn ang="0">
                <a:pos x="165" y="5"/>
              </a:cxn>
              <a:cxn ang="0">
                <a:pos x="176" y="1"/>
              </a:cxn>
              <a:cxn ang="0">
                <a:pos x="186" y="22"/>
              </a:cxn>
              <a:cxn ang="0">
                <a:pos x="197" y="56"/>
              </a:cxn>
              <a:cxn ang="0">
                <a:pos x="207" y="80"/>
              </a:cxn>
              <a:cxn ang="0">
                <a:pos x="218" y="85"/>
              </a:cxn>
              <a:cxn ang="0">
                <a:pos x="228" y="88"/>
              </a:cxn>
              <a:cxn ang="0">
                <a:pos x="238" y="96"/>
              </a:cxn>
              <a:cxn ang="0">
                <a:pos x="249" y="104"/>
              </a:cxn>
              <a:cxn ang="0">
                <a:pos x="259" y="118"/>
              </a:cxn>
              <a:cxn ang="0">
                <a:pos x="270" y="129"/>
              </a:cxn>
              <a:cxn ang="0">
                <a:pos x="280" y="135"/>
              </a:cxn>
              <a:cxn ang="0">
                <a:pos x="291" y="139"/>
              </a:cxn>
              <a:cxn ang="0">
                <a:pos x="301" y="140"/>
              </a:cxn>
              <a:cxn ang="0">
                <a:pos x="311" y="133"/>
              </a:cxn>
              <a:cxn ang="0">
                <a:pos x="322" y="121"/>
              </a:cxn>
              <a:cxn ang="0">
                <a:pos x="332" y="107"/>
              </a:cxn>
              <a:cxn ang="0">
                <a:pos x="343" y="100"/>
              </a:cxn>
              <a:cxn ang="0">
                <a:pos x="353" y="97"/>
              </a:cxn>
              <a:cxn ang="0">
                <a:pos x="364" y="89"/>
              </a:cxn>
              <a:cxn ang="0">
                <a:pos x="374" y="76"/>
              </a:cxn>
              <a:cxn ang="0">
                <a:pos x="384" y="63"/>
              </a:cxn>
              <a:cxn ang="0">
                <a:pos x="395" y="57"/>
              </a:cxn>
              <a:cxn ang="0">
                <a:pos x="405" y="60"/>
              </a:cxn>
              <a:cxn ang="0">
                <a:pos x="416" y="62"/>
              </a:cxn>
              <a:cxn ang="0">
                <a:pos x="426" y="63"/>
              </a:cxn>
              <a:cxn ang="0">
                <a:pos x="437" y="64"/>
              </a:cxn>
              <a:cxn ang="0">
                <a:pos x="447" y="67"/>
              </a:cxn>
              <a:cxn ang="0">
                <a:pos x="457" y="63"/>
              </a:cxn>
              <a:cxn ang="0">
                <a:pos x="468" y="57"/>
              </a:cxn>
              <a:cxn ang="0">
                <a:pos x="478" y="55"/>
              </a:cxn>
              <a:cxn ang="0">
                <a:pos x="489" y="56"/>
              </a:cxn>
              <a:cxn ang="0">
                <a:pos x="499" y="55"/>
              </a:cxn>
              <a:cxn ang="0">
                <a:pos x="510" y="51"/>
              </a:cxn>
              <a:cxn ang="0">
                <a:pos x="520" y="46"/>
              </a:cxn>
              <a:cxn ang="0">
                <a:pos x="530" y="44"/>
              </a:cxn>
              <a:cxn ang="0">
                <a:pos x="541" y="39"/>
              </a:cxn>
              <a:cxn ang="0">
                <a:pos x="551" y="34"/>
              </a:cxn>
              <a:cxn ang="0">
                <a:pos x="562" y="31"/>
              </a:cxn>
              <a:cxn ang="0">
                <a:pos x="572" y="27"/>
              </a:cxn>
              <a:cxn ang="0">
                <a:pos x="583" y="24"/>
              </a:cxn>
              <a:cxn ang="0">
                <a:pos x="593" y="24"/>
              </a:cxn>
              <a:cxn ang="0">
                <a:pos x="603" y="20"/>
              </a:cxn>
              <a:cxn ang="0">
                <a:pos x="614" y="16"/>
              </a:cxn>
              <a:cxn ang="0">
                <a:pos x="624" y="12"/>
              </a:cxn>
              <a:cxn ang="0">
                <a:pos x="635" y="9"/>
              </a:cxn>
            </a:cxnLst>
            <a:rect l="0" t="0" r="r" b="b"/>
            <a:pathLst>
              <a:path w="638" h="140">
                <a:moveTo>
                  <a:pt x="0" y="29"/>
                </a:moveTo>
                <a:lnTo>
                  <a:pt x="1" y="29"/>
                </a:lnTo>
                <a:lnTo>
                  <a:pt x="2" y="29"/>
                </a:lnTo>
                <a:lnTo>
                  <a:pt x="3" y="29"/>
                </a:lnTo>
                <a:lnTo>
                  <a:pt x="4" y="29"/>
                </a:lnTo>
                <a:lnTo>
                  <a:pt x="6" y="29"/>
                </a:lnTo>
                <a:lnTo>
                  <a:pt x="7" y="27"/>
                </a:lnTo>
                <a:lnTo>
                  <a:pt x="8" y="27"/>
                </a:lnTo>
                <a:lnTo>
                  <a:pt x="9" y="27"/>
                </a:lnTo>
                <a:lnTo>
                  <a:pt x="10" y="27"/>
                </a:lnTo>
                <a:lnTo>
                  <a:pt x="11" y="26"/>
                </a:lnTo>
                <a:lnTo>
                  <a:pt x="12" y="26"/>
                </a:lnTo>
                <a:lnTo>
                  <a:pt x="14" y="26"/>
                </a:lnTo>
                <a:lnTo>
                  <a:pt x="15" y="25"/>
                </a:lnTo>
                <a:lnTo>
                  <a:pt x="16" y="25"/>
                </a:lnTo>
                <a:lnTo>
                  <a:pt x="17" y="25"/>
                </a:lnTo>
                <a:lnTo>
                  <a:pt x="18" y="24"/>
                </a:lnTo>
                <a:lnTo>
                  <a:pt x="19" y="24"/>
                </a:lnTo>
                <a:lnTo>
                  <a:pt x="21" y="23"/>
                </a:lnTo>
                <a:lnTo>
                  <a:pt x="22" y="23"/>
                </a:lnTo>
                <a:lnTo>
                  <a:pt x="23" y="23"/>
                </a:lnTo>
                <a:lnTo>
                  <a:pt x="24" y="23"/>
                </a:lnTo>
                <a:lnTo>
                  <a:pt x="25" y="23"/>
                </a:lnTo>
                <a:lnTo>
                  <a:pt x="26" y="23"/>
                </a:lnTo>
                <a:lnTo>
                  <a:pt x="28" y="23"/>
                </a:lnTo>
                <a:lnTo>
                  <a:pt x="29" y="23"/>
                </a:lnTo>
                <a:lnTo>
                  <a:pt x="30" y="23"/>
                </a:lnTo>
                <a:lnTo>
                  <a:pt x="31" y="24"/>
                </a:lnTo>
                <a:lnTo>
                  <a:pt x="32" y="24"/>
                </a:lnTo>
                <a:lnTo>
                  <a:pt x="33" y="24"/>
                </a:lnTo>
                <a:lnTo>
                  <a:pt x="35" y="24"/>
                </a:lnTo>
                <a:lnTo>
                  <a:pt x="36" y="25"/>
                </a:lnTo>
                <a:lnTo>
                  <a:pt x="37" y="25"/>
                </a:lnTo>
                <a:lnTo>
                  <a:pt x="38" y="25"/>
                </a:lnTo>
                <a:lnTo>
                  <a:pt x="39" y="26"/>
                </a:lnTo>
                <a:lnTo>
                  <a:pt x="40" y="26"/>
                </a:lnTo>
                <a:lnTo>
                  <a:pt x="41" y="27"/>
                </a:lnTo>
                <a:lnTo>
                  <a:pt x="43" y="27"/>
                </a:lnTo>
                <a:lnTo>
                  <a:pt x="44" y="27"/>
                </a:lnTo>
                <a:lnTo>
                  <a:pt x="45" y="27"/>
                </a:lnTo>
                <a:lnTo>
                  <a:pt x="46" y="29"/>
                </a:lnTo>
                <a:lnTo>
                  <a:pt x="47" y="29"/>
                </a:lnTo>
                <a:lnTo>
                  <a:pt x="48" y="29"/>
                </a:lnTo>
                <a:lnTo>
                  <a:pt x="50" y="30"/>
                </a:lnTo>
                <a:lnTo>
                  <a:pt x="51" y="30"/>
                </a:lnTo>
                <a:lnTo>
                  <a:pt x="52" y="30"/>
                </a:lnTo>
                <a:lnTo>
                  <a:pt x="53" y="30"/>
                </a:lnTo>
                <a:lnTo>
                  <a:pt x="54" y="30"/>
                </a:lnTo>
                <a:lnTo>
                  <a:pt x="55" y="30"/>
                </a:lnTo>
                <a:lnTo>
                  <a:pt x="57" y="30"/>
                </a:lnTo>
                <a:lnTo>
                  <a:pt x="58" y="30"/>
                </a:lnTo>
                <a:lnTo>
                  <a:pt x="59" y="30"/>
                </a:lnTo>
                <a:lnTo>
                  <a:pt x="60" y="30"/>
                </a:lnTo>
                <a:lnTo>
                  <a:pt x="61" y="30"/>
                </a:lnTo>
                <a:lnTo>
                  <a:pt x="62" y="30"/>
                </a:lnTo>
                <a:lnTo>
                  <a:pt x="63" y="29"/>
                </a:lnTo>
                <a:lnTo>
                  <a:pt x="65" y="29"/>
                </a:lnTo>
                <a:lnTo>
                  <a:pt x="66" y="29"/>
                </a:lnTo>
                <a:lnTo>
                  <a:pt x="67" y="27"/>
                </a:lnTo>
                <a:lnTo>
                  <a:pt x="68" y="27"/>
                </a:lnTo>
                <a:lnTo>
                  <a:pt x="69" y="27"/>
                </a:lnTo>
                <a:lnTo>
                  <a:pt x="70" y="26"/>
                </a:lnTo>
                <a:lnTo>
                  <a:pt x="72" y="26"/>
                </a:lnTo>
                <a:lnTo>
                  <a:pt x="73" y="26"/>
                </a:lnTo>
                <a:lnTo>
                  <a:pt x="74" y="26"/>
                </a:lnTo>
                <a:lnTo>
                  <a:pt x="75" y="26"/>
                </a:lnTo>
                <a:lnTo>
                  <a:pt x="76" y="26"/>
                </a:lnTo>
                <a:lnTo>
                  <a:pt x="77" y="26"/>
                </a:lnTo>
                <a:lnTo>
                  <a:pt x="79" y="26"/>
                </a:lnTo>
                <a:lnTo>
                  <a:pt x="80" y="26"/>
                </a:lnTo>
                <a:lnTo>
                  <a:pt x="81" y="26"/>
                </a:lnTo>
                <a:lnTo>
                  <a:pt x="82" y="27"/>
                </a:lnTo>
                <a:lnTo>
                  <a:pt x="83" y="27"/>
                </a:lnTo>
                <a:lnTo>
                  <a:pt x="84" y="27"/>
                </a:lnTo>
                <a:lnTo>
                  <a:pt x="85" y="27"/>
                </a:lnTo>
                <a:lnTo>
                  <a:pt x="87" y="29"/>
                </a:lnTo>
                <a:lnTo>
                  <a:pt x="88" y="29"/>
                </a:lnTo>
                <a:lnTo>
                  <a:pt x="89" y="29"/>
                </a:lnTo>
                <a:lnTo>
                  <a:pt x="90" y="30"/>
                </a:lnTo>
                <a:lnTo>
                  <a:pt x="91" y="30"/>
                </a:lnTo>
                <a:lnTo>
                  <a:pt x="92" y="30"/>
                </a:lnTo>
                <a:lnTo>
                  <a:pt x="94" y="30"/>
                </a:lnTo>
                <a:lnTo>
                  <a:pt x="95" y="31"/>
                </a:lnTo>
                <a:lnTo>
                  <a:pt x="96" y="31"/>
                </a:lnTo>
                <a:lnTo>
                  <a:pt x="97" y="31"/>
                </a:lnTo>
                <a:lnTo>
                  <a:pt x="98" y="31"/>
                </a:lnTo>
                <a:lnTo>
                  <a:pt x="99" y="31"/>
                </a:lnTo>
                <a:lnTo>
                  <a:pt x="101" y="32"/>
                </a:lnTo>
                <a:lnTo>
                  <a:pt x="102" y="32"/>
                </a:lnTo>
                <a:lnTo>
                  <a:pt x="103" y="32"/>
                </a:lnTo>
                <a:lnTo>
                  <a:pt x="104" y="33"/>
                </a:lnTo>
                <a:lnTo>
                  <a:pt x="105" y="33"/>
                </a:lnTo>
                <a:lnTo>
                  <a:pt x="106" y="33"/>
                </a:lnTo>
                <a:lnTo>
                  <a:pt x="108" y="34"/>
                </a:lnTo>
                <a:lnTo>
                  <a:pt x="109" y="34"/>
                </a:lnTo>
                <a:lnTo>
                  <a:pt x="110" y="35"/>
                </a:lnTo>
                <a:lnTo>
                  <a:pt x="111" y="35"/>
                </a:lnTo>
                <a:lnTo>
                  <a:pt x="112" y="37"/>
                </a:lnTo>
                <a:lnTo>
                  <a:pt x="113" y="38"/>
                </a:lnTo>
                <a:lnTo>
                  <a:pt x="114" y="38"/>
                </a:lnTo>
                <a:lnTo>
                  <a:pt x="116" y="39"/>
                </a:lnTo>
                <a:lnTo>
                  <a:pt x="117" y="40"/>
                </a:lnTo>
                <a:lnTo>
                  <a:pt x="118" y="41"/>
                </a:lnTo>
                <a:lnTo>
                  <a:pt x="119" y="41"/>
                </a:lnTo>
                <a:lnTo>
                  <a:pt x="120" y="42"/>
                </a:lnTo>
                <a:lnTo>
                  <a:pt x="121" y="44"/>
                </a:lnTo>
                <a:lnTo>
                  <a:pt x="123" y="45"/>
                </a:lnTo>
                <a:lnTo>
                  <a:pt x="124" y="45"/>
                </a:lnTo>
                <a:lnTo>
                  <a:pt x="125" y="46"/>
                </a:lnTo>
                <a:lnTo>
                  <a:pt x="126" y="47"/>
                </a:lnTo>
                <a:lnTo>
                  <a:pt x="127" y="47"/>
                </a:lnTo>
                <a:lnTo>
                  <a:pt x="128" y="48"/>
                </a:lnTo>
                <a:lnTo>
                  <a:pt x="130" y="48"/>
                </a:lnTo>
                <a:lnTo>
                  <a:pt x="131" y="49"/>
                </a:lnTo>
                <a:lnTo>
                  <a:pt x="132" y="49"/>
                </a:lnTo>
                <a:lnTo>
                  <a:pt x="133" y="49"/>
                </a:lnTo>
                <a:lnTo>
                  <a:pt x="134" y="49"/>
                </a:lnTo>
                <a:lnTo>
                  <a:pt x="135" y="49"/>
                </a:lnTo>
                <a:lnTo>
                  <a:pt x="136" y="49"/>
                </a:lnTo>
                <a:lnTo>
                  <a:pt x="138" y="48"/>
                </a:lnTo>
                <a:lnTo>
                  <a:pt x="139" y="48"/>
                </a:lnTo>
                <a:lnTo>
                  <a:pt x="140" y="47"/>
                </a:lnTo>
                <a:lnTo>
                  <a:pt x="141" y="46"/>
                </a:lnTo>
                <a:lnTo>
                  <a:pt x="142" y="45"/>
                </a:lnTo>
                <a:lnTo>
                  <a:pt x="143" y="45"/>
                </a:lnTo>
                <a:lnTo>
                  <a:pt x="145" y="42"/>
                </a:lnTo>
                <a:lnTo>
                  <a:pt x="146" y="41"/>
                </a:lnTo>
                <a:lnTo>
                  <a:pt x="147" y="40"/>
                </a:lnTo>
                <a:lnTo>
                  <a:pt x="148" y="39"/>
                </a:lnTo>
                <a:lnTo>
                  <a:pt x="149" y="37"/>
                </a:lnTo>
                <a:lnTo>
                  <a:pt x="150" y="34"/>
                </a:lnTo>
                <a:lnTo>
                  <a:pt x="152" y="33"/>
                </a:lnTo>
                <a:lnTo>
                  <a:pt x="153" y="31"/>
                </a:lnTo>
                <a:lnTo>
                  <a:pt x="154" y="29"/>
                </a:lnTo>
                <a:lnTo>
                  <a:pt x="155" y="26"/>
                </a:lnTo>
                <a:lnTo>
                  <a:pt x="156" y="24"/>
                </a:lnTo>
                <a:lnTo>
                  <a:pt x="157" y="20"/>
                </a:lnTo>
                <a:lnTo>
                  <a:pt x="159" y="18"/>
                </a:lnTo>
                <a:lnTo>
                  <a:pt x="160" y="16"/>
                </a:lnTo>
                <a:lnTo>
                  <a:pt x="161" y="13"/>
                </a:lnTo>
                <a:lnTo>
                  <a:pt x="162" y="11"/>
                </a:lnTo>
                <a:lnTo>
                  <a:pt x="163" y="9"/>
                </a:lnTo>
                <a:lnTo>
                  <a:pt x="164" y="6"/>
                </a:lnTo>
                <a:lnTo>
                  <a:pt x="165" y="5"/>
                </a:lnTo>
                <a:lnTo>
                  <a:pt x="167" y="3"/>
                </a:lnTo>
                <a:lnTo>
                  <a:pt x="168" y="2"/>
                </a:lnTo>
                <a:lnTo>
                  <a:pt x="169" y="1"/>
                </a:lnTo>
                <a:lnTo>
                  <a:pt x="170" y="1"/>
                </a:lnTo>
                <a:lnTo>
                  <a:pt x="171" y="0"/>
                </a:lnTo>
                <a:lnTo>
                  <a:pt x="172" y="0"/>
                </a:lnTo>
                <a:lnTo>
                  <a:pt x="174" y="0"/>
                </a:lnTo>
                <a:lnTo>
                  <a:pt x="175" y="0"/>
                </a:lnTo>
                <a:lnTo>
                  <a:pt x="176" y="1"/>
                </a:lnTo>
                <a:lnTo>
                  <a:pt x="177" y="2"/>
                </a:lnTo>
                <a:lnTo>
                  <a:pt x="178" y="3"/>
                </a:lnTo>
                <a:lnTo>
                  <a:pt x="179" y="5"/>
                </a:lnTo>
                <a:lnTo>
                  <a:pt x="181" y="8"/>
                </a:lnTo>
                <a:lnTo>
                  <a:pt x="182" y="10"/>
                </a:lnTo>
                <a:lnTo>
                  <a:pt x="183" y="12"/>
                </a:lnTo>
                <a:lnTo>
                  <a:pt x="184" y="15"/>
                </a:lnTo>
                <a:lnTo>
                  <a:pt x="185" y="18"/>
                </a:lnTo>
                <a:lnTo>
                  <a:pt x="186" y="22"/>
                </a:lnTo>
                <a:lnTo>
                  <a:pt x="187" y="25"/>
                </a:lnTo>
                <a:lnTo>
                  <a:pt x="189" y="29"/>
                </a:lnTo>
                <a:lnTo>
                  <a:pt x="190" y="32"/>
                </a:lnTo>
                <a:lnTo>
                  <a:pt x="191" y="37"/>
                </a:lnTo>
                <a:lnTo>
                  <a:pt x="192" y="40"/>
                </a:lnTo>
                <a:lnTo>
                  <a:pt x="193" y="45"/>
                </a:lnTo>
                <a:lnTo>
                  <a:pt x="194" y="48"/>
                </a:lnTo>
                <a:lnTo>
                  <a:pt x="196" y="52"/>
                </a:lnTo>
                <a:lnTo>
                  <a:pt x="197" y="56"/>
                </a:lnTo>
                <a:lnTo>
                  <a:pt x="198" y="60"/>
                </a:lnTo>
                <a:lnTo>
                  <a:pt x="199" y="63"/>
                </a:lnTo>
                <a:lnTo>
                  <a:pt x="200" y="66"/>
                </a:lnTo>
                <a:lnTo>
                  <a:pt x="201" y="69"/>
                </a:lnTo>
                <a:lnTo>
                  <a:pt x="203" y="73"/>
                </a:lnTo>
                <a:lnTo>
                  <a:pt x="204" y="75"/>
                </a:lnTo>
                <a:lnTo>
                  <a:pt x="205" y="77"/>
                </a:lnTo>
                <a:lnTo>
                  <a:pt x="206" y="78"/>
                </a:lnTo>
                <a:lnTo>
                  <a:pt x="207" y="80"/>
                </a:lnTo>
                <a:lnTo>
                  <a:pt x="208" y="81"/>
                </a:lnTo>
                <a:lnTo>
                  <a:pt x="209" y="82"/>
                </a:lnTo>
                <a:lnTo>
                  <a:pt x="211" y="83"/>
                </a:lnTo>
                <a:lnTo>
                  <a:pt x="212" y="84"/>
                </a:lnTo>
                <a:lnTo>
                  <a:pt x="213" y="84"/>
                </a:lnTo>
                <a:lnTo>
                  <a:pt x="214" y="85"/>
                </a:lnTo>
                <a:lnTo>
                  <a:pt x="215" y="85"/>
                </a:lnTo>
                <a:lnTo>
                  <a:pt x="216" y="85"/>
                </a:lnTo>
                <a:lnTo>
                  <a:pt x="218" y="85"/>
                </a:lnTo>
                <a:lnTo>
                  <a:pt x="219" y="85"/>
                </a:lnTo>
                <a:lnTo>
                  <a:pt x="220" y="85"/>
                </a:lnTo>
                <a:lnTo>
                  <a:pt x="221" y="85"/>
                </a:lnTo>
                <a:lnTo>
                  <a:pt x="222" y="86"/>
                </a:lnTo>
                <a:lnTo>
                  <a:pt x="223" y="86"/>
                </a:lnTo>
                <a:lnTo>
                  <a:pt x="225" y="86"/>
                </a:lnTo>
                <a:lnTo>
                  <a:pt x="226" y="86"/>
                </a:lnTo>
                <a:lnTo>
                  <a:pt x="227" y="88"/>
                </a:lnTo>
                <a:lnTo>
                  <a:pt x="228" y="88"/>
                </a:lnTo>
                <a:lnTo>
                  <a:pt x="229" y="89"/>
                </a:lnTo>
                <a:lnTo>
                  <a:pt x="230" y="90"/>
                </a:lnTo>
                <a:lnTo>
                  <a:pt x="232" y="90"/>
                </a:lnTo>
                <a:lnTo>
                  <a:pt x="233" y="91"/>
                </a:lnTo>
                <a:lnTo>
                  <a:pt x="234" y="92"/>
                </a:lnTo>
                <a:lnTo>
                  <a:pt x="235" y="92"/>
                </a:lnTo>
                <a:lnTo>
                  <a:pt x="236" y="93"/>
                </a:lnTo>
                <a:lnTo>
                  <a:pt x="237" y="95"/>
                </a:lnTo>
                <a:lnTo>
                  <a:pt x="238" y="96"/>
                </a:lnTo>
                <a:lnTo>
                  <a:pt x="240" y="96"/>
                </a:lnTo>
                <a:lnTo>
                  <a:pt x="241" y="97"/>
                </a:lnTo>
                <a:lnTo>
                  <a:pt x="242" y="98"/>
                </a:lnTo>
                <a:lnTo>
                  <a:pt x="243" y="99"/>
                </a:lnTo>
                <a:lnTo>
                  <a:pt x="244" y="100"/>
                </a:lnTo>
                <a:lnTo>
                  <a:pt x="245" y="102"/>
                </a:lnTo>
                <a:lnTo>
                  <a:pt x="247" y="102"/>
                </a:lnTo>
                <a:lnTo>
                  <a:pt x="248" y="103"/>
                </a:lnTo>
                <a:lnTo>
                  <a:pt x="249" y="104"/>
                </a:lnTo>
                <a:lnTo>
                  <a:pt x="250" y="105"/>
                </a:lnTo>
                <a:lnTo>
                  <a:pt x="251" y="107"/>
                </a:lnTo>
                <a:lnTo>
                  <a:pt x="252" y="108"/>
                </a:lnTo>
                <a:lnTo>
                  <a:pt x="254" y="110"/>
                </a:lnTo>
                <a:lnTo>
                  <a:pt x="255" y="111"/>
                </a:lnTo>
                <a:lnTo>
                  <a:pt x="256" y="113"/>
                </a:lnTo>
                <a:lnTo>
                  <a:pt x="257" y="114"/>
                </a:lnTo>
                <a:lnTo>
                  <a:pt x="258" y="115"/>
                </a:lnTo>
                <a:lnTo>
                  <a:pt x="259" y="118"/>
                </a:lnTo>
                <a:lnTo>
                  <a:pt x="260" y="119"/>
                </a:lnTo>
                <a:lnTo>
                  <a:pt x="262" y="120"/>
                </a:lnTo>
                <a:lnTo>
                  <a:pt x="263" y="122"/>
                </a:lnTo>
                <a:lnTo>
                  <a:pt x="264" y="124"/>
                </a:lnTo>
                <a:lnTo>
                  <a:pt x="265" y="125"/>
                </a:lnTo>
                <a:lnTo>
                  <a:pt x="266" y="126"/>
                </a:lnTo>
                <a:lnTo>
                  <a:pt x="267" y="127"/>
                </a:lnTo>
                <a:lnTo>
                  <a:pt x="269" y="128"/>
                </a:lnTo>
                <a:lnTo>
                  <a:pt x="270" y="129"/>
                </a:lnTo>
                <a:lnTo>
                  <a:pt x="271" y="130"/>
                </a:lnTo>
                <a:lnTo>
                  <a:pt x="272" y="132"/>
                </a:lnTo>
                <a:lnTo>
                  <a:pt x="273" y="132"/>
                </a:lnTo>
                <a:lnTo>
                  <a:pt x="274" y="133"/>
                </a:lnTo>
                <a:lnTo>
                  <a:pt x="276" y="133"/>
                </a:lnTo>
                <a:lnTo>
                  <a:pt x="277" y="134"/>
                </a:lnTo>
                <a:lnTo>
                  <a:pt x="278" y="134"/>
                </a:lnTo>
                <a:lnTo>
                  <a:pt x="279" y="135"/>
                </a:lnTo>
                <a:lnTo>
                  <a:pt x="280" y="135"/>
                </a:lnTo>
                <a:lnTo>
                  <a:pt x="281" y="135"/>
                </a:lnTo>
                <a:lnTo>
                  <a:pt x="282" y="136"/>
                </a:lnTo>
                <a:lnTo>
                  <a:pt x="284" y="136"/>
                </a:lnTo>
                <a:lnTo>
                  <a:pt x="285" y="136"/>
                </a:lnTo>
                <a:lnTo>
                  <a:pt x="286" y="137"/>
                </a:lnTo>
                <a:lnTo>
                  <a:pt x="287" y="137"/>
                </a:lnTo>
                <a:lnTo>
                  <a:pt x="288" y="137"/>
                </a:lnTo>
                <a:lnTo>
                  <a:pt x="289" y="137"/>
                </a:lnTo>
                <a:lnTo>
                  <a:pt x="291" y="139"/>
                </a:lnTo>
                <a:lnTo>
                  <a:pt x="292" y="139"/>
                </a:lnTo>
                <a:lnTo>
                  <a:pt x="293" y="139"/>
                </a:lnTo>
                <a:lnTo>
                  <a:pt x="294" y="139"/>
                </a:lnTo>
                <a:lnTo>
                  <a:pt x="295" y="140"/>
                </a:lnTo>
                <a:lnTo>
                  <a:pt x="296" y="140"/>
                </a:lnTo>
                <a:lnTo>
                  <a:pt x="298" y="140"/>
                </a:lnTo>
                <a:lnTo>
                  <a:pt x="299" y="140"/>
                </a:lnTo>
                <a:lnTo>
                  <a:pt x="300" y="140"/>
                </a:lnTo>
                <a:lnTo>
                  <a:pt x="301" y="140"/>
                </a:lnTo>
                <a:lnTo>
                  <a:pt x="302" y="139"/>
                </a:lnTo>
                <a:lnTo>
                  <a:pt x="303" y="139"/>
                </a:lnTo>
                <a:lnTo>
                  <a:pt x="305" y="139"/>
                </a:lnTo>
                <a:lnTo>
                  <a:pt x="306" y="137"/>
                </a:lnTo>
                <a:lnTo>
                  <a:pt x="307" y="137"/>
                </a:lnTo>
                <a:lnTo>
                  <a:pt x="308" y="136"/>
                </a:lnTo>
                <a:lnTo>
                  <a:pt x="309" y="135"/>
                </a:lnTo>
                <a:lnTo>
                  <a:pt x="310" y="134"/>
                </a:lnTo>
                <a:lnTo>
                  <a:pt x="311" y="133"/>
                </a:lnTo>
                <a:lnTo>
                  <a:pt x="313" y="132"/>
                </a:lnTo>
                <a:lnTo>
                  <a:pt x="314" y="130"/>
                </a:lnTo>
                <a:lnTo>
                  <a:pt x="315" y="129"/>
                </a:lnTo>
                <a:lnTo>
                  <a:pt x="316" y="128"/>
                </a:lnTo>
                <a:lnTo>
                  <a:pt x="317" y="127"/>
                </a:lnTo>
                <a:lnTo>
                  <a:pt x="318" y="126"/>
                </a:lnTo>
                <a:lnTo>
                  <a:pt x="320" y="125"/>
                </a:lnTo>
                <a:lnTo>
                  <a:pt x="321" y="122"/>
                </a:lnTo>
                <a:lnTo>
                  <a:pt x="322" y="121"/>
                </a:lnTo>
                <a:lnTo>
                  <a:pt x="323" y="120"/>
                </a:lnTo>
                <a:lnTo>
                  <a:pt x="324" y="118"/>
                </a:lnTo>
                <a:lnTo>
                  <a:pt x="325" y="117"/>
                </a:lnTo>
                <a:lnTo>
                  <a:pt x="327" y="115"/>
                </a:lnTo>
                <a:lnTo>
                  <a:pt x="328" y="113"/>
                </a:lnTo>
                <a:lnTo>
                  <a:pt x="329" y="112"/>
                </a:lnTo>
                <a:lnTo>
                  <a:pt x="330" y="111"/>
                </a:lnTo>
                <a:lnTo>
                  <a:pt x="331" y="110"/>
                </a:lnTo>
                <a:lnTo>
                  <a:pt x="332" y="107"/>
                </a:lnTo>
                <a:lnTo>
                  <a:pt x="333" y="106"/>
                </a:lnTo>
                <a:lnTo>
                  <a:pt x="335" y="105"/>
                </a:lnTo>
                <a:lnTo>
                  <a:pt x="336" y="105"/>
                </a:lnTo>
                <a:lnTo>
                  <a:pt x="337" y="104"/>
                </a:lnTo>
                <a:lnTo>
                  <a:pt x="338" y="103"/>
                </a:lnTo>
                <a:lnTo>
                  <a:pt x="339" y="103"/>
                </a:lnTo>
                <a:lnTo>
                  <a:pt x="340" y="102"/>
                </a:lnTo>
                <a:lnTo>
                  <a:pt x="342" y="102"/>
                </a:lnTo>
                <a:lnTo>
                  <a:pt x="343" y="100"/>
                </a:lnTo>
                <a:lnTo>
                  <a:pt x="344" y="100"/>
                </a:lnTo>
                <a:lnTo>
                  <a:pt x="345" y="100"/>
                </a:lnTo>
                <a:lnTo>
                  <a:pt x="346" y="99"/>
                </a:lnTo>
                <a:lnTo>
                  <a:pt x="347" y="99"/>
                </a:lnTo>
                <a:lnTo>
                  <a:pt x="349" y="99"/>
                </a:lnTo>
                <a:lnTo>
                  <a:pt x="350" y="98"/>
                </a:lnTo>
                <a:lnTo>
                  <a:pt x="351" y="98"/>
                </a:lnTo>
                <a:lnTo>
                  <a:pt x="352" y="98"/>
                </a:lnTo>
                <a:lnTo>
                  <a:pt x="353" y="97"/>
                </a:lnTo>
                <a:lnTo>
                  <a:pt x="354" y="96"/>
                </a:lnTo>
                <a:lnTo>
                  <a:pt x="356" y="96"/>
                </a:lnTo>
                <a:lnTo>
                  <a:pt x="357" y="95"/>
                </a:lnTo>
                <a:lnTo>
                  <a:pt x="358" y="93"/>
                </a:lnTo>
                <a:lnTo>
                  <a:pt x="359" y="93"/>
                </a:lnTo>
                <a:lnTo>
                  <a:pt x="360" y="92"/>
                </a:lnTo>
                <a:lnTo>
                  <a:pt x="361" y="91"/>
                </a:lnTo>
                <a:lnTo>
                  <a:pt x="362" y="90"/>
                </a:lnTo>
                <a:lnTo>
                  <a:pt x="364" y="89"/>
                </a:lnTo>
                <a:lnTo>
                  <a:pt x="365" y="88"/>
                </a:lnTo>
                <a:lnTo>
                  <a:pt x="366" y="86"/>
                </a:lnTo>
                <a:lnTo>
                  <a:pt x="367" y="84"/>
                </a:lnTo>
                <a:lnTo>
                  <a:pt x="368" y="83"/>
                </a:lnTo>
                <a:lnTo>
                  <a:pt x="369" y="82"/>
                </a:lnTo>
                <a:lnTo>
                  <a:pt x="371" y="80"/>
                </a:lnTo>
                <a:lnTo>
                  <a:pt x="372" y="80"/>
                </a:lnTo>
                <a:lnTo>
                  <a:pt x="373" y="78"/>
                </a:lnTo>
                <a:lnTo>
                  <a:pt x="374" y="76"/>
                </a:lnTo>
                <a:lnTo>
                  <a:pt x="375" y="75"/>
                </a:lnTo>
                <a:lnTo>
                  <a:pt x="376" y="73"/>
                </a:lnTo>
                <a:lnTo>
                  <a:pt x="378" y="71"/>
                </a:lnTo>
                <a:lnTo>
                  <a:pt x="379" y="70"/>
                </a:lnTo>
                <a:lnTo>
                  <a:pt x="380" y="68"/>
                </a:lnTo>
                <a:lnTo>
                  <a:pt x="381" y="67"/>
                </a:lnTo>
                <a:lnTo>
                  <a:pt x="382" y="66"/>
                </a:lnTo>
                <a:lnTo>
                  <a:pt x="383" y="64"/>
                </a:lnTo>
                <a:lnTo>
                  <a:pt x="384" y="63"/>
                </a:lnTo>
                <a:lnTo>
                  <a:pt x="386" y="62"/>
                </a:lnTo>
                <a:lnTo>
                  <a:pt x="387" y="61"/>
                </a:lnTo>
                <a:lnTo>
                  <a:pt x="388" y="60"/>
                </a:lnTo>
                <a:lnTo>
                  <a:pt x="389" y="59"/>
                </a:lnTo>
                <a:lnTo>
                  <a:pt x="390" y="59"/>
                </a:lnTo>
                <a:lnTo>
                  <a:pt x="391" y="57"/>
                </a:lnTo>
                <a:lnTo>
                  <a:pt x="393" y="57"/>
                </a:lnTo>
                <a:lnTo>
                  <a:pt x="394" y="57"/>
                </a:lnTo>
                <a:lnTo>
                  <a:pt x="395" y="57"/>
                </a:lnTo>
                <a:lnTo>
                  <a:pt x="396" y="57"/>
                </a:lnTo>
                <a:lnTo>
                  <a:pt x="397" y="57"/>
                </a:lnTo>
                <a:lnTo>
                  <a:pt x="398" y="57"/>
                </a:lnTo>
                <a:lnTo>
                  <a:pt x="400" y="57"/>
                </a:lnTo>
                <a:lnTo>
                  <a:pt x="401" y="57"/>
                </a:lnTo>
                <a:lnTo>
                  <a:pt x="402" y="59"/>
                </a:lnTo>
                <a:lnTo>
                  <a:pt x="403" y="59"/>
                </a:lnTo>
                <a:lnTo>
                  <a:pt x="404" y="60"/>
                </a:lnTo>
                <a:lnTo>
                  <a:pt x="405" y="60"/>
                </a:lnTo>
                <a:lnTo>
                  <a:pt x="406" y="60"/>
                </a:lnTo>
                <a:lnTo>
                  <a:pt x="408" y="61"/>
                </a:lnTo>
                <a:lnTo>
                  <a:pt x="409" y="61"/>
                </a:lnTo>
                <a:lnTo>
                  <a:pt x="410" y="62"/>
                </a:lnTo>
                <a:lnTo>
                  <a:pt x="411" y="62"/>
                </a:lnTo>
                <a:lnTo>
                  <a:pt x="412" y="62"/>
                </a:lnTo>
                <a:lnTo>
                  <a:pt x="413" y="62"/>
                </a:lnTo>
                <a:lnTo>
                  <a:pt x="415" y="62"/>
                </a:lnTo>
                <a:lnTo>
                  <a:pt x="416" y="62"/>
                </a:lnTo>
                <a:lnTo>
                  <a:pt x="417" y="63"/>
                </a:lnTo>
                <a:lnTo>
                  <a:pt x="418" y="63"/>
                </a:lnTo>
                <a:lnTo>
                  <a:pt x="419" y="63"/>
                </a:lnTo>
                <a:lnTo>
                  <a:pt x="420" y="63"/>
                </a:lnTo>
                <a:lnTo>
                  <a:pt x="422" y="63"/>
                </a:lnTo>
                <a:lnTo>
                  <a:pt x="423" y="63"/>
                </a:lnTo>
                <a:lnTo>
                  <a:pt x="424" y="63"/>
                </a:lnTo>
                <a:lnTo>
                  <a:pt x="425" y="63"/>
                </a:lnTo>
                <a:lnTo>
                  <a:pt x="426" y="63"/>
                </a:lnTo>
                <a:lnTo>
                  <a:pt x="427" y="63"/>
                </a:lnTo>
                <a:lnTo>
                  <a:pt x="429" y="63"/>
                </a:lnTo>
                <a:lnTo>
                  <a:pt x="430" y="63"/>
                </a:lnTo>
                <a:lnTo>
                  <a:pt x="431" y="63"/>
                </a:lnTo>
                <a:lnTo>
                  <a:pt x="432" y="64"/>
                </a:lnTo>
                <a:lnTo>
                  <a:pt x="433" y="64"/>
                </a:lnTo>
                <a:lnTo>
                  <a:pt x="434" y="64"/>
                </a:lnTo>
                <a:lnTo>
                  <a:pt x="435" y="64"/>
                </a:lnTo>
                <a:lnTo>
                  <a:pt x="437" y="64"/>
                </a:lnTo>
                <a:lnTo>
                  <a:pt x="438" y="66"/>
                </a:lnTo>
                <a:lnTo>
                  <a:pt x="439" y="66"/>
                </a:lnTo>
                <a:lnTo>
                  <a:pt x="440" y="66"/>
                </a:lnTo>
                <a:lnTo>
                  <a:pt x="441" y="66"/>
                </a:lnTo>
                <a:lnTo>
                  <a:pt x="442" y="66"/>
                </a:lnTo>
                <a:lnTo>
                  <a:pt x="444" y="67"/>
                </a:lnTo>
                <a:lnTo>
                  <a:pt x="445" y="67"/>
                </a:lnTo>
                <a:lnTo>
                  <a:pt x="446" y="67"/>
                </a:lnTo>
                <a:lnTo>
                  <a:pt x="447" y="67"/>
                </a:lnTo>
                <a:lnTo>
                  <a:pt x="448" y="67"/>
                </a:lnTo>
                <a:lnTo>
                  <a:pt x="449" y="67"/>
                </a:lnTo>
                <a:lnTo>
                  <a:pt x="451" y="67"/>
                </a:lnTo>
                <a:lnTo>
                  <a:pt x="452" y="66"/>
                </a:lnTo>
                <a:lnTo>
                  <a:pt x="453" y="66"/>
                </a:lnTo>
                <a:lnTo>
                  <a:pt x="454" y="66"/>
                </a:lnTo>
                <a:lnTo>
                  <a:pt x="455" y="64"/>
                </a:lnTo>
                <a:lnTo>
                  <a:pt x="456" y="64"/>
                </a:lnTo>
                <a:lnTo>
                  <a:pt x="457" y="63"/>
                </a:lnTo>
                <a:lnTo>
                  <a:pt x="459" y="63"/>
                </a:lnTo>
                <a:lnTo>
                  <a:pt x="460" y="62"/>
                </a:lnTo>
                <a:lnTo>
                  <a:pt x="461" y="62"/>
                </a:lnTo>
                <a:lnTo>
                  <a:pt x="462" y="61"/>
                </a:lnTo>
                <a:lnTo>
                  <a:pt x="463" y="60"/>
                </a:lnTo>
                <a:lnTo>
                  <a:pt x="464" y="60"/>
                </a:lnTo>
                <a:lnTo>
                  <a:pt x="466" y="59"/>
                </a:lnTo>
                <a:lnTo>
                  <a:pt x="467" y="59"/>
                </a:lnTo>
                <a:lnTo>
                  <a:pt x="468" y="57"/>
                </a:lnTo>
                <a:lnTo>
                  <a:pt x="469" y="57"/>
                </a:lnTo>
                <a:lnTo>
                  <a:pt x="470" y="57"/>
                </a:lnTo>
                <a:lnTo>
                  <a:pt x="471" y="56"/>
                </a:lnTo>
                <a:lnTo>
                  <a:pt x="473" y="56"/>
                </a:lnTo>
                <a:lnTo>
                  <a:pt x="474" y="56"/>
                </a:lnTo>
                <a:lnTo>
                  <a:pt x="475" y="55"/>
                </a:lnTo>
                <a:lnTo>
                  <a:pt x="476" y="55"/>
                </a:lnTo>
                <a:lnTo>
                  <a:pt x="477" y="55"/>
                </a:lnTo>
                <a:lnTo>
                  <a:pt x="478" y="55"/>
                </a:lnTo>
                <a:lnTo>
                  <a:pt x="479" y="55"/>
                </a:lnTo>
                <a:lnTo>
                  <a:pt x="481" y="55"/>
                </a:lnTo>
                <a:lnTo>
                  <a:pt x="482" y="55"/>
                </a:lnTo>
                <a:lnTo>
                  <a:pt x="483" y="55"/>
                </a:lnTo>
                <a:lnTo>
                  <a:pt x="484" y="55"/>
                </a:lnTo>
                <a:lnTo>
                  <a:pt x="485" y="56"/>
                </a:lnTo>
                <a:lnTo>
                  <a:pt x="486" y="56"/>
                </a:lnTo>
                <a:lnTo>
                  <a:pt x="488" y="56"/>
                </a:lnTo>
                <a:lnTo>
                  <a:pt x="489" y="56"/>
                </a:lnTo>
                <a:lnTo>
                  <a:pt x="490" y="56"/>
                </a:lnTo>
                <a:lnTo>
                  <a:pt x="491" y="56"/>
                </a:lnTo>
                <a:lnTo>
                  <a:pt x="492" y="56"/>
                </a:lnTo>
                <a:lnTo>
                  <a:pt x="493" y="56"/>
                </a:lnTo>
                <a:lnTo>
                  <a:pt x="495" y="56"/>
                </a:lnTo>
                <a:lnTo>
                  <a:pt x="496" y="56"/>
                </a:lnTo>
                <a:lnTo>
                  <a:pt x="497" y="55"/>
                </a:lnTo>
                <a:lnTo>
                  <a:pt x="498" y="55"/>
                </a:lnTo>
                <a:lnTo>
                  <a:pt x="499" y="55"/>
                </a:lnTo>
                <a:lnTo>
                  <a:pt x="500" y="55"/>
                </a:lnTo>
                <a:lnTo>
                  <a:pt x="502" y="54"/>
                </a:lnTo>
                <a:lnTo>
                  <a:pt x="503" y="54"/>
                </a:lnTo>
                <a:lnTo>
                  <a:pt x="504" y="53"/>
                </a:lnTo>
                <a:lnTo>
                  <a:pt x="505" y="53"/>
                </a:lnTo>
                <a:lnTo>
                  <a:pt x="506" y="52"/>
                </a:lnTo>
                <a:lnTo>
                  <a:pt x="507" y="52"/>
                </a:lnTo>
                <a:lnTo>
                  <a:pt x="508" y="51"/>
                </a:lnTo>
                <a:lnTo>
                  <a:pt x="510" y="51"/>
                </a:lnTo>
                <a:lnTo>
                  <a:pt x="511" y="49"/>
                </a:lnTo>
                <a:lnTo>
                  <a:pt x="512" y="49"/>
                </a:lnTo>
                <a:lnTo>
                  <a:pt x="513" y="48"/>
                </a:lnTo>
                <a:lnTo>
                  <a:pt x="514" y="48"/>
                </a:lnTo>
                <a:lnTo>
                  <a:pt x="515" y="48"/>
                </a:lnTo>
                <a:lnTo>
                  <a:pt x="517" y="47"/>
                </a:lnTo>
                <a:lnTo>
                  <a:pt x="518" y="47"/>
                </a:lnTo>
                <a:lnTo>
                  <a:pt x="519" y="47"/>
                </a:lnTo>
                <a:lnTo>
                  <a:pt x="520" y="46"/>
                </a:lnTo>
                <a:lnTo>
                  <a:pt x="521" y="46"/>
                </a:lnTo>
                <a:lnTo>
                  <a:pt x="522" y="46"/>
                </a:lnTo>
                <a:lnTo>
                  <a:pt x="524" y="45"/>
                </a:lnTo>
                <a:lnTo>
                  <a:pt x="525" y="45"/>
                </a:lnTo>
                <a:lnTo>
                  <a:pt x="526" y="45"/>
                </a:lnTo>
                <a:lnTo>
                  <a:pt x="527" y="45"/>
                </a:lnTo>
                <a:lnTo>
                  <a:pt x="528" y="44"/>
                </a:lnTo>
                <a:lnTo>
                  <a:pt x="529" y="44"/>
                </a:lnTo>
                <a:lnTo>
                  <a:pt x="530" y="44"/>
                </a:lnTo>
                <a:lnTo>
                  <a:pt x="532" y="42"/>
                </a:lnTo>
                <a:lnTo>
                  <a:pt x="533" y="42"/>
                </a:lnTo>
                <a:lnTo>
                  <a:pt x="534" y="42"/>
                </a:lnTo>
                <a:lnTo>
                  <a:pt x="535" y="41"/>
                </a:lnTo>
                <a:lnTo>
                  <a:pt x="536" y="41"/>
                </a:lnTo>
                <a:lnTo>
                  <a:pt x="537" y="40"/>
                </a:lnTo>
                <a:lnTo>
                  <a:pt x="539" y="40"/>
                </a:lnTo>
                <a:lnTo>
                  <a:pt x="540" y="39"/>
                </a:lnTo>
                <a:lnTo>
                  <a:pt x="541" y="39"/>
                </a:lnTo>
                <a:lnTo>
                  <a:pt x="542" y="38"/>
                </a:lnTo>
                <a:lnTo>
                  <a:pt x="543" y="38"/>
                </a:lnTo>
                <a:lnTo>
                  <a:pt x="544" y="37"/>
                </a:lnTo>
                <a:lnTo>
                  <a:pt x="546" y="37"/>
                </a:lnTo>
                <a:lnTo>
                  <a:pt x="547" y="35"/>
                </a:lnTo>
                <a:lnTo>
                  <a:pt x="548" y="35"/>
                </a:lnTo>
                <a:lnTo>
                  <a:pt x="549" y="34"/>
                </a:lnTo>
                <a:lnTo>
                  <a:pt x="550" y="34"/>
                </a:lnTo>
                <a:lnTo>
                  <a:pt x="551" y="34"/>
                </a:lnTo>
                <a:lnTo>
                  <a:pt x="553" y="33"/>
                </a:lnTo>
                <a:lnTo>
                  <a:pt x="554" y="33"/>
                </a:lnTo>
                <a:lnTo>
                  <a:pt x="555" y="33"/>
                </a:lnTo>
                <a:lnTo>
                  <a:pt x="556" y="32"/>
                </a:lnTo>
                <a:lnTo>
                  <a:pt x="557" y="32"/>
                </a:lnTo>
                <a:lnTo>
                  <a:pt x="558" y="32"/>
                </a:lnTo>
                <a:lnTo>
                  <a:pt x="559" y="31"/>
                </a:lnTo>
                <a:lnTo>
                  <a:pt x="561" y="31"/>
                </a:lnTo>
                <a:lnTo>
                  <a:pt x="562" y="31"/>
                </a:lnTo>
                <a:lnTo>
                  <a:pt x="563" y="31"/>
                </a:lnTo>
                <a:lnTo>
                  <a:pt x="564" y="30"/>
                </a:lnTo>
                <a:lnTo>
                  <a:pt x="565" y="30"/>
                </a:lnTo>
                <a:lnTo>
                  <a:pt x="566" y="30"/>
                </a:lnTo>
                <a:lnTo>
                  <a:pt x="568" y="30"/>
                </a:lnTo>
                <a:lnTo>
                  <a:pt x="569" y="29"/>
                </a:lnTo>
                <a:lnTo>
                  <a:pt x="570" y="29"/>
                </a:lnTo>
                <a:lnTo>
                  <a:pt x="571" y="29"/>
                </a:lnTo>
                <a:lnTo>
                  <a:pt x="572" y="27"/>
                </a:lnTo>
                <a:lnTo>
                  <a:pt x="573" y="27"/>
                </a:lnTo>
                <a:lnTo>
                  <a:pt x="575" y="26"/>
                </a:lnTo>
                <a:lnTo>
                  <a:pt x="576" y="26"/>
                </a:lnTo>
                <a:lnTo>
                  <a:pt x="577" y="26"/>
                </a:lnTo>
                <a:lnTo>
                  <a:pt x="578" y="25"/>
                </a:lnTo>
                <a:lnTo>
                  <a:pt x="579" y="25"/>
                </a:lnTo>
                <a:lnTo>
                  <a:pt x="580" y="25"/>
                </a:lnTo>
                <a:lnTo>
                  <a:pt x="581" y="25"/>
                </a:lnTo>
                <a:lnTo>
                  <a:pt x="583" y="24"/>
                </a:lnTo>
                <a:lnTo>
                  <a:pt x="584" y="24"/>
                </a:lnTo>
                <a:lnTo>
                  <a:pt x="585" y="24"/>
                </a:lnTo>
                <a:lnTo>
                  <a:pt x="586" y="24"/>
                </a:lnTo>
                <a:lnTo>
                  <a:pt x="587" y="24"/>
                </a:lnTo>
                <a:lnTo>
                  <a:pt x="588" y="24"/>
                </a:lnTo>
                <a:lnTo>
                  <a:pt x="590" y="24"/>
                </a:lnTo>
                <a:lnTo>
                  <a:pt x="591" y="24"/>
                </a:lnTo>
                <a:lnTo>
                  <a:pt x="592" y="24"/>
                </a:lnTo>
                <a:lnTo>
                  <a:pt x="593" y="24"/>
                </a:lnTo>
                <a:lnTo>
                  <a:pt x="594" y="24"/>
                </a:lnTo>
                <a:lnTo>
                  <a:pt x="595" y="23"/>
                </a:lnTo>
                <a:lnTo>
                  <a:pt x="597" y="23"/>
                </a:lnTo>
                <a:lnTo>
                  <a:pt x="598" y="23"/>
                </a:lnTo>
                <a:lnTo>
                  <a:pt x="599" y="23"/>
                </a:lnTo>
                <a:lnTo>
                  <a:pt x="600" y="22"/>
                </a:lnTo>
                <a:lnTo>
                  <a:pt x="601" y="22"/>
                </a:lnTo>
                <a:lnTo>
                  <a:pt x="602" y="22"/>
                </a:lnTo>
                <a:lnTo>
                  <a:pt x="603" y="20"/>
                </a:lnTo>
                <a:lnTo>
                  <a:pt x="605" y="20"/>
                </a:lnTo>
                <a:lnTo>
                  <a:pt x="606" y="20"/>
                </a:lnTo>
                <a:lnTo>
                  <a:pt x="607" y="19"/>
                </a:lnTo>
                <a:lnTo>
                  <a:pt x="608" y="19"/>
                </a:lnTo>
                <a:lnTo>
                  <a:pt x="609" y="18"/>
                </a:lnTo>
                <a:lnTo>
                  <a:pt x="610" y="18"/>
                </a:lnTo>
                <a:lnTo>
                  <a:pt x="612" y="17"/>
                </a:lnTo>
                <a:lnTo>
                  <a:pt x="613" y="16"/>
                </a:lnTo>
                <a:lnTo>
                  <a:pt x="614" y="16"/>
                </a:lnTo>
                <a:lnTo>
                  <a:pt x="615" y="16"/>
                </a:lnTo>
                <a:lnTo>
                  <a:pt x="616" y="15"/>
                </a:lnTo>
                <a:lnTo>
                  <a:pt x="617" y="15"/>
                </a:lnTo>
                <a:lnTo>
                  <a:pt x="619" y="13"/>
                </a:lnTo>
                <a:lnTo>
                  <a:pt x="620" y="13"/>
                </a:lnTo>
                <a:lnTo>
                  <a:pt x="621" y="13"/>
                </a:lnTo>
                <a:lnTo>
                  <a:pt x="622" y="13"/>
                </a:lnTo>
                <a:lnTo>
                  <a:pt x="623" y="12"/>
                </a:lnTo>
                <a:lnTo>
                  <a:pt x="624" y="12"/>
                </a:lnTo>
                <a:lnTo>
                  <a:pt x="626" y="12"/>
                </a:lnTo>
                <a:lnTo>
                  <a:pt x="627" y="12"/>
                </a:lnTo>
                <a:lnTo>
                  <a:pt x="628" y="11"/>
                </a:lnTo>
                <a:lnTo>
                  <a:pt x="629" y="11"/>
                </a:lnTo>
                <a:lnTo>
                  <a:pt x="630" y="11"/>
                </a:lnTo>
                <a:lnTo>
                  <a:pt x="631" y="10"/>
                </a:lnTo>
                <a:lnTo>
                  <a:pt x="632" y="10"/>
                </a:lnTo>
                <a:lnTo>
                  <a:pt x="634" y="9"/>
                </a:lnTo>
                <a:lnTo>
                  <a:pt x="635" y="9"/>
                </a:lnTo>
                <a:lnTo>
                  <a:pt x="636" y="8"/>
                </a:lnTo>
                <a:lnTo>
                  <a:pt x="637" y="8"/>
                </a:lnTo>
                <a:lnTo>
                  <a:pt x="638" y="8"/>
                </a:lnTo>
              </a:path>
            </a:pathLst>
          </a:custGeom>
          <a:noFill/>
          <a:ln w="25400">
            <a:solidFill>
              <a:srgbClr val="FF0000"/>
            </a:solidFill>
            <a:prstDash val="solid"/>
            <a:round/>
            <a:headEnd/>
            <a:tailEnd/>
          </a:ln>
        </p:spPr>
        <p:txBody>
          <a:bodyPr/>
          <a:lstStyle/>
          <a:p>
            <a:endParaRPr lang="zh-CN" altLang="en-US"/>
          </a:p>
        </p:txBody>
      </p:sp>
      <p:sp>
        <p:nvSpPr>
          <p:cNvPr id="1302474" name="Freeform 970"/>
          <p:cNvSpPr>
            <a:spLocks/>
          </p:cNvSpPr>
          <p:nvPr/>
        </p:nvSpPr>
        <p:spPr bwMode="auto">
          <a:xfrm>
            <a:off x="4027488" y="5643563"/>
            <a:ext cx="1012825" cy="144462"/>
          </a:xfrm>
          <a:custGeom>
            <a:avLst/>
            <a:gdLst/>
            <a:ahLst/>
            <a:cxnLst>
              <a:cxn ang="0">
                <a:pos x="9" y="55"/>
              </a:cxn>
              <a:cxn ang="0">
                <a:pos x="19" y="55"/>
              </a:cxn>
              <a:cxn ang="0">
                <a:pos x="30" y="58"/>
              </a:cxn>
              <a:cxn ang="0">
                <a:pos x="40" y="61"/>
              </a:cxn>
              <a:cxn ang="0">
                <a:pos x="51" y="61"/>
              </a:cxn>
              <a:cxn ang="0">
                <a:pos x="61" y="59"/>
              </a:cxn>
              <a:cxn ang="0">
                <a:pos x="72" y="54"/>
              </a:cxn>
              <a:cxn ang="0">
                <a:pos x="82" y="51"/>
              </a:cxn>
              <a:cxn ang="0">
                <a:pos x="92" y="46"/>
              </a:cxn>
              <a:cxn ang="0">
                <a:pos x="103" y="47"/>
              </a:cxn>
              <a:cxn ang="0">
                <a:pos x="113" y="55"/>
              </a:cxn>
              <a:cxn ang="0">
                <a:pos x="124" y="63"/>
              </a:cxn>
              <a:cxn ang="0">
                <a:pos x="134" y="66"/>
              </a:cxn>
              <a:cxn ang="0">
                <a:pos x="145" y="54"/>
              </a:cxn>
              <a:cxn ang="0">
                <a:pos x="155" y="31"/>
              </a:cxn>
              <a:cxn ang="0">
                <a:pos x="165" y="7"/>
              </a:cxn>
              <a:cxn ang="0">
                <a:pos x="176" y="0"/>
              </a:cxn>
              <a:cxn ang="0">
                <a:pos x="186" y="18"/>
              </a:cxn>
              <a:cxn ang="0">
                <a:pos x="197" y="52"/>
              </a:cxn>
              <a:cxn ang="0">
                <a:pos x="207" y="80"/>
              </a:cxn>
              <a:cxn ang="0">
                <a:pos x="218" y="90"/>
              </a:cxn>
              <a:cxn ang="0">
                <a:pos x="228" y="90"/>
              </a:cxn>
              <a:cxn ang="0">
                <a:pos x="238" y="86"/>
              </a:cxn>
              <a:cxn ang="0">
                <a:pos x="249" y="83"/>
              </a:cxn>
              <a:cxn ang="0">
                <a:pos x="259" y="82"/>
              </a:cxn>
              <a:cxn ang="0">
                <a:pos x="270" y="85"/>
              </a:cxn>
              <a:cxn ang="0">
                <a:pos x="280" y="86"/>
              </a:cxn>
              <a:cxn ang="0">
                <a:pos x="291" y="83"/>
              </a:cxn>
              <a:cxn ang="0">
                <a:pos x="301" y="75"/>
              </a:cxn>
              <a:cxn ang="0">
                <a:pos x="311" y="67"/>
              </a:cxn>
              <a:cxn ang="0">
                <a:pos x="322" y="59"/>
              </a:cxn>
              <a:cxn ang="0">
                <a:pos x="332" y="53"/>
              </a:cxn>
              <a:cxn ang="0">
                <a:pos x="343" y="53"/>
              </a:cxn>
              <a:cxn ang="0">
                <a:pos x="353" y="55"/>
              </a:cxn>
              <a:cxn ang="0">
                <a:pos x="364" y="53"/>
              </a:cxn>
              <a:cxn ang="0">
                <a:pos x="374" y="49"/>
              </a:cxn>
              <a:cxn ang="0">
                <a:pos x="384" y="48"/>
              </a:cxn>
              <a:cxn ang="0">
                <a:pos x="395" y="47"/>
              </a:cxn>
              <a:cxn ang="0">
                <a:pos x="405" y="51"/>
              </a:cxn>
              <a:cxn ang="0">
                <a:pos x="416" y="59"/>
              </a:cxn>
              <a:cxn ang="0">
                <a:pos x="426" y="63"/>
              </a:cxn>
              <a:cxn ang="0">
                <a:pos x="437" y="69"/>
              </a:cxn>
              <a:cxn ang="0">
                <a:pos x="447" y="76"/>
              </a:cxn>
              <a:cxn ang="0">
                <a:pos x="457" y="82"/>
              </a:cxn>
              <a:cxn ang="0">
                <a:pos x="468" y="85"/>
              </a:cxn>
              <a:cxn ang="0">
                <a:pos x="478" y="83"/>
              </a:cxn>
              <a:cxn ang="0">
                <a:pos x="489" y="78"/>
              </a:cxn>
              <a:cxn ang="0">
                <a:pos x="499" y="80"/>
              </a:cxn>
              <a:cxn ang="0">
                <a:pos x="510" y="81"/>
              </a:cxn>
              <a:cxn ang="0">
                <a:pos x="520" y="81"/>
              </a:cxn>
              <a:cxn ang="0">
                <a:pos x="530" y="80"/>
              </a:cxn>
              <a:cxn ang="0">
                <a:pos x="541" y="77"/>
              </a:cxn>
              <a:cxn ang="0">
                <a:pos x="551" y="74"/>
              </a:cxn>
              <a:cxn ang="0">
                <a:pos x="562" y="68"/>
              </a:cxn>
              <a:cxn ang="0">
                <a:pos x="572" y="63"/>
              </a:cxn>
              <a:cxn ang="0">
                <a:pos x="583" y="59"/>
              </a:cxn>
              <a:cxn ang="0">
                <a:pos x="593" y="58"/>
              </a:cxn>
              <a:cxn ang="0">
                <a:pos x="603" y="58"/>
              </a:cxn>
              <a:cxn ang="0">
                <a:pos x="614" y="54"/>
              </a:cxn>
              <a:cxn ang="0">
                <a:pos x="624" y="49"/>
              </a:cxn>
              <a:cxn ang="0">
                <a:pos x="635" y="46"/>
              </a:cxn>
            </a:cxnLst>
            <a:rect l="0" t="0" r="r" b="b"/>
            <a:pathLst>
              <a:path w="638" h="91">
                <a:moveTo>
                  <a:pt x="0" y="55"/>
                </a:moveTo>
                <a:lnTo>
                  <a:pt x="1" y="55"/>
                </a:lnTo>
                <a:lnTo>
                  <a:pt x="2" y="55"/>
                </a:lnTo>
                <a:lnTo>
                  <a:pt x="3" y="55"/>
                </a:lnTo>
                <a:lnTo>
                  <a:pt x="4" y="55"/>
                </a:lnTo>
                <a:lnTo>
                  <a:pt x="6" y="55"/>
                </a:lnTo>
                <a:lnTo>
                  <a:pt x="7" y="55"/>
                </a:lnTo>
                <a:lnTo>
                  <a:pt x="8" y="55"/>
                </a:lnTo>
                <a:lnTo>
                  <a:pt x="9" y="55"/>
                </a:lnTo>
                <a:lnTo>
                  <a:pt x="10" y="55"/>
                </a:lnTo>
                <a:lnTo>
                  <a:pt x="11" y="55"/>
                </a:lnTo>
                <a:lnTo>
                  <a:pt x="12" y="55"/>
                </a:lnTo>
                <a:lnTo>
                  <a:pt x="14" y="55"/>
                </a:lnTo>
                <a:lnTo>
                  <a:pt x="15" y="55"/>
                </a:lnTo>
                <a:lnTo>
                  <a:pt x="16" y="55"/>
                </a:lnTo>
                <a:lnTo>
                  <a:pt x="17" y="55"/>
                </a:lnTo>
                <a:lnTo>
                  <a:pt x="18" y="55"/>
                </a:lnTo>
                <a:lnTo>
                  <a:pt x="19" y="55"/>
                </a:lnTo>
                <a:lnTo>
                  <a:pt x="21" y="55"/>
                </a:lnTo>
                <a:lnTo>
                  <a:pt x="22" y="55"/>
                </a:lnTo>
                <a:lnTo>
                  <a:pt x="23" y="55"/>
                </a:lnTo>
                <a:lnTo>
                  <a:pt x="24" y="56"/>
                </a:lnTo>
                <a:lnTo>
                  <a:pt x="25" y="56"/>
                </a:lnTo>
                <a:lnTo>
                  <a:pt x="26" y="56"/>
                </a:lnTo>
                <a:lnTo>
                  <a:pt x="28" y="56"/>
                </a:lnTo>
                <a:lnTo>
                  <a:pt x="29" y="58"/>
                </a:lnTo>
                <a:lnTo>
                  <a:pt x="30" y="58"/>
                </a:lnTo>
                <a:lnTo>
                  <a:pt x="31" y="58"/>
                </a:lnTo>
                <a:lnTo>
                  <a:pt x="32" y="59"/>
                </a:lnTo>
                <a:lnTo>
                  <a:pt x="33" y="59"/>
                </a:lnTo>
                <a:lnTo>
                  <a:pt x="35" y="59"/>
                </a:lnTo>
                <a:lnTo>
                  <a:pt x="36" y="60"/>
                </a:lnTo>
                <a:lnTo>
                  <a:pt x="37" y="60"/>
                </a:lnTo>
                <a:lnTo>
                  <a:pt x="38" y="61"/>
                </a:lnTo>
                <a:lnTo>
                  <a:pt x="39" y="61"/>
                </a:lnTo>
                <a:lnTo>
                  <a:pt x="40" y="61"/>
                </a:lnTo>
                <a:lnTo>
                  <a:pt x="41" y="61"/>
                </a:lnTo>
                <a:lnTo>
                  <a:pt x="43" y="61"/>
                </a:lnTo>
                <a:lnTo>
                  <a:pt x="44" y="62"/>
                </a:lnTo>
                <a:lnTo>
                  <a:pt x="45" y="62"/>
                </a:lnTo>
                <a:lnTo>
                  <a:pt x="46" y="62"/>
                </a:lnTo>
                <a:lnTo>
                  <a:pt x="47" y="62"/>
                </a:lnTo>
                <a:lnTo>
                  <a:pt x="48" y="62"/>
                </a:lnTo>
                <a:lnTo>
                  <a:pt x="50" y="61"/>
                </a:lnTo>
                <a:lnTo>
                  <a:pt x="51" y="61"/>
                </a:lnTo>
                <a:lnTo>
                  <a:pt x="52" y="61"/>
                </a:lnTo>
                <a:lnTo>
                  <a:pt x="53" y="61"/>
                </a:lnTo>
                <a:lnTo>
                  <a:pt x="54" y="61"/>
                </a:lnTo>
                <a:lnTo>
                  <a:pt x="55" y="60"/>
                </a:lnTo>
                <a:lnTo>
                  <a:pt x="57" y="60"/>
                </a:lnTo>
                <a:lnTo>
                  <a:pt x="58" y="60"/>
                </a:lnTo>
                <a:lnTo>
                  <a:pt x="59" y="59"/>
                </a:lnTo>
                <a:lnTo>
                  <a:pt x="60" y="59"/>
                </a:lnTo>
                <a:lnTo>
                  <a:pt x="61" y="59"/>
                </a:lnTo>
                <a:lnTo>
                  <a:pt x="62" y="58"/>
                </a:lnTo>
                <a:lnTo>
                  <a:pt x="63" y="58"/>
                </a:lnTo>
                <a:lnTo>
                  <a:pt x="65" y="58"/>
                </a:lnTo>
                <a:lnTo>
                  <a:pt x="66" y="56"/>
                </a:lnTo>
                <a:lnTo>
                  <a:pt x="67" y="56"/>
                </a:lnTo>
                <a:lnTo>
                  <a:pt x="68" y="56"/>
                </a:lnTo>
                <a:lnTo>
                  <a:pt x="69" y="55"/>
                </a:lnTo>
                <a:lnTo>
                  <a:pt x="70" y="55"/>
                </a:lnTo>
                <a:lnTo>
                  <a:pt x="72" y="54"/>
                </a:lnTo>
                <a:lnTo>
                  <a:pt x="73" y="54"/>
                </a:lnTo>
                <a:lnTo>
                  <a:pt x="74" y="54"/>
                </a:lnTo>
                <a:lnTo>
                  <a:pt x="75" y="53"/>
                </a:lnTo>
                <a:lnTo>
                  <a:pt x="76" y="53"/>
                </a:lnTo>
                <a:lnTo>
                  <a:pt x="77" y="53"/>
                </a:lnTo>
                <a:lnTo>
                  <a:pt x="79" y="52"/>
                </a:lnTo>
                <a:lnTo>
                  <a:pt x="80" y="52"/>
                </a:lnTo>
                <a:lnTo>
                  <a:pt x="81" y="51"/>
                </a:lnTo>
                <a:lnTo>
                  <a:pt x="82" y="51"/>
                </a:lnTo>
                <a:lnTo>
                  <a:pt x="83" y="49"/>
                </a:lnTo>
                <a:lnTo>
                  <a:pt x="84" y="49"/>
                </a:lnTo>
                <a:lnTo>
                  <a:pt x="85" y="49"/>
                </a:lnTo>
                <a:lnTo>
                  <a:pt x="87" y="48"/>
                </a:lnTo>
                <a:lnTo>
                  <a:pt x="88" y="48"/>
                </a:lnTo>
                <a:lnTo>
                  <a:pt x="89" y="47"/>
                </a:lnTo>
                <a:lnTo>
                  <a:pt x="90" y="47"/>
                </a:lnTo>
                <a:lnTo>
                  <a:pt x="91" y="46"/>
                </a:lnTo>
                <a:lnTo>
                  <a:pt x="92" y="46"/>
                </a:lnTo>
                <a:lnTo>
                  <a:pt x="94" y="46"/>
                </a:lnTo>
                <a:lnTo>
                  <a:pt x="95" y="46"/>
                </a:lnTo>
                <a:lnTo>
                  <a:pt x="96" y="46"/>
                </a:lnTo>
                <a:lnTo>
                  <a:pt x="97" y="46"/>
                </a:lnTo>
                <a:lnTo>
                  <a:pt x="98" y="46"/>
                </a:lnTo>
                <a:lnTo>
                  <a:pt x="99" y="46"/>
                </a:lnTo>
                <a:lnTo>
                  <a:pt x="101" y="46"/>
                </a:lnTo>
                <a:lnTo>
                  <a:pt x="102" y="47"/>
                </a:lnTo>
                <a:lnTo>
                  <a:pt x="103" y="47"/>
                </a:lnTo>
                <a:lnTo>
                  <a:pt x="104" y="48"/>
                </a:lnTo>
                <a:lnTo>
                  <a:pt x="105" y="49"/>
                </a:lnTo>
                <a:lnTo>
                  <a:pt x="106" y="49"/>
                </a:lnTo>
                <a:lnTo>
                  <a:pt x="108" y="51"/>
                </a:lnTo>
                <a:lnTo>
                  <a:pt x="109" y="52"/>
                </a:lnTo>
                <a:lnTo>
                  <a:pt x="110" y="53"/>
                </a:lnTo>
                <a:lnTo>
                  <a:pt x="111" y="54"/>
                </a:lnTo>
                <a:lnTo>
                  <a:pt x="112" y="54"/>
                </a:lnTo>
                <a:lnTo>
                  <a:pt x="113" y="55"/>
                </a:lnTo>
                <a:lnTo>
                  <a:pt x="114" y="56"/>
                </a:lnTo>
                <a:lnTo>
                  <a:pt x="116" y="58"/>
                </a:lnTo>
                <a:lnTo>
                  <a:pt x="117" y="59"/>
                </a:lnTo>
                <a:lnTo>
                  <a:pt x="118" y="60"/>
                </a:lnTo>
                <a:lnTo>
                  <a:pt x="119" y="61"/>
                </a:lnTo>
                <a:lnTo>
                  <a:pt x="120" y="61"/>
                </a:lnTo>
                <a:lnTo>
                  <a:pt x="121" y="62"/>
                </a:lnTo>
                <a:lnTo>
                  <a:pt x="123" y="63"/>
                </a:lnTo>
                <a:lnTo>
                  <a:pt x="124" y="63"/>
                </a:lnTo>
                <a:lnTo>
                  <a:pt x="125" y="64"/>
                </a:lnTo>
                <a:lnTo>
                  <a:pt x="126" y="66"/>
                </a:lnTo>
                <a:lnTo>
                  <a:pt x="127" y="66"/>
                </a:lnTo>
                <a:lnTo>
                  <a:pt x="128" y="66"/>
                </a:lnTo>
                <a:lnTo>
                  <a:pt x="130" y="66"/>
                </a:lnTo>
                <a:lnTo>
                  <a:pt x="131" y="66"/>
                </a:lnTo>
                <a:lnTo>
                  <a:pt x="132" y="66"/>
                </a:lnTo>
                <a:lnTo>
                  <a:pt x="133" y="66"/>
                </a:lnTo>
                <a:lnTo>
                  <a:pt x="134" y="66"/>
                </a:lnTo>
                <a:lnTo>
                  <a:pt x="135" y="64"/>
                </a:lnTo>
                <a:lnTo>
                  <a:pt x="136" y="64"/>
                </a:lnTo>
                <a:lnTo>
                  <a:pt x="138" y="63"/>
                </a:lnTo>
                <a:lnTo>
                  <a:pt x="139" y="62"/>
                </a:lnTo>
                <a:lnTo>
                  <a:pt x="140" y="61"/>
                </a:lnTo>
                <a:lnTo>
                  <a:pt x="141" y="60"/>
                </a:lnTo>
                <a:lnTo>
                  <a:pt x="142" y="59"/>
                </a:lnTo>
                <a:lnTo>
                  <a:pt x="143" y="56"/>
                </a:lnTo>
                <a:lnTo>
                  <a:pt x="145" y="54"/>
                </a:lnTo>
                <a:lnTo>
                  <a:pt x="146" y="53"/>
                </a:lnTo>
                <a:lnTo>
                  <a:pt x="147" y="51"/>
                </a:lnTo>
                <a:lnTo>
                  <a:pt x="148" y="48"/>
                </a:lnTo>
                <a:lnTo>
                  <a:pt x="149" y="45"/>
                </a:lnTo>
                <a:lnTo>
                  <a:pt x="150" y="42"/>
                </a:lnTo>
                <a:lnTo>
                  <a:pt x="152" y="39"/>
                </a:lnTo>
                <a:lnTo>
                  <a:pt x="153" y="37"/>
                </a:lnTo>
                <a:lnTo>
                  <a:pt x="154" y="33"/>
                </a:lnTo>
                <a:lnTo>
                  <a:pt x="155" y="31"/>
                </a:lnTo>
                <a:lnTo>
                  <a:pt x="156" y="27"/>
                </a:lnTo>
                <a:lnTo>
                  <a:pt x="157" y="25"/>
                </a:lnTo>
                <a:lnTo>
                  <a:pt x="159" y="22"/>
                </a:lnTo>
                <a:lnTo>
                  <a:pt x="160" y="19"/>
                </a:lnTo>
                <a:lnTo>
                  <a:pt x="161" y="16"/>
                </a:lnTo>
                <a:lnTo>
                  <a:pt x="162" y="13"/>
                </a:lnTo>
                <a:lnTo>
                  <a:pt x="163" y="11"/>
                </a:lnTo>
                <a:lnTo>
                  <a:pt x="164" y="9"/>
                </a:lnTo>
                <a:lnTo>
                  <a:pt x="165" y="7"/>
                </a:lnTo>
                <a:lnTo>
                  <a:pt x="167" y="4"/>
                </a:lnTo>
                <a:lnTo>
                  <a:pt x="168" y="3"/>
                </a:lnTo>
                <a:lnTo>
                  <a:pt x="169" y="2"/>
                </a:lnTo>
                <a:lnTo>
                  <a:pt x="170" y="1"/>
                </a:lnTo>
                <a:lnTo>
                  <a:pt x="171" y="0"/>
                </a:lnTo>
                <a:lnTo>
                  <a:pt x="172" y="0"/>
                </a:lnTo>
                <a:lnTo>
                  <a:pt x="174" y="0"/>
                </a:lnTo>
                <a:lnTo>
                  <a:pt x="175" y="0"/>
                </a:lnTo>
                <a:lnTo>
                  <a:pt x="176" y="0"/>
                </a:lnTo>
                <a:lnTo>
                  <a:pt x="177" y="1"/>
                </a:lnTo>
                <a:lnTo>
                  <a:pt x="178" y="2"/>
                </a:lnTo>
                <a:lnTo>
                  <a:pt x="179" y="3"/>
                </a:lnTo>
                <a:lnTo>
                  <a:pt x="181" y="5"/>
                </a:lnTo>
                <a:lnTo>
                  <a:pt x="182" y="8"/>
                </a:lnTo>
                <a:lnTo>
                  <a:pt x="183" y="10"/>
                </a:lnTo>
                <a:lnTo>
                  <a:pt x="184" y="12"/>
                </a:lnTo>
                <a:lnTo>
                  <a:pt x="185" y="16"/>
                </a:lnTo>
                <a:lnTo>
                  <a:pt x="186" y="18"/>
                </a:lnTo>
                <a:lnTo>
                  <a:pt x="187" y="22"/>
                </a:lnTo>
                <a:lnTo>
                  <a:pt x="189" y="25"/>
                </a:lnTo>
                <a:lnTo>
                  <a:pt x="190" y="29"/>
                </a:lnTo>
                <a:lnTo>
                  <a:pt x="191" y="33"/>
                </a:lnTo>
                <a:lnTo>
                  <a:pt x="192" y="37"/>
                </a:lnTo>
                <a:lnTo>
                  <a:pt x="193" y="40"/>
                </a:lnTo>
                <a:lnTo>
                  <a:pt x="194" y="45"/>
                </a:lnTo>
                <a:lnTo>
                  <a:pt x="196" y="48"/>
                </a:lnTo>
                <a:lnTo>
                  <a:pt x="197" y="52"/>
                </a:lnTo>
                <a:lnTo>
                  <a:pt x="198" y="55"/>
                </a:lnTo>
                <a:lnTo>
                  <a:pt x="199" y="60"/>
                </a:lnTo>
                <a:lnTo>
                  <a:pt x="200" y="63"/>
                </a:lnTo>
                <a:lnTo>
                  <a:pt x="201" y="66"/>
                </a:lnTo>
                <a:lnTo>
                  <a:pt x="203" y="69"/>
                </a:lnTo>
                <a:lnTo>
                  <a:pt x="204" y="71"/>
                </a:lnTo>
                <a:lnTo>
                  <a:pt x="205" y="75"/>
                </a:lnTo>
                <a:lnTo>
                  <a:pt x="206" y="77"/>
                </a:lnTo>
                <a:lnTo>
                  <a:pt x="207" y="80"/>
                </a:lnTo>
                <a:lnTo>
                  <a:pt x="208" y="81"/>
                </a:lnTo>
                <a:lnTo>
                  <a:pt x="209" y="83"/>
                </a:lnTo>
                <a:lnTo>
                  <a:pt x="211" y="84"/>
                </a:lnTo>
                <a:lnTo>
                  <a:pt x="212" y="85"/>
                </a:lnTo>
                <a:lnTo>
                  <a:pt x="213" y="86"/>
                </a:lnTo>
                <a:lnTo>
                  <a:pt x="214" y="88"/>
                </a:lnTo>
                <a:lnTo>
                  <a:pt x="215" y="89"/>
                </a:lnTo>
                <a:lnTo>
                  <a:pt x="216" y="89"/>
                </a:lnTo>
                <a:lnTo>
                  <a:pt x="218" y="90"/>
                </a:lnTo>
                <a:lnTo>
                  <a:pt x="219" y="90"/>
                </a:lnTo>
                <a:lnTo>
                  <a:pt x="220" y="90"/>
                </a:lnTo>
                <a:lnTo>
                  <a:pt x="221" y="90"/>
                </a:lnTo>
                <a:lnTo>
                  <a:pt x="222" y="91"/>
                </a:lnTo>
                <a:lnTo>
                  <a:pt x="223" y="91"/>
                </a:lnTo>
                <a:lnTo>
                  <a:pt x="225" y="91"/>
                </a:lnTo>
                <a:lnTo>
                  <a:pt x="226" y="91"/>
                </a:lnTo>
                <a:lnTo>
                  <a:pt x="227" y="90"/>
                </a:lnTo>
                <a:lnTo>
                  <a:pt x="228" y="90"/>
                </a:lnTo>
                <a:lnTo>
                  <a:pt x="229" y="90"/>
                </a:lnTo>
                <a:lnTo>
                  <a:pt x="230" y="90"/>
                </a:lnTo>
                <a:lnTo>
                  <a:pt x="232" y="90"/>
                </a:lnTo>
                <a:lnTo>
                  <a:pt x="233" y="89"/>
                </a:lnTo>
                <a:lnTo>
                  <a:pt x="234" y="89"/>
                </a:lnTo>
                <a:lnTo>
                  <a:pt x="235" y="89"/>
                </a:lnTo>
                <a:lnTo>
                  <a:pt x="236" y="88"/>
                </a:lnTo>
                <a:lnTo>
                  <a:pt x="237" y="88"/>
                </a:lnTo>
                <a:lnTo>
                  <a:pt x="238" y="86"/>
                </a:lnTo>
                <a:lnTo>
                  <a:pt x="240" y="86"/>
                </a:lnTo>
                <a:lnTo>
                  <a:pt x="241" y="86"/>
                </a:lnTo>
                <a:lnTo>
                  <a:pt x="242" y="85"/>
                </a:lnTo>
                <a:lnTo>
                  <a:pt x="243" y="85"/>
                </a:lnTo>
                <a:lnTo>
                  <a:pt x="244" y="84"/>
                </a:lnTo>
                <a:lnTo>
                  <a:pt x="245" y="84"/>
                </a:lnTo>
                <a:lnTo>
                  <a:pt x="247" y="83"/>
                </a:lnTo>
                <a:lnTo>
                  <a:pt x="248" y="83"/>
                </a:lnTo>
                <a:lnTo>
                  <a:pt x="249" y="83"/>
                </a:lnTo>
                <a:lnTo>
                  <a:pt x="250" y="82"/>
                </a:lnTo>
                <a:lnTo>
                  <a:pt x="251" y="82"/>
                </a:lnTo>
                <a:lnTo>
                  <a:pt x="252" y="82"/>
                </a:lnTo>
                <a:lnTo>
                  <a:pt x="254" y="82"/>
                </a:lnTo>
                <a:lnTo>
                  <a:pt x="255" y="82"/>
                </a:lnTo>
                <a:lnTo>
                  <a:pt x="256" y="82"/>
                </a:lnTo>
                <a:lnTo>
                  <a:pt x="257" y="82"/>
                </a:lnTo>
                <a:lnTo>
                  <a:pt x="258" y="82"/>
                </a:lnTo>
                <a:lnTo>
                  <a:pt x="259" y="82"/>
                </a:lnTo>
                <a:lnTo>
                  <a:pt x="260" y="82"/>
                </a:lnTo>
                <a:lnTo>
                  <a:pt x="262" y="83"/>
                </a:lnTo>
                <a:lnTo>
                  <a:pt x="263" y="83"/>
                </a:lnTo>
                <a:lnTo>
                  <a:pt x="264" y="83"/>
                </a:lnTo>
                <a:lnTo>
                  <a:pt x="265" y="83"/>
                </a:lnTo>
                <a:lnTo>
                  <a:pt x="266" y="84"/>
                </a:lnTo>
                <a:lnTo>
                  <a:pt x="267" y="84"/>
                </a:lnTo>
                <a:lnTo>
                  <a:pt x="269" y="84"/>
                </a:lnTo>
                <a:lnTo>
                  <a:pt x="270" y="85"/>
                </a:lnTo>
                <a:lnTo>
                  <a:pt x="271" y="85"/>
                </a:lnTo>
                <a:lnTo>
                  <a:pt x="272" y="85"/>
                </a:lnTo>
                <a:lnTo>
                  <a:pt x="273" y="86"/>
                </a:lnTo>
                <a:lnTo>
                  <a:pt x="274" y="86"/>
                </a:lnTo>
                <a:lnTo>
                  <a:pt x="276" y="86"/>
                </a:lnTo>
                <a:lnTo>
                  <a:pt x="277" y="86"/>
                </a:lnTo>
                <a:lnTo>
                  <a:pt x="278" y="86"/>
                </a:lnTo>
                <a:lnTo>
                  <a:pt x="279" y="86"/>
                </a:lnTo>
                <a:lnTo>
                  <a:pt x="280" y="86"/>
                </a:lnTo>
                <a:lnTo>
                  <a:pt x="281" y="86"/>
                </a:lnTo>
                <a:lnTo>
                  <a:pt x="282" y="86"/>
                </a:lnTo>
                <a:lnTo>
                  <a:pt x="284" y="86"/>
                </a:lnTo>
                <a:lnTo>
                  <a:pt x="285" y="86"/>
                </a:lnTo>
                <a:lnTo>
                  <a:pt x="286" y="85"/>
                </a:lnTo>
                <a:lnTo>
                  <a:pt x="287" y="85"/>
                </a:lnTo>
                <a:lnTo>
                  <a:pt x="288" y="84"/>
                </a:lnTo>
                <a:lnTo>
                  <a:pt x="289" y="84"/>
                </a:lnTo>
                <a:lnTo>
                  <a:pt x="291" y="83"/>
                </a:lnTo>
                <a:lnTo>
                  <a:pt x="292" y="83"/>
                </a:lnTo>
                <a:lnTo>
                  <a:pt x="293" y="82"/>
                </a:lnTo>
                <a:lnTo>
                  <a:pt x="294" y="81"/>
                </a:lnTo>
                <a:lnTo>
                  <a:pt x="295" y="80"/>
                </a:lnTo>
                <a:lnTo>
                  <a:pt x="296" y="78"/>
                </a:lnTo>
                <a:lnTo>
                  <a:pt x="298" y="77"/>
                </a:lnTo>
                <a:lnTo>
                  <a:pt x="299" y="76"/>
                </a:lnTo>
                <a:lnTo>
                  <a:pt x="300" y="76"/>
                </a:lnTo>
                <a:lnTo>
                  <a:pt x="301" y="75"/>
                </a:lnTo>
                <a:lnTo>
                  <a:pt x="302" y="74"/>
                </a:lnTo>
                <a:lnTo>
                  <a:pt x="303" y="73"/>
                </a:lnTo>
                <a:lnTo>
                  <a:pt x="305" y="71"/>
                </a:lnTo>
                <a:lnTo>
                  <a:pt x="306" y="70"/>
                </a:lnTo>
                <a:lnTo>
                  <a:pt x="307" y="70"/>
                </a:lnTo>
                <a:lnTo>
                  <a:pt x="308" y="69"/>
                </a:lnTo>
                <a:lnTo>
                  <a:pt x="309" y="68"/>
                </a:lnTo>
                <a:lnTo>
                  <a:pt x="310" y="68"/>
                </a:lnTo>
                <a:lnTo>
                  <a:pt x="311" y="67"/>
                </a:lnTo>
                <a:lnTo>
                  <a:pt x="313" y="66"/>
                </a:lnTo>
                <a:lnTo>
                  <a:pt x="314" y="66"/>
                </a:lnTo>
                <a:lnTo>
                  <a:pt x="315" y="64"/>
                </a:lnTo>
                <a:lnTo>
                  <a:pt x="316" y="63"/>
                </a:lnTo>
                <a:lnTo>
                  <a:pt x="317" y="63"/>
                </a:lnTo>
                <a:lnTo>
                  <a:pt x="318" y="62"/>
                </a:lnTo>
                <a:lnTo>
                  <a:pt x="320" y="61"/>
                </a:lnTo>
                <a:lnTo>
                  <a:pt x="321" y="60"/>
                </a:lnTo>
                <a:lnTo>
                  <a:pt x="322" y="59"/>
                </a:lnTo>
                <a:lnTo>
                  <a:pt x="323" y="59"/>
                </a:lnTo>
                <a:lnTo>
                  <a:pt x="324" y="58"/>
                </a:lnTo>
                <a:lnTo>
                  <a:pt x="325" y="56"/>
                </a:lnTo>
                <a:lnTo>
                  <a:pt x="327" y="56"/>
                </a:lnTo>
                <a:lnTo>
                  <a:pt x="328" y="55"/>
                </a:lnTo>
                <a:lnTo>
                  <a:pt x="329" y="54"/>
                </a:lnTo>
                <a:lnTo>
                  <a:pt x="330" y="54"/>
                </a:lnTo>
                <a:lnTo>
                  <a:pt x="331" y="53"/>
                </a:lnTo>
                <a:lnTo>
                  <a:pt x="332" y="53"/>
                </a:lnTo>
                <a:lnTo>
                  <a:pt x="333" y="53"/>
                </a:lnTo>
                <a:lnTo>
                  <a:pt x="335" y="53"/>
                </a:lnTo>
                <a:lnTo>
                  <a:pt x="336" y="53"/>
                </a:lnTo>
                <a:lnTo>
                  <a:pt x="337" y="52"/>
                </a:lnTo>
                <a:lnTo>
                  <a:pt x="338" y="52"/>
                </a:lnTo>
                <a:lnTo>
                  <a:pt x="339" y="53"/>
                </a:lnTo>
                <a:lnTo>
                  <a:pt x="340" y="53"/>
                </a:lnTo>
                <a:lnTo>
                  <a:pt x="342" y="53"/>
                </a:lnTo>
                <a:lnTo>
                  <a:pt x="343" y="53"/>
                </a:lnTo>
                <a:lnTo>
                  <a:pt x="344" y="53"/>
                </a:lnTo>
                <a:lnTo>
                  <a:pt x="345" y="54"/>
                </a:lnTo>
                <a:lnTo>
                  <a:pt x="346" y="54"/>
                </a:lnTo>
                <a:lnTo>
                  <a:pt x="347" y="54"/>
                </a:lnTo>
                <a:lnTo>
                  <a:pt x="349" y="54"/>
                </a:lnTo>
                <a:lnTo>
                  <a:pt x="350" y="55"/>
                </a:lnTo>
                <a:lnTo>
                  <a:pt x="351" y="55"/>
                </a:lnTo>
                <a:lnTo>
                  <a:pt x="352" y="55"/>
                </a:lnTo>
                <a:lnTo>
                  <a:pt x="353" y="55"/>
                </a:lnTo>
                <a:lnTo>
                  <a:pt x="354" y="55"/>
                </a:lnTo>
                <a:lnTo>
                  <a:pt x="356" y="55"/>
                </a:lnTo>
                <a:lnTo>
                  <a:pt x="357" y="55"/>
                </a:lnTo>
                <a:lnTo>
                  <a:pt x="358" y="55"/>
                </a:lnTo>
                <a:lnTo>
                  <a:pt x="359" y="54"/>
                </a:lnTo>
                <a:lnTo>
                  <a:pt x="360" y="54"/>
                </a:lnTo>
                <a:lnTo>
                  <a:pt x="361" y="54"/>
                </a:lnTo>
                <a:lnTo>
                  <a:pt x="362" y="53"/>
                </a:lnTo>
                <a:lnTo>
                  <a:pt x="364" y="53"/>
                </a:lnTo>
                <a:lnTo>
                  <a:pt x="365" y="53"/>
                </a:lnTo>
                <a:lnTo>
                  <a:pt x="366" y="52"/>
                </a:lnTo>
                <a:lnTo>
                  <a:pt x="367" y="52"/>
                </a:lnTo>
                <a:lnTo>
                  <a:pt x="368" y="52"/>
                </a:lnTo>
                <a:lnTo>
                  <a:pt x="369" y="51"/>
                </a:lnTo>
                <a:lnTo>
                  <a:pt x="371" y="51"/>
                </a:lnTo>
                <a:lnTo>
                  <a:pt x="372" y="51"/>
                </a:lnTo>
                <a:lnTo>
                  <a:pt x="373" y="51"/>
                </a:lnTo>
                <a:lnTo>
                  <a:pt x="374" y="49"/>
                </a:lnTo>
                <a:lnTo>
                  <a:pt x="375" y="49"/>
                </a:lnTo>
                <a:lnTo>
                  <a:pt x="376" y="49"/>
                </a:lnTo>
                <a:lnTo>
                  <a:pt x="378" y="49"/>
                </a:lnTo>
                <a:lnTo>
                  <a:pt x="379" y="48"/>
                </a:lnTo>
                <a:lnTo>
                  <a:pt x="380" y="48"/>
                </a:lnTo>
                <a:lnTo>
                  <a:pt x="381" y="48"/>
                </a:lnTo>
                <a:lnTo>
                  <a:pt x="382" y="48"/>
                </a:lnTo>
                <a:lnTo>
                  <a:pt x="383" y="48"/>
                </a:lnTo>
                <a:lnTo>
                  <a:pt x="384" y="48"/>
                </a:lnTo>
                <a:lnTo>
                  <a:pt x="386" y="47"/>
                </a:lnTo>
                <a:lnTo>
                  <a:pt x="387" y="47"/>
                </a:lnTo>
                <a:lnTo>
                  <a:pt x="388" y="47"/>
                </a:lnTo>
                <a:lnTo>
                  <a:pt x="389" y="47"/>
                </a:lnTo>
                <a:lnTo>
                  <a:pt x="390" y="47"/>
                </a:lnTo>
                <a:lnTo>
                  <a:pt x="391" y="47"/>
                </a:lnTo>
                <a:lnTo>
                  <a:pt x="393" y="47"/>
                </a:lnTo>
                <a:lnTo>
                  <a:pt x="394" y="47"/>
                </a:lnTo>
                <a:lnTo>
                  <a:pt x="395" y="47"/>
                </a:lnTo>
                <a:lnTo>
                  <a:pt x="396" y="47"/>
                </a:lnTo>
                <a:lnTo>
                  <a:pt x="397" y="47"/>
                </a:lnTo>
                <a:lnTo>
                  <a:pt x="398" y="48"/>
                </a:lnTo>
                <a:lnTo>
                  <a:pt x="400" y="48"/>
                </a:lnTo>
                <a:lnTo>
                  <a:pt x="401" y="48"/>
                </a:lnTo>
                <a:lnTo>
                  <a:pt x="402" y="48"/>
                </a:lnTo>
                <a:lnTo>
                  <a:pt x="403" y="49"/>
                </a:lnTo>
                <a:lnTo>
                  <a:pt x="404" y="49"/>
                </a:lnTo>
                <a:lnTo>
                  <a:pt x="405" y="51"/>
                </a:lnTo>
                <a:lnTo>
                  <a:pt x="406" y="52"/>
                </a:lnTo>
                <a:lnTo>
                  <a:pt x="408" y="52"/>
                </a:lnTo>
                <a:lnTo>
                  <a:pt x="409" y="53"/>
                </a:lnTo>
                <a:lnTo>
                  <a:pt x="410" y="54"/>
                </a:lnTo>
                <a:lnTo>
                  <a:pt x="411" y="55"/>
                </a:lnTo>
                <a:lnTo>
                  <a:pt x="412" y="55"/>
                </a:lnTo>
                <a:lnTo>
                  <a:pt x="413" y="56"/>
                </a:lnTo>
                <a:lnTo>
                  <a:pt x="415" y="58"/>
                </a:lnTo>
                <a:lnTo>
                  <a:pt x="416" y="59"/>
                </a:lnTo>
                <a:lnTo>
                  <a:pt x="417" y="59"/>
                </a:lnTo>
                <a:lnTo>
                  <a:pt x="418" y="60"/>
                </a:lnTo>
                <a:lnTo>
                  <a:pt x="419" y="61"/>
                </a:lnTo>
                <a:lnTo>
                  <a:pt x="420" y="61"/>
                </a:lnTo>
                <a:lnTo>
                  <a:pt x="422" y="62"/>
                </a:lnTo>
                <a:lnTo>
                  <a:pt x="423" y="62"/>
                </a:lnTo>
                <a:lnTo>
                  <a:pt x="424" y="63"/>
                </a:lnTo>
                <a:lnTo>
                  <a:pt x="425" y="63"/>
                </a:lnTo>
                <a:lnTo>
                  <a:pt x="426" y="63"/>
                </a:lnTo>
                <a:lnTo>
                  <a:pt x="427" y="64"/>
                </a:lnTo>
                <a:lnTo>
                  <a:pt x="429" y="64"/>
                </a:lnTo>
                <a:lnTo>
                  <a:pt x="430" y="66"/>
                </a:lnTo>
                <a:lnTo>
                  <a:pt x="431" y="66"/>
                </a:lnTo>
                <a:lnTo>
                  <a:pt x="432" y="66"/>
                </a:lnTo>
                <a:lnTo>
                  <a:pt x="433" y="67"/>
                </a:lnTo>
                <a:lnTo>
                  <a:pt x="434" y="68"/>
                </a:lnTo>
                <a:lnTo>
                  <a:pt x="435" y="68"/>
                </a:lnTo>
                <a:lnTo>
                  <a:pt x="437" y="69"/>
                </a:lnTo>
                <a:lnTo>
                  <a:pt x="438" y="69"/>
                </a:lnTo>
                <a:lnTo>
                  <a:pt x="439" y="70"/>
                </a:lnTo>
                <a:lnTo>
                  <a:pt x="440" y="71"/>
                </a:lnTo>
                <a:lnTo>
                  <a:pt x="441" y="73"/>
                </a:lnTo>
                <a:lnTo>
                  <a:pt x="442" y="73"/>
                </a:lnTo>
                <a:lnTo>
                  <a:pt x="444" y="74"/>
                </a:lnTo>
                <a:lnTo>
                  <a:pt x="445" y="75"/>
                </a:lnTo>
                <a:lnTo>
                  <a:pt x="446" y="75"/>
                </a:lnTo>
                <a:lnTo>
                  <a:pt x="447" y="76"/>
                </a:lnTo>
                <a:lnTo>
                  <a:pt x="448" y="77"/>
                </a:lnTo>
                <a:lnTo>
                  <a:pt x="449" y="77"/>
                </a:lnTo>
                <a:lnTo>
                  <a:pt x="451" y="78"/>
                </a:lnTo>
                <a:lnTo>
                  <a:pt x="452" y="78"/>
                </a:lnTo>
                <a:lnTo>
                  <a:pt x="453" y="80"/>
                </a:lnTo>
                <a:lnTo>
                  <a:pt x="454" y="80"/>
                </a:lnTo>
                <a:lnTo>
                  <a:pt x="455" y="81"/>
                </a:lnTo>
                <a:lnTo>
                  <a:pt x="456" y="81"/>
                </a:lnTo>
                <a:lnTo>
                  <a:pt x="457" y="82"/>
                </a:lnTo>
                <a:lnTo>
                  <a:pt x="459" y="82"/>
                </a:lnTo>
                <a:lnTo>
                  <a:pt x="460" y="82"/>
                </a:lnTo>
                <a:lnTo>
                  <a:pt x="461" y="83"/>
                </a:lnTo>
                <a:lnTo>
                  <a:pt x="462" y="83"/>
                </a:lnTo>
                <a:lnTo>
                  <a:pt x="463" y="84"/>
                </a:lnTo>
                <a:lnTo>
                  <a:pt x="464" y="84"/>
                </a:lnTo>
                <a:lnTo>
                  <a:pt x="466" y="84"/>
                </a:lnTo>
                <a:lnTo>
                  <a:pt x="467" y="85"/>
                </a:lnTo>
                <a:lnTo>
                  <a:pt x="468" y="85"/>
                </a:lnTo>
                <a:lnTo>
                  <a:pt x="469" y="85"/>
                </a:lnTo>
                <a:lnTo>
                  <a:pt x="470" y="85"/>
                </a:lnTo>
                <a:lnTo>
                  <a:pt x="471" y="85"/>
                </a:lnTo>
                <a:lnTo>
                  <a:pt x="473" y="85"/>
                </a:lnTo>
                <a:lnTo>
                  <a:pt x="474" y="85"/>
                </a:lnTo>
                <a:lnTo>
                  <a:pt x="475" y="85"/>
                </a:lnTo>
                <a:lnTo>
                  <a:pt x="476" y="84"/>
                </a:lnTo>
                <a:lnTo>
                  <a:pt x="477" y="84"/>
                </a:lnTo>
                <a:lnTo>
                  <a:pt x="478" y="83"/>
                </a:lnTo>
                <a:lnTo>
                  <a:pt x="479" y="83"/>
                </a:lnTo>
                <a:lnTo>
                  <a:pt x="481" y="82"/>
                </a:lnTo>
                <a:lnTo>
                  <a:pt x="482" y="82"/>
                </a:lnTo>
                <a:lnTo>
                  <a:pt x="483" y="81"/>
                </a:lnTo>
                <a:lnTo>
                  <a:pt x="484" y="81"/>
                </a:lnTo>
                <a:lnTo>
                  <a:pt x="485" y="80"/>
                </a:lnTo>
                <a:lnTo>
                  <a:pt x="486" y="80"/>
                </a:lnTo>
                <a:lnTo>
                  <a:pt x="488" y="80"/>
                </a:lnTo>
                <a:lnTo>
                  <a:pt x="489" y="78"/>
                </a:lnTo>
                <a:lnTo>
                  <a:pt x="490" y="78"/>
                </a:lnTo>
                <a:lnTo>
                  <a:pt x="491" y="78"/>
                </a:lnTo>
                <a:lnTo>
                  <a:pt x="492" y="78"/>
                </a:lnTo>
                <a:lnTo>
                  <a:pt x="493" y="78"/>
                </a:lnTo>
                <a:lnTo>
                  <a:pt x="495" y="78"/>
                </a:lnTo>
                <a:lnTo>
                  <a:pt x="496" y="78"/>
                </a:lnTo>
                <a:lnTo>
                  <a:pt x="497" y="78"/>
                </a:lnTo>
                <a:lnTo>
                  <a:pt x="498" y="78"/>
                </a:lnTo>
                <a:lnTo>
                  <a:pt x="499" y="80"/>
                </a:lnTo>
                <a:lnTo>
                  <a:pt x="500" y="80"/>
                </a:lnTo>
                <a:lnTo>
                  <a:pt x="502" y="80"/>
                </a:lnTo>
                <a:lnTo>
                  <a:pt x="503" y="80"/>
                </a:lnTo>
                <a:lnTo>
                  <a:pt x="504" y="80"/>
                </a:lnTo>
                <a:lnTo>
                  <a:pt x="505" y="81"/>
                </a:lnTo>
                <a:lnTo>
                  <a:pt x="506" y="81"/>
                </a:lnTo>
                <a:lnTo>
                  <a:pt x="507" y="81"/>
                </a:lnTo>
                <a:lnTo>
                  <a:pt x="508" y="81"/>
                </a:lnTo>
                <a:lnTo>
                  <a:pt x="510" y="81"/>
                </a:lnTo>
                <a:lnTo>
                  <a:pt x="511" y="81"/>
                </a:lnTo>
                <a:lnTo>
                  <a:pt x="512" y="81"/>
                </a:lnTo>
                <a:lnTo>
                  <a:pt x="513" y="82"/>
                </a:lnTo>
                <a:lnTo>
                  <a:pt x="514" y="82"/>
                </a:lnTo>
                <a:lnTo>
                  <a:pt x="515" y="82"/>
                </a:lnTo>
                <a:lnTo>
                  <a:pt x="517" y="82"/>
                </a:lnTo>
                <a:lnTo>
                  <a:pt x="518" y="82"/>
                </a:lnTo>
                <a:lnTo>
                  <a:pt x="519" y="81"/>
                </a:lnTo>
                <a:lnTo>
                  <a:pt x="520" y="81"/>
                </a:lnTo>
                <a:lnTo>
                  <a:pt x="521" y="81"/>
                </a:lnTo>
                <a:lnTo>
                  <a:pt x="522" y="81"/>
                </a:lnTo>
                <a:lnTo>
                  <a:pt x="524" y="81"/>
                </a:lnTo>
                <a:lnTo>
                  <a:pt x="525" y="81"/>
                </a:lnTo>
                <a:lnTo>
                  <a:pt x="526" y="80"/>
                </a:lnTo>
                <a:lnTo>
                  <a:pt x="527" y="80"/>
                </a:lnTo>
                <a:lnTo>
                  <a:pt x="528" y="80"/>
                </a:lnTo>
                <a:lnTo>
                  <a:pt x="529" y="80"/>
                </a:lnTo>
                <a:lnTo>
                  <a:pt x="530" y="80"/>
                </a:lnTo>
                <a:lnTo>
                  <a:pt x="532" y="78"/>
                </a:lnTo>
                <a:lnTo>
                  <a:pt x="533" y="78"/>
                </a:lnTo>
                <a:lnTo>
                  <a:pt x="534" y="78"/>
                </a:lnTo>
                <a:lnTo>
                  <a:pt x="535" y="78"/>
                </a:lnTo>
                <a:lnTo>
                  <a:pt x="536" y="78"/>
                </a:lnTo>
                <a:lnTo>
                  <a:pt x="537" y="78"/>
                </a:lnTo>
                <a:lnTo>
                  <a:pt x="539" y="78"/>
                </a:lnTo>
                <a:lnTo>
                  <a:pt x="540" y="78"/>
                </a:lnTo>
                <a:lnTo>
                  <a:pt x="541" y="77"/>
                </a:lnTo>
                <a:lnTo>
                  <a:pt x="542" y="77"/>
                </a:lnTo>
                <a:lnTo>
                  <a:pt x="543" y="77"/>
                </a:lnTo>
                <a:lnTo>
                  <a:pt x="544" y="77"/>
                </a:lnTo>
                <a:lnTo>
                  <a:pt x="546" y="76"/>
                </a:lnTo>
                <a:lnTo>
                  <a:pt x="547" y="76"/>
                </a:lnTo>
                <a:lnTo>
                  <a:pt x="548" y="76"/>
                </a:lnTo>
                <a:lnTo>
                  <a:pt x="549" y="75"/>
                </a:lnTo>
                <a:lnTo>
                  <a:pt x="550" y="75"/>
                </a:lnTo>
                <a:lnTo>
                  <a:pt x="551" y="74"/>
                </a:lnTo>
                <a:lnTo>
                  <a:pt x="553" y="73"/>
                </a:lnTo>
                <a:lnTo>
                  <a:pt x="554" y="73"/>
                </a:lnTo>
                <a:lnTo>
                  <a:pt x="555" y="71"/>
                </a:lnTo>
                <a:lnTo>
                  <a:pt x="556" y="71"/>
                </a:lnTo>
                <a:lnTo>
                  <a:pt x="557" y="70"/>
                </a:lnTo>
                <a:lnTo>
                  <a:pt x="558" y="69"/>
                </a:lnTo>
                <a:lnTo>
                  <a:pt x="559" y="69"/>
                </a:lnTo>
                <a:lnTo>
                  <a:pt x="561" y="68"/>
                </a:lnTo>
                <a:lnTo>
                  <a:pt x="562" y="68"/>
                </a:lnTo>
                <a:lnTo>
                  <a:pt x="563" y="67"/>
                </a:lnTo>
                <a:lnTo>
                  <a:pt x="564" y="67"/>
                </a:lnTo>
                <a:lnTo>
                  <a:pt x="565" y="66"/>
                </a:lnTo>
                <a:lnTo>
                  <a:pt x="566" y="66"/>
                </a:lnTo>
                <a:lnTo>
                  <a:pt x="568" y="64"/>
                </a:lnTo>
                <a:lnTo>
                  <a:pt x="569" y="64"/>
                </a:lnTo>
                <a:lnTo>
                  <a:pt x="570" y="64"/>
                </a:lnTo>
                <a:lnTo>
                  <a:pt x="571" y="63"/>
                </a:lnTo>
                <a:lnTo>
                  <a:pt x="572" y="63"/>
                </a:lnTo>
                <a:lnTo>
                  <a:pt x="573" y="62"/>
                </a:lnTo>
                <a:lnTo>
                  <a:pt x="575" y="62"/>
                </a:lnTo>
                <a:lnTo>
                  <a:pt x="576" y="61"/>
                </a:lnTo>
                <a:lnTo>
                  <a:pt x="577" y="61"/>
                </a:lnTo>
                <a:lnTo>
                  <a:pt x="578" y="61"/>
                </a:lnTo>
                <a:lnTo>
                  <a:pt x="579" y="60"/>
                </a:lnTo>
                <a:lnTo>
                  <a:pt x="580" y="60"/>
                </a:lnTo>
                <a:lnTo>
                  <a:pt x="581" y="59"/>
                </a:lnTo>
                <a:lnTo>
                  <a:pt x="583" y="59"/>
                </a:lnTo>
                <a:lnTo>
                  <a:pt x="584" y="58"/>
                </a:lnTo>
                <a:lnTo>
                  <a:pt x="585" y="58"/>
                </a:lnTo>
                <a:lnTo>
                  <a:pt x="586" y="58"/>
                </a:lnTo>
                <a:lnTo>
                  <a:pt x="587" y="58"/>
                </a:lnTo>
                <a:lnTo>
                  <a:pt x="588" y="58"/>
                </a:lnTo>
                <a:lnTo>
                  <a:pt x="590" y="58"/>
                </a:lnTo>
                <a:lnTo>
                  <a:pt x="591" y="58"/>
                </a:lnTo>
                <a:lnTo>
                  <a:pt x="592" y="58"/>
                </a:lnTo>
                <a:lnTo>
                  <a:pt x="593" y="58"/>
                </a:lnTo>
                <a:lnTo>
                  <a:pt x="594" y="58"/>
                </a:lnTo>
                <a:lnTo>
                  <a:pt x="595" y="58"/>
                </a:lnTo>
                <a:lnTo>
                  <a:pt x="597" y="58"/>
                </a:lnTo>
                <a:lnTo>
                  <a:pt x="598" y="58"/>
                </a:lnTo>
                <a:lnTo>
                  <a:pt x="599" y="58"/>
                </a:lnTo>
                <a:lnTo>
                  <a:pt x="600" y="58"/>
                </a:lnTo>
                <a:lnTo>
                  <a:pt x="601" y="58"/>
                </a:lnTo>
                <a:lnTo>
                  <a:pt x="602" y="58"/>
                </a:lnTo>
                <a:lnTo>
                  <a:pt x="603" y="58"/>
                </a:lnTo>
                <a:lnTo>
                  <a:pt x="605" y="58"/>
                </a:lnTo>
                <a:lnTo>
                  <a:pt x="606" y="58"/>
                </a:lnTo>
                <a:lnTo>
                  <a:pt x="607" y="56"/>
                </a:lnTo>
                <a:lnTo>
                  <a:pt x="608" y="56"/>
                </a:lnTo>
                <a:lnTo>
                  <a:pt x="609" y="56"/>
                </a:lnTo>
                <a:lnTo>
                  <a:pt x="610" y="55"/>
                </a:lnTo>
                <a:lnTo>
                  <a:pt x="612" y="55"/>
                </a:lnTo>
                <a:lnTo>
                  <a:pt x="613" y="54"/>
                </a:lnTo>
                <a:lnTo>
                  <a:pt x="614" y="54"/>
                </a:lnTo>
                <a:lnTo>
                  <a:pt x="615" y="53"/>
                </a:lnTo>
                <a:lnTo>
                  <a:pt x="616" y="53"/>
                </a:lnTo>
                <a:lnTo>
                  <a:pt x="617" y="52"/>
                </a:lnTo>
                <a:lnTo>
                  <a:pt x="619" y="52"/>
                </a:lnTo>
                <a:lnTo>
                  <a:pt x="620" y="51"/>
                </a:lnTo>
                <a:lnTo>
                  <a:pt x="621" y="51"/>
                </a:lnTo>
                <a:lnTo>
                  <a:pt x="622" y="49"/>
                </a:lnTo>
                <a:lnTo>
                  <a:pt x="623" y="49"/>
                </a:lnTo>
                <a:lnTo>
                  <a:pt x="624" y="49"/>
                </a:lnTo>
                <a:lnTo>
                  <a:pt x="626" y="48"/>
                </a:lnTo>
                <a:lnTo>
                  <a:pt x="627" y="48"/>
                </a:lnTo>
                <a:lnTo>
                  <a:pt x="628" y="48"/>
                </a:lnTo>
                <a:lnTo>
                  <a:pt x="629" y="48"/>
                </a:lnTo>
                <a:lnTo>
                  <a:pt x="630" y="47"/>
                </a:lnTo>
                <a:lnTo>
                  <a:pt x="631" y="47"/>
                </a:lnTo>
                <a:lnTo>
                  <a:pt x="632" y="47"/>
                </a:lnTo>
                <a:lnTo>
                  <a:pt x="634" y="47"/>
                </a:lnTo>
                <a:lnTo>
                  <a:pt x="635" y="46"/>
                </a:lnTo>
                <a:lnTo>
                  <a:pt x="636" y="46"/>
                </a:lnTo>
                <a:lnTo>
                  <a:pt x="637" y="45"/>
                </a:lnTo>
                <a:lnTo>
                  <a:pt x="638" y="45"/>
                </a:lnTo>
              </a:path>
            </a:pathLst>
          </a:custGeom>
          <a:noFill/>
          <a:ln w="25400">
            <a:solidFill>
              <a:srgbClr val="008000"/>
            </a:solidFill>
            <a:prstDash val="solid"/>
            <a:round/>
            <a:headEnd/>
            <a:tailEnd/>
          </a:ln>
        </p:spPr>
        <p:txBody>
          <a:bodyPr/>
          <a:lstStyle/>
          <a:p>
            <a:endParaRPr lang="zh-CN" altLang="en-US"/>
          </a:p>
        </p:txBody>
      </p:sp>
      <p:sp>
        <p:nvSpPr>
          <p:cNvPr id="1302475" name="Rectangle 971"/>
          <p:cNvSpPr>
            <a:spLocks noChangeArrowheads="1"/>
          </p:cNvSpPr>
          <p:nvPr/>
        </p:nvSpPr>
        <p:spPr bwMode="auto">
          <a:xfrm>
            <a:off x="3886200" y="5518150"/>
            <a:ext cx="195263" cy="182563"/>
          </a:xfrm>
          <a:prstGeom prst="rect">
            <a:avLst/>
          </a:prstGeom>
          <a:noFill/>
          <a:ln w="25400">
            <a:noFill/>
            <a:miter lim="800000"/>
            <a:headEnd/>
            <a:tailEnd/>
          </a:ln>
        </p:spPr>
        <p:txBody>
          <a:bodyPr wrap="none" lIns="0" tIns="0" rIns="0" bIns="0">
            <a:spAutoFit/>
          </a:bodyPr>
          <a:lstStyle/>
          <a:p>
            <a:r>
              <a:rPr kumimoji="1" lang="en-US" altLang="zh-CN" sz="1200"/>
              <a:t>Oz</a:t>
            </a:r>
            <a:endParaRPr kumimoji="1" lang="en-US" altLang="zh-CN" sz="1200">
              <a:latin typeface="Times New Roman" pitchFamily="18" charset="0"/>
            </a:endParaRPr>
          </a:p>
        </p:txBody>
      </p:sp>
      <p:sp>
        <p:nvSpPr>
          <p:cNvPr id="1302476" name="Rectangle 972"/>
          <p:cNvSpPr>
            <a:spLocks noChangeArrowheads="1"/>
          </p:cNvSpPr>
          <p:nvPr/>
        </p:nvSpPr>
        <p:spPr bwMode="auto">
          <a:xfrm>
            <a:off x="4475163" y="5494338"/>
            <a:ext cx="142875" cy="30162"/>
          </a:xfrm>
          <a:prstGeom prst="rect">
            <a:avLst/>
          </a:prstGeom>
          <a:noFill/>
          <a:ln w="25400">
            <a:noFill/>
            <a:miter lim="800000"/>
            <a:headEnd/>
            <a:tailEnd/>
          </a:ln>
        </p:spPr>
        <p:txBody>
          <a:bodyPr wrap="none" lIns="0" tIns="0" rIns="0" bIns="0">
            <a:spAutoFit/>
          </a:bodyPr>
          <a:lstStyle/>
          <a:p>
            <a:r>
              <a:rPr kumimoji="1" lang="en-US" altLang="zh-CN" sz="200">
                <a:latin typeface="Small Fonts" charset="0"/>
              </a:rPr>
              <a:t>Electrode: OZ</a:t>
            </a:r>
            <a:endParaRPr kumimoji="1" lang="en-US" altLang="zh-CN" sz="2400">
              <a:latin typeface="Times New Roman" pitchFamily="18" charset="0"/>
            </a:endParaRPr>
          </a:p>
        </p:txBody>
      </p:sp>
      <p:sp>
        <p:nvSpPr>
          <p:cNvPr id="1302477" name="Line 973"/>
          <p:cNvSpPr>
            <a:spLocks noChangeShapeType="1"/>
          </p:cNvSpPr>
          <p:nvPr/>
        </p:nvSpPr>
        <p:spPr bwMode="auto">
          <a:xfrm>
            <a:off x="5551488" y="5740400"/>
            <a:ext cx="1012825" cy="1588"/>
          </a:xfrm>
          <a:prstGeom prst="line">
            <a:avLst/>
          </a:prstGeom>
          <a:noFill/>
          <a:ln w="25400">
            <a:solidFill>
              <a:srgbClr val="400040"/>
            </a:solidFill>
            <a:round/>
            <a:headEnd/>
            <a:tailEnd/>
          </a:ln>
        </p:spPr>
        <p:txBody>
          <a:bodyPr/>
          <a:lstStyle/>
          <a:p>
            <a:endParaRPr lang="zh-CN" altLang="en-US"/>
          </a:p>
        </p:txBody>
      </p:sp>
      <p:sp>
        <p:nvSpPr>
          <p:cNvPr id="1302478" name="Line 974"/>
          <p:cNvSpPr>
            <a:spLocks noChangeShapeType="1"/>
          </p:cNvSpPr>
          <p:nvPr/>
        </p:nvSpPr>
        <p:spPr bwMode="auto">
          <a:xfrm>
            <a:off x="5638800" y="5557838"/>
            <a:ext cx="1588" cy="546100"/>
          </a:xfrm>
          <a:prstGeom prst="line">
            <a:avLst/>
          </a:prstGeom>
          <a:noFill/>
          <a:ln w="25400">
            <a:solidFill>
              <a:srgbClr val="400040"/>
            </a:solidFill>
            <a:round/>
            <a:headEnd/>
            <a:tailEnd/>
          </a:ln>
        </p:spPr>
        <p:txBody>
          <a:bodyPr/>
          <a:lstStyle/>
          <a:p>
            <a:endParaRPr lang="zh-CN" altLang="en-US"/>
          </a:p>
        </p:txBody>
      </p:sp>
      <p:sp>
        <p:nvSpPr>
          <p:cNvPr id="1302479" name="Rectangle 975"/>
          <p:cNvSpPr>
            <a:spLocks noChangeArrowheads="1"/>
          </p:cNvSpPr>
          <p:nvPr/>
        </p:nvSpPr>
        <p:spPr bwMode="auto">
          <a:xfrm>
            <a:off x="6076950" y="6162675"/>
            <a:ext cx="50800" cy="46038"/>
          </a:xfrm>
          <a:prstGeom prst="rect">
            <a:avLst/>
          </a:prstGeom>
          <a:noFill/>
          <a:ln w="25400">
            <a:noFill/>
            <a:miter lim="800000"/>
            <a:headEnd/>
            <a:tailEnd/>
          </a:ln>
        </p:spPr>
        <p:txBody>
          <a:bodyPr wrap="none" lIns="0" tIns="0" rIns="0" bIns="0">
            <a:spAutoFit/>
          </a:bodyPr>
          <a:lstStyle/>
          <a:p>
            <a:r>
              <a:rPr kumimoji="1" lang="en-US" altLang="zh-CN" sz="300"/>
              <a:t>ms</a:t>
            </a:r>
            <a:endParaRPr kumimoji="1" lang="en-US" altLang="zh-CN" sz="2400">
              <a:latin typeface="Times New Roman" pitchFamily="18" charset="0"/>
            </a:endParaRPr>
          </a:p>
        </p:txBody>
      </p:sp>
      <p:sp>
        <p:nvSpPr>
          <p:cNvPr id="1302480" name="Line 976"/>
          <p:cNvSpPr>
            <a:spLocks noChangeShapeType="1"/>
          </p:cNvSpPr>
          <p:nvPr/>
        </p:nvSpPr>
        <p:spPr bwMode="auto">
          <a:xfrm flipV="1">
            <a:off x="5551488" y="5721350"/>
            <a:ext cx="1587" cy="36513"/>
          </a:xfrm>
          <a:prstGeom prst="line">
            <a:avLst/>
          </a:prstGeom>
          <a:noFill/>
          <a:ln w="25400">
            <a:solidFill>
              <a:srgbClr val="400040"/>
            </a:solidFill>
            <a:round/>
            <a:headEnd/>
            <a:tailEnd/>
          </a:ln>
        </p:spPr>
        <p:txBody>
          <a:bodyPr/>
          <a:lstStyle/>
          <a:p>
            <a:endParaRPr lang="zh-CN" altLang="en-US"/>
          </a:p>
        </p:txBody>
      </p:sp>
      <p:sp>
        <p:nvSpPr>
          <p:cNvPr id="1302481" name="Rectangle 977"/>
          <p:cNvSpPr>
            <a:spLocks noChangeArrowheads="1"/>
          </p:cNvSpPr>
          <p:nvPr/>
        </p:nvSpPr>
        <p:spPr bwMode="auto">
          <a:xfrm>
            <a:off x="5508625" y="5759450"/>
            <a:ext cx="106363" cy="46038"/>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2482" name="Line 978"/>
          <p:cNvSpPr>
            <a:spLocks noChangeShapeType="1"/>
          </p:cNvSpPr>
          <p:nvPr/>
        </p:nvSpPr>
        <p:spPr bwMode="auto">
          <a:xfrm flipV="1">
            <a:off x="5651500" y="5721350"/>
            <a:ext cx="1588" cy="36513"/>
          </a:xfrm>
          <a:prstGeom prst="line">
            <a:avLst/>
          </a:prstGeom>
          <a:noFill/>
          <a:ln w="25400">
            <a:solidFill>
              <a:srgbClr val="400040"/>
            </a:solidFill>
            <a:round/>
            <a:headEnd/>
            <a:tailEnd/>
          </a:ln>
        </p:spPr>
        <p:txBody>
          <a:bodyPr/>
          <a:lstStyle/>
          <a:p>
            <a:endParaRPr lang="zh-CN" altLang="en-US"/>
          </a:p>
        </p:txBody>
      </p:sp>
      <p:sp>
        <p:nvSpPr>
          <p:cNvPr id="1302483" name="Rectangle 979"/>
          <p:cNvSpPr>
            <a:spLocks noChangeArrowheads="1"/>
          </p:cNvSpPr>
          <p:nvPr/>
        </p:nvSpPr>
        <p:spPr bwMode="auto">
          <a:xfrm>
            <a:off x="5632450" y="5759450"/>
            <a:ext cx="52388" cy="46038"/>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2484" name="Line 980"/>
          <p:cNvSpPr>
            <a:spLocks noChangeShapeType="1"/>
          </p:cNvSpPr>
          <p:nvPr/>
        </p:nvSpPr>
        <p:spPr bwMode="auto">
          <a:xfrm flipV="1">
            <a:off x="5753100" y="5721350"/>
            <a:ext cx="1588" cy="36513"/>
          </a:xfrm>
          <a:prstGeom prst="line">
            <a:avLst/>
          </a:prstGeom>
          <a:noFill/>
          <a:ln w="25400">
            <a:solidFill>
              <a:srgbClr val="400040"/>
            </a:solidFill>
            <a:round/>
            <a:headEnd/>
            <a:tailEnd/>
          </a:ln>
        </p:spPr>
        <p:txBody>
          <a:bodyPr/>
          <a:lstStyle/>
          <a:p>
            <a:endParaRPr lang="zh-CN" altLang="en-US"/>
          </a:p>
        </p:txBody>
      </p:sp>
      <p:sp>
        <p:nvSpPr>
          <p:cNvPr id="1302485" name="Rectangle 981"/>
          <p:cNvSpPr>
            <a:spLocks noChangeArrowheads="1"/>
          </p:cNvSpPr>
          <p:nvPr/>
        </p:nvSpPr>
        <p:spPr bwMode="auto">
          <a:xfrm>
            <a:off x="5716588" y="5759450"/>
            <a:ext cx="93662" cy="46038"/>
          </a:xfrm>
          <a:prstGeom prst="rect">
            <a:avLst/>
          </a:prstGeom>
          <a:noFill/>
          <a:ln w="25400">
            <a:noFill/>
            <a:miter lim="800000"/>
            <a:headEnd/>
            <a:tailEnd/>
          </a:ln>
        </p:spPr>
        <p:txBody>
          <a:bodyPr wrap="none" lIns="0" tIns="0" rIns="0" bIns="0">
            <a:spAutoFit/>
          </a:bodyPr>
          <a:lstStyle/>
          <a:p>
            <a:r>
              <a:rPr kumimoji="1" lang="en-US" altLang="zh-CN" sz="300"/>
              <a:t>100.0</a:t>
            </a:r>
            <a:endParaRPr kumimoji="1" lang="en-US" altLang="zh-CN" sz="2400">
              <a:latin typeface="Times New Roman" pitchFamily="18" charset="0"/>
            </a:endParaRPr>
          </a:p>
        </p:txBody>
      </p:sp>
      <p:sp>
        <p:nvSpPr>
          <p:cNvPr id="1302486" name="Line 982"/>
          <p:cNvSpPr>
            <a:spLocks noChangeShapeType="1"/>
          </p:cNvSpPr>
          <p:nvPr/>
        </p:nvSpPr>
        <p:spPr bwMode="auto">
          <a:xfrm flipV="1">
            <a:off x="5854700" y="5721350"/>
            <a:ext cx="1588" cy="36513"/>
          </a:xfrm>
          <a:prstGeom prst="line">
            <a:avLst/>
          </a:prstGeom>
          <a:noFill/>
          <a:ln w="25400">
            <a:solidFill>
              <a:srgbClr val="400040"/>
            </a:solidFill>
            <a:round/>
            <a:headEnd/>
            <a:tailEnd/>
          </a:ln>
        </p:spPr>
        <p:txBody>
          <a:bodyPr/>
          <a:lstStyle/>
          <a:p>
            <a:endParaRPr lang="zh-CN" altLang="en-US"/>
          </a:p>
        </p:txBody>
      </p:sp>
      <p:sp>
        <p:nvSpPr>
          <p:cNvPr id="1302487" name="Rectangle 983"/>
          <p:cNvSpPr>
            <a:spLocks noChangeArrowheads="1"/>
          </p:cNvSpPr>
          <p:nvPr/>
        </p:nvSpPr>
        <p:spPr bwMode="auto">
          <a:xfrm>
            <a:off x="5818188" y="5759450"/>
            <a:ext cx="93662" cy="46038"/>
          </a:xfrm>
          <a:prstGeom prst="rect">
            <a:avLst/>
          </a:prstGeom>
          <a:noFill/>
          <a:ln w="25400">
            <a:noFill/>
            <a:miter lim="800000"/>
            <a:headEnd/>
            <a:tailEnd/>
          </a:ln>
        </p:spPr>
        <p:txBody>
          <a:bodyPr wrap="none" lIns="0" tIns="0" rIns="0" bIns="0">
            <a:spAutoFit/>
          </a:bodyPr>
          <a:lstStyle/>
          <a:p>
            <a:r>
              <a:rPr kumimoji="1" lang="en-US" altLang="zh-CN" sz="300"/>
              <a:t>200.0</a:t>
            </a:r>
            <a:endParaRPr kumimoji="1" lang="en-US" altLang="zh-CN" sz="2400">
              <a:latin typeface="Times New Roman" pitchFamily="18" charset="0"/>
            </a:endParaRPr>
          </a:p>
        </p:txBody>
      </p:sp>
      <p:sp>
        <p:nvSpPr>
          <p:cNvPr id="1302488" name="Line 984"/>
          <p:cNvSpPr>
            <a:spLocks noChangeShapeType="1"/>
          </p:cNvSpPr>
          <p:nvPr/>
        </p:nvSpPr>
        <p:spPr bwMode="auto">
          <a:xfrm flipV="1">
            <a:off x="5956300" y="5721350"/>
            <a:ext cx="1588" cy="36513"/>
          </a:xfrm>
          <a:prstGeom prst="line">
            <a:avLst/>
          </a:prstGeom>
          <a:noFill/>
          <a:ln w="25400">
            <a:solidFill>
              <a:srgbClr val="400040"/>
            </a:solidFill>
            <a:round/>
            <a:headEnd/>
            <a:tailEnd/>
          </a:ln>
        </p:spPr>
        <p:txBody>
          <a:bodyPr/>
          <a:lstStyle/>
          <a:p>
            <a:endParaRPr lang="zh-CN" altLang="en-US"/>
          </a:p>
        </p:txBody>
      </p:sp>
      <p:sp>
        <p:nvSpPr>
          <p:cNvPr id="1302489" name="Rectangle 985"/>
          <p:cNvSpPr>
            <a:spLocks noChangeArrowheads="1"/>
          </p:cNvSpPr>
          <p:nvPr/>
        </p:nvSpPr>
        <p:spPr bwMode="auto">
          <a:xfrm>
            <a:off x="5919788" y="5759450"/>
            <a:ext cx="93662" cy="46038"/>
          </a:xfrm>
          <a:prstGeom prst="rect">
            <a:avLst/>
          </a:prstGeom>
          <a:noFill/>
          <a:ln w="25400">
            <a:noFill/>
            <a:miter lim="800000"/>
            <a:headEnd/>
            <a:tailEnd/>
          </a:ln>
        </p:spPr>
        <p:txBody>
          <a:bodyPr wrap="none" lIns="0" tIns="0" rIns="0" bIns="0">
            <a:spAutoFit/>
          </a:bodyPr>
          <a:lstStyle/>
          <a:p>
            <a:r>
              <a:rPr kumimoji="1" lang="en-US" altLang="zh-CN" sz="300"/>
              <a:t>300.0</a:t>
            </a:r>
            <a:endParaRPr kumimoji="1" lang="en-US" altLang="zh-CN" sz="2400">
              <a:latin typeface="Times New Roman" pitchFamily="18" charset="0"/>
            </a:endParaRPr>
          </a:p>
        </p:txBody>
      </p:sp>
      <p:sp>
        <p:nvSpPr>
          <p:cNvPr id="1302490" name="Line 986"/>
          <p:cNvSpPr>
            <a:spLocks noChangeShapeType="1"/>
          </p:cNvSpPr>
          <p:nvPr/>
        </p:nvSpPr>
        <p:spPr bwMode="auto">
          <a:xfrm flipV="1">
            <a:off x="6059488" y="5721350"/>
            <a:ext cx="1587" cy="36513"/>
          </a:xfrm>
          <a:prstGeom prst="line">
            <a:avLst/>
          </a:prstGeom>
          <a:noFill/>
          <a:ln w="25400">
            <a:solidFill>
              <a:srgbClr val="400040"/>
            </a:solidFill>
            <a:round/>
            <a:headEnd/>
            <a:tailEnd/>
          </a:ln>
        </p:spPr>
        <p:txBody>
          <a:bodyPr/>
          <a:lstStyle/>
          <a:p>
            <a:endParaRPr lang="zh-CN" altLang="en-US"/>
          </a:p>
        </p:txBody>
      </p:sp>
      <p:sp>
        <p:nvSpPr>
          <p:cNvPr id="1302491" name="Rectangle 987"/>
          <p:cNvSpPr>
            <a:spLocks noChangeArrowheads="1"/>
          </p:cNvSpPr>
          <p:nvPr/>
        </p:nvSpPr>
        <p:spPr bwMode="auto">
          <a:xfrm>
            <a:off x="6021388" y="5759450"/>
            <a:ext cx="93662" cy="46038"/>
          </a:xfrm>
          <a:prstGeom prst="rect">
            <a:avLst/>
          </a:prstGeom>
          <a:noFill/>
          <a:ln w="25400">
            <a:noFill/>
            <a:miter lim="800000"/>
            <a:headEnd/>
            <a:tailEnd/>
          </a:ln>
        </p:spPr>
        <p:txBody>
          <a:bodyPr wrap="none" lIns="0" tIns="0" rIns="0" bIns="0">
            <a:spAutoFit/>
          </a:bodyPr>
          <a:lstStyle/>
          <a:p>
            <a:r>
              <a:rPr kumimoji="1" lang="en-US" altLang="zh-CN" sz="300"/>
              <a:t>400.0</a:t>
            </a:r>
            <a:endParaRPr kumimoji="1" lang="en-US" altLang="zh-CN" sz="2400">
              <a:latin typeface="Times New Roman" pitchFamily="18" charset="0"/>
            </a:endParaRPr>
          </a:p>
        </p:txBody>
      </p:sp>
      <p:sp>
        <p:nvSpPr>
          <p:cNvPr id="1302492" name="Line 988"/>
          <p:cNvSpPr>
            <a:spLocks noChangeShapeType="1"/>
          </p:cNvSpPr>
          <p:nvPr/>
        </p:nvSpPr>
        <p:spPr bwMode="auto">
          <a:xfrm flipV="1">
            <a:off x="6159500" y="5721350"/>
            <a:ext cx="1588" cy="36513"/>
          </a:xfrm>
          <a:prstGeom prst="line">
            <a:avLst/>
          </a:prstGeom>
          <a:noFill/>
          <a:ln w="25400">
            <a:solidFill>
              <a:srgbClr val="400040"/>
            </a:solidFill>
            <a:round/>
            <a:headEnd/>
            <a:tailEnd/>
          </a:ln>
        </p:spPr>
        <p:txBody>
          <a:bodyPr/>
          <a:lstStyle/>
          <a:p>
            <a:endParaRPr lang="zh-CN" altLang="en-US"/>
          </a:p>
        </p:txBody>
      </p:sp>
      <p:sp>
        <p:nvSpPr>
          <p:cNvPr id="1302493" name="Rectangle 989"/>
          <p:cNvSpPr>
            <a:spLocks noChangeArrowheads="1"/>
          </p:cNvSpPr>
          <p:nvPr/>
        </p:nvSpPr>
        <p:spPr bwMode="auto">
          <a:xfrm>
            <a:off x="6122988" y="5759450"/>
            <a:ext cx="93662" cy="46038"/>
          </a:xfrm>
          <a:prstGeom prst="rect">
            <a:avLst/>
          </a:prstGeom>
          <a:noFill/>
          <a:ln w="25400">
            <a:noFill/>
            <a:miter lim="800000"/>
            <a:headEnd/>
            <a:tailEnd/>
          </a:ln>
        </p:spPr>
        <p:txBody>
          <a:bodyPr wrap="none" lIns="0" tIns="0" rIns="0" bIns="0">
            <a:spAutoFit/>
          </a:bodyPr>
          <a:lstStyle/>
          <a:p>
            <a:r>
              <a:rPr kumimoji="1" lang="en-US" altLang="zh-CN" sz="300"/>
              <a:t>500.0</a:t>
            </a:r>
            <a:endParaRPr kumimoji="1" lang="en-US" altLang="zh-CN" sz="2400">
              <a:latin typeface="Times New Roman" pitchFamily="18" charset="0"/>
            </a:endParaRPr>
          </a:p>
        </p:txBody>
      </p:sp>
      <p:sp>
        <p:nvSpPr>
          <p:cNvPr id="1302494" name="Line 990"/>
          <p:cNvSpPr>
            <a:spLocks noChangeShapeType="1"/>
          </p:cNvSpPr>
          <p:nvPr/>
        </p:nvSpPr>
        <p:spPr bwMode="auto">
          <a:xfrm flipV="1">
            <a:off x="6261100" y="5721350"/>
            <a:ext cx="1588" cy="36513"/>
          </a:xfrm>
          <a:prstGeom prst="line">
            <a:avLst/>
          </a:prstGeom>
          <a:noFill/>
          <a:ln w="25400">
            <a:solidFill>
              <a:srgbClr val="400040"/>
            </a:solidFill>
            <a:round/>
            <a:headEnd/>
            <a:tailEnd/>
          </a:ln>
        </p:spPr>
        <p:txBody>
          <a:bodyPr/>
          <a:lstStyle/>
          <a:p>
            <a:endParaRPr lang="zh-CN" altLang="en-US"/>
          </a:p>
        </p:txBody>
      </p:sp>
      <p:sp>
        <p:nvSpPr>
          <p:cNvPr id="1302495" name="Rectangle 991"/>
          <p:cNvSpPr>
            <a:spLocks noChangeArrowheads="1"/>
          </p:cNvSpPr>
          <p:nvPr/>
        </p:nvSpPr>
        <p:spPr bwMode="auto">
          <a:xfrm>
            <a:off x="6224588" y="5759450"/>
            <a:ext cx="93662" cy="46038"/>
          </a:xfrm>
          <a:prstGeom prst="rect">
            <a:avLst/>
          </a:prstGeom>
          <a:noFill/>
          <a:ln w="25400">
            <a:noFill/>
            <a:miter lim="800000"/>
            <a:headEnd/>
            <a:tailEnd/>
          </a:ln>
        </p:spPr>
        <p:txBody>
          <a:bodyPr wrap="none" lIns="0" tIns="0" rIns="0" bIns="0">
            <a:spAutoFit/>
          </a:bodyPr>
          <a:lstStyle/>
          <a:p>
            <a:r>
              <a:rPr kumimoji="1" lang="en-US" altLang="zh-CN" sz="300"/>
              <a:t>600.0</a:t>
            </a:r>
            <a:endParaRPr kumimoji="1" lang="en-US" altLang="zh-CN" sz="2400">
              <a:latin typeface="Times New Roman" pitchFamily="18" charset="0"/>
            </a:endParaRPr>
          </a:p>
        </p:txBody>
      </p:sp>
      <p:sp>
        <p:nvSpPr>
          <p:cNvPr id="1302496" name="Line 992"/>
          <p:cNvSpPr>
            <a:spLocks noChangeShapeType="1"/>
          </p:cNvSpPr>
          <p:nvPr/>
        </p:nvSpPr>
        <p:spPr bwMode="auto">
          <a:xfrm flipV="1">
            <a:off x="6362700" y="5721350"/>
            <a:ext cx="1588" cy="36513"/>
          </a:xfrm>
          <a:prstGeom prst="line">
            <a:avLst/>
          </a:prstGeom>
          <a:noFill/>
          <a:ln w="25400">
            <a:solidFill>
              <a:srgbClr val="400040"/>
            </a:solidFill>
            <a:round/>
            <a:headEnd/>
            <a:tailEnd/>
          </a:ln>
        </p:spPr>
        <p:txBody>
          <a:bodyPr/>
          <a:lstStyle/>
          <a:p>
            <a:endParaRPr lang="zh-CN" altLang="en-US"/>
          </a:p>
        </p:txBody>
      </p:sp>
      <p:sp>
        <p:nvSpPr>
          <p:cNvPr id="1302497" name="Rectangle 993"/>
          <p:cNvSpPr>
            <a:spLocks noChangeArrowheads="1"/>
          </p:cNvSpPr>
          <p:nvPr/>
        </p:nvSpPr>
        <p:spPr bwMode="auto">
          <a:xfrm>
            <a:off x="6326188" y="5759450"/>
            <a:ext cx="93662" cy="46038"/>
          </a:xfrm>
          <a:prstGeom prst="rect">
            <a:avLst/>
          </a:prstGeom>
          <a:noFill/>
          <a:ln w="25400">
            <a:noFill/>
            <a:miter lim="800000"/>
            <a:headEnd/>
            <a:tailEnd/>
          </a:ln>
        </p:spPr>
        <p:txBody>
          <a:bodyPr wrap="none" lIns="0" tIns="0" rIns="0" bIns="0">
            <a:spAutoFit/>
          </a:bodyPr>
          <a:lstStyle/>
          <a:p>
            <a:r>
              <a:rPr kumimoji="1" lang="en-US" altLang="zh-CN" sz="300"/>
              <a:t>700.0</a:t>
            </a:r>
            <a:endParaRPr kumimoji="1" lang="en-US" altLang="zh-CN" sz="2400">
              <a:latin typeface="Times New Roman" pitchFamily="18" charset="0"/>
            </a:endParaRPr>
          </a:p>
        </p:txBody>
      </p:sp>
      <p:sp>
        <p:nvSpPr>
          <p:cNvPr id="1302498" name="Line 994"/>
          <p:cNvSpPr>
            <a:spLocks noChangeShapeType="1"/>
          </p:cNvSpPr>
          <p:nvPr/>
        </p:nvSpPr>
        <p:spPr bwMode="auto">
          <a:xfrm flipV="1">
            <a:off x="6464300" y="5721350"/>
            <a:ext cx="1588" cy="36513"/>
          </a:xfrm>
          <a:prstGeom prst="line">
            <a:avLst/>
          </a:prstGeom>
          <a:noFill/>
          <a:ln w="25400">
            <a:solidFill>
              <a:srgbClr val="400040"/>
            </a:solidFill>
            <a:round/>
            <a:headEnd/>
            <a:tailEnd/>
          </a:ln>
        </p:spPr>
        <p:txBody>
          <a:bodyPr/>
          <a:lstStyle/>
          <a:p>
            <a:endParaRPr lang="zh-CN" altLang="en-US"/>
          </a:p>
        </p:txBody>
      </p:sp>
      <p:sp>
        <p:nvSpPr>
          <p:cNvPr id="1302499" name="Rectangle 995"/>
          <p:cNvSpPr>
            <a:spLocks noChangeArrowheads="1"/>
          </p:cNvSpPr>
          <p:nvPr/>
        </p:nvSpPr>
        <p:spPr bwMode="auto">
          <a:xfrm>
            <a:off x="6426200" y="5759450"/>
            <a:ext cx="93663" cy="46038"/>
          </a:xfrm>
          <a:prstGeom prst="rect">
            <a:avLst/>
          </a:prstGeom>
          <a:noFill/>
          <a:ln w="25400">
            <a:noFill/>
            <a:miter lim="800000"/>
            <a:headEnd/>
            <a:tailEnd/>
          </a:ln>
        </p:spPr>
        <p:txBody>
          <a:bodyPr wrap="none" lIns="0" tIns="0" rIns="0" bIns="0">
            <a:spAutoFit/>
          </a:bodyPr>
          <a:lstStyle/>
          <a:p>
            <a:r>
              <a:rPr kumimoji="1" lang="en-US" altLang="zh-CN" sz="300"/>
              <a:t>800.0</a:t>
            </a:r>
            <a:endParaRPr kumimoji="1" lang="en-US" altLang="zh-CN" sz="2400">
              <a:latin typeface="Times New Roman" pitchFamily="18" charset="0"/>
            </a:endParaRPr>
          </a:p>
        </p:txBody>
      </p:sp>
      <p:sp>
        <p:nvSpPr>
          <p:cNvPr id="1302500" name="Line 996"/>
          <p:cNvSpPr>
            <a:spLocks noChangeShapeType="1"/>
          </p:cNvSpPr>
          <p:nvPr/>
        </p:nvSpPr>
        <p:spPr bwMode="auto">
          <a:xfrm flipV="1">
            <a:off x="6565900" y="5721350"/>
            <a:ext cx="1588" cy="36513"/>
          </a:xfrm>
          <a:prstGeom prst="line">
            <a:avLst/>
          </a:prstGeom>
          <a:noFill/>
          <a:ln w="25400">
            <a:solidFill>
              <a:srgbClr val="400040"/>
            </a:solidFill>
            <a:round/>
            <a:headEnd/>
            <a:tailEnd/>
          </a:ln>
        </p:spPr>
        <p:txBody>
          <a:bodyPr/>
          <a:lstStyle/>
          <a:p>
            <a:endParaRPr lang="zh-CN" altLang="en-US"/>
          </a:p>
        </p:txBody>
      </p:sp>
      <p:sp>
        <p:nvSpPr>
          <p:cNvPr id="1302501" name="Rectangle 997"/>
          <p:cNvSpPr>
            <a:spLocks noChangeArrowheads="1"/>
          </p:cNvSpPr>
          <p:nvPr/>
        </p:nvSpPr>
        <p:spPr bwMode="auto">
          <a:xfrm>
            <a:off x="6529388" y="5759450"/>
            <a:ext cx="93662" cy="46038"/>
          </a:xfrm>
          <a:prstGeom prst="rect">
            <a:avLst/>
          </a:prstGeom>
          <a:noFill/>
          <a:ln w="25400">
            <a:noFill/>
            <a:miter lim="800000"/>
            <a:headEnd/>
            <a:tailEnd/>
          </a:ln>
        </p:spPr>
        <p:txBody>
          <a:bodyPr wrap="none" lIns="0" tIns="0" rIns="0" bIns="0">
            <a:spAutoFit/>
          </a:bodyPr>
          <a:lstStyle/>
          <a:p>
            <a:r>
              <a:rPr kumimoji="1" lang="en-US" altLang="zh-CN" sz="300"/>
              <a:t>900.0</a:t>
            </a:r>
            <a:endParaRPr kumimoji="1" lang="en-US" altLang="zh-CN" sz="2400">
              <a:latin typeface="Times New Roman" pitchFamily="18" charset="0"/>
            </a:endParaRPr>
          </a:p>
        </p:txBody>
      </p:sp>
      <p:sp>
        <p:nvSpPr>
          <p:cNvPr id="1302502" name="Rectangle 998"/>
          <p:cNvSpPr>
            <a:spLocks noChangeArrowheads="1"/>
          </p:cNvSpPr>
          <p:nvPr/>
        </p:nvSpPr>
        <p:spPr bwMode="auto">
          <a:xfrm>
            <a:off x="5426075" y="5813425"/>
            <a:ext cx="46038" cy="46038"/>
          </a:xfrm>
          <a:prstGeom prst="rect">
            <a:avLst/>
          </a:prstGeom>
          <a:noFill/>
          <a:ln w="25400">
            <a:noFill/>
            <a:miter lim="800000"/>
            <a:headEnd/>
            <a:tailEnd/>
          </a:ln>
        </p:spPr>
        <p:txBody>
          <a:bodyPr wrap="none" lIns="0" tIns="0" rIns="0" bIns="0">
            <a:spAutoFit/>
          </a:bodyPr>
          <a:lstStyle/>
          <a:p>
            <a:r>
              <a:rPr kumimoji="1" lang="en-US" altLang="zh-CN" sz="300"/>
              <a:t>uV</a:t>
            </a:r>
            <a:endParaRPr kumimoji="1" lang="en-US" altLang="zh-CN" sz="2400">
              <a:latin typeface="Times New Roman" pitchFamily="18" charset="0"/>
            </a:endParaRPr>
          </a:p>
        </p:txBody>
      </p:sp>
      <p:sp>
        <p:nvSpPr>
          <p:cNvPr id="1302503" name="Line 999"/>
          <p:cNvSpPr>
            <a:spLocks noChangeShapeType="1"/>
          </p:cNvSpPr>
          <p:nvPr/>
        </p:nvSpPr>
        <p:spPr bwMode="auto">
          <a:xfrm flipH="1">
            <a:off x="5635625" y="5740400"/>
            <a:ext cx="33338" cy="1588"/>
          </a:xfrm>
          <a:prstGeom prst="line">
            <a:avLst/>
          </a:prstGeom>
          <a:noFill/>
          <a:ln w="25400">
            <a:solidFill>
              <a:srgbClr val="400040"/>
            </a:solidFill>
            <a:round/>
            <a:headEnd/>
            <a:tailEnd/>
          </a:ln>
        </p:spPr>
        <p:txBody>
          <a:bodyPr/>
          <a:lstStyle/>
          <a:p>
            <a:endParaRPr lang="zh-CN" altLang="en-US"/>
          </a:p>
        </p:txBody>
      </p:sp>
      <p:sp>
        <p:nvSpPr>
          <p:cNvPr id="1302504" name="Rectangle 1000"/>
          <p:cNvSpPr>
            <a:spLocks noChangeArrowheads="1"/>
          </p:cNvSpPr>
          <p:nvPr/>
        </p:nvSpPr>
        <p:spPr bwMode="auto">
          <a:xfrm>
            <a:off x="5591175" y="5722938"/>
            <a:ext cx="52388" cy="46037"/>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2505" name="Line 1001"/>
          <p:cNvSpPr>
            <a:spLocks noChangeShapeType="1"/>
          </p:cNvSpPr>
          <p:nvPr/>
        </p:nvSpPr>
        <p:spPr bwMode="auto">
          <a:xfrm flipH="1">
            <a:off x="5635625" y="5649913"/>
            <a:ext cx="33338" cy="1587"/>
          </a:xfrm>
          <a:prstGeom prst="line">
            <a:avLst/>
          </a:prstGeom>
          <a:noFill/>
          <a:ln w="25400">
            <a:solidFill>
              <a:srgbClr val="400040"/>
            </a:solidFill>
            <a:round/>
            <a:headEnd/>
            <a:tailEnd/>
          </a:ln>
        </p:spPr>
        <p:txBody>
          <a:bodyPr/>
          <a:lstStyle/>
          <a:p>
            <a:endParaRPr lang="zh-CN" altLang="en-US"/>
          </a:p>
        </p:txBody>
      </p:sp>
      <p:sp>
        <p:nvSpPr>
          <p:cNvPr id="1302506" name="Rectangle 1002"/>
          <p:cNvSpPr>
            <a:spLocks noChangeArrowheads="1"/>
          </p:cNvSpPr>
          <p:nvPr/>
        </p:nvSpPr>
        <p:spPr bwMode="auto">
          <a:xfrm>
            <a:off x="5580063" y="5634038"/>
            <a:ext cx="65087" cy="46037"/>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2507" name="Line 1003"/>
          <p:cNvSpPr>
            <a:spLocks noChangeShapeType="1"/>
          </p:cNvSpPr>
          <p:nvPr/>
        </p:nvSpPr>
        <p:spPr bwMode="auto">
          <a:xfrm flipH="1">
            <a:off x="5635625" y="5557838"/>
            <a:ext cx="33338" cy="1587"/>
          </a:xfrm>
          <a:prstGeom prst="line">
            <a:avLst/>
          </a:prstGeom>
          <a:noFill/>
          <a:ln w="25400">
            <a:solidFill>
              <a:srgbClr val="400040"/>
            </a:solidFill>
            <a:round/>
            <a:headEnd/>
            <a:tailEnd/>
          </a:ln>
        </p:spPr>
        <p:txBody>
          <a:bodyPr/>
          <a:lstStyle/>
          <a:p>
            <a:endParaRPr lang="zh-CN" altLang="en-US"/>
          </a:p>
        </p:txBody>
      </p:sp>
      <p:sp>
        <p:nvSpPr>
          <p:cNvPr id="1302508" name="Rectangle 1004"/>
          <p:cNvSpPr>
            <a:spLocks noChangeArrowheads="1"/>
          </p:cNvSpPr>
          <p:nvPr/>
        </p:nvSpPr>
        <p:spPr bwMode="auto">
          <a:xfrm>
            <a:off x="5580063" y="5541963"/>
            <a:ext cx="65087" cy="46037"/>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2509" name="Line 1005"/>
          <p:cNvSpPr>
            <a:spLocks noChangeShapeType="1"/>
          </p:cNvSpPr>
          <p:nvPr/>
        </p:nvSpPr>
        <p:spPr bwMode="auto">
          <a:xfrm flipH="1">
            <a:off x="5635625" y="5832475"/>
            <a:ext cx="33338" cy="1588"/>
          </a:xfrm>
          <a:prstGeom prst="line">
            <a:avLst/>
          </a:prstGeom>
          <a:noFill/>
          <a:ln w="25400">
            <a:solidFill>
              <a:srgbClr val="400040"/>
            </a:solidFill>
            <a:round/>
            <a:headEnd/>
            <a:tailEnd/>
          </a:ln>
        </p:spPr>
        <p:txBody>
          <a:bodyPr/>
          <a:lstStyle/>
          <a:p>
            <a:endParaRPr lang="zh-CN" altLang="en-US"/>
          </a:p>
        </p:txBody>
      </p:sp>
      <p:sp>
        <p:nvSpPr>
          <p:cNvPr id="1302510" name="Rectangle 1006"/>
          <p:cNvSpPr>
            <a:spLocks noChangeArrowheads="1"/>
          </p:cNvSpPr>
          <p:nvPr/>
        </p:nvSpPr>
        <p:spPr bwMode="auto">
          <a:xfrm>
            <a:off x="5591175" y="5815013"/>
            <a:ext cx="52388" cy="46037"/>
          </a:xfrm>
          <a:prstGeom prst="rect">
            <a:avLst/>
          </a:prstGeom>
          <a:noFill/>
          <a:ln w="25400">
            <a:noFill/>
            <a:miter lim="800000"/>
            <a:headEnd/>
            <a:tailEnd/>
          </a:ln>
        </p:spPr>
        <p:txBody>
          <a:bodyPr wrap="none" lIns="0" tIns="0" rIns="0" bIns="0">
            <a:spAutoFit/>
          </a:bodyPr>
          <a:lstStyle/>
          <a:p>
            <a:r>
              <a:rPr kumimoji="1" lang="en-US" altLang="zh-CN" sz="300"/>
              <a:t>2.5</a:t>
            </a:r>
            <a:endParaRPr kumimoji="1" lang="en-US" altLang="zh-CN" sz="2400">
              <a:latin typeface="Times New Roman" pitchFamily="18" charset="0"/>
            </a:endParaRPr>
          </a:p>
        </p:txBody>
      </p:sp>
      <p:sp>
        <p:nvSpPr>
          <p:cNvPr id="1302511" name="Line 1007"/>
          <p:cNvSpPr>
            <a:spLocks noChangeShapeType="1"/>
          </p:cNvSpPr>
          <p:nvPr/>
        </p:nvSpPr>
        <p:spPr bwMode="auto">
          <a:xfrm flipH="1">
            <a:off x="5635625" y="5921375"/>
            <a:ext cx="33338" cy="1588"/>
          </a:xfrm>
          <a:prstGeom prst="line">
            <a:avLst/>
          </a:prstGeom>
          <a:noFill/>
          <a:ln w="25400">
            <a:solidFill>
              <a:srgbClr val="400040"/>
            </a:solidFill>
            <a:round/>
            <a:headEnd/>
            <a:tailEnd/>
          </a:ln>
        </p:spPr>
        <p:txBody>
          <a:bodyPr/>
          <a:lstStyle/>
          <a:p>
            <a:endParaRPr lang="zh-CN" altLang="en-US"/>
          </a:p>
        </p:txBody>
      </p:sp>
      <p:sp>
        <p:nvSpPr>
          <p:cNvPr id="1302512" name="Rectangle 1008"/>
          <p:cNvSpPr>
            <a:spLocks noChangeArrowheads="1"/>
          </p:cNvSpPr>
          <p:nvPr/>
        </p:nvSpPr>
        <p:spPr bwMode="auto">
          <a:xfrm>
            <a:off x="5591175" y="5905500"/>
            <a:ext cx="52388" cy="46038"/>
          </a:xfrm>
          <a:prstGeom prst="rect">
            <a:avLst/>
          </a:prstGeom>
          <a:noFill/>
          <a:ln w="25400">
            <a:noFill/>
            <a:miter lim="800000"/>
            <a:headEnd/>
            <a:tailEnd/>
          </a:ln>
        </p:spPr>
        <p:txBody>
          <a:bodyPr wrap="none" lIns="0" tIns="0" rIns="0" bIns="0">
            <a:spAutoFit/>
          </a:bodyPr>
          <a:lstStyle/>
          <a:p>
            <a:r>
              <a:rPr kumimoji="1" lang="en-US" altLang="zh-CN" sz="300"/>
              <a:t>5.0</a:t>
            </a:r>
            <a:endParaRPr kumimoji="1" lang="en-US" altLang="zh-CN" sz="2400">
              <a:latin typeface="Times New Roman" pitchFamily="18" charset="0"/>
            </a:endParaRPr>
          </a:p>
        </p:txBody>
      </p:sp>
      <p:sp>
        <p:nvSpPr>
          <p:cNvPr id="1302513" name="Line 1009"/>
          <p:cNvSpPr>
            <a:spLocks noChangeShapeType="1"/>
          </p:cNvSpPr>
          <p:nvPr/>
        </p:nvSpPr>
        <p:spPr bwMode="auto">
          <a:xfrm flipH="1">
            <a:off x="5635625" y="6013450"/>
            <a:ext cx="33338" cy="1588"/>
          </a:xfrm>
          <a:prstGeom prst="line">
            <a:avLst/>
          </a:prstGeom>
          <a:noFill/>
          <a:ln w="25400">
            <a:solidFill>
              <a:srgbClr val="400040"/>
            </a:solidFill>
            <a:round/>
            <a:headEnd/>
            <a:tailEnd/>
          </a:ln>
        </p:spPr>
        <p:txBody>
          <a:bodyPr/>
          <a:lstStyle/>
          <a:p>
            <a:endParaRPr lang="zh-CN" altLang="en-US"/>
          </a:p>
        </p:txBody>
      </p:sp>
      <p:sp>
        <p:nvSpPr>
          <p:cNvPr id="1302514" name="Rectangle 1010"/>
          <p:cNvSpPr>
            <a:spLocks noChangeArrowheads="1"/>
          </p:cNvSpPr>
          <p:nvPr/>
        </p:nvSpPr>
        <p:spPr bwMode="auto">
          <a:xfrm>
            <a:off x="5591175" y="5997575"/>
            <a:ext cx="52388" cy="46038"/>
          </a:xfrm>
          <a:prstGeom prst="rect">
            <a:avLst/>
          </a:prstGeom>
          <a:noFill/>
          <a:ln w="25400">
            <a:noFill/>
            <a:miter lim="800000"/>
            <a:headEnd/>
            <a:tailEnd/>
          </a:ln>
        </p:spPr>
        <p:txBody>
          <a:bodyPr wrap="none" lIns="0" tIns="0" rIns="0" bIns="0">
            <a:spAutoFit/>
          </a:bodyPr>
          <a:lstStyle/>
          <a:p>
            <a:r>
              <a:rPr kumimoji="1" lang="en-US" altLang="zh-CN" sz="300"/>
              <a:t>7.5</a:t>
            </a:r>
            <a:endParaRPr kumimoji="1" lang="en-US" altLang="zh-CN" sz="2400">
              <a:latin typeface="Times New Roman" pitchFamily="18" charset="0"/>
            </a:endParaRPr>
          </a:p>
        </p:txBody>
      </p:sp>
      <p:sp>
        <p:nvSpPr>
          <p:cNvPr id="1302515" name="Line 1011"/>
          <p:cNvSpPr>
            <a:spLocks noChangeShapeType="1"/>
          </p:cNvSpPr>
          <p:nvPr/>
        </p:nvSpPr>
        <p:spPr bwMode="auto">
          <a:xfrm flipH="1">
            <a:off x="5635625" y="6103938"/>
            <a:ext cx="33338" cy="1587"/>
          </a:xfrm>
          <a:prstGeom prst="line">
            <a:avLst/>
          </a:prstGeom>
          <a:noFill/>
          <a:ln w="25400">
            <a:solidFill>
              <a:srgbClr val="400040"/>
            </a:solidFill>
            <a:round/>
            <a:headEnd/>
            <a:tailEnd/>
          </a:ln>
        </p:spPr>
        <p:txBody>
          <a:bodyPr/>
          <a:lstStyle/>
          <a:p>
            <a:endParaRPr lang="zh-CN" altLang="en-US"/>
          </a:p>
        </p:txBody>
      </p:sp>
      <p:sp>
        <p:nvSpPr>
          <p:cNvPr id="1302516" name="Rectangle 1012"/>
          <p:cNvSpPr>
            <a:spLocks noChangeArrowheads="1"/>
          </p:cNvSpPr>
          <p:nvPr/>
        </p:nvSpPr>
        <p:spPr bwMode="auto">
          <a:xfrm>
            <a:off x="5575300" y="6088063"/>
            <a:ext cx="73025" cy="46037"/>
          </a:xfrm>
          <a:prstGeom prst="rect">
            <a:avLst/>
          </a:prstGeom>
          <a:noFill/>
          <a:ln w="25400">
            <a:noFill/>
            <a:miter lim="800000"/>
            <a:headEnd/>
            <a:tailEnd/>
          </a:ln>
        </p:spPr>
        <p:txBody>
          <a:bodyPr wrap="none" lIns="0" tIns="0" rIns="0" bIns="0">
            <a:spAutoFit/>
          </a:bodyPr>
          <a:lstStyle/>
          <a:p>
            <a:r>
              <a:rPr kumimoji="1" lang="en-US" altLang="zh-CN" sz="300"/>
              <a:t>10.0</a:t>
            </a:r>
            <a:endParaRPr kumimoji="1" lang="en-US" altLang="zh-CN" sz="2400">
              <a:latin typeface="Times New Roman" pitchFamily="18" charset="0"/>
            </a:endParaRPr>
          </a:p>
        </p:txBody>
      </p:sp>
      <p:sp>
        <p:nvSpPr>
          <p:cNvPr id="1302517" name="Freeform 1013"/>
          <p:cNvSpPr>
            <a:spLocks/>
          </p:cNvSpPr>
          <p:nvPr/>
        </p:nvSpPr>
        <p:spPr bwMode="auto">
          <a:xfrm>
            <a:off x="5551488" y="5670550"/>
            <a:ext cx="1012825" cy="223838"/>
          </a:xfrm>
          <a:custGeom>
            <a:avLst/>
            <a:gdLst/>
            <a:ahLst/>
            <a:cxnLst>
              <a:cxn ang="0">
                <a:pos x="9" y="46"/>
              </a:cxn>
              <a:cxn ang="0">
                <a:pos x="19" y="41"/>
              </a:cxn>
              <a:cxn ang="0">
                <a:pos x="30" y="41"/>
              </a:cxn>
              <a:cxn ang="0">
                <a:pos x="40" y="50"/>
              </a:cxn>
              <a:cxn ang="0">
                <a:pos x="51" y="56"/>
              </a:cxn>
              <a:cxn ang="0">
                <a:pos x="61" y="56"/>
              </a:cxn>
              <a:cxn ang="0">
                <a:pos x="72" y="48"/>
              </a:cxn>
              <a:cxn ang="0">
                <a:pos x="82" y="45"/>
              </a:cxn>
              <a:cxn ang="0">
                <a:pos x="92" y="48"/>
              </a:cxn>
              <a:cxn ang="0">
                <a:pos x="103" y="53"/>
              </a:cxn>
              <a:cxn ang="0">
                <a:pos x="113" y="61"/>
              </a:cxn>
              <a:cxn ang="0">
                <a:pos x="124" y="72"/>
              </a:cxn>
              <a:cxn ang="0">
                <a:pos x="134" y="76"/>
              </a:cxn>
              <a:cxn ang="0">
                <a:pos x="145" y="65"/>
              </a:cxn>
              <a:cxn ang="0">
                <a:pos x="155" y="39"/>
              </a:cxn>
              <a:cxn ang="0">
                <a:pos x="165" y="10"/>
              </a:cxn>
              <a:cxn ang="0">
                <a:pos x="176" y="1"/>
              </a:cxn>
              <a:cxn ang="0">
                <a:pos x="186" y="21"/>
              </a:cxn>
              <a:cxn ang="0">
                <a:pos x="197" y="61"/>
              </a:cxn>
              <a:cxn ang="0">
                <a:pos x="207" y="95"/>
              </a:cxn>
              <a:cxn ang="0">
                <a:pos x="218" y="104"/>
              </a:cxn>
              <a:cxn ang="0">
                <a:pos x="228" y="102"/>
              </a:cxn>
              <a:cxn ang="0">
                <a:pos x="238" y="103"/>
              </a:cxn>
              <a:cxn ang="0">
                <a:pos x="249" y="111"/>
              </a:cxn>
              <a:cxn ang="0">
                <a:pos x="259" y="126"/>
              </a:cxn>
              <a:cxn ang="0">
                <a:pos x="270" y="139"/>
              </a:cxn>
              <a:cxn ang="0">
                <a:pos x="280" y="141"/>
              </a:cxn>
              <a:cxn ang="0">
                <a:pos x="291" y="140"/>
              </a:cxn>
              <a:cxn ang="0">
                <a:pos x="301" y="139"/>
              </a:cxn>
              <a:cxn ang="0">
                <a:pos x="311" y="134"/>
              </a:cxn>
              <a:cxn ang="0">
                <a:pos x="322" y="124"/>
              </a:cxn>
              <a:cxn ang="0">
                <a:pos x="332" y="112"/>
              </a:cxn>
              <a:cxn ang="0">
                <a:pos x="343" y="105"/>
              </a:cxn>
              <a:cxn ang="0">
                <a:pos x="353" y="101"/>
              </a:cxn>
              <a:cxn ang="0">
                <a:pos x="364" y="91"/>
              </a:cxn>
              <a:cxn ang="0">
                <a:pos x="374" y="77"/>
              </a:cxn>
              <a:cxn ang="0">
                <a:pos x="384" y="66"/>
              </a:cxn>
              <a:cxn ang="0">
                <a:pos x="395" y="61"/>
              </a:cxn>
              <a:cxn ang="0">
                <a:pos x="405" y="65"/>
              </a:cxn>
              <a:cxn ang="0">
                <a:pos x="416" y="67"/>
              </a:cxn>
              <a:cxn ang="0">
                <a:pos x="426" y="66"/>
              </a:cxn>
              <a:cxn ang="0">
                <a:pos x="437" y="69"/>
              </a:cxn>
              <a:cxn ang="0">
                <a:pos x="447" y="72"/>
              </a:cxn>
              <a:cxn ang="0">
                <a:pos x="457" y="69"/>
              </a:cxn>
              <a:cxn ang="0">
                <a:pos x="468" y="63"/>
              </a:cxn>
              <a:cxn ang="0">
                <a:pos x="478" y="59"/>
              </a:cxn>
              <a:cxn ang="0">
                <a:pos x="489" y="59"/>
              </a:cxn>
              <a:cxn ang="0">
                <a:pos x="499" y="59"/>
              </a:cxn>
              <a:cxn ang="0">
                <a:pos x="510" y="54"/>
              </a:cxn>
              <a:cxn ang="0">
                <a:pos x="520" y="52"/>
              </a:cxn>
              <a:cxn ang="0">
                <a:pos x="530" y="51"/>
              </a:cxn>
              <a:cxn ang="0">
                <a:pos x="541" y="47"/>
              </a:cxn>
              <a:cxn ang="0">
                <a:pos x="551" y="43"/>
              </a:cxn>
              <a:cxn ang="0">
                <a:pos x="562" y="38"/>
              </a:cxn>
              <a:cxn ang="0">
                <a:pos x="572" y="36"/>
              </a:cxn>
              <a:cxn ang="0">
                <a:pos x="583" y="34"/>
              </a:cxn>
              <a:cxn ang="0">
                <a:pos x="593" y="34"/>
              </a:cxn>
              <a:cxn ang="0">
                <a:pos x="603" y="32"/>
              </a:cxn>
              <a:cxn ang="0">
                <a:pos x="614" y="26"/>
              </a:cxn>
              <a:cxn ang="0">
                <a:pos x="624" y="22"/>
              </a:cxn>
              <a:cxn ang="0">
                <a:pos x="635" y="17"/>
              </a:cxn>
            </a:cxnLst>
            <a:rect l="0" t="0" r="r" b="b"/>
            <a:pathLst>
              <a:path w="638" h="141">
                <a:moveTo>
                  <a:pt x="0" y="50"/>
                </a:moveTo>
                <a:lnTo>
                  <a:pt x="1" y="50"/>
                </a:lnTo>
                <a:lnTo>
                  <a:pt x="2" y="50"/>
                </a:lnTo>
                <a:lnTo>
                  <a:pt x="3" y="48"/>
                </a:lnTo>
                <a:lnTo>
                  <a:pt x="4" y="48"/>
                </a:lnTo>
                <a:lnTo>
                  <a:pt x="6" y="48"/>
                </a:lnTo>
                <a:lnTo>
                  <a:pt x="7" y="47"/>
                </a:lnTo>
                <a:lnTo>
                  <a:pt x="8" y="47"/>
                </a:lnTo>
                <a:lnTo>
                  <a:pt x="9" y="46"/>
                </a:lnTo>
                <a:lnTo>
                  <a:pt x="10" y="46"/>
                </a:lnTo>
                <a:lnTo>
                  <a:pt x="11" y="45"/>
                </a:lnTo>
                <a:lnTo>
                  <a:pt x="12" y="45"/>
                </a:lnTo>
                <a:lnTo>
                  <a:pt x="14" y="44"/>
                </a:lnTo>
                <a:lnTo>
                  <a:pt x="15" y="44"/>
                </a:lnTo>
                <a:lnTo>
                  <a:pt x="16" y="43"/>
                </a:lnTo>
                <a:lnTo>
                  <a:pt x="17" y="41"/>
                </a:lnTo>
                <a:lnTo>
                  <a:pt x="18" y="41"/>
                </a:lnTo>
                <a:lnTo>
                  <a:pt x="19" y="41"/>
                </a:lnTo>
                <a:lnTo>
                  <a:pt x="21" y="40"/>
                </a:lnTo>
                <a:lnTo>
                  <a:pt x="22" y="40"/>
                </a:lnTo>
                <a:lnTo>
                  <a:pt x="23" y="40"/>
                </a:lnTo>
                <a:lnTo>
                  <a:pt x="24" y="40"/>
                </a:lnTo>
                <a:lnTo>
                  <a:pt x="25" y="40"/>
                </a:lnTo>
                <a:lnTo>
                  <a:pt x="26" y="40"/>
                </a:lnTo>
                <a:lnTo>
                  <a:pt x="28" y="40"/>
                </a:lnTo>
                <a:lnTo>
                  <a:pt x="29" y="41"/>
                </a:lnTo>
                <a:lnTo>
                  <a:pt x="30" y="41"/>
                </a:lnTo>
                <a:lnTo>
                  <a:pt x="31" y="43"/>
                </a:lnTo>
                <a:lnTo>
                  <a:pt x="32" y="44"/>
                </a:lnTo>
                <a:lnTo>
                  <a:pt x="33" y="45"/>
                </a:lnTo>
                <a:lnTo>
                  <a:pt x="35" y="45"/>
                </a:lnTo>
                <a:lnTo>
                  <a:pt x="36" y="46"/>
                </a:lnTo>
                <a:lnTo>
                  <a:pt x="37" y="47"/>
                </a:lnTo>
                <a:lnTo>
                  <a:pt x="38" y="48"/>
                </a:lnTo>
                <a:lnTo>
                  <a:pt x="39" y="50"/>
                </a:lnTo>
                <a:lnTo>
                  <a:pt x="40" y="50"/>
                </a:lnTo>
                <a:lnTo>
                  <a:pt x="41" y="51"/>
                </a:lnTo>
                <a:lnTo>
                  <a:pt x="43" y="52"/>
                </a:lnTo>
                <a:lnTo>
                  <a:pt x="44" y="53"/>
                </a:lnTo>
                <a:lnTo>
                  <a:pt x="45" y="53"/>
                </a:lnTo>
                <a:lnTo>
                  <a:pt x="46" y="54"/>
                </a:lnTo>
                <a:lnTo>
                  <a:pt x="47" y="55"/>
                </a:lnTo>
                <a:lnTo>
                  <a:pt x="48" y="55"/>
                </a:lnTo>
                <a:lnTo>
                  <a:pt x="50" y="56"/>
                </a:lnTo>
                <a:lnTo>
                  <a:pt x="51" y="56"/>
                </a:lnTo>
                <a:lnTo>
                  <a:pt x="52" y="58"/>
                </a:lnTo>
                <a:lnTo>
                  <a:pt x="53" y="58"/>
                </a:lnTo>
                <a:lnTo>
                  <a:pt x="54" y="58"/>
                </a:lnTo>
                <a:lnTo>
                  <a:pt x="55" y="58"/>
                </a:lnTo>
                <a:lnTo>
                  <a:pt x="57" y="58"/>
                </a:lnTo>
                <a:lnTo>
                  <a:pt x="58" y="58"/>
                </a:lnTo>
                <a:lnTo>
                  <a:pt x="59" y="58"/>
                </a:lnTo>
                <a:lnTo>
                  <a:pt x="60" y="56"/>
                </a:lnTo>
                <a:lnTo>
                  <a:pt x="61" y="56"/>
                </a:lnTo>
                <a:lnTo>
                  <a:pt x="62" y="55"/>
                </a:lnTo>
                <a:lnTo>
                  <a:pt x="63" y="54"/>
                </a:lnTo>
                <a:lnTo>
                  <a:pt x="65" y="54"/>
                </a:lnTo>
                <a:lnTo>
                  <a:pt x="66" y="53"/>
                </a:lnTo>
                <a:lnTo>
                  <a:pt x="67" y="52"/>
                </a:lnTo>
                <a:lnTo>
                  <a:pt x="68" y="51"/>
                </a:lnTo>
                <a:lnTo>
                  <a:pt x="69" y="50"/>
                </a:lnTo>
                <a:lnTo>
                  <a:pt x="70" y="50"/>
                </a:lnTo>
                <a:lnTo>
                  <a:pt x="72" y="48"/>
                </a:lnTo>
                <a:lnTo>
                  <a:pt x="73" y="47"/>
                </a:lnTo>
                <a:lnTo>
                  <a:pt x="74" y="47"/>
                </a:lnTo>
                <a:lnTo>
                  <a:pt x="75" y="46"/>
                </a:lnTo>
                <a:lnTo>
                  <a:pt x="76" y="46"/>
                </a:lnTo>
                <a:lnTo>
                  <a:pt x="77" y="45"/>
                </a:lnTo>
                <a:lnTo>
                  <a:pt x="79" y="45"/>
                </a:lnTo>
                <a:lnTo>
                  <a:pt x="80" y="45"/>
                </a:lnTo>
                <a:lnTo>
                  <a:pt x="81" y="45"/>
                </a:lnTo>
                <a:lnTo>
                  <a:pt x="82" y="45"/>
                </a:lnTo>
                <a:lnTo>
                  <a:pt x="83" y="46"/>
                </a:lnTo>
                <a:lnTo>
                  <a:pt x="84" y="46"/>
                </a:lnTo>
                <a:lnTo>
                  <a:pt x="85" y="46"/>
                </a:lnTo>
                <a:lnTo>
                  <a:pt x="87" y="46"/>
                </a:lnTo>
                <a:lnTo>
                  <a:pt x="88" y="47"/>
                </a:lnTo>
                <a:lnTo>
                  <a:pt x="89" y="47"/>
                </a:lnTo>
                <a:lnTo>
                  <a:pt x="90" y="47"/>
                </a:lnTo>
                <a:lnTo>
                  <a:pt x="91" y="48"/>
                </a:lnTo>
                <a:lnTo>
                  <a:pt x="92" y="48"/>
                </a:lnTo>
                <a:lnTo>
                  <a:pt x="94" y="48"/>
                </a:lnTo>
                <a:lnTo>
                  <a:pt x="95" y="50"/>
                </a:lnTo>
                <a:lnTo>
                  <a:pt x="96" y="50"/>
                </a:lnTo>
                <a:lnTo>
                  <a:pt x="97" y="50"/>
                </a:lnTo>
                <a:lnTo>
                  <a:pt x="98" y="51"/>
                </a:lnTo>
                <a:lnTo>
                  <a:pt x="99" y="51"/>
                </a:lnTo>
                <a:lnTo>
                  <a:pt x="101" y="52"/>
                </a:lnTo>
                <a:lnTo>
                  <a:pt x="102" y="52"/>
                </a:lnTo>
                <a:lnTo>
                  <a:pt x="103" y="53"/>
                </a:lnTo>
                <a:lnTo>
                  <a:pt x="104" y="53"/>
                </a:lnTo>
                <a:lnTo>
                  <a:pt x="105" y="54"/>
                </a:lnTo>
                <a:lnTo>
                  <a:pt x="106" y="55"/>
                </a:lnTo>
                <a:lnTo>
                  <a:pt x="108" y="55"/>
                </a:lnTo>
                <a:lnTo>
                  <a:pt x="109" y="56"/>
                </a:lnTo>
                <a:lnTo>
                  <a:pt x="110" y="58"/>
                </a:lnTo>
                <a:lnTo>
                  <a:pt x="111" y="59"/>
                </a:lnTo>
                <a:lnTo>
                  <a:pt x="112" y="60"/>
                </a:lnTo>
                <a:lnTo>
                  <a:pt x="113" y="61"/>
                </a:lnTo>
                <a:lnTo>
                  <a:pt x="114" y="62"/>
                </a:lnTo>
                <a:lnTo>
                  <a:pt x="116" y="63"/>
                </a:lnTo>
                <a:lnTo>
                  <a:pt x="117" y="65"/>
                </a:lnTo>
                <a:lnTo>
                  <a:pt x="118" y="66"/>
                </a:lnTo>
                <a:lnTo>
                  <a:pt x="119" y="67"/>
                </a:lnTo>
                <a:lnTo>
                  <a:pt x="120" y="68"/>
                </a:lnTo>
                <a:lnTo>
                  <a:pt x="121" y="69"/>
                </a:lnTo>
                <a:lnTo>
                  <a:pt x="123" y="70"/>
                </a:lnTo>
                <a:lnTo>
                  <a:pt x="124" y="72"/>
                </a:lnTo>
                <a:lnTo>
                  <a:pt x="125" y="73"/>
                </a:lnTo>
                <a:lnTo>
                  <a:pt x="126" y="73"/>
                </a:lnTo>
                <a:lnTo>
                  <a:pt x="127" y="74"/>
                </a:lnTo>
                <a:lnTo>
                  <a:pt x="128" y="75"/>
                </a:lnTo>
                <a:lnTo>
                  <a:pt x="130" y="75"/>
                </a:lnTo>
                <a:lnTo>
                  <a:pt x="131" y="76"/>
                </a:lnTo>
                <a:lnTo>
                  <a:pt x="132" y="76"/>
                </a:lnTo>
                <a:lnTo>
                  <a:pt x="133" y="76"/>
                </a:lnTo>
                <a:lnTo>
                  <a:pt x="134" y="76"/>
                </a:lnTo>
                <a:lnTo>
                  <a:pt x="135" y="75"/>
                </a:lnTo>
                <a:lnTo>
                  <a:pt x="136" y="75"/>
                </a:lnTo>
                <a:lnTo>
                  <a:pt x="138" y="74"/>
                </a:lnTo>
                <a:lnTo>
                  <a:pt x="139" y="73"/>
                </a:lnTo>
                <a:lnTo>
                  <a:pt x="140" y="72"/>
                </a:lnTo>
                <a:lnTo>
                  <a:pt x="141" y="70"/>
                </a:lnTo>
                <a:lnTo>
                  <a:pt x="142" y="68"/>
                </a:lnTo>
                <a:lnTo>
                  <a:pt x="143" y="67"/>
                </a:lnTo>
                <a:lnTo>
                  <a:pt x="145" y="65"/>
                </a:lnTo>
                <a:lnTo>
                  <a:pt x="146" y="62"/>
                </a:lnTo>
                <a:lnTo>
                  <a:pt x="147" y="60"/>
                </a:lnTo>
                <a:lnTo>
                  <a:pt x="148" y="58"/>
                </a:lnTo>
                <a:lnTo>
                  <a:pt x="149" y="54"/>
                </a:lnTo>
                <a:lnTo>
                  <a:pt x="150" y="52"/>
                </a:lnTo>
                <a:lnTo>
                  <a:pt x="152" y="48"/>
                </a:lnTo>
                <a:lnTo>
                  <a:pt x="153" y="45"/>
                </a:lnTo>
                <a:lnTo>
                  <a:pt x="154" y="43"/>
                </a:lnTo>
                <a:lnTo>
                  <a:pt x="155" y="39"/>
                </a:lnTo>
                <a:lnTo>
                  <a:pt x="156" y="36"/>
                </a:lnTo>
                <a:lnTo>
                  <a:pt x="157" y="32"/>
                </a:lnTo>
                <a:lnTo>
                  <a:pt x="159" y="29"/>
                </a:lnTo>
                <a:lnTo>
                  <a:pt x="160" y="25"/>
                </a:lnTo>
                <a:lnTo>
                  <a:pt x="161" y="22"/>
                </a:lnTo>
                <a:lnTo>
                  <a:pt x="162" y="18"/>
                </a:lnTo>
                <a:lnTo>
                  <a:pt x="163" y="15"/>
                </a:lnTo>
                <a:lnTo>
                  <a:pt x="164" y="12"/>
                </a:lnTo>
                <a:lnTo>
                  <a:pt x="165" y="10"/>
                </a:lnTo>
                <a:lnTo>
                  <a:pt x="167" y="8"/>
                </a:lnTo>
                <a:lnTo>
                  <a:pt x="168" y="5"/>
                </a:lnTo>
                <a:lnTo>
                  <a:pt x="169" y="4"/>
                </a:lnTo>
                <a:lnTo>
                  <a:pt x="170" y="2"/>
                </a:lnTo>
                <a:lnTo>
                  <a:pt x="171" y="1"/>
                </a:lnTo>
                <a:lnTo>
                  <a:pt x="172" y="1"/>
                </a:lnTo>
                <a:lnTo>
                  <a:pt x="174" y="0"/>
                </a:lnTo>
                <a:lnTo>
                  <a:pt x="175" y="0"/>
                </a:lnTo>
                <a:lnTo>
                  <a:pt x="176" y="1"/>
                </a:lnTo>
                <a:lnTo>
                  <a:pt x="177" y="1"/>
                </a:lnTo>
                <a:lnTo>
                  <a:pt x="178" y="2"/>
                </a:lnTo>
                <a:lnTo>
                  <a:pt x="179" y="3"/>
                </a:lnTo>
                <a:lnTo>
                  <a:pt x="181" y="5"/>
                </a:lnTo>
                <a:lnTo>
                  <a:pt x="182" y="8"/>
                </a:lnTo>
                <a:lnTo>
                  <a:pt x="183" y="10"/>
                </a:lnTo>
                <a:lnTo>
                  <a:pt x="184" y="14"/>
                </a:lnTo>
                <a:lnTo>
                  <a:pt x="185" y="16"/>
                </a:lnTo>
                <a:lnTo>
                  <a:pt x="186" y="21"/>
                </a:lnTo>
                <a:lnTo>
                  <a:pt x="187" y="24"/>
                </a:lnTo>
                <a:lnTo>
                  <a:pt x="189" y="29"/>
                </a:lnTo>
                <a:lnTo>
                  <a:pt x="190" y="32"/>
                </a:lnTo>
                <a:lnTo>
                  <a:pt x="191" y="37"/>
                </a:lnTo>
                <a:lnTo>
                  <a:pt x="192" y="41"/>
                </a:lnTo>
                <a:lnTo>
                  <a:pt x="193" y="46"/>
                </a:lnTo>
                <a:lnTo>
                  <a:pt x="194" y="51"/>
                </a:lnTo>
                <a:lnTo>
                  <a:pt x="196" y="56"/>
                </a:lnTo>
                <a:lnTo>
                  <a:pt x="197" y="61"/>
                </a:lnTo>
                <a:lnTo>
                  <a:pt x="198" y="66"/>
                </a:lnTo>
                <a:lnTo>
                  <a:pt x="199" y="70"/>
                </a:lnTo>
                <a:lnTo>
                  <a:pt x="200" y="75"/>
                </a:lnTo>
                <a:lnTo>
                  <a:pt x="201" y="78"/>
                </a:lnTo>
                <a:lnTo>
                  <a:pt x="203" y="83"/>
                </a:lnTo>
                <a:lnTo>
                  <a:pt x="204" y="87"/>
                </a:lnTo>
                <a:lnTo>
                  <a:pt x="205" y="90"/>
                </a:lnTo>
                <a:lnTo>
                  <a:pt x="206" y="92"/>
                </a:lnTo>
                <a:lnTo>
                  <a:pt x="207" y="95"/>
                </a:lnTo>
                <a:lnTo>
                  <a:pt x="208" y="98"/>
                </a:lnTo>
                <a:lnTo>
                  <a:pt x="209" y="99"/>
                </a:lnTo>
                <a:lnTo>
                  <a:pt x="211" y="101"/>
                </a:lnTo>
                <a:lnTo>
                  <a:pt x="212" y="102"/>
                </a:lnTo>
                <a:lnTo>
                  <a:pt x="213" y="103"/>
                </a:lnTo>
                <a:lnTo>
                  <a:pt x="214" y="103"/>
                </a:lnTo>
                <a:lnTo>
                  <a:pt x="215" y="103"/>
                </a:lnTo>
                <a:lnTo>
                  <a:pt x="216" y="104"/>
                </a:lnTo>
                <a:lnTo>
                  <a:pt x="218" y="104"/>
                </a:lnTo>
                <a:lnTo>
                  <a:pt x="219" y="103"/>
                </a:lnTo>
                <a:lnTo>
                  <a:pt x="220" y="103"/>
                </a:lnTo>
                <a:lnTo>
                  <a:pt x="221" y="103"/>
                </a:lnTo>
                <a:lnTo>
                  <a:pt x="222" y="103"/>
                </a:lnTo>
                <a:lnTo>
                  <a:pt x="223" y="103"/>
                </a:lnTo>
                <a:lnTo>
                  <a:pt x="225" y="102"/>
                </a:lnTo>
                <a:lnTo>
                  <a:pt x="226" y="102"/>
                </a:lnTo>
                <a:lnTo>
                  <a:pt x="227" y="102"/>
                </a:lnTo>
                <a:lnTo>
                  <a:pt x="228" y="102"/>
                </a:lnTo>
                <a:lnTo>
                  <a:pt x="229" y="102"/>
                </a:lnTo>
                <a:lnTo>
                  <a:pt x="230" y="102"/>
                </a:lnTo>
                <a:lnTo>
                  <a:pt x="232" y="102"/>
                </a:lnTo>
                <a:lnTo>
                  <a:pt x="233" y="102"/>
                </a:lnTo>
                <a:lnTo>
                  <a:pt x="234" y="102"/>
                </a:lnTo>
                <a:lnTo>
                  <a:pt x="235" y="102"/>
                </a:lnTo>
                <a:lnTo>
                  <a:pt x="236" y="102"/>
                </a:lnTo>
                <a:lnTo>
                  <a:pt x="237" y="102"/>
                </a:lnTo>
                <a:lnTo>
                  <a:pt x="238" y="103"/>
                </a:lnTo>
                <a:lnTo>
                  <a:pt x="240" y="103"/>
                </a:lnTo>
                <a:lnTo>
                  <a:pt x="241" y="104"/>
                </a:lnTo>
                <a:lnTo>
                  <a:pt x="242" y="104"/>
                </a:lnTo>
                <a:lnTo>
                  <a:pt x="243" y="105"/>
                </a:lnTo>
                <a:lnTo>
                  <a:pt x="244" y="106"/>
                </a:lnTo>
                <a:lnTo>
                  <a:pt x="245" y="107"/>
                </a:lnTo>
                <a:lnTo>
                  <a:pt x="247" y="109"/>
                </a:lnTo>
                <a:lnTo>
                  <a:pt x="248" y="110"/>
                </a:lnTo>
                <a:lnTo>
                  <a:pt x="249" y="111"/>
                </a:lnTo>
                <a:lnTo>
                  <a:pt x="250" y="112"/>
                </a:lnTo>
                <a:lnTo>
                  <a:pt x="251" y="114"/>
                </a:lnTo>
                <a:lnTo>
                  <a:pt x="252" y="116"/>
                </a:lnTo>
                <a:lnTo>
                  <a:pt x="254" y="118"/>
                </a:lnTo>
                <a:lnTo>
                  <a:pt x="255" y="119"/>
                </a:lnTo>
                <a:lnTo>
                  <a:pt x="256" y="121"/>
                </a:lnTo>
                <a:lnTo>
                  <a:pt x="257" y="123"/>
                </a:lnTo>
                <a:lnTo>
                  <a:pt x="258" y="125"/>
                </a:lnTo>
                <a:lnTo>
                  <a:pt x="259" y="126"/>
                </a:lnTo>
                <a:lnTo>
                  <a:pt x="260" y="128"/>
                </a:lnTo>
                <a:lnTo>
                  <a:pt x="262" y="129"/>
                </a:lnTo>
                <a:lnTo>
                  <a:pt x="263" y="132"/>
                </a:lnTo>
                <a:lnTo>
                  <a:pt x="264" y="133"/>
                </a:lnTo>
                <a:lnTo>
                  <a:pt x="265" y="134"/>
                </a:lnTo>
                <a:lnTo>
                  <a:pt x="266" y="135"/>
                </a:lnTo>
                <a:lnTo>
                  <a:pt x="267" y="136"/>
                </a:lnTo>
                <a:lnTo>
                  <a:pt x="269" y="138"/>
                </a:lnTo>
                <a:lnTo>
                  <a:pt x="270" y="139"/>
                </a:lnTo>
                <a:lnTo>
                  <a:pt x="271" y="139"/>
                </a:lnTo>
                <a:lnTo>
                  <a:pt x="272" y="140"/>
                </a:lnTo>
                <a:lnTo>
                  <a:pt x="273" y="140"/>
                </a:lnTo>
                <a:lnTo>
                  <a:pt x="274" y="140"/>
                </a:lnTo>
                <a:lnTo>
                  <a:pt x="276" y="141"/>
                </a:lnTo>
                <a:lnTo>
                  <a:pt x="277" y="141"/>
                </a:lnTo>
                <a:lnTo>
                  <a:pt x="278" y="141"/>
                </a:lnTo>
                <a:lnTo>
                  <a:pt x="279" y="141"/>
                </a:lnTo>
                <a:lnTo>
                  <a:pt x="280" y="141"/>
                </a:lnTo>
                <a:lnTo>
                  <a:pt x="281" y="141"/>
                </a:lnTo>
                <a:lnTo>
                  <a:pt x="282" y="141"/>
                </a:lnTo>
                <a:lnTo>
                  <a:pt x="284" y="141"/>
                </a:lnTo>
                <a:lnTo>
                  <a:pt x="285" y="141"/>
                </a:lnTo>
                <a:lnTo>
                  <a:pt x="286" y="141"/>
                </a:lnTo>
                <a:lnTo>
                  <a:pt x="287" y="141"/>
                </a:lnTo>
                <a:lnTo>
                  <a:pt x="288" y="141"/>
                </a:lnTo>
                <a:lnTo>
                  <a:pt x="289" y="140"/>
                </a:lnTo>
                <a:lnTo>
                  <a:pt x="291" y="140"/>
                </a:lnTo>
                <a:lnTo>
                  <a:pt x="292" y="140"/>
                </a:lnTo>
                <a:lnTo>
                  <a:pt x="293" y="140"/>
                </a:lnTo>
                <a:lnTo>
                  <a:pt x="294" y="140"/>
                </a:lnTo>
                <a:lnTo>
                  <a:pt x="295" y="140"/>
                </a:lnTo>
                <a:lnTo>
                  <a:pt x="296" y="140"/>
                </a:lnTo>
                <a:lnTo>
                  <a:pt x="298" y="139"/>
                </a:lnTo>
                <a:lnTo>
                  <a:pt x="299" y="139"/>
                </a:lnTo>
                <a:lnTo>
                  <a:pt x="300" y="139"/>
                </a:lnTo>
                <a:lnTo>
                  <a:pt x="301" y="139"/>
                </a:lnTo>
                <a:lnTo>
                  <a:pt x="302" y="138"/>
                </a:lnTo>
                <a:lnTo>
                  <a:pt x="303" y="138"/>
                </a:lnTo>
                <a:lnTo>
                  <a:pt x="305" y="138"/>
                </a:lnTo>
                <a:lnTo>
                  <a:pt x="306" y="136"/>
                </a:lnTo>
                <a:lnTo>
                  <a:pt x="307" y="136"/>
                </a:lnTo>
                <a:lnTo>
                  <a:pt x="308" y="135"/>
                </a:lnTo>
                <a:lnTo>
                  <a:pt x="309" y="135"/>
                </a:lnTo>
                <a:lnTo>
                  <a:pt x="310" y="134"/>
                </a:lnTo>
                <a:lnTo>
                  <a:pt x="311" y="134"/>
                </a:lnTo>
                <a:lnTo>
                  <a:pt x="313" y="133"/>
                </a:lnTo>
                <a:lnTo>
                  <a:pt x="314" y="132"/>
                </a:lnTo>
                <a:lnTo>
                  <a:pt x="315" y="131"/>
                </a:lnTo>
                <a:lnTo>
                  <a:pt x="316" y="129"/>
                </a:lnTo>
                <a:lnTo>
                  <a:pt x="317" y="129"/>
                </a:lnTo>
                <a:lnTo>
                  <a:pt x="318" y="128"/>
                </a:lnTo>
                <a:lnTo>
                  <a:pt x="320" y="127"/>
                </a:lnTo>
                <a:lnTo>
                  <a:pt x="321" y="126"/>
                </a:lnTo>
                <a:lnTo>
                  <a:pt x="322" y="124"/>
                </a:lnTo>
                <a:lnTo>
                  <a:pt x="323" y="123"/>
                </a:lnTo>
                <a:lnTo>
                  <a:pt x="324" y="121"/>
                </a:lnTo>
                <a:lnTo>
                  <a:pt x="325" y="120"/>
                </a:lnTo>
                <a:lnTo>
                  <a:pt x="327" y="119"/>
                </a:lnTo>
                <a:lnTo>
                  <a:pt x="328" y="118"/>
                </a:lnTo>
                <a:lnTo>
                  <a:pt x="329" y="116"/>
                </a:lnTo>
                <a:lnTo>
                  <a:pt x="330" y="114"/>
                </a:lnTo>
                <a:lnTo>
                  <a:pt x="331" y="113"/>
                </a:lnTo>
                <a:lnTo>
                  <a:pt x="332" y="112"/>
                </a:lnTo>
                <a:lnTo>
                  <a:pt x="333" y="111"/>
                </a:lnTo>
                <a:lnTo>
                  <a:pt x="335" y="110"/>
                </a:lnTo>
                <a:lnTo>
                  <a:pt x="336" y="109"/>
                </a:lnTo>
                <a:lnTo>
                  <a:pt x="337" y="107"/>
                </a:lnTo>
                <a:lnTo>
                  <a:pt x="338" y="107"/>
                </a:lnTo>
                <a:lnTo>
                  <a:pt x="339" y="106"/>
                </a:lnTo>
                <a:lnTo>
                  <a:pt x="340" y="105"/>
                </a:lnTo>
                <a:lnTo>
                  <a:pt x="342" y="105"/>
                </a:lnTo>
                <a:lnTo>
                  <a:pt x="343" y="105"/>
                </a:lnTo>
                <a:lnTo>
                  <a:pt x="344" y="104"/>
                </a:lnTo>
                <a:lnTo>
                  <a:pt x="345" y="104"/>
                </a:lnTo>
                <a:lnTo>
                  <a:pt x="346" y="103"/>
                </a:lnTo>
                <a:lnTo>
                  <a:pt x="347" y="103"/>
                </a:lnTo>
                <a:lnTo>
                  <a:pt x="349" y="103"/>
                </a:lnTo>
                <a:lnTo>
                  <a:pt x="350" y="102"/>
                </a:lnTo>
                <a:lnTo>
                  <a:pt x="351" y="102"/>
                </a:lnTo>
                <a:lnTo>
                  <a:pt x="352" y="101"/>
                </a:lnTo>
                <a:lnTo>
                  <a:pt x="353" y="101"/>
                </a:lnTo>
                <a:lnTo>
                  <a:pt x="354" y="101"/>
                </a:lnTo>
                <a:lnTo>
                  <a:pt x="356" y="99"/>
                </a:lnTo>
                <a:lnTo>
                  <a:pt x="357" y="98"/>
                </a:lnTo>
                <a:lnTo>
                  <a:pt x="358" y="97"/>
                </a:lnTo>
                <a:lnTo>
                  <a:pt x="359" y="96"/>
                </a:lnTo>
                <a:lnTo>
                  <a:pt x="360" y="95"/>
                </a:lnTo>
                <a:lnTo>
                  <a:pt x="361" y="94"/>
                </a:lnTo>
                <a:lnTo>
                  <a:pt x="362" y="92"/>
                </a:lnTo>
                <a:lnTo>
                  <a:pt x="364" y="91"/>
                </a:lnTo>
                <a:lnTo>
                  <a:pt x="365" y="89"/>
                </a:lnTo>
                <a:lnTo>
                  <a:pt x="366" y="88"/>
                </a:lnTo>
                <a:lnTo>
                  <a:pt x="367" y="87"/>
                </a:lnTo>
                <a:lnTo>
                  <a:pt x="368" y="84"/>
                </a:lnTo>
                <a:lnTo>
                  <a:pt x="369" y="83"/>
                </a:lnTo>
                <a:lnTo>
                  <a:pt x="371" y="82"/>
                </a:lnTo>
                <a:lnTo>
                  <a:pt x="372" y="80"/>
                </a:lnTo>
                <a:lnTo>
                  <a:pt x="373" y="78"/>
                </a:lnTo>
                <a:lnTo>
                  <a:pt x="374" y="77"/>
                </a:lnTo>
                <a:lnTo>
                  <a:pt x="375" y="75"/>
                </a:lnTo>
                <a:lnTo>
                  <a:pt x="376" y="74"/>
                </a:lnTo>
                <a:lnTo>
                  <a:pt x="378" y="73"/>
                </a:lnTo>
                <a:lnTo>
                  <a:pt x="379" y="72"/>
                </a:lnTo>
                <a:lnTo>
                  <a:pt x="380" y="70"/>
                </a:lnTo>
                <a:lnTo>
                  <a:pt x="381" y="69"/>
                </a:lnTo>
                <a:lnTo>
                  <a:pt x="382" y="67"/>
                </a:lnTo>
                <a:lnTo>
                  <a:pt x="383" y="66"/>
                </a:lnTo>
                <a:lnTo>
                  <a:pt x="384" y="66"/>
                </a:lnTo>
                <a:lnTo>
                  <a:pt x="386" y="65"/>
                </a:lnTo>
                <a:lnTo>
                  <a:pt x="387" y="63"/>
                </a:lnTo>
                <a:lnTo>
                  <a:pt x="388" y="63"/>
                </a:lnTo>
                <a:lnTo>
                  <a:pt x="389" y="62"/>
                </a:lnTo>
                <a:lnTo>
                  <a:pt x="390" y="62"/>
                </a:lnTo>
                <a:lnTo>
                  <a:pt x="391" y="61"/>
                </a:lnTo>
                <a:lnTo>
                  <a:pt x="393" y="61"/>
                </a:lnTo>
                <a:lnTo>
                  <a:pt x="394" y="61"/>
                </a:lnTo>
                <a:lnTo>
                  <a:pt x="395" y="61"/>
                </a:lnTo>
                <a:lnTo>
                  <a:pt x="396" y="61"/>
                </a:lnTo>
                <a:lnTo>
                  <a:pt x="397" y="61"/>
                </a:lnTo>
                <a:lnTo>
                  <a:pt x="398" y="61"/>
                </a:lnTo>
                <a:lnTo>
                  <a:pt x="400" y="62"/>
                </a:lnTo>
                <a:lnTo>
                  <a:pt x="401" y="62"/>
                </a:lnTo>
                <a:lnTo>
                  <a:pt x="402" y="62"/>
                </a:lnTo>
                <a:lnTo>
                  <a:pt x="403" y="63"/>
                </a:lnTo>
                <a:lnTo>
                  <a:pt x="404" y="63"/>
                </a:lnTo>
                <a:lnTo>
                  <a:pt x="405" y="65"/>
                </a:lnTo>
                <a:lnTo>
                  <a:pt x="406" y="65"/>
                </a:lnTo>
                <a:lnTo>
                  <a:pt x="408" y="65"/>
                </a:lnTo>
                <a:lnTo>
                  <a:pt x="409" y="66"/>
                </a:lnTo>
                <a:lnTo>
                  <a:pt x="410" y="66"/>
                </a:lnTo>
                <a:lnTo>
                  <a:pt x="411" y="66"/>
                </a:lnTo>
                <a:lnTo>
                  <a:pt x="412" y="66"/>
                </a:lnTo>
                <a:lnTo>
                  <a:pt x="413" y="67"/>
                </a:lnTo>
                <a:lnTo>
                  <a:pt x="415" y="67"/>
                </a:lnTo>
                <a:lnTo>
                  <a:pt x="416" y="67"/>
                </a:lnTo>
                <a:lnTo>
                  <a:pt x="417" y="67"/>
                </a:lnTo>
                <a:lnTo>
                  <a:pt x="418" y="67"/>
                </a:lnTo>
                <a:lnTo>
                  <a:pt x="419" y="67"/>
                </a:lnTo>
                <a:lnTo>
                  <a:pt x="420" y="67"/>
                </a:lnTo>
                <a:lnTo>
                  <a:pt x="422" y="66"/>
                </a:lnTo>
                <a:lnTo>
                  <a:pt x="423" y="66"/>
                </a:lnTo>
                <a:lnTo>
                  <a:pt x="424" y="66"/>
                </a:lnTo>
                <a:lnTo>
                  <a:pt x="425" y="66"/>
                </a:lnTo>
                <a:lnTo>
                  <a:pt x="426" y="66"/>
                </a:lnTo>
                <a:lnTo>
                  <a:pt x="427" y="66"/>
                </a:lnTo>
                <a:lnTo>
                  <a:pt x="429" y="67"/>
                </a:lnTo>
                <a:lnTo>
                  <a:pt x="430" y="67"/>
                </a:lnTo>
                <a:lnTo>
                  <a:pt x="431" y="67"/>
                </a:lnTo>
                <a:lnTo>
                  <a:pt x="432" y="67"/>
                </a:lnTo>
                <a:lnTo>
                  <a:pt x="433" y="68"/>
                </a:lnTo>
                <a:lnTo>
                  <a:pt x="434" y="68"/>
                </a:lnTo>
                <a:lnTo>
                  <a:pt x="435" y="69"/>
                </a:lnTo>
                <a:lnTo>
                  <a:pt x="437" y="69"/>
                </a:lnTo>
                <a:lnTo>
                  <a:pt x="438" y="69"/>
                </a:lnTo>
                <a:lnTo>
                  <a:pt x="439" y="69"/>
                </a:lnTo>
                <a:lnTo>
                  <a:pt x="440" y="70"/>
                </a:lnTo>
                <a:lnTo>
                  <a:pt x="441" y="70"/>
                </a:lnTo>
                <a:lnTo>
                  <a:pt x="442" y="70"/>
                </a:lnTo>
                <a:lnTo>
                  <a:pt x="444" y="72"/>
                </a:lnTo>
                <a:lnTo>
                  <a:pt x="445" y="72"/>
                </a:lnTo>
                <a:lnTo>
                  <a:pt x="446" y="72"/>
                </a:lnTo>
                <a:lnTo>
                  <a:pt x="447" y="72"/>
                </a:lnTo>
                <a:lnTo>
                  <a:pt x="448" y="72"/>
                </a:lnTo>
                <a:lnTo>
                  <a:pt x="449" y="72"/>
                </a:lnTo>
                <a:lnTo>
                  <a:pt x="451" y="72"/>
                </a:lnTo>
                <a:lnTo>
                  <a:pt x="452" y="70"/>
                </a:lnTo>
                <a:lnTo>
                  <a:pt x="453" y="70"/>
                </a:lnTo>
                <a:lnTo>
                  <a:pt x="454" y="70"/>
                </a:lnTo>
                <a:lnTo>
                  <a:pt x="455" y="70"/>
                </a:lnTo>
                <a:lnTo>
                  <a:pt x="456" y="69"/>
                </a:lnTo>
                <a:lnTo>
                  <a:pt x="457" y="69"/>
                </a:lnTo>
                <a:lnTo>
                  <a:pt x="459" y="68"/>
                </a:lnTo>
                <a:lnTo>
                  <a:pt x="460" y="68"/>
                </a:lnTo>
                <a:lnTo>
                  <a:pt x="461" y="67"/>
                </a:lnTo>
                <a:lnTo>
                  <a:pt x="462" y="67"/>
                </a:lnTo>
                <a:lnTo>
                  <a:pt x="463" y="66"/>
                </a:lnTo>
                <a:lnTo>
                  <a:pt x="464" y="66"/>
                </a:lnTo>
                <a:lnTo>
                  <a:pt x="466" y="65"/>
                </a:lnTo>
                <a:lnTo>
                  <a:pt x="467" y="65"/>
                </a:lnTo>
                <a:lnTo>
                  <a:pt x="468" y="63"/>
                </a:lnTo>
                <a:lnTo>
                  <a:pt x="469" y="62"/>
                </a:lnTo>
                <a:lnTo>
                  <a:pt x="470" y="62"/>
                </a:lnTo>
                <a:lnTo>
                  <a:pt x="471" y="61"/>
                </a:lnTo>
                <a:lnTo>
                  <a:pt x="473" y="61"/>
                </a:lnTo>
                <a:lnTo>
                  <a:pt x="474" y="60"/>
                </a:lnTo>
                <a:lnTo>
                  <a:pt x="475" y="60"/>
                </a:lnTo>
                <a:lnTo>
                  <a:pt x="476" y="60"/>
                </a:lnTo>
                <a:lnTo>
                  <a:pt x="477" y="60"/>
                </a:lnTo>
                <a:lnTo>
                  <a:pt x="478" y="59"/>
                </a:lnTo>
                <a:lnTo>
                  <a:pt x="479" y="59"/>
                </a:lnTo>
                <a:lnTo>
                  <a:pt x="481" y="59"/>
                </a:lnTo>
                <a:lnTo>
                  <a:pt x="482" y="59"/>
                </a:lnTo>
                <a:lnTo>
                  <a:pt x="483" y="59"/>
                </a:lnTo>
                <a:lnTo>
                  <a:pt x="484" y="59"/>
                </a:lnTo>
                <a:lnTo>
                  <a:pt x="485" y="59"/>
                </a:lnTo>
                <a:lnTo>
                  <a:pt x="486" y="59"/>
                </a:lnTo>
                <a:lnTo>
                  <a:pt x="488" y="59"/>
                </a:lnTo>
                <a:lnTo>
                  <a:pt x="489" y="59"/>
                </a:lnTo>
                <a:lnTo>
                  <a:pt x="490" y="59"/>
                </a:lnTo>
                <a:lnTo>
                  <a:pt x="491" y="59"/>
                </a:lnTo>
                <a:lnTo>
                  <a:pt x="492" y="59"/>
                </a:lnTo>
                <a:lnTo>
                  <a:pt x="493" y="59"/>
                </a:lnTo>
                <a:lnTo>
                  <a:pt x="495" y="59"/>
                </a:lnTo>
                <a:lnTo>
                  <a:pt x="496" y="59"/>
                </a:lnTo>
                <a:lnTo>
                  <a:pt x="497" y="59"/>
                </a:lnTo>
                <a:lnTo>
                  <a:pt x="498" y="59"/>
                </a:lnTo>
                <a:lnTo>
                  <a:pt x="499" y="59"/>
                </a:lnTo>
                <a:lnTo>
                  <a:pt x="500" y="58"/>
                </a:lnTo>
                <a:lnTo>
                  <a:pt x="502" y="58"/>
                </a:lnTo>
                <a:lnTo>
                  <a:pt x="503" y="58"/>
                </a:lnTo>
                <a:lnTo>
                  <a:pt x="504" y="56"/>
                </a:lnTo>
                <a:lnTo>
                  <a:pt x="505" y="56"/>
                </a:lnTo>
                <a:lnTo>
                  <a:pt x="506" y="55"/>
                </a:lnTo>
                <a:lnTo>
                  <a:pt x="507" y="55"/>
                </a:lnTo>
                <a:lnTo>
                  <a:pt x="508" y="55"/>
                </a:lnTo>
                <a:lnTo>
                  <a:pt x="510" y="54"/>
                </a:lnTo>
                <a:lnTo>
                  <a:pt x="511" y="54"/>
                </a:lnTo>
                <a:lnTo>
                  <a:pt x="512" y="54"/>
                </a:lnTo>
                <a:lnTo>
                  <a:pt x="513" y="53"/>
                </a:lnTo>
                <a:lnTo>
                  <a:pt x="514" y="53"/>
                </a:lnTo>
                <a:lnTo>
                  <a:pt x="515" y="53"/>
                </a:lnTo>
                <a:lnTo>
                  <a:pt x="517" y="53"/>
                </a:lnTo>
                <a:lnTo>
                  <a:pt x="518" y="53"/>
                </a:lnTo>
                <a:lnTo>
                  <a:pt x="519" y="52"/>
                </a:lnTo>
                <a:lnTo>
                  <a:pt x="520" y="52"/>
                </a:lnTo>
                <a:lnTo>
                  <a:pt x="521" y="52"/>
                </a:lnTo>
                <a:lnTo>
                  <a:pt x="522" y="52"/>
                </a:lnTo>
                <a:lnTo>
                  <a:pt x="524" y="52"/>
                </a:lnTo>
                <a:lnTo>
                  <a:pt x="525" y="52"/>
                </a:lnTo>
                <a:lnTo>
                  <a:pt x="526" y="52"/>
                </a:lnTo>
                <a:lnTo>
                  <a:pt x="527" y="52"/>
                </a:lnTo>
                <a:lnTo>
                  <a:pt x="528" y="52"/>
                </a:lnTo>
                <a:lnTo>
                  <a:pt x="529" y="51"/>
                </a:lnTo>
                <a:lnTo>
                  <a:pt x="530" y="51"/>
                </a:lnTo>
                <a:lnTo>
                  <a:pt x="532" y="51"/>
                </a:lnTo>
                <a:lnTo>
                  <a:pt x="533" y="51"/>
                </a:lnTo>
                <a:lnTo>
                  <a:pt x="534" y="51"/>
                </a:lnTo>
                <a:lnTo>
                  <a:pt x="535" y="50"/>
                </a:lnTo>
                <a:lnTo>
                  <a:pt x="536" y="50"/>
                </a:lnTo>
                <a:lnTo>
                  <a:pt x="537" y="48"/>
                </a:lnTo>
                <a:lnTo>
                  <a:pt x="539" y="48"/>
                </a:lnTo>
                <a:lnTo>
                  <a:pt x="540" y="48"/>
                </a:lnTo>
                <a:lnTo>
                  <a:pt x="541" y="47"/>
                </a:lnTo>
                <a:lnTo>
                  <a:pt x="542" y="47"/>
                </a:lnTo>
                <a:lnTo>
                  <a:pt x="543" y="46"/>
                </a:lnTo>
                <a:lnTo>
                  <a:pt x="544" y="46"/>
                </a:lnTo>
                <a:lnTo>
                  <a:pt x="546" y="45"/>
                </a:lnTo>
                <a:lnTo>
                  <a:pt x="547" y="45"/>
                </a:lnTo>
                <a:lnTo>
                  <a:pt x="548" y="44"/>
                </a:lnTo>
                <a:lnTo>
                  <a:pt x="549" y="44"/>
                </a:lnTo>
                <a:lnTo>
                  <a:pt x="550" y="43"/>
                </a:lnTo>
                <a:lnTo>
                  <a:pt x="551" y="43"/>
                </a:lnTo>
                <a:lnTo>
                  <a:pt x="553" y="41"/>
                </a:lnTo>
                <a:lnTo>
                  <a:pt x="554" y="41"/>
                </a:lnTo>
                <a:lnTo>
                  <a:pt x="555" y="41"/>
                </a:lnTo>
                <a:lnTo>
                  <a:pt x="556" y="40"/>
                </a:lnTo>
                <a:lnTo>
                  <a:pt x="557" y="40"/>
                </a:lnTo>
                <a:lnTo>
                  <a:pt x="558" y="39"/>
                </a:lnTo>
                <a:lnTo>
                  <a:pt x="559" y="39"/>
                </a:lnTo>
                <a:lnTo>
                  <a:pt x="561" y="39"/>
                </a:lnTo>
                <a:lnTo>
                  <a:pt x="562" y="38"/>
                </a:lnTo>
                <a:lnTo>
                  <a:pt x="563" y="38"/>
                </a:lnTo>
                <a:lnTo>
                  <a:pt x="564" y="38"/>
                </a:lnTo>
                <a:lnTo>
                  <a:pt x="565" y="37"/>
                </a:lnTo>
                <a:lnTo>
                  <a:pt x="566" y="37"/>
                </a:lnTo>
                <a:lnTo>
                  <a:pt x="568" y="37"/>
                </a:lnTo>
                <a:lnTo>
                  <a:pt x="569" y="37"/>
                </a:lnTo>
                <a:lnTo>
                  <a:pt x="570" y="36"/>
                </a:lnTo>
                <a:lnTo>
                  <a:pt x="571" y="36"/>
                </a:lnTo>
                <a:lnTo>
                  <a:pt x="572" y="36"/>
                </a:lnTo>
                <a:lnTo>
                  <a:pt x="573" y="36"/>
                </a:lnTo>
                <a:lnTo>
                  <a:pt x="575" y="36"/>
                </a:lnTo>
                <a:lnTo>
                  <a:pt x="576" y="36"/>
                </a:lnTo>
                <a:lnTo>
                  <a:pt x="577" y="36"/>
                </a:lnTo>
                <a:lnTo>
                  <a:pt x="578" y="36"/>
                </a:lnTo>
                <a:lnTo>
                  <a:pt x="579" y="36"/>
                </a:lnTo>
                <a:lnTo>
                  <a:pt x="580" y="36"/>
                </a:lnTo>
                <a:lnTo>
                  <a:pt x="581" y="36"/>
                </a:lnTo>
                <a:lnTo>
                  <a:pt x="583" y="34"/>
                </a:lnTo>
                <a:lnTo>
                  <a:pt x="584" y="34"/>
                </a:lnTo>
                <a:lnTo>
                  <a:pt x="585" y="34"/>
                </a:lnTo>
                <a:lnTo>
                  <a:pt x="586" y="34"/>
                </a:lnTo>
                <a:lnTo>
                  <a:pt x="587" y="34"/>
                </a:lnTo>
                <a:lnTo>
                  <a:pt x="588" y="34"/>
                </a:lnTo>
                <a:lnTo>
                  <a:pt x="590" y="34"/>
                </a:lnTo>
                <a:lnTo>
                  <a:pt x="591" y="34"/>
                </a:lnTo>
                <a:lnTo>
                  <a:pt x="592" y="34"/>
                </a:lnTo>
                <a:lnTo>
                  <a:pt x="593" y="34"/>
                </a:lnTo>
                <a:lnTo>
                  <a:pt x="594" y="34"/>
                </a:lnTo>
                <a:lnTo>
                  <a:pt x="595" y="33"/>
                </a:lnTo>
                <a:lnTo>
                  <a:pt x="597" y="33"/>
                </a:lnTo>
                <a:lnTo>
                  <a:pt x="598" y="33"/>
                </a:lnTo>
                <a:lnTo>
                  <a:pt x="599" y="33"/>
                </a:lnTo>
                <a:lnTo>
                  <a:pt x="600" y="32"/>
                </a:lnTo>
                <a:lnTo>
                  <a:pt x="601" y="32"/>
                </a:lnTo>
                <a:lnTo>
                  <a:pt x="602" y="32"/>
                </a:lnTo>
                <a:lnTo>
                  <a:pt x="603" y="32"/>
                </a:lnTo>
                <a:lnTo>
                  <a:pt x="605" y="31"/>
                </a:lnTo>
                <a:lnTo>
                  <a:pt x="606" y="31"/>
                </a:lnTo>
                <a:lnTo>
                  <a:pt x="607" y="30"/>
                </a:lnTo>
                <a:lnTo>
                  <a:pt x="608" y="30"/>
                </a:lnTo>
                <a:lnTo>
                  <a:pt x="609" y="29"/>
                </a:lnTo>
                <a:lnTo>
                  <a:pt x="610" y="29"/>
                </a:lnTo>
                <a:lnTo>
                  <a:pt x="612" y="27"/>
                </a:lnTo>
                <a:lnTo>
                  <a:pt x="613" y="27"/>
                </a:lnTo>
                <a:lnTo>
                  <a:pt x="614" y="26"/>
                </a:lnTo>
                <a:lnTo>
                  <a:pt x="615" y="26"/>
                </a:lnTo>
                <a:lnTo>
                  <a:pt x="616" y="25"/>
                </a:lnTo>
                <a:lnTo>
                  <a:pt x="617" y="25"/>
                </a:lnTo>
                <a:lnTo>
                  <a:pt x="619" y="24"/>
                </a:lnTo>
                <a:lnTo>
                  <a:pt x="620" y="24"/>
                </a:lnTo>
                <a:lnTo>
                  <a:pt x="621" y="23"/>
                </a:lnTo>
                <a:lnTo>
                  <a:pt x="622" y="23"/>
                </a:lnTo>
                <a:lnTo>
                  <a:pt x="623" y="23"/>
                </a:lnTo>
                <a:lnTo>
                  <a:pt x="624" y="22"/>
                </a:lnTo>
                <a:lnTo>
                  <a:pt x="626" y="22"/>
                </a:lnTo>
                <a:lnTo>
                  <a:pt x="627" y="22"/>
                </a:lnTo>
                <a:lnTo>
                  <a:pt x="628" y="21"/>
                </a:lnTo>
                <a:lnTo>
                  <a:pt x="629" y="21"/>
                </a:lnTo>
                <a:lnTo>
                  <a:pt x="630" y="19"/>
                </a:lnTo>
                <a:lnTo>
                  <a:pt x="631" y="19"/>
                </a:lnTo>
                <a:lnTo>
                  <a:pt x="632" y="19"/>
                </a:lnTo>
                <a:lnTo>
                  <a:pt x="634" y="18"/>
                </a:lnTo>
                <a:lnTo>
                  <a:pt x="635" y="17"/>
                </a:lnTo>
                <a:lnTo>
                  <a:pt x="636" y="17"/>
                </a:lnTo>
                <a:lnTo>
                  <a:pt x="637" y="17"/>
                </a:lnTo>
                <a:lnTo>
                  <a:pt x="638" y="16"/>
                </a:lnTo>
              </a:path>
            </a:pathLst>
          </a:custGeom>
          <a:noFill/>
          <a:ln w="25400">
            <a:solidFill>
              <a:srgbClr val="FF0000"/>
            </a:solidFill>
            <a:prstDash val="solid"/>
            <a:round/>
            <a:headEnd/>
            <a:tailEnd/>
          </a:ln>
        </p:spPr>
        <p:txBody>
          <a:bodyPr/>
          <a:lstStyle/>
          <a:p>
            <a:endParaRPr lang="zh-CN" altLang="en-US"/>
          </a:p>
        </p:txBody>
      </p:sp>
      <p:sp>
        <p:nvSpPr>
          <p:cNvPr id="1302518" name="Freeform 1014"/>
          <p:cNvSpPr>
            <a:spLocks/>
          </p:cNvSpPr>
          <p:nvPr/>
        </p:nvSpPr>
        <p:spPr bwMode="auto">
          <a:xfrm>
            <a:off x="5551488" y="5635625"/>
            <a:ext cx="1012825" cy="169863"/>
          </a:xfrm>
          <a:custGeom>
            <a:avLst/>
            <a:gdLst/>
            <a:ahLst/>
            <a:cxnLst>
              <a:cxn ang="0">
                <a:pos x="9" y="69"/>
              </a:cxn>
              <a:cxn ang="0">
                <a:pos x="19" y="68"/>
              </a:cxn>
              <a:cxn ang="0">
                <a:pos x="30" y="70"/>
              </a:cxn>
              <a:cxn ang="0">
                <a:pos x="40" y="74"/>
              </a:cxn>
              <a:cxn ang="0">
                <a:pos x="51" y="74"/>
              </a:cxn>
              <a:cxn ang="0">
                <a:pos x="61" y="72"/>
              </a:cxn>
              <a:cxn ang="0">
                <a:pos x="72" y="68"/>
              </a:cxn>
              <a:cxn ang="0">
                <a:pos x="82" y="63"/>
              </a:cxn>
              <a:cxn ang="0">
                <a:pos x="92" y="58"/>
              </a:cxn>
              <a:cxn ang="0">
                <a:pos x="103" y="59"/>
              </a:cxn>
              <a:cxn ang="0">
                <a:pos x="113" y="72"/>
              </a:cxn>
              <a:cxn ang="0">
                <a:pos x="124" y="83"/>
              </a:cxn>
              <a:cxn ang="0">
                <a:pos x="134" y="85"/>
              </a:cxn>
              <a:cxn ang="0">
                <a:pos x="145" y="73"/>
              </a:cxn>
              <a:cxn ang="0">
                <a:pos x="155" y="44"/>
              </a:cxn>
              <a:cxn ang="0">
                <a:pos x="165" y="12"/>
              </a:cxn>
              <a:cxn ang="0">
                <a:pos x="176" y="0"/>
              </a:cxn>
              <a:cxn ang="0">
                <a:pos x="186" y="18"/>
              </a:cxn>
              <a:cxn ang="0">
                <a:pos x="197" y="58"/>
              </a:cxn>
              <a:cxn ang="0">
                <a:pos x="207" y="92"/>
              </a:cxn>
              <a:cxn ang="0">
                <a:pos x="218" y="106"/>
              </a:cxn>
              <a:cxn ang="0">
                <a:pos x="228" y="107"/>
              </a:cxn>
              <a:cxn ang="0">
                <a:pos x="238" y="100"/>
              </a:cxn>
              <a:cxn ang="0">
                <a:pos x="249" y="92"/>
              </a:cxn>
              <a:cxn ang="0">
                <a:pos x="259" y="91"/>
              </a:cxn>
              <a:cxn ang="0">
                <a:pos x="270" y="96"/>
              </a:cxn>
              <a:cxn ang="0">
                <a:pos x="280" y="98"/>
              </a:cxn>
              <a:cxn ang="0">
                <a:pos x="291" y="95"/>
              </a:cxn>
              <a:cxn ang="0">
                <a:pos x="301" y="85"/>
              </a:cxn>
              <a:cxn ang="0">
                <a:pos x="311" y="77"/>
              </a:cxn>
              <a:cxn ang="0">
                <a:pos x="322" y="70"/>
              </a:cxn>
              <a:cxn ang="0">
                <a:pos x="332" y="66"/>
              </a:cxn>
              <a:cxn ang="0">
                <a:pos x="343" y="63"/>
              </a:cxn>
              <a:cxn ang="0">
                <a:pos x="353" y="66"/>
              </a:cxn>
              <a:cxn ang="0">
                <a:pos x="364" y="63"/>
              </a:cxn>
              <a:cxn ang="0">
                <a:pos x="374" y="60"/>
              </a:cxn>
              <a:cxn ang="0">
                <a:pos x="384" y="58"/>
              </a:cxn>
              <a:cxn ang="0">
                <a:pos x="395" y="59"/>
              </a:cxn>
              <a:cxn ang="0">
                <a:pos x="405" y="61"/>
              </a:cxn>
              <a:cxn ang="0">
                <a:pos x="416" y="68"/>
              </a:cxn>
              <a:cxn ang="0">
                <a:pos x="426" y="73"/>
              </a:cxn>
              <a:cxn ang="0">
                <a:pos x="437" y="77"/>
              </a:cxn>
              <a:cxn ang="0">
                <a:pos x="447" y="87"/>
              </a:cxn>
              <a:cxn ang="0">
                <a:pos x="457" y="91"/>
              </a:cxn>
              <a:cxn ang="0">
                <a:pos x="468" y="92"/>
              </a:cxn>
              <a:cxn ang="0">
                <a:pos x="478" y="91"/>
              </a:cxn>
              <a:cxn ang="0">
                <a:pos x="489" y="88"/>
              </a:cxn>
              <a:cxn ang="0">
                <a:pos x="499" y="87"/>
              </a:cxn>
              <a:cxn ang="0">
                <a:pos x="510" y="87"/>
              </a:cxn>
              <a:cxn ang="0">
                <a:pos x="520" y="88"/>
              </a:cxn>
              <a:cxn ang="0">
                <a:pos x="530" y="88"/>
              </a:cxn>
              <a:cxn ang="0">
                <a:pos x="541" y="87"/>
              </a:cxn>
              <a:cxn ang="0">
                <a:pos x="551" y="82"/>
              </a:cxn>
              <a:cxn ang="0">
                <a:pos x="562" y="77"/>
              </a:cxn>
              <a:cxn ang="0">
                <a:pos x="572" y="73"/>
              </a:cxn>
              <a:cxn ang="0">
                <a:pos x="583" y="69"/>
              </a:cxn>
              <a:cxn ang="0">
                <a:pos x="593" y="70"/>
              </a:cxn>
              <a:cxn ang="0">
                <a:pos x="603" y="69"/>
              </a:cxn>
              <a:cxn ang="0">
                <a:pos x="614" y="63"/>
              </a:cxn>
              <a:cxn ang="0">
                <a:pos x="624" y="58"/>
              </a:cxn>
              <a:cxn ang="0">
                <a:pos x="635" y="58"/>
              </a:cxn>
            </a:cxnLst>
            <a:rect l="0" t="0" r="r" b="b"/>
            <a:pathLst>
              <a:path w="638" h="107">
                <a:moveTo>
                  <a:pt x="0" y="70"/>
                </a:moveTo>
                <a:lnTo>
                  <a:pt x="1" y="70"/>
                </a:lnTo>
                <a:lnTo>
                  <a:pt x="2" y="70"/>
                </a:lnTo>
                <a:lnTo>
                  <a:pt x="3" y="70"/>
                </a:lnTo>
                <a:lnTo>
                  <a:pt x="4" y="70"/>
                </a:lnTo>
                <a:lnTo>
                  <a:pt x="6" y="70"/>
                </a:lnTo>
                <a:lnTo>
                  <a:pt x="7" y="70"/>
                </a:lnTo>
                <a:lnTo>
                  <a:pt x="8" y="69"/>
                </a:lnTo>
                <a:lnTo>
                  <a:pt x="9" y="69"/>
                </a:lnTo>
                <a:lnTo>
                  <a:pt x="10" y="69"/>
                </a:lnTo>
                <a:lnTo>
                  <a:pt x="11" y="69"/>
                </a:lnTo>
                <a:lnTo>
                  <a:pt x="12" y="69"/>
                </a:lnTo>
                <a:lnTo>
                  <a:pt x="14" y="69"/>
                </a:lnTo>
                <a:lnTo>
                  <a:pt x="15" y="69"/>
                </a:lnTo>
                <a:lnTo>
                  <a:pt x="16" y="68"/>
                </a:lnTo>
                <a:lnTo>
                  <a:pt x="17" y="68"/>
                </a:lnTo>
                <a:lnTo>
                  <a:pt x="18" y="68"/>
                </a:lnTo>
                <a:lnTo>
                  <a:pt x="19" y="68"/>
                </a:lnTo>
                <a:lnTo>
                  <a:pt x="21" y="68"/>
                </a:lnTo>
                <a:lnTo>
                  <a:pt x="22" y="68"/>
                </a:lnTo>
                <a:lnTo>
                  <a:pt x="23" y="68"/>
                </a:lnTo>
                <a:lnTo>
                  <a:pt x="24" y="69"/>
                </a:lnTo>
                <a:lnTo>
                  <a:pt x="25" y="69"/>
                </a:lnTo>
                <a:lnTo>
                  <a:pt x="26" y="69"/>
                </a:lnTo>
                <a:lnTo>
                  <a:pt x="28" y="69"/>
                </a:lnTo>
                <a:lnTo>
                  <a:pt x="29" y="70"/>
                </a:lnTo>
                <a:lnTo>
                  <a:pt x="30" y="70"/>
                </a:lnTo>
                <a:lnTo>
                  <a:pt x="31" y="72"/>
                </a:lnTo>
                <a:lnTo>
                  <a:pt x="32" y="72"/>
                </a:lnTo>
                <a:lnTo>
                  <a:pt x="33" y="72"/>
                </a:lnTo>
                <a:lnTo>
                  <a:pt x="35" y="73"/>
                </a:lnTo>
                <a:lnTo>
                  <a:pt x="36" y="73"/>
                </a:lnTo>
                <a:lnTo>
                  <a:pt x="37" y="74"/>
                </a:lnTo>
                <a:lnTo>
                  <a:pt x="38" y="74"/>
                </a:lnTo>
                <a:lnTo>
                  <a:pt x="39" y="74"/>
                </a:lnTo>
                <a:lnTo>
                  <a:pt x="40" y="74"/>
                </a:lnTo>
                <a:lnTo>
                  <a:pt x="41" y="74"/>
                </a:lnTo>
                <a:lnTo>
                  <a:pt x="43" y="75"/>
                </a:lnTo>
                <a:lnTo>
                  <a:pt x="44" y="75"/>
                </a:lnTo>
                <a:lnTo>
                  <a:pt x="45" y="75"/>
                </a:lnTo>
                <a:lnTo>
                  <a:pt x="46" y="75"/>
                </a:lnTo>
                <a:lnTo>
                  <a:pt x="47" y="75"/>
                </a:lnTo>
                <a:lnTo>
                  <a:pt x="48" y="75"/>
                </a:lnTo>
                <a:lnTo>
                  <a:pt x="50" y="74"/>
                </a:lnTo>
                <a:lnTo>
                  <a:pt x="51" y="74"/>
                </a:lnTo>
                <a:lnTo>
                  <a:pt x="52" y="74"/>
                </a:lnTo>
                <a:lnTo>
                  <a:pt x="53" y="74"/>
                </a:lnTo>
                <a:lnTo>
                  <a:pt x="54" y="74"/>
                </a:lnTo>
                <a:lnTo>
                  <a:pt x="55" y="74"/>
                </a:lnTo>
                <a:lnTo>
                  <a:pt x="57" y="73"/>
                </a:lnTo>
                <a:lnTo>
                  <a:pt x="58" y="73"/>
                </a:lnTo>
                <a:lnTo>
                  <a:pt x="59" y="73"/>
                </a:lnTo>
                <a:lnTo>
                  <a:pt x="60" y="73"/>
                </a:lnTo>
                <a:lnTo>
                  <a:pt x="61" y="72"/>
                </a:lnTo>
                <a:lnTo>
                  <a:pt x="62" y="72"/>
                </a:lnTo>
                <a:lnTo>
                  <a:pt x="63" y="72"/>
                </a:lnTo>
                <a:lnTo>
                  <a:pt x="65" y="70"/>
                </a:lnTo>
                <a:lnTo>
                  <a:pt x="66" y="70"/>
                </a:lnTo>
                <a:lnTo>
                  <a:pt x="67" y="70"/>
                </a:lnTo>
                <a:lnTo>
                  <a:pt x="68" y="69"/>
                </a:lnTo>
                <a:lnTo>
                  <a:pt x="69" y="69"/>
                </a:lnTo>
                <a:lnTo>
                  <a:pt x="70" y="68"/>
                </a:lnTo>
                <a:lnTo>
                  <a:pt x="72" y="68"/>
                </a:lnTo>
                <a:lnTo>
                  <a:pt x="73" y="68"/>
                </a:lnTo>
                <a:lnTo>
                  <a:pt x="74" y="67"/>
                </a:lnTo>
                <a:lnTo>
                  <a:pt x="75" y="67"/>
                </a:lnTo>
                <a:lnTo>
                  <a:pt x="76" y="67"/>
                </a:lnTo>
                <a:lnTo>
                  <a:pt x="77" y="66"/>
                </a:lnTo>
                <a:lnTo>
                  <a:pt x="79" y="66"/>
                </a:lnTo>
                <a:lnTo>
                  <a:pt x="80" y="65"/>
                </a:lnTo>
                <a:lnTo>
                  <a:pt x="81" y="65"/>
                </a:lnTo>
                <a:lnTo>
                  <a:pt x="82" y="63"/>
                </a:lnTo>
                <a:lnTo>
                  <a:pt x="83" y="63"/>
                </a:lnTo>
                <a:lnTo>
                  <a:pt x="84" y="62"/>
                </a:lnTo>
                <a:lnTo>
                  <a:pt x="85" y="62"/>
                </a:lnTo>
                <a:lnTo>
                  <a:pt x="87" y="61"/>
                </a:lnTo>
                <a:lnTo>
                  <a:pt x="88" y="60"/>
                </a:lnTo>
                <a:lnTo>
                  <a:pt x="89" y="60"/>
                </a:lnTo>
                <a:lnTo>
                  <a:pt x="90" y="59"/>
                </a:lnTo>
                <a:lnTo>
                  <a:pt x="91" y="59"/>
                </a:lnTo>
                <a:lnTo>
                  <a:pt x="92" y="58"/>
                </a:lnTo>
                <a:lnTo>
                  <a:pt x="94" y="58"/>
                </a:lnTo>
                <a:lnTo>
                  <a:pt x="95" y="58"/>
                </a:lnTo>
                <a:lnTo>
                  <a:pt x="96" y="56"/>
                </a:lnTo>
                <a:lnTo>
                  <a:pt x="97" y="56"/>
                </a:lnTo>
                <a:lnTo>
                  <a:pt x="98" y="56"/>
                </a:lnTo>
                <a:lnTo>
                  <a:pt x="99" y="58"/>
                </a:lnTo>
                <a:lnTo>
                  <a:pt x="101" y="58"/>
                </a:lnTo>
                <a:lnTo>
                  <a:pt x="102" y="59"/>
                </a:lnTo>
                <a:lnTo>
                  <a:pt x="103" y="59"/>
                </a:lnTo>
                <a:lnTo>
                  <a:pt x="104" y="60"/>
                </a:lnTo>
                <a:lnTo>
                  <a:pt x="105" y="61"/>
                </a:lnTo>
                <a:lnTo>
                  <a:pt x="106" y="62"/>
                </a:lnTo>
                <a:lnTo>
                  <a:pt x="108" y="63"/>
                </a:lnTo>
                <a:lnTo>
                  <a:pt x="109" y="66"/>
                </a:lnTo>
                <a:lnTo>
                  <a:pt x="110" y="67"/>
                </a:lnTo>
                <a:lnTo>
                  <a:pt x="111" y="68"/>
                </a:lnTo>
                <a:lnTo>
                  <a:pt x="112" y="69"/>
                </a:lnTo>
                <a:lnTo>
                  <a:pt x="113" y="72"/>
                </a:lnTo>
                <a:lnTo>
                  <a:pt x="114" y="73"/>
                </a:lnTo>
                <a:lnTo>
                  <a:pt x="116" y="74"/>
                </a:lnTo>
                <a:lnTo>
                  <a:pt x="117" y="76"/>
                </a:lnTo>
                <a:lnTo>
                  <a:pt x="118" y="77"/>
                </a:lnTo>
                <a:lnTo>
                  <a:pt x="119" y="78"/>
                </a:lnTo>
                <a:lnTo>
                  <a:pt x="120" y="80"/>
                </a:lnTo>
                <a:lnTo>
                  <a:pt x="121" y="81"/>
                </a:lnTo>
                <a:lnTo>
                  <a:pt x="123" y="82"/>
                </a:lnTo>
                <a:lnTo>
                  <a:pt x="124" y="83"/>
                </a:lnTo>
                <a:lnTo>
                  <a:pt x="125" y="84"/>
                </a:lnTo>
                <a:lnTo>
                  <a:pt x="126" y="84"/>
                </a:lnTo>
                <a:lnTo>
                  <a:pt x="127" y="85"/>
                </a:lnTo>
                <a:lnTo>
                  <a:pt x="128" y="85"/>
                </a:lnTo>
                <a:lnTo>
                  <a:pt x="130" y="85"/>
                </a:lnTo>
                <a:lnTo>
                  <a:pt x="131" y="85"/>
                </a:lnTo>
                <a:lnTo>
                  <a:pt x="132" y="85"/>
                </a:lnTo>
                <a:lnTo>
                  <a:pt x="133" y="85"/>
                </a:lnTo>
                <a:lnTo>
                  <a:pt x="134" y="85"/>
                </a:lnTo>
                <a:lnTo>
                  <a:pt x="135" y="84"/>
                </a:lnTo>
                <a:lnTo>
                  <a:pt x="136" y="83"/>
                </a:lnTo>
                <a:lnTo>
                  <a:pt x="138" y="83"/>
                </a:lnTo>
                <a:lnTo>
                  <a:pt x="139" y="81"/>
                </a:lnTo>
                <a:lnTo>
                  <a:pt x="140" y="80"/>
                </a:lnTo>
                <a:lnTo>
                  <a:pt x="141" y="78"/>
                </a:lnTo>
                <a:lnTo>
                  <a:pt x="142" y="76"/>
                </a:lnTo>
                <a:lnTo>
                  <a:pt x="143" y="75"/>
                </a:lnTo>
                <a:lnTo>
                  <a:pt x="145" y="73"/>
                </a:lnTo>
                <a:lnTo>
                  <a:pt x="146" y="70"/>
                </a:lnTo>
                <a:lnTo>
                  <a:pt x="147" y="67"/>
                </a:lnTo>
                <a:lnTo>
                  <a:pt x="148" y="65"/>
                </a:lnTo>
                <a:lnTo>
                  <a:pt x="149" y="61"/>
                </a:lnTo>
                <a:lnTo>
                  <a:pt x="150" y="59"/>
                </a:lnTo>
                <a:lnTo>
                  <a:pt x="152" y="55"/>
                </a:lnTo>
                <a:lnTo>
                  <a:pt x="153" y="52"/>
                </a:lnTo>
                <a:lnTo>
                  <a:pt x="154" y="48"/>
                </a:lnTo>
                <a:lnTo>
                  <a:pt x="155" y="44"/>
                </a:lnTo>
                <a:lnTo>
                  <a:pt x="156" y="40"/>
                </a:lnTo>
                <a:lnTo>
                  <a:pt x="157" y="37"/>
                </a:lnTo>
                <a:lnTo>
                  <a:pt x="159" y="33"/>
                </a:lnTo>
                <a:lnTo>
                  <a:pt x="160" y="30"/>
                </a:lnTo>
                <a:lnTo>
                  <a:pt x="161" y="25"/>
                </a:lnTo>
                <a:lnTo>
                  <a:pt x="162" y="22"/>
                </a:lnTo>
                <a:lnTo>
                  <a:pt x="163" y="18"/>
                </a:lnTo>
                <a:lnTo>
                  <a:pt x="164" y="16"/>
                </a:lnTo>
                <a:lnTo>
                  <a:pt x="165" y="12"/>
                </a:lnTo>
                <a:lnTo>
                  <a:pt x="167" y="10"/>
                </a:lnTo>
                <a:lnTo>
                  <a:pt x="168" y="8"/>
                </a:lnTo>
                <a:lnTo>
                  <a:pt x="169" y="5"/>
                </a:lnTo>
                <a:lnTo>
                  <a:pt x="170" y="3"/>
                </a:lnTo>
                <a:lnTo>
                  <a:pt x="171" y="2"/>
                </a:lnTo>
                <a:lnTo>
                  <a:pt x="172" y="1"/>
                </a:lnTo>
                <a:lnTo>
                  <a:pt x="174" y="1"/>
                </a:lnTo>
                <a:lnTo>
                  <a:pt x="175" y="0"/>
                </a:lnTo>
                <a:lnTo>
                  <a:pt x="176" y="0"/>
                </a:lnTo>
                <a:lnTo>
                  <a:pt x="177" y="1"/>
                </a:lnTo>
                <a:lnTo>
                  <a:pt x="178" y="2"/>
                </a:lnTo>
                <a:lnTo>
                  <a:pt x="179" y="3"/>
                </a:lnTo>
                <a:lnTo>
                  <a:pt x="181" y="4"/>
                </a:lnTo>
                <a:lnTo>
                  <a:pt x="182" y="7"/>
                </a:lnTo>
                <a:lnTo>
                  <a:pt x="183" y="9"/>
                </a:lnTo>
                <a:lnTo>
                  <a:pt x="184" y="11"/>
                </a:lnTo>
                <a:lnTo>
                  <a:pt x="185" y="15"/>
                </a:lnTo>
                <a:lnTo>
                  <a:pt x="186" y="18"/>
                </a:lnTo>
                <a:lnTo>
                  <a:pt x="187" y="22"/>
                </a:lnTo>
                <a:lnTo>
                  <a:pt x="189" y="26"/>
                </a:lnTo>
                <a:lnTo>
                  <a:pt x="190" y="30"/>
                </a:lnTo>
                <a:lnTo>
                  <a:pt x="191" y="34"/>
                </a:lnTo>
                <a:lnTo>
                  <a:pt x="192" y="39"/>
                </a:lnTo>
                <a:lnTo>
                  <a:pt x="193" y="44"/>
                </a:lnTo>
                <a:lnTo>
                  <a:pt x="194" y="48"/>
                </a:lnTo>
                <a:lnTo>
                  <a:pt x="196" y="53"/>
                </a:lnTo>
                <a:lnTo>
                  <a:pt x="197" y="58"/>
                </a:lnTo>
                <a:lnTo>
                  <a:pt x="198" y="62"/>
                </a:lnTo>
                <a:lnTo>
                  <a:pt x="199" y="67"/>
                </a:lnTo>
                <a:lnTo>
                  <a:pt x="200" y="70"/>
                </a:lnTo>
                <a:lnTo>
                  <a:pt x="201" y="75"/>
                </a:lnTo>
                <a:lnTo>
                  <a:pt x="203" y="78"/>
                </a:lnTo>
                <a:lnTo>
                  <a:pt x="204" y="83"/>
                </a:lnTo>
                <a:lnTo>
                  <a:pt x="205" y="87"/>
                </a:lnTo>
                <a:lnTo>
                  <a:pt x="206" y="90"/>
                </a:lnTo>
                <a:lnTo>
                  <a:pt x="207" y="92"/>
                </a:lnTo>
                <a:lnTo>
                  <a:pt x="208" y="95"/>
                </a:lnTo>
                <a:lnTo>
                  <a:pt x="209" y="97"/>
                </a:lnTo>
                <a:lnTo>
                  <a:pt x="211" y="99"/>
                </a:lnTo>
                <a:lnTo>
                  <a:pt x="212" y="102"/>
                </a:lnTo>
                <a:lnTo>
                  <a:pt x="213" y="103"/>
                </a:lnTo>
                <a:lnTo>
                  <a:pt x="214" y="104"/>
                </a:lnTo>
                <a:lnTo>
                  <a:pt x="215" y="105"/>
                </a:lnTo>
                <a:lnTo>
                  <a:pt x="216" y="106"/>
                </a:lnTo>
                <a:lnTo>
                  <a:pt x="218" y="106"/>
                </a:lnTo>
                <a:lnTo>
                  <a:pt x="219" y="107"/>
                </a:lnTo>
                <a:lnTo>
                  <a:pt x="220" y="107"/>
                </a:lnTo>
                <a:lnTo>
                  <a:pt x="221" y="107"/>
                </a:lnTo>
                <a:lnTo>
                  <a:pt x="222" y="107"/>
                </a:lnTo>
                <a:lnTo>
                  <a:pt x="223" y="107"/>
                </a:lnTo>
                <a:lnTo>
                  <a:pt x="225" y="107"/>
                </a:lnTo>
                <a:lnTo>
                  <a:pt x="226" y="107"/>
                </a:lnTo>
                <a:lnTo>
                  <a:pt x="227" y="107"/>
                </a:lnTo>
                <a:lnTo>
                  <a:pt x="228" y="107"/>
                </a:lnTo>
                <a:lnTo>
                  <a:pt x="229" y="106"/>
                </a:lnTo>
                <a:lnTo>
                  <a:pt x="230" y="106"/>
                </a:lnTo>
                <a:lnTo>
                  <a:pt x="232" y="106"/>
                </a:lnTo>
                <a:lnTo>
                  <a:pt x="233" y="105"/>
                </a:lnTo>
                <a:lnTo>
                  <a:pt x="234" y="104"/>
                </a:lnTo>
                <a:lnTo>
                  <a:pt x="235" y="104"/>
                </a:lnTo>
                <a:lnTo>
                  <a:pt x="236" y="103"/>
                </a:lnTo>
                <a:lnTo>
                  <a:pt x="237" y="102"/>
                </a:lnTo>
                <a:lnTo>
                  <a:pt x="238" y="100"/>
                </a:lnTo>
                <a:lnTo>
                  <a:pt x="240" y="99"/>
                </a:lnTo>
                <a:lnTo>
                  <a:pt x="241" y="99"/>
                </a:lnTo>
                <a:lnTo>
                  <a:pt x="242" y="98"/>
                </a:lnTo>
                <a:lnTo>
                  <a:pt x="243" y="97"/>
                </a:lnTo>
                <a:lnTo>
                  <a:pt x="244" y="96"/>
                </a:lnTo>
                <a:lnTo>
                  <a:pt x="245" y="95"/>
                </a:lnTo>
                <a:lnTo>
                  <a:pt x="247" y="95"/>
                </a:lnTo>
                <a:lnTo>
                  <a:pt x="248" y="94"/>
                </a:lnTo>
                <a:lnTo>
                  <a:pt x="249" y="92"/>
                </a:lnTo>
                <a:lnTo>
                  <a:pt x="250" y="92"/>
                </a:lnTo>
                <a:lnTo>
                  <a:pt x="251" y="91"/>
                </a:lnTo>
                <a:lnTo>
                  <a:pt x="252" y="91"/>
                </a:lnTo>
                <a:lnTo>
                  <a:pt x="254" y="91"/>
                </a:lnTo>
                <a:lnTo>
                  <a:pt x="255" y="91"/>
                </a:lnTo>
                <a:lnTo>
                  <a:pt x="256" y="91"/>
                </a:lnTo>
                <a:lnTo>
                  <a:pt x="257" y="91"/>
                </a:lnTo>
                <a:lnTo>
                  <a:pt x="258" y="91"/>
                </a:lnTo>
                <a:lnTo>
                  <a:pt x="259" y="91"/>
                </a:lnTo>
                <a:lnTo>
                  <a:pt x="260" y="91"/>
                </a:lnTo>
                <a:lnTo>
                  <a:pt x="262" y="92"/>
                </a:lnTo>
                <a:lnTo>
                  <a:pt x="263" y="92"/>
                </a:lnTo>
                <a:lnTo>
                  <a:pt x="264" y="94"/>
                </a:lnTo>
                <a:lnTo>
                  <a:pt x="265" y="94"/>
                </a:lnTo>
                <a:lnTo>
                  <a:pt x="266" y="94"/>
                </a:lnTo>
                <a:lnTo>
                  <a:pt x="267" y="95"/>
                </a:lnTo>
                <a:lnTo>
                  <a:pt x="269" y="95"/>
                </a:lnTo>
                <a:lnTo>
                  <a:pt x="270" y="96"/>
                </a:lnTo>
                <a:lnTo>
                  <a:pt x="271" y="96"/>
                </a:lnTo>
                <a:lnTo>
                  <a:pt x="272" y="96"/>
                </a:lnTo>
                <a:lnTo>
                  <a:pt x="273" y="97"/>
                </a:lnTo>
                <a:lnTo>
                  <a:pt x="274" y="97"/>
                </a:lnTo>
                <a:lnTo>
                  <a:pt x="276" y="97"/>
                </a:lnTo>
                <a:lnTo>
                  <a:pt x="277" y="97"/>
                </a:lnTo>
                <a:lnTo>
                  <a:pt x="278" y="98"/>
                </a:lnTo>
                <a:lnTo>
                  <a:pt x="279" y="98"/>
                </a:lnTo>
                <a:lnTo>
                  <a:pt x="280" y="98"/>
                </a:lnTo>
                <a:lnTo>
                  <a:pt x="281" y="97"/>
                </a:lnTo>
                <a:lnTo>
                  <a:pt x="282" y="97"/>
                </a:lnTo>
                <a:lnTo>
                  <a:pt x="284" y="97"/>
                </a:lnTo>
                <a:lnTo>
                  <a:pt x="285" y="97"/>
                </a:lnTo>
                <a:lnTo>
                  <a:pt x="286" y="96"/>
                </a:lnTo>
                <a:lnTo>
                  <a:pt x="287" y="96"/>
                </a:lnTo>
                <a:lnTo>
                  <a:pt x="288" y="96"/>
                </a:lnTo>
                <a:lnTo>
                  <a:pt x="289" y="95"/>
                </a:lnTo>
                <a:lnTo>
                  <a:pt x="291" y="95"/>
                </a:lnTo>
                <a:lnTo>
                  <a:pt x="292" y="94"/>
                </a:lnTo>
                <a:lnTo>
                  <a:pt x="293" y="92"/>
                </a:lnTo>
                <a:lnTo>
                  <a:pt x="294" y="91"/>
                </a:lnTo>
                <a:lnTo>
                  <a:pt x="295" y="91"/>
                </a:lnTo>
                <a:lnTo>
                  <a:pt x="296" y="90"/>
                </a:lnTo>
                <a:lnTo>
                  <a:pt x="298" y="89"/>
                </a:lnTo>
                <a:lnTo>
                  <a:pt x="299" y="88"/>
                </a:lnTo>
                <a:lnTo>
                  <a:pt x="300" y="87"/>
                </a:lnTo>
                <a:lnTo>
                  <a:pt x="301" y="85"/>
                </a:lnTo>
                <a:lnTo>
                  <a:pt x="302" y="84"/>
                </a:lnTo>
                <a:lnTo>
                  <a:pt x="303" y="83"/>
                </a:lnTo>
                <a:lnTo>
                  <a:pt x="305" y="83"/>
                </a:lnTo>
                <a:lnTo>
                  <a:pt x="306" y="82"/>
                </a:lnTo>
                <a:lnTo>
                  <a:pt x="307" y="81"/>
                </a:lnTo>
                <a:lnTo>
                  <a:pt x="308" y="80"/>
                </a:lnTo>
                <a:lnTo>
                  <a:pt x="309" y="78"/>
                </a:lnTo>
                <a:lnTo>
                  <a:pt x="310" y="78"/>
                </a:lnTo>
                <a:lnTo>
                  <a:pt x="311" y="77"/>
                </a:lnTo>
                <a:lnTo>
                  <a:pt x="313" y="76"/>
                </a:lnTo>
                <a:lnTo>
                  <a:pt x="314" y="76"/>
                </a:lnTo>
                <a:lnTo>
                  <a:pt x="315" y="75"/>
                </a:lnTo>
                <a:lnTo>
                  <a:pt x="316" y="74"/>
                </a:lnTo>
                <a:lnTo>
                  <a:pt x="317" y="74"/>
                </a:lnTo>
                <a:lnTo>
                  <a:pt x="318" y="73"/>
                </a:lnTo>
                <a:lnTo>
                  <a:pt x="320" y="72"/>
                </a:lnTo>
                <a:lnTo>
                  <a:pt x="321" y="72"/>
                </a:lnTo>
                <a:lnTo>
                  <a:pt x="322" y="70"/>
                </a:lnTo>
                <a:lnTo>
                  <a:pt x="323" y="69"/>
                </a:lnTo>
                <a:lnTo>
                  <a:pt x="324" y="69"/>
                </a:lnTo>
                <a:lnTo>
                  <a:pt x="325" y="68"/>
                </a:lnTo>
                <a:lnTo>
                  <a:pt x="327" y="68"/>
                </a:lnTo>
                <a:lnTo>
                  <a:pt x="328" y="67"/>
                </a:lnTo>
                <a:lnTo>
                  <a:pt x="329" y="67"/>
                </a:lnTo>
                <a:lnTo>
                  <a:pt x="330" y="66"/>
                </a:lnTo>
                <a:lnTo>
                  <a:pt x="331" y="66"/>
                </a:lnTo>
                <a:lnTo>
                  <a:pt x="332" y="66"/>
                </a:lnTo>
                <a:lnTo>
                  <a:pt x="333" y="65"/>
                </a:lnTo>
                <a:lnTo>
                  <a:pt x="335" y="65"/>
                </a:lnTo>
                <a:lnTo>
                  <a:pt x="336" y="65"/>
                </a:lnTo>
                <a:lnTo>
                  <a:pt x="337" y="63"/>
                </a:lnTo>
                <a:lnTo>
                  <a:pt x="338" y="63"/>
                </a:lnTo>
                <a:lnTo>
                  <a:pt x="339" y="63"/>
                </a:lnTo>
                <a:lnTo>
                  <a:pt x="340" y="63"/>
                </a:lnTo>
                <a:lnTo>
                  <a:pt x="342" y="63"/>
                </a:lnTo>
                <a:lnTo>
                  <a:pt x="343" y="63"/>
                </a:lnTo>
                <a:lnTo>
                  <a:pt x="344" y="63"/>
                </a:lnTo>
                <a:lnTo>
                  <a:pt x="345" y="65"/>
                </a:lnTo>
                <a:lnTo>
                  <a:pt x="346" y="65"/>
                </a:lnTo>
                <a:lnTo>
                  <a:pt x="347" y="65"/>
                </a:lnTo>
                <a:lnTo>
                  <a:pt x="349" y="65"/>
                </a:lnTo>
                <a:lnTo>
                  <a:pt x="350" y="65"/>
                </a:lnTo>
                <a:lnTo>
                  <a:pt x="351" y="65"/>
                </a:lnTo>
                <a:lnTo>
                  <a:pt x="352" y="66"/>
                </a:lnTo>
                <a:lnTo>
                  <a:pt x="353" y="66"/>
                </a:lnTo>
                <a:lnTo>
                  <a:pt x="354" y="66"/>
                </a:lnTo>
                <a:lnTo>
                  <a:pt x="356" y="66"/>
                </a:lnTo>
                <a:lnTo>
                  <a:pt x="357" y="65"/>
                </a:lnTo>
                <a:lnTo>
                  <a:pt x="358" y="65"/>
                </a:lnTo>
                <a:lnTo>
                  <a:pt x="359" y="65"/>
                </a:lnTo>
                <a:lnTo>
                  <a:pt x="360" y="65"/>
                </a:lnTo>
                <a:lnTo>
                  <a:pt x="361" y="65"/>
                </a:lnTo>
                <a:lnTo>
                  <a:pt x="362" y="63"/>
                </a:lnTo>
                <a:lnTo>
                  <a:pt x="364" y="63"/>
                </a:lnTo>
                <a:lnTo>
                  <a:pt x="365" y="63"/>
                </a:lnTo>
                <a:lnTo>
                  <a:pt x="366" y="62"/>
                </a:lnTo>
                <a:lnTo>
                  <a:pt x="367" y="62"/>
                </a:lnTo>
                <a:lnTo>
                  <a:pt x="368" y="62"/>
                </a:lnTo>
                <a:lnTo>
                  <a:pt x="369" y="61"/>
                </a:lnTo>
                <a:lnTo>
                  <a:pt x="371" y="61"/>
                </a:lnTo>
                <a:lnTo>
                  <a:pt x="372" y="61"/>
                </a:lnTo>
                <a:lnTo>
                  <a:pt x="373" y="60"/>
                </a:lnTo>
                <a:lnTo>
                  <a:pt x="374" y="60"/>
                </a:lnTo>
                <a:lnTo>
                  <a:pt x="375" y="60"/>
                </a:lnTo>
                <a:lnTo>
                  <a:pt x="376" y="59"/>
                </a:lnTo>
                <a:lnTo>
                  <a:pt x="378" y="59"/>
                </a:lnTo>
                <a:lnTo>
                  <a:pt x="379" y="59"/>
                </a:lnTo>
                <a:lnTo>
                  <a:pt x="380" y="59"/>
                </a:lnTo>
                <a:lnTo>
                  <a:pt x="381" y="59"/>
                </a:lnTo>
                <a:lnTo>
                  <a:pt x="382" y="59"/>
                </a:lnTo>
                <a:lnTo>
                  <a:pt x="383" y="59"/>
                </a:lnTo>
                <a:lnTo>
                  <a:pt x="384" y="58"/>
                </a:lnTo>
                <a:lnTo>
                  <a:pt x="386" y="59"/>
                </a:lnTo>
                <a:lnTo>
                  <a:pt x="387" y="59"/>
                </a:lnTo>
                <a:lnTo>
                  <a:pt x="388" y="59"/>
                </a:lnTo>
                <a:lnTo>
                  <a:pt x="389" y="59"/>
                </a:lnTo>
                <a:lnTo>
                  <a:pt x="390" y="59"/>
                </a:lnTo>
                <a:lnTo>
                  <a:pt x="391" y="59"/>
                </a:lnTo>
                <a:lnTo>
                  <a:pt x="393" y="59"/>
                </a:lnTo>
                <a:lnTo>
                  <a:pt x="394" y="59"/>
                </a:lnTo>
                <a:lnTo>
                  <a:pt x="395" y="59"/>
                </a:lnTo>
                <a:lnTo>
                  <a:pt x="396" y="59"/>
                </a:lnTo>
                <a:lnTo>
                  <a:pt x="397" y="59"/>
                </a:lnTo>
                <a:lnTo>
                  <a:pt x="398" y="59"/>
                </a:lnTo>
                <a:lnTo>
                  <a:pt x="400" y="59"/>
                </a:lnTo>
                <a:lnTo>
                  <a:pt x="401" y="60"/>
                </a:lnTo>
                <a:lnTo>
                  <a:pt x="402" y="60"/>
                </a:lnTo>
                <a:lnTo>
                  <a:pt x="403" y="60"/>
                </a:lnTo>
                <a:lnTo>
                  <a:pt x="404" y="61"/>
                </a:lnTo>
                <a:lnTo>
                  <a:pt x="405" y="61"/>
                </a:lnTo>
                <a:lnTo>
                  <a:pt x="406" y="62"/>
                </a:lnTo>
                <a:lnTo>
                  <a:pt x="408" y="62"/>
                </a:lnTo>
                <a:lnTo>
                  <a:pt x="409" y="63"/>
                </a:lnTo>
                <a:lnTo>
                  <a:pt x="410" y="65"/>
                </a:lnTo>
                <a:lnTo>
                  <a:pt x="411" y="65"/>
                </a:lnTo>
                <a:lnTo>
                  <a:pt x="412" y="66"/>
                </a:lnTo>
                <a:lnTo>
                  <a:pt x="413" y="67"/>
                </a:lnTo>
                <a:lnTo>
                  <a:pt x="415" y="68"/>
                </a:lnTo>
                <a:lnTo>
                  <a:pt x="416" y="68"/>
                </a:lnTo>
                <a:lnTo>
                  <a:pt x="417" y="69"/>
                </a:lnTo>
                <a:lnTo>
                  <a:pt x="418" y="69"/>
                </a:lnTo>
                <a:lnTo>
                  <a:pt x="419" y="70"/>
                </a:lnTo>
                <a:lnTo>
                  <a:pt x="420" y="70"/>
                </a:lnTo>
                <a:lnTo>
                  <a:pt x="422" y="72"/>
                </a:lnTo>
                <a:lnTo>
                  <a:pt x="423" y="72"/>
                </a:lnTo>
                <a:lnTo>
                  <a:pt x="424" y="72"/>
                </a:lnTo>
                <a:lnTo>
                  <a:pt x="425" y="72"/>
                </a:lnTo>
                <a:lnTo>
                  <a:pt x="426" y="73"/>
                </a:lnTo>
                <a:lnTo>
                  <a:pt x="427" y="73"/>
                </a:lnTo>
                <a:lnTo>
                  <a:pt x="429" y="73"/>
                </a:lnTo>
                <a:lnTo>
                  <a:pt x="430" y="74"/>
                </a:lnTo>
                <a:lnTo>
                  <a:pt x="431" y="74"/>
                </a:lnTo>
                <a:lnTo>
                  <a:pt x="432" y="74"/>
                </a:lnTo>
                <a:lnTo>
                  <a:pt x="433" y="75"/>
                </a:lnTo>
                <a:lnTo>
                  <a:pt x="434" y="75"/>
                </a:lnTo>
                <a:lnTo>
                  <a:pt x="435" y="76"/>
                </a:lnTo>
                <a:lnTo>
                  <a:pt x="437" y="77"/>
                </a:lnTo>
                <a:lnTo>
                  <a:pt x="438" y="78"/>
                </a:lnTo>
                <a:lnTo>
                  <a:pt x="439" y="78"/>
                </a:lnTo>
                <a:lnTo>
                  <a:pt x="440" y="80"/>
                </a:lnTo>
                <a:lnTo>
                  <a:pt x="441" y="81"/>
                </a:lnTo>
                <a:lnTo>
                  <a:pt x="442" y="82"/>
                </a:lnTo>
                <a:lnTo>
                  <a:pt x="444" y="83"/>
                </a:lnTo>
                <a:lnTo>
                  <a:pt x="445" y="84"/>
                </a:lnTo>
                <a:lnTo>
                  <a:pt x="446" y="85"/>
                </a:lnTo>
                <a:lnTo>
                  <a:pt x="447" y="87"/>
                </a:lnTo>
                <a:lnTo>
                  <a:pt x="448" y="87"/>
                </a:lnTo>
                <a:lnTo>
                  <a:pt x="449" y="88"/>
                </a:lnTo>
                <a:lnTo>
                  <a:pt x="451" y="89"/>
                </a:lnTo>
                <a:lnTo>
                  <a:pt x="452" y="89"/>
                </a:lnTo>
                <a:lnTo>
                  <a:pt x="453" y="90"/>
                </a:lnTo>
                <a:lnTo>
                  <a:pt x="454" y="90"/>
                </a:lnTo>
                <a:lnTo>
                  <a:pt x="455" y="90"/>
                </a:lnTo>
                <a:lnTo>
                  <a:pt x="456" y="91"/>
                </a:lnTo>
                <a:lnTo>
                  <a:pt x="457" y="91"/>
                </a:lnTo>
                <a:lnTo>
                  <a:pt x="459" y="91"/>
                </a:lnTo>
                <a:lnTo>
                  <a:pt x="460" y="91"/>
                </a:lnTo>
                <a:lnTo>
                  <a:pt x="461" y="91"/>
                </a:lnTo>
                <a:lnTo>
                  <a:pt x="462" y="91"/>
                </a:lnTo>
                <a:lnTo>
                  <a:pt x="463" y="91"/>
                </a:lnTo>
                <a:lnTo>
                  <a:pt x="464" y="91"/>
                </a:lnTo>
                <a:lnTo>
                  <a:pt x="466" y="92"/>
                </a:lnTo>
                <a:lnTo>
                  <a:pt x="467" y="92"/>
                </a:lnTo>
                <a:lnTo>
                  <a:pt x="468" y="92"/>
                </a:lnTo>
                <a:lnTo>
                  <a:pt x="469" y="92"/>
                </a:lnTo>
                <a:lnTo>
                  <a:pt x="470" y="92"/>
                </a:lnTo>
                <a:lnTo>
                  <a:pt x="471" y="92"/>
                </a:lnTo>
                <a:lnTo>
                  <a:pt x="473" y="92"/>
                </a:lnTo>
                <a:lnTo>
                  <a:pt x="474" y="92"/>
                </a:lnTo>
                <a:lnTo>
                  <a:pt x="475" y="91"/>
                </a:lnTo>
                <a:lnTo>
                  <a:pt x="476" y="91"/>
                </a:lnTo>
                <a:lnTo>
                  <a:pt x="477" y="91"/>
                </a:lnTo>
                <a:lnTo>
                  <a:pt x="478" y="91"/>
                </a:lnTo>
                <a:lnTo>
                  <a:pt x="479" y="90"/>
                </a:lnTo>
                <a:lnTo>
                  <a:pt x="481" y="90"/>
                </a:lnTo>
                <a:lnTo>
                  <a:pt x="482" y="90"/>
                </a:lnTo>
                <a:lnTo>
                  <a:pt x="483" y="89"/>
                </a:lnTo>
                <a:lnTo>
                  <a:pt x="484" y="89"/>
                </a:lnTo>
                <a:lnTo>
                  <a:pt x="485" y="89"/>
                </a:lnTo>
                <a:lnTo>
                  <a:pt x="486" y="88"/>
                </a:lnTo>
                <a:lnTo>
                  <a:pt x="488" y="88"/>
                </a:lnTo>
                <a:lnTo>
                  <a:pt x="489" y="88"/>
                </a:lnTo>
                <a:lnTo>
                  <a:pt x="490" y="88"/>
                </a:lnTo>
                <a:lnTo>
                  <a:pt x="491" y="88"/>
                </a:lnTo>
                <a:lnTo>
                  <a:pt x="492" y="87"/>
                </a:lnTo>
                <a:lnTo>
                  <a:pt x="493" y="87"/>
                </a:lnTo>
                <a:lnTo>
                  <a:pt x="495" y="87"/>
                </a:lnTo>
                <a:lnTo>
                  <a:pt x="496" y="87"/>
                </a:lnTo>
                <a:lnTo>
                  <a:pt x="497" y="87"/>
                </a:lnTo>
                <a:lnTo>
                  <a:pt x="498" y="87"/>
                </a:lnTo>
                <a:lnTo>
                  <a:pt x="499" y="87"/>
                </a:lnTo>
                <a:lnTo>
                  <a:pt x="500" y="87"/>
                </a:lnTo>
                <a:lnTo>
                  <a:pt x="502" y="87"/>
                </a:lnTo>
                <a:lnTo>
                  <a:pt x="503" y="87"/>
                </a:lnTo>
                <a:lnTo>
                  <a:pt x="504" y="87"/>
                </a:lnTo>
                <a:lnTo>
                  <a:pt x="505" y="87"/>
                </a:lnTo>
                <a:lnTo>
                  <a:pt x="506" y="87"/>
                </a:lnTo>
                <a:lnTo>
                  <a:pt x="507" y="87"/>
                </a:lnTo>
                <a:lnTo>
                  <a:pt x="508" y="87"/>
                </a:lnTo>
                <a:lnTo>
                  <a:pt x="510" y="87"/>
                </a:lnTo>
                <a:lnTo>
                  <a:pt x="511" y="87"/>
                </a:lnTo>
                <a:lnTo>
                  <a:pt x="512" y="87"/>
                </a:lnTo>
                <a:lnTo>
                  <a:pt x="513" y="87"/>
                </a:lnTo>
                <a:lnTo>
                  <a:pt x="514" y="87"/>
                </a:lnTo>
                <a:lnTo>
                  <a:pt x="515" y="87"/>
                </a:lnTo>
                <a:lnTo>
                  <a:pt x="517" y="87"/>
                </a:lnTo>
                <a:lnTo>
                  <a:pt x="518" y="87"/>
                </a:lnTo>
                <a:lnTo>
                  <a:pt x="519" y="87"/>
                </a:lnTo>
                <a:lnTo>
                  <a:pt x="520" y="88"/>
                </a:lnTo>
                <a:lnTo>
                  <a:pt x="521" y="88"/>
                </a:lnTo>
                <a:lnTo>
                  <a:pt x="522" y="88"/>
                </a:lnTo>
                <a:lnTo>
                  <a:pt x="524" y="88"/>
                </a:lnTo>
                <a:lnTo>
                  <a:pt x="525" y="88"/>
                </a:lnTo>
                <a:lnTo>
                  <a:pt x="526" y="88"/>
                </a:lnTo>
                <a:lnTo>
                  <a:pt x="527" y="88"/>
                </a:lnTo>
                <a:lnTo>
                  <a:pt x="528" y="88"/>
                </a:lnTo>
                <a:lnTo>
                  <a:pt x="529" y="88"/>
                </a:lnTo>
                <a:lnTo>
                  <a:pt x="530" y="88"/>
                </a:lnTo>
                <a:lnTo>
                  <a:pt x="532" y="88"/>
                </a:lnTo>
                <a:lnTo>
                  <a:pt x="533" y="88"/>
                </a:lnTo>
                <a:lnTo>
                  <a:pt x="534" y="88"/>
                </a:lnTo>
                <a:lnTo>
                  <a:pt x="535" y="88"/>
                </a:lnTo>
                <a:lnTo>
                  <a:pt x="536" y="87"/>
                </a:lnTo>
                <a:lnTo>
                  <a:pt x="537" y="87"/>
                </a:lnTo>
                <a:lnTo>
                  <a:pt x="539" y="87"/>
                </a:lnTo>
                <a:lnTo>
                  <a:pt x="540" y="87"/>
                </a:lnTo>
                <a:lnTo>
                  <a:pt x="541" y="87"/>
                </a:lnTo>
                <a:lnTo>
                  <a:pt x="542" y="85"/>
                </a:lnTo>
                <a:lnTo>
                  <a:pt x="543" y="85"/>
                </a:lnTo>
                <a:lnTo>
                  <a:pt x="544" y="85"/>
                </a:lnTo>
                <a:lnTo>
                  <a:pt x="546" y="84"/>
                </a:lnTo>
                <a:lnTo>
                  <a:pt x="547" y="84"/>
                </a:lnTo>
                <a:lnTo>
                  <a:pt x="548" y="84"/>
                </a:lnTo>
                <a:lnTo>
                  <a:pt x="549" y="83"/>
                </a:lnTo>
                <a:lnTo>
                  <a:pt x="550" y="83"/>
                </a:lnTo>
                <a:lnTo>
                  <a:pt x="551" y="82"/>
                </a:lnTo>
                <a:lnTo>
                  <a:pt x="553" y="82"/>
                </a:lnTo>
                <a:lnTo>
                  <a:pt x="554" y="82"/>
                </a:lnTo>
                <a:lnTo>
                  <a:pt x="555" y="81"/>
                </a:lnTo>
                <a:lnTo>
                  <a:pt x="556" y="81"/>
                </a:lnTo>
                <a:lnTo>
                  <a:pt x="557" y="80"/>
                </a:lnTo>
                <a:lnTo>
                  <a:pt x="558" y="80"/>
                </a:lnTo>
                <a:lnTo>
                  <a:pt x="559" y="78"/>
                </a:lnTo>
                <a:lnTo>
                  <a:pt x="561" y="78"/>
                </a:lnTo>
                <a:lnTo>
                  <a:pt x="562" y="77"/>
                </a:lnTo>
                <a:lnTo>
                  <a:pt x="563" y="77"/>
                </a:lnTo>
                <a:lnTo>
                  <a:pt x="564" y="76"/>
                </a:lnTo>
                <a:lnTo>
                  <a:pt x="565" y="76"/>
                </a:lnTo>
                <a:lnTo>
                  <a:pt x="566" y="75"/>
                </a:lnTo>
                <a:lnTo>
                  <a:pt x="568" y="75"/>
                </a:lnTo>
                <a:lnTo>
                  <a:pt x="569" y="75"/>
                </a:lnTo>
                <a:lnTo>
                  <a:pt x="570" y="74"/>
                </a:lnTo>
                <a:lnTo>
                  <a:pt x="571" y="74"/>
                </a:lnTo>
                <a:lnTo>
                  <a:pt x="572" y="73"/>
                </a:lnTo>
                <a:lnTo>
                  <a:pt x="573" y="73"/>
                </a:lnTo>
                <a:lnTo>
                  <a:pt x="575" y="73"/>
                </a:lnTo>
                <a:lnTo>
                  <a:pt x="576" y="72"/>
                </a:lnTo>
                <a:lnTo>
                  <a:pt x="577" y="72"/>
                </a:lnTo>
                <a:lnTo>
                  <a:pt x="578" y="70"/>
                </a:lnTo>
                <a:lnTo>
                  <a:pt x="579" y="70"/>
                </a:lnTo>
                <a:lnTo>
                  <a:pt x="580" y="70"/>
                </a:lnTo>
                <a:lnTo>
                  <a:pt x="581" y="70"/>
                </a:lnTo>
                <a:lnTo>
                  <a:pt x="583" y="69"/>
                </a:lnTo>
                <a:lnTo>
                  <a:pt x="584" y="69"/>
                </a:lnTo>
                <a:lnTo>
                  <a:pt x="585" y="69"/>
                </a:lnTo>
                <a:lnTo>
                  <a:pt x="586" y="69"/>
                </a:lnTo>
                <a:lnTo>
                  <a:pt x="587" y="69"/>
                </a:lnTo>
                <a:lnTo>
                  <a:pt x="588" y="69"/>
                </a:lnTo>
                <a:lnTo>
                  <a:pt x="590" y="69"/>
                </a:lnTo>
                <a:lnTo>
                  <a:pt x="591" y="69"/>
                </a:lnTo>
                <a:lnTo>
                  <a:pt x="592" y="69"/>
                </a:lnTo>
                <a:lnTo>
                  <a:pt x="593" y="70"/>
                </a:lnTo>
                <a:lnTo>
                  <a:pt x="594" y="70"/>
                </a:lnTo>
                <a:lnTo>
                  <a:pt x="595" y="70"/>
                </a:lnTo>
                <a:lnTo>
                  <a:pt x="597" y="70"/>
                </a:lnTo>
                <a:lnTo>
                  <a:pt x="598" y="70"/>
                </a:lnTo>
                <a:lnTo>
                  <a:pt x="599" y="70"/>
                </a:lnTo>
                <a:lnTo>
                  <a:pt x="600" y="70"/>
                </a:lnTo>
                <a:lnTo>
                  <a:pt x="601" y="70"/>
                </a:lnTo>
                <a:lnTo>
                  <a:pt x="602" y="69"/>
                </a:lnTo>
                <a:lnTo>
                  <a:pt x="603" y="69"/>
                </a:lnTo>
                <a:lnTo>
                  <a:pt x="605" y="69"/>
                </a:lnTo>
                <a:lnTo>
                  <a:pt x="606" y="68"/>
                </a:lnTo>
                <a:lnTo>
                  <a:pt x="607" y="68"/>
                </a:lnTo>
                <a:lnTo>
                  <a:pt x="608" y="67"/>
                </a:lnTo>
                <a:lnTo>
                  <a:pt x="609" y="67"/>
                </a:lnTo>
                <a:lnTo>
                  <a:pt x="610" y="66"/>
                </a:lnTo>
                <a:lnTo>
                  <a:pt x="612" y="66"/>
                </a:lnTo>
                <a:lnTo>
                  <a:pt x="613" y="65"/>
                </a:lnTo>
                <a:lnTo>
                  <a:pt x="614" y="63"/>
                </a:lnTo>
                <a:lnTo>
                  <a:pt x="615" y="62"/>
                </a:lnTo>
                <a:lnTo>
                  <a:pt x="616" y="62"/>
                </a:lnTo>
                <a:lnTo>
                  <a:pt x="617" y="61"/>
                </a:lnTo>
                <a:lnTo>
                  <a:pt x="619" y="60"/>
                </a:lnTo>
                <a:lnTo>
                  <a:pt x="620" y="60"/>
                </a:lnTo>
                <a:lnTo>
                  <a:pt x="621" y="59"/>
                </a:lnTo>
                <a:lnTo>
                  <a:pt x="622" y="59"/>
                </a:lnTo>
                <a:lnTo>
                  <a:pt x="623" y="59"/>
                </a:lnTo>
                <a:lnTo>
                  <a:pt x="624" y="58"/>
                </a:lnTo>
                <a:lnTo>
                  <a:pt x="626" y="58"/>
                </a:lnTo>
                <a:lnTo>
                  <a:pt x="627" y="58"/>
                </a:lnTo>
                <a:lnTo>
                  <a:pt x="628" y="58"/>
                </a:lnTo>
                <a:lnTo>
                  <a:pt x="629" y="58"/>
                </a:lnTo>
                <a:lnTo>
                  <a:pt x="630" y="58"/>
                </a:lnTo>
                <a:lnTo>
                  <a:pt x="631" y="58"/>
                </a:lnTo>
                <a:lnTo>
                  <a:pt x="632" y="58"/>
                </a:lnTo>
                <a:lnTo>
                  <a:pt x="634" y="58"/>
                </a:lnTo>
                <a:lnTo>
                  <a:pt x="635" y="58"/>
                </a:lnTo>
                <a:lnTo>
                  <a:pt x="636" y="56"/>
                </a:lnTo>
                <a:lnTo>
                  <a:pt x="637" y="56"/>
                </a:lnTo>
                <a:lnTo>
                  <a:pt x="638" y="55"/>
                </a:lnTo>
              </a:path>
            </a:pathLst>
          </a:custGeom>
          <a:noFill/>
          <a:ln w="25400">
            <a:solidFill>
              <a:srgbClr val="008000"/>
            </a:solidFill>
            <a:prstDash val="solid"/>
            <a:round/>
            <a:headEnd/>
            <a:tailEnd/>
          </a:ln>
        </p:spPr>
        <p:txBody>
          <a:bodyPr/>
          <a:lstStyle/>
          <a:p>
            <a:endParaRPr lang="zh-CN" altLang="en-US"/>
          </a:p>
        </p:txBody>
      </p:sp>
      <p:sp>
        <p:nvSpPr>
          <p:cNvPr id="1302519" name="Rectangle 1015"/>
          <p:cNvSpPr>
            <a:spLocks noChangeArrowheads="1"/>
          </p:cNvSpPr>
          <p:nvPr/>
        </p:nvSpPr>
        <p:spPr bwMode="auto">
          <a:xfrm>
            <a:off x="5410200" y="5518150"/>
            <a:ext cx="203200" cy="182563"/>
          </a:xfrm>
          <a:prstGeom prst="rect">
            <a:avLst/>
          </a:prstGeom>
          <a:noFill/>
          <a:ln w="25400">
            <a:noFill/>
            <a:miter lim="800000"/>
            <a:headEnd/>
            <a:tailEnd/>
          </a:ln>
        </p:spPr>
        <p:txBody>
          <a:bodyPr wrap="none" lIns="0" tIns="0" rIns="0" bIns="0">
            <a:spAutoFit/>
          </a:bodyPr>
          <a:lstStyle/>
          <a:p>
            <a:r>
              <a:rPr kumimoji="1" lang="en-US" altLang="zh-CN" sz="1200"/>
              <a:t>O2</a:t>
            </a:r>
            <a:endParaRPr kumimoji="1" lang="en-US" altLang="zh-CN" sz="1200">
              <a:latin typeface="Times New Roman" pitchFamily="18" charset="0"/>
            </a:endParaRPr>
          </a:p>
        </p:txBody>
      </p:sp>
      <p:sp>
        <p:nvSpPr>
          <p:cNvPr id="1302520" name="Rectangle 1016"/>
          <p:cNvSpPr>
            <a:spLocks noChangeArrowheads="1"/>
          </p:cNvSpPr>
          <p:nvPr/>
        </p:nvSpPr>
        <p:spPr bwMode="auto">
          <a:xfrm>
            <a:off x="5999163" y="5508625"/>
            <a:ext cx="139700" cy="30163"/>
          </a:xfrm>
          <a:prstGeom prst="rect">
            <a:avLst/>
          </a:prstGeom>
          <a:noFill/>
          <a:ln w="25400">
            <a:noFill/>
            <a:miter lim="800000"/>
            <a:headEnd/>
            <a:tailEnd/>
          </a:ln>
        </p:spPr>
        <p:txBody>
          <a:bodyPr wrap="none" lIns="0" tIns="0" rIns="0" bIns="0">
            <a:spAutoFit/>
          </a:bodyPr>
          <a:lstStyle/>
          <a:p>
            <a:r>
              <a:rPr kumimoji="1" lang="en-US" altLang="zh-CN" sz="200">
                <a:latin typeface="Small Fonts" charset="0"/>
              </a:rPr>
              <a:t>Electrode: O2</a:t>
            </a:r>
            <a:endParaRPr kumimoji="1" lang="en-US" altLang="zh-CN" sz="2400">
              <a:latin typeface="Times New Roman" pitchFamily="18" charset="0"/>
            </a:endParaRPr>
          </a:p>
        </p:txBody>
      </p:sp>
      <p:sp>
        <p:nvSpPr>
          <p:cNvPr id="1302521" name="Rectangle 1017"/>
          <p:cNvSpPr>
            <a:spLocks noChangeArrowheads="1"/>
          </p:cNvSpPr>
          <p:nvPr/>
        </p:nvSpPr>
        <p:spPr bwMode="auto">
          <a:xfrm>
            <a:off x="1143000" y="169863"/>
            <a:ext cx="1449388" cy="777875"/>
          </a:xfrm>
          <a:prstGeom prst="rect">
            <a:avLst/>
          </a:prstGeom>
          <a:noFill/>
          <a:ln w="25400">
            <a:noFill/>
            <a:miter lim="800000"/>
            <a:headEnd/>
            <a:tailEnd/>
          </a:ln>
        </p:spPr>
        <p:txBody>
          <a:bodyPr/>
          <a:lstStyle/>
          <a:p>
            <a:endParaRPr lang="zh-CN" altLang="en-US"/>
          </a:p>
        </p:txBody>
      </p:sp>
      <p:sp>
        <p:nvSpPr>
          <p:cNvPr id="1302522" name="Line 1018"/>
          <p:cNvSpPr>
            <a:spLocks noChangeShapeType="1"/>
          </p:cNvSpPr>
          <p:nvPr/>
        </p:nvSpPr>
        <p:spPr bwMode="auto">
          <a:xfrm>
            <a:off x="1360488" y="468313"/>
            <a:ext cx="1012825" cy="1587"/>
          </a:xfrm>
          <a:prstGeom prst="line">
            <a:avLst/>
          </a:prstGeom>
          <a:noFill/>
          <a:ln w="25400">
            <a:solidFill>
              <a:srgbClr val="400040"/>
            </a:solidFill>
            <a:round/>
            <a:headEnd/>
            <a:tailEnd/>
          </a:ln>
        </p:spPr>
        <p:txBody>
          <a:bodyPr/>
          <a:lstStyle/>
          <a:p>
            <a:endParaRPr lang="zh-CN" altLang="en-US"/>
          </a:p>
        </p:txBody>
      </p:sp>
      <p:sp>
        <p:nvSpPr>
          <p:cNvPr id="1302523" name="Line 1019"/>
          <p:cNvSpPr>
            <a:spLocks noChangeShapeType="1"/>
          </p:cNvSpPr>
          <p:nvPr/>
        </p:nvSpPr>
        <p:spPr bwMode="auto">
          <a:xfrm>
            <a:off x="1460500" y="285750"/>
            <a:ext cx="1588" cy="546100"/>
          </a:xfrm>
          <a:prstGeom prst="line">
            <a:avLst/>
          </a:prstGeom>
          <a:noFill/>
          <a:ln w="25400">
            <a:solidFill>
              <a:srgbClr val="400040"/>
            </a:solidFill>
            <a:round/>
            <a:headEnd/>
            <a:tailEnd/>
          </a:ln>
        </p:spPr>
        <p:txBody>
          <a:bodyPr/>
          <a:lstStyle/>
          <a:p>
            <a:endParaRPr lang="zh-CN" altLang="en-US"/>
          </a:p>
        </p:txBody>
      </p:sp>
      <p:sp>
        <p:nvSpPr>
          <p:cNvPr id="1302524" name="Line 1020"/>
          <p:cNvSpPr>
            <a:spLocks noChangeShapeType="1"/>
          </p:cNvSpPr>
          <p:nvPr/>
        </p:nvSpPr>
        <p:spPr bwMode="auto">
          <a:xfrm flipV="1">
            <a:off x="1360488" y="449263"/>
            <a:ext cx="1587" cy="36512"/>
          </a:xfrm>
          <a:prstGeom prst="line">
            <a:avLst/>
          </a:prstGeom>
          <a:noFill/>
          <a:ln w="25400">
            <a:solidFill>
              <a:srgbClr val="400040"/>
            </a:solidFill>
            <a:round/>
            <a:headEnd/>
            <a:tailEnd/>
          </a:ln>
        </p:spPr>
        <p:txBody>
          <a:bodyPr/>
          <a:lstStyle/>
          <a:p>
            <a:endParaRPr lang="zh-CN" altLang="en-US"/>
          </a:p>
        </p:txBody>
      </p:sp>
      <p:sp>
        <p:nvSpPr>
          <p:cNvPr id="1302525" name="Line 1021"/>
          <p:cNvSpPr>
            <a:spLocks noChangeShapeType="1"/>
          </p:cNvSpPr>
          <p:nvPr/>
        </p:nvSpPr>
        <p:spPr bwMode="auto">
          <a:xfrm flipV="1">
            <a:off x="1460500" y="449263"/>
            <a:ext cx="1588" cy="36512"/>
          </a:xfrm>
          <a:prstGeom prst="line">
            <a:avLst/>
          </a:prstGeom>
          <a:noFill/>
          <a:ln w="25400">
            <a:solidFill>
              <a:srgbClr val="400040"/>
            </a:solidFill>
            <a:round/>
            <a:headEnd/>
            <a:tailEnd/>
          </a:ln>
        </p:spPr>
        <p:txBody>
          <a:bodyPr/>
          <a:lstStyle/>
          <a:p>
            <a:endParaRPr lang="zh-CN" altLang="en-US"/>
          </a:p>
        </p:txBody>
      </p:sp>
      <p:sp>
        <p:nvSpPr>
          <p:cNvPr id="1302526" name="Line 1022"/>
          <p:cNvSpPr>
            <a:spLocks noChangeShapeType="1"/>
          </p:cNvSpPr>
          <p:nvPr/>
        </p:nvSpPr>
        <p:spPr bwMode="auto">
          <a:xfrm flipV="1">
            <a:off x="1562100" y="449263"/>
            <a:ext cx="1588" cy="36512"/>
          </a:xfrm>
          <a:prstGeom prst="line">
            <a:avLst/>
          </a:prstGeom>
          <a:noFill/>
          <a:ln w="25400">
            <a:solidFill>
              <a:srgbClr val="400040"/>
            </a:solidFill>
            <a:round/>
            <a:headEnd/>
            <a:tailEnd/>
          </a:ln>
        </p:spPr>
        <p:txBody>
          <a:bodyPr/>
          <a:lstStyle/>
          <a:p>
            <a:endParaRPr lang="zh-CN" altLang="en-US"/>
          </a:p>
        </p:txBody>
      </p:sp>
      <p:sp>
        <p:nvSpPr>
          <p:cNvPr id="1302527" name="Line 1023"/>
          <p:cNvSpPr>
            <a:spLocks noChangeShapeType="1"/>
          </p:cNvSpPr>
          <p:nvPr/>
        </p:nvSpPr>
        <p:spPr bwMode="auto">
          <a:xfrm flipV="1">
            <a:off x="1663700" y="449263"/>
            <a:ext cx="1588" cy="36512"/>
          </a:xfrm>
          <a:prstGeom prst="line">
            <a:avLst/>
          </a:prstGeom>
          <a:noFill/>
          <a:ln w="25400">
            <a:solidFill>
              <a:srgbClr val="400040"/>
            </a:solidFill>
            <a:round/>
            <a:headEnd/>
            <a:tailEnd/>
          </a:ln>
        </p:spPr>
        <p:txBody>
          <a:bodyPr/>
          <a:lstStyle/>
          <a:p>
            <a:endParaRPr lang="zh-CN" altLang="en-US"/>
          </a:p>
        </p:txBody>
      </p:sp>
      <p:sp>
        <p:nvSpPr>
          <p:cNvPr id="1302528" name="Line 1024"/>
          <p:cNvSpPr>
            <a:spLocks noChangeShapeType="1"/>
          </p:cNvSpPr>
          <p:nvPr/>
        </p:nvSpPr>
        <p:spPr bwMode="auto">
          <a:xfrm flipV="1">
            <a:off x="1765300" y="449263"/>
            <a:ext cx="1588" cy="36512"/>
          </a:xfrm>
          <a:prstGeom prst="line">
            <a:avLst/>
          </a:prstGeom>
          <a:noFill/>
          <a:ln w="25400">
            <a:solidFill>
              <a:srgbClr val="400040"/>
            </a:solidFill>
            <a:round/>
            <a:headEnd/>
            <a:tailEnd/>
          </a:ln>
        </p:spPr>
        <p:txBody>
          <a:bodyPr/>
          <a:lstStyle/>
          <a:p>
            <a:endParaRPr lang="zh-CN" altLang="en-US"/>
          </a:p>
        </p:txBody>
      </p:sp>
      <p:sp>
        <p:nvSpPr>
          <p:cNvPr id="1302529" name="Line 1025"/>
          <p:cNvSpPr>
            <a:spLocks noChangeShapeType="1"/>
          </p:cNvSpPr>
          <p:nvPr/>
        </p:nvSpPr>
        <p:spPr bwMode="auto">
          <a:xfrm flipV="1">
            <a:off x="1868488" y="449263"/>
            <a:ext cx="1587" cy="36512"/>
          </a:xfrm>
          <a:prstGeom prst="line">
            <a:avLst/>
          </a:prstGeom>
          <a:noFill/>
          <a:ln w="25400">
            <a:solidFill>
              <a:srgbClr val="400040"/>
            </a:solidFill>
            <a:round/>
            <a:headEnd/>
            <a:tailEnd/>
          </a:ln>
        </p:spPr>
        <p:txBody>
          <a:bodyPr/>
          <a:lstStyle/>
          <a:p>
            <a:endParaRPr lang="zh-CN" altLang="en-US"/>
          </a:p>
        </p:txBody>
      </p:sp>
      <p:sp>
        <p:nvSpPr>
          <p:cNvPr id="1302530" name="Line 1026"/>
          <p:cNvSpPr>
            <a:spLocks noChangeShapeType="1"/>
          </p:cNvSpPr>
          <p:nvPr/>
        </p:nvSpPr>
        <p:spPr bwMode="auto">
          <a:xfrm flipV="1">
            <a:off x="1968500" y="449263"/>
            <a:ext cx="1588" cy="36512"/>
          </a:xfrm>
          <a:prstGeom prst="line">
            <a:avLst/>
          </a:prstGeom>
          <a:noFill/>
          <a:ln w="25400">
            <a:solidFill>
              <a:srgbClr val="400040"/>
            </a:solidFill>
            <a:round/>
            <a:headEnd/>
            <a:tailEnd/>
          </a:ln>
        </p:spPr>
        <p:txBody>
          <a:bodyPr/>
          <a:lstStyle/>
          <a:p>
            <a:endParaRPr lang="zh-CN" altLang="en-US"/>
          </a:p>
        </p:txBody>
      </p:sp>
      <p:sp>
        <p:nvSpPr>
          <p:cNvPr id="1302531" name="Line 1027"/>
          <p:cNvSpPr>
            <a:spLocks noChangeShapeType="1"/>
          </p:cNvSpPr>
          <p:nvPr/>
        </p:nvSpPr>
        <p:spPr bwMode="auto">
          <a:xfrm flipV="1">
            <a:off x="2070100" y="449263"/>
            <a:ext cx="1588" cy="36512"/>
          </a:xfrm>
          <a:prstGeom prst="line">
            <a:avLst/>
          </a:prstGeom>
          <a:noFill/>
          <a:ln w="25400">
            <a:solidFill>
              <a:srgbClr val="400040"/>
            </a:solidFill>
            <a:round/>
            <a:headEnd/>
            <a:tailEnd/>
          </a:ln>
        </p:spPr>
        <p:txBody>
          <a:bodyPr/>
          <a:lstStyle/>
          <a:p>
            <a:endParaRPr lang="zh-CN" altLang="en-US"/>
          </a:p>
        </p:txBody>
      </p:sp>
      <p:sp>
        <p:nvSpPr>
          <p:cNvPr id="1302532" name="Line 1028"/>
          <p:cNvSpPr>
            <a:spLocks noChangeShapeType="1"/>
          </p:cNvSpPr>
          <p:nvPr/>
        </p:nvSpPr>
        <p:spPr bwMode="auto">
          <a:xfrm flipV="1">
            <a:off x="2171700" y="449263"/>
            <a:ext cx="1588" cy="36512"/>
          </a:xfrm>
          <a:prstGeom prst="line">
            <a:avLst/>
          </a:prstGeom>
          <a:noFill/>
          <a:ln w="25400">
            <a:solidFill>
              <a:srgbClr val="400040"/>
            </a:solidFill>
            <a:round/>
            <a:headEnd/>
            <a:tailEnd/>
          </a:ln>
        </p:spPr>
        <p:txBody>
          <a:bodyPr/>
          <a:lstStyle/>
          <a:p>
            <a:endParaRPr lang="zh-CN" altLang="en-US"/>
          </a:p>
        </p:txBody>
      </p:sp>
      <p:sp>
        <p:nvSpPr>
          <p:cNvPr id="1302533" name="Line 1029"/>
          <p:cNvSpPr>
            <a:spLocks noChangeShapeType="1"/>
          </p:cNvSpPr>
          <p:nvPr/>
        </p:nvSpPr>
        <p:spPr bwMode="auto">
          <a:xfrm flipV="1">
            <a:off x="2273300" y="449263"/>
            <a:ext cx="1588" cy="36512"/>
          </a:xfrm>
          <a:prstGeom prst="line">
            <a:avLst/>
          </a:prstGeom>
          <a:noFill/>
          <a:ln w="25400">
            <a:solidFill>
              <a:srgbClr val="400040"/>
            </a:solidFill>
            <a:round/>
            <a:headEnd/>
            <a:tailEnd/>
          </a:ln>
        </p:spPr>
        <p:txBody>
          <a:bodyPr/>
          <a:lstStyle/>
          <a:p>
            <a:endParaRPr lang="zh-CN" altLang="en-US"/>
          </a:p>
        </p:txBody>
      </p:sp>
      <p:sp>
        <p:nvSpPr>
          <p:cNvPr id="1302534" name="Line 1030"/>
          <p:cNvSpPr>
            <a:spLocks noChangeShapeType="1"/>
          </p:cNvSpPr>
          <p:nvPr/>
        </p:nvSpPr>
        <p:spPr bwMode="auto">
          <a:xfrm flipV="1">
            <a:off x="2374900" y="449263"/>
            <a:ext cx="1588" cy="36512"/>
          </a:xfrm>
          <a:prstGeom prst="line">
            <a:avLst/>
          </a:prstGeom>
          <a:noFill/>
          <a:ln w="25400">
            <a:solidFill>
              <a:srgbClr val="400040"/>
            </a:solidFill>
            <a:round/>
            <a:headEnd/>
            <a:tailEnd/>
          </a:ln>
        </p:spPr>
        <p:txBody>
          <a:bodyPr/>
          <a:lstStyle/>
          <a:p>
            <a:endParaRPr lang="zh-CN" altLang="en-US"/>
          </a:p>
        </p:txBody>
      </p:sp>
      <p:sp>
        <p:nvSpPr>
          <p:cNvPr id="1302535" name="Line 1031"/>
          <p:cNvSpPr>
            <a:spLocks noChangeShapeType="1"/>
          </p:cNvSpPr>
          <p:nvPr/>
        </p:nvSpPr>
        <p:spPr bwMode="auto">
          <a:xfrm flipH="1">
            <a:off x="1444625" y="468313"/>
            <a:ext cx="33338" cy="1587"/>
          </a:xfrm>
          <a:prstGeom prst="line">
            <a:avLst/>
          </a:prstGeom>
          <a:noFill/>
          <a:ln w="25400">
            <a:solidFill>
              <a:srgbClr val="400040"/>
            </a:solidFill>
            <a:round/>
            <a:headEnd/>
            <a:tailEnd/>
          </a:ln>
        </p:spPr>
        <p:txBody>
          <a:bodyPr/>
          <a:lstStyle/>
          <a:p>
            <a:endParaRPr lang="zh-CN" altLang="en-US"/>
          </a:p>
        </p:txBody>
      </p:sp>
      <p:sp>
        <p:nvSpPr>
          <p:cNvPr id="1302536" name="Rectangle 1032"/>
          <p:cNvSpPr>
            <a:spLocks noChangeArrowheads="1"/>
          </p:cNvSpPr>
          <p:nvPr/>
        </p:nvSpPr>
        <p:spPr bwMode="auto">
          <a:xfrm>
            <a:off x="1400175" y="450850"/>
            <a:ext cx="52388" cy="46038"/>
          </a:xfrm>
          <a:prstGeom prst="rect">
            <a:avLst/>
          </a:prstGeom>
          <a:noFill/>
          <a:ln w="25400">
            <a:noFill/>
            <a:miter lim="800000"/>
            <a:headEnd/>
            <a:tailEnd/>
          </a:ln>
        </p:spPr>
        <p:txBody>
          <a:bodyPr wrap="none" lIns="0" tIns="0" rIns="0" bIns="0">
            <a:spAutoFit/>
          </a:bodyPr>
          <a:lstStyle/>
          <a:p>
            <a:r>
              <a:rPr kumimoji="1" lang="en-US" altLang="zh-CN" sz="300"/>
              <a:t>0.0</a:t>
            </a:r>
            <a:endParaRPr kumimoji="1" lang="en-US" altLang="zh-CN" sz="2400">
              <a:latin typeface="Times New Roman" pitchFamily="18" charset="0"/>
            </a:endParaRPr>
          </a:p>
        </p:txBody>
      </p:sp>
      <p:sp>
        <p:nvSpPr>
          <p:cNvPr id="1302537" name="Line 1033"/>
          <p:cNvSpPr>
            <a:spLocks noChangeShapeType="1"/>
          </p:cNvSpPr>
          <p:nvPr/>
        </p:nvSpPr>
        <p:spPr bwMode="auto">
          <a:xfrm flipH="1">
            <a:off x="1444625" y="377825"/>
            <a:ext cx="33338" cy="1588"/>
          </a:xfrm>
          <a:prstGeom prst="line">
            <a:avLst/>
          </a:prstGeom>
          <a:noFill/>
          <a:ln w="25400">
            <a:solidFill>
              <a:srgbClr val="400040"/>
            </a:solidFill>
            <a:round/>
            <a:headEnd/>
            <a:tailEnd/>
          </a:ln>
        </p:spPr>
        <p:txBody>
          <a:bodyPr/>
          <a:lstStyle/>
          <a:p>
            <a:endParaRPr lang="zh-CN" altLang="en-US"/>
          </a:p>
        </p:txBody>
      </p:sp>
      <p:sp>
        <p:nvSpPr>
          <p:cNvPr id="1302538" name="Line 1034"/>
          <p:cNvSpPr>
            <a:spLocks noChangeShapeType="1"/>
          </p:cNvSpPr>
          <p:nvPr/>
        </p:nvSpPr>
        <p:spPr bwMode="auto">
          <a:xfrm flipH="1">
            <a:off x="1444625" y="285750"/>
            <a:ext cx="33338" cy="1588"/>
          </a:xfrm>
          <a:prstGeom prst="line">
            <a:avLst/>
          </a:prstGeom>
          <a:noFill/>
          <a:ln w="25400">
            <a:solidFill>
              <a:srgbClr val="400040"/>
            </a:solidFill>
            <a:round/>
            <a:headEnd/>
            <a:tailEnd/>
          </a:ln>
        </p:spPr>
        <p:txBody>
          <a:bodyPr/>
          <a:lstStyle/>
          <a:p>
            <a:endParaRPr lang="zh-CN" altLang="en-US"/>
          </a:p>
        </p:txBody>
      </p:sp>
      <p:sp>
        <p:nvSpPr>
          <p:cNvPr id="1302539" name="Line 1035"/>
          <p:cNvSpPr>
            <a:spLocks noChangeShapeType="1"/>
          </p:cNvSpPr>
          <p:nvPr/>
        </p:nvSpPr>
        <p:spPr bwMode="auto">
          <a:xfrm flipH="1">
            <a:off x="1444625" y="560388"/>
            <a:ext cx="33338" cy="1587"/>
          </a:xfrm>
          <a:prstGeom prst="line">
            <a:avLst/>
          </a:prstGeom>
          <a:noFill/>
          <a:ln w="25400">
            <a:solidFill>
              <a:srgbClr val="400040"/>
            </a:solidFill>
            <a:round/>
            <a:headEnd/>
            <a:tailEnd/>
          </a:ln>
        </p:spPr>
        <p:txBody>
          <a:bodyPr/>
          <a:lstStyle/>
          <a:p>
            <a:endParaRPr lang="zh-CN" altLang="en-US"/>
          </a:p>
        </p:txBody>
      </p:sp>
      <p:sp>
        <p:nvSpPr>
          <p:cNvPr id="1302540" name="Line 1036"/>
          <p:cNvSpPr>
            <a:spLocks noChangeShapeType="1"/>
          </p:cNvSpPr>
          <p:nvPr/>
        </p:nvSpPr>
        <p:spPr bwMode="auto">
          <a:xfrm flipH="1">
            <a:off x="1444625" y="649288"/>
            <a:ext cx="33338" cy="1587"/>
          </a:xfrm>
          <a:prstGeom prst="line">
            <a:avLst/>
          </a:prstGeom>
          <a:noFill/>
          <a:ln w="25400">
            <a:solidFill>
              <a:srgbClr val="400040"/>
            </a:solidFill>
            <a:round/>
            <a:headEnd/>
            <a:tailEnd/>
          </a:ln>
        </p:spPr>
        <p:txBody>
          <a:bodyPr/>
          <a:lstStyle/>
          <a:p>
            <a:endParaRPr lang="zh-CN" altLang="en-US"/>
          </a:p>
        </p:txBody>
      </p:sp>
      <p:sp>
        <p:nvSpPr>
          <p:cNvPr id="1302541" name="Line 1037"/>
          <p:cNvSpPr>
            <a:spLocks noChangeShapeType="1"/>
          </p:cNvSpPr>
          <p:nvPr/>
        </p:nvSpPr>
        <p:spPr bwMode="auto">
          <a:xfrm flipH="1">
            <a:off x="1444625" y="741363"/>
            <a:ext cx="33338" cy="1587"/>
          </a:xfrm>
          <a:prstGeom prst="line">
            <a:avLst/>
          </a:prstGeom>
          <a:noFill/>
          <a:ln w="25400">
            <a:solidFill>
              <a:srgbClr val="400040"/>
            </a:solidFill>
            <a:round/>
            <a:headEnd/>
            <a:tailEnd/>
          </a:ln>
        </p:spPr>
        <p:txBody>
          <a:bodyPr/>
          <a:lstStyle/>
          <a:p>
            <a:endParaRPr lang="zh-CN" altLang="en-US"/>
          </a:p>
        </p:txBody>
      </p:sp>
      <p:sp>
        <p:nvSpPr>
          <p:cNvPr id="1302542" name="Line 1038"/>
          <p:cNvSpPr>
            <a:spLocks noChangeShapeType="1"/>
          </p:cNvSpPr>
          <p:nvPr/>
        </p:nvSpPr>
        <p:spPr bwMode="auto">
          <a:xfrm flipH="1">
            <a:off x="1444625" y="831850"/>
            <a:ext cx="33338" cy="1588"/>
          </a:xfrm>
          <a:prstGeom prst="line">
            <a:avLst/>
          </a:prstGeom>
          <a:noFill/>
          <a:ln w="25400">
            <a:solidFill>
              <a:srgbClr val="400040"/>
            </a:solidFill>
            <a:round/>
            <a:headEnd/>
            <a:tailEnd/>
          </a:ln>
        </p:spPr>
        <p:txBody>
          <a:bodyPr/>
          <a:lstStyle/>
          <a:p>
            <a:endParaRPr lang="zh-CN" altLang="en-US"/>
          </a:p>
        </p:txBody>
      </p:sp>
      <p:sp>
        <p:nvSpPr>
          <p:cNvPr id="1302543" name="Freeform 1039"/>
          <p:cNvSpPr>
            <a:spLocks/>
          </p:cNvSpPr>
          <p:nvPr/>
        </p:nvSpPr>
        <p:spPr bwMode="auto">
          <a:xfrm>
            <a:off x="1360488" y="434975"/>
            <a:ext cx="1012825" cy="346075"/>
          </a:xfrm>
          <a:custGeom>
            <a:avLst/>
            <a:gdLst/>
            <a:ahLst/>
            <a:cxnLst>
              <a:cxn ang="0">
                <a:pos x="9" y="28"/>
              </a:cxn>
              <a:cxn ang="0">
                <a:pos x="19" y="25"/>
              </a:cxn>
              <a:cxn ang="0">
                <a:pos x="30" y="25"/>
              </a:cxn>
              <a:cxn ang="0">
                <a:pos x="40" y="30"/>
              </a:cxn>
              <a:cxn ang="0">
                <a:pos x="51" y="32"/>
              </a:cxn>
              <a:cxn ang="0">
                <a:pos x="61" y="31"/>
              </a:cxn>
              <a:cxn ang="0">
                <a:pos x="72" y="28"/>
              </a:cxn>
              <a:cxn ang="0">
                <a:pos x="82" y="27"/>
              </a:cxn>
              <a:cxn ang="0">
                <a:pos x="92" y="28"/>
              </a:cxn>
              <a:cxn ang="0">
                <a:pos x="103" y="30"/>
              </a:cxn>
              <a:cxn ang="0">
                <a:pos x="113" y="32"/>
              </a:cxn>
              <a:cxn ang="0">
                <a:pos x="124" y="33"/>
              </a:cxn>
              <a:cxn ang="0">
                <a:pos x="134" y="35"/>
              </a:cxn>
              <a:cxn ang="0">
                <a:pos x="145" y="46"/>
              </a:cxn>
              <a:cxn ang="0">
                <a:pos x="155" y="61"/>
              </a:cxn>
              <a:cxn ang="0">
                <a:pos x="165" y="68"/>
              </a:cxn>
              <a:cxn ang="0">
                <a:pos x="176" y="68"/>
              </a:cxn>
              <a:cxn ang="0">
                <a:pos x="186" y="76"/>
              </a:cxn>
              <a:cxn ang="0">
                <a:pos x="197" y="101"/>
              </a:cxn>
              <a:cxn ang="0">
                <a:pos x="207" y="127"/>
              </a:cxn>
              <a:cxn ang="0">
                <a:pos x="218" y="146"/>
              </a:cxn>
              <a:cxn ang="0">
                <a:pos x="228" y="163"/>
              </a:cxn>
              <a:cxn ang="0">
                <a:pos x="238" y="182"/>
              </a:cxn>
              <a:cxn ang="0">
                <a:pos x="249" y="195"/>
              </a:cxn>
              <a:cxn ang="0">
                <a:pos x="259" y="204"/>
              </a:cxn>
              <a:cxn ang="0">
                <a:pos x="270" y="213"/>
              </a:cxn>
              <a:cxn ang="0">
                <a:pos x="280" y="217"/>
              </a:cxn>
              <a:cxn ang="0">
                <a:pos x="291" y="217"/>
              </a:cxn>
              <a:cxn ang="0">
                <a:pos x="301" y="213"/>
              </a:cxn>
              <a:cxn ang="0">
                <a:pos x="311" y="204"/>
              </a:cxn>
              <a:cxn ang="0">
                <a:pos x="322" y="192"/>
              </a:cxn>
              <a:cxn ang="0">
                <a:pos x="332" y="179"/>
              </a:cxn>
              <a:cxn ang="0">
                <a:pos x="343" y="174"/>
              </a:cxn>
              <a:cxn ang="0">
                <a:pos x="353" y="171"/>
              </a:cxn>
              <a:cxn ang="0">
                <a:pos x="364" y="167"/>
              </a:cxn>
              <a:cxn ang="0">
                <a:pos x="374" y="154"/>
              </a:cxn>
              <a:cxn ang="0">
                <a:pos x="384" y="135"/>
              </a:cxn>
              <a:cxn ang="0">
                <a:pos x="395" y="123"/>
              </a:cxn>
              <a:cxn ang="0">
                <a:pos x="405" y="115"/>
              </a:cxn>
              <a:cxn ang="0">
                <a:pos x="416" y="108"/>
              </a:cxn>
              <a:cxn ang="0">
                <a:pos x="426" y="104"/>
              </a:cxn>
              <a:cxn ang="0">
                <a:pos x="437" y="104"/>
              </a:cxn>
              <a:cxn ang="0">
                <a:pos x="447" y="104"/>
              </a:cxn>
              <a:cxn ang="0">
                <a:pos x="457" y="98"/>
              </a:cxn>
              <a:cxn ang="0">
                <a:pos x="468" y="93"/>
              </a:cxn>
              <a:cxn ang="0">
                <a:pos x="478" y="88"/>
              </a:cxn>
              <a:cxn ang="0">
                <a:pos x="489" y="86"/>
              </a:cxn>
              <a:cxn ang="0">
                <a:pos x="499" y="80"/>
              </a:cxn>
              <a:cxn ang="0">
                <a:pos x="510" y="76"/>
              </a:cxn>
              <a:cxn ang="0">
                <a:pos x="520" y="71"/>
              </a:cxn>
              <a:cxn ang="0">
                <a:pos x="530" y="61"/>
              </a:cxn>
              <a:cxn ang="0">
                <a:pos x="541" y="51"/>
              </a:cxn>
              <a:cxn ang="0">
                <a:pos x="551" y="42"/>
              </a:cxn>
              <a:cxn ang="0">
                <a:pos x="562" y="36"/>
              </a:cxn>
              <a:cxn ang="0">
                <a:pos x="572" y="33"/>
              </a:cxn>
              <a:cxn ang="0">
                <a:pos x="583" y="31"/>
              </a:cxn>
              <a:cxn ang="0">
                <a:pos x="593" y="28"/>
              </a:cxn>
              <a:cxn ang="0">
                <a:pos x="603" y="22"/>
              </a:cxn>
              <a:cxn ang="0">
                <a:pos x="614" y="13"/>
              </a:cxn>
              <a:cxn ang="0">
                <a:pos x="624" y="7"/>
              </a:cxn>
              <a:cxn ang="0">
                <a:pos x="635" y="1"/>
              </a:cxn>
            </a:cxnLst>
            <a:rect l="0" t="0" r="r" b="b"/>
            <a:pathLst>
              <a:path w="638" h="218">
                <a:moveTo>
                  <a:pt x="0" y="28"/>
                </a:moveTo>
                <a:lnTo>
                  <a:pt x="1" y="28"/>
                </a:lnTo>
                <a:lnTo>
                  <a:pt x="2" y="28"/>
                </a:lnTo>
                <a:lnTo>
                  <a:pt x="3" y="29"/>
                </a:lnTo>
                <a:lnTo>
                  <a:pt x="4" y="29"/>
                </a:lnTo>
                <a:lnTo>
                  <a:pt x="6" y="29"/>
                </a:lnTo>
                <a:lnTo>
                  <a:pt x="7" y="28"/>
                </a:lnTo>
                <a:lnTo>
                  <a:pt x="8" y="28"/>
                </a:lnTo>
                <a:lnTo>
                  <a:pt x="9" y="28"/>
                </a:lnTo>
                <a:lnTo>
                  <a:pt x="10" y="28"/>
                </a:lnTo>
                <a:lnTo>
                  <a:pt x="11" y="28"/>
                </a:lnTo>
                <a:lnTo>
                  <a:pt x="12" y="28"/>
                </a:lnTo>
                <a:lnTo>
                  <a:pt x="14" y="27"/>
                </a:lnTo>
                <a:lnTo>
                  <a:pt x="15" y="27"/>
                </a:lnTo>
                <a:lnTo>
                  <a:pt x="16" y="27"/>
                </a:lnTo>
                <a:lnTo>
                  <a:pt x="17" y="25"/>
                </a:lnTo>
                <a:lnTo>
                  <a:pt x="18" y="25"/>
                </a:lnTo>
                <a:lnTo>
                  <a:pt x="19" y="25"/>
                </a:lnTo>
                <a:lnTo>
                  <a:pt x="21" y="25"/>
                </a:lnTo>
                <a:lnTo>
                  <a:pt x="22" y="24"/>
                </a:lnTo>
                <a:lnTo>
                  <a:pt x="23" y="24"/>
                </a:lnTo>
                <a:lnTo>
                  <a:pt x="24" y="24"/>
                </a:lnTo>
                <a:lnTo>
                  <a:pt x="25" y="24"/>
                </a:lnTo>
                <a:lnTo>
                  <a:pt x="26" y="25"/>
                </a:lnTo>
                <a:lnTo>
                  <a:pt x="28" y="25"/>
                </a:lnTo>
                <a:lnTo>
                  <a:pt x="29" y="25"/>
                </a:lnTo>
                <a:lnTo>
                  <a:pt x="30" y="25"/>
                </a:lnTo>
                <a:lnTo>
                  <a:pt x="31" y="27"/>
                </a:lnTo>
                <a:lnTo>
                  <a:pt x="32" y="27"/>
                </a:lnTo>
                <a:lnTo>
                  <a:pt x="33" y="28"/>
                </a:lnTo>
                <a:lnTo>
                  <a:pt x="35" y="28"/>
                </a:lnTo>
                <a:lnTo>
                  <a:pt x="36" y="28"/>
                </a:lnTo>
                <a:lnTo>
                  <a:pt x="37" y="29"/>
                </a:lnTo>
                <a:lnTo>
                  <a:pt x="38" y="29"/>
                </a:lnTo>
                <a:lnTo>
                  <a:pt x="39" y="30"/>
                </a:lnTo>
                <a:lnTo>
                  <a:pt x="40" y="30"/>
                </a:lnTo>
                <a:lnTo>
                  <a:pt x="41" y="30"/>
                </a:lnTo>
                <a:lnTo>
                  <a:pt x="43" y="30"/>
                </a:lnTo>
                <a:lnTo>
                  <a:pt x="44" y="31"/>
                </a:lnTo>
                <a:lnTo>
                  <a:pt x="45" y="31"/>
                </a:lnTo>
                <a:lnTo>
                  <a:pt x="46" y="31"/>
                </a:lnTo>
                <a:lnTo>
                  <a:pt x="47" y="31"/>
                </a:lnTo>
                <a:lnTo>
                  <a:pt x="48" y="32"/>
                </a:lnTo>
                <a:lnTo>
                  <a:pt x="50" y="32"/>
                </a:lnTo>
                <a:lnTo>
                  <a:pt x="51" y="32"/>
                </a:lnTo>
                <a:lnTo>
                  <a:pt x="52" y="32"/>
                </a:lnTo>
                <a:lnTo>
                  <a:pt x="53" y="32"/>
                </a:lnTo>
                <a:lnTo>
                  <a:pt x="54" y="32"/>
                </a:lnTo>
                <a:lnTo>
                  <a:pt x="55" y="32"/>
                </a:lnTo>
                <a:lnTo>
                  <a:pt x="57" y="32"/>
                </a:lnTo>
                <a:lnTo>
                  <a:pt x="58" y="32"/>
                </a:lnTo>
                <a:lnTo>
                  <a:pt x="59" y="32"/>
                </a:lnTo>
                <a:lnTo>
                  <a:pt x="60" y="31"/>
                </a:lnTo>
                <a:lnTo>
                  <a:pt x="61" y="31"/>
                </a:lnTo>
                <a:lnTo>
                  <a:pt x="62" y="31"/>
                </a:lnTo>
                <a:lnTo>
                  <a:pt x="63" y="31"/>
                </a:lnTo>
                <a:lnTo>
                  <a:pt x="65" y="30"/>
                </a:lnTo>
                <a:lnTo>
                  <a:pt x="66" y="30"/>
                </a:lnTo>
                <a:lnTo>
                  <a:pt x="67" y="29"/>
                </a:lnTo>
                <a:lnTo>
                  <a:pt x="68" y="29"/>
                </a:lnTo>
                <a:lnTo>
                  <a:pt x="69" y="29"/>
                </a:lnTo>
                <a:lnTo>
                  <a:pt x="70" y="28"/>
                </a:lnTo>
                <a:lnTo>
                  <a:pt x="72" y="28"/>
                </a:lnTo>
                <a:lnTo>
                  <a:pt x="73" y="28"/>
                </a:lnTo>
                <a:lnTo>
                  <a:pt x="74" y="27"/>
                </a:lnTo>
                <a:lnTo>
                  <a:pt x="75" y="27"/>
                </a:lnTo>
                <a:lnTo>
                  <a:pt x="76" y="27"/>
                </a:lnTo>
                <a:lnTo>
                  <a:pt x="77" y="27"/>
                </a:lnTo>
                <a:lnTo>
                  <a:pt x="79" y="27"/>
                </a:lnTo>
                <a:lnTo>
                  <a:pt x="80" y="27"/>
                </a:lnTo>
                <a:lnTo>
                  <a:pt x="81" y="27"/>
                </a:lnTo>
                <a:lnTo>
                  <a:pt x="82" y="27"/>
                </a:lnTo>
                <a:lnTo>
                  <a:pt x="83" y="27"/>
                </a:lnTo>
                <a:lnTo>
                  <a:pt x="84" y="27"/>
                </a:lnTo>
                <a:lnTo>
                  <a:pt x="85" y="27"/>
                </a:lnTo>
                <a:lnTo>
                  <a:pt x="87" y="27"/>
                </a:lnTo>
                <a:lnTo>
                  <a:pt x="88" y="27"/>
                </a:lnTo>
                <a:lnTo>
                  <a:pt x="89" y="28"/>
                </a:lnTo>
                <a:lnTo>
                  <a:pt x="90" y="28"/>
                </a:lnTo>
                <a:lnTo>
                  <a:pt x="91" y="28"/>
                </a:lnTo>
                <a:lnTo>
                  <a:pt x="92" y="28"/>
                </a:lnTo>
                <a:lnTo>
                  <a:pt x="94" y="29"/>
                </a:lnTo>
                <a:lnTo>
                  <a:pt x="95" y="29"/>
                </a:lnTo>
                <a:lnTo>
                  <a:pt x="96" y="29"/>
                </a:lnTo>
                <a:lnTo>
                  <a:pt x="97" y="29"/>
                </a:lnTo>
                <a:lnTo>
                  <a:pt x="98" y="29"/>
                </a:lnTo>
                <a:lnTo>
                  <a:pt x="99" y="29"/>
                </a:lnTo>
                <a:lnTo>
                  <a:pt x="101" y="29"/>
                </a:lnTo>
                <a:lnTo>
                  <a:pt x="102" y="30"/>
                </a:lnTo>
                <a:lnTo>
                  <a:pt x="103" y="30"/>
                </a:lnTo>
                <a:lnTo>
                  <a:pt x="104" y="30"/>
                </a:lnTo>
                <a:lnTo>
                  <a:pt x="105" y="30"/>
                </a:lnTo>
                <a:lnTo>
                  <a:pt x="106" y="31"/>
                </a:lnTo>
                <a:lnTo>
                  <a:pt x="108" y="31"/>
                </a:lnTo>
                <a:lnTo>
                  <a:pt x="109" y="31"/>
                </a:lnTo>
                <a:lnTo>
                  <a:pt x="110" y="31"/>
                </a:lnTo>
                <a:lnTo>
                  <a:pt x="111" y="32"/>
                </a:lnTo>
                <a:lnTo>
                  <a:pt x="112" y="32"/>
                </a:lnTo>
                <a:lnTo>
                  <a:pt x="113" y="32"/>
                </a:lnTo>
                <a:lnTo>
                  <a:pt x="114" y="32"/>
                </a:lnTo>
                <a:lnTo>
                  <a:pt x="116" y="33"/>
                </a:lnTo>
                <a:lnTo>
                  <a:pt x="117" y="33"/>
                </a:lnTo>
                <a:lnTo>
                  <a:pt x="118" y="33"/>
                </a:lnTo>
                <a:lnTo>
                  <a:pt x="119" y="33"/>
                </a:lnTo>
                <a:lnTo>
                  <a:pt x="120" y="33"/>
                </a:lnTo>
                <a:lnTo>
                  <a:pt x="121" y="33"/>
                </a:lnTo>
                <a:lnTo>
                  <a:pt x="123" y="33"/>
                </a:lnTo>
                <a:lnTo>
                  <a:pt x="124" y="33"/>
                </a:lnTo>
                <a:lnTo>
                  <a:pt x="125" y="33"/>
                </a:lnTo>
                <a:lnTo>
                  <a:pt x="126" y="33"/>
                </a:lnTo>
                <a:lnTo>
                  <a:pt x="127" y="33"/>
                </a:lnTo>
                <a:lnTo>
                  <a:pt x="128" y="33"/>
                </a:lnTo>
                <a:lnTo>
                  <a:pt x="130" y="33"/>
                </a:lnTo>
                <a:lnTo>
                  <a:pt x="131" y="33"/>
                </a:lnTo>
                <a:lnTo>
                  <a:pt x="132" y="33"/>
                </a:lnTo>
                <a:lnTo>
                  <a:pt x="133" y="35"/>
                </a:lnTo>
                <a:lnTo>
                  <a:pt x="134" y="35"/>
                </a:lnTo>
                <a:lnTo>
                  <a:pt x="135" y="36"/>
                </a:lnTo>
                <a:lnTo>
                  <a:pt x="136" y="37"/>
                </a:lnTo>
                <a:lnTo>
                  <a:pt x="138" y="38"/>
                </a:lnTo>
                <a:lnTo>
                  <a:pt x="139" y="39"/>
                </a:lnTo>
                <a:lnTo>
                  <a:pt x="140" y="40"/>
                </a:lnTo>
                <a:lnTo>
                  <a:pt x="141" y="42"/>
                </a:lnTo>
                <a:lnTo>
                  <a:pt x="142" y="43"/>
                </a:lnTo>
                <a:lnTo>
                  <a:pt x="143" y="44"/>
                </a:lnTo>
                <a:lnTo>
                  <a:pt x="145" y="46"/>
                </a:lnTo>
                <a:lnTo>
                  <a:pt x="146" y="47"/>
                </a:lnTo>
                <a:lnTo>
                  <a:pt x="147" y="50"/>
                </a:lnTo>
                <a:lnTo>
                  <a:pt x="148" y="51"/>
                </a:lnTo>
                <a:lnTo>
                  <a:pt x="149" y="53"/>
                </a:lnTo>
                <a:lnTo>
                  <a:pt x="150" y="54"/>
                </a:lnTo>
                <a:lnTo>
                  <a:pt x="152" y="57"/>
                </a:lnTo>
                <a:lnTo>
                  <a:pt x="153" y="58"/>
                </a:lnTo>
                <a:lnTo>
                  <a:pt x="154" y="59"/>
                </a:lnTo>
                <a:lnTo>
                  <a:pt x="155" y="61"/>
                </a:lnTo>
                <a:lnTo>
                  <a:pt x="156" y="62"/>
                </a:lnTo>
                <a:lnTo>
                  <a:pt x="157" y="64"/>
                </a:lnTo>
                <a:lnTo>
                  <a:pt x="159" y="65"/>
                </a:lnTo>
                <a:lnTo>
                  <a:pt x="160" y="65"/>
                </a:lnTo>
                <a:lnTo>
                  <a:pt x="161" y="66"/>
                </a:lnTo>
                <a:lnTo>
                  <a:pt x="162" y="67"/>
                </a:lnTo>
                <a:lnTo>
                  <a:pt x="163" y="67"/>
                </a:lnTo>
                <a:lnTo>
                  <a:pt x="164" y="67"/>
                </a:lnTo>
                <a:lnTo>
                  <a:pt x="165" y="68"/>
                </a:lnTo>
                <a:lnTo>
                  <a:pt x="167" y="68"/>
                </a:lnTo>
                <a:lnTo>
                  <a:pt x="168" y="68"/>
                </a:lnTo>
                <a:lnTo>
                  <a:pt x="169" y="68"/>
                </a:lnTo>
                <a:lnTo>
                  <a:pt x="170" y="68"/>
                </a:lnTo>
                <a:lnTo>
                  <a:pt x="171" y="68"/>
                </a:lnTo>
                <a:lnTo>
                  <a:pt x="172" y="68"/>
                </a:lnTo>
                <a:lnTo>
                  <a:pt x="174" y="68"/>
                </a:lnTo>
                <a:lnTo>
                  <a:pt x="175" y="68"/>
                </a:lnTo>
                <a:lnTo>
                  <a:pt x="176" y="68"/>
                </a:lnTo>
                <a:lnTo>
                  <a:pt x="177" y="69"/>
                </a:lnTo>
                <a:lnTo>
                  <a:pt x="178" y="69"/>
                </a:lnTo>
                <a:lnTo>
                  <a:pt x="179" y="69"/>
                </a:lnTo>
                <a:lnTo>
                  <a:pt x="181" y="71"/>
                </a:lnTo>
                <a:lnTo>
                  <a:pt x="182" y="72"/>
                </a:lnTo>
                <a:lnTo>
                  <a:pt x="183" y="72"/>
                </a:lnTo>
                <a:lnTo>
                  <a:pt x="184" y="74"/>
                </a:lnTo>
                <a:lnTo>
                  <a:pt x="185" y="75"/>
                </a:lnTo>
                <a:lnTo>
                  <a:pt x="186" y="76"/>
                </a:lnTo>
                <a:lnTo>
                  <a:pt x="187" y="78"/>
                </a:lnTo>
                <a:lnTo>
                  <a:pt x="189" y="80"/>
                </a:lnTo>
                <a:lnTo>
                  <a:pt x="190" y="82"/>
                </a:lnTo>
                <a:lnTo>
                  <a:pt x="191" y="86"/>
                </a:lnTo>
                <a:lnTo>
                  <a:pt x="192" y="88"/>
                </a:lnTo>
                <a:lnTo>
                  <a:pt x="193" y="91"/>
                </a:lnTo>
                <a:lnTo>
                  <a:pt x="194" y="95"/>
                </a:lnTo>
                <a:lnTo>
                  <a:pt x="196" y="97"/>
                </a:lnTo>
                <a:lnTo>
                  <a:pt x="197" y="101"/>
                </a:lnTo>
                <a:lnTo>
                  <a:pt x="198" y="104"/>
                </a:lnTo>
                <a:lnTo>
                  <a:pt x="199" y="108"/>
                </a:lnTo>
                <a:lnTo>
                  <a:pt x="200" y="111"/>
                </a:lnTo>
                <a:lnTo>
                  <a:pt x="201" y="113"/>
                </a:lnTo>
                <a:lnTo>
                  <a:pt x="203" y="117"/>
                </a:lnTo>
                <a:lnTo>
                  <a:pt x="204" y="119"/>
                </a:lnTo>
                <a:lnTo>
                  <a:pt x="205" y="123"/>
                </a:lnTo>
                <a:lnTo>
                  <a:pt x="206" y="125"/>
                </a:lnTo>
                <a:lnTo>
                  <a:pt x="207" y="127"/>
                </a:lnTo>
                <a:lnTo>
                  <a:pt x="208" y="130"/>
                </a:lnTo>
                <a:lnTo>
                  <a:pt x="209" y="132"/>
                </a:lnTo>
                <a:lnTo>
                  <a:pt x="211" y="134"/>
                </a:lnTo>
                <a:lnTo>
                  <a:pt x="212" y="137"/>
                </a:lnTo>
                <a:lnTo>
                  <a:pt x="213" y="139"/>
                </a:lnTo>
                <a:lnTo>
                  <a:pt x="214" y="140"/>
                </a:lnTo>
                <a:lnTo>
                  <a:pt x="215" y="142"/>
                </a:lnTo>
                <a:lnTo>
                  <a:pt x="216" y="144"/>
                </a:lnTo>
                <a:lnTo>
                  <a:pt x="218" y="146"/>
                </a:lnTo>
                <a:lnTo>
                  <a:pt x="219" y="147"/>
                </a:lnTo>
                <a:lnTo>
                  <a:pt x="220" y="149"/>
                </a:lnTo>
                <a:lnTo>
                  <a:pt x="221" y="152"/>
                </a:lnTo>
                <a:lnTo>
                  <a:pt x="222" y="153"/>
                </a:lnTo>
                <a:lnTo>
                  <a:pt x="223" y="155"/>
                </a:lnTo>
                <a:lnTo>
                  <a:pt x="225" y="156"/>
                </a:lnTo>
                <a:lnTo>
                  <a:pt x="226" y="159"/>
                </a:lnTo>
                <a:lnTo>
                  <a:pt x="227" y="161"/>
                </a:lnTo>
                <a:lnTo>
                  <a:pt x="228" y="163"/>
                </a:lnTo>
                <a:lnTo>
                  <a:pt x="229" y="166"/>
                </a:lnTo>
                <a:lnTo>
                  <a:pt x="230" y="168"/>
                </a:lnTo>
                <a:lnTo>
                  <a:pt x="232" y="169"/>
                </a:lnTo>
                <a:lnTo>
                  <a:pt x="233" y="171"/>
                </a:lnTo>
                <a:lnTo>
                  <a:pt x="234" y="174"/>
                </a:lnTo>
                <a:lnTo>
                  <a:pt x="235" y="176"/>
                </a:lnTo>
                <a:lnTo>
                  <a:pt x="236" y="178"/>
                </a:lnTo>
                <a:lnTo>
                  <a:pt x="237" y="179"/>
                </a:lnTo>
                <a:lnTo>
                  <a:pt x="238" y="182"/>
                </a:lnTo>
                <a:lnTo>
                  <a:pt x="240" y="184"/>
                </a:lnTo>
                <a:lnTo>
                  <a:pt x="241" y="185"/>
                </a:lnTo>
                <a:lnTo>
                  <a:pt x="242" y="186"/>
                </a:lnTo>
                <a:lnTo>
                  <a:pt x="243" y="189"/>
                </a:lnTo>
                <a:lnTo>
                  <a:pt x="244" y="190"/>
                </a:lnTo>
                <a:lnTo>
                  <a:pt x="245" y="191"/>
                </a:lnTo>
                <a:lnTo>
                  <a:pt x="247" y="192"/>
                </a:lnTo>
                <a:lnTo>
                  <a:pt x="248" y="193"/>
                </a:lnTo>
                <a:lnTo>
                  <a:pt x="249" y="195"/>
                </a:lnTo>
                <a:lnTo>
                  <a:pt x="250" y="196"/>
                </a:lnTo>
                <a:lnTo>
                  <a:pt x="251" y="197"/>
                </a:lnTo>
                <a:lnTo>
                  <a:pt x="252" y="198"/>
                </a:lnTo>
                <a:lnTo>
                  <a:pt x="254" y="198"/>
                </a:lnTo>
                <a:lnTo>
                  <a:pt x="255" y="199"/>
                </a:lnTo>
                <a:lnTo>
                  <a:pt x="256" y="200"/>
                </a:lnTo>
                <a:lnTo>
                  <a:pt x="257" y="201"/>
                </a:lnTo>
                <a:lnTo>
                  <a:pt x="258" y="203"/>
                </a:lnTo>
                <a:lnTo>
                  <a:pt x="259" y="204"/>
                </a:lnTo>
                <a:lnTo>
                  <a:pt x="260" y="205"/>
                </a:lnTo>
                <a:lnTo>
                  <a:pt x="262" y="206"/>
                </a:lnTo>
                <a:lnTo>
                  <a:pt x="263" y="207"/>
                </a:lnTo>
                <a:lnTo>
                  <a:pt x="264" y="208"/>
                </a:lnTo>
                <a:lnTo>
                  <a:pt x="265" y="210"/>
                </a:lnTo>
                <a:lnTo>
                  <a:pt x="266" y="211"/>
                </a:lnTo>
                <a:lnTo>
                  <a:pt x="267" y="212"/>
                </a:lnTo>
                <a:lnTo>
                  <a:pt x="269" y="213"/>
                </a:lnTo>
                <a:lnTo>
                  <a:pt x="270" y="213"/>
                </a:lnTo>
                <a:lnTo>
                  <a:pt x="271" y="214"/>
                </a:lnTo>
                <a:lnTo>
                  <a:pt x="272" y="214"/>
                </a:lnTo>
                <a:lnTo>
                  <a:pt x="273" y="215"/>
                </a:lnTo>
                <a:lnTo>
                  <a:pt x="274" y="215"/>
                </a:lnTo>
                <a:lnTo>
                  <a:pt x="276" y="217"/>
                </a:lnTo>
                <a:lnTo>
                  <a:pt x="277" y="217"/>
                </a:lnTo>
                <a:lnTo>
                  <a:pt x="278" y="217"/>
                </a:lnTo>
                <a:lnTo>
                  <a:pt x="279" y="217"/>
                </a:lnTo>
                <a:lnTo>
                  <a:pt x="280" y="217"/>
                </a:lnTo>
                <a:lnTo>
                  <a:pt x="281" y="218"/>
                </a:lnTo>
                <a:lnTo>
                  <a:pt x="282" y="218"/>
                </a:lnTo>
                <a:lnTo>
                  <a:pt x="284" y="218"/>
                </a:lnTo>
                <a:lnTo>
                  <a:pt x="285" y="218"/>
                </a:lnTo>
                <a:lnTo>
                  <a:pt x="286" y="218"/>
                </a:lnTo>
                <a:lnTo>
                  <a:pt x="287" y="218"/>
                </a:lnTo>
                <a:lnTo>
                  <a:pt x="288" y="218"/>
                </a:lnTo>
                <a:lnTo>
                  <a:pt x="289" y="217"/>
                </a:lnTo>
                <a:lnTo>
                  <a:pt x="291" y="217"/>
                </a:lnTo>
                <a:lnTo>
                  <a:pt x="292" y="217"/>
                </a:lnTo>
                <a:lnTo>
                  <a:pt x="293" y="217"/>
                </a:lnTo>
                <a:lnTo>
                  <a:pt x="294" y="217"/>
                </a:lnTo>
                <a:lnTo>
                  <a:pt x="295" y="215"/>
                </a:lnTo>
                <a:lnTo>
                  <a:pt x="296" y="215"/>
                </a:lnTo>
                <a:lnTo>
                  <a:pt x="298" y="215"/>
                </a:lnTo>
                <a:lnTo>
                  <a:pt x="299" y="214"/>
                </a:lnTo>
                <a:lnTo>
                  <a:pt x="300" y="214"/>
                </a:lnTo>
                <a:lnTo>
                  <a:pt x="301" y="213"/>
                </a:lnTo>
                <a:lnTo>
                  <a:pt x="302" y="212"/>
                </a:lnTo>
                <a:lnTo>
                  <a:pt x="303" y="212"/>
                </a:lnTo>
                <a:lnTo>
                  <a:pt x="305" y="211"/>
                </a:lnTo>
                <a:lnTo>
                  <a:pt x="306" y="210"/>
                </a:lnTo>
                <a:lnTo>
                  <a:pt x="307" y="208"/>
                </a:lnTo>
                <a:lnTo>
                  <a:pt x="308" y="207"/>
                </a:lnTo>
                <a:lnTo>
                  <a:pt x="309" y="206"/>
                </a:lnTo>
                <a:lnTo>
                  <a:pt x="310" y="205"/>
                </a:lnTo>
                <a:lnTo>
                  <a:pt x="311" y="204"/>
                </a:lnTo>
                <a:lnTo>
                  <a:pt x="313" y="203"/>
                </a:lnTo>
                <a:lnTo>
                  <a:pt x="314" y="201"/>
                </a:lnTo>
                <a:lnTo>
                  <a:pt x="315" y="200"/>
                </a:lnTo>
                <a:lnTo>
                  <a:pt x="316" y="199"/>
                </a:lnTo>
                <a:lnTo>
                  <a:pt x="317" y="198"/>
                </a:lnTo>
                <a:lnTo>
                  <a:pt x="318" y="197"/>
                </a:lnTo>
                <a:lnTo>
                  <a:pt x="320" y="196"/>
                </a:lnTo>
                <a:lnTo>
                  <a:pt x="321" y="193"/>
                </a:lnTo>
                <a:lnTo>
                  <a:pt x="322" y="192"/>
                </a:lnTo>
                <a:lnTo>
                  <a:pt x="323" y="191"/>
                </a:lnTo>
                <a:lnTo>
                  <a:pt x="324" y="190"/>
                </a:lnTo>
                <a:lnTo>
                  <a:pt x="325" y="188"/>
                </a:lnTo>
                <a:lnTo>
                  <a:pt x="327" y="186"/>
                </a:lnTo>
                <a:lnTo>
                  <a:pt x="328" y="185"/>
                </a:lnTo>
                <a:lnTo>
                  <a:pt x="329" y="184"/>
                </a:lnTo>
                <a:lnTo>
                  <a:pt x="330" y="182"/>
                </a:lnTo>
                <a:lnTo>
                  <a:pt x="331" y="181"/>
                </a:lnTo>
                <a:lnTo>
                  <a:pt x="332" y="179"/>
                </a:lnTo>
                <a:lnTo>
                  <a:pt x="333" y="178"/>
                </a:lnTo>
                <a:lnTo>
                  <a:pt x="335" y="177"/>
                </a:lnTo>
                <a:lnTo>
                  <a:pt x="336" y="177"/>
                </a:lnTo>
                <a:lnTo>
                  <a:pt x="337" y="176"/>
                </a:lnTo>
                <a:lnTo>
                  <a:pt x="338" y="175"/>
                </a:lnTo>
                <a:lnTo>
                  <a:pt x="339" y="175"/>
                </a:lnTo>
                <a:lnTo>
                  <a:pt x="340" y="174"/>
                </a:lnTo>
                <a:lnTo>
                  <a:pt x="342" y="174"/>
                </a:lnTo>
                <a:lnTo>
                  <a:pt x="343" y="174"/>
                </a:lnTo>
                <a:lnTo>
                  <a:pt x="344" y="173"/>
                </a:lnTo>
                <a:lnTo>
                  <a:pt x="345" y="173"/>
                </a:lnTo>
                <a:lnTo>
                  <a:pt x="346" y="173"/>
                </a:lnTo>
                <a:lnTo>
                  <a:pt x="347" y="173"/>
                </a:lnTo>
                <a:lnTo>
                  <a:pt x="349" y="171"/>
                </a:lnTo>
                <a:lnTo>
                  <a:pt x="350" y="171"/>
                </a:lnTo>
                <a:lnTo>
                  <a:pt x="351" y="171"/>
                </a:lnTo>
                <a:lnTo>
                  <a:pt x="352" y="171"/>
                </a:lnTo>
                <a:lnTo>
                  <a:pt x="353" y="171"/>
                </a:lnTo>
                <a:lnTo>
                  <a:pt x="354" y="171"/>
                </a:lnTo>
                <a:lnTo>
                  <a:pt x="356" y="170"/>
                </a:lnTo>
                <a:lnTo>
                  <a:pt x="357" y="170"/>
                </a:lnTo>
                <a:lnTo>
                  <a:pt x="358" y="169"/>
                </a:lnTo>
                <a:lnTo>
                  <a:pt x="359" y="169"/>
                </a:lnTo>
                <a:lnTo>
                  <a:pt x="360" y="169"/>
                </a:lnTo>
                <a:lnTo>
                  <a:pt x="361" y="168"/>
                </a:lnTo>
                <a:lnTo>
                  <a:pt x="362" y="167"/>
                </a:lnTo>
                <a:lnTo>
                  <a:pt x="364" y="167"/>
                </a:lnTo>
                <a:lnTo>
                  <a:pt x="365" y="166"/>
                </a:lnTo>
                <a:lnTo>
                  <a:pt x="366" y="164"/>
                </a:lnTo>
                <a:lnTo>
                  <a:pt x="367" y="163"/>
                </a:lnTo>
                <a:lnTo>
                  <a:pt x="368" y="162"/>
                </a:lnTo>
                <a:lnTo>
                  <a:pt x="369" y="161"/>
                </a:lnTo>
                <a:lnTo>
                  <a:pt x="371" y="159"/>
                </a:lnTo>
                <a:lnTo>
                  <a:pt x="372" y="157"/>
                </a:lnTo>
                <a:lnTo>
                  <a:pt x="373" y="155"/>
                </a:lnTo>
                <a:lnTo>
                  <a:pt x="374" y="154"/>
                </a:lnTo>
                <a:lnTo>
                  <a:pt x="375" y="152"/>
                </a:lnTo>
                <a:lnTo>
                  <a:pt x="376" y="149"/>
                </a:lnTo>
                <a:lnTo>
                  <a:pt x="378" y="148"/>
                </a:lnTo>
                <a:lnTo>
                  <a:pt x="379" y="146"/>
                </a:lnTo>
                <a:lnTo>
                  <a:pt x="380" y="144"/>
                </a:lnTo>
                <a:lnTo>
                  <a:pt x="381" y="141"/>
                </a:lnTo>
                <a:lnTo>
                  <a:pt x="382" y="140"/>
                </a:lnTo>
                <a:lnTo>
                  <a:pt x="383" y="138"/>
                </a:lnTo>
                <a:lnTo>
                  <a:pt x="384" y="135"/>
                </a:lnTo>
                <a:lnTo>
                  <a:pt x="386" y="134"/>
                </a:lnTo>
                <a:lnTo>
                  <a:pt x="387" y="132"/>
                </a:lnTo>
                <a:lnTo>
                  <a:pt x="388" y="131"/>
                </a:lnTo>
                <a:lnTo>
                  <a:pt x="389" y="128"/>
                </a:lnTo>
                <a:lnTo>
                  <a:pt x="390" y="127"/>
                </a:lnTo>
                <a:lnTo>
                  <a:pt x="391" y="126"/>
                </a:lnTo>
                <a:lnTo>
                  <a:pt x="393" y="125"/>
                </a:lnTo>
                <a:lnTo>
                  <a:pt x="394" y="124"/>
                </a:lnTo>
                <a:lnTo>
                  <a:pt x="395" y="123"/>
                </a:lnTo>
                <a:lnTo>
                  <a:pt x="396" y="122"/>
                </a:lnTo>
                <a:lnTo>
                  <a:pt x="397" y="120"/>
                </a:lnTo>
                <a:lnTo>
                  <a:pt x="398" y="119"/>
                </a:lnTo>
                <a:lnTo>
                  <a:pt x="400" y="118"/>
                </a:lnTo>
                <a:lnTo>
                  <a:pt x="401" y="118"/>
                </a:lnTo>
                <a:lnTo>
                  <a:pt x="402" y="117"/>
                </a:lnTo>
                <a:lnTo>
                  <a:pt x="403" y="116"/>
                </a:lnTo>
                <a:lnTo>
                  <a:pt x="404" y="116"/>
                </a:lnTo>
                <a:lnTo>
                  <a:pt x="405" y="115"/>
                </a:lnTo>
                <a:lnTo>
                  <a:pt x="406" y="113"/>
                </a:lnTo>
                <a:lnTo>
                  <a:pt x="408" y="113"/>
                </a:lnTo>
                <a:lnTo>
                  <a:pt x="409" y="112"/>
                </a:lnTo>
                <a:lnTo>
                  <a:pt x="410" y="111"/>
                </a:lnTo>
                <a:lnTo>
                  <a:pt x="411" y="111"/>
                </a:lnTo>
                <a:lnTo>
                  <a:pt x="412" y="110"/>
                </a:lnTo>
                <a:lnTo>
                  <a:pt x="413" y="109"/>
                </a:lnTo>
                <a:lnTo>
                  <a:pt x="415" y="109"/>
                </a:lnTo>
                <a:lnTo>
                  <a:pt x="416" y="108"/>
                </a:lnTo>
                <a:lnTo>
                  <a:pt x="417" y="108"/>
                </a:lnTo>
                <a:lnTo>
                  <a:pt x="418" y="106"/>
                </a:lnTo>
                <a:lnTo>
                  <a:pt x="419" y="106"/>
                </a:lnTo>
                <a:lnTo>
                  <a:pt x="420" y="105"/>
                </a:lnTo>
                <a:lnTo>
                  <a:pt x="422" y="105"/>
                </a:lnTo>
                <a:lnTo>
                  <a:pt x="423" y="104"/>
                </a:lnTo>
                <a:lnTo>
                  <a:pt x="424" y="104"/>
                </a:lnTo>
                <a:lnTo>
                  <a:pt x="425" y="104"/>
                </a:lnTo>
                <a:lnTo>
                  <a:pt x="426" y="104"/>
                </a:lnTo>
                <a:lnTo>
                  <a:pt x="427" y="104"/>
                </a:lnTo>
                <a:lnTo>
                  <a:pt x="429" y="104"/>
                </a:lnTo>
                <a:lnTo>
                  <a:pt x="430" y="104"/>
                </a:lnTo>
                <a:lnTo>
                  <a:pt x="431" y="104"/>
                </a:lnTo>
                <a:lnTo>
                  <a:pt x="432" y="104"/>
                </a:lnTo>
                <a:lnTo>
                  <a:pt x="433" y="104"/>
                </a:lnTo>
                <a:lnTo>
                  <a:pt x="434" y="104"/>
                </a:lnTo>
                <a:lnTo>
                  <a:pt x="435" y="104"/>
                </a:lnTo>
                <a:lnTo>
                  <a:pt x="437" y="104"/>
                </a:lnTo>
                <a:lnTo>
                  <a:pt x="438" y="104"/>
                </a:lnTo>
                <a:lnTo>
                  <a:pt x="439" y="104"/>
                </a:lnTo>
                <a:lnTo>
                  <a:pt x="440" y="104"/>
                </a:lnTo>
                <a:lnTo>
                  <a:pt x="441" y="104"/>
                </a:lnTo>
                <a:lnTo>
                  <a:pt x="442" y="104"/>
                </a:lnTo>
                <a:lnTo>
                  <a:pt x="444" y="104"/>
                </a:lnTo>
                <a:lnTo>
                  <a:pt x="445" y="104"/>
                </a:lnTo>
                <a:lnTo>
                  <a:pt x="446" y="104"/>
                </a:lnTo>
                <a:lnTo>
                  <a:pt x="447" y="104"/>
                </a:lnTo>
                <a:lnTo>
                  <a:pt x="448" y="103"/>
                </a:lnTo>
                <a:lnTo>
                  <a:pt x="449" y="103"/>
                </a:lnTo>
                <a:lnTo>
                  <a:pt x="451" y="103"/>
                </a:lnTo>
                <a:lnTo>
                  <a:pt x="452" y="102"/>
                </a:lnTo>
                <a:lnTo>
                  <a:pt x="453" y="102"/>
                </a:lnTo>
                <a:lnTo>
                  <a:pt x="454" y="101"/>
                </a:lnTo>
                <a:lnTo>
                  <a:pt x="455" y="101"/>
                </a:lnTo>
                <a:lnTo>
                  <a:pt x="456" y="100"/>
                </a:lnTo>
                <a:lnTo>
                  <a:pt x="457" y="98"/>
                </a:lnTo>
                <a:lnTo>
                  <a:pt x="459" y="98"/>
                </a:lnTo>
                <a:lnTo>
                  <a:pt x="460" y="97"/>
                </a:lnTo>
                <a:lnTo>
                  <a:pt x="461" y="97"/>
                </a:lnTo>
                <a:lnTo>
                  <a:pt x="462" y="96"/>
                </a:lnTo>
                <a:lnTo>
                  <a:pt x="463" y="95"/>
                </a:lnTo>
                <a:lnTo>
                  <a:pt x="464" y="95"/>
                </a:lnTo>
                <a:lnTo>
                  <a:pt x="466" y="94"/>
                </a:lnTo>
                <a:lnTo>
                  <a:pt x="467" y="94"/>
                </a:lnTo>
                <a:lnTo>
                  <a:pt x="468" y="93"/>
                </a:lnTo>
                <a:lnTo>
                  <a:pt x="469" y="93"/>
                </a:lnTo>
                <a:lnTo>
                  <a:pt x="470" y="91"/>
                </a:lnTo>
                <a:lnTo>
                  <a:pt x="471" y="91"/>
                </a:lnTo>
                <a:lnTo>
                  <a:pt x="473" y="90"/>
                </a:lnTo>
                <a:lnTo>
                  <a:pt x="474" y="90"/>
                </a:lnTo>
                <a:lnTo>
                  <a:pt x="475" y="89"/>
                </a:lnTo>
                <a:lnTo>
                  <a:pt x="476" y="89"/>
                </a:lnTo>
                <a:lnTo>
                  <a:pt x="477" y="89"/>
                </a:lnTo>
                <a:lnTo>
                  <a:pt x="478" y="88"/>
                </a:lnTo>
                <a:lnTo>
                  <a:pt x="479" y="88"/>
                </a:lnTo>
                <a:lnTo>
                  <a:pt x="481" y="88"/>
                </a:lnTo>
                <a:lnTo>
                  <a:pt x="482" y="87"/>
                </a:lnTo>
                <a:lnTo>
                  <a:pt x="483" y="87"/>
                </a:lnTo>
                <a:lnTo>
                  <a:pt x="484" y="87"/>
                </a:lnTo>
                <a:lnTo>
                  <a:pt x="485" y="87"/>
                </a:lnTo>
                <a:lnTo>
                  <a:pt x="486" y="86"/>
                </a:lnTo>
                <a:lnTo>
                  <a:pt x="488" y="86"/>
                </a:lnTo>
                <a:lnTo>
                  <a:pt x="489" y="86"/>
                </a:lnTo>
                <a:lnTo>
                  <a:pt x="490" y="84"/>
                </a:lnTo>
                <a:lnTo>
                  <a:pt x="491" y="84"/>
                </a:lnTo>
                <a:lnTo>
                  <a:pt x="492" y="83"/>
                </a:lnTo>
                <a:lnTo>
                  <a:pt x="493" y="83"/>
                </a:lnTo>
                <a:lnTo>
                  <a:pt x="495" y="82"/>
                </a:lnTo>
                <a:lnTo>
                  <a:pt x="496" y="82"/>
                </a:lnTo>
                <a:lnTo>
                  <a:pt x="497" y="81"/>
                </a:lnTo>
                <a:lnTo>
                  <a:pt x="498" y="81"/>
                </a:lnTo>
                <a:lnTo>
                  <a:pt x="499" y="80"/>
                </a:lnTo>
                <a:lnTo>
                  <a:pt x="500" y="80"/>
                </a:lnTo>
                <a:lnTo>
                  <a:pt x="502" y="79"/>
                </a:lnTo>
                <a:lnTo>
                  <a:pt x="503" y="79"/>
                </a:lnTo>
                <a:lnTo>
                  <a:pt x="504" y="78"/>
                </a:lnTo>
                <a:lnTo>
                  <a:pt x="505" y="78"/>
                </a:lnTo>
                <a:lnTo>
                  <a:pt x="506" y="78"/>
                </a:lnTo>
                <a:lnTo>
                  <a:pt x="507" y="78"/>
                </a:lnTo>
                <a:lnTo>
                  <a:pt x="508" y="78"/>
                </a:lnTo>
                <a:lnTo>
                  <a:pt x="510" y="76"/>
                </a:lnTo>
                <a:lnTo>
                  <a:pt x="511" y="76"/>
                </a:lnTo>
                <a:lnTo>
                  <a:pt x="512" y="75"/>
                </a:lnTo>
                <a:lnTo>
                  <a:pt x="513" y="75"/>
                </a:lnTo>
                <a:lnTo>
                  <a:pt x="514" y="74"/>
                </a:lnTo>
                <a:lnTo>
                  <a:pt x="515" y="74"/>
                </a:lnTo>
                <a:lnTo>
                  <a:pt x="517" y="73"/>
                </a:lnTo>
                <a:lnTo>
                  <a:pt x="518" y="73"/>
                </a:lnTo>
                <a:lnTo>
                  <a:pt x="519" y="72"/>
                </a:lnTo>
                <a:lnTo>
                  <a:pt x="520" y="71"/>
                </a:lnTo>
                <a:lnTo>
                  <a:pt x="521" y="71"/>
                </a:lnTo>
                <a:lnTo>
                  <a:pt x="522" y="69"/>
                </a:lnTo>
                <a:lnTo>
                  <a:pt x="524" y="68"/>
                </a:lnTo>
                <a:lnTo>
                  <a:pt x="525" y="67"/>
                </a:lnTo>
                <a:lnTo>
                  <a:pt x="526" y="66"/>
                </a:lnTo>
                <a:lnTo>
                  <a:pt x="527" y="65"/>
                </a:lnTo>
                <a:lnTo>
                  <a:pt x="528" y="64"/>
                </a:lnTo>
                <a:lnTo>
                  <a:pt x="529" y="62"/>
                </a:lnTo>
                <a:lnTo>
                  <a:pt x="530" y="61"/>
                </a:lnTo>
                <a:lnTo>
                  <a:pt x="532" y="60"/>
                </a:lnTo>
                <a:lnTo>
                  <a:pt x="533" y="59"/>
                </a:lnTo>
                <a:lnTo>
                  <a:pt x="534" y="58"/>
                </a:lnTo>
                <a:lnTo>
                  <a:pt x="535" y="57"/>
                </a:lnTo>
                <a:lnTo>
                  <a:pt x="536" y="55"/>
                </a:lnTo>
                <a:lnTo>
                  <a:pt x="537" y="54"/>
                </a:lnTo>
                <a:lnTo>
                  <a:pt x="539" y="53"/>
                </a:lnTo>
                <a:lnTo>
                  <a:pt x="540" y="52"/>
                </a:lnTo>
                <a:lnTo>
                  <a:pt x="541" y="51"/>
                </a:lnTo>
                <a:lnTo>
                  <a:pt x="542" y="50"/>
                </a:lnTo>
                <a:lnTo>
                  <a:pt x="543" y="49"/>
                </a:lnTo>
                <a:lnTo>
                  <a:pt x="544" y="47"/>
                </a:lnTo>
                <a:lnTo>
                  <a:pt x="546" y="46"/>
                </a:lnTo>
                <a:lnTo>
                  <a:pt x="547" y="45"/>
                </a:lnTo>
                <a:lnTo>
                  <a:pt x="548" y="44"/>
                </a:lnTo>
                <a:lnTo>
                  <a:pt x="549" y="43"/>
                </a:lnTo>
                <a:lnTo>
                  <a:pt x="550" y="43"/>
                </a:lnTo>
                <a:lnTo>
                  <a:pt x="551" y="42"/>
                </a:lnTo>
                <a:lnTo>
                  <a:pt x="553" y="40"/>
                </a:lnTo>
                <a:lnTo>
                  <a:pt x="554" y="39"/>
                </a:lnTo>
                <a:lnTo>
                  <a:pt x="555" y="39"/>
                </a:lnTo>
                <a:lnTo>
                  <a:pt x="556" y="38"/>
                </a:lnTo>
                <a:lnTo>
                  <a:pt x="557" y="38"/>
                </a:lnTo>
                <a:lnTo>
                  <a:pt x="558" y="37"/>
                </a:lnTo>
                <a:lnTo>
                  <a:pt x="559" y="37"/>
                </a:lnTo>
                <a:lnTo>
                  <a:pt x="561" y="37"/>
                </a:lnTo>
                <a:lnTo>
                  <a:pt x="562" y="36"/>
                </a:lnTo>
                <a:lnTo>
                  <a:pt x="563" y="36"/>
                </a:lnTo>
                <a:lnTo>
                  <a:pt x="564" y="36"/>
                </a:lnTo>
                <a:lnTo>
                  <a:pt x="565" y="36"/>
                </a:lnTo>
                <a:lnTo>
                  <a:pt x="566" y="35"/>
                </a:lnTo>
                <a:lnTo>
                  <a:pt x="568" y="35"/>
                </a:lnTo>
                <a:lnTo>
                  <a:pt x="569" y="35"/>
                </a:lnTo>
                <a:lnTo>
                  <a:pt x="570" y="35"/>
                </a:lnTo>
                <a:lnTo>
                  <a:pt x="571" y="35"/>
                </a:lnTo>
                <a:lnTo>
                  <a:pt x="572" y="33"/>
                </a:lnTo>
                <a:lnTo>
                  <a:pt x="573" y="33"/>
                </a:lnTo>
                <a:lnTo>
                  <a:pt x="575" y="33"/>
                </a:lnTo>
                <a:lnTo>
                  <a:pt x="576" y="33"/>
                </a:lnTo>
                <a:lnTo>
                  <a:pt x="577" y="32"/>
                </a:lnTo>
                <a:lnTo>
                  <a:pt x="578" y="32"/>
                </a:lnTo>
                <a:lnTo>
                  <a:pt x="579" y="32"/>
                </a:lnTo>
                <a:lnTo>
                  <a:pt x="580" y="31"/>
                </a:lnTo>
                <a:lnTo>
                  <a:pt x="581" y="31"/>
                </a:lnTo>
                <a:lnTo>
                  <a:pt x="583" y="31"/>
                </a:lnTo>
                <a:lnTo>
                  <a:pt x="584" y="30"/>
                </a:lnTo>
                <a:lnTo>
                  <a:pt x="585" y="30"/>
                </a:lnTo>
                <a:lnTo>
                  <a:pt x="586" y="30"/>
                </a:lnTo>
                <a:lnTo>
                  <a:pt x="587" y="29"/>
                </a:lnTo>
                <a:lnTo>
                  <a:pt x="588" y="29"/>
                </a:lnTo>
                <a:lnTo>
                  <a:pt x="590" y="29"/>
                </a:lnTo>
                <a:lnTo>
                  <a:pt x="591" y="29"/>
                </a:lnTo>
                <a:lnTo>
                  <a:pt x="592" y="28"/>
                </a:lnTo>
                <a:lnTo>
                  <a:pt x="593" y="28"/>
                </a:lnTo>
                <a:lnTo>
                  <a:pt x="594" y="28"/>
                </a:lnTo>
                <a:lnTo>
                  <a:pt x="595" y="27"/>
                </a:lnTo>
                <a:lnTo>
                  <a:pt x="597" y="27"/>
                </a:lnTo>
                <a:lnTo>
                  <a:pt x="598" y="25"/>
                </a:lnTo>
                <a:lnTo>
                  <a:pt x="599" y="25"/>
                </a:lnTo>
                <a:lnTo>
                  <a:pt x="600" y="24"/>
                </a:lnTo>
                <a:lnTo>
                  <a:pt x="601" y="23"/>
                </a:lnTo>
                <a:lnTo>
                  <a:pt x="602" y="23"/>
                </a:lnTo>
                <a:lnTo>
                  <a:pt x="603" y="22"/>
                </a:lnTo>
                <a:lnTo>
                  <a:pt x="605" y="21"/>
                </a:lnTo>
                <a:lnTo>
                  <a:pt x="606" y="20"/>
                </a:lnTo>
                <a:lnTo>
                  <a:pt x="607" y="18"/>
                </a:lnTo>
                <a:lnTo>
                  <a:pt x="608" y="17"/>
                </a:lnTo>
                <a:lnTo>
                  <a:pt x="609" y="16"/>
                </a:lnTo>
                <a:lnTo>
                  <a:pt x="610" y="16"/>
                </a:lnTo>
                <a:lnTo>
                  <a:pt x="612" y="15"/>
                </a:lnTo>
                <a:lnTo>
                  <a:pt x="613" y="14"/>
                </a:lnTo>
                <a:lnTo>
                  <a:pt x="614" y="13"/>
                </a:lnTo>
                <a:lnTo>
                  <a:pt x="615" y="11"/>
                </a:lnTo>
                <a:lnTo>
                  <a:pt x="616" y="10"/>
                </a:lnTo>
                <a:lnTo>
                  <a:pt x="617" y="10"/>
                </a:lnTo>
                <a:lnTo>
                  <a:pt x="619" y="9"/>
                </a:lnTo>
                <a:lnTo>
                  <a:pt x="620" y="8"/>
                </a:lnTo>
                <a:lnTo>
                  <a:pt x="621" y="8"/>
                </a:lnTo>
                <a:lnTo>
                  <a:pt x="622" y="7"/>
                </a:lnTo>
                <a:lnTo>
                  <a:pt x="623" y="7"/>
                </a:lnTo>
                <a:lnTo>
                  <a:pt x="624" y="7"/>
                </a:lnTo>
                <a:lnTo>
                  <a:pt x="626" y="6"/>
                </a:lnTo>
                <a:lnTo>
                  <a:pt x="627" y="6"/>
                </a:lnTo>
                <a:lnTo>
                  <a:pt x="628" y="4"/>
                </a:lnTo>
                <a:lnTo>
                  <a:pt x="629" y="4"/>
                </a:lnTo>
                <a:lnTo>
                  <a:pt x="630" y="3"/>
                </a:lnTo>
                <a:lnTo>
                  <a:pt x="631" y="3"/>
                </a:lnTo>
                <a:lnTo>
                  <a:pt x="632" y="2"/>
                </a:lnTo>
                <a:lnTo>
                  <a:pt x="634" y="2"/>
                </a:lnTo>
                <a:lnTo>
                  <a:pt x="635" y="1"/>
                </a:lnTo>
                <a:lnTo>
                  <a:pt x="636" y="1"/>
                </a:lnTo>
                <a:lnTo>
                  <a:pt x="637" y="0"/>
                </a:lnTo>
                <a:lnTo>
                  <a:pt x="638" y="0"/>
                </a:lnTo>
              </a:path>
            </a:pathLst>
          </a:custGeom>
          <a:noFill/>
          <a:ln w="25400">
            <a:noFill/>
            <a:prstDash val="solid"/>
            <a:round/>
            <a:headEnd/>
            <a:tailEnd/>
          </a:ln>
        </p:spPr>
        <p:txBody>
          <a:bodyPr/>
          <a:lstStyle/>
          <a:p>
            <a:endParaRPr lang="zh-CN" altLang="en-US"/>
          </a:p>
        </p:txBody>
      </p:sp>
      <p:sp>
        <p:nvSpPr>
          <p:cNvPr id="1302544" name="Freeform 1040"/>
          <p:cNvSpPr>
            <a:spLocks/>
          </p:cNvSpPr>
          <p:nvPr/>
        </p:nvSpPr>
        <p:spPr bwMode="auto">
          <a:xfrm>
            <a:off x="1371600" y="457200"/>
            <a:ext cx="1012825" cy="212725"/>
          </a:xfrm>
          <a:custGeom>
            <a:avLst/>
            <a:gdLst/>
            <a:ahLst/>
            <a:cxnLst>
              <a:cxn ang="0">
                <a:pos x="9" y="14"/>
              </a:cxn>
              <a:cxn ang="0">
                <a:pos x="19" y="14"/>
              </a:cxn>
              <a:cxn ang="0">
                <a:pos x="30" y="15"/>
              </a:cxn>
              <a:cxn ang="0">
                <a:pos x="40" y="19"/>
              </a:cxn>
              <a:cxn ang="0">
                <a:pos x="51" y="22"/>
              </a:cxn>
              <a:cxn ang="0">
                <a:pos x="61" y="19"/>
              </a:cxn>
              <a:cxn ang="0">
                <a:pos x="72" y="15"/>
              </a:cxn>
              <a:cxn ang="0">
                <a:pos x="82" y="8"/>
              </a:cxn>
              <a:cxn ang="0">
                <a:pos x="92" y="0"/>
              </a:cxn>
              <a:cxn ang="0">
                <a:pos x="103" y="3"/>
              </a:cxn>
              <a:cxn ang="0">
                <a:pos x="113" y="13"/>
              </a:cxn>
              <a:cxn ang="0">
                <a:pos x="124" y="14"/>
              </a:cxn>
              <a:cxn ang="0">
                <a:pos x="134" y="11"/>
              </a:cxn>
              <a:cxn ang="0">
                <a:pos x="145" y="15"/>
              </a:cxn>
              <a:cxn ang="0">
                <a:pos x="155" y="23"/>
              </a:cxn>
              <a:cxn ang="0">
                <a:pos x="165" y="28"/>
              </a:cxn>
              <a:cxn ang="0">
                <a:pos x="176" y="28"/>
              </a:cxn>
              <a:cxn ang="0">
                <a:pos x="186" y="38"/>
              </a:cxn>
              <a:cxn ang="0">
                <a:pos x="197" y="64"/>
              </a:cxn>
              <a:cxn ang="0">
                <a:pos x="207" y="95"/>
              </a:cxn>
              <a:cxn ang="0">
                <a:pos x="218" y="117"/>
              </a:cxn>
              <a:cxn ang="0">
                <a:pos x="228" y="130"/>
              </a:cxn>
              <a:cxn ang="0">
                <a:pos x="238" y="134"/>
              </a:cxn>
              <a:cxn ang="0">
                <a:pos x="249" y="133"/>
              </a:cxn>
              <a:cxn ang="0">
                <a:pos x="259" y="128"/>
              </a:cxn>
              <a:cxn ang="0">
                <a:pos x="270" y="121"/>
              </a:cxn>
              <a:cxn ang="0">
                <a:pos x="280" y="116"/>
              </a:cxn>
              <a:cxn ang="0">
                <a:pos x="291" y="109"/>
              </a:cxn>
              <a:cxn ang="0">
                <a:pos x="301" y="101"/>
              </a:cxn>
              <a:cxn ang="0">
                <a:pos x="311" y="91"/>
              </a:cxn>
              <a:cxn ang="0">
                <a:pos x="322" y="84"/>
              </a:cxn>
              <a:cxn ang="0">
                <a:pos x="332" y="80"/>
              </a:cxn>
              <a:cxn ang="0">
                <a:pos x="343" y="81"/>
              </a:cxn>
              <a:cxn ang="0">
                <a:pos x="353" y="87"/>
              </a:cxn>
              <a:cxn ang="0">
                <a:pos x="364" y="88"/>
              </a:cxn>
              <a:cxn ang="0">
                <a:pos x="374" y="86"/>
              </a:cxn>
              <a:cxn ang="0">
                <a:pos x="384" y="81"/>
              </a:cxn>
              <a:cxn ang="0">
                <a:pos x="395" y="76"/>
              </a:cxn>
              <a:cxn ang="0">
                <a:pos x="405" y="77"/>
              </a:cxn>
              <a:cxn ang="0">
                <a:pos x="416" y="83"/>
              </a:cxn>
              <a:cxn ang="0">
                <a:pos x="426" y="86"/>
              </a:cxn>
              <a:cxn ang="0">
                <a:pos x="437" y="89"/>
              </a:cxn>
              <a:cxn ang="0">
                <a:pos x="447" y="94"/>
              </a:cxn>
              <a:cxn ang="0">
                <a:pos x="457" y="96"/>
              </a:cxn>
              <a:cxn ang="0">
                <a:pos x="468" y="99"/>
              </a:cxn>
              <a:cxn ang="0">
                <a:pos x="478" y="96"/>
              </a:cxn>
              <a:cxn ang="0">
                <a:pos x="489" y="90"/>
              </a:cxn>
              <a:cxn ang="0">
                <a:pos x="499" y="87"/>
              </a:cxn>
              <a:cxn ang="0">
                <a:pos x="510" y="84"/>
              </a:cxn>
              <a:cxn ang="0">
                <a:pos x="520" y="82"/>
              </a:cxn>
              <a:cxn ang="0">
                <a:pos x="530" y="80"/>
              </a:cxn>
              <a:cxn ang="0">
                <a:pos x="541" y="75"/>
              </a:cxn>
              <a:cxn ang="0">
                <a:pos x="551" y="72"/>
              </a:cxn>
              <a:cxn ang="0">
                <a:pos x="562" y="65"/>
              </a:cxn>
              <a:cxn ang="0">
                <a:pos x="572" y="57"/>
              </a:cxn>
              <a:cxn ang="0">
                <a:pos x="583" y="50"/>
              </a:cxn>
              <a:cxn ang="0">
                <a:pos x="593" y="47"/>
              </a:cxn>
              <a:cxn ang="0">
                <a:pos x="603" y="46"/>
              </a:cxn>
              <a:cxn ang="0">
                <a:pos x="614" y="41"/>
              </a:cxn>
              <a:cxn ang="0">
                <a:pos x="624" y="33"/>
              </a:cxn>
              <a:cxn ang="0">
                <a:pos x="635" y="30"/>
              </a:cxn>
            </a:cxnLst>
            <a:rect l="0" t="0" r="r" b="b"/>
            <a:pathLst>
              <a:path w="638" h="134">
                <a:moveTo>
                  <a:pt x="0" y="14"/>
                </a:moveTo>
                <a:lnTo>
                  <a:pt x="1" y="14"/>
                </a:lnTo>
                <a:lnTo>
                  <a:pt x="2" y="14"/>
                </a:lnTo>
                <a:lnTo>
                  <a:pt x="3" y="14"/>
                </a:lnTo>
                <a:lnTo>
                  <a:pt x="4" y="14"/>
                </a:lnTo>
                <a:lnTo>
                  <a:pt x="6" y="14"/>
                </a:lnTo>
                <a:lnTo>
                  <a:pt x="7" y="14"/>
                </a:lnTo>
                <a:lnTo>
                  <a:pt x="8" y="14"/>
                </a:lnTo>
                <a:lnTo>
                  <a:pt x="9" y="14"/>
                </a:lnTo>
                <a:lnTo>
                  <a:pt x="10" y="14"/>
                </a:lnTo>
                <a:lnTo>
                  <a:pt x="11" y="14"/>
                </a:lnTo>
                <a:lnTo>
                  <a:pt x="12" y="14"/>
                </a:lnTo>
                <a:lnTo>
                  <a:pt x="14" y="14"/>
                </a:lnTo>
                <a:lnTo>
                  <a:pt x="15" y="14"/>
                </a:lnTo>
                <a:lnTo>
                  <a:pt x="16" y="14"/>
                </a:lnTo>
                <a:lnTo>
                  <a:pt x="17" y="14"/>
                </a:lnTo>
                <a:lnTo>
                  <a:pt x="18" y="14"/>
                </a:lnTo>
                <a:lnTo>
                  <a:pt x="19" y="14"/>
                </a:lnTo>
                <a:lnTo>
                  <a:pt x="21" y="14"/>
                </a:lnTo>
                <a:lnTo>
                  <a:pt x="22" y="14"/>
                </a:lnTo>
                <a:lnTo>
                  <a:pt x="23" y="14"/>
                </a:lnTo>
                <a:lnTo>
                  <a:pt x="24" y="14"/>
                </a:lnTo>
                <a:lnTo>
                  <a:pt x="25" y="14"/>
                </a:lnTo>
                <a:lnTo>
                  <a:pt x="26" y="14"/>
                </a:lnTo>
                <a:lnTo>
                  <a:pt x="28" y="15"/>
                </a:lnTo>
                <a:lnTo>
                  <a:pt x="29" y="15"/>
                </a:lnTo>
                <a:lnTo>
                  <a:pt x="30" y="15"/>
                </a:lnTo>
                <a:lnTo>
                  <a:pt x="31" y="15"/>
                </a:lnTo>
                <a:lnTo>
                  <a:pt x="32" y="16"/>
                </a:lnTo>
                <a:lnTo>
                  <a:pt x="33" y="16"/>
                </a:lnTo>
                <a:lnTo>
                  <a:pt x="35" y="17"/>
                </a:lnTo>
                <a:lnTo>
                  <a:pt x="36" y="17"/>
                </a:lnTo>
                <a:lnTo>
                  <a:pt x="37" y="18"/>
                </a:lnTo>
                <a:lnTo>
                  <a:pt x="38" y="18"/>
                </a:lnTo>
                <a:lnTo>
                  <a:pt x="39" y="18"/>
                </a:lnTo>
                <a:lnTo>
                  <a:pt x="40" y="19"/>
                </a:lnTo>
                <a:lnTo>
                  <a:pt x="41" y="19"/>
                </a:lnTo>
                <a:lnTo>
                  <a:pt x="43" y="21"/>
                </a:lnTo>
                <a:lnTo>
                  <a:pt x="44" y="21"/>
                </a:lnTo>
                <a:lnTo>
                  <a:pt x="45" y="21"/>
                </a:lnTo>
                <a:lnTo>
                  <a:pt x="46" y="21"/>
                </a:lnTo>
                <a:lnTo>
                  <a:pt x="47" y="22"/>
                </a:lnTo>
                <a:lnTo>
                  <a:pt x="48" y="22"/>
                </a:lnTo>
                <a:lnTo>
                  <a:pt x="50" y="22"/>
                </a:lnTo>
                <a:lnTo>
                  <a:pt x="51" y="22"/>
                </a:lnTo>
                <a:lnTo>
                  <a:pt x="52" y="22"/>
                </a:lnTo>
                <a:lnTo>
                  <a:pt x="53" y="22"/>
                </a:lnTo>
                <a:lnTo>
                  <a:pt x="54" y="22"/>
                </a:lnTo>
                <a:lnTo>
                  <a:pt x="55" y="22"/>
                </a:lnTo>
                <a:lnTo>
                  <a:pt x="57" y="21"/>
                </a:lnTo>
                <a:lnTo>
                  <a:pt x="58" y="21"/>
                </a:lnTo>
                <a:lnTo>
                  <a:pt x="59" y="21"/>
                </a:lnTo>
                <a:lnTo>
                  <a:pt x="60" y="21"/>
                </a:lnTo>
                <a:lnTo>
                  <a:pt x="61" y="19"/>
                </a:lnTo>
                <a:lnTo>
                  <a:pt x="62" y="19"/>
                </a:lnTo>
                <a:lnTo>
                  <a:pt x="63" y="18"/>
                </a:lnTo>
                <a:lnTo>
                  <a:pt x="65" y="18"/>
                </a:lnTo>
                <a:lnTo>
                  <a:pt x="66" y="17"/>
                </a:lnTo>
                <a:lnTo>
                  <a:pt x="67" y="17"/>
                </a:lnTo>
                <a:lnTo>
                  <a:pt x="68" y="16"/>
                </a:lnTo>
                <a:lnTo>
                  <a:pt x="69" y="16"/>
                </a:lnTo>
                <a:lnTo>
                  <a:pt x="70" y="15"/>
                </a:lnTo>
                <a:lnTo>
                  <a:pt x="72" y="15"/>
                </a:lnTo>
                <a:lnTo>
                  <a:pt x="73" y="14"/>
                </a:lnTo>
                <a:lnTo>
                  <a:pt x="74" y="14"/>
                </a:lnTo>
                <a:lnTo>
                  <a:pt x="75" y="13"/>
                </a:lnTo>
                <a:lnTo>
                  <a:pt x="76" y="11"/>
                </a:lnTo>
                <a:lnTo>
                  <a:pt x="77" y="11"/>
                </a:lnTo>
                <a:lnTo>
                  <a:pt x="79" y="10"/>
                </a:lnTo>
                <a:lnTo>
                  <a:pt x="80" y="9"/>
                </a:lnTo>
                <a:lnTo>
                  <a:pt x="81" y="8"/>
                </a:lnTo>
                <a:lnTo>
                  <a:pt x="82" y="8"/>
                </a:lnTo>
                <a:lnTo>
                  <a:pt x="83" y="7"/>
                </a:lnTo>
                <a:lnTo>
                  <a:pt x="84" y="6"/>
                </a:lnTo>
                <a:lnTo>
                  <a:pt x="85" y="4"/>
                </a:lnTo>
                <a:lnTo>
                  <a:pt x="87" y="3"/>
                </a:lnTo>
                <a:lnTo>
                  <a:pt x="88" y="3"/>
                </a:lnTo>
                <a:lnTo>
                  <a:pt x="89" y="2"/>
                </a:lnTo>
                <a:lnTo>
                  <a:pt x="90" y="1"/>
                </a:lnTo>
                <a:lnTo>
                  <a:pt x="91" y="1"/>
                </a:lnTo>
                <a:lnTo>
                  <a:pt x="92" y="0"/>
                </a:lnTo>
                <a:lnTo>
                  <a:pt x="94" y="0"/>
                </a:lnTo>
                <a:lnTo>
                  <a:pt x="95" y="0"/>
                </a:lnTo>
                <a:lnTo>
                  <a:pt x="96" y="0"/>
                </a:lnTo>
                <a:lnTo>
                  <a:pt x="97" y="0"/>
                </a:lnTo>
                <a:lnTo>
                  <a:pt x="98" y="1"/>
                </a:lnTo>
                <a:lnTo>
                  <a:pt x="99" y="1"/>
                </a:lnTo>
                <a:lnTo>
                  <a:pt x="101" y="2"/>
                </a:lnTo>
                <a:lnTo>
                  <a:pt x="102" y="2"/>
                </a:lnTo>
                <a:lnTo>
                  <a:pt x="103" y="3"/>
                </a:lnTo>
                <a:lnTo>
                  <a:pt x="104" y="4"/>
                </a:lnTo>
                <a:lnTo>
                  <a:pt x="105" y="6"/>
                </a:lnTo>
                <a:lnTo>
                  <a:pt x="106" y="7"/>
                </a:lnTo>
                <a:lnTo>
                  <a:pt x="108" y="8"/>
                </a:lnTo>
                <a:lnTo>
                  <a:pt x="109" y="9"/>
                </a:lnTo>
                <a:lnTo>
                  <a:pt x="110" y="10"/>
                </a:lnTo>
                <a:lnTo>
                  <a:pt x="111" y="10"/>
                </a:lnTo>
                <a:lnTo>
                  <a:pt x="112" y="11"/>
                </a:lnTo>
                <a:lnTo>
                  <a:pt x="113" y="13"/>
                </a:lnTo>
                <a:lnTo>
                  <a:pt x="114" y="13"/>
                </a:lnTo>
                <a:lnTo>
                  <a:pt x="116" y="13"/>
                </a:lnTo>
                <a:lnTo>
                  <a:pt x="117" y="14"/>
                </a:lnTo>
                <a:lnTo>
                  <a:pt x="118" y="14"/>
                </a:lnTo>
                <a:lnTo>
                  <a:pt x="119" y="14"/>
                </a:lnTo>
                <a:lnTo>
                  <a:pt x="120" y="14"/>
                </a:lnTo>
                <a:lnTo>
                  <a:pt x="121" y="14"/>
                </a:lnTo>
                <a:lnTo>
                  <a:pt x="123" y="14"/>
                </a:lnTo>
                <a:lnTo>
                  <a:pt x="124" y="14"/>
                </a:lnTo>
                <a:lnTo>
                  <a:pt x="125" y="13"/>
                </a:lnTo>
                <a:lnTo>
                  <a:pt x="126" y="13"/>
                </a:lnTo>
                <a:lnTo>
                  <a:pt x="127" y="13"/>
                </a:lnTo>
                <a:lnTo>
                  <a:pt x="128" y="13"/>
                </a:lnTo>
                <a:lnTo>
                  <a:pt x="130" y="13"/>
                </a:lnTo>
                <a:lnTo>
                  <a:pt x="131" y="11"/>
                </a:lnTo>
                <a:lnTo>
                  <a:pt x="132" y="11"/>
                </a:lnTo>
                <a:lnTo>
                  <a:pt x="133" y="11"/>
                </a:lnTo>
                <a:lnTo>
                  <a:pt x="134" y="11"/>
                </a:lnTo>
                <a:lnTo>
                  <a:pt x="135" y="11"/>
                </a:lnTo>
                <a:lnTo>
                  <a:pt x="136" y="11"/>
                </a:lnTo>
                <a:lnTo>
                  <a:pt x="138" y="11"/>
                </a:lnTo>
                <a:lnTo>
                  <a:pt x="139" y="11"/>
                </a:lnTo>
                <a:lnTo>
                  <a:pt x="140" y="13"/>
                </a:lnTo>
                <a:lnTo>
                  <a:pt x="141" y="13"/>
                </a:lnTo>
                <a:lnTo>
                  <a:pt x="142" y="14"/>
                </a:lnTo>
                <a:lnTo>
                  <a:pt x="143" y="14"/>
                </a:lnTo>
                <a:lnTo>
                  <a:pt x="145" y="15"/>
                </a:lnTo>
                <a:lnTo>
                  <a:pt x="146" y="16"/>
                </a:lnTo>
                <a:lnTo>
                  <a:pt x="147" y="16"/>
                </a:lnTo>
                <a:lnTo>
                  <a:pt x="148" y="17"/>
                </a:lnTo>
                <a:lnTo>
                  <a:pt x="149" y="18"/>
                </a:lnTo>
                <a:lnTo>
                  <a:pt x="150" y="19"/>
                </a:lnTo>
                <a:lnTo>
                  <a:pt x="152" y="21"/>
                </a:lnTo>
                <a:lnTo>
                  <a:pt x="153" y="21"/>
                </a:lnTo>
                <a:lnTo>
                  <a:pt x="154" y="22"/>
                </a:lnTo>
                <a:lnTo>
                  <a:pt x="155" y="23"/>
                </a:lnTo>
                <a:lnTo>
                  <a:pt x="156" y="24"/>
                </a:lnTo>
                <a:lnTo>
                  <a:pt x="157" y="24"/>
                </a:lnTo>
                <a:lnTo>
                  <a:pt x="159" y="25"/>
                </a:lnTo>
                <a:lnTo>
                  <a:pt x="160" y="25"/>
                </a:lnTo>
                <a:lnTo>
                  <a:pt x="161" y="26"/>
                </a:lnTo>
                <a:lnTo>
                  <a:pt x="162" y="26"/>
                </a:lnTo>
                <a:lnTo>
                  <a:pt x="163" y="26"/>
                </a:lnTo>
                <a:lnTo>
                  <a:pt x="164" y="26"/>
                </a:lnTo>
                <a:lnTo>
                  <a:pt x="165" y="28"/>
                </a:lnTo>
                <a:lnTo>
                  <a:pt x="167" y="28"/>
                </a:lnTo>
                <a:lnTo>
                  <a:pt x="168" y="28"/>
                </a:lnTo>
                <a:lnTo>
                  <a:pt x="169" y="26"/>
                </a:lnTo>
                <a:lnTo>
                  <a:pt x="170" y="26"/>
                </a:lnTo>
                <a:lnTo>
                  <a:pt x="171" y="26"/>
                </a:lnTo>
                <a:lnTo>
                  <a:pt x="172" y="26"/>
                </a:lnTo>
                <a:lnTo>
                  <a:pt x="174" y="26"/>
                </a:lnTo>
                <a:lnTo>
                  <a:pt x="175" y="26"/>
                </a:lnTo>
                <a:lnTo>
                  <a:pt x="176" y="28"/>
                </a:lnTo>
                <a:lnTo>
                  <a:pt x="177" y="28"/>
                </a:lnTo>
                <a:lnTo>
                  <a:pt x="178" y="28"/>
                </a:lnTo>
                <a:lnTo>
                  <a:pt x="179" y="29"/>
                </a:lnTo>
                <a:lnTo>
                  <a:pt x="181" y="30"/>
                </a:lnTo>
                <a:lnTo>
                  <a:pt x="182" y="31"/>
                </a:lnTo>
                <a:lnTo>
                  <a:pt x="183" y="32"/>
                </a:lnTo>
                <a:lnTo>
                  <a:pt x="184" y="33"/>
                </a:lnTo>
                <a:lnTo>
                  <a:pt x="185" y="36"/>
                </a:lnTo>
                <a:lnTo>
                  <a:pt x="186" y="38"/>
                </a:lnTo>
                <a:lnTo>
                  <a:pt x="187" y="40"/>
                </a:lnTo>
                <a:lnTo>
                  <a:pt x="189" y="43"/>
                </a:lnTo>
                <a:lnTo>
                  <a:pt x="190" y="45"/>
                </a:lnTo>
                <a:lnTo>
                  <a:pt x="191" y="48"/>
                </a:lnTo>
                <a:lnTo>
                  <a:pt x="192" y="52"/>
                </a:lnTo>
                <a:lnTo>
                  <a:pt x="193" y="55"/>
                </a:lnTo>
                <a:lnTo>
                  <a:pt x="194" y="59"/>
                </a:lnTo>
                <a:lnTo>
                  <a:pt x="196" y="61"/>
                </a:lnTo>
                <a:lnTo>
                  <a:pt x="197" y="64"/>
                </a:lnTo>
                <a:lnTo>
                  <a:pt x="198" y="68"/>
                </a:lnTo>
                <a:lnTo>
                  <a:pt x="199" y="72"/>
                </a:lnTo>
                <a:lnTo>
                  <a:pt x="200" y="75"/>
                </a:lnTo>
                <a:lnTo>
                  <a:pt x="201" y="79"/>
                </a:lnTo>
                <a:lnTo>
                  <a:pt x="203" y="82"/>
                </a:lnTo>
                <a:lnTo>
                  <a:pt x="204" y="86"/>
                </a:lnTo>
                <a:lnTo>
                  <a:pt x="205" y="89"/>
                </a:lnTo>
                <a:lnTo>
                  <a:pt x="206" y="91"/>
                </a:lnTo>
                <a:lnTo>
                  <a:pt x="207" y="95"/>
                </a:lnTo>
                <a:lnTo>
                  <a:pt x="208" y="97"/>
                </a:lnTo>
                <a:lnTo>
                  <a:pt x="209" y="101"/>
                </a:lnTo>
                <a:lnTo>
                  <a:pt x="211" y="103"/>
                </a:lnTo>
                <a:lnTo>
                  <a:pt x="212" y="106"/>
                </a:lnTo>
                <a:lnTo>
                  <a:pt x="213" y="109"/>
                </a:lnTo>
                <a:lnTo>
                  <a:pt x="214" y="111"/>
                </a:lnTo>
                <a:lnTo>
                  <a:pt x="215" y="112"/>
                </a:lnTo>
                <a:lnTo>
                  <a:pt x="216" y="114"/>
                </a:lnTo>
                <a:lnTo>
                  <a:pt x="218" y="117"/>
                </a:lnTo>
                <a:lnTo>
                  <a:pt x="219" y="119"/>
                </a:lnTo>
                <a:lnTo>
                  <a:pt x="220" y="120"/>
                </a:lnTo>
                <a:lnTo>
                  <a:pt x="221" y="121"/>
                </a:lnTo>
                <a:lnTo>
                  <a:pt x="222" y="124"/>
                </a:lnTo>
                <a:lnTo>
                  <a:pt x="223" y="125"/>
                </a:lnTo>
                <a:lnTo>
                  <a:pt x="225" y="126"/>
                </a:lnTo>
                <a:lnTo>
                  <a:pt x="226" y="127"/>
                </a:lnTo>
                <a:lnTo>
                  <a:pt x="227" y="128"/>
                </a:lnTo>
                <a:lnTo>
                  <a:pt x="228" y="130"/>
                </a:lnTo>
                <a:lnTo>
                  <a:pt x="229" y="131"/>
                </a:lnTo>
                <a:lnTo>
                  <a:pt x="230" y="131"/>
                </a:lnTo>
                <a:lnTo>
                  <a:pt x="232" y="132"/>
                </a:lnTo>
                <a:lnTo>
                  <a:pt x="233" y="132"/>
                </a:lnTo>
                <a:lnTo>
                  <a:pt x="234" y="133"/>
                </a:lnTo>
                <a:lnTo>
                  <a:pt x="235" y="133"/>
                </a:lnTo>
                <a:lnTo>
                  <a:pt x="236" y="133"/>
                </a:lnTo>
                <a:lnTo>
                  <a:pt x="237" y="134"/>
                </a:lnTo>
                <a:lnTo>
                  <a:pt x="238" y="134"/>
                </a:lnTo>
                <a:lnTo>
                  <a:pt x="240" y="134"/>
                </a:lnTo>
                <a:lnTo>
                  <a:pt x="241" y="134"/>
                </a:lnTo>
                <a:lnTo>
                  <a:pt x="242" y="134"/>
                </a:lnTo>
                <a:lnTo>
                  <a:pt x="243" y="134"/>
                </a:lnTo>
                <a:lnTo>
                  <a:pt x="244" y="134"/>
                </a:lnTo>
                <a:lnTo>
                  <a:pt x="245" y="133"/>
                </a:lnTo>
                <a:lnTo>
                  <a:pt x="247" y="133"/>
                </a:lnTo>
                <a:lnTo>
                  <a:pt x="248" y="133"/>
                </a:lnTo>
                <a:lnTo>
                  <a:pt x="249" y="133"/>
                </a:lnTo>
                <a:lnTo>
                  <a:pt x="250" y="132"/>
                </a:lnTo>
                <a:lnTo>
                  <a:pt x="251" y="132"/>
                </a:lnTo>
                <a:lnTo>
                  <a:pt x="252" y="132"/>
                </a:lnTo>
                <a:lnTo>
                  <a:pt x="254" y="131"/>
                </a:lnTo>
                <a:lnTo>
                  <a:pt x="255" y="131"/>
                </a:lnTo>
                <a:lnTo>
                  <a:pt x="256" y="131"/>
                </a:lnTo>
                <a:lnTo>
                  <a:pt x="257" y="130"/>
                </a:lnTo>
                <a:lnTo>
                  <a:pt x="258" y="130"/>
                </a:lnTo>
                <a:lnTo>
                  <a:pt x="259" y="128"/>
                </a:lnTo>
                <a:lnTo>
                  <a:pt x="260" y="128"/>
                </a:lnTo>
                <a:lnTo>
                  <a:pt x="262" y="127"/>
                </a:lnTo>
                <a:lnTo>
                  <a:pt x="263" y="127"/>
                </a:lnTo>
                <a:lnTo>
                  <a:pt x="264" y="126"/>
                </a:lnTo>
                <a:lnTo>
                  <a:pt x="265" y="125"/>
                </a:lnTo>
                <a:lnTo>
                  <a:pt x="266" y="125"/>
                </a:lnTo>
                <a:lnTo>
                  <a:pt x="267" y="124"/>
                </a:lnTo>
                <a:lnTo>
                  <a:pt x="269" y="123"/>
                </a:lnTo>
                <a:lnTo>
                  <a:pt x="270" y="121"/>
                </a:lnTo>
                <a:lnTo>
                  <a:pt x="271" y="121"/>
                </a:lnTo>
                <a:lnTo>
                  <a:pt x="272" y="120"/>
                </a:lnTo>
                <a:lnTo>
                  <a:pt x="273" y="119"/>
                </a:lnTo>
                <a:lnTo>
                  <a:pt x="274" y="119"/>
                </a:lnTo>
                <a:lnTo>
                  <a:pt x="276" y="118"/>
                </a:lnTo>
                <a:lnTo>
                  <a:pt x="277" y="117"/>
                </a:lnTo>
                <a:lnTo>
                  <a:pt x="278" y="117"/>
                </a:lnTo>
                <a:lnTo>
                  <a:pt x="279" y="116"/>
                </a:lnTo>
                <a:lnTo>
                  <a:pt x="280" y="116"/>
                </a:lnTo>
                <a:lnTo>
                  <a:pt x="281" y="114"/>
                </a:lnTo>
                <a:lnTo>
                  <a:pt x="282" y="113"/>
                </a:lnTo>
                <a:lnTo>
                  <a:pt x="284" y="113"/>
                </a:lnTo>
                <a:lnTo>
                  <a:pt x="285" y="112"/>
                </a:lnTo>
                <a:lnTo>
                  <a:pt x="286" y="112"/>
                </a:lnTo>
                <a:lnTo>
                  <a:pt x="287" y="111"/>
                </a:lnTo>
                <a:lnTo>
                  <a:pt x="288" y="110"/>
                </a:lnTo>
                <a:lnTo>
                  <a:pt x="289" y="110"/>
                </a:lnTo>
                <a:lnTo>
                  <a:pt x="291" y="109"/>
                </a:lnTo>
                <a:lnTo>
                  <a:pt x="292" y="108"/>
                </a:lnTo>
                <a:lnTo>
                  <a:pt x="293" y="108"/>
                </a:lnTo>
                <a:lnTo>
                  <a:pt x="294" y="106"/>
                </a:lnTo>
                <a:lnTo>
                  <a:pt x="295" y="105"/>
                </a:lnTo>
                <a:lnTo>
                  <a:pt x="296" y="104"/>
                </a:lnTo>
                <a:lnTo>
                  <a:pt x="298" y="103"/>
                </a:lnTo>
                <a:lnTo>
                  <a:pt x="299" y="102"/>
                </a:lnTo>
                <a:lnTo>
                  <a:pt x="300" y="102"/>
                </a:lnTo>
                <a:lnTo>
                  <a:pt x="301" y="101"/>
                </a:lnTo>
                <a:lnTo>
                  <a:pt x="302" y="99"/>
                </a:lnTo>
                <a:lnTo>
                  <a:pt x="303" y="98"/>
                </a:lnTo>
                <a:lnTo>
                  <a:pt x="305" y="97"/>
                </a:lnTo>
                <a:lnTo>
                  <a:pt x="306" y="96"/>
                </a:lnTo>
                <a:lnTo>
                  <a:pt x="307" y="95"/>
                </a:lnTo>
                <a:lnTo>
                  <a:pt x="308" y="94"/>
                </a:lnTo>
                <a:lnTo>
                  <a:pt x="309" y="94"/>
                </a:lnTo>
                <a:lnTo>
                  <a:pt x="310" y="92"/>
                </a:lnTo>
                <a:lnTo>
                  <a:pt x="311" y="91"/>
                </a:lnTo>
                <a:lnTo>
                  <a:pt x="313" y="90"/>
                </a:lnTo>
                <a:lnTo>
                  <a:pt x="314" y="90"/>
                </a:lnTo>
                <a:lnTo>
                  <a:pt x="315" y="89"/>
                </a:lnTo>
                <a:lnTo>
                  <a:pt x="316" y="88"/>
                </a:lnTo>
                <a:lnTo>
                  <a:pt x="317" y="88"/>
                </a:lnTo>
                <a:lnTo>
                  <a:pt x="318" y="87"/>
                </a:lnTo>
                <a:lnTo>
                  <a:pt x="320" y="86"/>
                </a:lnTo>
                <a:lnTo>
                  <a:pt x="321" y="86"/>
                </a:lnTo>
                <a:lnTo>
                  <a:pt x="322" y="84"/>
                </a:lnTo>
                <a:lnTo>
                  <a:pt x="323" y="84"/>
                </a:lnTo>
                <a:lnTo>
                  <a:pt x="324" y="83"/>
                </a:lnTo>
                <a:lnTo>
                  <a:pt x="325" y="83"/>
                </a:lnTo>
                <a:lnTo>
                  <a:pt x="327" y="82"/>
                </a:lnTo>
                <a:lnTo>
                  <a:pt x="328" y="82"/>
                </a:lnTo>
                <a:lnTo>
                  <a:pt x="329" y="81"/>
                </a:lnTo>
                <a:lnTo>
                  <a:pt x="330" y="81"/>
                </a:lnTo>
                <a:lnTo>
                  <a:pt x="331" y="80"/>
                </a:lnTo>
                <a:lnTo>
                  <a:pt x="332" y="80"/>
                </a:lnTo>
                <a:lnTo>
                  <a:pt x="333" y="80"/>
                </a:lnTo>
                <a:lnTo>
                  <a:pt x="335" y="80"/>
                </a:lnTo>
                <a:lnTo>
                  <a:pt x="336" y="80"/>
                </a:lnTo>
                <a:lnTo>
                  <a:pt x="337" y="80"/>
                </a:lnTo>
                <a:lnTo>
                  <a:pt x="338" y="80"/>
                </a:lnTo>
                <a:lnTo>
                  <a:pt x="339" y="80"/>
                </a:lnTo>
                <a:lnTo>
                  <a:pt x="340" y="80"/>
                </a:lnTo>
                <a:lnTo>
                  <a:pt x="342" y="81"/>
                </a:lnTo>
                <a:lnTo>
                  <a:pt x="343" y="81"/>
                </a:lnTo>
                <a:lnTo>
                  <a:pt x="344" y="82"/>
                </a:lnTo>
                <a:lnTo>
                  <a:pt x="345" y="82"/>
                </a:lnTo>
                <a:lnTo>
                  <a:pt x="346" y="82"/>
                </a:lnTo>
                <a:lnTo>
                  <a:pt x="347" y="83"/>
                </a:lnTo>
                <a:lnTo>
                  <a:pt x="349" y="84"/>
                </a:lnTo>
                <a:lnTo>
                  <a:pt x="350" y="84"/>
                </a:lnTo>
                <a:lnTo>
                  <a:pt x="351" y="86"/>
                </a:lnTo>
                <a:lnTo>
                  <a:pt x="352" y="86"/>
                </a:lnTo>
                <a:lnTo>
                  <a:pt x="353" y="87"/>
                </a:lnTo>
                <a:lnTo>
                  <a:pt x="354" y="87"/>
                </a:lnTo>
                <a:lnTo>
                  <a:pt x="356" y="87"/>
                </a:lnTo>
                <a:lnTo>
                  <a:pt x="357" y="88"/>
                </a:lnTo>
                <a:lnTo>
                  <a:pt x="358" y="88"/>
                </a:lnTo>
                <a:lnTo>
                  <a:pt x="359" y="88"/>
                </a:lnTo>
                <a:lnTo>
                  <a:pt x="360" y="88"/>
                </a:lnTo>
                <a:lnTo>
                  <a:pt x="361" y="88"/>
                </a:lnTo>
                <a:lnTo>
                  <a:pt x="362" y="88"/>
                </a:lnTo>
                <a:lnTo>
                  <a:pt x="364" y="88"/>
                </a:lnTo>
                <a:lnTo>
                  <a:pt x="365" y="88"/>
                </a:lnTo>
                <a:lnTo>
                  <a:pt x="366" y="88"/>
                </a:lnTo>
                <a:lnTo>
                  <a:pt x="367" y="87"/>
                </a:lnTo>
                <a:lnTo>
                  <a:pt x="368" y="87"/>
                </a:lnTo>
                <a:lnTo>
                  <a:pt x="369" y="87"/>
                </a:lnTo>
                <a:lnTo>
                  <a:pt x="371" y="87"/>
                </a:lnTo>
                <a:lnTo>
                  <a:pt x="372" y="87"/>
                </a:lnTo>
                <a:lnTo>
                  <a:pt x="373" y="86"/>
                </a:lnTo>
                <a:lnTo>
                  <a:pt x="374" y="86"/>
                </a:lnTo>
                <a:lnTo>
                  <a:pt x="375" y="86"/>
                </a:lnTo>
                <a:lnTo>
                  <a:pt x="376" y="84"/>
                </a:lnTo>
                <a:lnTo>
                  <a:pt x="378" y="84"/>
                </a:lnTo>
                <a:lnTo>
                  <a:pt x="379" y="83"/>
                </a:lnTo>
                <a:lnTo>
                  <a:pt x="380" y="83"/>
                </a:lnTo>
                <a:lnTo>
                  <a:pt x="381" y="83"/>
                </a:lnTo>
                <a:lnTo>
                  <a:pt x="382" y="82"/>
                </a:lnTo>
                <a:lnTo>
                  <a:pt x="383" y="82"/>
                </a:lnTo>
                <a:lnTo>
                  <a:pt x="384" y="81"/>
                </a:lnTo>
                <a:lnTo>
                  <a:pt x="386" y="81"/>
                </a:lnTo>
                <a:lnTo>
                  <a:pt x="387" y="80"/>
                </a:lnTo>
                <a:lnTo>
                  <a:pt x="388" y="80"/>
                </a:lnTo>
                <a:lnTo>
                  <a:pt x="389" y="79"/>
                </a:lnTo>
                <a:lnTo>
                  <a:pt x="390" y="79"/>
                </a:lnTo>
                <a:lnTo>
                  <a:pt x="391" y="79"/>
                </a:lnTo>
                <a:lnTo>
                  <a:pt x="393" y="77"/>
                </a:lnTo>
                <a:lnTo>
                  <a:pt x="394" y="77"/>
                </a:lnTo>
                <a:lnTo>
                  <a:pt x="395" y="76"/>
                </a:lnTo>
                <a:lnTo>
                  <a:pt x="396" y="76"/>
                </a:lnTo>
                <a:lnTo>
                  <a:pt x="397" y="76"/>
                </a:lnTo>
                <a:lnTo>
                  <a:pt x="398" y="76"/>
                </a:lnTo>
                <a:lnTo>
                  <a:pt x="400" y="76"/>
                </a:lnTo>
                <a:lnTo>
                  <a:pt x="401" y="76"/>
                </a:lnTo>
                <a:lnTo>
                  <a:pt x="402" y="76"/>
                </a:lnTo>
                <a:lnTo>
                  <a:pt x="403" y="76"/>
                </a:lnTo>
                <a:lnTo>
                  <a:pt x="404" y="77"/>
                </a:lnTo>
                <a:lnTo>
                  <a:pt x="405" y="77"/>
                </a:lnTo>
                <a:lnTo>
                  <a:pt x="406" y="79"/>
                </a:lnTo>
                <a:lnTo>
                  <a:pt x="408" y="79"/>
                </a:lnTo>
                <a:lnTo>
                  <a:pt x="409" y="80"/>
                </a:lnTo>
                <a:lnTo>
                  <a:pt x="410" y="80"/>
                </a:lnTo>
                <a:lnTo>
                  <a:pt x="411" y="81"/>
                </a:lnTo>
                <a:lnTo>
                  <a:pt x="412" y="81"/>
                </a:lnTo>
                <a:lnTo>
                  <a:pt x="413" y="82"/>
                </a:lnTo>
                <a:lnTo>
                  <a:pt x="415" y="83"/>
                </a:lnTo>
                <a:lnTo>
                  <a:pt x="416" y="83"/>
                </a:lnTo>
                <a:lnTo>
                  <a:pt x="417" y="84"/>
                </a:lnTo>
                <a:lnTo>
                  <a:pt x="418" y="84"/>
                </a:lnTo>
                <a:lnTo>
                  <a:pt x="419" y="84"/>
                </a:lnTo>
                <a:lnTo>
                  <a:pt x="420" y="86"/>
                </a:lnTo>
                <a:lnTo>
                  <a:pt x="422" y="86"/>
                </a:lnTo>
                <a:lnTo>
                  <a:pt x="423" y="86"/>
                </a:lnTo>
                <a:lnTo>
                  <a:pt x="424" y="86"/>
                </a:lnTo>
                <a:lnTo>
                  <a:pt x="425" y="86"/>
                </a:lnTo>
                <a:lnTo>
                  <a:pt x="426" y="86"/>
                </a:lnTo>
                <a:lnTo>
                  <a:pt x="427" y="87"/>
                </a:lnTo>
                <a:lnTo>
                  <a:pt x="429" y="87"/>
                </a:lnTo>
                <a:lnTo>
                  <a:pt x="430" y="87"/>
                </a:lnTo>
                <a:lnTo>
                  <a:pt x="431" y="87"/>
                </a:lnTo>
                <a:lnTo>
                  <a:pt x="432" y="87"/>
                </a:lnTo>
                <a:lnTo>
                  <a:pt x="433" y="88"/>
                </a:lnTo>
                <a:lnTo>
                  <a:pt x="434" y="88"/>
                </a:lnTo>
                <a:lnTo>
                  <a:pt x="435" y="88"/>
                </a:lnTo>
                <a:lnTo>
                  <a:pt x="437" y="89"/>
                </a:lnTo>
                <a:lnTo>
                  <a:pt x="438" y="89"/>
                </a:lnTo>
                <a:lnTo>
                  <a:pt x="439" y="90"/>
                </a:lnTo>
                <a:lnTo>
                  <a:pt x="440" y="90"/>
                </a:lnTo>
                <a:lnTo>
                  <a:pt x="441" y="91"/>
                </a:lnTo>
                <a:lnTo>
                  <a:pt x="442" y="91"/>
                </a:lnTo>
                <a:lnTo>
                  <a:pt x="444" y="92"/>
                </a:lnTo>
                <a:lnTo>
                  <a:pt x="445" y="92"/>
                </a:lnTo>
                <a:lnTo>
                  <a:pt x="446" y="92"/>
                </a:lnTo>
                <a:lnTo>
                  <a:pt x="447" y="94"/>
                </a:lnTo>
                <a:lnTo>
                  <a:pt x="448" y="94"/>
                </a:lnTo>
                <a:lnTo>
                  <a:pt x="449" y="94"/>
                </a:lnTo>
                <a:lnTo>
                  <a:pt x="451" y="95"/>
                </a:lnTo>
                <a:lnTo>
                  <a:pt x="452" y="95"/>
                </a:lnTo>
                <a:lnTo>
                  <a:pt x="453" y="95"/>
                </a:lnTo>
                <a:lnTo>
                  <a:pt x="454" y="95"/>
                </a:lnTo>
                <a:lnTo>
                  <a:pt x="455" y="96"/>
                </a:lnTo>
                <a:lnTo>
                  <a:pt x="456" y="96"/>
                </a:lnTo>
                <a:lnTo>
                  <a:pt x="457" y="96"/>
                </a:lnTo>
                <a:lnTo>
                  <a:pt x="459" y="97"/>
                </a:lnTo>
                <a:lnTo>
                  <a:pt x="460" y="97"/>
                </a:lnTo>
                <a:lnTo>
                  <a:pt x="461" y="97"/>
                </a:lnTo>
                <a:lnTo>
                  <a:pt x="462" y="98"/>
                </a:lnTo>
                <a:lnTo>
                  <a:pt x="463" y="98"/>
                </a:lnTo>
                <a:lnTo>
                  <a:pt x="464" y="98"/>
                </a:lnTo>
                <a:lnTo>
                  <a:pt x="466" y="98"/>
                </a:lnTo>
                <a:lnTo>
                  <a:pt x="467" y="99"/>
                </a:lnTo>
                <a:lnTo>
                  <a:pt x="468" y="99"/>
                </a:lnTo>
                <a:lnTo>
                  <a:pt x="469" y="99"/>
                </a:lnTo>
                <a:lnTo>
                  <a:pt x="470" y="99"/>
                </a:lnTo>
                <a:lnTo>
                  <a:pt x="471" y="99"/>
                </a:lnTo>
                <a:lnTo>
                  <a:pt x="473" y="98"/>
                </a:lnTo>
                <a:lnTo>
                  <a:pt x="474" y="98"/>
                </a:lnTo>
                <a:lnTo>
                  <a:pt x="475" y="98"/>
                </a:lnTo>
                <a:lnTo>
                  <a:pt x="476" y="97"/>
                </a:lnTo>
                <a:lnTo>
                  <a:pt x="477" y="97"/>
                </a:lnTo>
                <a:lnTo>
                  <a:pt x="478" y="96"/>
                </a:lnTo>
                <a:lnTo>
                  <a:pt x="479" y="95"/>
                </a:lnTo>
                <a:lnTo>
                  <a:pt x="481" y="95"/>
                </a:lnTo>
                <a:lnTo>
                  <a:pt x="482" y="94"/>
                </a:lnTo>
                <a:lnTo>
                  <a:pt x="483" y="94"/>
                </a:lnTo>
                <a:lnTo>
                  <a:pt x="484" y="92"/>
                </a:lnTo>
                <a:lnTo>
                  <a:pt x="485" y="91"/>
                </a:lnTo>
                <a:lnTo>
                  <a:pt x="486" y="91"/>
                </a:lnTo>
                <a:lnTo>
                  <a:pt x="488" y="90"/>
                </a:lnTo>
                <a:lnTo>
                  <a:pt x="489" y="90"/>
                </a:lnTo>
                <a:lnTo>
                  <a:pt x="490" y="89"/>
                </a:lnTo>
                <a:lnTo>
                  <a:pt x="491" y="89"/>
                </a:lnTo>
                <a:lnTo>
                  <a:pt x="492" y="89"/>
                </a:lnTo>
                <a:lnTo>
                  <a:pt x="493" y="88"/>
                </a:lnTo>
                <a:lnTo>
                  <a:pt x="495" y="88"/>
                </a:lnTo>
                <a:lnTo>
                  <a:pt x="496" y="88"/>
                </a:lnTo>
                <a:lnTo>
                  <a:pt x="497" y="88"/>
                </a:lnTo>
                <a:lnTo>
                  <a:pt x="498" y="87"/>
                </a:lnTo>
                <a:lnTo>
                  <a:pt x="499" y="87"/>
                </a:lnTo>
                <a:lnTo>
                  <a:pt x="500" y="87"/>
                </a:lnTo>
                <a:lnTo>
                  <a:pt x="502" y="87"/>
                </a:lnTo>
                <a:lnTo>
                  <a:pt x="503" y="86"/>
                </a:lnTo>
                <a:lnTo>
                  <a:pt x="504" y="86"/>
                </a:lnTo>
                <a:lnTo>
                  <a:pt x="505" y="86"/>
                </a:lnTo>
                <a:lnTo>
                  <a:pt x="506" y="84"/>
                </a:lnTo>
                <a:lnTo>
                  <a:pt x="507" y="84"/>
                </a:lnTo>
                <a:lnTo>
                  <a:pt x="508" y="84"/>
                </a:lnTo>
                <a:lnTo>
                  <a:pt x="510" y="84"/>
                </a:lnTo>
                <a:lnTo>
                  <a:pt x="511" y="83"/>
                </a:lnTo>
                <a:lnTo>
                  <a:pt x="512" y="83"/>
                </a:lnTo>
                <a:lnTo>
                  <a:pt x="513" y="83"/>
                </a:lnTo>
                <a:lnTo>
                  <a:pt x="514" y="83"/>
                </a:lnTo>
                <a:lnTo>
                  <a:pt x="515" y="83"/>
                </a:lnTo>
                <a:lnTo>
                  <a:pt x="517" y="82"/>
                </a:lnTo>
                <a:lnTo>
                  <a:pt x="518" y="82"/>
                </a:lnTo>
                <a:lnTo>
                  <a:pt x="519" y="82"/>
                </a:lnTo>
                <a:lnTo>
                  <a:pt x="520" y="82"/>
                </a:lnTo>
                <a:lnTo>
                  <a:pt x="521" y="82"/>
                </a:lnTo>
                <a:lnTo>
                  <a:pt x="522" y="82"/>
                </a:lnTo>
                <a:lnTo>
                  <a:pt x="524" y="81"/>
                </a:lnTo>
                <a:lnTo>
                  <a:pt x="525" y="81"/>
                </a:lnTo>
                <a:lnTo>
                  <a:pt x="526" y="81"/>
                </a:lnTo>
                <a:lnTo>
                  <a:pt x="527" y="81"/>
                </a:lnTo>
                <a:lnTo>
                  <a:pt x="528" y="80"/>
                </a:lnTo>
                <a:lnTo>
                  <a:pt x="529" y="80"/>
                </a:lnTo>
                <a:lnTo>
                  <a:pt x="530" y="80"/>
                </a:lnTo>
                <a:lnTo>
                  <a:pt x="532" y="79"/>
                </a:lnTo>
                <a:lnTo>
                  <a:pt x="533" y="79"/>
                </a:lnTo>
                <a:lnTo>
                  <a:pt x="534" y="79"/>
                </a:lnTo>
                <a:lnTo>
                  <a:pt x="535" y="77"/>
                </a:lnTo>
                <a:lnTo>
                  <a:pt x="536" y="77"/>
                </a:lnTo>
                <a:lnTo>
                  <a:pt x="537" y="76"/>
                </a:lnTo>
                <a:lnTo>
                  <a:pt x="539" y="76"/>
                </a:lnTo>
                <a:lnTo>
                  <a:pt x="540" y="76"/>
                </a:lnTo>
                <a:lnTo>
                  <a:pt x="541" y="75"/>
                </a:lnTo>
                <a:lnTo>
                  <a:pt x="542" y="75"/>
                </a:lnTo>
                <a:lnTo>
                  <a:pt x="543" y="75"/>
                </a:lnTo>
                <a:lnTo>
                  <a:pt x="544" y="74"/>
                </a:lnTo>
                <a:lnTo>
                  <a:pt x="546" y="74"/>
                </a:lnTo>
                <a:lnTo>
                  <a:pt x="547" y="74"/>
                </a:lnTo>
                <a:lnTo>
                  <a:pt x="548" y="73"/>
                </a:lnTo>
                <a:lnTo>
                  <a:pt x="549" y="73"/>
                </a:lnTo>
                <a:lnTo>
                  <a:pt x="550" y="73"/>
                </a:lnTo>
                <a:lnTo>
                  <a:pt x="551" y="72"/>
                </a:lnTo>
                <a:lnTo>
                  <a:pt x="553" y="72"/>
                </a:lnTo>
                <a:lnTo>
                  <a:pt x="554" y="70"/>
                </a:lnTo>
                <a:lnTo>
                  <a:pt x="555" y="70"/>
                </a:lnTo>
                <a:lnTo>
                  <a:pt x="556" y="69"/>
                </a:lnTo>
                <a:lnTo>
                  <a:pt x="557" y="68"/>
                </a:lnTo>
                <a:lnTo>
                  <a:pt x="558" y="67"/>
                </a:lnTo>
                <a:lnTo>
                  <a:pt x="559" y="67"/>
                </a:lnTo>
                <a:lnTo>
                  <a:pt x="561" y="66"/>
                </a:lnTo>
                <a:lnTo>
                  <a:pt x="562" y="65"/>
                </a:lnTo>
                <a:lnTo>
                  <a:pt x="563" y="64"/>
                </a:lnTo>
                <a:lnTo>
                  <a:pt x="564" y="64"/>
                </a:lnTo>
                <a:lnTo>
                  <a:pt x="565" y="64"/>
                </a:lnTo>
                <a:lnTo>
                  <a:pt x="566" y="62"/>
                </a:lnTo>
                <a:lnTo>
                  <a:pt x="568" y="61"/>
                </a:lnTo>
                <a:lnTo>
                  <a:pt x="569" y="60"/>
                </a:lnTo>
                <a:lnTo>
                  <a:pt x="570" y="59"/>
                </a:lnTo>
                <a:lnTo>
                  <a:pt x="571" y="58"/>
                </a:lnTo>
                <a:lnTo>
                  <a:pt x="572" y="57"/>
                </a:lnTo>
                <a:lnTo>
                  <a:pt x="573" y="57"/>
                </a:lnTo>
                <a:lnTo>
                  <a:pt x="575" y="55"/>
                </a:lnTo>
                <a:lnTo>
                  <a:pt x="576" y="54"/>
                </a:lnTo>
                <a:lnTo>
                  <a:pt x="577" y="53"/>
                </a:lnTo>
                <a:lnTo>
                  <a:pt x="578" y="52"/>
                </a:lnTo>
                <a:lnTo>
                  <a:pt x="579" y="52"/>
                </a:lnTo>
                <a:lnTo>
                  <a:pt x="580" y="51"/>
                </a:lnTo>
                <a:lnTo>
                  <a:pt x="581" y="50"/>
                </a:lnTo>
                <a:lnTo>
                  <a:pt x="583" y="50"/>
                </a:lnTo>
                <a:lnTo>
                  <a:pt x="584" y="48"/>
                </a:lnTo>
                <a:lnTo>
                  <a:pt x="585" y="48"/>
                </a:lnTo>
                <a:lnTo>
                  <a:pt x="586" y="47"/>
                </a:lnTo>
                <a:lnTo>
                  <a:pt x="587" y="47"/>
                </a:lnTo>
                <a:lnTo>
                  <a:pt x="588" y="47"/>
                </a:lnTo>
                <a:lnTo>
                  <a:pt x="590" y="47"/>
                </a:lnTo>
                <a:lnTo>
                  <a:pt x="591" y="47"/>
                </a:lnTo>
                <a:lnTo>
                  <a:pt x="592" y="47"/>
                </a:lnTo>
                <a:lnTo>
                  <a:pt x="593" y="47"/>
                </a:lnTo>
                <a:lnTo>
                  <a:pt x="594" y="47"/>
                </a:lnTo>
                <a:lnTo>
                  <a:pt x="595" y="47"/>
                </a:lnTo>
                <a:lnTo>
                  <a:pt x="597" y="47"/>
                </a:lnTo>
                <a:lnTo>
                  <a:pt x="598" y="47"/>
                </a:lnTo>
                <a:lnTo>
                  <a:pt x="599" y="47"/>
                </a:lnTo>
                <a:lnTo>
                  <a:pt x="600" y="47"/>
                </a:lnTo>
                <a:lnTo>
                  <a:pt x="601" y="46"/>
                </a:lnTo>
                <a:lnTo>
                  <a:pt x="602" y="46"/>
                </a:lnTo>
                <a:lnTo>
                  <a:pt x="603" y="46"/>
                </a:lnTo>
                <a:lnTo>
                  <a:pt x="605" y="46"/>
                </a:lnTo>
                <a:lnTo>
                  <a:pt x="606" y="45"/>
                </a:lnTo>
                <a:lnTo>
                  <a:pt x="607" y="45"/>
                </a:lnTo>
                <a:lnTo>
                  <a:pt x="608" y="44"/>
                </a:lnTo>
                <a:lnTo>
                  <a:pt x="609" y="44"/>
                </a:lnTo>
                <a:lnTo>
                  <a:pt x="610" y="43"/>
                </a:lnTo>
                <a:lnTo>
                  <a:pt x="612" y="43"/>
                </a:lnTo>
                <a:lnTo>
                  <a:pt x="613" y="41"/>
                </a:lnTo>
                <a:lnTo>
                  <a:pt x="614" y="41"/>
                </a:lnTo>
                <a:lnTo>
                  <a:pt x="615" y="40"/>
                </a:lnTo>
                <a:lnTo>
                  <a:pt x="616" y="39"/>
                </a:lnTo>
                <a:lnTo>
                  <a:pt x="617" y="38"/>
                </a:lnTo>
                <a:lnTo>
                  <a:pt x="619" y="38"/>
                </a:lnTo>
                <a:lnTo>
                  <a:pt x="620" y="37"/>
                </a:lnTo>
                <a:lnTo>
                  <a:pt x="621" y="36"/>
                </a:lnTo>
                <a:lnTo>
                  <a:pt x="622" y="36"/>
                </a:lnTo>
                <a:lnTo>
                  <a:pt x="623" y="35"/>
                </a:lnTo>
                <a:lnTo>
                  <a:pt x="624" y="33"/>
                </a:lnTo>
                <a:lnTo>
                  <a:pt x="626" y="33"/>
                </a:lnTo>
                <a:lnTo>
                  <a:pt x="627" y="32"/>
                </a:lnTo>
                <a:lnTo>
                  <a:pt x="628" y="32"/>
                </a:lnTo>
                <a:lnTo>
                  <a:pt x="629" y="31"/>
                </a:lnTo>
                <a:lnTo>
                  <a:pt x="630" y="31"/>
                </a:lnTo>
                <a:lnTo>
                  <a:pt x="631" y="31"/>
                </a:lnTo>
                <a:lnTo>
                  <a:pt x="632" y="31"/>
                </a:lnTo>
                <a:lnTo>
                  <a:pt x="634" y="30"/>
                </a:lnTo>
                <a:lnTo>
                  <a:pt x="635" y="30"/>
                </a:lnTo>
                <a:lnTo>
                  <a:pt x="636" y="29"/>
                </a:lnTo>
                <a:lnTo>
                  <a:pt x="637" y="29"/>
                </a:lnTo>
                <a:lnTo>
                  <a:pt x="638" y="29"/>
                </a:lnTo>
              </a:path>
            </a:pathLst>
          </a:custGeom>
          <a:noFill/>
          <a:ln w="25400">
            <a:noFill/>
            <a:prstDash val="solid"/>
            <a:round/>
            <a:headEnd/>
            <a:tailEnd/>
          </a:ln>
        </p:spPr>
        <p:txBody>
          <a:bodyPr/>
          <a:lstStyle/>
          <a:p>
            <a:endParaRPr lang="zh-CN" altLang="en-US"/>
          </a:p>
        </p:txBody>
      </p:sp>
      <p:sp>
        <p:nvSpPr>
          <p:cNvPr id="1302545" name="Text Box 1041"/>
          <p:cNvSpPr txBox="1">
            <a:spLocks noChangeArrowheads="1"/>
          </p:cNvSpPr>
          <p:nvPr/>
        </p:nvSpPr>
        <p:spPr bwMode="auto">
          <a:xfrm>
            <a:off x="2057400" y="31750"/>
            <a:ext cx="1295400" cy="457200"/>
          </a:xfrm>
          <a:prstGeom prst="rect">
            <a:avLst/>
          </a:prstGeom>
          <a:noFill/>
          <a:ln w="25400">
            <a:noFill/>
            <a:miter lim="800000"/>
            <a:headEnd/>
            <a:tailEnd/>
          </a:ln>
          <a:effectLst/>
        </p:spPr>
        <p:txBody>
          <a:bodyPr>
            <a:spAutoFit/>
          </a:bodyPr>
          <a:lstStyle/>
          <a:p>
            <a:pPr>
              <a:spcBef>
                <a:spcPct val="50000"/>
              </a:spcBef>
            </a:pPr>
            <a:endParaRPr kumimoji="1" lang="zh-CN" altLang="zh-CN" sz="2400">
              <a:latin typeface="Times New Roman" pitchFamily="18" charset="0"/>
            </a:endParaRPr>
          </a:p>
        </p:txBody>
      </p:sp>
      <p:sp>
        <p:nvSpPr>
          <p:cNvPr id="1302546" name="Text Box 1042"/>
          <p:cNvSpPr txBox="1">
            <a:spLocks noChangeArrowheads="1"/>
          </p:cNvSpPr>
          <p:nvPr/>
        </p:nvSpPr>
        <p:spPr bwMode="auto">
          <a:xfrm>
            <a:off x="990600" y="457200"/>
            <a:ext cx="2057400" cy="274638"/>
          </a:xfrm>
          <a:prstGeom prst="rect">
            <a:avLst/>
          </a:prstGeom>
          <a:noFill/>
          <a:ln w="25400">
            <a:noFill/>
            <a:miter lim="800000"/>
            <a:headEnd/>
            <a:tailEnd/>
          </a:ln>
          <a:effectLst/>
        </p:spPr>
        <p:txBody>
          <a:bodyPr>
            <a:spAutoFit/>
          </a:bodyPr>
          <a:lstStyle/>
          <a:p>
            <a:r>
              <a:rPr kumimoji="1" lang="en-US" altLang="zh-CN" sz="1200"/>
              <a:t>-100                    900 ms</a:t>
            </a:r>
          </a:p>
        </p:txBody>
      </p:sp>
      <p:sp>
        <p:nvSpPr>
          <p:cNvPr id="1302547" name="Text Box 1043"/>
          <p:cNvSpPr txBox="1">
            <a:spLocks noChangeArrowheads="1"/>
          </p:cNvSpPr>
          <p:nvPr/>
        </p:nvSpPr>
        <p:spPr bwMode="auto">
          <a:xfrm>
            <a:off x="1219200" y="-304800"/>
            <a:ext cx="457200" cy="1735138"/>
          </a:xfrm>
          <a:prstGeom prst="rect">
            <a:avLst/>
          </a:prstGeom>
          <a:noFill/>
          <a:ln w="25400">
            <a:noFill/>
            <a:miter lim="800000"/>
            <a:headEnd/>
            <a:tailEnd/>
          </a:ln>
          <a:effectLst/>
        </p:spPr>
        <p:txBody>
          <a:bodyPr>
            <a:spAutoFit/>
          </a:bodyPr>
          <a:lstStyle/>
          <a:p>
            <a:endParaRPr kumimoji="1" lang="en-US" altLang="zh-CN" sz="1200"/>
          </a:p>
          <a:p>
            <a:endParaRPr kumimoji="1" lang="en-US" altLang="zh-CN" sz="1200"/>
          </a:p>
          <a:p>
            <a:r>
              <a:rPr kumimoji="1" lang="en-US" altLang="zh-CN" sz="1200"/>
              <a:t> - 5</a:t>
            </a:r>
          </a:p>
          <a:p>
            <a:endParaRPr kumimoji="1" lang="en-US" altLang="zh-CN" sz="1200"/>
          </a:p>
          <a:p>
            <a:endParaRPr kumimoji="1" lang="en-US" altLang="zh-CN" sz="1200"/>
          </a:p>
          <a:p>
            <a:endParaRPr kumimoji="1" lang="en-US" altLang="zh-CN" sz="1200"/>
          </a:p>
          <a:p>
            <a:r>
              <a:rPr kumimoji="1" lang="en-US" altLang="zh-CN" sz="1200"/>
              <a:t> 10   </a:t>
            </a:r>
            <a:r>
              <a:rPr kumimoji="1" lang="en-US" altLang="zh-CN" sz="1200">
                <a:sym typeface="Symbol" pitchFamily="18" charset="2"/>
              </a:rPr>
              <a:t></a:t>
            </a:r>
            <a:r>
              <a:rPr kumimoji="1" lang="en-US" altLang="zh-CN" sz="1200"/>
              <a:t>V</a:t>
            </a:r>
          </a:p>
          <a:p>
            <a:endParaRPr kumimoji="1" lang="en-US" altLang="zh-CN" sz="1200"/>
          </a:p>
        </p:txBody>
      </p:sp>
      <p:sp>
        <p:nvSpPr>
          <p:cNvPr id="1302548" name="Text Box 1044"/>
          <p:cNvSpPr txBox="1">
            <a:spLocks noChangeArrowheads="1"/>
          </p:cNvSpPr>
          <p:nvPr/>
        </p:nvSpPr>
        <p:spPr bwMode="auto">
          <a:xfrm>
            <a:off x="6400800" y="31750"/>
            <a:ext cx="1600200" cy="457200"/>
          </a:xfrm>
          <a:prstGeom prst="rect">
            <a:avLst/>
          </a:prstGeom>
          <a:noFill/>
          <a:ln w="25400">
            <a:noFill/>
            <a:miter lim="800000"/>
            <a:headEnd/>
            <a:tailEnd/>
          </a:ln>
          <a:effectLst/>
        </p:spPr>
        <p:txBody>
          <a:bodyPr>
            <a:spAutoFit/>
          </a:bodyPr>
          <a:lstStyle/>
          <a:p>
            <a:pPr>
              <a:spcBef>
                <a:spcPct val="50000"/>
              </a:spcBef>
            </a:pPr>
            <a:endParaRPr kumimoji="1" lang="zh-CN" altLang="zh-CN" sz="2400">
              <a:latin typeface="Times New Roman" pitchFamily="18" charset="0"/>
            </a:endParaRPr>
          </a:p>
        </p:txBody>
      </p:sp>
      <p:sp>
        <p:nvSpPr>
          <p:cNvPr id="1302549" name="Line 1045"/>
          <p:cNvSpPr>
            <a:spLocks noChangeShapeType="1"/>
          </p:cNvSpPr>
          <p:nvPr/>
        </p:nvSpPr>
        <p:spPr bwMode="auto">
          <a:xfrm>
            <a:off x="6477000" y="412750"/>
            <a:ext cx="609600" cy="0"/>
          </a:xfrm>
          <a:prstGeom prst="line">
            <a:avLst/>
          </a:prstGeom>
          <a:noFill/>
          <a:ln w="25400">
            <a:solidFill>
              <a:srgbClr val="008000"/>
            </a:solidFill>
            <a:round/>
            <a:headEnd/>
            <a:tailEnd/>
          </a:ln>
          <a:effectLst/>
        </p:spPr>
        <p:txBody>
          <a:bodyPr/>
          <a:lstStyle/>
          <a:p>
            <a:endParaRPr lang="zh-CN" altLang="en-US"/>
          </a:p>
        </p:txBody>
      </p:sp>
      <p:sp>
        <p:nvSpPr>
          <p:cNvPr id="1302550" name="Text Box 1046"/>
          <p:cNvSpPr txBox="1">
            <a:spLocks noChangeArrowheads="1"/>
          </p:cNvSpPr>
          <p:nvPr/>
        </p:nvSpPr>
        <p:spPr bwMode="auto">
          <a:xfrm>
            <a:off x="7086600" y="260350"/>
            <a:ext cx="2057400" cy="669925"/>
          </a:xfrm>
          <a:prstGeom prst="rect">
            <a:avLst/>
          </a:prstGeom>
          <a:noFill/>
          <a:ln w="25400">
            <a:noFill/>
            <a:miter lim="800000"/>
            <a:headEnd/>
            <a:tailEnd/>
          </a:ln>
          <a:effectLst/>
        </p:spPr>
        <p:txBody>
          <a:bodyPr>
            <a:spAutoFit/>
          </a:bodyPr>
          <a:lstStyle/>
          <a:p>
            <a:pPr>
              <a:lnSpc>
                <a:spcPct val="70000"/>
              </a:lnSpc>
              <a:spcBef>
                <a:spcPct val="50000"/>
              </a:spcBef>
            </a:pPr>
            <a:r>
              <a:rPr kumimoji="1" lang="en-US" altLang="zh-CN" sz="2000" b="1">
                <a:latin typeface="Times New Roman" pitchFamily="18" charset="0"/>
              </a:rPr>
              <a:t>Aha</a:t>
            </a:r>
          </a:p>
          <a:p>
            <a:pPr>
              <a:lnSpc>
                <a:spcPct val="70000"/>
              </a:lnSpc>
              <a:spcBef>
                <a:spcPct val="50000"/>
              </a:spcBef>
            </a:pPr>
            <a:r>
              <a:rPr kumimoji="1" lang="en-US" altLang="zh-CN" sz="2000" b="1">
                <a:latin typeface="Times New Roman" pitchFamily="18" charset="0"/>
              </a:rPr>
              <a:t>No Aha</a:t>
            </a:r>
          </a:p>
        </p:txBody>
      </p:sp>
      <p:sp>
        <p:nvSpPr>
          <p:cNvPr id="1302551" name="Line 1047"/>
          <p:cNvSpPr>
            <a:spLocks noChangeShapeType="1"/>
          </p:cNvSpPr>
          <p:nvPr/>
        </p:nvSpPr>
        <p:spPr bwMode="auto">
          <a:xfrm>
            <a:off x="6477000" y="793750"/>
            <a:ext cx="609600" cy="0"/>
          </a:xfrm>
          <a:prstGeom prst="line">
            <a:avLst/>
          </a:prstGeom>
          <a:noFill/>
          <a:ln w="25400">
            <a:solidFill>
              <a:srgbClr val="FF0000"/>
            </a:solidFill>
            <a:round/>
            <a:headEnd/>
            <a:tailEnd/>
          </a:ln>
          <a:effectLst/>
        </p:spPr>
        <p:txBody>
          <a:bodyPr/>
          <a:lstStyle/>
          <a:p>
            <a:endParaRPr lang="zh-CN" altLang="en-US"/>
          </a:p>
        </p:txBody>
      </p:sp>
      <p:sp>
        <p:nvSpPr>
          <p:cNvPr id="1302552" name="Line 1048"/>
          <p:cNvSpPr>
            <a:spLocks noChangeShapeType="1"/>
          </p:cNvSpPr>
          <p:nvPr/>
        </p:nvSpPr>
        <p:spPr bwMode="auto">
          <a:xfrm flipH="1">
            <a:off x="4572000" y="3079750"/>
            <a:ext cx="228600" cy="228600"/>
          </a:xfrm>
          <a:prstGeom prst="line">
            <a:avLst/>
          </a:prstGeom>
          <a:noFill/>
          <a:ln w="25400">
            <a:solidFill>
              <a:schemeClr val="tx1"/>
            </a:solidFill>
            <a:round/>
            <a:headEnd/>
            <a:tailEnd type="triangle" w="med" len="med"/>
          </a:ln>
          <a:effectLst/>
        </p:spPr>
        <p:txBody>
          <a:bodyPr/>
          <a:lstStyle/>
          <a:p>
            <a:endParaRPr lang="zh-CN" altLang="en-US"/>
          </a:p>
        </p:txBody>
      </p:sp>
      <p:sp>
        <p:nvSpPr>
          <p:cNvPr id="1302553" name="Text Box 1049"/>
          <p:cNvSpPr txBox="1">
            <a:spLocks noChangeArrowheads="1"/>
          </p:cNvSpPr>
          <p:nvPr/>
        </p:nvSpPr>
        <p:spPr bwMode="auto">
          <a:xfrm>
            <a:off x="4572000" y="2851150"/>
            <a:ext cx="762000" cy="274638"/>
          </a:xfrm>
          <a:prstGeom prst="rect">
            <a:avLst/>
          </a:prstGeom>
          <a:noFill/>
          <a:ln w="25400">
            <a:noFill/>
            <a:miter lim="800000"/>
            <a:headEnd/>
            <a:tailEnd/>
          </a:ln>
          <a:effectLst/>
        </p:spPr>
        <p:txBody>
          <a:bodyPr>
            <a:spAutoFit/>
          </a:bodyPr>
          <a:lstStyle/>
          <a:p>
            <a:pPr>
              <a:spcBef>
                <a:spcPct val="50000"/>
              </a:spcBef>
            </a:pPr>
            <a:r>
              <a:rPr kumimoji="1" lang="en-US" altLang="zh-CN" sz="1200">
                <a:latin typeface="Times New Roman" pitchFamily="18" charset="0"/>
              </a:rPr>
              <a:t>N380</a:t>
            </a:r>
          </a:p>
        </p:txBody>
      </p:sp>
      <p:sp>
        <p:nvSpPr>
          <p:cNvPr id="1302554" name="Line 1050"/>
          <p:cNvSpPr>
            <a:spLocks noChangeShapeType="1"/>
          </p:cNvSpPr>
          <p:nvPr/>
        </p:nvSpPr>
        <p:spPr bwMode="auto">
          <a:xfrm flipH="1">
            <a:off x="4267200" y="1936750"/>
            <a:ext cx="228600" cy="228600"/>
          </a:xfrm>
          <a:prstGeom prst="line">
            <a:avLst/>
          </a:prstGeom>
          <a:noFill/>
          <a:ln w="25400">
            <a:solidFill>
              <a:schemeClr val="tx1"/>
            </a:solidFill>
            <a:round/>
            <a:headEnd/>
            <a:tailEnd type="triangle" w="med" len="med"/>
          </a:ln>
          <a:effectLst/>
        </p:spPr>
        <p:txBody>
          <a:bodyPr/>
          <a:lstStyle/>
          <a:p>
            <a:endParaRPr lang="zh-CN" altLang="en-US"/>
          </a:p>
        </p:txBody>
      </p:sp>
      <p:sp>
        <p:nvSpPr>
          <p:cNvPr id="1302555" name="Text Box 1051"/>
          <p:cNvSpPr txBox="1">
            <a:spLocks noChangeArrowheads="1"/>
          </p:cNvSpPr>
          <p:nvPr/>
        </p:nvSpPr>
        <p:spPr bwMode="auto">
          <a:xfrm>
            <a:off x="4267200" y="1708150"/>
            <a:ext cx="533400" cy="274638"/>
          </a:xfrm>
          <a:prstGeom prst="rect">
            <a:avLst/>
          </a:prstGeom>
          <a:noFill/>
          <a:ln w="25400">
            <a:noFill/>
            <a:miter lim="800000"/>
            <a:headEnd/>
            <a:tailEnd/>
          </a:ln>
          <a:effectLst/>
        </p:spPr>
        <p:txBody>
          <a:bodyPr>
            <a:spAutoFit/>
          </a:bodyPr>
          <a:lstStyle/>
          <a:p>
            <a:pPr>
              <a:spcBef>
                <a:spcPct val="50000"/>
              </a:spcBef>
            </a:pPr>
            <a:r>
              <a:rPr kumimoji="1" lang="en-US" altLang="zh-CN" sz="1200">
                <a:latin typeface="Times New Roman" pitchFamily="18" charset="0"/>
              </a:rPr>
              <a:t>N120</a:t>
            </a:r>
          </a:p>
        </p:txBody>
      </p:sp>
      <p:sp>
        <p:nvSpPr>
          <p:cNvPr id="1302556" name="Line 1052"/>
          <p:cNvSpPr>
            <a:spLocks noChangeShapeType="1"/>
          </p:cNvSpPr>
          <p:nvPr/>
        </p:nvSpPr>
        <p:spPr bwMode="auto">
          <a:xfrm flipH="1">
            <a:off x="4343400" y="5365750"/>
            <a:ext cx="228600" cy="228600"/>
          </a:xfrm>
          <a:prstGeom prst="line">
            <a:avLst/>
          </a:prstGeom>
          <a:noFill/>
          <a:ln w="25400">
            <a:solidFill>
              <a:schemeClr val="tx1"/>
            </a:solidFill>
            <a:round/>
            <a:headEnd/>
            <a:tailEnd type="triangle" w="med" len="med"/>
          </a:ln>
          <a:effectLst/>
        </p:spPr>
        <p:txBody>
          <a:bodyPr/>
          <a:lstStyle/>
          <a:p>
            <a:endParaRPr lang="zh-CN" altLang="en-US"/>
          </a:p>
        </p:txBody>
      </p:sp>
      <p:sp>
        <p:nvSpPr>
          <p:cNvPr id="1302557" name="Text Box 1053"/>
          <p:cNvSpPr txBox="1">
            <a:spLocks noChangeArrowheads="1"/>
          </p:cNvSpPr>
          <p:nvPr/>
        </p:nvSpPr>
        <p:spPr bwMode="auto">
          <a:xfrm>
            <a:off x="4343400" y="5137150"/>
            <a:ext cx="685800" cy="274638"/>
          </a:xfrm>
          <a:prstGeom prst="rect">
            <a:avLst/>
          </a:prstGeom>
          <a:noFill/>
          <a:ln w="25400">
            <a:noFill/>
            <a:miter lim="800000"/>
            <a:headEnd/>
            <a:tailEnd/>
          </a:ln>
          <a:effectLst/>
        </p:spPr>
        <p:txBody>
          <a:bodyPr>
            <a:spAutoFit/>
          </a:bodyPr>
          <a:lstStyle/>
          <a:p>
            <a:pPr>
              <a:spcBef>
                <a:spcPct val="50000"/>
              </a:spcBef>
            </a:pPr>
            <a:r>
              <a:rPr kumimoji="1" lang="en-US" altLang="zh-CN" sz="1200">
                <a:latin typeface="Times New Roman" pitchFamily="18" charset="0"/>
              </a:rPr>
              <a:t>N170</a:t>
            </a:r>
          </a:p>
        </p:txBody>
      </p:sp>
      <p:sp>
        <p:nvSpPr>
          <p:cNvPr id="1302558" name="Line 1054"/>
          <p:cNvSpPr>
            <a:spLocks noChangeShapeType="1"/>
          </p:cNvSpPr>
          <p:nvPr/>
        </p:nvSpPr>
        <p:spPr bwMode="auto">
          <a:xfrm>
            <a:off x="4267200" y="5822950"/>
            <a:ext cx="152400" cy="304800"/>
          </a:xfrm>
          <a:prstGeom prst="line">
            <a:avLst/>
          </a:prstGeom>
          <a:noFill/>
          <a:ln w="25400">
            <a:solidFill>
              <a:schemeClr val="tx1"/>
            </a:solidFill>
            <a:round/>
            <a:headEnd type="triangle" w="med" len="med"/>
            <a:tailEnd/>
          </a:ln>
          <a:effectLst/>
        </p:spPr>
        <p:txBody>
          <a:bodyPr/>
          <a:lstStyle/>
          <a:p>
            <a:endParaRPr lang="zh-CN" altLang="en-US"/>
          </a:p>
        </p:txBody>
      </p:sp>
      <p:sp>
        <p:nvSpPr>
          <p:cNvPr id="1302559" name="Text Box 1055"/>
          <p:cNvSpPr txBox="1">
            <a:spLocks noChangeArrowheads="1"/>
          </p:cNvSpPr>
          <p:nvPr/>
        </p:nvSpPr>
        <p:spPr bwMode="auto">
          <a:xfrm>
            <a:off x="4267200" y="6127750"/>
            <a:ext cx="609600" cy="274638"/>
          </a:xfrm>
          <a:prstGeom prst="rect">
            <a:avLst/>
          </a:prstGeom>
          <a:noFill/>
          <a:ln w="25400">
            <a:noFill/>
            <a:miter lim="800000"/>
            <a:headEnd/>
            <a:tailEnd/>
          </a:ln>
          <a:effectLst/>
        </p:spPr>
        <p:txBody>
          <a:bodyPr>
            <a:spAutoFit/>
          </a:bodyPr>
          <a:lstStyle/>
          <a:p>
            <a:pPr>
              <a:spcBef>
                <a:spcPct val="50000"/>
              </a:spcBef>
            </a:pPr>
            <a:r>
              <a:rPr kumimoji="1" lang="en-US" altLang="zh-CN" sz="1200">
                <a:latin typeface="Times New Roman" pitchFamily="18" charset="0"/>
              </a:rPr>
              <a:t>P100</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2594" name="Rectangle 2"/>
          <p:cNvSpPr>
            <a:spLocks noGrp="1" noChangeArrowheads="1"/>
          </p:cNvSpPr>
          <p:nvPr>
            <p:ph type="body" orient="vert" idx="4294967295"/>
          </p:nvPr>
        </p:nvSpPr>
        <p:spPr>
          <a:xfrm>
            <a:off x="698376" y="5949280"/>
            <a:ext cx="7906072" cy="752947"/>
          </a:xfrm>
        </p:spPr>
        <p:txBody>
          <a:bodyPr/>
          <a:lstStyle/>
          <a:p>
            <a:pPr marL="0" indent="0" eaLnBrk="1" hangingPunct="1">
              <a:lnSpc>
                <a:spcPct val="110000"/>
              </a:lnSpc>
              <a:spcAft>
                <a:spcPct val="25000"/>
              </a:spcAft>
              <a:buFont typeface="Wingdings" pitchFamily="2" charset="2"/>
              <a:buNone/>
            </a:pPr>
            <a:r>
              <a:rPr lang="zh-CN" altLang="en-US" sz="2000" b="1" dirty="0">
                <a:solidFill>
                  <a:srgbClr val="000099"/>
                </a:solidFill>
                <a:latin typeface="Palatino Linotype" pitchFamily="18" charset="0"/>
              </a:rPr>
              <a:t>首次精确记录顿悟的心理过程与参与顿悟的脑结构，在创造性思维领域中具有重要的科学与实践意义</a:t>
            </a:r>
            <a:r>
              <a:rPr lang="en-US" altLang="zh-CN" sz="2000" b="1" dirty="0">
                <a:solidFill>
                  <a:srgbClr val="000099"/>
                </a:solidFill>
                <a:latin typeface="Comic Sans MS" pitchFamily="66" charset="0"/>
                <a:ea typeface="隶书" pitchFamily="49" charset="-122"/>
              </a:rPr>
              <a:t>(Human Brain Mapping 2004)</a:t>
            </a:r>
            <a:r>
              <a:rPr lang="zh-CN" altLang="en-US" sz="2000" b="1" dirty="0">
                <a:solidFill>
                  <a:srgbClr val="000099"/>
                </a:solidFill>
                <a:latin typeface="Palatino Linotype" pitchFamily="18" charset="0"/>
              </a:rPr>
              <a:t>。</a:t>
            </a:r>
          </a:p>
        </p:txBody>
      </p:sp>
      <p:sp>
        <p:nvSpPr>
          <p:cNvPr id="25603" name="Text Box 3"/>
          <p:cNvSpPr txBox="1">
            <a:spLocks noChangeArrowheads="1"/>
          </p:cNvSpPr>
          <p:nvPr/>
        </p:nvSpPr>
        <p:spPr bwMode="auto">
          <a:xfrm>
            <a:off x="381000" y="404813"/>
            <a:ext cx="4191000" cy="701675"/>
          </a:xfrm>
          <a:prstGeom prst="rect">
            <a:avLst/>
          </a:prstGeom>
          <a:noFill/>
          <a:ln w="9525">
            <a:noFill/>
            <a:miter lim="800000"/>
            <a:headEnd/>
            <a:tailEnd/>
          </a:ln>
        </p:spPr>
        <p:txBody>
          <a:bodyPr>
            <a:spAutoFit/>
          </a:bodyPr>
          <a:lstStyle/>
          <a:p>
            <a:pPr>
              <a:spcBef>
                <a:spcPct val="30000"/>
              </a:spcBef>
              <a:buClr>
                <a:srgbClr val="FF6600"/>
              </a:buClr>
              <a:buSzPct val="80000"/>
              <a:buFont typeface="Webdings" pitchFamily="18" charset="2"/>
              <a:buChar char="ý"/>
            </a:pPr>
            <a:r>
              <a:rPr kumimoji="1" lang="en-US" altLang="zh-CN" sz="3600" b="1" dirty="0">
                <a:solidFill>
                  <a:schemeClr val="accent2"/>
                </a:solidFill>
                <a:latin typeface="Times New Roman" pitchFamily="18" charset="0"/>
                <a:ea typeface="华文新魏" pitchFamily="2" charset="-122"/>
              </a:rPr>
              <a:t> </a:t>
            </a:r>
            <a:r>
              <a:rPr lang="zh-CN" altLang="en-US" sz="4000" b="1" dirty="0">
                <a:latin typeface="Comic Sans MS" pitchFamily="66" charset="0"/>
                <a:ea typeface="华文新魏" pitchFamily="2" charset="-122"/>
              </a:rPr>
              <a:t>顿悟的脑机制</a:t>
            </a:r>
          </a:p>
        </p:txBody>
      </p:sp>
      <p:pic>
        <p:nvPicPr>
          <p:cNvPr id="25604" name="Picture 6" descr="顿悟－偶极子1"/>
          <p:cNvPicPr>
            <a:picLocks noChangeAspect="1" noChangeArrowheads="1"/>
          </p:cNvPicPr>
          <p:nvPr/>
        </p:nvPicPr>
        <p:blipFill>
          <a:blip r:embed="rId3" cstate="print"/>
          <a:srcRect/>
          <a:stretch>
            <a:fillRect/>
          </a:stretch>
        </p:blipFill>
        <p:spPr bwMode="auto">
          <a:xfrm>
            <a:off x="5146675" y="3789363"/>
            <a:ext cx="1512888" cy="1801812"/>
          </a:xfrm>
          <a:prstGeom prst="rect">
            <a:avLst/>
          </a:prstGeom>
          <a:noFill/>
          <a:ln w="9525">
            <a:noFill/>
            <a:miter lim="800000"/>
            <a:headEnd/>
            <a:tailEnd/>
          </a:ln>
        </p:spPr>
      </p:pic>
      <p:pic>
        <p:nvPicPr>
          <p:cNvPr id="25605" name="Picture 7" descr="Aha-ERP"/>
          <p:cNvPicPr>
            <a:picLocks noChangeAspect="1" noChangeArrowheads="1"/>
          </p:cNvPicPr>
          <p:nvPr/>
        </p:nvPicPr>
        <p:blipFill>
          <a:blip r:embed="rId4" cstate="print"/>
          <a:srcRect/>
          <a:stretch>
            <a:fillRect/>
          </a:stretch>
        </p:blipFill>
        <p:spPr bwMode="auto">
          <a:xfrm>
            <a:off x="323850" y="1277938"/>
            <a:ext cx="4103688" cy="2438400"/>
          </a:xfrm>
          <a:prstGeom prst="rect">
            <a:avLst/>
          </a:prstGeom>
          <a:noFill/>
          <a:ln w="9525">
            <a:noFill/>
            <a:miter lim="800000"/>
            <a:headEnd/>
            <a:tailEnd/>
          </a:ln>
        </p:spPr>
      </p:pic>
      <p:pic>
        <p:nvPicPr>
          <p:cNvPr id="25606" name="Picture 8" descr="电流密度"/>
          <p:cNvPicPr>
            <a:picLocks noChangeAspect="1" noChangeArrowheads="1"/>
          </p:cNvPicPr>
          <p:nvPr/>
        </p:nvPicPr>
        <p:blipFill>
          <a:blip r:embed="rId5" cstate="print"/>
          <a:srcRect/>
          <a:stretch>
            <a:fillRect/>
          </a:stretch>
        </p:blipFill>
        <p:spPr bwMode="auto">
          <a:xfrm>
            <a:off x="2627313" y="3789363"/>
            <a:ext cx="2376487" cy="1800225"/>
          </a:xfrm>
          <a:prstGeom prst="rect">
            <a:avLst/>
          </a:prstGeom>
          <a:noFill/>
          <a:ln w="9525">
            <a:noFill/>
            <a:miter lim="800000"/>
            <a:headEnd/>
            <a:tailEnd/>
          </a:ln>
        </p:spPr>
      </p:pic>
      <p:pic>
        <p:nvPicPr>
          <p:cNvPr id="25607" name="Picture 4" descr="HBM"/>
          <p:cNvPicPr>
            <a:picLocks noChangeAspect="1" noChangeArrowheads="1"/>
          </p:cNvPicPr>
          <p:nvPr/>
        </p:nvPicPr>
        <p:blipFill>
          <a:blip r:embed="rId6" cstate="print"/>
          <a:srcRect/>
          <a:stretch>
            <a:fillRect/>
          </a:stretch>
        </p:blipFill>
        <p:spPr bwMode="auto">
          <a:xfrm>
            <a:off x="6227763" y="333375"/>
            <a:ext cx="2466975" cy="3313113"/>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262594"/>
                                        </p:tgtEl>
                                        <p:attrNameLst>
                                          <p:attrName>style.visibility</p:attrName>
                                        </p:attrNameLst>
                                      </p:cBhvr>
                                      <p:to>
                                        <p:strVal val="visible"/>
                                      </p:to>
                                    </p:set>
                                    <p:animEffect transition="in" filter="box(in)">
                                      <p:cBhvr>
                                        <p:cTn id="7" dur="500"/>
                                        <p:tgtEl>
                                          <p:spTgt spid="1262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2594"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想</a:t>
            </a:r>
            <a:r>
              <a:rPr lang="en-US" altLang="zh-CN" dirty="0"/>
              <a:t>	</a:t>
            </a:r>
            <a:r>
              <a:rPr lang="zh-CN" altLang="en-US" dirty="0"/>
              <a:t>象</a:t>
            </a:r>
          </a:p>
        </p:txBody>
      </p:sp>
      <p:sp>
        <p:nvSpPr>
          <p:cNvPr id="3" name="内容占位符 2"/>
          <p:cNvSpPr>
            <a:spLocks noGrp="1"/>
          </p:cNvSpPr>
          <p:nvPr>
            <p:ph idx="1"/>
          </p:nvPr>
        </p:nvSpPr>
        <p:spPr/>
        <p:txBody>
          <a:bodyPr/>
          <a:lstStyle/>
          <a:p>
            <a:r>
              <a:rPr lang="zh-CN" altLang="en-US" dirty="0"/>
              <a:t>想象是自上而下的加工过程</a:t>
            </a:r>
            <a:endParaRPr lang="en-US" altLang="zh-CN" dirty="0"/>
          </a:p>
          <a:p>
            <a:r>
              <a:rPr lang="zh-CN" altLang="en-US" dirty="0"/>
              <a:t>听觉想象</a:t>
            </a:r>
            <a:endParaRPr lang="en-US" altLang="zh-CN" dirty="0"/>
          </a:p>
          <a:p>
            <a:pPr lvl="1"/>
            <a:r>
              <a:rPr lang="zh-CN" altLang="en-US" dirty="0"/>
              <a:t>视觉或者触觉给予某个提示刺激的同时，要求想象相应声音</a:t>
            </a:r>
            <a:endParaRPr lang="en-US" altLang="zh-CN" dirty="0"/>
          </a:p>
          <a:p>
            <a:pPr lvl="1"/>
            <a:r>
              <a:rPr lang="zh-CN" altLang="en-US" dirty="0"/>
              <a:t>被试熟悉的一连串有规律的听觉刺激系列在呈现过程中偶尔中断，被试往往会自然的延续本来应该出现的声音。</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66725" y="215900"/>
            <a:ext cx="5688013" cy="762000"/>
          </a:xfrm>
          <a:noFill/>
        </p:spPr>
        <p:txBody>
          <a:bodyPr/>
          <a:lstStyle/>
          <a:p>
            <a:r>
              <a:rPr lang="zh-CN" altLang="en-US" sz="4000" dirty="0">
                <a:latin typeface="宋体" pitchFamily="2" charset="-122"/>
                <a:ea typeface="华文新魏" pitchFamily="2" charset="-122"/>
              </a:rPr>
              <a:t>听觉想象的大脑表征</a:t>
            </a:r>
          </a:p>
        </p:txBody>
      </p:sp>
      <p:sp>
        <p:nvSpPr>
          <p:cNvPr id="10243" name="Rectangle 3"/>
          <p:cNvSpPr>
            <a:spLocks noGrp="1" noChangeArrowheads="1"/>
          </p:cNvSpPr>
          <p:nvPr>
            <p:ph type="body" idx="1"/>
          </p:nvPr>
        </p:nvSpPr>
        <p:spPr>
          <a:xfrm>
            <a:off x="2843213" y="1557338"/>
            <a:ext cx="6048375" cy="3124200"/>
          </a:xfrm>
        </p:spPr>
        <p:txBody>
          <a:bodyPr/>
          <a:lstStyle/>
          <a:p>
            <a:pPr>
              <a:buFont typeface="Wingdings" pitchFamily="2" charset="2"/>
              <a:buChar char="v"/>
            </a:pPr>
            <a:r>
              <a:rPr lang="zh-CN" altLang="en-US" sz="2800" dirty="0">
                <a:latin typeface="宋体" pitchFamily="2" charset="-122"/>
                <a:ea typeface="华文新魏" pitchFamily="2" charset="-122"/>
              </a:rPr>
              <a:t>与知觉对应，信息直接来源于感官时便是知觉。</a:t>
            </a:r>
          </a:p>
          <a:p>
            <a:pPr>
              <a:buFont typeface="Wingdings" pitchFamily="2" charset="2"/>
              <a:buChar char="v"/>
            </a:pPr>
            <a:endParaRPr lang="zh-CN" altLang="en-US" sz="2800" dirty="0">
              <a:latin typeface="宋体" pitchFamily="2" charset="-122"/>
              <a:ea typeface="华文新魏" pitchFamily="2" charset="-122"/>
            </a:endParaRPr>
          </a:p>
          <a:p>
            <a:pPr>
              <a:buFont typeface="Wingdings" pitchFamily="2" charset="2"/>
              <a:buChar char="v"/>
            </a:pPr>
            <a:r>
              <a:rPr lang="zh-CN" altLang="en-US" sz="2800" dirty="0">
                <a:latin typeface="宋体" pitchFamily="2" charset="-122"/>
                <a:ea typeface="华文新魏" pitchFamily="2" charset="-122"/>
              </a:rPr>
              <a:t>在没有外源输入时，知觉信息从记忆中获得并产生“内在”的感觉体验</a:t>
            </a:r>
            <a:r>
              <a:rPr lang="en-US" altLang="zh-CN" sz="2800" dirty="0">
                <a:latin typeface="宋体" pitchFamily="2" charset="-122"/>
                <a:ea typeface="华文新魏" pitchFamily="2" charset="-122"/>
              </a:rPr>
              <a:t>。</a:t>
            </a:r>
          </a:p>
          <a:p>
            <a:pPr algn="r">
              <a:buNone/>
            </a:pPr>
            <a:r>
              <a:rPr lang="zh-CN" altLang="en-US" sz="2400" dirty="0">
                <a:solidFill>
                  <a:srgbClr val="FFFF00"/>
                </a:solidFill>
                <a:latin typeface="宋体" pitchFamily="2" charset="-122"/>
                <a:ea typeface="华文新魏" pitchFamily="2" charset="-122"/>
              </a:rPr>
              <a:t>（</a:t>
            </a:r>
            <a:r>
              <a:rPr lang="en-US" altLang="zh-CN" sz="2400" dirty="0">
                <a:solidFill>
                  <a:srgbClr val="FFFF00"/>
                </a:solidFill>
                <a:latin typeface="宋体" pitchFamily="2" charset="-122"/>
                <a:ea typeface="华文新魏" pitchFamily="2" charset="-122"/>
              </a:rPr>
              <a:t>Kosslyn,2001）</a:t>
            </a:r>
          </a:p>
          <a:p>
            <a:pPr>
              <a:buFont typeface="Wingdings" pitchFamily="2" charset="2"/>
              <a:buChar char="v"/>
            </a:pPr>
            <a:endParaRPr lang="en-US" altLang="zh-CN" sz="800" dirty="0">
              <a:latin typeface="宋体" pitchFamily="2" charset="-122"/>
              <a:ea typeface="华文新魏" pitchFamily="2" charset="-122"/>
            </a:endParaRPr>
          </a:p>
          <a:p>
            <a:pPr>
              <a:buFont typeface="Wingdings" pitchFamily="2" charset="2"/>
              <a:buChar char="v"/>
            </a:pPr>
            <a:r>
              <a:rPr lang="zh-CN" altLang="en-US" sz="2800" dirty="0">
                <a:latin typeface="宋体" pitchFamily="2" charset="-122"/>
                <a:ea typeface="华文新魏" pitchFamily="2" charset="-122"/>
              </a:rPr>
              <a:t>一种内部表征</a:t>
            </a:r>
            <a:r>
              <a:rPr lang="zh-CN" altLang="en-US" sz="2400" dirty="0">
                <a:solidFill>
                  <a:srgbClr val="FFFF00"/>
                </a:solidFill>
                <a:latin typeface="宋体" pitchFamily="2" charset="-122"/>
                <a:ea typeface="华文新魏" pitchFamily="2" charset="-122"/>
              </a:rPr>
              <a:t>（</a:t>
            </a:r>
            <a:r>
              <a:rPr lang="en-US" altLang="zh-CN" sz="2400" dirty="0">
                <a:solidFill>
                  <a:srgbClr val="FFFF00"/>
                </a:solidFill>
                <a:latin typeface="宋体" pitchFamily="2" charset="-122"/>
                <a:ea typeface="华文新魏" pitchFamily="2" charset="-122"/>
              </a:rPr>
              <a:t>Kosslyn,1975）</a:t>
            </a:r>
          </a:p>
        </p:txBody>
      </p:sp>
      <p:grpSp>
        <p:nvGrpSpPr>
          <p:cNvPr id="2" name="Group 4"/>
          <p:cNvGrpSpPr>
            <a:grpSpLocks/>
          </p:cNvGrpSpPr>
          <p:nvPr/>
        </p:nvGrpSpPr>
        <p:grpSpPr bwMode="auto">
          <a:xfrm>
            <a:off x="195250" y="1611313"/>
            <a:ext cx="2590800" cy="2895600"/>
            <a:chOff x="-48" y="432"/>
            <a:chExt cx="1344" cy="1729"/>
          </a:xfrm>
        </p:grpSpPr>
        <p:sp>
          <p:nvSpPr>
            <p:cNvPr id="10245" name="AutoShape 5"/>
            <p:cNvSpPr>
              <a:spLocks noChangeArrowheads="1"/>
            </p:cNvSpPr>
            <p:nvPr/>
          </p:nvSpPr>
          <p:spPr bwMode="auto">
            <a:xfrm>
              <a:off x="432" y="432"/>
              <a:ext cx="864" cy="528"/>
            </a:xfrm>
            <a:prstGeom prst="cloudCallout">
              <a:avLst>
                <a:gd name="adj1" fmla="val -29282"/>
                <a:gd name="adj2" fmla="val 94509"/>
              </a:avLst>
            </a:prstGeom>
            <a:noFill/>
            <a:ln w="9525">
              <a:solidFill>
                <a:schemeClr val="tx1"/>
              </a:solidFill>
              <a:round/>
              <a:headEnd/>
              <a:tailEnd/>
            </a:ln>
            <a:effectLst/>
          </p:spPr>
          <p:txBody>
            <a:bodyPr/>
            <a:lstStyle/>
            <a:p>
              <a:pPr algn="ctr"/>
              <a:endParaRPr kumimoji="1" lang="zh-CN" altLang="en-US" sz="2400" b="1">
                <a:latin typeface="Verdana" pitchFamily="34" charset="0"/>
                <a:cs typeface="Arial" pitchFamily="34" charset="0"/>
              </a:endParaRPr>
            </a:p>
          </p:txBody>
        </p:sp>
        <p:pic>
          <p:nvPicPr>
            <p:cNvPr id="10246" name="Picture 6" descr="U282P20T55D9022F906DT20040211005449"/>
            <p:cNvPicPr>
              <a:picLocks noChangeAspect="1" noChangeArrowheads="1"/>
            </p:cNvPicPr>
            <p:nvPr/>
          </p:nvPicPr>
          <p:blipFill>
            <a:blip r:embed="rId2" cstate="print"/>
            <a:srcRect/>
            <a:stretch>
              <a:fillRect/>
            </a:stretch>
          </p:blipFill>
          <p:spPr bwMode="auto">
            <a:xfrm>
              <a:off x="-48" y="1248"/>
              <a:ext cx="1248" cy="913"/>
            </a:xfrm>
            <a:prstGeom prst="rect">
              <a:avLst/>
            </a:prstGeom>
            <a:noFill/>
          </p:spPr>
        </p:pic>
      </p:gr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688032" y="70520"/>
            <a:ext cx="7772400" cy="838200"/>
          </a:xfrm>
        </p:spPr>
        <p:txBody>
          <a:bodyPr/>
          <a:lstStyle/>
          <a:p>
            <a:pPr>
              <a:defRPr/>
            </a:pPr>
            <a:r>
              <a:rPr lang="en-US" altLang="zh-CN" b="1" dirty="0">
                <a:solidFill>
                  <a:srgbClr val="FFFF00"/>
                </a:solidFill>
                <a:effectLst>
                  <a:outerShdw blurRad="38100" dist="38100" dir="2700000" algn="tl">
                    <a:srgbClr val="000000"/>
                  </a:outerShdw>
                </a:effectLst>
                <a:latin typeface="Comic Sans MS" pitchFamily="66" charset="0"/>
                <a:ea typeface="华文行楷" pitchFamily="2" charset="-122"/>
              </a:rPr>
              <a:t>C1</a:t>
            </a:r>
            <a:r>
              <a:rPr lang="zh-CN" altLang="en-US" b="1" dirty="0">
                <a:solidFill>
                  <a:srgbClr val="FFFF00"/>
                </a:solidFill>
                <a:effectLst>
                  <a:outerShdw blurRad="38100" dist="38100" dir="2700000" algn="tl">
                    <a:srgbClr val="000000"/>
                  </a:outerShdw>
                </a:effectLst>
                <a:latin typeface="Comic Sans MS" pitchFamily="66" charset="0"/>
                <a:ea typeface="华文行楷" pitchFamily="2" charset="-122"/>
              </a:rPr>
              <a:t>成分</a:t>
            </a:r>
            <a:endParaRPr lang="en-US" altLang="zh-CN" b="1" dirty="0">
              <a:solidFill>
                <a:srgbClr val="FFFF00"/>
              </a:solidFill>
              <a:effectLst>
                <a:outerShdw blurRad="38100" dist="38100" dir="2700000" algn="tl">
                  <a:srgbClr val="000000"/>
                </a:outerShdw>
              </a:effectLst>
              <a:latin typeface="Comic Sans MS" pitchFamily="66" charset="0"/>
              <a:ea typeface="华文行楷" pitchFamily="2" charset="-122"/>
            </a:endParaRPr>
          </a:p>
        </p:txBody>
      </p:sp>
      <p:sp>
        <p:nvSpPr>
          <p:cNvPr id="114691" name="Rectangle 3"/>
          <p:cNvSpPr>
            <a:spLocks noGrp="1" noChangeArrowheads="1"/>
          </p:cNvSpPr>
          <p:nvPr>
            <p:ph type="body" sz="half" idx="1"/>
          </p:nvPr>
        </p:nvSpPr>
        <p:spPr>
          <a:xfrm>
            <a:off x="179512" y="1447800"/>
            <a:ext cx="4495800" cy="4910138"/>
          </a:xfrm>
        </p:spPr>
        <p:txBody>
          <a:bodyPr/>
          <a:lstStyle/>
          <a:p>
            <a:pPr>
              <a:spcAft>
                <a:spcPct val="30000"/>
              </a:spcAft>
              <a:buClr>
                <a:srgbClr val="C00000"/>
              </a:buClr>
              <a:buSzPct val="80000"/>
              <a:buFont typeface="Wingdings" pitchFamily="2" charset="2"/>
              <a:buChar char="l"/>
            </a:pPr>
            <a:r>
              <a:rPr lang="zh-CN" altLang="en-US" sz="2800" b="1" dirty="0">
                <a:latin typeface="华文楷体" pitchFamily="2" charset="-122"/>
                <a:ea typeface="华文楷体" pitchFamily="2" charset="-122"/>
              </a:rPr>
              <a:t>最早的视觉</a:t>
            </a:r>
            <a:r>
              <a:rPr lang="en-US" altLang="zh-CN" sz="2800" b="1" dirty="0">
                <a:latin typeface="华文楷体" pitchFamily="2" charset="-122"/>
                <a:ea typeface="华文楷体" pitchFamily="2" charset="-122"/>
              </a:rPr>
              <a:t>ERP</a:t>
            </a:r>
            <a:r>
              <a:rPr lang="zh-CN" altLang="en-US" sz="2800" b="1" dirty="0">
                <a:latin typeface="华文楷体" pitchFamily="2" charset="-122"/>
                <a:ea typeface="华文楷体" pitchFamily="2" charset="-122"/>
              </a:rPr>
              <a:t>成分</a:t>
            </a:r>
          </a:p>
          <a:p>
            <a:pPr>
              <a:spcAft>
                <a:spcPct val="30000"/>
              </a:spcAft>
              <a:buClr>
                <a:srgbClr val="C00000"/>
              </a:buClr>
              <a:buSzPct val="80000"/>
              <a:buFont typeface="Wingdings" pitchFamily="2" charset="2"/>
              <a:buChar char="l"/>
            </a:pPr>
            <a:r>
              <a:rPr lang="zh-CN" altLang="en-US" sz="2800" b="1" dirty="0">
                <a:latin typeface="华文楷体" pitchFamily="2" charset="-122"/>
                <a:ea typeface="华文楷体" pitchFamily="2" charset="-122"/>
              </a:rPr>
              <a:t>不以极性命名</a:t>
            </a:r>
          </a:p>
          <a:p>
            <a:pPr>
              <a:spcAft>
                <a:spcPct val="30000"/>
              </a:spcAft>
              <a:buClr>
                <a:srgbClr val="C00000"/>
              </a:buClr>
              <a:buSzPct val="80000"/>
              <a:buFont typeface="Wingdings" pitchFamily="2" charset="2"/>
              <a:buChar char="l"/>
            </a:pPr>
            <a:r>
              <a:rPr lang="zh-CN" altLang="en-US" sz="2800" b="1" dirty="0">
                <a:latin typeface="华文楷体" pitchFamily="2" charset="-122"/>
                <a:ea typeface="华文楷体" pitchFamily="2" charset="-122"/>
              </a:rPr>
              <a:t>出现于</a:t>
            </a:r>
            <a:r>
              <a:rPr lang="en-US" altLang="zh-CN" sz="2800" b="1" dirty="0">
                <a:latin typeface="华文楷体" pitchFamily="2" charset="-122"/>
                <a:ea typeface="华文楷体" pitchFamily="2" charset="-122"/>
              </a:rPr>
              <a:t>(onset)</a:t>
            </a:r>
            <a:r>
              <a:rPr lang="zh-CN" altLang="en-US" sz="2800" b="1" dirty="0">
                <a:latin typeface="华文楷体" pitchFamily="2" charset="-122"/>
                <a:ea typeface="华文楷体" pitchFamily="2" charset="-122"/>
              </a:rPr>
              <a:t>刺激后</a:t>
            </a:r>
            <a:r>
              <a:rPr lang="en-US" altLang="zh-CN" sz="2800" b="1" dirty="0">
                <a:latin typeface="华文楷体" pitchFamily="2" charset="-122"/>
                <a:ea typeface="华文楷体" pitchFamily="2" charset="-122"/>
              </a:rPr>
              <a:t>40</a:t>
            </a:r>
            <a:r>
              <a:rPr lang="zh-CN" altLang="en-US" sz="2800" b="1" dirty="0">
                <a:latin typeface="华文楷体" pitchFamily="2" charset="-122"/>
                <a:ea typeface="华文楷体" pitchFamily="2" charset="-122"/>
              </a:rPr>
              <a:t>－</a:t>
            </a:r>
            <a:r>
              <a:rPr lang="en-US" altLang="zh-CN" sz="2800" b="1" dirty="0">
                <a:latin typeface="华文楷体" pitchFamily="2" charset="-122"/>
                <a:ea typeface="华文楷体" pitchFamily="2" charset="-122"/>
              </a:rPr>
              <a:t>60 ms</a:t>
            </a:r>
            <a:r>
              <a:rPr lang="zh-CN" altLang="en-US" sz="2800" b="1" dirty="0">
                <a:latin typeface="华文楷体" pitchFamily="2" charset="-122"/>
                <a:ea typeface="华文楷体" pitchFamily="2" charset="-122"/>
              </a:rPr>
              <a:t>，峰值</a:t>
            </a:r>
            <a:r>
              <a:rPr lang="en-US" altLang="zh-CN" sz="2800" b="1" dirty="0">
                <a:latin typeface="华文楷体" pitchFamily="2" charset="-122"/>
                <a:ea typeface="华文楷体" pitchFamily="2" charset="-122"/>
              </a:rPr>
              <a:t>80</a:t>
            </a:r>
            <a:r>
              <a:rPr lang="zh-CN" altLang="en-US" sz="2800" b="1" dirty="0">
                <a:latin typeface="华文楷体" pitchFamily="2" charset="-122"/>
                <a:ea typeface="华文楷体" pitchFamily="2" charset="-122"/>
              </a:rPr>
              <a:t>－</a:t>
            </a:r>
            <a:r>
              <a:rPr lang="en-US" altLang="zh-CN" sz="2800" b="1" dirty="0">
                <a:latin typeface="华文楷体" pitchFamily="2" charset="-122"/>
                <a:ea typeface="华文楷体" pitchFamily="2" charset="-122"/>
              </a:rPr>
              <a:t>100 ms</a:t>
            </a:r>
          </a:p>
          <a:p>
            <a:pPr>
              <a:spcAft>
                <a:spcPct val="30000"/>
              </a:spcAft>
              <a:buClr>
                <a:srgbClr val="C00000"/>
              </a:buClr>
              <a:buSzPct val="80000"/>
              <a:buFont typeface="Wingdings" pitchFamily="2" charset="2"/>
              <a:buChar char="l"/>
            </a:pPr>
            <a:r>
              <a:rPr lang="zh-CN" altLang="en-US" sz="2800" b="1" dirty="0">
                <a:latin typeface="华文楷体" pitchFamily="2" charset="-122"/>
                <a:ea typeface="华文楷体" pitchFamily="2" charset="-122"/>
              </a:rPr>
              <a:t>分布于头皮后部中线，可能来源于</a:t>
            </a:r>
            <a:r>
              <a:rPr lang="en-US" altLang="zh-CN" sz="2800" b="1" dirty="0">
                <a:latin typeface="华文楷体" pitchFamily="2" charset="-122"/>
                <a:ea typeface="华文楷体" pitchFamily="2" charset="-122"/>
              </a:rPr>
              <a:t>V1</a:t>
            </a:r>
          </a:p>
          <a:p>
            <a:pPr>
              <a:spcAft>
                <a:spcPct val="30000"/>
              </a:spcAft>
              <a:buClr>
                <a:srgbClr val="C00000"/>
              </a:buClr>
              <a:buSzPct val="80000"/>
              <a:buFont typeface="Wingdings" pitchFamily="2" charset="2"/>
              <a:buChar char="l"/>
            </a:pPr>
            <a:r>
              <a:rPr lang="zh-CN" altLang="en-US" sz="2800" b="1" dirty="0">
                <a:latin typeface="华文楷体" pitchFamily="2" charset="-122"/>
                <a:ea typeface="华文楷体" pitchFamily="2" charset="-122"/>
              </a:rPr>
              <a:t>典型的外源性成分：对刺激的物理参数（对比度、空间频率）敏感；不受注意的影响</a:t>
            </a:r>
          </a:p>
        </p:txBody>
      </p:sp>
      <p:pic>
        <p:nvPicPr>
          <p:cNvPr id="114692" name="Picture 4" descr="C1"/>
          <p:cNvPicPr>
            <a:picLocks noChangeAspect="1" noChangeArrowheads="1"/>
          </p:cNvPicPr>
          <p:nvPr/>
        </p:nvPicPr>
        <p:blipFill>
          <a:blip r:embed="rId2" cstate="print"/>
          <a:srcRect/>
          <a:stretch>
            <a:fillRect/>
          </a:stretch>
        </p:blipFill>
        <p:spPr bwMode="auto">
          <a:xfrm>
            <a:off x="4800600" y="1524000"/>
            <a:ext cx="3959225" cy="4711700"/>
          </a:xfrm>
          <a:prstGeom prst="rect">
            <a:avLst/>
          </a:prstGeom>
          <a:noFill/>
          <a:ln w="9525">
            <a:noFill/>
            <a:miter lim="800000"/>
            <a:headEnd/>
            <a:tailEnd/>
          </a:ln>
        </p:spPr>
      </p:pic>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Oval 2"/>
          <p:cNvSpPr>
            <a:spLocks noChangeAspect="1" noChangeArrowheads="1"/>
          </p:cNvSpPr>
          <p:nvPr/>
        </p:nvSpPr>
        <p:spPr bwMode="auto">
          <a:xfrm>
            <a:off x="4724400" y="6340498"/>
            <a:ext cx="306388" cy="203200"/>
          </a:xfrm>
          <a:prstGeom prst="ellipse">
            <a:avLst/>
          </a:prstGeom>
          <a:solidFill>
            <a:srgbClr val="FFFFFF"/>
          </a:solidFill>
          <a:ln w="9525">
            <a:solidFill>
              <a:srgbClr val="000000"/>
            </a:solidFill>
            <a:round/>
            <a:headEnd/>
            <a:tailEnd/>
          </a:ln>
        </p:spPr>
        <p:txBody>
          <a:bodyPr/>
          <a:lstStyle/>
          <a:p>
            <a:endParaRPr lang="zh-CN" altLang="en-US"/>
          </a:p>
        </p:txBody>
      </p:sp>
      <p:sp>
        <p:nvSpPr>
          <p:cNvPr id="119811" name="Rectangle 3"/>
          <p:cNvSpPr>
            <a:spLocks noChangeAspect="1" noChangeArrowheads="1"/>
          </p:cNvSpPr>
          <p:nvPr/>
        </p:nvSpPr>
        <p:spPr bwMode="auto">
          <a:xfrm>
            <a:off x="5108575" y="6286523"/>
            <a:ext cx="1200150" cy="336550"/>
          </a:xfrm>
          <a:prstGeom prst="rect">
            <a:avLst/>
          </a:prstGeom>
          <a:noFill/>
          <a:ln w="9525">
            <a:noFill/>
            <a:miter lim="800000"/>
            <a:headEnd/>
            <a:tailEnd/>
          </a:ln>
          <a:effectLst/>
        </p:spPr>
        <p:txBody>
          <a:bodyPr wrap="none">
            <a:spAutoFit/>
          </a:bodyPr>
          <a:lstStyle/>
          <a:p>
            <a:pPr algn="ctr"/>
            <a:r>
              <a:rPr kumimoji="1" lang="zh-CN" altLang="en-US" sz="1600" b="1">
                <a:solidFill>
                  <a:schemeClr val="bg1"/>
                </a:solidFill>
                <a:latin typeface="华文楷体" pitchFamily="2" charset="-122"/>
                <a:ea typeface="华文楷体" pitchFamily="2" charset="-122"/>
                <a:cs typeface="Times New Roman" pitchFamily="18" charset="0"/>
              </a:rPr>
              <a:t>真正的声音</a:t>
            </a:r>
          </a:p>
        </p:txBody>
      </p:sp>
      <p:sp>
        <p:nvSpPr>
          <p:cNvPr id="119812" name="AutoShape 4"/>
          <p:cNvSpPr>
            <a:spLocks noChangeAspect="1" noChangeArrowheads="1"/>
          </p:cNvSpPr>
          <p:nvPr/>
        </p:nvSpPr>
        <p:spPr bwMode="auto">
          <a:xfrm>
            <a:off x="4724400" y="6026173"/>
            <a:ext cx="301625" cy="204787"/>
          </a:xfrm>
          <a:prstGeom prst="cloudCallout">
            <a:avLst>
              <a:gd name="adj1" fmla="val -40000"/>
              <a:gd name="adj2" fmla="val 74806"/>
            </a:avLst>
          </a:prstGeom>
          <a:solidFill>
            <a:srgbClr val="FFFFFF"/>
          </a:solidFill>
          <a:ln w="9525">
            <a:solidFill>
              <a:srgbClr val="000000"/>
            </a:solidFill>
            <a:round/>
            <a:headEnd/>
            <a:tailEnd/>
          </a:ln>
        </p:spPr>
        <p:txBody>
          <a:bodyPr/>
          <a:lstStyle/>
          <a:p>
            <a:pPr algn="ctr" eaLnBrk="0" hangingPunct="0"/>
            <a:endParaRPr lang="zh-CN" altLang="en-US" sz="2000" b="1">
              <a:latin typeface="宋体" pitchFamily="2" charset="-122"/>
              <a:cs typeface="Arial" pitchFamily="34" charset="0"/>
            </a:endParaRPr>
          </a:p>
        </p:txBody>
      </p:sp>
      <p:sp>
        <p:nvSpPr>
          <p:cNvPr id="119813" name="Rectangle 5"/>
          <p:cNvSpPr>
            <a:spLocks noChangeAspect="1" noChangeArrowheads="1"/>
          </p:cNvSpPr>
          <p:nvPr/>
        </p:nvSpPr>
        <p:spPr bwMode="auto">
          <a:xfrm>
            <a:off x="5108575" y="5981723"/>
            <a:ext cx="1200150" cy="336550"/>
          </a:xfrm>
          <a:prstGeom prst="rect">
            <a:avLst/>
          </a:prstGeom>
          <a:noFill/>
          <a:ln w="9525">
            <a:noFill/>
            <a:miter lim="800000"/>
            <a:headEnd/>
            <a:tailEnd/>
          </a:ln>
          <a:effectLst/>
        </p:spPr>
        <p:txBody>
          <a:bodyPr wrap="none">
            <a:spAutoFit/>
          </a:bodyPr>
          <a:lstStyle/>
          <a:p>
            <a:pPr algn="ctr"/>
            <a:r>
              <a:rPr kumimoji="1" lang="zh-CN" altLang="en-US" sz="1600" b="1">
                <a:solidFill>
                  <a:schemeClr val="bg1"/>
                </a:solidFill>
                <a:latin typeface="华文楷体" pitchFamily="2" charset="-122"/>
                <a:ea typeface="华文楷体" pitchFamily="2" charset="-122"/>
                <a:cs typeface="Times New Roman" pitchFamily="18" charset="0"/>
              </a:rPr>
              <a:t>想象的声音</a:t>
            </a:r>
          </a:p>
        </p:txBody>
      </p:sp>
      <p:sp>
        <p:nvSpPr>
          <p:cNvPr id="119814" name="Rectangle 6"/>
          <p:cNvSpPr>
            <a:spLocks noChangeAspect="1" noChangeArrowheads="1"/>
          </p:cNvSpPr>
          <p:nvPr/>
        </p:nvSpPr>
        <p:spPr bwMode="auto">
          <a:xfrm>
            <a:off x="3082925" y="5983310"/>
            <a:ext cx="996950" cy="336550"/>
          </a:xfrm>
          <a:prstGeom prst="rect">
            <a:avLst/>
          </a:prstGeom>
          <a:noFill/>
          <a:ln w="9525">
            <a:noFill/>
            <a:miter lim="800000"/>
            <a:headEnd/>
            <a:tailEnd/>
          </a:ln>
          <a:effectLst/>
        </p:spPr>
        <p:txBody>
          <a:bodyPr wrap="none">
            <a:spAutoFit/>
          </a:bodyPr>
          <a:lstStyle/>
          <a:p>
            <a:pPr algn="ctr"/>
            <a:r>
              <a:rPr kumimoji="1" lang="zh-CN" altLang="en-US" sz="1600" b="1">
                <a:solidFill>
                  <a:schemeClr val="bg1"/>
                </a:solidFill>
                <a:latin typeface="华文楷体" pitchFamily="2" charset="-122"/>
                <a:ea typeface="华文楷体" pitchFamily="2" charset="-122"/>
                <a:cs typeface="Arial" pitchFamily="34" charset="0"/>
              </a:rPr>
              <a:t>图片比较</a:t>
            </a:r>
          </a:p>
        </p:txBody>
      </p:sp>
      <p:sp>
        <p:nvSpPr>
          <p:cNvPr id="119815" name="Rectangle 7"/>
          <p:cNvSpPr>
            <a:spLocks noChangeAspect="1" noChangeArrowheads="1"/>
          </p:cNvSpPr>
          <p:nvPr/>
        </p:nvSpPr>
        <p:spPr bwMode="auto">
          <a:xfrm>
            <a:off x="3084513" y="6307160"/>
            <a:ext cx="996950" cy="336550"/>
          </a:xfrm>
          <a:prstGeom prst="rect">
            <a:avLst/>
          </a:prstGeom>
          <a:noFill/>
          <a:ln w="9525">
            <a:noFill/>
            <a:miter lim="800000"/>
            <a:headEnd/>
            <a:tailEnd/>
          </a:ln>
          <a:effectLst/>
        </p:spPr>
        <p:txBody>
          <a:bodyPr wrap="none">
            <a:spAutoFit/>
          </a:bodyPr>
          <a:lstStyle/>
          <a:p>
            <a:pPr algn="ctr"/>
            <a:r>
              <a:rPr kumimoji="1" lang="zh-CN" altLang="en-US" sz="1600" b="1">
                <a:solidFill>
                  <a:schemeClr val="bg1"/>
                </a:solidFill>
                <a:latin typeface="华文楷体" pitchFamily="2" charset="-122"/>
                <a:ea typeface="华文楷体" pitchFamily="2" charset="-122"/>
                <a:cs typeface="Arial" pitchFamily="34" charset="0"/>
              </a:rPr>
              <a:t>声音比较</a:t>
            </a:r>
          </a:p>
        </p:txBody>
      </p:sp>
      <p:sp>
        <p:nvSpPr>
          <p:cNvPr id="119816" name="Line 8"/>
          <p:cNvSpPr>
            <a:spLocks noChangeShapeType="1"/>
          </p:cNvSpPr>
          <p:nvPr/>
        </p:nvSpPr>
        <p:spPr bwMode="auto">
          <a:xfrm flipH="1">
            <a:off x="2508250" y="6151585"/>
            <a:ext cx="539750" cy="0"/>
          </a:xfrm>
          <a:prstGeom prst="line">
            <a:avLst/>
          </a:prstGeom>
          <a:noFill/>
          <a:ln w="25400">
            <a:solidFill>
              <a:schemeClr val="bg1"/>
            </a:solidFill>
            <a:prstDash val="lgDash"/>
            <a:round/>
            <a:headEnd/>
            <a:tailEnd type="triangle" w="med" len="med"/>
          </a:ln>
          <a:effectLst/>
        </p:spPr>
        <p:txBody>
          <a:bodyPr wrap="none" anchor="ctr"/>
          <a:lstStyle/>
          <a:p>
            <a:endParaRPr lang="zh-CN" altLang="en-US"/>
          </a:p>
        </p:txBody>
      </p:sp>
      <p:sp>
        <p:nvSpPr>
          <p:cNvPr id="119817" name="Line 9"/>
          <p:cNvSpPr>
            <a:spLocks noChangeShapeType="1"/>
          </p:cNvSpPr>
          <p:nvPr/>
        </p:nvSpPr>
        <p:spPr bwMode="auto">
          <a:xfrm flipH="1">
            <a:off x="2508250" y="6456385"/>
            <a:ext cx="539750" cy="0"/>
          </a:xfrm>
          <a:prstGeom prst="line">
            <a:avLst/>
          </a:prstGeom>
          <a:noFill/>
          <a:ln w="25400">
            <a:solidFill>
              <a:schemeClr val="bg1"/>
            </a:solidFill>
            <a:round/>
            <a:headEnd/>
            <a:tailEnd type="triangle" w="med" len="med"/>
          </a:ln>
          <a:effectLst/>
        </p:spPr>
        <p:txBody>
          <a:bodyPr wrap="none" anchor="ctr"/>
          <a:lstStyle/>
          <a:p>
            <a:endParaRPr lang="zh-CN" altLang="en-US"/>
          </a:p>
        </p:txBody>
      </p:sp>
      <p:sp>
        <p:nvSpPr>
          <p:cNvPr id="119818" name="Text Box 10"/>
          <p:cNvSpPr txBox="1">
            <a:spLocks noChangeArrowheads="1"/>
          </p:cNvSpPr>
          <p:nvPr/>
        </p:nvSpPr>
        <p:spPr bwMode="auto">
          <a:xfrm>
            <a:off x="683568" y="1782785"/>
            <a:ext cx="1689719" cy="461665"/>
          </a:xfrm>
          <a:prstGeom prst="rect">
            <a:avLst/>
          </a:prstGeom>
          <a:noFill/>
          <a:ln w="9525">
            <a:noFill/>
            <a:miter lim="800000"/>
            <a:headEnd/>
            <a:tailEnd/>
          </a:ln>
          <a:effectLst/>
        </p:spPr>
        <p:txBody>
          <a:bodyPr wrap="square">
            <a:spAutoFit/>
          </a:bodyPr>
          <a:lstStyle/>
          <a:p>
            <a:r>
              <a:rPr kumimoji="1" lang="zh-CN" altLang="en-US" sz="2400" b="1" dirty="0">
                <a:solidFill>
                  <a:srgbClr val="0000FF"/>
                </a:solidFill>
                <a:latin typeface="华文楷体" pitchFamily="2" charset="-122"/>
                <a:ea typeface="华文楷体" pitchFamily="2" charset="-122"/>
                <a:cs typeface="Arial" pitchFamily="34" charset="0"/>
              </a:rPr>
              <a:t>视觉对照</a:t>
            </a:r>
          </a:p>
        </p:txBody>
      </p:sp>
      <p:sp>
        <p:nvSpPr>
          <p:cNvPr id="119819" name="Text Box 11"/>
          <p:cNvSpPr txBox="1">
            <a:spLocks noChangeAspect="1" noChangeArrowheads="1"/>
          </p:cNvSpPr>
          <p:nvPr/>
        </p:nvSpPr>
        <p:spPr bwMode="auto">
          <a:xfrm>
            <a:off x="671736" y="4398985"/>
            <a:ext cx="1744136" cy="461665"/>
          </a:xfrm>
          <a:prstGeom prst="rect">
            <a:avLst/>
          </a:prstGeom>
          <a:noFill/>
          <a:ln w="9525">
            <a:noFill/>
            <a:miter lim="800000"/>
            <a:headEnd/>
            <a:tailEnd/>
          </a:ln>
          <a:effectLst/>
        </p:spPr>
        <p:txBody>
          <a:bodyPr wrap="square">
            <a:spAutoFit/>
          </a:bodyPr>
          <a:lstStyle/>
          <a:p>
            <a:r>
              <a:rPr kumimoji="1" lang="zh-CN" altLang="en-US" sz="2400" b="1" dirty="0">
                <a:solidFill>
                  <a:srgbClr val="0000FF"/>
                </a:solidFill>
                <a:latin typeface="华文楷体" pitchFamily="2" charset="-122"/>
                <a:ea typeface="华文楷体" pitchFamily="2" charset="-122"/>
                <a:cs typeface="Arial" pitchFamily="34" charset="0"/>
              </a:rPr>
              <a:t>听觉想象</a:t>
            </a:r>
          </a:p>
        </p:txBody>
      </p:sp>
      <p:sp>
        <p:nvSpPr>
          <p:cNvPr id="119820" name="Rectangle 12"/>
          <p:cNvSpPr>
            <a:spLocks noChangeAspect="1" noChangeArrowheads="1"/>
          </p:cNvSpPr>
          <p:nvPr/>
        </p:nvSpPr>
        <p:spPr bwMode="auto">
          <a:xfrm>
            <a:off x="2212975" y="1485923"/>
            <a:ext cx="1011238" cy="862012"/>
          </a:xfrm>
          <a:prstGeom prst="rect">
            <a:avLst/>
          </a:prstGeom>
          <a:solidFill>
            <a:schemeClr val="bg1"/>
          </a:solidFill>
          <a:ln w="9525">
            <a:solidFill>
              <a:schemeClr val="tx1"/>
            </a:solidFill>
            <a:miter lim="800000"/>
            <a:headEnd/>
            <a:tailEnd/>
          </a:ln>
          <a:effectLst/>
        </p:spPr>
        <p:txBody>
          <a:bodyPr wrap="none" anchor="ctr"/>
          <a:lstStyle/>
          <a:p>
            <a:pPr algn="ctr"/>
            <a:r>
              <a:rPr kumimoji="1" lang="zh-CN" altLang="en-US" sz="2000" b="1">
                <a:latin typeface="宋体" pitchFamily="2" charset="-122"/>
                <a:cs typeface="Arial" pitchFamily="34" charset="0"/>
              </a:rPr>
              <a:t>+</a:t>
            </a:r>
          </a:p>
        </p:txBody>
      </p:sp>
      <p:sp>
        <p:nvSpPr>
          <p:cNvPr id="119821" name="Rectangle 13"/>
          <p:cNvSpPr>
            <a:spLocks noChangeAspect="1" noChangeArrowheads="1"/>
          </p:cNvSpPr>
          <p:nvPr/>
        </p:nvSpPr>
        <p:spPr bwMode="auto">
          <a:xfrm>
            <a:off x="3076575" y="1635148"/>
            <a:ext cx="1011238" cy="868362"/>
          </a:xfrm>
          <a:prstGeom prst="rect">
            <a:avLst/>
          </a:prstGeom>
          <a:solidFill>
            <a:schemeClr val="bg1"/>
          </a:solidFill>
          <a:ln w="9525">
            <a:solidFill>
              <a:schemeClr val="tx1"/>
            </a:solidFill>
            <a:miter lim="800000"/>
            <a:headEnd/>
            <a:tailEnd/>
          </a:ln>
          <a:effectLst/>
        </p:spPr>
        <p:txBody>
          <a:bodyPr wrap="none" anchor="ctr"/>
          <a:lstStyle/>
          <a:p>
            <a:endParaRPr lang="zh-CN" altLang="en-US"/>
          </a:p>
        </p:txBody>
      </p:sp>
      <p:pic>
        <p:nvPicPr>
          <p:cNvPr id="119822" name="Picture 14" descr="dog1"/>
          <p:cNvPicPr>
            <a:picLocks noChangeAspect="1" noChangeArrowheads="1"/>
          </p:cNvPicPr>
          <p:nvPr/>
        </p:nvPicPr>
        <p:blipFill>
          <a:blip r:embed="rId3" cstate="print"/>
          <a:srcRect/>
          <a:stretch>
            <a:fillRect/>
          </a:stretch>
        </p:blipFill>
        <p:spPr bwMode="auto">
          <a:xfrm>
            <a:off x="3308350" y="1778023"/>
            <a:ext cx="501650" cy="579437"/>
          </a:xfrm>
          <a:prstGeom prst="rect">
            <a:avLst/>
          </a:prstGeom>
          <a:noFill/>
        </p:spPr>
      </p:pic>
      <p:sp>
        <p:nvSpPr>
          <p:cNvPr id="119823" name="Rectangle 15"/>
          <p:cNvSpPr>
            <a:spLocks noChangeAspect="1" noChangeArrowheads="1"/>
          </p:cNvSpPr>
          <p:nvPr/>
        </p:nvSpPr>
        <p:spPr bwMode="auto">
          <a:xfrm>
            <a:off x="3929063" y="1781198"/>
            <a:ext cx="1011237" cy="863600"/>
          </a:xfrm>
          <a:prstGeom prst="rect">
            <a:avLst/>
          </a:prstGeom>
          <a:solidFill>
            <a:schemeClr val="bg1"/>
          </a:solidFill>
          <a:ln w="9525">
            <a:solidFill>
              <a:schemeClr val="tx1"/>
            </a:solidFill>
            <a:miter lim="800000"/>
            <a:headEnd/>
            <a:tailEnd/>
          </a:ln>
          <a:effectLst/>
        </p:spPr>
        <p:txBody>
          <a:bodyPr wrap="none" anchor="ctr"/>
          <a:lstStyle/>
          <a:p>
            <a:pPr algn="ctr"/>
            <a:r>
              <a:rPr kumimoji="1" lang="zh-CN" altLang="en-US" sz="2000" b="1">
                <a:latin typeface="宋体" pitchFamily="2" charset="-122"/>
                <a:cs typeface="Arial" pitchFamily="34" charset="0"/>
              </a:rPr>
              <a:t>+</a:t>
            </a:r>
          </a:p>
        </p:txBody>
      </p:sp>
      <p:sp>
        <p:nvSpPr>
          <p:cNvPr id="119824" name="Rectangle 16"/>
          <p:cNvSpPr>
            <a:spLocks noChangeAspect="1" noChangeArrowheads="1"/>
          </p:cNvSpPr>
          <p:nvPr/>
        </p:nvSpPr>
        <p:spPr bwMode="auto">
          <a:xfrm>
            <a:off x="4791075" y="1928835"/>
            <a:ext cx="1006475" cy="869950"/>
          </a:xfrm>
          <a:prstGeom prst="rect">
            <a:avLst/>
          </a:prstGeom>
          <a:solidFill>
            <a:schemeClr val="bg1"/>
          </a:solidFill>
          <a:ln w="9525">
            <a:solidFill>
              <a:schemeClr val="tx1"/>
            </a:solidFill>
            <a:miter lim="800000"/>
            <a:headEnd/>
            <a:tailEnd/>
          </a:ln>
          <a:effectLst/>
        </p:spPr>
        <p:txBody>
          <a:bodyPr wrap="none" anchor="ctr"/>
          <a:lstStyle/>
          <a:p>
            <a:pPr algn="ctr"/>
            <a:endParaRPr kumimoji="1" lang="zh-CN" altLang="en-US" sz="2000" b="1">
              <a:latin typeface="宋体" pitchFamily="2" charset="-122"/>
              <a:cs typeface="Arial" pitchFamily="34" charset="0"/>
            </a:endParaRPr>
          </a:p>
        </p:txBody>
      </p:sp>
      <p:pic>
        <p:nvPicPr>
          <p:cNvPr id="119825" name="Picture 17" descr="pig2"/>
          <p:cNvPicPr>
            <a:picLocks noChangeAspect="1" noChangeArrowheads="1"/>
          </p:cNvPicPr>
          <p:nvPr/>
        </p:nvPicPr>
        <p:blipFill>
          <a:blip r:embed="rId4" cstate="print"/>
          <a:srcRect/>
          <a:stretch>
            <a:fillRect/>
          </a:stretch>
        </p:blipFill>
        <p:spPr bwMode="auto">
          <a:xfrm>
            <a:off x="5022850" y="2111398"/>
            <a:ext cx="546100" cy="520700"/>
          </a:xfrm>
          <a:prstGeom prst="rect">
            <a:avLst/>
          </a:prstGeom>
          <a:noFill/>
        </p:spPr>
      </p:pic>
      <p:sp>
        <p:nvSpPr>
          <p:cNvPr id="119826" name="Rectangle 18"/>
          <p:cNvSpPr>
            <a:spLocks noChangeAspect="1" noChangeArrowheads="1"/>
          </p:cNvSpPr>
          <p:nvPr/>
        </p:nvSpPr>
        <p:spPr bwMode="auto">
          <a:xfrm>
            <a:off x="5651500" y="2092348"/>
            <a:ext cx="1003300" cy="865187"/>
          </a:xfrm>
          <a:prstGeom prst="rect">
            <a:avLst/>
          </a:prstGeom>
          <a:solidFill>
            <a:schemeClr val="bg1"/>
          </a:solidFill>
          <a:ln w="9525">
            <a:solidFill>
              <a:schemeClr val="tx1"/>
            </a:solidFill>
            <a:miter lim="800000"/>
            <a:headEnd/>
            <a:tailEnd/>
          </a:ln>
          <a:effectLst/>
        </p:spPr>
        <p:txBody>
          <a:bodyPr wrap="none" anchor="ctr"/>
          <a:lstStyle/>
          <a:p>
            <a:pPr algn="ctr"/>
            <a:r>
              <a:rPr kumimoji="1" lang="zh-CN" altLang="en-US" sz="2000" b="1">
                <a:latin typeface="宋体" pitchFamily="2" charset="-122"/>
                <a:cs typeface="Arial" pitchFamily="34" charset="0"/>
              </a:rPr>
              <a:t>?</a:t>
            </a:r>
          </a:p>
        </p:txBody>
      </p:sp>
      <p:sp>
        <p:nvSpPr>
          <p:cNvPr id="119827" name="Rectangle 19"/>
          <p:cNvSpPr>
            <a:spLocks noChangeAspect="1" noChangeArrowheads="1"/>
          </p:cNvSpPr>
          <p:nvPr/>
        </p:nvSpPr>
        <p:spPr bwMode="auto">
          <a:xfrm>
            <a:off x="6508750" y="2241573"/>
            <a:ext cx="1009650" cy="858837"/>
          </a:xfrm>
          <a:prstGeom prst="rect">
            <a:avLst/>
          </a:prstGeom>
          <a:solidFill>
            <a:schemeClr val="bg1"/>
          </a:solidFill>
          <a:ln w="9525">
            <a:solidFill>
              <a:schemeClr val="tx1"/>
            </a:solidFill>
            <a:miter lim="800000"/>
            <a:headEnd/>
            <a:tailEnd/>
          </a:ln>
          <a:effectLst/>
        </p:spPr>
        <p:txBody>
          <a:bodyPr wrap="none" anchor="ctr"/>
          <a:lstStyle/>
          <a:p>
            <a:pPr algn="ctr"/>
            <a:endParaRPr kumimoji="1" lang="zh-CN" altLang="en-US" sz="2000" b="1">
              <a:latin typeface="宋体" pitchFamily="2" charset="-122"/>
              <a:cs typeface="Arial" pitchFamily="34" charset="0"/>
            </a:endParaRPr>
          </a:p>
        </p:txBody>
      </p:sp>
      <p:pic>
        <p:nvPicPr>
          <p:cNvPr id="119828" name="Picture 20" descr="pig2"/>
          <p:cNvPicPr>
            <a:picLocks noChangeAspect="1" noChangeArrowheads="1"/>
          </p:cNvPicPr>
          <p:nvPr/>
        </p:nvPicPr>
        <p:blipFill>
          <a:blip r:embed="rId5" cstate="print"/>
          <a:srcRect/>
          <a:stretch>
            <a:fillRect/>
          </a:stretch>
        </p:blipFill>
        <p:spPr bwMode="auto">
          <a:xfrm>
            <a:off x="6746875" y="2427310"/>
            <a:ext cx="541338" cy="523875"/>
          </a:xfrm>
          <a:prstGeom prst="rect">
            <a:avLst/>
          </a:prstGeom>
          <a:noFill/>
        </p:spPr>
      </p:pic>
      <p:sp>
        <p:nvSpPr>
          <p:cNvPr id="119829" name="Line 21"/>
          <p:cNvSpPr>
            <a:spLocks noChangeAspect="1" noChangeShapeType="1"/>
          </p:cNvSpPr>
          <p:nvPr/>
        </p:nvSpPr>
        <p:spPr bwMode="auto">
          <a:xfrm flipV="1">
            <a:off x="7181850" y="1603398"/>
            <a:ext cx="3175" cy="777875"/>
          </a:xfrm>
          <a:prstGeom prst="line">
            <a:avLst/>
          </a:prstGeom>
          <a:noFill/>
          <a:ln w="25400">
            <a:solidFill>
              <a:schemeClr val="bg1"/>
            </a:solidFill>
            <a:prstDash val="lgDash"/>
            <a:round/>
            <a:headEnd/>
            <a:tailEnd/>
          </a:ln>
          <a:effectLst/>
        </p:spPr>
        <p:txBody>
          <a:bodyPr wrap="none" anchor="ctr"/>
          <a:lstStyle/>
          <a:p>
            <a:endParaRPr lang="zh-CN" altLang="en-US"/>
          </a:p>
        </p:txBody>
      </p:sp>
      <p:sp>
        <p:nvSpPr>
          <p:cNvPr id="119830" name="Line 22"/>
          <p:cNvSpPr>
            <a:spLocks noChangeAspect="1" noChangeShapeType="1"/>
          </p:cNvSpPr>
          <p:nvPr/>
        </p:nvSpPr>
        <p:spPr bwMode="auto">
          <a:xfrm flipH="1">
            <a:off x="5403850" y="1603398"/>
            <a:ext cx="1778000" cy="0"/>
          </a:xfrm>
          <a:prstGeom prst="line">
            <a:avLst/>
          </a:prstGeom>
          <a:noFill/>
          <a:ln w="25400">
            <a:solidFill>
              <a:schemeClr val="bg1"/>
            </a:solidFill>
            <a:prstDash val="lgDash"/>
            <a:round/>
            <a:headEnd/>
            <a:tailEnd/>
          </a:ln>
          <a:effectLst/>
        </p:spPr>
        <p:txBody>
          <a:bodyPr wrap="none" anchor="ctr"/>
          <a:lstStyle/>
          <a:p>
            <a:endParaRPr lang="zh-CN" altLang="en-US"/>
          </a:p>
        </p:txBody>
      </p:sp>
      <p:sp>
        <p:nvSpPr>
          <p:cNvPr id="119831" name="Line 23"/>
          <p:cNvSpPr>
            <a:spLocks noChangeAspect="1" noChangeShapeType="1"/>
          </p:cNvSpPr>
          <p:nvPr/>
        </p:nvSpPr>
        <p:spPr bwMode="auto">
          <a:xfrm>
            <a:off x="5403850" y="1617685"/>
            <a:ext cx="0" cy="396875"/>
          </a:xfrm>
          <a:prstGeom prst="line">
            <a:avLst/>
          </a:prstGeom>
          <a:noFill/>
          <a:ln w="25400">
            <a:solidFill>
              <a:schemeClr val="bg1"/>
            </a:solidFill>
            <a:prstDash val="lgDash"/>
            <a:round/>
            <a:headEnd/>
            <a:tailEnd type="triangle" w="med" len="med"/>
          </a:ln>
          <a:effectLst/>
        </p:spPr>
        <p:txBody>
          <a:bodyPr wrap="none" anchor="ctr"/>
          <a:lstStyle/>
          <a:p>
            <a:endParaRPr lang="zh-CN" altLang="en-US"/>
          </a:p>
        </p:txBody>
      </p:sp>
      <p:sp>
        <p:nvSpPr>
          <p:cNvPr id="119832" name="Rectangle 24"/>
          <p:cNvSpPr>
            <a:spLocks noChangeAspect="1" noChangeArrowheads="1"/>
          </p:cNvSpPr>
          <p:nvPr/>
        </p:nvSpPr>
        <p:spPr bwMode="auto">
          <a:xfrm>
            <a:off x="2209800" y="4097360"/>
            <a:ext cx="1014413" cy="862013"/>
          </a:xfrm>
          <a:prstGeom prst="rect">
            <a:avLst/>
          </a:prstGeom>
          <a:solidFill>
            <a:schemeClr val="bg1"/>
          </a:solidFill>
          <a:ln w="9525">
            <a:solidFill>
              <a:schemeClr val="tx1"/>
            </a:solidFill>
            <a:miter lim="800000"/>
            <a:headEnd/>
            <a:tailEnd/>
          </a:ln>
          <a:effectLst/>
        </p:spPr>
        <p:txBody>
          <a:bodyPr wrap="none" anchor="ctr"/>
          <a:lstStyle/>
          <a:p>
            <a:pPr algn="ctr"/>
            <a:r>
              <a:rPr kumimoji="1" lang="zh-CN" altLang="en-US" sz="2000" b="1">
                <a:latin typeface="宋体" pitchFamily="2" charset="-122"/>
                <a:cs typeface="Arial" pitchFamily="34" charset="0"/>
              </a:rPr>
              <a:t>+</a:t>
            </a:r>
          </a:p>
        </p:txBody>
      </p:sp>
      <p:sp>
        <p:nvSpPr>
          <p:cNvPr id="119833" name="Text Box 25"/>
          <p:cNvSpPr txBox="1">
            <a:spLocks noChangeAspect="1" noChangeArrowheads="1"/>
          </p:cNvSpPr>
          <p:nvPr/>
        </p:nvSpPr>
        <p:spPr bwMode="auto">
          <a:xfrm>
            <a:off x="6705600" y="4951435"/>
            <a:ext cx="687388" cy="304800"/>
          </a:xfrm>
          <a:prstGeom prst="rect">
            <a:avLst/>
          </a:prstGeom>
          <a:noFill/>
          <a:ln w="0">
            <a:noFill/>
            <a:miter lim="800000"/>
            <a:headEnd/>
            <a:tailEnd/>
          </a:ln>
          <a:effectLst/>
        </p:spPr>
        <p:txBody>
          <a:bodyPr>
            <a:spAutoFit/>
          </a:bodyPr>
          <a:lstStyle/>
          <a:p>
            <a:pPr algn="ctr"/>
            <a:r>
              <a:rPr kumimoji="1" lang="zh-CN" altLang="en-US" sz="1400">
                <a:latin typeface="宋体" pitchFamily="2" charset="-122"/>
                <a:cs typeface="Arial" pitchFamily="34" charset="0"/>
              </a:rPr>
              <a:t>或</a:t>
            </a:r>
          </a:p>
        </p:txBody>
      </p:sp>
      <p:sp>
        <p:nvSpPr>
          <p:cNvPr id="119834" name="Rectangle 26"/>
          <p:cNvSpPr>
            <a:spLocks noChangeAspect="1" noChangeArrowheads="1"/>
          </p:cNvSpPr>
          <p:nvPr/>
        </p:nvSpPr>
        <p:spPr bwMode="auto">
          <a:xfrm>
            <a:off x="3073400" y="4249760"/>
            <a:ext cx="1006475" cy="865188"/>
          </a:xfrm>
          <a:prstGeom prst="rect">
            <a:avLst/>
          </a:prstGeom>
          <a:solidFill>
            <a:schemeClr val="bg1"/>
          </a:solidFill>
          <a:ln w="9525">
            <a:solidFill>
              <a:schemeClr val="tx1"/>
            </a:solidFill>
            <a:miter lim="800000"/>
            <a:headEnd/>
            <a:tailEnd/>
          </a:ln>
          <a:effectLst/>
        </p:spPr>
        <p:txBody>
          <a:bodyPr wrap="none" anchor="ctr"/>
          <a:lstStyle/>
          <a:p>
            <a:pPr algn="ctr"/>
            <a:r>
              <a:rPr kumimoji="1" lang="zh-CN" altLang="en-US" sz="2000" b="1">
                <a:latin typeface="宋体" pitchFamily="2" charset="-122"/>
                <a:cs typeface="Arial" pitchFamily="34" charset="0"/>
              </a:rPr>
              <a:t> </a:t>
            </a:r>
          </a:p>
        </p:txBody>
      </p:sp>
      <p:pic>
        <p:nvPicPr>
          <p:cNvPr id="119835" name="Picture 27" descr="cattle1"/>
          <p:cNvPicPr>
            <a:picLocks noChangeAspect="1" noChangeArrowheads="1"/>
          </p:cNvPicPr>
          <p:nvPr/>
        </p:nvPicPr>
        <p:blipFill>
          <a:blip r:embed="rId6" cstate="print"/>
          <a:srcRect/>
          <a:stretch>
            <a:fillRect/>
          </a:stretch>
        </p:blipFill>
        <p:spPr bwMode="auto">
          <a:xfrm>
            <a:off x="3224213" y="4484710"/>
            <a:ext cx="668337" cy="449263"/>
          </a:xfrm>
          <a:prstGeom prst="rect">
            <a:avLst/>
          </a:prstGeom>
          <a:noFill/>
        </p:spPr>
      </p:pic>
      <p:sp>
        <p:nvSpPr>
          <p:cNvPr id="119836" name="Rectangle 28"/>
          <p:cNvSpPr>
            <a:spLocks noChangeAspect="1" noChangeArrowheads="1"/>
          </p:cNvSpPr>
          <p:nvPr/>
        </p:nvSpPr>
        <p:spPr bwMode="auto">
          <a:xfrm>
            <a:off x="3929063" y="4398985"/>
            <a:ext cx="1004887" cy="862013"/>
          </a:xfrm>
          <a:prstGeom prst="rect">
            <a:avLst/>
          </a:prstGeom>
          <a:solidFill>
            <a:schemeClr val="bg1"/>
          </a:solidFill>
          <a:ln w="9525">
            <a:solidFill>
              <a:schemeClr val="tx1"/>
            </a:solidFill>
            <a:miter lim="800000"/>
            <a:headEnd/>
            <a:tailEnd/>
          </a:ln>
          <a:effectLst/>
        </p:spPr>
        <p:txBody>
          <a:bodyPr wrap="none" anchor="ctr"/>
          <a:lstStyle/>
          <a:p>
            <a:pPr algn="ctr"/>
            <a:r>
              <a:rPr kumimoji="1" lang="zh-CN" altLang="en-US" sz="2000" b="1">
                <a:latin typeface="宋体" pitchFamily="2" charset="-122"/>
                <a:cs typeface="Arial" pitchFamily="34" charset="0"/>
              </a:rPr>
              <a:t>+</a:t>
            </a:r>
          </a:p>
        </p:txBody>
      </p:sp>
      <p:sp>
        <p:nvSpPr>
          <p:cNvPr id="119837" name="Rectangle 29"/>
          <p:cNvSpPr>
            <a:spLocks noChangeAspect="1" noChangeArrowheads="1"/>
          </p:cNvSpPr>
          <p:nvPr/>
        </p:nvSpPr>
        <p:spPr bwMode="auto">
          <a:xfrm>
            <a:off x="4791075" y="4543448"/>
            <a:ext cx="1003300" cy="865187"/>
          </a:xfrm>
          <a:prstGeom prst="rect">
            <a:avLst/>
          </a:prstGeom>
          <a:solidFill>
            <a:schemeClr val="bg1"/>
          </a:solidFill>
          <a:ln w="9525">
            <a:solidFill>
              <a:schemeClr val="tx1"/>
            </a:solidFill>
            <a:miter lim="800000"/>
            <a:headEnd/>
            <a:tailEnd/>
          </a:ln>
          <a:effectLst/>
        </p:spPr>
        <p:txBody>
          <a:bodyPr wrap="none" anchor="ctr"/>
          <a:lstStyle/>
          <a:p>
            <a:pPr algn="ctr"/>
            <a:r>
              <a:rPr kumimoji="1" lang="zh-CN" altLang="en-US" sz="2000" b="1">
                <a:latin typeface="宋体" pitchFamily="2" charset="-122"/>
                <a:cs typeface="Arial" pitchFamily="34" charset="0"/>
              </a:rPr>
              <a:t> </a:t>
            </a:r>
          </a:p>
        </p:txBody>
      </p:sp>
      <p:pic>
        <p:nvPicPr>
          <p:cNvPr id="119838" name="Picture 30" descr="duck2"/>
          <p:cNvPicPr>
            <a:picLocks noChangeAspect="1" noChangeArrowheads="1"/>
          </p:cNvPicPr>
          <p:nvPr/>
        </p:nvPicPr>
        <p:blipFill>
          <a:blip r:embed="rId7" cstate="print"/>
          <a:srcRect/>
          <a:stretch>
            <a:fillRect/>
          </a:stretch>
        </p:blipFill>
        <p:spPr bwMode="auto">
          <a:xfrm>
            <a:off x="5068888" y="4691085"/>
            <a:ext cx="484187" cy="612775"/>
          </a:xfrm>
          <a:prstGeom prst="rect">
            <a:avLst/>
          </a:prstGeom>
          <a:noFill/>
        </p:spPr>
      </p:pic>
      <p:sp>
        <p:nvSpPr>
          <p:cNvPr id="119839" name="Rectangle 31"/>
          <p:cNvSpPr>
            <a:spLocks noChangeAspect="1" noChangeArrowheads="1"/>
          </p:cNvSpPr>
          <p:nvPr/>
        </p:nvSpPr>
        <p:spPr bwMode="auto">
          <a:xfrm>
            <a:off x="5651500" y="4692673"/>
            <a:ext cx="1011238" cy="865187"/>
          </a:xfrm>
          <a:prstGeom prst="rect">
            <a:avLst/>
          </a:prstGeom>
          <a:solidFill>
            <a:schemeClr val="bg1"/>
          </a:solidFill>
          <a:ln w="9525">
            <a:solidFill>
              <a:schemeClr val="tx1"/>
            </a:solidFill>
            <a:miter lim="800000"/>
            <a:headEnd/>
            <a:tailEnd/>
          </a:ln>
          <a:effectLst/>
        </p:spPr>
        <p:txBody>
          <a:bodyPr wrap="none" anchor="ctr"/>
          <a:lstStyle/>
          <a:p>
            <a:pPr algn="ctr"/>
            <a:r>
              <a:rPr kumimoji="1" lang="zh-CN" altLang="en-US" sz="2000" b="1">
                <a:latin typeface="宋体" pitchFamily="2" charset="-122"/>
                <a:cs typeface="Arial" pitchFamily="34" charset="0"/>
              </a:rPr>
              <a:t>?</a:t>
            </a:r>
          </a:p>
        </p:txBody>
      </p:sp>
      <p:sp>
        <p:nvSpPr>
          <p:cNvPr id="119840" name="Rectangle 32"/>
          <p:cNvSpPr>
            <a:spLocks noChangeAspect="1" noChangeArrowheads="1"/>
          </p:cNvSpPr>
          <p:nvPr/>
        </p:nvSpPr>
        <p:spPr bwMode="auto">
          <a:xfrm>
            <a:off x="6508750" y="5270523"/>
            <a:ext cx="1009650" cy="862012"/>
          </a:xfrm>
          <a:prstGeom prst="rect">
            <a:avLst/>
          </a:prstGeom>
          <a:solidFill>
            <a:schemeClr val="bg1"/>
          </a:solidFill>
          <a:ln w="9525">
            <a:solidFill>
              <a:schemeClr val="tx1"/>
            </a:solidFill>
            <a:miter lim="800000"/>
            <a:headEnd/>
            <a:tailEnd/>
          </a:ln>
          <a:effectLst/>
        </p:spPr>
        <p:txBody>
          <a:bodyPr wrap="none" anchor="ctr"/>
          <a:lstStyle/>
          <a:p>
            <a:pPr algn="ctr"/>
            <a:r>
              <a:rPr kumimoji="1" lang="zh-CN" altLang="en-US" sz="2000" b="1">
                <a:latin typeface="宋体" pitchFamily="2" charset="-122"/>
                <a:cs typeface="Arial" pitchFamily="34" charset="0"/>
              </a:rPr>
              <a:t> </a:t>
            </a:r>
          </a:p>
        </p:txBody>
      </p:sp>
      <p:pic>
        <p:nvPicPr>
          <p:cNvPr id="119841" name="Picture 33" descr="cat3"/>
          <p:cNvPicPr>
            <a:picLocks noChangeAspect="1" noChangeArrowheads="1"/>
          </p:cNvPicPr>
          <p:nvPr/>
        </p:nvPicPr>
        <p:blipFill>
          <a:blip r:embed="rId8" cstate="print"/>
          <a:srcRect/>
          <a:stretch>
            <a:fillRect/>
          </a:stretch>
        </p:blipFill>
        <p:spPr bwMode="auto">
          <a:xfrm>
            <a:off x="6653213" y="5376885"/>
            <a:ext cx="749300" cy="549275"/>
          </a:xfrm>
          <a:prstGeom prst="rect">
            <a:avLst/>
          </a:prstGeom>
          <a:noFill/>
        </p:spPr>
      </p:pic>
      <p:sp>
        <p:nvSpPr>
          <p:cNvPr id="119842" name="Rectangle 34"/>
          <p:cNvSpPr>
            <a:spLocks noChangeAspect="1" noChangeArrowheads="1"/>
          </p:cNvSpPr>
          <p:nvPr/>
        </p:nvSpPr>
        <p:spPr bwMode="auto">
          <a:xfrm>
            <a:off x="6508750" y="4073548"/>
            <a:ext cx="1009650" cy="858837"/>
          </a:xfrm>
          <a:prstGeom prst="rect">
            <a:avLst/>
          </a:prstGeom>
          <a:solidFill>
            <a:schemeClr val="bg1"/>
          </a:solidFill>
          <a:ln w="9525">
            <a:solidFill>
              <a:schemeClr val="tx1"/>
            </a:solidFill>
            <a:miter lim="800000"/>
            <a:headEnd/>
            <a:tailEnd/>
          </a:ln>
          <a:effectLst/>
        </p:spPr>
        <p:txBody>
          <a:bodyPr wrap="none" anchor="ctr"/>
          <a:lstStyle/>
          <a:p>
            <a:pPr algn="ctr"/>
            <a:r>
              <a:rPr kumimoji="1" lang="zh-CN" altLang="en-US" sz="2000" b="1">
                <a:latin typeface="宋体" pitchFamily="2" charset="-122"/>
                <a:cs typeface="Arial" pitchFamily="34" charset="0"/>
              </a:rPr>
              <a:t> </a:t>
            </a:r>
          </a:p>
        </p:txBody>
      </p:sp>
      <p:sp>
        <p:nvSpPr>
          <p:cNvPr id="119843" name="Rectangle 35"/>
          <p:cNvSpPr>
            <a:spLocks noChangeAspect="1" noChangeArrowheads="1"/>
          </p:cNvSpPr>
          <p:nvPr/>
        </p:nvSpPr>
        <p:spPr bwMode="auto">
          <a:xfrm>
            <a:off x="7261225" y="4567260"/>
            <a:ext cx="103188" cy="160338"/>
          </a:xfrm>
          <a:prstGeom prst="rect">
            <a:avLst/>
          </a:prstGeom>
          <a:solidFill>
            <a:schemeClr val="bg1"/>
          </a:solidFill>
          <a:ln w="9525">
            <a:solidFill>
              <a:schemeClr val="bg1"/>
            </a:solidFill>
            <a:miter lim="800000"/>
            <a:headEnd/>
            <a:tailEnd/>
          </a:ln>
          <a:effectLst/>
        </p:spPr>
        <p:txBody>
          <a:bodyPr wrap="none" anchor="ctr"/>
          <a:lstStyle/>
          <a:p>
            <a:endParaRPr lang="zh-CN" altLang="en-US"/>
          </a:p>
        </p:txBody>
      </p:sp>
      <p:sp>
        <p:nvSpPr>
          <p:cNvPr id="119844" name="Oval 36"/>
          <p:cNvSpPr>
            <a:spLocks noChangeAspect="1" noChangeArrowheads="1"/>
          </p:cNvSpPr>
          <p:nvPr/>
        </p:nvSpPr>
        <p:spPr bwMode="auto">
          <a:xfrm>
            <a:off x="6602413" y="4211660"/>
            <a:ext cx="831850" cy="595313"/>
          </a:xfrm>
          <a:prstGeom prst="ellipse">
            <a:avLst/>
          </a:prstGeom>
          <a:solidFill>
            <a:schemeClr val="bg1"/>
          </a:solidFill>
          <a:ln w="9525">
            <a:solidFill>
              <a:schemeClr val="tx1"/>
            </a:solidFill>
            <a:round/>
            <a:headEnd/>
            <a:tailEnd/>
          </a:ln>
          <a:effectLst/>
        </p:spPr>
        <p:txBody>
          <a:bodyPr wrap="none" anchor="ctr"/>
          <a:lstStyle/>
          <a:p>
            <a:endParaRPr lang="zh-CN" altLang="en-US"/>
          </a:p>
        </p:txBody>
      </p:sp>
      <p:sp>
        <p:nvSpPr>
          <p:cNvPr id="119845" name="Rectangle 37"/>
          <p:cNvSpPr>
            <a:spLocks noChangeAspect="1" noChangeArrowheads="1"/>
          </p:cNvSpPr>
          <p:nvPr/>
        </p:nvSpPr>
        <p:spPr bwMode="auto">
          <a:xfrm>
            <a:off x="6781800" y="4283098"/>
            <a:ext cx="439738" cy="396875"/>
          </a:xfrm>
          <a:prstGeom prst="rect">
            <a:avLst/>
          </a:prstGeom>
          <a:noFill/>
          <a:ln w="9525">
            <a:noFill/>
            <a:miter lim="800000"/>
            <a:headEnd/>
            <a:tailEnd/>
          </a:ln>
          <a:effectLst/>
        </p:spPr>
        <p:txBody>
          <a:bodyPr wrap="none">
            <a:spAutoFit/>
          </a:bodyPr>
          <a:lstStyle/>
          <a:p>
            <a:pPr algn="ctr"/>
            <a:r>
              <a:rPr kumimoji="1" lang="zh-CN" altLang="en-US" sz="2000" b="1">
                <a:latin typeface="宋体" pitchFamily="2" charset="-122"/>
                <a:ea typeface="宋体" pitchFamily="2" charset="-122"/>
                <a:cs typeface="Arial" pitchFamily="34" charset="0"/>
              </a:rPr>
              <a:t>哞</a:t>
            </a:r>
          </a:p>
        </p:txBody>
      </p:sp>
      <p:sp>
        <p:nvSpPr>
          <p:cNvPr id="119846" name="AutoShape 38"/>
          <p:cNvSpPr>
            <a:spLocks noChangeAspect="1" noChangeArrowheads="1"/>
          </p:cNvSpPr>
          <p:nvPr/>
        </p:nvSpPr>
        <p:spPr bwMode="auto">
          <a:xfrm>
            <a:off x="3373438" y="3471885"/>
            <a:ext cx="846137" cy="606425"/>
          </a:xfrm>
          <a:prstGeom prst="cloudCallout">
            <a:avLst>
              <a:gd name="adj1" fmla="val -48481"/>
              <a:gd name="adj2" fmla="val 112736"/>
            </a:avLst>
          </a:prstGeom>
          <a:solidFill>
            <a:schemeClr val="bg1"/>
          </a:solidFill>
          <a:ln w="9525">
            <a:solidFill>
              <a:schemeClr val="tx1"/>
            </a:solidFill>
            <a:round/>
            <a:headEnd/>
            <a:tailEnd/>
          </a:ln>
          <a:effectLst/>
        </p:spPr>
        <p:txBody>
          <a:bodyPr anchor="ctr"/>
          <a:lstStyle/>
          <a:p>
            <a:pPr algn="ctr"/>
            <a:endParaRPr kumimoji="1" lang="zh-CN" altLang="en-US" sz="2000" b="1">
              <a:latin typeface="宋体" pitchFamily="2" charset="-122"/>
              <a:ea typeface="宋体" pitchFamily="2" charset="-122"/>
              <a:cs typeface="Arial" pitchFamily="34" charset="0"/>
            </a:endParaRPr>
          </a:p>
        </p:txBody>
      </p:sp>
      <p:sp>
        <p:nvSpPr>
          <p:cNvPr id="119847" name="Text Box 39"/>
          <p:cNvSpPr txBox="1">
            <a:spLocks noChangeAspect="1" noChangeArrowheads="1"/>
          </p:cNvSpPr>
          <p:nvPr/>
        </p:nvSpPr>
        <p:spPr bwMode="auto">
          <a:xfrm>
            <a:off x="3568700" y="3581423"/>
            <a:ext cx="439738" cy="396875"/>
          </a:xfrm>
          <a:prstGeom prst="rect">
            <a:avLst/>
          </a:prstGeom>
          <a:noFill/>
          <a:ln w="9525">
            <a:noFill/>
            <a:miter lim="800000"/>
            <a:headEnd/>
            <a:tailEnd/>
          </a:ln>
          <a:effectLst/>
        </p:spPr>
        <p:txBody>
          <a:bodyPr wrap="none">
            <a:spAutoFit/>
          </a:bodyPr>
          <a:lstStyle/>
          <a:p>
            <a:pPr algn="ctr"/>
            <a:r>
              <a:rPr kumimoji="1" lang="zh-CN" altLang="en-US" sz="2000" b="1">
                <a:latin typeface="宋体" pitchFamily="2" charset="-122"/>
                <a:ea typeface="宋体" pitchFamily="2" charset="-122"/>
                <a:cs typeface="Arial" pitchFamily="34" charset="0"/>
              </a:rPr>
              <a:t>哞</a:t>
            </a:r>
          </a:p>
        </p:txBody>
      </p:sp>
      <p:sp>
        <p:nvSpPr>
          <p:cNvPr id="119848" name="AutoShape 40"/>
          <p:cNvSpPr>
            <a:spLocks noChangeAspect="1" noChangeArrowheads="1"/>
          </p:cNvSpPr>
          <p:nvPr/>
        </p:nvSpPr>
        <p:spPr bwMode="auto">
          <a:xfrm>
            <a:off x="5048250" y="3751285"/>
            <a:ext cx="846138" cy="606425"/>
          </a:xfrm>
          <a:prstGeom prst="cloudCallout">
            <a:avLst>
              <a:gd name="adj1" fmla="val -30407"/>
              <a:gd name="adj2" fmla="val 99176"/>
            </a:avLst>
          </a:prstGeom>
          <a:solidFill>
            <a:schemeClr val="bg1"/>
          </a:solidFill>
          <a:ln w="9525">
            <a:solidFill>
              <a:schemeClr val="tx1"/>
            </a:solidFill>
            <a:round/>
            <a:headEnd/>
            <a:tailEnd/>
          </a:ln>
          <a:effectLst/>
        </p:spPr>
        <p:txBody>
          <a:bodyPr anchor="ctr"/>
          <a:lstStyle/>
          <a:p>
            <a:pPr algn="ctr"/>
            <a:endParaRPr kumimoji="1" lang="zh-CN" altLang="en-US" sz="2000" b="1">
              <a:latin typeface="宋体" pitchFamily="2" charset="-122"/>
              <a:ea typeface="宋体" pitchFamily="2" charset="-122"/>
              <a:cs typeface="Arial" pitchFamily="34" charset="0"/>
            </a:endParaRPr>
          </a:p>
        </p:txBody>
      </p:sp>
      <p:sp>
        <p:nvSpPr>
          <p:cNvPr id="119849" name="Text Box 41"/>
          <p:cNvSpPr txBox="1">
            <a:spLocks noChangeAspect="1" noChangeArrowheads="1"/>
          </p:cNvSpPr>
          <p:nvPr/>
        </p:nvSpPr>
        <p:spPr bwMode="auto">
          <a:xfrm>
            <a:off x="5253038" y="3825898"/>
            <a:ext cx="439737" cy="396875"/>
          </a:xfrm>
          <a:prstGeom prst="rect">
            <a:avLst/>
          </a:prstGeom>
          <a:noFill/>
          <a:ln w="9525">
            <a:noFill/>
            <a:miter lim="800000"/>
            <a:headEnd/>
            <a:tailEnd/>
          </a:ln>
          <a:effectLst/>
        </p:spPr>
        <p:txBody>
          <a:bodyPr wrap="none">
            <a:spAutoFit/>
          </a:bodyPr>
          <a:lstStyle/>
          <a:p>
            <a:pPr algn="ctr"/>
            <a:r>
              <a:rPr kumimoji="1" lang="zh-CN" altLang="en-US" sz="2000" b="1">
                <a:latin typeface="宋体" pitchFamily="2" charset="-122"/>
                <a:ea typeface="宋体" pitchFamily="2" charset="-122"/>
                <a:cs typeface="Arial" pitchFamily="34" charset="0"/>
              </a:rPr>
              <a:t>嘎</a:t>
            </a:r>
          </a:p>
        </p:txBody>
      </p:sp>
      <p:sp>
        <p:nvSpPr>
          <p:cNvPr id="119850" name="Line 42"/>
          <p:cNvSpPr>
            <a:spLocks noChangeAspect="1" noChangeShapeType="1"/>
          </p:cNvSpPr>
          <p:nvPr/>
        </p:nvSpPr>
        <p:spPr bwMode="auto">
          <a:xfrm>
            <a:off x="6972300" y="3944960"/>
            <a:ext cx="0" cy="266700"/>
          </a:xfrm>
          <a:prstGeom prst="line">
            <a:avLst/>
          </a:prstGeom>
          <a:noFill/>
          <a:ln w="12700">
            <a:solidFill>
              <a:schemeClr val="bg1"/>
            </a:solidFill>
            <a:round/>
            <a:headEnd/>
            <a:tailEnd/>
          </a:ln>
          <a:effectLst/>
        </p:spPr>
        <p:txBody>
          <a:bodyPr wrap="none" anchor="ctr"/>
          <a:lstStyle/>
          <a:p>
            <a:endParaRPr lang="zh-CN" altLang="en-US"/>
          </a:p>
        </p:txBody>
      </p:sp>
      <p:sp>
        <p:nvSpPr>
          <p:cNvPr id="119851" name="Line 43"/>
          <p:cNvSpPr>
            <a:spLocks noChangeAspect="1" noChangeShapeType="1"/>
          </p:cNvSpPr>
          <p:nvPr/>
        </p:nvSpPr>
        <p:spPr bwMode="auto">
          <a:xfrm flipH="1">
            <a:off x="5827713" y="3937023"/>
            <a:ext cx="1141412" cy="3175"/>
          </a:xfrm>
          <a:prstGeom prst="line">
            <a:avLst/>
          </a:prstGeom>
          <a:noFill/>
          <a:ln w="12700">
            <a:solidFill>
              <a:schemeClr val="bg1"/>
            </a:solidFill>
            <a:round/>
            <a:headEnd/>
            <a:tailEnd type="triangle" w="med" len="med"/>
          </a:ln>
          <a:effectLst/>
        </p:spPr>
        <p:txBody>
          <a:bodyPr wrap="none" anchor="ctr"/>
          <a:lstStyle/>
          <a:p>
            <a:endParaRPr lang="zh-CN" altLang="en-US"/>
          </a:p>
        </p:txBody>
      </p:sp>
      <p:sp>
        <p:nvSpPr>
          <p:cNvPr id="119852" name="Line 44"/>
          <p:cNvSpPr>
            <a:spLocks noChangeAspect="1" noChangeShapeType="1"/>
          </p:cNvSpPr>
          <p:nvPr/>
        </p:nvSpPr>
        <p:spPr bwMode="auto">
          <a:xfrm flipH="1">
            <a:off x="5267325" y="5708673"/>
            <a:ext cx="1325563" cy="0"/>
          </a:xfrm>
          <a:prstGeom prst="line">
            <a:avLst/>
          </a:prstGeom>
          <a:noFill/>
          <a:ln w="25400">
            <a:solidFill>
              <a:schemeClr val="bg1"/>
            </a:solidFill>
            <a:prstDash val="lgDash"/>
            <a:round/>
            <a:headEnd/>
            <a:tailEnd/>
          </a:ln>
          <a:effectLst/>
        </p:spPr>
        <p:txBody>
          <a:bodyPr wrap="none" anchor="ctr"/>
          <a:lstStyle/>
          <a:p>
            <a:endParaRPr lang="zh-CN" altLang="en-US"/>
          </a:p>
        </p:txBody>
      </p:sp>
      <p:sp>
        <p:nvSpPr>
          <p:cNvPr id="119853" name="Line 45"/>
          <p:cNvSpPr>
            <a:spLocks noChangeAspect="1" noChangeShapeType="1"/>
          </p:cNvSpPr>
          <p:nvPr/>
        </p:nvSpPr>
        <p:spPr bwMode="auto">
          <a:xfrm flipV="1">
            <a:off x="5267325" y="5308623"/>
            <a:ext cx="0" cy="379412"/>
          </a:xfrm>
          <a:prstGeom prst="line">
            <a:avLst/>
          </a:prstGeom>
          <a:noFill/>
          <a:ln w="25400">
            <a:solidFill>
              <a:schemeClr val="bg1"/>
            </a:solidFill>
            <a:prstDash val="lgDash"/>
            <a:round/>
            <a:headEnd/>
            <a:tailEnd type="triangle" w="med" len="med"/>
          </a:ln>
          <a:effectLst/>
        </p:spPr>
        <p:txBody>
          <a:bodyPr wrap="none" anchor="ctr"/>
          <a:lstStyle/>
          <a:p>
            <a:endParaRPr lang="zh-CN" altLang="en-US"/>
          </a:p>
        </p:txBody>
      </p:sp>
      <p:sp>
        <p:nvSpPr>
          <p:cNvPr id="119854" name="Rectangle 46"/>
          <p:cNvSpPr>
            <a:spLocks noChangeAspect="1" noChangeArrowheads="1"/>
          </p:cNvSpPr>
          <p:nvPr/>
        </p:nvSpPr>
        <p:spPr bwMode="auto">
          <a:xfrm>
            <a:off x="4273139" y="3019448"/>
            <a:ext cx="708848" cy="400110"/>
          </a:xfrm>
          <a:prstGeom prst="rect">
            <a:avLst/>
          </a:prstGeom>
          <a:noFill/>
          <a:ln w="12700">
            <a:noFill/>
            <a:miter lim="800000"/>
            <a:headEnd/>
            <a:tailEnd/>
          </a:ln>
          <a:effectLst/>
        </p:spPr>
        <p:txBody>
          <a:bodyPr wrap="none">
            <a:spAutoFit/>
          </a:bodyPr>
          <a:lstStyle/>
          <a:p>
            <a:pPr algn="ctr"/>
            <a:r>
              <a:rPr kumimoji="1" lang="en-US" altLang="zh-CN" sz="2000" b="1">
                <a:solidFill>
                  <a:schemeClr val="bg1"/>
                </a:solidFill>
                <a:latin typeface="华文楷体" pitchFamily="2" charset="-122"/>
                <a:ea typeface="华文楷体" pitchFamily="2" charset="-122"/>
                <a:cs typeface="Times New Roman" pitchFamily="18" charset="0"/>
              </a:rPr>
              <a:t>Time</a:t>
            </a:r>
            <a:endParaRPr kumimoji="1" lang="zh-CN" altLang="en-US" sz="2000" b="1">
              <a:solidFill>
                <a:schemeClr val="bg1"/>
              </a:solidFill>
              <a:latin typeface="华文楷体" pitchFamily="2" charset="-122"/>
              <a:ea typeface="华文楷体" pitchFamily="2" charset="-122"/>
              <a:cs typeface="Times New Roman" pitchFamily="18" charset="0"/>
            </a:endParaRPr>
          </a:p>
        </p:txBody>
      </p:sp>
      <p:sp>
        <p:nvSpPr>
          <p:cNvPr id="119855" name="Line 47"/>
          <p:cNvSpPr>
            <a:spLocks noChangeAspect="1" noChangeShapeType="1"/>
          </p:cNvSpPr>
          <p:nvPr/>
        </p:nvSpPr>
        <p:spPr bwMode="auto">
          <a:xfrm>
            <a:off x="2590800" y="3216298"/>
            <a:ext cx="1741488" cy="0"/>
          </a:xfrm>
          <a:prstGeom prst="line">
            <a:avLst/>
          </a:prstGeom>
          <a:noFill/>
          <a:ln w="12700">
            <a:solidFill>
              <a:schemeClr val="bg1"/>
            </a:solidFill>
            <a:round/>
            <a:headEnd/>
            <a:tailEnd/>
          </a:ln>
          <a:effectLst/>
        </p:spPr>
        <p:txBody>
          <a:bodyPr wrap="none" anchor="ctr"/>
          <a:lstStyle/>
          <a:p>
            <a:endParaRPr lang="zh-CN" altLang="en-US"/>
          </a:p>
        </p:txBody>
      </p:sp>
      <p:sp>
        <p:nvSpPr>
          <p:cNvPr id="119856" name="Line 48"/>
          <p:cNvSpPr>
            <a:spLocks noChangeAspect="1" noChangeShapeType="1"/>
          </p:cNvSpPr>
          <p:nvPr/>
        </p:nvSpPr>
        <p:spPr bwMode="auto">
          <a:xfrm>
            <a:off x="4965700" y="3216298"/>
            <a:ext cx="1816100" cy="0"/>
          </a:xfrm>
          <a:prstGeom prst="line">
            <a:avLst/>
          </a:prstGeom>
          <a:noFill/>
          <a:ln w="12700">
            <a:solidFill>
              <a:schemeClr val="bg1"/>
            </a:solidFill>
            <a:round/>
            <a:headEnd/>
            <a:tailEnd type="triangle" w="med" len="med"/>
          </a:ln>
          <a:effectLst/>
        </p:spPr>
        <p:txBody>
          <a:bodyPr wrap="none" anchor="ctr"/>
          <a:lstStyle/>
          <a:p>
            <a:endParaRPr lang="zh-CN" altLang="en-US"/>
          </a:p>
        </p:txBody>
      </p:sp>
      <p:sp>
        <p:nvSpPr>
          <p:cNvPr id="50" name="标题 49"/>
          <p:cNvSpPr>
            <a:spLocks noGrp="1"/>
          </p:cNvSpPr>
          <p:nvPr>
            <p:ph type="title"/>
          </p:nvPr>
        </p:nvSpPr>
        <p:spPr/>
        <p:txBody>
          <a:bodyPr/>
          <a:lstStyle/>
          <a:p>
            <a:r>
              <a:rPr lang="zh-CN" altLang="en-US" dirty="0"/>
              <a:t>听觉想象的</a:t>
            </a:r>
            <a:r>
              <a:rPr lang="en-US" altLang="zh-CN" dirty="0"/>
              <a:t>ERP</a:t>
            </a:r>
            <a:r>
              <a:rPr lang="zh-CN" altLang="en-US" dirty="0"/>
              <a:t>效应</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524000" y="476250"/>
            <a:ext cx="5711825" cy="6348413"/>
            <a:chOff x="734" y="48"/>
            <a:chExt cx="3877" cy="4251"/>
          </a:xfrm>
        </p:grpSpPr>
        <p:grpSp>
          <p:nvGrpSpPr>
            <p:cNvPr id="3" name="Group 3"/>
            <p:cNvGrpSpPr>
              <a:grpSpLocks/>
            </p:cNvGrpSpPr>
            <p:nvPr/>
          </p:nvGrpSpPr>
          <p:grpSpPr bwMode="auto">
            <a:xfrm>
              <a:off x="734" y="48"/>
              <a:ext cx="3877" cy="4251"/>
              <a:chOff x="734" y="29"/>
              <a:chExt cx="3877" cy="4251"/>
            </a:xfrm>
          </p:grpSpPr>
          <p:sp>
            <p:nvSpPr>
              <p:cNvPr id="38916" name="Rectangle 4"/>
              <p:cNvSpPr>
                <a:spLocks noChangeArrowheads="1"/>
              </p:cNvSpPr>
              <p:nvPr/>
            </p:nvSpPr>
            <p:spPr bwMode="auto">
              <a:xfrm>
                <a:off x="4091" y="48"/>
                <a:ext cx="292" cy="3559"/>
              </a:xfrm>
              <a:prstGeom prst="rect">
                <a:avLst/>
              </a:prstGeom>
              <a:solidFill>
                <a:srgbClr val="C0C0C0"/>
              </a:solidFill>
              <a:ln w="12700">
                <a:noFill/>
                <a:miter lim="800000"/>
                <a:headEnd/>
                <a:tailEnd/>
              </a:ln>
              <a:effectLst/>
            </p:spPr>
            <p:txBody>
              <a:bodyPr wrap="none" anchor="ctr"/>
              <a:lstStyle/>
              <a:p>
                <a:endParaRPr lang="zh-CN" altLang="en-US"/>
              </a:p>
            </p:txBody>
          </p:sp>
          <p:sp>
            <p:nvSpPr>
              <p:cNvPr id="38917" name="Rectangle 5"/>
              <p:cNvSpPr>
                <a:spLocks noChangeArrowheads="1"/>
              </p:cNvSpPr>
              <p:nvPr/>
            </p:nvSpPr>
            <p:spPr bwMode="auto">
              <a:xfrm>
                <a:off x="1388" y="48"/>
                <a:ext cx="292" cy="3559"/>
              </a:xfrm>
              <a:prstGeom prst="rect">
                <a:avLst/>
              </a:prstGeom>
              <a:solidFill>
                <a:srgbClr val="C0C0C0"/>
              </a:solidFill>
              <a:ln w="12700">
                <a:noFill/>
                <a:miter lim="800000"/>
                <a:headEnd/>
                <a:tailEnd/>
              </a:ln>
              <a:effectLst/>
            </p:spPr>
            <p:txBody>
              <a:bodyPr wrap="none" anchor="ctr"/>
              <a:lstStyle/>
              <a:p>
                <a:endParaRPr lang="zh-CN" altLang="en-US"/>
              </a:p>
            </p:txBody>
          </p:sp>
          <p:sp>
            <p:nvSpPr>
              <p:cNvPr id="38918" name="Rectangle 6"/>
              <p:cNvSpPr>
                <a:spLocks noChangeArrowheads="1"/>
              </p:cNvSpPr>
              <p:nvPr/>
            </p:nvSpPr>
            <p:spPr bwMode="auto">
              <a:xfrm>
                <a:off x="2732" y="48"/>
                <a:ext cx="292" cy="3559"/>
              </a:xfrm>
              <a:prstGeom prst="rect">
                <a:avLst/>
              </a:prstGeom>
              <a:solidFill>
                <a:srgbClr val="C0C0C0"/>
              </a:solidFill>
              <a:ln w="12700">
                <a:noFill/>
                <a:miter lim="800000"/>
                <a:headEnd/>
                <a:tailEnd/>
              </a:ln>
              <a:effectLst/>
            </p:spPr>
            <p:txBody>
              <a:bodyPr wrap="none" anchor="ctr"/>
              <a:lstStyle/>
              <a:p>
                <a:endParaRPr lang="zh-CN" altLang="en-US"/>
              </a:p>
            </p:txBody>
          </p:sp>
          <p:grpSp>
            <p:nvGrpSpPr>
              <p:cNvPr id="4" name="Group 7"/>
              <p:cNvGrpSpPr>
                <a:grpSpLocks/>
              </p:cNvGrpSpPr>
              <p:nvPr/>
            </p:nvGrpSpPr>
            <p:grpSpPr bwMode="auto">
              <a:xfrm>
                <a:off x="735" y="29"/>
                <a:ext cx="1171" cy="538"/>
                <a:chOff x="735" y="29"/>
                <a:chExt cx="1171" cy="538"/>
              </a:xfrm>
            </p:grpSpPr>
            <p:sp>
              <p:nvSpPr>
                <p:cNvPr id="38920" name="Freeform 8"/>
                <p:cNvSpPr>
                  <a:spLocks noChangeAspect="1"/>
                </p:cNvSpPr>
                <p:nvPr/>
              </p:nvSpPr>
              <p:spPr bwMode="auto">
                <a:xfrm>
                  <a:off x="735" y="100"/>
                  <a:ext cx="1170" cy="267"/>
                </a:xfrm>
                <a:custGeom>
                  <a:avLst/>
                  <a:gdLst/>
                  <a:ahLst/>
                  <a:cxnLst>
                    <a:cxn ang="0">
                      <a:pos x="71" y="496"/>
                    </a:cxn>
                    <a:cxn ang="0">
                      <a:pos x="149" y="481"/>
                    </a:cxn>
                    <a:cxn ang="0">
                      <a:pos x="234" y="474"/>
                    </a:cxn>
                    <a:cxn ang="0">
                      <a:pos x="312" y="474"/>
                    </a:cxn>
                    <a:cxn ang="0">
                      <a:pos x="390" y="474"/>
                    </a:cxn>
                    <a:cxn ang="0">
                      <a:pos x="475" y="467"/>
                    </a:cxn>
                    <a:cxn ang="0">
                      <a:pos x="553" y="467"/>
                    </a:cxn>
                    <a:cxn ang="0">
                      <a:pos x="631" y="489"/>
                    </a:cxn>
                    <a:cxn ang="0">
                      <a:pos x="716" y="474"/>
                    </a:cxn>
                    <a:cxn ang="0">
                      <a:pos x="794" y="432"/>
                    </a:cxn>
                    <a:cxn ang="0">
                      <a:pos x="879" y="418"/>
                    </a:cxn>
                    <a:cxn ang="0">
                      <a:pos x="957" y="446"/>
                    </a:cxn>
                    <a:cxn ang="0">
                      <a:pos x="1035" y="474"/>
                    </a:cxn>
                    <a:cxn ang="0">
                      <a:pos x="1120" y="489"/>
                    </a:cxn>
                    <a:cxn ang="0">
                      <a:pos x="1198" y="474"/>
                    </a:cxn>
                    <a:cxn ang="0">
                      <a:pos x="1276" y="481"/>
                    </a:cxn>
                    <a:cxn ang="0">
                      <a:pos x="1361" y="446"/>
                    </a:cxn>
                    <a:cxn ang="0">
                      <a:pos x="1439" y="205"/>
                    </a:cxn>
                    <a:cxn ang="0">
                      <a:pos x="1517" y="7"/>
                    </a:cxn>
                    <a:cxn ang="0">
                      <a:pos x="1602" y="49"/>
                    </a:cxn>
                    <a:cxn ang="0">
                      <a:pos x="1680" y="340"/>
                    </a:cxn>
                    <a:cxn ang="0">
                      <a:pos x="1758" y="836"/>
                    </a:cxn>
                    <a:cxn ang="0">
                      <a:pos x="1843" y="1119"/>
                    </a:cxn>
                    <a:cxn ang="0">
                      <a:pos x="1921" y="1084"/>
                    </a:cxn>
                    <a:cxn ang="0">
                      <a:pos x="2006" y="885"/>
                    </a:cxn>
                    <a:cxn ang="0">
                      <a:pos x="2084" y="623"/>
                    </a:cxn>
                    <a:cxn ang="0">
                      <a:pos x="2162" y="453"/>
                    </a:cxn>
                    <a:cxn ang="0">
                      <a:pos x="2247" y="446"/>
                    </a:cxn>
                    <a:cxn ang="0">
                      <a:pos x="2325" y="489"/>
                    </a:cxn>
                    <a:cxn ang="0">
                      <a:pos x="2403" y="481"/>
                    </a:cxn>
                    <a:cxn ang="0">
                      <a:pos x="2488" y="439"/>
                    </a:cxn>
                    <a:cxn ang="0">
                      <a:pos x="2566" y="396"/>
                    </a:cxn>
                    <a:cxn ang="0">
                      <a:pos x="2644" y="432"/>
                    </a:cxn>
                    <a:cxn ang="0">
                      <a:pos x="2729" y="489"/>
                    </a:cxn>
                    <a:cxn ang="0">
                      <a:pos x="2807" y="524"/>
                    </a:cxn>
                    <a:cxn ang="0">
                      <a:pos x="2892" y="545"/>
                    </a:cxn>
                    <a:cxn ang="0">
                      <a:pos x="2970" y="559"/>
                    </a:cxn>
                    <a:cxn ang="0">
                      <a:pos x="3048" y="545"/>
                    </a:cxn>
                    <a:cxn ang="0">
                      <a:pos x="3133" y="567"/>
                    </a:cxn>
                    <a:cxn ang="0">
                      <a:pos x="3211" y="567"/>
                    </a:cxn>
                    <a:cxn ang="0">
                      <a:pos x="3289" y="545"/>
                    </a:cxn>
                    <a:cxn ang="0">
                      <a:pos x="3374" y="574"/>
                    </a:cxn>
                    <a:cxn ang="0">
                      <a:pos x="3452" y="588"/>
                    </a:cxn>
                    <a:cxn ang="0">
                      <a:pos x="3529" y="595"/>
                    </a:cxn>
                    <a:cxn ang="0">
                      <a:pos x="3615" y="595"/>
                    </a:cxn>
                    <a:cxn ang="0">
                      <a:pos x="3692" y="609"/>
                    </a:cxn>
                    <a:cxn ang="0">
                      <a:pos x="3778" y="623"/>
                    </a:cxn>
                    <a:cxn ang="0">
                      <a:pos x="3855" y="616"/>
                    </a:cxn>
                    <a:cxn ang="0">
                      <a:pos x="3933" y="616"/>
                    </a:cxn>
                    <a:cxn ang="0">
                      <a:pos x="4018" y="630"/>
                    </a:cxn>
                    <a:cxn ang="0">
                      <a:pos x="4096" y="637"/>
                    </a:cxn>
                    <a:cxn ang="0">
                      <a:pos x="4174" y="652"/>
                    </a:cxn>
                    <a:cxn ang="0">
                      <a:pos x="4259" y="644"/>
                    </a:cxn>
                    <a:cxn ang="0">
                      <a:pos x="4337" y="602"/>
                    </a:cxn>
                    <a:cxn ang="0">
                      <a:pos x="4415" y="602"/>
                    </a:cxn>
                    <a:cxn ang="0">
                      <a:pos x="4500" y="616"/>
                    </a:cxn>
                    <a:cxn ang="0">
                      <a:pos x="4578" y="602"/>
                    </a:cxn>
                    <a:cxn ang="0">
                      <a:pos x="4656" y="616"/>
                    </a:cxn>
                    <a:cxn ang="0">
                      <a:pos x="4741" y="659"/>
                    </a:cxn>
                    <a:cxn ang="0">
                      <a:pos x="4819" y="637"/>
                    </a:cxn>
                    <a:cxn ang="0">
                      <a:pos x="4904" y="602"/>
                    </a:cxn>
                    <a:cxn ang="0">
                      <a:pos x="4982" y="581"/>
                    </a:cxn>
                  </a:cxnLst>
                  <a:rect l="0" t="0" r="r" b="b"/>
                  <a:pathLst>
                    <a:path w="5032" h="1141">
                      <a:moveTo>
                        <a:pt x="0" y="474"/>
                      </a:moveTo>
                      <a:lnTo>
                        <a:pt x="7" y="474"/>
                      </a:lnTo>
                      <a:lnTo>
                        <a:pt x="21" y="481"/>
                      </a:lnTo>
                      <a:lnTo>
                        <a:pt x="28" y="481"/>
                      </a:lnTo>
                      <a:lnTo>
                        <a:pt x="43" y="489"/>
                      </a:lnTo>
                      <a:lnTo>
                        <a:pt x="50" y="489"/>
                      </a:lnTo>
                      <a:lnTo>
                        <a:pt x="64" y="496"/>
                      </a:lnTo>
                      <a:lnTo>
                        <a:pt x="71" y="496"/>
                      </a:lnTo>
                      <a:lnTo>
                        <a:pt x="78" y="496"/>
                      </a:lnTo>
                      <a:lnTo>
                        <a:pt x="92" y="496"/>
                      </a:lnTo>
                      <a:lnTo>
                        <a:pt x="99" y="496"/>
                      </a:lnTo>
                      <a:lnTo>
                        <a:pt x="114" y="496"/>
                      </a:lnTo>
                      <a:lnTo>
                        <a:pt x="121" y="489"/>
                      </a:lnTo>
                      <a:lnTo>
                        <a:pt x="128" y="489"/>
                      </a:lnTo>
                      <a:lnTo>
                        <a:pt x="142" y="489"/>
                      </a:lnTo>
                      <a:lnTo>
                        <a:pt x="149" y="481"/>
                      </a:lnTo>
                      <a:lnTo>
                        <a:pt x="163" y="481"/>
                      </a:lnTo>
                      <a:lnTo>
                        <a:pt x="170" y="474"/>
                      </a:lnTo>
                      <a:lnTo>
                        <a:pt x="184" y="474"/>
                      </a:lnTo>
                      <a:lnTo>
                        <a:pt x="191" y="474"/>
                      </a:lnTo>
                      <a:lnTo>
                        <a:pt x="199" y="474"/>
                      </a:lnTo>
                      <a:lnTo>
                        <a:pt x="213" y="474"/>
                      </a:lnTo>
                      <a:lnTo>
                        <a:pt x="220" y="474"/>
                      </a:lnTo>
                      <a:lnTo>
                        <a:pt x="234" y="474"/>
                      </a:lnTo>
                      <a:lnTo>
                        <a:pt x="241" y="474"/>
                      </a:lnTo>
                      <a:lnTo>
                        <a:pt x="255" y="474"/>
                      </a:lnTo>
                      <a:lnTo>
                        <a:pt x="262" y="474"/>
                      </a:lnTo>
                      <a:lnTo>
                        <a:pt x="269" y="474"/>
                      </a:lnTo>
                      <a:lnTo>
                        <a:pt x="284" y="474"/>
                      </a:lnTo>
                      <a:lnTo>
                        <a:pt x="291" y="474"/>
                      </a:lnTo>
                      <a:lnTo>
                        <a:pt x="305" y="474"/>
                      </a:lnTo>
                      <a:lnTo>
                        <a:pt x="312" y="474"/>
                      </a:lnTo>
                      <a:lnTo>
                        <a:pt x="319" y="474"/>
                      </a:lnTo>
                      <a:lnTo>
                        <a:pt x="333" y="474"/>
                      </a:lnTo>
                      <a:lnTo>
                        <a:pt x="340" y="474"/>
                      </a:lnTo>
                      <a:lnTo>
                        <a:pt x="354" y="474"/>
                      </a:lnTo>
                      <a:lnTo>
                        <a:pt x="362" y="474"/>
                      </a:lnTo>
                      <a:lnTo>
                        <a:pt x="376" y="474"/>
                      </a:lnTo>
                      <a:lnTo>
                        <a:pt x="383" y="474"/>
                      </a:lnTo>
                      <a:lnTo>
                        <a:pt x="390" y="474"/>
                      </a:lnTo>
                      <a:lnTo>
                        <a:pt x="404" y="474"/>
                      </a:lnTo>
                      <a:lnTo>
                        <a:pt x="411" y="474"/>
                      </a:lnTo>
                      <a:lnTo>
                        <a:pt x="425" y="474"/>
                      </a:lnTo>
                      <a:lnTo>
                        <a:pt x="432" y="474"/>
                      </a:lnTo>
                      <a:lnTo>
                        <a:pt x="440" y="474"/>
                      </a:lnTo>
                      <a:lnTo>
                        <a:pt x="454" y="467"/>
                      </a:lnTo>
                      <a:lnTo>
                        <a:pt x="461" y="467"/>
                      </a:lnTo>
                      <a:lnTo>
                        <a:pt x="475" y="467"/>
                      </a:lnTo>
                      <a:lnTo>
                        <a:pt x="482" y="467"/>
                      </a:lnTo>
                      <a:lnTo>
                        <a:pt x="496" y="460"/>
                      </a:lnTo>
                      <a:lnTo>
                        <a:pt x="503" y="460"/>
                      </a:lnTo>
                      <a:lnTo>
                        <a:pt x="510" y="460"/>
                      </a:lnTo>
                      <a:lnTo>
                        <a:pt x="525" y="460"/>
                      </a:lnTo>
                      <a:lnTo>
                        <a:pt x="532" y="460"/>
                      </a:lnTo>
                      <a:lnTo>
                        <a:pt x="546" y="467"/>
                      </a:lnTo>
                      <a:lnTo>
                        <a:pt x="553" y="467"/>
                      </a:lnTo>
                      <a:lnTo>
                        <a:pt x="567" y="467"/>
                      </a:lnTo>
                      <a:lnTo>
                        <a:pt x="574" y="474"/>
                      </a:lnTo>
                      <a:lnTo>
                        <a:pt x="581" y="474"/>
                      </a:lnTo>
                      <a:lnTo>
                        <a:pt x="595" y="481"/>
                      </a:lnTo>
                      <a:lnTo>
                        <a:pt x="603" y="481"/>
                      </a:lnTo>
                      <a:lnTo>
                        <a:pt x="617" y="489"/>
                      </a:lnTo>
                      <a:lnTo>
                        <a:pt x="624" y="489"/>
                      </a:lnTo>
                      <a:lnTo>
                        <a:pt x="631" y="489"/>
                      </a:lnTo>
                      <a:lnTo>
                        <a:pt x="645" y="489"/>
                      </a:lnTo>
                      <a:lnTo>
                        <a:pt x="652" y="489"/>
                      </a:lnTo>
                      <a:lnTo>
                        <a:pt x="666" y="489"/>
                      </a:lnTo>
                      <a:lnTo>
                        <a:pt x="673" y="489"/>
                      </a:lnTo>
                      <a:lnTo>
                        <a:pt x="688" y="489"/>
                      </a:lnTo>
                      <a:lnTo>
                        <a:pt x="695" y="481"/>
                      </a:lnTo>
                      <a:lnTo>
                        <a:pt x="702" y="481"/>
                      </a:lnTo>
                      <a:lnTo>
                        <a:pt x="716" y="474"/>
                      </a:lnTo>
                      <a:lnTo>
                        <a:pt x="723" y="467"/>
                      </a:lnTo>
                      <a:lnTo>
                        <a:pt x="737" y="467"/>
                      </a:lnTo>
                      <a:lnTo>
                        <a:pt x="744" y="460"/>
                      </a:lnTo>
                      <a:lnTo>
                        <a:pt x="758" y="453"/>
                      </a:lnTo>
                      <a:lnTo>
                        <a:pt x="766" y="446"/>
                      </a:lnTo>
                      <a:lnTo>
                        <a:pt x="773" y="439"/>
                      </a:lnTo>
                      <a:lnTo>
                        <a:pt x="787" y="439"/>
                      </a:lnTo>
                      <a:lnTo>
                        <a:pt x="794" y="432"/>
                      </a:lnTo>
                      <a:lnTo>
                        <a:pt x="808" y="425"/>
                      </a:lnTo>
                      <a:lnTo>
                        <a:pt x="815" y="425"/>
                      </a:lnTo>
                      <a:lnTo>
                        <a:pt x="822" y="418"/>
                      </a:lnTo>
                      <a:lnTo>
                        <a:pt x="836" y="418"/>
                      </a:lnTo>
                      <a:lnTo>
                        <a:pt x="844" y="418"/>
                      </a:lnTo>
                      <a:lnTo>
                        <a:pt x="858" y="418"/>
                      </a:lnTo>
                      <a:lnTo>
                        <a:pt x="865" y="418"/>
                      </a:lnTo>
                      <a:lnTo>
                        <a:pt x="879" y="418"/>
                      </a:lnTo>
                      <a:lnTo>
                        <a:pt x="886" y="418"/>
                      </a:lnTo>
                      <a:lnTo>
                        <a:pt x="893" y="425"/>
                      </a:lnTo>
                      <a:lnTo>
                        <a:pt x="907" y="425"/>
                      </a:lnTo>
                      <a:lnTo>
                        <a:pt x="914" y="432"/>
                      </a:lnTo>
                      <a:lnTo>
                        <a:pt x="929" y="432"/>
                      </a:lnTo>
                      <a:lnTo>
                        <a:pt x="936" y="439"/>
                      </a:lnTo>
                      <a:lnTo>
                        <a:pt x="943" y="446"/>
                      </a:lnTo>
                      <a:lnTo>
                        <a:pt x="957" y="446"/>
                      </a:lnTo>
                      <a:lnTo>
                        <a:pt x="964" y="453"/>
                      </a:lnTo>
                      <a:lnTo>
                        <a:pt x="978" y="453"/>
                      </a:lnTo>
                      <a:lnTo>
                        <a:pt x="985" y="460"/>
                      </a:lnTo>
                      <a:lnTo>
                        <a:pt x="999" y="460"/>
                      </a:lnTo>
                      <a:lnTo>
                        <a:pt x="1007" y="467"/>
                      </a:lnTo>
                      <a:lnTo>
                        <a:pt x="1014" y="467"/>
                      </a:lnTo>
                      <a:lnTo>
                        <a:pt x="1028" y="474"/>
                      </a:lnTo>
                      <a:lnTo>
                        <a:pt x="1035" y="474"/>
                      </a:lnTo>
                      <a:lnTo>
                        <a:pt x="1049" y="481"/>
                      </a:lnTo>
                      <a:lnTo>
                        <a:pt x="1056" y="481"/>
                      </a:lnTo>
                      <a:lnTo>
                        <a:pt x="1070" y="481"/>
                      </a:lnTo>
                      <a:lnTo>
                        <a:pt x="1077" y="481"/>
                      </a:lnTo>
                      <a:lnTo>
                        <a:pt x="1084" y="489"/>
                      </a:lnTo>
                      <a:lnTo>
                        <a:pt x="1099" y="489"/>
                      </a:lnTo>
                      <a:lnTo>
                        <a:pt x="1106" y="489"/>
                      </a:lnTo>
                      <a:lnTo>
                        <a:pt x="1120" y="489"/>
                      </a:lnTo>
                      <a:lnTo>
                        <a:pt x="1127" y="489"/>
                      </a:lnTo>
                      <a:lnTo>
                        <a:pt x="1134" y="481"/>
                      </a:lnTo>
                      <a:lnTo>
                        <a:pt x="1148" y="481"/>
                      </a:lnTo>
                      <a:lnTo>
                        <a:pt x="1155" y="481"/>
                      </a:lnTo>
                      <a:lnTo>
                        <a:pt x="1170" y="481"/>
                      </a:lnTo>
                      <a:lnTo>
                        <a:pt x="1177" y="474"/>
                      </a:lnTo>
                      <a:lnTo>
                        <a:pt x="1191" y="474"/>
                      </a:lnTo>
                      <a:lnTo>
                        <a:pt x="1198" y="474"/>
                      </a:lnTo>
                      <a:lnTo>
                        <a:pt x="1205" y="474"/>
                      </a:lnTo>
                      <a:lnTo>
                        <a:pt x="1219" y="467"/>
                      </a:lnTo>
                      <a:lnTo>
                        <a:pt x="1226" y="467"/>
                      </a:lnTo>
                      <a:lnTo>
                        <a:pt x="1240" y="474"/>
                      </a:lnTo>
                      <a:lnTo>
                        <a:pt x="1247" y="474"/>
                      </a:lnTo>
                      <a:lnTo>
                        <a:pt x="1262" y="474"/>
                      </a:lnTo>
                      <a:lnTo>
                        <a:pt x="1269" y="481"/>
                      </a:lnTo>
                      <a:lnTo>
                        <a:pt x="1276" y="481"/>
                      </a:lnTo>
                      <a:lnTo>
                        <a:pt x="1290" y="481"/>
                      </a:lnTo>
                      <a:lnTo>
                        <a:pt x="1297" y="489"/>
                      </a:lnTo>
                      <a:lnTo>
                        <a:pt x="1311" y="489"/>
                      </a:lnTo>
                      <a:lnTo>
                        <a:pt x="1318" y="481"/>
                      </a:lnTo>
                      <a:lnTo>
                        <a:pt x="1325" y="481"/>
                      </a:lnTo>
                      <a:lnTo>
                        <a:pt x="1340" y="474"/>
                      </a:lnTo>
                      <a:lnTo>
                        <a:pt x="1347" y="460"/>
                      </a:lnTo>
                      <a:lnTo>
                        <a:pt x="1361" y="446"/>
                      </a:lnTo>
                      <a:lnTo>
                        <a:pt x="1368" y="425"/>
                      </a:lnTo>
                      <a:lnTo>
                        <a:pt x="1382" y="404"/>
                      </a:lnTo>
                      <a:lnTo>
                        <a:pt x="1389" y="375"/>
                      </a:lnTo>
                      <a:lnTo>
                        <a:pt x="1396" y="340"/>
                      </a:lnTo>
                      <a:lnTo>
                        <a:pt x="1410" y="311"/>
                      </a:lnTo>
                      <a:lnTo>
                        <a:pt x="1418" y="276"/>
                      </a:lnTo>
                      <a:lnTo>
                        <a:pt x="1432" y="241"/>
                      </a:lnTo>
                      <a:lnTo>
                        <a:pt x="1439" y="205"/>
                      </a:lnTo>
                      <a:lnTo>
                        <a:pt x="1446" y="170"/>
                      </a:lnTo>
                      <a:lnTo>
                        <a:pt x="1460" y="134"/>
                      </a:lnTo>
                      <a:lnTo>
                        <a:pt x="1467" y="106"/>
                      </a:lnTo>
                      <a:lnTo>
                        <a:pt x="1481" y="78"/>
                      </a:lnTo>
                      <a:lnTo>
                        <a:pt x="1488" y="56"/>
                      </a:lnTo>
                      <a:lnTo>
                        <a:pt x="1503" y="35"/>
                      </a:lnTo>
                      <a:lnTo>
                        <a:pt x="1510" y="21"/>
                      </a:lnTo>
                      <a:lnTo>
                        <a:pt x="1517" y="7"/>
                      </a:lnTo>
                      <a:lnTo>
                        <a:pt x="1531" y="0"/>
                      </a:lnTo>
                      <a:lnTo>
                        <a:pt x="1538" y="0"/>
                      </a:lnTo>
                      <a:lnTo>
                        <a:pt x="1552" y="0"/>
                      </a:lnTo>
                      <a:lnTo>
                        <a:pt x="1559" y="0"/>
                      </a:lnTo>
                      <a:lnTo>
                        <a:pt x="1573" y="7"/>
                      </a:lnTo>
                      <a:lnTo>
                        <a:pt x="1581" y="21"/>
                      </a:lnTo>
                      <a:lnTo>
                        <a:pt x="1588" y="35"/>
                      </a:lnTo>
                      <a:lnTo>
                        <a:pt x="1602" y="49"/>
                      </a:lnTo>
                      <a:lnTo>
                        <a:pt x="1609" y="70"/>
                      </a:lnTo>
                      <a:lnTo>
                        <a:pt x="1623" y="99"/>
                      </a:lnTo>
                      <a:lnTo>
                        <a:pt x="1630" y="127"/>
                      </a:lnTo>
                      <a:lnTo>
                        <a:pt x="1637" y="155"/>
                      </a:lnTo>
                      <a:lnTo>
                        <a:pt x="1651" y="198"/>
                      </a:lnTo>
                      <a:lnTo>
                        <a:pt x="1659" y="241"/>
                      </a:lnTo>
                      <a:lnTo>
                        <a:pt x="1673" y="283"/>
                      </a:lnTo>
                      <a:lnTo>
                        <a:pt x="1680" y="340"/>
                      </a:lnTo>
                      <a:lnTo>
                        <a:pt x="1694" y="396"/>
                      </a:lnTo>
                      <a:lnTo>
                        <a:pt x="1701" y="453"/>
                      </a:lnTo>
                      <a:lnTo>
                        <a:pt x="1708" y="517"/>
                      </a:lnTo>
                      <a:lnTo>
                        <a:pt x="1722" y="581"/>
                      </a:lnTo>
                      <a:lnTo>
                        <a:pt x="1729" y="644"/>
                      </a:lnTo>
                      <a:lnTo>
                        <a:pt x="1744" y="708"/>
                      </a:lnTo>
                      <a:lnTo>
                        <a:pt x="1751" y="772"/>
                      </a:lnTo>
                      <a:lnTo>
                        <a:pt x="1758" y="836"/>
                      </a:lnTo>
                      <a:lnTo>
                        <a:pt x="1772" y="885"/>
                      </a:lnTo>
                      <a:lnTo>
                        <a:pt x="1779" y="935"/>
                      </a:lnTo>
                      <a:lnTo>
                        <a:pt x="1793" y="985"/>
                      </a:lnTo>
                      <a:lnTo>
                        <a:pt x="1800" y="1027"/>
                      </a:lnTo>
                      <a:lnTo>
                        <a:pt x="1814" y="1055"/>
                      </a:lnTo>
                      <a:lnTo>
                        <a:pt x="1822" y="1084"/>
                      </a:lnTo>
                      <a:lnTo>
                        <a:pt x="1829" y="1105"/>
                      </a:lnTo>
                      <a:lnTo>
                        <a:pt x="1843" y="1119"/>
                      </a:lnTo>
                      <a:lnTo>
                        <a:pt x="1850" y="1133"/>
                      </a:lnTo>
                      <a:lnTo>
                        <a:pt x="1864" y="1133"/>
                      </a:lnTo>
                      <a:lnTo>
                        <a:pt x="1871" y="1141"/>
                      </a:lnTo>
                      <a:lnTo>
                        <a:pt x="1885" y="1133"/>
                      </a:lnTo>
                      <a:lnTo>
                        <a:pt x="1892" y="1126"/>
                      </a:lnTo>
                      <a:lnTo>
                        <a:pt x="1899" y="1112"/>
                      </a:lnTo>
                      <a:lnTo>
                        <a:pt x="1914" y="1105"/>
                      </a:lnTo>
                      <a:lnTo>
                        <a:pt x="1921" y="1084"/>
                      </a:lnTo>
                      <a:lnTo>
                        <a:pt x="1935" y="1070"/>
                      </a:lnTo>
                      <a:lnTo>
                        <a:pt x="1942" y="1048"/>
                      </a:lnTo>
                      <a:lnTo>
                        <a:pt x="1949" y="1027"/>
                      </a:lnTo>
                      <a:lnTo>
                        <a:pt x="1963" y="999"/>
                      </a:lnTo>
                      <a:lnTo>
                        <a:pt x="1970" y="978"/>
                      </a:lnTo>
                      <a:lnTo>
                        <a:pt x="1985" y="949"/>
                      </a:lnTo>
                      <a:lnTo>
                        <a:pt x="1992" y="914"/>
                      </a:lnTo>
                      <a:lnTo>
                        <a:pt x="2006" y="885"/>
                      </a:lnTo>
                      <a:lnTo>
                        <a:pt x="2013" y="850"/>
                      </a:lnTo>
                      <a:lnTo>
                        <a:pt x="2020" y="822"/>
                      </a:lnTo>
                      <a:lnTo>
                        <a:pt x="2034" y="793"/>
                      </a:lnTo>
                      <a:lnTo>
                        <a:pt x="2041" y="758"/>
                      </a:lnTo>
                      <a:lnTo>
                        <a:pt x="2055" y="722"/>
                      </a:lnTo>
                      <a:lnTo>
                        <a:pt x="2062" y="687"/>
                      </a:lnTo>
                      <a:lnTo>
                        <a:pt x="2077" y="659"/>
                      </a:lnTo>
                      <a:lnTo>
                        <a:pt x="2084" y="623"/>
                      </a:lnTo>
                      <a:lnTo>
                        <a:pt x="2091" y="595"/>
                      </a:lnTo>
                      <a:lnTo>
                        <a:pt x="2105" y="567"/>
                      </a:lnTo>
                      <a:lnTo>
                        <a:pt x="2112" y="545"/>
                      </a:lnTo>
                      <a:lnTo>
                        <a:pt x="2126" y="524"/>
                      </a:lnTo>
                      <a:lnTo>
                        <a:pt x="2133" y="503"/>
                      </a:lnTo>
                      <a:lnTo>
                        <a:pt x="2140" y="481"/>
                      </a:lnTo>
                      <a:lnTo>
                        <a:pt x="2155" y="467"/>
                      </a:lnTo>
                      <a:lnTo>
                        <a:pt x="2162" y="453"/>
                      </a:lnTo>
                      <a:lnTo>
                        <a:pt x="2176" y="446"/>
                      </a:lnTo>
                      <a:lnTo>
                        <a:pt x="2183" y="439"/>
                      </a:lnTo>
                      <a:lnTo>
                        <a:pt x="2197" y="432"/>
                      </a:lnTo>
                      <a:lnTo>
                        <a:pt x="2204" y="432"/>
                      </a:lnTo>
                      <a:lnTo>
                        <a:pt x="2211" y="432"/>
                      </a:lnTo>
                      <a:lnTo>
                        <a:pt x="2225" y="432"/>
                      </a:lnTo>
                      <a:lnTo>
                        <a:pt x="2233" y="439"/>
                      </a:lnTo>
                      <a:lnTo>
                        <a:pt x="2247" y="446"/>
                      </a:lnTo>
                      <a:lnTo>
                        <a:pt x="2254" y="446"/>
                      </a:lnTo>
                      <a:lnTo>
                        <a:pt x="2268" y="453"/>
                      </a:lnTo>
                      <a:lnTo>
                        <a:pt x="2275" y="460"/>
                      </a:lnTo>
                      <a:lnTo>
                        <a:pt x="2282" y="467"/>
                      </a:lnTo>
                      <a:lnTo>
                        <a:pt x="2296" y="474"/>
                      </a:lnTo>
                      <a:lnTo>
                        <a:pt x="2303" y="481"/>
                      </a:lnTo>
                      <a:lnTo>
                        <a:pt x="2318" y="481"/>
                      </a:lnTo>
                      <a:lnTo>
                        <a:pt x="2325" y="489"/>
                      </a:lnTo>
                      <a:lnTo>
                        <a:pt x="2332" y="489"/>
                      </a:lnTo>
                      <a:lnTo>
                        <a:pt x="2346" y="496"/>
                      </a:lnTo>
                      <a:lnTo>
                        <a:pt x="2353" y="496"/>
                      </a:lnTo>
                      <a:lnTo>
                        <a:pt x="2367" y="489"/>
                      </a:lnTo>
                      <a:lnTo>
                        <a:pt x="2374" y="489"/>
                      </a:lnTo>
                      <a:lnTo>
                        <a:pt x="2388" y="489"/>
                      </a:lnTo>
                      <a:lnTo>
                        <a:pt x="2396" y="481"/>
                      </a:lnTo>
                      <a:lnTo>
                        <a:pt x="2403" y="481"/>
                      </a:lnTo>
                      <a:lnTo>
                        <a:pt x="2417" y="474"/>
                      </a:lnTo>
                      <a:lnTo>
                        <a:pt x="2424" y="474"/>
                      </a:lnTo>
                      <a:lnTo>
                        <a:pt x="2438" y="467"/>
                      </a:lnTo>
                      <a:lnTo>
                        <a:pt x="2445" y="460"/>
                      </a:lnTo>
                      <a:lnTo>
                        <a:pt x="2452" y="460"/>
                      </a:lnTo>
                      <a:lnTo>
                        <a:pt x="2466" y="453"/>
                      </a:lnTo>
                      <a:lnTo>
                        <a:pt x="2474" y="446"/>
                      </a:lnTo>
                      <a:lnTo>
                        <a:pt x="2488" y="439"/>
                      </a:lnTo>
                      <a:lnTo>
                        <a:pt x="2495" y="432"/>
                      </a:lnTo>
                      <a:lnTo>
                        <a:pt x="2509" y="425"/>
                      </a:lnTo>
                      <a:lnTo>
                        <a:pt x="2516" y="418"/>
                      </a:lnTo>
                      <a:lnTo>
                        <a:pt x="2523" y="411"/>
                      </a:lnTo>
                      <a:lnTo>
                        <a:pt x="2537" y="411"/>
                      </a:lnTo>
                      <a:lnTo>
                        <a:pt x="2544" y="404"/>
                      </a:lnTo>
                      <a:lnTo>
                        <a:pt x="2559" y="404"/>
                      </a:lnTo>
                      <a:lnTo>
                        <a:pt x="2566" y="396"/>
                      </a:lnTo>
                      <a:lnTo>
                        <a:pt x="2580" y="396"/>
                      </a:lnTo>
                      <a:lnTo>
                        <a:pt x="2587" y="396"/>
                      </a:lnTo>
                      <a:lnTo>
                        <a:pt x="2594" y="404"/>
                      </a:lnTo>
                      <a:lnTo>
                        <a:pt x="2608" y="404"/>
                      </a:lnTo>
                      <a:lnTo>
                        <a:pt x="2615" y="411"/>
                      </a:lnTo>
                      <a:lnTo>
                        <a:pt x="2629" y="418"/>
                      </a:lnTo>
                      <a:lnTo>
                        <a:pt x="2637" y="425"/>
                      </a:lnTo>
                      <a:lnTo>
                        <a:pt x="2644" y="432"/>
                      </a:lnTo>
                      <a:lnTo>
                        <a:pt x="2658" y="439"/>
                      </a:lnTo>
                      <a:lnTo>
                        <a:pt x="2665" y="446"/>
                      </a:lnTo>
                      <a:lnTo>
                        <a:pt x="2679" y="453"/>
                      </a:lnTo>
                      <a:lnTo>
                        <a:pt x="2686" y="460"/>
                      </a:lnTo>
                      <a:lnTo>
                        <a:pt x="2700" y="467"/>
                      </a:lnTo>
                      <a:lnTo>
                        <a:pt x="2707" y="474"/>
                      </a:lnTo>
                      <a:lnTo>
                        <a:pt x="2714" y="481"/>
                      </a:lnTo>
                      <a:lnTo>
                        <a:pt x="2729" y="489"/>
                      </a:lnTo>
                      <a:lnTo>
                        <a:pt x="2736" y="496"/>
                      </a:lnTo>
                      <a:lnTo>
                        <a:pt x="2750" y="503"/>
                      </a:lnTo>
                      <a:lnTo>
                        <a:pt x="2757" y="510"/>
                      </a:lnTo>
                      <a:lnTo>
                        <a:pt x="2771" y="510"/>
                      </a:lnTo>
                      <a:lnTo>
                        <a:pt x="2778" y="517"/>
                      </a:lnTo>
                      <a:lnTo>
                        <a:pt x="2785" y="517"/>
                      </a:lnTo>
                      <a:lnTo>
                        <a:pt x="2800" y="517"/>
                      </a:lnTo>
                      <a:lnTo>
                        <a:pt x="2807" y="524"/>
                      </a:lnTo>
                      <a:lnTo>
                        <a:pt x="2821" y="524"/>
                      </a:lnTo>
                      <a:lnTo>
                        <a:pt x="2828" y="524"/>
                      </a:lnTo>
                      <a:lnTo>
                        <a:pt x="2835" y="531"/>
                      </a:lnTo>
                      <a:lnTo>
                        <a:pt x="2849" y="531"/>
                      </a:lnTo>
                      <a:lnTo>
                        <a:pt x="2856" y="538"/>
                      </a:lnTo>
                      <a:lnTo>
                        <a:pt x="2870" y="538"/>
                      </a:lnTo>
                      <a:lnTo>
                        <a:pt x="2877" y="545"/>
                      </a:lnTo>
                      <a:lnTo>
                        <a:pt x="2892" y="545"/>
                      </a:lnTo>
                      <a:lnTo>
                        <a:pt x="2899" y="552"/>
                      </a:lnTo>
                      <a:lnTo>
                        <a:pt x="2906" y="552"/>
                      </a:lnTo>
                      <a:lnTo>
                        <a:pt x="2920" y="559"/>
                      </a:lnTo>
                      <a:lnTo>
                        <a:pt x="2927" y="559"/>
                      </a:lnTo>
                      <a:lnTo>
                        <a:pt x="2941" y="559"/>
                      </a:lnTo>
                      <a:lnTo>
                        <a:pt x="2948" y="559"/>
                      </a:lnTo>
                      <a:lnTo>
                        <a:pt x="2955" y="559"/>
                      </a:lnTo>
                      <a:lnTo>
                        <a:pt x="2970" y="559"/>
                      </a:lnTo>
                      <a:lnTo>
                        <a:pt x="2977" y="552"/>
                      </a:lnTo>
                      <a:lnTo>
                        <a:pt x="2991" y="552"/>
                      </a:lnTo>
                      <a:lnTo>
                        <a:pt x="2998" y="552"/>
                      </a:lnTo>
                      <a:lnTo>
                        <a:pt x="3012" y="552"/>
                      </a:lnTo>
                      <a:lnTo>
                        <a:pt x="3019" y="545"/>
                      </a:lnTo>
                      <a:lnTo>
                        <a:pt x="3026" y="545"/>
                      </a:lnTo>
                      <a:lnTo>
                        <a:pt x="3040" y="545"/>
                      </a:lnTo>
                      <a:lnTo>
                        <a:pt x="3048" y="545"/>
                      </a:lnTo>
                      <a:lnTo>
                        <a:pt x="3062" y="545"/>
                      </a:lnTo>
                      <a:lnTo>
                        <a:pt x="3069" y="552"/>
                      </a:lnTo>
                      <a:lnTo>
                        <a:pt x="3083" y="552"/>
                      </a:lnTo>
                      <a:lnTo>
                        <a:pt x="3090" y="552"/>
                      </a:lnTo>
                      <a:lnTo>
                        <a:pt x="3097" y="552"/>
                      </a:lnTo>
                      <a:lnTo>
                        <a:pt x="3111" y="559"/>
                      </a:lnTo>
                      <a:lnTo>
                        <a:pt x="3118" y="559"/>
                      </a:lnTo>
                      <a:lnTo>
                        <a:pt x="3133" y="567"/>
                      </a:lnTo>
                      <a:lnTo>
                        <a:pt x="3140" y="567"/>
                      </a:lnTo>
                      <a:lnTo>
                        <a:pt x="3147" y="574"/>
                      </a:lnTo>
                      <a:lnTo>
                        <a:pt x="3161" y="574"/>
                      </a:lnTo>
                      <a:lnTo>
                        <a:pt x="3168" y="574"/>
                      </a:lnTo>
                      <a:lnTo>
                        <a:pt x="3182" y="574"/>
                      </a:lnTo>
                      <a:lnTo>
                        <a:pt x="3189" y="574"/>
                      </a:lnTo>
                      <a:lnTo>
                        <a:pt x="3203" y="574"/>
                      </a:lnTo>
                      <a:lnTo>
                        <a:pt x="3211" y="567"/>
                      </a:lnTo>
                      <a:lnTo>
                        <a:pt x="3218" y="567"/>
                      </a:lnTo>
                      <a:lnTo>
                        <a:pt x="3232" y="559"/>
                      </a:lnTo>
                      <a:lnTo>
                        <a:pt x="3239" y="559"/>
                      </a:lnTo>
                      <a:lnTo>
                        <a:pt x="3253" y="552"/>
                      </a:lnTo>
                      <a:lnTo>
                        <a:pt x="3260" y="552"/>
                      </a:lnTo>
                      <a:lnTo>
                        <a:pt x="3274" y="552"/>
                      </a:lnTo>
                      <a:lnTo>
                        <a:pt x="3281" y="545"/>
                      </a:lnTo>
                      <a:lnTo>
                        <a:pt x="3289" y="545"/>
                      </a:lnTo>
                      <a:lnTo>
                        <a:pt x="3303" y="552"/>
                      </a:lnTo>
                      <a:lnTo>
                        <a:pt x="3310" y="552"/>
                      </a:lnTo>
                      <a:lnTo>
                        <a:pt x="3324" y="552"/>
                      </a:lnTo>
                      <a:lnTo>
                        <a:pt x="3331" y="559"/>
                      </a:lnTo>
                      <a:lnTo>
                        <a:pt x="3338" y="567"/>
                      </a:lnTo>
                      <a:lnTo>
                        <a:pt x="3352" y="567"/>
                      </a:lnTo>
                      <a:lnTo>
                        <a:pt x="3359" y="574"/>
                      </a:lnTo>
                      <a:lnTo>
                        <a:pt x="3374" y="574"/>
                      </a:lnTo>
                      <a:lnTo>
                        <a:pt x="3381" y="581"/>
                      </a:lnTo>
                      <a:lnTo>
                        <a:pt x="3395" y="581"/>
                      </a:lnTo>
                      <a:lnTo>
                        <a:pt x="3402" y="581"/>
                      </a:lnTo>
                      <a:lnTo>
                        <a:pt x="3409" y="588"/>
                      </a:lnTo>
                      <a:lnTo>
                        <a:pt x="3423" y="588"/>
                      </a:lnTo>
                      <a:lnTo>
                        <a:pt x="3430" y="588"/>
                      </a:lnTo>
                      <a:lnTo>
                        <a:pt x="3444" y="588"/>
                      </a:lnTo>
                      <a:lnTo>
                        <a:pt x="3452" y="588"/>
                      </a:lnTo>
                      <a:lnTo>
                        <a:pt x="3459" y="588"/>
                      </a:lnTo>
                      <a:lnTo>
                        <a:pt x="3473" y="588"/>
                      </a:lnTo>
                      <a:lnTo>
                        <a:pt x="3480" y="588"/>
                      </a:lnTo>
                      <a:lnTo>
                        <a:pt x="3494" y="595"/>
                      </a:lnTo>
                      <a:lnTo>
                        <a:pt x="3501" y="595"/>
                      </a:lnTo>
                      <a:lnTo>
                        <a:pt x="3515" y="595"/>
                      </a:lnTo>
                      <a:lnTo>
                        <a:pt x="3522" y="595"/>
                      </a:lnTo>
                      <a:lnTo>
                        <a:pt x="3529" y="595"/>
                      </a:lnTo>
                      <a:lnTo>
                        <a:pt x="3544" y="595"/>
                      </a:lnTo>
                      <a:lnTo>
                        <a:pt x="3551" y="595"/>
                      </a:lnTo>
                      <a:lnTo>
                        <a:pt x="3565" y="595"/>
                      </a:lnTo>
                      <a:lnTo>
                        <a:pt x="3572" y="595"/>
                      </a:lnTo>
                      <a:lnTo>
                        <a:pt x="3586" y="595"/>
                      </a:lnTo>
                      <a:lnTo>
                        <a:pt x="3593" y="595"/>
                      </a:lnTo>
                      <a:lnTo>
                        <a:pt x="3600" y="595"/>
                      </a:lnTo>
                      <a:lnTo>
                        <a:pt x="3615" y="595"/>
                      </a:lnTo>
                      <a:lnTo>
                        <a:pt x="3622" y="595"/>
                      </a:lnTo>
                      <a:lnTo>
                        <a:pt x="3636" y="595"/>
                      </a:lnTo>
                      <a:lnTo>
                        <a:pt x="3643" y="595"/>
                      </a:lnTo>
                      <a:lnTo>
                        <a:pt x="3650" y="595"/>
                      </a:lnTo>
                      <a:lnTo>
                        <a:pt x="3664" y="602"/>
                      </a:lnTo>
                      <a:lnTo>
                        <a:pt x="3671" y="602"/>
                      </a:lnTo>
                      <a:lnTo>
                        <a:pt x="3685" y="602"/>
                      </a:lnTo>
                      <a:lnTo>
                        <a:pt x="3692" y="609"/>
                      </a:lnTo>
                      <a:lnTo>
                        <a:pt x="3707" y="609"/>
                      </a:lnTo>
                      <a:lnTo>
                        <a:pt x="3714" y="609"/>
                      </a:lnTo>
                      <a:lnTo>
                        <a:pt x="3721" y="616"/>
                      </a:lnTo>
                      <a:lnTo>
                        <a:pt x="3735" y="616"/>
                      </a:lnTo>
                      <a:lnTo>
                        <a:pt x="3742" y="616"/>
                      </a:lnTo>
                      <a:lnTo>
                        <a:pt x="3756" y="616"/>
                      </a:lnTo>
                      <a:lnTo>
                        <a:pt x="3763" y="623"/>
                      </a:lnTo>
                      <a:lnTo>
                        <a:pt x="3778" y="623"/>
                      </a:lnTo>
                      <a:lnTo>
                        <a:pt x="3785" y="623"/>
                      </a:lnTo>
                      <a:lnTo>
                        <a:pt x="3792" y="623"/>
                      </a:lnTo>
                      <a:lnTo>
                        <a:pt x="3806" y="623"/>
                      </a:lnTo>
                      <a:lnTo>
                        <a:pt x="3813" y="623"/>
                      </a:lnTo>
                      <a:lnTo>
                        <a:pt x="3827" y="623"/>
                      </a:lnTo>
                      <a:lnTo>
                        <a:pt x="3834" y="623"/>
                      </a:lnTo>
                      <a:lnTo>
                        <a:pt x="3841" y="623"/>
                      </a:lnTo>
                      <a:lnTo>
                        <a:pt x="3855" y="616"/>
                      </a:lnTo>
                      <a:lnTo>
                        <a:pt x="3863" y="616"/>
                      </a:lnTo>
                      <a:lnTo>
                        <a:pt x="3877" y="616"/>
                      </a:lnTo>
                      <a:lnTo>
                        <a:pt x="3884" y="616"/>
                      </a:lnTo>
                      <a:lnTo>
                        <a:pt x="3898" y="616"/>
                      </a:lnTo>
                      <a:lnTo>
                        <a:pt x="3905" y="616"/>
                      </a:lnTo>
                      <a:lnTo>
                        <a:pt x="3912" y="609"/>
                      </a:lnTo>
                      <a:lnTo>
                        <a:pt x="3926" y="616"/>
                      </a:lnTo>
                      <a:lnTo>
                        <a:pt x="3933" y="616"/>
                      </a:lnTo>
                      <a:lnTo>
                        <a:pt x="3948" y="616"/>
                      </a:lnTo>
                      <a:lnTo>
                        <a:pt x="3955" y="616"/>
                      </a:lnTo>
                      <a:lnTo>
                        <a:pt x="3962" y="616"/>
                      </a:lnTo>
                      <a:lnTo>
                        <a:pt x="3976" y="623"/>
                      </a:lnTo>
                      <a:lnTo>
                        <a:pt x="3983" y="623"/>
                      </a:lnTo>
                      <a:lnTo>
                        <a:pt x="3997" y="623"/>
                      </a:lnTo>
                      <a:lnTo>
                        <a:pt x="4004" y="630"/>
                      </a:lnTo>
                      <a:lnTo>
                        <a:pt x="4018" y="630"/>
                      </a:lnTo>
                      <a:lnTo>
                        <a:pt x="4026" y="630"/>
                      </a:lnTo>
                      <a:lnTo>
                        <a:pt x="4033" y="637"/>
                      </a:lnTo>
                      <a:lnTo>
                        <a:pt x="4047" y="637"/>
                      </a:lnTo>
                      <a:lnTo>
                        <a:pt x="4054" y="637"/>
                      </a:lnTo>
                      <a:lnTo>
                        <a:pt x="4068" y="637"/>
                      </a:lnTo>
                      <a:lnTo>
                        <a:pt x="4075" y="637"/>
                      </a:lnTo>
                      <a:lnTo>
                        <a:pt x="4089" y="637"/>
                      </a:lnTo>
                      <a:lnTo>
                        <a:pt x="4096" y="637"/>
                      </a:lnTo>
                      <a:lnTo>
                        <a:pt x="4104" y="637"/>
                      </a:lnTo>
                      <a:lnTo>
                        <a:pt x="4118" y="644"/>
                      </a:lnTo>
                      <a:lnTo>
                        <a:pt x="4125" y="644"/>
                      </a:lnTo>
                      <a:lnTo>
                        <a:pt x="4139" y="644"/>
                      </a:lnTo>
                      <a:lnTo>
                        <a:pt x="4146" y="644"/>
                      </a:lnTo>
                      <a:lnTo>
                        <a:pt x="4153" y="644"/>
                      </a:lnTo>
                      <a:lnTo>
                        <a:pt x="4167" y="652"/>
                      </a:lnTo>
                      <a:lnTo>
                        <a:pt x="4174" y="652"/>
                      </a:lnTo>
                      <a:lnTo>
                        <a:pt x="4189" y="652"/>
                      </a:lnTo>
                      <a:lnTo>
                        <a:pt x="4196" y="652"/>
                      </a:lnTo>
                      <a:lnTo>
                        <a:pt x="4210" y="652"/>
                      </a:lnTo>
                      <a:lnTo>
                        <a:pt x="4217" y="652"/>
                      </a:lnTo>
                      <a:lnTo>
                        <a:pt x="4224" y="652"/>
                      </a:lnTo>
                      <a:lnTo>
                        <a:pt x="4238" y="652"/>
                      </a:lnTo>
                      <a:lnTo>
                        <a:pt x="4245" y="644"/>
                      </a:lnTo>
                      <a:lnTo>
                        <a:pt x="4259" y="644"/>
                      </a:lnTo>
                      <a:lnTo>
                        <a:pt x="4267" y="637"/>
                      </a:lnTo>
                      <a:lnTo>
                        <a:pt x="4281" y="630"/>
                      </a:lnTo>
                      <a:lnTo>
                        <a:pt x="4288" y="630"/>
                      </a:lnTo>
                      <a:lnTo>
                        <a:pt x="4295" y="623"/>
                      </a:lnTo>
                      <a:lnTo>
                        <a:pt x="4309" y="616"/>
                      </a:lnTo>
                      <a:lnTo>
                        <a:pt x="4316" y="616"/>
                      </a:lnTo>
                      <a:lnTo>
                        <a:pt x="4330" y="609"/>
                      </a:lnTo>
                      <a:lnTo>
                        <a:pt x="4337" y="602"/>
                      </a:lnTo>
                      <a:lnTo>
                        <a:pt x="4345" y="602"/>
                      </a:lnTo>
                      <a:lnTo>
                        <a:pt x="4359" y="602"/>
                      </a:lnTo>
                      <a:lnTo>
                        <a:pt x="4366" y="595"/>
                      </a:lnTo>
                      <a:lnTo>
                        <a:pt x="4380" y="595"/>
                      </a:lnTo>
                      <a:lnTo>
                        <a:pt x="4387" y="595"/>
                      </a:lnTo>
                      <a:lnTo>
                        <a:pt x="4401" y="595"/>
                      </a:lnTo>
                      <a:lnTo>
                        <a:pt x="4408" y="602"/>
                      </a:lnTo>
                      <a:lnTo>
                        <a:pt x="4415" y="602"/>
                      </a:lnTo>
                      <a:lnTo>
                        <a:pt x="4430" y="602"/>
                      </a:lnTo>
                      <a:lnTo>
                        <a:pt x="4437" y="609"/>
                      </a:lnTo>
                      <a:lnTo>
                        <a:pt x="4451" y="609"/>
                      </a:lnTo>
                      <a:lnTo>
                        <a:pt x="4458" y="609"/>
                      </a:lnTo>
                      <a:lnTo>
                        <a:pt x="4465" y="616"/>
                      </a:lnTo>
                      <a:lnTo>
                        <a:pt x="4479" y="616"/>
                      </a:lnTo>
                      <a:lnTo>
                        <a:pt x="4486" y="616"/>
                      </a:lnTo>
                      <a:lnTo>
                        <a:pt x="4500" y="616"/>
                      </a:lnTo>
                      <a:lnTo>
                        <a:pt x="4508" y="616"/>
                      </a:lnTo>
                      <a:lnTo>
                        <a:pt x="4522" y="616"/>
                      </a:lnTo>
                      <a:lnTo>
                        <a:pt x="4529" y="616"/>
                      </a:lnTo>
                      <a:lnTo>
                        <a:pt x="4536" y="609"/>
                      </a:lnTo>
                      <a:lnTo>
                        <a:pt x="4550" y="609"/>
                      </a:lnTo>
                      <a:lnTo>
                        <a:pt x="4557" y="609"/>
                      </a:lnTo>
                      <a:lnTo>
                        <a:pt x="4571" y="602"/>
                      </a:lnTo>
                      <a:lnTo>
                        <a:pt x="4578" y="602"/>
                      </a:lnTo>
                      <a:lnTo>
                        <a:pt x="4593" y="602"/>
                      </a:lnTo>
                      <a:lnTo>
                        <a:pt x="4600" y="602"/>
                      </a:lnTo>
                      <a:lnTo>
                        <a:pt x="4607" y="602"/>
                      </a:lnTo>
                      <a:lnTo>
                        <a:pt x="4621" y="602"/>
                      </a:lnTo>
                      <a:lnTo>
                        <a:pt x="4628" y="602"/>
                      </a:lnTo>
                      <a:lnTo>
                        <a:pt x="4642" y="609"/>
                      </a:lnTo>
                      <a:lnTo>
                        <a:pt x="4649" y="609"/>
                      </a:lnTo>
                      <a:lnTo>
                        <a:pt x="4656" y="616"/>
                      </a:lnTo>
                      <a:lnTo>
                        <a:pt x="4671" y="623"/>
                      </a:lnTo>
                      <a:lnTo>
                        <a:pt x="4678" y="623"/>
                      </a:lnTo>
                      <a:lnTo>
                        <a:pt x="4692" y="630"/>
                      </a:lnTo>
                      <a:lnTo>
                        <a:pt x="4699" y="637"/>
                      </a:lnTo>
                      <a:lnTo>
                        <a:pt x="4713" y="644"/>
                      </a:lnTo>
                      <a:lnTo>
                        <a:pt x="4720" y="652"/>
                      </a:lnTo>
                      <a:lnTo>
                        <a:pt x="4727" y="652"/>
                      </a:lnTo>
                      <a:lnTo>
                        <a:pt x="4741" y="659"/>
                      </a:lnTo>
                      <a:lnTo>
                        <a:pt x="4748" y="659"/>
                      </a:lnTo>
                      <a:lnTo>
                        <a:pt x="4763" y="659"/>
                      </a:lnTo>
                      <a:lnTo>
                        <a:pt x="4770" y="659"/>
                      </a:lnTo>
                      <a:lnTo>
                        <a:pt x="4784" y="652"/>
                      </a:lnTo>
                      <a:lnTo>
                        <a:pt x="4791" y="652"/>
                      </a:lnTo>
                      <a:lnTo>
                        <a:pt x="4798" y="652"/>
                      </a:lnTo>
                      <a:lnTo>
                        <a:pt x="4812" y="644"/>
                      </a:lnTo>
                      <a:lnTo>
                        <a:pt x="4819" y="637"/>
                      </a:lnTo>
                      <a:lnTo>
                        <a:pt x="4834" y="637"/>
                      </a:lnTo>
                      <a:lnTo>
                        <a:pt x="4841" y="630"/>
                      </a:lnTo>
                      <a:lnTo>
                        <a:pt x="4848" y="623"/>
                      </a:lnTo>
                      <a:lnTo>
                        <a:pt x="4862" y="623"/>
                      </a:lnTo>
                      <a:lnTo>
                        <a:pt x="4869" y="616"/>
                      </a:lnTo>
                      <a:lnTo>
                        <a:pt x="4883" y="616"/>
                      </a:lnTo>
                      <a:lnTo>
                        <a:pt x="4890" y="609"/>
                      </a:lnTo>
                      <a:lnTo>
                        <a:pt x="4904" y="602"/>
                      </a:lnTo>
                      <a:lnTo>
                        <a:pt x="4911" y="602"/>
                      </a:lnTo>
                      <a:lnTo>
                        <a:pt x="4919" y="602"/>
                      </a:lnTo>
                      <a:lnTo>
                        <a:pt x="4933" y="595"/>
                      </a:lnTo>
                      <a:lnTo>
                        <a:pt x="4940" y="595"/>
                      </a:lnTo>
                      <a:lnTo>
                        <a:pt x="4954" y="595"/>
                      </a:lnTo>
                      <a:lnTo>
                        <a:pt x="4961" y="588"/>
                      </a:lnTo>
                      <a:lnTo>
                        <a:pt x="4968" y="588"/>
                      </a:lnTo>
                      <a:lnTo>
                        <a:pt x="4982" y="581"/>
                      </a:lnTo>
                      <a:lnTo>
                        <a:pt x="4989" y="581"/>
                      </a:lnTo>
                      <a:lnTo>
                        <a:pt x="5004" y="581"/>
                      </a:lnTo>
                      <a:lnTo>
                        <a:pt x="5011" y="574"/>
                      </a:lnTo>
                      <a:lnTo>
                        <a:pt x="5025" y="574"/>
                      </a:lnTo>
                      <a:lnTo>
                        <a:pt x="5032" y="567"/>
                      </a:lnTo>
                    </a:path>
                  </a:pathLst>
                </a:custGeom>
                <a:noFill/>
                <a:ln w="25400">
                  <a:solidFill>
                    <a:srgbClr val="FF0000"/>
                  </a:solidFill>
                  <a:prstDash val="solid"/>
                  <a:round/>
                  <a:headEnd/>
                  <a:tailEnd/>
                </a:ln>
              </p:spPr>
              <p:txBody>
                <a:bodyPr/>
                <a:lstStyle/>
                <a:p>
                  <a:endParaRPr lang="zh-CN" altLang="en-US"/>
                </a:p>
              </p:txBody>
            </p:sp>
            <p:sp>
              <p:nvSpPr>
                <p:cNvPr id="38921" name="Freeform 9"/>
                <p:cNvSpPr>
                  <a:spLocks noChangeAspect="1"/>
                </p:cNvSpPr>
                <p:nvPr/>
              </p:nvSpPr>
              <p:spPr bwMode="auto">
                <a:xfrm>
                  <a:off x="735" y="85"/>
                  <a:ext cx="1170" cy="229"/>
                </a:xfrm>
                <a:custGeom>
                  <a:avLst/>
                  <a:gdLst/>
                  <a:ahLst/>
                  <a:cxnLst>
                    <a:cxn ang="0">
                      <a:pos x="71" y="567"/>
                    </a:cxn>
                    <a:cxn ang="0">
                      <a:pos x="149" y="531"/>
                    </a:cxn>
                    <a:cxn ang="0">
                      <a:pos x="234" y="517"/>
                    </a:cxn>
                    <a:cxn ang="0">
                      <a:pos x="312" y="538"/>
                    </a:cxn>
                    <a:cxn ang="0">
                      <a:pos x="390" y="531"/>
                    </a:cxn>
                    <a:cxn ang="0">
                      <a:pos x="475" y="531"/>
                    </a:cxn>
                    <a:cxn ang="0">
                      <a:pos x="553" y="538"/>
                    </a:cxn>
                    <a:cxn ang="0">
                      <a:pos x="631" y="524"/>
                    </a:cxn>
                    <a:cxn ang="0">
                      <a:pos x="716" y="510"/>
                    </a:cxn>
                    <a:cxn ang="0">
                      <a:pos x="794" y="517"/>
                    </a:cxn>
                    <a:cxn ang="0">
                      <a:pos x="879" y="517"/>
                    </a:cxn>
                    <a:cxn ang="0">
                      <a:pos x="957" y="531"/>
                    </a:cxn>
                    <a:cxn ang="0">
                      <a:pos x="1035" y="567"/>
                    </a:cxn>
                    <a:cxn ang="0">
                      <a:pos x="1120" y="567"/>
                    </a:cxn>
                    <a:cxn ang="0">
                      <a:pos x="1198" y="517"/>
                    </a:cxn>
                    <a:cxn ang="0">
                      <a:pos x="1276" y="489"/>
                    </a:cxn>
                    <a:cxn ang="0">
                      <a:pos x="1361" y="475"/>
                    </a:cxn>
                    <a:cxn ang="0">
                      <a:pos x="1439" y="269"/>
                    </a:cxn>
                    <a:cxn ang="0">
                      <a:pos x="1517" y="56"/>
                    </a:cxn>
                    <a:cxn ang="0">
                      <a:pos x="1602" y="7"/>
                    </a:cxn>
                    <a:cxn ang="0">
                      <a:pos x="1680" y="212"/>
                    </a:cxn>
                    <a:cxn ang="0">
                      <a:pos x="1758" y="666"/>
                    </a:cxn>
                    <a:cxn ang="0">
                      <a:pos x="1843" y="956"/>
                    </a:cxn>
                    <a:cxn ang="0">
                      <a:pos x="1921" y="942"/>
                    </a:cxn>
                    <a:cxn ang="0">
                      <a:pos x="2006" y="765"/>
                    </a:cxn>
                    <a:cxn ang="0">
                      <a:pos x="2084" y="503"/>
                    </a:cxn>
                    <a:cxn ang="0">
                      <a:pos x="2162" y="333"/>
                    </a:cxn>
                    <a:cxn ang="0">
                      <a:pos x="2247" y="312"/>
                    </a:cxn>
                    <a:cxn ang="0">
                      <a:pos x="2325" y="375"/>
                    </a:cxn>
                    <a:cxn ang="0">
                      <a:pos x="2403" y="390"/>
                    </a:cxn>
                    <a:cxn ang="0">
                      <a:pos x="2488" y="375"/>
                    </a:cxn>
                    <a:cxn ang="0">
                      <a:pos x="2566" y="368"/>
                    </a:cxn>
                    <a:cxn ang="0">
                      <a:pos x="2644" y="425"/>
                    </a:cxn>
                    <a:cxn ang="0">
                      <a:pos x="2729" y="496"/>
                    </a:cxn>
                    <a:cxn ang="0">
                      <a:pos x="2807" y="545"/>
                    </a:cxn>
                    <a:cxn ang="0">
                      <a:pos x="2892" y="581"/>
                    </a:cxn>
                    <a:cxn ang="0">
                      <a:pos x="2970" y="574"/>
                    </a:cxn>
                    <a:cxn ang="0">
                      <a:pos x="3048" y="560"/>
                    </a:cxn>
                    <a:cxn ang="0">
                      <a:pos x="3133" y="560"/>
                    </a:cxn>
                    <a:cxn ang="0">
                      <a:pos x="3211" y="574"/>
                    </a:cxn>
                    <a:cxn ang="0">
                      <a:pos x="3289" y="588"/>
                    </a:cxn>
                    <a:cxn ang="0">
                      <a:pos x="3374" y="595"/>
                    </a:cxn>
                    <a:cxn ang="0">
                      <a:pos x="3452" y="581"/>
                    </a:cxn>
                    <a:cxn ang="0">
                      <a:pos x="3529" y="595"/>
                    </a:cxn>
                    <a:cxn ang="0">
                      <a:pos x="3615" y="609"/>
                    </a:cxn>
                    <a:cxn ang="0">
                      <a:pos x="3692" y="645"/>
                    </a:cxn>
                    <a:cxn ang="0">
                      <a:pos x="3778" y="666"/>
                    </a:cxn>
                    <a:cxn ang="0">
                      <a:pos x="3855" y="652"/>
                    </a:cxn>
                    <a:cxn ang="0">
                      <a:pos x="3933" y="645"/>
                    </a:cxn>
                    <a:cxn ang="0">
                      <a:pos x="4018" y="659"/>
                    </a:cxn>
                    <a:cxn ang="0">
                      <a:pos x="4096" y="631"/>
                    </a:cxn>
                    <a:cxn ang="0">
                      <a:pos x="4174" y="609"/>
                    </a:cxn>
                    <a:cxn ang="0">
                      <a:pos x="4259" y="602"/>
                    </a:cxn>
                    <a:cxn ang="0">
                      <a:pos x="4337" y="602"/>
                    </a:cxn>
                    <a:cxn ang="0">
                      <a:pos x="4415" y="609"/>
                    </a:cxn>
                    <a:cxn ang="0">
                      <a:pos x="4500" y="623"/>
                    </a:cxn>
                    <a:cxn ang="0">
                      <a:pos x="4578" y="631"/>
                    </a:cxn>
                    <a:cxn ang="0">
                      <a:pos x="4656" y="623"/>
                    </a:cxn>
                    <a:cxn ang="0">
                      <a:pos x="4741" y="631"/>
                    </a:cxn>
                    <a:cxn ang="0">
                      <a:pos x="4819" y="631"/>
                    </a:cxn>
                    <a:cxn ang="0">
                      <a:pos x="4904" y="631"/>
                    </a:cxn>
                    <a:cxn ang="0">
                      <a:pos x="4982" y="631"/>
                    </a:cxn>
                  </a:cxnLst>
                  <a:rect l="0" t="0" r="r" b="b"/>
                  <a:pathLst>
                    <a:path w="5032" h="978">
                      <a:moveTo>
                        <a:pt x="0" y="553"/>
                      </a:moveTo>
                      <a:lnTo>
                        <a:pt x="7" y="560"/>
                      </a:lnTo>
                      <a:lnTo>
                        <a:pt x="21" y="560"/>
                      </a:lnTo>
                      <a:lnTo>
                        <a:pt x="28" y="560"/>
                      </a:lnTo>
                      <a:lnTo>
                        <a:pt x="43" y="567"/>
                      </a:lnTo>
                      <a:lnTo>
                        <a:pt x="50" y="567"/>
                      </a:lnTo>
                      <a:lnTo>
                        <a:pt x="64" y="567"/>
                      </a:lnTo>
                      <a:lnTo>
                        <a:pt x="71" y="567"/>
                      </a:lnTo>
                      <a:lnTo>
                        <a:pt x="78" y="567"/>
                      </a:lnTo>
                      <a:lnTo>
                        <a:pt x="92" y="560"/>
                      </a:lnTo>
                      <a:lnTo>
                        <a:pt x="99" y="560"/>
                      </a:lnTo>
                      <a:lnTo>
                        <a:pt x="114" y="553"/>
                      </a:lnTo>
                      <a:lnTo>
                        <a:pt x="121" y="545"/>
                      </a:lnTo>
                      <a:lnTo>
                        <a:pt x="128" y="538"/>
                      </a:lnTo>
                      <a:lnTo>
                        <a:pt x="142" y="538"/>
                      </a:lnTo>
                      <a:lnTo>
                        <a:pt x="149" y="531"/>
                      </a:lnTo>
                      <a:lnTo>
                        <a:pt x="163" y="524"/>
                      </a:lnTo>
                      <a:lnTo>
                        <a:pt x="170" y="524"/>
                      </a:lnTo>
                      <a:lnTo>
                        <a:pt x="184" y="517"/>
                      </a:lnTo>
                      <a:lnTo>
                        <a:pt x="191" y="517"/>
                      </a:lnTo>
                      <a:lnTo>
                        <a:pt x="199" y="517"/>
                      </a:lnTo>
                      <a:lnTo>
                        <a:pt x="213" y="517"/>
                      </a:lnTo>
                      <a:lnTo>
                        <a:pt x="220" y="517"/>
                      </a:lnTo>
                      <a:lnTo>
                        <a:pt x="234" y="517"/>
                      </a:lnTo>
                      <a:lnTo>
                        <a:pt x="241" y="517"/>
                      </a:lnTo>
                      <a:lnTo>
                        <a:pt x="255" y="517"/>
                      </a:lnTo>
                      <a:lnTo>
                        <a:pt x="262" y="524"/>
                      </a:lnTo>
                      <a:lnTo>
                        <a:pt x="269" y="524"/>
                      </a:lnTo>
                      <a:lnTo>
                        <a:pt x="284" y="531"/>
                      </a:lnTo>
                      <a:lnTo>
                        <a:pt x="291" y="531"/>
                      </a:lnTo>
                      <a:lnTo>
                        <a:pt x="305" y="531"/>
                      </a:lnTo>
                      <a:lnTo>
                        <a:pt x="312" y="538"/>
                      </a:lnTo>
                      <a:lnTo>
                        <a:pt x="319" y="538"/>
                      </a:lnTo>
                      <a:lnTo>
                        <a:pt x="333" y="538"/>
                      </a:lnTo>
                      <a:lnTo>
                        <a:pt x="340" y="538"/>
                      </a:lnTo>
                      <a:lnTo>
                        <a:pt x="354" y="538"/>
                      </a:lnTo>
                      <a:lnTo>
                        <a:pt x="362" y="538"/>
                      </a:lnTo>
                      <a:lnTo>
                        <a:pt x="376" y="538"/>
                      </a:lnTo>
                      <a:lnTo>
                        <a:pt x="383" y="531"/>
                      </a:lnTo>
                      <a:lnTo>
                        <a:pt x="390" y="531"/>
                      </a:lnTo>
                      <a:lnTo>
                        <a:pt x="404" y="531"/>
                      </a:lnTo>
                      <a:lnTo>
                        <a:pt x="411" y="531"/>
                      </a:lnTo>
                      <a:lnTo>
                        <a:pt x="425" y="531"/>
                      </a:lnTo>
                      <a:lnTo>
                        <a:pt x="432" y="531"/>
                      </a:lnTo>
                      <a:lnTo>
                        <a:pt x="440" y="531"/>
                      </a:lnTo>
                      <a:lnTo>
                        <a:pt x="454" y="531"/>
                      </a:lnTo>
                      <a:lnTo>
                        <a:pt x="461" y="531"/>
                      </a:lnTo>
                      <a:lnTo>
                        <a:pt x="475" y="531"/>
                      </a:lnTo>
                      <a:lnTo>
                        <a:pt x="482" y="538"/>
                      </a:lnTo>
                      <a:lnTo>
                        <a:pt x="496" y="538"/>
                      </a:lnTo>
                      <a:lnTo>
                        <a:pt x="503" y="538"/>
                      </a:lnTo>
                      <a:lnTo>
                        <a:pt x="510" y="538"/>
                      </a:lnTo>
                      <a:lnTo>
                        <a:pt x="525" y="538"/>
                      </a:lnTo>
                      <a:lnTo>
                        <a:pt x="532" y="538"/>
                      </a:lnTo>
                      <a:lnTo>
                        <a:pt x="546" y="538"/>
                      </a:lnTo>
                      <a:lnTo>
                        <a:pt x="553" y="538"/>
                      </a:lnTo>
                      <a:lnTo>
                        <a:pt x="567" y="538"/>
                      </a:lnTo>
                      <a:lnTo>
                        <a:pt x="574" y="538"/>
                      </a:lnTo>
                      <a:lnTo>
                        <a:pt x="581" y="538"/>
                      </a:lnTo>
                      <a:lnTo>
                        <a:pt x="595" y="538"/>
                      </a:lnTo>
                      <a:lnTo>
                        <a:pt x="603" y="531"/>
                      </a:lnTo>
                      <a:lnTo>
                        <a:pt x="617" y="531"/>
                      </a:lnTo>
                      <a:lnTo>
                        <a:pt x="624" y="531"/>
                      </a:lnTo>
                      <a:lnTo>
                        <a:pt x="631" y="524"/>
                      </a:lnTo>
                      <a:lnTo>
                        <a:pt x="645" y="524"/>
                      </a:lnTo>
                      <a:lnTo>
                        <a:pt x="652" y="517"/>
                      </a:lnTo>
                      <a:lnTo>
                        <a:pt x="666" y="517"/>
                      </a:lnTo>
                      <a:lnTo>
                        <a:pt x="673" y="510"/>
                      </a:lnTo>
                      <a:lnTo>
                        <a:pt x="688" y="510"/>
                      </a:lnTo>
                      <a:lnTo>
                        <a:pt x="695" y="510"/>
                      </a:lnTo>
                      <a:lnTo>
                        <a:pt x="702" y="510"/>
                      </a:lnTo>
                      <a:lnTo>
                        <a:pt x="716" y="510"/>
                      </a:lnTo>
                      <a:lnTo>
                        <a:pt x="723" y="510"/>
                      </a:lnTo>
                      <a:lnTo>
                        <a:pt x="737" y="510"/>
                      </a:lnTo>
                      <a:lnTo>
                        <a:pt x="744" y="510"/>
                      </a:lnTo>
                      <a:lnTo>
                        <a:pt x="758" y="510"/>
                      </a:lnTo>
                      <a:lnTo>
                        <a:pt x="766" y="510"/>
                      </a:lnTo>
                      <a:lnTo>
                        <a:pt x="773" y="510"/>
                      </a:lnTo>
                      <a:lnTo>
                        <a:pt x="787" y="517"/>
                      </a:lnTo>
                      <a:lnTo>
                        <a:pt x="794" y="517"/>
                      </a:lnTo>
                      <a:lnTo>
                        <a:pt x="808" y="517"/>
                      </a:lnTo>
                      <a:lnTo>
                        <a:pt x="815" y="517"/>
                      </a:lnTo>
                      <a:lnTo>
                        <a:pt x="822" y="517"/>
                      </a:lnTo>
                      <a:lnTo>
                        <a:pt x="836" y="517"/>
                      </a:lnTo>
                      <a:lnTo>
                        <a:pt x="844" y="517"/>
                      </a:lnTo>
                      <a:lnTo>
                        <a:pt x="858" y="517"/>
                      </a:lnTo>
                      <a:lnTo>
                        <a:pt x="865" y="517"/>
                      </a:lnTo>
                      <a:lnTo>
                        <a:pt x="879" y="517"/>
                      </a:lnTo>
                      <a:lnTo>
                        <a:pt x="886" y="517"/>
                      </a:lnTo>
                      <a:lnTo>
                        <a:pt x="893" y="517"/>
                      </a:lnTo>
                      <a:lnTo>
                        <a:pt x="907" y="517"/>
                      </a:lnTo>
                      <a:lnTo>
                        <a:pt x="914" y="517"/>
                      </a:lnTo>
                      <a:lnTo>
                        <a:pt x="929" y="517"/>
                      </a:lnTo>
                      <a:lnTo>
                        <a:pt x="936" y="524"/>
                      </a:lnTo>
                      <a:lnTo>
                        <a:pt x="943" y="524"/>
                      </a:lnTo>
                      <a:lnTo>
                        <a:pt x="957" y="531"/>
                      </a:lnTo>
                      <a:lnTo>
                        <a:pt x="964" y="531"/>
                      </a:lnTo>
                      <a:lnTo>
                        <a:pt x="978" y="538"/>
                      </a:lnTo>
                      <a:lnTo>
                        <a:pt x="985" y="545"/>
                      </a:lnTo>
                      <a:lnTo>
                        <a:pt x="999" y="545"/>
                      </a:lnTo>
                      <a:lnTo>
                        <a:pt x="1007" y="553"/>
                      </a:lnTo>
                      <a:lnTo>
                        <a:pt x="1014" y="560"/>
                      </a:lnTo>
                      <a:lnTo>
                        <a:pt x="1028" y="567"/>
                      </a:lnTo>
                      <a:lnTo>
                        <a:pt x="1035" y="567"/>
                      </a:lnTo>
                      <a:lnTo>
                        <a:pt x="1049" y="574"/>
                      </a:lnTo>
                      <a:lnTo>
                        <a:pt x="1056" y="574"/>
                      </a:lnTo>
                      <a:lnTo>
                        <a:pt x="1070" y="574"/>
                      </a:lnTo>
                      <a:lnTo>
                        <a:pt x="1077" y="574"/>
                      </a:lnTo>
                      <a:lnTo>
                        <a:pt x="1084" y="574"/>
                      </a:lnTo>
                      <a:lnTo>
                        <a:pt x="1099" y="574"/>
                      </a:lnTo>
                      <a:lnTo>
                        <a:pt x="1106" y="567"/>
                      </a:lnTo>
                      <a:lnTo>
                        <a:pt x="1120" y="567"/>
                      </a:lnTo>
                      <a:lnTo>
                        <a:pt x="1127" y="560"/>
                      </a:lnTo>
                      <a:lnTo>
                        <a:pt x="1134" y="560"/>
                      </a:lnTo>
                      <a:lnTo>
                        <a:pt x="1148" y="553"/>
                      </a:lnTo>
                      <a:lnTo>
                        <a:pt x="1155" y="545"/>
                      </a:lnTo>
                      <a:lnTo>
                        <a:pt x="1170" y="538"/>
                      </a:lnTo>
                      <a:lnTo>
                        <a:pt x="1177" y="531"/>
                      </a:lnTo>
                      <a:lnTo>
                        <a:pt x="1191" y="524"/>
                      </a:lnTo>
                      <a:lnTo>
                        <a:pt x="1198" y="517"/>
                      </a:lnTo>
                      <a:lnTo>
                        <a:pt x="1205" y="517"/>
                      </a:lnTo>
                      <a:lnTo>
                        <a:pt x="1219" y="510"/>
                      </a:lnTo>
                      <a:lnTo>
                        <a:pt x="1226" y="503"/>
                      </a:lnTo>
                      <a:lnTo>
                        <a:pt x="1240" y="496"/>
                      </a:lnTo>
                      <a:lnTo>
                        <a:pt x="1247" y="496"/>
                      </a:lnTo>
                      <a:lnTo>
                        <a:pt x="1262" y="496"/>
                      </a:lnTo>
                      <a:lnTo>
                        <a:pt x="1269" y="489"/>
                      </a:lnTo>
                      <a:lnTo>
                        <a:pt x="1276" y="489"/>
                      </a:lnTo>
                      <a:lnTo>
                        <a:pt x="1290" y="496"/>
                      </a:lnTo>
                      <a:lnTo>
                        <a:pt x="1297" y="496"/>
                      </a:lnTo>
                      <a:lnTo>
                        <a:pt x="1311" y="496"/>
                      </a:lnTo>
                      <a:lnTo>
                        <a:pt x="1318" y="496"/>
                      </a:lnTo>
                      <a:lnTo>
                        <a:pt x="1325" y="496"/>
                      </a:lnTo>
                      <a:lnTo>
                        <a:pt x="1340" y="489"/>
                      </a:lnTo>
                      <a:lnTo>
                        <a:pt x="1347" y="482"/>
                      </a:lnTo>
                      <a:lnTo>
                        <a:pt x="1361" y="475"/>
                      </a:lnTo>
                      <a:lnTo>
                        <a:pt x="1368" y="460"/>
                      </a:lnTo>
                      <a:lnTo>
                        <a:pt x="1382" y="439"/>
                      </a:lnTo>
                      <a:lnTo>
                        <a:pt x="1389" y="418"/>
                      </a:lnTo>
                      <a:lnTo>
                        <a:pt x="1396" y="397"/>
                      </a:lnTo>
                      <a:lnTo>
                        <a:pt x="1410" y="368"/>
                      </a:lnTo>
                      <a:lnTo>
                        <a:pt x="1418" y="333"/>
                      </a:lnTo>
                      <a:lnTo>
                        <a:pt x="1432" y="305"/>
                      </a:lnTo>
                      <a:lnTo>
                        <a:pt x="1439" y="269"/>
                      </a:lnTo>
                      <a:lnTo>
                        <a:pt x="1446" y="241"/>
                      </a:lnTo>
                      <a:lnTo>
                        <a:pt x="1460" y="205"/>
                      </a:lnTo>
                      <a:lnTo>
                        <a:pt x="1467" y="177"/>
                      </a:lnTo>
                      <a:lnTo>
                        <a:pt x="1481" y="149"/>
                      </a:lnTo>
                      <a:lnTo>
                        <a:pt x="1488" y="120"/>
                      </a:lnTo>
                      <a:lnTo>
                        <a:pt x="1503" y="99"/>
                      </a:lnTo>
                      <a:lnTo>
                        <a:pt x="1510" y="78"/>
                      </a:lnTo>
                      <a:lnTo>
                        <a:pt x="1517" y="56"/>
                      </a:lnTo>
                      <a:lnTo>
                        <a:pt x="1531" y="42"/>
                      </a:lnTo>
                      <a:lnTo>
                        <a:pt x="1538" y="28"/>
                      </a:lnTo>
                      <a:lnTo>
                        <a:pt x="1552" y="14"/>
                      </a:lnTo>
                      <a:lnTo>
                        <a:pt x="1559" y="7"/>
                      </a:lnTo>
                      <a:lnTo>
                        <a:pt x="1573" y="0"/>
                      </a:lnTo>
                      <a:lnTo>
                        <a:pt x="1581" y="0"/>
                      </a:lnTo>
                      <a:lnTo>
                        <a:pt x="1588" y="0"/>
                      </a:lnTo>
                      <a:lnTo>
                        <a:pt x="1602" y="7"/>
                      </a:lnTo>
                      <a:lnTo>
                        <a:pt x="1609" y="21"/>
                      </a:lnTo>
                      <a:lnTo>
                        <a:pt x="1623" y="28"/>
                      </a:lnTo>
                      <a:lnTo>
                        <a:pt x="1630" y="49"/>
                      </a:lnTo>
                      <a:lnTo>
                        <a:pt x="1637" y="71"/>
                      </a:lnTo>
                      <a:lnTo>
                        <a:pt x="1651" y="99"/>
                      </a:lnTo>
                      <a:lnTo>
                        <a:pt x="1659" y="134"/>
                      </a:lnTo>
                      <a:lnTo>
                        <a:pt x="1673" y="170"/>
                      </a:lnTo>
                      <a:lnTo>
                        <a:pt x="1680" y="212"/>
                      </a:lnTo>
                      <a:lnTo>
                        <a:pt x="1694" y="262"/>
                      </a:lnTo>
                      <a:lnTo>
                        <a:pt x="1701" y="312"/>
                      </a:lnTo>
                      <a:lnTo>
                        <a:pt x="1708" y="368"/>
                      </a:lnTo>
                      <a:lnTo>
                        <a:pt x="1722" y="432"/>
                      </a:lnTo>
                      <a:lnTo>
                        <a:pt x="1729" y="489"/>
                      </a:lnTo>
                      <a:lnTo>
                        <a:pt x="1744" y="553"/>
                      </a:lnTo>
                      <a:lnTo>
                        <a:pt x="1751" y="609"/>
                      </a:lnTo>
                      <a:lnTo>
                        <a:pt x="1758" y="666"/>
                      </a:lnTo>
                      <a:lnTo>
                        <a:pt x="1772" y="723"/>
                      </a:lnTo>
                      <a:lnTo>
                        <a:pt x="1779" y="772"/>
                      </a:lnTo>
                      <a:lnTo>
                        <a:pt x="1793" y="822"/>
                      </a:lnTo>
                      <a:lnTo>
                        <a:pt x="1800" y="857"/>
                      </a:lnTo>
                      <a:lnTo>
                        <a:pt x="1814" y="893"/>
                      </a:lnTo>
                      <a:lnTo>
                        <a:pt x="1822" y="921"/>
                      </a:lnTo>
                      <a:lnTo>
                        <a:pt x="1829" y="942"/>
                      </a:lnTo>
                      <a:lnTo>
                        <a:pt x="1843" y="956"/>
                      </a:lnTo>
                      <a:lnTo>
                        <a:pt x="1850" y="971"/>
                      </a:lnTo>
                      <a:lnTo>
                        <a:pt x="1864" y="978"/>
                      </a:lnTo>
                      <a:lnTo>
                        <a:pt x="1871" y="978"/>
                      </a:lnTo>
                      <a:lnTo>
                        <a:pt x="1885" y="978"/>
                      </a:lnTo>
                      <a:lnTo>
                        <a:pt x="1892" y="978"/>
                      </a:lnTo>
                      <a:lnTo>
                        <a:pt x="1899" y="971"/>
                      </a:lnTo>
                      <a:lnTo>
                        <a:pt x="1914" y="956"/>
                      </a:lnTo>
                      <a:lnTo>
                        <a:pt x="1921" y="942"/>
                      </a:lnTo>
                      <a:lnTo>
                        <a:pt x="1935" y="928"/>
                      </a:lnTo>
                      <a:lnTo>
                        <a:pt x="1942" y="914"/>
                      </a:lnTo>
                      <a:lnTo>
                        <a:pt x="1949" y="900"/>
                      </a:lnTo>
                      <a:lnTo>
                        <a:pt x="1963" y="879"/>
                      </a:lnTo>
                      <a:lnTo>
                        <a:pt x="1970" y="850"/>
                      </a:lnTo>
                      <a:lnTo>
                        <a:pt x="1985" y="829"/>
                      </a:lnTo>
                      <a:lnTo>
                        <a:pt x="1992" y="801"/>
                      </a:lnTo>
                      <a:lnTo>
                        <a:pt x="2006" y="765"/>
                      </a:lnTo>
                      <a:lnTo>
                        <a:pt x="2013" y="737"/>
                      </a:lnTo>
                      <a:lnTo>
                        <a:pt x="2020" y="701"/>
                      </a:lnTo>
                      <a:lnTo>
                        <a:pt x="2034" y="673"/>
                      </a:lnTo>
                      <a:lnTo>
                        <a:pt x="2041" y="638"/>
                      </a:lnTo>
                      <a:lnTo>
                        <a:pt x="2055" y="602"/>
                      </a:lnTo>
                      <a:lnTo>
                        <a:pt x="2062" y="567"/>
                      </a:lnTo>
                      <a:lnTo>
                        <a:pt x="2077" y="538"/>
                      </a:lnTo>
                      <a:lnTo>
                        <a:pt x="2084" y="503"/>
                      </a:lnTo>
                      <a:lnTo>
                        <a:pt x="2091" y="475"/>
                      </a:lnTo>
                      <a:lnTo>
                        <a:pt x="2105" y="446"/>
                      </a:lnTo>
                      <a:lnTo>
                        <a:pt x="2112" y="425"/>
                      </a:lnTo>
                      <a:lnTo>
                        <a:pt x="2126" y="404"/>
                      </a:lnTo>
                      <a:lnTo>
                        <a:pt x="2133" y="382"/>
                      </a:lnTo>
                      <a:lnTo>
                        <a:pt x="2140" y="361"/>
                      </a:lnTo>
                      <a:lnTo>
                        <a:pt x="2155" y="347"/>
                      </a:lnTo>
                      <a:lnTo>
                        <a:pt x="2162" y="333"/>
                      </a:lnTo>
                      <a:lnTo>
                        <a:pt x="2176" y="326"/>
                      </a:lnTo>
                      <a:lnTo>
                        <a:pt x="2183" y="312"/>
                      </a:lnTo>
                      <a:lnTo>
                        <a:pt x="2197" y="312"/>
                      </a:lnTo>
                      <a:lnTo>
                        <a:pt x="2204" y="305"/>
                      </a:lnTo>
                      <a:lnTo>
                        <a:pt x="2211" y="305"/>
                      </a:lnTo>
                      <a:lnTo>
                        <a:pt x="2225" y="305"/>
                      </a:lnTo>
                      <a:lnTo>
                        <a:pt x="2233" y="305"/>
                      </a:lnTo>
                      <a:lnTo>
                        <a:pt x="2247" y="312"/>
                      </a:lnTo>
                      <a:lnTo>
                        <a:pt x="2254" y="319"/>
                      </a:lnTo>
                      <a:lnTo>
                        <a:pt x="2268" y="326"/>
                      </a:lnTo>
                      <a:lnTo>
                        <a:pt x="2275" y="340"/>
                      </a:lnTo>
                      <a:lnTo>
                        <a:pt x="2282" y="347"/>
                      </a:lnTo>
                      <a:lnTo>
                        <a:pt x="2296" y="354"/>
                      </a:lnTo>
                      <a:lnTo>
                        <a:pt x="2303" y="361"/>
                      </a:lnTo>
                      <a:lnTo>
                        <a:pt x="2318" y="368"/>
                      </a:lnTo>
                      <a:lnTo>
                        <a:pt x="2325" y="375"/>
                      </a:lnTo>
                      <a:lnTo>
                        <a:pt x="2332" y="382"/>
                      </a:lnTo>
                      <a:lnTo>
                        <a:pt x="2346" y="390"/>
                      </a:lnTo>
                      <a:lnTo>
                        <a:pt x="2353" y="390"/>
                      </a:lnTo>
                      <a:lnTo>
                        <a:pt x="2367" y="390"/>
                      </a:lnTo>
                      <a:lnTo>
                        <a:pt x="2374" y="390"/>
                      </a:lnTo>
                      <a:lnTo>
                        <a:pt x="2388" y="390"/>
                      </a:lnTo>
                      <a:lnTo>
                        <a:pt x="2396" y="390"/>
                      </a:lnTo>
                      <a:lnTo>
                        <a:pt x="2403" y="390"/>
                      </a:lnTo>
                      <a:lnTo>
                        <a:pt x="2417" y="390"/>
                      </a:lnTo>
                      <a:lnTo>
                        <a:pt x="2424" y="390"/>
                      </a:lnTo>
                      <a:lnTo>
                        <a:pt x="2438" y="382"/>
                      </a:lnTo>
                      <a:lnTo>
                        <a:pt x="2445" y="382"/>
                      </a:lnTo>
                      <a:lnTo>
                        <a:pt x="2452" y="382"/>
                      </a:lnTo>
                      <a:lnTo>
                        <a:pt x="2466" y="375"/>
                      </a:lnTo>
                      <a:lnTo>
                        <a:pt x="2474" y="375"/>
                      </a:lnTo>
                      <a:lnTo>
                        <a:pt x="2488" y="375"/>
                      </a:lnTo>
                      <a:lnTo>
                        <a:pt x="2495" y="368"/>
                      </a:lnTo>
                      <a:lnTo>
                        <a:pt x="2509" y="368"/>
                      </a:lnTo>
                      <a:lnTo>
                        <a:pt x="2516" y="368"/>
                      </a:lnTo>
                      <a:lnTo>
                        <a:pt x="2523" y="368"/>
                      </a:lnTo>
                      <a:lnTo>
                        <a:pt x="2537" y="368"/>
                      </a:lnTo>
                      <a:lnTo>
                        <a:pt x="2544" y="368"/>
                      </a:lnTo>
                      <a:lnTo>
                        <a:pt x="2559" y="368"/>
                      </a:lnTo>
                      <a:lnTo>
                        <a:pt x="2566" y="368"/>
                      </a:lnTo>
                      <a:lnTo>
                        <a:pt x="2580" y="375"/>
                      </a:lnTo>
                      <a:lnTo>
                        <a:pt x="2587" y="375"/>
                      </a:lnTo>
                      <a:lnTo>
                        <a:pt x="2594" y="382"/>
                      </a:lnTo>
                      <a:lnTo>
                        <a:pt x="2608" y="390"/>
                      </a:lnTo>
                      <a:lnTo>
                        <a:pt x="2615" y="397"/>
                      </a:lnTo>
                      <a:lnTo>
                        <a:pt x="2629" y="411"/>
                      </a:lnTo>
                      <a:lnTo>
                        <a:pt x="2637" y="418"/>
                      </a:lnTo>
                      <a:lnTo>
                        <a:pt x="2644" y="425"/>
                      </a:lnTo>
                      <a:lnTo>
                        <a:pt x="2658" y="439"/>
                      </a:lnTo>
                      <a:lnTo>
                        <a:pt x="2665" y="446"/>
                      </a:lnTo>
                      <a:lnTo>
                        <a:pt x="2679" y="453"/>
                      </a:lnTo>
                      <a:lnTo>
                        <a:pt x="2686" y="460"/>
                      </a:lnTo>
                      <a:lnTo>
                        <a:pt x="2700" y="475"/>
                      </a:lnTo>
                      <a:lnTo>
                        <a:pt x="2707" y="482"/>
                      </a:lnTo>
                      <a:lnTo>
                        <a:pt x="2714" y="489"/>
                      </a:lnTo>
                      <a:lnTo>
                        <a:pt x="2729" y="496"/>
                      </a:lnTo>
                      <a:lnTo>
                        <a:pt x="2736" y="503"/>
                      </a:lnTo>
                      <a:lnTo>
                        <a:pt x="2750" y="510"/>
                      </a:lnTo>
                      <a:lnTo>
                        <a:pt x="2757" y="517"/>
                      </a:lnTo>
                      <a:lnTo>
                        <a:pt x="2771" y="524"/>
                      </a:lnTo>
                      <a:lnTo>
                        <a:pt x="2778" y="531"/>
                      </a:lnTo>
                      <a:lnTo>
                        <a:pt x="2785" y="538"/>
                      </a:lnTo>
                      <a:lnTo>
                        <a:pt x="2800" y="545"/>
                      </a:lnTo>
                      <a:lnTo>
                        <a:pt x="2807" y="545"/>
                      </a:lnTo>
                      <a:lnTo>
                        <a:pt x="2821" y="553"/>
                      </a:lnTo>
                      <a:lnTo>
                        <a:pt x="2828" y="560"/>
                      </a:lnTo>
                      <a:lnTo>
                        <a:pt x="2835" y="567"/>
                      </a:lnTo>
                      <a:lnTo>
                        <a:pt x="2849" y="567"/>
                      </a:lnTo>
                      <a:lnTo>
                        <a:pt x="2856" y="574"/>
                      </a:lnTo>
                      <a:lnTo>
                        <a:pt x="2870" y="574"/>
                      </a:lnTo>
                      <a:lnTo>
                        <a:pt x="2877" y="581"/>
                      </a:lnTo>
                      <a:lnTo>
                        <a:pt x="2892" y="581"/>
                      </a:lnTo>
                      <a:lnTo>
                        <a:pt x="2899" y="581"/>
                      </a:lnTo>
                      <a:lnTo>
                        <a:pt x="2906" y="581"/>
                      </a:lnTo>
                      <a:lnTo>
                        <a:pt x="2920" y="581"/>
                      </a:lnTo>
                      <a:lnTo>
                        <a:pt x="2927" y="581"/>
                      </a:lnTo>
                      <a:lnTo>
                        <a:pt x="2941" y="581"/>
                      </a:lnTo>
                      <a:lnTo>
                        <a:pt x="2948" y="581"/>
                      </a:lnTo>
                      <a:lnTo>
                        <a:pt x="2955" y="574"/>
                      </a:lnTo>
                      <a:lnTo>
                        <a:pt x="2970" y="574"/>
                      </a:lnTo>
                      <a:lnTo>
                        <a:pt x="2977" y="574"/>
                      </a:lnTo>
                      <a:lnTo>
                        <a:pt x="2991" y="574"/>
                      </a:lnTo>
                      <a:lnTo>
                        <a:pt x="2998" y="567"/>
                      </a:lnTo>
                      <a:lnTo>
                        <a:pt x="3012" y="567"/>
                      </a:lnTo>
                      <a:lnTo>
                        <a:pt x="3019" y="567"/>
                      </a:lnTo>
                      <a:lnTo>
                        <a:pt x="3026" y="567"/>
                      </a:lnTo>
                      <a:lnTo>
                        <a:pt x="3040" y="560"/>
                      </a:lnTo>
                      <a:lnTo>
                        <a:pt x="3048" y="560"/>
                      </a:lnTo>
                      <a:lnTo>
                        <a:pt x="3062" y="560"/>
                      </a:lnTo>
                      <a:lnTo>
                        <a:pt x="3069" y="560"/>
                      </a:lnTo>
                      <a:lnTo>
                        <a:pt x="3083" y="560"/>
                      </a:lnTo>
                      <a:lnTo>
                        <a:pt x="3090" y="560"/>
                      </a:lnTo>
                      <a:lnTo>
                        <a:pt x="3097" y="560"/>
                      </a:lnTo>
                      <a:lnTo>
                        <a:pt x="3111" y="560"/>
                      </a:lnTo>
                      <a:lnTo>
                        <a:pt x="3118" y="560"/>
                      </a:lnTo>
                      <a:lnTo>
                        <a:pt x="3133" y="560"/>
                      </a:lnTo>
                      <a:lnTo>
                        <a:pt x="3140" y="560"/>
                      </a:lnTo>
                      <a:lnTo>
                        <a:pt x="3147" y="560"/>
                      </a:lnTo>
                      <a:lnTo>
                        <a:pt x="3161" y="560"/>
                      </a:lnTo>
                      <a:lnTo>
                        <a:pt x="3168" y="560"/>
                      </a:lnTo>
                      <a:lnTo>
                        <a:pt x="3182" y="567"/>
                      </a:lnTo>
                      <a:lnTo>
                        <a:pt x="3189" y="567"/>
                      </a:lnTo>
                      <a:lnTo>
                        <a:pt x="3203" y="567"/>
                      </a:lnTo>
                      <a:lnTo>
                        <a:pt x="3211" y="574"/>
                      </a:lnTo>
                      <a:lnTo>
                        <a:pt x="3218" y="574"/>
                      </a:lnTo>
                      <a:lnTo>
                        <a:pt x="3232" y="574"/>
                      </a:lnTo>
                      <a:lnTo>
                        <a:pt x="3239" y="574"/>
                      </a:lnTo>
                      <a:lnTo>
                        <a:pt x="3253" y="581"/>
                      </a:lnTo>
                      <a:lnTo>
                        <a:pt x="3260" y="581"/>
                      </a:lnTo>
                      <a:lnTo>
                        <a:pt x="3274" y="581"/>
                      </a:lnTo>
                      <a:lnTo>
                        <a:pt x="3281" y="588"/>
                      </a:lnTo>
                      <a:lnTo>
                        <a:pt x="3289" y="588"/>
                      </a:lnTo>
                      <a:lnTo>
                        <a:pt x="3303" y="588"/>
                      </a:lnTo>
                      <a:lnTo>
                        <a:pt x="3310" y="595"/>
                      </a:lnTo>
                      <a:lnTo>
                        <a:pt x="3324" y="595"/>
                      </a:lnTo>
                      <a:lnTo>
                        <a:pt x="3331" y="595"/>
                      </a:lnTo>
                      <a:lnTo>
                        <a:pt x="3338" y="595"/>
                      </a:lnTo>
                      <a:lnTo>
                        <a:pt x="3352" y="595"/>
                      </a:lnTo>
                      <a:lnTo>
                        <a:pt x="3359" y="595"/>
                      </a:lnTo>
                      <a:lnTo>
                        <a:pt x="3374" y="595"/>
                      </a:lnTo>
                      <a:lnTo>
                        <a:pt x="3381" y="595"/>
                      </a:lnTo>
                      <a:lnTo>
                        <a:pt x="3395" y="588"/>
                      </a:lnTo>
                      <a:lnTo>
                        <a:pt x="3402" y="588"/>
                      </a:lnTo>
                      <a:lnTo>
                        <a:pt x="3409" y="581"/>
                      </a:lnTo>
                      <a:lnTo>
                        <a:pt x="3423" y="581"/>
                      </a:lnTo>
                      <a:lnTo>
                        <a:pt x="3430" y="581"/>
                      </a:lnTo>
                      <a:lnTo>
                        <a:pt x="3444" y="581"/>
                      </a:lnTo>
                      <a:lnTo>
                        <a:pt x="3452" y="581"/>
                      </a:lnTo>
                      <a:lnTo>
                        <a:pt x="3459" y="581"/>
                      </a:lnTo>
                      <a:lnTo>
                        <a:pt x="3473" y="581"/>
                      </a:lnTo>
                      <a:lnTo>
                        <a:pt x="3480" y="581"/>
                      </a:lnTo>
                      <a:lnTo>
                        <a:pt x="3494" y="588"/>
                      </a:lnTo>
                      <a:lnTo>
                        <a:pt x="3501" y="588"/>
                      </a:lnTo>
                      <a:lnTo>
                        <a:pt x="3515" y="595"/>
                      </a:lnTo>
                      <a:lnTo>
                        <a:pt x="3522" y="595"/>
                      </a:lnTo>
                      <a:lnTo>
                        <a:pt x="3529" y="595"/>
                      </a:lnTo>
                      <a:lnTo>
                        <a:pt x="3544" y="602"/>
                      </a:lnTo>
                      <a:lnTo>
                        <a:pt x="3551" y="602"/>
                      </a:lnTo>
                      <a:lnTo>
                        <a:pt x="3565" y="602"/>
                      </a:lnTo>
                      <a:lnTo>
                        <a:pt x="3572" y="602"/>
                      </a:lnTo>
                      <a:lnTo>
                        <a:pt x="3586" y="609"/>
                      </a:lnTo>
                      <a:lnTo>
                        <a:pt x="3593" y="609"/>
                      </a:lnTo>
                      <a:lnTo>
                        <a:pt x="3600" y="609"/>
                      </a:lnTo>
                      <a:lnTo>
                        <a:pt x="3615" y="609"/>
                      </a:lnTo>
                      <a:lnTo>
                        <a:pt x="3622" y="616"/>
                      </a:lnTo>
                      <a:lnTo>
                        <a:pt x="3636" y="616"/>
                      </a:lnTo>
                      <a:lnTo>
                        <a:pt x="3643" y="623"/>
                      </a:lnTo>
                      <a:lnTo>
                        <a:pt x="3650" y="623"/>
                      </a:lnTo>
                      <a:lnTo>
                        <a:pt x="3664" y="631"/>
                      </a:lnTo>
                      <a:lnTo>
                        <a:pt x="3671" y="631"/>
                      </a:lnTo>
                      <a:lnTo>
                        <a:pt x="3685" y="638"/>
                      </a:lnTo>
                      <a:lnTo>
                        <a:pt x="3692" y="645"/>
                      </a:lnTo>
                      <a:lnTo>
                        <a:pt x="3707" y="645"/>
                      </a:lnTo>
                      <a:lnTo>
                        <a:pt x="3714" y="652"/>
                      </a:lnTo>
                      <a:lnTo>
                        <a:pt x="3721" y="659"/>
                      </a:lnTo>
                      <a:lnTo>
                        <a:pt x="3735" y="659"/>
                      </a:lnTo>
                      <a:lnTo>
                        <a:pt x="3742" y="666"/>
                      </a:lnTo>
                      <a:lnTo>
                        <a:pt x="3756" y="666"/>
                      </a:lnTo>
                      <a:lnTo>
                        <a:pt x="3763" y="666"/>
                      </a:lnTo>
                      <a:lnTo>
                        <a:pt x="3778" y="666"/>
                      </a:lnTo>
                      <a:lnTo>
                        <a:pt x="3785" y="666"/>
                      </a:lnTo>
                      <a:lnTo>
                        <a:pt x="3792" y="666"/>
                      </a:lnTo>
                      <a:lnTo>
                        <a:pt x="3806" y="666"/>
                      </a:lnTo>
                      <a:lnTo>
                        <a:pt x="3813" y="666"/>
                      </a:lnTo>
                      <a:lnTo>
                        <a:pt x="3827" y="659"/>
                      </a:lnTo>
                      <a:lnTo>
                        <a:pt x="3834" y="659"/>
                      </a:lnTo>
                      <a:lnTo>
                        <a:pt x="3841" y="659"/>
                      </a:lnTo>
                      <a:lnTo>
                        <a:pt x="3855" y="652"/>
                      </a:lnTo>
                      <a:lnTo>
                        <a:pt x="3863" y="652"/>
                      </a:lnTo>
                      <a:lnTo>
                        <a:pt x="3877" y="645"/>
                      </a:lnTo>
                      <a:lnTo>
                        <a:pt x="3884" y="645"/>
                      </a:lnTo>
                      <a:lnTo>
                        <a:pt x="3898" y="645"/>
                      </a:lnTo>
                      <a:lnTo>
                        <a:pt x="3905" y="638"/>
                      </a:lnTo>
                      <a:lnTo>
                        <a:pt x="3912" y="638"/>
                      </a:lnTo>
                      <a:lnTo>
                        <a:pt x="3926" y="645"/>
                      </a:lnTo>
                      <a:lnTo>
                        <a:pt x="3933" y="645"/>
                      </a:lnTo>
                      <a:lnTo>
                        <a:pt x="3948" y="645"/>
                      </a:lnTo>
                      <a:lnTo>
                        <a:pt x="3955" y="652"/>
                      </a:lnTo>
                      <a:lnTo>
                        <a:pt x="3962" y="652"/>
                      </a:lnTo>
                      <a:lnTo>
                        <a:pt x="3976" y="659"/>
                      </a:lnTo>
                      <a:lnTo>
                        <a:pt x="3983" y="659"/>
                      </a:lnTo>
                      <a:lnTo>
                        <a:pt x="3997" y="659"/>
                      </a:lnTo>
                      <a:lnTo>
                        <a:pt x="4004" y="659"/>
                      </a:lnTo>
                      <a:lnTo>
                        <a:pt x="4018" y="659"/>
                      </a:lnTo>
                      <a:lnTo>
                        <a:pt x="4026" y="659"/>
                      </a:lnTo>
                      <a:lnTo>
                        <a:pt x="4033" y="659"/>
                      </a:lnTo>
                      <a:lnTo>
                        <a:pt x="4047" y="652"/>
                      </a:lnTo>
                      <a:lnTo>
                        <a:pt x="4054" y="652"/>
                      </a:lnTo>
                      <a:lnTo>
                        <a:pt x="4068" y="645"/>
                      </a:lnTo>
                      <a:lnTo>
                        <a:pt x="4075" y="638"/>
                      </a:lnTo>
                      <a:lnTo>
                        <a:pt x="4089" y="631"/>
                      </a:lnTo>
                      <a:lnTo>
                        <a:pt x="4096" y="631"/>
                      </a:lnTo>
                      <a:lnTo>
                        <a:pt x="4104" y="623"/>
                      </a:lnTo>
                      <a:lnTo>
                        <a:pt x="4118" y="616"/>
                      </a:lnTo>
                      <a:lnTo>
                        <a:pt x="4125" y="616"/>
                      </a:lnTo>
                      <a:lnTo>
                        <a:pt x="4139" y="616"/>
                      </a:lnTo>
                      <a:lnTo>
                        <a:pt x="4146" y="609"/>
                      </a:lnTo>
                      <a:lnTo>
                        <a:pt x="4153" y="609"/>
                      </a:lnTo>
                      <a:lnTo>
                        <a:pt x="4167" y="609"/>
                      </a:lnTo>
                      <a:lnTo>
                        <a:pt x="4174" y="609"/>
                      </a:lnTo>
                      <a:lnTo>
                        <a:pt x="4189" y="609"/>
                      </a:lnTo>
                      <a:lnTo>
                        <a:pt x="4196" y="609"/>
                      </a:lnTo>
                      <a:lnTo>
                        <a:pt x="4210" y="609"/>
                      </a:lnTo>
                      <a:lnTo>
                        <a:pt x="4217" y="609"/>
                      </a:lnTo>
                      <a:lnTo>
                        <a:pt x="4224" y="609"/>
                      </a:lnTo>
                      <a:lnTo>
                        <a:pt x="4238" y="609"/>
                      </a:lnTo>
                      <a:lnTo>
                        <a:pt x="4245" y="602"/>
                      </a:lnTo>
                      <a:lnTo>
                        <a:pt x="4259" y="602"/>
                      </a:lnTo>
                      <a:lnTo>
                        <a:pt x="4267" y="602"/>
                      </a:lnTo>
                      <a:lnTo>
                        <a:pt x="4281" y="602"/>
                      </a:lnTo>
                      <a:lnTo>
                        <a:pt x="4288" y="602"/>
                      </a:lnTo>
                      <a:lnTo>
                        <a:pt x="4295" y="602"/>
                      </a:lnTo>
                      <a:lnTo>
                        <a:pt x="4309" y="602"/>
                      </a:lnTo>
                      <a:lnTo>
                        <a:pt x="4316" y="602"/>
                      </a:lnTo>
                      <a:lnTo>
                        <a:pt x="4330" y="602"/>
                      </a:lnTo>
                      <a:lnTo>
                        <a:pt x="4337" y="602"/>
                      </a:lnTo>
                      <a:lnTo>
                        <a:pt x="4345" y="609"/>
                      </a:lnTo>
                      <a:lnTo>
                        <a:pt x="4359" y="609"/>
                      </a:lnTo>
                      <a:lnTo>
                        <a:pt x="4366" y="609"/>
                      </a:lnTo>
                      <a:lnTo>
                        <a:pt x="4380" y="609"/>
                      </a:lnTo>
                      <a:lnTo>
                        <a:pt x="4387" y="609"/>
                      </a:lnTo>
                      <a:lnTo>
                        <a:pt x="4401" y="609"/>
                      </a:lnTo>
                      <a:lnTo>
                        <a:pt x="4408" y="609"/>
                      </a:lnTo>
                      <a:lnTo>
                        <a:pt x="4415" y="609"/>
                      </a:lnTo>
                      <a:lnTo>
                        <a:pt x="4430" y="609"/>
                      </a:lnTo>
                      <a:lnTo>
                        <a:pt x="4437" y="616"/>
                      </a:lnTo>
                      <a:lnTo>
                        <a:pt x="4451" y="616"/>
                      </a:lnTo>
                      <a:lnTo>
                        <a:pt x="4458" y="616"/>
                      </a:lnTo>
                      <a:lnTo>
                        <a:pt x="4465" y="616"/>
                      </a:lnTo>
                      <a:lnTo>
                        <a:pt x="4479" y="623"/>
                      </a:lnTo>
                      <a:lnTo>
                        <a:pt x="4486" y="623"/>
                      </a:lnTo>
                      <a:lnTo>
                        <a:pt x="4500" y="623"/>
                      </a:lnTo>
                      <a:lnTo>
                        <a:pt x="4508" y="623"/>
                      </a:lnTo>
                      <a:lnTo>
                        <a:pt x="4522" y="623"/>
                      </a:lnTo>
                      <a:lnTo>
                        <a:pt x="4529" y="623"/>
                      </a:lnTo>
                      <a:lnTo>
                        <a:pt x="4536" y="623"/>
                      </a:lnTo>
                      <a:lnTo>
                        <a:pt x="4550" y="631"/>
                      </a:lnTo>
                      <a:lnTo>
                        <a:pt x="4557" y="631"/>
                      </a:lnTo>
                      <a:lnTo>
                        <a:pt x="4571" y="631"/>
                      </a:lnTo>
                      <a:lnTo>
                        <a:pt x="4578" y="631"/>
                      </a:lnTo>
                      <a:lnTo>
                        <a:pt x="4593" y="631"/>
                      </a:lnTo>
                      <a:lnTo>
                        <a:pt x="4600" y="631"/>
                      </a:lnTo>
                      <a:lnTo>
                        <a:pt x="4607" y="631"/>
                      </a:lnTo>
                      <a:lnTo>
                        <a:pt x="4621" y="631"/>
                      </a:lnTo>
                      <a:lnTo>
                        <a:pt x="4628" y="631"/>
                      </a:lnTo>
                      <a:lnTo>
                        <a:pt x="4642" y="631"/>
                      </a:lnTo>
                      <a:lnTo>
                        <a:pt x="4649" y="631"/>
                      </a:lnTo>
                      <a:lnTo>
                        <a:pt x="4656" y="623"/>
                      </a:lnTo>
                      <a:lnTo>
                        <a:pt x="4671" y="623"/>
                      </a:lnTo>
                      <a:lnTo>
                        <a:pt x="4678" y="623"/>
                      </a:lnTo>
                      <a:lnTo>
                        <a:pt x="4692" y="623"/>
                      </a:lnTo>
                      <a:lnTo>
                        <a:pt x="4699" y="631"/>
                      </a:lnTo>
                      <a:lnTo>
                        <a:pt x="4713" y="631"/>
                      </a:lnTo>
                      <a:lnTo>
                        <a:pt x="4720" y="631"/>
                      </a:lnTo>
                      <a:lnTo>
                        <a:pt x="4727" y="631"/>
                      </a:lnTo>
                      <a:lnTo>
                        <a:pt x="4741" y="631"/>
                      </a:lnTo>
                      <a:lnTo>
                        <a:pt x="4748" y="631"/>
                      </a:lnTo>
                      <a:lnTo>
                        <a:pt x="4763" y="638"/>
                      </a:lnTo>
                      <a:lnTo>
                        <a:pt x="4770" y="638"/>
                      </a:lnTo>
                      <a:lnTo>
                        <a:pt x="4784" y="638"/>
                      </a:lnTo>
                      <a:lnTo>
                        <a:pt x="4791" y="638"/>
                      </a:lnTo>
                      <a:lnTo>
                        <a:pt x="4798" y="638"/>
                      </a:lnTo>
                      <a:lnTo>
                        <a:pt x="4812" y="638"/>
                      </a:lnTo>
                      <a:lnTo>
                        <a:pt x="4819" y="631"/>
                      </a:lnTo>
                      <a:lnTo>
                        <a:pt x="4834" y="631"/>
                      </a:lnTo>
                      <a:lnTo>
                        <a:pt x="4841" y="631"/>
                      </a:lnTo>
                      <a:lnTo>
                        <a:pt x="4848" y="631"/>
                      </a:lnTo>
                      <a:lnTo>
                        <a:pt x="4862" y="631"/>
                      </a:lnTo>
                      <a:lnTo>
                        <a:pt x="4869" y="631"/>
                      </a:lnTo>
                      <a:lnTo>
                        <a:pt x="4883" y="631"/>
                      </a:lnTo>
                      <a:lnTo>
                        <a:pt x="4890" y="631"/>
                      </a:lnTo>
                      <a:lnTo>
                        <a:pt x="4904" y="631"/>
                      </a:lnTo>
                      <a:lnTo>
                        <a:pt x="4911" y="631"/>
                      </a:lnTo>
                      <a:lnTo>
                        <a:pt x="4919" y="631"/>
                      </a:lnTo>
                      <a:lnTo>
                        <a:pt x="4933" y="631"/>
                      </a:lnTo>
                      <a:lnTo>
                        <a:pt x="4940" y="631"/>
                      </a:lnTo>
                      <a:lnTo>
                        <a:pt x="4954" y="631"/>
                      </a:lnTo>
                      <a:lnTo>
                        <a:pt x="4961" y="631"/>
                      </a:lnTo>
                      <a:lnTo>
                        <a:pt x="4968" y="631"/>
                      </a:lnTo>
                      <a:lnTo>
                        <a:pt x="4982" y="631"/>
                      </a:lnTo>
                      <a:lnTo>
                        <a:pt x="4989" y="631"/>
                      </a:lnTo>
                      <a:lnTo>
                        <a:pt x="5004" y="631"/>
                      </a:lnTo>
                      <a:lnTo>
                        <a:pt x="5011" y="631"/>
                      </a:lnTo>
                      <a:lnTo>
                        <a:pt x="5025" y="631"/>
                      </a:lnTo>
                      <a:lnTo>
                        <a:pt x="5032" y="631"/>
                      </a:lnTo>
                    </a:path>
                  </a:pathLst>
                </a:custGeom>
                <a:noFill/>
                <a:ln w="25400">
                  <a:solidFill>
                    <a:schemeClr val="tx1"/>
                  </a:solidFill>
                  <a:prstDash val="solid"/>
                  <a:round/>
                  <a:headEnd/>
                  <a:tailEnd/>
                </a:ln>
              </p:spPr>
              <p:txBody>
                <a:bodyPr/>
                <a:lstStyle/>
                <a:p>
                  <a:endParaRPr lang="zh-CN" altLang="en-US"/>
                </a:p>
              </p:txBody>
            </p:sp>
            <p:sp>
              <p:nvSpPr>
                <p:cNvPr id="38922" name="Line 10"/>
                <p:cNvSpPr>
                  <a:spLocks noChangeAspect="1" noChangeShapeType="1"/>
                </p:cNvSpPr>
                <p:nvPr/>
              </p:nvSpPr>
              <p:spPr bwMode="auto">
                <a:xfrm>
                  <a:off x="735" y="208"/>
                  <a:ext cx="1170" cy="0"/>
                </a:xfrm>
                <a:prstGeom prst="line">
                  <a:avLst/>
                </a:prstGeom>
                <a:noFill/>
                <a:ln w="9525">
                  <a:solidFill>
                    <a:srgbClr val="000000"/>
                  </a:solidFill>
                  <a:round/>
                  <a:headEnd/>
                  <a:tailEnd/>
                </a:ln>
              </p:spPr>
              <p:txBody>
                <a:bodyPr/>
                <a:lstStyle/>
                <a:p>
                  <a:endParaRPr lang="zh-CN" altLang="en-US"/>
                </a:p>
              </p:txBody>
            </p:sp>
            <p:sp>
              <p:nvSpPr>
                <p:cNvPr id="38923" name="Line 11"/>
                <p:cNvSpPr>
                  <a:spLocks noChangeAspect="1" noChangeShapeType="1"/>
                </p:cNvSpPr>
                <p:nvPr/>
              </p:nvSpPr>
              <p:spPr bwMode="auto">
                <a:xfrm>
                  <a:off x="969" y="30"/>
                  <a:ext cx="0" cy="537"/>
                </a:xfrm>
                <a:prstGeom prst="line">
                  <a:avLst/>
                </a:prstGeom>
                <a:noFill/>
                <a:ln w="9525">
                  <a:solidFill>
                    <a:srgbClr val="000000"/>
                  </a:solidFill>
                  <a:round/>
                  <a:headEnd/>
                  <a:tailEnd/>
                </a:ln>
              </p:spPr>
              <p:txBody>
                <a:bodyPr/>
                <a:lstStyle/>
                <a:p>
                  <a:endParaRPr lang="zh-CN" altLang="en-US"/>
                </a:p>
              </p:txBody>
            </p:sp>
            <p:sp>
              <p:nvSpPr>
                <p:cNvPr id="38924" name="Line 12"/>
                <p:cNvSpPr>
                  <a:spLocks noChangeAspect="1" noChangeShapeType="1"/>
                </p:cNvSpPr>
                <p:nvPr/>
              </p:nvSpPr>
              <p:spPr bwMode="auto">
                <a:xfrm flipV="1">
                  <a:off x="735" y="190"/>
                  <a:ext cx="0" cy="36"/>
                </a:xfrm>
                <a:prstGeom prst="line">
                  <a:avLst/>
                </a:prstGeom>
                <a:noFill/>
                <a:ln w="9525">
                  <a:solidFill>
                    <a:srgbClr val="000000"/>
                  </a:solidFill>
                  <a:round/>
                  <a:headEnd/>
                  <a:tailEnd/>
                </a:ln>
              </p:spPr>
              <p:txBody>
                <a:bodyPr/>
                <a:lstStyle/>
                <a:p>
                  <a:endParaRPr lang="zh-CN" altLang="en-US"/>
                </a:p>
              </p:txBody>
            </p:sp>
            <p:sp>
              <p:nvSpPr>
                <p:cNvPr id="38925" name="Line 13"/>
                <p:cNvSpPr>
                  <a:spLocks noChangeAspect="1" noChangeShapeType="1"/>
                </p:cNvSpPr>
                <p:nvPr/>
              </p:nvSpPr>
              <p:spPr bwMode="auto">
                <a:xfrm flipV="1">
                  <a:off x="1204" y="190"/>
                  <a:ext cx="0" cy="36"/>
                </a:xfrm>
                <a:prstGeom prst="line">
                  <a:avLst/>
                </a:prstGeom>
                <a:noFill/>
                <a:ln w="9525">
                  <a:solidFill>
                    <a:srgbClr val="000000"/>
                  </a:solidFill>
                  <a:round/>
                  <a:headEnd/>
                  <a:tailEnd/>
                </a:ln>
              </p:spPr>
              <p:txBody>
                <a:bodyPr/>
                <a:lstStyle/>
                <a:p>
                  <a:endParaRPr lang="zh-CN" altLang="en-US"/>
                </a:p>
              </p:txBody>
            </p:sp>
            <p:sp>
              <p:nvSpPr>
                <p:cNvPr id="38926" name="Line 14"/>
                <p:cNvSpPr>
                  <a:spLocks noChangeAspect="1" noChangeShapeType="1"/>
                </p:cNvSpPr>
                <p:nvPr/>
              </p:nvSpPr>
              <p:spPr bwMode="auto">
                <a:xfrm flipV="1">
                  <a:off x="1437" y="190"/>
                  <a:ext cx="1" cy="36"/>
                </a:xfrm>
                <a:prstGeom prst="line">
                  <a:avLst/>
                </a:prstGeom>
                <a:noFill/>
                <a:ln w="9525">
                  <a:solidFill>
                    <a:srgbClr val="000000"/>
                  </a:solidFill>
                  <a:round/>
                  <a:headEnd/>
                  <a:tailEnd/>
                </a:ln>
              </p:spPr>
              <p:txBody>
                <a:bodyPr/>
                <a:lstStyle/>
                <a:p>
                  <a:endParaRPr lang="zh-CN" altLang="en-US"/>
                </a:p>
              </p:txBody>
            </p:sp>
            <p:sp>
              <p:nvSpPr>
                <p:cNvPr id="38927" name="Line 15"/>
                <p:cNvSpPr>
                  <a:spLocks noChangeAspect="1" noChangeShapeType="1"/>
                </p:cNvSpPr>
                <p:nvPr/>
              </p:nvSpPr>
              <p:spPr bwMode="auto">
                <a:xfrm flipV="1">
                  <a:off x="1671" y="190"/>
                  <a:ext cx="0" cy="36"/>
                </a:xfrm>
                <a:prstGeom prst="line">
                  <a:avLst/>
                </a:prstGeom>
                <a:noFill/>
                <a:ln w="9525">
                  <a:solidFill>
                    <a:srgbClr val="000000"/>
                  </a:solidFill>
                  <a:round/>
                  <a:headEnd/>
                  <a:tailEnd/>
                </a:ln>
              </p:spPr>
              <p:txBody>
                <a:bodyPr/>
                <a:lstStyle/>
                <a:p>
                  <a:endParaRPr lang="zh-CN" altLang="en-US"/>
                </a:p>
              </p:txBody>
            </p:sp>
            <p:sp>
              <p:nvSpPr>
                <p:cNvPr id="38928" name="Line 16"/>
                <p:cNvSpPr>
                  <a:spLocks noChangeAspect="1" noChangeShapeType="1"/>
                </p:cNvSpPr>
                <p:nvPr/>
              </p:nvSpPr>
              <p:spPr bwMode="auto">
                <a:xfrm flipV="1">
                  <a:off x="1905" y="190"/>
                  <a:ext cx="1" cy="36"/>
                </a:xfrm>
                <a:prstGeom prst="line">
                  <a:avLst/>
                </a:prstGeom>
                <a:noFill/>
                <a:ln w="9525">
                  <a:solidFill>
                    <a:srgbClr val="000000"/>
                  </a:solidFill>
                  <a:round/>
                  <a:headEnd/>
                  <a:tailEnd/>
                </a:ln>
              </p:spPr>
              <p:txBody>
                <a:bodyPr/>
                <a:lstStyle/>
                <a:p>
                  <a:endParaRPr lang="zh-CN" altLang="en-US"/>
                </a:p>
              </p:txBody>
            </p:sp>
            <p:sp>
              <p:nvSpPr>
                <p:cNvPr id="38929" name="Line 17"/>
                <p:cNvSpPr>
                  <a:spLocks noChangeAspect="1" noChangeShapeType="1"/>
                </p:cNvSpPr>
                <p:nvPr/>
              </p:nvSpPr>
              <p:spPr bwMode="auto">
                <a:xfrm flipH="1">
                  <a:off x="951" y="30"/>
                  <a:ext cx="36" cy="0"/>
                </a:xfrm>
                <a:prstGeom prst="line">
                  <a:avLst/>
                </a:prstGeom>
                <a:noFill/>
                <a:ln w="9525">
                  <a:solidFill>
                    <a:srgbClr val="000000"/>
                  </a:solidFill>
                  <a:round/>
                  <a:headEnd/>
                  <a:tailEnd/>
                </a:ln>
              </p:spPr>
              <p:txBody>
                <a:bodyPr/>
                <a:lstStyle/>
                <a:p>
                  <a:endParaRPr lang="zh-CN" altLang="en-US"/>
                </a:p>
              </p:txBody>
            </p:sp>
            <p:sp>
              <p:nvSpPr>
                <p:cNvPr id="38930" name="Line 18"/>
                <p:cNvSpPr>
                  <a:spLocks noChangeAspect="1" noChangeShapeType="1"/>
                </p:cNvSpPr>
                <p:nvPr/>
              </p:nvSpPr>
              <p:spPr bwMode="auto">
                <a:xfrm flipH="1">
                  <a:off x="951" y="388"/>
                  <a:ext cx="36" cy="0"/>
                </a:xfrm>
                <a:prstGeom prst="line">
                  <a:avLst/>
                </a:prstGeom>
                <a:noFill/>
                <a:ln w="9525">
                  <a:solidFill>
                    <a:srgbClr val="000000"/>
                  </a:solidFill>
                  <a:round/>
                  <a:headEnd/>
                  <a:tailEnd/>
                </a:ln>
              </p:spPr>
              <p:txBody>
                <a:bodyPr/>
                <a:lstStyle/>
                <a:p>
                  <a:endParaRPr lang="zh-CN" altLang="en-US"/>
                </a:p>
              </p:txBody>
            </p:sp>
            <p:sp>
              <p:nvSpPr>
                <p:cNvPr id="38931" name="Line 19"/>
                <p:cNvSpPr>
                  <a:spLocks noChangeAspect="1" noChangeShapeType="1"/>
                </p:cNvSpPr>
                <p:nvPr/>
              </p:nvSpPr>
              <p:spPr bwMode="auto">
                <a:xfrm flipH="1">
                  <a:off x="951" y="567"/>
                  <a:ext cx="36" cy="0"/>
                </a:xfrm>
                <a:prstGeom prst="line">
                  <a:avLst/>
                </a:prstGeom>
                <a:noFill/>
                <a:ln w="9525">
                  <a:solidFill>
                    <a:srgbClr val="000000"/>
                  </a:solidFill>
                  <a:round/>
                  <a:headEnd/>
                  <a:tailEnd/>
                </a:ln>
              </p:spPr>
              <p:txBody>
                <a:bodyPr/>
                <a:lstStyle/>
                <a:p>
                  <a:endParaRPr lang="zh-CN" altLang="en-US"/>
                </a:p>
              </p:txBody>
            </p:sp>
            <p:sp>
              <p:nvSpPr>
                <p:cNvPr id="38932" name="Rectangle 20"/>
                <p:cNvSpPr>
                  <a:spLocks noChangeAspect="1" noChangeArrowheads="1"/>
                </p:cNvSpPr>
                <p:nvPr/>
              </p:nvSpPr>
              <p:spPr bwMode="auto">
                <a:xfrm>
                  <a:off x="764" y="29"/>
                  <a:ext cx="121" cy="122"/>
                </a:xfrm>
                <a:prstGeom prst="rect">
                  <a:avLst/>
                </a:prstGeom>
                <a:noFill/>
                <a:ln w="9525">
                  <a:noFill/>
                  <a:miter lim="800000"/>
                  <a:headEnd/>
                  <a:tailEnd/>
                </a:ln>
              </p:spPr>
              <p:txBody>
                <a:bodyPr wrap="none" lIns="0" tIns="0" rIns="0" bIns="0">
                  <a:spAutoFit/>
                </a:bodyPr>
                <a:lstStyle/>
                <a:p>
                  <a:pPr algn="ctr"/>
                  <a:r>
                    <a:rPr kumimoji="1" lang="en-US" altLang="zh-CN" sz="1200">
                      <a:solidFill>
                        <a:srgbClr val="000000"/>
                      </a:solidFill>
                      <a:latin typeface="Small Fonts" charset="0"/>
                      <a:cs typeface="Arial" pitchFamily="34" charset="0"/>
                    </a:rPr>
                    <a:t>F3</a:t>
                  </a:r>
                  <a:endParaRPr kumimoji="1" lang="en-US" altLang="zh-CN" sz="1200">
                    <a:latin typeface="Times New Roman" pitchFamily="18" charset="0"/>
                    <a:cs typeface="Arial" pitchFamily="34" charset="0"/>
                  </a:endParaRPr>
                </a:p>
              </p:txBody>
            </p:sp>
          </p:grpSp>
          <p:grpSp>
            <p:nvGrpSpPr>
              <p:cNvPr id="5" name="Group 21"/>
              <p:cNvGrpSpPr>
                <a:grpSpLocks/>
              </p:cNvGrpSpPr>
              <p:nvPr/>
            </p:nvGrpSpPr>
            <p:grpSpPr bwMode="auto">
              <a:xfrm>
                <a:off x="734" y="636"/>
                <a:ext cx="1172" cy="537"/>
                <a:chOff x="734" y="636"/>
                <a:chExt cx="1172" cy="537"/>
              </a:xfrm>
            </p:grpSpPr>
            <p:sp>
              <p:nvSpPr>
                <p:cNvPr id="38934" name="Line 22"/>
                <p:cNvSpPr>
                  <a:spLocks noChangeAspect="1" noChangeShapeType="1"/>
                </p:cNvSpPr>
                <p:nvPr/>
              </p:nvSpPr>
              <p:spPr bwMode="auto">
                <a:xfrm>
                  <a:off x="734" y="815"/>
                  <a:ext cx="1172" cy="0"/>
                </a:xfrm>
                <a:prstGeom prst="line">
                  <a:avLst/>
                </a:prstGeom>
                <a:noFill/>
                <a:ln w="9525">
                  <a:solidFill>
                    <a:srgbClr val="000000"/>
                  </a:solidFill>
                  <a:round/>
                  <a:headEnd/>
                  <a:tailEnd/>
                </a:ln>
              </p:spPr>
              <p:txBody>
                <a:bodyPr/>
                <a:lstStyle/>
                <a:p>
                  <a:endParaRPr lang="zh-CN" altLang="en-US"/>
                </a:p>
              </p:txBody>
            </p:sp>
            <p:sp>
              <p:nvSpPr>
                <p:cNvPr id="38935" name="Line 23"/>
                <p:cNvSpPr>
                  <a:spLocks noChangeAspect="1" noChangeShapeType="1"/>
                </p:cNvSpPr>
                <p:nvPr/>
              </p:nvSpPr>
              <p:spPr bwMode="auto">
                <a:xfrm>
                  <a:off x="968" y="637"/>
                  <a:ext cx="0" cy="536"/>
                </a:xfrm>
                <a:prstGeom prst="line">
                  <a:avLst/>
                </a:prstGeom>
                <a:noFill/>
                <a:ln w="9525">
                  <a:solidFill>
                    <a:srgbClr val="000000"/>
                  </a:solidFill>
                  <a:round/>
                  <a:headEnd/>
                  <a:tailEnd/>
                </a:ln>
              </p:spPr>
              <p:txBody>
                <a:bodyPr/>
                <a:lstStyle/>
                <a:p>
                  <a:endParaRPr lang="zh-CN" altLang="en-US"/>
                </a:p>
              </p:txBody>
            </p:sp>
            <p:sp>
              <p:nvSpPr>
                <p:cNvPr id="38936" name="Line 24"/>
                <p:cNvSpPr>
                  <a:spLocks noChangeAspect="1" noChangeShapeType="1"/>
                </p:cNvSpPr>
                <p:nvPr/>
              </p:nvSpPr>
              <p:spPr bwMode="auto">
                <a:xfrm flipV="1">
                  <a:off x="734" y="797"/>
                  <a:ext cx="0" cy="36"/>
                </a:xfrm>
                <a:prstGeom prst="line">
                  <a:avLst/>
                </a:prstGeom>
                <a:noFill/>
                <a:ln w="9525">
                  <a:solidFill>
                    <a:srgbClr val="000000"/>
                  </a:solidFill>
                  <a:round/>
                  <a:headEnd/>
                  <a:tailEnd/>
                </a:ln>
              </p:spPr>
              <p:txBody>
                <a:bodyPr/>
                <a:lstStyle/>
                <a:p>
                  <a:endParaRPr lang="zh-CN" altLang="en-US"/>
                </a:p>
              </p:txBody>
            </p:sp>
            <p:sp>
              <p:nvSpPr>
                <p:cNvPr id="38937" name="Line 25"/>
                <p:cNvSpPr>
                  <a:spLocks noChangeAspect="1" noChangeShapeType="1"/>
                </p:cNvSpPr>
                <p:nvPr/>
              </p:nvSpPr>
              <p:spPr bwMode="auto">
                <a:xfrm flipV="1">
                  <a:off x="1204" y="797"/>
                  <a:ext cx="0" cy="36"/>
                </a:xfrm>
                <a:prstGeom prst="line">
                  <a:avLst/>
                </a:prstGeom>
                <a:noFill/>
                <a:ln w="9525">
                  <a:solidFill>
                    <a:srgbClr val="000000"/>
                  </a:solidFill>
                  <a:round/>
                  <a:headEnd/>
                  <a:tailEnd/>
                </a:ln>
              </p:spPr>
              <p:txBody>
                <a:bodyPr/>
                <a:lstStyle/>
                <a:p>
                  <a:endParaRPr lang="zh-CN" altLang="en-US"/>
                </a:p>
              </p:txBody>
            </p:sp>
            <p:sp>
              <p:nvSpPr>
                <p:cNvPr id="38938" name="Line 26"/>
                <p:cNvSpPr>
                  <a:spLocks noChangeAspect="1" noChangeShapeType="1"/>
                </p:cNvSpPr>
                <p:nvPr/>
              </p:nvSpPr>
              <p:spPr bwMode="auto">
                <a:xfrm flipV="1">
                  <a:off x="1437" y="797"/>
                  <a:ext cx="0" cy="36"/>
                </a:xfrm>
                <a:prstGeom prst="line">
                  <a:avLst/>
                </a:prstGeom>
                <a:noFill/>
                <a:ln w="9525">
                  <a:solidFill>
                    <a:srgbClr val="000000"/>
                  </a:solidFill>
                  <a:round/>
                  <a:headEnd/>
                  <a:tailEnd/>
                </a:ln>
              </p:spPr>
              <p:txBody>
                <a:bodyPr/>
                <a:lstStyle/>
                <a:p>
                  <a:endParaRPr lang="zh-CN" altLang="en-US"/>
                </a:p>
              </p:txBody>
            </p:sp>
            <p:sp>
              <p:nvSpPr>
                <p:cNvPr id="38939" name="Line 27"/>
                <p:cNvSpPr>
                  <a:spLocks noChangeAspect="1" noChangeShapeType="1"/>
                </p:cNvSpPr>
                <p:nvPr/>
              </p:nvSpPr>
              <p:spPr bwMode="auto">
                <a:xfrm flipV="1">
                  <a:off x="1672" y="797"/>
                  <a:ext cx="0" cy="36"/>
                </a:xfrm>
                <a:prstGeom prst="line">
                  <a:avLst/>
                </a:prstGeom>
                <a:noFill/>
                <a:ln w="9525">
                  <a:solidFill>
                    <a:srgbClr val="000000"/>
                  </a:solidFill>
                  <a:round/>
                  <a:headEnd/>
                  <a:tailEnd/>
                </a:ln>
              </p:spPr>
              <p:txBody>
                <a:bodyPr/>
                <a:lstStyle/>
                <a:p>
                  <a:endParaRPr lang="zh-CN" altLang="en-US"/>
                </a:p>
              </p:txBody>
            </p:sp>
            <p:sp>
              <p:nvSpPr>
                <p:cNvPr id="38940" name="Line 28"/>
                <p:cNvSpPr>
                  <a:spLocks noChangeAspect="1" noChangeShapeType="1"/>
                </p:cNvSpPr>
                <p:nvPr/>
              </p:nvSpPr>
              <p:spPr bwMode="auto">
                <a:xfrm flipV="1">
                  <a:off x="1906" y="797"/>
                  <a:ext cx="0" cy="36"/>
                </a:xfrm>
                <a:prstGeom prst="line">
                  <a:avLst/>
                </a:prstGeom>
                <a:noFill/>
                <a:ln w="9525">
                  <a:solidFill>
                    <a:srgbClr val="000000"/>
                  </a:solidFill>
                  <a:round/>
                  <a:headEnd/>
                  <a:tailEnd/>
                </a:ln>
              </p:spPr>
              <p:txBody>
                <a:bodyPr/>
                <a:lstStyle/>
                <a:p>
                  <a:endParaRPr lang="zh-CN" altLang="en-US"/>
                </a:p>
              </p:txBody>
            </p:sp>
            <p:sp>
              <p:nvSpPr>
                <p:cNvPr id="38941" name="Line 29"/>
                <p:cNvSpPr>
                  <a:spLocks noChangeAspect="1" noChangeShapeType="1"/>
                </p:cNvSpPr>
                <p:nvPr/>
              </p:nvSpPr>
              <p:spPr bwMode="auto">
                <a:xfrm flipH="1">
                  <a:off x="950" y="637"/>
                  <a:ext cx="37" cy="0"/>
                </a:xfrm>
                <a:prstGeom prst="line">
                  <a:avLst/>
                </a:prstGeom>
                <a:noFill/>
                <a:ln w="9525">
                  <a:solidFill>
                    <a:srgbClr val="000000"/>
                  </a:solidFill>
                  <a:round/>
                  <a:headEnd/>
                  <a:tailEnd/>
                </a:ln>
              </p:spPr>
              <p:txBody>
                <a:bodyPr/>
                <a:lstStyle/>
                <a:p>
                  <a:endParaRPr lang="zh-CN" altLang="en-US"/>
                </a:p>
              </p:txBody>
            </p:sp>
            <p:sp>
              <p:nvSpPr>
                <p:cNvPr id="38942" name="Line 30"/>
                <p:cNvSpPr>
                  <a:spLocks noChangeAspect="1" noChangeShapeType="1"/>
                </p:cNvSpPr>
                <p:nvPr/>
              </p:nvSpPr>
              <p:spPr bwMode="auto">
                <a:xfrm flipH="1">
                  <a:off x="950" y="995"/>
                  <a:ext cx="37" cy="0"/>
                </a:xfrm>
                <a:prstGeom prst="line">
                  <a:avLst/>
                </a:prstGeom>
                <a:noFill/>
                <a:ln w="9525">
                  <a:solidFill>
                    <a:srgbClr val="000000"/>
                  </a:solidFill>
                  <a:round/>
                  <a:headEnd/>
                  <a:tailEnd/>
                </a:ln>
              </p:spPr>
              <p:txBody>
                <a:bodyPr/>
                <a:lstStyle/>
                <a:p>
                  <a:endParaRPr lang="zh-CN" altLang="en-US"/>
                </a:p>
              </p:txBody>
            </p:sp>
            <p:sp>
              <p:nvSpPr>
                <p:cNvPr id="38943" name="Line 31"/>
                <p:cNvSpPr>
                  <a:spLocks noChangeAspect="1" noChangeShapeType="1"/>
                </p:cNvSpPr>
                <p:nvPr/>
              </p:nvSpPr>
              <p:spPr bwMode="auto">
                <a:xfrm flipH="1">
                  <a:off x="950" y="1173"/>
                  <a:ext cx="37" cy="0"/>
                </a:xfrm>
                <a:prstGeom prst="line">
                  <a:avLst/>
                </a:prstGeom>
                <a:noFill/>
                <a:ln w="9525">
                  <a:solidFill>
                    <a:srgbClr val="000000"/>
                  </a:solidFill>
                  <a:round/>
                  <a:headEnd/>
                  <a:tailEnd/>
                </a:ln>
              </p:spPr>
              <p:txBody>
                <a:bodyPr/>
                <a:lstStyle/>
                <a:p>
                  <a:endParaRPr lang="zh-CN" altLang="en-US"/>
                </a:p>
              </p:txBody>
            </p:sp>
            <p:sp>
              <p:nvSpPr>
                <p:cNvPr id="38944" name="Freeform 32"/>
                <p:cNvSpPr>
                  <a:spLocks noChangeAspect="1"/>
                </p:cNvSpPr>
                <p:nvPr/>
              </p:nvSpPr>
              <p:spPr bwMode="auto">
                <a:xfrm>
                  <a:off x="734" y="707"/>
                  <a:ext cx="1172" cy="314"/>
                </a:xfrm>
                <a:custGeom>
                  <a:avLst/>
                  <a:gdLst/>
                  <a:ahLst/>
                  <a:cxnLst>
                    <a:cxn ang="0">
                      <a:pos x="71" y="517"/>
                    </a:cxn>
                    <a:cxn ang="0">
                      <a:pos x="149" y="503"/>
                    </a:cxn>
                    <a:cxn ang="0">
                      <a:pos x="234" y="489"/>
                    </a:cxn>
                    <a:cxn ang="0">
                      <a:pos x="312" y="481"/>
                    </a:cxn>
                    <a:cxn ang="0">
                      <a:pos x="390" y="481"/>
                    </a:cxn>
                    <a:cxn ang="0">
                      <a:pos x="475" y="474"/>
                    </a:cxn>
                    <a:cxn ang="0">
                      <a:pos x="553" y="467"/>
                    </a:cxn>
                    <a:cxn ang="0">
                      <a:pos x="631" y="489"/>
                    </a:cxn>
                    <a:cxn ang="0">
                      <a:pos x="716" y="467"/>
                    </a:cxn>
                    <a:cxn ang="0">
                      <a:pos x="794" y="404"/>
                    </a:cxn>
                    <a:cxn ang="0">
                      <a:pos x="879" y="389"/>
                    </a:cxn>
                    <a:cxn ang="0">
                      <a:pos x="957" y="418"/>
                    </a:cxn>
                    <a:cxn ang="0">
                      <a:pos x="1035" y="453"/>
                    </a:cxn>
                    <a:cxn ang="0">
                      <a:pos x="1120" y="474"/>
                    </a:cxn>
                    <a:cxn ang="0">
                      <a:pos x="1198" y="460"/>
                    </a:cxn>
                    <a:cxn ang="0">
                      <a:pos x="1276" y="467"/>
                    </a:cxn>
                    <a:cxn ang="0">
                      <a:pos x="1361" y="439"/>
                    </a:cxn>
                    <a:cxn ang="0">
                      <a:pos x="1439" y="226"/>
                    </a:cxn>
                    <a:cxn ang="0">
                      <a:pos x="1517" y="14"/>
                    </a:cxn>
                    <a:cxn ang="0">
                      <a:pos x="1602" y="49"/>
                    </a:cxn>
                    <a:cxn ang="0">
                      <a:pos x="1680" y="347"/>
                    </a:cxn>
                    <a:cxn ang="0">
                      <a:pos x="1758" y="892"/>
                    </a:cxn>
                    <a:cxn ang="0">
                      <a:pos x="1843" y="1275"/>
                    </a:cxn>
                    <a:cxn ang="0">
                      <a:pos x="1921" y="1332"/>
                    </a:cxn>
                    <a:cxn ang="0">
                      <a:pos x="2006" y="1183"/>
                    </a:cxn>
                    <a:cxn ang="0">
                      <a:pos x="2084" y="935"/>
                    </a:cxn>
                    <a:cxn ang="0">
                      <a:pos x="2162" y="765"/>
                    </a:cxn>
                    <a:cxn ang="0">
                      <a:pos x="2247" y="765"/>
                    </a:cxn>
                    <a:cxn ang="0">
                      <a:pos x="2325" y="815"/>
                    </a:cxn>
                    <a:cxn ang="0">
                      <a:pos x="2403" y="800"/>
                    </a:cxn>
                    <a:cxn ang="0">
                      <a:pos x="2488" y="751"/>
                    </a:cxn>
                    <a:cxn ang="0">
                      <a:pos x="2566" y="722"/>
                    </a:cxn>
                    <a:cxn ang="0">
                      <a:pos x="2644" y="772"/>
                    </a:cxn>
                    <a:cxn ang="0">
                      <a:pos x="2729" y="850"/>
                    </a:cxn>
                    <a:cxn ang="0">
                      <a:pos x="2807" y="914"/>
                    </a:cxn>
                    <a:cxn ang="0">
                      <a:pos x="2892" y="978"/>
                    </a:cxn>
                    <a:cxn ang="0">
                      <a:pos x="2970" y="1020"/>
                    </a:cxn>
                    <a:cxn ang="0">
                      <a:pos x="3048" y="1041"/>
                    </a:cxn>
                    <a:cxn ang="0">
                      <a:pos x="3133" y="1063"/>
                    </a:cxn>
                    <a:cxn ang="0">
                      <a:pos x="3211" y="1063"/>
                    </a:cxn>
                    <a:cxn ang="0">
                      <a:pos x="3289" y="1041"/>
                    </a:cxn>
                    <a:cxn ang="0">
                      <a:pos x="3374" y="1063"/>
                    </a:cxn>
                    <a:cxn ang="0">
                      <a:pos x="3452" y="1070"/>
                    </a:cxn>
                    <a:cxn ang="0">
                      <a:pos x="3529" y="1063"/>
                    </a:cxn>
                    <a:cxn ang="0">
                      <a:pos x="3615" y="1034"/>
                    </a:cxn>
                    <a:cxn ang="0">
                      <a:pos x="3692" y="1013"/>
                    </a:cxn>
                    <a:cxn ang="0">
                      <a:pos x="3778" y="1006"/>
                    </a:cxn>
                    <a:cxn ang="0">
                      <a:pos x="3855" y="992"/>
                    </a:cxn>
                    <a:cxn ang="0">
                      <a:pos x="3933" y="970"/>
                    </a:cxn>
                    <a:cxn ang="0">
                      <a:pos x="4018" y="956"/>
                    </a:cxn>
                    <a:cxn ang="0">
                      <a:pos x="4096" y="942"/>
                    </a:cxn>
                    <a:cxn ang="0">
                      <a:pos x="4174" y="921"/>
                    </a:cxn>
                    <a:cxn ang="0">
                      <a:pos x="4259" y="885"/>
                    </a:cxn>
                    <a:cxn ang="0">
                      <a:pos x="4337" y="829"/>
                    </a:cxn>
                    <a:cxn ang="0">
                      <a:pos x="4415" y="800"/>
                    </a:cxn>
                    <a:cxn ang="0">
                      <a:pos x="4500" y="793"/>
                    </a:cxn>
                    <a:cxn ang="0">
                      <a:pos x="4578" y="758"/>
                    </a:cxn>
                    <a:cxn ang="0">
                      <a:pos x="4656" y="758"/>
                    </a:cxn>
                    <a:cxn ang="0">
                      <a:pos x="4741" y="779"/>
                    </a:cxn>
                    <a:cxn ang="0">
                      <a:pos x="4819" y="758"/>
                    </a:cxn>
                    <a:cxn ang="0">
                      <a:pos x="4904" y="715"/>
                    </a:cxn>
                    <a:cxn ang="0">
                      <a:pos x="4982" y="694"/>
                    </a:cxn>
                  </a:cxnLst>
                  <a:rect l="0" t="0" r="r" b="b"/>
                  <a:pathLst>
                    <a:path w="5032" h="1346">
                      <a:moveTo>
                        <a:pt x="0" y="510"/>
                      </a:moveTo>
                      <a:lnTo>
                        <a:pt x="7" y="510"/>
                      </a:lnTo>
                      <a:lnTo>
                        <a:pt x="21" y="510"/>
                      </a:lnTo>
                      <a:lnTo>
                        <a:pt x="28" y="517"/>
                      </a:lnTo>
                      <a:lnTo>
                        <a:pt x="43" y="517"/>
                      </a:lnTo>
                      <a:lnTo>
                        <a:pt x="50" y="517"/>
                      </a:lnTo>
                      <a:lnTo>
                        <a:pt x="64" y="517"/>
                      </a:lnTo>
                      <a:lnTo>
                        <a:pt x="71" y="517"/>
                      </a:lnTo>
                      <a:lnTo>
                        <a:pt x="78" y="517"/>
                      </a:lnTo>
                      <a:lnTo>
                        <a:pt x="92" y="517"/>
                      </a:lnTo>
                      <a:lnTo>
                        <a:pt x="99" y="517"/>
                      </a:lnTo>
                      <a:lnTo>
                        <a:pt x="114" y="517"/>
                      </a:lnTo>
                      <a:lnTo>
                        <a:pt x="121" y="517"/>
                      </a:lnTo>
                      <a:lnTo>
                        <a:pt x="128" y="510"/>
                      </a:lnTo>
                      <a:lnTo>
                        <a:pt x="142" y="510"/>
                      </a:lnTo>
                      <a:lnTo>
                        <a:pt x="149" y="503"/>
                      </a:lnTo>
                      <a:lnTo>
                        <a:pt x="163" y="503"/>
                      </a:lnTo>
                      <a:lnTo>
                        <a:pt x="170" y="496"/>
                      </a:lnTo>
                      <a:lnTo>
                        <a:pt x="184" y="496"/>
                      </a:lnTo>
                      <a:lnTo>
                        <a:pt x="191" y="496"/>
                      </a:lnTo>
                      <a:lnTo>
                        <a:pt x="199" y="489"/>
                      </a:lnTo>
                      <a:lnTo>
                        <a:pt x="213" y="489"/>
                      </a:lnTo>
                      <a:lnTo>
                        <a:pt x="220" y="489"/>
                      </a:lnTo>
                      <a:lnTo>
                        <a:pt x="234" y="489"/>
                      </a:lnTo>
                      <a:lnTo>
                        <a:pt x="241" y="481"/>
                      </a:lnTo>
                      <a:lnTo>
                        <a:pt x="255" y="481"/>
                      </a:lnTo>
                      <a:lnTo>
                        <a:pt x="262" y="481"/>
                      </a:lnTo>
                      <a:lnTo>
                        <a:pt x="269" y="481"/>
                      </a:lnTo>
                      <a:lnTo>
                        <a:pt x="284" y="481"/>
                      </a:lnTo>
                      <a:lnTo>
                        <a:pt x="291" y="481"/>
                      </a:lnTo>
                      <a:lnTo>
                        <a:pt x="305" y="481"/>
                      </a:lnTo>
                      <a:lnTo>
                        <a:pt x="312" y="481"/>
                      </a:lnTo>
                      <a:lnTo>
                        <a:pt x="319" y="481"/>
                      </a:lnTo>
                      <a:lnTo>
                        <a:pt x="333" y="481"/>
                      </a:lnTo>
                      <a:lnTo>
                        <a:pt x="340" y="481"/>
                      </a:lnTo>
                      <a:lnTo>
                        <a:pt x="354" y="481"/>
                      </a:lnTo>
                      <a:lnTo>
                        <a:pt x="362" y="481"/>
                      </a:lnTo>
                      <a:lnTo>
                        <a:pt x="376" y="481"/>
                      </a:lnTo>
                      <a:lnTo>
                        <a:pt x="383" y="481"/>
                      </a:lnTo>
                      <a:lnTo>
                        <a:pt x="390" y="481"/>
                      </a:lnTo>
                      <a:lnTo>
                        <a:pt x="404" y="481"/>
                      </a:lnTo>
                      <a:lnTo>
                        <a:pt x="411" y="481"/>
                      </a:lnTo>
                      <a:lnTo>
                        <a:pt x="425" y="481"/>
                      </a:lnTo>
                      <a:lnTo>
                        <a:pt x="432" y="481"/>
                      </a:lnTo>
                      <a:lnTo>
                        <a:pt x="440" y="481"/>
                      </a:lnTo>
                      <a:lnTo>
                        <a:pt x="454" y="481"/>
                      </a:lnTo>
                      <a:lnTo>
                        <a:pt x="461" y="481"/>
                      </a:lnTo>
                      <a:lnTo>
                        <a:pt x="475" y="474"/>
                      </a:lnTo>
                      <a:lnTo>
                        <a:pt x="482" y="474"/>
                      </a:lnTo>
                      <a:lnTo>
                        <a:pt x="496" y="474"/>
                      </a:lnTo>
                      <a:lnTo>
                        <a:pt x="503" y="474"/>
                      </a:lnTo>
                      <a:lnTo>
                        <a:pt x="510" y="467"/>
                      </a:lnTo>
                      <a:lnTo>
                        <a:pt x="525" y="467"/>
                      </a:lnTo>
                      <a:lnTo>
                        <a:pt x="532" y="467"/>
                      </a:lnTo>
                      <a:lnTo>
                        <a:pt x="546" y="467"/>
                      </a:lnTo>
                      <a:lnTo>
                        <a:pt x="553" y="467"/>
                      </a:lnTo>
                      <a:lnTo>
                        <a:pt x="567" y="474"/>
                      </a:lnTo>
                      <a:lnTo>
                        <a:pt x="574" y="474"/>
                      </a:lnTo>
                      <a:lnTo>
                        <a:pt x="581" y="474"/>
                      </a:lnTo>
                      <a:lnTo>
                        <a:pt x="595" y="481"/>
                      </a:lnTo>
                      <a:lnTo>
                        <a:pt x="603" y="481"/>
                      </a:lnTo>
                      <a:lnTo>
                        <a:pt x="617" y="489"/>
                      </a:lnTo>
                      <a:lnTo>
                        <a:pt x="624" y="489"/>
                      </a:lnTo>
                      <a:lnTo>
                        <a:pt x="631" y="489"/>
                      </a:lnTo>
                      <a:lnTo>
                        <a:pt x="645" y="489"/>
                      </a:lnTo>
                      <a:lnTo>
                        <a:pt x="652" y="489"/>
                      </a:lnTo>
                      <a:lnTo>
                        <a:pt x="666" y="489"/>
                      </a:lnTo>
                      <a:lnTo>
                        <a:pt x="673" y="481"/>
                      </a:lnTo>
                      <a:lnTo>
                        <a:pt x="688" y="481"/>
                      </a:lnTo>
                      <a:lnTo>
                        <a:pt x="695" y="474"/>
                      </a:lnTo>
                      <a:lnTo>
                        <a:pt x="702" y="467"/>
                      </a:lnTo>
                      <a:lnTo>
                        <a:pt x="716" y="467"/>
                      </a:lnTo>
                      <a:lnTo>
                        <a:pt x="723" y="460"/>
                      </a:lnTo>
                      <a:lnTo>
                        <a:pt x="737" y="446"/>
                      </a:lnTo>
                      <a:lnTo>
                        <a:pt x="744" y="439"/>
                      </a:lnTo>
                      <a:lnTo>
                        <a:pt x="758" y="432"/>
                      </a:lnTo>
                      <a:lnTo>
                        <a:pt x="766" y="425"/>
                      </a:lnTo>
                      <a:lnTo>
                        <a:pt x="773" y="418"/>
                      </a:lnTo>
                      <a:lnTo>
                        <a:pt x="787" y="411"/>
                      </a:lnTo>
                      <a:lnTo>
                        <a:pt x="794" y="404"/>
                      </a:lnTo>
                      <a:lnTo>
                        <a:pt x="808" y="404"/>
                      </a:lnTo>
                      <a:lnTo>
                        <a:pt x="815" y="396"/>
                      </a:lnTo>
                      <a:lnTo>
                        <a:pt x="822" y="389"/>
                      </a:lnTo>
                      <a:lnTo>
                        <a:pt x="836" y="389"/>
                      </a:lnTo>
                      <a:lnTo>
                        <a:pt x="844" y="389"/>
                      </a:lnTo>
                      <a:lnTo>
                        <a:pt x="858" y="389"/>
                      </a:lnTo>
                      <a:lnTo>
                        <a:pt x="865" y="389"/>
                      </a:lnTo>
                      <a:lnTo>
                        <a:pt x="879" y="389"/>
                      </a:lnTo>
                      <a:lnTo>
                        <a:pt x="886" y="389"/>
                      </a:lnTo>
                      <a:lnTo>
                        <a:pt x="893" y="396"/>
                      </a:lnTo>
                      <a:lnTo>
                        <a:pt x="907" y="396"/>
                      </a:lnTo>
                      <a:lnTo>
                        <a:pt x="914" y="404"/>
                      </a:lnTo>
                      <a:lnTo>
                        <a:pt x="929" y="404"/>
                      </a:lnTo>
                      <a:lnTo>
                        <a:pt x="936" y="411"/>
                      </a:lnTo>
                      <a:lnTo>
                        <a:pt x="943" y="418"/>
                      </a:lnTo>
                      <a:lnTo>
                        <a:pt x="957" y="418"/>
                      </a:lnTo>
                      <a:lnTo>
                        <a:pt x="964" y="425"/>
                      </a:lnTo>
                      <a:lnTo>
                        <a:pt x="978" y="425"/>
                      </a:lnTo>
                      <a:lnTo>
                        <a:pt x="985" y="432"/>
                      </a:lnTo>
                      <a:lnTo>
                        <a:pt x="999" y="439"/>
                      </a:lnTo>
                      <a:lnTo>
                        <a:pt x="1007" y="439"/>
                      </a:lnTo>
                      <a:lnTo>
                        <a:pt x="1014" y="446"/>
                      </a:lnTo>
                      <a:lnTo>
                        <a:pt x="1028" y="446"/>
                      </a:lnTo>
                      <a:lnTo>
                        <a:pt x="1035" y="453"/>
                      </a:lnTo>
                      <a:lnTo>
                        <a:pt x="1049" y="453"/>
                      </a:lnTo>
                      <a:lnTo>
                        <a:pt x="1056" y="460"/>
                      </a:lnTo>
                      <a:lnTo>
                        <a:pt x="1070" y="460"/>
                      </a:lnTo>
                      <a:lnTo>
                        <a:pt x="1077" y="467"/>
                      </a:lnTo>
                      <a:lnTo>
                        <a:pt x="1084" y="467"/>
                      </a:lnTo>
                      <a:lnTo>
                        <a:pt x="1099" y="467"/>
                      </a:lnTo>
                      <a:lnTo>
                        <a:pt x="1106" y="474"/>
                      </a:lnTo>
                      <a:lnTo>
                        <a:pt x="1120" y="474"/>
                      </a:lnTo>
                      <a:lnTo>
                        <a:pt x="1127" y="474"/>
                      </a:lnTo>
                      <a:lnTo>
                        <a:pt x="1134" y="474"/>
                      </a:lnTo>
                      <a:lnTo>
                        <a:pt x="1148" y="467"/>
                      </a:lnTo>
                      <a:lnTo>
                        <a:pt x="1155" y="467"/>
                      </a:lnTo>
                      <a:lnTo>
                        <a:pt x="1170" y="467"/>
                      </a:lnTo>
                      <a:lnTo>
                        <a:pt x="1177" y="467"/>
                      </a:lnTo>
                      <a:lnTo>
                        <a:pt x="1191" y="460"/>
                      </a:lnTo>
                      <a:lnTo>
                        <a:pt x="1198" y="460"/>
                      </a:lnTo>
                      <a:lnTo>
                        <a:pt x="1205" y="460"/>
                      </a:lnTo>
                      <a:lnTo>
                        <a:pt x="1219" y="453"/>
                      </a:lnTo>
                      <a:lnTo>
                        <a:pt x="1226" y="453"/>
                      </a:lnTo>
                      <a:lnTo>
                        <a:pt x="1240" y="453"/>
                      </a:lnTo>
                      <a:lnTo>
                        <a:pt x="1247" y="453"/>
                      </a:lnTo>
                      <a:lnTo>
                        <a:pt x="1262" y="460"/>
                      </a:lnTo>
                      <a:lnTo>
                        <a:pt x="1269" y="460"/>
                      </a:lnTo>
                      <a:lnTo>
                        <a:pt x="1276" y="467"/>
                      </a:lnTo>
                      <a:lnTo>
                        <a:pt x="1290" y="467"/>
                      </a:lnTo>
                      <a:lnTo>
                        <a:pt x="1297" y="467"/>
                      </a:lnTo>
                      <a:lnTo>
                        <a:pt x="1311" y="474"/>
                      </a:lnTo>
                      <a:lnTo>
                        <a:pt x="1318" y="467"/>
                      </a:lnTo>
                      <a:lnTo>
                        <a:pt x="1325" y="467"/>
                      </a:lnTo>
                      <a:lnTo>
                        <a:pt x="1340" y="460"/>
                      </a:lnTo>
                      <a:lnTo>
                        <a:pt x="1347" y="453"/>
                      </a:lnTo>
                      <a:lnTo>
                        <a:pt x="1361" y="439"/>
                      </a:lnTo>
                      <a:lnTo>
                        <a:pt x="1368" y="425"/>
                      </a:lnTo>
                      <a:lnTo>
                        <a:pt x="1382" y="404"/>
                      </a:lnTo>
                      <a:lnTo>
                        <a:pt x="1389" y="382"/>
                      </a:lnTo>
                      <a:lnTo>
                        <a:pt x="1396" y="354"/>
                      </a:lnTo>
                      <a:lnTo>
                        <a:pt x="1410" y="326"/>
                      </a:lnTo>
                      <a:lnTo>
                        <a:pt x="1418" y="297"/>
                      </a:lnTo>
                      <a:lnTo>
                        <a:pt x="1432" y="262"/>
                      </a:lnTo>
                      <a:lnTo>
                        <a:pt x="1439" y="226"/>
                      </a:lnTo>
                      <a:lnTo>
                        <a:pt x="1446" y="198"/>
                      </a:lnTo>
                      <a:lnTo>
                        <a:pt x="1460" y="163"/>
                      </a:lnTo>
                      <a:lnTo>
                        <a:pt x="1467" y="127"/>
                      </a:lnTo>
                      <a:lnTo>
                        <a:pt x="1481" y="99"/>
                      </a:lnTo>
                      <a:lnTo>
                        <a:pt x="1488" y="70"/>
                      </a:lnTo>
                      <a:lnTo>
                        <a:pt x="1503" y="49"/>
                      </a:lnTo>
                      <a:lnTo>
                        <a:pt x="1510" y="28"/>
                      </a:lnTo>
                      <a:lnTo>
                        <a:pt x="1517" y="14"/>
                      </a:lnTo>
                      <a:lnTo>
                        <a:pt x="1531" y="0"/>
                      </a:lnTo>
                      <a:lnTo>
                        <a:pt x="1538" y="0"/>
                      </a:lnTo>
                      <a:lnTo>
                        <a:pt x="1552" y="0"/>
                      </a:lnTo>
                      <a:lnTo>
                        <a:pt x="1559" y="0"/>
                      </a:lnTo>
                      <a:lnTo>
                        <a:pt x="1573" y="7"/>
                      </a:lnTo>
                      <a:lnTo>
                        <a:pt x="1581" y="14"/>
                      </a:lnTo>
                      <a:lnTo>
                        <a:pt x="1588" y="28"/>
                      </a:lnTo>
                      <a:lnTo>
                        <a:pt x="1602" y="49"/>
                      </a:lnTo>
                      <a:lnTo>
                        <a:pt x="1609" y="70"/>
                      </a:lnTo>
                      <a:lnTo>
                        <a:pt x="1623" y="99"/>
                      </a:lnTo>
                      <a:lnTo>
                        <a:pt x="1630" y="127"/>
                      </a:lnTo>
                      <a:lnTo>
                        <a:pt x="1637" y="163"/>
                      </a:lnTo>
                      <a:lnTo>
                        <a:pt x="1651" y="198"/>
                      </a:lnTo>
                      <a:lnTo>
                        <a:pt x="1659" y="248"/>
                      </a:lnTo>
                      <a:lnTo>
                        <a:pt x="1673" y="297"/>
                      </a:lnTo>
                      <a:lnTo>
                        <a:pt x="1680" y="347"/>
                      </a:lnTo>
                      <a:lnTo>
                        <a:pt x="1694" y="411"/>
                      </a:lnTo>
                      <a:lnTo>
                        <a:pt x="1701" y="474"/>
                      </a:lnTo>
                      <a:lnTo>
                        <a:pt x="1708" y="545"/>
                      </a:lnTo>
                      <a:lnTo>
                        <a:pt x="1722" y="616"/>
                      </a:lnTo>
                      <a:lnTo>
                        <a:pt x="1729" y="687"/>
                      </a:lnTo>
                      <a:lnTo>
                        <a:pt x="1744" y="758"/>
                      </a:lnTo>
                      <a:lnTo>
                        <a:pt x="1751" y="829"/>
                      </a:lnTo>
                      <a:lnTo>
                        <a:pt x="1758" y="892"/>
                      </a:lnTo>
                      <a:lnTo>
                        <a:pt x="1772" y="956"/>
                      </a:lnTo>
                      <a:lnTo>
                        <a:pt x="1779" y="1020"/>
                      </a:lnTo>
                      <a:lnTo>
                        <a:pt x="1793" y="1077"/>
                      </a:lnTo>
                      <a:lnTo>
                        <a:pt x="1800" y="1126"/>
                      </a:lnTo>
                      <a:lnTo>
                        <a:pt x="1814" y="1176"/>
                      </a:lnTo>
                      <a:lnTo>
                        <a:pt x="1822" y="1218"/>
                      </a:lnTo>
                      <a:lnTo>
                        <a:pt x="1829" y="1247"/>
                      </a:lnTo>
                      <a:lnTo>
                        <a:pt x="1843" y="1275"/>
                      </a:lnTo>
                      <a:lnTo>
                        <a:pt x="1850" y="1296"/>
                      </a:lnTo>
                      <a:lnTo>
                        <a:pt x="1864" y="1318"/>
                      </a:lnTo>
                      <a:lnTo>
                        <a:pt x="1871" y="1332"/>
                      </a:lnTo>
                      <a:lnTo>
                        <a:pt x="1885" y="1339"/>
                      </a:lnTo>
                      <a:lnTo>
                        <a:pt x="1892" y="1346"/>
                      </a:lnTo>
                      <a:lnTo>
                        <a:pt x="1899" y="1346"/>
                      </a:lnTo>
                      <a:lnTo>
                        <a:pt x="1914" y="1339"/>
                      </a:lnTo>
                      <a:lnTo>
                        <a:pt x="1921" y="1332"/>
                      </a:lnTo>
                      <a:lnTo>
                        <a:pt x="1935" y="1325"/>
                      </a:lnTo>
                      <a:lnTo>
                        <a:pt x="1942" y="1311"/>
                      </a:lnTo>
                      <a:lnTo>
                        <a:pt x="1949" y="1296"/>
                      </a:lnTo>
                      <a:lnTo>
                        <a:pt x="1963" y="1282"/>
                      </a:lnTo>
                      <a:lnTo>
                        <a:pt x="1970" y="1261"/>
                      </a:lnTo>
                      <a:lnTo>
                        <a:pt x="1985" y="1233"/>
                      </a:lnTo>
                      <a:lnTo>
                        <a:pt x="1992" y="1211"/>
                      </a:lnTo>
                      <a:lnTo>
                        <a:pt x="2006" y="1183"/>
                      </a:lnTo>
                      <a:lnTo>
                        <a:pt x="2013" y="1155"/>
                      </a:lnTo>
                      <a:lnTo>
                        <a:pt x="2020" y="1126"/>
                      </a:lnTo>
                      <a:lnTo>
                        <a:pt x="2034" y="1091"/>
                      </a:lnTo>
                      <a:lnTo>
                        <a:pt x="2041" y="1063"/>
                      </a:lnTo>
                      <a:lnTo>
                        <a:pt x="2055" y="1027"/>
                      </a:lnTo>
                      <a:lnTo>
                        <a:pt x="2062" y="999"/>
                      </a:lnTo>
                      <a:lnTo>
                        <a:pt x="2077" y="963"/>
                      </a:lnTo>
                      <a:lnTo>
                        <a:pt x="2084" y="935"/>
                      </a:lnTo>
                      <a:lnTo>
                        <a:pt x="2091" y="900"/>
                      </a:lnTo>
                      <a:lnTo>
                        <a:pt x="2105" y="871"/>
                      </a:lnTo>
                      <a:lnTo>
                        <a:pt x="2112" y="850"/>
                      </a:lnTo>
                      <a:lnTo>
                        <a:pt x="2126" y="829"/>
                      </a:lnTo>
                      <a:lnTo>
                        <a:pt x="2133" y="807"/>
                      </a:lnTo>
                      <a:lnTo>
                        <a:pt x="2140" y="793"/>
                      </a:lnTo>
                      <a:lnTo>
                        <a:pt x="2155" y="779"/>
                      </a:lnTo>
                      <a:lnTo>
                        <a:pt x="2162" y="765"/>
                      </a:lnTo>
                      <a:lnTo>
                        <a:pt x="2176" y="758"/>
                      </a:lnTo>
                      <a:lnTo>
                        <a:pt x="2183" y="751"/>
                      </a:lnTo>
                      <a:lnTo>
                        <a:pt x="2197" y="751"/>
                      </a:lnTo>
                      <a:lnTo>
                        <a:pt x="2204" y="751"/>
                      </a:lnTo>
                      <a:lnTo>
                        <a:pt x="2211" y="751"/>
                      </a:lnTo>
                      <a:lnTo>
                        <a:pt x="2225" y="751"/>
                      </a:lnTo>
                      <a:lnTo>
                        <a:pt x="2233" y="758"/>
                      </a:lnTo>
                      <a:lnTo>
                        <a:pt x="2247" y="765"/>
                      </a:lnTo>
                      <a:lnTo>
                        <a:pt x="2254" y="772"/>
                      </a:lnTo>
                      <a:lnTo>
                        <a:pt x="2268" y="779"/>
                      </a:lnTo>
                      <a:lnTo>
                        <a:pt x="2275" y="786"/>
                      </a:lnTo>
                      <a:lnTo>
                        <a:pt x="2282" y="793"/>
                      </a:lnTo>
                      <a:lnTo>
                        <a:pt x="2296" y="800"/>
                      </a:lnTo>
                      <a:lnTo>
                        <a:pt x="2303" y="807"/>
                      </a:lnTo>
                      <a:lnTo>
                        <a:pt x="2318" y="807"/>
                      </a:lnTo>
                      <a:lnTo>
                        <a:pt x="2325" y="815"/>
                      </a:lnTo>
                      <a:lnTo>
                        <a:pt x="2332" y="815"/>
                      </a:lnTo>
                      <a:lnTo>
                        <a:pt x="2346" y="815"/>
                      </a:lnTo>
                      <a:lnTo>
                        <a:pt x="2353" y="815"/>
                      </a:lnTo>
                      <a:lnTo>
                        <a:pt x="2367" y="815"/>
                      </a:lnTo>
                      <a:lnTo>
                        <a:pt x="2374" y="807"/>
                      </a:lnTo>
                      <a:lnTo>
                        <a:pt x="2388" y="807"/>
                      </a:lnTo>
                      <a:lnTo>
                        <a:pt x="2396" y="800"/>
                      </a:lnTo>
                      <a:lnTo>
                        <a:pt x="2403" y="800"/>
                      </a:lnTo>
                      <a:lnTo>
                        <a:pt x="2417" y="793"/>
                      </a:lnTo>
                      <a:lnTo>
                        <a:pt x="2424" y="786"/>
                      </a:lnTo>
                      <a:lnTo>
                        <a:pt x="2438" y="779"/>
                      </a:lnTo>
                      <a:lnTo>
                        <a:pt x="2445" y="779"/>
                      </a:lnTo>
                      <a:lnTo>
                        <a:pt x="2452" y="772"/>
                      </a:lnTo>
                      <a:lnTo>
                        <a:pt x="2466" y="765"/>
                      </a:lnTo>
                      <a:lnTo>
                        <a:pt x="2474" y="758"/>
                      </a:lnTo>
                      <a:lnTo>
                        <a:pt x="2488" y="751"/>
                      </a:lnTo>
                      <a:lnTo>
                        <a:pt x="2495" y="744"/>
                      </a:lnTo>
                      <a:lnTo>
                        <a:pt x="2509" y="737"/>
                      </a:lnTo>
                      <a:lnTo>
                        <a:pt x="2516" y="737"/>
                      </a:lnTo>
                      <a:lnTo>
                        <a:pt x="2523" y="729"/>
                      </a:lnTo>
                      <a:lnTo>
                        <a:pt x="2537" y="729"/>
                      </a:lnTo>
                      <a:lnTo>
                        <a:pt x="2544" y="722"/>
                      </a:lnTo>
                      <a:lnTo>
                        <a:pt x="2559" y="722"/>
                      </a:lnTo>
                      <a:lnTo>
                        <a:pt x="2566" y="722"/>
                      </a:lnTo>
                      <a:lnTo>
                        <a:pt x="2580" y="722"/>
                      </a:lnTo>
                      <a:lnTo>
                        <a:pt x="2587" y="729"/>
                      </a:lnTo>
                      <a:lnTo>
                        <a:pt x="2594" y="737"/>
                      </a:lnTo>
                      <a:lnTo>
                        <a:pt x="2608" y="744"/>
                      </a:lnTo>
                      <a:lnTo>
                        <a:pt x="2615" y="751"/>
                      </a:lnTo>
                      <a:lnTo>
                        <a:pt x="2629" y="758"/>
                      </a:lnTo>
                      <a:lnTo>
                        <a:pt x="2637" y="765"/>
                      </a:lnTo>
                      <a:lnTo>
                        <a:pt x="2644" y="772"/>
                      </a:lnTo>
                      <a:lnTo>
                        <a:pt x="2658" y="786"/>
                      </a:lnTo>
                      <a:lnTo>
                        <a:pt x="2665" y="793"/>
                      </a:lnTo>
                      <a:lnTo>
                        <a:pt x="2679" y="807"/>
                      </a:lnTo>
                      <a:lnTo>
                        <a:pt x="2686" y="815"/>
                      </a:lnTo>
                      <a:lnTo>
                        <a:pt x="2700" y="829"/>
                      </a:lnTo>
                      <a:lnTo>
                        <a:pt x="2707" y="836"/>
                      </a:lnTo>
                      <a:lnTo>
                        <a:pt x="2714" y="843"/>
                      </a:lnTo>
                      <a:lnTo>
                        <a:pt x="2729" y="850"/>
                      </a:lnTo>
                      <a:lnTo>
                        <a:pt x="2736" y="864"/>
                      </a:lnTo>
                      <a:lnTo>
                        <a:pt x="2750" y="871"/>
                      </a:lnTo>
                      <a:lnTo>
                        <a:pt x="2757" y="878"/>
                      </a:lnTo>
                      <a:lnTo>
                        <a:pt x="2771" y="885"/>
                      </a:lnTo>
                      <a:lnTo>
                        <a:pt x="2778" y="892"/>
                      </a:lnTo>
                      <a:lnTo>
                        <a:pt x="2785" y="900"/>
                      </a:lnTo>
                      <a:lnTo>
                        <a:pt x="2800" y="907"/>
                      </a:lnTo>
                      <a:lnTo>
                        <a:pt x="2807" y="914"/>
                      </a:lnTo>
                      <a:lnTo>
                        <a:pt x="2821" y="921"/>
                      </a:lnTo>
                      <a:lnTo>
                        <a:pt x="2828" y="928"/>
                      </a:lnTo>
                      <a:lnTo>
                        <a:pt x="2835" y="935"/>
                      </a:lnTo>
                      <a:lnTo>
                        <a:pt x="2849" y="942"/>
                      </a:lnTo>
                      <a:lnTo>
                        <a:pt x="2856" y="949"/>
                      </a:lnTo>
                      <a:lnTo>
                        <a:pt x="2870" y="956"/>
                      </a:lnTo>
                      <a:lnTo>
                        <a:pt x="2877" y="970"/>
                      </a:lnTo>
                      <a:lnTo>
                        <a:pt x="2892" y="978"/>
                      </a:lnTo>
                      <a:lnTo>
                        <a:pt x="2899" y="985"/>
                      </a:lnTo>
                      <a:lnTo>
                        <a:pt x="2906" y="992"/>
                      </a:lnTo>
                      <a:lnTo>
                        <a:pt x="2920" y="999"/>
                      </a:lnTo>
                      <a:lnTo>
                        <a:pt x="2927" y="1006"/>
                      </a:lnTo>
                      <a:lnTo>
                        <a:pt x="2941" y="1013"/>
                      </a:lnTo>
                      <a:lnTo>
                        <a:pt x="2948" y="1013"/>
                      </a:lnTo>
                      <a:lnTo>
                        <a:pt x="2955" y="1020"/>
                      </a:lnTo>
                      <a:lnTo>
                        <a:pt x="2970" y="1020"/>
                      </a:lnTo>
                      <a:lnTo>
                        <a:pt x="2977" y="1027"/>
                      </a:lnTo>
                      <a:lnTo>
                        <a:pt x="2991" y="1027"/>
                      </a:lnTo>
                      <a:lnTo>
                        <a:pt x="2998" y="1027"/>
                      </a:lnTo>
                      <a:lnTo>
                        <a:pt x="3012" y="1027"/>
                      </a:lnTo>
                      <a:lnTo>
                        <a:pt x="3019" y="1034"/>
                      </a:lnTo>
                      <a:lnTo>
                        <a:pt x="3026" y="1034"/>
                      </a:lnTo>
                      <a:lnTo>
                        <a:pt x="3040" y="1034"/>
                      </a:lnTo>
                      <a:lnTo>
                        <a:pt x="3048" y="1041"/>
                      </a:lnTo>
                      <a:lnTo>
                        <a:pt x="3062" y="1041"/>
                      </a:lnTo>
                      <a:lnTo>
                        <a:pt x="3069" y="1041"/>
                      </a:lnTo>
                      <a:lnTo>
                        <a:pt x="3083" y="1048"/>
                      </a:lnTo>
                      <a:lnTo>
                        <a:pt x="3090" y="1048"/>
                      </a:lnTo>
                      <a:lnTo>
                        <a:pt x="3097" y="1055"/>
                      </a:lnTo>
                      <a:lnTo>
                        <a:pt x="3111" y="1055"/>
                      </a:lnTo>
                      <a:lnTo>
                        <a:pt x="3118" y="1055"/>
                      </a:lnTo>
                      <a:lnTo>
                        <a:pt x="3133" y="1063"/>
                      </a:lnTo>
                      <a:lnTo>
                        <a:pt x="3140" y="1063"/>
                      </a:lnTo>
                      <a:lnTo>
                        <a:pt x="3147" y="1063"/>
                      </a:lnTo>
                      <a:lnTo>
                        <a:pt x="3161" y="1063"/>
                      </a:lnTo>
                      <a:lnTo>
                        <a:pt x="3168" y="1063"/>
                      </a:lnTo>
                      <a:lnTo>
                        <a:pt x="3182" y="1063"/>
                      </a:lnTo>
                      <a:lnTo>
                        <a:pt x="3189" y="1063"/>
                      </a:lnTo>
                      <a:lnTo>
                        <a:pt x="3203" y="1063"/>
                      </a:lnTo>
                      <a:lnTo>
                        <a:pt x="3211" y="1063"/>
                      </a:lnTo>
                      <a:lnTo>
                        <a:pt x="3218" y="1055"/>
                      </a:lnTo>
                      <a:lnTo>
                        <a:pt x="3232" y="1055"/>
                      </a:lnTo>
                      <a:lnTo>
                        <a:pt x="3239" y="1048"/>
                      </a:lnTo>
                      <a:lnTo>
                        <a:pt x="3253" y="1048"/>
                      </a:lnTo>
                      <a:lnTo>
                        <a:pt x="3260" y="1048"/>
                      </a:lnTo>
                      <a:lnTo>
                        <a:pt x="3274" y="1041"/>
                      </a:lnTo>
                      <a:lnTo>
                        <a:pt x="3281" y="1041"/>
                      </a:lnTo>
                      <a:lnTo>
                        <a:pt x="3289" y="1041"/>
                      </a:lnTo>
                      <a:lnTo>
                        <a:pt x="3303" y="1048"/>
                      </a:lnTo>
                      <a:lnTo>
                        <a:pt x="3310" y="1048"/>
                      </a:lnTo>
                      <a:lnTo>
                        <a:pt x="3324" y="1048"/>
                      </a:lnTo>
                      <a:lnTo>
                        <a:pt x="3331" y="1055"/>
                      </a:lnTo>
                      <a:lnTo>
                        <a:pt x="3338" y="1055"/>
                      </a:lnTo>
                      <a:lnTo>
                        <a:pt x="3352" y="1063"/>
                      </a:lnTo>
                      <a:lnTo>
                        <a:pt x="3359" y="1063"/>
                      </a:lnTo>
                      <a:lnTo>
                        <a:pt x="3374" y="1063"/>
                      </a:lnTo>
                      <a:lnTo>
                        <a:pt x="3381" y="1070"/>
                      </a:lnTo>
                      <a:lnTo>
                        <a:pt x="3395" y="1070"/>
                      </a:lnTo>
                      <a:lnTo>
                        <a:pt x="3402" y="1070"/>
                      </a:lnTo>
                      <a:lnTo>
                        <a:pt x="3409" y="1070"/>
                      </a:lnTo>
                      <a:lnTo>
                        <a:pt x="3423" y="1070"/>
                      </a:lnTo>
                      <a:lnTo>
                        <a:pt x="3430" y="1070"/>
                      </a:lnTo>
                      <a:lnTo>
                        <a:pt x="3444" y="1070"/>
                      </a:lnTo>
                      <a:lnTo>
                        <a:pt x="3452" y="1070"/>
                      </a:lnTo>
                      <a:lnTo>
                        <a:pt x="3459" y="1070"/>
                      </a:lnTo>
                      <a:lnTo>
                        <a:pt x="3473" y="1070"/>
                      </a:lnTo>
                      <a:lnTo>
                        <a:pt x="3480" y="1070"/>
                      </a:lnTo>
                      <a:lnTo>
                        <a:pt x="3494" y="1070"/>
                      </a:lnTo>
                      <a:lnTo>
                        <a:pt x="3501" y="1070"/>
                      </a:lnTo>
                      <a:lnTo>
                        <a:pt x="3515" y="1070"/>
                      </a:lnTo>
                      <a:lnTo>
                        <a:pt x="3522" y="1063"/>
                      </a:lnTo>
                      <a:lnTo>
                        <a:pt x="3529" y="1063"/>
                      </a:lnTo>
                      <a:lnTo>
                        <a:pt x="3544" y="1063"/>
                      </a:lnTo>
                      <a:lnTo>
                        <a:pt x="3551" y="1055"/>
                      </a:lnTo>
                      <a:lnTo>
                        <a:pt x="3565" y="1055"/>
                      </a:lnTo>
                      <a:lnTo>
                        <a:pt x="3572" y="1048"/>
                      </a:lnTo>
                      <a:lnTo>
                        <a:pt x="3586" y="1041"/>
                      </a:lnTo>
                      <a:lnTo>
                        <a:pt x="3593" y="1041"/>
                      </a:lnTo>
                      <a:lnTo>
                        <a:pt x="3600" y="1034"/>
                      </a:lnTo>
                      <a:lnTo>
                        <a:pt x="3615" y="1034"/>
                      </a:lnTo>
                      <a:lnTo>
                        <a:pt x="3622" y="1027"/>
                      </a:lnTo>
                      <a:lnTo>
                        <a:pt x="3636" y="1027"/>
                      </a:lnTo>
                      <a:lnTo>
                        <a:pt x="3643" y="1020"/>
                      </a:lnTo>
                      <a:lnTo>
                        <a:pt x="3650" y="1020"/>
                      </a:lnTo>
                      <a:lnTo>
                        <a:pt x="3664" y="1020"/>
                      </a:lnTo>
                      <a:lnTo>
                        <a:pt x="3671" y="1013"/>
                      </a:lnTo>
                      <a:lnTo>
                        <a:pt x="3685" y="1013"/>
                      </a:lnTo>
                      <a:lnTo>
                        <a:pt x="3692" y="1013"/>
                      </a:lnTo>
                      <a:lnTo>
                        <a:pt x="3707" y="1013"/>
                      </a:lnTo>
                      <a:lnTo>
                        <a:pt x="3714" y="1006"/>
                      </a:lnTo>
                      <a:lnTo>
                        <a:pt x="3721" y="1006"/>
                      </a:lnTo>
                      <a:lnTo>
                        <a:pt x="3735" y="1006"/>
                      </a:lnTo>
                      <a:lnTo>
                        <a:pt x="3742" y="1006"/>
                      </a:lnTo>
                      <a:lnTo>
                        <a:pt x="3756" y="1006"/>
                      </a:lnTo>
                      <a:lnTo>
                        <a:pt x="3763" y="1006"/>
                      </a:lnTo>
                      <a:lnTo>
                        <a:pt x="3778" y="1006"/>
                      </a:lnTo>
                      <a:lnTo>
                        <a:pt x="3785" y="1006"/>
                      </a:lnTo>
                      <a:lnTo>
                        <a:pt x="3792" y="999"/>
                      </a:lnTo>
                      <a:lnTo>
                        <a:pt x="3806" y="999"/>
                      </a:lnTo>
                      <a:lnTo>
                        <a:pt x="3813" y="999"/>
                      </a:lnTo>
                      <a:lnTo>
                        <a:pt x="3827" y="999"/>
                      </a:lnTo>
                      <a:lnTo>
                        <a:pt x="3834" y="999"/>
                      </a:lnTo>
                      <a:lnTo>
                        <a:pt x="3841" y="992"/>
                      </a:lnTo>
                      <a:lnTo>
                        <a:pt x="3855" y="992"/>
                      </a:lnTo>
                      <a:lnTo>
                        <a:pt x="3863" y="985"/>
                      </a:lnTo>
                      <a:lnTo>
                        <a:pt x="3877" y="985"/>
                      </a:lnTo>
                      <a:lnTo>
                        <a:pt x="3884" y="985"/>
                      </a:lnTo>
                      <a:lnTo>
                        <a:pt x="3898" y="978"/>
                      </a:lnTo>
                      <a:lnTo>
                        <a:pt x="3905" y="978"/>
                      </a:lnTo>
                      <a:lnTo>
                        <a:pt x="3912" y="970"/>
                      </a:lnTo>
                      <a:lnTo>
                        <a:pt x="3926" y="970"/>
                      </a:lnTo>
                      <a:lnTo>
                        <a:pt x="3933" y="970"/>
                      </a:lnTo>
                      <a:lnTo>
                        <a:pt x="3948" y="970"/>
                      </a:lnTo>
                      <a:lnTo>
                        <a:pt x="3955" y="963"/>
                      </a:lnTo>
                      <a:lnTo>
                        <a:pt x="3962" y="963"/>
                      </a:lnTo>
                      <a:lnTo>
                        <a:pt x="3976" y="963"/>
                      </a:lnTo>
                      <a:lnTo>
                        <a:pt x="3983" y="963"/>
                      </a:lnTo>
                      <a:lnTo>
                        <a:pt x="3997" y="963"/>
                      </a:lnTo>
                      <a:lnTo>
                        <a:pt x="4004" y="956"/>
                      </a:lnTo>
                      <a:lnTo>
                        <a:pt x="4018" y="956"/>
                      </a:lnTo>
                      <a:lnTo>
                        <a:pt x="4026" y="956"/>
                      </a:lnTo>
                      <a:lnTo>
                        <a:pt x="4033" y="956"/>
                      </a:lnTo>
                      <a:lnTo>
                        <a:pt x="4047" y="949"/>
                      </a:lnTo>
                      <a:lnTo>
                        <a:pt x="4054" y="949"/>
                      </a:lnTo>
                      <a:lnTo>
                        <a:pt x="4068" y="949"/>
                      </a:lnTo>
                      <a:lnTo>
                        <a:pt x="4075" y="949"/>
                      </a:lnTo>
                      <a:lnTo>
                        <a:pt x="4089" y="942"/>
                      </a:lnTo>
                      <a:lnTo>
                        <a:pt x="4096" y="942"/>
                      </a:lnTo>
                      <a:lnTo>
                        <a:pt x="4104" y="935"/>
                      </a:lnTo>
                      <a:lnTo>
                        <a:pt x="4118" y="935"/>
                      </a:lnTo>
                      <a:lnTo>
                        <a:pt x="4125" y="935"/>
                      </a:lnTo>
                      <a:lnTo>
                        <a:pt x="4139" y="928"/>
                      </a:lnTo>
                      <a:lnTo>
                        <a:pt x="4146" y="928"/>
                      </a:lnTo>
                      <a:lnTo>
                        <a:pt x="4153" y="928"/>
                      </a:lnTo>
                      <a:lnTo>
                        <a:pt x="4167" y="921"/>
                      </a:lnTo>
                      <a:lnTo>
                        <a:pt x="4174" y="921"/>
                      </a:lnTo>
                      <a:lnTo>
                        <a:pt x="4189" y="921"/>
                      </a:lnTo>
                      <a:lnTo>
                        <a:pt x="4196" y="914"/>
                      </a:lnTo>
                      <a:lnTo>
                        <a:pt x="4210" y="914"/>
                      </a:lnTo>
                      <a:lnTo>
                        <a:pt x="4217" y="907"/>
                      </a:lnTo>
                      <a:lnTo>
                        <a:pt x="4224" y="907"/>
                      </a:lnTo>
                      <a:lnTo>
                        <a:pt x="4238" y="900"/>
                      </a:lnTo>
                      <a:lnTo>
                        <a:pt x="4245" y="892"/>
                      </a:lnTo>
                      <a:lnTo>
                        <a:pt x="4259" y="885"/>
                      </a:lnTo>
                      <a:lnTo>
                        <a:pt x="4267" y="878"/>
                      </a:lnTo>
                      <a:lnTo>
                        <a:pt x="4281" y="871"/>
                      </a:lnTo>
                      <a:lnTo>
                        <a:pt x="4288" y="864"/>
                      </a:lnTo>
                      <a:lnTo>
                        <a:pt x="4295" y="857"/>
                      </a:lnTo>
                      <a:lnTo>
                        <a:pt x="4309" y="843"/>
                      </a:lnTo>
                      <a:lnTo>
                        <a:pt x="4316" y="843"/>
                      </a:lnTo>
                      <a:lnTo>
                        <a:pt x="4330" y="836"/>
                      </a:lnTo>
                      <a:lnTo>
                        <a:pt x="4337" y="829"/>
                      </a:lnTo>
                      <a:lnTo>
                        <a:pt x="4345" y="822"/>
                      </a:lnTo>
                      <a:lnTo>
                        <a:pt x="4359" y="815"/>
                      </a:lnTo>
                      <a:lnTo>
                        <a:pt x="4366" y="815"/>
                      </a:lnTo>
                      <a:lnTo>
                        <a:pt x="4380" y="807"/>
                      </a:lnTo>
                      <a:lnTo>
                        <a:pt x="4387" y="807"/>
                      </a:lnTo>
                      <a:lnTo>
                        <a:pt x="4401" y="807"/>
                      </a:lnTo>
                      <a:lnTo>
                        <a:pt x="4408" y="800"/>
                      </a:lnTo>
                      <a:lnTo>
                        <a:pt x="4415" y="800"/>
                      </a:lnTo>
                      <a:lnTo>
                        <a:pt x="4430" y="800"/>
                      </a:lnTo>
                      <a:lnTo>
                        <a:pt x="4437" y="800"/>
                      </a:lnTo>
                      <a:lnTo>
                        <a:pt x="4451" y="800"/>
                      </a:lnTo>
                      <a:lnTo>
                        <a:pt x="4458" y="800"/>
                      </a:lnTo>
                      <a:lnTo>
                        <a:pt x="4465" y="800"/>
                      </a:lnTo>
                      <a:lnTo>
                        <a:pt x="4479" y="793"/>
                      </a:lnTo>
                      <a:lnTo>
                        <a:pt x="4486" y="793"/>
                      </a:lnTo>
                      <a:lnTo>
                        <a:pt x="4500" y="793"/>
                      </a:lnTo>
                      <a:lnTo>
                        <a:pt x="4508" y="786"/>
                      </a:lnTo>
                      <a:lnTo>
                        <a:pt x="4522" y="779"/>
                      </a:lnTo>
                      <a:lnTo>
                        <a:pt x="4529" y="779"/>
                      </a:lnTo>
                      <a:lnTo>
                        <a:pt x="4536" y="772"/>
                      </a:lnTo>
                      <a:lnTo>
                        <a:pt x="4550" y="772"/>
                      </a:lnTo>
                      <a:lnTo>
                        <a:pt x="4557" y="765"/>
                      </a:lnTo>
                      <a:lnTo>
                        <a:pt x="4571" y="758"/>
                      </a:lnTo>
                      <a:lnTo>
                        <a:pt x="4578" y="758"/>
                      </a:lnTo>
                      <a:lnTo>
                        <a:pt x="4593" y="758"/>
                      </a:lnTo>
                      <a:lnTo>
                        <a:pt x="4600" y="751"/>
                      </a:lnTo>
                      <a:lnTo>
                        <a:pt x="4607" y="751"/>
                      </a:lnTo>
                      <a:lnTo>
                        <a:pt x="4621" y="751"/>
                      </a:lnTo>
                      <a:lnTo>
                        <a:pt x="4628" y="751"/>
                      </a:lnTo>
                      <a:lnTo>
                        <a:pt x="4642" y="751"/>
                      </a:lnTo>
                      <a:lnTo>
                        <a:pt x="4649" y="758"/>
                      </a:lnTo>
                      <a:lnTo>
                        <a:pt x="4656" y="758"/>
                      </a:lnTo>
                      <a:lnTo>
                        <a:pt x="4671" y="758"/>
                      </a:lnTo>
                      <a:lnTo>
                        <a:pt x="4678" y="765"/>
                      </a:lnTo>
                      <a:lnTo>
                        <a:pt x="4692" y="765"/>
                      </a:lnTo>
                      <a:lnTo>
                        <a:pt x="4699" y="772"/>
                      </a:lnTo>
                      <a:lnTo>
                        <a:pt x="4713" y="772"/>
                      </a:lnTo>
                      <a:lnTo>
                        <a:pt x="4720" y="779"/>
                      </a:lnTo>
                      <a:lnTo>
                        <a:pt x="4727" y="779"/>
                      </a:lnTo>
                      <a:lnTo>
                        <a:pt x="4741" y="779"/>
                      </a:lnTo>
                      <a:lnTo>
                        <a:pt x="4748" y="779"/>
                      </a:lnTo>
                      <a:lnTo>
                        <a:pt x="4763" y="779"/>
                      </a:lnTo>
                      <a:lnTo>
                        <a:pt x="4770" y="779"/>
                      </a:lnTo>
                      <a:lnTo>
                        <a:pt x="4784" y="772"/>
                      </a:lnTo>
                      <a:lnTo>
                        <a:pt x="4791" y="772"/>
                      </a:lnTo>
                      <a:lnTo>
                        <a:pt x="4798" y="765"/>
                      </a:lnTo>
                      <a:lnTo>
                        <a:pt x="4812" y="765"/>
                      </a:lnTo>
                      <a:lnTo>
                        <a:pt x="4819" y="758"/>
                      </a:lnTo>
                      <a:lnTo>
                        <a:pt x="4834" y="751"/>
                      </a:lnTo>
                      <a:lnTo>
                        <a:pt x="4841" y="744"/>
                      </a:lnTo>
                      <a:lnTo>
                        <a:pt x="4848" y="744"/>
                      </a:lnTo>
                      <a:lnTo>
                        <a:pt x="4862" y="737"/>
                      </a:lnTo>
                      <a:lnTo>
                        <a:pt x="4869" y="729"/>
                      </a:lnTo>
                      <a:lnTo>
                        <a:pt x="4883" y="722"/>
                      </a:lnTo>
                      <a:lnTo>
                        <a:pt x="4890" y="722"/>
                      </a:lnTo>
                      <a:lnTo>
                        <a:pt x="4904" y="715"/>
                      </a:lnTo>
                      <a:lnTo>
                        <a:pt x="4911" y="708"/>
                      </a:lnTo>
                      <a:lnTo>
                        <a:pt x="4919" y="708"/>
                      </a:lnTo>
                      <a:lnTo>
                        <a:pt x="4933" y="701"/>
                      </a:lnTo>
                      <a:lnTo>
                        <a:pt x="4940" y="701"/>
                      </a:lnTo>
                      <a:lnTo>
                        <a:pt x="4954" y="701"/>
                      </a:lnTo>
                      <a:lnTo>
                        <a:pt x="4961" y="694"/>
                      </a:lnTo>
                      <a:lnTo>
                        <a:pt x="4968" y="694"/>
                      </a:lnTo>
                      <a:lnTo>
                        <a:pt x="4982" y="694"/>
                      </a:lnTo>
                      <a:lnTo>
                        <a:pt x="4989" y="687"/>
                      </a:lnTo>
                      <a:lnTo>
                        <a:pt x="5004" y="687"/>
                      </a:lnTo>
                      <a:lnTo>
                        <a:pt x="5011" y="687"/>
                      </a:lnTo>
                      <a:lnTo>
                        <a:pt x="5025" y="680"/>
                      </a:lnTo>
                      <a:lnTo>
                        <a:pt x="5032" y="680"/>
                      </a:lnTo>
                    </a:path>
                  </a:pathLst>
                </a:custGeom>
                <a:noFill/>
                <a:ln w="25400">
                  <a:solidFill>
                    <a:srgbClr val="FF0000"/>
                  </a:solidFill>
                  <a:prstDash val="solid"/>
                  <a:round/>
                  <a:headEnd/>
                  <a:tailEnd/>
                </a:ln>
              </p:spPr>
              <p:txBody>
                <a:bodyPr/>
                <a:lstStyle/>
                <a:p>
                  <a:endParaRPr lang="zh-CN" altLang="en-US"/>
                </a:p>
              </p:txBody>
            </p:sp>
            <p:sp>
              <p:nvSpPr>
                <p:cNvPr id="38945" name="Freeform 33"/>
                <p:cNvSpPr>
                  <a:spLocks noChangeAspect="1"/>
                </p:cNvSpPr>
                <p:nvPr/>
              </p:nvSpPr>
              <p:spPr bwMode="auto">
                <a:xfrm>
                  <a:off x="734" y="684"/>
                  <a:ext cx="1172" cy="264"/>
                </a:xfrm>
                <a:custGeom>
                  <a:avLst/>
                  <a:gdLst/>
                  <a:ahLst/>
                  <a:cxnLst>
                    <a:cxn ang="0">
                      <a:pos x="71" y="610"/>
                    </a:cxn>
                    <a:cxn ang="0">
                      <a:pos x="149" y="581"/>
                    </a:cxn>
                    <a:cxn ang="0">
                      <a:pos x="234" y="567"/>
                    </a:cxn>
                    <a:cxn ang="0">
                      <a:pos x="312" y="581"/>
                    </a:cxn>
                    <a:cxn ang="0">
                      <a:pos x="390" y="581"/>
                    </a:cxn>
                    <a:cxn ang="0">
                      <a:pos x="475" y="574"/>
                    </a:cxn>
                    <a:cxn ang="0">
                      <a:pos x="553" y="581"/>
                    </a:cxn>
                    <a:cxn ang="0">
                      <a:pos x="631" y="560"/>
                    </a:cxn>
                    <a:cxn ang="0">
                      <a:pos x="716" y="539"/>
                    </a:cxn>
                    <a:cxn ang="0">
                      <a:pos x="794" y="539"/>
                    </a:cxn>
                    <a:cxn ang="0">
                      <a:pos x="879" y="539"/>
                    </a:cxn>
                    <a:cxn ang="0">
                      <a:pos x="957" y="539"/>
                    </a:cxn>
                    <a:cxn ang="0">
                      <a:pos x="1035" y="567"/>
                    </a:cxn>
                    <a:cxn ang="0">
                      <a:pos x="1120" y="553"/>
                    </a:cxn>
                    <a:cxn ang="0">
                      <a:pos x="1198" y="496"/>
                    </a:cxn>
                    <a:cxn ang="0">
                      <a:pos x="1276" y="482"/>
                    </a:cxn>
                    <a:cxn ang="0">
                      <a:pos x="1361" y="496"/>
                    </a:cxn>
                    <a:cxn ang="0">
                      <a:pos x="1439" y="319"/>
                    </a:cxn>
                    <a:cxn ang="0">
                      <a:pos x="1517" y="78"/>
                    </a:cxn>
                    <a:cxn ang="0">
                      <a:pos x="1602" y="7"/>
                    </a:cxn>
                    <a:cxn ang="0">
                      <a:pos x="1680" y="199"/>
                    </a:cxn>
                    <a:cxn ang="0">
                      <a:pos x="1758" y="667"/>
                    </a:cxn>
                    <a:cxn ang="0">
                      <a:pos x="1843" y="1035"/>
                    </a:cxn>
                    <a:cxn ang="0">
                      <a:pos x="1921" y="1134"/>
                    </a:cxn>
                    <a:cxn ang="0">
                      <a:pos x="2006" y="1021"/>
                    </a:cxn>
                    <a:cxn ang="0">
                      <a:pos x="2084" y="808"/>
                    </a:cxn>
                    <a:cxn ang="0">
                      <a:pos x="2162" y="652"/>
                    </a:cxn>
                    <a:cxn ang="0">
                      <a:pos x="2247" y="645"/>
                    </a:cxn>
                    <a:cxn ang="0">
                      <a:pos x="2325" y="716"/>
                    </a:cxn>
                    <a:cxn ang="0">
                      <a:pos x="2403" y="709"/>
                    </a:cxn>
                    <a:cxn ang="0">
                      <a:pos x="2488" y="667"/>
                    </a:cxn>
                    <a:cxn ang="0">
                      <a:pos x="2566" y="667"/>
                    </a:cxn>
                    <a:cxn ang="0">
                      <a:pos x="2644" y="730"/>
                    </a:cxn>
                    <a:cxn ang="0">
                      <a:pos x="2729" y="808"/>
                    </a:cxn>
                    <a:cxn ang="0">
                      <a:pos x="2807" y="879"/>
                    </a:cxn>
                    <a:cxn ang="0">
                      <a:pos x="2892" y="922"/>
                    </a:cxn>
                    <a:cxn ang="0">
                      <a:pos x="2970" y="922"/>
                    </a:cxn>
                    <a:cxn ang="0">
                      <a:pos x="3048" y="915"/>
                    </a:cxn>
                    <a:cxn ang="0">
                      <a:pos x="3133" y="907"/>
                    </a:cxn>
                    <a:cxn ang="0">
                      <a:pos x="3211" y="915"/>
                    </a:cxn>
                    <a:cxn ang="0">
                      <a:pos x="3289" y="929"/>
                    </a:cxn>
                    <a:cxn ang="0">
                      <a:pos x="3374" y="943"/>
                    </a:cxn>
                    <a:cxn ang="0">
                      <a:pos x="3452" y="936"/>
                    </a:cxn>
                    <a:cxn ang="0">
                      <a:pos x="3529" y="950"/>
                    </a:cxn>
                    <a:cxn ang="0">
                      <a:pos x="3615" y="971"/>
                    </a:cxn>
                    <a:cxn ang="0">
                      <a:pos x="3692" y="985"/>
                    </a:cxn>
                    <a:cxn ang="0">
                      <a:pos x="3778" y="1000"/>
                    </a:cxn>
                    <a:cxn ang="0">
                      <a:pos x="3855" y="971"/>
                    </a:cxn>
                    <a:cxn ang="0">
                      <a:pos x="3933" y="957"/>
                    </a:cxn>
                    <a:cxn ang="0">
                      <a:pos x="4018" y="964"/>
                    </a:cxn>
                    <a:cxn ang="0">
                      <a:pos x="4096" y="929"/>
                    </a:cxn>
                    <a:cxn ang="0">
                      <a:pos x="4174" y="886"/>
                    </a:cxn>
                    <a:cxn ang="0">
                      <a:pos x="4259" y="865"/>
                    </a:cxn>
                    <a:cxn ang="0">
                      <a:pos x="4337" y="858"/>
                    </a:cxn>
                    <a:cxn ang="0">
                      <a:pos x="4415" y="844"/>
                    </a:cxn>
                    <a:cxn ang="0">
                      <a:pos x="4500" y="851"/>
                    </a:cxn>
                    <a:cxn ang="0">
                      <a:pos x="4578" y="844"/>
                    </a:cxn>
                    <a:cxn ang="0">
                      <a:pos x="4656" y="815"/>
                    </a:cxn>
                    <a:cxn ang="0">
                      <a:pos x="4741" y="801"/>
                    </a:cxn>
                    <a:cxn ang="0">
                      <a:pos x="4819" y="801"/>
                    </a:cxn>
                    <a:cxn ang="0">
                      <a:pos x="4904" y="794"/>
                    </a:cxn>
                    <a:cxn ang="0">
                      <a:pos x="4982" y="794"/>
                    </a:cxn>
                  </a:cxnLst>
                  <a:rect l="0" t="0" r="r" b="b"/>
                  <a:pathLst>
                    <a:path w="5032" h="1134">
                      <a:moveTo>
                        <a:pt x="0" y="596"/>
                      </a:moveTo>
                      <a:lnTo>
                        <a:pt x="7" y="603"/>
                      </a:lnTo>
                      <a:lnTo>
                        <a:pt x="21" y="603"/>
                      </a:lnTo>
                      <a:lnTo>
                        <a:pt x="28" y="603"/>
                      </a:lnTo>
                      <a:lnTo>
                        <a:pt x="43" y="610"/>
                      </a:lnTo>
                      <a:lnTo>
                        <a:pt x="50" y="610"/>
                      </a:lnTo>
                      <a:lnTo>
                        <a:pt x="64" y="610"/>
                      </a:lnTo>
                      <a:lnTo>
                        <a:pt x="71" y="610"/>
                      </a:lnTo>
                      <a:lnTo>
                        <a:pt x="78" y="610"/>
                      </a:lnTo>
                      <a:lnTo>
                        <a:pt x="92" y="603"/>
                      </a:lnTo>
                      <a:lnTo>
                        <a:pt x="99" y="603"/>
                      </a:lnTo>
                      <a:lnTo>
                        <a:pt x="114" y="596"/>
                      </a:lnTo>
                      <a:lnTo>
                        <a:pt x="121" y="596"/>
                      </a:lnTo>
                      <a:lnTo>
                        <a:pt x="128" y="589"/>
                      </a:lnTo>
                      <a:lnTo>
                        <a:pt x="142" y="581"/>
                      </a:lnTo>
                      <a:lnTo>
                        <a:pt x="149" y="581"/>
                      </a:lnTo>
                      <a:lnTo>
                        <a:pt x="163" y="574"/>
                      </a:lnTo>
                      <a:lnTo>
                        <a:pt x="170" y="574"/>
                      </a:lnTo>
                      <a:lnTo>
                        <a:pt x="184" y="574"/>
                      </a:lnTo>
                      <a:lnTo>
                        <a:pt x="191" y="567"/>
                      </a:lnTo>
                      <a:lnTo>
                        <a:pt x="199" y="567"/>
                      </a:lnTo>
                      <a:lnTo>
                        <a:pt x="213" y="567"/>
                      </a:lnTo>
                      <a:lnTo>
                        <a:pt x="220" y="567"/>
                      </a:lnTo>
                      <a:lnTo>
                        <a:pt x="234" y="567"/>
                      </a:lnTo>
                      <a:lnTo>
                        <a:pt x="241" y="567"/>
                      </a:lnTo>
                      <a:lnTo>
                        <a:pt x="255" y="567"/>
                      </a:lnTo>
                      <a:lnTo>
                        <a:pt x="262" y="574"/>
                      </a:lnTo>
                      <a:lnTo>
                        <a:pt x="269" y="574"/>
                      </a:lnTo>
                      <a:lnTo>
                        <a:pt x="284" y="574"/>
                      </a:lnTo>
                      <a:lnTo>
                        <a:pt x="291" y="581"/>
                      </a:lnTo>
                      <a:lnTo>
                        <a:pt x="305" y="581"/>
                      </a:lnTo>
                      <a:lnTo>
                        <a:pt x="312" y="581"/>
                      </a:lnTo>
                      <a:lnTo>
                        <a:pt x="319" y="581"/>
                      </a:lnTo>
                      <a:lnTo>
                        <a:pt x="333" y="581"/>
                      </a:lnTo>
                      <a:lnTo>
                        <a:pt x="340" y="581"/>
                      </a:lnTo>
                      <a:lnTo>
                        <a:pt x="354" y="581"/>
                      </a:lnTo>
                      <a:lnTo>
                        <a:pt x="362" y="581"/>
                      </a:lnTo>
                      <a:lnTo>
                        <a:pt x="376" y="581"/>
                      </a:lnTo>
                      <a:lnTo>
                        <a:pt x="383" y="581"/>
                      </a:lnTo>
                      <a:lnTo>
                        <a:pt x="390" y="581"/>
                      </a:lnTo>
                      <a:lnTo>
                        <a:pt x="404" y="581"/>
                      </a:lnTo>
                      <a:lnTo>
                        <a:pt x="411" y="574"/>
                      </a:lnTo>
                      <a:lnTo>
                        <a:pt x="425" y="574"/>
                      </a:lnTo>
                      <a:lnTo>
                        <a:pt x="432" y="574"/>
                      </a:lnTo>
                      <a:lnTo>
                        <a:pt x="440" y="574"/>
                      </a:lnTo>
                      <a:lnTo>
                        <a:pt x="454" y="574"/>
                      </a:lnTo>
                      <a:lnTo>
                        <a:pt x="461" y="574"/>
                      </a:lnTo>
                      <a:lnTo>
                        <a:pt x="475" y="574"/>
                      </a:lnTo>
                      <a:lnTo>
                        <a:pt x="482" y="574"/>
                      </a:lnTo>
                      <a:lnTo>
                        <a:pt x="496" y="574"/>
                      </a:lnTo>
                      <a:lnTo>
                        <a:pt x="503" y="574"/>
                      </a:lnTo>
                      <a:lnTo>
                        <a:pt x="510" y="574"/>
                      </a:lnTo>
                      <a:lnTo>
                        <a:pt x="525" y="581"/>
                      </a:lnTo>
                      <a:lnTo>
                        <a:pt x="532" y="581"/>
                      </a:lnTo>
                      <a:lnTo>
                        <a:pt x="546" y="581"/>
                      </a:lnTo>
                      <a:lnTo>
                        <a:pt x="553" y="581"/>
                      </a:lnTo>
                      <a:lnTo>
                        <a:pt x="567" y="574"/>
                      </a:lnTo>
                      <a:lnTo>
                        <a:pt x="574" y="574"/>
                      </a:lnTo>
                      <a:lnTo>
                        <a:pt x="581" y="574"/>
                      </a:lnTo>
                      <a:lnTo>
                        <a:pt x="595" y="574"/>
                      </a:lnTo>
                      <a:lnTo>
                        <a:pt x="603" y="574"/>
                      </a:lnTo>
                      <a:lnTo>
                        <a:pt x="617" y="567"/>
                      </a:lnTo>
                      <a:lnTo>
                        <a:pt x="624" y="567"/>
                      </a:lnTo>
                      <a:lnTo>
                        <a:pt x="631" y="560"/>
                      </a:lnTo>
                      <a:lnTo>
                        <a:pt x="645" y="560"/>
                      </a:lnTo>
                      <a:lnTo>
                        <a:pt x="652" y="553"/>
                      </a:lnTo>
                      <a:lnTo>
                        <a:pt x="666" y="553"/>
                      </a:lnTo>
                      <a:lnTo>
                        <a:pt x="673" y="546"/>
                      </a:lnTo>
                      <a:lnTo>
                        <a:pt x="688" y="546"/>
                      </a:lnTo>
                      <a:lnTo>
                        <a:pt x="695" y="539"/>
                      </a:lnTo>
                      <a:lnTo>
                        <a:pt x="702" y="539"/>
                      </a:lnTo>
                      <a:lnTo>
                        <a:pt x="716" y="539"/>
                      </a:lnTo>
                      <a:lnTo>
                        <a:pt x="723" y="532"/>
                      </a:lnTo>
                      <a:lnTo>
                        <a:pt x="737" y="532"/>
                      </a:lnTo>
                      <a:lnTo>
                        <a:pt x="744" y="532"/>
                      </a:lnTo>
                      <a:lnTo>
                        <a:pt x="758" y="532"/>
                      </a:lnTo>
                      <a:lnTo>
                        <a:pt x="766" y="532"/>
                      </a:lnTo>
                      <a:lnTo>
                        <a:pt x="773" y="539"/>
                      </a:lnTo>
                      <a:lnTo>
                        <a:pt x="787" y="539"/>
                      </a:lnTo>
                      <a:lnTo>
                        <a:pt x="794" y="539"/>
                      </a:lnTo>
                      <a:lnTo>
                        <a:pt x="808" y="539"/>
                      </a:lnTo>
                      <a:lnTo>
                        <a:pt x="815" y="539"/>
                      </a:lnTo>
                      <a:lnTo>
                        <a:pt x="822" y="539"/>
                      </a:lnTo>
                      <a:lnTo>
                        <a:pt x="836" y="539"/>
                      </a:lnTo>
                      <a:lnTo>
                        <a:pt x="844" y="539"/>
                      </a:lnTo>
                      <a:lnTo>
                        <a:pt x="858" y="539"/>
                      </a:lnTo>
                      <a:lnTo>
                        <a:pt x="865" y="539"/>
                      </a:lnTo>
                      <a:lnTo>
                        <a:pt x="879" y="539"/>
                      </a:lnTo>
                      <a:lnTo>
                        <a:pt x="886" y="539"/>
                      </a:lnTo>
                      <a:lnTo>
                        <a:pt x="893" y="539"/>
                      </a:lnTo>
                      <a:lnTo>
                        <a:pt x="907" y="539"/>
                      </a:lnTo>
                      <a:lnTo>
                        <a:pt x="914" y="532"/>
                      </a:lnTo>
                      <a:lnTo>
                        <a:pt x="929" y="532"/>
                      </a:lnTo>
                      <a:lnTo>
                        <a:pt x="936" y="532"/>
                      </a:lnTo>
                      <a:lnTo>
                        <a:pt x="943" y="539"/>
                      </a:lnTo>
                      <a:lnTo>
                        <a:pt x="957" y="539"/>
                      </a:lnTo>
                      <a:lnTo>
                        <a:pt x="964" y="539"/>
                      </a:lnTo>
                      <a:lnTo>
                        <a:pt x="978" y="546"/>
                      </a:lnTo>
                      <a:lnTo>
                        <a:pt x="985" y="546"/>
                      </a:lnTo>
                      <a:lnTo>
                        <a:pt x="999" y="553"/>
                      </a:lnTo>
                      <a:lnTo>
                        <a:pt x="1007" y="553"/>
                      </a:lnTo>
                      <a:lnTo>
                        <a:pt x="1014" y="560"/>
                      </a:lnTo>
                      <a:lnTo>
                        <a:pt x="1028" y="560"/>
                      </a:lnTo>
                      <a:lnTo>
                        <a:pt x="1035" y="567"/>
                      </a:lnTo>
                      <a:lnTo>
                        <a:pt x="1049" y="567"/>
                      </a:lnTo>
                      <a:lnTo>
                        <a:pt x="1056" y="567"/>
                      </a:lnTo>
                      <a:lnTo>
                        <a:pt x="1070" y="567"/>
                      </a:lnTo>
                      <a:lnTo>
                        <a:pt x="1077" y="567"/>
                      </a:lnTo>
                      <a:lnTo>
                        <a:pt x="1084" y="560"/>
                      </a:lnTo>
                      <a:lnTo>
                        <a:pt x="1099" y="560"/>
                      </a:lnTo>
                      <a:lnTo>
                        <a:pt x="1106" y="553"/>
                      </a:lnTo>
                      <a:lnTo>
                        <a:pt x="1120" y="553"/>
                      </a:lnTo>
                      <a:lnTo>
                        <a:pt x="1127" y="546"/>
                      </a:lnTo>
                      <a:lnTo>
                        <a:pt x="1134" y="539"/>
                      </a:lnTo>
                      <a:lnTo>
                        <a:pt x="1148" y="532"/>
                      </a:lnTo>
                      <a:lnTo>
                        <a:pt x="1155" y="525"/>
                      </a:lnTo>
                      <a:lnTo>
                        <a:pt x="1170" y="518"/>
                      </a:lnTo>
                      <a:lnTo>
                        <a:pt x="1177" y="511"/>
                      </a:lnTo>
                      <a:lnTo>
                        <a:pt x="1191" y="504"/>
                      </a:lnTo>
                      <a:lnTo>
                        <a:pt x="1198" y="496"/>
                      </a:lnTo>
                      <a:lnTo>
                        <a:pt x="1205" y="489"/>
                      </a:lnTo>
                      <a:lnTo>
                        <a:pt x="1219" y="482"/>
                      </a:lnTo>
                      <a:lnTo>
                        <a:pt x="1226" y="482"/>
                      </a:lnTo>
                      <a:lnTo>
                        <a:pt x="1240" y="475"/>
                      </a:lnTo>
                      <a:lnTo>
                        <a:pt x="1247" y="475"/>
                      </a:lnTo>
                      <a:lnTo>
                        <a:pt x="1262" y="475"/>
                      </a:lnTo>
                      <a:lnTo>
                        <a:pt x="1269" y="482"/>
                      </a:lnTo>
                      <a:lnTo>
                        <a:pt x="1276" y="482"/>
                      </a:lnTo>
                      <a:lnTo>
                        <a:pt x="1290" y="489"/>
                      </a:lnTo>
                      <a:lnTo>
                        <a:pt x="1297" y="496"/>
                      </a:lnTo>
                      <a:lnTo>
                        <a:pt x="1311" y="504"/>
                      </a:lnTo>
                      <a:lnTo>
                        <a:pt x="1318" y="504"/>
                      </a:lnTo>
                      <a:lnTo>
                        <a:pt x="1325" y="511"/>
                      </a:lnTo>
                      <a:lnTo>
                        <a:pt x="1340" y="511"/>
                      </a:lnTo>
                      <a:lnTo>
                        <a:pt x="1347" y="504"/>
                      </a:lnTo>
                      <a:lnTo>
                        <a:pt x="1361" y="496"/>
                      </a:lnTo>
                      <a:lnTo>
                        <a:pt x="1368" y="489"/>
                      </a:lnTo>
                      <a:lnTo>
                        <a:pt x="1382" y="475"/>
                      </a:lnTo>
                      <a:lnTo>
                        <a:pt x="1389" y="454"/>
                      </a:lnTo>
                      <a:lnTo>
                        <a:pt x="1396" y="433"/>
                      </a:lnTo>
                      <a:lnTo>
                        <a:pt x="1410" y="404"/>
                      </a:lnTo>
                      <a:lnTo>
                        <a:pt x="1418" y="383"/>
                      </a:lnTo>
                      <a:lnTo>
                        <a:pt x="1432" y="348"/>
                      </a:lnTo>
                      <a:lnTo>
                        <a:pt x="1439" y="319"/>
                      </a:lnTo>
                      <a:lnTo>
                        <a:pt x="1446" y="284"/>
                      </a:lnTo>
                      <a:lnTo>
                        <a:pt x="1460" y="248"/>
                      </a:lnTo>
                      <a:lnTo>
                        <a:pt x="1467" y="220"/>
                      </a:lnTo>
                      <a:lnTo>
                        <a:pt x="1481" y="185"/>
                      </a:lnTo>
                      <a:lnTo>
                        <a:pt x="1488" y="156"/>
                      </a:lnTo>
                      <a:lnTo>
                        <a:pt x="1503" y="128"/>
                      </a:lnTo>
                      <a:lnTo>
                        <a:pt x="1510" y="100"/>
                      </a:lnTo>
                      <a:lnTo>
                        <a:pt x="1517" y="78"/>
                      </a:lnTo>
                      <a:lnTo>
                        <a:pt x="1531" y="57"/>
                      </a:lnTo>
                      <a:lnTo>
                        <a:pt x="1538" y="36"/>
                      </a:lnTo>
                      <a:lnTo>
                        <a:pt x="1552" y="22"/>
                      </a:lnTo>
                      <a:lnTo>
                        <a:pt x="1559" y="15"/>
                      </a:lnTo>
                      <a:lnTo>
                        <a:pt x="1573" y="7"/>
                      </a:lnTo>
                      <a:lnTo>
                        <a:pt x="1581" y="0"/>
                      </a:lnTo>
                      <a:lnTo>
                        <a:pt x="1588" y="0"/>
                      </a:lnTo>
                      <a:lnTo>
                        <a:pt x="1602" y="7"/>
                      </a:lnTo>
                      <a:lnTo>
                        <a:pt x="1609" y="15"/>
                      </a:lnTo>
                      <a:lnTo>
                        <a:pt x="1623" y="22"/>
                      </a:lnTo>
                      <a:lnTo>
                        <a:pt x="1630" y="43"/>
                      </a:lnTo>
                      <a:lnTo>
                        <a:pt x="1637" y="57"/>
                      </a:lnTo>
                      <a:lnTo>
                        <a:pt x="1651" y="85"/>
                      </a:lnTo>
                      <a:lnTo>
                        <a:pt x="1659" y="121"/>
                      </a:lnTo>
                      <a:lnTo>
                        <a:pt x="1673" y="156"/>
                      </a:lnTo>
                      <a:lnTo>
                        <a:pt x="1680" y="199"/>
                      </a:lnTo>
                      <a:lnTo>
                        <a:pt x="1694" y="248"/>
                      </a:lnTo>
                      <a:lnTo>
                        <a:pt x="1701" y="298"/>
                      </a:lnTo>
                      <a:lnTo>
                        <a:pt x="1708" y="355"/>
                      </a:lnTo>
                      <a:lnTo>
                        <a:pt x="1722" y="418"/>
                      </a:lnTo>
                      <a:lnTo>
                        <a:pt x="1729" y="475"/>
                      </a:lnTo>
                      <a:lnTo>
                        <a:pt x="1744" y="539"/>
                      </a:lnTo>
                      <a:lnTo>
                        <a:pt x="1751" y="603"/>
                      </a:lnTo>
                      <a:lnTo>
                        <a:pt x="1758" y="667"/>
                      </a:lnTo>
                      <a:lnTo>
                        <a:pt x="1772" y="730"/>
                      </a:lnTo>
                      <a:lnTo>
                        <a:pt x="1779" y="787"/>
                      </a:lnTo>
                      <a:lnTo>
                        <a:pt x="1793" y="837"/>
                      </a:lnTo>
                      <a:lnTo>
                        <a:pt x="1800" y="886"/>
                      </a:lnTo>
                      <a:lnTo>
                        <a:pt x="1814" y="936"/>
                      </a:lnTo>
                      <a:lnTo>
                        <a:pt x="1822" y="971"/>
                      </a:lnTo>
                      <a:lnTo>
                        <a:pt x="1829" y="1007"/>
                      </a:lnTo>
                      <a:lnTo>
                        <a:pt x="1843" y="1035"/>
                      </a:lnTo>
                      <a:lnTo>
                        <a:pt x="1850" y="1063"/>
                      </a:lnTo>
                      <a:lnTo>
                        <a:pt x="1864" y="1085"/>
                      </a:lnTo>
                      <a:lnTo>
                        <a:pt x="1871" y="1099"/>
                      </a:lnTo>
                      <a:lnTo>
                        <a:pt x="1885" y="1113"/>
                      </a:lnTo>
                      <a:lnTo>
                        <a:pt x="1892" y="1127"/>
                      </a:lnTo>
                      <a:lnTo>
                        <a:pt x="1899" y="1127"/>
                      </a:lnTo>
                      <a:lnTo>
                        <a:pt x="1914" y="1134"/>
                      </a:lnTo>
                      <a:lnTo>
                        <a:pt x="1921" y="1134"/>
                      </a:lnTo>
                      <a:lnTo>
                        <a:pt x="1935" y="1127"/>
                      </a:lnTo>
                      <a:lnTo>
                        <a:pt x="1942" y="1120"/>
                      </a:lnTo>
                      <a:lnTo>
                        <a:pt x="1949" y="1113"/>
                      </a:lnTo>
                      <a:lnTo>
                        <a:pt x="1963" y="1099"/>
                      </a:lnTo>
                      <a:lnTo>
                        <a:pt x="1970" y="1085"/>
                      </a:lnTo>
                      <a:lnTo>
                        <a:pt x="1985" y="1063"/>
                      </a:lnTo>
                      <a:lnTo>
                        <a:pt x="1992" y="1042"/>
                      </a:lnTo>
                      <a:lnTo>
                        <a:pt x="2006" y="1021"/>
                      </a:lnTo>
                      <a:lnTo>
                        <a:pt x="2013" y="1000"/>
                      </a:lnTo>
                      <a:lnTo>
                        <a:pt x="2020" y="971"/>
                      </a:lnTo>
                      <a:lnTo>
                        <a:pt x="2034" y="943"/>
                      </a:lnTo>
                      <a:lnTo>
                        <a:pt x="2041" y="922"/>
                      </a:lnTo>
                      <a:lnTo>
                        <a:pt x="2055" y="893"/>
                      </a:lnTo>
                      <a:lnTo>
                        <a:pt x="2062" y="865"/>
                      </a:lnTo>
                      <a:lnTo>
                        <a:pt x="2077" y="837"/>
                      </a:lnTo>
                      <a:lnTo>
                        <a:pt x="2084" y="808"/>
                      </a:lnTo>
                      <a:lnTo>
                        <a:pt x="2091" y="780"/>
                      </a:lnTo>
                      <a:lnTo>
                        <a:pt x="2105" y="759"/>
                      </a:lnTo>
                      <a:lnTo>
                        <a:pt x="2112" y="730"/>
                      </a:lnTo>
                      <a:lnTo>
                        <a:pt x="2126" y="709"/>
                      </a:lnTo>
                      <a:lnTo>
                        <a:pt x="2133" y="695"/>
                      </a:lnTo>
                      <a:lnTo>
                        <a:pt x="2140" y="674"/>
                      </a:lnTo>
                      <a:lnTo>
                        <a:pt x="2155" y="659"/>
                      </a:lnTo>
                      <a:lnTo>
                        <a:pt x="2162" y="652"/>
                      </a:lnTo>
                      <a:lnTo>
                        <a:pt x="2176" y="638"/>
                      </a:lnTo>
                      <a:lnTo>
                        <a:pt x="2183" y="631"/>
                      </a:lnTo>
                      <a:lnTo>
                        <a:pt x="2197" y="631"/>
                      </a:lnTo>
                      <a:lnTo>
                        <a:pt x="2204" y="624"/>
                      </a:lnTo>
                      <a:lnTo>
                        <a:pt x="2211" y="631"/>
                      </a:lnTo>
                      <a:lnTo>
                        <a:pt x="2225" y="631"/>
                      </a:lnTo>
                      <a:lnTo>
                        <a:pt x="2233" y="638"/>
                      </a:lnTo>
                      <a:lnTo>
                        <a:pt x="2247" y="645"/>
                      </a:lnTo>
                      <a:lnTo>
                        <a:pt x="2254" y="652"/>
                      </a:lnTo>
                      <a:lnTo>
                        <a:pt x="2268" y="667"/>
                      </a:lnTo>
                      <a:lnTo>
                        <a:pt x="2275" y="674"/>
                      </a:lnTo>
                      <a:lnTo>
                        <a:pt x="2282" y="688"/>
                      </a:lnTo>
                      <a:lnTo>
                        <a:pt x="2296" y="695"/>
                      </a:lnTo>
                      <a:lnTo>
                        <a:pt x="2303" y="702"/>
                      </a:lnTo>
                      <a:lnTo>
                        <a:pt x="2318" y="709"/>
                      </a:lnTo>
                      <a:lnTo>
                        <a:pt x="2325" y="716"/>
                      </a:lnTo>
                      <a:lnTo>
                        <a:pt x="2332" y="723"/>
                      </a:lnTo>
                      <a:lnTo>
                        <a:pt x="2346" y="723"/>
                      </a:lnTo>
                      <a:lnTo>
                        <a:pt x="2353" y="723"/>
                      </a:lnTo>
                      <a:lnTo>
                        <a:pt x="2367" y="723"/>
                      </a:lnTo>
                      <a:lnTo>
                        <a:pt x="2374" y="723"/>
                      </a:lnTo>
                      <a:lnTo>
                        <a:pt x="2388" y="723"/>
                      </a:lnTo>
                      <a:lnTo>
                        <a:pt x="2396" y="716"/>
                      </a:lnTo>
                      <a:lnTo>
                        <a:pt x="2403" y="709"/>
                      </a:lnTo>
                      <a:lnTo>
                        <a:pt x="2417" y="709"/>
                      </a:lnTo>
                      <a:lnTo>
                        <a:pt x="2424" y="702"/>
                      </a:lnTo>
                      <a:lnTo>
                        <a:pt x="2438" y="695"/>
                      </a:lnTo>
                      <a:lnTo>
                        <a:pt x="2445" y="688"/>
                      </a:lnTo>
                      <a:lnTo>
                        <a:pt x="2452" y="681"/>
                      </a:lnTo>
                      <a:lnTo>
                        <a:pt x="2466" y="674"/>
                      </a:lnTo>
                      <a:lnTo>
                        <a:pt x="2474" y="674"/>
                      </a:lnTo>
                      <a:lnTo>
                        <a:pt x="2488" y="667"/>
                      </a:lnTo>
                      <a:lnTo>
                        <a:pt x="2495" y="667"/>
                      </a:lnTo>
                      <a:lnTo>
                        <a:pt x="2509" y="659"/>
                      </a:lnTo>
                      <a:lnTo>
                        <a:pt x="2516" y="659"/>
                      </a:lnTo>
                      <a:lnTo>
                        <a:pt x="2523" y="659"/>
                      </a:lnTo>
                      <a:lnTo>
                        <a:pt x="2537" y="659"/>
                      </a:lnTo>
                      <a:lnTo>
                        <a:pt x="2544" y="659"/>
                      </a:lnTo>
                      <a:lnTo>
                        <a:pt x="2559" y="667"/>
                      </a:lnTo>
                      <a:lnTo>
                        <a:pt x="2566" y="667"/>
                      </a:lnTo>
                      <a:lnTo>
                        <a:pt x="2580" y="674"/>
                      </a:lnTo>
                      <a:lnTo>
                        <a:pt x="2587" y="674"/>
                      </a:lnTo>
                      <a:lnTo>
                        <a:pt x="2594" y="681"/>
                      </a:lnTo>
                      <a:lnTo>
                        <a:pt x="2608" y="688"/>
                      </a:lnTo>
                      <a:lnTo>
                        <a:pt x="2615" y="702"/>
                      </a:lnTo>
                      <a:lnTo>
                        <a:pt x="2629" y="709"/>
                      </a:lnTo>
                      <a:lnTo>
                        <a:pt x="2637" y="723"/>
                      </a:lnTo>
                      <a:lnTo>
                        <a:pt x="2644" y="730"/>
                      </a:lnTo>
                      <a:lnTo>
                        <a:pt x="2658" y="744"/>
                      </a:lnTo>
                      <a:lnTo>
                        <a:pt x="2665" y="752"/>
                      </a:lnTo>
                      <a:lnTo>
                        <a:pt x="2679" y="766"/>
                      </a:lnTo>
                      <a:lnTo>
                        <a:pt x="2686" y="773"/>
                      </a:lnTo>
                      <a:lnTo>
                        <a:pt x="2700" y="787"/>
                      </a:lnTo>
                      <a:lnTo>
                        <a:pt x="2707" y="794"/>
                      </a:lnTo>
                      <a:lnTo>
                        <a:pt x="2714" y="801"/>
                      </a:lnTo>
                      <a:lnTo>
                        <a:pt x="2729" y="808"/>
                      </a:lnTo>
                      <a:lnTo>
                        <a:pt x="2736" y="822"/>
                      </a:lnTo>
                      <a:lnTo>
                        <a:pt x="2750" y="829"/>
                      </a:lnTo>
                      <a:lnTo>
                        <a:pt x="2757" y="837"/>
                      </a:lnTo>
                      <a:lnTo>
                        <a:pt x="2771" y="844"/>
                      </a:lnTo>
                      <a:lnTo>
                        <a:pt x="2778" y="851"/>
                      </a:lnTo>
                      <a:lnTo>
                        <a:pt x="2785" y="858"/>
                      </a:lnTo>
                      <a:lnTo>
                        <a:pt x="2800" y="872"/>
                      </a:lnTo>
                      <a:lnTo>
                        <a:pt x="2807" y="879"/>
                      </a:lnTo>
                      <a:lnTo>
                        <a:pt x="2821" y="886"/>
                      </a:lnTo>
                      <a:lnTo>
                        <a:pt x="2828" y="893"/>
                      </a:lnTo>
                      <a:lnTo>
                        <a:pt x="2835" y="900"/>
                      </a:lnTo>
                      <a:lnTo>
                        <a:pt x="2849" y="900"/>
                      </a:lnTo>
                      <a:lnTo>
                        <a:pt x="2856" y="907"/>
                      </a:lnTo>
                      <a:lnTo>
                        <a:pt x="2870" y="915"/>
                      </a:lnTo>
                      <a:lnTo>
                        <a:pt x="2877" y="915"/>
                      </a:lnTo>
                      <a:lnTo>
                        <a:pt x="2892" y="922"/>
                      </a:lnTo>
                      <a:lnTo>
                        <a:pt x="2899" y="922"/>
                      </a:lnTo>
                      <a:lnTo>
                        <a:pt x="2906" y="922"/>
                      </a:lnTo>
                      <a:lnTo>
                        <a:pt x="2920" y="929"/>
                      </a:lnTo>
                      <a:lnTo>
                        <a:pt x="2927" y="929"/>
                      </a:lnTo>
                      <a:lnTo>
                        <a:pt x="2941" y="929"/>
                      </a:lnTo>
                      <a:lnTo>
                        <a:pt x="2948" y="929"/>
                      </a:lnTo>
                      <a:lnTo>
                        <a:pt x="2955" y="922"/>
                      </a:lnTo>
                      <a:lnTo>
                        <a:pt x="2970" y="922"/>
                      </a:lnTo>
                      <a:lnTo>
                        <a:pt x="2977" y="922"/>
                      </a:lnTo>
                      <a:lnTo>
                        <a:pt x="2991" y="922"/>
                      </a:lnTo>
                      <a:lnTo>
                        <a:pt x="2998" y="922"/>
                      </a:lnTo>
                      <a:lnTo>
                        <a:pt x="3012" y="922"/>
                      </a:lnTo>
                      <a:lnTo>
                        <a:pt x="3019" y="915"/>
                      </a:lnTo>
                      <a:lnTo>
                        <a:pt x="3026" y="915"/>
                      </a:lnTo>
                      <a:lnTo>
                        <a:pt x="3040" y="915"/>
                      </a:lnTo>
                      <a:lnTo>
                        <a:pt x="3048" y="915"/>
                      </a:lnTo>
                      <a:lnTo>
                        <a:pt x="3062" y="915"/>
                      </a:lnTo>
                      <a:lnTo>
                        <a:pt x="3069" y="915"/>
                      </a:lnTo>
                      <a:lnTo>
                        <a:pt x="3083" y="915"/>
                      </a:lnTo>
                      <a:lnTo>
                        <a:pt x="3090" y="915"/>
                      </a:lnTo>
                      <a:lnTo>
                        <a:pt x="3097" y="907"/>
                      </a:lnTo>
                      <a:lnTo>
                        <a:pt x="3111" y="907"/>
                      </a:lnTo>
                      <a:lnTo>
                        <a:pt x="3118" y="907"/>
                      </a:lnTo>
                      <a:lnTo>
                        <a:pt x="3133" y="907"/>
                      </a:lnTo>
                      <a:lnTo>
                        <a:pt x="3140" y="907"/>
                      </a:lnTo>
                      <a:lnTo>
                        <a:pt x="3147" y="907"/>
                      </a:lnTo>
                      <a:lnTo>
                        <a:pt x="3161" y="907"/>
                      </a:lnTo>
                      <a:lnTo>
                        <a:pt x="3168" y="907"/>
                      </a:lnTo>
                      <a:lnTo>
                        <a:pt x="3182" y="907"/>
                      </a:lnTo>
                      <a:lnTo>
                        <a:pt x="3189" y="907"/>
                      </a:lnTo>
                      <a:lnTo>
                        <a:pt x="3203" y="907"/>
                      </a:lnTo>
                      <a:lnTo>
                        <a:pt x="3211" y="915"/>
                      </a:lnTo>
                      <a:lnTo>
                        <a:pt x="3218" y="915"/>
                      </a:lnTo>
                      <a:lnTo>
                        <a:pt x="3232" y="915"/>
                      </a:lnTo>
                      <a:lnTo>
                        <a:pt x="3239" y="915"/>
                      </a:lnTo>
                      <a:lnTo>
                        <a:pt x="3253" y="922"/>
                      </a:lnTo>
                      <a:lnTo>
                        <a:pt x="3260" y="922"/>
                      </a:lnTo>
                      <a:lnTo>
                        <a:pt x="3274" y="922"/>
                      </a:lnTo>
                      <a:lnTo>
                        <a:pt x="3281" y="929"/>
                      </a:lnTo>
                      <a:lnTo>
                        <a:pt x="3289" y="929"/>
                      </a:lnTo>
                      <a:lnTo>
                        <a:pt x="3303" y="936"/>
                      </a:lnTo>
                      <a:lnTo>
                        <a:pt x="3310" y="936"/>
                      </a:lnTo>
                      <a:lnTo>
                        <a:pt x="3324" y="943"/>
                      </a:lnTo>
                      <a:lnTo>
                        <a:pt x="3331" y="943"/>
                      </a:lnTo>
                      <a:lnTo>
                        <a:pt x="3338" y="943"/>
                      </a:lnTo>
                      <a:lnTo>
                        <a:pt x="3352" y="943"/>
                      </a:lnTo>
                      <a:lnTo>
                        <a:pt x="3359" y="943"/>
                      </a:lnTo>
                      <a:lnTo>
                        <a:pt x="3374" y="943"/>
                      </a:lnTo>
                      <a:lnTo>
                        <a:pt x="3381" y="943"/>
                      </a:lnTo>
                      <a:lnTo>
                        <a:pt x="3395" y="943"/>
                      </a:lnTo>
                      <a:lnTo>
                        <a:pt x="3402" y="936"/>
                      </a:lnTo>
                      <a:lnTo>
                        <a:pt x="3409" y="936"/>
                      </a:lnTo>
                      <a:lnTo>
                        <a:pt x="3423" y="936"/>
                      </a:lnTo>
                      <a:lnTo>
                        <a:pt x="3430" y="936"/>
                      </a:lnTo>
                      <a:lnTo>
                        <a:pt x="3444" y="936"/>
                      </a:lnTo>
                      <a:lnTo>
                        <a:pt x="3452" y="936"/>
                      </a:lnTo>
                      <a:lnTo>
                        <a:pt x="3459" y="936"/>
                      </a:lnTo>
                      <a:lnTo>
                        <a:pt x="3473" y="936"/>
                      </a:lnTo>
                      <a:lnTo>
                        <a:pt x="3480" y="943"/>
                      </a:lnTo>
                      <a:lnTo>
                        <a:pt x="3494" y="943"/>
                      </a:lnTo>
                      <a:lnTo>
                        <a:pt x="3501" y="943"/>
                      </a:lnTo>
                      <a:lnTo>
                        <a:pt x="3515" y="943"/>
                      </a:lnTo>
                      <a:lnTo>
                        <a:pt x="3522" y="950"/>
                      </a:lnTo>
                      <a:lnTo>
                        <a:pt x="3529" y="950"/>
                      </a:lnTo>
                      <a:lnTo>
                        <a:pt x="3544" y="957"/>
                      </a:lnTo>
                      <a:lnTo>
                        <a:pt x="3551" y="957"/>
                      </a:lnTo>
                      <a:lnTo>
                        <a:pt x="3565" y="964"/>
                      </a:lnTo>
                      <a:lnTo>
                        <a:pt x="3572" y="964"/>
                      </a:lnTo>
                      <a:lnTo>
                        <a:pt x="3586" y="964"/>
                      </a:lnTo>
                      <a:lnTo>
                        <a:pt x="3593" y="971"/>
                      </a:lnTo>
                      <a:lnTo>
                        <a:pt x="3600" y="971"/>
                      </a:lnTo>
                      <a:lnTo>
                        <a:pt x="3615" y="971"/>
                      </a:lnTo>
                      <a:lnTo>
                        <a:pt x="3622" y="971"/>
                      </a:lnTo>
                      <a:lnTo>
                        <a:pt x="3636" y="978"/>
                      </a:lnTo>
                      <a:lnTo>
                        <a:pt x="3643" y="978"/>
                      </a:lnTo>
                      <a:lnTo>
                        <a:pt x="3650" y="978"/>
                      </a:lnTo>
                      <a:lnTo>
                        <a:pt x="3664" y="978"/>
                      </a:lnTo>
                      <a:lnTo>
                        <a:pt x="3671" y="985"/>
                      </a:lnTo>
                      <a:lnTo>
                        <a:pt x="3685" y="985"/>
                      </a:lnTo>
                      <a:lnTo>
                        <a:pt x="3692" y="985"/>
                      </a:lnTo>
                      <a:lnTo>
                        <a:pt x="3707" y="992"/>
                      </a:lnTo>
                      <a:lnTo>
                        <a:pt x="3714" y="992"/>
                      </a:lnTo>
                      <a:lnTo>
                        <a:pt x="3721" y="992"/>
                      </a:lnTo>
                      <a:lnTo>
                        <a:pt x="3735" y="1000"/>
                      </a:lnTo>
                      <a:lnTo>
                        <a:pt x="3742" y="1000"/>
                      </a:lnTo>
                      <a:lnTo>
                        <a:pt x="3756" y="1000"/>
                      </a:lnTo>
                      <a:lnTo>
                        <a:pt x="3763" y="1000"/>
                      </a:lnTo>
                      <a:lnTo>
                        <a:pt x="3778" y="1000"/>
                      </a:lnTo>
                      <a:lnTo>
                        <a:pt x="3785" y="992"/>
                      </a:lnTo>
                      <a:lnTo>
                        <a:pt x="3792" y="992"/>
                      </a:lnTo>
                      <a:lnTo>
                        <a:pt x="3806" y="992"/>
                      </a:lnTo>
                      <a:lnTo>
                        <a:pt x="3813" y="985"/>
                      </a:lnTo>
                      <a:lnTo>
                        <a:pt x="3827" y="985"/>
                      </a:lnTo>
                      <a:lnTo>
                        <a:pt x="3834" y="978"/>
                      </a:lnTo>
                      <a:lnTo>
                        <a:pt x="3841" y="978"/>
                      </a:lnTo>
                      <a:lnTo>
                        <a:pt x="3855" y="971"/>
                      </a:lnTo>
                      <a:lnTo>
                        <a:pt x="3863" y="964"/>
                      </a:lnTo>
                      <a:lnTo>
                        <a:pt x="3877" y="964"/>
                      </a:lnTo>
                      <a:lnTo>
                        <a:pt x="3884" y="957"/>
                      </a:lnTo>
                      <a:lnTo>
                        <a:pt x="3898" y="957"/>
                      </a:lnTo>
                      <a:lnTo>
                        <a:pt x="3905" y="957"/>
                      </a:lnTo>
                      <a:lnTo>
                        <a:pt x="3912" y="957"/>
                      </a:lnTo>
                      <a:lnTo>
                        <a:pt x="3926" y="957"/>
                      </a:lnTo>
                      <a:lnTo>
                        <a:pt x="3933" y="957"/>
                      </a:lnTo>
                      <a:lnTo>
                        <a:pt x="3948" y="957"/>
                      </a:lnTo>
                      <a:lnTo>
                        <a:pt x="3955" y="957"/>
                      </a:lnTo>
                      <a:lnTo>
                        <a:pt x="3962" y="964"/>
                      </a:lnTo>
                      <a:lnTo>
                        <a:pt x="3976" y="964"/>
                      </a:lnTo>
                      <a:lnTo>
                        <a:pt x="3983" y="964"/>
                      </a:lnTo>
                      <a:lnTo>
                        <a:pt x="3997" y="964"/>
                      </a:lnTo>
                      <a:lnTo>
                        <a:pt x="4004" y="964"/>
                      </a:lnTo>
                      <a:lnTo>
                        <a:pt x="4018" y="964"/>
                      </a:lnTo>
                      <a:lnTo>
                        <a:pt x="4026" y="964"/>
                      </a:lnTo>
                      <a:lnTo>
                        <a:pt x="4033" y="957"/>
                      </a:lnTo>
                      <a:lnTo>
                        <a:pt x="4047" y="950"/>
                      </a:lnTo>
                      <a:lnTo>
                        <a:pt x="4054" y="950"/>
                      </a:lnTo>
                      <a:lnTo>
                        <a:pt x="4068" y="943"/>
                      </a:lnTo>
                      <a:lnTo>
                        <a:pt x="4075" y="943"/>
                      </a:lnTo>
                      <a:lnTo>
                        <a:pt x="4089" y="936"/>
                      </a:lnTo>
                      <a:lnTo>
                        <a:pt x="4096" y="929"/>
                      </a:lnTo>
                      <a:lnTo>
                        <a:pt x="4104" y="922"/>
                      </a:lnTo>
                      <a:lnTo>
                        <a:pt x="4118" y="915"/>
                      </a:lnTo>
                      <a:lnTo>
                        <a:pt x="4125" y="907"/>
                      </a:lnTo>
                      <a:lnTo>
                        <a:pt x="4139" y="907"/>
                      </a:lnTo>
                      <a:lnTo>
                        <a:pt x="4146" y="900"/>
                      </a:lnTo>
                      <a:lnTo>
                        <a:pt x="4153" y="893"/>
                      </a:lnTo>
                      <a:lnTo>
                        <a:pt x="4167" y="893"/>
                      </a:lnTo>
                      <a:lnTo>
                        <a:pt x="4174" y="886"/>
                      </a:lnTo>
                      <a:lnTo>
                        <a:pt x="4189" y="886"/>
                      </a:lnTo>
                      <a:lnTo>
                        <a:pt x="4196" y="879"/>
                      </a:lnTo>
                      <a:lnTo>
                        <a:pt x="4210" y="879"/>
                      </a:lnTo>
                      <a:lnTo>
                        <a:pt x="4217" y="872"/>
                      </a:lnTo>
                      <a:lnTo>
                        <a:pt x="4224" y="872"/>
                      </a:lnTo>
                      <a:lnTo>
                        <a:pt x="4238" y="872"/>
                      </a:lnTo>
                      <a:lnTo>
                        <a:pt x="4245" y="865"/>
                      </a:lnTo>
                      <a:lnTo>
                        <a:pt x="4259" y="865"/>
                      </a:lnTo>
                      <a:lnTo>
                        <a:pt x="4267" y="865"/>
                      </a:lnTo>
                      <a:lnTo>
                        <a:pt x="4281" y="865"/>
                      </a:lnTo>
                      <a:lnTo>
                        <a:pt x="4288" y="865"/>
                      </a:lnTo>
                      <a:lnTo>
                        <a:pt x="4295" y="865"/>
                      </a:lnTo>
                      <a:lnTo>
                        <a:pt x="4309" y="865"/>
                      </a:lnTo>
                      <a:lnTo>
                        <a:pt x="4316" y="865"/>
                      </a:lnTo>
                      <a:lnTo>
                        <a:pt x="4330" y="858"/>
                      </a:lnTo>
                      <a:lnTo>
                        <a:pt x="4337" y="858"/>
                      </a:lnTo>
                      <a:lnTo>
                        <a:pt x="4345" y="858"/>
                      </a:lnTo>
                      <a:lnTo>
                        <a:pt x="4359" y="858"/>
                      </a:lnTo>
                      <a:lnTo>
                        <a:pt x="4366" y="858"/>
                      </a:lnTo>
                      <a:lnTo>
                        <a:pt x="4380" y="851"/>
                      </a:lnTo>
                      <a:lnTo>
                        <a:pt x="4387" y="851"/>
                      </a:lnTo>
                      <a:lnTo>
                        <a:pt x="4401" y="851"/>
                      </a:lnTo>
                      <a:lnTo>
                        <a:pt x="4408" y="851"/>
                      </a:lnTo>
                      <a:lnTo>
                        <a:pt x="4415" y="844"/>
                      </a:lnTo>
                      <a:lnTo>
                        <a:pt x="4430" y="844"/>
                      </a:lnTo>
                      <a:lnTo>
                        <a:pt x="4437" y="844"/>
                      </a:lnTo>
                      <a:lnTo>
                        <a:pt x="4451" y="844"/>
                      </a:lnTo>
                      <a:lnTo>
                        <a:pt x="4458" y="844"/>
                      </a:lnTo>
                      <a:lnTo>
                        <a:pt x="4465" y="851"/>
                      </a:lnTo>
                      <a:lnTo>
                        <a:pt x="4479" y="851"/>
                      </a:lnTo>
                      <a:lnTo>
                        <a:pt x="4486" y="851"/>
                      </a:lnTo>
                      <a:lnTo>
                        <a:pt x="4500" y="851"/>
                      </a:lnTo>
                      <a:lnTo>
                        <a:pt x="4508" y="851"/>
                      </a:lnTo>
                      <a:lnTo>
                        <a:pt x="4522" y="851"/>
                      </a:lnTo>
                      <a:lnTo>
                        <a:pt x="4529" y="851"/>
                      </a:lnTo>
                      <a:lnTo>
                        <a:pt x="4536" y="851"/>
                      </a:lnTo>
                      <a:lnTo>
                        <a:pt x="4550" y="851"/>
                      </a:lnTo>
                      <a:lnTo>
                        <a:pt x="4557" y="851"/>
                      </a:lnTo>
                      <a:lnTo>
                        <a:pt x="4571" y="851"/>
                      </a:lnTo>
                      <a:lnTo>
                        <a:pt x="4578" y="844"/>
                      </a:lnTo>
                      <a:lnTo>
                        <a:pt x="4593" y="844"/>
                      </a:lnTo>
                      <a:lnTo>
                        <a:pt x="4600" y="844"/>
                      </a:lnTo>
                      <a:lnTo>
                        <a:pt x="4607" y="837"/>
                      </a:lnTo>
                      <a:lnTo>
                        <a:pt x="4621" y="829"/>
                      </a:lnTo>
                      <a:lnTo>
                        <a:pt x="4628" y="829"/>
                      </a:lnTo>
                      <a:lnTo>
                        <a:pt x="4642" y="822"/>
                      </a:lnTo>
                      <a:lnTo>
                        <a:pt x="4649" y="822"/>
                      </a:lnTo>
                      <a:lnTo>
                        <a:pt x="4656" y="815"/>
                      </a:lnTo>
                      <a:lnTo>
                        <a:pt x="4671" y="815"/>
                      </a:lnTo>
                      <a:lnTo>
                        <a:pt x="4678" y="808"/>
                      </a:lnTo>
                      <a:lnTo>
                        <a:pt x="4692" y="808"/>
                      </a:lnTo>
                      <a:lnTo>
                        <a:pt x="4699" y="801"/>
                      </a:lnTo>
                      <a:lnTo>
                        <a:pt x="4713" y="801"/>
                      </a:lnTo>
                      <a:lnTo>
                        <a:pt x="4720" y="801"/>
                      </a:lnTo>
                      <a:lnTo>
                        <a:pt x="4727" y="801"/>
                      </a:lnTo>
                      <a:lnTo>
                        <a:pt x="4741" y="801"/>
                      </a:lnTo>
                      <a:lnTo>
                        <a:pt x="4748" y="801"/>
                      </a:lnTo>
                      <a:lnTo>
                        <a:pt x="4763" y="801"/>
                      </a:lnTo>
                      <a:lnTo>
                        <a:pt x="4770" y="801"/>
                      </a:lnTo>
                      <a:lnTo>
                        <a:pt x="4784" y="801"/>
                      </a:lnTo>
                      <a:lnTo>
                        <a:pt x="4791" y="801"/>
                      </a:lnTo>
                      <a:lnTo>
                        <a:pt x="4798" y="801"/>
                      </a:lnTo>
                      <a:lnTo>
                        <a:pt x="4812" y="801"/>
                      </a:lnTo>
                      <a:lnTo>
                        <a:pt x="4819" y="801"/>
                      </a:lnTo>
                      <a:lnTo>
                        <a:pt x="4834" y="801"/>
                      </a:lnTo>
                      <a:lnTo>
                        <a:pt x="4841" y="801"/>
                      </a:lnTo>
                      <a:lnTo>
                        <a:pt x="4848" y="801"/>
                      </a:lnTo>
                      <a:lnTo>
                        <a:pt x="4862" y="794"/>
                      </a:lnTo>
                      <a:lnTo>
                        <a:pt x="4869" y="794"/>
                      </a:lnTo>
                      <a:lnTo>
                        <a:pt x="4883" y="794"/>
                      </a:lnTo>
                      <a:lnTo>
                        <a:pt x="4890" y="794"/>
                      </a:lnTo>
                      <a:lnTo>
                        <a:pt x="4904" y="794"/>
                      </a:lnTo>
                      <a:lnTo>
                        <a:pt x="4911" y="794"/>
                      </a:lnTo>
                      <a:lnTo>
                        <a:pt x="4919" y="794"/>
                      </a:lnTo>
                      <a:lnTo>
                        <a:pt x="4933" y="794"/>
                      </a:lnTo>
                      <a:lnTo>
                        <a:pt x="4940" y="794"/>
                      </a:lnTo>
                      <a:lnTo>
                        <a:pt x="4954" y="794"/>
                      </a:lnTo>
                      <a:lnTo>
                        <a:pt x="4961" y="794"/>
                      </a:lnTo>
                      <a:lnTo>
                        <a:pt x="4968" y="794"/>
                      </a:lnTo>
                      <a:lnTo>
                        <a:pt x="4982" y="794"/>
                      </a:lnTo>
                      <a:lnTo>
                        <a:pt x="4989" y="787"/>
                      </a:lnTo>
                      <a:lnTo>
                        <a:pt x="5004" y="787"/>
                      </a:lnTo>
                      <a:lnTo>
                        <a:pt x="5011" y="787"/>
                      </a:lnTo>
                      <a:lnTo>
                        <a:pt x="5025" y="787"/>
                      </a:lnTo>
                      <a:lnTo>
                        <a:pt x="5032" y="787"/>
                      </a:lnTo>
                    </a:path>
                  </a:pathLst>
                </a:custGeom>
                <a:noFill/>
                <a:ln w="25400">
                  <a:solidFill>
                    <a:schemeClr val="tx1"/>
                  </a:solidFill>
                  <a:prstDash val="solid"/>
                  <a:round/>
                  <a:headEnd/>
                  <a:tailEnd/>
                </a:ln>
              </p:spPr>
              <p:txBody>
                <a:bodyPr/>
                <a:lstStyle/>
                <a:p>
                  <a:endParaRPr lang="zh-CN" altLang="en-US"/>
                </a:p>
              </p:txBody>
            </p:sp>
            <p:sp>
              <p:nvSpPr>
                <p:cNvPr id="38946" name="Rectangle 34"/>
                <p:cNvSpPr>
                  <a:spLocks noChangeAspect="1" noChangeArrowheads="1"/>
                </p:cNvSpPr>
                <p:nvPr/>
              </p:nvSpPr>
              <p:spPr bwMode="auto">
                <a:xfrm>
                  <a:off x="762" y="636"/>
                  <a:ext cx="195" cy="122"/>
                </a:xfrm>
                <a:prstGeom prst="rect">
                  <a:avLst/>
                </a:prstGeom>
                <a:noFill/>
                <a:ln w="9525">
                  <a:noFill/>
                  <a:miter lim="800000"/>
                  <a:headEnd/>
                  <a:tailEnd/>
                </a:ln>
              </p:spPr>
              <p:txBody>
                <a:bodyPr wrap="none" lIns="0" tIns="0" rIns="0" bIns="0">
                  <a:spAutoFit/>
                </a:bodyPr>
                <a:lstStyle/>
                <a:p>
                  <a:pPr algn="ctr"/>
                  <a:r>
                    <a:rPr kumimoji="1" lang="en-US" altLang="zh-CN" sz="1200">
                      <a:solidFill>
                        <a:srgbClr val="000000"/>
                      </a:solidFill>
                      <a:latin typeface="Small Fonts" charset="0"/>
                      <a:cs typeface="Arial" pitchFamily="34" charset="0"/>
                    </a:rPr>
                    <a:t>FC3</a:t>
                  </a:r>
                  <a:endParaRPr kumimoji="1" lang="en-US" altLang="zh-CN" sz="1200">
                    <a:latin typeface="Times New Roman" pitchFamily="18" charset="0"/>
                    <a:cs typeface="Arial" pitchFamily="34" charset="0"/>
                  </a:endParaRPr>
                </a:p>
              </p:txBody>
            </p:sp>
          </p:grpSp>
          <p:grpSp>
            <p:nvGrpSpPr>
              <p:cNvPr id="6" name="Group 35"/>
              <p:cNvGrpSpPr>
                <a:grpSpLocks/>
              </p:cNvGrpSpPr>
              <p:nvPr/>
            </p:nvGrpSpPr>
            <p:grpSpPr bwMode="auto">
              <a:xfrm>
                <a:off x="734" y="1243"/>
                <a:ext cx="1172" cy="539"/>
                <a:chOff x="734" y="1243"/>
                <a:chExt cx="1172" cy="539"/>
              </a:xfrm>
            </p:grpSpPr>
            <p:sp>
              <p:nvSpPr>
                <p:cNvPr id="38948" name="Line 36"/>
                <p:cNvSpPr>
                  <a:spLocks noChangeAspect="1" noChangeShapeType="1"/>
                </p:cNvSpPr>
                <p:nvPr/>
              </p:nvSpPr>
              <p:spPr bwMode="auto">
                <a:xfrm>
                  <a:off x="734" y="1423"/>
                  <a:ext cx="1172" cy="1"/>
                </a:xfrm>
                <a:prstGeom prst="line">
                  <a:avLst/>
                </a:prstGeom>
                <a:noFill/>
                <a:ln w="9525">
                  <a:solidFill>
                    <a:srgbClr val="000000"/>
                  </a:solidFill>
                  <a:round/>
                  <a:headEnd/>
                  <a:tailEnd/>
                </a:ln>
              </p:spPr>
              <p:txBody>
                <a:bodyPr/>
                <a:lstStyle/>
                <a:p>
                  <a:endParaRPr lang="zh-CN" altLang="en-US"/>
                </a:p>
              </p:txBody>
            </p:sp>
            <p:sp>
              <p:nvSpPr>
                <p:cNvPr id="38949" name="Line 37"/>
                <p:cNvSpPr>
                  <a:spLocks noChangeAspect="1" noChangeShapeType="1"/>
                </p:cNvSpPr>
                <p:nvPr/>
              </p:nvSpPr>
              <p:spPr bwMode="auto">
                <a:xfrm>
                  <a:off x="968" y="1245"/>
                  <a:ext cx="1" cy="537"/>
                </a:xfrm>
                <a:prstGeom prst="line">
                  <a:avLst/>
                </a:prstGeom>
                <a:noFill/>
                <a:ln w="9525">
                  <a:solidFill>
                    <a:srgbClr val="000000"/>
                  </a:solidFill>
                  <a:round/>
                  <a:headEnd/>
                  <a:tailEnd/>
                </a:ln>
              </p:spPr>
              <p:txBody>
                <a:bodyPr/>
                <a:lstStyle/>
                <a:p>
                  <a:endParaRPr lang="zh-CN" altLang="en-US"/>
                </a:p>
              </p:txBody>
            </p:sp>
            <p:sp>
              <p:nvSpPr>
                <p:cNvPr id="38950" name="Line 38"/>
                <p:cNvSpPr>
                  <a:spLocks noChangeAspect="1" noChangeShapeType="1"/>
                </p:cNvSpPr>
                <p:nvPr/>
              </p:nvSpPr>
              <p:spPr bwMode="auto">
                <a:xfrm flipV="1">
                  <a:off x="734" y="1405"/>
                  <a:ext cx="0" cy="37"/>
                </a:xfrm>
                <a:prstGeom prst="line">
                  <a:avLst/>
                </a:prstGeom>
                <a:noFill/>
                <a:ln w="9525">
                  <a:solidFill>
                    <a:srgbClr val="000000"/>
                  </a:solidFill>
                  <a:round/>
                  <a:headEnd/>
                  <a:tailEnd/>
                </a:ln>
              </p:spPr>
              <p:txBody>
                <a:bodyPr/>
                <a:lstStyle/>
                <a:p>
                  <a:endParaRPr lang="zh-CN" altLang="en-US"/>
                </a:p>
              </p:txBody>
            </p:sp>
            <p:sp>
              <p:nvSpPr>
                <p:cNvPr id="38951" name="Line 39"/>
                <p:cNvSpPr>
                  <a:spLocks noChangeAspect="1" noChangeShapeType="1"/>
                </p:cNvSpPr>
                <p:nvPr/>
              </p:nvSpPr>
              <p:spPr bwMode="auto">
                <a:xfrm flipV="1">
                  <a:off x="1203" y="1405"/>
                  <a:ext cx="1" cy="37"/>
                </a:xfrm>
                <a:prstGeom prst="line">
                  <a:avLst/>
                </a:prstGeom>
                <a:noFill/>
                <a:ln w="9525">
                  <a:solidFill>
                    <a:srgbClr val="000000"/>
                  </a:solidFill>
                  <a:round/>
                  <a:headEnd/>
                  <a:tailEnd/>
                </a:ln>
              </p:spPr>
              <p:txBody>
                <a:bodyPr/>
                <a:lstStyle/>
                <a:p>
                  <a:endParaRPr lang="zh-CN" altLang="en-US"/>
                </a:p>
              </p:txBody>
            </p:sp>
            <p:sp>
              <p:nvSpPr>
                <p:cNvPr id="38952" name="Line 40"/>
                <p:cNvSpPr>
                  <a:spLocks noChangeAspect="1" noChangeShapeType="1"/>
                </p:cNvSpPr>
                <p:nvPr/>
              </p:nvSpPr>
              <p:spPr bwMode="auto">
                <a:xfrm flipV="1">
                  <a:off x="1437" y="1405"/>
                  <a:ext cx="1" cy="37"/>
                </a:xfrm>
                <a:prstGeom prst="line">
                  <a:avLst/>
                </a:prstGeom>
                <a:noFill/>
                <a:ln w="9525">
                  <a:solidFill>
                    <a:srgbClr val="000000"/>
                  </a:solidFill>
                  <a:round/>
                  <a:headEnd/>
                  <a:tailEnd/>
                </a:ln>
              </p:spPr>
              <p:txBody>
                <a:bodyPr/>
                <a:lstStyle/>
                <a:p>
                  <a:endParaRPr lang="zh-CN" altLang="en-US"/>
                </a:p>
              </p:txBody>
            </p:sp>
            <p:sp>
              <p:nvSpPr>
                <p:cNvPr id="38953" name="Line 41"/>
                <p:cNvSpPr>
                  <a:spLocks noChangeAspect="1" noChangeShapeType="1"/>
                </p:cNvSpPr>
                <p:nvPr/>
              </p:nvSpPr>
              <p:spPr bwMode="auto">
                <a:xfrm flipV="1">
                  <a:off x="1672" y="1405"/>
                  <a:ext cx="0" cy="37"/>
                </a:xfrm>
                <a:prstGeom prst="line">
                  <a:avLst/>
                </a:prstGeom>
                <a:noFill/>
                <a:ln w="9525">
                  <a:solidFill>
                    <a:srgbClr val="000000"/>
                  </a:solidFill>
                  <a:round/>
                  <a:headEnd/>
                  <a:tailEnd/>
                </a:ln>
              </p:spPr>
              <p:txBody>
                <a:bodyPr/>
                <a:lstStyle/>
                <a:p>
                  <a:endParaRPr lang="zh-CN" altLang="en-US"/>
                </a:p>
              </p:txBody>
            </p:sp>
            <p:sp>
              <p:nvSpPr>
                <p:cNvPr id="38954" name="Line 42"/>
                <p:cNvSpPr>
                  <a:spLocks noChangeAspect="1" noChangeShapeType="1"/>
                </p:cNvSpPr>
                <p:nvPr/>
              </p:nvSpPr>
              <p:spPr bwMode="auto">
                <a:xfrm flipV="1">
                  <a:off x="1906" y="1405"/>
                  <a:ext cx="0" cy="37"/>
                </a:xfrm>
                <a:prstGeom prst="line">
                  <a:avLst/>
                </a:prstGeom>
                <a:noFill/>
                <a:ln w="9525">
                  <a:solidFill>
                    <a:srgbClr val="000000"/>
                  </a:solidFill>
                  <a:round/>
                  <a:headEnd/>
                  <a:tailEnd/>
                </a:ln>
              </p:spPr>
              <p:txBody>
                <a:bodyPr/>
                <a:lstStyle/>
                <a:p>
                  <a:endParaRPr lang="zh-CN" altLang="en-US"/>
                </a:p>
              </p:txBody>
            </p:sp>
            <p:sp>
              <p:nvSpPr>
                <p:cNvPr id="38955" name="Line 43"/>
                <p:cNvSpPr>
                  <a:spLocks noChangeAspect="1" noChangeShapeType="1"/>
                </p:cNvSpPr>
                <p:nvPr/>
              </p:nvSpPr>
              <p:spPr bwMode="auto">
                <a:xfrm flipH="1">
                  <a:off x="950" y="1245"/>
                  <a:ext cx="36" cy="0"/>
                </a:xfrm>
                <a:prstGeom prst="line">
                  <a:avLst/>
                </a:prstGeom>
                <a:noFill/>
                <a:ln w="9525">
                  <a:solidFill>
                    <a:srgbClr val="000000"/>
                  </a:solidFill>
                  <a:round/>
                  <a:headEnd/>
                  <a:tailEnd/>
                </a:ln>
              </p:spPr>
              <p:txBody>
                <a:bodyPr/>
                <a:lstStyle/>
                <a:p>
                  <a:endParaRPr lang="zh-CN" altLang="en-US"/>
                </a:p>
              </p:txBody>
            </p:sp>
            <p:sp>
              <p:nvSpPr>
                <p:cNvPr id="38956" name="Line 44"/>
                <p:cNvSpPr>
                  <a:spLocks noChangeAspect="1" noChangeShapeType="1"/>
                </p:cNvSpPr>
                <p:nvPr/>
              </p:nvSpPr>
              <p:spPr bwMode="auto">
                <a:xfrm flipH="1">
                  <a:off x="950" y="1603"/>
                  <a:ext cx="36" cy="1"/>
                </a:xfrm>
                <a:prstGeom prst="line">
                  <a:avLst/>
                </a:prstGeom>
                <a:noFill/>
                <a:ln w="9525">
                  <a:solidFill>
                    <a:srgbClr val="000000"/>
                  </a:solidFill>
                  <a:round/>
                  <a:headEnd/>
                  <a:tailEnd/>
                </a:ln>
              </p:spPr>
              <p:txBody>
                <a:bodyPr/>
                <a:lstStyle/>
                <a:p>
                  <a:endParaRPr lang="zh-CN" altLang="en-US"/>
                </a:p>
              </p:txBody>
            </p:sp>
            <p:sp>
              <p:nvSpPr>
                <p:cNvPr id="38957" name="Line 45"/>
                <p:cNvSpPr>
                  <a:spLocks noChangeAspect="1" noChangeShapeType="1"/>
                </p:cNvSpPr>
                <p:nvPr/>
              </p:nvSpPr>
              <p:spPr bwMode="auto">
                <a:xfrm flipH="1">
                  <a:off x="950" y="1782"/>
                  <a:ext cx="36" cy="0"/>
                </a:xfrm>
                <a:prstGeom prst="line">
                  <a:avLst/>
                </a:prstGeom>
                <a:noFill/>
                <a:ln w="9525">
                  <a:solidFill>
                    <a:srgbClr val="000000"/>
                  </a:solidFill>
                  <a:round/>
                  <a:headEnd/>
                  <a:tailEnd/>
                </a:ln>
              </p:spPr>
              <p:txBody>
                <a:bodyPr/>
                <a:lstStyle/>
                <a:p>
                  <a:endParaRPr lang="zh-CN" altLang="en-US"/>
                </a:p>
              </p:txBody>
            </p:sp>
            <p:sp>
              <p:nvSpPr>
                <p:cNvPr id="38958" name="Freeform 46"/>
                <p:cNvSpPr>
                  <a:spLocks noChangeAspect="1"/>
                </p:cNvSpPr>
                <p:nvPr/>
              </p:nvSpPr>
              <p:spPr bwMode="auto">
                <a:xfrm>
                  <a:off x="734" y="1352"/>
                  <a:ext cx="1172" cy="311"/>
                </a:xfrm>
                <a:custGeom>
                  <a:avLst/>
                  <a:gdLst/>
                  <a:ahLst/>
                  <a:cxnLst>
                    <a:cxn ang="0">
                      <a:pos x="71" y="376"/>
                    </a:cxn>
                    <a:cxn ang="0">
                      <a:pos x="149" y="348"/>
                    </a:cxn>
                    <a:cxn ang="0">
                      <a:pos x="234" y="334"/>
                    </a:cxn>
                    <a:cxn ang="0">
                      <a:pos x="312" y="334"/>
                    </a:cxn>
                    <a:cxn ang="0">
                      <a:pos x="390" y="341"/>
                    </a:cxn>
                    <a:cxn ang="0">
                      <a:pos x="475" y="326"/>
                    </a:cxn>
                    <a:cxn ang="0">
                      <a:pos x="553" y="305"/>
                    </a:cxn>
                    <a:cxn ang="0">
                      <a:pos x="631" y="319"/>
                    </a:cxn>
                    <a:cxn ang="0">
                      <a:pos x="716" y="305"/>
                    </a:cxn>
                    <a:cxn ang="0">
                      <a:pos x="794" y="249"/>
                    </a:cxn>
                    <a:cxn ang="0">
                      <a:pos x="879" y="234"/>
                    </a:cxn>
                    <a:cxn ang="0">
                      <a:pos x="957" y="256"/>
                    </a:cxn>
                    <a:cxn ang="0">
                      <a:pos x="1035" y="270"/>
                    </a:cxn>
                    <a:cxn ang="0">
                      <a:pos x="1120" y="277"/>
                    </a:cxn>
                    <a:cxn ang="0">
                      <a:pos x="1198" y="256"/>
                    </a:cxn>
                    <a:cxn ang="0">
                      <a:pos x="1276" y="270"/>
                    </a:cxn>
                    <a:cxn ang="0">
                      <a:pos x="1361" y="277"/>
                    </a:cxn>
                    <a:cxn ang="0">
                      <a:pos x="1439" y="171"/>
                    </a:cxn>
                    <a:cxn ang="0">
                      <a:pos x="1517" y="29"/>
                    </a:cxn>
                    <a:cxn ang="0">
                      <a:pos x="1602" y="8"/>
                    </a:cxn>
                    <a:cxn ang="0">
                      <a:pos x="1680" y="206"/>
                    </a:cxn>
                    <a:cxn ang="0">
                      <a:pos x="1758" y="667"/>
                    </a:cxn>
                    <a:cxn ang="0">
                      <a:pos x="1843" y="1049"/>
                    </a:cxn>
                    <a:cxn ang="0">
                      <a:pos x="1921" y="1184"/>
                    </a:cxn>
                    <a:cxn ang="0">
                      <a:pos x="2006" y="1127"/>
                    </a:cxn>
                    <a:cxn ang="0">
                      <a:pos x="2084" y="986"/>
                    </a:cxn>
                    <a:cxn ang="0">
                      <a:pos x="2162" y="908"/>
                    </a:cxn>
                    <a:cxn ang="0">
                      <a:pos x="2247" y="957"/>
                    </a:cxn>
                    <a:cxn ang="0">
                      <a:pos x="2325" y="1028"/>
                    </a:cxn>
                    <a:cxn ang="0">
                      <a:pos x="2403" y="1035"/>
                    </a:cxn>
                    <a:cxn ang="0">
                      <a:pos x="2488" y="1000"/>
                    </a:cxn>
                    <a:cxn ang="0">
                      <a:pos x="2566" y="978"/>
                    </a:cxn>
                    <a:cxn ang="0">
                      <a:pos x="2644" y="1007"/>
                    </a:cxn>
                    <a:cxn ang="0">
                      <a:pos x="2729" y="1056"/>
                    </a:cxn>
                    <a:cxn ang="0">
                      <a:pos x="2807" y="1113"/>
                    </a:cxn>
                    <a:cxn ang="0">
                      <a:pos x="2892" y="1205"/>
                    </a:cxn>
                    <a:cxn ang="0">
                      <a:pos x="2970" y="1276"/>
                    </a:cxn>
                    <a:cxn ang="0">
                      <a:pos x="3048" y="1312"/>
                    </a:cxn>
                    <a:cxn ang="0">
                      <a:pos x="3133" y="1333"/>
                    </a:cxn>
                    <a:cxn ang="0">
                      <a:pos x="3211" y="1312"/>
                    </a:cxn>
                    <a:cxn ang="0">
                      <a:pos x="3289" y="1304"/>
                    </a:cxn>
                    <a:cxn ang="0">
                      <a:pos x="3374" y="1326"/>
                    </a:cxn>
                    <a:cxn ang="0">
                      <a:pos x="3452" y="1319"/>
                    </a:cxn>
                    <a:cxn ang="0">
                      <a:pos x="3529" y="1283"/>
                    </a:cxn>
                    <a:cxn ang="0">
                      <a:pos x="3615" y="1219"/>
                    </a:cxn>
                    <a:cxn ang="0">
                      <a:pos x="3692" y="1184"/>
                    </a:cxn>
                    <a:cxn ang="0">
                      <a:pos x="3778" y="1170"/>
                    </a:cxn>
                    <a:cxn ang="0">
                      <a:pos x="3855" y="1163"/>
                    </a:cxn>
                    <a:cxn ang="0">
                      <a:pos x="3933" y="1127"/>
                    </a:cxn>
                    <a:cxn ang="0">
                      <a:pos x="4018" y="1085"/>
                    </a:cxn>
                    <a:cxn ang="0">
                      <a:pos x="4096" y="1035"/>
                    </a:cxn>
                    <a:cxn ang="0">
                      <a:pos x="4174" y="993"/>
                    </a:cxn>
                    <a:cxn ang="0">
                      <a:pos x="4259" y="957"/>
                    </a:cxn>
                    <a:cxn ang="0">
                      <a:pos x="4337" y="908"/>
                    </a:cxn>
                    <a:cxn ang="0">
                      <a:pos x="4415" y="865"/>
                    </a:cxn>
                    <a:cxn ang="0">
                      <a:pos x="4500" y="830"/>
                    </a:cxn>
                    <a:cxn ang="0">
                      <a:pos x="4578" y="780"/>
                    </a:cxn>
                    <a:cxn ang="0">
                      <a:pos x="4656" y="759"/>
                    </a:cxn>
                    <a:cxn ang="0">
                      <a:pos x="4741" y="759"/>
                    </a:cxn>
                    <a:cxn ang="0">
                      <a:pos x="4819" y="730"/>
                    </a:cxn>
                    <a:cxn ang="0">
                      <a:pos x="4904" y="695"/>
                    </a:cxn>
                    <a:cxn ang="0">
                      <a:pos x="4982" y="674"/>
                    </a:cxn>
                  </a:cxnLst>
                  <a:rect l="0" t="0" r="r" b="b"/>
                  <a:pathLst>
                    <a:path w="5032" h="1333">
                      <a:moveTo>
                        <a:pt x="0" y="369"/>
                      </a:moveTo>
                      <a:lnTo>
                        <a:pt x="7" y="369"/>
                      </a:lnTo>
                      <a:lnTo>
                        <a:pt x="21" y="369"/>
                      </a:lnTo>
                      <a:lnTo>
                        <a:pt x="28" y="369"/>
                      </a:lnTo>
                      <a:lnTo>
                        <a:pt x="43" y="376"/>
                      </a:lnTo>
                      <a:lnTo>
                        <a:pt x="50" y="376"/>
                      </a:lnTo>
                      <a:lnTo>
                        <a:pt x="64" y="376"/>
                      </a:lnTo>
                      <a:lnTo>
                        <a:pt x="71" y="376"/>
                      </a:lnTo>
                      <a:lnTo>
                        <a:pt x="78" y="369"/>
                      </a:lnTo>
                      <a:lnTo>
                        <a:pt x="92" y="369"/>
                      </a:lnTo>
                      <a:lnTo>
                        <a:pt x="99" y="369"/>
                      </a:lnTo>
                      <a:lnTo>
                        <a:pt x="114" y="362"/>
                      </a:lnTo>
                      <a:lnTo>
                        <a:pt x="121" y="362"/>
                      </a:lnTo>
                      <a:lnTo>
                        <a:pt x="128" y="355"/>
                      </a:lnTo>
                      <a:lnTo>
                        <a:pt x="142" y="355"/>
                      </a:lnTo>
                      <a:lnTo>
                        <a:pt x="149" y="348"/>
                      </a:lnTo>
                      <a:lnTo>
                        <a:pt x="163" y="348"/>
                      </a:lnTo>
                      <a:lnTo>
                        <a:pt x="170" y="341"/>
                      </a:lnTo>
                      <a:lnTo>
                        <a:pt x="184" y="341"/>
                      </a:lnTo>
                      <a:lnTo>
                        <a:pt x="191" y="334"/>
                      </a:lnTo>
                      <a:lnTo>
                        <a:pt x="199" y="334"/>
                      </a:lnTo>
                      <a:lnTo>
                        <a:pt x="213" y="334"/>
                      </a:lnTo>
                      <a:lnTo>
                        <a:pt x="220" y="334"/>
                      </a:lnTo>
                      <a:lnTo>
                        <a:pt x="234" y="334"/>
                      </a:lnTo>
                      <a:lnTo>
                        <a:pt x="241" y="334"/>
                      </a:lnTo>
                      <a:lnTo>
                        <a:pt x="255" y="334"/>
                      </a:lnTo>
                      <a:lnTo>
                        <a:pt x="262" y="334"/>
                      </a:lnTo>
                      <a:lnTo>
                        <a:pt x="269" y="334"/>
                      </a:lnTo>
                      <a:lnTo>
                        <a:pt x="284" y="334"/>
                      </a:lnTo>
                      <a:lnTo>
                        <a:pt x="291" y="334"/>
                      </a:lnTo>
                      <a:lnTo>
                        <a:pt x="305" y="334"/>
                      </a:lnTo>
                      <a:lnTo>
                        <a:pt x="312" y="334"/>
                      </a:lnTo>
                      <a:lnTo>
                        <a:pt x="319" y="334"/>
                      </a:lnTo>
                      <a:lnTo>
                        <a:pt x="333" y="334"/>
                      </a:lnTo>
                      <a:lnTo>
                        <a:pt x="340" y="334"/>
                      </a:lnTo>
                      <a:lnTo>
                        <a:pt x="354" y="334"/>
                      </a:lnTo>
                      <a:lnTo>
                        <a:pt x="362" y="341"/>
                      </a:lnTo>
                      <a:lnTo>
                        <a:pt x="376" y="341"/>
                      </a:lnTo>
                      <a:lnTo>
                        <a:pt x="383" y="341"/>
                      </a:lnTo>
                      <a:lnTo>
                        <a:pt x="390" y="341"/>
                      </a:lnTo>
                      <a:lnTo>
                        <a:pt x="404" y="341"/>
                      </a:lnTo>
                      <a:lnTo>
                        <a:pt x="411" y="341"/>
                      </a:lnTo>
                      <a:lnTo>
                        <a:pt x="425" y="341"/>
                      </a:lnTo>
                      <a:lnTo>
                        <a:pt x="432" y="341"/>
                      </a:lnTo>
                      <a:lnTo>
                        <a:pt x="440" y="334"/>
                      </a:lnTo>
                      <a:lnTo>
                        <a:pt x="454" y="334"/>
                      </a:lnTo>
                      <a:lnTo>
                        <a:pt x="461" y="334"/>
                      </a:lnTo>
                      <a:lnTo>
                        <a:pt x="475" y="326"/>
                      </a:lnTo>
                      <a:lnTo>
                        <a:pt x="482" y="326"/>
                      </a:lnTo>
                      <a:lnTo>
                        <a:pt x="496" y="319"/>
                      </a:lnTo>
                      <a:lnTo>
                        <a:pt x="503" y="319"/>
                      </a:lnTo>
                      <a:lnTo>
                        <a:pt x="510" y="312"/>
                      </a:lnTo>
                      <a:lnTo>
                        <a:pt x="525" y="312"/>
                      </a:lnTo>
                      <a:lnTo>
                        <a:pt x="532" y="312"/>
                      </a:lnTo>
                      <a:lnTo>
                        <a:pt x="546" y="305"/>
                      </a:lnTo>
                      <a:lnTo>
                        <a:pt x="553" y="305"/>
                      </a:lnTo>
                      <a:lnTo>
                        <a:pt x="567" y="305"/>
                      </a:lnTo>
                      <a:lnTo>
                        <a:pt x="574" y="305"/>
                      </a:lnTo>
                      <a:lnTo>
                        <a:pt x="581" y="312"/>
                      </a:lnTo>
                      <a:lnTo>
                        <a:pt x="595" y="312"/>
                      </a:lnTo>
                      <a:lnTo>
                        <a:pt x="603" y="312"/>
                      </a:lnTo>
                      <a:lnTo>
                        <a:pt x="617" y="319"/>
                      </a:lnTo>
                      <a:lnTo>
                        <a:pt x="624" y="319"/>
                      </a:lnTo>
                      <a:lnTo>
                        <a:pt x="631" y="319"/>
                      </a:lnTo>
                      <a:lnTo>
                        <a:pt x="645" y="319"/>
                      </a:lnTo>
                      <a:lnTo>
                        <a:pt x="652" y="319"/>
                      </a:lnTo>
                      <a:lnTo>
                        <a:pt x="666" y="319"/>
                      </a:lnTo>
                      <a:lnTo>
                        <a:pt x="673" y="319"/>
                      </a:lnTo>
                      <a:lnTo>
                        <a:pt x="688" y="312"/>
                      </a:lnTo>
                      <a:lnTo>
                        <a:pt x="695" y="312"/>
                      </a:lnTo>
                      <a:lnTo>
                        <a:pt x="702" y="305"/>
                      </a:lnTo>
                      <a:lnTo>
                        <a:pt x="716" y="305"/>
                      </a:lnTo>
                      <a:lnTo>
                        <a:pt x="723" y="298"/>
                      </a:lnTo>
                      <a:lnTo>
                        <a:pt x="737" y="291"/>
                      </a:lnTo>
                      <a:lnTo>
                        <a:pt x="744" y="284"/>
                      </a:lnTo>
                      <a:lnTo>
                        <a:pt x="758" y="277"/>
                      </a:lnTo>
                      <a:lnTo>
                        <a:pt x="766" y="270"/>
                      </a:lnTo>
                      <a:lnTo>
                        <a:pt x="773" y="263"/>
                      </a:lnTo>
                      <a:lnTo>
                        <a:pt x="787" y="256"/>
                      </a:lnTo>
                      <a:lnTo>
                        <a:pt x="794" y="249"/>
                      </a:lnTo>
                      <a:lnTo>
                        <a:pt x="808" y="241"/>
                      </a:lnTo>
                      <a:lnTo>
                        <a:pt x="815" y="241"/>
                      </a:lnTo>
                      <a:lnTo>
                        <a:pt x="822" y="234"/>
                      </a:lnTo>
                      <a:lnTo>
                        <a:pt x="836" y="234"/>
                      </a:lnTo>
                      <a:lnTo>
                        <a:pt x="844" y="227"/>
                      </a:lnTo>
                      <a:lnTo>
                        <a:pt x="858" y="227"/>
                      </a:lnTo>
                      <a:lnTo>
                        <a:pt x="865" y="227"/>
                      </a:lnTo>
                      <a:lnTo>
                        <a:pt x="879" y="234"/>
                      </a:lnTo>
                      <a:lnTo>
                        <a:pt x="886" y="234"/>
                      </a:lnTo>
                      <a:lnTo>
                        <a:pt x="893" y="234"/>
                      </a:lnTo>
                      <a:lnTo>
                        <a:pt x="907" y="241"/>
                      </a:lnTo>
                      <a:lnTo>
                        <a:pt x="914" y="241"/>
                      </a:lnTo>
                      <a:lnTo>
                        <a:pt x="929" y="249"/>
                      </a:lnTo>
                      <a:lnTo>
                        <a:pt x="936" y="249"/>
                      </a:lnTo>
                      <a:lnTo>
                        <a:pt x="943" y="256"/>
                      </a:lnTo>
                      <a:lnTo>
                        <a:pt x="957" y="256"/>
                      </a:lnTo>
                      <a:lnTo>
                        <a:pt x="964" y="263"/>
                      </a:lnTo>
                      <a:lnTo>
                        <a:pt x="978" y="263"/>
                      </a:lnTo>
                      <a:lnTo>
                        <a:pt x="985" y="263"/>
                      </a:lnTo>
                      <a:lnTo>
                        <a:pt x="999" y="263"/>
                      </a:lnTo>
                      <a:lnTo>
                        <a:pt x="1007" y="263"/>
                      </a:lnTo>
                      <a:lnTo>
                        <a:pt x="1014" y="270"/>
                      </a:lnTo>
                      <a:lnTo>
                        <a:pt x="1028" y="270"/>
                      </a:lnTo>
                      <a:lnTo>
                        <a:pt x="1035" y="270"/>
                      </a:lnTo>
                      <a:lnTo>
                        <a:pt x="1049" y="270"/>
                      </a:lnTo>
                      <a:lnTo>
                        <a:pt x="1056" y="270"/>
                      </a:lnTo>
                      <a:lnTo>
                        <a:pt x="1070" y="270"/>
                      </a:lnTo>
                      <a:lnTo>
                        <a:pt x="1077" y="277"/>
                      </a:lnTo>
                      <a:lnTo>
                        <a:pt x="1084" y="277"/>
                      </a:lnTo>
                      <a:lnTo>
                        <a:pt x="1099" y="277"/>
                      </a:lnTo>
                      <a:lnTo>
                        <a:pt x="1106" y="277"/>
                      </a:lnTo>
                      <a:lnTo>
                        <a:pt x="1120" y="277"/>
                      </a:lnTo>
                      <a:lnTo>
                        <a:pt x="1127" y="277"/>
                      </a:lnTo>
                      <a:lnTo>
                        <a:pt x="1134" y="277"/>
                      </a:lnTo>
                      <a:lnTo>
                        <a:pt x="1148" y="277"/>
                      </a:lnTo>
                      <a:lnTo>
                        <a:pt x="1155" y="270"/>
                      </a:lnTo>
                      <a:lnTo>
                        <a:pt x="1170" y="270"/>
                      </a:lnTo>
                      <a:lnTo>
                        <a:pt x="1177" y="263"/>
                      </a:lnTo>
                      <a:lnTo>
                        <a:pt x="1191" y="263"/>
                      </a:lnTo>
                      <a:lnTo>
                        <a:pt x="1198" y="256"/>
                      </a:lnTo>
                      <a:lnTo>
                        <a:pt x="1205" y="256"/>
                      </a:lnTo>
                      <a:lnTo>
                        <a:pt x="1219" y="256"/>
                      </a:lnTo>
                      <a:lnTo>
                        <a:pt x="1226" y="256"/>
                      </a:lnTo>
                      <a:lnTo>
                        <a:pt x="1240" y="256"/>
                      </a:lnTo>
                      <a:lnTo>
                        <a:pt x="1247" y="256"/>
                      </a:lnTo>
                      <a:lnTo>
                        <a:pt x="1262" y="256"/>
                      </a:lnTo>
                      <a:lnTo>
                        <a:pt x="1269" y="263"/>
                      </a:lnTo>
                      <a:lnTo>
                        <a:pt x="1276" y="270"/>
                      </a:lnTo>
                      <a:lnTo>
                        <a:pt x="1290" y="270"/>
                      </a:lnTo>
                      <a:lnTo>
                        <a:pt x="1297" y="277"/>
                      </a:lnTo>
                      <a:lnTo>
                        <a:pt x="1311" y="277"/>
                      </a:lnTo>
                      <a:lnTo>
                        <a:pt x="1318" y="284"/>
                      </a:lnTo>
                      <a:lnTo>
                        <a:pt x="1325" y="284"/>
                      </a:lnTo>
                      <a:lnTo>
                        <a:pt x="1340" y="284"/>
                      </a:lnTo>
                      <a:lnTo>
                        <a:pt x="1347" y="277"/>
                      </a:lnTo>
                      <a:lnTo>
                        <a:pt x="1361" y="277"/>
                      </a:lnTo>
                      <a:lnTo>
                        <a:pt x="1368" y="270"/>
                      </a:lnTo>
                      <a:lnTo>
                        <a:pt x="1382" y="263"/>
                      </a:lnTo>
                      <a:lnTo>
                        <a:pt x="1389" y="249"/>
                      </a:lnTo>
                      <a:lnTo>
                        <a:pt x="1396" y="234"/>
                      </a:lnTo>
                      <a:lnTo>
                        <a:pt x="1410" y="227"/>
                      </a:lnTo>
                      <a:lnTo>
                        <a:pt x="1418" y="206"/>
                      </a:lnTo>
                      <a:lnTo>
                        <a:pt x="1432" y="192"/>
                      </a:lnTo>
                      <a:lnTo>
                        <a:pt x="1439" y="171"/>
                      </a:lnTo>
                      <a:lnTo>
                        <a:pt x="1446" y="156"/>
                      </a:lnTo>
                      <a:lnTo>
                        <a:pt x="1460" y="135"/>
                      </a:lnTo>
                      <a:lnTo>
                        <a:pt x="1467" y="114"/>
                      </a:lnTo>
                      <a:lnTo>
                        <a:pt x="1481" y="93"/>
                      </a:lnTo>
                      <a:lnTo>
                        <a:pt x="1488" y="71"/>
                      </a:lnTo>
                      <a:lnTo>
                        <a:pt x="1503" y="57"/>
                      </a:lnTo>
                      <a:lnTo>
                        <a:pt x="1510" y="43"/>
                      </a:lnTo>
                      <a:lnTo>
                        <a:pt x="1517" y="29"/>
                      </a:lnTo>
                      <a:lnTo>
                        <a:pt x="1531" y="22"/>
                      </a:lnTo>
                      <a:lnTo>
                        <a:pt x="1538" y="8"/>
                      </a:lnTo>
                      <a:lnTo>
                        <a:pt x="1552" y="8"/>
                      </a:lnTo>
                      <a:lnTo>
                        <a:pt x="1559" y="0"/>
                      </a:lnTo>
                      <a:lnTo>
                        <a:pt x="1573" y="0"/>
                      </a:lnTo>
                      <a:lnTo>
                        <a:pt x="1581" y="0"/>
                      </a:lnTo>
                      <a:lnTo>
                        <a:pt x="1588" y="0"/>
                      </a:lnTo>
                      <a:lnTo>
                        <a:pt x="1602" y="8"/>
                      </a:lnTo>
                      <a:lnTo>
                        <a:pt x="1609" y="22"/>
                      </a:lnTo>
                      <a:lnTo>
                        <a:pt x="1623" y="29"/>
                      </a:lnTo>
                      <a:lnTo>
                        <a:pt x="1630" y="50"/>
                      </a:lnTo>
                      <a:lnTo>
                        <a:pt x="1637" y="71"/>
                      </a:lnTo>
                      <a:lnTo>
                        <a:pt x="1651" y="100"/>
                      </a:lnTo>
                      <a:lnTo>
                        <a:pt x="1659" y="128"/>
                      </a:lnTo>
                      <a:lnTo>
                        <a:pt x="1673" y="163"/>
                      </a:lnTo>
                      <a:lnTo>
                        <a:pt x="1680" y="206"/>
                      </a:lnTo>
                      <a:lnTo>
                        <a:pt x="1694" y="256"/>
                      </a:lnTo>
                      <a:lnTo>
                        <a:pt x="1701" y="305"/>
                      </a:lnTo>
                      <a:lnTo>
                        <a:pt x="1708" y="362"/>
                      </a:lnTo>
                      <a:lnTo>
                        <a:pt x="1722" y="419"/>
                      </a:lnTo>
                      <a:lnTo>
                        <a:pt x="1729" y="482"/>
                      </a:lnTo>
                      <a:lnTo>
                        <a:pt x="1744" y="539"/>
                      </a:lnTo>
                      <a:lnTo>
                        <a:pt x="1751" y="603"/>
                      </a:lnTo>
                      <a:lnTo>
                        <a:pt x="1758" y="667"/>
                      </a:lnTo>
                      <a:lnTo>
                        <a:pt x="1772" y="716"/>
                      </a:lnTo>
                      <a:lnTo>
                        <a:pt x="1779" y="780"/>
                      </a:lnTo>
                      <a:lnTo>
                        <a:pt x="1793" y="830"/>
                      </a:lnTo>
                      <a:lnTo>
                        <a:pt x="1800" y="886"/>
                      </a:lnTo>
                      <a:lnTo>
                        <a:pt x="1814" y="929"/>
                      </a:lnTo>
                      <a:lnTo>
                        <a:pt x="1822" y="971"/>
                      </a:lnTo>
                      <a:lnTo>
                        <a:pt x="1829" y="1014"/>
                      </a:lnTo>
                      <a:lnTo>
                        <a:pt x="1843" y="1049"/>
                      </a:lnTo>
                      <a:lnTo>
                        <a:pt x="1850" y="1078"/>
                      </a:lnTo>
                      <a:lnTo>
                        <a:pt x="1864" y="1106"/>
                      </a:lnTo>
                      <a:lnTo>
                        <a:pt x="1871" y="1127"/>
                      </a:lnTo>
                      <a:lnTo>
                        <a:pt x="1885" y="1149"/>
                      </a:lnTo>
                      <a:lnTo>
                        <a:pt x="1892" y="1163"/>
                      </a:lnTo>
                      <a:lnTo>
                        <a:pt x="1899" y="1170"/>
                      </a:lnTo>
                      <a:lnTo>
                        <a:pt x="1914" y="1177"/>
                      </a:lnTo>
                      <a:lnTo>
                        <a:pt x="1921" y="1184"/>
                      </a:lnTo>
                      <a:lnTo>
                        <a:pt x="1935" y="1184"/>
                      </a:lnTo>
                      <a:lnTo>
                        <a:pt x="1942" y="1184"/>
                      </a:lnTo>
                      <a:lnTo>
                        <a:pt x="1949" y="1177"/>
                      </a:lnTo>
                      <a:lnTo>
                        <a:pt x="1963" y="1177"/>
                      </a:lnTo>
                      <a:lnTo>
                        <a:pt x="1970" y="1163"/>
                      </a:lnTo>
                      <a:lnTo>
                        <a:pt x="1985" y="1156"/>
                      </a:lnTo>
                      <a:lnTo>
                        <a:pt x="1992" y="1141"/>
                      </a:lnTo>
                      <a:lnTo>
                        <a:pt x="2006" y="1127"/>
                      </a:lnTo>
                      <a:lnTo>
                        <a:pt x="2013" y="1113"/>
                      </a:lnTo>
                      <a:lnTo>
                        <a:pt x="2020" y="1099"/>
                      </a:lnTo>
                      <a:lnTo>
                        <a:pt x="2034" y="1078"/>
                      </a:lnTo>
                      <a:lnTo>
                        <a:pt x="2041" y="1056"/>
                      </a:lnTo>
                      <a:lnTo>
                        <a:pt x="2055" y="1042"/>
                      </a:lnTo>
                      <a:lnTo>
                        <a:pt x="2062" y="1021"/>
                      </a:lnTo>
                      <a:lnTo>
                        <a:pt x="2077" y="1000"/>
                      </a:lnTo>
                      <a:lnTo>
                        <a:pt x="2084" y="986"/>
                      </a:lnTo>
                      <a:lnTo>
                        <a:pt x="2091" y="971"/>
                      </a:lnTo>
                      <a:lnTo>
                        <a:pt x="2105" y="950"/>
                      </a:lnTo>
                      <a:lnTo>
                        <a:pt x="2112" y="936"/>
                      </a:lnTo>
                      <a:lnTo>
                        <a:pt x="2126" y="929"/>
                      </a:lnTo>
                      <a:lnTo>
                        <a:pt x="2133" y="915"/>
                      </a:lnTo>
                      <a:lnTo>
                        <a:pt x="2140" y="908"/>
                      </a:lnTo>
                      <a:lnTo>
                        <a:pt x="2155" y="908"/>
                      </a:lnTo>
                      <a:lnTo>
                        <a:pt x="2162" y="908"/>
                      </a:lnTo>
                      <a:lnTo>
                        <a:pt x="2176" y="908"/>
                      </a:lnTo>
                      <a:lnTo>
                        <a:pt x="2183" y="908"/>
                      </a:lnTo>
                      <a:lnTo>
                        <a:pt x="2197" y="915"/>
                      </a:lnTo>
                      <a:lnTo>
                        <a:pt x="2204" y="922"/>
                      </a:lnTo>
                      <a:lnTo>
                        <a:pt x="2211" y="929"/>
                      </a:lnTo>
                      <a:lnTo>
                        <a:pt x="2225" y="943"/>
                      </a:lnTo>
                      <a:lnTo>
                        <a:pt x="2233" y="950"/>
                      </a:lnTo>
                      <a:lnTo>
                        <a:pt x="2247" y="957"/>
                      </a:lnTo>
                      <a:lnTo>
                        <a:pt x="2254" y="971"/>
                      </a:lnTo>
                      <a:lnTo>
                        <a:pt x="2268" y="978"/>
                      </a:lnTo>
                      <a:lnTo>
                        <a:pt x="2275" y="993"/>
                      </a:lnTo>
                      <a:lnTo>
                        <a:pt x="2282" y="1000"/>
                      </a:lnTo>
                      <a:lnTo>
                        <a:pt x="2296" y="1007"/>
                      </a:lnTo>
                      <a:lnTo>
                        <a:pt x="2303" y="1014"/>
                      </a:lnTo>
                      <a:lnTo>
                        <a:pt x="2318" y="1021"/>
                      </a:lnTo>
                      <a:lnTo>
                        <a:pt x="2325" y="1028"/>
                      </a:lnTo>
                      <a:lnTo>
                        <a:pt x="2332" y="1035"/>
                      </a:lnTo>
                      <a:lnTo>
                        <a:pt x="2346" y="1035"/>
                      </a:lnTo>
                      <a:lnTo>
                        <a:pt x="2353" y="1035"/>
                      </a:lnTo>
                      <a:lnTo>
                        <a:pt x="2367" y="1042"/>
                      </a:lnTo>
                      <a:lnTo>
                        <a:pt x="2374" y="1042"/>
                      </a:lnTo>
                      <a:lnTo>
                        <a:pt x="2388" y="1042"/>
                      </a:lnTo>
                      <a:lnTo>
                        <a:pt x="2396" y="1035"/>
                      </a:lnTo>
                      <a:lnTo>
                        <a:pt x="2403" y="1035"/>
                      </a:lnTo>
                      <a:lnTo>
                        <a:pt x="2417" y="1035"/>
                      </a:lnTo>
                      <a:lnTo>
                        <a:pt x="2424" y="1028"/>
                      </a:lnTo>
                      <a:lnTo>
                        <a:pt x="2438" y="1028"/>
                      </a:lnTo>
                      <a:lnTo>
                        <a:pt x="2445" y="1021"/>
                      </a:lnTo>
                      <a:lnTo>
                        <a:pt x="2452" y="1014"/>
                      </a:lnTo>
                      <a:lnTo>
                        <a:pt x="2466" y="1014"/>
                      </a:lnTo>
                      <a:lnTo>
                        <a:pt x="2474" y="1007"/>
                      </a:lnTo>
                      <a:lnTo>
                        <a:pt x="2488" y="1000"/>
                      </a:lnTo>
                      <a:lnTo>
                        <a:pt x="2495" y="1000"/>
                      </a:lnTo>
                      <a:lnTo>
                        <a:pt x="2509" y="993"/>
                      </a:lnTo>
                      <a:lnTo>
                        <a:pt x="2516" y="986"/>
                      </a:lnTo>
                      <a:lnTo>
                        <a:pt x="2523" y="986"/>
                      </a:lnTo>
                      <a:lnTo>
                        <a:pt x="2537" y="986"/>
                      </a:lnTo>
                      <a:lnTo>
                        <a:pt x="2544" y="978"/>
                      </a:lnTo>
                      <a:lnTo>
                        <a:pt x="2559" y="978"/>
                      </a:lnTo>
                      <a:lnTo>
                        <a:pt x="2566" y="978"/>
                      </a:lnTo>
                      <a:lnTo>
                        <a:pt x="2580" y="986"/>
                      </a:lnTo>
                      <a:lnTo>
                        <a:pt x="2587" y="986"/>
                      </a:lnTo>
                      <a:lnTo>
                        <a:pt x="2594" y="986"/>
                      </a:lnTo>
                      <a:lnTo>
                        <a:pt x="2608" y="993"/>
                      </a:lnTo>
                      <a:lnTo>
                        <a:pt x="2615" y="993"/>
                      </a:lnTo>
                      <a:lnTo>
                        <a:pt x="2629" y="1000"/>
                      </a:lnTo>
                      <a:lnTo>
                        <a:pt x="2637" y="1007"/>
                      </a:lnTo>
                      <a:lnTo>
                        <a:pt x="2644" y="1007"/>
                      </a:lnTo>
                      <a:lnTo>
                        <a:pt x="2658" y="1014"/>
                      </a:lnTo>
                      <a:lnTo>
                        <a:pt x="2665" y="1021"/>
                      </a:lnTo>
                      <a:lnTo>
                        <a:pt x="2679" y="1028"/>
                      </a:lnTo>
                      <a:lnTo>
                        <a:pt x="2686" y="1028"/>
                      </a:lnTo>
                      <a:lnTo>
                        <a:pt x="2700" y="1035"/>
                      </a:lnTo>
                      <a:lnTo>
                        <a:pt x="2707" y="1042"/>
                      </a:lnTo>
                      <a:lnTo>
                        <a:pt x="2714" y="1049"/>
                      </a:lnTo>
                      <a:lnTo>
                        <a:pt x="2729" y="1056"/>
                      </a:lnTo>
                      <a:lnTo>
                        <a:pt x="2736" y="1063"/>
                      </a:lnTo>
                      <a:lnTo>
                        <a:pt x="2750" y="1071"/>
                      </a:lnTo>
                      <a:lnTo>
                        <a:pt x="2757" y="1078"/>
                      </a:lnTo>
                      <a:lnTo>
                        <a:pt x="2771" y="1085"/>
                      </a:lnTo>
                      <a:lnTo>
                        <a:pt x="2778" y="1092"/>
                      </a:lnTo>
                      <a:lnTo>
                        <a:pt x="2785" y="1099"/>
                      </a:lnTo>
                      <a:lnTo>
                        <a:pt x="2800" y="1106"/>
                      </a:lnTo>
                      <a:lnTo>
                        <a:pt x="2807" y="1113"/>
                      </a:lnTo>
                      <a:lnTo>
                        <a:pt x="2821" y="1120"/>
                      </a:lnTo>
                      <a:lnTo>
                        <a:pt x="2828" y="1134"/>
                      </a:lnTo>
                      <a:lnTo>
                        <a:pt x="2835" y="1141"/>
                      </a:lnTo>
                      <a:lnTo>
                        <a:pt x="2849" y="1156"/>
                      </a:lnTo>
                      <a:lnTo>
                        <a:pt x="2856" y="1170"/>
                      </a:lnTo>
                      <a:lnTo>
                        <a:pt x="2870" y="1177"/>
                      </a:lnTo>
                      <a:lnTo>
                        <a:pt x="2877" y="1191"/>
                      </a:lnTo>
                      <a:lnTo>
                        <a:pt x="2892" y="1205"/>
                      </a:lnTo>
                      <a:lnTo>
                        <a:pt x="2899" y="1212"/>
                      </a:lnTo>
                      <a:lnTo>
                        <a:pt x="2906" y="1226"/>
                      </a:lnTo>
                      <a:lnTo>
                        <a:pt x="2920" y="1234"/>
                      </a:lnTo>
                      <a:lnTo>
                        <a:pt x="2927" y="1241"/>
                      </a:lnTo>
                      <a:lnTo>
                        <a:pt x="2941" y="1255"/>
                      </a:lnTo>
                      <a:lnTo>
                        <a:pt x="2948" y="1262"/>
                      </a:lnTo>
                      <a:lnTo>
                        <a:pt x="2955" y="1269"/>
                      </a:lnTo>
                      <a:lnTo>
                        <a:pt x="2970" y="1276"/>
                      </a:lnTo>
                      <a:lnTo>
                        <a:pt x="2977" y="1283"/>
                      </a:lnTo>
                      <a:lnTo>
                        <a:pt x="2991" y="1290"/>
                      </a:lnTo>
                      <a:lnTo>
                        <a:pt x="2998" y="1290"/>
                      </a:lnTo>
                      <a:lnTo>
                        <a:pt x="3012" y="1297"/>
                      </a:lnTo>
                      <a:lnTo>
                        <a:pt x="3019" y="1304"/>
                      </a:lnTo>
                      <a:lnTo>
                        <a:pt x="3026" y="1304"/>
                      </a:lnTo>
                      <a:lnTo>
                        <a:pt x="3040" y="1312"/>
                      </a:lnTo>
                      <a:lnTo>
                        <a:pt x="3048" y="1312"/>
                      </a:lnTo>
                      <a:lnTo>
                        <a:pt x="3062" y="1319"/>
                      </a:lnTo>
                      <a:lnTo>
                        <a:pt x="3069" y="1319"/>
                      </a:lnTo>
                      <a:lnTo>
                        <a:pt x="3083" y="1326"/>
                      </a:lnTo>
                      <a:lnTo>
                        <a:pt x="3090" y="1326"/>
                      </a:lnTo>
                      <a:lnTo>
                        <a:pt x="3097" y="1326"/>
                      </a:lnTo>
                      <a:lnTo>
                        <a:pt x="3111" y="1333"/>
                      </a:lnTo>
                      <a:lnTo>
                        <a:pt x="3118" y="1333"/>
                      </a:lnTo>
                      <a:lnTo>
                        <a:pt x="3133" y="1333"/>
                      </a:lnTo>
                      <a:lnTo>
                        <a:pt x="3140" y="1333"/>
                      </a:lnTo>
                      <a:lnTo>
                        <a:pt x="3147" y="1333"/>
                      </a:lnTo>
                      <a:lnTo>
                        <a:pt x="3161" y="1326"/>
                      </a:lnTo>
                      <a:lnTo>
                        <a:pt x="3168" y="1326"/>
                      </a:lnTo>
                      <a:lnTo>
                        <a:pt x="3182" y="1326"/>
                      </a:lnTo>
                      <a:lnTo>
                        <a:pt x="3189" y="1319"/>
                      </a:lnTo>
                      <a:lnTo>
                        <a:pt x="3203" y="1319"/>
                      </a:lnTo>
                      <a:lnTo>
                        <a:pt x="3211" y="1312"/>
                      </a:lnTo>
                      <a:lnTo>
                        <a:pt x="3218" y="1312"/>
                      </a:lnTo>
                      <a:lnTo>
                        <a:pt x="3232" y="1304"/>
                      </a:lnTo>
                      <a:lnTo>
                        <a:pt x="3239" y="1304"/>
                      </a:lnTo>
                      <a:lnTo>
                        <a:pt x="3253" y="1304"/>
                      </a:lnTo>
                      <a:lnTo>
                        <a:pt x="3260" y="1297"/>
                      </a:lnTo>
                      <a:lnTo>
                        <a:pt x="3274" y="1297"/>
                      </a:lnTo>
                      <a:lnTo>
                        <a:pt x="3281" y="1297"/>
                      </a:lnTo>
                      <a:lnTo>
                        <a:pt x="3289" y="1304"/>
                      </a:lnTo>
                      <a:lnTo>
                        <a:pt x="3303" y="1304"/>
                      </a:lnTo>
                      <a:lnTo>
                        <a:pt x="3310" y="1304"/>
                      </a:lnTo>
                      <a:lnTo>
                        <a:pt x="3324" y="1312"/>
                      </a:lnTo>
                      <a:lnTo>
                        <a:pt x="3331" y="1312"/>
                      </a:lnTo>
                      <a:lnTo>
                        <a:pt x="3338" y="1319"/>
                      </a:lnTo>
                      <a:lnTo>
                        <a:pt x="3352" y="1319"/>
                      </a:lnTo>
                      <a:lnTo>
                        <a:pt x="3359" y="1326"/>
                      </a:lnTo>
                      <a:lnTo>
                        <a:pt x="3374" y="1326"/>
                      </a:lnTo>
                      <a:lnTo>
                        <a:pt x="3381" y="1326"/>
                      </a:lnTo>
                      <a:lnTo>
                        <a:pt x="3395" y="1326"/>
                      </a:lnTo>
                      <a:lnTo>
                        <a:pt x="3402" y="1326"/>
                      </a:lnTo>
                      <a:lnTo>
                        <a:pt x="3409" y="1326"/>
                      </a:lnTo>
                      <a:lnTo>
                        <a:pt x="3423" y="1326"/>
                      </a:lnTo>
                      <a:lnTo>
                        <a:pt x="3430" y="1326"/>
                      </a:lnTo>
                      <a:lnTo>
                        <a:pt x="3444" y="1326"/>
                      </a:lnTo>
                      <a:lnTo>
                        <a:pt x="3452" y="1319"/>
                      </a:lnTo>
                      <a:lnTo>
                        <a:pt x="3459" y="1319"/>
                      </a:lnTo>
                      <a:lnTo>
                        <a:pt x="3473" y="1319"/>
                      </a:lnTo>
                      <a:lnTo>
                        <a:pt x="3480" y="1312"/>
                      </a:lnTo>
                      <a:lnTo>
                        <a:pt x="3494" y="1304"/>
                      </a:lnTo>
                      <a:lnTo>
                        <a:pt x="3501" y="1304"/>
                      </a:lnTo>
                      <a:lnTo>
                        <a:pt x="3515" y="1297"/>
                      </a:lnTo>
                      <a:lnTo>
                        <a:pt x="3522" y="1290"/>
                      </a:lnTo>
                      <a:lnTo>
                        <a:pt x="3529" y="1283"/>
                      </a:lnTo>
                      <a:lnTo>
                        <a:pt x="3544" y="1276"/>
                      </a:lnTo>
                      <a:lnTo>
                        <a:pt x="3551" y="1269"/>
                      </a:lnTo>
                      <a:lnTo>
                        <a:pt x="3565" y="1262"/>
                      </a:lnTo>
                      <a:lnTo>
                        <a:pt x="3572" y="1255"/>
                      </a:lnTo>
                      <a:lnTo>
                        <a:pt x="3586" y="1248"/>
                      </a:lnTo>
                      <a:lnTo>
                        <a:pt x="3593" y="1241"/>
                      </a:lnTo>
                      <a:lnTo>
                        <a:pt x="3600" y="1234"/>
                      </a:lnTo>
                      <a:lnTo>
                        <a:pt x="3615" y="1219"/>
                      </a:lnTo>
                      <a:lnTo>
                        <a:pt x="3622" y="1219"/>
                      </a:lnTo>
                      <a:lnTo>
                        <a:pt x="3636" y="1212"/>
                      </a:lnTo>
                      <a:lnTo>
                        <a:pt x="3643" y="1205"/>
                      </a:lnTo>
                      <a:lnTo>
                        <a:pt x="3650" y="1198"/>
                      </a:lnTo>
                      <a:lnTo>
                        <a:pt x="3664" y="1191"/>
                      </a:lnTo>
                      <a:lnTo>
                        <a:pt x="3671" y="1191"/>
                      </a:lnTo>
                      <a:lnTo>
                        <a:pt x="3685" y="1184"/>
                      </a:lnTo>
                      <a:lnTo>
                        <a:pt x="3692" y="1184"/>
                      </a:lnTo>
                      <a:lnTo>
                        <a:pt x="3707" y="1177"/>
                      </a:lnTo>
                      <a:lnTo>
                        <a:pt x="3714" y="1177"/>
                      </a:lnTo>
                      <a:lnTo>
                        <a:pt x="3721" y="1177"/>
                      </a:lnTo>
                      <a:lnTo>
                        <a:pt x="3735" y="1170"/>
                      </a:lnTo>
                      <a:lnTo>
                        <a:pt x="3742" y="1170"/>
                      </a:lnTo>
                      <a:lnTo>
                        <a:pt x="3756" y="1170"/>
                      </a:lnTo>
                      <a:lnTo>
                        <a:pt x="3763" y="1170"/>
                      </a:lnTo>
                      <a:lnTo>
                        <a:pt x="3778" y="1170"/>
                      </a:lnTo>
                      <a:lnTo>
                        <a:pt x="3785" y="1170"/>
                      </a:lnTo>
                      <a:lnTo>
                        <a:pt x="3792" y="1170"/>
                      </a:lnTo>
                      <a:lnTo>
                        <a:pt x="3806" y="1170"/>
                      </a:lnTo>
                      <a:lnTo>
                        <a:pt x="3813" y="1170"/>
                      </a:lnTo>
                      <a:lnTo>
                        <a:pt x="3827" y="1163"/>
                      </a:lnTo>
                      <a:lnTo>
                        <a:pt x="3834" y="1163"/>
                      </a:lnTo>
                      <a:lnTo>
                        <a:pt x="3841" y="1163"/>
                      </a:lnTo>
                      <a:lnTo>
                        <a:pt x="3855" y="1163"/>
                      </a:lnTo>
                      <a:lnTo>
                        <a:pt x="3863" y="1156"/>
                      </a:lnTo>
                      <a:lnTo>
                        <a:pt x="3877" y="1156"/>
                      </a:lnTo>
                      <a:lnTo>
                        <a:pt x="3884" y="1149"/>
                      </a:lnTo>
                      <a:lnTo>
                        <a:pt x="3898" y="1149"/>
                      </a:lnTo>
                      <a:lnTo>
                        <a:pt x="3905" y="1141"/>
                      </a:lnTo>
                      <a:lnTo>
                        <a:pt x="3912" y="1141"/>
                      </a:lnTo>
                      <a:lnTo>
                        <a:pt x="3926" y="1134"/>
                      </a:lnTo>
                      <a:lnTo>
                        <a:pt x="3933" y="1127"/>
                      </a:lnTo>
                      <a:lnTo>
                        <a:pt x="3948" y="1127"/>
                      </a:lnTo>
                      <a:lnTo>
                        <a:pt x="3955" y="1120"/>
                      </a:lnTo>
                      <a:lnTo>
                        <a:pt x="3962" y="1113"/>
                      </a:lnTo>
                      <a:lnTo>
                        <a:pt x="3976" y="1113"/>
                      </a:lnTo>
                      <a:lnTo>
                        <a:pt x="3983" y="1106"/>
                      </a:lnTo>
                      <a:lnTo>
                        <a:pt x="3997" y="1099"/>
                      </a:lnTo>
                      <a:lnTo>
                        <a:pt x="4004" y="1092"/>
                      </a:lnTo>
                      <a:lnTo>
                        <a:pt x="4018" y="1085"/>
                      </a:lnTo>
                      <a:lnTo>
                        <a:pt x="4026" y="1078"/>
                      </a:lnTo>
                      <a:lnTo>
                        <a:pt x="4033" y="1071"/>
                      </a:lnTo>
                      <a:lnTo>
                        <a:pt x="4047" y="1071"/>
                      </a:lnTo>
                      <a:lnTo>
                        <a:pt x="4054" y="1063"/>
                      </a:lnTo>
                      <a:lnTo>
                        <a:pt x="4068" y="1056"/>
                      </a:lnTo>
                      <a:lnTo>
                        <a:pt x="4075" y="1049"/>
                      </a:lnTo>
                      <a:lnTo>
                        <a:pt x="4089" y="1042"/>
                      </a:lnTo>
                      <a:lnTo>
                        <a:pt x="4096" y="1035"/>
                      </a:lnTo>
                      <a:lnTo>
                        <a:pt x="4104" y="1028"/>
                      </a:lnTo>
                      <a:lnTo>
                        <a:pt x="4118" y="1021"/>
                      </a:lnTo>
                      <a:lnTo>
                        <a:pt x="4125" y="1021"/>
                      </a:lnTo>
                      <a:lnTo>
                        <a:pt x="4139" y="1014"/>
                      </a:lnTo>
                      <a:lnTo>
                        <a:pt x="4146" y="1007"/>
                      </a:lnTo>
                      <a:lnTo>
                        <a:pt x="4153" y="1000"/>
                      </a:lnTo>
                      <a:lnTo>
                        <a:pt x="4167" y="1000"/>
                      </a:lnTo>
                      <a:lnTo>
                        <a:pt x="4174" y="993"/>
                      </a:lnTo>
                      <a:lnTo>
                        <a:pt x="4189" y="986"/>
                      </a:lnTo>
                      <a:lnTo>
                        <a:pt x="4196" y="986"/>
                      </a:lnTo>
                      <a:lnTo>
                        <a:pt x="4210" y="978"/>
                      </a:lnTo>
                      <a:lnTo>
                        <a:pt x="4217" y="978"/>
                      </a:lnTo>
                      <a:lnTo>
                        <a:pt x="4224" y="971"/>
                      </a:lnTo>
                      <a:lnTo>
                        <a:pt x="4238" y="964"/>
                      </a:lnTo>
                      <a:lnTo>
                        <a:pt x="4245" y="964"/>
                      </a:lnTo>
                      <a:lnTo>
                        <a:pt x="4259" y="957"/>
                      </a:lnTo>
                      <a:lnTo>
                        <a:pt x="4267" y="950"/>
                      </a:lnTo>
                      <a:lnTo>
                        <a:pt x="4281" y="943"/>
                      </a:lnTo>
                      <a:lnTo>
                        <a:pt x="4288" y="936"/>
                      </a:lnTo>
                      <a:lnTo>
                        <a:pt x="4295" y="929"/>
                      </a:lnTo>
                      <a:lnTo>
                        <a:pt x="4309" y="922"/>
                      </a:lnTo>
                      <a:lnTo>
                        <a:pt x="4316" y="915"/>
                      </a:lnTo>
                      <a:lnTo>
                        <a:pt x="4330" y="908"/>
                      </a:lnTo>
                      <a:lnTo>
                        <a:pt x="4337" y="908"/>
                      </a:lnTo>
                      <a:lnTo>
                        <a:pt x="4345" y="900"/>
                      </a:lnTo>
                      <a:lnTo>
                        <a:pt x="4359" y="893"/>
                      </a:lnTo>
                      <a:lnTo>
                        <a:pt x="4366" y="886"/>
                      </a:lnTo>
                      <a:lnTo>
                        <a:pt x="4380" y="886"/>
                      </a:lnTo>
                      <a:lnTo>
                        <a:pt x="4387" y="879"/>
                      </a:lnTo>
                      <a:lnTo>
                        <a:pt x="4401" y="872"/>
                      </a:lnTo>
                      <a:lnTo>
                        <a:pt x="4408" y="872"/>
                      </a:lnTo>
                      <a:lnTo>
                        <a:pt x="4415" y="865"/>
                      </a:lnTo>
                      <a:lnTo>
                        <a:pt x="4430" y="865"/>
                      </a:lnTo>
                      <a:lnTo>
                        <a:pt x="4437" y="858"/>
                      </a:lnTo>
                      <a:lnTo>
                        <a:pt x="4451" y="858"/>
                      </a:lnTo>
                      <a:lnTo>
                        <a:pt x="4458" y="851"/>
                      </a:lnTo>
                      <a:lnTo>
                        <a:pt x="4465" y="844"/>
                      </a:lnTo>
                      <a:lnTo>
                        <a:pt x="4479" y="844"/>
                      </a:lnTo>
                      <a:lnTo>
                        <a:pt x="4486" y="837"/>
                      </a:lnTo>
                      <a:lnTo>
                        <a:pt x="4500" y="830"/>
                      </a:lnTo>
                      <a:lnTo>
                        <a:pt x="4508" y="823"/>
                      </a:lnTo>
                      <a:lnTo>
                        <a:pt x="4522" y="815"/>
                      </a:lnTo>
                      <a:lnTo>
                        <a:pt x="4529" y="808"/>
                      </a:lnTo>
                      <a:lnTo>
                        <a:pt x="4536" y="808"/>
                      </a:lnTo>
                      <a:lnTo>
                        <a:pt x="4550" y="801"/>
                      </a:lnTo>
                      <a:lnTo>
                        <a:pt x="4557" y="794"/>
                      </a:lnTo>
                      <a:lnTo>
                        <a:pt x="4571" y="787"/>
                      </a:lnTo>
                      <a:lnTo>
                        <a:pt x="4578" y="780"/>
                      </a:lnTo>
                      <a:lnTo>
                        <a:pt x="4593" y="780"/>
                      </a:lnTo>
                      <a:lnTo>
                        <a:pt x="4600" y="773"/>
                      </a:lnTo>
                      <a:lnTo>
                        <a:pt x="4607" y="773"/>
                      </a:lnTo>
                      <a:lnTo>
                        <a:pt x="4621" y="766"/>
                      </a:lnTo>
                      <a:lnTo>
                        <a:pt x="4628" y="766"/>
                      </a:lnTo>
                      <a:lnTo>
                        <a:pt x="4642" y="766"/>
                      </a:lnTo>
                      <a:lnTo>
                        <a:pt x="4649" y="766"/>
                      </a:lnTo>
                      <a:lnTo>
                        <a:pt x="4656" y="759"/>
                      </a:lnTo>
                      <a:lnTo>
                        <a:pt x="4671" y="759"/>
                      </a:lnTo>
                      <a:lnTo>
                        <a:pt x="4678" y="759"/>
                      </a:lnTo>
                      <a:lnTo>
                        <a:pt x="4692" y="759"/>
                      </a:lnTo>
                      <a:lnTo>
                        <a:pt x="4699" y="759"/>
                      </a:lnTo>
                      <a:lnTo>
                        <a:pt x="4713" y="759"/>
                      </a:lnTo>
                      <a:lnTo>
                        <a:pt x="4720" y="759"/>
                      </a:lnTo>
                      <a:lnTo>
                        <a:pt x="4727" y="759"/>
                      </a:lnTo>
                      <a:lnTo>
                        <a:pt x="4741" y="759"/>
                      </a:lnTo>
                      <a:lnTo>
                        <a:pt x="4748" y="752"/>
                      </a:lnTo>
                      <a:lnTo>
                        <a:pt x="4763" y="752"/>
                      </a:lnTo>
                      <a:lnTo>
                        <a:pt x="4770" y="745"/>
                      </a:lnTo>
                      <a:lnTo>
                        <a:pt x="4784" y="745"/>
                      </a:lnTo>
                      <a:lnTo>
                        <a:pt x="4791" y="737"/>
                      </a:lnTo>
                      <a:lnTo>
                        <a:pt x="4798" y="737"/>
                      </a:lnTo>
                      <a:lnTo>
                        <a:pt x="4812" y="730"/>
                      </a:lnTo>
                      <a:lnTo>
                        <a:pt x="4819" y="730"/>
                      </a:lnTo>
                      <a:lnTo>
                        <a:pt x="4834" y="723"/>
                      </a:lnTo>
                      <a:lnTo>
                        <a:pt x="4841" y="723"/>
                      </a:lnTo>
                      <a:lnTo>
                        <a:pt x="4848" y="716"/>
                      </a:lnTo>
                      <a:lnTo>
                        <a:pt x="4862" y="716"/>
                      </a:lnTo>
                      <a:lnTo>
                        <a:pt x="4869" y="709"/>
                      </a:lnTo>
                      <a:lnTo>
                        <a:pt x="4883" y="709"/>
                      </a:lnTo>
                      <a:lnTo>
                        <a:pt x="4890" y="702"/>
                      </a:lnTo>
                      <a:lnTo>
                        <a:pt x="4904" y="695"/>
                      </a:lnTo>
                      <a:lnTo>
                        <a:pt x="4911" y="695"/>
                      </a:lnTo>
                      <a:lnTo>
                        <a:pt x="4919" y="688"/>
                      </a:lnTo>
                      <a:lnTo>
                        <a:pt x="4933" y="688"/>
                      </a:lnTo>
                      <a:lnTo>
                        <a:pt x="4940" y="688"/>
                      </a:lnTo>
                      <a:lnTo>
                        <a:pt x="4954" y="688"/>
                      </a:lnTo>
                      <a:lnTo>
                        <a:pt x="4961" y="681"/>
                      </a:lnTo>
                      <a:lnTo>
                        <a:pt x="4968" y="681"/>
                      </a:lnTo>
                      <a:lnTo>
                        <a:pt x="4982" y="674"/>
                      </a:lnTo>
                      <a:lnTo>
                        <a:pt x="4989" y="667"/>
                      </a:lnTo>
                      <a:lnTo>
                        <a:pt x="5004" y="667"/>
                      </a:lnTo>
                      <a:lnTo>
                        <a:pt x="5011" y="660"/>
                      </a:lnTo>
                      <a:lnTo>
                        <a:pt x="5025" y="652"/>
                      </a:lnTo>
                      <a:lnTo>
                        <a:pt x="5032" y="652"/>
                      </a:lnTo>
                    </a:path>
                  </a:pathLst>
                </a:custGeom>
                <a:noFill/>
                <a:ln w="25400">
                  <a:solidFill>
                    <a:srgbClr val="FF0000"/>
                  </a:solidFill>
                  <a:prstDash val="solid"/>
                  <a:round/>
                  <a:headEnd/>
                  <a:tailEnd/>
                </a:ln>
              </p:spPr>
              <p:txBody>
                <a:bodyPr/>
                <a:lstStyle/>
                <a:p>
                  <a:endParaRPr lang="zh-CN" altLang="en-US"/>
                </a:p>
              </p:txBody>
            </p:sp>
            <p:sp>
              <p:nvSpPr>
                <p:cNvPr id="38959" name="Freeform 47"/>
                <p:cNvSpPr>
                  <a:spLocks noChangeAspect="1"/>
                </p:cNvSpPr>
                <p:nvPr/>
              </p:nvSpPr>
              <p:spPr bwMode="auto">
                <a:xfrm>
                  <a:off x="734" y="1322"/>
                  <a:ext cx="1172" cy="270"/>
                </a:xfrm>
                <a:custGeom>
                  <a:avLst/>
                  <a:gdLst/>
                  <a:ahLst/>
                  <a:cxnLst>
                    <a:cxn ang="0">
                      <a:pos x="71" y="489"/>
                    </a:cxn>
                    <a:cxn ang="0">
                      <a:pos x="149" y="461"/>
                    </a:cxn>
                    <a:cxn ang="0">
                      <a:pos x="234" y="453"/>
                    </a:cxn>
                    <a:cxn ang="0">
                      <a:pos x="312" y="468"/>
                    </a:cxn>
                    <a:cxn ang="0">
                      <a:pos x="390" y="453"/>
                    </a:cxn>
                    <a:cxn ang="0">
                      <a:pos x="475" y="439"/>
                    </a:cxn>
                    <a:cxn ang="0">
                      <a:pos x="553" y="439"/>
                    </a:cxn>
                    <a:cxn ang="0">
                      <a:pos x="631" y="432"/>
                    </a:cxn>
                    <a:cxn ang="0">
                      <a:pos x="716" y="404"/>
                    </a:cxn>
                    <a:cxn ang="0">
                      <a:pos x="794" y="404"/>
                    </a:cxn>
                    <a:cxn ang="0">
                      <a:pos x="879" y="404"/>
                    </a:cxn>
                    <a:cxn ang="0">
                      <a:pos x="957" y="397"/>
                    </a:cxn>
                    <a:cxn ang="0">
                      <a:pos x="1035" y="411"/>
                    </a:cxn>
                    <a:cxn ang="0">
                      <a:pos x="1120" y="390"/>
                    </a:cxn>
                    <a:cxn ang="0">
                      <a:pos x="1198" y="333"/>
                    </a:cxn>
                    <a:cxn ang="0">
                      <a:pos x="1276" y="326"/>
                    </a:cxn>
                    <a:cxn ang="0">
                      <a:pos x="1361" y="361"/>
                    </a:cxn>
                    <a:cxn ang="0">
                      <a:pos x="1439" y="283"/>
                    </a:cxn>
                    <a:cxn ang="0">
                      <a:pos x="1517" y="120"/>
                    </a:cxn>
                    <a:cxn ang="0">
                      <a:pos x="1602" y="7"/>
                    </a:cxn>
                    <a:cxn ang="0">
                      <a:pos x="1680" y="106"/>
                    </a:cxn>
                    <a:cxn ang="0">
                      <a:pos x="1758" y="475"/>
                    </a:cxn>
                    <a:cxn ang="0">
                      <a:pos x="1843" y="829"/>
                    </a:cxn>
                    <a:cxn ang="0">
                      <a:pos x="1921" y="999"/>
                    </a:cxn>
                    <a:cxn ang="0">
                      <a:pos x="2006" y="985"/>
                    </a:cxn>
                    <a:cxn ang="0">
                      <a:pos x="2084" y="864"/>
                    </a:cxn>
                    <a:cxn ang="0">
                      <a:pos x="2162" y="815"/>
                    </a:cxn>
                    <a:cxn ang="0">
                      <a:pos x="2247" y="879"/>
                    </a:cxn>
                    <a:cxn ang="0">
                      <a:pos x="2325" y="957"/>
                    </a:cxn>
                    <a:cxn ang="0">
                      <a:pos x="2403" y="957"/>
                    </a:cxn>
                    <a:cxn ang="0">
                      <a:pos x="2488" y="921"/>
                    </a:cxn>
                    <a:cxn ang="0">
                      <a:pos x="2566" y="921"/>
                    </a:cxn>
                    <a:cxn ang="0">
                      <a:pos x="2644" y="978"/>
                    </a:cxn>
                    <a:cxn ang="0">
                      <a:pos x="2729" y="1013"/>
                    </a:cxn>
                    <a:cxn ang="0">
                      <a:pos x="2807" y="1049"/>
                    </a:cxn>
                    <a:cxn ang="0">
                      <a:pos x="2892" y="1091"/>
                    </a:cxn>
                    <a:cxn ang="0">
                      <a:pos x="2970" y="1127"/>
                    </a:cxn>
                    <a:cxn ang="0">
                      <a:pos x="3048" y="1134"/>
                    </a:cxn>
                    <a:cxn ang="0">
                      <a:pos x="3133" y="1120"/>
                    </a:cxn>
                    <a:cxn ang="0">
                      <a:pos x="3211" y="1098"/>
                    </a:cxn>
                    <a:cxn ang="0">
                      <a:pos x="3289" y="1113"/>
                    </a:cxn>
                    <a:cxn ang="0">
                      <a:pos x="3374" y="1141"/>
                    </a:cxn>
                    <a:cxn ang="0">
                      <a:pos x="3452" y="1141"/>
                    </a:cxn>
                    <a:cxn ang="0">
                      <a:pos x="3529" y="1148"/>
                    </a:cxn>
                    <a:cxn ang="0">
                      <a:pos x="3615" y="1148"/>
                    </a:cxn>
                    <a:cxn ang="0">
                      <a:pos x="3692" y="1134"/>
                    </a:cxn>
                    <a:cxn ang="0">
                      <a:pos x="3778" y="1120"/>
                    </a:cxn>
                    <a:cxn ang="0">
                      <a:pos x="3855" y="1077"/>
                    </a:cxn>
                    <a:cxn ang="0">
                      <a:pos x="3933" y="1056"/>
                    </a:cxn>
                    <a:cxn ang="0">
                      <a:pos x="4018" y="1063"/>
                    </a:cxn>
                    <a:cxn ang="0">
                      <a:pos x="4096" y="1020"/>
                    </a:cxn>
                    <a:cxn ang="0">
                      <a:pos x="4174" y="964"/>
                    </a:cxn>
                    <a:cxn ang="0">
                      <a:pos x="4259" y="935"/>
                    </a:cxn>
                    <a:cxn ang="0">
                      <a:pos x="4337" y="921"/>
                    </a:cxn>
                    <a:cxn ang="0">
                      <a:pos x="4415" y="914"/>
                    </a:cxn>
                    <a:cxn ang="0">
                      <a:pos x="4500" y="907"/>
                    </a:cxn>
                    <a:cxn ang="0">
                      <a:pos x="4578" y="893"/>
                    </a:cxn>
                    <a:cxn ang="0">
                      <a:pos x="4656" y="850"/>
                    </a:cxn>
                    <a:cxn ang="0">
                      <a:pos x="4741" y="815"/>
                    </a:cxn>
                    <a:cxn ang="0">
                      <a:pos x="4819" y="815"/>
                    </a:cxn>
                    <a:cxn ang="0">
                      <a:pos x="4904" y="815"/>
                    </a:cxn>
                    <a:cxn ang="0">
                      <a:pos x="4982" y="815"/>
                    </a:cxn>
                  </a:cxnLst>
                  <a:rect l="0" t="0" r="r" b="b"/>
                  <a:pathLst>
                    <a:path w="5032" h="1155">
                      <a:moveTo>
                        <a:pt x="0" y="475"/>
                      </a:moveTo>
                      <a:lnTo>
                        <a:pt x="7" y="482"/>
                      </a:lnTo>
                      <a:lnTo>
                        <a:pt x="21" y="482"/>
                      </a:lnTo>
                      <a:lnTo>
                        <a:pt x="28" y="482"/>
                      </a:lnTo>
                      <a:lnTo>
                        <a:pt x="43" y="489"/>
                      </a:lnTo>
                      <a:lnTo>
                        <a:pt x="50" y="489"/>
                      </a:lnTo>
                      <a:lnTo>
                        <a:pt x="64" y="489"/>
                      </a:lnTo>
                      <a:lnTo>
                        <a:pt x="71" y="489"/>
                      </a:lnTo>
                      <a:lnTo>
                        <a:pt x="78" y="482"/>
                      </a:lnTo>
                      <a:lnTo>
                        <a:pt x="92" y="482"/>
                      </a:lnTo>
                      <a:lnTo>
                        <a:pt x="99" y="482"/>
                      </a:lnTo>
                      <a:lnTo>
                        <a:pt x="114" y="475"/>
                      </a:lnTo>
                      <a:lnTo>
                        <a:pt x="121" y="475"/>
                      </a:lnTo>
                      <a:lnTo>
                        <a:pt x="128" y="468"/>
                      </a:lnTo>
                      <a:lnTo>
                        <a:pt x="142" y="468"/>
                      </a:lnTo>
                      <a:lnTo>
                        <a:pt x="149" y="461"/>
                      </a:lnTo>
                      <a:lnTo>
                        <a:pt x="163" y="461"/>
                      </a:lnTo>
                      <a:lnTo>
                        <a:pt x="170" y="461"/>
                      </a:lnTo>
                      <a:lnTo>
                        <a:pt x="184" y="453"/>
                      </a:lnTo>
                      <a:lnTo>
                        <a:pt x="191" y="453"/>
                      </a:lnTo>
                      <a:lnTo>
                        <a:pt x="199" y="453"/>
                      </a:lnTo>
                      <a:lnTo>
                        <a:pt x="213" y="453"/>
                      </a:lnTo>
                      <a:lnTo>
                        <a:pt x="220" y="453"/>
                      </a:lnTo>
                      <a:lnTo>
                        <a:pt x="234" y="453"/>
                      </a:lnTo>
                      <a:lnTo>
                        <a:pt x="241" y="453"/>
                      </a:lnTo>
                      <a:lnTo>
                        <a:pt x="255" y="461"/>
                      </a:lnTo>
                      <a:lnTo>
                        <a:pt x="262" y="461"/>
                      </a:lnTo>
                      <a:lnTo>
                        <a:pt x="269" y="461"/>
                      </a:lnTo>
                      <a:lnTo>
                        <a:pt x="284" y="468"/>
                      </a:lnTo>
                      <a:lnTo>
                        <a:pt x="291" y="468"/>
                      </a:lnTo>
                      <a:lnTo>
                        <a:pt x="305" y="468"/>
                      </a:lnTo>
                      <a:lnTo>
                        <a:pt x="312" y="468"/>
                      </a:lnTo>
                      <a:lnTo>
                        <a:pt x="319" y="468"/>
                      </a:lnTo>
                      <a:lnTo>
                        <a:pt x="333" y="468"/>
                      </a:lnTo>
                      <a:lnTo>
                        <a:pt x="340" y="468"/>
                      </a:lnTo>
                      <a:lnTo>
                        <a:pt x="354" y="468"/>
                      </a:lnTo>
                      <a:lnTo>
                        <a:pt x="362" y="468"/>
                      </a:lnTo>
                      <a:lnTo>
                        <a:pt x="376" y="461"/>
                      </a:lnTo>
                      <a:lnTo>
                        <a:pt x="383" y="461"/>
                      </a:lnTo>
                      <a:lnTo>
                        <a:pt x="390" y="453"/>
                      </a:lnTo>
                      <a:lnTo>
                        <a:pt x="404" y="453"/>
                      </a:lnTo>
                      <a:lnTo>
                        <a:pt x="411" y="453"/>
                      </a:lnTo>
                      <a:lnTo>
                        <a:pt x="425" y="446"/>
                      </a:lnTo>
                      <a:lnTo>
                        <a:pt x="432" y="446"/>
                      </a:lnTo>
                      <a:lnTo>
                        <a:pt x="440" y="446"/>
                      </a:lnTo>
                      <a:lnTo>
                        <a:pt x="454" y="446"/>
                      </a:lnTo>
                      <a:lnTo>
                        <a:pt x="461" y="446"/>
                      </a:lnTo>
                      <a:lnTo>
                        <a:pt x="475" y="439"/>
                      </a:lnTo>
                      <a:lnTo>
                        <a:pt x="482" y="439"/>
                      </a:lnTo>
                      <a:lnTo>
                        <a:pt x="496" y="439"/>
                      </a:lnTo>
                      <a:lnTo>
                        <a:pt x="503" y="439"/>
                      </a:lnTo>
                      <a:lnTo>
                        <a:pt x="510" y="439"/>
                      </a:lnTo>
                      <a:lnTo>
                        <a:pt x="525" y="439"/>
                      </a:lnTo>
                      <a:lnTo>
                        <a:pt x="532" y="439"/>
                      </a:lnTo>
                      <a:lnTo>
                        <a:pt x="546" y="439"/>
                      </a:lnTo>
                      <a:lnTo>
                        <a:pt x="553" y="439"/>
                      </a:lnTo>
                      <a:lnTo>
                        <a:pt x="567" y="439"/>
                      </a:lnTo>
                      <a:lnTo>
                        <a:pt x="574" y="439"/>
                      </a:lnTo>
                      <a:lnTo>
                        <a:pt x="581" y="439"/>
                      </a:lnTo>
                      <a:lnTo>
                        <a:pt x="595" y="439"/>
                      </a:lnTo>
                      <a:lnTo>
                        <a:pt x="603" y="432"/>
                      </a:lnTo>
                      <a:lnTo>
                        <a:pt x="617" y="432"/>
                      </a:lnTo>
                      <a:lnTo>
                        <a:pt x="624" y="432"/>
                      </a:lnTo>
                      <a:lnTo>
                        <a:pt x="631" y="432"/>
                      </a:lnTo>
                      <a:lnTo>
                        <a:pt x="645" y="425"/>
                      </a:lnTo>
                      <a:lnTo>
                        <a:pt x="652" y="425"/>
                      </a:lnTo>
                      <a:lnTo>
                        <a:pt x="666" y="418"/>
                      </a:lnTo>
                      <a:lnTo>
                        <a:pt x="673" y="418"/>
                      </a:lnTo>
                      <a:lnTo>
                        <a:pt x="688" y="411"/>
                      </a:lnTo>
                      <a:lnTo>
                        <a:pt x="695" y="411"/>
                      </a:lnTo>
                      <a:lnTo>
                        <a:pt x="702" y="404"/>
                      </a:lnTo>
                      <a:lnTo>
                        <a:pt x="716" y="404"/>
                      </a:lnTo>
                      <a:lnTo>
                        <a:pt x="723" y="404"/>
                      </a:lnTo>
                      <a:lnTo>
                        <a:pt x="737" y="404"/>
                      </a:lnTo>
                      <a:lnTo>
                        <a:pt x="744" y="397"/>
                      </a:lnTo>
                      <a:lnTo>
                        <a:pt x="758" y="397"/>
                      </a:lnTo>
                      <a:lnTo>
                        <a:pt x="766" y="397"/>
                      </a:lnTo>
                      <a:lnTo>
                        <a:pt x="773" y="397"/>
                      </a:lnTo>
                      <a:lnTo>
                        <a:pt x="787" y="404"/>
                      </a:lnTo>
                      <a:lnTo>
                        <a:pt x="794" y="404"/>
                      </a:lnTo>
                      <a:lnTo>
                        <a:pt x="808" y="404"/>
                      </a:lnTo>
                      <a:lnTo>
                        <a:pt x="815" y="404"/>
                      </a:lnTo>
                      <a:lnTo>
                        <a:pt x="822" y="404"/>
                      </a:lnTo>
                      <a:lnTo>
                        <a:pt x="836" y="404"/>
                      </a:lnTo>
                      <a:lnTo>
                        <a:pt x="844" y="404"/>
                      </a:lnTo>
                      <a:lnTo>
                        <a:pt x="858" y="404"/>
                      </a:lnTo>
                      <a:lnTo>
                        <a:pt x="865" y="404"/>
                      </a:lnTo>
                      <a:lnTo>
                        <a:pt x="879" y="404"/>
                      </a:lnTo>
                      <a:lnTo>
                        <a:pt x="886" y="404"/>
                      </a:lnTo>
                      <a:lnTo>
                        <a:pt x="893" y="397"/>
                      </a:lnTo>
                      <a:lnTo>
                        <a:pt x="907" y="397"/>
                      </a:lnTo>
                      <a:lnTo>
                        <a:pt x="914" y="397"/>
                      </a:lnTo>
                      <a:lnTo>
                        <a:pt x="929" y="397"/>
                      </a:lnTo>
                      <a:lnTo>
                        <a:pt x="936" y="397"/>
                      </a:lnTo>
                      <a:lnTo>
                        <a:pt x="943" y="397"/>
                      </a:lnTo>
                      <a:lnTo>
                        <a:pt x="957" y="397"/>
                      </a:lnTo>
                      <a:lnTo>
                        <a:pt x="964" y="397"/>
                      </a:lnTo>
                      <a:lnTo>
                        <a:pt x="978" y="404"/>
                      </a:lnTo>
                      <a:lnTo>
                        <a:pt x="985" y="404"/>
                      </a:lnTo>
                      <a:lnTo>
                        <a:pt x="999" y="404"/>
                      </a:lnTo>
                      <a:lnTo>
                        <a:pt x="1007" y="411"/>
                      </a:lnTo>
                      <a:lnTo>
                        <a:pt x="1014" y="411"/>
                      </a:lnTo>
                      <a:lnTo>
                        <a:pt x="1028" y="411"/>
                      </a:lnTo>
                      <a:lnTo>
                        <a:pt x="1035" y="411"/>
                      </a:lnTo>
                      <a:lnTo>
                        <a:pt x="1049" y="411"/>
                      </a:lnTo>
                      <a:lnTo>
                        <a:pt x="1056" y="411"/>
                      </a:lnTo>
                      <a:lnTo>
                        <a:pt x="1070" y="411"/>
                      </a:lnTo>
                      <a:lnTo>
                        <a:pt x="1077" y="404"/>
                      </a:lnTo>
                      <a:lnTo>
                        <a:pt x="1084" y="404"/>
                      </a:lnTo>
                      <a:lnTo>
                        <a:pt x="1099" y="397"/>
                      </a:lnTo>
                      <a:lnTo>
                        <a:pt x="1106" y="397"/>
                      </a:lnTo>
                      <a:lnTo>
                        <a:pt x="1120" y="390"/>
                      </a:lnTo>
                      <a:lnTo>
                        <a:pt x="1127" y="383"/>
                      </a:lnTo>
                      <a:lnTo>
                        <a:pt x="1134" y="376"/>
                      </a:lnTo>
                      <a:lnTo>
                        <a:pt x="1148" y="376"/>
                      </a:lnTo>
                      <a:lnTo>
                        <a:pt x="1155" y="361"/>
                      </a:lnTo>
                      <a:lnTo>
                        <a:pt x="1170" y="354"/>
                      </a:lnTo>
                      <a:lnTo>
                        <a:pt x="1177" y="347"/>
                      </a:lnTo>
                      <a:lnTo>
                        <a:pt x="1191" y="340"/>
                      </a:lnTo>
                      <a:lnTo>
                        <a:pt x="1198" y="333"/>
                      </a:lnTo>
                      <a:lnTo>
                        <a:pt x="1205" y="326"/>
                      </a:lnTo>
                      <a:lnTo>
                        <a:pt x="1219" y="326"/>
                      </a:lnTo>
                      <a:lnTo>
                        <a:pt x="1226" y="319"/>
                      </a:lnTo>
                      <a:lnTo>
                        <a:pt x="1240" y="319"/>
                      </a:lnTo>
                      <a:lnTo>
                        <a:pt x="1247" y="319"/>
                      </a:lnTo>
                      <a:lnTo>
                        <a:pt x="1262" y="319"/>
                      </a:lnTo>
                      <a:lnTo>
                        <a:pt x="1269" y="319"/>
                      </a:lnTo>
                      <a:lnTo>
                        <a:pt x="1276" y="326"/>
                      </a:lnTo>
                      <a:lnTo>
                        <a:pt x="1290" y="333"/>
                      </a:lnTo>
                      <a:lnTo>
                        <a:pt x="1297" y="340"/>
                      </a:lnTo>
                      <a:lnTo>
                        <a:pt x="1311" y="347"/>
                      </a:lnTo>
                      <a:lnTo>
                        <a:pt x="1318" y="354"/>
                      </a:lnTo>
                      <a:lnTo>
                        <a:pt x="1325" y="354"/>
                      </a:lnTo>
                      <a:lnTo>
                        <a:pt x="1340" y="361"/>
                      </a:lnTo>
                      <a:lnTo>
                        <a:pt x="1347" y="361"/>
                      </a:lnTo>
                      <a:lnTo>
                        <a:pt x="1361" y="361"/>
                      </a:lnTo>
                      <a:lnTo>
                        <a:pt x="1368" y="361"/>
                      </a:lnTo>
                      <a:lnTo>
                        <a:pt x="1382" y="354"/>
                      </a:lnTo>
                      <a:lnTo>
                        <a:pt x="1389" y="347"/>
                      </a:lnTo>
                      <a:lnTo>
                        <a:pt x="1396" y="340"/>
                      </a:lnTo>
                      <a:lnTo>
                        <a:pt x="1410" y="326"/>
                      </a:lnTo>
                      <a:lnTo>
                        <a:pt x="1418" y="319"/>
                      </a:lnTo>
                      <a:lnTo>
                        <a:pt x="1432" y="305"/>
                      </a:lnTo>
                      <a:lnTo>
                        <a:pt x="1439" y="283"/>
                      </a:lnTo>
                      <a:lnTo>
                        <a:pt x="1446" y="269"/>
                      </a:lnTo>
                      <a:lnTo>
                        <a:pt x="1460" y="248"/>
                      </a:lnTo>
                      <a:lnTo>
                        <a:pt x="1467" y="227"/>
                      </a:lnTo>
                      <a:lnTo>
                        <a:pt x="1481" y="205"/>
                      </a:lnTo>
                      <a:lnTo>
                        <a:pt x="1488" y="184"/>
                      </a:lnTo>
                      <a:lnTo>
                        <a:pt x="1503" y="163"/>
                      </a:lnTo>
                      <a:lnTo>
                        <a:pt x="1510" y="142"/>
                      </a:lnTo>
                      <a:lnTo>
                        <a:pt x="1517" y="120"/>
                      </a:lnTo>
                      <a:lnTo>
                        <a:pt x="1531" y="99"/>
                      </a:lnTo>
                      <a:lnTo>
                        <a:pt x="1538" y="85"/>
                      </a:lnTo>
                      <a:lnTo>
                        <a:pt x="1552" y="64"/>
                      </a:lnTo>
                      <a:lnTo>
                        <a:pt x="1559" y="50"/>
                      </a:lnTo>
                      <a:lnTo>
                        <a:pt x="1573" y="35"/>
                      </a:lnTo>
                      <a:lnTo>
                        <a:pt x="1581" y="21"/>
                      </a:lnTo>
                      <a:lnTo>
                        <a:pt x="1588" y="14"/>
                      </a:lnTo>
                      <a:lnTo>
                        <a:pt x="1602" y="7"/>
                      </a:lnTo>
                      <a:lnTo>
                        <a:pt x="1609" y="0"/>
                      </a:lnTo>
                      <a:lnTo>
                        <a:pt x="1623" y="0"/>
                      </a:lnTo>
                      <a:lnTo>
                        <a:pt x="1630" y="7"/>
                      </a:lnTo>
                      <a:lnTo>
                        <a:pt x="1637" y="14"/>
                      </a:lnTo>
                      <a:lnTo>
                        <a:pt x="1651" y="28"/>
                      </a:lnTo>
                      <a:lnTo>
                        <a:pt x="1659" y="50"/>
                      </a:lnTo>
                      <a:lnTo>
                        <a:pt x="1673" y="71"/>
                      </a:lnTo>
                      <a:lnTo>
                        <a:pt x="1680" y="106"/>
                      </a:lnTo>
                      <a:lnTo>
                        <a:pt x="1694" y="135"/>
                      </a:lnTo>
                      <a:lnTo>
                        <a:pt x="1701" y="177"/>
                      </a:lnTo>
                      <a:lnTo>
                        <a:pt x="1708" y="220"/>
                      </a:lnTo>
                      <a:lnTo>
                        <a:pt x="1722" y="269"/>
                      </a:lnTo>
                      <a:lnTo>
                        <a:pt x="1729" y="319"/>
                      </a:lnTo>
                      <a:lnTo>
                        <a:pt x="1744" y="368"/>
                      </a:lnTo>
                      <a:lnTo>
                        <a:pt x="1751" y="418"/>
                      </a:lnTo>
                      <a:lnTo>
                        <a:pt x="1758" y="475"/>
                      </a:lnTo>
                      <a:lnTo>
                        <a:pt x="1772" y="524"/>
                      </a:lnTo>
                      <a:lnTo>
                        <a:pt x="1779" y="581"/>
                      </a:lnTo>
                      <a:lnTo>
                        <a:pt x="1793" y="631"/>
                      </a:lnTo>
                      <a:lnTo>
                        <a:pt x="1800" y="680"/>
                      </a:lnTo>
                      <a:lnTo>
                        <a:pt x="1814" y="723"/>
                      </a:lnTo>
                      <a:lnTo>
                        <a:pt x="1822" y="765"/>
                      </a:lnTo>
                      <a:lnTo>
                        <a:pt x="1829" y="801"/>
                      </a:lnTo>
                      <a:lnTo>
                        <a:pt x="1843" y="829"/>
                      </a:lnTo>
                      <a:lnTo>
                        <a:pt x="1850" y="864"/>
                      </a:lnTo>
                      <a:lnTo>
                        <a:pt x="1864" y="893"/>
                      </a:lnTo>
                      <a:lnTo>
                        <a:pt x="1871" y="921"/>
                      </a:lnTo>
                      <a:lnTo>
                        <a:pt x="1885" y="942"/>
                      </a:lnTo>
                      <a:lnTo>
                        <a:pt x="1892" y="964"/>
                      </a:lnTo>
                      <a:lnTo>
                        <a:pt x="1899" y="978"/>
                      </a:lnTo>
                      <a:lnTo>
                        <a:pt x="1914" y="992"/>
                      </a:lnTo>
                      <a:lnTo>
                        <a:pt x="1921" y="999"/>
                      </a:lnTo>
                      <a:lnTo>
                        <a:pt x="1935" y="1006"/>
                      </a:lnTo>
                      <a:lnTo>
                        <a:pt x="1942" y="1013"/>
                      </a:lnTo>
                      <a:lnTo>
                        <a:pt x="1949" y="1013"/>
                      </a:lnTo>
                      <a:lnTo>
                        <a:pt x="1963" y="1013"/>
                      </a:lnTo>
                      <a:lnTo>
                        <a:pt x="1970" y="1006"/>
                      </a:lnTo>
                      <a:lnTo>
                        <a:pt x="1985" y="999"/>
                      </a:lnTo>
                      <a:lnTo>
                        <a:pt x="1992" y="992"/>
                      </a:lnTo>
                      <a:lnTo>
                        <a:pt x="2006" y="985"/>
                      </a:lnTo>
                      <a:lnTo>
                        <a:pt x="2013" y="971"/>
                      </a:lnTo>
                      <a:lnTo>
                        <a:pt x="2020" y="957"/>
                      </a:lnTo>
                      <a:lnTo>
                        <a:pt x="2034" y="942"/>
                      </a:lnTo>
                      <a:lnTo>
                        <a:pt x="2041" y="928"/>
                      </a:lnTo>
                      <a:lnTo>
                        <a:pt x="2055" y="914"/>
                      </a:lnTo>
                      <a:lnTo>
                        <a:pt x="2062" y="900"/>
                      </a:lnTo>
                      <a:lnTo>
                        <a:pt x="2077" y="879"/>
                      </a:lnTo>
                      <a:lnTo>
                        <a:pt x="2084" y="864"/>
                      </a:lnTo>
                      <a:lnTo>
                        <a:pt x="2091" y="857"/>
                      </a:lnTo>
                      <a:lnTo>
                        <a:pt x="2105" y="843"/>
                      </a:lnTo>
                      <a:lnTo>
                        <a:pt x="2112" y="836"/>
                      </a:lnTo>
                      <a:lnTo>
                        <a:pt x="2126" y="829"/>
                      </a:lnTo>
                      <a:lnTo>
                        <a:pt x="2133" y="822"/>
                      </a:lnTo>
                      <a:lnTo>
                        <a:pt x="2140" y="815"/>
                      </a:lnTo>
                      <a:lnTo>
                        <a:pt x="2155" y="815"/>
                      </a:lnTo>
                      <a:lnTo>
                        <a:pt x="2162" y="815"/>
                      </a:lnTo>
                      <a:lnTo>
                        <a:pt x="2176" y="815"/>
                      </a:lnTo>
                      <a:lnTo>
                        <a:pt x="2183" y="822"/>
                      </a:lnTo>
                      <a:lnTo>
                        <a:pt x="2197" y="829"/>
                      </a:lnTo>
                      <a:lnTo>
                        <a:pt x="2204" y="836"/>
                      </a:lnTo>
                      <a:lnTo>
                        <a:pt x="2211" y="843"/>
                      </a:lnTo>
                      <a:lnTo>
                        <a:pt x="2225" y="857"/>
                      </a:lnTo>
                      <a:lnTo>
                        <a:pt x="2233" y="864"/>
                      </a:lnTo>
                      <a:lnTo>
                        <a:pt x="2247" y="879"/>
                      </a:lnTo>
                      <a:lnTo>
                        <a:pt x="2254" y="893"/>
                      </a:lnTo>
                      <a:lnTo>
                        <a:pt x="2268" y="900"/>
                      </a:lnTo>
                      <a:lnTo>
                        <a:pt x="2275" y="914"/>
                      </a:lnTo>
                      <a:lnTo>
                        <a:pt x="2282" y="928"/>
                      </a:lnTo>
                      <a:lnTo>
                        <a:pt x="2296" y="935"/>
                      </a:lnTo>
                      <a:lnTo>
                        <a:pt x="2303" y="942"/>
                      </a:lnTo>
                      <a:lnTo>
                        <a:pt x="2318" y="957"/>
                      </a:lnTo>
                      <a:lnTo>
                        <a:pt x="2325" y="957"/>
                      </a:lnTo>
                      <a:lnTo>
                        <a:pt x="2332" y="964"/>
                      </a:lnTo>
                      <a:lnTo>
                        <a:pt x="2346" y="964"/>
                      </a:lnTo>
                      <a:lnTo>
                        <a:pt x="2353" y="971"/>
                      </a:lnTo>
                      <a:lnTo>
                        <a:pt x="2367" y="971"/>
                      </a:lnTo>
                      <a:lnTo>
                        <a:pt x="2374" y="964"/>
                      </a:lnTo>
                      <a:lnTo>
                        <a:pt x="2388" y="964"/>
                      </a:lnTo>
                      <a:lnTo>
                        <a:pt x="2396" y="964"/>
                      </a:lnTo>
                      <a:lnTo>
                        <a:pt x="2403" y="957"/>
                      </a:lnTo>
                      <a:lnTo>
                        <a:pt x="2417" y="957"/>
                      </a:lnTo>
                      <a:lnTo>
                        <a:pt x="2424" y="950"/>
                      </a:lnTo>
                      <a:lnTo>
                        <a:pt x="2438" y="942"/>
                      </a:lnTo>
                      <a:lnTo>
                        <a:pt x="2445" y="942"/>
                      </a:lnTo>
                      <a:lnTo>
                        <a:pt x="2452" y="935"/>
                      </a:lnTo>
                      <a:lnTo>
                        <a:pt x="2466" y="928"/>
                      </a:lnTo>
                      <a:lnTo>
                        <a:pt x="2474" y="928"/>
                      </a:lnTo>
                      <a:lnTo>
                        <a:pt x="2488" y="921"/>
                      </a:lnTo>
                      <a:lnTo>
                        <a:pt x="2495" y="921"/>
                      </a:lnTo>
                      <a:lnTo>
                        <a:pt x="2509" y="914"/>
                      </a:lnTo>
                      <a:lnTo>
                        <a:pt x="2516" y="914"/>
                      </a:lnTo>
                      <a:lnTo>
                        <a:pt x="2523" y="914"/>
                      </a:lnTo>
                      <a:lnTo>
                        <a:pt x="2537" y="914"/>
                      </a:lnTo>
                      <a:lnTo>
                        <a:pt x="2544" y="914"/>
                      </a:lnTo>
                      <a:lnTo>
                        <a:pt x="2559" y="921"/>
                      </a:lnTo>
                      <a:lnTo>
                        <a:pt x="2566" y="921"/>
                      </a:lnTo>
                      <a:lnTo>
                        <a:pt x="2580" y="928"/>
                      </a:lnTo>
                      <a:lnTo>
                        <a:pt x="2587" y="928"/>
                      </a:lnTo>
                      <a:lnTo>
                        <a:pt x="2594" y="935"/>
                      </a:lnTo>
                      <a:lnTo>
                        <a:pt x="2608" y="942"/>
                      </a:lnTo>
                      <a:lnTo>
                        <a:pt x="2615" y="950"/>
                      </a:lnTo>
                      <a:lnTo>
                        <a:pt x="2629" y="957"/>
                      </a:lnTo>
                      <a:lnTo>
                        <a:pt x="2637" y="964"/>
                      </a:lnTo>
                      <a:lnTo>
                        <a:pt x="2644" y="978"/>
                      </a:lnTo>
                      <a:lnTo>
                        <a:pt x="2658" y="985"/>
                      </a:lnTo>
                      <a:lnTo>
                        <a:pt x="2665" y="985"/>
                      </a:lnTo>
                      <a:lnTo>
                        <a:pt x="2679" y="992"/>
                      </a:lnTo>
                      <a:lnTo>
                        <a:pt x="2686" y="999"/>
                      </a:lnTo>
                      <a:lnTo>
                        <a:pt x="2700" y="999"/>
                      </a:lnTo>
                      <a:lnTo>
                        <a:pt x="2707" y="1006"/>
                      </a:lnTo>
                      <a:lnTo>
                        <a:pt x="2714" y="1006"/>
                      </a:lnTo>
                      <a:lnTo>
                        <a:pt x="2729" y="1013"/>
                      </a:lnTo>
                      <a:lnTo>
                        <a:pt x="2736" y="1013"/>
                      </a:lnTo>
                      <a:lnTo>
                        <a:pt x="2750" y="1020"/>
                      </a:lnTo>
                      <a:lnTo>
                        <a:pt x="2757" y="1020"/>
                      </a:lnTo>
                      <a:lnTo>
                        <a:pt x="2771" y="1027"/>
                      </a:lnTo>
                      <a:lnTo>
                        <a:pt x="2778" y="1027"/>
                      </a:lnTo>
                      <a:lnTo>
                        <a:pt x="2785" y="1035"/>
                      </a:lnTo>
                      <a:lnTo>
                        <a:pt x="2800" y="1042"/>
                      </a:lnTo>
                      <a:lnTo>
                        <a:pt x="2807" y="1049"/>
                      </a:lnTo>
                      <a:lnTo>
                        <a:pt x="2821" y="1049"/>
                      </a:lnTo>
                      <a:lnTo>
                        <a:pt x="2828" y="1056"/>
                      </a:lnTo>
                      <a:lnTo>
                        <a:pt x="2835" y="1063"/>
                      </a:lnTo>
                      <a:lnTo>
                        <a:pt x="2849" y="1070"/>
                      </a:lnTo>
                      <a:lnTo>
                        <a:pt x="2856" y="1077"/>
                      </a:lnTo>
                      <a:lnTo>
                        <a:pt x="2870" y="1084"/>
                      </a:lnTo>
                      <a:lnTo>
                        <a:pt x="2877" y="1091"/>
                      </a:lnTo>
                      <a:lnTo>
                        <a:pt x="2892" y="1091"/>
                      </a:lnTo>
                      <a:lnTo>
                        <a:pt x="2899" y="1098"/>
                      </a:lnTo>
                      <a:lnTo>
                        <a:pt x="2906" y="1105"/>
                      </a:lnTo>
                      <a:lnTo>
                        <a:pt x="2920" y="1105"/>
                      </a:lnTo>
                      <a:lnTo>
                        <a:pt x="2927" y="1113"/>
                      </a:lnTo>
                      <a:lnTo>
                        <a:pt x="2941" y="1120"/>
                      </a:lnTo>
                      <a:lnTo>
                        <a:pt x="2948" y="1120"/>
                      </a:lnTo>
                      <a:lnTo>
                        <a:pt x="2955" y="1120"/>
                      </a:lnTo>
                      <a:lnTo>
                        <a:pt x="2970" y="1127"/>
                      </a:lnTo>
                      <a:lnTo>
                        <a:pt x="2977" y="1127"/>
                      </a:lnTo>
                      <a:lnTo>
                        <a:pt x="2991" y="1127"/>
                      </a:lnTo>
                      <a:lnTo>
                        <a:pt x="2998" y="1127"/>
                      </a:lnTo>
                      <a:lnTo>
                        <a:pt x="3012" y="1134"/>
                      </a:lnTo>
                      <a:lnTo>
                        <a:pt x="3019" y="1134"/>
                      </a:lnTo>
                      <a:lnTo>
                        <a:pt x="3026" y="1134"/>
                      </a:lnTo>
                      <a:lnTo>
                        <a:pt x="3040" y="1134"/>
                      </a:lnTo>
                      <a:lnTo>
                        <a:pt x="3048" y="1134"/>
                      </a:lnTo>
                      <a:lnTo>
                        <a:pt x="3062" y="1134"/>
                      </a:lnTo>
                      <a:lnTo>
                        <a:pt x="3069" y="1127"/>
                      </a:lnTo>
                      <a:lnTo>
                        <a:pt x="3083" y="1127"/>
                      </a:lnTo>
                      <a:lnTo>
                        <a:pt x="3090" y="1127"/>
                      </a:lnTo>
                      <a:lnTo>
                        <a:pt x="3097" y="1127"/>
                      </a:lnTo>
                      <a:lnTo>
                        <a:pt x="3111" y="1120"/>
                      </a:lnTo>
                      <a:lnTo>
                        <a:pt x="3118" y="1120"/>
                      </a:lnTo>
                      <a:lnTo>
                        <a:pt x="3133" y="1120"/>
                      </a:lnTo>
                      <a:lnTo>
                        <a:pt x="3140" y="1113"/>
                      </a:lnTo>
                      <a:lnTo>
                        <a:pt x="3147" y="1113"/>
                      </a:lnTo>
                      <a:lnTo>
                        <a:pt x="3161" y="1105"/>
                      </a:lnTo>
                      <a:lnTo>
                        <a:pt x="3168" y="1105"/>
                      </a:lnTo>
                      <a:lnTo>
                        <a:pt x="3182" y="1105"/>
                      </a:lnTo>
                      <a:lnTo>
                        <a:pt x="3189" y="1105"/>
                      </a:lnTo>
                      <a:lnTo>
                        <a:pt x="3203" y="1098"/>
                      </a:lnTo>
                      <a:lnTo>
                        <a:pt x="3211" y="1098"/>
                      </a:lnTo>
                      <a:lnTo>
                        <a:pt x="3218" y="1098"/>
                      </a:lnTo>
                      <a:lnTo>
                        <a:pt x="3232" y="1098"/>
                      </a:lnTo>
                      <a:lnTo>
                        <a:pt x="3239" y="1098"/>
                      </a:lnTo>
                      <a:lnTo>
                        <a:pt x="3253" y="1098"/>
                      </a:lnTo>
                      <a:lnTo>
                        <a:pt x="3260" y="1105"/>
                      </a:lnTo>
                      <a:lnTo>
                        <a:pt x="3274" y="1105"/>
                      </a:lnTo>
                      <a:lnTo>
                        <a:pt x="3281" y="1105"/>
                      </a:lnTo>
                      <a:lnTo>
                        <a:pt x="3289" y="1113"/>
                      </a:lnTo>
                      <a:lnTo>
                        <a:pt x="3303" y="1120"/>
                      </a:lnTo>
                      <a:lnTo>
                        <a:pt x="3310" y="1120"/>
                      </a:lnTo>
                      <a:lnTo>
                        <a:pt x="3324" y="1127"/>
                      </a:lnTo>
                      <a:lnTo>
                        <a:pt x="3331" y="1134"/>
                      </a:lnTo>
                      <a:lnTo>
                        <a:pt x="3338" y="1134"/>
                      </a:lnTo>
                      <a:lnTo>
                        <a:pt x="3352" y="1141"/>
                      </a:lnTo>
                      <a:lnTo>
                        <a:pt x="3359" y="1141"/>
                      </a:lnTo>
                      <a:lnTo>
                        <a:pt x="3374" y="1141"/>
                      </a:lnTo>
                      <a:lnTo>
                        <a:pt x="3381" y="1141"/>
                      </a:lnTo>
                      <a:lnTo>
                        <a:pt x="3395" y="1141"/>
                      </a:lnTo>
                      <a:lnTo>
                        <a:pt x="3402" y="1141"/>
                      </a:lnTo>
                      <a:lnTo>
                        <a:pt x="3409" y="1141"/>
                      </a:lnTo>
                      <a:lnTo>
                        <a:pt x="3423" y="1141"/>
                      </a:lnTo>
                      <a:lnTo>
                        <a:pt x="3430" y="1141"/>
                      </a:lnTo>
                      <a:lnTo>
                        <a:pt x="3444" y="1141"/>
                      </a:lnTo>
                      <a:lnTo>
                        <a:pt x="3452" y="1141"/>
                      </a:lnTo>
                      <a:lnTo>
                        <a:pt x="3459" y="1141"/>
                      </a:lnTo>
                      <a:lnTo>
                        <a:pt x="3473" y="1141"/>
                      </a:lnTo>
                      <a:lnTo>
                        <a:pt x="3480" y="1141"/>
                      </a:lnTo>
                      <a:lnTo>
                        <a:pt x="3494" y="1141"/>
                      </a:lnTo>
                      <a:lnTo>
                        <a:pt x="3501" y="1148"/>
                      </a:lnTo>
                      <a:lnTo>
                        <a:pt x="3515" y="1148"/>
                      </a:lnTo>
                      <a:lnTo>
                        <a:pt x="3522" y="1148"/>
                      </a:lnTo>
                      <a:lnTo>
                        <a:pt x="3529" y="1148"/>
                      </a:lnTo>
                      <a:lnTo>
                        <a:pt x="3544" y="1148"/>
                      </a:lnTo>
                      <a:lnTo>
                        <a:pt x="3551" y="1155"/>
                      </a:lnTo>
                      <a:lnTo>
                        <a:pt x="3565" y="1155"/>
                      </a:lnTo>
                      <a:lnTo>
                        <a:pt x="3572" y="1155"/>
                      </a:lnTo>
                      <a:lnTo>
                        <a:pt x="3586" y="1148"/>
                      </a:lnTo>
                      <a:lnTo>
                        <a:pt x="3593" y="1148"/>
                      </a:lnTo>
                      <a:lnTo>
                        <a:pt x="3600" y="1148"/>
                      </a:lnTo>
                      <a:lnTo>
                        <a:pt x="3615" y="1148"/>
                      </a:lnTo>
                      <a:lnTo>
                        <a:pt x="3622" y="1148"/>
                      </a:lnTo>
                      <a:lnTo>
                        <a:pt x="3636" y="1141"/>
                      </a:lnTo>
                      <a:lnTo>
                        <a:pt x="3643" y="1141"/>
                      </a:lnTo>
                      <a:lnTo>
                        <a:pt x="3650" y="1141"/>
                      </a:lnTo>
                      <a:lnTo>
                        <a:pt x="3664" y="1134"/>
                      </a:lnTo>
                      <a:lnTo>
                        <a:pt x="3671" y="1134"/>
                      </a:lnTo>
                      <a:lnTo>
                        <a:pt x="3685" y="1134"/>
                      </a:lnTo>
                      <a:lnTo>
                        <a:pt x="3692" y="1134"/>
                      </a:lnTo>
                      <a:lnTo>
                        <a:pt x="3707" y="1134"/>
                      </a:lnTo>
                      <a:lnTo>
                        <a:pt x="3714" y="1127"/>
                      </a:lnTo>
                      <a:lnTo>
                        <a:pt x="3721" y="1127"/>
                      </a:lnTo>
                      <a:lnTo>
                        <a:pt x="3735" y="1127"/>
                      </a:lnTo>
                      <a:lnTo>
                        <a:pt x="3742" y="1127"/>
                      </a:lnTo>
                      <a:lnTo>
                        <a:pt x="3756" y="1120"/>
                      </a:lnTo>
                      <a:lnTo>
                        <a:pt x="3763" y="1120"/>
                      </a:lnTo>
                      <a:lnTo>
                        <a:pt x="3778" y="1120"/>
                      </a:lnTo>
                      <a:lnTo>
                        <a:pt x="3785" y="1113"/>
                      </a:lnTo>
                      <a:lnTo>
                        <a:pt x="3792" y="1113"/>
                      </a:lnTo>
                      <a:lnTo>
                        <a:pt x="3806" y="1105"/>
                      </a:lnTo>
                      <a:lnTo>
                        <a:pt x="3813" y="1098"/>
                      </a:lnTo>
                      <a:lnTo>
                        <a:pt x="3827" y="1098"/>
                      </a:lnTo>
                      <a:lnTo>
                        <a:pt x="3834" y="1091"/>
                      </a:lnTo>
                      <a:lnTo>
                        <a:pt x="3841" y="1084"/>
                      </a:lnTo>
                      <a:lnTo>
                        <a:pt x="3855" y="1077"/>
                      </a:lnTo>
                      <a:lnTo>
                        <a:pt x="3863" y="1077"/>
                      </a:lnTo>
                      <a:lnTo>
                        <a:pt x="3877" y="1070"/>
                      </a:lnTo>
                      <a:lnTo>
                        <a:pt x="3884" y="1063"/>
                      </a:lnTo>
                      <a:lnTo>
                        <a:pt x="3898" y="1063"/>
                      </a:lnTo>
                      <a:lnTo>
                        <a:pt x="3905" y="1063"/>
                      </a:lnTo>
                      <a:lnTo>
                        <a:pt x="3912" y="1056"/>
                      </a:lnTo>
                      <a:lnTo>
                        <a:pt x="3926" y="1056"/>
                      </a:lnTo>
                      <a:lnTo>
                        <a:pt x="3933" y="1056"/>
                      </a:lnTo>
                      <a:lnTo>
                        <a:pt x="3948" y="1063"/>
                      </a:lnTo>
                      <a:lnTo>
                        <a:pt x="3955" y="1063"/>
                      </a:lnTo>
                      <a:lnTo>
                        <a:pt x="3962" y="1063"/>
                      </a:lnTo>
                      <a:lnTo>
                        <a:pt x="3976" y="1070"/>
                      </a:lnTo>
                      <a:lnTo>
                        <a:pt x="3983" y="1070"/>
                      </a:lnTo>
                      <a:lnTo>
                        <a:pt x="3997" y="1070"/>
                      </a:lnTo>
                      <a:lnTo>
                        <a:pt x="4004" y="1070"/>
                      </a:lnTo>
                      <a:lnTo>
                        <a:pt x="4018" y="1063"/>
                      </a:lnTo>
                      <a:lnTo>
                        <a:pt x="4026" y="1063"/>
                      </a:lnTo>
                      <a:lnTo>
                        <a:pt x="4033" y="1056"/>
                      </a:lnTo>
                      <a:lnTo>
                        <a:pt x="4047" y="1056"/>
                      </a:lnTo>
                      <a:lnTo>
                        <a:pt x="4054" y="1049"/>
                      </a:lnTo>
                      <a:lnTo>
                        <a:pt x="4068" y="1042"/>
                      </a:lnTo>
                      <a:lnTo>
                        <a:pt x="4075" y="1035"/>
                      </a:lnTo>
                      <a:lnTo>
                        <a:pt x="4089" y="1027"/>
                      </a:lnTo>
                      <a:lnTo>
                        <a:pt x="4096" y="1020"/>
                      </a:lnTo>
                      <a:lnTo>
                        <a:pt x="4104" y="1013"/>
                      </a:lnTo>
                      <a:lnTo>
                        <a:pt x="4118" y="1006"/>
                      </a:lnTo>
                      <a:lnTo>
                        <a:pt x="4125" y="999"/>
                      </a:lnTo>
                      <a:lnTo>
                        <a:pt x="4139" y="992"/>
                      </a:lnTo>
                      <a:lnTo>
                        <a:pt x="4146" y="985"/>
                      </a:lnTo>
                      <a:lnTo>
                        <a:pt x="4153" y="978"/>
                      </a:lnTo>
                      <a:lnTo>
                        <a:pt x="4167" y="971"/>
                      </a:lnTo>
                      <a:lnTo>
                        <a:pt x="4174" y="964"/>
                      </a:lnTo>
                      <a:lnTo>
                        <a:pt x="4189" y="964"/>
                      </a:lnTo>
                      <a:lnTo>
                        <a:pt x="4196" y="957"/>
                      </a:lnTo>
                      <a:lnTo>
                        <a:pt x="4210" y="950"/>
                      </a:lnTo>
                      <a:lnTo>
                        <a:pt x="4217" y="950"/>
                      </a:lnTo>
                      <a:lnTo>
                        <a:pt x="4224" y="942"/>
                      </a:lnTo>
                      <a:lnTo>
                        <a:pt x="4238" y="942"/>
                      </a:lnTo>
                      <a:lnTo>
                        <a:pt x="4245" y="935"/>
                      </a:lnTo>
                      <a:lnTo>
                        <a:pt x="4259" y="935"/>
                      </a:lnTo>
                      <a:lnTo>
                        <a:pt x="4267" y="928"/>
                      </a:lnTo>
                      <a:lnTo>
                        <a:pt x="4281" y="928"/>
                      </a:lnTo>
                      <a:lnTo>
                        <a:pt x="4288" y="928"/>
                      </a:lnTo>
                      <a:lnTo>
                        <a:pt x="4295" y="928"/>
                      </a:lnTo>
                      <a:lnTo>
                        <a:pt x="4309" y="921"/>
                      </a:lnTo>
                      <a:lnTo>
                        <a:pt x="4316" y="921"/>
                      </a:lnTo>
                      <a:lnTo>
                        <a:pt x="4330" y="921"/>
                      </a:lnTo>
                      <a:lnTo>
                        <a:pt x="4337" y="921"/>
                      </a:lnTo>
                      <a:lnTo>
                        <a:pt x="4345" y="921"/>
                      </a:lnTo>
                      <a:lnTo>
                        <a:pt x="4359" y="921"/>
                      </a:lnTo>
                      <a:lnTo>
                        <a:pt x="4366" y="914"/>
                      </a:lnTo>
                      <a:lnTo>
                        <a:pt x="4380" y="914"/>
                      </a:lnTo>
                      <a:lnTo>
                        <a:pt x="4387" y="914"/>
                      </a:lnTo>
                      <a:lnTo>
                        <a:pt x="4401" y="914"/>
                      </a:lnTo>
                      <a:lnTo>
                        <a:pt x="4408" y="914"/>
                      </a:lnTo>
                      <a:lnTo>
                        <a:pt x="4415" y="914"/>
                      </a:lnTo>
                      <a:lnTo>
                        <a:pt x="4430" y="907"/>
                      </a:lnTo>
                      <a:lnTo>
                        <a:pt x="4437" y="907"/>
                      </a:lnTo>
                      <a:lnTo>
                        <a:pt x="4451" y="907"/>
                      </a:lnTo>
                      <a:lnTo>
                        <a:pt x="4458" y="907"/>
                      </a:lnTo>
                      <a:lnTo>
                        <a:pt x="4465" y="907"/>
                      </a:lnTo>
                      <a:lnTo>
                        <a:pt x="4479" y="907"/>
                      </a:lnTo>
                      <a:lnTo>
                        <a:pt x="4486" y="907"/>
                      </a:lnTo>
                      <a:lnTo>
                        <a:pt x="4500" y="907"/>
                      </a:lnTo>
                      <a:lnTo>
                        <a:pt x="4508" y="907"/>
                      </a:lnTo>
                      <a:lnTo>
                        <a:pt x="4522" y="907"/>
                      </a:lnTo>
                      <a:lnTo>
                        <a:pt x="4529" y="907"/>
                      </a:lnTo>
                      <a:lnTo>
                        <a:pt x="4536" y="907"/>
                      </a:lnTo>
                      <a:lnTo>
                        <a:pt x="4550" y="900"/>
                      </a:lnTo>
                      <a:lnTo>
                        <a:pt x="4557" y="900"/>
                      </a:lnTo>
                      <a:lnTo>
                        <a:pt x="4571" y="900"/>
                      </a:lnTo>
                      <a:lnTo>
                        <a:pt x="4578" y="893"/>
                      </a:lnTo>
                      <a:lnTo>
                        <a:pt x="4593" y="893"/>
                      </a:lnTo>
                      <a:lnTo>
                        <a:pt x="4600" y="886"/>
                      </a:lnTo>
                      <a:lnTo>
                        <a:pt x="4607" y="879"/>
                      </a:lnTo>
                      <a:lnTo>
                        <a:pt x="4621" y="872"/>
                      </a:lnTo>
                      <a:lnTo>
                        <a:pt x="4628" y="864"/>
                      </a:lnTo>
                      <a:lnTo>
                        <a:pt x="4642" y="857"/>
                      </a:lnTo>
                      <a:lnTo>
                        <a:pt x="4649" y="850"/>
                      </a:lnTo>
                      <a:lnTo>
                        <a:pt x="4656" y="850"/>
                      </a:lnTo>
                      <a:lnTo>
                        <a:pt x="4671" y="843"/>
                      </a:lnTo>
                      <a:lnTo>
                        <a:pt x="4678" y="836"/>
                      </a:lnTo>
                      <a:lnTo>
                        <a:pt x="4692" y="829"/>
                      </a:lnTo>
                      <a:lnTo>
                        <a:pt x="4699" y="829"/>
                      </a:lnTo>
                      <a:lnTo>
                        <a:pt x="4713" y="822"/>
                      </a:lnTo>
                      <a:lnTo>
                        <a:pt x="4720" y="822"/>
                      </a:lnTo>
                      <a:lnTo>
                        <a:pt x="4727" y="815"/>
                      </a:lnTo>
                      <a:lnTo>
                        <a:pt x="4741" y="815"/>
                      </a:lnTo>
                      <a:lnTo>
                        <a:pt x="4748" y="815"/>
                      </a:lnTo>
                      <a:lnTo>
                        <a:pt x="4763" y="815"/>
                      </a:lnTo>
                      <a:lnTo>
                        <a:pt x="4770" y="815"/>
                      </a:lnTo>
                      <a:lnTo>
                        <a:pt x="4784" y="815"/>
                      </a:lnTo>
                      <a:lnTo>
                        <a:pt x="4791" y="815"/>
                      </a:lnTo>
                      <a:lnTo>
                        <a:pt x="4798" y="815"/>
                      </a:lnTo>
                      <a:lnTo>
                        <a:pt x="4812" y="815"/>
                      </a:lnTo>
                      <a:lnTo>
                        <a:pt x="4819" y="815"/>
                      </a:lnTo>
                      <a:lnTo>
                        <a:pt x="4834" y="815"/>
                      </a:lnTo>
                      <a:lnTo>
                        <a:pt x="4841" y="815"/>
                      </a:lnTo>
                      <a:lnTo>
                        <a:pt x="4848" y="815"/>
                      </a:lnTo>
                      <a:lnTo>
                        <a:pt x="4862" y="815"/>
                      </a:lnTo>
                      <a:lnTo>
                        <a:pt x="4869" y="815"/>
                      </a:lnTo>
                      <a:lnTo>
                        <a:pt x="4883" y="815"/>
                      </a:lnTo>
                      <a:lnTo>
                        <a:pt x="4890" y="815"/>
                      </a:lnTo>
                      <a:lnTo>
                        <a:pt x="4904" y="815"/>
                      </a:lnTo>
                      <a:lnTo>
                        <a:pt x="4911" y="815"/>
                      </a:lnTo>
                      <a:lnTo>
                        <a:pt x="4919" y="815"/>
                      </a:lnTo>
                      <a:lnTo>
                        <a:pt x="4933" y="815"/>
                      </a:lnTo>
                      <a:lnTo>
                        <a:pt x="4940" y="815"/>
                      </a:lnTo>
                      <a:lnTo>
                        <a:pt x="4954" y="815"/>
                      </a:lnTo>
                      <a:lnTo>
                        <a:pt x="4961" y="815"/>
                      </a:lnTo>
                      <a:lnTo>
                        <a:pt x="4968" y="815"/>
                      </a:lnTo>
                      <a:lnTo>
                        <a:pt x="4982" y="815"/>
                      </a:lnTo>
                      <a:lnTo>
                        <a:pt x="4989" y="815"/>
                      </a:lnTo>
                      <a:lnTo>
                        <a:pt x="5004" y="815"/>
                      </a:lnTo>
                      <a:lnTo>
                        <a:pt x="5011" y="815"/>
                      </a:lnTo>
                      <a:lnTo>
                        <a:pt x="5025" y="815"/>
                      </a:lnTo>
                      <a:lnTo>
                        <a:pt x="5032" y="808"/>
                      </a:lnTo>
                    </a:path>
                  </a:pathLst>
                </a:custGeom>
                <a:noFill/>
                <a:ln w="25400">
                  <a:solidFill>
                    <a:schemeClr val="tx1"/>
                  </a:solidFill>
                  <a:prstDash val="solid"/>
                  <a:round/>
                  <a:headEnd/>
                  <a:tailEnd/>
                </a:ln>
              </p:spPr>
              <p:txBody>
                <a:bodyPr/>
                <a:lstStyle/>
                <a:p>
                  <a:endParaRPr lang="zh-CN" altLang="en-US"/>
                </a:p>
              </p:txBody>
            </p:sp>
            <p:sp>
              <p:nvSpPr>
                <p:cNvPr id="38960" name="Rectangle 48"/>
                <p:cNvSpPr>
                  <a:spLocks noChangeAspect="1" noChangeArrowheads="1"/>
                </p:cNvSpPr>
                <p:nvPr/>
              </p:nvSpPr>
              <p:spPr bwMode="auto">
                <a:xfrm>
                  <a:off x="764" y="1243"/>
                  <a:ext cx="132" cy="122"/>
                </a:xfrm>
                <a:prstGeom prst="rect">
                  <a:avLst/>
                </a:prstGeom>
                <a:noFill/>
                <a:ln w="9525">
                  <a:noFill/>
                  <a:miter lim="800000"/>
                  <a:headEnd/>
                  <a:tailEnd/>
                </a:ln>
              </p:spPr>
              <p:txBody>
                <a:bodyPr wrap="none" lIns="0" tIns="0" rIns="0" bIns="0">
                  <a:spAutoFit/>
                </a:bodyPr>
                <a:lstStyle/>
                <a:p>
                  <a:pPr algn="ctr"/>
                  <a:r>
                    <a:rPr kumimoji="1" lang="en-US" altLang="zh-CN" sz="1200">
                      <a:solidFill>
                        <a:srgbClr val="000000"/>
                      </a:solidFill>
                      <a:latin typeface="Small Fonts" charset="0"/>
                      <a:cs typeface="Arial" pitchFamily="34" charset="0"/>
                    </a:rPr>
                    <a:t>C3</a:t>
                  </a:r>
                  <a:endParaRPr kumimoji="1" lang="en-US" altLang="zh-CN" sz="1200">
                    <a:latin typeface="Times New Roman" pitchFamily="18" charset="0"/>
                    <a:cs typeface="Arial" pitchFamily="34" charset="0"/>
                  </a:endParaRPr>
                </a:p>
              </p:txBody>
            </p:sp>
          </p:grpSp>
          <p:grpSp>
            <p:nvGrpSpPr>
              <p:cNvPr id="7" name="Group 49"/>
              <p:cNvGrpSpPr>
                <a:grpSpLocks/>
              </p:cNvGrpSpPr>
              <p:nvPr/>
            </p:nvGrpSpPr>
            <p:grpSpPr bwMode="auto">
              <a:xfrm>
                <a:off x="734" y="1853"/>
                <a:ext cx="1172" cy="535"/>
                <a:chOff x="734" y="1853"/>
                <a:chExt cx="1172" cy="535"/>
              </a:xfrm>
            </p:grpSpPr>
            <p:sp>
              <p:nvSpPr>
                <p:cNvPr id="38962" name="Freeform 50"/>
                <p:cNvSpPr>
                  <a:spLocks noChangeAspect="1"/>
                </p:cNvSpPr>
                <p:nvPr/>
              </p:nvSpPr>
              <p:spPr bwMode="auto">
                <a:xfrm>
                  <a:off x="734" y="2008"/>
                  <a:ext cx="1172" cy="347"/>
                </a:xfrm>
                <a:custGeom>
                  <a:avLst/>
                  <a:gdLst/>
                  <a:ahLst/>
                  <a:cxnLst>
                    <a:cxn ang="0">
                      <a:pos x="71" y="149"/>
                    </a:cxn>
                    <a:cxn ang="0">
                      <a:pos x="149" y="120"/>
                    </a:cxn>
                    <a:cxn ang="0">
                      <a:pos x="234" y="106"/>
                    </a:cxn>
                    <a:cxn ang="0">
                      <a:pos x="312" y="120"/>
                    </a:cxn>
                    <a:cxn ang="0">
                      <a:pos x="390" y="135"/>
                    </a:cxn>
                    <a:cxn ang="0">
                      <a:pos x="475" y="128"/>
                    </a:cxn>
                    <a:cxn ang="0">
                      <a:pos x="553" y="113"/>
                    </a:cxn>
                    <a:cxn ang="0">
                      <a:pos x="631" y="128"/>
                    </a:cxn>
                    <a:cxn ang="0">
                      <a:pos x="716" y="106"/>
                    </a:cxn>
                    <a:cxn ang="0">
                      <a:pos x="794" y="50"/>
                    </a:cxn>
                    <a:cxn ang="0">
                      <a:pos x="879" y="43"/>
                    </a:cxn>
                    <a:cxn ang="0">
                      <a:pos x="957" y="71"/>
                    </a:cxn>
                    <a:cxn ang="0">
                      <a:pos x="1035" y="78"/>
                    </a:cxn>
                    <a:cxn ang="0">
                      <a:pos x="1120" y="78"/>
                    </a:cxn>
                    <a:cxn ang="0">
                      <a:pos x="1198" y="57"/>
                    </a:cxn>
                    <a:cxn ang="0">
                      <a:pos x="1276" y="71"/>
                    </a:cxn>
                    <a:cxn ang="0">
                      <a:pos x="1361" y="135"/>
                    </a:cxn>
                    <a:cxn ang="0">
                      <a:pos x="1439" y="177"/>
                    </a:cxn>
                    <a:cxn ang="0">
                      <a:pos x="1517" y="113"/>
                    </a:cxn>
                    <a:cxn ang="0">
                      <a:pos x="1602" y="21"/>
                    </a:cxn>
                    <a:cxn ang="0">
                      <a:pos x="1680" y="57"/>
                    </a:cxn>
                    <a:cxn ang="0">
                      <a:pos x="1758" y="383"/>
                    </a:cxn>
                    <a:cxn ang="0">
                      <a:pos x="1843" y="744"/>
                    </a:cxn>
                    <a:cxn ang="0">
                      <a:pos x="1921" y="978"/>
                    </a:cxn>
                    <a:cxn ang="0">
                      <a:pos x="2006" y="1049"/>
                    </a:cxn>
                    <a:cxn ang="0">
                      <a:pos x="2084" y="1042"/>
                    </a:cxn>
                    <a:cxn ang="0">
                      <a:pos x="2162" y="1070"/>
                    </a:cxn>
                    <a:cxn ang="0">
                      <a:pos x="2247" y="1169"/>
                    </a:cxn>
                    <a:cxn ang="0">
                      <a:pos x="2325" y="1226"/>
                    </a:cxn>
                    <a:cxn ang="0">
                      <a:pos x="2403" y="1233"/>
                    </a:cxn>
                    <a:cxn ang="0">
                      <a:pos x="2488" y="1205"/>
                    </a:cxn>
                    <a:cxn ang="0">
                      <a:pos x="2566" y="1198"/>
                    </a:cxn>
                    <a:cxn ang="0">
                      <a:pos x="2644" y="1205"/>
                    </a:cxn>
                    <a:cxn ang="0">
                      <a:pos x="2729" y="1205"/>
                    </a:cxn>
                    <a:cxn ang="0">
                      <a:pos x="2807" y="1233"/>
                    </a:cxn>
                    <a:cxn ang="0">
                      <a:pos x="2892" y="1325"/>
                    </a:cxn>
                    <a:cxn ang="0">
                      <a:pos x="2970" y="1432"/>
                    </a:cxn>
                    <a:cxn ang="0">
                      <a:pos x="3048" y="1488"/>
                    </a:cxn>
                    <a:cxn ang="0">
                      <a:pos x="3133" y="1495"/>
                    </a:cxn>
                    <a:cxn ang="0">
                      <a:pos x="3211" y="1460"/>
                    </a:cxn>
                    <a:cxn ang="0">
                      <a:pos x="3289" y="1439"/>
                    </a:cxn>
                    <a:cxn ang="0">
                      <a:pos x="3374" y="1453"/>
                    </a:cxn>
                    <a:cxn ang="0">
                      <a:pos x="3452" y="1432"/>
                    </a:cxn>
                    <a:cxn ang="0">
                      <a:pos x="3529" y="1368"/>
                    </a:cxn>
                    <a:cxn ang="0">
                      <a:pos x="3615" y="1290"/>
                    </a:cxn>
                    <a:cxn ang="0">
                      <a:pos x="3692" y="1226"/>
                    </a:cxn>
                    <a:cxn ang="0">
                      <a:pos x="3778" y="1191"/>
                    </a:cxn>
                    <a:cxn ang="0">
                      <a:pos x="3855" y="1169"/>
                    </a:cxn>
                    <a:cxn ang="0">
                      <a:pos x="3933" y="1120"/>
                    </a:cxn>
                    <a:cxn ang="0">
                      <a:pos x="4018" y="1049"/>
                    </a:cxn>
                    <a:cxn ang="0">
                      <a:pos x="4096" y="964"/>
                    </a:cxn>
                    <a:cxn ang="0">
                      <a:pos x="4174" y="900"/>
                    </a:cxn>
                    <a:cxn ang="0">
                      <a:pos x="4259" y="857"/>
                    </a:cxn>
                    <a:cxn ang="0">
                      <a:pos x="4337" y="801"/>
                    </a:cxn>
                    <a:cxn ang="0">
                      <a:pos x="4415" y="751"/>
                    </a:cxn>
                    <a:cxn ang="0">
                      <a:pos x="4500" y="702"/>
                    </a:cxn>
                    <a:cxn ang="0">
                      <a:pos x="4578" y="638"/>
                    </a:cxn>
                    <a:cxn ang="0">
                      <a:pos x="4656" y="602"/>
                    </a:cxn>
                    <a:cxn ang="0">
                      <a:pos x="4741" y="588"/>
                    </a:cxn>
                    <a:cxn ang="0">
                      <a:pos x="4819" y="553"/>
                    </a:cxn>
                    <a:cxn ang="0">
                      <a:pos x="4904" y="524"/>
                    </a:cxn>
                    <a:cxn ang="0">
                      <a:pos x="4982" y="510"/>
                    </a:cxn>
                  </a:cxnLst>
                  <a:rect l="0" t="0" r="r" b="b"/>
                  <a:pathLst>
                    <a:path w="5032" h="1495">
                      <a:moveTo>
                        <a:pt x="0" y="142"/>
                      </a:moveTo>
                      <a:lnTo>
                        <a:pt x="7" y="142"/>
                      </a:lnTo>
                      <a:lnTo>
                        <a:pt x="21" y="142"/>
                      </a:lnTo>
                      <a:lnTo>
                        <a:pt x="28" y="149"/>
                      </a:lnTo>
                      <a:lnTo>
                        <a:pt x="43" y="149"/>
                      </a:lnTo>
                      <a:lnTo>
                        <a:pt x="50" y="149"/>
                      </a:lnTo>
                      <a:lnTo>
                        <a:pt x="64" y="149"/>
                      </a:lnTo>
                      <a:lnTo>
                        <a:pt x="71" y="149"/>
                      </a:lnTo>
                      <a:lnTo>
                        <a:pt x="78" y="142"/>
                      </a:lnTo>
                      <a:lnTo>
                        <a:pt x="92" y="142"/>
                      </a:lnTo>
                      <a:lnTo>
                        <a:pt x="99" y="142"/>
                      </a:lnTo>
                      <a:lnTo>
                        <a:pt x="114" y="135"/>
                      </a:lnTo>
                      <a:lnTo>
                        <a:pt x="121" y="135"/>
                      </a:lnTo>
                      <a:lnTo>
                        <a:pt x="128" y="128"/>
                      </a:lnTo>
                      <a:lnTo>
                        <a:pt x="142" y="120"/>
                      </a:lnTo>
                      <a:lnTo>
                        <a:pt x="149" y="120"/>
                      </a:lnTo>
                      <a:lnTo>
                        <a:pt x="163" y="113"/>
                      </a:lnTo>
                      <a:lnTo>
                        <a:pt x="170" y="113"/>
                      </a:lnTo>
                      <a:lnTo>
                        <a:pt x="184" y="106"/>
                      </a:lnTo>
                      <a:lnTo>
                        <a:pt x="191" y="106"/>
                      </a:lnTo>
                      <a:lnTo>
                        <a:pt x="199" y="106"/>
                      </a:lnTo>
                      <a:lnTo>
                        <a:pt x="213" y="99"/>
                      </a:lnTo>
                      <a:lnTo>
                        <a:pt x="220" y="99"/>
                      </a:lnTo>
                      <a:lnTo>
                        <a:pt x="234" y="106"/>
                      </a:lnTo>
                      <a:lnTo>
                        <a:pt x="241" y="106"/>
                      </a:lnTo>
                      <a:lnTo>
                        <a:pt x="255" y="106"/>
                      </a:lnTo>
                      <a:lnTo>
                        <a:pt x="262" y="106"/>
                      </a:lnTo>
                      <a:lnTo>
                        <a:pt x="269" y="113"/>
                      </a:lnTo>
                      <a:lnTo>
                        <a:pt x="284" y="113"/>
                      </a:lnTo>
                      <a:lnTo>
                        <a:pt x="291" y="120"/>
                      </a:lnTo>
                      <a:lnTo>
                        <a:pt x="305" y="120"/>
                      </a:lnTo>
                      <a:lnTo>
                        <a:pt x="312" y="120"/>
                      </a:lnTo>
                      <a:lnTo>
                        <a:pt x="319" y="120"/>
                      </a:lnTo>
                      <a:lnTo>
                        <a:pt x="333" y="128"/>
                      </a:lnTo>
                      <a:lnTo>
                        <a:pt x="340" y="128"/>
                      </a:lnTo>
                      <a:lnTo>
                        <a:pt x="354" y="128"/>
                      </a:lnTo>
                      <a:lnTo>
                        <a:pt x="362" y="135"/>
                      </a:lnTo>
                      <a:lnTo>
                        <a:pt x="376" y="135"/>
                      </a:lnTo>
                      <a:lnTo>
                        <a:pt x="383" y="135"/>
                      </a:lnTo>
                      <a:lnTo>
                        <a:pt x="390" y="135"/>
                      </a:lnTo>
                      <a:lnTo>
                        <a:pt x="404" y="135"/>
                      </a:lnTo>
                      <a:lnTo>
                        <a:pt x="411" y="135"/>
                      </a:lnTo>
                      <a:lnTo>
                        <a:pt x="425" y="135"/>
                      </a:lnTo>
                      <a:lnTo>
                        <a:pt x="432" y="135"/>
                      </a:lnTo>
                      <a:lnTo>
                        <a:pt x="440" y="135"/>
                      </a:lnTo>
                      <a:lnTo>
                        <a:pt x="454" y="135"/>
                      </a:lnTo>
                      <a:lnTo>
                        <a:pt x="461" y="128"/>
                      </a:lnTo>
                      <a:lnTo>
                        <a:pt x="475" y="128"/>
                      </a:lnTo>
                      <a:lnTo>
                        <a:pt x="482" y="128"/>
                      </a:lnTo>
                      <a:lnTo>
                        <a:pt x="496" y="120"/>
                      </a:lnTo>
                      <a:lnTo>
                        <a:pt x="503" y="120"/>
                      </a:lnTo>
                      <a:lnTo>
                        <a:pt x="510" y="113"/>
                      </a:lnTo>
                      <a:lnTo>
                        <a:pt x="525" y="113"/>
                      </a:lnTo>
                      <a:lnTo>
                        <a:pt x="532" y="113"/>
                      </a:lnTo>
                      <a:lnTo>
                        <a:pt x="546" y="113"/>
                      </a:lnTo>
                      <a:lnTo>
                        <a:pt x="553" y="113"/>
                      </a:lnTo>
                      <a:lnTo>
                        <a:pt x="567" y="113"/>
                      </a:lnTo>
                      <a:lnTo>
                        <a:pt x="574" y="113"/>
                      </a:lnTo>
                      <a:lnTo>
                        <a:pt x="581" y="113"/>
                      </a:lnTo>
                      <a:lnTo>
                        <a:pt x="595" y="120"/>
                      </a:lnTo>
                      <a:lnTo>
                        <a:pt x="603" y="120"/>
                      </a:lnTo>
                      <a:lnTo>
                        <a:pt x="617" y="128"/>
                      </a:lnTo>
                      <a:lnTo>
                        <a:pt x="624" y="128"/>
                      </a:lnTo>
                      <a:lnTo>
                        <a:pt x="631" y="128"/>
                      </a:lnTo>
                      <a:lnTo>
                        <a:pt x="645" y="128"/>
                      </a:lnTo>
                      <a:lnTo>
                        <a:pt x="652" y="128"/>
                      </a:lnTo>
                      <a:lnTo>
                        <a:pt x="666" y="128"/>
                      </a:lnTo>
                      <a:lnTo>
                        <a:pt x="673" y="120"/>
                      </a:lnTo>
                      <a:lnTo>
                        <a:pt x="688" y="120"/>
                      </a:lnTo>
                      <a:lnTo>
                        <a:pt x="695" y="113"/>
                      </a:lnTo>
                      <a:lnTo>
                        <a:pt x="702" y="113"/>
                      </a:lnTo>
                      <a:lnTo>
                        <a:pt x="716" y="106"/>
                      </a:lnTo>
                      <a:lnTo>
                        <a:pt x="723" y="99"/>
                      </a:lnTo>
                      <a:lnTo>
                        <a:pt x="737" y="92"/>
                      </a:lnTo>
                      <a:lnTo>
                        <a:pt x="744" y="85"/>
                      </a:lnTo>
                      <a:lnTo>
                        <a:pt x="758" y="78"/>
                      </a:lnTo>
                      <a:lnTo>
                        <a:pt x="766" y="71"/>
                      </a:lnTo>
                      <a:lnTo>
                        <a:pt x="773" y="64"/>
                      </a:lnTo>
                      <a:lnTo>
                        <a:pt x="787" y="57"/>
                      </a:lnTo>
                      <a:lnTo>
                        <a:pt x="794" y="50"/>
                      </a:lnTo>
                      <a:lnTo>
                        <a:pt x="808" y="43"/>
                      </a:lnTo>
                      <a:lnTo>
                        <a:pt x="815" y="43"/>
                      </a:lnTo>
                      <a:lnTo>
                        <a:pt x="822" y="35"/>
                      </a:lnTo>
                      <a:lnTo>
                        <a:pt x="836" y="35"/>
                      </a:lnTo>
                      <a:lnTo>
                        <a:pt x="844" y="35"/>
                      </a:lnTo>
                      <a:lnTo>
                        <a:pt x="858" y="35"/>
                      </a:lnTo>
                      <a:lnTo>
                        <a:pt x="865" y="35"/>
                      </a:lnTo>
                      <a:lnTo>
                        <a:pt x="879" y="43"/>
                      </a:lnTo>
                      <a:lnTo>
                        <a:pt x="886" y="43"/>
                      </a:lnTo>
                      <a:lnTo>
                        <a:pt x="893" y="43"/>
                      </a:lnTo>
                      <a:lnTo>
                        <a:pt x="907" y="50"/>
                      </a:lnTo>
                      <a:lnTo>
                        <a:pt x="914" y="57"/>
                      </a:lnTo>
                      <a:lnTo>
                        <a:pt x="929" y="57"/>
                      </a:lnTo>
                      <a:lnTo>
                        <a:pt x="936" y="64"/>
                      </a:lnTo>
                      <a:lnTo>
                        <a:pt x="943" y="64"/>
                      </a:lnTo>
                      <a:lnTo>
                        <a:pt x="957" y="71"/>
                      </a:lnTo>
                      <a:lnTo>
                        <a:pt x="964" y="71"/>
                      </a:lnTo>
                      <a:lnTo>
                        <a:pt x="978" y="71"/>
                      </a:lnTo>
                      <a:lnTo>
                        <a:pt x="985" y="71"/>
                      </a:lnTo>
                      <a:lnTo>
                        <a:pt x="999" y="71"/>
                      </a:lnTo>
                      <a:lnTo>
                        <a:pt x="1007" y="71"/>
                      </a:lnTo>
                      <a:lnTo>
                        <a:pt x="1014" y="71"/>
                      </a:lnTo>
                      <a:lnTo>
                        <a:pt x="1028" y="78"/>
                      </a:lnTo>
                      <a:lnTo>
                        <a:pt x="1035" y="78"/>
                      </a:lnTo>
                      <a:lnTo>
                        <a:pt x="1049" y="78"/>
                      </a:lnTo>
                      <a:lnTo>
                        <a:pt x="1056" y="78"/>
                      </a:lnTo>
                      <a:lnTo>
                        <a:pt x="1070" y="78"/>
                      </a:lnTo>
                      <a:lnTo>
                        <a:pt x="1077" y="78"/>
                      </a:lnTo>
                      <a:lnTo>
                        <a:pt x="1084" y="78"/>
                      </a:lnTo>
                      <a:lnTo>
                        <a:pt x="1099" y="78"/>
                      </a:lnTo>
                      <a:lnTo>
                        <a:pt x="1106" y="78"/>
                      </a:lnTo>
                      <a:lnTo>
                        <a:pt x="1120" y="78"/>
                      </a:lnTo>
                      <a:lnTo>
                        <a:pt x="1127" y="78"/>
                      </a:lnTo>
                      <a:lnTo>
                        <a:pt x="1134" y="78"/>
                      </a:lnTo>
                      <a:lnTo>
                        <a:pt x="1148" y="71"/>
                      </a:lnTo>
                      <a:lnTo>
                        <a:pt x="1155" y="71"/>
                      </a:lnTo>
                      <a:lnTo>
                        <a:pt x="1170" y="64"/>
                      </a:lnTo>
                      <a:lnTo>
                        <a:pt x="1177" y="64"/>
                      </a:lnTo>
                      <a:lnTo>
                        <a:pt x="1191" y="57"/>
                      </a:lnTo>
                      <a:lnTo>
                        <a:pt x="1198" y="57"/>
                      </a:lnTo>
                      <a:lnTo>
                        <a:pt x="1205" y="50"/>
                      </a:lnTo>
                      <a:lnTo>
                        <a:pt x="1219" y="50"/>
                      </a:lnTo>
                      <a:lnTo>
                        <a:pt x="1226" y="50"/>
                      </a:lnTo>
                      <a:lnTo>
                        <a:pt x="1240" y="50"/>
                      </a:lnTo>
                      <a:lnTo>
                        <a:pt x="1247" y="57"/>
                      </a:lnTo>
                      <a:lnTo>
                        <a:pt x="1262" y="57"/>
                      </a:lnTo>
                      <a:lnTo>
                        <a:pt x="1269" y="64"/>
                      </a:lnTo>
                      <a:lnTo>
                        <a:pt x="1276" y="71"/>
                      </a:lnTo>
                      <a:lnTo>
                        <a:pt x="1290" y="78"/>
                      </a:lnTo>
                      <a:lnTo>
                        <a:pt x="1297" y="85"/>
                      </a:lnTo>
                      <a:lnTo>
                        <a:pt x="1311" y="92"/>
                      </a:lnTo>
                      <a:lnTo>
                        <a:pt x="1318" y="99"/>
                      </a:lnTo>
                      <a:lnTo>
                        <a:pt x="1325" y="106"/>
                      </a:lnTo>
                      <a:lnTo>
                        <a:pt x="1340" y="113"/>
                      </a:lnTo>
                      <a:lnTo>
                        <a:pt x="1347" y="128"/>
                      </a:lnTo>
                      <a:lnTo>
                        <a:pt x="1361" y="135"/>
                      </a:lnTo>
                      <a:lnTo>
                        <a:pt x="1368" y="142"/>
                      </a:lnTo>
                      <a:lnTo>
                        <a:pt x="1382" y="149"/>
                      </a:lnTo>
                      <a:lnTo>
                        <a:pt x="1389" y="156"/>
                      </a:lnTo>
                      <a:lnTo>
                        <a:pt x="1396" y="163"/>
                      </a:lnTo>
                      <a:lnTo>
                        <a:pt x="1410" y="170"/>
                      </a:lnTo>
                      <a:lnTo>
                        <a:pt x="1418" y="170"/>
                      </a:lnTo>
                      <a:lnTo>
                        <a:pt x="1432" y="177"/>
                      </a:lnTo>
                      <a:lnTo>
                        <a:pt x="1439" y="177"/>
                      </a:lnTo>
                      <a:lnTo>
                        <a:pt x="1446" y="177"/>
                      </a:lnTo>
                      <a:lnTo>
                        <a:pt x="1460" y="170"/>
                      </a:lnTo>
                      <a:lnTo>
                        <a:pt x="1467" y="163"/>
                      </a:lnTo>
                      <a:lnTo>
                        <a:pt x="1481" y="156"/>
                      </a:lnTo>
                      <a:lnTo>
                        <a:pt x="1488" y="149"/>
                      </a:lnTo>
                      <a:lnTo>
                        <a:pt x="1503" y="135"/>
                      </a:lnTo>
                      <a:lnTo>
                        <a:pt x="1510" y="128"/>
                      </a:lnTo>
                      <a:lnTo>
                        <a:pt x="1517" y="113"/>
                      </a:lnTo>
                      <a:lnTo>
                        <a:pt x="1531" y="106"/>
                      </a:lnTo>
                      <a:lnTo>
                        <a:pt x="1538" y="92"/>
                      </a:lnTo>
                      <a:lnTo>
                        <a:pt x="1552" y="78"/>
                      </a:lnTo>
                      <a:lnTo>
                        <a:pt x="1559" y="71"/>
                      </a:lnTo>
                      <a:lnTo>
                        <a:pt x="1573" y="57"/>
                      </a:lnTo>
                      <a:lnTo>
                        <a:pt x="1581" y="43"/>
                      </a:lnTo>
                      <a:lnTo>
                        <a:pt x="1588" y="28"/>
                      </a:lnTo>
                      <a:lnTo>
                        <a:pt x="1602" y="21"/>
                      </a:lnTo>
                      <a:lnTo>
                        <a:pt x="1609" y="14"/>
                      </a:lnTo>
                      <a:lnTo>
                        <a:pt x="1623" y="7"/>
                      </a:lnTo>
                      <a:lnTo>
                        <a:pt x="1630" y="0"/>
                      </a:lnTo>
                      <a:lnTo>
                        <a:pt x="1637" y="7"/>
                      </a:lnTo>
                      <a:lnTo>
                        <a:pt x="1651" y="7"/>
                      </a:lnTo>
                      <a:lnTo>
                        <a:pt x="1659" y="21"/>
                      </a:lnTo>
                      <a:lnTo>
                        <a:pt x="1673" y="35"/>
                      </a:lnTo>
                      <a:lnTo>
                        <a:pt x="1680" y="57"/>
                      </a:lnTo>
                      <a:lnTo>
                        <a:pt x="1694" y="85"/>
                      </a:lnTo>
                      <a:lnTo>
                        <a:pt x="1701" y="113"/>
                      </a:lnTo>
                      <a:lnTo>
                        <a:pt x="1708" y="156"/>
                      </a:lnTo>
                      <a:lnTo>
                        <a:pt x="1722" y="191"/>
                      </a:lnTo>
                      <a:lnTo>
                        <a:pt x="1729" y="234"/>
                      </a:lnTo>
                      <a:lnTo>
                        <a:pt x="1744" y="283"/>
                      </a:lnTo>
                      <a:lnTo>
                        <a:pt x="1751" y="333"/>
                      </a:lnTo>
                      <a:lnTo>
                        <a:pt x="1758" y="383"/>
                      </a:lnTo>
                      <a:lnTo>
                        <a:pt x="1772" y="432"/>
                      </a:lnTo>
                      <a:lnTo>
                        <a:pt x="1779" y="482"/>
                      </a:lnTo>
                      <a:lnTo>
                        <a:pt x="1793" y="524"/>
                      </a:lnTo>
                      <a:lnTo>
                        <a:pt x="1800" y="574"/>
                      </a:lnTo>
                      <a:lnTo>
                        <a:pt x="1814" y="617"/>
                      </a:lnTo>
                      <a:lnTo>
                        <a:pt x="1822" y="666"/>
                      </a:lnTo>
                      <a:lnTo>
                        <a:pt x="1829" y="709"/>
                      </a:lnTo>
                      <a:lnTo>
                        <a:pt x="1843" y="744"/>
                      </a:lnTo>
                      <a:lnTo>
                        <a:pt x="1850" y="787"/>
                      </a:lnTo>
                      <a:lnTo>
                        <a:pt x="1864" y="822"/>
                      </a:lnTo>
                      <a:lnTo>
                        <a:pt x="1871" y="850"/>
                      </a:lnTo>
                      <a:lnTo>
                        <a:pt x="1885" y="886"/>
                      </a:lnTo>
                      <a:lnTo>
                        <a:pt x="1892" y="914"/>
                      </a:lnTo>
                      <a:lnTo>
                        <a:pt x="1899" y="935"/>
                      </a:lnTo>
                      <a:lnTo>
                        <a:pt x="1914" y="957"/>
                      </a:lnTo>
                      <a:lnTo>
                        <a:pt x="1921" y="978"/>
                      </a:lnTo>
                      <a:lnTo>
                        <a:pt x="1935" y="992"/>
                      </a:lnTo>
                      <a:lnTo>
                        <a:pt x="1942" y="1006"/>
                      </a:lnTo>
                      <a:lnTo>
                        <a:pt x="1949" y="1020"/>
                      </a:lnTo>
                      <a:lnTo>
                        <a:pt x="1963" y="1028"/>
                      </a:lnTo>
                      <a:lnTo>
                        <a:pt x="1970" y="1035"/>
                      </a:lnTo>
                      <a:lnTo>
                        <a:pt x="1985" y="1042"/>
                      </a:lnTo>
                      <a:lnTo>
                        <a:pt x="1992" y="1042"/>
                      </a:lnTo>
                      <a:lnTo>
                        <a:pt x="2006" y="1049"/>
                      </a:lnTo>
                      <a:lnTo>
                        <a:pt x="2013" y="1049"/>
                      </a:lnTo>
                      <a:lnTo>
                        <a:pt x="2020" y="1049"/>
                      </a:lnTo>
                      <a:lnTo>
                        <a:pt x="2034" y="1049"/>
                      </a:lnTo>
                      <a:lnTo>
                        <a:pt x="2041" y="1049"/>
                      </a:lnTo>
                      <a:lnTo>
                        <a:pt x="2055" y="1042"/>
                      </a:lnTo>
                      <a:lnTo>
                        <a:pt x="2062" y="1042"/>
                      </a:lnTo>
                      <a:lnTo>
                        <a:pt x="2077" y="1042"/>
                      </a:lnTo>
                      <a:lnTo>
                        <a:pt x="2084" y="1042"/>
                      </a:lnTo>
                      <a:lnTo>
                        <a:pt x="2091" y="1042"/>
                      </a:lnTo>
                      <a:lnTo>
                        <a:pt x="2105" y="1042"/>
                      </a:lnTo>
                      <a:lnTo>
                        <a:pt x="2112" y="1042"/>
                      </a:lnTo>
                      <a:lnTo>
                        <a:pt x="2126" y="1049"/>
                      </a:lnTo>
                      <a:lnTo>
                        <a:pt x="2133" y="1049"/>
                      </a:lnTo>
                      <a:lnTo>
                        <a:pt x="2140" y="1056"/>
                      </a:lnTo>
                      <a:lnTo>
                        <a:pt x="2155" y="1063"/>
                      </a:lnTo>
                      <a:lnTo>
                        <a:pt x="2162" y="1070"/>
                      </a:lnTo>
                      <a:lnTo>
                        <a:pt x="2176" y="1084"/>
                      </a:lnTo>
                      <a:lnTo>
                        <a:pt x="2183" y="1091"/>
                      </a:lnTo>
                      <a:lnTo>
                        <a:pt x="2197" y="1106"/>
                      </a:lnTo>
                      <a:lnTo>
                        <a:pt x="2204" y="1120"/>
                      </a:lnTo>
                      <a:lnTo>
                        <a:pt x="2211" y="1127"/>
                      </a:lnTo>
                      <a:lnTo>
                        <a:pt x="2225" y="1141"/>
                      </a:lnTo>
                      <a:lnTo>
                        <a:pt x="2233" y="1155"/>
                      </a:lnTo>
                      <a:lnTo>
                        <a:pt x="2247" y="1169"/>
                      </a:lnTo>
                      <a:lnTo>
                        <a:pt x="2254" y="1176"/>
                      </a:lnTo>
                      <a:lnTo>
                        <a:pt x="2268" y="1191"/>
                      </a:lnTo>
                      <a:lnTo>
                        <a:pt x="2275" y="1198"/>
                      </a:lnTo>
                      <a:lnTo>
                        <a:pt x="2282" y="1205"/>
                      </a:lnTo>
                      <a:lnTo>
                        <a:pt x="2296" y="1212"/>
                      </a:lnTo>
                      <a:lnTo>
                        <a:pt x="2303" y="1219"/>
                      </a:lnTo>
                      <a:lnTo>
                        <a:pt x="2318" y="1226"/>
                      </a:lnTo>
                      <a:lnTo>
                        <a:pt x="2325" y="1226"/>
                      </a:lnTo>
                      <a:lnTo>
                        <a:pt x="2332" y="1233"/>
                      </a:lnTo>
                      <a:lnTo>
                        <a:pt x="2346" y="1233"/>
                      </a:lnTo>
                      <a:lnTo>
                        <a:pt x="2353" y="1233"/>
                      </a:lnTo>
                      <a:lnTo>
                        <a:pt x="2367" y="1240"/>
                      </a:lnTo>
                      <a:lnTo>
                        <a:pt x="2374" y="1233"/>
                      </a:lnTo>
                      <a:lnTo>
                        <a:pt x="2388" y="1233"/>
                      </a:lnTo>
                      <a:lnTo>
                        <a:pt x="2396" y="1233"/>
                      </a:lnTo>
                      <a:lnTo>
                        <a:pt x="2403" y="1233"/>
                      </a:lnTo>
                      <a:lnTo>
                        <a:pt x="2417" y="1226"/>
                      </a:lnTo>
                      <a:lnTo>
                        <a:pt x="2424" y="1226"/>
                      </a:lnTo>
                      <a:lnTo>
                        <a:pt x="2438" y="1219"/>
                      </a:lnTo>
                      <a:lnTo>
                        <a:pt x="2445" y="1212"/>
                      </a:lnTo>
                      <a:lnTo>
                        <a:pt x="2452" y="1212"/>
                      </a:lnTo>
                      <a:lnTo>
                        <a:pt x="2466" y="1205"/>
                      </a:lnTo>
                      <a:lnTo>
                        <a:pt x="2474" y="1205"/>
                      </a:lnTo>
                      <a:lnTo>
                        <a:pt x="2488" y="1205"/>
                      </a:lnTo>
                      <a:lnTo>
                        <a:pt x="2495" y="1198"/>
                      </a:lnTo>
                      <a:lnTo>
                        <a:pt x="2509" y="1198"/>
                      </a:lnTo>
                      <a:lnTo>
                        <a:pt x="2516" y="1198"/>
                      </a:lnTo>
                      <a:lnTo>
                        <a:pt x="2523" y="1198"/>
                      </a:lnTo>
                      <a:lnTo>
                        <a:pt x="2537" y="1198"/>
                      </a:lnTo>
                      <a:lnTo>
                        <a:pt x="2544" y="1198"/>
                      </a:lnTo>
                      <a:lnTo>
                        <a:pt x="2559" y="1198"/>
                      </a:lnTo>
                      <a:lnTo>
                        <a:pt x="2566" y="1198"/>
                      </a:lnTo>
                      <a:lnTo>
                        <a:pt x="2580" y="1198"/>
                      </a:lnTo>
                      <a:lnTo>
                        <a:pt x="2587" y="1198"/>
                      </a:lnTo>
                      <a:lnTo>
                        <a:pt x="2594" y="1198"/>
                      </a:lnTo>
                      <a:lnTo>
                        <a:pt x="2608" y="1198"/>
                      </a:lnTo>
                      <a:lnTo>
                        <a:pt x="2615" y="1198"/>
                      </a:lnTo>
                      <a:lnTo>
                        <a:pt x="2629" y="1198"/>
                      </a:lnTo>
                      <a:lnTo>
                        <a:pt x="2637" y="1205"/>
                      </a:lnTo>
                      <a:lnTo>
                        <a:pt x="2644" y="1205"/>
                      </a:lnTo>
                      <a:lnTo>
                        <a:pt x="2658" y="1205"/>
                      </a:lnTo>
                      <a:lnTo>
                        <a:pt x="2665" y="1205"/>
                      </a:lnTo>
                      <a:lnTo>
                        <a:pt x="2679" y="1205"/>
                      </a:lnTo>
                      <a:lnTo>
                        <a:pt x="2686" y="1205"/>
                      </a:lnTo>
                      <a:lnTo>
                        <a:pt x="2700" y="1205"/>
                      </a:lnTo>
                      <a:lnTo>
                        <a:pt x="2707" y="1205"/>
                      </a:lnTo>
                      <a:lnTo>
                        <a:pt x="2714" y="1205"/>
                      </a:lnTo>
                      <a:lnTo>
                        <a:pt x="2729" y="1205"/>
                      </a:lnTo>
                      <a:lnTo>
                        <a:pt x="2736" y="1205"/>
                      </a:lnTo>
                      <a:lnTo>
                        <a:pt x="2750" y="1205"/>
                      </a:lnTo>
                      <a:lnTo>
                        <a:pt x="2757" y="1205"/>
                      </a:lnTo>
                      <a:lnTo>
                        <a:pt x="2771" y="1212"/>
                      </a:lnTo>
                      <a:lnTo>
                        <a:pt x="2778" y="1212"/>
                      </a:lnTo>
                      <a:lnTo>
                        <a:pt x="2785" y="1219"/>
                      </a:lnTo>
                      <a:lnTo>
                        <a:pt x="2800" y="1226"/>
                      </a:lnTo>
                      <a:lnTo>
                        <a:pt x="2807" y="1233"/>
                      </a:lnTo>
                      <a:lnTo>
                        <a:pt x="2821" y="1240"/>
                      </a:lnTo>
                      <a:lnTo>
                        <a:pt x="2828" y="1247"/>
                      </a:lnTo>
                      <a:lnTo>
                        <a:pt x="2835" y="1261"/>
                      </a:lnTo>
                      <a:lnTo>
                        <a:pt x="2849" y="1269"/>
                      </a:lnTo>
                      <a:lnTo>
                        <a:pt x="2856" y="1283"/>
                      </a:lnTo>
                      <a:lnTo>
                        <a:pt x="2870" y="1297"/>
                      </a:lnTo>
                      <a:lnTo>
                        <a:pt x="2877" y="1311"/>
                      </a:lnTo>
                      <a:lnTo>
                        <a:pt x="2892" y="1325"/>
                      </a:lnTo>
                      <a:lnTo>
                        <a:pt x="2899" y="1339"/>
                      </a:lnTo>
                      <a:lnTo>
                        <a:pt x="2906" y="1354"/>
                      </a:lnTo>
                      <a:lnTo>
                        <a:pt x="2920" y="1368"/>
                      </a:lnTo>
                      <a:lnTo>
                        <a:pt x="2927" y="1382"/>
                      </a:lnTo>
                      <a:lnTo>
                        <a:pt x="2941" y="1396"/>
                      </a:lnTo>
                      <a:lnTo>
                        <a:pt x="2948" y="1403"/>
                      </a:lnTo>
                      <a:lnTo>
                        <a:pt x="2955" y="1417"/>
                      </a:lnTo>
                      <a:lnTo>
                        <a:pt x="2970" y="1432"/>
                      </a:lnTo>
                      <a:lnTo>
                        <a:pt x="2977" y="1439"/>
                      </a:lnTo>
                      <a:lnTo>
                        <a:pt x="2991" y="1446"/>
                      </a:lnTo>
                      <a:lnTo>
                        <a:pt x="2998" y="1453"/>
                      </a:lnTo>
                      <a:lnTo>
                        <a:pt x="3012" y="1460"/>
                      </a:lnTo>
                      <a:lnTo>
                        <a:pt x="3019" y="1467"/>
                      </a:lnTo>
                      <a:lnTo>
                        <a:pt x="3026" y="1474"/>
                      </a:lnTo>
                      <a:lnTo>
                        <a:pt x="3040" y="1481"/>
                      </a:lnTo>
                      <a:lnTo>
                        <a:pt x="3048" y="1488"/>
                      </a:lnTo>
                      <a:lnTo>
                        <a:pt x="3062" y="1488"/>
                      </a:lnTo>
                      <a:lnTo>
                        <a:pt x="3069" y="1488"/>
                      </a:lnTo>
                      <a:lnTo>
                        <a:pt x="3083" y="1495"/>
                      </a:lnTo>
                      <a:lnTo>
                        <a:pt x="3090" y="1495"/>
                      </a:lnTo>
                      <a:lnTo>
                        <a:pt x="3097" y="1495"/>
                      </a:lnTo>
                      <a:lnTo>
                        <a:pt x="3111" y="1495"/>
                      </a:lnTo>
                      <a:lnTo>
                        <a:pt x="3118" y="1495"/>
                      </a:lnTo>
                      <a:lnTo>
                        <a:pt x="3133" y="1495"/>
                      </a:lnTo>
                      <a:lnTo>
                        <a:pt x="3140" y="1488"/>
                      </a:lnTo>
                      <a:lnTo>
                        <a:pt x="3147" y="1488"/>
                      </a:lnTo>
                      <a:lnTo>
                        <a:pt x="3161" y="1488"/>
                      </a:lnTo>
                      <a:lnTo>
                        <a:pt x="3168" y="1481"/>
                      </a:lnTo>
                      <a:lnTo>
                        <a:pt x="3182" y="1474"/>
                      </a:lnTo>
                      <a:lnTo>
                        <a:pt x="3189" y="1474"/>
                      </a:lnTo>
                      <a:lnTo>
                        <a:pt x="3203" y="1467"/>
                      </a:lnTo>
                      <a:lnTo>
                        <a:pt x="3211" y="1460"/>
                      </a:lnTo>
                      <a:lnTo>
                        <a:pt x="3218" y="1460"/>
                      </a:lnTo>
                      <a:lnTo>
                        <a:pt x="3232" y="1453"/>
                      </a:lnTo>
                      <a:lnTo>
                        <a:pt x="3239" y="1446"/>
                      </a:lnTo>
                      <a:lnTo>
                        <a:pt x="3253" y="1446"/>
                      </a:lnTo>
                      <a:lnTo>
                        <a:pt x="3260" y="1439"/>
                      </a:lnTo>
                      <a:lnTo>
                        <a:pt x="3274" y="1439"/>
                      </a:lnTo>
                      <a:lnTo>
                        <a:pt x="3281" y="1439"/>
                      </a:lnTo>
                      <a:lnTo>
                        <a:pt x="3289" y="1439"/>
                      </a:lnTo>
                      <a:lnTo>
                        <a:pt x="3303" y="1439"/>
                      </a:lnTo>
                      <a:lnTo>
                        <a:pt x="3310" y="1439"/>
                      </a:lnTo>
                      <a:lnTo>
                        <a:pt x="3324" y="1439"/>
                      </a:lnTo>
                      <a:lnTo>
                        <a:pt x="3331" y="1446"/>
                      </a:lnTo>
                      <a:lnTo>
                        <a:pt x="3338" y="1446"/>
                      </a:lnTo>
                      <a:lnTo>
                        <a:pt x="3352" y="1446"/>
                      </a:lnTo>
                      <a:lnTo>
                        <a:pt x="3359" y="1446"/>
                      </a:lnTo>
                      <a:lnTo>
                        <a:pt x="3374" y="1453"/>
                      </a:lnTo>
                      <a:lnTo>
                        <a:pt x="3381" y="1453"/>
                      </a:lnTo>
                      <a:lnTo>
                        <a:pt x="3395" y="1453"/>
                      </a:lnTo>
                      <a:lnTo>
                        <a:pt x="3402" y="1446"/>
                      </a:lnTo>
                      <a:lnTo>
                        <a:pt x="3409" y="1446"/>
                      </a:lnTo>
                      <a:lnTo>
                        <a:pt x="3423" y="1446"/>
                      </a:lnTo>
                      <a:lnTo>
                        <a:pt x="3430" y="1439"/>
                      </a:lnTo>
                      <a:lnTo>
                        <a:pt x="3444" y="1439"/>
                      </a:lnTo>
                      <a:lnTo>
                        <a:pt x="3452" y="1432"/>
                      </a:lnTo>
                      <a:lnTo>
                        <a:pt x="3459" y="1424"/>
                      </a:lnTo>
                      <a:lnTo>
                        <a:pt x="3473" y="1417"/>
                      </a:lnTo>
                      <a:lnTo>
                        <a:pt x="3480" y="1410"/>
                      </a:lnTo>
                      <a:lnTo>
                        <a:pt x="3494" y="1403"/>
                      </a:lnTo>
                      <a:lnTo>
                        <a:pt x="3501" y="1396"/>
                      </a:lnTo>
                      <a:lnTo>
                        <a:pt x="3515" y="1389"/>
                      </a:lnTo>
                      <a:lnTo>
                        <a:pt x="3522" y="1375"/>
                      </a:lnTo>
                      <a:lnTo>
                        <a:pt x="3529" y="1368"/>
                      </a:lnTo>
                      <a:lnTo>
                        <a:pt x="3544" y="1361"/>
                      </a:lnTo>
                      <a:lnTo>
                        <a:pt x="3551" y="1346"/>
                      </a:lnTo>
                      <a:lnTo>
                        <a:pt x="3565" y="1339"/>
                      </a:lnTo>
                      <a:lnTo>
                        <a:pt x="3572" y="1325"/>
                      </a:lnTo>
                      <a:lnTo>
                        <a:pt x="3586" y="1318"/>
                      </a:lnTo>
                      <a:lnTo>
                        <a:pt x="3593" y="1311"/>
                      </a:lnTo>
                      <a:lnTo>
                        <a:pt x="3600" y="1297"/>
                      </a:lnTo>
                      <a:lnTo>
                        <a:pt x="3615" y="1290"/>
                      </a:lnTo>
                      <a:lnTo>
                        <a:pt x="3622" y="1283"/>
                      </a:lnTo>
                      <a:lnTo>
                        <a:pt x="3636" y="1276"/>
                      </a:lnTo>
                      <a:lnTo>
                        <a:pt x="3643" y="1261"/>
                      </a:lnTo>
                      <a:lnTo>
                        <a:pt x="3650" y="1254"/>
                      </a:lnTo>
                      <a:lnTo>
                        <a:pt x="3664" y="1247"/>
                      </a:lnTo>
                      <a:lnTo>
                        <a:pt x="3671" y="1240"/>
                      </a:lnTo>
                      <a:lnTo>
                        <a:pt x="3685" y="1233"/>
                      </a:lnTo>
                      <a:lnTo>
                        <a:pt x="3692" y="1226"/>
                      </a:lnTo>
                      <a:lnTo>
                        <a:pt x="3707" y="1219"/>
                      </a:lnTo>
                      <a:lnTo>
                        <a:pt x="3714" y="1212"/>
                      </a:lnTo>
                      <a:lnTo>
                        <a:pt x="3721" y="1212"/>
                      </a:lnTo>
                      <a:lnTo>
                        <a:pt x="3735" y="1205"/>
                      </a:lnTo>
                      <a:lnTo>
                        <a:pt x="3742" y="1198"/>
                      </a:lnTo>
                      <a:lnTo>
                        <a:pt x="3756" y="1198"/>
                      </a:lnTo>
                      <a:lnTo>
                        <a:pt x="3763" y="1191"/>
                      </a:lnTo>
                      <a:lnTo>
                        <a:pt x="3778" y="1191"/>
                      </a:lnTo>
                      <a:lnTo>
                        <a:pt x="3785" y="1183"/>
                      </a:lnTo>
                      <a:lnTo>
                        <a:pt x="3792" y="1183"/>
                      </a:lnTo>
                      <a:lnTo>
                        <a:pt x="3806" y="1183"/>
                      </a:lnTo>
                      <a:lnTo>
                        <a:pt x="3813" y="1176"/>
                      </a:lnTo>
                      <a:lnTo>
                        <a:pt x="3827" y="1176"/>
                      </a:lnTo>
                      <a:lnTo>
                        <a:pt x="3834" y="1176"/>
                      </a:lnTo>
                      <a:lnTo>
                        <a:pt x="3841" y="1169"/>
                      </a:lnTo>
                      <a:lnTo>
                        <a:pt x="3855" y="1169"/>
                      </a:lnTo>
                      <a:lnTo>
                        <a:pt x="3863" y="1162"/>
                      </a:lnTo>
                      <a:lnTo>
                        <a:pt x="3877" y="1155"/>
                      </a:lnTo>
                      <a:lnTo>
                        <a:pt x="3884" y="1155"/>
                      </a:lnTo>
                      <a:lnTo>
                        <a:pt x="3898" y="1148"/>
                      </a:lnTo>
                      <a:lnTo>
                        <a:pt x="3905" y="1141"/>
                      </a:lnTo>
                      <a:lnTo>
                        <a:pt x="3912" y="1134"/>
                      </a:lnTo>
                      <a:lnTo>
                        <a:pt x="3926" y="1127"/>
                      </a:lnTo>
                      <a:lnTo>
                        <a:pt x="3933" y="1120"/>
                      </a:lnTo>
                      <a:lnTo>
                        <a:pt x="3948" y="1113"/>
                      </a:lnTo>
                      <a:lnTo>
                        <a:pt x="3955" y="1106"/>
                      </a:lnTo>
                      <a:lnTo>
                        <a:pt x="3962" y="1098"/>
                      </a:lnTo>
                      <a:lnTo>
                        <a:pt x="3976" y="1084"/>
                      </a:lnTo>
                      <a:lnTo>
                        <a:pt x="3983" y="1077"/>
                      </a:lnTo>
                      <a:lnTo>
                        <a:pt x="3997" y="1063"/>
                      </a:lnTo>
                      <a:lnTo>
                        <a:pt x="4004" y="1056"/>
                      </a:lnTo>
                      <a:lnTo>
                        <a:pt x="4018" y="1049"/>
                      </a:lnTo>
                      <a:lnTo>
                        <a:pt x="4026" y="1035"/>
                      </a:lnTo>
                      <a:lnTo>
                        <a:pt x="4033" y="1028"/>
                      </a:lnTo>
                      <a:lnTo>
                        <a:pt x="4047" y="1013"/>
                      </a:lnTo>
                      <a:lnTo>
                        <a:pt x="4054" y="1006"/>
                      </a:lnTo>
                      <a:lnTo>
                        <a:pt x="4068" y="999"/>
                      </a:lnTo>
                      <a:lnTo>
                        <a:pt x="4075" y="985"/>
                      </a:lnTo>
                      <a:lnTo>
                        <a:pt x="4089" y="978"/>
                      </a:lnTo>
                      <a:lnTo>
                        <a:pt x="4096" y="964"/>
                      </a:lnTo>
                      <a:lnTo>
                        <a:pt x="4104" y="957"/>
                      </a:lnTo>
                      <a:lnTo>
                        <a:pt x="4118" y="950"/>
                      </a:lnTo>
                      <a:lnTo>
                        <a:pt x="4125" y="943"/>
                      </a:lnTo>
                      <a:lnTo>
                        <a:pt x="4139" y="928"/>
                      </a:lnTo>
                      <a:lnTo>
                        <a:pt x="4146" y="921"/>
                      </a:lnTo>
                      <a:lnTo>
                        <a:pt x="4153" y="914"/>
                      </a:lnTo>
                      <a:lnTo>
                        <a:pt x="4167" y="907"/>
                      </a:lnTo>
                      <a:lnTo>
                        <a:pt x="4174" y="900"/>
                      </a:lnTo>
                      <a:lnTo>
                        <a:pt x="4189" y="900"/>
                      </a:lnTo>
                      <a:lnTo>
                        <a:pt x="4196" y="893"/>
                      </a:lnTo>
                      <a:lnTo>
                        <a:pt x="4210" y="886"/>
                      </a:lnTo>
                      <a:lnTo>
                        <a:pt x="4217" y="879"/>
                      </a:lnTo>
                      <a:lnTo>
                        <a:pt x="4224" y="879"/>
                      </a:lnTo>
                      <a:lnTo>
                        <a:pt x="4238" y="872"/>
                      </a:lnTo>
                      <a:lnTo>
                        <a:pt x="4245" y="865"/>
                      </a:lnTo>
                      <a:lnTo>
                        <a:pt x="4259" y="857"/>
                      </a:lnTo>
                      <a:lnTo>
                        <a:pt x="4267" y="850"/>
                      </a:lnTo>
                      <a:lnTo>
                        <a:pt x="4281" y="843"/>
                      </a:lnTo>
                      <a:lnTo>
                        <a:pt x="4288" y="836"/>
                      </a:lnTo>
                      <a:lnTo>
                        <a:pt x="4295" y="829"/>
                      </a:lnTo>
                      <a:lnTo>
                        <a:pt x="4309" y="822"/>
                      </a:lnTo>
                      <a:lnTo>
                        <a:pt x="4316" y="815"/>
                      </a:lnTo>
                      <a:lnTo>
                        <a:pt x="4330" y="808"/>
                      </a:lnTo>
                      <a:lnTo>
                        <a:pt x="4337" y="801"/>
                      </a:lnTo>
                      <a:lnTo>
                        <a:pt x="4345" y="794"/>
                      </a:lnTo>
                      <a:lnTo>
                        <a:pt x="4359" y="787"/>
                      </a:lnTo>
                      <a:lnTo>
                        <a:pt x="4366" y="780"/>
                      </a:lnTo>
                      <a:lnTo>
                        <a:pt x="4380" y="772"/>
                      </a:lnTo>
                      <a:lnTo>
                        <a:pt x="4387" y="765"/>
                      </a:lnTo>
                      <a:lnTo>
                        <a:pt x="4401" y="765"/>
                      </a:lnTo>
                      <a:lnTo>
                        <a:pt x="4408" y="758"/>
                      </a:lnTo>
                      <a:lnTo>
                        <a:pt x="4415" y="751"/>
                      </a:lnTo>
                      <a:lnTo>
                        <a:pt x="4430" y="744"/>
                      </a:lnTo>
                      <a:lnTo>
                        <a:pt x="4437" y="737"/>
                      </a:lnTo>
                      <a:lnTo>
                        <a:pt x="4451" y="737"/>
                      </a:lnTo>
                      <a:lnTo>
                        <a:pt x="4458" y="730"/>
                      </a:lnTo>
                      <a:lnTo>
                        <a:pt x="4465" y="723"/>
                      </a:lnTo>
                      <a:lnTo>
                        <a:pt x="4479" y="716"/>
                      </a:lnTo>
                      <a:lnTo>
                        <a:pt x="4486" y="709"/>
                      </a:lnTo>
                      <a:lnTo>
                        <a:pt x="4500" y="702"/>
                      </a:lnTo>
                      <a:lnTo>
                        <a:pt x="4508" y="694"/>
                      </a:lnTo>
                      <a:lnTo>
                        <a:pt x="4522" y="687"/>
                      </a:lnTo>
                      <a:lnTo>
                        <a:pt x="4529" y="673"/>
                      </a:lnTo>
                      <a:lnTo>
                        <a:pt x="4536" y="666"/>
                      </a:lnTo>
                      <a:lnTo>
                        <a:pt x="4550" y="659"/>
                      </a:lnTo>
                      <a:lnTo>
                        <a:pt x="4557" y="652"/>
                      </a:lnTo>
                      <a:lnTo>
                        <a:pt x="4571" y="645"/>
                      </a:lnTo>
                      <a:lnTo>
                        <a:pt x="4578" y="638"/>
                      </a:lnTo>
                      <a:lnTo>
                        <a:pt x="4593" y="631"/>
                      </a:lnTo>
                      <a:lnTo>
                        <a:pt x="4600" y="631"/>
                      </a:lnTo>
                      <a:lnTo>
                        <a:pt x="4607" y="624"/>
                      </a:lnTo>
                      <a:lnTo>
                        <a:pt x="4621" y="617"/>
                      </a:lnTo>
                      <a:lnTo>
                        <a:pt x="4628" y="617"/>
                      </a:lnTo>
                      <a:lnTo>
                        <a:pt x="4642" y="609"/>
                      </a:lnTo>
                      <a:lnTo>
                        <a:pt x="4649" y="609"/>
                      </a:lnTo>
                      <a:lnTo>
                        <a:pt x="4656" y="602"/>
                      </a:lnTo>
                      <a:lnTo>
                        <a:pt x="4671" y="602"/>
                      </a:lnTo>
                      <a:lnTo>
                        <a:pt x="4678" y="602"/>
                      </a:lnTo>
                      <a:lnTo>
                        <a:pt x="4692" y="595"/>
                      </a:lnTo>
                      <a:lnTo>
                        <a:pt x="4699" y="595"/>
                      </a:lnTo>
                      <a:lnTo>
                        <a:pt x="4713" y="595"/>
                      </a:lnTo>
                      <a:lnTo>
                        <a:pt x="4720" y="595"/>
                      </a:lnTo>
                      <a:lnTo>
                        <a:pt x="4727" y="588"/>
                      </a:lnTo>
                      <a:lnTo>
                        <a:pt x="4741" y="588"/>
                      </a:lnTo>
                      <a:lnTo>
                        <a:pt x="4748" y="581"/>
                      </a:lnTo>
                      <a:lnTo>
                        <a:pt x="4763" y="581"/>
                      </a:lnTo>
                      <a:lnTo>
                        <a:pt x="4770" y="574"/>
                      </a:lnTo>
                      <a:lnTo>
                        <a:pt x="4784" y="574"/>
                      </a:lnTo>
                      <a:lnTo>
                        <a:pt x="4791" y="567"/>
                      </a:lnTo>
                      <a:lnTo>
                        <a:pt x="4798" y="567"/>
                      </a:lnTo>
                      <a:lnTo>
                        <a:pt x="4812" y="560"/>
                      </a:lnTo>
                      <a:lnTo>
                        <a:pt x="4819" y="553"/>
                      </a:lnTo>
                      <a:lnTo>
                        <a:pt x="4834" y="553"/>
                      </a:lnTo>
                      <a:lnTo>
                        <a:pt x="4841" y="546"/>
                      </a:lnTo>
                      <a:lnTo>
                        <a:pt x="4848" y="546"/>
                      </a:lnTo>
                      <a:lnTo>
                        <a:pt x="4862" y="539"/>
                      </a:lnTo>
                      <a:lnTo>
                        <a:pt x="4869" y="539"/>
                      </a:lnTo>
                      <a:lnTo>
                        <a:pt x="4883" y="531"/>
                      </a:lnTo>
                      <a:lnTo>
                        <a:pt x="4890" y="531"/>
                      </a:lnTo>
                      <a:lnTo>
                        <a:pt x="4904" y="524"/>
                      </a:lnTo>
                      <a:lnTo>
                        <a:pt x="4911" y="524"/>
                      </a:lnTo>
                      <a:lnTo>
                        <a:pt x="4919" y="524"/>
                      </a:lnTo>
                      <a:lnTo>
                        <a:pt x="4933" y="517"/>
                      </a:lnTo>
                      <a:lnTo>
                        <a:pt x="4940" y="517"/>
                      </a:lnTo>
                      <a:lnTo>
                        <a:pt x="4954" y="517"/>
                      </a:lnTo>
                      <a:lnTo>
                        <a:pt x="4961" y="510"/>
                      </a:lnTo>
                      <a:lnTo>
                        <a:pt x="4968" y="510"/>
                      </a:lnTo>
                      <a:lnTo>
                        <a:pt x="4982" y="510"/>
                      </a:lnTo>
                      <a:lnTo>
                        <a:pt x="4989" y="503"/>
                      </a:lnTo>
                      <a:lnTo>
                        <a:pt x="5004" y="503"/>
                      </a:lnTo>
                      <a:lnTo>
                        <a:pt x="5011" y="496"/>
                      </a:lnTo>
                      <a:lnTo>
                        <a:pt x="5025" y="489"/>
                      </a:lnTo>
                      <a:lnTo>
                        <a:pt x="5032" y="489"/>
                      </a:lnTo>
                    </a:path>
                  </a:pathLst>
                </a:custGeom>
                <a:noFill/>
                <a:ln w="25400">
                  <a:solidFill>
                    <a:srgbClr val="FF0000"/>
                  </a:solidFill>
                  <a:prstDash val="solid"/>
                  <a:round/>
                  <a:headEnd/>
                  <a:tailEnd/>
                </a:ln>
              </p:spPr>
              <p:txBody>
                <a:bodyPr/>
                <a:lstStyle/>
                <a:p>
                  <a:endParaRPr lang="zh-CN" altLang="en-US"/>
                </a:p>
              </p:txBody>
            </p:sp>
            <p:sp>
              <p:nvSpPr>
                <p:cNvPr id="38963" name="Freeform 51"/>
                <p:cNvSpPr>
                  <a:spLocks noChangeAspect="1"/>
                </p:cNvSpPr>
                <p:nvPr/>
              </p:nvSpPr>
              <p:spPr bwMode="auto">
                <a:xfrm>
                  <a:off x="734" y="1973"/>
                  <a:ext cx="1172" cy="292"/>
                </a:xfrm>
                <a:custGeom>
                  <a:avLst/>
                  <a:gdLst/>
                  <a:ahLst/>
                  <a:cxnLst>
                    <a:cxn ang="0">
                      <a:pos x="71" y="291"/>
                    </a:cxn>
                    <a:cxn ang="0">
                      <a:pos x="149" y="269"/>
                    </a:cxn>
                    <a:cxn ang="0">
                      <a:pos x="234" y="255"/>
                    </a:cxn>
                    <a:cxn ang="0">
                      <a:pos x="312" y="284"/>
                    </a:cxn>
                    <a:cxn ang="0">
                      <a:pos x="390" y="277"/>
                    </a:cxn>
                    <a:cxn ang="0">
                      <a:pos x="475" y="262"/>
                    </a:cxn>
                    <a:cxn ang="0">
                      <a:pos x="553" y="255"/>
                    </a:cxn>
                    <a:cxn ang="0">
                      <a:pos x="631" y="241"/>
                    </a:cxn>
                    <a:cxn ang="0">
                      <a:pos x="716" y="220"/>
                    </a:cxn>
                    <a:cxn ang="0">
                      <a:pos x="794" y="227"/>
                    </a:cxn>
                    <a:cxn ang="0">
                      <a:pos x="879" y="227"/>
                    </a:cxn>
                    <a:cxn ang="0">
                      <a:pos x="957" y="227"/>
                    </a:cxn>
                    <a:cxn ang="0">
                      <a:pos x="1035" y="241"/>
                    </a:cxn>
                    <a:cxn ang="0">
                      <a:pos x="1120" y="213"/>
                    </a:cxn>
                    <a:cxn ang="0">
                      <a:pos x="1198" y="163"/>
                    </a:cxn>
                    <a:cxn ang="0">
                      <a:pos x="1276" y="170"/>
                    </a:cxn>
                    <a:cxn ang="0">
                      <a:pos x="1361" y="255"/>
                    </a:cxn>
                    <a:cxn ang="0">
                      <a:pos x="1439" y="312"/>
                    </a:cxn>
                    <a:cxn ang="0">
                      <a:pos x="1517" y="241"/>
                    </a:cxn>
                    <a:cxn ang="0">
                      <a:pos x="1602" y="71"/>
                    </a:cxn>
                    <a:cxn ang="0">
                      <a:pos x="1680" y="14"/>
                    </a:cxn>
                    <a:cxn ang="0">
                      <a:pos x="1758" y="234"/>
                    </a:cxn>
                    <a:cxn ang="0">
                      <a:pos x="1843" y="567"/>
                    </a:cxn>
                    <a:cxn ang="0">
                      <a:pos x="1921" y="822"/>
                    </a:cxn>
                    <a:cxn ang="0">
                      <a:pos x="2006" y="936"/>
                    </a:cxn>
                    <a:cxn ang="0">
                      <a:pos x="2084" y="964"/>
                    </a:cxn>
                    <a:cxn ang="0">
                      <a:pos x="2162" y="1035"/>
                    </a:cxn>
                    <a:cxn ang="0">
                      <a:pos x="2247" y="1127"/>
                    </a:cxn>
                    <a:cxn ang="0">
                      <a:pos x="2325" y="1177"/>
                    </a:cxn>
                    <a:cxn ang="0">
                      <a:pos x="2403" y="1148"/>
                    </a:cxn>
                    <a:cxn ang="0">
                      <a:pos x="2488" y="1127"/>
                    </a:cxn>
                    <a:cxn ang="0">
                      <a:pos x="2566" y="1141"/>
                    </a:cxn>
                    <a:cxn ang="0">
                      <a:pos x="2644" y="1169"/>
                    </a:cxn>
                    <a:cxn ang="0">
                      <a:pos x="2729" y="1148"/>
                    </a:cxn>
                    <a:cxn ang="0">
                      <a:pos x="2807" y="1141"/>
                    </a:cxn>
                    <a:cxn ang="0">
                      <a:pos x="2892" y="1184"/>
                    </a:cxn>
                    <a:cxn ang="0">
                      <a:pos x="2970" y="1240"/>
                    </a:cxn>
                    <a:cxn ang="0">
                      <a:pos x="3048" y="1255"/>
                    </a:cxn>
                    <a:cxn ang="0">
                      <a:pos x="3133" y="1219"/>
                    </a:cxn>
                    <a:cxn ang="0">
                      <a:pos x="3211" y="1177"/>
                    </a:cxn>
                    <a:cxn ang="0">
                      <a:pos x="3289" y="1184"/>
                    </a:cxn>
                    <a:cxn ang="0">
                      <a:pos x="3374" y="1212"/>
                    </a:cxn>
                    <a:cxn ang="0">
                      <a:pos x="3452" y="1198"/>
                    </a:cxn>
                    <a:cxn ang="0">
                      <a:pos x="3529" y="1177"/>
                    </a:cxn>
                    <a:cxn ang="0">
                      <a:pos x="3615" y="1148"/>
                    </a:cxn>
                    <a:cxn ang="0">
                      <a:pos x="3692" y="1120"/>
                    </a:cxn>
                    <a:cxn ang="0">
                      <a:pos x="3778" y="1099"/>
                    </a:cxn>
                    <a:cxn ang="0">
                      <a:pos x="3855" y="1042"/>
                    </a:cxn>
                    <a:cxn ang="0">
                      <a:pos x="3933" y="992"/>
                    </a:cxn>
                    <a:cxn ang="0">
                      <a:pos x="4018" y="992"/>
                    </a:cxn>
                    <a:cxn ang="0">
                      <a:pos x="4096" y="943"/>
                    </a:cxn>
                    <a:cxn ang="0">
                      <a:pos x="4174" y="886"/>
                    </a:cxn>
                    <a:cxn ang="0">
                      <a:pos x="4259" y="843"/>
                    </a:cxn>
                    <a:cxn ang="0">
                      <a:pos x="4337" y="822"/>
                    </a:cxn>
                    <a:cxn ang="0">
                      <a:pos x="4415" y="808"/>
                    </a:cxn>
                    <a:cxn ang="0">
                      <a:pos x="4500" y="801"/>
                    </a:cxn>
                    <a:cxn ang="0">
                      <a:pos x="4578" y="794"/>
                    </a:cxn>
                    <a:cxn ang="0">
                      <a:pos x="4656" y="744"/>
                    </a:cxn>
                    <a:cxn ang="0">
                      <a:pos x="4741" y="716"/>
                    </a:cxn>
                    <a:cxn ang="0">
                      <a:pos x="4819" y="702"/>
                    </a:cxn>
                    <a:cxn ang="0">
                      <a:pos x="4904" y="688"/>
                    </a:cxn>
                    <a:cxn ang="0">
                      <a:pos x="4982" y="695"/>
                    </a:cxn>
                  </a:cxnLst>
                  <a:rect l="0" t="0" r="r" b="b"/>
                  <a:pathLst>
                    <a:path w="5032" h="1255">
                      <a:moveTo>
                        <a:pt x="0" y="284"/>
                      </a:moveTo>
                      <a:lnTo>
                        <a:pt x="7" y="284"/>
                      </a:lnTo>
                      <a:lnTo>
                        <a:pt x="21" y="284"/>
                      </a:lnTo>
                      <a:lnTo>
                        <a:pt x="28" y="291"/>
                      </a:lnTo>
                      <a:lnTo>
                        <a:pt x="43" y="291"/>
                      </a:lnTo>
                      <a:lnTo>
                        <a:pt x="50" y="291"/>
                      </a:lnTo>
                      <a:lnTo>
                        <a:pt x="64" y="291"/>
                      </a:lnTo>
                      <a:lnTo>
                        <a:pt x="71" y="291"/>
                      </a:lnTo>
                      <a:lnTo>
                        <a:pt x="78" y="291"/>
                      </a:lnTo>
                      <a:lnTo>
                        <a:pt x="92" y="291"/>
                      </a:lnTo>
                      <a:lnTo>
                        <a:pt x="99" y="284"/>
                      </a:lnTo>
                      <a:lnTo>
                        <a:pt x="114" y="284"/>
                      </a:lnTo>
                      <a:lnTo>
                        <a:pt x="121" y="277"/>
                      </a:lnTo>
                      <a:lnTo>
                        <a:pt x="128" y="277"/>
                      </a:lnTo>
                      <a:lnTo>
                        <a:pt x="142" y="269"/>
                      </a:lnTo>
                      <a:lnTo>
                        <a:pt x="149" y="269"/>
                      </a:lnTo>
                      <a:lnTo>
                        <a:pt x="163" y="262"/>
                      </a:lnTo>
                      <a:lnTo>
                        <a:pt x="170" y="262"/>
                      </a:lnTo>
                      <a:lnTo>
                        <a:pt x="184" y="262"/>
                      </a:lnTo>
                      <a:lnTo>
                        <a:pt x="191" y="255"/>
                      </a:lnTo>
                      <a:lnTo>
                        <a:pt x="199" y="255"/>
                      </a:lnTo>
                      <a:lnTo>
                        <a:pt x="213" y="255"/>
                      </a:lnTo>
                      <a:lnTo>
                        <a:pt x="220" y="255"/>
                      </a:lnTo>
                      <a:lnTo>
                        <a:pt x="234" y="255"/>
                      </a:lnTo>
                      <a:lnTo>
                        <a:pt x="241" y="262"/>
                      </a:lnTo>
                      <a:lnTo>
                        <a:pt x="255" y="262"/>
                      </a:lnTo>
                      <a:lnTo>
                        <a:pt x="262" y="262"/>
                      </a:lnTo>
                      <a:lnTo>
                        <a:pt x="269" y="269"/>
                      </a:lnTo>
                      <a:lnTo>
                        <a:pt x="284" y="277"/>
                      </a:lnTo>
                      <a:lnTo>
                        <a:pt x="291" y="277"/>
                      </a:lnTo>
                      <a:lnTo>
                        <a:pt x="305" y="284"/>
                      </a:lnTo>
                      <a:lnTo>
                        <a:pt x="312" y="284"/>
                      </a:lnTo>
                      <a:lnTo>
                        <a:pt x="319" y="284"/>
                      </a:lnTo>
                      <a:lnTo>
                        <a:pt x="333" y="284"/>
                      </a:lnTo>
                      <a:lnTo>
                        <a:pt x="340" y="291"/>
                      </a:lnTo>
                      <a:lnTo>
                        <a:pt x="354" y="284"/>
                      </a:lnTo>
                      <a:lnTo>
                        <a:pt x="362" y="284"/>
                      </a:lnTo>
                      <a:lnTo>
                        <a:pt x="376" y="284"/>
                      </a:lnTo>
                      <a:lnTo>
                        <a:pt x="383" y="284"/>
                      </a:lnTo>
                      <a:lnTo>
                        <a:pt x="390" y="277"/>
                      </a:lnTo>
                      <a:lnTo>
                        <a:pt x="404" y="277"/>
                      </a:lnTo>
                      <a:lnTo>
                        <a:pt x="411" y="277"/>
                      </a:lnTo>
                      <a:lnTo>
                        <a:pt x="425" y="269"/>
                      </a:lnTo>
                      <a:lnTo>
                        <a:pt x="432" y="269"/>
                      </a:lnTo>
                      <a:lnTo>
                        <a:pt x="440" y="269"/>
                      </a:lnTo>
                      <a:lnTo>
                        <a:pt x="454" y="262"/>
                      </a:lnTo>
                      <a:lnTo>
                        <a:pt x="461" y="262"/>
                      </a:lnTo>
                      <a:lnTo>
                        <a:pt x="475" y="262"/>
                      </a:lnTo>
                      <a:lnTo>
                        <a:pt x="482" y="262"/>
                      </a:lnTo>
                      <a:lnTo>
                        <a:pt x="496" y="255"/>
                      </a:lnTo>
                      <a:lnTo>
                        <a:pt x="503" y="255"/>
                      </a:lnTo>
                      <a:lnTo>
                        <a:pt x="510" y="255"/>
                      </a:lnTo>
                      <a:lnTo>
                        <a:pt x="525" y="255"/>
                      </a:lnTo>
                      <a:lnTo>
                        <a:pt x="532" y="255"/>
                      </a:lnTo>
                      <a:lnTo>
                        <a:pt x="546" y="255"/>
                      </a:lnTo>
                      <a:lnTo>
                        <a:pt x="553" y="255"/>
                      </a:lnTo>
                      <a:lnTo>
                        <a:pt x="567" y="255"/>
                      </a:lnTo>
                      <a:lnTo>
                        <a:pt x="574" y="255"/>
                      </a:lnTo>
                      <a:lnTo>
                        <a:pt x="581" y="255"/>
                      </a:lnTo>
                      <a:lnTo>
                        <a:pt x="595" y="248"/>
                      </a:lnTo>
                      <a:lnTo>
                        <a:pt x="603" y="248"/>
                      </a:lnTo>
                      <a:lnTo>
                        <a:pt x="617" y="248"/>
                      </a:lnTo>
                      <a:lnTo>
                        <a:pt x="624" y="248"/>
                      </a:lnTo>
                      <a:lnTo>
                        <a:pt x="631" y="241"/>
                      </a:lnTo>
                      <a:lnTo>
                        <a:pt x="645" y="241"/>
                      </a:lnTo>
                      <a:lnTo>
                        <a:pt x="652" y="234"/>
                      </a:lnTo>
                      <a:lnTo>
                        <a:pt x="666" y="234"/>
                      </a:lnTo>
                      <a:lnTo>
                        <a:pt x="673" y="227"/>
                      </a:lnTo>
                      <a:lnTo>
                        <a:pt x="688" y="227"/>
                      </a:lnTo>
                      <a:lnTo>
                        <a:pt x="695" y="227"/>
                      </a:lnTo>
                      <a:lnTo>
                        <a:pt x="702" y="227"/>
                      </a:lnTo>
                      <a:lnTo>
                        <a:pt x="716" y="220"/>
                      </a:lnTo>
                      <a:lnTo>
                        <a:pt x="723" y="220"/>
                      </a:lnTo>
                      <a:lnTo>
                        <a:pt x="737" y="220"/>
                      </a:lnTo>
                      <a:lnTo>
                        <a:pt x="744" y="220"/>
                      </a:lnTo>
                      <a:lnTo>
                        <a:pt x="758" y="220"/>
                      </a:lnTo>
                      <a:lnTo>
                        <a:pt x="766" y="220"/>
                      </a:lnTo>
                      <a:lnTo>
                        <a:pt x="773" y="227"/>
                      </a:lnTo>
                      <a:lnTo>
                        <a:pt x="787" y="227"/>
                      </a:lnTo>
                      <a:lnTo>
                        <a:pt x="794" y="227"/>
                      </a:lnTo>
                      <a:lnTo>
                        <a:pt x="808" y="227"/>
                      </a:lnTo>
                      <a:lnTo>
                        <a:pt x="815" y="227"/>
                      </a:lnTo>
                      <a:lnTo>
                        <a:pt x="822" y="227"/>
                      </a:lnTo>
                      <a:lnTo>
                        <a:pt x="836" y="227"/>
                      </a:lnTo>
                      <a:lnTo>
                        <a:pt x="844" y="227"/>
                      </a:lnTo>
                      <a:lnTo>
                        <a:pt x="858" y="234"/>
                      </a:lnTo>
                      <a:lnTo>
                        <a:pt x="865" y="227"/>
                      </a:lnTo>
                      <a:lnTo>
                        <a:pt x="879" y="227"/>
                      </a:lnTo>
                      <a:lnTo>
                        <a:pt x="886" y="227"/>
                      </a:lnTo>
                      <a:lnTo>
                        <a:pt x="893" y="227"/>
                      </a:lnTo>
                      <a:lnTo>
                        <a:pt x="907" y="227"/>
                      </a:lnTo>
                      <a:lnTo>
                        <a:pt x="914" y="227"/>
                      </a:lnTo>
                      <a:lnTo>
                        <a:pt x="929" y="227"/>
                      </a:lnTo>
                      <a:lnTo>
                        <a:pt x="936" y="227"/>
                      </a:lnTo>
                      <a:lnTo>
                        <a:pt x="943" y="227"/>
                      </a:lnTo>
                      <a:lnTo>
                        <a:pt x="957" y="227"/>
                      </a:lnTo>
                      <a:lnTo>
                        <a:pt x="964" y="227"/>
                      </a:lnTo>
                      <a:lnTo>
                        <a:pt x="978" y="234"/>
                      </a:lnTo>
                      <a:lnTo>
                        <a:pt x="985" y="234"/>
                      </a:lnTo>
                      <a:lnTo>
                        <a:pt x="999" y="234"/>
                      </a:lnTo>
                      <a:lnTo>
                        <a:pt x="1007" y="234"/>
                      </a:lnTo>
                      <a:lnTo>
                        <a:pt x="1014" y="234"/>
                      </a:lnTo>
                      <a:lnTo>
                        <a:pt x="1028" y="241"/>
                      </a:lnTo>
                      <a:lnTo>
                        <a:pt x="1035" y="241"/>
                      </a:lnTo>
                      <a:lnTo>
                        <a:pt x="1049" y="234"/>
                      </a:lnTo>
                      <a:lnTo>
                        <a:pt x="1056" y="234"/>
                      </a:lnTo>
                      <a:lnTo>
                        <a:pt x="1070" y="234"/>
                      </a:lnTo>
                      <a:lnTo>
                        <a:pt x="1077" y="227"/>
                      </a:lnTo>
                      <a:lnTo>
                        <a:pt x="1084" y="227"/>
                      </a:lnTo>
                      <a:lnTo>
                        <a:pt x="1099" y="220"/>
                      </a:lnTo>
                      <a:lnTo>
                        <a:pt x="1106" y="220"/>
                      </a:lnTo>
                      <a:lnTo>
                        <a:pt x="1120" y="213"/>
                      </a:lnTo>
                      <a:lnTo>
                        <a:pt x="1127" y="206"/>
                      </a:lnTo>
                      <a:lnTo>
                        <a:pt x="1134" y="206"/>
                      </a:lnTo>
                      <a:lnTo>
                        <a:pt x="1148" y="199"/>
                      </a:lnTo>
                      <a:lnTo>
                        <a:pt x="1155" y="192"/>
                      </a:lnTo>
                      <a:lnTo>
                        <a:pt x="1170" y="184"/>
                      </a:lnTo>
                      <a:lnTo>
                        <a:pt x="1177" y="177"/>
                      </a:lnTo>
                      <a:lnTo>
                        <a:pt x="1191" y="170"/>
                      </a:lnTo>
                      <a:lnTo>
                        <a:pt x="1198" y="163"/>
                      </a:lnTo>
                      <a:lnTo>
                        <a:pt x="1205" y="163"/>
                      </a:lnTo>
                      <a:lnTo>
                        <a:pt x="1219" y="156"/>
                      </a:lnTo>
                      <a:lnTo>
                        <a:pt x="1226" y="156"/>
                      </a:lnTo>
                      <a:lnTo>
                        <a:pt x="1240" y="156"/>
                      </a:lnTo>
                      <a:lnTo>
                        <a:pt x="1247" y="156"/>
                      </a:lnTo>
                      <a:lnTo>
                        <a:pt x="1262" y="156"/>
                      </a:lnTo>
                      <a:lnTo>
                        <a:pt x="1269" y="163"/>
                      </a:lnTo>
                      <a:lnTo>
                        <a:pt x="1276" y="170"/>
                      </a:lnTo>
                      <a:lnTo>
                        <a:pt x="1290" y="177"/>
                      </a:lnTo>
                      <a:lnTo>
                        <a:pt x="1297" y="192"/>
                      </a:lnTo>
                      <a:lnTo>
                        <a:pt x="1311" y="199"/>
                      </a:lnTo>
                      <a:lnTo>
                        <a:pt x="1318" y="213"/>
                      </a:lnTo>
                      <a:lnTo>
                        <a:pt x="1325" y="227"/>
                      </a:lnTo>
                      <a:lnTo>
                        <a:pt x="1340" y="234"/>
                      </a:lnTo>
                      <a:lnTo>
                        <a:pt x="1347" y="248"/>
                      </a:lnTo>
                      <a:lnTo>
                        <a:pt x="1361" y="255"/>
                      </a:lnTo>
                      <a:lnTo>
                        <a:pt x="1368" y="269"/>
                      </a:lnTo>
                      <a:lnTo>
                        <a:pt x="1382" y="277"/>
                      </a:lnTo>
                      <a:lnTo>
                        <a:pt x="1389" y="284"/>
                      </a:lnTo>
                      <a:lnTo>
                        <a:pt x="1396" y="291"/>
                      </a:lnTo>
                      <a:lnTo>
                        <a:pt x="1410" y="298"/>
                      </a:lnTo>
                      <a:lnTo>
                        <a:pt x="1418" y="305"/>
                      </a:lnTo>
                      <a:lnTo>
                        <a:pt x="1432" y="305"/>
                      </a:lnTo>
                      <a:lnTo>
                        <a:pt x="1439" y="312"/>
                      </a:lnTo>
                      <a:lnTo>
                        <a:pt x="1446" y="312"/>
                      </a:lnTo>
                      <a:lnTo>
                        <a:pt x="1460" y="305"/>
                      </a:lnTo>
                      <a:lnTo>
                        <a:pt x="1467" y="298"/>
                      </a:lnTo>
                      <a:lnTo>
                        <a:pt x="1481" y="291"/>
                      </a:lnTo>
                      <a:lnTo>
                        <a:pt x="1488" y="284"/>
                      </a:lnTo>
                      <a:lnTo>
                        <a:pt x="1503" y="269"/>
                      </a:lnTo>
                      <a:lnTo>
                        <a:pt x="1510" y="255"/>
                      </a:lnTo>
                      <a:lnTo>
                        <a:pt x="1517" y="241"/>
                      </a:lnTo>
                      <a:lnTo>
                        <a:pt x="1531" y="220"/>
                      </a:lnTo>
                      <a:lnTo>
                        <a:pt x="1538" y="199"/>
                      </a:lnTo>
                      <a:lnTo>
                        <a:pt x="1552" y="177"/>
                      </a:lnTo>
                      <a:lnTo>
                        <a:pt x="1559" y="156"/>
                      </a:lnTo>
                      <a:lnTo>
                        <a:pt x="1573" y="135"/>
                      </a:lnTo>
                      <a:lnTo>
                        <a:pt x="1581" y="114"/>
                      </a:lnTo>
                      <a:lnTo>
                        <a:pt x="1588" y="92"/>
                      </a:lnTo>
                      <a:lnTo>
                        <a:pt x="1602" y="71"/>
                      </a:lnTo>
                      <a:lnTo>
                        <a:pt x="1609" y="50"/>
                      </a:lnTo>
                      <a:lnTo>
                        <a:pt x="1623" y="36"/>
                      </a:lnTo>
                      <a:lnTo>
                        <a:pt x="1630" y="21"/>
                      </a:lnTo>
                      <a:lnTo>
                        <a:pt x="1637" y="7"/>
                      </a:lnTo>
                      <a:lnTo>
                        <a:pt x="1651" y="7"/>
                      </a:lnTo>
                      <a:lnTo>
                        <a:pt x="1659" y="0"/>
                      </a:lnTo>
                      <a:lnTo>
                        <a:pt x="1673" y="7"/>
                      </a:lnTo>
                      <a:lnTo>
                        <a:pt x="1680" y="14"/>
                      </a:lnTo>
                      <a:lnTo>
                        <a:pt x="1694" y="29"/>
                      </a:lnTo>
                      <a:lnTo>
                        <a:pt x="1701" y="50"/>
                      </a:lnTo>
                      <a:lnTo>
                        <a:pt x="1708" y="71"/>
                      </a:lnTo>
                      <a:lnTo>
                        <a:pt x="1722" y="99"/>
                      </a:lnTo>
                      <a:lnTo>
                        <a:pt x="1729" y="128"/>
                      </a:lnTo>
                      <a:lnTo>
                        <a:pt x="1744" y="163"/>
                      </a:lnTo>
                      <a:lnTo>
                        <a:pt x="1751" y="199"/>
                      </a:lnTo>
                      <a:lnTo>
                        <a:pt x="1758" y="234"/>
                      </a:lnTo>
                      <a:lnTo>
                        <a:pt x="1772" y="277"/>
                      </a:lnTo>
                      <a:lnTo>
                        <a:pt x="1779" y="319"/>
                      </a:lnTo>
                      <a:lnTo>
                        <a:pt x="1793" y="362"/>
                      </a:lnTo>
                      <a:lnTo>
                        <a:pt x="1800" y="404"/>
                      </a:lnTo>
                      <a:lnTo>
                        <a:pt x="1814" y="447"/>
                      </a:lnTo>
                      <a:lnTo>
                        <a:pt x="1822" y="489"/>
                      </a:lnTo>
                      <a:lnTo>
                        <a:pt x="1829" y="525"/>
                      </a:lnTo>
                      <a:lnTo>
                        <a:pt x="1843" y="567"/>
                      </a:lnTo>
                      <a:lnTo>
                        <a:pt x="1850" y="610"/>
                      </a:lnTo>
                      <a:lnTo>
                        <a:pt x="1864" y="638"/>
                      </a:lnTo>
                      <a:lnTo>
                        <a:pt x="1871" y="673"/>
                      </a:lnTo>
                      <a:lnTo>
                        <a:pt x="1885" y="709"/>
                      </a:lnTo>
                      <a:lnTo>
                        <a:pt x="1892" y="737"/>
                      </a:lnTo>
                      <a:lnTo>
                        <a:pt x="1899" y="773"/>
                      </a:lnTo>
                      <a:lnTo>
                        <a:pt x="1914" y="801"/>
                      </a:lnTo>
                      <a:lnTo>
                        <a:pt x="1921" y="822"/>
                      </a:lnTo>
                      <a:lnTo>
                        <a:pt x="1935" y="843"/>
                      </a:lnTo>
                      <a:lnTo>
                        <a:pt x="1942" y="865"/>
                      </a:lnTo>
                      <a:lnTo>
                        <a:pt x="1949" y="886"/>
                      </a:lnTo>
                      <a:lnTo>
                        <a:pt x="1963" y="900"/>
                      </a:lnTo>
                      <a:lnTo>
                        <a:pt x="1970" y="907"/>
                      </a:lnTo>
                      <a:lnTo>
                        <a:pt x="1985" y="921"/>
                      </a:lnTo>
                      <a:lnTo>
                        <a:pt x="1992" y="929"/>
                      </a:lnTo>
                      <a:lnTo>
                        <a:pt x="2006" y="936"/>
                      </a:lnTo>
                      <a:lnTo>
                        <a:pt x="2013" y="936"/>
                      </a:lnTo>
                      <a:lnTo>
                        <a:pt x="2020" y="943"/>
                      </a:lnTo>
                      <a:lnTo>
                        <a:pt x="2034" y="950"/>
                      </a:lnTo>
                      <a:lnTo>
                        <a:pt x="2041" y="950"/>
                      </a:lnTo>
                      <a:lnTo>
                        <a:pt x="2055" y="957"/>
                      </a:lnTo>
                      <a:lnTo>
                        <a:pt x="2062" y="957"/>
                      </a:lnTo>
                      <a:lnTo>
                        <a:pt x="2077" y="964"/>
                      </a:lnTo>
                      <a:lnTo>
                        <a:pt x="2084" y="964"/>
                      </a:lnTo>
                      <a:lnTo>
                        <a:pt x="2091" y="971"/>
                      </a:lnTo>
                      <a:lnTo>
                        <a:pt x="2105" y="978"/>
                      </a:lnTo>
                      <a:lnTo>
                        <a:pt x="2112" y="985"/>
                      </a:lnTo>
                      <a:lnTo>
                        <a:pt x="2126" y="992"/>
                      </a:lnTo>
                      <a:lnTo>
                        <a:pt x="2133" y="1006"/>
                      </a:lnTo>
                      <a:lnTo>
                        <a:pt x="2140" y="1014"/>
                      </a:lnTo>
                      <a:lnTo>
                        <a:pt x="2155" y="1021"/>
                      </a:lnTo>
                      <a:lnTo>
                        <a:pt x="2162" y="1035"/>
                      </a:lnTo>
                      <a:lnTo>
                        <a:pt x="2176" y="1042"/>
                      </a:lnTo>
                      <a:lnTo>
                        <a:pt x="2183" y="1056"/>
                      </a:lnTo>
                      <a:lnTo>
                        <a:pt x="2197" y="1070"/>
                      </a:lnTo>
                      <a:lnTo>
                        <a:pt x="2204" y="1077"/>
                      </a:lnTo>
                      <a:lnTo>
                        <a:pt x="2211" y="1092"/>
                      </a:lnTo>
                      <a:lnTo>
                        <a:pt x="2225" y="1106"/>
                      </a:lnTo>
                      <a:lnTo>
                        <a:pt x="2233" y="1113"/>
                      </a:lnTo>
                      <a:lnTo>
                        <a:pt x="2247" y="1127"/>
                      </a:lnTo>
                      <a:lnTo>
                        <a:pt x="2254" y="1134"/>
                      </a:lnTo>
                      <a:lnTo>
                        <a:pt x="2268" y="1141"/>
                      </a:lnTo>
                      <a:lnTo>
                        <a:pt x="2275" y="1155"/>
                      </a:lnTo>
                      <a:lnTo>
                        <a:pt x="2282" y="1162"/>
                      </a:lnTo>
                      <a:lnTo>
                        <a:pt x="2296" y="1169"/>
                      </a:lnTo>
                      <a:lnTo>
                        <a:pt x="2303" y="1169"/>
                      </a:lnTo>
                      <a:lnTo>
                        <a:pt x="2318" y="1177"/>
                      </a:lnTo>
                      <a:lnTo>
                        <a:pt x="2325" y="1177"/>
                      </a:lnTo>
                      <a:lnTo>
                        <a:pt x="2332" y="1177"/>
                      </a:lnTo>
                      <a:lnTo>
                        <a:pt x="2346" y="1177"/>
                      </a:lnTo>
                      <a:lnTo>
                        <a:pt x="2353" y="1169"/>
                      </a:lnTo>
                      <a:lnTo>
                        <a:pt x="2367" y="1169"/>
                      </a:lnTo>
                      <a:lnTo>
                        <a:pt x="2374" y="1162"/>
                      </a:lnTo>
                      <a:lnTo>
                        <a:pt x="2388" y="1155"/>
                      </a:lnTo>
                      <a:lnTo>
                        <a:pt x="2396" y="1155"/>
                      </a:lnTo>
                      <a:lnTo>
                        <a:pt x="2403" y="1148"/>
                      </a:lnTo>
                      <a:lnTo>
                        <a:pt x="2417" y="1141"/>
                      </a:lnTo>
                      <a:lnTo>
                        <a:pt x="2424" y="1141"/>
                      </a:lnTo>
                      <a:lnTo>
                        <a:pt x="2438" y="1134"/>
                      </a:lnTo>
                      <a:lnTo>
                        <a:pt x="2445" y="1134"/>
                      </a:lnTo>
                      <a:lnTo>
                        <a:pt x="2452" y="1127"/>
                      </a:lnTo>
                      <a:lnTo>
                        <a:pt x="2466" y="1127"/>
                      </a:lnTo>
                      <a:lnTo>
                        <a:pt x="2474" y="1127"/>
                      </a:lnTo>
                      <a:lnTo>
                        <a:pt x="2488" y="1127"/>
                      </a:lnTo>
                      <a:lnTo>
                        <a:pt x="2495" y="1127"/>
                      </a:lnTo>
                      <a:lnTo>
                        <a:pt x="2509" y="1127"/>
                      </a:lnTo>
                      <a:lnTo>
                        <a:pt x="2516" y="1127"/>
                      </a:lnTo>
                      <a:lnTo>
                        <a:pt x="2523" y="1127"/>
                      </a:lnTo>
                      <a:lnTo>
                        <a:pt x="2537" y="1134"/>
                      </a:lnTo>
                      <a:lnTo>
                        <a:pt x="2544" y="1134"/>
                      </a:lnTo>
                      <a:lnTo>
                        <a:pt x="2559" y="1141"/>
                      </a:lnTo>
                      <a:lnTo>
                        <a:pt x="2566" y="1141"/>
                      </a:lnTo>
                      <a:lnTo>
                        <a:pt x="2580" y="1148"/>
                      </a:lnTo>
                      <a:lnTo>
                        <a:pt x="2587" y="1148"/>
                      </a:lnTo>
                      <a:lnTo>
                        <a:pt x="2594" y="1155"/>
                      </a:lnTo>
                      <a:lnTo>
                        <a:pt x="2608" y="1162"/>
                      </a:lnTo>
                      <a:lnTo>
                        <a:pt x="2615" y="1162"/>
                      </a:lnTo>
                      <a:lnTo>
                        <a:pt x="2629" y="1169"/>
                      </a:lnTo>
                      <a:lnTo>
                        <a:pt x="2637" y="1169"/>
                      </a:lnTo>
                      <a:lnTo>
                        <a:pt x="2644" y="1169"/>
                      </a:lnTo>
                      <a:lnTo>
                        <a:pt x="2658" y="1169"/>
                      </a:lnTo>
                      <a:lnTo>
                        <a:pt x="2665" y="1169"/>
                      </a:lnTo>
                      <a:lnTo>
                        <a:pt x="2679" y="1169"/>
                      </a:lnTo>
                      <a:lnTo>
                        <a:pt x="2686" y="1162"/>
                      </a:lnTo>
                      <a:lnTo>
                        <a:pt x="2700" y="1162"/>
                      </a:lnTo>
                      <a:lnTo>
                        <a:pt x="2707" y="1155"/>
                      </a:lnTo>
                      <a:lnTo>
                        <a:pt x="2714" y="1155"/>
                      </a:lnTo>
                      <a:lnTo>
                        <a:pt x="2729" y="1148"/>
                      </a:lnTo>
                      <a:lnTo>
                        <a:pt x="2736" y="1141"/>
                      </a:lnTo>
                      <a:lnTo>
                        <a:pt x="2750" y="1141"/>
                      </a:lnTo>
                      <a:lnTo>
                        <a:pt x="2757" y="1141"/>
                      </a:lnTo>
                      <a:lnTo>
                        <a:pt x="2771" y="1134"/>
                      </a:lnTo>
                      <a:lnTo>
                        <a:pt x="2778" y="1134"/>
                      </a:lnTo>
                      <a:lnTo>
                        <a:pt x="2785" y="1134"/>
                      </a:lnTo>
                      <a:lnTo>
                        <a:pt x="2800" y="1141"/>
                      </a:lnTo>
                      <a:lnTo>
                        <a:pt x="2807" y="1141"/>
                      </a:lnTo>
                      <a:lnTo>
                        <a:pt x="2821" y="1141"/>
                      </a:lnTo>
                      <a:lnTo>
                        <a:pt x="2828" y="1148"/>
                      </a:lnTo>
                      <a:lnTo>
                        <a:pt x="2835" y="1155"/>
                      </a:lnTo>
                      <a:lnTo>
                        <a:pt x="2849" y="1155"/>
                      </a:lnTo>
                      <a:lnTo>
                        <a:pt x="2856" y="1162"/>
                      </a:lnTo>
                      <a:lnTo>
                        <a:pt x="2870" y="1169"/>
                      </a:lnTo>
                      <a:lnTo>
                        <a:pt x="2877" y="1177"/>
                      </a:lnTo>
                      <a:lnTo>
                        <a:pt x="2892" y="1184"/>
                      </a:lnTo>
                      <a:lnTo>
                        <a:pt x="2899" y="1191"/>
                      </a:lnTo>
                      <a:lnTo>
                        <a:pt x="2906" y="1198"/>
                      </a:lnTo>
                      <a:lnTo>
                        <a:pt x="2920" y="1205"/>
                      </a:lnTo>
                      <a:lnTo>
                        <a:pt x="2927" y="1212"/>
                      </a:lnTo>
                      <a:lnTo>
                        <a:pt x="2941" y="1219"/>
                      </a:lnTo>
                      <a:lnTo>
                        <a:pt x="2948" y="1226"/>
                      </a:lnTo>
                      <a:lnTo>
                        <a:pt x="2955" y="1233"/>
                      </a:lnTo>
                      <a:lnTo>
                        <a:pt x="2970" y="1240"/>
                      </a:lnTo>
                      <a:lnTo>
                        <a:pt x="2977" y="1240"/>
                      </a:lnTo>
                      <a:lnTo>
                        <a:pt x="2991" y="1247"/>
                      </a:lnTo>
                      <a:lnTo>
                        <a:pt x="2998" y="1247"/>
                      </a:lnTo>
                      <a:lnTo>
                        <a:pt x="3012" y="1255"/>
                      </a:lnTo>
                      <a:lnTo>
                        <a:pt x="3019" y="1255"/>
                      </a:lnTo>
                      <a:lnTo>
                        <a:pt x="3026" y="1255"/>
                      </a:lnTo>
                      <a:lnTo>
                        <a:pt x="3040" y="1255"/>
                      </a:lnTo>
                      <a:lnTo>
                        <a:pt x="3048" y="1255"/>
                      </a:lnTo>
                      <a:lnTo>
                        <a:pt x="3062" y="1255"/>
                      </a:lnTo>
                      <a:lnTo>
                        <a:pt x="3069" y="1247"/>
                      </a:lnTo>
                      <a:lnTo>
                        <a:pt x="3083" y="1247"/>
                      </a:lnTo>
                      <a:lnTo>
                        <a:pt x="3090" y="1240"/>
                      </a:lnTo>
                      <a:lnTo>
                        <a:pt x="3097" y="1233"/>
                      </a:lnTo>
                      <a:lnTo>
                        <a:pt x="3111" y="1233"/>
                      </a:lnTo>
                      <a:lnTo>
                        <a:pt x="3118" y="1226"/>
                      </a:lnTo>
                      <a:lnTo>
                        <a:pt x="3133" y="1219"/>
                      </a:lnTo>
                      <a:lnTo>
                        <a:pt x="3140" y="1212"/>
                      </a:lnTo>
                      <a:lnTo>
                        <a:pt x="3147" y="1205"/>
                      </a:lnTo>
                      <a:lnTo>
                        <a:pt x="3161" y="1198"/>
                      </a:lnTo>
                      <a:lnTo>
                        <a:pt x="3168" y="1198"/>
                      </a:lnTo>
                      <a:lnTo>
                        <a:pt x="3182" y="1191"/>
                      </a:lnTo>
                      <a:lnTo>
                        <a:pt x="3189" y="1184"/>
                      </a:lnTo>
                      <a:lnTo>
                        <a:pt x="3203" y="1184"/>
                      </a:lnTo>
                      <a:lnTo>
                        <a:pt x="3211" y="1177"/>
                      </a:lnTo>
                      <a:lnTo>
                        <a:pt x="3218" y="1177"/>
                      </a:lnTo>
                      <a:lnTo>
                        <a:pt x="3232" y="1177"/>
                      </a:lnTo>
                      <a:lnTo>
                        <a:pt x="3239" y="1177"/>
                      </a:lnTo>
                      <a:lnTo>
                        <a:pt x="3253" y="1177"/>
                      </a:lnTo>
                      <a:lnTo>
                        <a:pt x="3260" y="1177"/>
                      </a:lnTo>
                      <a:lnTo>
                        <a:pt x="3274" y="1177"/>
                      </a:lnTo>
                      <a:lnTo>
                        <a:pt x="3281" y="1184"/>
                      </a:lnTo>
                      <a:lnTo>
                        <a:pt x="3289" y="1184"/>
                      </a:lnTo>
                      <a:lnTo>
                        <a:pt x="3303" y="1191"/>
                      </a:lnTo>
                      <a:lnTo>
                        <a:pt x="3310" y="1198"/>
                      </a:lnTo>
                      <a:lnTo>
                        <a:pt x="3324" y="1198"/>
                      </a:lnTo>
                      <a:lnTo>
                        <a:pt x="3331" y="1205"/>
                      </a:lnTo>
                      <a:lnTo>
                        <a:pt x="3338" y="1205"/>
                      </a:lnTo>
                      <a:lnTo>
                        <a:pt x="3352" y="1205"/>
                      </a:lnTo>
                      <a:lnTo>
                        <a:pt x="3359" y="1212"/>
                      </a:lnTo>
                      <a:lnTo>
                        <a:pt x="3374" y="1212"/>
                      </a:lnTo>
                      <a:lnTo>
                        <a:pt x="3381" y="1212"/>
                      </a:lnTo>
                      <a:lnTo>
                        <a:pt x="3395" y="1212"/>
                      </a:lnTo>
                      <a:lnTo>
                        <a:pt x="3402" y="1212"/>
                      </a:lnTo>
                      <a:lnTo>
                        <a:pt x="3409" y="1212"/>
                      </a:lnTo>
                      <a:lnTo>
                        <a:pt x="3423" y="1212"/>
                      </a:lnTo>
                      <a:lnTo>
                        <a:pt x="3430" y="1205"/>
                      </a:lnTo>
                      <a:lnTo>
                        <a:pt x="3444" y="1205"/>
                      </a:lnTo>
                      <a:lnTo>
                        <a:pt x="3452" y="1198"/>
                      </a:lnTo>
                      <a:lnTo>
                        <a:pt x="3459" y="1198"/>
                      </a:lnTo>
                      <a:lnTo>
                        <a:pt x="3473" y="1198"/>
                      </a:lnTo>
                      <a:lnTo>
                        <a:pt x="3480" y="1191"/>
                      </a:lnTo>
                      <a:lnTo>
                        <a:pt x="3494" y="1191"/>
                      </a:lnTo>
                      <a:lnTo>
                        <a:pt x="3501" y="1191"/>
                      </a:lnTo>
                      <a:lnTo>
                        <a:pt x="3515" y="1184"/>
                      </a:lnTo>
                      <a:lnTo>
                        <a:pt x="3522" y="1184"/>
                      </a:lnTo>
                      <a:lnTo>
                        <a:pt x="3529" y="1177"/>
                      </a:lnTo>
                      <a:lnTo>
                        <a:pt x="3544" y="1177"/>
                      </a:lnTo>
                      <a:lnTo>
                        <a:pt x="3551" y="1169"/>
                      </a:lnTo>
                      <a:lnTo>
                        <a:pt x="3565" y="1169"/>
                      </a:lnTo>
                      <a:lnTo>
                        <a:pt x="3572" y="1162"/>
                      </a:lnTo>
                      <a:lnTo>
                        <a:pt x="3586" y="1162"/>
                      </a:lnTo>
                      <a:lnTo>
                        <a:pt x="3593" y="1155"/>
                      </a:lnTo>
                      <a:lnTo>
                        <a:pt x="3600" y="1148"/>
                      </a:lnTo>
                      <a:lnTo>
                        <a:pt x="3615" y="1148"/>
                      </a:lnTo>
                      <a:lnTo>
                        <a:pt x="3622" y="1141"/>
                      </a:lnTo>
                      <a:lnTo>
                        <a:pt x="3636" y="1141"/>
                      </a:lnTo>
                      <a:lnTo>
                        <a:pt x="3643" y="1134"/>
                      </a:lnTo>
                      <a:lnTo>
                        <a:pt x="3650" y="1134"/>
                      </a:lnTo>
                      <a:lnTo>
                        <a:pt x="3664" y="1127"/>
                      </a:lnTo>
                      <a:lnTo>
                        <a:pt x="3671" y="1127"/>
                      </a:lnTo>
                      <a:lnTo>
                        <a:pt x="3685" y="1127"/>
                      </a:lnTo>
                      <a:lnTo>
                        <a:pt x="3692" y="1120"/>
                      </a:lnTo>
                      <a:lnTo>
                        <a:pt x="3707" y="1120"/>
                      </a:lnTo>
                      <a:lnTo>
                        <a:pt x="3714" y="1120"/>
                      </a:lnTo>
                      <a:lnTo>
                        <a:pt x="3721" y="1120"/>
                      </a:lnTo>
                      <a:lnTo>
                        <a:pt x="3735" y="1113"/>
                      </a:lnTo>
                      <a:lnTo>
                        <a:pt x="3742" y="1113"/>
                      </a:lnTo>
                      <a:lnTo>
                        <a:pt x="3756" y="1106"/>
                      </a:lnTo>
                      <a:lnTo>
                        <a:pt x="3763" y="1106"/>
                      </a:lnTo>
                      <a:lnTo>
                        <a:pt x="3778" y="1099"/>
                      </a:lnTo>
                      <a:lnTo>
                        <a:pt x="3785" y="1092"/>
                      </a:lnTo>
                      <a:lnTo>
                        <a:pt x="3792" y="1092"/>
                      </a:lnTo>
                      <a:lnTo>
                        <a:pt x="3806" y="1084"/>
                      </a:lnTo>
                      <a:lnTo>
                        <a:pt x="3813" y="1077"/>
                      </a:lnTo>
                      <a:lnTo>
                        <a:pt x="3827" y="1063"/>
                      </a:lnTo>
                      <a:lnTo>
                        <a:pt x="3834" y="1056"/>
                      </a:lnTo>
                      <a:lnTo>
                        <a:pt x="3841" y="1049"/>
                      </a:lnTo>
                      <a:lnTo>
                        <a:pt x="3855" y="1042"/>
                      </a:lnTo>
                      <a:lnTo>
                        <a:pt x="3863" y="1035"/>
                      </a:lnTo>
                      <a:lnTo>
                        <a:pt x="3877" y="1028"/>
                      </a:lnTo>
                      <a:lnTo>
                        <a:pt x="3884" y="1014"/>
                      </a:lnTo>
                      <a:lnTo>
                        <a:pt x="3898" y="1014"/>
                      </a:lnTo>
                      <a:lnTo>
                        <a:pt x="3905" y="1006"/>
                      </a:lnTo>
                      <a:lnTo>
                        <a:pt x="3912" y="999"/>
                      </a:lnTo>
                      <a:lnTo>
                        <a:pt x="3926" y="999"/>
                      </a:lnTo>
                      <a:lnTo>
                        <a:pt x="3933" y="992"/>
                      </a:lnTo>
                      <a:lnTo>
                        <a:pt x="3948" y="992"/>
                      </a:lnTo>
                      <a:lnTo>
                        <a:pt x="3955" y="992"/>
                      </a:lnTo>
                      <a:lnTo>
                        <a:pt x="3962" y="992"/>
                      </a:lnTo>
                      <a:lnTo>
                        <a:pt x="3976" y="992"/>
                      </a:lnTo>
                      <a:lnTo>
                        <a:pt x="3983" y="992"/>
                      </a:lnTo>
                      <a:lnTo>
                        <a:pt x="3997" y="992"/>
                      </a:lnTo>
                      <a:lnTo>
                        <a:pt x="4004" y="992"/>
                      </a:lnTo>
                      <a:lnTo>
                        <a:pt x="4018" y="992"/>
                      </a:lnTo>
                      <a:lnTo>
                        <a:pt x="4026" y="985"/>
                      </a:lnTo>
                      <a:lnTo>
                        <a:pt x="4033" y="985"/>
                      </a:lnTo>
                      <a:lnTo>
                        <a:pt x="4047" y="978"/>
                      </a:lnTo>
                      <a:lnTo>
                        <a:pt x="4054" y="971"/>
                      </a:lnTo>
                      <a:lnTo>
                        <a:pt x="4068" y="964"/>
                      </a:lnTo>
                      <a:lnTo>
                        <a:pt x="4075" y="957"/>
                      </a:lnTo>
                      <a:lnTo>
                        <a:pt x="4089" y="950"/>
                      </a:lnTo>
                      <a:lnTo>
                        <a:pt x="4096" y="943"/>
                      </a:lnTo>
                      <a:lnTo>
                        <a:pt x="4104" y="936"/>
                      </a:lnTo>
                      <a:lnTo>
                        <a:pt x="4118" y="929"/>
                      </a:lnTo>
                      <a:lnTo>
                        <a:pt x="4125" y="921"/>
                      </a:lnTo>
                      <a:lnTo>
                        <a:pt x="4139" y="914"/>
                      </a:lnTo>
                      <a:lnTo>
                        <a:pt x="4146" y="907"/>
                      </a:lnTo>
                      <a:lnTo>
                        <a:pt x="4153" y="900"/>
                      </a:lnTo>
                      <a:lnTo>
                        <a:pt x="4167" y="893"/>
                      </a:lnTo>
                      <a:lnTo>
                        <a:pt x="4174" y="886"/>
                      </a:lnTo>
                      <a:lnTo>
                        <a:pt x="4189" y="879"/>
                      </a:lnTo>
                      <a:lnTo>
                        <a:pt x="4196" y="872"/>
                      </a:lnTo>
                      <a:lnTo>
                        <a:pt x="4210" y="865"/>
                      </a:lnTo>
                      <a:lnTo>
                        <a:pt x="4217" y="865"/>
                      </a:lnTo>
                      <a:lnTo>
                        <a:pt x="4224" y="858"/>
                      </a:lnTo>
                      <a:lnTo>
                        <a:pt x="4238" y="851"/>
                      </a:lnTo>
                      <a:lnTo>
                        <a:pt x="4245" y="851"/>
                      </a:lnTo>
                      <a:lnTo>
                        <a:pt x="4259" y="843"/>
                      </a:lnTo>
                      <a:lnTo>
                        <a:pt x="4267" y="843"/>
                      </a:lnTo>
                      <a:lnTo>
                        <a:pt x="4281" y="836"/>
                      </a:lnTo>
                      <a:lnTo>
                        <a:pt x="4288" y="836"/>
                      </a:lnTo>
                      <a:lnTo>
                        <a:pt x="4295" y="836"/>
                      </a:lnTo>
                      <a:lnTo>
                        <a:pt x="4309" y="829"/>
                      </a:lnTo>
                      <a:lnTo>
                        <a:pt x="4316" y="829"/>
                      </a:lnTo>
                      <a:lnTo>
                        <a:pt x="4330" y="829"/>
                      </a:lnTo>
                      <a:lnTo>
                        <a:pt x="4337" y="822"/>
                      </a:lnTo>
                      <a:lnTo>
                        <a:pt x="4345" y="822"/>
                      </a:lnTo>
                      <a:lnTo>
                        <a:pt x="4359" y="822"/>
                      </a:lnTo>
                      <a:lnTo>
                        <a:pt x="4366" y="815"/>
                      </a:lnTo>
                      <a:lnTo>
                        <a:pt x="4380" y="815"/>
                      </a:lnTo>
                      <a:lnTo>
                        <a:pt x="4387" y="815"/>
                      </a:lnTo>
                      <a:lnTo>
                        <a:pt x="4401" y="808"/>
                      </a:lnTo>
                      <a:lnTo>
                        <a:pt x="4408" y="808"/>
                      </a:lnTo>
                      <a:lnTo>
                        <a:pt x="4415" y="808"/>
                      </a:lnTo>
                      <a:lnTo>
                        <a:pt x="4430" y="808"/>
                      </a:lnTo>
                      <a:lnTo>
                        <a:pt x="4437" y="801"/>
                      </a:lnTo>
                      <a:lnTo>
                        <a:pt x="4451" y="801"/>
                      </a:lnTo>
                      <a:lnTo>
                        <a:pt x="4458" y="801"/>
                      </a:lnTo>
                      <a:lnTo>
                        <a:pt x="4465" y="801"/>
                      </a:lnTo>
                      <a:lnTo>
                        <a:pt x="4479" y="801"/>
                      </a:lnTo>
                      <a:lnTo>
                        <a:pt x="4486" y="801"/>
                      </a:lnTo>
                      <a:lnTo>
                        <a:pt x="4500" y="801"/>
                      </a:lnTo>
                      <a:lnTo>
                        <a:pt x="4508" y="801"/>
                      </a:lnTo>
                      <a:lnTo>
                        <a:pt x="4522" y="801"/>
                      </a:lnTo>
                      <a:lnTo>
                        <a:pt x="4529" y="801"/>
                      </a:lnTo>
                      <a:lnTo>
                        <a:pt x="4536" y="801"/>
                      </a:lnTo>
                      <a:lnTo>
                        <a:pt x="4550" y="801"/>
                      </a:lnTo>
                      <a:lnTo>
                        <a:pt x="4557" y="794"/>
                      </a:lnTo>
                      <a:lnTo>
                        <a:pt x="4571" y="794"/>
                      </a:lnTo>
                      <a:lnTo>
                        <a:pt x="4578" y="794"/>
                      </a:lnTo>
                      <a:lnTo>
                        <a:pt x="4593" y="787"/>
                      </a:lnTo>
                      <a:lnTo>
                        <a:pt x="4600" y="780"/>
                      </a:lnTo>
                      <a:lnTo>
                        <a:pt x="4607" y="780"/>
                      </a:lnTo>
                      <a:lnTo>
                        <a:pt x="4621" y="773"/>
                      </a:lnTo>
                      <a:lnTo>
                        <a:pt x="4628" y="766"/>
                      </a:lnTo>
                      <a:lnTo>
                        <a:pt x="4642" y="758"/>
                      </a:lnTo>
                      <a:lnTo>
                        <a:pt x="4649" y="751"/>
                      </a:lnTo>
                      <a:lnTo>
                        <a:pt x="4656" y="744"/>
                      </a:lnTo>
                      <a:lnTo>
                        <a:pt x="4671" y="737"/>
                      </a:lnTo>
                      <a:lnTo>
                        <a:pt x="4678" y="737"/>
                      </a:lnTo>
                      <a:lnTo>
                        <a:pt x="4692" y="730"/>
                      </a:lnTo>
                      <a:lnTo>
                        <a:pt x="4699" y="723"/>
                      </a:lnTo>
                      <a:lnTo>
                        <a:pt x="4713" y="723"/>
                      </a:lnTo>
                      <a:lnTo>
                        <a:pt x="4720" y="716"/>
                      </a:lnTo>
                      <a:lnTo>
                        <a:pt x="4727" y="716"/>
                      </a:lnTo>
                      <a:lnTo>
                        <a:pt x="4741" y="716"/>
                      </a:lnTo>
                      <a:lnTo>
                        <a:pt x="4748" y="709"/>
                      </a:lnTo>
                      <a:lnTo>
                        <a:pt x="4763" y="709"/>
                      </a:lnTo>
                      <a:lnTo>
                        <a:pt x="4770" y="709"/>
                      </a:lnTo>
                      <a:lnTo>
                        <a:pt x="4784" y="709"/>
                      </a:lnTo>
                      <a:lnTo>
                        <a:pt x="4791" y="709"/>
                      </a:lnTo>
                      <a:lnTo>
                        <a:pt x="4798" y="702"/>
                      </a:lnTo>
                      <a:lnTo>
                        <a:pt x="4812" y="702"/>
                      </a:lnTo>
                      <a:lnTo>
                        <a:pt x="4819" y="702"/>
                      </a:lnTo>
                      <a:lnTo>
                        <a:pt x="4834" y="702"/>
                      </a:lnTo>
                      <a:lnTo>
                        <a:pt x="4841" y="695"/>
                      </a:lnTo>
                      <a:lnTo>
                        <a:pt x="4848" y="695"/>
                      </a:lnTo>
                      <a:lnTo>
                        <a:pt x="4862" y="695"/>
                      </a:lnTo>
                      <a:lnTo>
                        <a:pt x="4869" y="695"/>
                      </a:lnTo>
                      <a:lnTo>
                        <a:pt x="4883" y="688"/>
                      </a:lnTo>
                      <a:lnTo>
                        <a:pt x="4890" y="688"/>
                      </a:lnTo>
                      <a:lnTo>
                        <a:pt x="4904" y="688"/>
                      </a:lnTo>
                      <a:lnTo>
                        <a:pt x="4911" y="688"/>
                      </a:lnTo>
                      <a:lnTo>
                        <a:pt x="4919" y="688"/>
                      </a:lnTo>
                      <a:lnTo>
                        <a:pt x="4933" y="688"/>
                      </a:lnTo>
                      <a:lnTo>
                        <a:pt x="4940" y="688"/>
                      </a:lnTo>
                      <a:lnTo>
                        <a:pt x="4954" y="688"/>
                      </a:lnTo>
                      <a:lnTo>
                        <a:pt x="4961" y="695"/>
                      </a:lnTo>
                      <a:lnTo>
                        <a:pt x="4968" y="695"/>
                      </a:lnTo>
                      <a:lnTo>
                        <a:pt x="4982" y="695"/>
                      </a:lnTo>
                      <a:lnTo>
                        <a:pt x="4989" y="695"/>
                      </a:lnTo>
                      <a:lnTo>
                        <a:pt x="5004" y="695"/>
                      </a:lnTo>
                      <a:lnTo>
                        <a:pt x="5011" y="695"/>
                      </a:lnTo>
                      <a:lnTo>
                        <a:pt x="5025" y="695"/>
                      </a:lnTo>
                      <a:lnTo>
                        <a:pt x="5032" y="695"/>
                      </a:lnTo>
                    </a:path>
                  </a:pathLst>
                </a:custGeom>
                <a:noFill/>
                <a:ln w="25400">
                  <a:solidFill>
                    <a:schemeClr val="tx1"/>
                  </a:solidFill>
                  <a:prstDash val="solid"/>
                  <a:round/>
                  <a:headEnd/>
                  <a:tailEnd/>
                </a:ln>
              </p:spPr>
              <p:txBody>
                <a:bodyPr/>
                <a:lstStyle/>
                <a:p>
                  <a:endParaRPr lang="zh-CN" altLang="en-US"/>
                </a:p>
              </p:txBody>
            </p:sp>
            <p:sp>
              <p:nvSpPr>
                <p:cNvPr id="38964" name="Line 52"/>
                <p:cNvSpPr>
                  <a:spLocks noChangeAspect="1" noChangeShapeType="1"/>
                </p:cNvSpPr>
                <p:nvPr/>
              </p:nvSpPr>
              <p:spPr bwMode="auto">
                <a:xfrm>
                  <a:off x="734" y="2032"/>
                  <a:ext cx="1172" cy="0"/>
                </a:xfrm>
                <a:prstGeom prst="line">
                  <a:avLst/>
                </a:prstGeom>
                <a:noFill/>
                <a:ln w="9525">
                  <a:solidFill>
                    <a:srgbClr val="000000"/>
                  </a:solidFill>
                  <a:round/>
                  <a:headEnd/>
                  <a:tailEnd/>
                </a:ln>
              </p:spPr>
              <p:txBody>
                <a:bodyPr/>
                <a:lstStyle/>
                <a:p>
                  <a:endParaRPr lang="zh-CN" altLang="en-US"/>
                </a:p>
              </p:txBody>
            </p:sp>
            <p:sp>
              <p:nvSpPr>
                <p:cNvPr id="38965" name="Line 53"/>
                <p:cNvSpPr>
                  <a:spLocks noChangeAspect="1" noChangeShapeType="1"/>
                </p:cNvSpPr>
                <p:nvPr/>
              </p:nvSpPr>
              <p:spPr bwMode="auto">
                <a:xfrm>
                  <a:off x="968" y="1854"/>
                  <a:ext cx="1" cy="534"/>
                </a:xfrm>
                <a:prstGeom prst="line">
                  <a:avLst/>
                </a:prstGeom>
                <a:noFill/>
                <a:ln w="9525">
                  <a:solidFill>
                    <a:srgbClr val="000000"/>
                  </a:solidFill>
                  <a:round/>
                  <a:headEnd/>
                  <a:tailEnd/>
                </a:ln>
              </p:spPr>
              <p:txBody>
                <a:bodyPr/>
                <a:lstStyle/>
                <a:p>
                  <a:endParaRPr lang="zh-CN" altLang="en-US"/>
                </a:p>
              </p:txBody>
            </p:sp>
            <p:sp>
              <p:nvSpPr>
                <p:cNvPr id="38966" name="Line 54"/>
                <p:cNvSpPr>
                  <a:spLocks noChangeAspect="1" noChangeShapeType="1"/>
                </p:cNvSpPr>
                <p:nvPr/>
              </p:nvSpPr>
              <p:spPr bwMode="auto">
                <a:xfrm flipV="1">
                  <a:off x="734" y="2013"/>
                  <a:ext cx="0" cy="36"/>
                </a:xfrm>
                <a:prstGeom prst="line">
                  <a:avLst/>
                </a:prstGeom>
                <a:noFill/>
                <a:ln w="9525">
                  <a:solidFill>
                    <a:srgbClr val="000000"/>
                  </a:solidFill>
                  <a:round/>
                  <a:headEnd/>
                  <a:tailEnd/>
                </a:ln>
              </p:spPr>
              <p:txBody>
                <a:bodyPr/>
                <a:lstStyle/>
                <a:p>
                  <a:endParaRPr lang="zh-CN" altLang="en-US"/>
                </a:p>
              </p:txBody>
            </p:sp>
            <p:sp>
              <p:nvSpPr>
                <p:cNvPr id="38967" name="Line 55"/>
                <p:cNvSpPr>
                  <a:spLocks noChangeAspect="1" noChangeShapeType="1"/>
                </p:cNvSpPr>
                <p:nvPr/>
              </p:nvSpPr>
              <p:spPr bwMode="auto">
                <a:xfrm flipV="1">
                  <a:off x="1203" y="2013"/>
                  <a:ext cx="1" cy="36"/>
                </a:xfrm>
                <a:prstGeom prst="line">
                  <a:avLst/>
                </a:prstGeom>
                <a:noFill/>
                <a:ln w="9525">
                  <a:solidFill>
                    <a:srgbClr val="000000"/>
                  </a:solidFill>
                  <a:round/>
                  <a:headEnd/>
                  <a:tailEnd/>
                </a:ln>
              </p:spPr>
              <p:txBody>
                <a:bodyPr/>
                <a:lstStyle/>
                <a:p>
                  <a:endParaRPr lang="zh-CN" altLang="en-US"/>
                </a:p>
              </p:txBody>
            </p:sp>
            <p:sp>
              <p:nvSpPr>
                <p:cNvPr id="38968" name="Line 56"/>
                <p:cNvSpPr>
                  <a:spLocks noChangeAspect="1" noChangeShapeType="1"/>
                </p:cNvSpPr>
                <p:nvPr/>
              </p:nvSpPr>
              <p:spPr bwMode="auto">
                <a:xfrm flipV="1">
                  <a:off x="1437" y="2013"/>
                  <a:ext cx="1" cy="36"/>
                </a:xfrm>
                <a:prstGeom prst="line">
                  <a:avLst/>
                </a:prstGeom>
                <a:noFill/>
                <a:ln w="9525">
                  <a:solidFill>
                    <a:srgbClr val="000000"/>
                  </a:solidFill>
                  <a:round/>
                  <a:headEnd/>
                  <a:tailEnd/>
                </a:ln>
              </p:spPr>
              <p:txBody>
                <a:bodyPr/>
                <a:lstStyle/>
                <a:p>
                  <a:endParaRPr lang="zh-CN" altLang="en-US"/>
                </a:p>
              </p:txBody>
            </p:sp>
            <p:sp>
              <p:nvSpPr>
                <p:cNvPr id="38969" name="Line 57"/>
                <p:cNvSpPr>
                  <a:spLocks noChangeAspect="1" noChangeShapeType="1"/>
                </p:cNvSpPr>
                <p:nvPr/>
              </p:nvSpPr>
              <p:spPr bwMode="auto">
                <a:xfrm flipV="1">
                  <a:off x="1672" y="2013"/>
                  <a:ext cx="0" cy="36"/>
                </a:xfrm>
                <a:prstGeom prst="line">
                  <a:avLst/>
                </a:prstGeom>
                <a:noFill/>
                <a:ln w="9525">
                  <a:solidFill>
                    <a:srgbClr val="000000"/>
                  </a:solidFill>
                  <a:round/>
                  <a:headEnd/>
                  <a:tailEnd/>
                </a:ln>
              </p:spPr>
              <p:txBody>
                <a:bodyPr/>
                <a:lstStyle/>
                <a:p>
                  <a:endParaRPr lang="zh-CN" altLang="en-US"/>
                </a:p>
              </p:txBody>
            </p:sp>
            <p:sp>
              <p:nvSpPr>
                <p:cNvPr id="38970" name="Line 58"/>
                <p:cNvSpPr>
                  <a:spLocks noChangeAspect="1" noChangeShapeType="1"/>
                </p:cNvSpPr>
                <p:nvPr/>
              </p:nvSpPr>
              <p:spPr bwMode="auto">
                <a:xfrm flipV="1">
                  <a:off x="1906" y="2013"/>
                  <a:ext cx="0" cy="36"/>
                </a:xfrm>
                <a:prstGeom prst="line">
                  <a:avLst/>
                </a:prstGeom>
                <a:noFill/>
                <a:ln w="9525">
                  <a:solidFill>
                    <a:srgbClr val="000000"/>
                  </a:solidFill>
                  <a:round/>
                  <a:headEnd/>
                  <a:tailEnd/>
                </a:ln>
              </p:spPr>
              <p:txBody>
                <a:bodyPr/>
                <a:lstStyle/>
                <a:p>
                  <a:endParaRPr lang="zh-CN" altLang="en-US"/>
                </a:p>
              </p:txBody>
            </p:sp>
            <p:sp>
              <p:nvSpPr>
                <p:cNvPr id="38971" name="Line 59"/>
                <p:cNvSpPr>
                  <a:spLocks noChangeAspect="1" noChangeShapeType="1"/>
                </p:cNvSpPr>
                <p:nvPr/>
              </p:nvSpPr>
              <p:spPr bwMode="auto">
                <a:xfrm flipH="1">
                  <a:off x="950" y="1854"/>
                  <a:ext cx="36" cy="0"/>
                </a:xfrm>
                <a:prstGeom prst="line">
                  <a:avLst/>
                </a:prstGeom>
                <a:noFill/>
                <a:ln w="9525">
                  <a:solidFill>
                    <a:srgbClr val="000000"/>
                  </a:solidFill>
                  <a:round/>
                  <a:headEnd/>
                  <a:tailEnd/>
                </a:ln>
              </p:spPr>
              <p:txBody>
                <a:bodyPr/>
                <a:lstStyle/>
                <a:p>
                  <a:endParaRPr lang="zh-CN" altLang="en-US"/>
                </a:p>
              </p:txBody>
            </p:sp>
            <p:sp>
              <p:nvSpPr>
                <p:cNvPr id="38972" name="Line 60"/>
                <p:cNvSpPr>
                  <a:spLocks noChangeAspect="1" noChangeShapeType="1"/>
                </p:cNvSpPr>
                <p:nvPr/>
              </p:nvSpPr>
              <p:spPr bwMode="auto">
                <a:xfrm flipH="1">
                  <a:off x="950" y="2211"/>
                  <a:ext cx="36" cy="0"/>
                </a:xfrm>
                <a:prstGeom prst="line">
                  <a:avLst/>
                </a:prstGeom>
                <a:noFill/>
                <a:ln w="9525">
                  <a:solidFill>
                    <a:srgbClr val="000000"/>
                  </a:solidFill>
                  <a:round/>
                  <a:headEnd/>
                  <a:tailEnd/>
                </a:ln>
              </p:spPr>
              <p:txBody>
                <a:bodyPr/>
                <a:lstStyle/>
                <a:p>
                  <a:endParaRPr lang="zh-CN" altLang="en-US"/>
                </a:p>
              </p:txBody>
            </p:sp>
            <p:sp>
              <p:nvSpPr>
                <p:cNvPr id="38973" name="Line 61"/>
                <p:cNvSpPr>
                  <a:spLocks noChangeAspect="1" noChangeShapeType="1"/>
                </p:cNvSpPr>
                <p:nvPr/>
              </p:nvSpPr>
              <p:spPr bwMode="auto">
                <a:xfrm flipH="1">
                  <a:off x="950" y="2388"/>
                  <a:ext cx="36" cy="0"/>
                </a:xfrm>
                <a:prstGeom prst="line">
                  <a:avLst/>
                </a:prstGeom>
                <a:noFill/>
                <a:ln w="9525">
                  <a:solidFill>
                    <a:srgbClr val="000000"/>
                  </a:solidFill>
                  <a:round/>
                  <a:headEnd/>
                  <a:tailEnd/>
                </a:ln>
              </p:spPr>
              <p:txBody>
                <a:bodyPr/>
                <a:lstStyle/>
                <a:p>
                  <a:endParaRPr lang="zh-CN" altLang="en-US"/>
                </a:p>
              </p:txBody>
            </p:sp>
            <p:sp>
              <p:nvSpPr>
                <p:cNvPr id="38974" name="Rectangle 62"/>
                <p:cNvSpPr>
                  <a:spLocks noChangeAspect="1" noChangeArrowheads="1"/>
                </p:cNvSpPr>
                <p:nvPr/>
              </p:nvSpPr>
              <p:spPr bwMode="auto">
                <a:xfrm>
                  <a:off x="761" y="1853"/>
                  <a:ext cx="200" cy="122"/>
                </a:xfrm>
                <a:prstGeom prst="rect">
                  <a:avLst/>
                </a:prstGeom>
                <a:noFill/>
                <a:ln w="9525">
                  <a:noFill/>
                  <a:miter lim="800000"/>
                  <a:headEnd/>
                  <a:tailEnd/>
                </a:ln>
              </p:spPr>
              <p:txBody>
                <a:bodyPr wrap="none" lIns="0" tIns="0" rIns="0" bIns="0">
                  <a:spAutoFit/>
                </a:bodyPr>
                <a:lstStyle/>
                <a:p>
                  <a:pPr algn="ctr"/>
                  <a:r>
                    <a:rPr kumimoji="1" lang="en-US" altLang="zh-CN" sz="1200">
                      <a:solidFill>
                        <a:srgbClr val="000000"/>
                      </a:solidFill>
                      <a:latin typeface="Small Fonts" charset="0"/>
                      <a:cs typeface="Arial" pitchFamily="34" charset="0"/>
                    </a:rPr>
                    <a:t>CP3</a:t>
                  </a:r>
                  <a:endParaRPr kumimoji="1" lang="en-US" altLang="zh-CN" sz="1200">
                    <a:latin typeface="Times New Roman" pitchFamily="18" charset="0"/>
                    <a:cs typeface="Arial" pitchFamily="34" charset="0"/>
                  </a:endParaRPr>
                </a:p>
              </p:txBody>
            </p:sp>
          </p:grpSp>
          <p:grpSp>
            <p:nvGrpSpPr>
              <p:cNvPr id="8" name="Group 63"/>
              <p:cNvGrpSpPr>
                <a:grpSpLocks/>
              </p:cNvGrpSpPr>
              <p:nvPr/>
            </p:nvGrpSpPr>
            <p:grpSpPr bwMode="auto">
              <a:xfrm>
                <a:off x="735" y="2460"/>
                <a:ext cx="1170" cy="545"/>
                <a:chOff x="735" y="2460"/>
                <a:chExt cx="1170" cy="545"/>
              </a:xfrm>
            </p:grpSpPr>
            <p:sp>
              <p:nvSpPr>
                <p:cNvPr id="38976" name="Line 64"/>
                <p:cNvSpPr>
                  <a:spLocks noChangeAspect="1" noChangeShapeType="1"/>
                </p:cNvSpPr>
                <p:nvPr/>
              </p:nvSpPr>
              <p:spPr bwMode="auto">
                <a:xfrm>
                  <a:off x="735" y="2640"/>
                  <a:ext cx="1170" cy="0"/>
                </a:xfrm>
                <a:prstGeom prst="line">
                  <a:avLst/>
                </a:prstGeom>
                <a:noFill/>
                <a:ln w="9525">
                  <a:solidFill>
                    <a:srgbClr val="000000"/>
                  </a:solidFill>
                  <a:round/>
                  <a:headEnd/>
                  <a:tailEnd/>
                </a:ln>
              </p:spPr>
              <p:txBody>
                <a:bodyPr/>
                <a:lstStyle/>
                <a:p>
                  <a:endParaRPr lang="zh-CN" altLang="en-US"/>
                </a:p>
              </p:txBody>
            </p:sp>
            <p:sp>
              <p:nvSpPr>
                <p:cNvPr id="38977" name="Line 65"/>
                <p:cNvSpPr>
                  <a:spLocks noChangeAspect="1" noChangeShapeType="1"/>
                </p:cNvSpPr>
                <p:nvPr/>
              </p:nvSpPr>
              <p:spPr bwMode="auto">
                <a:xfrm>
                  <a:off x="969" y="2462"/>
                  <a:ext cx="0" cy="535"/>
                </a:xfrm>
                <a:prstGeom prst="line">
                  <a:avLst/>
                </a:prstGeom>
                <a:noFill/>
                <a:ln w="9525">
                  <a:solidFill>
                    <a:srgbClr val="000000"/>
                  </a:solidFill>
                  <a:round/>
                  <a:headEnd/>
                  <a:tailEnd/>
                </a:ln>
              </p:spPr>
              <p:txBody>
                <a:bodyPr/>
                <a:lstStyle/>
                <a:p>
                  <a:endParaRPr lang="zh-CN" altLang="en-US"/>
                </a:p>
              </p:txBody>
            </p:sp>
            <p:sp>
              <p:nvSpPr>
                <p:cNvPr id="38978" name="Line 66"/>
                <p:cNvSpPr>
                  <a:spLocks noChangeAspect="1" noChangeShapeType="1"/>
                </p:cNvSpPr>
                <p:nvPr/>
              </p:nvSpPr>
              <p:spPr bwMode="auto">
                <a:xfrm flipV="1">
                  <a:off x="735" y="2622"/>
                  <a:ext cx="0" cy="35"/>
                </a:xfrm>
                <a:prstGeom prst="line">
                  <a:avLst/>
                </a:prstGeom>
                <a:noFill/>
                <a:ln w="9525">
                  <a:solidFill>
                    <a:srgbClr val="000000"/>
                  </a:solidFill>
                  <a:round/>
                  <a:headEnd/>
                  <a:tailEnd/>
                </a:ln>
              </p:spPr>
              <p:txBody>
                <a:bodyPr/>
                <a:lstStyle/>
                <a:p>
                  <a:endParaRPr lang="zh-CN" altLang="en-US"/>
                </a:p>
              </p:txBody>
            </p:sp>
            <p:sp>
              <p:nvSpPr>
                <p:cNvPr id="38979" name="Line 67"/>
                <p:cNvSpPr>
                  <a:spLocks noChangeAspect="1" noChangeShapeType="1"/>
                </p:cNvSpPr>
                <p:nvPr/>
              </p:nvSpPr>
              <p:spPr bwMode="auto">
                <a:xfrm flipV="1">
                  <a:off x="1204" y="2622"/>
                  <a:ext cx="0" cy="35"/>
                </a:xfrm>
                <a:prstGeom prst="line">
                  <a:avLst/>
                </a:prstGeom>
                <a:noFill/>
                <a:ln w="9525">
                  <a:solidFill>
                    <a:srgbClr val="000000"/>
                  </a:solidFill>
                  <a:round/>
                  <a:headEnd/>
                  <a:tailEnd/>
                </a:ln>
              </p:spPr>
              <p:txBody>
                <a:bodyPr/>
                <a:lstStyle/>
                <a:p>
                  <a:endParaRPr lang="zh-CN" altLang="en-US"/>
                </a:p>
              </p:txBody>
            </p:sp>
            <p:sp>
              <p:nvSpPr>
                <p:cNvPr id="38980" name="Line 68"/>
                <p:cNvSpPr>
                  <a:spLocks noChangeAspect="1" noChangeShapeType="1"/>
                </p:cNvSpPr>
                <p:nvPr/>
              </p:nvSpPr>
              <p:spPr bwMode="auto">
                <a:xfrm flipV="1">
                  <a:off x="1437" y="2622"/>
                  <a:ext cx="0" cy="35"/>
                </a:xfrm>
                <a:prstGeom prst="line">
                  <a:avLst/>
                </a:prstGeom>
                <a:noFill/>
                <a:ln w="9525">
                  <a:solidFill>
                    <a:srgbClr val="000000"/>
                  </a:solidFill>
                  <a:round/>
                  <a:headEnd/>
                  <a:tailEnd/>
                </a:ln>
              </p:spPr>
              <p:txBody>
                <a:bodyPr/>
                <a:lstStyle/>
                <a:p>
                  <a:endParaRPr lang="zh-CN" altLang="en-US"/>
                </a:p>
              </p:txBody>
            </p:sp>
            <p:sp>
              <p:nvSpPr>
                <p:cNvPr id="38981" name="Line 69"/>
                <p:cNvSpPr>
                  <a:spLocks noChangeAspect="1" noChangeShapeType="1"/>
                </p:cNvSpPr>
                <p:nvPr/>
              </p:nvSpPr>
              <p:spPr bwMode="auto">
                <a:xfrm flipV="1">
                  <a:off x="1671" y="2622"/>
                  <a:ext cx="0" cy="35"/>
                </a:xfrm>
                <a:prstGeom prst="line">
                  <a:avLst/>
                </a:prstGeom>
                <a:noFill/>
                <a:ln w="9525">
                  <a:solidFill>
                    <a:srgbClr val="000000"/>
                  </a:solidFill>
                  <a:round/>
                  <a:headEnd/>
                  <a:tailEnd/>
                </a:ln>
              </p:spPr>
              <p:txBody>
                <a:bodyPr/>
                <a:lstStyle/>
                <a:p>
                  <a:endParaRPr lang="zh-CN" altLang="en-US"/>
                </a:p>
              </p:txBody>
            </p:sp>
            <p:sp>
              <p:nvSpPr>
                <p:cNvPr id="38982" name="Line 70"/>
                <p:cNvSpPr>
                  <a:spLocks noChangeAspect="1" noChangeShapeType="1"/>
                </p:cNvSpPr>
                <p:nvPr/>
              </p:nvSpPr>
              <p:spPr bwMode="auto">
                <a:xfrm flipV="1">
                  <a:off x="1905" y="2622"/>
                  <a:ext cx="0" cy="35"/>
                </a:xfrm>
                <a:prstGeom prst="line">
                  <a:avLst/>
                </a:prstGeom>
                <a:noFill/>
                <a:ln w="9525">
                  <a:solidFill>
                    <a:srgbClr val="000000"/>
                  </a:solidFill>
                  <a:round/>
                  <a:headEnd/>
                  <a:tailEnd/>
                </a:ln>
              </p:spPr>
              <p:txBody>
                <a:bodyPr/>
                <a:lstStyle/>
                <a:p>
                  <a:endParaRPr lang="zh-CN" altLang="en-US"/>
                </a:p>
              </p:txBody>
            </p:sp>
            <p:sp>
              <p:nvSpPr>
                <p:cNvPr id="38983" name="Line 71"/>
                <p:cNvSpPr>
                  <a:spLocks noChangeAspect="1" noChangeShapeType="1"/>
                </p:cNvSpPr>
                <p:nvPr/>
              </p:nvSpPr>
              <p:spPr bwMode="auto">
                <a:xfrm flipH="1">
                  <a:off x="951" y="2462"/>
                  <a:ext cx="36" cy="0"/>
                </a:xfrm>
                <a:prstGeom prst="line">
                  <a:avLst/>
                </a:prstGeom>
                <a:noFill/>
                <a:ln w="9525">
                  <a:solidFill>
                    <a:srgbClr val="000000"/>
                  </a:solidFill>
                  <a:round/>
                  <a:headEnd/>
                  <a:tailEnd/>
                </a:ln>
              </p:spPr>
              <p:txBody>
                <a:bodyPr/>
                <a:lstStyle/>
                <a:p>
                  <a:endParaRPr lang="zh-CN" altLang="en-US"/>
                </a:p>
              </p:txBody>
            </p:sp>
            <p:sp>
              <p:nvSpPr>
                <p:cNvPr id="38984" name="Line 72"/>
                <p:cNvSpPr>
                  <a:spLocks noChangeAspect="1" noChangeShapeType="1"/>
                </p:cNvSpPr>
                <p:nvPr/>
              </p:nvSpPr>
              <p:spPr bwMode="auto">
                <a:xfrm flipH="1">
                  <a:off x="951" y="2819"/>
                  <a:ext cx="36" cy="0"/>
                </a:xfrm>
                <a:prstGeom prst="line">
                  <a:avLst/>
                </a:prstGeom>
                <a:noFill/>
                <a:ln w="9525">
                  <a:solidFill>
                    <a:srgbClr val="000000"/>
                  </a:solidFill>
                  <a:round/>
                  <a:headEnd/>
                  <a:tailEnd/>
                </a:ln>
              </p:spPr>
              <p:txBody>
                <a:bodyPr/>
                <a:lstStyle/>
                <a:p>
                  <a:endParaRPr lang="zh-CN" altLang="en-US"/>
                </a:p>
              </p:txBody>
            </p:sp>
            <p:sp>
              <p:nvSpPr>
                <p:cNvPr id="38985" name="Line 73"/>
                <p:cNvSpPr>
                  <a:spLocks noChangeAspect="1" noChangeShapeType="1"/>
                </p:cNvSpPr>
                <p:nvPr/>
              </p:nvSpPr>
              <p:spPr bwMode="auto">
                <a:xfrm flipH="1">
                  <a:off x="951" y="2997"/>
                  <a:ext cx="36" cy="0"/>
                </a:xfrm>
                <a:prstGeom prst="line">
                  <a:avLst/>
                </a:prstGeom>
                <a:noFill/>
                <a:ln w="9525">
                  <a:solidFill>
                    <a:srgbClr val="000000"/>
                  </a:solidFill>
                  <a:round/>
                  <a:headEnd/>
                  <a:tailEnd/>
                </a:ln>
              </p:spPr>
              <p:txBody>
                <a:bodyPr/>
                <a:lstStyle/>
                <a:p>
                  <a:endParaRPr lang="zh-CN" altLang="en-US"/>
                </a:p>
              </p:txBody>
            </p:sp>
            <p:sp>
              <p:nvSpPr>
                <p:cNvPr id="38986" name="Freeform 74"/>
                <p:cNvSpPr>
                  <a:spLocks noChangeAspect="1"/>
                </p:cNvSpPr>
                <p:nvPr/>
              </p:nvSpPr>
              <p:spPr bwMode="auto">
                <a:xfrm>
                  <a:off x="735" y="2630"/>
                  <a:ext cx="1170" cy="375"/>
                </a:xfrm>
                <a:custGeom>
                  <a:avLst/>
                  <a:gdLst/>
                  <a:ahLst/>
                  <a:cxnLst>
                    <a:cxn ang="0">
                      <a:pos x="71" y="28"/>
                    </a:cxn>
                    <a:cxn ang="0">
                      <a:pos x="149" y="7"/>
                    </a:cxn>
                    <a:cxn ang="0">
                      <a:pos x="234" y="0"/>
                    </a:cxn>
                    <a:cxn ang="0">
                      <a:pos x="312" y="35"/>
                    </a:cxn>
                    <a:cxn ang="0">
                      <a:pos x="390" y="56"/>
                    </a:cxn>
                    <a:cxn ang="0">
                      <a:pos x="475" y="63"/>
                    </a:cxn>
                    <a:cxn ang="0">
                      <a:pos x="553" y="71"/>
                    </a:cxn>
                    <a:cxn ang="0">
                      <a:pos x="631" y="92"/>
                    </a:cxn>
                    <a:cxn ang="0">
                      <a:pos x="716" y="71"/>
                    </a:cxn>
                    <a:cxn ang="0">
                      <a:pos x="794" y="35"/>
                    </a:cxn>
                    <a:cxn ang="0">
                      <a:pos x="879" y="42"/>
                    </a:cxn>
                    <a:cxn ang="0">
                      <a:pos x="957" y="78"/>
                    </a:cxn>
                    <a:cxn ang="0">
                      <a:pos x="1035" y="85"/>
                    </a:cxn>
                    <a:cxn ang="0">
                      <a:pos x="1120" y="92"/>
                    </a:cxn>
                    <a:cxn ang="0">
                      <a:pos x="1198" y="63"/>
                    </a:cxn>
                    <a:cxn ang="0">
                      <a:pos x="1276" y="99"/>
                    </a:cxn>
                    <a:cxn ang="0">
                      <a:pos x="1361" y="269"/>
                    </a:cxn>
                    <a:cxn ang="0">
                      <a:pos x="1439" y="552"/>
                    </a:cxn>
                    <a:cxn ang="0">
                      <a:pos x="1517" y="623"/>
                    </a:cxn>
                    <a:cxn ang="0">
                      <a:pos x="1602" y="418"/>
                    </a:cxn>
                    <a:cxn ang="0">
                      <a:pos x="1680" y="156"/>
                    </a:cxn>
                    <a:cxn ang="0">
                      <a:pos x="1758" y="212"/>
                    </a:cxn>
                    <a:cxn ang="0">
                      <a:pos x="1843" y="560"/>
                    </a:cxn>
                    <a:cxn ang="0">
                      <a:pos x="1921" y="978"/>
                    </a:cxn>
                    <a:cxn ang="0">
                      <a:pos x="2006" y="1304"/>
                    </a:cxn>
                    <a:cxn ang="0">
                      <a:pos x="2084" y="1495"/>
                    </a:cxn>
                    <a:cxn ang="0">
                      <a:pos x="2162" y="1594"/>
                    </a:cxn>
                    <a:cxn ang="0">
                      <a:pos x="2247" y="1608"/>
                    </a:cxn>
                    <a:cxn ang="0">
                      <a:pos x="2325" y="1559"/>
                    </a:cxn>
                    <a:cxn ang="0">
                      <a:pos x="2403" y="1537"/>
                    </a:cxn>
                    <a:cxn ang="0">
                      <a:pos x="2488" y="1530"/>
                    </a:cxn>
                    <a:cxn ang="0">
                      <a:pos x="2566" y="1530"/>
                    </a:cxn>
                    <a:cxn ang="0">
                      <a:pos x="2644" y="1495"/>
                    </a:cxn>
                    <a:cxn ang="0">
                      <a:pos x="2729" y="1410"/>
                    </a:cxn>
                    <a:cxn ang="0">
                      <a:pos x="2807" y="1367"/>
                    </a:cxn>
                    <a:cxn ang="0">
                      <a:pos x="2892" y="1445"/>
                    </a:cxn>
                    <a:cxn ang="0">
                      <a:pos x="2970" y="1545"/>
                    </a:cxn>
                    <a:cxn ang="0">
                      <a:pos x="3048" y="1580"/>
                    </a:cxn>
                    <a:cxn ang="0">
                      <a:pos x="3133" y="1545"/>
                    </a:cxn>
                    <a:cxn ang="0">
                      <a:pos x="3211" y="1481"/>
                    </a:cxn>
                    <a:cxn ang="0">
                      <a:pos x="3289" y="1445"/>
                    </a:cxn>
                    <a:cxn ang="0">
                      <a:pos x="3374" y="1438"/>
                    </a:cxn>
                    <a:cxn ang="0">
                      <a:pos x="3452" y="1396"/>
                    </a:cxn>
                    <a:cxn ang="0">
                      <a:pos x="3529" y="1325"/>
                    </a:cxn>
                    <a:cxn ang="0">
                      <a:pos x="3615" y="1233"/>
                    </a:cxn>
                    <a:cxn ang="0">
                      <a:pos x="3692" y="1162"/>
                    </a:cxn>
                    <a:cxn ang="0">
                      <a:pos x="3778" y="1098"/>
                    </a:cxn>
                    <a:cxn ang="0">
                      <a:pos x="3855" y="1063"/>
                    </a:cxn>
                    <a:cxn ang="0">
                      <a:pos x="3933" y="1020"/>
                    </a:cxn>
                    <a:cxn ang="0">
                      <a:pos x="4018" y="935"/>
                    </a:cxn>
                    <a:cxn ang="0">
                      <a:pos x="4096" y="843"/>
                    </a:cxn>
                    <a:cxn ang="0">
                      <a:pos x="4174" y="765"/>
                    </a:cxn>
                    <a:cxn ang="0">
                      <a:pos x="4259" y="723"/>
                    </a:cxn>
                    <a:cxn ang="0">
                      <a:pos x="4337" y="673"/>
                    </a:cxn>
                    <a:cxn ang="0">
                      <a:pos x="4415" y="630"/>
                    </a:cxn>
                    <a:cxn ang="0">
                      <a:pos x="4500" y="574"/>
                    </a:cxn>
                    <a:cxn ang="0">
                      <a:pos x="4578" y="524"/>
                    </a:cxn>
                    <a:cxn ang="0">
                      <a:pos x="4656" y="489"/>
                    </a:cxn>
                    <a:cxn ang="0">
                      <a:pos x="4741" y="467"/>
                    </a:cxn>
                    <a:cxn ang="0">
                      <a:pos x="4819" y="432"/>
                    </a:cxn>
                    <a:cxn ang="0">
                      <a:pos x="4904" y="418"/>
                    </a:cxn>
                    <a:cxn ang="0">
                      <a:pos x="4982" y="418"/>
                    </a:cxn>
                  </a:cxnLst>
                  <a:rect l="0" t="0" r="r" b="b"/>
                  <a:pathLst>
                    <a:path w="5032" h="1615">
                      <a:moveTo>
                        <a:pt x="0" y="28"/>
                      </a:moveTo>
                      <a:lnTo>
                        <a:pt x="7" y="28"/>
                      </a:lnTo>
                      <a:lnTo>
                        <a:pt x="21" y="28"/>
                      </a:lnTo>
                      <a:lnTo>
                        <a:pt x="28" y="28"/>
                      </a:lnTo>
                      <a:lnTo>
                        <a:pt x="43" y="28"/>
                      </a:lnTo>
                      <a:lnTo>
                        <a:pt x="50" y="28"/>
                      </a:lnTo>
                      <a:lnTo>
                        <a:pt x="64" y="28"/>
                      </a:lnTo>
                      <a:lnTo>
                        <a:pt x="71" y="28"/>
                      </a:lnTo>
                      <a:lnTo>
                        <a:pt x="78" y="28"/>
                      </a:lnTo>
                      <a:lnTo>
                        <a:pt x="92" y="28"/>
                      </a:lnTo>
                      <a:lnTo>
                        <a:pt x="99" y="28"/>
                      </a:lnTo>
                      <a:lnTo>
                        <a:pt x="114" y="21"/>
                      </a:lnTo>
                      <a:lnTo>
                        <a:pt x="121" y="21"/>
                      </a:lnTo>
                      <a:lnTo>
                        <a:pt x="128" y="14"/>
                      </a:lnTo>
                      <a:lnTo>
                        <a:pt x="142" y="14"/>
                      </a:lnTo>
                      <a:lnTo>
                        <a:pt x="149" y="7"/>
                      </a:lnTo>
                      <a:lnTo>
                        <a:pt x="163" y="7"/>
                      </a:lnTo>
                      <a:lnTo>
                        <a:pt x="170" y="0"/>
                      </a:lnTo>
                      <a:lnTo>
                        <a:pt x="184" y="0"/>
                      </a:lnTo>
                      <a:lnTo>
                        <a:pt x="191" y="0"/>
                      </a:lnTo>
                      <a:lnTo>
                        <a:pt x="199" y="0"/>
                      </a:lnTo>
                      <a:lnTo>
                        <a:pt x="213" y="0"/>
                      </a:lnTo>
                      <a:lnTo>
                        <a:pt x="220" y="0"/>
                      </a:lnTo>
                      <a:lnTo>
                        <a:pt x="234" y="0"/>
                      </a:lnTo>
                      <a:lnTo>
                        <a:pt x="241" y="7"/>
                      </a:lnTo>
                      <a:lnTo>
                        <a:pt x="255" y="14"/>
                      </a:lnTo>
                      <a:lnTo>
                        <a:pt x="262" y="14"/>
                      </a:lnTo>
                      <a:lnTo>
                        <a:pt x="269" y="21"/>
                      </a:lnTo>
                      <a:lnTo>
                        <a:pt x="284" y="28"/>
                      </a:lnTo>
                      <a:lnTo>
                        <a:pt x="291" y="28"/>
                      </a:lnTo>
                      <a:lnTo>
                        <a:pt x="305" y="35"/>
                      </a:lnTo>
                      <a:lnTo>
                        <a:pt x="312" y="35"/>
                      </a:lnTo>
                      <a:lnTo>
                        <a:pt x="319" y="42"/>
                      </a:lnTo>
                      <a:lnTo>
                        <a:pt x="333" y="42"/>
                      </a:lnTo>
                      <a:lnTo>
                        <a:pt x="340" y="49"/>
                      </a:lnTo>
                      <a:lnTo>
                        <a:pt x="354" y="49"/>
                      </a:lnTo>
                      <a:lnTo>
                        <a:pt x="362" y="49"/>
                      </a:lnTo>
                      <a:lnTo>
                        <a:pt x="376" y="49"/>
                      </a:lnTo>
                      <a:lnTo>
                        <a:pt x="383" y="56"/>
                      </a:lnTo>
                      <a:lnTo>
                        <a:pt x="390" y="56"/>
                      </a:lnTo>
                      <a:lnTo>
                        <a:pt x="404" y="56"/>
                      </a:lnTo>
                      <a:lnTo>
                        <a:pt x="411" y="56"/>
                      </a:lnTo>
                      <a:lnTo>
                        <a:pt x="425" y="56"/>
                      </a:lnTo>
                      <a:lnTo>
                        <a:pt x="432" y="63"/>
                      </a:lnTo>
                      <a:lnTo>
                        <a:pt x="440" y="63"/>
                      </a:lnTo>
                      <a:lnTo>
                        <a:pt x="454" y="63"/>
                      </a:lnTo>
                      <a:lnTo>
                        <a:pt x="461" y="63"/>
                      </a:lnTo>
                      <a:lnTo>
                        <a:pt x="475" y="63"/>
                      </a:lnTo>
                      <a:lnTo>
                        <a:pt x="482" y="63"/>
                      </a:lnTo>
                      <a:lnTo>
                        <a:pt x="496" y="63"/>
                      </a:lnTo>
                      <a:lnTo>
                        <a:pt x="503" y="63"/>
                      </a:lnTo>
                      <a:lnTo>
                        <a:pt x="510" y="63"/>
                      </a:lnTo>
                      <a:lnTo>
                        <a:pt x="525" y="63"/>
                      </a:lnTo>
                      <a:lnTo>
                        <a:pt x="532" y="71"/>
                      </a:lnTo>
                      <a:lnTo>
                        <a:pt x="546" y="71"/>
                      </a:lnTo>
                      <a:lnTo>
                        <a:pt x="553" y="71"/>
                      </a:lnTo>
                      <a:lnTo>
                        <a:pt x="567" y="71"/>
                      </a:lnTo>
                      <a:lnTo>
                        <a:pt x="574" y="78"/>
                      </a:lnTo>
                      <a:lnTo>
                        <a:pt x="581" y="78"/>
                      </a:lnTo>
                      <a:lnTo>
                        <a:pt x="595" y="85"/>
                      </a:lnTo>
                      <a:lnTo>
                        <a:pt x="603" y="85"/>
                      </a:lnTo>
                      <a:lnTo>
                        <a:pt x="617" y="92"/>
                      </a:lnTo>
                      <a:lnTo>
                        <a:pt x="624" y="92"/>
                      </a:lnTo>
                      <a:lnTo>
                        <a:pt x="631" y="92"/>
                      </a:lnTo>
                      <a:lnTo>
                        <a:pt x="645" y="92"/>
                      </a:lnTo>
                      <a:lnTo>
                        <a:pt x="652" y="92"/>
                      </a:lnTo>
                      <a:lnTo>
                        <a:pt x="666" y="92"/>
                      </a:lnTo>
                      <a:lnTo>
                        <a:pt x="673" y="92"/>
                      </a:lnTo>
                      <a:lnTo>
                        <a:pt x="688" y="85"/>
                      </a:lnTo>
                      <a:lnTo>
                        <a:pt x="695" y="78"/>
                      </a:lnTo>
                      <a:lnTo>
                        <a:pt x="702" y="78"/>
                      </a:lnTo>
                      <a:lnTo>
                        <a:pt x="716" y="71"/>
                      </a:lnTo>
                      <a:lnTo>
                        <a:pt x="723" y="63"/>
                      </a:lnTo>
                      <a:lnTo>
                        <a:pt x="737" y="56"/>
                      </a:lnTo>
                      <a:lnTo>
                        <a:pt x="744" y="49"/>
                      </a:lnTo>
                      <a:lnTo>
                        <a:pt x="758" y="49"/>
                      </a:lnTo>
                      <a:lnTo>
                        <a:pt x="766" y="42"/>
                      </a:lnTo>
                      <a:lnTo>
                        <a:pt x="773" y="42"/>
                      </a:lnTo>
                      <a:lnTo>
                        <a:pt x="787" y="35"/>
                      </a:lnTo>
                      <a:lnTo>
                        <a:pt x="794" y="35"/>
                      </a:lnTo>
                      <a:lnTo>
                        <a:pt x="808" y="28"/>
                      </a:lnTo>
                      <a:lnTo>
                        <a:pt x="815" y="28"/>
                      </a:lnTo>
                      <a:lnTo>
                        <a:pt x="822" y="28"/>
                      </a:lnTo>
                      <a:lnTo>
                        <a:pt x="836" y="35"/>
                      </a:lnTo>
                      <a:lnTo>
                        <a:pt x="844" y="35"/>
                      </a:lnTo>
                      <a:lnTo>
                        <a:pt x="858" y="35"/>
                      </a:lnTo>
                      <a:lnTo>
                        <a:pt x="865" y="42"/>
                      </a:lnTo>
                      <a:lnTo>
                        <a:pt x="879" y="42"/>
                      </a:lnTo>
                      <a:lnTo>
                        <a:pt x="886" y="49"/>
                      </a:lnTo>
                      <a:lnTo>
                        <a:pt x="893" y="49"/>
                      </a:lnTo>
                      <a:lnTo>
                        <a:pt x="907" y="56"/>
                      </a:lnTo>
                      <a:lnTo>
                        <a:pt x="914" y="63"/>
                      </a:lnTo>
                      <a:lnTo>
                        <a:pt x="929" y="63"/>
                      </a:lnTo>
                      <a:lnTo>
                        <a:pt x="936" y="71"/>
                      </a:lnTo>
                      <a:lnTo>
                        <a:pt x="943" y="71"/>
                      </a:lnTo>
                      <a:lnTo>
                        <a:pt x="957" y="78"/>
                      </a:lnTo>
                      <a:lnTo>
                        <a:pt x="964" y="78"/>
                      </a:lnTo>
                      <a:lnTo>
                        <a:pt x="978" y="78"/>
                      </a:lnTo>
                      <a:lnTo>
                        <a:pt x="985" y="78"/>
                      </a:lnTo>
                      <a:lnTo>
                        <a:pt x="999" y="85"/>
                      </a:lnTo>
                      <a:lnTo>
                        <a:pt x="1007" y="85"/>
                      </a:lnTo>
                      <a:lnTo>
                        <a:pt x="1014" y="85"/>
                      </a:lnTo>
                      <a:lnTo>
                        <a:pt x="1028" y="85"/>
                      </a:lnTo>
                      <a:lnTo>
                        <a:pt x="1035" y="85"/>
                      </a:lnTo>
                      <a:lnTo>
                        <a:pt x="1049" y="85"/>
                      </a:lnTo>
                      <a:lnTo>
                        <a:pt x="1056" y="92"/>
                      </a:lnTo>
                      <a:lnTo>
                        <a:pt x="1070" y="92"/>
                      </a:lnTo>
                      <a:lnTo>
                        <a:pt x="1077" y="92"/>
                      </a:lnTo>
                      <a:lnTo>
                        <a:pt x="1084" y="92"/>
                      </a:lnTo>
                      <a:lnTo>
                        <a:pt x="1099" y="92"/>
                      </a:lnTo>
                      <a:lnTo>
                        <a:pt x="1106" y="92"/>
                      </a:lnTo>
                      <a:lnTo>
                        <a:pt x="1120" y="92"/>
                      </a:lnTo>
                      <a:lnTo>
                        <a:pt x="1127" y="92"/>
                      </a:lnTo>
                      <a:lnTo>
                        <a:pt x="1134" y="85"/>
                      </a:lnTo>
                      <a:lnTo>
                        <a:pt x="1148" y="85"/>
                      </a:lnTo>
                      <a:lnTo>
                        <a:pt x="1155" y="78"/>
                      </a:lnTo>
                      <a:lnTo>
                        <a:pt x="1170" y="71"/>
                      </a:lnTo>
                      <a:lnTo>
                        <a:pt x="1177" y="71"/>
                      </a:lnTo>
                      <a:lnTo>
                        <a:pt x="1191" y="63"/>
                      </a:lnTo>
                      <a:lnTo>
                        <a:pt x="1198" y="63"/>
                      </a:lnTo>
                      <a:lnTo>
                        <a:pt x="1205" y="63"/>
                      </a:lnTo>
                      <a:lnTo>
                        <a:pt x="1219" y="63"/>
                      </a:lnTo>
                      <a:lnTo>
                        <a:pt x="1226" y="63"/>
                      </a:lnTo>
                      <a:lnTo>
                        <a:pt x="1240" y="71"/>
                      </a:lnTo>
                      <a:lnTo>
                        <a:pt x="1247" y="71"/>
                      </a:lnTo>
                      <a:lnTo>
                        <a:pt x="1262" y="78"/>
                      </a:lnTo>
                      <a:lnTo>
                        <a:pt x="1269" y="92"/>
                      </a:lnTo>
                      <a:lnTo>
                        <a:pt x="1276" y="99"/>
                      </a:lnTo>
                      <a:lnTo>
                        <a:pt x="1290" y="113"/>
                      </a:lnTo>
                      <a:lnTo>
                        <a:pt x="1297" y="127"/>
                      </a:lnTo>
                      <a:lnTo>
                        <a:pt x="1311" y="149"/>
                      </a:lnTo>
                      <a:lnTo>
                        <a:pt x="1318" y="163"/>
                      </a:lnTo>
                      <a:lnTo>
                        <a:pt x="1325" y="184"/>
                      </a:lnTo>
                      <a:lnTo>
                        <a:pt x="1340" y="212"/>
                      </a:lnTo>
                      <a:lnTo>
                        <a:pt x="1347" y="234"/>
                      </a:lnTo>
                      <a:lnTo>
                        <a:pt x="1361" y="269"/>
                      </a:lnTo>
                      <a:lnTo>
                        <a:pt x="1368" y="297"/>
                      </a:lnTo>
                      <a:lnTo>
                        <a:pt x="1382" y="340"/>
                      </a:lnTo>
                      <a:lnTo>
                        <a:pt x="1389" y="375"/>
                      </a:lnTo>
                      <a:lnTo>
                        <a:pt x="1396" y="418"/>
                      </a:lnTo>
                      <a:lnTo>
                        <a:pt x="1410" y="446"/>
                      </a:lnTo>
                      <a:lnTo>
                        <a:pt x="1418" y="489"/>
                      </a:lnTo>
                      <a:lnTo>
                        <a:pt x="1432" y="524"/>
                      </a:lnTo>
                      <a:lnTo>
                        <a:pt x="1439" y="552"/>
                      </a:lnTo>
                      <a:lnTo>
                        <a:pt x="1446" y="581"/>
                      </a:lnTo>
                      <a:lnTo>
                        <a:pt x="1460" y="602"/>
                      </a:lnTo>
                      <a:lnTo>
                        <a:pt x="1467" y="623"/>
                      </a:lnTo>
                      <a:lnTo>
                        <a:pt x="1481" y="630"/>
                      </a:lnTo>
                      <a:lnTo>
                        <a:pt x="1488" y="637"/>
                      </a:lnTo>
                      <a:lnTo>
                        <a:pt x="1503" y="637"/>
                      </a:lnTo>
                      <a:lnTo>
                        <a:pt x="1510" y="630"/>
                      </a:lnTo>
                      <a:lnTo>
                        <a:pt x="1517" y="623"/>
                      </a:lnTo>
                      <a:lnTo>
                        <a:pt x="1531" y="609"/>
                      </a:lnTo>
                      <a:lnTo>
                        <a:pt x="1538" y="595"/>
                      </a:lnTo>
                      <a:lnTo>
                        <a:pt x="1552" y="574"/>
                      </a:lnTo>
                      <a:lnTo>
                        <a:pt x="1559" y="545"/>
                      </a:lnTo>
                      <a:lnTo>
                        <a:pt x="1573" y="517"/>
                      </a:lnTo>
                      <a:lnTo>
                        <a:pt x="1581" y="482"/>
                      </a:lnTo>
                      <a:lnTo>
                        <a:pt x="1588" y="446"/>
                      </a:lnTo>
                      <a:lnTo>
                        <a:pt x="1602" y="418"/>
                      </a:lnTo>
                      <a:lnTo>
                        <a:pt x="1609" y="375"/>
                      </a:lnTo>
                      <a:lnTo>
                        <a:pt x="1623" y="340"/>
                      </a:lnTo>
                      <a:lnTo>
                        <a:pt x="1630" y="297"/>
                      </a:lnTo>
                      <a:lnTo>
                        <a:pt x="1637" y="262"/>
                      </a:lnTo>
                      <a:lnTo>
                        <a:pt x="1651" y="226"/>
                      </a:lnTo>
                      <a:lnTo>
                        <a:pt x="1659" y="198"/>
                      </a:lnTo>
                      <a:lnTo>
                        <a:pt x="1673" y="177"/>
                      </a:lnTo>
                      <a:lnTo>
                        <a:pt x="1680" y="156"/>
                      </a:lnTo>
                      <a:lnTo>
                        <a:pt x="1694" y="141"/>
                      </a:lnTo>
                      <a:lnTo>
                        <a:pt x="1701" y="134"/>
                      </a:lnTo>
                      <a:lnTo>
                        <a:pt x="1708" y="134"/>
                      </a:lnTo>
                      <a:lnTo>
                        <a:pt x="1722" y="134"/>
                      </a:lnTo>
                      <a:lnTo>
                        <a:pt x="1729" y="149"/>
                      </a:lnTo>
                      <a:lnTo>
                        <a:pt x="1744" y="163"/>
                      </a:lnTo>
                      <a:lnTo>
                        <a:pt x="1751" y="184"/>
                      </a:lnTo>
                      <a:lnTo>
                        <a:pt x="1758" y="212"/>
                      </a:lnTo>
                      <a:lnTo>
                        <a:pt x="1772" y="241"/>
                      </a:lnTo>
                      <a:lnTo>
                        <a:pt x="1779" y="276"/>
                      </a:lnTo>
                      <a:lnTo>
                        <a:pt x="1793" y="319"/>
                      </a:lnTo>
                      <a:lnTo>
                        <a:pt x="1800" y="361"/>
                      </a:lnTo>
                      <a:lnTo>
                        <a:pt x="1814" y="411"/>
                      </a:lnTo>
                      <a:lnTo>
                        <a:pt x="1822" y="453"/>
                      </a:lnTo>
                      <a:lnTo>
                        <a:pt x="1829" y="503"/>
                      </a:lnTo>
                      <a:lnTo>
                        <a:pt x="1843" y="560"/>
                      </a:lnTo>
                      <a:lnTo>
                        <a:pt x="1850" y="609"/>
                      </a:lnTo>
                      <a:lnTo>
                        <a:pt x="1864" y="666"/>
                      </a:lnTo>
                      <a:lnTo>
                        <a:pt x="1871" y="723"/>
                      </a:lnTo>
                      <a:lnTo>
                        <a:pt x="1885" y="772"/>
                      </a:lnTo>
                      <a:lnTo>
                        <a:pt x="1892" y="829"/>
                      </a:lnTo>
                      <a:lnTo>
                        <a:pt x="1899" y="878"/>
                      </a:lnTo>
                      <a:lnTo>
                        <a:pt x="1914" y="928"/>
                      </a:lnTo>
                      <a:lnTo>
                        <a:pt x="1921" y="978"/>
                      </a:lnTo>
                      <a:lnTo>
                        <a:pt x="1935" y="1027"/>
                      </a:lnTo>
                      <a:lnTo>
                        <a:pt x="1942" y="1070"/>
                      </a:lnTo>
                      <a:lnTo>
                        <a:pt x="1949" y="1119"/>
                      </a:lnTo>
                      <a:lnTo>
                        <a:pt x="1963" y="1155"/>
                      </a:lnTo>
                      <a:lnTo>
                        <a:pt x="1970" y="1197"/>
                      </a:lnTo>
                      <a:lnTo>
                        <a:pt x="1985" y="1233"/>
                      </a:lnTo>
                      <a:lnTo>
                        <a:pt x="1992" y="1268"/>
                      </a:lnTo>
                      <a:lnTo>
                        <a:pt x="2006" y="1304"/>
                      </a:lnTo>
                      <a:lnTo>
                        <a:pt x="2013" y="1332"/>
                      </a:lnTo>
                      <a:lnTo>
                        <a:pt x="2020" y="1360"/>
                      </a:lnTo>
                      <a:lnTo>
                        <a:pt x="2034" y="1389"/>
                      </a:lnTo>
                      <a:lnTo>
                        <a:pt x="2041" y="1410"/>
                      </a:lnTo>
                      <a:lnTo>
                        <a:pt x="2055" y="1438"/>
                      </a:lnTo>
                      <a:lnTo>
                        <a:pt x="2062" y="1460"/>
                      </a:lnTo>
                      <a:lnTo>
                        <a:pt x="2077" y="1481"/>
                      </a:lnTo>
                      <a:lnTo>
                        <a:pt x="2084" y="1495"/>
                      </a:lnTo>
                      <a:lnTo>
                        <a:pt x="2091" y="1509"/>
                      </a:lnTo>
                      <a:lnTo>
                        <a:pt x="2105" y="1530"/>
                      </a:lnTo>
                      <a:lnTo>
                        <a:pt x="2112" y="1537"/>
                      </a:lnTo>
                      <a:lnTo>
                        <a:pt x="2126" y="1552"/>
                      </a:lnTo>
                      <a:lnTo>
                        <a:pt x="2133" y="1566"/>
                      </a:lnTo>
                      <a:lnTo>
                        <a:pt x="2140" y="1573"/>
                      </a:lnTo>
                      <a:lnTo>
                        <a:pt x="2155" y="1587"/>
                      </a:lnTo>
                      <a:lnTo>
                        <a:pt x="2162" y="1594"/>
                      </a:lnTo>
                      <a:lnTo>
                        <a:pt x="2176" y="1601"/>
                      </a:lnTo>
                      <a:lnTo>
                        <a:pt x="2183" y="1601"/>
                      </a:lnTo>
                      <a:lnTo>
                        <a:pt x="2197" y="1608"/>
                      </a:lnTo>
                      <a:lnTo>
                        <a:pt x="2204" y="1608"/>
                      </a:lnTo>
                      <a:lnTo>
                        <a:pt x="2211" y="1615"/>
                      </a:lnTo>
                      <a:lnTo>
                        <a:pt x="2225" y="1615"/>
                      </a:lnTo>
                      <a:lnTo>
                        <a:pt x="2233" y="1608"/>
                      </a:lnTo>
                      <a:lnTo>
                        <a:pt x="2247" y="1608"/>
                      </a:lnTo>
                      <a:lnTo>
                        <a:pt x="2254" y="1601"/>
                      </a:lnTo>
                      <a:lnTo>
                        <a:pt x="2268" y="1594"/>
                      </a:lnTo>
                      <a:lnTo>
                        <a:pt x="2275" y="1587"/>
                      </a:lnTo>
                      <a:lnTo>
                        <a:pt x="2282" y="1580"/>
                      </a:lnTo>
                      <a:lnTo>
                        <a:pt x="2296" y="1573"/>
                      </a:lnTo>
                      <a:lnTo>
                        <a:pt x="2303" y="1573"/>
                      </a:lnTo>
                      <a:lnTo>
                        <a:pt x="2318" y="1566"/>
                      </a:lnTo>
                      <a:lnTo>
                        <a:pt x="2325" y="1559"/>
                      </a:lnTo>
                      <a:lnTo>
                        <a:pt x="2332" y="1552"/>
                      </a:lnTo>
                      <a:lnTo>
                        <a:pt x="2346" y="1552"/>
                      </a:lnTo>
                      <a:lnTo>
                        <a:pt x="2353" y="1545"/>
                      </a:lnTo>
                      <a:lnTo>
                        <a:pt x="2367" y="1545"/>
                      </a:lnTo>
                      <a:lnTo>
                        <a:pt x="2374" y="1545"/>
                      </a:lnTo>
                      <a:lnTo>
                        <a:pt x="2388" y="1537"/>
                      </a:lnTo>
                      <a:lnTo>
                        <a:pt x="2396" y="1537"/>
                      </a:lnTo>
                      <a:lnTo>
                        <a:pt x="2403" y="1537"/>
                      </a:lnTo>
                      <a:lnTo>
                        <a:pt x="2417" y="1537"/>
                      </a:lnTo>
                      <a:lnTo>
                        <a:pt x="2424" y="1530"/>
                      </a:lnTo>
                      <a:lnTo>
                        <a:pt x="2438" y="1530"/>
                      </a:lnTo>
                      <a:lnTo>
                        <a:pt x="2445" y="1530"/>
                      </a:lnTo>
                      <a:lnTo>
                        <a:pt x="2452" y="1530"/>
                      </a:lnTo>
                      <a:lnTo>
                        <a:pt x="2466" y="1530"/>
                      </a:lnTo>
                      <a:lnTo>
                        <a:pt x="2474" y="1530"/>
                      </a:lnTo>
                      <a:lnTo>
                        <a:pt x="2488" y="1530"/>
                      </a:lnTo>
                      <a:lnTo>
                        <a:pt x="2495" y="1530"/>
                      </a:lnTo>
                      <a:lnTo>
                        <a:pt x="2509" y="1530"/>
                      </a:lnTo>
                      <a:lnTo>
                        <a:pt x="2516" y="1537"/>
                      </a:lnTo>
                      <a:lnTo>
                        <a:pt x="2523" y="1537"/>
                      </a:lnTo>
                      <a:lnTo>
                        <a:pt x="2537" y="1537"/>
                      </a:lnTo>
                      <a:lnTo>
                        <a:pt x="2544" y="1537"/>
                      </a:lnTo>
                      <a:lnTo>
                        <a:pt x="2559" y="1530"/>
                      </a:lnTo>
                      <a:lnTo>
                        <a:pt x="2566" y="1530"/>
                      </a:lnTo>
                      <a:lnTo>
                        <a:pt x="2580" y="1530"/>
                      </a:lnTo>
                      <a:lnTo>
                        <a:pt x="2587" y="1530"/>
                      </a:lnTo>
                      <a:lnTo>
                        <a:pt x="2594" y="1523"/>
                      </a:lnTo>
                      <a:lnTo>
                        <a:pt x="2608" y="1523"/>
                      </a:lnTo>
                      <a:lnTo>
                        <a:pt x="2615" y="1516"/>
                      </a:lnTo>
                      <a:lnTo>
                        <a:pt x="2629" y="1509"/>
                      </a:lnTo>
                      <a:lnTo>
                        <a:pt x="2637" y="1502"/>
                      </a:lnTo>
                      <a:lnTo>
                        <a:pt x="2644" y="1495"/>
                      </a:lnTo>
                      <a:lnTo>
                        <a:pt x="2658" y="1481"/>
                      </a:lnTo>
                      <a:lnTo>
                        <a:pt x="2665" y="1474"/>
                      </a:lnTo>
                      <a:lnTo>
                        <a:pt x="2679" y="1467"/>
                      </a:lnTo>
                      <a:lnTo>
                        <a:pt x="2686" y="1452"/>
                      </a:lnTo>
                      <a:lnTo>
                        <a:pt x="2700" y="1438"/>
                      </a:lnTo>
                      <a:lnTo>
                        <a:pt x="2707" y="1431"/>
                      </a:lnTo>
                      <a:lnTo>
                        <a:pt x="2714" y="1417"/>
                      </a:lnTo>
                      <a:lnTo>
                        <a:pt x="2729" y="1410"/>
                      </a:lnTo>
                      <a:lnTo>
                        <a:pt x="2736" y="1396"/>
                      </a:lnTo>
                      <a:lnTo>
                        <a:pt x="2750" y="1389"/>
                      </a:lnTo>
                      <a:lnTo>
                        <a:pt x="2757" y="1382"/>
                      </a:lnTo>
                      <a:lnTo>
                        <a:pt x="2771" y="1375"/>
                      </a:lnTo>
                      <a:lnTo>
                        <a:pt x="2778" y="1367"/>
                      </a:lnTo>
                      <a:lnTo>
                        <a:pt x="2785" y="1367"/>
                      </a:lnTo>
                      <a:lnTo>
                        <a:pt x="2800" y="1367"/>
                      </a:lnTo>
                      <a:lnTo>
                        <a:pt x="2807" y="1367"/>
                      </a:lnTo>
                      <a:lnTo>
                        <a:pt x="2821" y="1367"/>
                      </a:lnTo>
                      <a:lnTo>
                        <a:pt x="2828" y="1375"/>
                      </a:lnTo>
                      <a:lnTo>
                        <a:pt x="2835" y="1382"/>
                      </a:lnTo>
                      <a:lnTo>
                        <a:pt x="2849" y="1396"/>
                      </a:lnTo>
                      <a:lnTo>
                        <a:pt x="2856" y="1403"/>
                      </a:lnTo>
                      <a:lnTo>
                        <a:pt x="2870" y="1417"/>
                      </a:lnTo>
                      <a:lnTo>
                        <a:pt x="2877" y="1431"/>
                      </a:lnTo>
                      <a:lnTo>
                        <a:pt x="2892" y="1445"/>
                      </a:lnTo>
                      <a:lnTo>
                        <a:pt x="2899" y="1460"/>
                      </a:lnTo>
                      <a:lnTo>
                        <a:pt x="2906" y="1467"/>
                      </a:lnTo>
                      <a:lnTo>
                        <a:pt x="2920" y="1481"/>
                      </a:lnTo>
                      <a:lnTo>
                        <a:pt x="2927" y="1495"/>
                      </a:lnTo>
                      <a:lnTo>
                        <a:pt x="2941" y="1509"/>
                      </a:lnTo>
                      <a:lnTo>
                        <a:pt x="2948" y="1523"/>
                      </a:lnTo>
                      <a:lnTo>
                        <a:pt x="2955" y="1530"/>
                      </a:lnTo>
                      <a:lnTo>
                        <a:pt x="2970" y="1545"/>
                      </a:lnTo>
                      <a:lnTo>
                        <a:pt x="2977" y="1552"/>
                      </a:lnTo>
                      <a:lnTo>
                        <a:pt x="2991" y="1559"/>
                      </a:lnTo>
                      <a:lnTo>
                        <a:pt x="2998" y="1566"/>
                      </a:lnTo>
                      <a:lnTo>
                        <a:pt x="3012" y="1573"/>
                      </a:lnTo>
                      <a:lnTo>
                        <a:pt x="3019" y="1580"/>
                      </a:lnTo>
                      <a:lnTo>
                        <a:pt x="3026" y="1580"/>
                      </a:lnTo>
                      <a:lnTo>
                        <a:pt x="3040" y="1580"/>
                      </a:lnTo>
                      <a:lnTo>
                        <a:pt x="3048" y="1580"/>
                      </a:lnTo>
                      <a:lnTo>
                        <a:pt x="3062" y="1580"/>
                      </a:lnTo>
                      <a:lnTo>
                        <a:pt x="3069" y="1580"/>
                      </a:lnTo>
                      <a:lnTo>
                        <a:pt x="3083" y="1573"/>
                      </a:lnTo>
                      <a:lnTo>
                        <a:pt x="3090" y="1573"/>
                      </a:lnTo>
                      <a:lnTo>
                        <a:pt x="3097" y="1566"/>
                      </a:lnTo>
                      <a:lnTo>
                        <a:pt x="3111" y="1559"/>
                      </a:lnTo>
                      <a:lnTo>
                        <a:pt x="3118" y="1552"/>
                      </a:lnTo>
                      <a:lnTo>
                        <a:pt x="3133" y="1545"/>
                      </a:lnTo>
                      <a:lnTo>
                        <a:pt x="3140" y="1537"/>
                      </a:lnTo>
                      <a:lnTo>
                        <a:pt x="3147" y="1530"/>
                      </a:lnTo>
                      <a:lnTo>
                        <a:pt x="3161" y="1523"/>
                      </a:lnTo>
                      <a:lnTo>
                        <a:pt x="3168" y="1516"/>
                      </a:lnTo>
                      <a:lnTo>
                        <a:pt x="3182" y="1502"/>
                      </a:lnTo>
                      <a:lnTo>
                        <a:pt x="3189" y="1495"/>
                      </a:lnTo>
                      <a:lnTo>
                        <a:pt x="3203" y="1488"/>
                      </a:lnTo>
                      <a:lnTo>
                        <a:pt x="3211" y="1481"/>
                      </a:lnTo>
                      <a:lnTo>
                        <a:pt x="3218" y="1474"/>
                      </a:lnTo>
                      <a:lnTo>
                        <a:pt x="3232" y="1467"/>
                      </a:lnTo>
                      <a:lnTo>
                        <a:pt x="3239" y="1467"/>
                      </a:lnTo>
                      <a:lnTo>
                        <a:pt x="3253" y="1460"/>
                      </a:lnTo>
                      <a:lnTo>
                        <a:pt x="3260" y="1452"/>
                      </a:lnTo>
                      <a:lnTo>
                        <a:pt x="3274" y="1452"/>
                      </a:lnTo>
                      <a:lnTo>
                        <a:pt x="3281" y="1445"/>
                      </a:lnTo>
                      <a:lnTo>
                        <a:pt x="3289" y="1445"/>
                      </a:lnTo>
                      <a:lnTo>
                        <a:pt x="3303" y="1445"/>
                      </a:lnTo>
                      <a:lnTo>
                        <a:pt x="3310" y="1445"/>
                      </a:lnTo>
                      <a:lnTo>
                        <a:pt x="3324" y="1438"/>
                      </a:lnTo>
                      <a:lnTo>
                        <a:pt x="3331" y="1438"/>
                      </a:lnTo>
                      <a:lnTo>
                        <a:pt x="3338" y="1438"/>
                      </a:lnTo>
                      <a:lnTo>
                        <a:pt x="3352" y="1438"/>
                      </a:lnTo>
                      <a:lnTo>
                        <a:pt x="3359" y="1438"/>
                      </a:lnTo>
                      <a:lnTo>
                        <a:pt x="3374" y="1438"/>
                      </a:lnTo>
                      <a:lnTo>
                        <a:pt x="3381" y="1431"/>
                      </a:lnTo>
                      <a:lnTo>
                        <a:pt x="3395" y="1431"/>
                      </a:lnTo>
                      <a:lnTo>
                        <a:pt x="3402" y="1424"/>
                      </a:lnTo>
                      <a:lnTo>
                        <a:pt x="3409" y="1424"/>
                      </a:lnTo>
                      <a:lnTo>
                        <a:pt x="3423" y="1417"/>
                      </a:lnTo>
                      <a:lnTo>
                        <a:pt x="3430" y="1410"/>
                      </a:lnTo>
                      <a:lnTo>
                        <a:pt x="3444" y="1403"/>
                      </a:lnTo>
                      <a:lnTo>
                        <a:pt x="3452" y="1396"/>
                      </a:lnTo>
                      <a:lnTo>
                        <a:pt x="3459" y="1389"/>
                      </a:lnTo>
                      <a:lnTo>
                        <a:pt x="3473" y="1382"/>
                      </a:lnTo>
                      <a:lnTo>
                        <a:pt x="3480" y="1375"/>
                      </a:lnTo>
                      <a:lnTo>
                        <a:pt x="3494" y="1360"/>
                      </a:lnTo>
                      <a:lnTo>
                        <a:pt x="3501" y="1353"/>
                      </a:lnTo>
                      <a:lnTo>
                        <a:pt x="3515" y="1346"/>
                      </a:lnTo>
                      <a:lnTo>
                        <a:pt x="3522" y="1332"/>
                      </a:lnTo>
                      <a:lnTo>
                        <a:pt x="3529" y="1325"/>
                      </a:lnTo>
                      <a:lnTo>
                        <a:pt x="3544" y="1311"/>
                      </a:lnTo>
                      <a:lnTo>
                        <a:pt x="3551" y="1297"/>
                      </a:lnTo>
                      <a:lnTo>
                        <a:pt x="3565" y="1289"/>
                      </a:lnTo>
                      <a:lnTo>
                        <a:pt x="3572" y="1275"/>
                      </a:lnTo>
                      <a:lnTo>
                        <a:pt x="3586" y="1268"/>
                      </a:lnTo>
                      <a:lnTo>
                        <a:pt x="3593" y="1254"/>
                      </a:lnTo>
                      <a:lnTo>
                        <a:pt x="3600" y="1247"/>
                      </a:lnTo>
                      <a:lnTo>
                        <a:pt x="3615" y="1233"/>
                      </a:lnTo>
                      <a:lnTo>
                        <a:pt x="3622" y="1226"/>
                      </a:lnTo>
                      <a:lnTo>
                        <a:pt x="3636" y="1219"/>
                      </a:lnTo>
                      <a:lnTo>
                        <a:pt x="3643" y="1204"/>
                      </a:lnTo>
                      <a:lnTo>
                        <a:pt x="3650" y="1197"/>
                      </a:lnTo>
                      <a:lnTo>
                        <a:pt x="3664" y="1190"/>
                      </a:lnTo>
                      <a:lnTo>
                        <a:pt x="3671" y="1176"/>
                      </a:lnTo>
                      <a:lnTo>
                        <a:pt x="3685" y="1169"/>
                      </a:lnTo>
                      <a:lnTo>
                        <a:pt x="3692" y="1162"/>
                      </a:lnTo>
                      <a:lnTo>
                        <a:pt x="3707" y="1155"/>
                      </a:lnTo>
                      <a:lnTo>
                        <a:pt x="3714" y="1141"/>
                      </a:lnTo>
                      <a:lnTo>
                        <a:pt x="3721" y="1134"/>
                      </a:lnTo>
                      <a:lnTo>
                        <a:pt x="3735" y="1126"/>
                      </a:lnTo>
                      <a:lnTo>
                        <a:pt x="3742" y="1119"/>
                      </a:lnTo>
                      <a:lnTo>
                        <a:pt x="3756" y="1112"/>
                      </a:lnTo>
                      <a:lnTo>
                        <a:pt x="3763" y="1105"/>
                      </a:lnTo>
                      <a:lnTo>
                        <a:pt x="3778" y="1098"/>
                      </a:lnTo>
                      <a:lnTo>
                        <a:pt x="3785" y="1098"/>
                      </a:lnTo>
                      <a:lnTo>
                        <a:pt x="3792" y="1091"/>
                      </a:lnTo>
                      <a:lnTo>
                        <a:pt x="3806" y="1084"/>
                      </a:lnTo>
                      <a:lnTo>
                        <a:pt x="3813" y="1084"/>
                      </a:lnTo>
                      <a:lnTo>
                        <a:pt x="3827" y="1077"/>
                      </a:lnTo>
                      <a:lnTo>
                        <a:pt x="3834" y="1070"/>
                      </a:lnTo>
                      <a:lnTo>
                        <a:pt x="3841" y="1070"/>
                      </a:lnTo>
                      <a:lnTo>
                        <a:pt x="3855" y="1063"/>
                      </a:lnTo>
                      <a:lnTo>
                        <a:pt x="3863" y="1056"/>
                      </a:lnTo>
                      <a:lnTo>
                        <a:pt x="3877" y="1056"/>
                      </a:lnTo>
                      <a:lnTo>
                        <a:pt x="3884" y="1049"/>
                      </a:lnTo>
                      <a:lnTo>
                        <a:pt x="3898" y="1041"/>
                      </a:lnTo>
                      <a:lnTo>
                        <a:pt x="3905" y="1041"/>
                      </a:lnTo>
                      <a:lnTo>
                        <a:pt x="3912" y="1034"/>
                      </a:lnTo>
                      <a:lnTo>
                        <a:pt x="3926" y="1027"/>
                      </a:lnTo>
                      <a:lnTo>
                        <a:pt x="3933" y="1020"/>
                      </a:lnTo>
                      <a:lnTo>
                        <a:pt x="3948" y="1013"/>
                      </a:lnTo>
                      <a:lnTo>
                        <a:pt x="3955" y="1006"/>
                      </a:lnTo>
                      <a:lnTo>
                        <a:pt x="3962" y="992"/>
                      </a:lnTo>
                      <a:lnTo>
                        <a:pt x="3976" y="985"/>
                      </a:lnTo>
                      <a:lnTo>
                        <a:pt x="3983" y="971"/>
                      </a:lnTo>
                      <a:lnTo>
                        <a:pt x="3997" y="963"/>
                      </a:lnTo>
                      <a:lnTo>
                        <a:pt x="4004" y="949"/>
                      </a:lnTo>
                      <a:lnTo>
                        <a:pt x="4018" y="935"/>
                      </a:lnTo>
                      <a:lnTo>
                        <a:pt x="4026" y="921"/>
                      </a:lnTo>
                      <a:lnTo>
                        <a:pt x="4033" y="914"/>
                      </a:lnTo>
                      <a:lnTo>
                        <a:pt x="4047" y="900"/>
                      </a:lnTo>
                      <a:lnTo>
                        <a:pt x="4054" y="886"/>
                      </a:lnTo>
                      <a:lnTo>
                        <a:pt x="4068" y="878"/>
                      </a:lnTo>
                      <a:lnTo>
                        <a:pt x="4075" y="864"/>
                      </a:lnTo>
                      <a:lnTo>
                        <a:pt x="4089" y="850"/>
                      </a:lnTo>
                      <a:lnTo>
                        <a:pt x="4096" y="843"/>
                      </a:lnTo>
                      <a:lnTo>
                        <a:pt x="4104" y="829"/>
                      </a:lnTo>
                      <a:lnTo>
                        <a:pt x="4118" y="815"/>
                      </a:lnTo>
                      <a:lnTo>
                        <a:pt x="4125" y="808"/>
                      </a:lnTo>
                      <a:lnTo>
                        <a:pt x="4139" y="800"/>
                      </a:lnTo>
                      <a:lnTo>
                        <a:pt x="4146" y="786"/>
                      </a:lnTo>
                      <a:lnTo>
                        <a:pt x="4153" y="779"/>
                      </a:lnTo>
                      <a:lnTo>
                        <a:pt x="4167" y="772"/>
                      </a:lnTo>
                      <a:lnTo>
                        <a:pt x="4174" y="765"/>
                      </a:lnTo>
                      <a:lnTo>
                        <a:pt x="4189" y="758"/>
                      </a:lnTo>
                      <a:lnTo>
                        <a:pt x="4196" y="751"/>
                      </a:lnTo>
                      <a:lnTo>
                        <a:pt x="4210" y="744"/>
                      </a:lnTo>
                      <a:lnTo>
                        <a:pt x="4217" y="744"/>
                      </a:lnTo>
                      <a:lnTo>
                        <a:pt x="4224" y="737"/>
                      </a:lnTo>
                      <a:lnTo>
                        <a:pt x="4238" y="730"/>
                      </a:lnTo>
                      <a:lnTo>
                        <a:pt x="4245" y="730"/>
                      </a:lnTo>
                      <a:lnTo>
                        <a:pt x="4259" y="723"/>
                      </a:lnTo>
                      <a:lnTo>
                        <a:pt x="4267" y="715"/>
                      </a:lnTo>
                      <a:lnTo>
                        <a:pt x="4281" y="708"/>
                      </a:lnTo>
                      <a:lnTo>
                        <a:pt x="4288" y="708"/>
                      </a:lnTo>
                      <a:lnTo>
                        <a:pt x="4295" y="701"/>
                      </a:lnTo>
                      <a:lnTo>
                        <a:pt x="4309" y="694"/>
                      </a:lnTo>
                      <a:lnTo>
                        <a:pt x="4316" y="687"/>
                      </a:lnTo>
                      <a:lnTo>
                        <a:pt x="4330" y="680"/>
                      </a:lnTo>
                      <a:lnTo>
                        <a:pt x="4337" y="673"/>
                      </a:lnTo>
                      <a:lnTo>
                        <a:pt x="4345" y="666"/>
                      </a:lnTo>
                      <a:lnTo>
                        <a:pt x="4359" y="666"/>
                      </a:lnTo>
                      <a:lnTo>
                        <a:pt x="4366" y="659"/>
                      </a:lnTo>
                      <a:lnTo>
                        <a:pt x="4380" y="652"/>
                      </a:lnTo>
                      <a:lnTo>
                        <a:pt x="4387" y="645"/>
                      </a:lnTo>
                      <a:lnTo>
                        <a:pt x="4401" y="637"/>
                      </a:lnTo>
                      <a:lnTo>
                        <a:pt x="4408" y="630"/>
                      </a:lnTo>
                      <a:lnTo>
                        <a:pt x="4415" y="630"/>
                      </a:lnTo>
                      <a:lnTo>
                        <a:pt x="4430" y="623"/>
                      </a:lnTo>
                      <a:lnTo>
                        <a:pt x="4437" y="616"/>
                      </a:lnTo>
                      <a:lnTo>
                        <a:pt x="4451" y="609"/>
                      </a:lnTo>
                      <a:lnTo>
                        <a:pt x="4458" y="602"/>
                      </a:lnTo>
                      <a:lnTo>
                        <a:pt x="4465" y="595"/>
                      </a:lnTo>
                      <a:lnTo>
                        <a:pt x="4479" y="588"/>
                      </a:lnTo>
                      <a:lnTo>
                        <a:pt x="4486" y="581"/>
                      </a:lnTo>
                      <a:lnTo>
                        <a:pt x="4500" y="574"/>
                      </a:lnTo>
                      <a:lnTo>
                        <a:pt x="4508" y="567"/>
                      </a:lnTo>
                      <a:lnTo>
                        <a:pt x="4522" y="560"/>
                      </a:lnTo>
                      <a:lnTo>
                        <a:pt x="4529" y="552"/>
                      </a:lnTo>
                      <a:lnTo>
                        <a:pt x="4536" y="545"/>
                      </a:lnTo>
                      <a:lnTo>
                        <a:pt x="4550" y="538"/>
                      </a:lnTo>
                      <a:lnTo>
                        <a:pt x="4557" y="531"/>
                      </a:lnTo>
                      <a:lnTo>
                        <a:pt x="4571" y="524"/>
                      </a:lnTo>
                      <a:lnTo>
                        <a:pt x="4578" y="524"/>
                      </a:lnTo>
                      <a:lnTo>
                        <a:pt x="4593" y="517"/>
                      </a:lnTo>
                      <a:lnTo>
                        <a:pt x="4600" y="510"/>
                      </a:lnTo>
                      <a:lnTo>
                        <a:pt x="4607" y="510"/>
                      </a:lnTo>
                      <a:lnTo>
                        <a:pt x="4621" y="503"/>
                      </a:lnTo>
                      <a:lnTo>
                        <a:pt x="4628" y="503"/>
                      </a:lnTo>
                      <a:lnTo>
                        <a:pt x="4642" y="496"/>
                      </a:lnTo>
                      <a:lnTo>
                        <a:pt x="4649" y="496"/>
                      </a:lnTo>
                      <a:lnTo>
                        <a:pt x="4656" y="489"/>
                      </a:lnTo>
                      <a:lnTo>
                        <a:pt x="4671" y="489"/>
                      </a:lnTo>
                      <a:lnTo>
                        <a:pt x="4678" y="482"/>
                      </a:lnTo>
                      <a:lnTo>
                        <a:pt x="4692" y="482"/>
                      </a:lnTo>
                      <a:lnTo>
                        <a:pt x="4699" y="482"/>
                      </a:lnTo>
                      <a:lnTo>
                        <a:pt x="4713" y="474"/>
                      </a:lnTo>
                      <a:lnTo>
                        <a:pt x="4720" y="474"/>
                      </a:lnTo>
                      <a:lnTo>
                        <a:pt x="4727" y="467"/>
                      </a:lnTo>
                      <a:lnTo>
                        <a:pt x="4741" y="467"/>
                      </a:lnTo>
                      <a:lnTo>
                        <a:pt x="4748" y="460"/>
                      </a:lnTo>
                      <a:lnTo>
                        <a:pt x="4763" y="460"/>
                      </a:lnTo>
                      <a:lnTo>
                        <a:pt x="4770" y="453"/>
                      </a:lnTo>
                      <a:lnTo>
                        <a:pt x="4784" y="453"/>
                      </a:lnTo>
                      <a:lnTo>
                        <a:pt x="4791" y="446"/>
                      </a:lnTo>
                      <a:lnTo>
                        <a:pt x="4798" y="439"/>
                      </a:lnTo>
                      <a:lnTo>
                        <a:pt x="4812" y="439"/>
                      </a:lnTo>
                      <a:lnTo>
                        <a:pt x="4819" y="432"/>
                      </a:lnTo>
                      <a:lnTo>
                        <a:pt x="4834" y="432"/>
                      </a:lnTo>
                      <a:lnTo>
                        <a:pt x="4841" y="432"/>
                      </a:lnTo>
                      <a:lnTo>
                        <a:pt x="4848" y="425"/>
                      </a:lnTo>
                      <a:lnTo>
                        <a:pt x="4862" y="425"/>
                      </a:lnTo>
                      <a:lnTo>
                        <a:pt x="4869" y="425"/>
                      </a:lnTo>
                      <a:lnTo>
                        <a:pt x="4883" y="425"/>
                      </a:lnTo>
                      <a:lnTo>
                        <a:pt x="4890" y="425"/>
                      </a:lnTo>
                      <a:lnTo>
                        <a:pt x="4904" y="418"/>
                      </a:lnTo>
                      <a:lnTo>
                        <a:pt x="4911" y="418"/>
                      </a:lnTo>
                      <a:lnTo>
                        <a:pt x="4919" y="418"/>
                      </a:lnTo>
                      <a:lnTo>
                        <a:pt x="4933" y="418"/>
                      </a:lnTo>
                      <a:lnTo>
                        <a:pt x="4940" y="418"/>
                      </a:lnTo>
                      <a:lnTo>
                        <a:pt x="4954" y="418"/>
                      </a:lnTo>
                      <a:lnTo>
                        <a:pt x="4961" y="418"/>
                      </a:lnTo>
                      <a:lnTo>
                        <a:pt x="4968" y="418"/>
                      </a:lnTo>
                      <a:lnTo>
                        <a:pt x="4982" y="418"/>
                      </a:lnTo>
                      <a:lnTo>
                        <a:pt x="4989" y="418"/>
                      </a:lnTo>
                      <a:lnTo>
                        <a:pt x="5004" y="418"/>
                      </a:lnTo>
                      <a:lnTo>
                        <a:pt x="5011" y="411"/>
                      </a:lnTo>
                      <a:lnTo>
                        <a:pt x="5025" y="411"/>
                      </a:lnTo>
                      <a:lnTo>
                        <a:pt x="5032" y="404"/>
                      </a:lnTo>
                    </a:path>
                  </a:pathLst>
                </a:custGeom>
                <a:noFill/>
                <a:ln w="25400">
                  <a:solidFill>
                    <a:srgbClr val="FF0000"/>
                  </a:solidFill>
                  <a:prstDash val="solid"/>
                  <a:round/>
                  <a:headEnd/>
                  <a:tailEnd/>
                </a:ln>
              </p:spPr>
              <p:txBody>
                <a:bodyPr/>
                <a:lstStyle/>
                <a:p>
                  <a:endParaRPr lang="zh-CN" altLang="en-US"/>
                </a:p>
              </p:txBody>
            </p:sp>
            <p:sp>
              <p:nvSpPr>
                <p:cNvPr id="38987" name="Freeform 75"/>
                <p:cNvSpPr>
                  <a:spLocks noChangeAspect="1"/>
                </p:cNvSpPr>
                <p:nvPr/>
              </p:nvSpPr>
              <p:spPr bwMode="auto">
                <a:xfrm>
                  <a:off x="735" y="2620"/>
                  <a:ext cx="1170" cy="344"/>
                </a:xfrm>
                <a:custGeom>
                  <a:avLst/>
                  <a:gdLst/>
                  <a:ahLst/>
                  <a:cxnLst>
                    <a:cxn ang="0">
                      <a:pos x="71" y="92"/>
                    </a:cxn>
                    <a:cxn ang="0">
                      <a:pos x="149" y="71"/>
                    </a:cxn>
                    <a:cxn ang="0">
                      <a:pos x="234" y="78"/>
                    </a:cxn>
                    <a:cxn ang="0">
                      <a:pos x="312" y="114"/>
                    </a:cxn>
                    <a:cxn ang="0">
                      <a:pos x="390" y="106"/>
                    </a:cxn>
                    <a:cxn ang="0">
                      <a:pos x="475" y="85"/>
                    </a:cxn>
                    <a:cxn ang="0">
                      <a:pos x="553" y="92"/>
                    </a:cxn>
                    <a:cxn ang="0">
                      <a:pos x="631" y="92"/>
                    </a:cxn>
                    <a:cxn ang="0">
                      <a:pos x="716" y="85"/>
                    </a:cxn>
                    <a:cxn ang="0">
                      <a:pos x="794" y="99"/>
                    </a:cxn>
                    <a:cxn ang="0">
                      <a:pos x="879" y="99"/>
                    </a:cxn>
                    <a:cxn ang="0">
                      <a:pos x="957" y="92"/>
                    </a:cxn>
                    <a:cxn ang="0">
                      <a:pos x="1035" y="92"/>
                    </a:cxn>
                    <a:cxn ang="0">
                      <a:pos x="1120" y="92"/>
                    </a:cxn>
                    <a:cxn ang="0">
                      <a:pos x="1198" y="71"/>
                    </a:cxn>
                    <a:cxn ang="0">
                      <a:pos x="1276" y="99"/>
                    </a:cxn>
                    <a:cxn ang="0">
                      <a:pos x="1361" y="262"/>
                    </a:cxn>
                    <a:cxn ang="0">
                      <a:pos x="1439" y="503"/>
                    </a:cxn>
                    <a:cxn ang="0">
                      <a:pos x="1517" y="539"/>
                    </a:cxn>
                    <a:cxn ang="0">
                      <a:pos x="1602" y="312"/>
                    </a:cxn>
                    <a:cxn ang="0">
                      <a:pos x="1680" y="43"/>
                    </a:cxn>
                    <a:cxn ang="0">
                      <a:pos x="1758" y="43"/>
                    </a:cxn>
                    <a:cxn ang="0">
                      <a:pos x="1843" y="333"/>
                    </a:cxn>
                    <a:cxn ang="0">
                      <a:pos x="1921" y="758"/>
                    </a:cxn>
                    <a:cxn ang="0">
                      <a:pos x="2006" y="1106"/>
                    </a:cxn>
                    <a:cxn ang="0">
                      <a:pos x="2084" y="1325"/>
                    </a:cxn>
                    <a:cxn ang="0">
                      <a:pos x="2162" y="1460"/>
                    </a:cxn>
                    <a:cxn ang="0">
                      <a:pos x="2247" y="1474"/>
                    </a:cxn>
                    <a:cxn ang="0">
                      <a:pos x="2325" y="1425"/>
                    </a:cxn>
                    <a:cxn ang="0">
                      <a:pos x="2403" y="1354"/>
                    </a:cxn>
                    <a:cxn ang="0">
                      <a:pos x="2488" y="1354"/>
                    </a:cxn>
                    <a:cxn ang="0">
                      <a:pos x="2566" y="1382"/>
                    </a:cxn>
                    <a:cxn ang="0">
                      <a:pos x="2644" y="1347"/>
                    </a:cxn>
                    <a:cxn ang="0">
                      <a:pos x="2729" y="1226"/>
                    </a:cxn>
                    <a:cxn ang="0">
                      <a:pos x="2807" y="1155"/>
                    </a:cxn>
                    <a:cxn ang="0">
                      <a:pos x="2892" y="1191"/>
                    </a:cxn>
                    <a:cxn ang="0">
                      <a:pos x="2970" y="1255"/>
                    </a:cxn>
                    <a:cxn ang="0">
                      <a:pos x="3048" y="1262"/>
                    </a:cxn>
                    <a:cxn ang="0">
                      <a:pos x="3133" y="1198"/>
                    </a:cxn>
                    <a:cxn ang="0">
                      <a:pos x="3211" y="1127"/>
                    </a:cxn>
                    <a:cxn ang="0">
                      <a:pos x="3289" y="1120"/>
                    </a:cxn>
                    <a:cxn ang="0">
                      <a:pos x="3374" y="1113"/>
                    </a:cxn>
                    <a:cxn ang="0">
                      <a:pos x="3452" y="1092"/>
                    </a:cxn>
                    <a:cxn ang="0">
                      <a:pos x="3529" y="1042"/>
                    </a:cxn>
                    <a:cxn ang="0">
                      <a:pos x="3615" y="978"/>
                    </a:cxn>
                    <a:cxn ang="0">
                      <a:pos x="3692" y="950"/>
                    </a:cxn>
                    <a:cxn ang="0">
                      <a:pos x="3778" y="921"/>
                    </a:cxn>
                    <a:cxn ang="0">
                      <a:pos x="3855" y="865"/>
                    </a:cxn>
                    <a:cxn ang="0">
                      <a:pos x="3933" y="801"/>
                    </a:cxn>
                    <a:cxn ang="0">
                      <a:pos x="4018" y="787"/>
                    </a:cxn>
                    <a:cxn ang="0">
                      <a:pos x="4096" y="751"/>
                    </a:cxn>
                    <a:cxn ang="0">
                      <a:pos x="4174" y="702"/>
                    </a:cxn>
                    <a:cxn ang="0">
                      <a:pos x="4259" y="659"/>
                    </a:cxn>
                    <a:cxn ang="0">
                      <a:pos x="4337" y="631"/>
                    </a:cxn>
                    <a:cxn ang="0">
                      <a:pos x="4415" y="610"/>
                    </a:cxn>
                    <a:cxn ang="0">
                      <a:pos x="4500" y="603"/>
                    </a:cxn>
                    <a:cxn ang="0">
                      <a:pos x="4578" y="595"/>
                    </a:cxn>
                    <a:cxn ang="0">
                      <a:pos x="4656" y="560"/>
                    </a:cxn>
                    <a:cxn ang="0">
                      <a:pos x="4741" y="532"/>
                    </a:cxn>
                    <a:cxn ang="0">
                      <a:pos x="4819" y="517"/>
                    </a:cxn>
                    <a:cxn ang="0">
                      <a:pos x="4904" y="510"/>
                    </a:cxn>
                    <a:cxn ang="0">
                      <a:pos x="4982" y="525"/>
                    </a:cxn>
                  </a:cxnLst>
                  <a:rect l="0" t="0" r="r" b="b"/>
                  <a:pathLst>
                    <a:path w="5032" h="1481">
                      <a:moveTo>
                        <a:pt x="0" y="78"/>
                      </a:moveTo>
                      <a:lnTo>
                        <a:pt x="7" y="78"/>
                      </a:lnTo>
                      <a:lnTo>
                        <a:pt x="21" y="78"/>
                      </a:lnTo>
                      <a:lnTo>
                        <a:pt x="28" y="85"/>
                      </a:lnTo>
                      <a:lnTo>
                        <a:pt x="43" y="85"/>
                      </a:lnTo>
                      <a:lnTo>
                        <a:pt x="50" y="85"/>
                      </a:lnTo>
                      <a:lnTo>
                        <a:pt x="64" y="92"/>
                      </a:lnTo>
                      <a:lnTo>
                        <a:pt x="71" y="92"/>
                      </a:lnTo>
                      <a:lnTo>
                        <a:pt x="78" y="85"/>
                      </a:lnTo>
                      <a:lnTo>
                        <a:pt x="92" y="85"/>
                      </a:lnTo>
                      <a:lnTo>
                        <a:pt x="99" y="85"/>
                      </a:lnTo>
                      <a:lnTo>
                        <a:pt x="114" y="85"/>
                      </a:lnTo>
                      <a:lnTo>
                        <a:pt x="121" y="78"/>
                      </a:lnTo>
                      <a:lnTo>
                        <a:pt x="128" y="78"/>
                      </a:lnTo>
                      <a:lnTo>
                        <a:pt x="142" y="78"/>
                      </a:lnTo>
                      <a:lnTo>
                        <a:pt x="149" y="71"/>
                      </a:lnTo>
                      <a:lnTo>
                        <a:pt x="163" y="71"/>
                      </a:lnTo>
                      <a:lnTo>
                        <a:pt x="170" y="71"/>
                      </a:lnTo>
                      <a:lnTo>
                        <a:pt x="184" y="71"/>
                      </a:lnTo>
                      <a:lnTo>
                        <a:pt x="191" y="71"/>
                      </a:lnTo>
                      <a:lnTo>
                        <a:pt x="199" y="71"/>
                      </a:lnTo>
                      <a:lnTo>
                        <a:pt x="213" y="71"/>
                      </a:lnTo>
                      <a:lnTo>
                        <a:pt x="220" y="71"/>
                      </a:lnTo>
                      <a:lnTo>
                        <a:pt x="234" y="78"/>
                      </a:lnTo>
                      <a:lnTo>
                        <a:pt x="241" y="78"/>
                      </a:lnTo>
                      <a:lnTo>
                        <a:pt x="255" y="85"/>
                      </a:lnTo>
                      <a:lnTo>
                        <a:pt x="262" y="92"/>
                      </a:lnTo>
                      <a:lnTo>
                        <a:pt x="269" y="92"/>
                      </a:lnTo>
                      <a:lnTo>
                        <a:pt x="284" y="99"/>
                      </a:lnTo>
                      <a:lnTo>
                        <a:pt x="291" y="106"/>
                      </a:lnTo>
                      <a:lnTo>
                        <a:pt x="305" y="106"/>
                      </a:lnTo>
                      <a:lnTo>
                        <a:pt x="312" y="114"/>
                      </a:lnTo>
                      <a:lnTo>
                        <a:pt x="319" y="114"/>
                      </a:lnTo>
                      <a:lnTo>
                        <a:pt x="333" y="121"/>
                      </a:lnTo>
                      <a:lnTo>
                        <a:pt x="340" y="121"/>
                      </a:lnTo>
                      <a:lnTo>
                        <a:pt x="354" y="121"/>
                      </a:lnTo>
                      <a:lnTo>
                        <a:pt x="362" y="121"/>
                      </a:lnTo>
                      <a:lnTo>
                        <a:pt x="376" y="114"/>
                      </a:lnTo>
                      <a:lnTo>
                        <a:pt x="383" y="114"/>
                      </a:lnTo>
                      <a:lnTo>
                        <a:pt x="390" y="106"/>
                      </a:lnTo>
                      <a:lnTo>
                        <a:pt x="404" y="106"/>
                      </a:lnTo>
                      <a:lnTo>
                        <a:pt x="411" y="99"/>
                      </a:lnTo>
                      <a:lnTo>
                        <a:pt x="425" y="99"/>
                      </a:lnTo>
                      <a:lnTo>
                        <a:pt x="432" y="99"/>
                      </a:lnTo>
                      <a:lnTo>
                        <a:pt x="440" y="92"/>
                      </a:lnTo>
                      <a:lnTo>
                        <a:pt x="454" y="92"/>
                      </a:lnTo>
                      <a:lnTo>
                        <a:pt x="461" y="85"/>
                      </a:lnTo>
                      <a:lnTo>
                        <a:pt x="475" y="85"/>
                      </a:lnTo>
                      <a:lnTo>
                        <a:pt x="482" y="85"/>
                      </a:lnTo>
                      <a:lnTo>
                        <a:pt x="496" y="85"/>
                      </a:lnTo>
                      <a:lnTo>
                        <a:pt x="503" y="85"/>
                      </a:lnTo>
                      <a:lnTo>
                        <a:pt x="510" y="85"/>
                      </a:lnTo>
                      <a:lnTo>
                        <a:pt x="525" y="85"/>
                      </a:lnTo>
                      <a:lnTo>
                        <a:pt x="532" y="92"/>
                      </a:lnTo>
                      <a:lnTo>
                        <a:pt x="546" y="92"/>
                      </a:lnTo>
                      <a:lnTo>
                        <a:pt x="553" y="92"/>
                      </a:lnTo>
                      <a:lnTo>
                        <a:pt x="567" y="92"/>
                      </a:lnTo>
                      <a:lnTo>
                        <a:pt x="574" y="99"/>
                      </a:lnTo>
                      <a:lnTo>
                        <a:pt x="581" y="99"/>
                      </a:lnTo>
                      <a:lnTo>
                        <a:pt x="595" y="99"/>
                      </a:lnTo>
                      <a:lnTo>
                        <a:pt x="603" y="99"/>
                      </a:lnTo>
                      <a:lnTo>
                        <a:pt x="617" y="99"/>
                      </a:lnTo>
                      <a:lnTo>
                        <a:pt x="624" y="92"/>
                      </a:lnTo>
                      <a:lnTo>
                        <a:pt x="631" y="92"/>
                      </a:lnTo>
                      <a:lnTo>
                        <a:pt x="645" y="92"/>
                      </a:lnTo>
                      <a:lnTo>
                        <a:pt x="652" y="92"/>
                      </a:lnTo>
                      <a:lnTo>
                        <a:pt x="666" y="85"/>
                      </a:lnTo>
                      <a:lnTo>
                        <a:pt x="673" y="85"/>
                      </a:lnTo>
                      <a:lnTo>
                        <a:pt x="688" y="85"/>
                      </a:lnTo>
                      <a:lnTo>
                        <a:pt x="695" y="85"/>
                      </a:lnTo>
                      <a:lnTo>
                        <a:pt x="702" y="85"/>
                      </a:lnTo>
                      <a:lnTo>
                        <a:pt x="716" y="85"/>
                      </a:lnTo>
                      <a:lnTo>
                        <a:pt x="723" y="85"/>
                      </a:lnTo>
                      <a:lnTo>
                        <a:pt x="737" y="85"/>
                      </a:lnTo>
                      <a:lnTo>
                        <a:pt x="744" y="85"/>
                      </a:lnTo>
                      <a:lnTo>
                        <a:pt x="758" y="92"/>
                      </a:lnTo>
                      <a:lnTo>
                        <a:pt x="766" y="92"/>
                      </a:lnTo>
                      <a:lnTo>
                        <a:pt x="773" y="92"/>
                      </a:lnTo>
                      <a:lnTo>
                        <a:pt x="787" y="99"/>
                      </a:lnTo>
                      <a:lnTo>
                        <a:pt x="794" y="99"/>
                      </a:lnTo>
                      <a:lnTo>
                        <a:pt x="808" y="99"/>
                      </a:lnTo>
                      <a:lnTo>
                        <a:pt x="815" y="99"/>
                      </a:lnTo>
                      <a:lnTo>
                        <a:pt x="822" y="99"/>
                      </a:lnTo>
                      <a:lnTo>
                        <a:pt x="836" y="99"/>
                      </a:lnTo>
                      <a:lnTo>
                        <a:pt x="844" y="99"/>
                      </a:lnTo>
                      <a:lnTo>
                        <a:pt x="858" y="99"/>
                      </a:lnTo>
                      <a:lnTo>
                        <a:pt x="865" y="99"/>
                      </a:lnTo>
                      <a:lnTo>
                        <a:pt x="879" y="99"/>
                      </a:lnTo>
                      <a:lnTo>
                        <a:pt x="886" y="92"/>
                      </a:lnTo>
                      <a:lnTo>
                        <a:pt x="893" y="92"/>
                      </a:lnTo>
                      <a:lnTo>
                        <a:pt x="907" y="92"/>
                      </a:lnTo>
                      <a:lnTo>
                        <a:pt x="914" y="92"/>
                      </a:lnTo>
                      <a:lnTo>
                        <a:pt x="929" y="92"/>
                      </a:lnTo>
                      <a:lnTo>
                        <a:pt x="936" y="92"/>
                      </a:lnTo>
                      <a:lnTo>
                        <a:pt x="943" y="92"/>
                      </a:lnTo>
                      <a:lnTo>
                        <a:pt x="957" y="92"/>
                      </a:lnTo>
                      <a:lnTo>
                        <a:pt x="964" y="92"/>
                      </a:lnTo>
                      <a:lnTo>
                        <a:pt x="978" y="92"/>
                      </a:lnTo>
                      <a:lnTo>
                        <a:pt x="985" y="92"/>
                      </a:lnTo>
                      <a:lnTo>
                        <a:pt x="999" y="92"/>
                      </a:lnTo>
                      <a:lnTo>
                        <a:pt x="1007" y="92"/>
                      </a:lnTo>
                      <a:lnTo>
                        <a:pt x="1014" y="92"/>
                      </a:lnTo>
                      <a:lnTo>
                        <a:pt x="1028" y="92"/>
                      </a:lnTo>
                      <a:lnTo>
                        <a:pt x="1035" y="92"/>
                      </a:lnTo>
                      <a:lnTo>
                        <a:pt x="1049" y="92"/>
                      </a:lnTo>
                      <a:lnTo>
                        <a:pt x="1056" y="92"/>
                      </a:lnTo>
                      <a:lnTo>
                        <a:pt x="1070" y="92"/>
                      </a:lnTo>
                      <a:lnTo>
                        <a:pt x="1077" y="92"/>
                      </a:lnTo>
                      <a:lnTo>
                        <a:pt x="1084" y="92"/>
                      </a:lnTo>
                      <a:lnTo>
                        <a:pt x="1099" y="92"/>
                      </a:lnTo>
                      <a:lnTo>
                        <a:pt x="1106" y="92"/>
                      </a:lnTo>
                      <a:lnTo>
                        <a:pt x="1120" y="92"/>
                      </a:lnTo>
                      <a:lnTo>
                        <a:pt x="1127" y="85"/>
                      </a:lnTo>
                      <a:lnTo>
                        <a:pt x="1134" y="85"/>
                      </a:lnTo>
                      <a:lnTo>
                        <a:pt x="1148" y="85"/>
                      </a:lnTo>
                      <a:lnTo>
                        <a:pt x="1155" y="85"/>
                      </a:lnTo>
                      <a:lnTo>
                        <a:pt x="1170" y="78"/>
                      </a:lnTo>
                      <a:lnTo>
                        <a:pt x="1177" y="78"/>
                      </a:lnTo>
                      <a:lnTo>
                        <a:pt x="1191" y="71"/>
                      </a:lnTo>
                      <a:lnTo>
                        <a:pt x="1198" y="71"/>
                      </a:lnTo>
                      <a:lnTo>
                        <a:pt x="1205" y="71"/>
                      </a:lnTo>
                      <a:lnTo>
                        <a:pt x="1219" y="71"/>
                      </a:lnTo>
                      <a:lnTo>
                        <a:pt x="1226" y="71"/>
                      </a:lnTo>
                      <a:lnTo>
                        <a:pt x="1240" y="71"/>
                      </a:lnTo>
                      <a:lnTo>
                        <a:pt x="1247" y="71"/>
                      </a:lnTo>
                      <a:lnTo>
                        <a:pt x="1262" y="78"/>
                      </a:lnTo>
                      <a:lnTo>
                        <a:pt x="1269" y="92"/>
                      </a:lnTo>
                      <a:lnTo>
                        <a:pt x="1276" y="99"/>
                      </a:lnTo>
                      <a:lnTo>
                        <a:pt x="1290" y="114"/>
                      </a:lnTo>
                      <a:lnTo>
                        <a:pt x="1297" y="128"/>
                      </a:lnTo>
                      <a:lnTo>
                        <a:pt x="1311" y="142"/>
                      </a:lnTo>
                      <a:lnTo>
                        <a:pt x="1318" y="163"/>
                      </a:lnTo>
                      <a:lnTo>
                        <a:pt x="1325" y="184"/>
                      </a:lnTo>
                      <a:lnTo>
                        <a:pt x="1340" y="213"/>
                      </a:lnTo>
                      <a:lnTo>
                        <a:pt x="1347" y="234"/>
                      </a:lnTo>
                      <a:lnTo>
                        <a:pt x="1361" y="262"/>
                      </a:lnTo>
                      <a:lnTo>
                        <a:pt x="1368" y="298"/>
                      </a:lnTo>
                      <a:lnTo>
                        <a:pt x="1382" y="326"/>
                      </a:lnTo>
                      <a:lnTo>
                        <a:pt x="1389" y="362"/>
                      </a:lnTo>
                      <a:lnTo>
                        <a:pt x="1396" y="397"/>
                      </a:lnTo>
                      <a:lnTo>
                        <a:pt x="1410" y="425"/>
                      </a:lnTo>
                      <a:lnTo>
                        <a:pt x="1418" y="461"/>
                      </a:lnTo>
                      <a:lnTo>
                        <a:pt x="1432" y="482"/>
                      </a:lnTo>
                      <a:lnTo>
                        <a:pt x="1439" y="503"/>
                      </a:lnTo>
                      <a:lnTo>
                        <a:pt x="1446" y="525"/>
                      </a:lnTo>
                      <a:lnTo>
                        <a:pt x="1460" y="546"/>
                      </a:lnTo>
                      <a:lnTo>
                        <a:pt x="1467" y="553"/>
                      </a:lnTo>
                      <a:lnTo>
                        <a:pt x="1481" y="560"/>
                      </a:lnTo>
                      <a:lnTo>
                        <a:pt x="1488" y="560"/>
                      </a:lnTo>
                      <a:lnTo>
                        <a:pt x="1503" y="560"/>
                      </a:lnTo>
                      <a:lnTo>
                        <a:pt x="1510" y="553"/>
                      </a:lnTo>
                      <a:lnTo>
                        <a:pt x="1517" y="539"/>
                      </a:lnTo>
                      <a:lnTo>
                        <a:pt x="1531" y="525"/>
                      </a:lnTo>
                      <a:lnTo>
                        <a:pt x="1538" y="503"/>
                      </a:lnTo>
                      <a:lnTo>
                        <a:pt x="1552" y="475"/>
                      </a:lnTo>
                      <a:lnTo>
                        <a:pt x="1559" y="454"/>
                      </a:lnTo>
                      <a:lnTo>
                        <a:pt x="1573" y="418"/>
                      </a:lnTo>
                      <a:lnTo>
                        <a:pt x="1581" y="390"/>
                      </a:lnTo>
                      <a:lnTo>
                        <a:pt x="1588" y="347"/>
                      </a:lnTo>
                      <a:lnTo>
                        <a:pt x="1602" y="312"/>
                      </a:lnTo>
                      <a:lnTo>
                        <a:pt x="1609" y="277"/>
                      </a:lnTo>
                      <a:lnTo>
                        <a:pt x="1623" y="234"/>
                      </a:lnTo>
                      <a:lnTo>
                        <a:pt x="1630" y="199"/>
                      </a:lnTo>
                      <a:lnTo>
                        <a:pt x="1637" y="163"/>
                      </a:lnTo>
                      <a:lnTo>
                        <a:pt x="1651" y="128"/>
                      </a:lnTo>
                      <a:lnTo>
                        <a:pt x="1659" y="99"/>
                      </a:lnTo>
                      <a:lnTo>
                        <a:pt x="1673" y="71"/>
                      </a:lnTo>
                      <a:lnTo>
                        <a:pt x="1680" y="43"/>
                      </a:lnTo>
                      <a:lnTo>
                        <a:pt x="1694" y="29"/>
                      </a:lnTo>
                      <a:lnTo>
                        <a:pt x="1701" y="14"/>
                      </a:lnTo>
                      <a:lnTo>
                        <a:pt x="1708" y="7"/>
                      </a:lnTo>
                      <a:lnTo>
                        <a:pt x="1722" y="0"/>
                      </a:lnTo>
                      <a:lnTo>
                        <a:pt x="1729" y="7"/>
                      </a:lnTo>
                      <a:lnTo>
                        <a:pt x="1744" y="7"/>
                      </a:lnTo>
                      <a:lnTo>
                        <a:pt x="1751" y="21"/>
                      </a:lnTo>
                      <a:lnTo>
                        <a:pt x="1758" y="43"/>
                      </a:lnTo>
                      <a:lnTo>
                        <a:pt x="1772" y="64"/>
                      </a:lnTo>
                      <a:lnTo>
                        <a:pt x="1779" y="92"/>
                      </a:lnTo>
                      <a:lnTo>
                        <a:pt x="1793" y="121"/>
                      </a:lnTo>
                      <a:lnTo>
                        <a:pt x="1800" y="156"/>
                      </a:lnTo>
                      <a:lnTo>
                        <a:pt x="1814" y="199"/>
                      </a:lnTo>
                      <a:lnTo>
                        <a:pt x="1822" y="241"/>
                      </a:lnTo>
                      <a:lnTo>
                        <a:pt x="1829" y="291"/>
                      </a:lnTo>
                      <a:lnTo>
                        <a:pt x="1843" y="333"/>
                      </a:lnTo>
                      <a:lnTo>
                        <a:pt x="1850" y="390"/>
                      </a:lnTo>
                      <a:lnTo>
                        <a:pt x="1864" y="440"/>
                      </a:lnTo>
                      <a:lnTo>
                        <a:pt x="1871" y="489"/>
                      </a:lnTo>
                      <a:lnTo>
                        <a:pt x="1885" y="546"/>
                      </a:lnTo>
                      <a:lnTo>
                        <a:pt x="1892" y="595"/>
                      </a:lnTo>
                      <a:lnTo>
                        <a:pt x="1899" y="652"/>
                      </a:lnTo>
                      <a:lnTo>
                        <a:pt x="1914" y="709"/>
                      </a:lnTo>
                      <a:lnTo>
                        <a:pt x="1921" y="758"/>
                      </a:lnTo>
                      <a:lnTo>
                        <a:pt x="1935" y="808"/>
                      </a:lnTo>
                      <a:lnTo>
                        <a:pt x="1942" y="858"/>
                      </a:lnTo>
                      <a:lnTo>
                        <a:pt x="1949" y="907"/>
                      </a:lnTo>
                      <a:lnTo>
                        <a:pt x="1963" y="950"/>
                      </a:lnTo>
                      <a:lnTo>
                        <a:pt x="1970" y="992"/>
                      </a:lnTo>
                      <a:lnTo>
                        <a:pt x="1985" y="1035"/>
                      </a:lnTo>
                      <a:lnTo>
                        <a:pt x="1992" y="1070"/>
                      </a:lnTo>
                      <a:lnTo>
                        <a:pt x="2006" y="1106"/>
                      </a:lnTo>
                      <a:lnTo>
                        <a:pt x="2013" y="1134"/>
                      </a:lnTo>
                      <a:lnTo>
                        <a:pt x="2020" y="1169"/>
                      </a:lnTo>
                      <a:lnTo>
                        <a:pt x="2034" y="1198"/>
                      </a:lnTo>
                      <a:lnTo>
                        <a:pt x="2041" y="1226"/>
                      </a:lnTo>
                      <a:lnTo>
                        <a:pt x="2055" y="1255"/>
                      </a:lnTo>
                      <a:lnTo>
                        <a:pt x="2062" y="1276"/>
                      </a:lnTo>
                      <a:lnTo>
                        <a:pt x="2077" y="1304"/>
                      </a:lnTo>
                      <a:lnTo>
                        <a:pt x="2084" y="1325"/>
                      </a:lnTo>
                      <a:lnTo>
                        <a:pt x="2091" y="1347"/>
                      </a:lnTo>
                      <a:lnTo>
                        <a:pt x="2105" y="1368"/>
                      </a:lnTo>
                      <a:lnTo>
                        <a:pt x="2112" y="1389"/>
                      </a:lnTo>
                      <a:lnTo>
                        <a:pt x="2126" y="1403"/>
                      </a:lnTo>
                      <a:lnTo>
                        <a:pt x="2133" y="1425"/>
                      </a:lnTo>
                      <a:lnTo>
                        <a:pt x="2140" y="1439"/>
                      </a:lnTo>
                      <a:lnTo>
                        <a:pt x="2155" y="1453"/>
                      </a:lnTo>
                      <a:lnTo>
                        <a:pt x="2162" y="1460"/>
                      </a:lnTo>
                      <a:lnTo>
                        <a:pt x="2176" y="1467"/>
                      </a:lnTo>
                      <a:lnTo>
                        <a:pt x="2183" y="1474"/>
                      </a:lnTo>
                      <a:lnTo>
                        <a:pt x="2197" y="1481"/>
                      </a:lnTo>
                      <a:lnTo>
                        <a:pt x="2204" y="1481"/>
                      </a:lnTo>
                      <a:lnTo>
                        <a:pt x="2211" y="1481"/>
                      </a:lnTo>
                      <a:lnTo>
                        <a:pt x="2225" y="1481"/>
                      </a:lnTo>
                      <a:lnTo>
                        <a:pt x="2233" y="1481"/>
                      </a:lnTo>
                      <a:lnTo>
                        <a:pt x="2247" y="1474"/>
                      </a:lnTo>
                      <a:lnTo>
                        <a:pt x="2254" y="1474"/>
                      </a:lnTo>
                      <a:lnTo>
                        <a:pt x="2268" y="1467"/>
                      </a:lnTo>
                      <a:lnTo>
                        <a:pt x="2275" y="1460"/>
                      </a:lnTo>
                      <a:lnTo>
                        <a:pt x="2282" y="1453"/>
                      </a:lnTo>
                      <a:lnTo>
                        <a:pt x="2296" y="1446"/>
                      </a:lnTo>
                      <a:lnTo>
                        <a:pt x="2303" y="1439"/>
                      </a:lnTo>
                      <a:lnTo>
                        <a:pt x="2318" y="1432"/>
                      </a:lnTo>
                      <a:lnTo>
                        <a:pt x="2325" y="1425"/>
                      </a:lnTo>
                      <a:lnTo>
                        <a:pt x="2332" y="1410"/>
                      </a:lnTo>
                      <a:lnTo>
                        <a:pt x="2346" y="1403"/>
                      </a:lnTo>
                      <a:lnTo>
                        <a:pt x="2353" y="1389"/>
                      </a:lnTo>
                      <a:lnTo>
                        <a:pt x="2367" y="1382"/>
                      </a:lnTo>
                      <a:lnTo>
                        <a:pt x="2374" y="1375"/>
                      </a:lnTo>
                      <a:lnTo>
                        <a:pt x="2388" y="1368"/>
                      </a:lnTo>
                      <a:lnTo>
                        <a:pt x="2396" y="1361"/>
                      </a:lnTo>
                      <a:lnTo>
                        <a:pt x="2403" y="1354"/>
                      </a:lnTo>
                      <a:lnTo>
                        <a:pt x="2417" y="1347"/>
                      </a:lnTo>
                      <a:lnTo>
                        <a:pt x="2424" y="1347"/>
                      </a:lnTo>
                      <a:lnTo>
                        <a:pt x="2438" y="1347"/>
                      </a:lnTo>
                      <a:lnTo>
                        <a:pt x="2445" y="1347"/>
                      </a:lnTo>
                      <a:lnTo>
                        <a:pt x="2452" y="1347"/>
                      </a:lnTo>
                      <a:lnTo>
                        <a:pt x="2466" y="1347"/>
                      </a:lnTo>
                      <a:lnTo>
                        <a:pt x="2474" y="1354"/>
                      </a:lnTo>
                      <a:lnTo>
                        <a:pt x="2488" y="1354"/>
                      </a:lnTo>
                      <a:lnTo>
                        <a:pt x="2495" y="1361"/>
                      </a:lnTo>
                      <a:lnTo>
                        <a:pt x="2509" y="1368"/>
                      </a:lnTo>
                      <a:lnTo>
                        <a:pt x="2516" y="1368"/>
                      </a:lnTo>
                      <a:lnTo>
                        <a:pt x="2523" y="1375"/>
                      </a:lnTo>
                      <a:lnTo>
                        <a:pt x="2537" y="1382"/>
                      </a:lnTo>
                      <a:lnTo>
                        <a:pt x="2544" y="1382"/>
                      </a:lnTo>
                      <a:lnTo>
                        <a:pt x="2559" y="1382"/>
                      </a:lnTo>
                      <a:lnTo>
                        <a:pt x="2566" y="1382"/>
                      </a:lnTo>
                      <a:lnTo>
                        <a:pt x="2580" y="1382"/>
                      </a:lnTo>
                      <a:lnTo>
                        <a:pt x="2587" y="1382"/>
                      </a:lnTo>
                      <a:lnTo>
                        <a:pt x="2594" y="1382"/>
                      </a:lnTo>
                      <a:lnTo>
                        <a:pt x="2608" y="1375"/>
                      </a:lnTo>
                      <a:lnTo>
                        <a:pt x="2615" y="1375"/>
                      </a:lnTo>
                      <a:lnTo>
                        <a:pt x="2629" y="1368"/>
                      </a:lnTo>
                      <a:lnTo>
                        <a:pt x="2637" y="1354"/>
                      </a:lnTo>
                      <a:lnTo>
                        <a:pt x="2644" y="1347"/>
                      </a:lnTo>
                      <a:lnTo>
                        <a:pt x="2658" y="1332"/>
                      </a:lnTo>
                      <a:lnTo>
                        <a:pt x="2665" y="1318"/>
                      </a:lnTo>
                      <a:lnTo>
                        <a:pt x="2679" y="1304"/>
                      </a:lnTo>
                      <a:lnTo>
                        <a:pt x="2686" y="1290"/>
                      </a:lnTo>
                      <a:lnTo>
                        <a:pt x="2700" y="1276"/>
                      </a:lnTo>
                      <a:lnTo>
                        <a:pt x="2707" y="1255"/>
                      </a:lnTo>
                      <a:lnTo>
                        <a:pt x="2714" y="1240"/>
                      </a:lnTo>
                      <a:lnTo>
                        <a:pt x="2729" y="1226"/>
                      </a:lnTo>
                      <a:lnTo>
                        <a:pt x="2736" y="1212"/>
                      </a:lnTo>
                      <a:lnTo>
                        <a:pt x="2750" y="1198"/>
                      </a:lnTo>
                      <a:lnTo>
                        <a:pt x="2757" y="1184"/>
                      </a:lnTo>
                      <a:lnTo>
                        <a:pt x="2771" y="1177"/>
                      </a:lnTo>
                      <a:lnTo>
                        <a:pt x="2778" y="1169"/>
                      </a:lnTo>
                      <a:lnTo>
                        <a:pt x="2785" y="1162"/>
                      </a:lnTo>
                      <a:lnTo>
                        <a:pt x="2800" y="1155"/>
                      </a:lnTo>
                      <a:lnTo>
                        <a:pt x="2807" y="1155"/>
                      </a:lnTo>
                      <a:lnTo>
                        <a:pt x="2821" y="1155"/>
                      </a:lnTo>
                      <a:lnTo>
                        <a:pt x="2828" y="1155"/>
                      </a:lnTo>
                      <a:lnTo>
                        <a:pt x="2835" y="1162"/>
                      </a:lnTo>
                      <a:lnTo>
                        <a:pt x="2849" y="1162"/>
                      </a:lnTo>
                      <a:lnTo>
                        <a:pt x="2856" y="1169"/>
                      </a:lnTo>
                      <a:lnTo>
                        <a:pt x="2870" y="1177"/>
                      </a:lnTo>
                      <a:lnTo>
                        <a:pt x="2877" y="1184"/>
                      </a:lnTo>
                      <a:lnTo>
                        <a:pt x="2892" y="1191"/>
                      </a:lnTo>
                      <a:lnTo>
                        <a:pt x="2899" y="1198"/>
                      </a:lnTo>
                      <a:lnTo>
                        <a:pt x="2906" y="1205"/>
                      </a:lnTo>
                      <a:lnTo>
                        <a:pt x="2920" y="1212"/>
                      </a:lnTo>
                      <a:lnTo>
                        <a:pt x="2927" y="1226"/>
                      </a:lnTo>
                      <a:lnTo>
                        <a:pt x="2941" y="1233"/>
                      </a:lnTo>
                      <a:lnTo>
                        <a:pt x="2948" y="1240"/>
                      </a:lnTo>
                      <a:lnTo>
                        <a:pt x="2955" y="1247"/>
                      </a:lnTo>
                      <a:lnTo>
                        <a:pt x="2970" y="1255"/>
                      </a:lnTo>
                      <a:lnTo>
                        <a:pt x="2977" y="1255"/>
                      </a:lnTo>
                      <a:lnTo>
                        <a:pt x="2991" y="1262"/>
                      </a:lnTo>
                      <a:lnTo>
                        <a:pt x="2998" y="1262"/>
                      </a:lnTo>
                      <a:lnTo>
                        <a:pt x="3012" y="1262"/>
                      </a:lnTo>
                      <a:lnTo>
                        <a:pt x="3019" y="1269"/>
                      </a:lnTo>
                      <a:lnTo>
                        <a:pt x="3026" y="1269"/>
                      </a:lnTo>
                      <a:lnTo>
                        <a:pt x="3040" y="1262"/>
                      </a:lnTo>
                      <a:lnTo>
                        <a:pt x="3048" y="1262"/>
                      </a:lnTo>
                      <a:lnTo>
                        <a:pt x="3062" y="1255"/>
                      </a:lnTo>
                      <a:lnTo>
                        <a:pt x="3069" y="1255"/>
                      </a:lnTo>
                      <a:lnTo>
                        <a:pt x="3083" y="1247"/>
                      </a:lnTo>
                      <a:lnTo>
                        <a:pt x="3090" y="1233"/>
                      </a:lnTo>
                      <a:lnTo>
                        <a:pt x="3097" y="1226"/>
                      </a:lnTo>
                      <a:lnTo>
                        <a:pt x="3111" y="1219"/>
                      </a:lnTo>
                      <a:lnTo>
                        <a:pt x="3118" y="1212"/>
                      </a:lnTo>
                      <a:lnTo>
                        <a:pt x="3133" y="1198"/>
                      </a:lnTo>
                      <a:lnTo>
                        <a:pt x="3140" y="1191"/>
                      </a:lnTo>
                      <a:lnTo>
                        <a:pt x="3147" y="1177"/>
                      </a:lnTo>
                      <a:lnTo>
                        <a:pt x="3161" y="1169"/>
                      </a:lnTo>
                      <a:lnTo>
                        <a:pt x="3168" y="1155"/>
                      </a:lnTo>
                      <a:lnTo>
                        <a:pt x="3182" y="1148"/>
                      </a:lnTo>
                      <a:lnTo>
                        <a:pt x="3189" y="1141"/>
                      </a:lnTo>
                      <a:lnTo>
                        <a:pt x="3203" y="1134"/>
                      </a:lnTo>
                      <a:lnTo>
                        <a:pt x="3211" y="1127"/>
                      </a:lnTo>
                      <a:lnTo>
                        <a:pt x="3218" y="1127"/>
                      </a:lnTo>
                      <a:lnTo>
                        <a:pt x="3232" y="1120"/>
                      </a:lnTo>
                      <a:lnTo>
                        <a:pt x="3239" y="1120"/>
                      </a:lnTo>
                      <a:lnTo>
                        <a:pt x="3253" y="1113"/>
                      </a:lnTo>
                      <a:lnTo>
                        <a:pt x="3260" y="1113"/>
                      </a:lnTo>
                      <a:lnTo>
                        <a:pt x="3274" y="1113"/>
                      </a:lnTo>
                      <a:lnTo>
                        <a:pt x="3281" y="1113"/>
                      </a:lnTo>
                      <a:lnTo>
                        <a:pt x="3289" y="1120"/>
                      </a:lnTo>
                      <a:lnTo>
                        <a:pt x="3303" y="1120"/>
                      </a:lnTo>
                      <a:lnTo>
                        <a:pt x="3310" y="1120"/>
                      </a:lnTo>
                      <a:lnTo>
                        <a:pt x="3324" y="1120"/>
                      </a:lnTo>
                      <a:lnTo>
                        <a:pt x="3331" y="1120"/>
                      </a:lnTo>
                      <a:lnTo>
                        <a:pt x="3338" y="1120"/>
                      </a:lnTo>
                      <a:lnTo>
                        <a:pt x="3352" y="1120"/>
                      </a:lnTo>
                      <a:lnTo>
                        <a:pt x="3359" y="1120"/>
                      </a:lnTo>
                      <a:lnTo>
                        <a:pt x="3374" y="1113"/>
                      </a:lnTo>
                      <a:lnTo>
                        <a:pt x="3381" y="1113"/>
                      </a:lnTo>
                      <a:lnTo>
                        <a:pt x="3395" y="1113"/>
                      </a:lnTo>
                      <a:lnTo>
                        <a:pt x="3402" y="1106"/>
                      </a:lnTo>
                      <a:lnTo>
                        <a:pt x="3409" y="1106"/>
                      </a:lnTo>
                      <a:lnTo>
                        <a:pt x="3423" y="1099"/>
                      </a:lnTo>
                      <a:lnTo>
                        <a:pt x="3430" y="1099"/>
                      </a:lnTo>
                      <a:lnTo>
                        <a:pt x="3444" y="1092"/>
                      </a:lnTo>
                      <a:lnTo>
                        <a:pt x="3452" y="1092"/>
                      </a:lnTo>
                      <a:lnTo>
                        <a:pt x="3459" y="1084"/>
                      </a:lnTo>
                      <a:lnTo>
                        <a:pt x="3473" y="1084"/>
                      </a:lnTo>
                      <a:lnTo>
                        <a:pt x="3480" y="1077"/>
                      </a:lnTo>
                      <a:lnTo>
                        <a:pt x="3494" y="1070"/>
                      </a:lnTo>
                      <a:lnTo>
                        <a:pt x="3501" y="1063"/>
                      </a:lnTo>
                      <a:lnTo>
                        <a:pt x="3515" y="1056"/>
                      </a:lnTo>
                      <a:lnTo>
                        <a:pt x="3522" y="1049"/>
                      </a:lnTo>
                      <a:lnTo>
                        <a:pt x="3529" y="1042"/>
                      </a:lnTo>
                      <a:lnTo>
                        <a:pt x="3544" y="1035"/>
                      </a:lnTo>
                      <a:lnTo>
                        <a:pt x="3551" y="1028"/>
                      </a:lnTo>
                      <a:lnTo>
                        <a:pt x="3565" y="1014"/>
                      </a:lnTo>
                      <a:lnTo>
                        <a:pt x="3572" y="1006"/>
                      </a:lnTo>
                      <a:lnTo>
                        <a:pt x="3586" y="999"/>
                      </a:lnTo>
                      <a:lnTo>
                        <a:pt x="3593" y="992"/>
                      </a:lnTo>
                      <a:lnTo>
                        <a:pt x="3600" y="985"/>
                      </a:lnTo>
                      <a:lnTo>
                        <a:pt x="3615" y="978"/>
                      </a:lnTo>
                      <a:lnTo>
                        <a:pt x="3622" y="971"/>
                      </a:lnTo>
                      <a:lnTo>
                        <a:pt x="3636" y="971"/>
                      </a:lnTo>
                      <a:lnTo>
                        <a:pt x="3643" y="964"/>
                      </a:lnTo>
                      <a:lnTo>
                        <a:pt x="3650" y="957"/>
                      </a:lnTo>
                      <a:lnTo>
                        <a:pt x="3664" y="957"/>
                      </a:lnTo>
                      <a:lnTo>
                        <a:pt x="3671" y="950"/>
                      </a:lnTo>
                      <a:lnTo>
                        <a:pt x="3685" y="950"/>
                      </a:lnTo>
                      <a:lnTo>
                        <a:pt x="3692" y="950"/>
                      </a:lnTo>
                      <a:lnTo>
                        <a:pt x="3707" y="943"/>
                      </a:lnTo>
                      <a:lnTo>
                        <a:pt x="3714" y="943"/>
                      </a:lnTo>
                      <a:lnTo>
                        <a:pt x="3721" y="943"/>
                      </a:lnTo>
                      <a:lnTo>
                        <a:pt x="3735" y="936"/>
                      </a:lnTo>
                      <a:lnTo>
                        <a:pt x="3742" y="936"/>
                      </a:lnTo>
                      <a:lnTo>
                        <a:pt x="3756" y="929"/>
                      </a:lnTo>
                      <a:lnTo>
                        <a:pt x="3763" y="929"/>
                      </a:lnTo>
                      <a:lnTo>
                        <a:pt x="3778" y="921"/>
                      </a:lnTo>
                      <a:lnTo>
                        <a:pt x="3785" y="914"/>
                      </a:lnTo>
                      <a:lnTo>
                        <a:pt x="3792" y="914"/>
                      </a:lnTo>
                      <a:lnTo>
                        <a:pt x="3806" y="907"/>
                      </a:lnTo>
                      <a:lnTo>
                        <a:pt x="3813" y="900"/>
                      </a:lnTo>
                      <a:lnTo>
                        <a:pt x="3827" y="893"/>
                      </a:lnTo>
                      <a:lnTo>
                        <a:pt x="3834" y="879"/>
                      </a:lnTo>
                      <a:lnTo>
                        <a:pt x="3841" y="872"/>
                      </a:lnTo>
                      <a:lnTo>
                        <a:pt x="3855" y="865"/>
                      </a:lnTo>
                      <a:lnTo>
                        <a:pt x="3863" y="851"/>
                      </a:lnTo>
                      <a:lnTo>
                        <a:pt x="3877" y="843"/>
                      </a:lnTo>
                      <a:lnTo>
                        <a:pt x="3884" y="836"/>
                      </a:lnTo>
                      <a:lnTo>
                        <a:pt x="3898" y="829"/>
                      </a:lnTo>
                      <a:lnTo>
                        <a:pt x="3905" y="815"/>
                      </a:lnTo>
                      <a:lnTo>
                        <a:pt x="3912" y="808"/>
                      </a:lnTo>
                      <a:lnTo>
                        <a:pt x="3926" y="808"/>
                      </a:lnTo>
                      <a:lnTo>
                        <a:pt x="3933" y="801"/>
                      </a:lnTo>
                      <a:lnTo>
                        <a:pt x="3948" y="801"/>
                      </a:lnTo>
                      <a:lnTo>
                        <a:pt x="3955" y="794"/>
                      </a:lnTo>
                      <a:lnTo>
                        <a:pt x="3962" y="794"/>
                      </a:lnTo>
                      <a:lnTo>
                        <a:pt x="3976" y="794"/>
                      </a:lnTo>
                      <a:lnTo>
                        <a:pt x="3983" y="794"/>
                      </a:lnTo>
                      <a:lnTo>
                        <a:pt x="3997" y="787"/>
                      </a:lnTo>
                      <a:lnTo>
                        <a:pt x="4004" y="787"/>
                      </a:lnTo>
                      <a:lnTo>
                        <a:pt x="4018" y="787"/>
                      </a:lnTo>
                      <a:lnTo>
                        <a:pt x="4026" y="780"/>
                      </a:lnTo>
                      <a:lnTo>
                        <a:pt x="4033" y="780"/>
                      </a:lnTo>
                      <a:lnTo>
                        <a:pt x="4047" y="773"/>
                      </a:lnTo>
                      <a:lnTo>
                        <a:pt x="4054" y="773"/>
                      </a:lnTo>
                      <a:lnTo>
                        <a:pt x="4068" y="766"/>
                      </a:lnTo>
                      <a:lnTo>
                        <a:pt x="4075" y="758"/>
                      </a:lnTo>
                      <a:lnTo>
                        <a:pt x="4089" y="751"/>
                      </a:lnTo>
                      <a:lnTo>
                        <a:pt x="4096" y="751"/>
                      </a:lnTo>
                      <a:lnTo>
                        <a:pt x="4104" y="744"/>
                      </a:lnTo>
                      <a:lnTo>
                        <a:pt x="4118" y="737"/>
                      </a:lnTo>
                      <a:lnTo>
                        <a:pt x="4125" y="730"/>
                      </a:lnTo>
                      <a:lnTo>
                        <a:pt x="4139" y="723"/>
                      </a:lnTo>
                      <a:lnTo>
                        <a:pt x="4146" y="716"/>
                      </a:lnTo>
                      <a:lnTo>
                        <a:pt x="4153" y="709"/>
                      </a:lnTo>
                      <a:lnTo>
                        <a:pt x="4167" y="709"/>
                      </a:lnTo>
                      <a:lnTo>
                        <a:pt x="4174" y="702"/>
                      </a:lnTo>
                      <a:lnTo>
                        <a:pt x="4189" y="695"/>
                      </a:lnTo>
                      <a:lnTo>
                        <a:pt x="4196" y="688"/>
                      </a:lnTo>
                      <a:lnTo>
                        <a:pt x="4210" y="680"/>
                      </a:lnTo>
                      <a:lnTo>
                        <a:pt x="4217" y="673"/>
                      </a:lnTo>
                      <a:lnTo>
                        <a:pt x="4224" y="673"/>
                      </a:lnTo>
                      <a:lnTo>
                        <a:pt x="4238" y="666"/>
                      </a:lnTo>
                      <a:lnTo>
                        <a:pt x="4245" y="659"/>
                      </a:lnTo>
                      <a:lnTo>
                        <a:pt x="4259" y="659"/>
                      </a:lnTo>
                      <a:lnTo>
                        <a:pt x="4267" y="652"/>
                      </a:lnTo>
                      <a:lnTo>
                        <a:pt x="4281" y="652"/>
                      </a:lnTo>
                      <a:lnTo>
                        <a:pt x="4288" y="645"/>
                      </a:lnTo>
                      <a:lnTo>
                        <a:pt x="4295" y="645"/>
                      </a:lnTo>
                      <a:lnTo>
                        <a:pt x="4309" y="645"/>
                      </a:lnTo>
                      <a:lnTo>
                        <a:pt x="4316" y="638"/>
                      </a:lnTo>
                      <a:lnTo>
                        <a:pt x="4330" y="638"/>
                      </a:lnTo>
                      <a:lnTo>
                        <a:pt x="4337" y="631"/>
                      </a:lnTo>
                      <a:lnTo>
                        <a:pt x="4345" y="631"/>
                      </a:lnTo>
                      <a:lnTo>
                        <a:pt x="4359" y="631"/>
                      </a:lnTo>
                      <a:lnTo>
                        <a:pt x="4366" y="624"/>
                      </a:lnTo>
                      <a:lnTo>
                        <a:pt x="4380" y="624"/>
                      </a:lnTo>
                      <a:lnTo>
                        <a:pt x="4387" y="617"/>
                      </a:lnTo>
                      <a:lnTo>
                        <a:pt x="4401" y="617"/>
                      </a:lnTo>
                      <a:lnTo>
                        <a:pt x="4408" y="617"/>
                      </a:lnTo>
                      <a:lnTo>
                        <a:pt x="4415" y="610"/>
                      </a:lnTo>
                      <a:lnTo>
                        <a:pt x="4430" y="610"/>
                      </a:lnTo>
                      <a:lnTo>
                        <a:pt x="4437" y="603"/>
                      </a:lnTo>
                      <a:lnTo>
                        <a:pt x="4451" y="603"/>
                      </a:lnTo>
                      <a:lnTo>
                        <a:pt x="4458" y="603"/>
                      </a:lnTo>
                      <a:lnTo>
                        <a:pt x="4465" y="603"/>
                      </a:lnTo>
                      <a:lnTo>
                        <a:pt x="4479" y="603"/>
                      </a:lnTo>
                      <a:lnTo>
                        <a:pt x="4486" y="603"/>
                      </a:lnTo>
                      <a:lnTo>
                        <a:pt x="4500" y="603"/>
                      </a:lnTo>
                      <a:lnTo>
                        <a:pt x="4508" y="603"/>
                      </a:lnTo>
                      <a:lnTo>
                        <a:pt x="4522" y="595"/>
                      </a:lnTo>
                      <a:lnTo>
                        <a:pt x="4529" y="595"/>
                      </a:lnTo>
                      <a:lnTo>
                        <a:pt x="4536" y="595"/>
                      </a:lnTo>
                      <a:lnTo>
                        <a:pt x="4550" y="595"/>
                      </a:lnTo>
                      <a:lnTo>
                        <a:pt x="4557" y="595"/>
                      </a:lnTo>
                      <a:lnTo>
                        <a:pt x="4571" y="595"/>
                      </a:lnTo>
                      <a:lnTo>
                        <a:pt x="4578" y="595"/>
                      </a:lnTo>
                      <a:lnTo>
                        <a:pt x="4593" y="588"/>
                      </a:lnTo>
                      <a:lnTo>
                        <a:pt x="4600" y="588"/>
                      </a:lnTo>
                      <a:lnTo>
                        <a:pt x="4607" y="581"/>
                      </a:lnTo>
                      <a:lnTo>
                        <a:pt x="4621" y="574"/>
                      </a:lnTo>
                      <a:lnTo>
                        <a:pt x="4628" y="574"/>
                      </a:lnTo>
                      <a:lnTo>
                        <a:pt x="4642" y="567"/>
                      </a:lnTo>
                      <a:lnTo>
                        <a:pt x="4649" y="560"/>
                      </a:lnTo>
                      <a:lnTo>
                        <a:pt x="4656" y="560"/>
                      </a:lnTo>
                      <a:lnTo>
                        <a:pt x="4671" y="553"/>
                      </a:lnTo>
                      <a:lnTo>
                        <a:pt x="4678" y="546"/>
                      </a:lnTo>
                      <a:lnTo>
                        <a:pt x="4692" y="546"/>
                      </a:lnTo>
                      <a:lnTo>
                        <a:pt x="4699" y="539"/>
                      </a:lnTo>
                      <a:lnTo>
                        <a:pt x="4713" y="539"/>
                      </a:lnTo>
                      <a:lnTo>
                        <a:pt x="4720" y="539"/>
                      </a:lnTo>
                      <a:lnTo>
                        <a:pt x="4727" y="532"/>
                      </a:lnTo>
                      <a:lnTo>
                        <a:pt x="4741" y="532"/>
                      </a:lnTo>
                      <a:lnTo>
                        <a:pt x="4748" y="532"/>
                      </a:lnTo>
                      <a:lnTo>
                        <a:pt x="4763" y="525"/>
                      </a:lnTo>
                      <a:lnTo>
                        <a:pt x="4770" y="525"/>
                      </a:lnTo>
                      <a:lnTo>
                        <a:pt x="4784" y="525"/>
                      </a:lnTo>
                      <a:lnTo>
                        <a:pt x="4791" y="517"/>
                      </a:lnTo>
                      <a:lnTo>
                        <a:pt x="4798" y="517"/>
                      </a:lnTo>
                      <a:lnTo>
                        <a:pt x="4812" y="517"/>
                      </a:lnTo>
                      <a:lnTo>
                        <a:pt x="4819" y="517"/>
                      </a:lnTo>
                      <a:lnTo>
                        <a:pt x="4834" y="510"/>
                      </a:lnTo>
                      <a:lnTo>
                        <a:pt x="4841" y="510"/>
                      </a:lnTo>
                      <a:lnTo>
                        <a:pt x="4848" y="510"/>
                      </a:lnTo>
                      <a:lnTo>
                        <a:pt x="4862" y="510"/>
                      </a:lnTo>
                      <a:lnTo>
                        <a:pt x="4869" y="510"/>
                      </a:lnTo>
                      <a:lnTo>
                        <a:pt x="4883" y="510"/>
                      </a:lnTo>
                      <a:lnTo>
                        <a:pt x="4890" y="510"/>
                      </a:lnTo>
                      <a:lnTo>
                        <a:pt x="4904" y="510"/>
                      </a:lnTo>
                      <a:lnTo>
                        <a:pt x="4911" y="510"/>
                      </a:lnTo>
                      <a:lnTo>
                        <a:pt x="4919" y="510"/>
                      </a:lnTo>
                      <a:lnTo>
                        <a:pt x="4933" y="510"/>
                      </a:lnTo>
                      <a:lnTo>
                        <a:pt x="4940" y="517"/>
                      </a:lnTo>
                      <a:lnTo>
                        <a:pt x="4954" y="517"/>
                      </a:lnTo>
                      <a:lnTo>
                        <a:pt x="4961" y="517"/>
                      </a:lnTo>
                      <a:lnTo>
                        <a:pt x="4968" y="525"/>
                      </a:lnTo>
                      <a:lnTo>
                        <a:pt x="4982" y="525"/>
                      </a:lnTo>
                      <a:lnTo>
                        <a:pt x="4989" y="525"/>
                      </a:lnTo>
                      <a:lnTo>
                        <a:pt x="5004" y="525"/>
                      </a:lnTo>
                      <a:lnTo>
                        <a:pt x="5011" y="525"/>
                      </a:lnTo>
                      <a:lnTo>
                        <a:pt x="5025" y="525"/>
                      </a:lnTo>
                      <a:lnTo>
                        <a:pt x="5032" y="525"/>
                      </a:lnTo>
                    </a:path>
                  </a:pathLst>
                </a:custGeom>
                <a:noFill/>
                <a:ln w="25400">
                  <a:solidFill>
                    <a:schemeClr val="tx1"/>
                  </a:solidFill>
                  <a:prstDash val="solid"/>
                  <a:round/>
                  <a:headEnd/>
                  <a:tailEnd/>
                </a:ln>
              </p:spPr>
              <p:txBody>
                <a:bodyPr/>
                <a:lstStyle/>
                <a:p>
                  <a:endParaRPr lang="zh-CN" altLang="en-US"/>
                </a:p>
              </p:txBody>
            </p:sp>
            <p:sp>
              <p:nvSpPr>
                <p:cNvPr id="38988" name="Rectangle 76"/>
                <p:cNvSpPr>
                  <a:spLocks noChangeAspect="1" noChangeArrowheads="1"/>
                </p:cNvSpPr>
                <p:nvPr/>
              </p:nvSpPr>
              <p:spPr bwMode="auto">
                <a:xfrm>
                  <a:off x="764" y="2460"/>
                  <a:ext cx="126" cy="122"/>
                </a:xfrm>
                <a:prstGeom prst="rect">
                  <a:avLst/>
                </a:prstGeom>
                <a:noFill/>
                <a:ln w="9525">
                  <a:noFill/>
                  <a:miter lim="800000"/>
                  <a:headEnd/>
                  <a:tailEnd/>
                </a:ln>
              </p:spPr>
              <p:txBody>
                <a:bodyPr wrap="none" lIns="0" tIns="0" rIns="0" bIns="0">
                  <a:spAutoFit/>
                </a:bodyPr>
                <a:lstStyle/>
                <a:p>
                  <a:pPr algn="ctr"/>
                  <a:r>
                    <a:rPr kumimoji="1" lang="en-US" altLang="zh-CN" sz="1200">
                      <a:solidFill>
                        <a:srgbClr val="000000"/>
                      </a:solidFill>
                      <a:latin typeface="Small Fonts" charset="0"/>
                      <a:cs typeface="Arial" pitchFamily="34" charset="0"/>
                    </a:rPr>
                    <a:t>P3</a:t>
                  </a:r>
                  <a:endParaRPr kumimoji="1" lang="en-US" altLang="zh-CN" sz="1200">
                    <a:latin typeface="Times New Roman" pitchFamily="18" charset="0"/>
                    <a:cs typeface="Arial" pitchFamily="34" charset="0"/>
                  </a:endParaRPr>
                </a:p>
              </p:txBody>
            </p:sp>
          </p:grpSp>
          <p:grpSp>
            <p:nvGrpSpPr>
              <p:cNvPr id="9" name="Group 77"/>
              <p:cNvGrpSpPr>
                <a:grpSpLocks/>
              </p:cNvGrpSpPr>
              <p:nvPr/>
            </p:nvGrpSpPr>
            <p:grpSpPr bwMode="auto">
              <a:xfrm>
                <a:off x="735" y="3069"/>
                <a:ext cx="1172" cy="537"/>
                <a:chOff x="735" y="3069"/>
                <a:chExt cx="1172" cy="537"/>
              </a:xfrm>
            </p:grpSpPr>
            <p:sp>
              <p:nvSpPr>
                <p:cNvPr id="38990" name="Line 78"/>
                <p:cNvSpPr>
                  <a:spLocks noChangeAspect="1" noChangeShapeType="1"/>
                </p:cNvSpPr>
                <p:nvPr/>
              </p:nvSpPr>
              <p:spPr bwMode="auto">
                <a:xfrm>
                  <a:off x="735" y="3247"/>
                  <a:ext cx="1172" cy="1"/>
                </a:xfrm>
                <a:prstGeom prst="line">
                  <a:avLst/>
                </a:prstGeom>
                <a:noFill/>
                <a:ln w="9525">
                  <a:solidFill>
                    <a:srgbClr val="000000"/>
                  </a:solidFill>
                  <a:round/>
                  <a:headEnd/>
                  <a:tailEnd/>
                </a:ln>
              </p:spPr>
              <p:txBody>
                <a:bodyPr/>
                <a:lstStyle/>
                <a:p>
                  <a:endParaRPr lang="zh-CN" altLang="en-US"/>
                </a:p>
              </p:txBody>
            </p:sp>
            <p:sp>
              <p:nvSpPr>
                <p:cNvPr id="38991" name="Line 79"/>
                <p:cNvSpPr>
                  <a:spLocks noChangeAspect="1" noChangeShapeType="1"/>
                </p:cNvSpPr>
                <p:nvPr/>
              </p:nvSpPr>
              <p:spPr bwMode="auto">
                <a:xfrm>
                  <a:off x="969" y="3069"/>
                  <a:ext cx="1" cy="537"/>
                </a:xfrm>
                <a:prstGeom prst="line">
                  <a:avLst/>
                </a:prstGeom>
                <a:noFill/>
                <a:ln w="9525">
                  <a:solidFill>
                    <a:srgbClr val="000000"/>
                  </a:solidFill>
                  <a:round/>
                  <a:headEnd/>
                  <a:tailEnd/>
                </a:ln>
              </p:spPr>
              <p:txBody>
                <a:bodyPr/>
                <a:lstStyle/>
                <a:p>
                  <a:endParaRPr lang="zh-CN" altLang="en-US"/>
                </a:p>
              </p:txBody>
            </p:sp>
            <p:sp>
              <p:nvSpPr>
                <p:cNvPr id="38992" name="Line 80"/>
                <p:cNvSpPr>
                  <a:spLocks noChangeAspect="1" noChangeShapeType="1"/>
                </p:cNvSpPr>
                <p:nvPr/>
              </p:nvSpPr>
              <p:spPr bwMode="auto">
                <a:xfrm flipV="1">
                  <a:off x="735" y="3230"/>
                  <a:ext cx="0" cy="36"/>
                </a:xfrm>
                <a:prstGeom prst="line">
                  <a:avLst/>
                </a:prstGeom>
                <a:noFill/>
                <a:ln w="9525">
                  <a:solidFill>
                    <a:srgbClr val="000000"/>
                  </a:solidFill>
                  <a:round/>
                  <a:headEnd/>
                  <a:tailEnd/>
                </a:ln>
              </p:spPr>
              <p:txBody>
                <a:bodyPr/>
                <a:lstStyle/>
                <a:p>
                  <a:endParaRPr lang="zh-CN" altLang="en-US"/>
                </a:p>
              </p:txBody>
            </p:sp>
            <p:sp>
              <p:nvSpPr>
                <p:cNvPr id="38993" name="Line 81"/>
                <p:cNvSpPr>
                  <a:spLocks noChangeAspect="1" noChangeShapeType="1"/>
                </p:cNvSpPr>
                <p:nvPr/>
              </p:nvSpPr>
              <p:spPr bwMode="auto">
                <a:xfrm flipV="1">
                  <a:off x="1204" y="3230"/>
                  <a:ext cx="1" cy="36"/>
                </a:xfrm>
                <a:prstGeom prst="line">
                  <a:avLst/>
                </a:prstGeom>
                <a:noFill/>
                <a:ln w="9525">
                  <a:solidFill>
                    <a:srgbClr val="000000"/>
                  </a:solidFill>
                  <a:round/>
                  <a:headEnd/>
                  <a:tailEnd/>
                </a:ln>
              </p:spPr>
              <p:txBody>
                <a:bodyPr/>
                <a:lstStyle/>
                <a:p>
                  <a:endParaRPr lang="zh-CN" altLang="en-US"/>
                </a:p>
              </p:txBody>
            </p:sp>
            <p:sp>
              <p:nvSpPr>
                <p:cNvPr id="38994" name="Line 82"/>
                <p:cNvSpPr>
                  <a:spLocks noChangeAspect="1" noChangeShapeType="1"/>
                </p:cNvSpPr>
                <p:nvPr/>
              </p:nvSpPr>
              <p:spPr bwMode="auto">
                <a:xfrm flipV="1">
                  <a:off x="1438" y="3230"/>
                  <a:ext cx="1" cy="36"/>
                </a:xfrm>
                <a:prstGeom prst="line">
                  <a:avLst/>
                </a:prstGeom>
                <a:noFill/>
                <a:ln w="9525">
                  <a:solidFill>
                    <a:srgbClr val="000000"/>
                  </a:solidFill>
                  <a:round/>
                  <a:headEnd/>
                  <a:tailEnd/>
                </a:ln>
              </p:spPr>
              <p:txBody>
                <a:bodyPr/>
                <a:lstStyle/>
                <a:p>
                  <a:endParaRPr lang="zh-CN" altLang="en-US"/>
                </a:p>
              </p:txBody>
            </p:sp>
            <p:sp>
              <p:nvSpPr>
                <p:cNvPr id="38995" name="Line 83"/>
                <p:cNvSpPr>
                  <a:spLocks noChangeAspect="1" noChangeShapeType="1"/>
                </p:cNvSpPr>
                <p:nvPr/>
              </p:nvSpPr>
              <p:spPr bwMode="auto">
                <a:xfrm flipV="1">
                  <a:off x="1673" y="3230"/>
                  <a:ext cx="0" cy="36"/>
                </a:xfrm>
                <a:prstGeom prst="line">
                  <a:avLst/>
                </a:prstGeom>
                <a:noFill/>
                <a:ln w="9525">
                  <a:solidFill>
                    <a:srgbClr val="000000"/>
                  </a:solidFill>
                  <a:round/>
                  <a:headEnd/>
                  <a:tailEnd/>
                </a:ln>
              </p:spPr>
              <p:txBody>
                <a:bodyPr/>
                <a:lstStyle/>
                <a:p>
                  <a:endParaRPr lang="zh-CN" altLang="en-US"/>
                </a:p>
              </p:txBody>
            </p:sp>
            <p:sp>
              <p:nvSpPr>
                <p:cNvPr id="38996" name="Line 84"/>
                <p:cNvSpPr>
                  <a:spLocks noChangeAspect="1" noChangeShapeType="1"/>
                </p:cNvSpPr>
                <p:nvPr/>
              </p:nvSpPr>
              <p:spPr bwMode="auto">
                <a:xfrm flipV="1">
                  <a:off x="1907" y="3230"/>
                  <a:ext cx="0" cy="36"/>
                </a:xfrm>
                <a:prstGeom prst="line">
                  <a:avLst/>
                </a:prstGeom>
                <a:noFill/>
                <a:ln w="9525">
                  <a:solidFill>
                    <a:srgbClr val="000000"/>
                  </a:solidFill>
                  <a:round/>
                  <a:headEnd/>
                  <a:tailEnd/>
                </a:ln>
              </p:spPr>
              <p:txBody>
                <a:bodyPr/>
                <a:lstStyle/>
                <a:p>
                  <a:endParaRPr lang="zh-CN" altLang="en-US"/>
                </a:p>
              </p:txBody>
            </p:sp>
            <p:sp>
              <p:nvSpPr>
                <p:cNvPr id="38997" name="Line 85"/>
                <p:cNvSpPr>
                  <a:spLocks noChangeAspect="1" noChangeShapeType="1"/>
                </p:cNvSpPr>
                <p:nvPr/>
              </p:nvSpPr>
              <p:spPr bwMode="auto">
                <a:xfrm flipH="1">
                  <a:off x="951" y="3069"/>
                  <a:ext cx="36" cy="0"/>
                </a:xfrm>
                <a:prstGeom prst="line">
                  <a:avLst/>
                </a:prstGeom>
                <a:noFill/>
                <a:ln w="9525">
                  <a:solidFill>
                    <a:srgbClr val="000000"/>
                  </a:solidFill>
                  <a:round/>
                  <a:headEnd/>
                  <a:tailEnd/>
                </a:ln>
              </p:spPr>
              <p:txBody>
                <a:bodyPr/>
                <a:lstStyle/>
                <a:p>
                  <a:endParaRPr lang="zh-CN" altLang="en-US"/>
                </a:p>
              </p:txBody>
            </p:sp>
            <p:sp>
              <p:nvSpPr>
                <p:cNvPr id="38998" name="Line 86"/>
                <p:cNvSpPr>
                  <a:spLocks noChangeAspect="1" noChangeShapeType="1"/>
                </p:cNvSpPr>
                <p:nvPr/>
              </p:nvSpPr>
              <p:spPr bwMode="auto">
                <a:xfrm flipH="1">
                  <a:off x="951" y="3427"/>
                  <a:ext cx="36" cy="1"/>
                </a:xfrm>
                <a:prstGeom prst="line">
                  <a:avLst/>
                </a:prstGeom>
                <a:noFill/>
                <a:ln w="9525">
                  <a:solidFill>
                    <a:srgbClr val="000000"/>
                  </a:solidFill>
                  <a:round/>
                  <a:headEnd/>
                  <a:tailEnd/>
                </a:ln>
              </p:spPr>
              <p:txBody>
                <a:bodyPr/>
                <a:lstStyle/>
                <a:p>
                  <a:endParaRPr lang="zh-CN" altLang="en-US"/>
                </a:p>
              </p:txBody>
            </p:sp>
            <p:sp>
              <p:nvSpPr>
                <p:cNvPr id="38999" name="Line 87"/>
                <p:cNvSpPr>
                  <a:spLocks noChangeAspect="1" noChangeShapeType="1"/>
                </p:cNvSpPr>
                <p:nvPr/>
              </p:nvSpPr>
              <p:spPr bwMode="auto">
                <a:xfrm flipH="1">
                  <a:off x="951" y="3606"/>
                  <a:ext cx="36" cy="0"/>
                </a:xfrm>
                <a:prstGeom prst="line">
                  <a:avLst/>
                </a:prstGeom>
                <a:noFill/>
                <a:ln w="9525">
                  <a:solidFill>
                    <a:srgbClr val="000000"/>
                  </a:solidFill>
                  <a:round/>
                  <a:headEnd/>
                  <a:tailEnd/>
                </a:ln>
              </p:spPr>
              <p:txBody>
                <a:bodyPr/>
                <a:lstStyle/>
                <a:p>
                  <a:endParaRPr lang="zh-CN" altLang="en-US"/>
                </a:p>
              </p:txBody>
            </p:sp>
            <p:sp>
              <p:nvSpPr>
                <p:cNvPr id="39000" name="Freeform 88"/>
                <p:cNvSpPr>
                  <a:spLocks noChangeAspect="1"/>
                </p:cNvSpPr>
                <p:nvPr/>
              </p:nvSpPr>
              <p:spPr bwMode="auto">
                <a:xfrm>
                  <a:off x="735" y="3241"/>
                  <a:ext cx="1172" cy="351"/>
                </a:xfrm>
                <a:custGeom>
                  <a:avLst/>
                  <a:gdLst/>
                  <a:ahLst/>
                  <a:cxnLst>
                    <a:cxn ang="0">
                      <a:pos x="71" y="21"/>
                    </a:cxn>
                    <a:cxn ang="0">
                      <a:pos x="149" y="14"/>
                    </a:cxn>
                    <a:cxn ang="0">
                      <a:pos x="234" y="0"/>
                    </a:cxn>
                    <a:cxn ang="0">
                      <a:pos x="312" y="7"/>
                    </a:cxn>
                    <a:cxn ang="0">
                      <a:pos x="390" y="21"/>
                    </a:cxn>
                    <a:cxn ang="0">
                      <a:pos x="475" y="42"/>
                    </a:cxn>
                    <a:cxn ang="0">
                      <a:pos x="553" y="57"/>
                    </a:cxn>
                    <a:cxn ang="0">
                      <a:pos x="631" y="71"/>
                    </a:cxn>
                    <a:cxn ang="0">
                      <a:pos x="716" y="57"/>
                    </a:cxn>
                    <a:cxn ang="0">
                      <a:pos x="794" y="21"/>
                    </a:cxn>
                    <a:cxn ang="0">
                      <a:pos x="879" y="35"/>
                    </a:cxn>
                    <a:cxn ang="0">
                      <a:pos x="957" y="71"/>
                    </a:cxn>
                    <a:cxn ang="0">
                      <a:pos x="1035" y="85"/>
                    </a:cxn>
                    <a:cxn ang="0">
                      <a:pos x="1120" y="92"/>
                    </a:cxn>
                    <a:cxn ang="0">
                      <a:pos x="1198" y="71"/>
                    </a:cxn>
                    <a:cxn ang="0">
                      <a:pos x="1276" y="135"/>
                    </a:cxn>
                    <a:cxn ang="0">
                      <a:pos x="1361" y="305"/>
                    </a:cxn>
                    <a:cxn ang="0">
                      <a:pos x="1439" y="638"/>
                    </a:cxn>
                    <a:cxn ang="0">
                      <a:pos x="1517" y="694"/>
                    </a:cxn>
                    <a:cxn ang="0">
                      <a:pos x="1602" y="468"/>
                    </a:cxn>
                    <a:cxn ang="0">
                      <a:pos x="1680" y="234"/>
                    </a:cxn>
                    <a:cxn ang="0">
                      <a:pos x="1758" y="248"/>
                    </a:cxn>
                    <a:cxn ang="0">
                      <a:pos x="1843" y="510"/>
                    </a:cxn>
                    <a:cxn ang="0">
                      <a:pos x="1921" y="879"/>
                    </a:cxn>
                    <a:cxn ang="0">
                      <a:pos x="2006" y="1198"/>
                    </a:cxn>
                    <a:cxn ang="0">
                      <a:pos x="2084" y="1424"/>
                    </a:cxn>
                    <a:cxn ang="0">
                      <a:pos x="2162" y="1509"/>
                    </a:cxn>
                    <a:cxn ang="0">
                      <a:pos x="2247" y="1453"/>
                    </a:cxn>
                    <a:cxn ang="0">
                      <a:pos x="2325" y="1304"/>
                    </a:cxn>
                    <a:cxn ang="0">
                      <a:pos x="2403" y="1254"/>
                    </a:cxn>
                    <a:cxn ang="0">
                      <a:pos x="2488" y="1297"/>
                    </a:cxn>
                    <a:cxn ang="0">
                      <a:pos x="2566" y="1368"/>
                    </a:cxn>
                    <a:cxn ang="0">
                      <a:pos x="2644" y="1368"/>
                    </a:cxn>
                    <a:cxn ang="0">
                      <a:pos x="2729" y="1283"/>
                    </a:cxn>
                    <a:cxn ang="0">
                      <a:pos x="2807" y="1219"/>
                    </a:cxn>
                    <a:cxn ang="0">
                      <a:pos x="2892" y="1275"/>
                    </a:cxn>
                    <a:cxn ang="0">
                      <a:pos x="2970" y="1396"/>
                    </a:cxn>
                    <a:cxn ang="0">
                      <a:pos x="3048" y="1446"/>
                    </a:cxn>
                    <a:cxn ang="0">
                      <a:pos x="3133" y="1396"/>
                    </a:cxn>
                    <a:cxn ang="0">
                      <a:pos x="3211" y="1318"/>
                    </a:cxn>
                    <a:cxn ang="0">
                      <a:pos x="3289" y="1261"/>
                    </a:cxn>
                    <a:cxn ang="0">
                      <a:pos x="3374" y="1254"/>
                    </a:cxn>
                    <a:cxn ang="0">
                      <a:pos x="3452" y="1226"/>
                    </a:cxn>
                    <a:cxn ang="0">
                      <a:pos x="3529" y="1169"/>
                    </a:cxn>
                    <a:cxn ang="0">
                      <a:pos x="3615" y="1098"/>
                    </a:cxn>
                    <a:cxn ang="0">
                      <a:pos x="3692" y="1020"/>
                    </a:cxn>
                    <a:cxn ang="0">
                      <a:pos x="3778" y="935"/>
                    </a:cxn>
                    <a:cxn ang="0">
                      <a:pos x="3855" y="886"/>
                    </a:cxn>
                    <a:cxn ang="0">
                      <a:pos x="3933" y="843"/>
                    </a:cxn>
                    <a:cxn ang="0">
                      <a:pos x="4018" y="758"/>
                    </a:cxn>
                    <a:cxn ang="0">
                      <a:pos x="4096" y="659"/>
                    </a:cxn>
                    <a:cxn ang="0">
                      <a:pos x="4174" y="588"/>
                    </a:cxn>
                    <a:cxn ang="0">
                      <a:pos x="4259" y="546"/>
                    </a:cxn>
                    <a:cxn ang="0">
                      <a:pos x="4337" y="496"/>
                    </a:cxn>
                    <a:cxn ang="0">
                      <a:pos x="4415" y="439"/>
                    </a:cxn>
                    <a:cxn ang="0">
                      <a:pos x="4500" y="390"/>
                    </a:cxn>
                    <a:cxn ang="0">
                      <a:pos x="4578" y="354"/>
                    </a:cxn>
                    <a:cxn ang="0">
                      <a:pos x="4656" y="340"/>
                    </a:cxn>
                    <a:cxn ang="0">
                      <a:pos x="4741" y="326"/>
                    </a:cxn>
                    <a:cxn ang="0">
                      <a:pos x="4819" y="290"/>
                    </a:cxn>
                    <a:cxn ang="0">
                      <a:pos x="4904" y="262"/>
                    </a:cxn>
                    <a:cxn ang="0">
                      <a:pos x="4982" y="262"/>
                    </a:cxn>
                  </a:cxnLst>
                  <a:rect l="0" t="0" r="r" b="b"/>
                  <a:pathLst>
                    <a:path w="5032" h="1509">
                      <a:moveTo>
                        <a:pt x="0" y="0"/>
                      </a:moveTo>
                      <a:lnTo>
                        <a:pt x="7" y="0"/>
                      </a:lnTo>
                      <a:lnTo>
                        <a:pt x="21" y="7"/>
                      </a:lnTo>
                      <a:lnTo>
                        <a:pt x="28" y="7"/>
                      </a:lnTo>
                      <a:lnTo>
                        <a:pt x="43" y="14"/>
                      </a:lnTo>
                      <a:lnTo>
                        <a:pt x="50" y="14"/>
                      </a:lnTo>
                      <a:lnTo>
                        <a:pt x="64" y="14"/>
                      </a:lnTo>
                      <a:lnTo>
                        <a:pt x="71" y="21"/>
                      </a:lnTo>
                      <a:lnTo>
                        <a:pt x="78" y="21"/>
                      </a:lnTo>
                      <a:lnTo>
                        <a:pt x="92" y="21"/>
                      </a:lnTo>
                      <a:lnTo>
                        <a:pt x="99" y="21"/>
                      </a:lnTo>
                      <a:lnTo>
                        <a:pt x="114" y="21"/>
                      </a:lnTo>
                      <a:lnTo>
                        <a:pt x="121" y="21"/>
                      </a:lnTo>
                      <a:lnTo>
                        <a:pt x="128" y="21"/>
                      </a:lnTo>
                      <a:lnTo>
                        <a:pt x="142" y="14"/>
                      </a:lnTo>
                      <a:lnTo>
                        <a:pt x="149" y="14"/>
                      </a:lnTo>
                      <a:lnTo>
                        <a:pt x="163" y="14"/>
                      </a:lnTo>
                      <a:lnTo>
                        <a:pt x="170" y="7"/>
                      </a:lnTo>
                      <a:lnTo>
                        <a:pt x="184" y="7"/>
                      </a:lnTo>
                      <a:lnTo>
                        <a:pt x="191" y="7"/>
                      </a:lnTo>
                      <a:lnTo>
                        <a:pt x="199" y="0"/>
                      </a:lnTo>
                      <a:lnTo>
                        <a:pt x="213" y="0"/>
                      </a:lnTo>
                      <a:lnTo>
                        <a:pt x="220" y="0"/>
                      </a:lnTo>
                      <a:lnTo>
                        <a:pt x="234" y="0"/>
                      </a:lnTo>
                      <a:lnTo>
                        <a:pt x="241" y="0"/>
                      </a:lnTo>
                      <a:lnTo>
                        <a:pt x="255" y="0"/>
                      </a:lnTo>
                      <a:lnTo>
                        <a:pt x="262" y="0"/>
                      </a:lnTo>
                      <a:lnTo>
                        <a:pt x="269" y="0"/>
                      </a:lnTo>
                      <a:lnTo>
                        <a:pt x="284" y="0"/>
                      </a:lnTo>
                      <a:lnTo>
                        <a:pt x="291" y="0"/>
                      </a:lnTo>
                      <a:lnTo>
                        <a:pt x="305" y="0"/>
                      </a:lnTo>
                      <a:lnTo>
                        <a:pt x="312" y="7"/>
                      </a:lnTo>
                      <a:lnTo>
                        <a:pt x="319" y="7"/>
                      </a:lnTo>
                      <a:lnTo>
                        <a:pt x="333" y="7"/>
                      </a:lnTo>
                      <a:lnTo>
                        <a:pt x="340" y="7"/>
                      </a:lnTo>
                      <a:lnTo>
                        <a:pt x="354" y="7"/>
                      </a:lnTo>
                      <a:lnTo>
                        <a:pt x="362" y="14"/>
                      </a:lnTo>
                      <a:lnTo>
                        <a:pt x="376" y="14"/>
                      </a:lnTo>
                      <a:lnTo>
                        <a:pt x="383" y="14"/>
                      </a:lnTo>
                      <a:lnTo>
                        <a:pt x="390" y="21"/>
                      </a:lnTo>
                      <a:lnTo>
                        <a:pt x="404" y="21"/>
                      </a:lnTo>
                      <a:lnTo>
                        <a:pt x="411" y="28"/>
                      </a:lnTo>
                      <a:lnTo>
                        <a:pt x="425" y="28"/>
                      </a:lnTo>
                      <a:lnTo>
                        <a:pt x="432" y="35"/>
                      </a:lnTo>
                      <a:lnTo>
                        <a:pt x="440" y="35"/>
                      </a:lnTo>
                      <a:lnTo>
                        <a:pt x="454" y="42"/>
                      </a:lnTo>
                      <a:lnTo>
                        <a:pt x="461" y="42"/>
                      </a:lnTo>
                      <a:lnTo>
                        <a:pt x="475" y="42"/>
                      </a:lnTo>
                      <a:lnTo>
                        <a:pt x="482" y="49"/>
                      </a:lnTo>
                      <a:lnTo>
                        <a:pt x="496" y="49"/>
                      </a:lnTo>
                      <a:lnTo>
                        <a:pt x="503" y="49"/>
                      </a:lnTo>
                      <a:lnTo>
                        <a:pt x="510" y="49"/>
                      </a:lnTo>
                      <a:lnTo>
                        <a:pt x="525" y="49"/>
                      </a:lnTo>
                      <a:lnTo>
                        <a:pt x="532" y="57"/>
                      </a:lnTo>
                      <a:lnTo>
                        <a:pt x="546" y="57"/>
                      </a:lnTo>
                      <a:lnTo>
                        <a:pt x="553" y="57"/>
                      </a:lnTo>
                      <a:lnTo>
                        <a:pt x="567" y="57"/>
                      </a:lnTo>
                      <a:lnTo>
                        <a:pt x="574" y="64"/>
                      </a:lnTo>
                      <a:lnTo>
                        <a:pt x="581" y="64"/>
                      </a:lnTo>
                      <a:lnTo>
                        <a:pt x="595" y="64"/>
                      </a:lnTo>
                      <a:lnTo>
                        <a:pt x="603" y="71"/>
                      </a:lnTo>
                      <a:lnTo>
                        <a:pt x="617" y="71"/>
                      </a:lnTo>
                      <a:lnTo>
                        <a:pt x="624" y="71"/>
                      </a:lnTo>
                      <a:lnTo>
                        <a:pt x="631" y="71"/>
                      </a:lnTo>
                      <a:lnTo>
                        <a:pt x="645" y="71"/>
                      </a:lnTo>
                      <a:lnTo>
                        <a:pt x="652" y="71"/>
                      </a:lnTo>
                      <a:lnTo>
                        <a:pt x="666" y="71"/>
                      </a:lnTo>
                      <a:lnTo>
                        <a:pt x="673" y="71"/>
                      </a:lnTo>
                      <a:lnTo>
                        <a:pt x="688" y="71"/>
                      </a:lnTo>
                      <a:lnTo>
                        <a:pt x="695" y="64"/>
                      </a:lnTo>
                      <a:lnTo>
                        <a:pt x="702" y="64"/>
                      </a:lnTo>
                      <a:lnTo>
                        <a:pt x="716" y="57"/>
                      </a:lnTo>
                      <a:lnTo>
                        <a:pt x="723" y="49"/>
                      </a:lnTo>
                      <a:lnTo>
                        <a:pt x="737" y="49"/>
                      </a:lnTo>
                      <a:lnTo>
                        <a:pt x="744" y="42"/>
                      </a:lnTo>
                      <a:lnTo>
                        <a:pt x="758" y="35"/>
                      </a:lnTo>
                      <a:lnTo>
                        <a:pt x="766" y="35"/>
                      </a:lnTo>
                      <a:lnTo>
                        <a:pt x="773" y="28"/>
                      </a:lnTo>
                      <a:lnTo>
                        <a:pt x="787" y="28"/>
                      </a:lnTo>
                      <a:lnTo>
                        <a:pt x="794" y="21"/>
                      </a:lnTo>
                      <a:lnTo>
                        <a:pt x="808" y="21"/>
                      </a:lnTo>
                      <a:lnTo>
                        <a:pt x="815" y="21"/>
                      </a:lnTo>
                      <a:lnTo>
                        <a:pt x="822" y="21"/>
                      </a:lnTo>
                      <a:lnTo>
                        <a:pt x="836" y="21"/>
                      </a:lnTo>
                      <a:lnTo>
                        <a:pt x="844" y="21"/>
                      </a:lnTo>
                      <a:lnTo>
                        <a:pt x="858" y="28"/>
                      </a:lnTo>
                      <a:lnTo>
                        <a:pt x="865" y="35"/>
                      </a:lnTo>
                      <a:lnTo>
                        <a:pt x="879" y="35"/>
                      </a:lnTo>
                      <a:lnTo>
                        <a:pt x="886" y="42"/>
                      </a:lnTo>
                      <a:lnTo>
                        <a:pt x="893" y="49"/>
                      </a:lnTo>
                      <a:lnTo>
                        <a:pt x="907" y="49"/>
                      </a:lnTo>
                      <a:lnTo>
                        <a:pt x="914" y="57"/>
                      </a:lnTo>
                      <a:lnTo>
                        <a:pt x="929" y="64"/>
                      </a:lnTo>
                      <a:lnTo>
                        <a:pt x="936" y="64"/>
                      </a:lnTo>
                      <a:lnTo>
                        <a:pt x="943" y="71"/>
                      </a:lnTo>
                      <a:lnTo>
                        <a:pt x="957" y="71"/>
                      </a:lnTo>
                      <a:lnTo>
                        <a:pt x="964" y="78"/>
                      </a:lnTo>
                      <a:lnTo>
                        <a:pt x="978" y="78"/>
                      </a:lnTo>
                      <a:lnTo>
                        <a:pt x="985" y="78"/>
                      </a:lnTo>
                      <a:lnTo>
                        <a:pt x="999" y="78"/>
                      </a:lnTo>
                      <a:lnTo>
                        <a:pt x="1007" y="78"/>
                      </a:lnTo>
                      <a:lnTo>
                        <a:pt x="1014" y="85"/>
                      </a:lnTo>
                      <a:lnTo>
                        <a:pt x="1028" y="85"/>
                      </a:lnTo>
                      <a:lnTo>
                        <a:pt x="1035" y="85"/>
                      </a:lnTo>
                      <a:lnTo>
                        <a:pt x="1049" y="92"/>
                      </a:lnTo>
                      <a:lnTo>
                        <a:pt x="1056" y="92"/>
                      </a:lnTo>
                      <a:lnTo>
                        <a:pt x="1070" y="92"/>
                      </a:lnTo>
                      <a:lnTo>
                        <a:pt x="1077" y="92"/>
                      </a:lnTo>
                      <a:lnTo>
                        <a:pt x="1084" y="92"/>
                      </a:lnTo>
                      <a:lnTo>
                        <a:pt x="1099" y="92"/>
                      </a:lnTo>
                      <a:lnTo>
                        <a:pt x="1106" y="92"/>
                      </a:lnTo>
                      <a:lnTo>
                        <a:pt x="1120" y="92"/>
                      </a:lnTo>
                      <a:lnTo>
                        <a:pt x="1127" y="92"/>
                      </a:lnTo>
                      <a:lnTo>
                        <a:pt x="1134" y="85"/>
                      </a:lnTo>
                      <a:lnTo>
                        <a:pt x="1148" y="85"/>
                      </a:lnTo>
                      <a:lnTo>
                        <a:pt x="1155" y="78"/>
                      </a:lnTo>
                      <a:lnTo>
                        <a:pt x="1170" y="78"/>
                      </a:lnTo>
                      <a:lnTo>
                        <a:pt x="1177" y="71"/>
                      </a:lnTo>
                      <a:lnTo>
                        <a:pt x="1191" y="71"/>
                      </a:lnTo>
                      <a:lnTo>
                        <a:pt x="1198" y="71"/>
                      </a:lnTo>
                      <a:lnTo>
                        <a:pt x="1205" y="71"/>
                      </a:lnTo>
                      <a:lnTo>
                        <a:pt x="1219" y="78"/>
                      </a:lnTo>
                      <a:lnTo>
                        <a:pt x="1226" y="78"/>
                      </a:lnTo>
                      <a:lnTo>
                        <a:pt x="1240" y="85"/>
                      </a:lnTo>
                      <a:lnTo>
                        <a:pt x="1247" y="99"/>
                      </a:lnTo>
                      <a:lnTo>
                        <a:pt x="1262" y="106"/>
                      </a:lnTo>
                      <a:lnTo>
                        <a:pt x="1269" y="120"/>
                      </a:lnTo>
                      <a:lnTo>
                        <a:pt x="1276" y="135"/>
                      </a:lnTo>
                      <a:lnTo>
                        <a:pt x="1290" y="149"/>
                      </a:lnTo>
                      <a:lnTo>
                        <a:pt x="1297" y="163"/>
                      </a:lnTo>
                      <a:lnTo>
                        <a:pt x="1311" y="177"/>
                      </a:lnTo>
                      <a:lnTo>
                        <a:pt x="1318" y="198"/>
                      </a:lnTo>
                      <a:lnTo>
                        <a:pt x="1325" y="220"/>
                      </a:lnTo>
                      <a:lnTo>
                        <a:pt x="1340" y="241"/>
                      </a:lnTo>
                      <a:lnTo>
                        <a:pt x="1347" y="276"/>
                      </a:lnTo>
                      <a:lnTo>
                        <a:pt x="1361" y="305"/>
                      </a:lnTo>
                      <a:lnTo>
                        <a:pt x="1368" y="347"/>
                      </a:lnTo>
                      <a:lnTo>
                        <a:pt x="1382" y="383"/>
                      </a:lnTo>
                      <a:lnTo>
                        <a:pt x="1389" y="425"/>
                      </a:lnTo>
                      <a:lnTo>
                        <a:pt x="1396" y="468"/>
                      </a:lnTo>
                      <a:lnTo>
                        <a:pt x="1410" y="517"/>
                      </a:lnTo>
                      <a:lnTo>
                        <a:pt x="1418" y="560"/>
                      </a:lnTo>
                      <a:lnTo>
                        <a:pt x="1432" y="602"/>
                      </a:lnTo>
                      <a:lnTo>
                        <a:pt x="1439" y="638"/>
                      </a:lnTo>
                      <a:lnTo>
                        <a:pt x="1446" y="666"/>
                      </a:lnTo>
                      <a:lnTo>
                        <a:pt x="1460" y="694"/>
                      </a:lnTo>
                      <a:lnTo>
                        <a:pt x="1467" y="709"/>
                      </a:lnTo>
                      <a:lnTo>
                        <a:pt x="1481" y="723"/>
                      </a:lnTo>
                      <a:lnTo>
                        <a:pt x="1488" y="723"/>
                      </a:lnTo>
                      <a:lnTo>
                        <a:pt x="1503" y="723"/>
                      </a:lnTo>
                      <a:lnTo>
                        <a:pt x="1510" y="709"/>
                      </a:lnTo>
                      <a:lnTo>
                        <a:pt x="1517" y="694"/>
                      </a:lnTo>
                      <a:lnTo>
                        <a:pt x="1531" y="680"/>
                      </a:lnTo>
                      <a:lnTo>
                        <a:pt x="1538" y="659"/>
                      </a:lnTo>
                      <a:lnTo>
                        <a:pt x="1552" y="631"/>
                      </a:lnTo>
                      <a:lnTo>
                        <a:pt x="1559" y="602"/>
                      </a:lnTo>
                      <a:lnTo>
                        <a:pt x="1573" y="574"/>
                      </a:lnTo>
                      <a:lnTo>
                        <a:pt x="1581" y="538"/>
                      </a:lnTo>
                      <a:lnTo>
                        <a:pt x="1588" y="503"/>
                      </a:lnTo>
                      <a:lnTo>
                        <a:pt x="1602" y="468"/>
                      </a:lnTo>
                      <a:lnTo>
                        <a:pt x="1609" y="432"/>
                      </a:lnTo>
                      <a:lnTo>
                        <a:pt x="1623" y="404"/>
                      </a:lnTo>
                      <a:lnTo>
                        <a:pt x="1630" y="368"/>
                      </a:lnTo>
                      <a:lnTo>
                        <a:pt x="1637" y="340"/>
                      </a:lnTo>
                      <a:lnTo>
                        <a:pt x="1651" y="305"/>
                      </a:lnTo>
                      <a:lnTo>
                        <a:pt x="1659" y="276"/>
                      </a:lnTo>
                      <a:lnTo>
                        <a:pt x="1673" y="255"/>
                      </a:lnTo>
                      <a:lnTo>
                        <a:pt x="1680" y="234"/>
                      </a:lnTo>
                      <a:lnTo>
                        <a:pt x="1694" y="220"/>
                      </a:lnTo>
                      <a:lnTo>
                        <a:pt x="1701" y="212"/>
                      </a:lnTo>
                      <a:lnTo>
                        <a:pt x="1708" y="205"/>
                      </a:lnTo>
                      <a:lnTo>
                        <a:pt x="1722" y="205"/>
                      </a:lnTo>
                      <a:lnTo>
                        <a:pt x="1729" y="212"/>
                      </a:lnTo>
                      <a:lnTo>
                        <a:pt x="1744" y="220"/>
                      </a:lnTo>
                      <a:lnTo>
                        <a:pt x="1751" y="234"/>
                      </a:lnTo>
                      <a:lnTo>
                        <a:pt x="1758" y="248"/>
                      </a:lnTo>
                      <a:lnTo>
                        <a:pt x="1772" y="276"/>
                      </a:lnTo>
                      <a:lnTo>
                        <a:pt x="1779" y="297"/>
                      </a:lnTo>
                      <a:lnTo>
                        <a:pt x="1793" y="326"/>
                      </a:lnTo>
                      <a:lnTo>
                        <a:pt x="1800" y="361"/>
                      </a:lnTo>
                      <a:lnTo>
                        <a:pt x="1814" y="397"/>
                      </a:lnTo>
                      <a:lnTo>
                        <a:pt x="1822" y="432"/>
                      </a:lnTo>
                      <a:lnTo>
                        <a:pt x="1829" y="468"/>
                      </a:lnTo>
                      <a:lnTo>
                        <a:pt x="1843" y="510"/>
                      </a:lnTo>
                      <a:lnTo>
                        <a:pt x="1850" y="560"/>
                      </a:lnTo>
                      <a:lnTo>
                        <a:pt x="1864" y="602"/>
                      </a:lnTo>
                      <a:lnTo>
                        <a:pt x="1871" y="652"/>
                      </a:lnTo>
                      <a:lnTo>
                        <a:pt x="1885" y="694"/>
                      </a:lnTo>
                      <a:lnTo>
                        <a:pt x="1892" y="744"/>
                      </a:lnTo>
                      <a:lnTo>
                        <a:pt x="1899" y="786"/>
                      </a:lnTo>
                      <a:lnTo>
                        <a:pt x="1914" y="829"/>
                      </a:lnTo>
                      <a:lnTo>
                        <a:pt x="1921" y="879"/>
                      </a:lnTo>
                      <a:lnTo>
                        <a:pt x="1935" y="921"/>
                      </a:lnTo>
                      <a:lnTo>
                        <a:pt x="1942" y="964"/>
                      </a:lnTo>
                      <a:lnTo>
                        <a:pt x="1949" y="1006"/>
                      </a:lnTo>
                      <a:lnTo>
                        <a:pt x="1963" y="1049"/>
                      </a:lnTo>
                      <a:lnTo>
                        <a:pt x="1970" y="1091"/>
                      </a:lnTo>
                      <a:lnTo>
                        <a:pt x="1985" y="1127"/>
                      </a:lnTo>
                      <a:lnTo>
                        <a:pt x="1992" y="1162"/>
                      </a:lnTo>
                      <a:lnTo>
                        <a:pt x="2006" y="1198"/>
                      </a:lnTo>
                      <a:lnTo>
                        <a:pt x="2013" y="1233"/>
                      </a:lnTo>
                      <a:lnTo>
                        <a:pt x="2020" y="1268"/>
                      </a:lnTo>
                      <a:lnTo>
                        <a:pt x="2034" y="1297"/>
                      </a:lnTo>
                      <a:lnTo>
                        <a:pt x="2041" y="1325"/>
                      </a:lnTo>
                      <a:lnTo>
                        <a:pt x="2055" y="1353"/>
                      </a:lnTo>
                      <a:lnTo>
                        <a:pt x="2062" y="1382"/>
                      </a:lnTo>
                      <a:lnTo>
                        <a:pt x="2077" y="1403"/>
                      </a:lnTo>
                      <a:lnTo>
                        <a:pt x="2084" y="1424"/>
                      </a:lnTo>
                      <a:lnTo>
                        <a:pt x="2091" y="1438"/>
                      </a:lnTo>
                      <a:lnTo>
                        <a:pt x="2105" y="1460"/>
                      </a:lnTo>
                      <a:lnTo>
                        <a:pt x="2112" y="1474"/>
                      </a:lnTo>
                      <a:lnTo>
                        <a:pt x="2126" y="1488"/>
                      </a:lnTo>
                      <a:lnTo>
                        <a:pt x="2133" y="1495"/>
                      </a:lnTo>
                      <a:lnTo>
                        <a:pt x="2140" y="1502"/>
                      </a:lnTo>
                      <a:lnTo>
                        <a:pt x="2155" y="1509"/>
                      </a:lnTo>
                      <a:lnTo>
                        <a:pt x="2162" y="1509"/>
                      </a:lnTo>
                      <a:lnTo>
                        <a:pt x="2176" y="1509"/>
                      </a:lnTo>
                      <a:lnTo>
                        <a:pt x="2183" y="1509"/>
                      </a:lnTo>
                      <a:lnTo>
                        <a:pt x="2197" y="1509"/>
                      </a:lnTo>
                      <a:lnTo>
                        <a:pt x="2204" y="1502"/>
                      </a:lnTo>
                      <a:lnTo>
                        <a:pt x="2211" y="1488"/>
                      </a:lnTo>
                      <a:lnTo>
                        <a:pt x="2225" y="1481"/>
                      </a:lnTo>
                      <a:lnTo>
                        <a:pt x="2233" y="1467"/>
                      </a:lnTo>
                      <a:lnTo>
                        <a:pt x="2247" y="1453"/>
                      </a:lnTo>
                      <a:lnTo>
                        <a:pt x="2254" y="1431"/>
                      </a:lnTo>
                      <a:lnTo>
                        <a:pt x="2268" y="1417"/>
                      </a:lnTo>
                      <a:lnTo>
                        <a:pt x="2275" y="1396"/>
                      </a:lnTo>
                      <a:lnTo>
                        <a:pt x="2282" y="1375"/>
                      </a:lnTo>
                      <a:lnTo>
                        <a:pt x="2296" y="1353"/>
                      </a:lnTo>
                      <a:lnTo>
                        <a:pt x="2303" y="1339"/>
                      </a:lnTo>
                      <a:lnTo>
                        <a:pt x="2318" y="1318"/>
                      </a:lnTo>
                      <a:lnTo>
                        <a:pt x="2325" y="1304"/>
                      </a:lnTo>
                      <a:lnTo>
                        <a:pt x="2332" y="1290"/>
                      </a:lnTo>
                      <a:lnTo>
                        <a:pt x="2346" y="1283"/>
                      </a:lnTo>
                      <a:lnTo>
                        <a:pt x="2353" y="1268"/>
                      </a:lnTo>
                      <a:lnTo>
                        <a:pt x="2367" y="1261"/>
                      </a:lnTo>
                      <a:lnTo>
                        <a:pt x="2374" y="1254"/>
                      </a:lnTo>
                      <a:lnTo>
                        <a:pt x="2388" y="1254"/>
                      </a:lnTo>
                      <a:lnTo>
                        <a:pt x="2396" y="1254"/>
                      </a:lnTo>
                      <a:lnTo>
                        <a:pt x="2403" y="1254"/>
                      </a:lnTo>
                      <a:lnTo>
                        <a:pt x="2417" y="1254"/>
                      </a:lnTo>
                      <a:lnTo>
                        <a:pt x="2424" y="1254"/>
                      </a:lnTo>
                      <a:lnTo>
                        <a:pt x="2438" y="1261"/>
                      </a:lnTo>
                      <a:lnTo>
                        <a:pt x="2445" y="1261"/>
                      </a:lnTo>
                      <a:lnTo>
                        <a:pt x="2452" y="1268"/>
                      </a:lnTo>
                      <a:lnTo>
                        <a:pt x="2466" y="1275"/>
                      </a:lnTo>
                      <a:lnTo>
                        <a:pt x="2474" y="1290"/>
                      </a:lnTo>
                      <a:lnTo>
                        <a:pt x="2488" y="1297"/>
                      </a:lnTo>
                      <a:lnTo>
                        <a:pt x="2495" y="1304"/>
                      </a:lnTo>
                      <a:lnTo>
                        <a:pt x="2509" y="1318"/>
                      </a:lnTo>
                      <a:lnTo>
                        <a:pt x="2516" y="1325"/>
                      </a:lnTo>
                      <a:lnTo>
                        <a:pt x="2523" y="1332"/>
                      </a:lnTo>
                      <a:lnTo>
                        <a:pt x="2537" y="1346"/>
                      </a:lnTo>
                      <a:lnTo>
                        <a:pt x="2544" y="1353"/>
                      </a:lnTo>
                      <a:lnTo>
                        <a:pt x="2559" y="1361"/>
                      </a:lnTo>
                      <a:lnTo>
                        <a:pt x="2566" y="1368"/>
                      </a:lnTo>
                      <a:lnTo>
                        <a:pt x="2580" y="1375"/>
                      </a:lnTo>
                      <a:lnTo>
                        <a:pt x="2587" y="1382"/>
                      </a:lnTo>
                      <a:lnTo>
                        <a:pt x="2594" y="1382"/>
                      </a:lnTo>
                      <a:lnTo>
                        <a:pt x="2608" y="1382"/>
                      </a:lnTo>
                      <a:lnTo>
                        <a:pt x="2615" y="1382"/>
                      </a:lnTo>
                      <a:lnTo>
                        <a:pt x="2629" y="1382"/>
                      </a:lnTo>
                      <a:lnTo>
                        <a:pt x="2637" y="1375"/>
                      </a:lnTo>
                      <a:lnTo>
                        <a:pt x="2644" y="1368"/>
                      </a:lnTo>
                      <a:lnTo>
                        <a:pt x="2658" y="1361"/>
                      </a:lnTo>
                      <a:lnTo>
                        <a:pt x="2665" y="1353"/>
                      </a:lnTo>
                      <a:lnTo>
                        <a:pt x="2679" y="1346"/>
                      </a:lnTo>
                      <a:lnTo>
                        <a:pt x="2686" y="1332"/>
                      </a:lnTo>
                      <a:lnTo>
                        <a:pt x="2700" y="1318"/>
                      </a:lnTo>
                      <a:lnTo>
                        <a:pt x="2707" y="1311"/>
                      </a:lnTo>
                      <a:lnTo>
                        <a:pt x="2714" y="1297"/>
                      </a:lnTo>
                      <a:lnTo>
                        <a:pt x="2729" y="1283"/>
                      </a:lnTo>
                      <a:lnTo>
                        <a:pt x="2736" y="1268"/>
                      </a:lnTo>
                      <a:lnTo>
                        <a:pt x="2750" y="1261"/>
                      </a:lnTo>
                      <a:lnTo>
                        <a:pt x="2757" y="1247"/>
                      </a:lnTo>
                      <a:lnTo>
                        <a:pt x="2771" y="1240"/>
                      </a:lnTo>
                      <a:lnTo>
                        <a:pt x="2778" y="1233"/>
                      </a:lnTo>
                      <a:lnTo>
                        <a:pt x="2785" y="1226"/>
                      </a:lnTo>
                      <a:lnTo>
                        <a:pt x="2800" y="1219"/>
                      </a:lnTo>
                      <a:lnTo>
                        <a:pt x="2807" y="1219"/>
                      </a:lnTo>
                      <a:lnTo>
                        <a:pt x="2821" y="1219"/>
                      </a:lnTo>
                      <a:lnTo>
                        <a:pt x="2828" y="1219"/>
                      </a:lnTo>
                      <a:lnTo>
                        <a:pt x="2835" y="1226"/>
                      </a:lnTo>
                      <a:lnTo>
                        <a:pt x="2849" y="1233"/>
                      </a:lnTo>
                      <a:lnTo>
                        <a:pt x="2856" y="1240"/>
                      </a:lnTo>
                      <a:lnTo>
                        <a:pt x="2870" y="1254"/>
                      </a:lnTo>
                      <a:lnTo>
                        <a:pt x="2877" y="1261"/>
                      </a:lnTo>
                      <a:lnTo>
                        <a:pt x="2892" y="1275"/>
                      </a:lnTo>
                      <a:lnTo>
                        <a:pt x="2899" y="1290"/>
                      </a:lnTo>
                      <a:lnTo>
                        <a:pt x="2906" y="1304"/>
                      </a:lnTo>
                      <a:lnTo>
                        <a:pt x="2920" y="1325"/>
                      </a:lnTo>
                      <a:lnTo>
                        <a:pt x="2927" y="1339"/>
                      </a:lnTo>
                      <a:lnTo>
                        <a:pt x="2941" y="1353"/>
                      </a:lnTo>
                      <a:lnTo>
                        <a:pt x="2948" y="1368"/>
                      </a:lnTo>
                      <a:lnTo>
                        <a:pt x="2955" y="1382"/>
                      </a:lnTo>
                      <a:lnTo>
                        <a:pt x="2970" y="1396"/>
                      </a:lnTo>
                      <a:lnTo>
                        <a:pt x="2977" y="1410"/>
                      </a:lnTo>
                      <a:lnTo>
                        <a:pt x="2991" y="1417"/>
                      </a:lnTo>
                      <a:lnTo>
                        <a:pt x="2998" y="1431"/>
                      </a:lnTo>
                      <a:lnTo>
                        <a:pt x="3012" y="1438"/>
                      </a:lnTo>
                      <a:lnTo>
                        <a:pt x="3019" y="1446"/>
                      </a:lnTo>
                      <a:lnTo>
                        <a:pt x="3026" y="1446"/>
                      </a:lnTo>
                      <a:lnTo>
                        <a:pt x="3040" y="1446"/>
                      </a:lnTo>
                      <a:lnTo>
                        <a:pt x="3048" y="1446"/>
                      </a:lnTo>
                      <a:lnTo>
                        <a:pt x="3062" y="1446"/>
                      </a:lnTo>
                      <a:lnTo>
                        <a:pt x="3069" y="1446"/>
                      </a:lnTo>
                      <a:lnTo>
                        <a:pt x="3083" y="1438"/>
                      </a:lnTo>
                      <a:lnTo>
                        <a:pt x="3090" y="1431"/>
                      </a:lnTo>
                      <a:lnTo>
                        <a:pt x="3097" y="1424"/>
                      </a:lnTo>
                      <a:lnTo>
                        <a:pt x="3111" y="1417"/>
                      </a:lnTo>
                      <a:lnTo>
                        <a:pt x="3118" y="1410"/>
                      </a:lnTo>
                      <a:lnTo>
                        <a:pt x="3133" y="1396"/>
                      </a:lnTo>
                      <a:lnTo>
                        <a:pt x="3140" y="1389"/>
                      </a:lnTo>
                      <a:lnTo>
                        <a:pt x="3147" y="1375"/>
                      </a:lnTo>
                      <a:lnTo>
                        <a:pt x="3161" y="1368"/>
                      </a:lnTo>
                      <a:lnTo>
                        <a:pt x="3168" y="1353"/>
                      </a:lnTo>
                      <a:lnTo>
                        <a:pt x="3182" y="1346"/>
                      </a:lnTo>
                      <a:lnTo>
                        <a:pt x="3189" y="1332"/>
                      </a:lnTo>
                      <a:lnTo>
                        <a:pt x="3203" y="1325"/>
                      </a:lnTo>
                      <a:lnTo>
                        <a:pt x="3211" y="1318"/>
                      </a:lnTo>
                      <a:lnTo>
                        <a:pt x="3218" y="1311"/>
                      </a:lnTo>
                      <a:lnTo>
                        <a:pt x="3232" y="1297"/>
                      </a:lnTo>
                      <a:lnTo>
                        <a:pt x="3239" y="1290"/>
                      </a:lnTo>
                      <a:lnTo>
                        <a:pt x="3253" y="1283"/>
                      </a:lnTo>
                      <a:lnTo>
                        <a:pt x="3260" y="1275"/>
                      </a:lnTo>
                      <a:lnTo>
                        <a:pt x="3274" y="1275"/>
                      </a:lnTo>
                      <a:lnTo>
                        <a:pt x="3281" y="1268"/>
                      </a:lnTo>
                      <a:lnTo>
                        <a:pt x="3289" y="1261"/>
                      </a:lnTo>
                      <a:lnTo>
                        <a:pt x="3303" y="1261"/>
                      </a:lnTo>
                      <a:lnTo>
                        <a:pt x="3310" y="1261"/>
                      </a:lnTo>
                      <a:lnTo>
                        <a:pt x="3324" y="1254"/>
                      </a:lnTo>
                      <a:lnTo>
                        <a:pt x="3331" y="1254"/>
                      </a:lnTo>
                      <a:lnTo>
                        <a:pt x="3338" y="1254"/>
                      </a:lnTo>
                      <a:lnTo>
                        <a:pt x="3352" y="1254"/>
                      </a:lnTo>
                      <a:lnTo>
                        <a:pt x="3359" y="1254"/>
                      </a:lnTo>
                      <a:lnTo>
                        <a:pt x="3374" y="1254"/>
                      </a:lnTo>
                      <a:lnTo>
                        <a:pt x="3381" y="1254"/>
                      </a:lnTo>
                      <a:lnTo>
                        <a:pt x="3395" y="1247"/>
                      </a:lnTo>
                      <a:lnTo>
                        <a:pt x="3402" y="1247"/>
                      </a:lnTo>
                      <a:lnTo>
                        <a:pt x="3409" y="1247"/>
                      </a:lnTo>
                      <a:lnTo>
                        <a:pt x="3423" y="1240"/>
                      </a:lnTo>
                      <a:lnTo>
                        <a:pt x="3430" y="1240"/>
                      </a:lnTo>
                      <a:lnTo>
                        <a:pt x="3444" y="1233"/>
                      </a:lnTo>
                      <a:lnTo>
                        <a:pt x="3452" y="1226"/>
                      </a:lnTo>
                      <a:lnTo>
                        <a:pt x="3459" y="1219"/>
                      </a:lnTo>
                      <a:lnTo>
                        <a:pt x="3473" y="1219"/>
                      </a:lnTo>
                      <a:lnTo>
                        <a:pt x="3480" y="1212"/>
                      </a:lnTo>
                      <a:lnTo>
                        <a:pt x="3494" y="1205"/>
                      </a:lnTo>
                      <a:lnTo>
                        <a:pt x="3501" y="1198"/>
                      </a:lnTo>
                      <a:lnTo>
                        <a:pt x="3515" y="1183"/>
                      </a:lnTo>
                      <a:lnTo>
                        <a:pt x="3522" y="1176"/>
                      </a:lnTo>
                      <a:lnTo>
                        <a:pt x="3529" y="1169"/>
                      </a:lnTo>
                      <a:lnTo>
                        <a:pt x="3544" y="1162"/>
                      </a:lnTo>
                      <a:lnTo>
                        <a:pt x="3551" y="1155"/>
                      </a:lnTo>
                      <a:lnTo>
                        <a:pt x="3565" y="1141"/>
                      </a:lnTo>
                      <a:lnTo>
                        <a:pt x="3572" y="1134"/>
                      </a:lnTo>
                      <a:lnTo>
                        <a:pt x="3586" y="1127"/>
                      </a:lnTo>
                      <a:lnTo>
                        <a:pt x="3593" y="1112"/>
                      </a:lnTo>
                      <a:lnTo>
                        <a:pt x="3600" y="1105"/>
                      </a:lnTo>
                      <a:lnTo>
                        <a:pt x="3615" y="1098"/>
                      </a:lnTo>
                      <a:lnTo>
                        <a:pt x="3622" y="1084"/>
                      </a:lnTo>
                      <a:lnTo>
                        <a:pt x="3636" y="1077"/>
                      </a:lnTo>
                      <a:lnTo>
                        <a:pt x="3643" y="1070"/>
                      </a:lnTo>
                      <a:lnTo>
                        <a:pt x="3650" y="1056"/>
                      </a:lnTo>
                      <a:lnTo>
                        <a:pt x="3664" y="1049"/>
                      </a:lnTo>
                      <a:lnTo>
                        <a:pt x="3671" y="1042"/>
                      </a:lnTo>
                      <a:lnTo>
                        <a:pt x="3685" y="1027"/>
                      </a:lnTo>
                      <a:lnTo>
                        <a:pt x="3692" y="1020"/>
                      </a:lnTo>
                      <a:lnTo>
                        <a:pt x="3707" y="1006"/>
                      </a:lnTo>
                      <a:lnTo>
                        <a:pt x="3714" y="999"/>
                      </a:lnTo>
                      <a:lnTo>
                        <a:pt x="3721" y="985"/>
                      </a:lnTo>
                      <a:lnTo>
                        <a:pt x="3735" y="978"/>
                      </a:lnTo>
                      <a:lnTo>
                        <a:pt x="3742" y="964"/>
                      </a:lnTo>
                      <a:lnTo>
                        <a:pt x="3756" y="957"/>
                      </a:lnTo>
                      <a:lnTo>
                        <a:pt x="3763" y="949"/>
                      </a:lnTo>
                      <a:lnTo>
                        <a:pt x="3778" y="935"/>
                      </a:lnTo>
                      <a:lnTo>
                        <a:pt x="3785" y="928"/>
                      </a:lnTo>
                      <a:lnTo>
                        <a:pt x="3792" y="921"/>
                      </a:lnTo>
                      <a:lnTo>
                        <a:pt x="3806" y="914"/>
                      </a:lnTo>
                      <a:lnTo>
                        <a:pt x="3813" y="914"/>
                      </a:lnTo>
                      <a:lnTo>
                        <a:pt x="3827" y="907"/>
                      </a:lnTo>
                      <a:lnTo>
                        <a:pt x="3834" y="900"/>
                      </a:lnTo>
                      <a:lnTo>
                        <a:pt x="3841" y="893"/>
                      </a:lnTo>
                      <a:lnTo>
                        <a:pt x="3855" y="886"/>
                      </a:lnTo>
                      <a:lnTo>
                        <a:pt x="3863" y="886"/>
                      </a:lnTo>
                      <a:lnTo>
                        <a:pt x="3877" y="879"/>
                      </a:lnTo>
                      <a:lnTo>
                        <a:pt x="3884" y="872"/>
                      </a:lnTo>
                      <a:lnTo>
                        <a:pt x="3898" y="872"/>
                      </a:lnTo>
                      <a:lnTo>
                        <a:pt x="3905" y="864"/>
                      </a:lnTo>
                      <a:lnTo>
                        <a:pt x="3912" y="857"/>
                      </a:lnTo>
                      <a:lnTo>
                        <a:pt x="3926" y="850"/>
                      </a:lnTo>
                      <a:lnTo>
                        <a:pt x="3933" y="843"/>
                      </a:lnTo>
                      <a:lnTo>
                        <a:pt x="3948" y="836"/>
                      </a:lnTo>
                      <a:lnTo>
                        <a:pt x="3955" y="829"/>
                      </a:lnTo>
                      <a:lnTo>
                        <a:pt x="3962" y="815"/>
                      </a:lnTo>
                      <a:lnTo>
                        <a:pt x="3976" y="808"/>
                      </a:lnTo>
                      <a:lnTo>
                        <a:pt x="3983" y="794"/>
                      </a:lnTo>
                      <a:lnTo>
                        <a:pt x="3997" y="786"/>
                      </a:lnTo>
                      <a:lnTo>
                        <a:pt x="4004" y="772"/>
                      </a:lnTo>
                      <a:lnTo>
                        <a:pt x="4018" y="758"/>
                      </a:lnTo>
                      <a:lnTo>
                        <a:pt x="4026" y="744"/>
                      </a:lnTo>
                      <a:lnTo>
                        <a:pt x="4033" y="737"/>
                      </a:lnTo>
                      <a:lnTo>
                        <a:pt x="4047" y="723"/>
                      </a:lnTo>
                      <a:lnTo>
                        <a:pt x="4054" y="709"/>
                      </a:lnTo>
                      <a:lnTo>
                        <a:pt x="4068" y="694"/>
                      </a:lnTo>
                      <a:lnTo>
                        <a:pt x="4075" y="687"/>
                      </a:lnTo>
                      <a:lnTo>
                        <a:pt x="4089" y="673"/>
                      </a:lnTo>
                      <a:lnTo>
                        <a:pt x="4096" y="659"/>
                      </a:lnTo>
                      <a:lnTo>
                        <a:pt x="4104" y="652"/>
                      </a:lnTo>
                      <a:lnTo>
                        <a:pt x="4118" y="638"/>
                      </a:lnTo>
                      <a:lnTo>
                        <a:pt x="4125" y="631"/>
                      </a:lnTo>
                      <a:lnTo>
                        <a:pt x="4139" y="616"/>
                      </a:lnTo>
                      <a:lnTo>
                        <a:pt x="4146" y="609"/>
                      </a:lnTo>
                      <a:lnTo>
                        <a:pt x="4153" y="602"/>
                      </a:lnTo>
                      <a:lnTo>
                        <a:pt x="4167" y="595"/>
                      </a:lnTo>
                      <a:lnTo>
                        <a:pt x="4174" y="588"/>
                      </a:lnTo>
                      <a:lnTo>
                        <a:pt x="4189" y="581"/>
                      </a:lnTo>
                      <a:lnTo>
                        <a:pt x="4196" y="574"/>
                      </a:lnTo>
                      <a:lnTo>
                        <a:pt x="4210" y="567"/>
                      </a:lnTo>
                      <a:lnTo>
                        <a:pt x="4217" y="567"/>
                      </a:lnTo>
                      <a:lnTo>
                        <a:pt x="4224" y="560"/>
                      </a:lnTo>
                      <a:lnTo>
                        <a:pt x="4238" y="553"/>
                      </a:lnTo>
                      <a:lnTo>
                        <a:pt x="4245" y="553"/>
                      </a:lnTo>
                      <a:lnTo>
                        <a:pt x="4259" y="546"/>
                      </a:lnTo>
                      <a:lnTo>
                        <a:pt x="4267" y="538"/>
                      </a:lnTo>
                      <a:lnTo>
                        <a:pt x="4281" y="531"/>
                      </a:lnTo>
                      <a:lnTo>
                        <a:pt x="4288" y="524"/>
                      </a:lnTo>
                      <a:lnTo>
                        <a:pt x="4295" y="524"/>
                      </a:lnTo>
                      <a:lnTo>
                        <a:pt x="4309" y="517"/>
                      </a:lnTo>
                      <a:lnTo>
                        <a:pt x="4316" y="510"/>
                      </a:lnTo>
                      <a:lnTo>
                        <a:pt x="4330" y="503"/>
                      </a:lnTo>
                      <a:lnTo>
                        <a:pt x="4337" y="496"/>
                      </a:lnTo>
                      <a:lnTo>
                        <a:pt x="4345" y="489"/>
                      </a:lnTo>
                      <a:lnTo>
                        <a:pt x="4359" y="482"/>
                      </a:lnTo>
                      <a:lnTo>
                        <a:pt x="4366" y="475"/>
                      </a:lnTo>
                      <a:lnTo>
                        <a:pt x="4380" y="468"/>
                      </a:lnTo>
                      <a:lnTo>
                        <a:pt x="4387" y="460"/>
                      </a:lnTo>
                      <a:lnTo>
                        <a:pt x="4401" y="453"/>
                      </a:lnTo>
                      <a:lnTo>
                        <a:pt x="4408" y="446"/>
                      </a:lnTo>
                      <a:lnTo>
                        <a:pt x="4415" y="439"/>
                      </a:lnTo>
                      <a:lnTo>
                        <a:pt x="4430" y="432"/>
                      </a:lnTo>
                      <a:lnTo>
                        <a:pt x="4437" y="425"/>
                      </a:lnTo>
                      <a:lnTo>
                        <a:pt x="4451" y="418"/>
                      </a:lnTo>
                      <a:lnTo>
                        <a:pt x="4458" y="411"/>
                      </a:lnTo>
                      <a:lnTo>
                        <a:pt x="4465" y="411"/>
                      </a:lnTo>
                      <a:lnTo>
                        <a:pt x="4479" y="404"/>
                      </a:lnTo>
                      <a:lnTo>
                        <a:pt x="4486" y="397"/>
                      </a:lnTo>
                      <a:lnTo>
                        <a:pt x="4500" y="390"/>
                      </a:lnTo>
                      <a:lnTo>
                        <a:pt x="4508" y="390"/>
                      </a:lnTo>
                      <a:lnTo>
                        <a:pt x="4522" y="383"/>
                      </a:lnTo>
                      <a:lnTo>
                        <a:pt x="4529" y="375"/>
                      </a:lnTo>
                      <a:lnTo>
                        <a:pt x="4536" y="368"/>
                      </a:lnTo>
                      <a:lnTo>
                        <a:pt x="4550" y="368"/>
                      </a:lnTo>
                      <a:lnTo>
                        <a:pt x="4557" y="361"/>
                      </a:lnTo>
                      <a:lnTo>
                        <a:pt x="4571" y="361"/>
                      </a:lnTo>
                      <a:lnTo>
                        <a:pt x="4578" y="354"/>
                      </a:lnTo>
                      <a:lnTo>
                        <a:pt x="4593" y="354"/>
                      </a:lnTo>
                      <a:lnTo>
                        <a:pt x="4600" y="347"/>
                      </a:lnTo>
                      <a:lnTo>
                        <a:pt x="4607" y="347"/>
                      </a:lnTo>
                      <a:lnTo>
                        <a:pt x="4621" y="347"/>
                      </a:lnTo>
                      <a:lnTo>
                        <a:pt x="4628" y="347"/>
                      </a:lnTo>
                      <a:lnTo>
                        <a:pt x="4642" y="347"/>
                      </a:lnTo>
                      <a:lnTo>
                        <a:pt x="4649" y="347"/>
                      </a:lnTo>
                      <a:lnTo>
                        <a:pt x="4656" y="340"/>
                      </a:lnTo>
                      <a:lnTo>
                        <a:pt x="4671" y="340"/>
                      </a:lnTo>
                      <a:lnTo>
                        <a:pt x="4678" y="340"/>
                      </a:lnTo>
                      <a:lnTo>
                        <a:pt x="4692" y="340"/>
                      </a:lnTo>
                      <a:lnTo>
                        <a:pt x="4699" y="340"/>
                      </a:lnTo>
                      <a:lnTo>
                        <a:pt x="4713" y="333"/>
                      </a:lnTo>
                      <a:lnTo>
                        <a:pt x="4720" y="333"/>
                      </a:lnTo>
                      <a:lnTo>
                        <a:pt x="4727" y="333"/>
                      </a:lnTo>
                      <a:lnTo>
                        <a:pt x="4741" y="326"/>
                      </a:lnTo>
                      <a:lnTo>
                        <a:pt x="4748" y="326"/>
                      </a:lnTo>
                      <a:lnTo>
                        <a:pt x="4763" y="319"/>
                      </a:lnTo>
                      <a:lnTo>
                        <a:pt x="4770" y="312"/>
                      </a:lnTo>
                      <a:lnTo>
                        <a:pt x="4784" y="312"/>
                      </a:lnTo>
                      <a:lnTo>
                        <a:pt x="4791" y="305"/>
                      </a:lnTo>
                      <a:lnTo>
                        <a:pt x="4798" y="297"/>
                      </a:lnTo>
                      <a:lnTo>
                        <a:pt x="4812" y="297"/>
                      </a:lnTo>
                      <a:lnTo>
                        <a:pt x="4819" y="290"/>
                      </a:lnTo>
                      <a:lnTo>
                        <a:pt x="4834" y="283"/>
                      </a:lnTo>
                      <a:lnTo>
                        <a:pt x="4841" y="283"/>
                      </a:lnTo>
                      <a:lnTo>
                        <a:pt x="4848" y="276"/>
                      </a:lnTo>
                      <a:lnTo>
                        <a:pt x="4862" y="276"/>
                      </a:lnTo>
                      <a:lnTo>
                        <a:pt x="4869" y="269"/>
                      </a:lnTo>
                      <a:lnTo>
                        <a:pt x="4883" y="269"/>
                      </a:lnTo>
                      <a:lnTo>
                        <a:pt x="4890" y="269"/>
                      </a:lnTo>
                      <a:lnTo>
                        <a:pt x="4904" y="262"/>
                      </a:lnTo>
                      <a:lnTo>
                        <a:pt x="4911" y="262"/>
                      </a:lnTo>
                      <a:lnTo>
                        <a:pt x="4919" y="262"/>
                      </a:lnTo>
                      <a:lnTo>
                        <a:pt x="4933" y="262"/>
                      </a:lnTo>
                      <a:lnTo>
                        <a:pt x="4940" y="262"/>
                      </a:lnTo>
                      <a:lnTo>
                        <a:pt x="4954" y="262"/>
                      </a:lnTo>
                      <a:lnTo>
                        <a:pt x="4961" y="262"/>
                      </a:lnTo>
                      <a:lnTo>
                        <a:pt x="4968" y="262"/>
                      </a:lnTo>
                      <a:lnTo>
                        <a:pt x="4982" y="262"/>
                      </a:lnTo>
                      <a:lnTo>
                        <a:pt x="4989" y="269"/>
                      </a:lnTo>
                      <a:lnTo>
                        <a:pt x="5004" y="269"/>
                      </a:lnTo>
                      <a:lnTo>
                        <a:pt x="5011" y="269"/>
                      </a:lnTo>
                      <a:lnTo>
                        <a:pt x="5025" y="262"/>
                      </a:lnTo>
                      <a:lnTo>
                        <a:pt x="5032" y="262"/>
                      </a:lnTo>
                    </a:path>
                  </a:pathLst>
                </a:custGeom>
                <a:noFill/>
                <a:ln w="25400">
                  <a:solidFill>
                    <a:srgbClr val="FF0000"/>
                  </a:solidFill>
                  <a:prstDash val="solid"/>
                  <a:round/>
                  <a:headEnd/>
                  <a:tailEnd/>
                </a:ln>
              </p:spPr>
              <p:txBody>
                <a:bodyPr/>
                <a:lstStyle/>
                <a:p>
                  <a:endParaRPr lang="zh-CN" altLang="en-US"/>
                </a:p>
              </p:txBody>
            </p:sp>
            <p:sp>
              <p:nvSpPr>
                <p:cNvPr id="39001" name="Freeform 89"/>
                <p:cNvSpPr>
                  <a:spLocks noChangeAspect="1"/>
                </p:cNvSpPr>
                <p:nvPr/>
              </p:nvSpPr>
              <p:spPr bwMode="auto">
                <a:xfrm>
                  <a:off x="735" y="3239"/>
                  <a:ext cx="1172" cy="329"/>
                </a:xfrm>
                <a:custGeom>
                  <a:avLst/>
                  <a:gdLst/>
                  <a:ahLst/>
                  <a:cxnLst>
                    <a:cxn ang="0">
                      <a:pos x="71" y="21"/>
                    </a:cxn>
                    <a:cxn ang="0">
                      <a:pos x="149" y="21"/>
                    </a:cxn>
                    <a:cxn ang="0">
                      <a:pos x="234" y="35"/>
                    </a:cxn>
                    <a:cxn ang="0">
                      <a:pos x="312" y="64"/>
                    </a:cxn>
                    <a:cxn ang="0">
                      <a:pos x="390" y="64"/>
                    </a:cxn>
                    <a:cxn ang="0">
                      <a:pos x="475" y="35"/>
                    </a:cxn>
                    <a:cxn ang="0">
                      <a:pos x="553" y="28"/>
                    </a:cxn>
                    <a:cxn ang="0">
                      <a:pos x="631" y="42"/>
                    </a:cxn>
                    <a:cxn ang="0">
                      <a:pos x="716" y="49"/>
                    </a:cxn>
                    <a:cxn ang="0">
                      <a:pos x="794" y="64"/>
                    </a:cxn>
                    <a:cxn ang="0">
                      <a:pos x="879" y="49"/>
                    </a:cxn>
                    <a:cxn ang="0">
                      <a:pos x="957" y="35"/>
                    </a:cxn>
                    <a:cxn ang="0">
                      <a:pos x="1035" y="28"/>
                    </a:cxn>
                    <a:cxn ang="0">
                      <a:pos x="1120" y="35"/>
                    </a:cxn>
                    <a:cxn ang="0">
                      <a:pos x="1198" y="56"/>
                    </a:cxn>
                    <a:cxn ang="0">
                      <a:pos x="1276" y="120"/>
                    </a:cxn>
                    <a:cxn ang="0">
                      <a:pos x="1361" y="297"/>
                    </a:cxn>
                    <a:cxn ang="0">
                      <a:pos x="1439" y="581"/>
                    </a:cxn>
                    <a:cxn ang="0">
                      <a:pos x="1517" y="623"/>
                    </a:cxn>
                    <a:cxn ang="0">
                      <a:pos x="1602" y="418"/>
                    </a:cxn>
                    <a:cxn ang="0">
                      <a:pos x="1680" y="184"/>
                    </a:cxn>
                    <a:cxn ang="0">
                      <a:pos x="1758" y="120"/>
                    </a:cxn>
                    <a:cxn ang="0">
                      <a:pos x="1843" y="333"/>
                    </a:cxn>
                    <a:cxn ang="0">
                      <a:pos x="1921" y="701"/>
                    </a:cxn>
                    <a:cxn ang="0">
                      <a:pos x="2006" y="1034"/>
                    </a:cxn>
                    <a:cxn ang="0">
                      <a:pos x="2084" y="1290"/>
                    </a:cxn>
                    <a:cxn ang="0">
                      <a:pos x="2162" y="1410"/>
                    </a:cxn>
                    <a:cxn ang="0">
                      <a:pos x="2247" y="1325"/>
                    </a:cxn>
                    <a:cxn ang="0">
                      <a:pos x="2325" y="1169"/>
                    </a:cxn>
                    <a:cxn ang="0">
                      <a:pos x="2403" y="1056"/>
                    </a:cxn>
                    <a:cxn ang="0">
                      <a:pos x="2488" y="1077"/>
                    </a:cxn>
                    <a:cxn ang="0">
                      <a:pos x="2566" y="1162"/>
                    </a:cxn>
                    <a:cxn ang="0">
                      <a:pos x="2644" y="1134"/>
                    </a:cxn>
                    <a:cxn ang="0">
                      <a:pos x="2729" y="1020"/>
                    </a:cxn>
                    <a:cxn ang="0">
                      <a:pos x="2807" y="949"/>
                    </a:cxn>
                    <a:cxn ang="0">
                      <a:pos x="2892" y="978"/>
                    </a:cxn>
                    <a:cxn ang="0">
                      <a:pos x="2970" y="1049"/>
                    </a:cxn>
                    <a:cxn ang="0">
                      <a:pos x="3048" y="1070"/>
                    </a:cxn>
                    <a:cxn ang="0">
                      <a:pos x="3133" y="1006"/>
                    </a:cxn>
                    <a:cxn ang="0">
                      <a:pos x="3211" y="928"/>
                    </a:cxn>
                    <a:cxn ang="0">
                      <a:pos x="3289" y="928"/>
                    </a:cxn>
                    <a:cxn ang="0">
                      <a:pos x="3374" y="942"/>
                    </a:cxn>
                    <a:cxn ang="0">
                      <a:pos x="3452" y="935"/>
                    </a:cxn>
                    <a:cxn ang="0">
                      <a:pos x="3529" y="900"/>
                    </a:cxn>
                    <a:cxn ang="0">
                      <a:pos x="3615" y="850"/>
                    </a:cxn>
                    <a:cxn ang="0">
                      <a:pos x="3692" y="815"/>
                    </a:cxn>
                    <a:cxn ang="0">
                      <a:pos x="3778" y="779"/>
                    </a:cxn>
                    <a:cxn ang="0">
                      <a:pos x="3855" y="730"/>
                    </a:cxn>
                    <a:cxn ang="0">
                      <a:pos x="3933" y="673"/>
                    </a:cxn>
                    <a:cxn ang="0">
                      <a:pos x="4018" y="630"/>
                    </a:cxn>
                    <a:cxn ang="0">
                      <a:pos x="4096" y="581"/>
                    </a:cxn>
                    <a:cxn ang="0">
                      <a:pos x="4174" y="531"/>
                    </a:cxn>
                    <a:cxn ang="0">
                      <a:pos x="4259" y="496"/>
                    </a:cxn>
                    <a:cxn ang="0">
                      <a:pos x="4337" y="475"/>
                    </a:cxn>
                    <a:cxn ang="0">
                      <a:pos x="4415" y="446"/>
                    </a:cxn>
                    <a:cxn ang="0">
                      <a:pos x="4500" y="425"/>
                    </a:cxn>
                    <a:cxn ang="0">
                      <a:pos x="4578" y="418"/>
                    </a:cxn>
                    <a:cxn ang="0">
                      <a:pos x="4656" y="404"/>
                    </a:cxn>
                    <a:cxn ang="0">
                      <a:pos x="4741" y="382"/>
                    </a:cxn>
                    <a:cxn ang="0">
                      <a:pos x="4819" y="361"/>
                    </a:cxn>
                    <a:cxn ang="0">
                      <a:pos x="4904" y="347"/>
                    </a:cxn>
                    <a:cxn ang="0">
                      <a:pos x="4982" y="361"/>
                    </a:cxn>
                  </a:cxnLst>
                  <a:rect l="0" t="0" r="r" b="b"/>
                  <a:pathLst>
                    <a:path w="5032" h="1410">
                      <a:moveTo>
                        <a:pt x="0" y="0"/>
                      </a:moveTo>
                      <a:lnTo>
                        <a:pt x="7" y="7"/>
                      </a:lnTo>
                      <a:lnTo>
                        <a:pt x="21" y="7"/>
                      </a:lnTo>
                      <a:lnTo>
                        <a:pt x="28" y="14"/>
                      </a:lnTo>
                      <a:lnTo>
                        <a:pt x="43" y="14"/>
                      </a:lnTo>
                      <a:lnTo>
                        <a:pt x="50" y="21"/>
                      </a:lnTo>
                      <a:lnTo>
                        <a:pt x="64" y="21"/>
                      </a:lnTo>
                      <a:lnTo>
                        <a:pt x="71" y="21"/>
                      </a:lnTo>
                      <a:lnTo>
                        <a:pt x="78" y="21"/>
                      </a:lnTo>
                      <a:lnTo>
                        <a:pt x="92" y="21"/>
                      </a:lnTo>
                      <a:lnTo>
                        <a:pt x="99" y="21"/>
                      </a:lnTo>
                      <a:lnTo>
                        <a:pt x="114" y="21"/>
                      </a:lnTo>
                      <a:lnTo>
                        <a:pt x="121" y="21"/>
                      </a:lnTo>
                      <a:lnTo>
                        <a:pt x="128" y="21"/>
                      </a:lnTo>
                      <a:lnTo>
                        <a:pt x="142" y="21"/>
                      </a:lnTo>
                      <a:lnTo>
                        <a:pt x="149" y="21"/>
                      </a:lnTo>
                      <a:lnTo>
                        <a:pt x="163" y="21"/>
                      </a:lnTo>
                      <a:lnTo>
                        <a:pt x="170" y="28"/>
                      </a:lnTo>
                      <a:lnTo>
                        <a:pt x="184" y="28"/>
                      </a:lnTo>
                      <a:lnTo>
                        <a:pt x="191" y="28"/>
                      </a:lnTo>
                      <a:lnTo>
                        <a:pt x="199" y="28"/>
                      </a:lnTo>
                      <a:lnTo>
                        <a:pt x="213" y="35"/>
                      </a:lnTo>
                      <a:lnTo>
                        <a:pt x="220" y="35"/>
                      </a:lnTo>
                      <a:lnTo>
                        <a:pt x="234" y="35"/>
                      </a:lnTo>
                      <a:lnTo>
                        <a:pt x="241" y="42"/>
                      </a:lnTo>
                      <a:lnTo>
                        <a:pt x="255" y="42"/>
                      </a:lnTo>
                      <a:lnTo>
                        <a:pt x="262" y="49"/>
                      </a:lnTo>
                      <a:lnTo>
                        <a:pt x="269" y="49"/>
                      </a:lnTo>
                      <a:lnTo>
                        <a:pt x="284" y="56"/>
                      </a:lnTo>
                      <a:lnTo>
                        <a:pt x="291" y="56"/>
                      </a:lnTo>
                      <a:lnTo>
                        <a:pt x="305" y="64"/>
                      </a:lnTo>
                      <a:lnTo>
                        <a:pt x="312" y="64"/>
                      </a:lnTo>
                      <a:lnTo>
                        <a:pt x="319" y="64"/>
                      </a:lnTo>
                      <a:lnTo>
                        <a:pt x="333" y="71"/>
                      </a:lnTo>
                      <a:lnTo>
                        <a:pt x="340" y="71"/>
                      </a:lnTo>
                      <a:lnTo>
                        <a:pt x="354" y="71"/>
                      </a:lnTo>
                      <a:lnTo>
                        <a:pt x="362" y="71"/>
                      </a:lnTo>
                      <a:lnTo>
                        <a:pt x="376" y="71"/>
                      </a:lnTo>
                      <a:lnTo>
                        <a:pt x="383" y="71"/>
                      </a:lnTo>
                      <a:lnTo>
                        <a:pt x="390" y="64"/>
                      </a:lnTo>
                      <a:lnTo>
                        <a:pt x="404" y="64"/>
                      </a:lnTo>
                      <a:lnTo>
                        <a:pt x="411" y="64"/>
                      </a:lnTo>
                      <a:lnTo>
                        <a:pt x="425" y="56"/>
                      </a:lnTo>
                      <a:lnTo>
                        <a:pt x="432" y="56"/>
                      </a:lnTo>
                      <a:lnTo>
                        <a:pt x="440" y="49"/>
                      </a:lnTo>
                      <a:lnTo>
                        <a:pt x="454" y="42"/>
                      </a:lnTo>
                      <a:lnTo>
                        <a:pt x="461" y="42"/>
                      </a:lnTo>
                      <a:lnTo>
                        <a:pt x="475" y="35"/>
                      </a:lnTo>
                      <a:lnTo>
                        <a:pt x="482" y="35"/>
                      </a:lnTo>
                      <a:lnTo>
                        <a:pt x="496" y="28"/>
                      </a:lnTo>
                      <a:lnTo>
                        <a:pt x="503" y="28"/>
                      </a:lnTo>
                      <a:lnTo>
                        <a:pt x="510" y="28"/>
                      </a:lnTo>
                      <a:lnTo>
                        <a:pt x="525" y="28"/>
                      </a:lnTo>
                      <a:lnTo>
                        <a:pt x="532" y="28"/>
                      </a:lnTo>
                      <a:lnTo>
                        <a:pt x="546" y="28"/>
                      </a:lnTo>
                      <a:lnTo>
                        <a:pt x="553" y="28"/>
                      </a:lnTo>
                      <a:lnTo>
                        <a:pt x="567" y="28"/>
                      </a:lnTo>
                      <a:lnTo>
                        <a:pt x="574" y="28"/>
                      </a:lnTo>
                      <a:lnTo>
                        <a:pt x="581" y="35"/>
                      </a:lnTo>
                      <a:lnTo>
                        <a:pt x="595" y="35"/>
                      </a:lnTo>
                      <a:lnTo>
                        <a:pt x="603" y="35"/>
                      </a:lnTo>
                      <a:lnTo>
                        <a:pt x="617" y="35"/>
                      </a:lnTo>
                      <a:lnTo>
                        <a:pt x="624" y="42"/>
                      </a:lnTo>
                      <a:lnTo>
                        <a:pt x="631" y="42"/>
                      </a:lnTo>
                      <a:lnTo>
                        <a:pt x="645" y="42"/>
                      </a:lnTo>
                      <a:lnTo>
                        <a:pt x="652" y="42"/>
                      </a:lnTo>
                      <a:lnTo>
                        <a:pt x="666" y="42"/>
                      </a:lnTo>
                      <a:lnTo>
                        <a:pt x="673" y="42"/>
                      </a:lnTo>
                      <a:lnTo>
                        <a:pt x="688" y="49"/>
                      </a:lnTo>
                      <a:lnTo>
                        <a:pt x="695" y="49"/>
                      </a:lnTo>
                      <a:lnTo>
                        <a:pt x="702" y="49"/>
                      </a:lnTo>
                      <a:lnTo>
                        <a:pt x="716" y="49"/>
                      </a:lnTo>
                      <a:lnTo>
                        <a:pt x="723" y="56"/>
                      </a:lnTo>
                      <a:lnTo>
                        <a:pt x="737" y="56"/>
                      </a:lnTo>
                      <a:lnTo>
                        <a:pt x="744" y="56"/>
                      </a:lnTo>
                      <a:lnTo>
                        <a:pt x="758" y="64"/>
                      </a:lnTo>
                      <a:lnTo>
                        <a:pt x="766" y="64"/>
                      </a:lnTo>
                      <a:lnTo>
                        <a:pt x="773" y="64"/>
                      </a:lnTo>
                      <a:lnTo>
                        <a:pt x="787" y="64"/>
                      </a:lnTo>
                      <a:lnTo>
                        <a:pt x="794" y="64"/>
                      </a:lnTo>
                      <a:lnTo>
                        <a:pt x="808" y="64"/>
                      </a:lnTo>
                      <a:lnTo>
                        <a:pt x="815" y="64"/>
                      </a:lnTo>
                      <a:lnTo>
                        <a:pt x="822" y="64"/>
                      </a:lnTo>
                      <a:lnTo>
                        <a:pt x="836" y="56"/>
                      </a:lnTo>
                      <a:lnTo>
                        <a:pt x="844" y="56"/>
                      </a:lnTo>
                      <a:lnTo>
                        <a:pt x="858" y="56"/>
                      </a:lnTo>
                      <a:lnTo>
                        <a:pt x="865" y="49"/>
                      </a:lnTo>
                      <a:lnTo>
                        <a:pt x="879" y="49"/>
                      </a:lnTo>
                      <a:lnTo>
                        <a:pt x="886" y="49"/>
                      </a:lnTo>
                      <a:lnTo>
                        <a:pt x="893" y="42"/>
                      </a:lnTo>
                      <a:lnTo>
                        <a:pt x="907" y="42"/>
                      </a:lnTo>
                      <a:lnTo>
                        <a:pt x="914" y="42"/>
                      </a:lnTo>
                      <a:lnTo>
                        <a:pt x="929" y="42"/>
                      </a:lnTo>
                      <a:lnTo>
                        <a:pt x="936" y="35"/>
                      </a:lnTo>
                      <a:lnTo>
                        <a:pt x="943" y="35"/>
                      </a:lnTo>
                      <a:lnTo>
                        <a:pt x="957" y="35"/>
                      </a:lnTo>
                      <a:lnTo>
                        <a:pt x="964" y="35"/>
                      </a:lnTo>
                      <a:lnTo>
                        <a:pt x="978" y="35"/>
                      </a:lnTo>
                      <a:lnTo>
                        <a:pt x="985" y="35"/>
                      </a:lnTo>
                      <a:lnTo>
                        <a:pt x="999" y="35"/>
                      </a:lnTo>
                      <a:lnTo>
                        <a:pt x="1007" y="28"/>
                      </a:lnTo>
                      <a:lnTo>
                        <a:pt x="1014" y="28"/>
                      </a:lnTo>
                      <a:lnTo>
                        <a:pt x="1028" y="28"/>
                      </a:lnTo>
                      <a:lnTo>
                        <a:pt x="1035" y="28"/>
                      </a:lnTo>
                      <a:lnTo>
                        <a:pt x="1049" y="28"/>
                      </a:lnTo>
                      <a:lnTo>
                        <a:pt x="1056" y="28"/>
                      </a:lnTo>
                      <a:lnTo>
                        <a:pt x="1070" y="28"/>
                      </a:lnTo>
                      <a:lnTo>
                        <a:pt x="1077" y="28"/>
                      </a:lnTo>
                      <a:lnTo>
                        <a:pt x="1084" y="28"/>
                      </a:lnTo>
                      <a:lnTo>
                        <a:pt x="1099" y="35"/>
                      </a:lnTo>
                      <a:lnTo>
                        <a:pt x="1106" y="35"/>
                      </a:lnTo>
                      <a:lnTo>
                        <a:pt x="1120" y="35"/>
                      </a:lnTo>
                      <a:lnTo>
                        <a:pt x="1127" y="42"/>
                      </a:lnTo>
                      <a:lnTo>
                        <a:pt x="1134" y="42"/>
                      </a:lnTo>
                      <a:lnTo>
                        <a:pt x="1148" y="42"/>
                      </a:lnTo>
                      <a:lnTo>
                        <a:pt x="1155" y="49"/>
                      </a:lnTo>
                      <a:lnTo>
                        <a:pt x="1170" y="49"/>
                      </a:lnTo>
                      <a:lnTo>
                        <a:pt x="1177" y="49"/>
                      </a:lnTo>
                      <a:lnTo>
                        <a:pt x="1191" y="49"/>
                      </a:lnTo>
                      <a:lnTo>
                        <a:pt x="1198" y="56"/>
                      </a:lnTo>
                      <a:lnTo>
                        <a:pt x="1205" y="56"/>
                      </a:lnTo>
                      <a:lnTo>
                        <a:pt x="1219" y="64"/>
                      </a:lnTo>
                      <a:lnTo>
                        <a:pt x="1226" y="64"/>
                      </a:lnTo>
                      <a:lnTo>
                        <a:pt x="1240" y="71"/>
                      </a:lnTo>
                      <a:lnTo>
                        <a:pt x="1247" y="85"/>
                      </a:lnTo>
                      <a:lnTo>
                        <a:pt x="1262" y="92"/>
                      </a:lnTo>
                      <a:lnTo>
                        <a:pt x="1269" y="106"/>
                      </a:lnTo>
                      <a:lnTo>
                        <a:pt x="1276" y="120"/>
                      </a:lnTo>
                      <a:lnTo>
                        <a:pt x="1290" y="134"/>
                      </a:lnTo>
                      <a:lnTo>
                        <a:pt x="1297" y="149"/>
                      </a:lnTo>
                      <a:lnTo>
                        <a:pt x="1311" y="170"/>
                      </a:lnTo>
                      <a:lnTo>
                        <a:pt x="1318" y="191"/>
                      </a:lnTo>
                      <a:lnTo>
                        <a:pt x="1325" y="212"/>
                      </a:lnTo>
                      <a:lnTo>
                        <a:pt x="1340" y="234"/>
                      </a:lnTo>
                      <a:lnTo>
                        <a:pt x="1347" y="262"/>
                      </a:lnTo>
                      <a:lnTo>
                        <a:pt x="1361" y="297"/>
                      </a:lnTo>
                      <a:lnTo>
                        <a:pt x="1368" y="333"/>
                      </a:lnTo>
                      <a:lnTo>
                        <a:pt x="1382" y="368"/>
                      </a:lnTo>
                      <a:lnTo>
                        <a:pt x="1389" y="404"/>
                      </a:lnTo>
                      <a:lnTo>
                        <a:pt x="1396" y="439"/>
                      </a:lnTo>
                      <a:lnTo>
                        <a:pt x="1410" y="475"/>
                      </a:lnTo>
                      <a:lnTo>
                        <a:pt x="1418" y="517"/>
                      </a:lnTo>
                      <a:lnTo>
                        <a:pt x="1432" y="553"/>
                      </a:lnTo>
                      <a:lnTo>
                        <a:pt x="1439" y="581"/>
                      </a:lnTo>
                      <a:lnTo>
                        <a:pt x="1446" y="609"/>
                      </a:lnTo>
                      <a:lnTo>
                        <a:pt x="1460" y="623"/>
                      </a:lnTo>
                      <a:lnTo>
                        <a:pt x="1467" y="638"/>
                      </a:lnTo>
                      <a:lnTo>
                        <a:pt x="1481" y="645"/>
                      </a:lnTo>
                      <a:lnTo>
                        <a:pt x="1488" y="652"/>
                      </a:lnTo>
                      <a:lnTo>
                        <a:pt x="1503" y="645"/>
                      </a:lnTo>
                      <a:lnTo>
                        <a:pt x="1510" y="638"/>
                      </a:lnTo>
                      <a:lnTo>
                        <a:pt x="1517" y="623"/>
                      </a:lnTo>
                      <a:lnTo>
                        <a:pt x="1531" y="602"/>
                      </a:lnTo>
                      <a:lnTo>
                        <a:pt x="1538" y="588"/>
                      </a:lnTo>
                      <a:lnTo>
                        <a:pt x="1552" y="560"/>
                      </a:lnTo>
                      <a:lnTo>
                        <a:pt x="1559" y="531"/>
                      </a:lnTo>
                      <a:lnTo>
                        <a:pt x="1573" y="503"/>
                      </a:lnTo>
                      <a:lnTo>
                        <a:pt x="1581" y="475"/>
                      </a:lnTo>
                      <a:lnTo>
                        <a:pt x="1588" y="446"/>
                      </a:lnTo>
                      <a:lnTo>
                        <a:pt x="1602" y="418"/>
                      </a:lnTo>
                      <a:lnTo>
                        <a:pt x="1609" y="390"/>
                      </a:lnTo>
                      <a:lnTo>
                        <a:pt x="1623" y="354"/>
                      </a:lnTo>
                      <a:lnTo>
                        <a:pt x="1630" y="319"/>
                      </a:lnTo>
                      <a:lnTo>
                        <a:pt x="1637" y="290"/>
                      </a:lnTo>
                      <a:lnTo>
                        <a:pt x="1651" y="262"/>
                      </a:lnTo>
                      <a:lnTo>
                        <a:pt x="1659" y="234"/>
                      </a:lnTo>
                      <a:lnTo>
                        <a:pt x="1673" y="205"/>
                      </a:lnTo>
                      <a:lnTo>
                        <a:pt x="1680" y="184"/>
                      </a:lnTo>
                      <a:lnTo>
                        <a:pt x="1694" y="163"/>
                      </a:lnTo>
                      <a:lnTo>
                        <a:pt x="1701" y="149"/>
                      </a:lnTo>
                      <a:lnTo>
                        <a:pt x="1708" y="134"/>
                      </a:lnTo>
                      <a:lnTo>
                        <a:pt x="1722" y="120"/>
                      </a:lnTo>
                      <a:lnTo>
                        <a:pt x="1729" y="113"/>
                      </a:lnTo>
                      <a:lnTo>
                        <a:pt x="1744" y="113"/>
                      </a:lnTo>
                      <a:lnTo>
                        <a:pt x="1751" y="113"/>
                      </a:lnTo>
                      <a:lnTo>
                        <a:pt x="1758" y="120"/>
                      </a:lnTo>
                      <a:lnTo>
                        <a:pt x="1772" y="134"/>
                      </a:lnTo>
                      <a:lnTo>
                        <a:pt x="1779" y="149"/>
                      </a:lnTo>
                      <a:lnTo>
                        <a:pt x="1793" y="170"/>
                      </a:lnTo>
                      <a:lnTo>
                        <a:pt x="1800" y="191"/>
                      </a:lnTo>
                      <a:lnTo>
                        <a:pt x="1814" y="219"/>
                      </a:lnTo>
                      <a:lnTo>
                        <a:pt x="1822" y="255"/>
                      </a:lnTo>
                      <a:lnTo>
                        <a:pt x="1829" y="290"/>
                      </a:lnTo>
                      <a:lnTo>
                        <a:pt x="1843" y="333"/>
                      </a:lnTo>
                      <a:lnTo>
                        <a:pt x="1850" y="375"/>
                      </a:lnTo>
                      <a:lnTo>
                        <a:pt x="1864" y="418"/>
                      </a:lnTo>
                      <a:lnTo>
                        <a:pt x="1871" y="460"/>
                      </a:lnTo>
                      <a:lnTo>
                        <a:pt x="1885" y="510"/>
                      </a:lnTo>
                      <a:lnTo>
                        <a:pt x="1892" y="553"/>
                      </a:lnTo>
                      <a:lnTo>
                        <a:pt x="1899" y="602"/>
                      </a:lnTo>
                      <a:lnTo>
                        <a:pt x="1914" y="652"/>
                      </a:lnTo>
                      <a:lnTo>
                        <a:pt x="1921" y="701"/>
                      </a:lnTo>
                      <a:lnTo>
                        <a:pt x="1935" y="744"/>
                      </a:lnTo>
                      <a:lnTo>
                        <a:pt x="1942" y="793"/>
                      </a:lnTo>
                      <a:lnTo>
                        <a:pt x="1949" y="836"/>
                      </a:lnTo>
                      <a:lnTo>
                        <a:pt x="1963" y="879"/>
                      </a:lnTo>
                      <a:lnTo>
                        <a:pt x="1970" y="921"/>
                      </a:lnTo>
                      <a:lnTo>
                        <a:pt x="1985" y="956"/>
                      </a:lnTo>
                      <a:lnTo>
                        <a:pt x="1992" y="999"/>
                      </a:lnTo>
                      <a:lnTo>
                        <a:pt x="2006" y="1034"/>
                      </a:lnTo>
                      <a:lnTo>
                        <a:pt x="2013" y="1070"/>
                      </a:lnTo>
                      <a:lnTo>
                        <a:pt x="2020" y="1105"/>
                      </a:lnTo>
                      <a:lnTo>
                        <a:pt x="2034" y="1141"/>
                      </a:lnTo>
                      <a:lnTo>
                        <a:pt x="2041" y="1176"/>
                      </a:lnTo>
                      <a:lnTo>
                        <a:pt x="2055" y="1205"/>
                      </a:lnTo>
                      <a:lnTo>
                        <a:pt x="2062" y="1233"/>
                      </a:lnTo>
                      <a:lnTo>
                        <a:pt x="2077" y="1261"/>
                      </a:lnTo>
                      <a:lnTo>
                        <a:pt x="2084" y="1290"/>
                      </a:lnTo>
                      <a:lnTo>
                        <a:pt x="2091" y="1311"/>
                      </a:lnTo>
                      <a:lnTo>
                        <a:pt x="2105" y="1339"/>
                      </a:lnTo>
                      <a:lnTo>
                        <a:pt x="2112" y="1353"/>
                      </a:lnTo>
                      <a:lnTo>
                        <a:pt x="2126" y="1375"/>
                      </a:lnTo>
                      <a:lnTo>
                        <a:pt x="2133" y="1389"/>
                      </a:lnTo>
                      <a:lnTo>
                        <a:pt x="2140" y="1396"/>
                      </a:lnTo>
                      <a:lnTo>
                        <a:pt x="2155" y="1403"/>
                      </a:lnTo>
                      <a:lnTo>
                        <a:pt x="2162" y="1410"/>
                      </a:lnTo>
                      <a:lnTo>
                        <a:pt x="2176" y="1410"/>
                      </a:lnTo>
                      <a:lnTo>
                        <a:pt x="2183" y="1403"/>
                      </a:lnTo>
                      <a:lnTo>
                        <a:pt x="2197" y="1396"/>
                      </a:lnTo>
                      <a:lnTo>
                        <a:pt x="2204" y="1389"/>
                      </a:lnTo>
                      <a:lnTo>
                        <a:pt x="2211" y="1375"/>
                      </a:lnTo>
                      <a:lnTo>
                        <a:pt x="2225" y="1360"/>
                      </a:lnTo>
                      <a:lnTo>
                        <a:pt x="2233" y="1339"/>
                      </a:lnTo>
                      <a:lnTo>
                        <a:pt x="2247" y="1325"/>
                      </a:lnTo>
                      <a:lnTo>
                        <a:pt x="2254" y="1304"/>
                      </a:lnTo>
                      <a:lnTo>
                        <a:pt x="2268" y="1282"/>
                      </a:lnTo>
                      <a:lnTo>
                        <a:pt x="2275" y="1261"/>
                      </a:lnTo>
                      <a:lnTo>
                        <a:pt x="2282" y="1247"/>
                      </a:lnTo>
                      <a:lnTo>
                        <a:pt x="2296" y="1226"/>
                      </a:lnTo>
                      <a:lnTo>
                        <a:pt x="2303" y="1205"/>
                      </a:lnTo>
                      <a:lnTo>
                        <a:pt x="2318" y="1183"/>
                      </a:lnTo>
                      <a:lnTo>
                        <a:pt x="2325" y="1169"/>
                      </a:lnTo>
                      <a:lnTo>
                        <a:pt x="2332" y="1148"/>
                      </a:lnTo>
                      <a:lnTo>
                        <a:pt x="2346" y="1127"/>
                      </a:lnTo>
                      <a:lnTo>
                        <a:pt x="2353" y="1112"/>
                      </a:lnTo>
                      <a:lnTo>
                        <a:pt x="2367" y="1098"/>
                      </a:lnTo>
                      <a:lnTo>
                        <a:pt x="2374" y="1084"/>
                      </a:lnTo>
                      <a:lnTo>
                        <a:pt x="2388" y="1077"/>
                      </a:lnTo>
                      <a:lnTo>
                        <a:pt x="2396" y="1063"/>
                      </a:lnTo>
                      <a:lnTo>
                        <a:pt x="2403" y="1056"/>
                      </a:lnTo>
                      <a:lnTo>
                        <a:pt x="2417" y="1056"/>
                      </a:lnTo>
                      <a:lnTo>
                        <a:pt x="2424" y="1049"/>
                      </a:lnTo>
                      <a:lnTo>
                        <a:pt x="2438" y="1049"/>
                      </a:lnTo>
                      <a:lnTo>
                        <a:pt x="2445" y="1056"/>
                      </a:lnTo>
                      <a:lnTo>
                        <a:pt x="2452" y="1056"/>
                      </a:lnTo>
                      <a:lnTo>
                        <a:pt x="2466" y="1063"/>
                      </a:lnTo>
                      <a:lnTo>
                        <a:pt x="2474" y="1070"/>
                      </a:lnTo>
                      <a:lnTo>
                        <a:pt x="2488" y="1077"/>
                      </a:lnTo>
                      <a:lnTo>
                        <a:pt x="2495" y="1091"/>
                      </a:lnTo>
                      <a:lnTo>
                        <a:pt x="2509" y="1098"/>
                      </a:lnTo>
                      <a:lnTo>
                        <a:pt x="2516" y="1112"/>
                      </a:lnTo>
                      <a:lnTo>
                        <a:pt x="2523" y="1127"/>
                      </a:lnTo>
                      <a:lnTo>
                        <a:pt x="2537" y="1134"/>
                      </a:lnTo>
                      <a:lnTo>
                        <a:pt x="2544" y="1148"/>
                      </a:lnTo>
                      <a:lnTo>
                        <a:pt x="2559" y="1155"/>
                      </a:lnTo>
                      <a:lnTo>
                        <a:pt x="2566" y="1162"/>
                      </a:lnTo>
                      <a:lnTo>
                        <a:pt x="2580" y="1162"/>
                      </a:lnTo>
                      <a:lnTo>
                        <a:pt x="2587" y="1162"/>
                      </a:lnTo>
                      <a:lnTo>
                        <a:pt x="2594" y="1162"/>
                      </a:lnTo>
                      <a:lnTo>
                        <a:pt x="2608" y="1162"/>
                      </a:lnTo>
                      <a:lnTo>
                        <a:pt x="2615" y="1162"/>
                      </a:lnTo>
                      <a:lnTo>
                        <a:pt x="2629" y="1155"/>
                      </a:lnTo>
                      <a:lnTo>
                        <a:pt x="2637" y="1148"/>
                      </a:lnTo>
                      <a:lnTo>
                        <a:pt x="2644" y="1134"/>
                      </a:lnTo>
                      <a:lnTo>
                        <a:pt x="2658" y="1127"/>
                      </a:lnTo>
                      <a:lnTo>
                        <a:pt x="2665" y="1112"/>
                      </a:lnTo>
                      <a:lnTo>
                        <a:pt x="2679" y="1098"/>
                      </a:lnTo>
                      <a:lnTo>
                        <a:pt x="2686" y="1084"/>
                      </a:lnTo>
                      <a:lnTo>
                        <a:pt x="2700" y="1063"/>
                      </a:lnTo>
                      <a:lnTo>
                        <a:pt x="2707" y="1049"/>
                      </a:lnTo>
                      <a:lnTo>
                        <a:pt x="2714" y="1034"/>
                      </a:lnTo>
                      <a:lnTo>
                        <a:pt x="2729" y="1020"/>
                      </a:lnTo>
                      <a:lnTo>
                        <a:pt x="2736" y="1006"/>
                      </a:lnTo>
                      <a:lnTo>
                        <a:pt x="2750" y="992"/>
                      </a:lnTo>
                      <a:lnTo>
                        <a:pt x="2757" y="978"/>
                      </a:lnTo>
                      <a:lnTo>
                        <a:pt x="2771" y="971"/>
                      </a:lnTo>
                      <a:lnTo>
                        <a:pt x="2778" y="964"/>
                      </a:lnTo>
                      <a:lnTo>
                        <a:pt x="2785" y="956"/>
                      </a:lnTo>
                      <a:lnTo>
                        <a:pt x="2800" y="949"/>
                      </a:lnTo>
                      <a:lnTo>
                        <a:pt x="2807" y="949"/>
                      </a:lnTo>
                      <a:lnTo>
                        <a:pt x="2821" y="942"/>
                      </a:lnTo>
                      <a:lnTo>
                        <a:pt x="2828" y="942"/>
                      </a:lnTo>
                      <a:lnTo>
                        <a:pt x="2835" y="949"/>
                      </a:lnTo>
                      <a:lnTo>
                        <a:pt x="2849" y="949"/>
                      </a:lnTo>
                      <a:lnTo>
                        <a:pt x="2856" y="956"/>
                      </a:lnTo>
                      <a:lnTo>
                        <a:pt x="2870" y="964"/>
                      </a:lnTo>
                      <a:lnTo>
                        <a:pt x="2877" y="971"/>
                      </a:lnTo>
                      <a:lnTo>
                        <a:pt x="2892" y="978"/>
                      </a:lnTo>
                      <a:lnTo>
                        <a:pt x="2899" y="985"/>
                      </a:lnTo>
                      <a:lnTo>
                        <a:pt x="2906" y="992"/>
                      </a:lnTo>
                      <a:lnTo>
                        <a:pt x="2920" y="999"/>
                      </a:lnTo>
                      <a:lnTo>
                        <a:pt x="2927" y="1013"/>
                      </a:lnTo>
                      <a:lnTo>
                        <a:pt x="2941" y="1020"/>
                      </a:lnTo>
                      <a:lnTo>
                        <a:pt x="2948" y="1027"/>
                      </a:lnTo>
                      <a:lnTo>
                        <a:pt x="2955" y="1034"/>
                      </a:lnTo>
                      <a:lnTo>
                        <a:pt x="2970" y="1049"/>
                      </a:lnTo>
                      <a:lnTo>
                        <a:pt x="2977" y="1056"/>
                      </a:lnTo>
                      <a:lnTo>
                        <a:pt x="2991" y="1056"/>
                      </a:lnTo>
                      <a:lnTo>
                        <a:pt x="2998" y="1063"/>
                      </a:lnTo>
                      <a:lnTo>
                        <a:pt x="3012" y="1070"/>
                      </a:lnTo>
                      <a:lnTo>
                        <a:pt x="3019" y="1070"/>
                      </a:lnTo>
                      <a:lnTo>
                        <a:pt x="3026" y="1070"/>
                      </a:lnTo>
                      <a:lnTo>
                        <a:pt x="3040" y="1070"/>
                      </a:lnTo>
                      <a:lnTo>
                        <a:pt x="3048" y="1070"/>
                      </a:lnTo>
                      <a:lnTo>
                        <a:pt x="3062" y="1070"/>
                      </a:lnTo>
                      <a:lnTo>
                        <a:pt x="3069" y="1063"/>
                      </a:lnTo>
                      <a:lnTo>
                        <a:pt x="3083" y="1056"/>
                      </a:lnTo>
                      <a:lnTo>
                        <a:pt x="3090" y="1049"/>
                      </a:lnTo>
                      <a:lnTo>
                        <a:pt x="3097" y="1042"/>
                      </a:lnTo>
                      <a:lnTo>
                        <a:pt x="3111" y="1027"/>
                      </a:lnTo>
                      <a:lnTo>
                        <a:pt x="3118" y="1020"/>
                      </a:lnTo>
                      <a:lnTo>
                        <a:pt x="3133" y="1006"/>
                      </a:lnTo>
                      <a:lnTo>
                        <a:pt x="3140" y="999"/>
                      </a:lnTo>
                      <a:lnTo>
                        <a:pt x="3147" y="985"/>
                      </a:lnTo>
                      <a:lnTo>
                        <a:pt x="3161" y="971"/>
                      </a:lnTo>
                      <a:lnTo>
                        <a:pt x="3168" y="964"/>
                      </a:lnTo>
                      <a:lnTo>
                        <a:pt x="3182" y="956"/>
                      </a:lnTo>
                      <a:lnTo>
                        <a:pt x="3189" y="942"/>
                      </a:lnTo>
                      <a:lnTo>
                        <a:pt x="3203" y="935"/>
                      </a:lnTo>
                      <a:lnTo>
                        <a:pt x="3211" y="928"/>
                      </a:lnTo>
                      <a:lnTo>
                        <a:pt x="3218" y="928"/>
                      </a:lnTo>
                      <a:lnTo>
                        <a:pt x="3232" y="921"/>
                      </a:lnTo>
                      <a:lnTo>
                        <a:pt x="3239" y="921"/>
                      </a:lnTo>
                      <a:lnTo>
                        <a:pt x="3253" y="921"/>
                      </a:lnTo>
                      <a:lnTo>
                        <a:pt x="3260" y="921"/>
                      </a:lnTo>
                      <a:lnTo>
                        <a:pt x="3274" y="921"/>
                      </a:lnTo>
                      <a:lnTo>
                        <a:pt x="3281" y="921"/>
                      </a:lnTo>
                      <a:lnTo>
                        <a:pt x="3289" y="928"/>
                      </a:lnTo>
                      <a:lnTo>
                        <a:pt x="3303" y="928"/>
                      </a:lnTo>
                      <a:lnTo>
                        <a:pt x="3310" y="935"/>
                      </a:lnTo>
                      <a:lnTo>
                        <a:pt x="3324" y="935"/>
                      </a:lnTo>
                      <a:lnTo>
                        <a:pt x="3331" y="935"/>
                      </a:lnTo>
                      <a:lnTo>
                        <a:pt x="3338" y="942"/>
                      </a:lnTo>
                      <a:lnTo>
                        <a:pt x="3352" y="942"/>
                      </a:lnTo>
                      <a:lnTo>
                        <a:pt x="3359" y="942"/>
                      </a:lnTo>
                      <a:lnTo>
                        <a:pt x="3374" y="942"/>
                      </a:lnTo>
                      <a:lnTo>
                        <a:pt x="3381" y="942"/>
                      </a:lnTo>
                      <a:lnTo>
                        <a:pt x="3395" y="942"/>
                      </a:lnTo>
                      <a:lnTo>
                        <a:pt x="3402" y="942"/>
                      </a:lnTo>
                      <a:lnTo>
                        <a:pt x="3409" y="942"/>
                      </a:lnTo>
                      <a:lnTo>
                        <a:pt x="3423" y="942"/>
                      </a:lnTo>
                      <a:lnTo>
                        <a:pt x="3430" y="942"/>
                      </a:lnTo>
                      <a:lnTo>
                        <a:pt x="3444" y="942"/>
                      </a:lnTo>
                      <a:lnTo>
                        <a:pt x="3452" y="935"/>
                      </a:lnTo>
                      <a:lnTo>
                        <a:pt x="3459" y="935"/>
                      </a:lnTo>
                      <a:lnTo>
                        <a:pt x="3473" y="928"/>
                      </a:lnTo>
                      <a:lnTo>
                        <a:pt x="3480" y="928"/>
                      </a:lnTo>
                      <a:lnTo>
                        <a:pt x="3494" y="921"/>
                      </a:lnTo>
                      <a:lnTo>
                        <a:pt x="3501" y="921"/>
                      </a:lnTo>
                      <a:lnTo>
                        <a:pt x="3515" y="914"/>
                      </a:lnTo>
                      <a:lnTo>
                        <a:pt x="3522" y="907"/>
                      </a:lnTo>
                      <a:lnTo>
                        <a:pt x="3529" y="900"/>
                      </a:lnTo>
                      <a:lnTo>
                        <a:pt x="3544" y="900"/>
                      </a:lnTo>
                      <a:lnTo>
                        <a:pt x="3551" y="893"/>
                      </a:lnTo>
                      <a:lnTo>
                        <a:pt x="3565" y="886"/>
                      </a:lnTo>
                      <a:lnTo>
                        <a:pt x="3572" y="879"/>
                      </a:lnTo>
                      <a:lnTo>
                        <a:pt x="3586" y="871"/>
                      </a:lnTo>
                      <a:lnTo>
                        <a:pt x="3593" y="864"/>
                      </a:lnTo>
                      <a:lnTo>
                        <a:pt x="3600" y="857"/>
                      </a:lnTo>
                      <a:lnTo>
                        <a:pt x="3615" y="850"/>
                      </a:lnTo>
                      <a:lnTo>
                        <a:pt x="3622" y="843"/>
                      </a:lnTo>
                      <a:lnTo>
                        <a:pt x="3636" y="836"/>
                      </a:lnTo>
                      <a:lnTo>
                        <a:pt x="3643" y="829"/>
                      </a:lnTo>
                      <a:lnTo>
                        <a:pt x="3650" y="829"/>
                      </a:lnTo>
                      <a:lnTo>
                        <a:pt x="3664" y="822"/>
                      </a:lnTo>
                      <a:lnTo>
                        <a:pt x="3671" y="822"/>
                      </a:lnTo>
                      <a:lnTo>
                        <a:pt x="3685" y="815"/>
                      </a:lnTo>
                      <a:lnTo>
                        <a:pt x="3692" y="815"/>
                      </a:lnTo>
                      <a:lnTo>
                        <a:pt x="3707" y="808"/>
                      </a:lnTo>
                      <a:lnTo>
                        <a:pt x="3714" y="808"/>
                      </a:lnTo>
                      <a:lnTo>
                        <a:pt x="3721" y="801"/>
                      </a:lnTo>
                      <a:lnTo>
                        <a:pt x="3735" y="801"/>
                      </a:lnTo>
                      <a:lnTo>
                        <a:pt x="3742" y="793"/>
                      </a:lnTo>
                      <a:lnTo>
                        <a:pt x="3756" y="793"/>
                      </a:lnTo>
                      <a:lnTo>
                        <a:pt x="3763" y="786"/>
                      </a:lnTo>
                      <a:lnTo>
                        <a:pt x="3778" y="779"/>
                      </a:lnTo>
                      <a:lnTo>
                        <a:pt x="3785" y="779"/>
                      </a:lnTo>
                      <a:lnTo>
                        <a:pt x="3792" y="772"/>
                      </a:lnTo>
                      <a:lnTo>
                        <a:pt x="3806" y="765"/>
                      </a:lnTo>
                      <a:lnTo>
                        <a:pt x="3813" y="758"/>
                      </a:lnTo>
                      <a:lnTo>
                        <a:pt x="3827" y="751"/>
                      </a:lnTo>
                      <a:lnTo>
                        <a:pt x="3834" y="744"/>
                      </a:lnTo>
                      <a:lnTo>
                        <a:pt x="3841" y="737"/>
                      </a:lnTo>
                      <a:lnTo>
                        <a:pt x="3855" y="730"/>
                      </a:lnTo>
                      <a:lnTo>
                        <a:pt x="3863" y="723"/>
                      </a:lnTo>
                      <a:lnTo>
                        <a:pt x="3877" y="716"/>
                      </a:lnTo>
                      <a:lnTo>
                        <a:pt x="3884" y="708"/>
                      </a:lnTo>
                      <a:lnTo>
                        <a:pt x="3898" y="701"/>
                      </a:lnTo>
                      <a:lnTo>
                        <a:pt x="3905" y="694"/>
                      </a:lnTo>
                      <a:lnTo>
                        <a:pt x="3912" y="687"/>
                      </a:lnTo>
                      <a:lnTo>
                        <a:pt x="3926" y="680"/>
                      </a:lnTo>
                      <a:lnTo>
                        <a:pt x="3933" y="673"/>
                      </a:lnTo>
                      <a:lnTo>
                        <a:pt x="3948" y="666"/>
                      </a:lnTo>
                      <a:lnTo>
                        <a:pt x="3955" y="659"/>
                      </a:lnTo>
                      <a:lnTo>
                        <a:pt x="3962" y="659"/>
                      </a:lnTo>
                      <a:lnTo>
                        <a:pt x="3976" y="652"/>
                      </a:lnTo>
                      <a:lnTo>
                        <a:pt x="3983" y="645"/>
                      </a:lnTo>
                      <a:lnTo>
                        <a:pt x="3997" y="645"/>
                      </a:lnTo>
                      <a:lnTo>
                        <a:pt x="4004" y="638"/>
                      </a:lnTo>
                      <a:lnTo>
                        <a:pt x="4018" y="630"/>
                      </a:lnTo>
                      <a:lnTo>
                        <a:pt x="4026" y="623"/>
                      </a:lnTo>
                      <a:lnTo>
                        <a:pt x="4033" y="616"/>
                      </a:lnTo>
                      <a:lnTo>
                        <a:pt x="4047" y="616"/>
                      </a:lnTo>
                      <a:lnTo>
                        <a:pt x="4054" y="609"/>
                      </a:lnTo>
                      <a:lnTo>
                        <a:pt x="4068" y="602"/>
                      </a:lnTo>
                      <a:lnTo>
                        <a:pt x="4075" y="595"/>
                      </a:lnTo>
                      <a:lnTo>
                        <a:pt x="4089" y="588"/>
                      </a:lnTo>
                      <a:lnTo>
                        <a:pt x="4096" y="581"/>
                      </a:lnTo>
                      <a:lnTo>
                        <a:pt x="4104" y="574"/>
                      </a:lnTo>
                      <a:lnTo>
                        <a:pt x="4118" y="567"/>
                      </a:lnTo>
                      <a:lnTo>
                        <a:pt x="4125" y="560"/>
                      </a:lnTo>
                      <a:lnTo>
                        <a:pt x="4139" y="553"/>
                      </a:lnTo>
                      <a:lnTo>
                        <a:pt x="4146" y="553"/>
                      </a:lnTo>
                      <a:lnTo>
                        <a:pt x="4153" y="545"/>
                      </a:lnTo>
                      <a:lnTo>
                        <a:pt x="4167" y="538"/>
                      </a:lnTo>
                      <a:lnTo>
                        <a:pt x="4174" y="531"/>
                      </a:lnTo>
                      <a:lnTo>
                        <a:pt x="4189" y="524"/>
                      </a:lnTo>
                      <a:lnTo>
                        <a:pt x="4196" y="524"/>
                      </a:lnTo>
                      <a:lnTo>
                        <a:pt x="4210" y="517"/>
                      </a:lnTo>
                      <a:lnTo>
                        <a:pt x="4217" y="510"/>
                      </a:lnTo>
                      <a:lnTo>
                        <a:pt x="4224" y="510"/>
                      </a:lnTo>
                      <a:lnTo>
                        <a:pt x="4238" y="503"/>
                      </a:lnTo>
                      <a:lnTo>
                        <a:pt x="4245" y="503"/>
                      </a:lnTo>
                      <a:lnTo>
                        <a:pt x="4259" y="496"/>
                      </a:lnTo>
                      <a:lnTo>
                        <a:pt x="4267" y="489"/>
                      </a:lnTo>
                      <a:lnTo>
                        <a:pt x="4281" y="489"/>
                      </a:lnTo>
                      <a:lnTo>
                        <a:pt x="4288" y="482"/>
                      </a:lnTo>
                      <a:lnTo>
                        <a:pt x="4295" y="482"/>
                      </a:lnTo>
                      <a:lnTo>
                        <a:pt x="4309" y="482"/>
                      </a:lnTo>
                      <a:lnTo>
                        <a:pt x="4316" y="475"/>
                      </a:lnTo>
                      <a:lnTo>
                        <a:pt x="4330" y="475"/>
                      </a:lnTo>
                      <a:lnTo>
                        <a:pt x="4337" y="475"/>
                      </a:lnTo>
                      <a:lnTo>
                        <a:pt x="4345" y="467"/>
                      </a:lnTo>
                      <a:lnTo>
                        <a:pt x="4359" y="467"/>
                      </a:lnTo>
                      <a:lnTo>
                        <a:pt x="4366" y="460"/>
                      </a:lnTo>
                      <a:lnTo>
                        <a:pt x="4380" y="460"/>
                      </a:lnTo>
                      <a:lnTo>
                        <a:pt x="4387" y="460"/>
                      </a:lnTo>
                      <a:lnTo>
                        <a:pt x="4401" y="453"/>
                      </a:lnTo>
                      <a:lnTo>
                        <a:pt x="4408" y="446"/>
                      </a:lnTo>
                      <a:lnTo>
                        <a:pt x="4415" y="446"/>
                      </a:lnTo>
                      <a:lnTo>
                        <a:pt x="4430" y="439"/>
                      </a:lnTo>
                      <a:lnTo>
                        <a:pt x="4437" y="439"/>
                      </a:lnTo>
                      <a:lnTo>
                        <a:pt x="4451" y="432"/>
                      </a:lnTo>
                      <a:lnTo>
                        <a:pt x="4458" y="432"/>
                      </a:lnTo>
                      <a:lnTo>
                        <a:pt x="4465" y="425"/>
                      </a:lnTo>
                      <a:lnTo>
                        <a:pt x="4479" y="425"/>
                      </a:lnTo>
                      <a:lnTo>
                        <a:pt x="4486" y="425"/>
                      </a:lnTo>
                      <a:lnTo>
                        <a:pt x="4500" y="425"/>
                      </a:lnTo>
                      <a:lnTo>
                        <a:pt x="4508" y="418"/>
                      </a:lnTo>
                      <a:lnTo>
                        <a:pt x="4522" y="418"/>
                      </a:lnTo>
                      <a:lnTo>
                        <a:pt x="4529" y="418"/>
                      </a:lnTo>
                      <a:lnTo>
                        <a:pt x="4536" y="418"/>
                      </a:lnTo>
                      <a:lnTo>
                        <a:pt x="4550" y="418"/>
                      </a:lnTo>
                      <a:lnTo>
                        <a:pt x="4557" y="418"/>
                      </a:lnTo>
                      <a:lnTo>
                        <a:pt x="4571" y="418"/>
                      </a:lnTo>
                      <a:lnTo>
                        <a:pt x="4578" y="418"/>
                      </a:lnTo>
                      <a:lnTo>
                        <a:pt x="4593" y="418"/>
                      </a:lnTo>
                      <a:lnTo>
                        <a:pt x="4600" y="418"/>
                      </a:lnTo>
                      <a:lnTo>
                        <a:pt x="4607" y="418"/>
                      </a:lnTo>
                      <a:lnTo>
                        <a:pt x="4621" y="411"/>
                      </a:lnTo>
                      <a:lnTo>
                        <a:pt x="4628" y="411"/>
                      </a:lnTo>
                      <a:lnTo>
                        <a:pt x="4642" y="404"/>
                      </a:lnTo>
                      <a:lnTo>
                        <a:pt x="4649" y="404"/>
                      </a:lnTo>
                      <a:lnTo>
                        <a:pt x="4656" y="404"/>
                      </a:lnTo>
                      <a:lnTo>
                        <a:pt x="4671" y="397"/>
                      </a:lnTo>
                      <a:lnTo>
                        <a:pt x="4678" y="397"/>
                      </a:lnTo>
                      <a:lnTo>
                        <a:pt x="4692" y="390"/>
                      </a:lnTo>
                      <a:lnTo>
                        <a:pt x="4699" y="390"/>
                      </a:lnTo>
                      <a:lnTo>
                        <a:pt x="4713" y="390"/>
                      </a:lnTo>
                      <a:lnTo>
                        <a:pt x="4720" y="382"/>
                      </a:lnTo>
                      <a:lnTo>
                        <a:pt x="4727" y="382"/>
                      </a:lnTo>
                      <a:lnTo>
                        <a:pt x="4741" y="382"/>
                      </a:lnTo>
                      <a:lnTo>
                        <a:pt x="4748" y="375"/>
                      </a:lnTo>
                      <a:lnTo>
                        <a:pt x="4763" y="375"/>
                      </a:lnTo>
                      <a:lnTo>
                        <a:pt x="4770" y="375"/>
                      </a:lnTo>
                      <a:lnTo>
                        <a:pt x="4784" y="368"/>
                      </a:lnTo>
                      <a:lnTo>
                        <a:pt x="4791" y="368"/>
                      </a:lnTo>
                      <a:lnTo>
                        <a:pt x="4798" y="368"/>
                      </a:lnTo>
                      <a:lnTo>
                        <a:pt x="4812" y="361"/>
                      </a:lnTo>
                      <a:lnTo>
                        <a:pt x="4819" y="361"/>
                      </a:lnTo>
                      <a:lnTo>
                        <a:pt x="4834" y="354"/>
                      </a:lnTo>
                      <a:lnTo>
                        <a:pt x="4841" y="354"/>
                      </a:lnTo>
                      <a:lnTo>
                        <a:pt x="4848" y="354"/>
                      </a:lnTo>
                      <a:lnTo>
                        <a:pt x="4862" y="347"/>
                      </a:lnTo>
                      <a:lnTo>
                        <a:pt x="4869" y="347"/>
                      </a:lnTo>
                      <a:lnTo>
                        <a:pt x="4883" y="347"/>
                      </a:lnTo>
                      <a:lnTo>
                        <a:pt x="4890" y="347"/>
                      </a:lnTo>
                      <a:lnTo>
                        <a:pt x="4904" y="347"/>
                      </a:lnTo>
                      <a:lnTo>
                        <a:pt x="4911" y="347"/>
                      </a:lnTo>
                      <a:lnTo>
                        <a:pt x="4919" y="347"/>
                      </a:lnTo>
                      <a:lnTo>
                        <a:pt x="4933" y="347"/>
                      </a:lnTo>
                      <a:lnTo>
                        <a:pt x="4940" y="347"/>
                      </a:lnTo>
                      <a:lnTo>
                        <a:pt x="4954" y="354"/>
                      </a:lnTo>
                      <a:lnTo>
                        <a:pt x="4961" y="354"/>
                      </a:lnTo>
                      <a:lnTo>
                        <a:pt x="4968" y="361"/>
                      </a:lnTo>
                      <a:lnTo>
                        <a:pt x="4982" y="361"/>
                      </a:lnTo>
                      <a:lnTo>
                        <a:pt x="4989" y="361"/>
                      </a:lnTo>
                      <a:lnTo>
                        <a:pt x="5004" y="361"/>
                      </a:lnTo>
                      <a:lnTo>
                        <a:pt x="5011" y="361"/>
                      </a:lnTo>
                      <a:lnTo>
                        <a:pt x="5025" y="361"/>
                      </a:lnTo>
                      <a:lnTo>
                        <a:pt x="5032" y="361"/>
                      </a:lnTo>
                    </a:path>
                  </a:pathLst>
                </a:custGeom>
                <a:noFill/>
                <a:ln w="25400">
                  <a:solidFill>
                    <a:schemeClr val="tx1"/>
                  </a:solidFill>
                  <a:prstDash val="solid"/>
                  <a:round/>
                  <a:headEnd/>
                  <a:tailEnd/>
                </a:ln>
              </p:spPr>
              <p:txBody>
                <a:bodyPr/>
                <a:lstStyle/>
                <a:p>
                  <a:endParaRPr lang="zh-CN" altLang="en-US"/>
                </a:p>
              </p:txBody>
            </p:sp>
            <p:sp>
              <p:nvSpPr>
                <p:cNvPr id="39002" name="Rectangle 90"/>
                <p:cNvSpPr>
                  <a:spLocks noChangeAspect="1" noChangeArrowheads="1"/>
                </p:cNvSpPr>
                <p:nvPr/>
              </p:nvSpPr>
              <p:spPr bwMode="auto">
                <a:xfrm>
                  <a:off x="761" y="3069"/>
                  <a:ext cx="207" cy="122"/>
                </a:xfrm>
                <a:prstGeom prst="rect">
                  <a:avLst/>
                </a:prstGeom>
                <a:noFill/>
                <a:ln w="9525">
                  <a:noFill/>
                  <a:miter lim="800000"/>
                  <a:headEnd/>
                  <a:tailEnd/>
                </a:ln>
              </p:spPr>
              <p:txBody>
                <a:bodyPr wrap="none" lIns="0" tIns="0" rIns="0" bIns="0">
                  <a:spAutoFit/>
                </a:bodyPr>
                <a:lstStyle/>
                <a:p>
                  <a:pPr algn="ctr"/>
                  <a:r>
                    <a:rPr kumimoji="1" lang="en-US" altLang="zh-CN" sz="1200">
                      <a:solidFill>
                        <a:srgbClr val="000000"/>
                      </a:solidFill>
                      <a:latin typeface="Small Fonts" charset="0"/>
                      <a:cs typeface="Arial" pitchFamily="34" charset="0"/>
                    </a:rPr>
                    <a:t>PO3</a:t>
                  </a:r>
                  <a:endParaRPr kumimoji="1" lang="en-US" altLang="zh-CN" sz="1200">
                    <a:latin typeface="Times New Roman" pitchFamily="18" charset="0"/>
                    <a:cs typeface="Arial" pitchFamily="34" charset="0"/>
                  </a:endParaRPr>
                </a:p>
              </p:txBody>
            </p:sp>
          </p:grpSp>
          <p:grpSp>
            <p:nvGrpSpPr>
              <p:cNvPr id="10" name="Group 91"/>
              <p:cNvGrpSpPr>
                <a:grpSpLocks/>
              </p:cNvGrpSpPr>
              <p:nvPr/>
            </p:nvGrpSpPr>
            <p:grpSpPr bwMode="auto">
              <a:xfrm>
                <a:off x="2087" y="29"/>
                <a:ext cx="1172" cy="538"/>
                <a:chOff x="2087" y="29"/>
                <a:chExt cx="1172" cy="538"/>
              </a:xfrm>
            </p:grpSpPr>
            <p:sp>
              <p:nvSpPr>
                <p:cNvPr id="39004" name="Line 92"/>
                <p:cNvSpPr>
                  <a:spLocks noChangeAspect="1" noChangeShapeType="1"/>
                </p:cNvSpPr>
                <p:nvPr/>
              </p:nvSpPr>
              <p:spPr bwMode="auto">
                <a:xfrm>
                  <a:off x="2087" y="208"/>
                  <a:ext cx="1172" cy="1"/>
                </a:xfrm>
                <a:prstGeom prst="line">
                  <a:avLst/>
                </a:prstGeom>
                <a:noFill/>
                <a:ln w="9525">
                  <a:solidFill>
                    <a:srgbClr val="000000"/>
                  </a:solidFill>
                  <a:round/>
                  <a:headEnd/>
                  <a:tailEnd/>
                </a:ln>
              </p:spPr>
              <p:txBody>
                <a:bodyPr/>
                <a:lstStyle/>
                <a:p>
                  <a:endParaRPr lang="zh-CN" altLang="en-US"/>
                </a:p>
              </p:txBody>
            </p:sp>
            <p:sp>
              <p:nvSpPr>
                <p:cNvPr id="39005" name="Line 93"/>
                <p:cNvSpPr>
                  <a:spLocks noChangeAspect="1" noChangeShapeType="1"/>
                </p:cNvSpPr>
                <p:nvPr/>
              </p:nvSpPr>
              <p:spPr bwMode="auto">
                <a:xfrm>
                  <a:off x="2322" y="30"/>
                  <a:ext cx="0" cy="537"/>
                </a:xfrm>
                <a:prstGeom prst="line">
                  <a:avLst/>
                </a:prstGeom>
                <a:noFill/>
                <a:ln w="9525">
                  <a:solidFill>
                    <a:srgbClr val="000000"/>
                  </a:solidFill>
                  <a:round/>
                  <a:headEnd/>
                  <a:tailEnd/>
                </a:ln>
              </p:spPr>
              <p:txBody>
                <a:bodyPr/>
                <a:lstStyle/>
                <a:p>
                  <a:endParaRPr lang="zh-CN" altLang="en-US"/>
                </a:p>
              </p:txBody>
            </p:sp>
            <p:sp>
              <p:nvSpPr>
                <p:cNvPr id="39006" name="Line 94"/>
                <p:cNvSpPr>
                  <a:spLocks noChangeAspect="1" noChangeShapeType="1"/>
                </p:cNvSpPr>
                <p:nvPr/>
              </p:nvSpPr>
              <p:spPr bwMode="auto">
                <a:xfrm flipV="1">
                  <a:off x="2087" y="190"/>
                  <a:ext cx="0" cy="37"/>
                </a:xfrm>
                <a:prstGeom prst="line">
                  <a:avLst/>
                </a:prstGeom>
                <a:noFill/>
                <a:ln w="9525">
                  <a:solidFill>
                    <a:srgbClr val="000000"/>
                  </a:solidFill>
                  <a:round/>
                  <a:headEnd/>
                  <a:tailEnd/>
                </a:ln>
              </p:spPr>
              <p:txBody>
                <a:bodyPr/>
                <a:lstStyle/>
                <a:p>
                  <a:endParaRPr lang="zh-CN" altLang="en-US"/>
                </a:p>
              </p:txBody>
            </p:sp>
            <p:sp>
              <p:nvSpPr>
                <p:cNvPr id="39007" name="Line 95"/>
                <p:cNvSpPr>
                  <a:spLocks noChangeAspect="1" noChangeShapeType="1"/>
                </p:cNvSpPr>
                <p:nvPr/>
              </p:nvSpPr>
              <p:spPr bwMode="auto">
                <a:xfrm flipV="1">
                  <a:off x="2556" y="190"/>
                  <a:ext cx="0" cy="37"/>
                </a:xfrm>
                <a:prstGeom prst="line">
                  <a:avLst/>
                </a:prstGeom>
                <a:noFill/>
                <a:ln w="9525">
                  <a:solidFill>
                    <a:srgbClr val="000000"/>
                  </a:solidFill>
                  <a:round/>
                  <a:headEnd/>
                  <a:tailEnd/>
                </a:ln>
              </p:spPr>
              <p:txBody>
                <a:bodyPr/>
                <a:lstStyle/>
                <a:p>
                  <a:endParaRPr lang="zh-CN" altLang="en-US"/>
                </a:p>
              </p:txBody>
            </p:sp>
            <p:sp>
              <p:nvSpPr>
                <p:cNvPr id="39008" name="Line 96"/>
                <p:cNvSpPr>
                  <a:spLocks noChangeAspect="1" noChangeShapeType="1"/>
                </p:cNvSpPr>
                <p:nvPr/>
              </p:nvSpPr>
              <p:spPr bwMode="auto">
                <a:xfrm flipV="1">
                  <a:off x="2790" y="190"/>
                  <a:ext cx="0" cy="37"/>
                </a:xfrm>
                <a:prstGeom prst="line">
                  <a:avLst/>
                </a:prstGeom>
                <a:noFill/>
                <a:ln w="9525">
                  <a:solidFill>
                    <a:srgbClr val="000000"/>
                  </a:solidFill>
                  <a:round/>
                  <a:headEnd/>
                  <a:tailEnd/>
                </a:ln>
              </p:spPr>
              <p:txBody>
                <a:bodyPr/>
                <a:lstStyle/>
                <a:p>
                  <a:endParaRPr lang="zh-CN" altLang="en-US"/>
                </a:p>
              </p:txBody>
            </p:sp>
            <p:sp>
              <p:nvSpPr>
                <p:cNvPr id="39009" name="Line 97"/>
                <p:cNvSpPr>
                  <a:spLocks noChangeAspect="1" noChangeShapeType="1"/>
                </p:cNvSpPr>
                <p:nvPr/>
              </p:nvSpPr>
              <p:spPr bwMode="auto">
                <a:xfrm flipV="1">
                  <a:off x="3024" y="190"/>
                  <a:ext cx="0" cy="37"/>
                </a:xfrm>
                <a:prstGeom prst="line">
                  <a:avLst/>
                </a:prstGeom>
                <a:noFill/>
                <a:ln w="9525">
                  <a:solidFill>
                    <a:srgbClr val="000000"/>
                  </a:solidFill>
                  <a:round/>
                  <a:headEnd/>
                  <a:tailEnd/>
                </a:ln>
              </p:spPr>
              <p:txBody>
                <a:bodyPr/>
                <a:lstStyle/>
                <a:p>
                  <a:endParaRPr lang="zh-CN" altLang="en-US"/>
                </a:p>
              </p:txBody>
            </p:sp>
            <p:sp>
              <p:nvSpPr>
                <p:cNvPr id="39010" name="Line 98"/>
                <p:cNvSpPr>
                  <a:spLocks noChangeAspect="1" noChangeShapeType="1"/>
                </p:cNvSpPr>
                <p:nvPr/>
              </p:nvSpPr>
              <p:spPr bwMode="auto">
                <a:xfrm flipV="1">
                  <a:off x="3259" y="190"/>
                  <a:ext cx="0" cy="37"/>
                </a:xfrm>
                <a:prstGeom prst="line">
                  <a:avLst/>
                </a:prstGeom>
                <a:noFill/>
                <a:ln w="9525">
                  <a:solidFill>
                    <a:srgbClr val="000000"/>
                  </a:solidFill>
                  <a:round/>
                  <a:headEnd/>
                  <a:tailEnd/>
                </a:ln>
              </p:spPr>
              <p:txBody>
                <a:bodyPr/>
                <a:lstStyle/>
                <a:p>
                  <a:endParaRPr lang="zh-CN" altLang="en-US"/>
                </a:p>
              </p:txBody>
            </p:sp>
            <p:sp>
              <p:nvSpPr>
                <p:cNvPr id="39011" name="Line 99"/>
                <p:cNvSpPr>
                  <a:spLocks noChangeAspect="1" noChangeShapeType="1"/>
                </p:cNvSpPr>
                <p:nvPr/>
              </p:nvSpPr>
              <p:spPr bwMode="auto">
                <a:xfrm flipH="1">
                  <a:off x="2304" y="30"/>
                  <a:ext cx="35" cy="0"/>
                </a:xfrm>
                <a:prstGeom prst="line">
                  <a:avLst/>
                </a:prstGeom>
                <a:noFill/>
                <a:ln w="9525">
                  <a:solidFill>
                    <a:srgbClr val="000000"/>
                  </a:solidFill>
                  <a:round/>
                  <a:headEnd/>
                  <a:tailEnd/>
                </a:ln>
              </p:spPr>
              <p:txBody>
                <a:bodyPr/>
                <a:lstStyle/>
                <a:p>
                  <a:endParaRPr lang="zh-CN" altLang="en-US"/>
                </a:p>
              </p:txBody>
            </p:sp>
            <p:sp>
              <p:nvSpPr>
                <p:cNvPr id="39012" name="Line 100"/>
                <p:cNvSpPr>
                  <a:spLocks noChangeAspect="1" noChangeShapeType="1"/>
                </p:cNvSpPr>
                <p:nvPr/>
              </p:nvSpPr>
              <p:spPr bwMode="auto">
                <a:xfrm flipH="1">
                  <a:off x="2304" y="388"/>
                  <a:ext cx="35" cy="1"/>
                </a:xfrm>
                <a:prstGeom prst="line">
                  <a:avLst/>
                </a:prstGeom>
                <a:noFill/>
                <a:ln w="9525">
                  <a:solidFill>
                    <a:srgbClr val="000000"/>
                  </a:solidFill>
                  <a:round/>
                  <a:headEnd/>
                  <a:tailEnd/>
                </a:ln>
              </p:spPr>
              <p:txBody>
                <a:bodyPr/>
                <a:lstStyle/>
                <a:p>
                  <a:endParaRPr lang="zh-CN" altLang="en-US"/>
                </a:p>
              </p:txBody>
            </p:sp>
            <p:sp>
              <p:nvSpPr>
                <p:cNvPr id="39013" name="Line 101"/>
                <p:cNvSpPr>
                  <a:spLocks noChangeAspect="1" noChangeShapeType="1"/>
                </p:cNvSpPr>
                <p:nvPr/>
              </p:nvSpPr>
              <p:spPr bwMode="auto">
                <a:xfrm flipH="1">
                  <a:off x="2304" y="567"/>
                  <a:ext cx="35" cy="0"/>
                </a:xfrm>
                <a:prstGeom prst="line">
                  <a:avLst/>
                </a:prstGeom>
                <a:noFill/>
                <a:ln w="9525">
                  <a:solidFill>
                    <a:srgbClr val="000000"/>
                  </a:solidFill>
                  <a:round/>
                  <a:headEnd/>
                  <a:tailEnd/>
                </a:ln>
              </p:spPr>
              <p:txBody>
                <a:bodyPr/>
                <a:lstStyle/>
                <a:p>
                  <a:endParaRPr lang="zh-CN" altLang="en-US"/>
                </a:p>
              </p:txBody>
            </p:sp>
            <p:sp>
              <p:nvSpPr>
                <p:cNvPr id="39014" name="Freeform 102"/>
                <p:cNvSpPr>
                  <a:spLocks noChangeAspect="1"/>
                </p:cNvSpPr>
                <p:nvPr/>
              </p:nvSpPr>
              <p:spPr bwMode="auto">
                <a:xfrm>
                  <a:off x="2087" y="79"/>
                  <a:ext cx="1172" cy="313"/>
                </a:xfrm>
                <a:custGeom>
                  <a:avLst/>
                  <a:gdLst/>
                  <a:ahLst/>
                  <a:cxnLst>
                    <a:cxn ang="0">
                      <a:pos x="71" y="610"/>
                    </a:cxn>
                    <a:cxn ang="0">
                      <a:pos x="149" y="603"/>
                    </a:cxn>
                    <a:cxn ang="0">
                      <a:pos x="234" y="574"/>
                    </a:cxn>
                    <a:cxn ang="0">
                      <a:pos x="312" y="574"/>
                    </a:cxn>
                    <a:cxn ang="0">
                      <a:pos x="390" y="567"/>
                    </a:cxn>
                    <a:cxn ang="0">
                      <a:pos x="475" y="553"/>
                    </a:cxn>
                    <a:cxn ang="0">
                      <a:pos x="553" y="553"/>
                    </a:cxn>
                    <a:cxn ang="0">
                      <a:pos x="631" y="582"/>
                    </a:cxn>
                    <a:cxn ang="0">
                      <a:pos x="716" y="560"/>
                    </a:cxn>
                    <a:cxn ang="0">
                      <a:pos x="794" y="511"/>
                    </a:cxn>
                    <a:cxn ang="0">
                      <a:pos x="879" y="489"/>
                    </a:cxn>
                    <a:cxn ang="0">
                      <a:pos x="957" y="518"/>
                    </a:cxn>
                    <a:cxn ang="0">
                      <a:pos x="1035" y="546"/>
                    </a:cxn>
                    <a:cxn ang="0">
                      <a:pos x="1120" y="567"/>
                    </a:cxn>
                    <a:cxn ang="0">
                      <a:pos x="1198" y="560"/>
                    </a:cxn>
                    <a:cxn ang="0">
                      <a:pos x="1276" y="560"/>
                    </a:cxn>
                    <a:cxn ang="0">
                      <a:pos x="1361" y="525"/>
                    </a:cxn>
                    <a:cxn ang="0">
                      <a:pos x="1439" y="248"/>
                    </a:cxn>
                    <a:cxn ang="0">
                      <a:pos x="1517" y="15"/>
                    </a:cxn>
                    <a:cxn ang="0">
                      <a:pos x="1602" y="78"/>
                    </a:cxn>
                    <a:cxn ang="0">
                      <a:pos x="1680" y="426"/>
                    </a:cxn>
                    <a:cxn ang="0">
                      <a:pos x="1758" y="978"/>
                    </a:cxn>
                    <a:cxn ang="0">
                      <a:pos x="1843" y="1311"/>
                    </a:cxn>
                    <a:cxn ang="0">
                      <a:pos x="1921" y="1297"/>
                    </a:cxn>
                    <a:cxn ang="0">
                      <a:pos x="2006" y="1085"/>
                    </a:cxn>
                    <a:cxn ang="0">
                      <a:pos x="2084" y="780"/>
                    </a:cxn>
                    <a:cxn ang="0">
                      <a:pos x="2162" y="560"/>
                    </a:cxn>
                    <a:cxn ang="0">
                      <a:pos x="2247" y="539"/>
                    </a:cxn>
                    <a:cxn ang="0">
                      <a:pos x="2325" y="582"/>
                    </a:cxn>
                    <a:cxn ang="0">
                      <a:pos x="2403" y="560"/>
                    </a:cxn>
                    <a:cxn ang="0">
                      <a:pos x="2488" y="511"/>
                    </a:cxn>
                    <a:cxn ang="0">
                      <a:pos x="2566" y="489"/>
                    </a:cxn>
                    <a:cxn ang="0">
                      <a:pos x="2644" y="546"/>
                    </a:cxn>
                    <a:cxn ang="0">
                      <a:pos x="2729" y="645"/>
                    </a:cxn>
                    <a:cxn ang="0">
                      <a:pos x="2807" y="716"/>
                    </a:cxn>
                    <a:cxn ang="0">
                      <a:pos x="2892" y="766"/>
                    </a:cxn>
                    <a:cxn ang="0">
                      <a:pos x="2970" y="787"/>
                    </a:cxn>
                    <a:cxn ang="0">
                      <a:pos x="3048" y="794"/>
                    </a:cxn>
                    <a:cxn ang="0">
                      <a:pos x="3133" y="830"/>
                    </a:cxn>
                    <a:cxn ang="0">
                      <a:pos x="3211" y="844"/>
                    </a:cxn>
                    <a:cxn ang="0">
                      <a:pos x="3289" y="822"/>
                    </a:cxn>
                    <a:cxn ang="0">
                      <a:pos x="3374" y="837"/>
                    </a:cxn>
                    <a:cxn ang="0">
                      <a:pos x="3452" y="844"/>
                    </a:cxn>
                    <a:cxn ang="0">
                      <a:pos x="3529" y="844"/>
                    </a:cxn>
                    <a:cxn ang="0">
                      <a:pos x="3615" y="822"/>
                    </a:cxn>
                    <a:cxn ang="0">
                      <a:pos x="3692" y="815"/>
                    </a:cxn>
                    <a:cxn ang="0">
                      <a:pos x="3778" y="815"/>
                    </a:cxn>
                    <a:cxn ang="0">
                      <a:pos x="3855" y="808"/>
                    </a:cxn>
                    <a:cxn ang="0">
                      <a:pos x="3933" y="787"/>
                    </a:cxn>
                    <a:cxn ang="0">
                      <a:pos x="4018" y="773"/>
                    </a:cxn>
                    <a:cxn ang="0">
                      <a:pos x="4096" y="773"/>
                    </a:cxn>
                    <a:cxn ang="0">
                      <a:pos x="4174" y="759"/>
                    </a:cxn>
                    <a:cxn ang="0">
                      <a:pos x="4259" y="730"/>
                    </a:cxn>
                    <a:cxn ang="0">
                      <a:pos x="4337" y="688"/>
                    </a:cxn>
                    <a:cxn ang="0">
                      <a:pos x="4415" y="674"/>
                    </a:cxn>
                    <a:cxn ang="0">
                      <a:pos x="4500" y="674"/>
                    </a:cxn>
                    <a:cxn ang="0">
                      <a:pos x="4578" y="652"/>
                    </a:cxn>
                    <a:cxn ang="0">
                      <a:pos x="4656" y="660"/>
                    </a:cxn>
                    <a:cxn ang="0">
                      <a:pos x="4741" y="688"/>
                    </a:cxn>
                    <a:cxn ang="0">
                      <a:pos x="4819" y="667"/>
                    </a:cxn>
                    <a:cxn ang="0">
                      <a:pos x="4904" y="624"/>
                    </a:cxn>
                    <a:cxn ang="0">
                      <a:pos x="4982" y="610"/>
                    </a:cxn>
                  </a:cxnLst>
                  <a:rect l="0" t="0" r="r" b="b"/>
                  <a:pathLst>
                    <a:path w="5032" h="1340">
                      <a:moveTo>
                        <a:pt x="0" y="596"/>
                      </a:moveTo>
                      <a:lnTo>
                        <a:pt x="7" y="596"/>
                      </a:lnTo>
                      <a:lnTo>
                        <a:pt x="21" y="603"/>
                      </a:lnTo>
                      <a:lnTo>
                        <a:pt x="28" y="603"/>
                      </a:lnTo>
                      <a:lnTo>
                        <a:pt x="43" y="603"/>
                      </a:lnTo>
                      <a:lnTo>
                        <a:pt x="50" y="610"/>
                      </a:lnTo>
                      <a:lnTo>
                        <a:pt x="64" y="610"/>
                      </a:lnTo>
                      <a:lnTo>
                        <a:pt x="71" y="610"/>
                      </a:lnTo>
                      <a:lnTo>
                        <a:pt x="78" y="617"/>
                      </a:lnTo>
                      <a:lnTo>
                        <a:pt x="92" y="617"/>
                      </a:lnTo>
                      <a:lnTo>
                        <a:pt x="99" y="617"/>
                      </a:lnTo>
                      <a:lnTo>
                        <a:pt x="114" y="617"/>
                      </a:lnTo>
                      <a:lnTo>
                        <a:pt x="121" y="610"/>
                      </a:lnTo>
                      <a:lnTo>
                        <a:pt x="128" y="610"/>
                      </a:lnTo>
                      <a:lnTo>
                        <a:pt x="142" y="603"/>
                      </a:lnTo>
                      <a:lnTo>
                        <a:pt x="149" y="603"/>
                      </a:lnTo>
                      <a:lnTo>
                        <a:pt x="163" y="596"/>
                      </a:lnTo>
                      <a:lnTo>
                        <a:pt x="170" y="596"/>
                      </a:lnTo>
                      <a:lnTo>
                        <a:pt x="184" y="589"/>
                      </a:lnTo>
                      <a:lnTo>
                        <a:pt x="191" y="582"/>
                      </a:lnTo>
                      <a:lnTo>
                        <a:pt x="199" y="582"/>
                      </a:lnTo>
                      <a:lnTo>
                        <a:pt x="213" y="582"/>
                      </a:lnTo>
                      <a:lnTo>
                        <a:pt x="220" y="582"/>
                      </a:lnTo>
                      <a:lnTo>
                        <a:pt x="234" y="574"/>
                      </a:lnTo>
                      <a:lnTo>
                        <a:pt x="241" y="574"/>
                      </a:lnTo>
                      <a:lnTo>
                        <a:pt x="255" y="574"/>
                      </a:lnTo>
                      <a:lnTo>
                        <a:pt x="262" y="574"/>
                      </a:lnTo>
                      <a:lnTo>
                        <a:pt x="269" y="574"/>
                      </a:lnTo>
                      <a:lnTo>
                        <a:pt x="284" y="574"/>
                      </a:lnTo>
                      <a:lnTo>
                        <a:pt x="291" y="574"/>
                      </a:lnTo>
                      <a:lnTo>
                        <a:pt x="305" y="574"/>
                      </a:lnTo>
                      <a:lnTo>
                        <a:pt x="312" y="574"/>
                      </a:lnTo>
                      <a:lnTo>
                        <a:pt x="319" y="574"/>
                      </a:lnTo>
                      <a:lnTo>
                        <a:pt x="333" y="574"/>
                      </a:lnTo>
                      <a:lnTo>
                        <a:pt x="340" y="567"/>
                      </a:lnTo>
                      <a:lnTo>
                        <a:pt x="354" y="567"/>
                      </a:lnTo>
                      <a:lnTo>
                        <a:pt x="362" y="567"/>
                      </a:lnTo>
                      <a:lnTo>
                        <a:pt x="376" y="567"/>
                      </a:lnTo>
                      <a:lnTo>
                        <a:pt x="383" y="567"/>
                      </a:lnTo>
                      <a:lnTo>
                        <a:pt x="390" y="567"/>
                      </a:lnTo>
                      <a:lnTo>
                        <a:pt x="404" y="567"/>
                      </a:lnTo>
                      <a:lnTo>
                        <a:pt x="411" y="560"/>
                      </a:lnTo>
                      <a:lnTo>
                        <a:pt x="425" y="560"/>
                      </a:lnTo>
                      <a:lnTo>
                        <a:pt x="432" y="560"/>
                      </a:lnTo>
                      <a:lnTo>
                        <a:pt x="440" y="560"/>
                      </a:lnTo>
                      <a:lnTo>
                        <a:pt x="454" y="553"/>
                      </a:lnTo>
                      <a:lnTo>
                        <a:pt x="461" y="553"/>
                      </a:lnTo>
                      <a:lnTo>
                        <a:pt x="475" y="553"/>
                      </a:lnTo>
                      <a:lnTo>
                        <a:pt x="482" y="553"/>
                      </a:lnTo>
                      <a:lnTo>
                        <a:pt x="496" y="546"/>
                      </a:lnTo>
                      <a:lnTo>
                        <a:pt x="503" y="546"/>
                      </a:lnTo>
                      <a:lnTo>
                        <a:pt x="510" y="546"/>
                      </a:lnTo>
                      <a:lnTo>
                        <a:pt x="525" y="553"/>
                      </a:lnTo>
                      <a:lnTo>
                        <a:pt x="532" y="553"/>
                      </a:lnTo>
                      <a:lnTo>
                        <a:pt x="546" y="553"/>
                      </a:lnTo>
                      <a:lnTo>
                        <a:pt x="553" y="553"/>
                      </a:lnTo>
                      <a:lnTo>
                        <a:pt x="567" y="560"/>
                      </a:lnTo>
                      <a:lnTo>
                        <a:pt x="574" y="560"/>
                      </a:lnTo>
                      <a:lnTo>
                        <a:pt x="581" y="567"/>
                      </a:lnTo>
                      <a:lnTo>
                        <a:pt x="595" y="567"/>
                      </a:lnTo>
                      <a:lnTo>
                        <a:pt x="603" y="574"/>
                      </a:lnTo>
                      <a:lnTo>
                        <a:pt x="617" y="574"/>
                      </a:lnTo>
                      <a:lnTo>
                        <a:pt x="624" y="582"/>
                      </a:lnTo>
                      <a:lnTo>
                        <a:pt x="631" y="582"/>
                      </a:lnTo>
                      <a:lnTo>
                        <a:pt x="645" y="582"/>
                      </a:lnTo>
                      <a:lnTo>
                        <a:pt x="652" y="582"/>
                      </a:lnTo>
                      <a:lnTo>
                        <a:pt x="666" y="582"/>
                      </a:lnTo>
                      <a:lnTo>
                        <a:pt x="673" y="582"/>
                      </a:lnTo>
                      <a:lnTo>
                        <a:pt x="688" y="574"/>
                      </a:lnTo>
                      <a:lnTo>
                        <a:pt x="695" y="574"/>
                      </a:lnTo>
                      <a:lnTo>
                        <a:pt x="702" y="567"/>
                      </a:lnTo>
                      <a:lnTo>
                        <a:pt x="716" y="560"/>
                      </a:lnTo>
                      <a:lnTo>
                        <a:pt x="723" y="560"/>
                      </a:lnTo>
                      <a:lnTo>
                        <a:pt x="737" y="553"/>
                      </a:lnTo>
                      <a:lnTo>
                        <a:pt x="744" y="546"/>
                      </a:lnTo>
                      <a:lnTo>
                        <a:pt x="758" y="539"/>
                      </a:lnTo>
                      <a:lnTo>
                        <a:pt x="766" y="532"/>
                      </a:lnTo>
                      <a:lnTo>
                        <a:pt x="773" y="525"/>
                      </a:lnTo>
                      <a:lnTo>
                        <a:pt x="787" y="518"/>
                      </a:lnTo>
                      <a:lnTo>
                        <a:pt x="794" y="511"/>
                      </a:lnTo>
                      <a:lnTo>
                        <a:pt x="808" y="504"/>
                      </a:lnTo>
                      <a:lnTo>
                        <a:pt x="815" y="497"/>
                      </a:lnTo>
                      <a:lnTo>
                        <a:pt x="822" y="497"/>
                      </a:lnTo>
                      <a:lnTo>
                        <a:pt x="836" y="489"/>
                      </a:lnTo>
                      <a:lnTo>
                        <a:pt x="844" y="489"/>
                      </a:lnTo>
                      <a:lnTo>
                        <a:pt x="858" y="489"/>
                      </a:lnTo>
                      <a:lnTo>
                        <a:pt x="865" y="489"/>
                      </a:lnTo>
                      <a:lnTo>
                        <a:pt x="879" y="489"/>
                      </a:lnTo>
                      <a:lnTo>
                        <a:pt x="886" y="489"/>
                      </a:lnTo>
                      <a:lnTo>
                        <a:pt x="893" y="489"/>
                      </a:lnTo>
                      <a:lnTo>
                        <a:pt x="907" y="497"/>
                      </a:lnTo>
                      <a:lnTo>
                        <a:pt x="914" y="504"/>
                      </a:lnTo>
                      <a:lnTo>
                        <a:pt x="929" y="504"/>
                      </a:lnTo>
                      <a:lnTo>
                        <a:pt x="936" y="511"/>
                      </a:lnTo>
                      <a:lnTo>
                        <a:pt x="943" y="518"/>
                      </a:lnTo>
                      <a:lnTo>
                        <a:pt x="957" y="518"/>
                      </a:lnTo>
                      <a:lnTo>
                        <a:pt x="964" y="525"/>
                      </a:lnTo>
                      <a:lnTo>
                        <a:pt x="978" y="525"/>
                      </a:lnTo>
                      <a:lnTo>
                        <a:pt x="985" y="532"/>
                      </a:lnTo>
                      <a:lnTo>
                        <a:pt x="999" y="532"/>
                      </a:lnTo>
                      <a:lnTo>
                        <a:pt x="1007" y="539"/>
                      </a:lnTo>
                      <a:lnTo>
                        <a:pt x="1014" y="539"/>
                      </a:lnTo>
                      <a:lnTo>
                        <a:pt x="1028" y="546"/>
                      </a:lnTo>
                      <a:lnTo>
                        <a:pt x="1035" y="546"/>
                      </a:lnTo>
                      <a:lnTo>
                        <a:pt x="1049" y="546"/>
                      </a:lnTo>
                      <a:lnTo>
                        <a:pt x="1056" y="553"/>
                      </a:lnTo>
                      <a:lnTo>
                        <a:pt x="1070" y="553"/>
                      </a:lnTo>
                      <a:lnTo>
                        <a:pt x="1077" y="553"/>
                      </a:lnTo>
                      <a:lnTo>
                        <a:pt x="1084" y="560"/>
                      </a:lnTo>
                      <a:lnTo>
                        <a:pt x="1099" y="560"/>
                      </a:lnTo>
                      <a:lnTo>
                        <a:pt x="1106" y="560"/>
                      </a:lnTo>
                      <a:lnTo>
                        <a:pt x="1120" y="567"/>
                      </a:lnTo>
                      <a:lnTo>
                        <a:pt x="1127" y="567"/>
                      </a:lnTo>
                      <a:lnTo>
                        <a:pt x="1134" y="567"/>
                      </a:lnTo>
                      <a:lnTo>
                        <a:pt x="1148" y="567"/>
                      </a:lnTo>
                      <a:lnTo>
                        <a:pt x="1155" y="567"/>
                      </a:lnTo>
                      <a:lnTo>
                        <a:pt x="1170" y="560"/>
                      </a:lnTo>
                      <a:lnTo>
                        <a:pt x="1177" y="560"/>
                      </a:lnTo>
                      <a:lnTo>
                        <a:pt x="1191" y="560"/>
                      </a:lnTo>
                      <a:lnTo>
                        <a:pt x="1198" y="560"/>
                      </a:lnTo>
                      <a:lnTo>
                        <a:pt x="1205" y="553"/>
                      </a:lnTo>
                      <a:lnTo>
                        <a:pt x="1219" y="553"/>
                      </a:lnTo>
                      <a:lnTo>
                        <a:pt x="1226" y="553"/>
                      </a:lnTo>
                      <a:lnTo>
                        <a:pt x="1240" y="553"/>
                      </a:lnTo>
                      <a:lnTo>
                        <a:pt x="1247" y="553"/>
                      </a:lnTo>
                      <a:lnTo>
                        <a:pt x="1262" y="560"/>
                      </a:lnTo>
                      <a:lnTo>
                        <a:pt x="1269" y="560"/>
                      </a:lnTo>
                      <a:lnTo>
                        <a:pt x="1276" y="560"/>
                      </a:lnTo>
                      <a:lnTo>
                        <a:pt x="1290" y="567"/>
                      </a:lnTo>
                      <a:lnTo>
                        <a:pt x="1297" y="567"/>
                      </a:lnTo>
                      <a:lnTo>
                        <a:pt x="1311" y="567"/>
                      </a:lnTo>
                      <a:lnTo>
                        <a:pt x="1318" y="567"/>
                      </a:lnTo>
                      <a:lnTo>
                        <a:pt x="1325" y="560"/>
                      </a:lnTo>
                      <a:lnTo>
                        <a:pt x="1340" y="553"/>
                      </a:lnTo>
                      <a:lnTo>
                        <a:pt x="1347" y="539"/>
                      </a:lnTo>
                      <a:lnTo>
                        <a:pt x="1361" y="525"/>
                      </a:lnTo>
                      <a:lnTo>
                        <a:pt x="1368" y="504"/>
                      </a:lnTo>
                      <a:lnTo>
                        <a:pt x="1382" y="475"/>
                      </a:lnTo>
                      <a:lnTo>
                        <a:pt x="1389" y="447"/>
                      </a:lnTo>
                      <a:lnTo>
                        <a:pt x="1396" y="411"/>
                      </a:lnTo>
                      <a:lnTo>
                        <a:pt x="1410" y="376"/>
                      </a:lnTo>
                      <a:lnTo>
                        <a:pt x="1418" y="334"/>
                      </a:lnTo>
                      <a:lnTo>
                        <a:pt x="1432" y="291"/>
                      </a:lnTo>
                      <a:lnTo>
                        <a:pt x="1439" y="248"/>
                      </a:lnTo>
                      <a:lnTo>
                        <a:pt x="1446" y="206"/>
                      </a:lnTo>
                      <a:lnTo>
                        <a:pt x="1460" y="171"/>
                      </a:lnTo>
                      <a:lnTo>
                        <a:pt x="1467" y="128"/>
                      </a:lnTo>
                      <a:lnTo>
                        <a:pt x="1481" y="100"/>
                      </a:lnTo>
                      <a:lnTo>
                        <a:pt x="1488" y="71"/>
                      </a:lnTo>
                      <a:lnTo>
                        <a:pt x="1503" y="43"/>
                      </a:lnTo>
                      <a:lnTo>
                        <a:pt x="1510" y="29"/>
                      </a:lnTo>
                      <a:lnTo>
                        <a:pt x="1517" y="15"/>
                      </a:lnTo>
                      <a:lnTo>
                        <a:pt x="1531" y="8"/>
                      </a:lnTo>
                      <a:lnTo>
                        <a:pt x="1538" y="0"/>
                      </a:lnTo>
                      <a:lnTo>
                        <a:pt x="1552" y="0"/>
                      </a:lnTo>
                      <a:lnTo>
                        <a:pt x="1559" y="8"/>
                      </a:lnTo>
                      <a:lnTo>
                        <a:pt x="1573" y="22"/>
                      </a:lnTo>
                      <a:lnTo>
                        <a:pt x="1581" y="36"/>
                      </a:lnTo>
                      <a:lnTo>
                        <a:pt x="1588" y="57"/>
                      </a:lnTo>
                      <a:lnTo>
                        <a:pt x="1602" y="78"/>
                      </a:lnTo>
                      <a:lnTo>
                        <a:pt x="1609" y="107"/>
                      </a:lnTo>
                      <a:lnTo>
                        <a:pt x="1623" y="142"/>
                      </a:lnTo>
                      <a:lnTo>
                        <a:pt x="1630" y="178"/>
                      </a:lnTo>
                      <a:lnTo>
                        <a:pt x="1637" y="213"/>
                      </a:lnTo>
                      <a:lnTo>
                        <a:pt x="1651" y="263"/>
                      </a:lnTo>
                      <a:lnTo>
                        <a:pt x="1659" y="312"/>
                      </a:lnTo>
                      <a:lnTo>
                        <a:pt x="1673" y="369"/>
                      </a:lnTo>
                      <a:lnTo>
                        <a:pt x="1680" y="426"/>
                      </a:lnTo>
                      <a:lnTo>
                        <a:pt x="1694" y="489"/>
                      </a:lnTo>
                      <a:lnTo>
                        <a:pt x="1701" y="560"/>
                      </a:lnTo>
                      <a:lnTo>
                        <a:pt x="1708" y="631"/>
                      </a:lnTo>
                      <a:lnTo>
                        <a:pt x="1722" y="702"/>
                      </a:lnTo>
                      <a:lnTo>
                        <a:pt x="1729" y="773"/>
                      </a:lnTo>
                      <a:lnTo>
                        <a:pt x="1744" y="851"/>
                      </a:lnTo>
                      <a:lnTo>
                        <a:pt x="1751" y="922"/>
                      </a:lnTo>
                      <a:lnTo>
                        <a:pt x="1758" y="978"/>
                      </a:lnTo>
                      <a:lnTo>
                        <a:pt x="1772" y="1042"/>
                      </a:lnTo>
                      <a:lnTo>
                        <a:pt x="1779" y="1106"/>
                      </a:lnTo>
                      <a:lnTo>
                        <a:pt x="1793" y="1156"/>
                      </a:lnTo>
                      <a:lnTo>
                        <a:pt x="1800" y="1198"/>
                      </a:lnTo>
                      <a:lnTo>
                        <a:pt x="1814" y="1241"/>
                      </a:lnTo>
                      <a:lnTo>
                        <a:pt x="1822" y="1269"/>
                      </a:lnTo>
                      <a:lnTo>
                        <a:pt x="1829" y="1297"/>
                      </a:lnTo>
                      <a:lnTo>
                        <a:pt x="1843" y="1311"/>
                      </a:lnTo>
                      <a:lnTo>
                        <a:pt x="1850" y="1326"/>
                      </a:lnTo>
                      <a:lnTo>
                        <a:pt x="1864" y="1333"/>
                      </a:lnTo>
                      <a:lnTo>
                        <a:pt x="1871" y="1340"/>
                      </a:lnTo>
                      <a:lnTo>
                        <a:pt x="1885" y="1333"/>
                      </a:lnTo>
                      <a:lnTo>
                        <a:pt x="1892" y="1333"/>
                      </a:lnTo>
                      <a:lnTo>
                        <a:pt x="1899" y="1326"/>
                      </a:lnTo>
                      <a:lnTo>
                        <a:pt x="1914" y="1311"/>
                      </a:lnTo>
                      <a:lnTo>
                        <a:pt x="1921" y="1297"/>
                      </a:lnTo>
                      <a:lnTo>
                        <a:pt x="1935" y="1283"/>
                      </a:lnTo>
                      <a:lnTo>
                        <a:pt x="1942" y="1262"/>
                      </a:lnTo>
                      <a:lnTo>
                        <a:pt x="1949" y="1241"/>
                      </a:lnTo>
                      <a:lnTo>
                        <a:pt x="1963" y="1219"/>
                      </a:lnTo>
                      <a:lnTo>
                        <a:pt x="1970" y="1191"/>
                      </a:lnTo>
                      <a:lnTo>
                        <a:pt x="1985" y="1156"/>
                      </a:lnTo>
                      <a:lnTo>
                        <a:pt x="1992" y="1120"/>
                      </a:lnTo>
                      <a:lnTo>
                        <a:pt x="2006" y="1085"/>
                      </a:lnTo>
                      <a:lnTo>
                        <a:pt x="2013" y="1049"/>
                      </a:lnTo>
                      <a:lnTo>
                        <a:pt x="2020" y="1014"/>
                      </a:lnTo>
                      <a:lnTo>
                        <a:pt x="2034" y="971"/>
                      </a:lnTo>
                      <a:lnTo>
                        <a:pt x="2041" y="936"/>
                      </a:lnTo>
                      <a:lnTo>
                        <a:pt x="2055" y="900"/>
                      </a:lnTo>
                      <a:lnTo>
                        <a:pt x="2062" y="858"/>
                      </a:lnTo>
                      <a:lnTo>
                        <a:pt x="2077" y="815"/>
                      </a:lnTo>
                      <a:lnTo>
                        <a:pt x="2084" y="780"/>
                      </a:lnTo>
                      <a:lnTo>
                        <a:pt x="2091" y="745"/>
                      </a:lnTo>
                      <a:lnTo>
                        <a:pt x="2105" y="709"/>
                      </a:lnTo>
                      <a:lnTo>
                        <a:pt x="2112" y="681"/>
                      </a:lnTo>
                      <a:lnTo>
                        <a:pt x="2126" y="645"/>
                      </a:lnTo>
                      <a:lnTo>
                        <a:pt x="2133" y="624"/>
                      </a:lnTo>
                      <a:lnTo>
                        <a:pt x="2140" y="603"/>
                      </a:lnTo>
                      <a:lnTo>
                        <a:pt x="2155" y="582"/>
                      </a:lnTo>
                      <a:lnTo>
                        <a:pt x="2162" y="560"/>
                      </a:lnTo>
                      <a:lnTo>
                        <a:pt x="2176" y="553"/>
                      </a:lnTo>
                      <a:lnTo>
                        <a:pt x="2183" y="539"/>
                      </a:lnTo>
                      <a:lnTo>
                        <a:pt x="2197" y="532"/>
                      </a:lnTo>
                      <a:lnTo>
                        <a:pt x="2204" y="532"/>
                      </a:lnTo>
                      <a:lnTo>
                        <a:pt x="2211" y="532"/>
                      </a:lnTo>
                      <a:lnTo>
                        <a:pt x="2225" y="532"/>
                      </a:lnTo>
                      <a:lnTo>
                        <a:pt x="2233" y="532"/>
                      </a:lnTo>
                      <a:lnTo>
                        <a:pt x="2247" y="539"/>
                      </a:lnTo>
                      <a:lnTo>
                        <a:pt x="2254" y="546"/>
                      </a:lnTo>
                      <a:lnTo>
                        <a:pt x="2268" y="553"/>
                      </a:lnTo>
                      <a:lnTo>
                        <a:pt x="2275" y="560"/>
                      </a:lnTo>
                      <a:lnTo>
                        <a:pt x="2282" y="560"/>
                      </a:lnTo>
                      <a:lnTo>
                        <a:pt x="2296" y="567"/>
                      </a:lnTo>
                      <a:lnTo>
                        <a:pt x="2303" y="574"/>
                      </a:lnTo>
                      <a:lnTo>
                        <a:pt x="2318" y="582"/>
                      </a:lnTo>
                      <a:lnTo>
                        <a:pt x="2325" y="582"/>
                      </a:lnTo>
                      <a:lnTo>
                        <a:pt x="2332" y="582"/>
                      </a:lnTo>
                      <a:lnTo>
                        <a:pt x="2346" y="582"/>
                      </a:lnTo>
                      <a:lnTo>
                        <a:pt x="2353" y="582"/>
                      </a:lnTo>
                      <a:lnTo>
                        <a:pt x="2367" y="582"/>
                      </a:lnTo>
                      <a:lnTo>
                        <a:pt x="2374" y="574"/>
                      </a:lnTo>
                      <a:lnTo>
                        <a:pt x="2388" y="574"/>
                      </a:lnTo>
                      <a:lnTo>
                        <a:pt x="2396" y="567"/>
                      </a:lnTo>
                      <a:lnTo>
                        <a:pt x="2403" y="560"/>
                      </a:lnTo>
                      <a:lnTo>
                        <a:pt x="2417" y="560"/>
                      </a:lnTo>
                      <a:lnTo>
                        <a:pt x="2424" y="553"/>
                      </a:lnTo>
                      <a:lnTo>
                        <a:pt x="2438" y="546"/>
                      </a:lnTo>
                      <a:lnTo>
                        <a:pt x="2445" y="539"/>
                      </a:lnTo>
                      <a:lnTo>
                        <a:pt x="2452" y="532"/>
                      </a:lnTo>
                      <a:lnTo>
                        <a:pt x="2466" y="525"/>
                      </a:lnTo>
                      <a:lnTo>
                        <a:pt x="2474" y="518"/>
                      </a:lnTo>
                      <a:lnTo>
                        <a:pt x="2488" y="511"/>
                      </a:lnTo>
                      <a:lnTo>
                        <a:pt x="2495" y="504"/>
                      </a:lnTo>
                      <a:lnTo>
                        <a:pt x="2509" y="504"/>
                      </a:lnTo>
                      <a:lnTo>
                        <a:pt x="2516" y="497"/>
                      </a:lnTo>
                      <a:lnTo>
                        <a:pt x="2523" y="489"/>
                      </a:lnTo>
                      <a:lnTo>
                        <a:pt x="2537" y="489"/>
                      </a:lnTo>
                      <a:lnTo>
                        <a:pt x="2544" y="489"/>
                      </a:lnTo>
                      <a:lnTo>
                        <a:pt x="2559" y="489"/>
                      </a:lnTo>
                      <a:lnTo>
                        <a:pt x="2566" y="489"/>
                      </a:lnTo>
                      <a:lnTo>
                        <a:pt x="2580" y="489"/>
                      </a:lnTo>
                      <a:lnTo>
                        <a:pt x="2587" y="497"/>
                      </a:lnTo>
                      <a:lnTo>
                        <a:pt x="2594" y="504"/>
                      </a:lnTo>
                      <a:lnTo>
                        <a:pt x="2608" y="511"/>
                      </a:lnTo>
                      <a:lnTo>
                        <a:pt x="2615" y="518"/>
                      </a:lnTo>
                      <a:lnTo>
                        <a:pt x="2629" y="525"/>
                      </a:lnTo>
                      <a:lnTo>
                        <a:pt x="2637" y="539"/>
                      </a:lnTo>
                      <a:lnTo>
                        <a:pt x="2644" y="546"/>
                      </a:lnTo>
                      <a:lnTo>
                        <a:pt x="2658" y="560"/>
                      </a:lnTo>
                      <a:lnTo>
                        <a:pt x="2665" y="574"/>
                      </a:lnTo>
                      <a:lnTo>
                        <a:pt x="2679" y="582"/>
                      </a:lnTo>
                      <a:lnTo>
                        <a:pt x="2686" y="596"/>
                      </a:lnTo>
                      <a:lnTo>
                        <a:pt x="2700" y="610"/>
                      </a:lnTo>
                      <a:lnTo>
                        <a:pt x="2707" y="624"/>
                      </a:lnTo>
                      <a:lnTo>
                        <a:pt x="2714" y="638"/>
                      </a:lnTo>
                      <a:lnTo>
                        <a:pt x="2729" y="645"/>
                      </a:lnTo>
                      <a:lnTo>
                        <a:pt x="2736" y="660"/>
                      </a:lnTo>
                      <a:lnTo>
                        <a:pt x="2750" y="667"/>
                      </a:lnTo>
                      <a:lnTo>
                        <a:pt x="2757" y="681"/>
                      </a:lnTo>
                      <a:lnTo>
                        <a:pt x="2771" y="688"/>
                      </a:lnTo>
                      <a:lnTo>
                        <a:pt x="2778" y="695"/>
                      </a:lnTo>
                      <a:lnTo>
                        <a:pt x="2785" y="702"/>
                      </a:lnTo>
                      <a:lnTo>
                        <a:pt x="2800" y="709"/>
                      </a:lnTo>
                      <a:lnTo>
                        <a:pt x="2807" y="716"/>
                      </a:lnTo>
                      <a:lnTo>
                        <a:pt x="2821" y="723"/>
                      </a:lnTo>
                      <a:lnTo>
                        <a:pt x="2828" y="730"/>
                      </a:lnTo>
                      <a:lnTo>
                        <a:pt x="2835" y="737"/>
                      </a:lnTo>
                      <a:lnTo>
                        <a:pt x="2849" y="745"/>
                      </a:lnTo>
                      <a:lnTo>
                        <a:pt x="2856" y="752"/>
                      </a:lnTo>
                      <a:lnTo>
                        <a:pt x="2870" y="752"/>
                      </a:lnTo>
                      <a:lnTo>
                        <a:pt x="2877" y="759"/>
                      </a:lnTo>
                      <a:lnTo>
                        <a:pt x="2892" y="766"/>
                      </a:lnTo>
                      <a:lnTo>
                        <a:pt x="2899" y="773"/>
                      </a:lnTo>
                      <a:lnTo>
                        <a:pt x="2906" y="773"/>
                      </a:lnTo>
                      <a:lnTo>
                        <a:pt x="2920" y="780"/>
                      </a:lnTo>
                      <a:lnTo>
                        <a:pt x="2927" y="780"/>
                      </a:lnTo>
                      <a:lnTo>
                        <a:pt x="2941" y="787"/>
                      </a:lnTo>
                      <a:lnTo>
                        <a:pt x="2948" y="787"/>
                      </a:lnTo>
                      <a:lnTo>
                        <a:pt x="2955" y="787"/>
                      </a:lnTo>
                      <a:lnTo>
                        <a:pt x="2970" y="787"/>
                      </a:lnTo>
                      <a:lnTo>
                        <a:pt x="2977" y="787"/>
                      </a:lnTo>
                      <a:lnTo>
                        <a:pt x="2991" y="787"/>
                      </a:lnTo>
                      <a:lnTo>
                        <a:pt x="2998" y="787"/>
                      </a:lnTo>
                      <a:lnTo>
                        <a:pt x="3012" y="787"/>
                      </a:lnTo>
                      <a:lnTo>
                        <a:pt x="3019" y="794"/>
                      </a:lnTo>
                      <a:lnTo>
                        <a:pt x="3026" y="794"/>
                      </a:lnTo>
                      <a:lnTo>
                        <a:pt x="3040" y="794"/>
                      </a:lnTo>
                      <a:lnTo>
                        <a:pt x="3048" y="794"/>
                      </a:lnTo>
                      <a:lnTo>
                        <a:pt x="3062" y="801"/>
                      </a:lnTo>
                      <a:lnTo>
                        <a:pt x="3069" y="801"/>
                      </a:lnTo>
                      <a:lnTo>
                        <a:pt x="3083" y="808"/>
                      </a:lnTo>
                      <a:lnTo>
                        <a:pt x="3090" y="808"/>
                      </a:lnTo>
                      <a:lnTo>
                        <a:pt x="3097" y="815"/>
                      </a:lnTo>
                      <a:lnTo>
                        <a:pt x="3111" y="815"/>
                      </a:lnTo>
                      <a:lnTo>
                        <a:pt x="3118" y="822"/>
                      </a:lnTo>
                      <a:lnTo>
                        <a:pt x="3133" y="830"/>
                      </a:lnTo>
                      <a:lnTo>
                        <a:pt x="3140" y="830"/>
                      </a:lnTo>
                      <a:lnTo>
                        <a:pt x="3147" y="837"/>
                      </a:lnTo>
                      <a:lnTo>
                        <a:pt x="3161" y="837"/>
                      </a:lnTo>
                      <a:lnTo>
                        <a:pt x="3168" y="844"/>
                      </a:lnTo>
                      <a:lnTo>
                        <a:pt x="3182" y="844"/>
                      </a:lnTo>
                      <a:lnTo>
                        <a:pt x="3189" y="844"/>
                      </a:lnTo>
                      <a:lnTo>
                        <a:pt x="3203" y="844"/>
                      </a:lnTo>
                      <a:lnTo>
                        <a:pt x="3211" y="844"/>
                      </a:lnTo>
                      <a:lnTo>
                        <a:pt x="3218" y="837"/>
                      </a:lnTo>
                      <a:lnTo>
                        <a:pt x="3232" y="837"/>
                      </a:lnTo>
                      <a:lnTo>
                        <a:pt x="3239" y="830"/>
                      </a:lnTo>
                      <a:lnTo>
                        <a:pt x="3253" y="830"/>
                      </a:lnTo>
                      <a:lnTo>
                        <a:pt x="3260" y="830"/>
                      </a:lnTo>
                      <a:lnTo>
                        <a:pt x="3274" y="822"/>
                      </a:lnTo>
                      <a:lnTo>
                        <a:pt x="3281" y="822"/>
                      </a:lnTo>
                      <a:lnTo>
                        <a:pt x="3289" y="822"/>
                      </a:lnTo>
                      <a:lnTo>
                        <a:pt x="3303" y="822"/>
                      </a:lnTo>
                      <a:lnTo>
                        <a:pt x="3310" y="822"/>
                      </a:lnTo>
                      <a:lnTo>
                        <a:pt x="3324" y="822"/>
                      </a:lnTo>
                      <a:lnTo>
                        <a:pt x="3331" y="830"/>
                      </a:lnTo>
                      <a:lnTo>
                        <a:pt x="3338" y="830"/>
                      </a:lnTo>
                      <a:lnTo>
                        <a:pt x="3352" y="830"/>
                      </a:lnTo>
                      <a:lnTo>
                        <a:pt x="3359" y="837"/>
                      </a:lnTo>
                      <a:lnTo>
                        <a:pt x="3374" y="837"/>
                      </a:lnTo>
                      <a:lnTo>
                        <a:pt x="3381" y="837"/>
                      </a:lnTo>
                      <a:lnTo>
                        <a:pt x="3395" y="837"/>
                      </a:lnTo>
                      <a:lnTo>
                        <a:pt x="3402" y="844"/>
                      </a:lnTo>
                      <a:lnTo>
                        <a:pt x="3409" y="844"/>
                      </a:lnTo>
                      <a:lnTo>
                        <a:pt x="3423" y="844"/>
                      </a:lnTo>
                      <a:lnTo>
                        <a:pt x="3430" y="844"/>
                      </a:lnTo>
                      <a:lnTo>
                        <a:pt x="3444" y="844"/>
                      </a:lnTo>
                      <a:lnTo>
                        <a:pt x="3452" y="844"/>
                      </a:lnTo>
                      <a:lnTo>
                        <a:pt x="3459" y="844"/>
                      </a:lnTo>
                      <a:lnTo>
                        <a:pt x="3473" y="844"/>
                      </a:lnTo>
                      <a:lnTo>
                        <a:pt x="3480" y="844"/>
                      </a:lnTo>
                      <a:lnTo>
                        <a:pt x="3494" y="844"/>
                      </a:lnTo>
                      <a:lnTo>
                        <a:pt x="3501" y="844"/>
                      </a:lnTo>
                      <a:lnTo>
                        <a:pt x="3515" y="844"/>
                      </a:lnTo>
                      <a:lnTo>
                        <a:pt x="3522" y="844"/>
                      </a:lnTo>
                      <a:lnTo>
                        <a:pt x="3529" y="844"/>
                      </a:lnTo>
                      <a:lnTo>
                        <a:pt x="3544" y="837"/>
                      </a:lnTo>
                      <a:lnTo>
                        <a:pt x="3551" y="837"/>
                      </a:lnTo>
                      <a:lnTo>
                        <a:pt x="3565" y="830"/>
                      </a:lnTo>
                      <a:lnTo>
                        <a:pt x="3572" y="830"/>
                      </a:lnTo>
                      <a:lnTo>
                        <a:pt x="3586" y="830"/>
                      </a:lnTo>
                      <a:lnTo>
                        <a:pt x="3593" y="822"/>
                      </a:lnTo>
                      <a:lnTo>
                        <a:pt x="3600" y="822"/>
                      </a:lnTo>
                      <a:lnTo>
                        <a:pt x="3615" y="822"/>
                      </a:lnTo>
                      <a:lnTo>
                        <a:pt x="3622" y="822"/>
                      </a:lnTo>
                      <a:lnTo>
                        <a:pt x="3636" y="815"/>
                      </a:lnTo>
                      <a:lnTo>
                        <a:pt x="3643" y="815"/>
                      </a:lnTo>
                      <a:lnTo>
                        <a:pt x="3650" y="815"/>
                      </a:lnTo>
                      <a:lnTo>
                        <a:pt x="3664" y="815"/>
                      </a:lnTo>
                      <a:lnTo>
                        <a:pt x="3671" y="815"/>
                      </a:lnTo>
                      <a:lnTo>
                        <a:pt x="3685" y="815"/>
                      </a:lnTo>
                      <a:lnTo>
                        <a:pt x="3692" y="815"/>
                      </a:lnTo>
                      <a:lnTo>
                        <a:pt x="3707" y="815"/>
                      </a:lnTo>
                      <a:lnTo>
                        <a:pt x="3714" y="815"/>
                      </a:lnTo>
                      <a:lnTo>
                        <a:pt x="3721" y="815"/>
                      </a:lnTo>
                      <a:lnTo>
                        <a:pt x="3735" y="815"/>
                      </a:lnTo>
                      <a:lnTo>
                        <a:pt x="3742" y="815"/>
                      </a:lnTo>
                      <a:lnTo>
                        <a:pt x="3756" y="815"/>
                      </a:lnTo>
                      <a:lnTo>
                        <a:pt x="3763" y="815"/>
                      </a:lnTo>
                      <a:lnTo>
                        <a:pt x="3778" y="815"/>
                      </a:lnTo>
                      <a:lnTo>
                        <a:pt x="3785" y="815"/>
                      </a:lnTo>
                      <a:lnTo>
                        <a:pt x="3792" y="815"/>
                      </a:lnTo>
                      <a:lnTo>
                        <a:pt x="3806" y="815"/>
                      </a:lnTo>
                      <a:lnTo>
                        <a:pt x="3813" y="808"/>
                      </a:lnTo>
                      <a:lnTo>
                        <a:pt x="3827" y="808"/>
                      </a:lnTo>
                      <a:lnTo>
                        <a:pt x="3834" y="808"/>
                      </a:lnTo>
                      <a:lnTo>
                        <a:pt x="3841" y="808"/>
                      </a:lnTo>
                      <a:lnTo>
                        <a:pt x="3855" y="808"/>
                      </a:lnTo>
                      <a:lnTo>
                        <a:pt x="3863" y="801"/>
                      </a:lnTo>
                      <a:lnTo>
                        <a:pt x="3877" y="801"/>
                      </a:lnTo>
                      <a:lnTo>
                        <a:pt x="3884" y="801"/>
                      </a:lnTo>
                      <a:lnTo>
                        <a:pt x="3898" y="794"/>
                      </a:lnTo>
                      <a:lnTo>
                        <a:pt x="3905" y="794"/>
                      </a:lnTo>
                      <a:lnTo>
                        <a:pt x="3912" y="787"/>
                      </a:lnTo>
                      <a:lnTo>
                        <a:pt x="3926" y="787"/>
                      </a:lnTo>
                      <a:lnTo>
                        <a:pt x="3933" y="787"/>
                      </a:lnTo>
                      <a:lnTo>
                        <a:pt x="3948" y="787"/>
                      </a:lnTo>
                      <a:lnTo>
                        <a:pt x="3955" y="780"/>
                      </a:lnTo>
                      <a:lnTo>
                        <a:pt x="3962" y="780"/>
                      </a:lnTo>
                      <a:lnTo>
                        <a:pt x="3976" y="780"/>
                      </a:lnTo>
                      <a:lnTo>
                        <a:pt x="3983" y="780"/>
                      </a:lnTo>
                      <a:lnTo>
                        <a:pt x="3997" y="780"/>
                      </a:lnTo>
                      <a:lnTo>
                        <a:pt x="4004" y="773"/>
                      </a:lnTo>
                      <a:lnTo>
                        <a:pt x="4018" y="773"/>
                      </a:lnTo>
                      <a:lnTo>
                        <a:pt x="4026" y="773"/>
                      </a:lnTo>
                      <a:lnTo>
                        <a:pt x="4033" y="773"/>
                      </a:lnTo>
                      <a:lnTo>
                        <a:pt x="4047" y="773"/>
                      </a:lnTo>
                      <a:lnTo>
                        <a:pt x="4054" y="773"/>
                      </a:lnTo>
                      <a:lnTo>
                        <a:pt x="4068" y="773"/>
                      </a:lnTo>
                      <a:lnTo>
                        <a:pt x="4075" y="773"/>
                      </a:lnTo>
                      <a:lnTo>
                        <a:pt x="4089" y="773"/>
                      </a:lnTo>
                      <a:lnTo>
                        <a:pt x="4096" y="773"/>
                      </a:lnTo>
                      <a:lnTo>
                        <a:pt x="4104" y="773"/>
                      </a:lnTo>
                      <a:lnTo>
                        <a:pt x="4118" y="773"/>
                      </a:lnTo>
                      <a:lnTo>
                        <a:pt x="4125" y="766"/>
                      </a:lnTo>
                      <a:lnTo>
                        <a:pt x="4139" y="766"/>
                      </a:lnTo>
                      <a:lnTo>
                        <a:pt x="4146" y="766"/>
                      </a:lnTo>
                      <a:lnTo>
                        <a:pt x="4153" y="766"/>
                      </a:lnTo>
                      <a:lnTo>
                        <a:pt x="4167" y="759"/>
                      </a:lnTo>
                      <a:lnTo>
                        <a:pt x="4174" y="759"/>
                      </a:lnTo>
                      <a:lnTo>
                        <a:pt x="4189" y="759"/>
                      </a:lnTo>
                      <a:lnTo>
                        <a:pt x="4196" y="752"/>
                      </a:lnTo>
                      <a:lnTo>
                        <a:pt x="4210" y="752"/>
                      </a:lnTo>
                      <a:lnTo>
                        <a:pt x="4217" y="752"/>
                      </a:lnTo>
                      <a:lnTo>
                        <a:pt x="4224" y="745"/>
                      </a:lnTo>
                      <a:lnTo>
                        <a:pt x="4238" y="745"/>
                      </a:lnTo>
                      <a:lnTo>
                        <a:pt x="4245" y="737"/>
                      </a:lnTo>
                      <a:lnTo>
                        <a:pt x="4259" y="730"/>
                      </a:lnTo>
                      <a:lnTo>
                        <a:pt x="4267" y="723"/>
                      </a:lnTo>
                      <a:lnTo>
                        <a:pt x="4281" y="723"/>
                      </a:lnTo>
                      <a:lnTo>
                        <a:pt x="4288" y="716"/>
                      </a:lnTo>
                      <a:lnTo>
                        <a:pt x="4295" y="709"/>
                      </a:lnTo>
                      <a:lnTo>
                        <a:pt x="4309" y="702"/>
                      </a:lnTo>
                      <a:lnTo>
                        <a:pt x="4316" y="695"/>
                      </a:lnTo>
                      <a:lnTo>
                        <a:pt x="4330" y="688"/>
                      </a:lnTo>
                      <a:lnTo>
                        <a:pt x="4337" y="688"/>
                      </a:lnTo>
                      <a:lnTo>
                        <a:pt x="4345" y="681"/>
                      </a:lnTo>
                      <a:lnTo>
                        <a:pt x="4359" y="681"/>
                      </a:lnTo>
                      <a:lnTo>
                        <a:pt x="4366" y="674"/>
                      </a:lnTo>
                      <a:lnTo>
                        <a:pt x="4380" y="674"/>
                      </a:lnTo>
                      <a:lnTo>
                        <a:pt x="4387" y="674"/>
                      </a:lnTo>
                      <a:lnTo>
                        <a:pt x="4401" y="674"/>
                      </a:lnTo>
                      <a:lnTo>
                        <a:pt x="4408" y="674"/>
                      </a:lnTo>
                      <a:lnTo>
                        <a:pt x="4415" y="674"/>
                      </a:lnTo>
                      <a:lnTo>
                        <a:pt x="4430" y="674"/>
                      </a:lnTo>
                      <a:lnTo>
                        <a:pt x="4437" y="674"/>
                      </a:lnTo>
                      <a:lnTo>
                        <a:pt x="4451" y="674"/>
                      </a:lnTo>
                      <a:lnTo>
                        <a:pt x="4458" y="674"/>
                      </a:lnTo>
                      <a:lnTo>
                        <a:pt x="4465" y="681"/>
                      </a:lnTo>
                      <a:lnTo>
                        <a:pt x="4479" y="681"/>
                      </a:lnTo>
                      <a:lnTo>
                        <a:pt x="4486" y="674"/>
                      </a:lnTo>
                      <a:lnTo>
                        <a:pt x="4500" y="674"/>
                      </a:lnTo>
                      <a:lnTo>
                        <a:pt x="4508" y="674"/>
                      </a:lnTo>
                      <a:lnTo>
                        <a:pt x="4522" y="674"/>
                      </a:lnTo>
                      <a:lnTo>
                        <a:pt x="4529" y="667"/>
                      </a:lnTo>
                      <a:lnTo>
                        <a:pt x="4536" y="667"/>
                      </a:lnTo>
                      <a:lnTo>
                        <a:pt x="4550" y="660"/>
                      </a:lnTo>
                      <a:lnTo>
                        <a:pt x="4557" y="660"/>
                      </a:lnTo>
                      <a:lnTo>
                        <a:pt x="4571" y="652"/>
                      </a:lnTo>
                      <a:lnTo>
                        <a:pt x="4578" y="652"/>
                      </a:lnTo>
                      <a:lnTo>
                        <a:pt x="4593" y="652"/>
                      </a:lnTo>
                      <a:lnTo>
                        <a:pt x="4600" y="652"/>
                      </a:lnTo>
                      <a:lnTo>
                        <a:pt x="4607" y="652"/>
                      </a:lnTo>
                      <a:lnTo>
                        <a:pt x="4621" y="652"/>
                      </a:lnTo>
                      <a:lnTo>
                        <a:pt x="4628" y="652"/>
                      </a:lnTo>
                      <a:lnTo>
                        <a:pt x="4642" y="652"/>
                      </a:lnTo>
                      <a:lnTo>
                        <a:pt x="4649" y="660"/>
                      </a:lnTo>
                      <a:lnTo>
                        <a:pt x="4656" y="660"/>
                      </a:lnTo>
                      <a:lnTo>
                        <a:pt x="4671" y="667"/>
                      </a:lnTo>
                      <a:lnTo>
                        <a:pt x="4678" y="667"/>
                      </a:lnTo>
                      <a:lnTo>
                        <a:pt x="4692" y="674"/>
                      </a:lnTo>
                      <a:lnTo>
                        <a:pt x="4699" y="681"/>
                      </a:lnTo>
                      <a:lnTo>
                        <a:pt x="4713" y="681"/>
                      </a:lnTo>
                      <a:lnTo>
                        <a:pt x="4720" y="688"/>
                      </a:lnTo>
                      <a:lnTo>
                        <a:pt x="4727" y="688"/>
                      </a:lnTo>
                      <a:lnTo>
                        <a:pt x="4741" y="688"/>
                      </a:lnTo>
                      <a:lnTo>
                        <a:pt x="4748" y="688"/>
                      </a:lnTo>
                      <a:lnTo>
                        <a:pt x="4763" y="688"/>
                      </a:lnTo>
                      <a:lnTo>
                        <a:pt x="4770" y="688"/>
                      </a:lnTo>
                      <a:lnTo>
                        <a:pt x="4784" y="688"/>
                      </a:lnTo>
                      <a:lnTo>
                        <a:pt x="4791" y="681"/>
                      </a:lnTo>
                      <a:lnTo>
                        <a:pt x="4798" y="681"/>
                      </a:lnTo>
                      <a:lnTo>
                        <a:pt x="4812" y="674"/>
                      </a:lnTo>
                      <a:lnTo>
                        <a:pt x="4819" y="667"/>
                      </a:lnTo>
                      <a:lnTo>
                        <a:pt x="4834" y="660"/>
                      </a:lnTo>
                      <a:lnTo>
                        <a:pt x="4841" y="652"/>
                      </a:lnTo>
                      <a:lnTo>
                        <a:pt x="4848" y="652"/>
                      </a:lnTo>
                      <a:lnTo>
                        <a:pt x="4862" y="645"/>
                      </a:lnTo>
                      <a:lnTo>
                        <a:pt x="4869" y="638"/>
                      </a:lnTo>
                      <a:lnTo>
                        <a:pt x="4883" y="631"/>
                      </a:lnTo>
                      <a:lnTo>
                        <a:pt x="4890" y="631"/>
                      </a:lnTo>
                      <a:lnTo>
                        <a:pt x="4904" y="624"/>
                      </a:lnTo>
                      <a:lnTo>
                        <a:pt x="4911" y="624"/>
                      </a:lnTo>
                      <a:lnTo>
                        <a:pt x="4919" y="617"/>
                      </a:lnTo>
                      <a:lnTo>
                        <a:pt x="4933" y="617"/>
                      </a:lnTo>
                      <a:lnTo>
                        <a:pt x="4940" y="610"/>
                      </a:lnTo>
                      <a:lnTo>
                        <a:pt x="4954" y="610"/>
                      </a:lnTo>
                      <a:lnTo>
                        <a:pt x="4961" y="610"/>
                      </a:lnTo>
                      <a:lnTo>
                        <a:pt x="4968" y="610"/>
                      </a:lnTo>
                      <a:lnTo>
                        <a:pt x="4982" y="610"/>
                      </a:lnTo>
                      <a:lnTo>
                        <a:pt x="4989" y="610"/>
                      </a:lnTo>
                      <a:lnTo>
                        <a:pt x="5004" y="603"/>
                      </a:lnTo>
                      <a:lnTo>
                        <a:pt x="5011" y="603"/>
                      </a:lnTo>
                      <a:lnTo>
                        <a:pt x="5025" y="603"/>
                      </a:lnTo>
                      <a:lnTo>
                        <a:pt x="5032" y="603"/>
                      </a:lnTo>
                    </a:path>
                  </a:pathLst>
                </a:custGeom>
                <a:noFill/>
                <a:ln w="25400">
                  <a:solidFill>
                    <a:srgbClr val="FF0000"/>
                  </a:solidFill>
                  <a:prstDash val="solid"/>
                  <a:round/>
                  <a:headEnd/>
                  <a:tailEnd/>
                </a:ln>
              </p:spPr>
              <p:txBody>
                <a:bodyPr/>
                <a:lstStyle/>
                <a:p>
                  <a:endParaRPr lang="zh-CN" altLang="en-US"/>
                </a:p>
              </p:txBody>
            </p:sp>
            <p:sp>
              <p:nvSpPr>
                <p:cNvPr id="39015" name="Freeform 103"/>
                <p:cNvSpPr>
                  <a:spLocks noChangeAspect="1"/>
                </p:cNvSpPr>
                <p:nvPr/>
              </p:nvSpPr>
              <p:spPr bwMode="auto">
                <a:xfrm>
                  <a:off x="2087" y="70"/>
                  <a:ext cx="1172" cy="259"/>
                </a:xfrm>
                <a:custGeom>
                  <a:avLst/>
                  <a:gdLst/>
                  <a:ahLst/>
                  <a:cxnLst>
                    <a:cxn ang="0">
                      <a:pos x="71" y="645"/>
                    </a:cxn>
                    <a:cxn ang="0">
                      <a:pos x="149" y="616"/>
                    </a:cxn>
                    <a:cxn ang="0">
                      <a:pos x="234" y="602"/>
                    </a:cxn>
                    <a:cxn ang="0">
                      <a:pos x="312" y="609"/>
                    </a:cxn>
                    <a:cxn ang="0">
                      <a:pos x="390" y="602"/>
                    </a:cxn>
                    <a:cxn ang="0">
                      <a:pos x="475" y="602"/>
                    </a:cxn>
                    <a:cxn ang="0">
                      <a:pos x="553" y="609"/>
                    </a:cxn>
                    <a:cxn ang="0">
                      <a:pos x="631" y="595"/>
                    </a:cxn>
                    <a:cxn ang="0">
                      <a:pos x="716" y="567"/>
                    </a:cxn>
                    <a:cxn ang="0">
                      <a:pos x="794" y="581"/>
                    </a:cxn>
                    <a:cxn ang="0">
                      <a:pos x="879" y="588"/>
                    </a:cxn>
                    <a:cxn ang="0">
                      <a:pos x="957" y="588"/>
                    </a:cxn>
                    <a:cxn ang="0">
                      <a:pos x="1035" y="616"/>
                    </a:cxn>
                    <a:cxn ang="0">
                      <a:pos x="1120" y="609"/>
                    </a:cxn>
                    <a:cxn ang="0">
                      <a:pos x="1198" y="560"/>
                    </a:cxn>
                    <a:cxn ang="0">
                      <a:pos x="1276" y="560"/>
                    </a:cxn>
                    <a:cxn ang="0">
                      <a:pos x="1361" y="553"/>
                    </a:cxn>
                    <a:cxn ang="0">
                      <a:pos x="1439" y="312"/>
                    </a:cxn>
                    <a:cxn ang="0">
                      <a:pos x="1517" y="57"/>
                    </a:cxn>
                    <a:cxn ang="0">
                      <a:pos x="1602" y="14"/>
                    </a:cxn>
                    <a:cxn ang="0">
                      <a:pos x="1680" y="255"/>
                    </a:cxn>
                    <a:cxn ang="0">
                      <a:pos x="1758" y="744"/>
                    </a:cxn>
                    <a:cxn ang="0">
                      <a:pos x="1843" y="1070"/>
                    </a:cxn>
                    <a:cxn ang="0">
                      <a:pos x="1921" y="1091"/>
                    </a:cxn>
                    <a:cxn ang="0">
                      <a:pos x="2006" y="914"/>
                    </a:cxn>
                    <a:cxn ang="0">
                      <a:pos x="2084" y="616"/>
                    </a:cxn>
                    <a:cxn ang="0">
                      <a:pos x="2162" y="404"/>
                    </a:cxn>
                    <a:cxn ang="0">
                      <a:pos x="2247" y="368"/>
                    </a:cxn>
                    <a:cxn ang="0">
                      <a:pos x="2325" y="446"/>
                    </a:cxn>
                    <a:cxn ang="0">
                      <a:pos x="2403" y="461"/>
                    </a:cxn>
                    <a:cxn ang="0">
                      <a:pos x="2488" y="411"/>
                    </a:cxn>
                    <a:cxn ang="0">
                      <a:pos x="2566" y="404"/>
                    </a:cxn>
                    <a:cxn ang="0">
                      <a:pos x="2644" y="482"/>
                    </a:cxn>
                    <a:cxn ang="0">
                      <a:pos x="2729" y="581"/>
                    </a:cxn>
                    <a:cxn ang="0">
                      <a:pos x="2807" y="666"/>
                    </a:cxn>
                    <a:cxn ang="0">
                      <a:pos x="2892" y="709"/>
                    </a:cxn>
                    <a:cxn ang="0">
                      <a:pos x="2970" y="702"/>
                    </a:cxn>
                    <a:cxn ang="0">
                      <a:pos x="3048" y="694"/>
                    </a:cxn>
                    <a:cxn ang="0">
                      <a:pos x="3133" y="687"/>
                    </a:cxn>
                    <a:cxn ang="0">
                      <a:pos x="3211" y="694"/>
                    </a:cxn>
                    <a:cxn ang="0">
                      <a:pos x="3289" y="716"/>
                    </a:cxn>
                    <a:cxn ang="0">
                      <a:pos x="3374" y="716"/>
                    </a:cxn>
                    <a:cxn ang="0">
                      <a:pos x="3452" y="702"/>
                    </a:cxn>
                    <a:cxn ang="0">
                      <a:pos x="3529" y="723"/>
                    </a:cxn>
                    <a:cxn ang="0">
                      <a:pos x="3615" y="744"/>
                    </a:cxn>
                    <a:cxn ang="0">
                      <a:pos x="3692" y="779"/>
                    </a:cxn>
                    <a:cxn ang="0">
                      <a:pos x="3778" y="801"/>
                    </a:cxn>
                    <a:cxn ang="0">
                      <a:pos x="3855" y="787"/>
                    </a:cxn>
                    <a:cxn ang="0">
                      <a:pos x="3933" y="787"/>
                    </a:cxn>
                    <a:cxn ang="0">
                      <a:pos x="4018" y="794"/>
                    </a:cxn>
                    <a:cxn ang="0">
                      <a:pos x="4096" y="751"/>
                    </a:cxn>
                    <a:cxn ang="0">
                      <a:pos x="4174" y="723"/>
                    </a:cxn>
                    <a:cxn ang="0">
                      <a:pos x="4259" y="709"/>
                    </a:cxn>
                    <a:cxn ang="0">
                      <a:pos x="4337" y="702"/>
                    </a:cxn>
                    <a:cxn ang="0">
                      <a:pos x="4415" y="687"/>
                    </a:cxn>
                    <a:cxn ang="0">
                      <a:pos x="4500" y="709"/>
                    </a:cxn>
                    <a:cxn ang="0">
                      <a:pos x="4578" y="716"/>
                    </a:cxn>
                    <a:cxn ang="0">
                      <a:pos x="4656" y="709"/>
                    </a:cxn>
                    <a:cxn ang="0">
                      <a:pos x="4741" y="716"/>
                    </a:cxn>
                    <a:cxn ang="0">
                      <a:pos x="4819" y="723"/>
                    </a:cxn>
                    <a:cxn ang="0">
                      <a:pos x="4904" y="702"/>
                    </a:cxn>
                    <a:cxn ang="0">
                      <a:pos x="4982" y="694"/>
                    </a:cxn>
                  </a:cxnLst>
                  <a:rect l="0" t="0" r="r" b="b"/>
                  <a:pathLst>
                    <a:path w="5032" h="1113">
                      <a:moveTo>
                        <a:pt x="0" y="638"/>
                      </a:moveTo>
                      <a:lnTo>
                        <a:pt x="7" y="638"/>
                      </a:lnTo>
                      <a:lnTo>
                        <a:pt x="21" y="638"/>
                      </a:lnTo>
                      <a:lnTo>
                        <a:pt x="28" y="638"/>
                      </a:lnTo>
                      <a:lnTo>
                        <a:pt x="43" y="645"/>
                      </a:lnTo>
                      <a:lnTo>
                        <a:pt x="50" y="645"/>
                      </a:lnTo>
                      <a:lnTo>
                        <a:pt x="64" y="645"/>
                      </a:lnTo>
                      <a:lnTo>
                        <a:pt x="71" y="645"/>
                      </a:lnTo>
                      <a:lnTo>
                        <a:pt x="78" y="645"/>
                      </a:lnTo>
                      <a:lnTo>
                        <a:pt x="92" y="638"/>
                      </a:lnTo>
                      <a:lnTo>
                        <a:pt x="99" y="638"/>
                      </a:lnTo>
                      <a:lnTo>
                        <a:pt x="114" y="631"/>
                      </a:lnTo>
                      <a:lnTo>
                        <a:pt x="121" y="631"/>
                      </a:lnTo>
                      <a:lnTo>
                        <a:pt x="128" y="624"/>
                      </a:lnTo>
                      <a:lnTo>
                        <a:pt x="142" y="624"/>
                      </a:lnTo>
                      <a:lnTo>
                        <a:pt x="149" y="616"/>
                      </a:lnTo>
                      <a:lnTo>
                        <a:pt x="163" y="616"/>
                      </a:lnTo>
                      <a:lnTo>
                        <a:pt x="170" y="616"/>
                      </a:lnTo>
                      <a:lnTo>
                        <a:pt x="184" y="609"/>
                      </a:lnTo>
                      <a:lnTo>
                        <a:pt x="191" y="609"/>
                      </a:lnTo>
                      <a:lnTo>
                        <a:pt x="199" y="609"/>
                      </a:lnTo>
                      <a:lnTo>
                        <a:pt x="213" y="609"/>
                      </a:lnTo>
                      <a:lnTo>
                        <a:pt x="220" y="609"/>
                      </a:lnTo>
                      <a:lnTo>
                        <a:pt x="234" y="602"/>
                      </a:lnTo>
                      <a:lnTo>
                        <a:pt x="241" y="602"/>
                      </a:lnTo>
                      <a:lnTo>
                        <a:pt x="255" y="602"/>
                      </a:lnTo>
                      <a:lnTo>
                        <a:pt x="262" y="609"/>
                      </a:lnTo>
                      <a:lnTo>
                        <a:pt x="269" y="609"/>
                      </a:lnTo>
                      <a:lnTo>
                        <a:pt x="284" y="609"/>
                      </a:lnTo>
                      <a:lnTo>
                        <a:pt x="291" y="609"/>
                      </a:lnTo>
                      <a:lnTo>
                        <a:pt x="305" y="609"/>
                      </a:lnTo>
                      <a:lnTo>
                        <a:pt x="312" y="609"/>
                      </a:lnTo>
                      <a:lnTo>
                        <a:pt x="319" y="609"/>
                      </a:lnTo>
                      <a:lnTo>
                        <a:pt x="333" y="609"/>
                      </a:lnTo>
                      <a:lnTo>
                        <a:pt x="340" y="609"/>
                      </a:lnTo>
                      <a:lnTo>
                        <a:pt x="354" y="609"/>
                      </a:lnTo>
                      <a:lnTo>
                        <a:pt x="362" y="609"/>
                      </a:lnTo>
                      <a:lnTo>
                        <a:pt x="376" y="609"/>
                      </a:lnTo>
                      <a:lnTo>
                        <a:pt x="383" y="602"/>
                      </a:lnTo>
                      <a:lnTo>
                        <a:pt x="390" y="602"/>
                      </a:lnTo>
                      <a:lnTo>
                        <a:pt x="404" y="602"/>
                      </a:lnTo>
                      <a:lnTo>
                        <a:pt x="411" y="602"/>
                      </a:lnTo>
                      <a:lnTo>
                        <a:pt x="425" y="602"/>
                      </a:lnTo>
                      <a:lnTo>
                        <a:pt x="432" y="602"/>
                      </a:lnTo>
                      <a:lnTo>
                        <a:pt x="440" y="602"/>
                      </a:lnTo>
                      <a:lnTo>
                        <a:pt x="454" y="602"/>
                      </a:lnTo>
                      <a:lnTo>
                        <a:pt x="461" y="602"/>
                      </a:lnTo>
                      <a:lnTo>
                        <a:pt x="475" y="602"/>
                      </a:lnTo>
                      <a:lnTo>
                        <a:pt x="482" y="602"/>
                      </a:lnTo>
                      <a:lnTo>
                        <a:pt x="496" y="602"/>
                      </a:lnTo>
                      <a:lnTo>
                        <a:pt x="503" y="602"/>
                      </a:lnTo>
                      <a:lnTo>
                        <a:pt x="510" y="609"/>
                      </a:lnTo>
                      <a:lnTo>
                        <a:pt x="525" y="609"/>
                      </a:lnTo>
                      <a:lnTo>
                        <a:pt x="532" y="609"/>
                      </a:lnTo>
                      <a:lnTo>
                        <a:pt x="546" y="609"/>
                      </a:lnTo>
                      <a:lnTo>
                        <a:pt x="553" y="609"/>
                      </a:lnTo>
                      <a:lnTo>
                        <a:pt x="567" y="602"/>
                      </a:lnTo>
                      <a:lnTo>
                        <a:pt x="574" y="602"/>
                      </a:lnTo>
                      <a:lnTo>
                        <a:pt x="581" y="602"/>
                      </a:lnTo>
                      <a:lnTo>
                        <a:pt x="595" y="602"/>
                      </a:lnTo>
                      <a:lnTo>
                        <a:pt x="603" y="602"/>
                      </a:lnTo>
                      <a:lnTo>
                        <a:pt x="617" y="595"/>
                      </a:lnTo>
                      <a:lnTo>
                        <a:pt x="624" y="595"/>
                      </a:lnTo>
                      <a:lnTo>
                        <a:pt x="631" y="595"/>
                      </a:lnTo>
                      <a:lnTo>
                        <a:pt x="645" y="588"/>
                      </a:lnTo>
                      <a:lnTo>
                        <a:pt x="652" y="588"/>
                      </a:lnTo>
                      <a:lnTo>
                        <a:pt x="666" y="581"/>
                      </a:lnTo>
                      <a:lnTo>
                        <a:pt x="673" y="581"/>
                      </a:lnTo>
                      <a:lnTo>
                        <a:pt x="688" y="574"/>
                      </a:lnTo>
                      <a:lnTo>
                        <a:pt x="695" y="574"/>
                      </a:lnTo>
                      <a:lnTo>
                        <a:pt x="702" y="574"/>
                      </a:lnTo>
                      <a:lnTo>
                        <a:pt x="716" y="567"/>
                      </a:lnTo>
                      <a:lnTo>
                        <a:pt x="723" y="567"/>
                      </a:lnTo>
                      <a:lnTo>
                        <a:pt x="737" y="567"/>
                      </a:lnTo>
                      <a:lnTo>
                        <a:pt x="744" y="574"/>
                      </a:lnTo>
                      <a:lnTo>
                        <a:pt x="758" y="574"/>
                      </a:lnTo>
                      <a:lnTo>
                        <a:pt x="766" y="574"/>
                      </a:lnTo>
                      <a:lnTo>
                        <a:pt x="773" y="581"/>
                      </a:lnTo>
                      <a:lnTo>
                        <a:pt x="787" y="581"/>
                      </a:lnTo>
                      <a:lnTo>
                        <a:pt x="794" y="581"/>
                      </a:lnTo>
                      <a:lnTo>
                        <a:pt x="808" y="588"/>
                      </a:lnTo>
                      <a:lnTo>
                        <a:pt x="815" y="588"/>
                      </a:lnTo>
                      <a:lnTo>
                        <a:pt x="822" y="588"/>
                      </a:lnTo>
                      <a:lnTo>
                        <a:pt x="836" y="588"/>
                      </a:lnTo>
                      <a:lnTo>
                        <a:pt x="844" y="588"/>
                      </a:lnTo>
                      <a:lnTo>
                        <a:pt x="858" y="588"/>
                      </a:lnTo>
                      <a:lnTo>
                        <a:pt x="865" y="588"/>
                      </a:lnTo>
                      <a:lnTo>
                        <a:pt x="879" y="588"/>
                      </a:lnTo>
                      <a:lnTo>
                        <a:pt x="886" y="588"/>
                      </a:lnTo>
                      <a:lnTo>
                        <a:pt x="893" y="581"/>
                      </a:lnTo>
                      <a:lnTo>
                        <a:pt x="907" y="581"/>
                      </a:lnTo>
                      <a:lnTo>
                        <a:pt x="914" y="581"/>
                      </a:lnTo>
                      <a:lnTo>
                        <a:pt x="929" y="581"/>
                      </a:lnTo>
                      <a:lnTo>
                        <a:pt x="936" y="581"/>
                      </a:lnTo>
                      <a:lnTo>
                        <a:pt x="943" y="581"/>
                      </a:lnTo>
                      <a:lnTo>
                        <a:pt x="957" y="588"/>
                      </a:lnTo>
                      <a:lnTo>
                        <a:pt x="964" y="588"/>
                      </a:lnTo>
                      <a:lnTo>
                        <a:pt x="978" y="595"/>
                      </a:lnTo>
                      <a:lnTo>
                        <a:pt x="985" y="595"/>
                      </a:lnTo>
                      <a:lnTo>
                        <a:pt x="999" y="602"/>
                      </a:lnTo>
                      <a:lnTo>
                        <a:pt x="1007" y="609"/>
                      </a:lnTo>
                      <a:lnTo>
                        <a:pt x="1014" y="609"/>
                      </a:lnTo>
                      <a:lnTo>
                        <a:pt x="1028" y="616"/>
                      </a:lnTo>
                      <a:lnTo>
                        <a:pt x="1035" y="616"/>
                      </a:lnTo>
                      <a:lnTo>
                        <a:pt x="1049" y="616"/>
                      </a:lnTo>
                      <a:lnTo>
                        <a:pt x="1056" y="616"/>
                      </a:lnTo>
                      <a:lnTo>
                        <a:pt x="1070" y="616"/>
                      </a:lnTo>
                      <a:lnTo>
                        <a:pt x="1077" y="616"/>
                      </a:lnTo>
                      <a:lnTo>
                        <a:pt x="1084" y="616"/>
                      </a:lnTo>
                      <a:lnTo>
                        <a:pt x="1099" y="616"/>
                      </a:lnTo>
                      <a:lnTo>
                        <a:pt x="1106" y="609"/>
                      </a:lnTo>
                      <a:lnTo>
                        <a:pt x="1120" y="609"/>
                      </a:lnTo>
                      <a:lnTo>
                        <a:pt x="1127" y="602"/>
                      </a:lnTo>
                      <a:lnTo>
                        <a:pt x="1134" y="602"/>
                      </a:lnTo>
                      <a:lnTo>
                        <a:pt x="1148" y="595"/>
                      </a:lnTo>
                      <a:lnTo>
                        <a:pt x="1155" y="588"/>
                      </a:lnTo>
                      <a:lnTo>
                        <a:pt x="1170" y="581"/>
                      </a:lnTo>
                      <a:lnTo>
                        <a:pt x="1177" y="574"/>
                      </a:lnTo>
                      <a:lnTo>
                        <a:pt x="1191" y="567"/>
                      </a:lnTo>
                      <a:lnTo>
                        <a:pt x="1198" y="560"/>
                      </a:lnTo>
                      <a:lnTo>
                        <a:pt x="1205" y="560"/>
                      </a:lnTo>
                      <a:lnTo>
                        <a:pt x="1219" y="553"/>
                      </a:lnTo>
                      <a:lnTo>
                        <a:pt x="1226" y="553"/>
                      </a:lnTo>
                      <a:lnTo>
                        <a:pt x="1240" y="546"/>
                      </a:lnTo>
                      <a:lnTo>
                        <a:pt x="1247" y="546"/>
                      </a:lnTo>
                      <a:lnTo>
                        <a:pt x="1262" y="553"/>
                      </a:lnTo>
                      <a:lnTo>
                        <a:pt x="1269" y="553"/>
                      </a:lnTo>
                      <a:lnTo>
                        <a:pt x="1276" y="560"/>
                      </a:lnTo>
                      <a:lnTo>
                        <a:pt x="1290" y="560"/>
                      </a:lnTo>
                      <a:lnTo>
                        <a:pt x="1297" y="567"/>
                      </a:lnTo>
                      <a:lnTo>
                        <a:pt x="1311" y="567"/>
                      </a:lnTo>
                      <a:lnTo>
                        <a:pt x="1318" y="574"/>
                      </a:lnTo>
                      <a:lnTo>
                        <a:pt x="1325" y="574"/>
                      </a:lnTo>
                      <a:lnTo>
                        <a:pt x="1340" y="567"/>
                      </a:lnTo>
                      <a:lnTo>
                        <a:pt x="1347" y="560"/>
                      </a:lnTo>
                      <a:lnTo>
                        <a:pt x="1361" y="553"/>
                      </a:lnTo>
                      <a:lnTo>
                        <a:pt x="1368" y="531"/>
                      </a:lnTo>
                      <a:lnTo>
                        <a:pt x="1382" y="510"/>
                      </a:lnTo>
                      <a:lnTo>
                        <a:pt x="1389" y="489"/>
                      </a:lnTo>
                      <a:lnTo>
                        <a:pt x="1396" y="461"/>
                      </a:lnTo>
                      <a:lnTo>
                        <a:pt x="1410" y="425"/>
                      </a:lnTo>
                      <a:lnTo>
                        <a:pt x="1418" y="390"/>
                      </a:lnTo>
                      <a:lnTo>
                        <a:pt x="1432" y="354"/>
                      </a:lnTo>
                      <a:lnTo>
                        <a:pt x="1439" y="312"/>
                      </a:lnTo>
                      <a:lnTo>
                        <a:pt x="1446" y="276"/>
                      </a:lnTo>
                      <a:lnTo>
                        <a:pt x="1460" y="234"/>
                      </a:lnTo>
                      <a:lnTo>
                        <a:pt x="1467" y="198"/>
                      </a:lnTo>
                      <a:lnTo>
                        <a:pt x="1481" y="163"/>
                      </a:lnTo>
                      <a:lnTo>
                        <a:pt x="1488" y="127"/>
                      </a:lnTo>
                      <a:lnTo>
                        <a:pt x="1503" y="99"/>
                      </a:lnTo>
                      <a:lnTo>
                        <a:pt x="1510" y="78"/>
                      </a:lnTo>
                      <a:lnTo>
                        <a:pt x="1517" y="57"/>
                      </a:lnTo>
                      <a:lnTo>
                        <a:pt x="1531" y="35"/>
                      </a:lnTo>
                      <a:lnTo>
                        <a:pt x="1538" y="21"/>
                      </a:lnTo>
                      <a:lnTo>
                        <a:pt x="1552" y="14"/>
                      </a:lnTo>
                      <a:lnTo>
                        <a:pt x="1559" y="7"/>
                      </a:lnTo>
                      <a:lnTo>
                        <a:pt x="1573" y="0"/>
                      </a:lnTo>
                      <a:lnTo>
                        <a:pt x="1581" y="0"/>
                      </a:lnTo>
                      <a:lnTo>
                        <a:pt x="1588" y="7"/>
                      </a:lnTo>
                      <a:lnTo>
                        <a:pt x="1602" y="14"/>
                      </a:lnTo>
                      <a:lnTo>
                        <a:pt x="1609" y="28"/>
                      </a:lnTo>
                      <a:lnTo>
                        <a:pt x="1623" y="50"/>
                      </a:lnTo>
                      <a:lnTo>
                        <a:pt x="1630" y="71"/>
                      </a:lnTo>
                      <a:lnTo>
                        <a:pt x="1637" y="99"/>
                      </a:lnTo>
                      <a:lnTo>
                        <a:pt x="1651" y="127"/>
                      </a:lnTo>
                      <a:lnTo>
                        <a:pt x="1659" y="163"/>
                      </a:lnTo>
                      <a:lnTo>
                        <a:pt x="1673" y="205"/>
                      </a:lnTo>
                      <a:lnTo>
                        <a:pt x="1680" y="255"/>
                      </a:lnTo>
                      <a:lnTo>
                        <a:pt x="1694" y="312"/>
                      </a:lnTo>
                      <a:lnTo>
                        <a:pt x="1701" y="368"/>
                      </a:lnTo>
                      <a:lnTo>
                        <a:pt x="1708" y="425"/>
                      </a:lnTo>
                      <a:lnTo>
                        <a:pt x="1722" y="489"/>
                      </a:lnTo>
                      <a:lnTo>
                        <a:pt x="1729" y="553"/>
                      </a:lnTo>
                      <a:lnTo>
                        <a:pt x="1744" y="616"/>
                      </a:lnTo>
                      <a:lnTo>
                        <a:pt x="1751" y="680"/>
                      </a:lnTo>
                      <a:lnTo>
                        <a:pt x="1758" y="744"/>
                      </a:lnTo>
                      <a:lnTo>
                        <a:pt x="1772" y="801"/>
                      </a:lnTo>
                      <a:lnTo>
                        <a:pt x="1779" y="857"/>
                      </a:lnTo>
                      <a:lnTo>
                        <a:pt x="1793" y="907"/>
                      </a:lnTo>
                      <a:lnTo>
                        <a:pt x="1800" y="957"/>
                      </a:lnTo>
                      <a:lnTo>
                        <a:pt x="1814" y="985"/>
                      </a:lnTo>
                      <a:lnTo>
                        <a:pt x="1822" y="1020"/>
                      </a:lnTo>
                      <a:lnTo>
                        <a:pt x="1829" y="1049"/>
                      </a:lnTo>
                      <a:lnTo>
                        <a:pt x="1843" y="1070"/>
                      </a:lnTo>
                      <a:lnTo>
                        <a:pt x="1850" y="1091"/>
                      </a:lnTo>
                      <a:lnTo>
                        <a:pt x="1864" y="1105"/>
                      </a:lnTo>
                      <a:lnTo>
                        <a:pt x="1871" y="1113"/>
                      </a:lnTo>
                      <a:lnTo>
                        <a:pt x="1885" y="1113"/>
                      </a:lnTo>
                      <a:lnTo>
                        <a:pt x="1892" y="1113"/>
                      </a:lnTo>
                      <a:lnTo>
                        <a:pt x="1899" y="1105"/>
                      </a:lnTo>
                      <a:lnTo>
                        <a:pt x="1914" y="1098"/>
                      </a:lnTo>
                      <a:lnTo>
                        <a:pt x="1921" y="1091"/>
                      </a:lnTo>
                      <a:lnTo>
                        <a:pt x="1935" y="1077"/>
                      </a:lnTo>
                      <a:lnTo>
                        <a:pt x="1942" y="1063"/>
                      </a:lnTo>
                      <a:lnTo>
                        <a:pt x="1949" y="1042"/>
                      </a:lnTo>
                      <a:lnTo>
                        <a:pt x="1963" y="1020"/>
                      </a:lnTo>
                      <a:lnTo>
                        <a:pt x="1970" y="992"/>
                      </a:lnTo>
                      <a:lnTo>
                        <a:pt x="1985" y="971"/>
                      </a:lnTo>
                      <a:lnTo>
                        <a:pt x="1992" y="942"/>
                      </a:lnTo>
                      <a:lnTo>
                        <a:pt x="2006" y="914"/>
                      </a:lnTo>
                      <a:lnTo>
                        <a:pt x="2013" y="879"/>
                      </a:lnTo>
                      <a:lnTo>
                        <a:pt x="2020" y="843"/>
                      </a:lnTo>
                      <a:lnTo>
                        <a:pt x="2034" y="808"/>
                      </a:lnTo>
                      <a:lnTo>
                        <a:pt x="2041" y="772"/>
                      </a:lnTo>
                      <a:lnTo>
                        <a:pt x="2055" y="730"/>
                      </a:lnTo>
                      <a:lnTo>
                        <a:pt x="2062" y="694"/>
                      </a:lnTo>
                      <a:lnTo>
                        <a:pt x="2077" y="652"/>
                      </a:lnTo>
                      <a:lnTo>
                        <a:pt x="2084" y="616"/>
                      </a:lnTo>
                      <a:lnTo>
                        <a:pt x="2091" y="581"/>
                      </a:lnTo>
                      <a:lnTo>
                        <a:pt x="2105" y="553"/>
                      </a:lnTo>
                      <a:lnTo>
                        <a:pt x="2112" y="517"/>
                      </a:lnTo>
                      <a:lnTo>
                        <a:pt x="2126" y="489"/>
                      </a:lnTo>
                      <a:lnTo>
                        <a:pt x="2133" y="468"/>
                      </a:lnTo>
                      <a:lnTo>
                        <a:pt x="2140" y="439"/>
                      </a:lnTo>
                      <a:lnTo>
                        <a:pt x="2155" y="418"/>
                      </a:lnTo>
                      <a:lnTo>
                        <a:pt x="2162" y="404"/>
                      </a:lnTo>
                      <a:lnTo>
                        <a:pt x="2176" y="390"/>
                      </a:lnTo>
                      <a:lnTo>
                        <a:pt x="2183" y="376"/>
                      </a:lnTo>
                      <a:lnTo>
                        <a:pt x="2197" y="368"/>
                      </a:lnTo>
                      <a:lnTo>
                        <a:pt x="2204" y="361"/>
                      </a:lnTo>
                      <a:lnTo>
                        <a:pt x="2211" y="361"/>
                      </a:lnTo>
                      <a:lnTo>
                        <a:pt x="2225" y="361"/>
                      </a:lnTo>
                      <a:lnTo>
                        <a:pt x="2233" y="361"/>
                      </a:lnTo>
                      <a:lnTo>
                        <a:pt x="2247" y="368"/>
                      </a:lnTo>
                      <a:lnTo>
                        <a:pt x="2254" y="376"/>
                      </a:lnTo>
                      <a:lnTo>
                        <a:pt x="2268" y="383"/>
                      </a:lnTo>
                      <a:lnTo>
                        <a:pt x="2275" y="397"/>
                      </a:lnTo>
                      <a:lnTo>
                        <a:pt x="2282" y="404"/>
                      </a:lnTo>
                      <a:lnTo>
                        <a:pt x="2296" y="418"/>
                      </a:lnTo>
                      <a:lnTo>
                        <a:pt x="2303" y="425"/>
                      </a:lnTo>
                      <a:lnTo>
                        <a:pt x="2318" y="439"/>
                      </a:lnTo>
                      <a:lnTo>
                        <a:pt x="2325" y="446"/>
                      </a:lnTo>
                      <a:lnTo>
                        <a:pt x="2332" y="453"/>
                      </a:lnTo>
                      <a:lnTo>
                        <a:pt x="2346" y="461"/>
                      </a:lnTo>
                      <a:lnTo>
                        <a:pt x="2353" y="461"/>
                      </a:lnTo>
                      <a:lnTo>
                        <a:pt x="2367" y="468"/>
                      </a:lnTo>
                      <a:lnTo>
                        <a:pt x="2374" y="468"/>
                      </a:lnTo>
                      <a:lnTo>
                        <a:pt x="2388" y="468"/>
                      </a:lnTo>
                      <a:lnTo>
                        <a:pt x="2396" y="461"/>
                      </a:lnTo>
                      <a:lnTo>
                        <a:pt x="2403" y="461"/>
                      </a:lnTo>
                      <a:lnTo>
                        <a:pt x="2417" y="453"/>
                      </a:lnTo>
                      <a:lnTo>
                        <a:pt x="2424" y="446"/>
                      </a:lnTo>
                      <a:lnTo>
                        <a:pt x="2438" y="439"/>
                      </a:lnTo>
                      <a:lnTo>
                        <a:pt x="2445" y="432"/>
                      </a:lnTo>
                      <a:lnTo>
                        <a:pt x="2452" y="425"/>
                      </a:lnTo>
                      <a:lnTo>
                        <a:pt x="2466" y="418"/>
                      </a:lnTo>
                      <a:lnTo>
                        <a:pt x="2474" y="418"/>
                      </a:lnTo>
                      <a:lnTo>
                        <a:pt x="2488" y="411"/>
                      </a:lnTo>
                      <a:lnTo>
                        <a:pt x="2495" y="404"/>
                      </a:lnTo>
                      <a:lnTo>
                        <a:pt x="2509" y="404"/>
                      </a:lnTo>
                      <a:lnTo>
                        <a:pt x="2516" y="397"/>
                      </a:lnTo>
                      <a:lnTo>
                        <a:pt x="2523" y="397"/>
                      </a:lnTo>
                      <a:lnTo>
                        <a:pt x="2537" y="397"/>
                      </a:lnTo>
                      <a:lnTo>
                        <a:pt x="2544" y="397"/>
                      </a:lnTo>
                      <a:lnTo>
                        <a:pt x="2559" y="397"/>
                      </a:lnTo>
                      <a:lnTo>
                        <a:pt x="2566" y="404"/>
                      </a:lnTo>
                      <a:lnTo>
                        <a:pt x="2580" y="404"/>
                      </a:lnTo>
                      <a:lnTo>
                        <a:pt x="2587" y="411"/>
                      </a:lnTo>
                      <a:lnTo>
                        <a:pt x="2594" y="418"/>
                      </a:lnTo>
                      <a:lnTo>
                        <a:pt x="2608" y="432"/>
                      </a:lnTo>
                      <a:lnTo>
                        <a:pt x="2615" y="439"/>
                      </a:lnTo>
                      <a:lnTo>
                        <a:pt x="2629" y="453"/>
                      </a:lnTo>
                      <a:lnTo>
                        <a:pt x="2637" y="468"/>
                      </a:lnTo>
                      <a:lnTo>
                        <a:pt x="2644" y="482"/>
                      </a:lnTo>
                      <a:lnTo>
                        <a:pt x="2658" y="496"/>
                      </a:lnTo>
                      <a:lnTo>
                        <a:pt x="2665" y="510"/>
                      </a:lnTo>
                      <a:lnTo>
                        <a:pt x="2679" y="517"/>
                      </a:lnTo>
                      <a:lnTo>
                        <a:pt x="2686" y="531"/>
                      </a:lnTo>
                      <a:lnTo>
                        <a:pt x="2700" y="546"/>
                      </a:lnTo>
                      <a:lnTo>
                        <a:pt x="2707" y="560"/>
                      </a:lnTo>
                      <a:lnTo>
                        <a:pt x="2714" y="574"/>
                      </a:lnTo>
                      <a:lnTo>
                        <a:pt x="2729" y="581"/>
                      </a:lnTo>
                      <a:lnTo>
                        <a:pt x="2736" y="595"/>
                      </a:lnTo>
                      <a:lnTo>
                        <a:pt x="2750" y="602"/>
                      </a:lnTo>
                      <a:lnTo>
                        <a:pt x="2757" y="616"/>
                      </a:lnTo>
                      <a:lnTo>
                        <a:pt x="2771" y="624"/>
                      </a:lnTo>
                      <a:lnTo>
                        <a:pt x="2778" y="638"/>
                      </a:lnTo>
                      <a:lnTo>
                        <a:pt x="2785" y="645"/>
                      </a:lnTo>
                      <a:lnTo>
                        <a:pt x="2800" y="652"/>
                      </a:lnTo>
                      <a:lnTo>
                        <a:pt x="2807" y="666"/>
                      </a:lnTo>
                      <a:lnTo>
                        <a:pt x="2821" y="673"/>
                      </a:lnTo>
                      <a:lnTo>
                        <a:pt x="2828" y="680"/>
                      </a:lnTo>
                      <a:lnTo>
                        <a:pt x="2835" y="687"/>
                      </a:lnTo>
                      <a:lnTo>
                        <a:pt x="2849" y="694"/>
                      </a:lnTo>
                      <a:lnTo>
                        <a:pt x="2856" y="694"/>
                      </a:lnTo>
                      <a:lnTo>
                        <a:pt x="2870" y="702"/>
                      </a:lnTo>
                      <a:lnTo>
                        <a:pt x="2877" y="702"/>
                      </a:lnTo>
                      <a:lnTo>
                        <a:pt x="2892" y="709"/>
                      </a:lnTo>
                      <a:lnTo>
                        <a:pt x="2899" y="709"/>
                      </a:lnTo>
                      <a:lnTo>
                        <a:pt x="2906" y="709"/>
                      </a:lnTo>
                      <a:lnTo>
                        <a:pt x="2920" y="709"/>
                      </a:lnTo>
                      <a:lnTo>
                        <a:pt x="2927" y="709"/>
                      </a:lnTo>
                      <a:lnTo>
                        <a:pt x="2941" y="709"/>
                      </a:lnTo>
                      <a:lnTo>
                        <a:pt x="2948" y="702"/>
                      </a:lnTo>
                      <a:lnTo>
                        <a:pt x="2955" y="702"/>
                      </a:lnTo>
                      <a:lnTo>
                        <a:pt x="2970" y="702"/>
                      </a:lnTo>
                      <a:lnTo>
                        <a:pt x="2977" y="702"/>
                      </a:lnTo>
                      <a:lnTo>
                        <a:pt x="2991" y="694"/>
                      </a:lnTo>
                      <a:lnTo>
                        <a:pt x="2998" y="694"/>
                      </a:lnTo>
                      <a:lnTo>
                        <a:pt x="3012" y="694"/>
                      </a:lnTo>
                      <a:lnTo>
                        <a:pt x="3019" y="694"/>
                      </a:lnTo>
                      <a:lnTo>
                        <a:pt x="3026" y="694"/>
                      </a:lnTo>
                      <a:lnTo>
                        <a:pt x="3040" y="694"/>
                      </a:lnTo>
                      <a:lnTo>
                        <a:pt x="3048" y="694"/>
                      </a:lnTo>
                      <a:lnTo>
                        <a:pt x="3062" y="694"/>
                      </a:lnTo>
                      <a:lnTo>
                        <a:pt x="3069" y="694"/>
                      </a:lnTo>
                      <a:lnTo>
                        <a:pt x="3083" y="687"/>
                      </a:lnTo>
                      <a:lnTo>
                        <a:pt x="3090" y="687"/>
                      </a:lnTo>
                      <a:lnTo>
                        <a:pt x="3097" y="687"/>
                      </a:lnTo>
                      <a:lnTo>
                        <a:pt x="3111" y="687"/>
                      </a:lnTo>
                      <a:lnTo>
                        <a:pt x="3118" y="687"/>
                      </a:lnTo>
                      <a:lnTo>
                        <a:pt x="3133" y="687"/>
                      </a:lnTo>
                      <a:lnTo>
                        <a:pt x="3140" y="687"/>
                      </a:lnTo>
                      <a:lnTo>
                        <a:pt x="3147" y="687"/>
                      </a:lnTo>
                      <a:lnTo>
                        <a:pt x="3161" y="687"/>
                      </a:lnTo>
                      <a:lnTo>
                        <a:pt x="3168" y="687"/>
                      </a:lnTo>
                      <a:lnTo>
                        <a:pt x="3182" y="694"/>
                      </a:lnTo>
                      <a:lnTo>
                        <a:pt x="3189" y="694"/>
                      </a:lnTo>
                      <a:lnTo>
                        <a:pt x="3203" y="694"/>
                      </a:lnTo>
                      <a:lnTo>
                        <a:pt x="3211" y="694"/>
                      </a:lnTo>
                      <a:lnTo>
                        <a:pt x="3218" y="702"/>
                      </a:lnTo>
                      <a:lnTo>
                        <a:pt x="3232" y="702"/>
                      </a:lnTo>
                      <a:lnTo>
                        <a:pt x="3239" y="702"/>
                      </a:lnTo>
                      <a:lnTo>
                        <a:pt x="3253" y="709"/>
                      </a:lnTo>
                      <a:lnTo>
                        <a:pt x="3260" y="709"/>
                      </a:lnTo>
                      <a:lnTo>
                        <a:pt x="3274" y="709"/>
                      </a:lnTo>
                      <a:lnTo>
                        <a:pt x="3281" y="716"/>
                      </a:lnTo>
                      <a:lnTo>
                        <a:pt x="3289" y="716"/>
                      </a:lnTo>
                      <a:lnTo>
                        <a:pt x="3303" y="723"/>
                      </a:lnTo>
                      <a:lnTo>
                        <a:pt x="3310" y="723"/>
                      </a:lnTo>
                      <a:lnTo>
                        <a:pt x="3324" y="723"/>
                      </a:lnTo>
                      <a:lnTo>
                        <a:pt x="3331" y="723"/>
                      </a:lnTo>
                      <a:lnTo>
                        <a:pt x="3338" y="723"/>
                      </a:lnTo>
                      <a:lnTo>
                        <a:pt x="3352" y="723"/>
                      </a:lnTo>
                      <a:lnTo>
                        <a:pt x="3359" y="723"/>
                      </a:lnTo>
                      <a:lnTo>
                        <a:pt x="3374" y="716"/>
                      </a:lnTo>
                      <a:lnTo>
                        <a:pt x="3381" y="716"/>
                      </a:lnTo>
                      <a:lnTo>
                        <a:pt x="3395" y="709"/>
                      </a:lnTo>
                      <a:lnTo>
                        <a:pt x="3402" y="709"/>
                      </a:lnTo>
                      <a:lnTo>
                        <a:pt x="3409" y="702"/>
                      </a:lnTo>
                      <a:lnTo>
                        <a:pt x="3423" y="702"/>
                      </a:lnTo>
                      <a:lnTo>
                        <a:pt x="3430" y="702"/>
                      </a:lnTo>
                      <a:lnTo>
                        <a:pt x="3444" y="702"/>
                      </a:lnTo>
                      <a:lnTo>
                        <a:pt x="3452" y="702"/>
                      </a:lnTo>
                      <a:lnTo>
                        <a:pt x="3459" y="702"/>
                      </a:lnTo>
                      <a:lnTo>
                        <a:pt x="3473" y="702"/>
                      </a:lnTo>
                      <a:lnTo>
                        <a:pt x="3480" y="702"/>
                      </a:lnTo>
                      <a:lnTo>
                        <a:pt x="3494" y="709"/>
                      </a:lnTo>
                      <a:lnTo>
                        <a:pt x="3501" y="709"/>
                      </a:lnTo>
                      <a:lnTo>
                        <a:pt x="3515" y="716"/>
                      </a:lnTo>
                      <a:lnTo>
                        <a:pt x="3522" y="716"/>
                      </a:lnTo>
                      <a:lnTo>
                        <a:pt x="3529" y="723"/>
                      </a:lnTo>
                      <a:lnTo>
                        <a:pt x="3544" y="723"/>
                      </a:lnTo>
                      <a:lnTo>
                        <a:pt x="3551" y="730"/>
                      </a:lnTo>
                      <a:lnTo>
                        <a:pt x="3565" y="730"/>
                      </a:lnTo>
                      <a:lnTo>
                        <a:pt x="3572" y="737"/>
                      </a:lnTo>
                      <a:lnTo>
                        <a:pt x="3586" y="737"/>
                      </a:lnTo>
                      <a:lnTo>
                        <a:pt x="3593" y="737"/>
                      </a:lnTo>
                      <a:lnTo>
                        <a:pt x="3600" y="744"/>
                      </a:lnTo>
                      <a:lnTo>
                        <a:pt x="3615" y="744"/>
                      </a:lnTo>
                      <a:lnTo>
                        <a:pt x="3622" y="751"/>
                      </a:lnTo>
                      <a:lnTo>
                        <a:pt x="3636" y="751"/>
                      </a:lnTo>
                      <a:lnTo>
                        <a:pt x="3643" y="758"/>
                      </a:lnTo>
                      <a:lnTo>
                        <a:pt x="3650" y="758"/>
                      </a:lnTo>
                      <a:lnTo>
                        <a:pt x="3664" y="765"/>
                      </a:lnTo>
                      <a:lnTo>
                        <a:pt x="3671" y="765"/>
                      </a:lnTo>
                      <a:lnTo>
                        <a:pt x="3685" y="772"/>
                      </a:lnTo>
                      <a:lnTo>
                        <a:pt x="3692" y="779"/>
                      </a:lnTo>
                      <a:lnTo>
                        <a:pt x="3707" y="779"/>
                      </a:lnTo>
                      <a:lnTo>
                        <a:pt x="3714" y="787"/>
                      </a:lnTo>
                      <a:lnTo>
                        <a:pt x="3721" y="787"/>
                      </a:lnTo>
                      <a:lnTo>
                        <a:pt x="3735" y="794"/>
                      </a:lnTo>
                      <a:lnTo>
                        <a:pt x="3742" y="794"/>
                      </a:lnTo>
                      <a:lnTo>
                        <a:pt x="3756" y="794"/>
                      </a:lnTo>
                      <a:lnTo>
                        <a:pt x="3763" y="794"/>
                      </a:lnTo>
                      <a:lnTo>
                        <a:pt x="3778" y="801"/>
                      </a:lnTo>
                      <a:lnTo>
                        <a:pt x="3785" y="801"/>
                      </a:lnTo>
                      <a:lnTo>
                        <a:pt x="3792" y="794"/>
                      </a:lnTo>
                      <a:lnTo>
                        <a:pt x="3806" y="794"/>
                      </a:lnTo>
                      <a:lnTo>
                        <a:pt x="3813" y="794"/>
                      </a:lnTo>
                      <a:lnTo>
                        <a:pt x="3827" y="794"/>
                      </a:lnTo>
                      <a:lnTo>
                        <a:pt x="3834" y="794"/>
                      </a:lnTo>
                      <a:lnTo>
                        <a:pt x="3841" y="787"/>
                      </a:lnTo>
                      <a:lnTo>
                        <a:pt x="3855" y="787"/>
                      </a:lnTo>
                      <a:lnTo>
                        <a:pt x="3863" y="787"/>
                      </a:lnTo>
                      <a:lnTo>
                        <a:pt x="3877" y="787"/>
                      </a:lnTo>
                      <a:lnTo>
                        <a:pt x="3884" y="779"/>
                      </a:lnTo>
                      <a:lnTo>
                        <a:pt x="3898" y="779"/>
                      </a:lnTo>
                      <a:lnTo>
                        <a:pt x="3905" y="779"/>
                      </a:lnTo>
                      <a:lnTo>
                        <a:pt x="3912" y="779"/>
                      </a:lnTo>
                      <a:lnTo>
                        <a:pt x="3926" y="787"/>
                      </a:lnTo>
                      <a:lnTo>
                        <a:pt x="3933" y="787"/>
                      </a:lnTo>
                      <a:lnTo>
                        <a:pt x="3948" y="787"/>
                      </a:lnTo>
                      <a:lnTo>
                        <a:pt x="3955" y="794"/>
                      </a:lnTo>
                      <a:lnTo>
                        <a:pt x="3962" y="794"/>
                      </a:lnTo>
                      <a:lnTo>
                        <a:pt x="3976" y="794"/>
                      </a:lnTo>
                      <a:lnTo>
                        <a:pt x="3983" y="794"/>
                      </a:lnTo>
                      <a:lnTo>
                        <a:pt x="3997" y="794"/>
                      </a:lnTo>
                      <a:lnTo>
                        <a:pt x="4004" y="794"/>
                      </a:lnTo>
                      <a:lnTo>
                        <a:pt x="4018" y="794"/>
                      </a:lnTo>
                      <a:lnTo>
                        <a:pt x="4026" y="794"/>
                      </a:lnTo>
                      <a:lnTo>
                        <a:pt x="4033" y="787"/>
                      </a:lnTo>
                      <a:lnTo>
                        <a:pt x="4047" y="779"/>
                      </a:lnTo>
                      <a:lnTo>
                        <a:pt x="4054" y="779"/>
                      </a:lnTo>
                      <a:lnTo>
                        <a:pt x="4068" y="772"/>
                      </a:lnTo>
                      <a:lnTo>
                        <a:pt x="4075" y="765"/>
                      </a:lnTo>
                      <a:lnTo>
                        <a:pt x="4089" y="758"/>
                      </a:lnTo>
                      <a:lnTo>
                        <a:pt x="4096" y="751"/>
                      </a:lnTo>
                      <a:lnTo>
                        <a:pt x="4104" y="744"/>
                      </a:lnTo>
                      <a:lnTo>
                        <a:pt x="4118" y="737"/>
                      </a:lnTo>
                      <a:lnTo>
                        <a:pt x="4125" y="737"/>
                      </a:lnTo>
                      <a:lnTo>
                        <a:pt x="4139" y="730"/>
                      </a:lnTo>
                      <a:lnTo>
                        <a:pt x="4146" y="730"/>
                      </a:lnTo>
                      <a:lnTo>
                        <a:pt x="4153" y="723"/>
                      </a:lnTo>
                      <a:lnTo>
                        <a:pt x="4167" y="723"/>
                      </a:lnTo>
                      <a:lnTo>
                        <a:pt x="4174" y="723"/>
                      </a:lnTo>
                      <a:lnTo>
                        <a:pt x="4189" y="716"/>
                      </a:lnTo>
                      <a:lnTo>
                        <a:pt x="4196" y="716"/>
                      </a:lnTo>
                      <a:lnTo>
                        <a:pt x="4210" y="716"/>
                      </a:lnTo>
                      <a:lnTo>
                        <a:pt x="4217" y="716"/>
                      </a:lnTo>
                      <a:lnTo>
                        <a:pt x="4224" y="716"/>
                      </a:lnTo>
                      <a:lnTo>
                        <a:pt x="4238" y="716"/>
                      </a:lnTo>
                      <a:lnTo>
                        <a:pt x="4245" y="709"/>
                      </a:lnTo>
                      <a:lnTo>
                        <a:pt x="4259" y="709"/>
                      </a:lnTo>
                      <a:lnTo>
                        <a:pt x="4267" y="709"/>
                      </a:lnTo>
                      <a:lnTo>
                        <a:pt x="4281" y="709"/>
                      </a:lnTo>
                      <a:lnTo>
                        <a:pt x="4288" y="709"/>
                      </a:lnTo>
                      <a:lnTo>
                        <a:pt x="4295" y="709"/>
                      </a:lnTo>
                      <a:lnTo>
                        <a:pt x="4309" y="709"/>
                      </a:lnTo>
                      <a:lnTo>
                        <a:pt x="4316" y="702"/>
                      </a:lnTo>
                      <a:lnTo>
                        <a:pt x="4330" y="702"/>
                      </a:lnTo>
                      <a:lnTo>
                        <a:pt x="4337" y="702"/>
                      </a:lnTo>
                      <a:lnTo>
                        <a:pt x="4345" y="702"/>
                      </a:lnTo>
                      <a:lnTo>
                        <a:pt x="4359" y="702"/>
                      </a:lnTo>
                      <a:lnTo>
                        <a:pt x="4366" y="694"/>
                      </a:lnTo>
                      <a:lnTo>
                        <a:pt x="4380" y="694"/>
                      </a:lnTo>
                      <a:lnTo>
                        <a:pt x="4387" y="694"/>
                      </a:lnTo>
                      <a:lnTo>
                        <a:pt x="4401" y="694"/>
                      </a:lnTo>
                      <a:lnTo>
                        <a:pt x="4408" y="694"/>
                      </a:lnTo>
                      <a:lnTo>
                        <a:pt x="4415" y="687"/>
                      </a:lnTo>
                      <a:lnTo>
                        <a:pt x="4430" y="694"/>
                      </a:lnTo>
                      <a:lnTo>
                        <a:pt x="4437" y="694"/>
                      </a:lnTo>
                      <a:lnTo>
                        <a:pt x="4451" y="694"/>
                      </a:lnTo>
                      <a:lnTo>
                        <a:pt x="4458" y="694"/>
                      </a:lnTo>
                      <a:lnTo>
                        <a:pt x="4465" y="702"/>
                      </a:lnTo>
                      <a:lnTo>
                        <a:pt x="4479" y="702"/>
                      </a:lnTo>
                      <a:lnTo>
                        <a:pt x="4486" y="702"/>
                      </a:lnTo>
                      <a:lnTo>
                        <a:pt x="4500" y="709"/>
                      </a:lnTo>
                      <a:lnTo>
                        <a:pt x="4508" y="709"/>
                      </a:lnTo>
                      <a:lnTo>
                        <a:pt x="4522" y="709"/>
                      </a:lnTo>
                      <a:lnTo>
                        <a:pt x="4529" y="716"/>
                      </a:lnTo>
                      <a:lnTo>
                        <a:pt x="4536" y="716"/>
                      </a:lnTo>
                      <a:lnTo>
                        <a:pt x="4550" y="716"/>
                      </a:lnTo>
                      <a:lnTo>
                        <a:pt x="4557" y="716"/>
                      </a:lnTo>
                      <a:lnTo>
                        <a:pt x="4571" y="716"/>
                      </a:lnTo>
                      <a:lnTo>
                        <a:pt x="4578" y="716"/>
                      </a:lnTo>
                      <a:lnTo>
                        <a:pt x="4593" y="716"/>
                      </a:lnTo>
                      <a:lnTo>
                        <a:pt x="4600" y="716"/>
                      </a:lnTo>
                      <a:lnTo>
                        <a:pt x="4607" y="716"/>
                      </a:lnTo>
                      <a:lnTo>
                        <a:pt x="4621" y="716"/>
                      </a:lnTo>
                      <a:lnTo>
                        <a:pt x="4628" y="709"/>
                      </a:lnTo>
                      <a:lnTo>
                        <a:pt x="4642" y="709"/>
                      </a:lnTo>
                      <a:lnTo>
                        <a:pt x="4649" y="709"/>
                      </a:lnTo>
                      <a:lnTo>
                        <a:pt x="4656" y="709"/>
                      </a:lnTo>
                      <a:lnTo>
                        <a:pt x="4671" y="709"/>
                      </a:lnTo>
                      <a:lnTo>
                        <a:pt x="4678" y="702"/>
                      </a:lnTo>
                      <a:lnTo>
                        <a:pt x="4692" y="702"/>
                      </a:lnTo>
                      <a:lnTo>
                        <a:pt x="4699" y="709"/>
                      </a:lnTo>
                      <a:lnTo>
                        <a:pt x="4713" y="709"/>
                      </a:lnTo>
                      <a:lnTo>
                        <a:pt x="4720" y="709"/>
                      </a:lnTo>
                      <a:lnTo>
                        <a:pt x="4727" y="709"/>
                      </a:lnTo>
                      <a:lnTo>
                        <a:pt x="4741" y="716"/>
                      </a:lnTo>
                      <a:lnTo>
                        <a:pt x="4748" y="716"/>
                      </a:lnTo>
                      <a:lnTo>
                        <a:pt x="4763" y="716"/>
                      </a:lnTo>
                      <a:lnTo>
                        <a:pt x="4770" y="723"/>
                      </a:lnTo>
                      <a:lnTo>
                        <a:pt x="4784" y="723"/>
                      </a:lnTo>
                      <a:lnTo>
                        <a:pt x="4791" y="723"/>
                      </a:lnTo>
                      <a:lnTo>
                        <a:pt x="4798" y="723"/>
                      </a:lnTo>
                      <a:lnTo>
                        <a:pt x="4812" y="723"/>
                      </a:lnTo>
                      <a:lnTo>
                        <a:pt x="4819" y="723"/>
                      </a:lnTo>
                      <a:lnTo>
                        <a:pt x="4834" y="716"/>
                      </a:lnTo>
                      <a:lnTo>
                        <a:pt x="4841" y="716"/>
                      </a:lnTo>
                      <a:lnTo>
                        <a:pt x="4848" y="716"/>
                      </a:lnTo>
                      <a:lnTo>
                        <a:pt x="4862" y="709"/>
                      </a:lnTo>
                      <a:lnTo>
                        <a:pt x="4869" y="709"/>
                      </a:lnTo>
                      <a:lnTo>
                        <a:pt x="4883" y="709"/>
                      </a:lnTo>
                      <a:lnTo>
                        <a:pt x="4890" y="702"/>
                      </a:lnTo>
                      <a:lnTo>
                        <a:pt x="4904" y="702"/>
                      </a:lnTo>
                      <a:lnTo>
                        <a:pt x="4911" y="702"/>
                      </a:lnTo>
                      <a:lnTo>
                        <a:pt x="4919" y="702"/>
                      </a:lnTo>
                      <a:lnTo>
                        <a:pt x="4933" y="694"/>
                      </a:lnTo>
                      <a:lnTo>
                        <a:pt x="4940" y="694"/>
                      </a:lnTo>
                      <a:lnTo>
                        <a:pt x="4954" y="694"/>
                      </a:lnTo>
                      <a:lnTo>
                        <a:pt x="4961" y="694"/>
                      </a:lnTo>
                      <a:lnTo>
                        <a:pt x="4968" y="694"/>
                      </a:lnTo>
                      <a:lnTo>
                        <a:pt x="4982" y="694"/>
                      </a:lnTo>
                      <a:lnTo>
                        <a:pt x="4989" y="694"/>
                      </a:lnTo>
                      <a:lnTo>
                        <a:pt x="5004" y="694"/>
                      </a:lnTo>
                      <a:lnTo>
                        <a:pt x="5011" y="694"/>
                      </a:lnTo>
                      <a:lnTo>
                        <a:pt x="5025" y="694"/>
                      </a:lnTo>
                      <a:lnTo>
                        <a:pt x="5032" y="694"/>
                      </a:lnTo>
                    </a:path>
                  </a:pathLst>
                </a:custGeom>
                <a:noFill/>
                <a:ln w="25400">
                  <a:solidFill>
                    <a:schemeClr val="tx1"/>
                  </a:solidFill>
                  <a:prstDash val="solid"/>
                  <a:round/>
                  <a:headEnd/>
                  <a:tailEnd/>
                </a:ln>
              </p:spPr>
              <p:txBody>
                <a:bodyPr/>
                <a:lstStyle/>
                <a:p>
                  <a:endParaRPr lang="zh-CN" altLang="en-US"/>
                </a:p>
              </p:txBody>
            </p:sp>
            <p:sp>
              <p:nvSpPr>
                <p:cNvPr id="39016" name="Rectangle 104"/>
                <p:cNvSpPr>
                  <a:spLocks noChangeAspect="1" noChangeArrowheads="1"/>
                </p:cNvSpPr>
                <p:nvPr/>
              </p:nvSpPr>
              <p:spPr bwMode="auto">
                <a:xfrm>
                  <a:off x="2156" y="29"/>
                  <a:ext cx="115" cy="122"/>
                </a:xfrm>
                <a:prstGeom prst="rect">
                  <a:avLst/>
                </a:prstGeom>
                <a:noFill/>
                <a:ln w="9525">
                  <a:noFill/>
                  <a:miter lim="800000"/>
                  <a:headEnd/>
                  <a:tailEnd/>
                </a:ln>
              </p:spPr>
              <p:txBody>
                <a:bodyPr wrap="none" lIns="0" tIns="0" rIns="0" bIns="0">
                  <a:spAutoFit/>
                </a:bodyPr>
                <a:lstStyle/>
                <a:p>
                  <a:pPr algn="ctr"/>
                  <a:r>
                    <a:rPr kumimoji="1" lang="en-US" altLang="zh-CN" sz="1200">
                      <a:solidFill>
                        <a:srgbClr val="000000"/>
                      </a:solidFill>
                      <a:latin typeface="Small Fonts" charset="0"/>
                      <a:cs typeface="Arial" pitchFamily="34" charset="0"/>
                    </a:rPr>
                    <a:t>Fz</a:t>
                  </a:r>
                  <a:endParaRPr kumimoji="1" lang="en-US" altLang="zh-CN" sz="1200">
                    <a:latin typeface="Times New Roman" pitchFamily="18" charset="0"/>
                    <a:cs typeface="Arial" pitchFamily="34" charset="0"/>
                  </a:endParaRPr>
                </a:p>
              </p:txBody>
            </p:sp>
          </p:grpSp>
          <p:sp>
            <p:nvSpPr>
              <p:cNvPr id="39017" name="Line 105"/>
              <p:cNvSpPr>
                <a:spLocks noChangeAspect="1" noChangeShapeType="1"/>
              </p:cNvSpPr>
              <p:nvPr/>
            </p:nvSpPr>
            <p:spPr bwMode="auto">
              <a:xfrm>
                <a:off x="2087" y="1423"/>
                <a:ext cx="1172" cy="1"/>
              </a:xfrm>
              <a:prstGeom prst="line">
                <a:avLst/>
              </a:prstGeom>
              <a:noFill/>
              <a:ln w="9525">
                <a:solidFill>
                  <a:srgbClr val="000000"/>
                </a:solidFill>
                <a:round/>
                <a:headEnd/>
                <a:tailEnd/>
              </a:ln>
            </p:spPr>
            <p:txBody>
              <a:bodyPr/>
              <a:lstStyle/>
              <a:p>
                <a:endParaRPr lang="zh-CN" altLang="en-US"/>
              </a:p>
            </p:txBody>
          </p:sp>
          <p:sp>
            <p:nvSpPr>
              <p:cNvPr id="39018" name="Line 106"/>
              <p:cNvSpPr>
                <a:spLocks noChangeAspect="1" noChangeShapeType="1"/>
              </p:cNvSpPr>
              <p:nvPr/>
            </p:nvSpPr>
            <p:spPr bwMode="auto">
              <a:xfrm>
                <a:off x="2322" y="1245"/>
                <a:ext cx="0" cy="537"/>
              </a:xfrm>
              <a:prstGeom prst="line">
                <a:avLst/>
              </a:prstGeom>
              <a:noFill/>
              <a:ln w="9525">
                <a:solidFill>
                  <a:srgbClr val="000000"/>
                </a:solidFill>
                <a:round/>
                <a:headEnd/>
                <a:tailEnd/>
              </a:ln>
            </p:spPr>
            <p:txBody>
              <a:bodyPr/>
              <a:lstStyle/>
              <a:p>
                <a:endParaRPr lang="zh-CN" altLang="en-US"/>
              </a:p>
            </p:txBody>
          </p:sp>
          <p:sp>
            <p:nvSpPr>
              <p:cNvPr id="39019" name="Line 107"/>
              <p:cNvSpPr>
                <a:spLocks noChangeAspect="1" noChangeShapeType="1"/>
              </p:cNvSpPr>
              <p:nvPr/>
            </p:nvSpPr>
            <p:spPr bwMode="auto">
              <a:xfrm flipV="1">
                <a:off x="2087" y="1405"/>
                <a:ext cx="0" cy="37"/>
              </a:xfrm>
              <a:prstGeom prst="line">
                <a:avLst/>
              </a:prstGeom>
              <a:noFill/>
              <a:ln w="9525">
                <a:solidFill>
                  <a:srgbClr val="000000"/>
                </a:solidFill>
                <a:round/>
                <a:headEnd/>
                <a:tailEnd/>
              </a:ln>
            </p:spPr>
            <p:txBody>
              <a:bodyPr/>
              <a:lstStyle/>
              <a:p>
                <a:endParaRPr lang="zh-CN" altLang="en-US"/>
              </a:p>
            </p:txBody>
          </p:sp>
          <p:sp>
            <p:nvSpPr>
              <p:cNvPr id="39020" name="Line 108"/>
              <p:cNvSpPr>
                <a:spLocks noChangeAspect="1" noChangeShapeType="1"/>
              </p:cNvSpPr>
              <p:nvPr/>
            </p:nvSpPr>
            <p:spPr bwMode="auto">
              <a:xfrm flipV="1">
                <a:off x="2556" y="1405"/>
                <a:ext cx="0" cy="37"/>
              </a:xfrm>
              <a:prstGeom prst="line">
                <a:avLst/>
              </a:prstGeom>
              <a:noFill/>
              <a:ln w="9525">
                <a:solidFill>
                  <a:srgbClr val="000000"/>
                </a:solidFill>
                <a:round/>
                <a:headEnd/>
                <a:tailEnd/>
              </a:ln>
            </p:spPr>
            <p:txBody>
              <a:bodyPr/>
              <a:lstStyle/>
              <a:p>
                <a:endParaRPr lang="zh-CN" altLang="en-US"/>
              </a:p>
            </p:txBody>
          </p:sp>
          <p:sp>
            <p:nvSpPr>
              <p:cNvPr id="39021" name="Line 109"/>
              <p:cNvSpPr>
                <a:spLocks noChangeAspect="1" noChangeShapeType="1"/>
              </p:cNvSpPr>
              <p:nvPr/>
            </p:nvSpPr>
            <p:spPr bwMode="auto">
              <a:xfrm flipV="1">
                <a:off x="2790" y="1405"/>
                <a:ext cx="0" cy="37"/>
              </a:xfrm>
              <a:prstGeom prst="line">
                <a:avLst/>
              </a:prstGeom>
              <a:noFill/>
              <a:ln w="9525">
                <a:solidFill>
                  <a:srgbClr val="000000"/>
                </a:solidFill>
                <a:round/>
                <a:headEnd/>
                <a:tailEnd/>
              </a:ln>
            </p:spPr>
            <p:txBody>
              <a:bodyPr/>
              <a:lstStyle/>
              <a:p>
                <a:endParaRPr lang="zh-CN" altLang="en-US"/>
              </a:p>
            </p:txBody>
          </p:sp>
          <p:sp>
            <p:nvSpPr>
              <p:cNvPr id="39022" name="Line 110"/>
              <p:cNvSpPr>
                <a:spLocks noChangeAspect="1" noChangeShapeType="1"/>
              </p:cNvSpPr>
              <p:nvPr/>
            </p:nvSpPr>
            <p:spPr bwMode="auto">
              <a:xfrm flipV="1">
                <a:off x="3024" y="1405"/>
                <a:ext cx="0" cy="37"/>
              </a:xfrm>
              <a:prstGeom prst="line">
                <a:avLst/>
              </a:prstGeom>
              <a:noFill/>
              <a:ln w="9525">
                <a:solidFill>
                  <a:srgbClr val="000000"/>
                </a:solidFill>
                <a:round/>
                <a:headEnd/>
                <a:tailEnd/>
              </a:ln>
            </p:spPr>
            <p:txBody>
              <a:bodyPr/>
              <a:lstStyle/>
              <a:p>
                <a:endParaRPr lang="zh-CN" altLang="en-US"/>
              </a:p>
            </p:txBody>
          </p:sp>
          <p:sp>
            <p:nvSpPr>
              <p:cNvPr id="39023" name="Line 111"/>
              <p:cNvSpPr>
                <a:spLocks noChangeAspect="1" noChangeShapeType="1"/>
              </p:cNvSpPr>
              <p:nvPr/>
            </p:nvSpPr>
            <p:spPr bwMode="auto">
              <a:xfrm flipV="1">
                <a:off x="3259" y="1405"/>
                <a:ext cx="0" cy="37"/>
              </a:xfrm>
              <a:prstGeom prst="line">
                <a:avLst/>
              </a:prstGeom>
              <a:noFill/>
              <a:ln w="9525">
                <a:solidFill>
                  <a:srgbClr val="000000"/>
                </a:solidFill>
                <a:round/>
                <a:headEnd/>
                <a:tailEnd/>
              </a:ln>
            </p:spPr>
            <p:txBody>
              <a:bodyPr/>
              <a:lstStyle/>
              <a:p>
                <a:endParaRPr lang="zh-CN" altLang="en-US"/>
              </a:p>
            </p:txBody>
          </p:sp>
          <p:sp>
            <p:nvSpPr>
              <p:cNvPr id="39024" name="Line 112"/>
              <p:cNvSpPr>
                <a:spLocks noChangeAspect="1" noChangeShapeType="1"/>
              </p:cNvSpPr>
              <p:nvPr/>
            </p:nvSpPr>
            <p:spPr bwMode="auto">
              <a:xfrm flipH="1">
                <a:off x="2304" y="1245"/>
                <a:ext cx="35" cy="0"/>
              </a:xfrm>
              <a:prstGeom prst="line">
                <a:avLst/>
              </a:prstGeom>
              <a:noFill/>
              <a:ln w="9525">
                <a:solidFill>
                  <a:srgbClr val="000000"/>
                </a:solidFill>
                <a:round/>
                <a:headEnd/>
                <a:tailEnd/>
              </a:ln>
            </p:spPr>
            <p:txBody>
              <a:bodyPr/>
              <a:lstStyle/>
              <a:p>
                <a:endParaRPr lang="zh-CN" altLang="en-US"/>
              </a:p>
            </p:txBody>
          </p:sp>
          <p:sp>
            <p:nvSpPr>
              <p:cNvPr id="39025" name="Line 113"/>
              <p:cNvSpPr>
                <a:spLocks noChangeAspect="1" noChangeShapeType="1"/>
              </p:cNvSpPr>
              <p:nvPr/>
            </p:nvSpPr>
            <p:spPr bwMode="auto">
              <a:xfrm flipH="1">
                <a:off x="2304" y="1603"/>
                <a:ext cx="35" cy="1"/>
              </a:xfrm>
              <a:prstGeom prst="line">
                <a:avLst/>
              </a:prstGeom>
              <a:noFill/>
              <a:ln w="9525">
                <a:solidFill>
                  <a:srgbClr val="000000"/>
                </a:solidFill>
                <a:round/>
                <a:headEnd/>
                <a:tailEnd/>
              </a:ln>
            </p:spPr>
            <p:txBody>
              <a:bodyPr/>
              <a:lstStyle/>
              <a:p>
                <a:endParaRPr lang="zh-CN" altLang="en-US"/>
              </a:p>
            </p:txBody>
          </p:sp>
          <p:sp>
            <p:nvSpPr>
              <p:cNvPr id="39026" name="Line 114"/>
              <p:cNvSpPr>
                <a:spLocks noChangeAspect="1" noChangeShapeType="1"/>
              </p:cNvSpPr>
              <p:nvPr/>
            </p:nvSpPr>
            <p:spPr bwMode="auto">
              <a:xfrm flipH="1">
                <a:off x="2304" y="1782"/>
                <a:ext cx="35" cy="0"/>
              </a:xfrm>
              <a:prstGeom prst="line">
                <a:avLst/>
              </a:prstGeom>
              <a:noFill/>
              <a:ln w="9525">
                <a:solidFill>
                  <a:srgbClr val="000000"/>
                </a:solidFill>
                <a:round/>
                <a:headEnd/>
                <a:tailEnd/>
              </a:ln>
            </p:spPr>
            <p:txBody>
              <a:bodyPr/>
              <a:lstStyle/>
              <a:p>
                <a:endParaRPr lang="zh-CN" altLang="en-US"/>
              </a:p>
            </p:txBody>
          </p:sp>
          <p:sp>
            <p:nvSpPr>
              <p:cNvPr id="39027" name="Freeform 115"/>
              <p:cNvSpPr>
                <a:spLocks noChangeAspect="1"/>
              </p:cNvSpPr>
              <p:nvPr/>
            </p:nvSpPr>
            <p:spPr bwMode="auto">
              <a:xfrm>
                <a:off x="2087" y="1304"/>
                <a:ext cx="1172" cy="383"/>
              </a:xfrm>
              <a:custGeom>
                <a:avLst/>
                <a:gdLst/>
                <a:ahLst/>
                <a:cxnLst>
                  <a:cxn ang="0">
                    <a:pos x="71" y="602"/>
                  </a:cxn>
                  <a:cxn ang="0">
                    <a:pos x="149" y="581"/>
                  </a:cxn>
                  <a:cxn ang="0">
                    <a:pos x="234" y="539"/>
                  </a:cxn>
                  <a:cxn ang="0">
                    <a:pos x="312" y="531"/>
                  </a:cxn>
                  <a:cxn ang="0">
                    <a:pos x="390" y="546"/>
                  </a:cxn>
                  <a:cxn ang="0">
                    <a:pos x="475" y="539"/>
                  </a:cxn>
                  <a:cxn ang="0">
                    <a:pos x="553" y="524"/>
                  </a:cxn>
                  <a:cxn ang="0">
                    <a:pos x="631" y="531"/>
                  </a:cxn>
                  <a:cxn ang="0">
                    <a:pos x="716" y="503"/>
                  </a:cxn>
                  <a:cxn ang="0">
                    <a:pos x="794" y="439"/>
                  </a:cxn>
                  <a:cxn ang="0">
                    <a:pos x="879" y="411"/>
                  </a:cxn>
                  <a:cxn ang="0">
                    <a:pos x="957" y="425"/>
                  </a:cxn>
                  <a:cxn ang="0">
                    <a:pos x="1035" y="439"/>
                  </a:cxn>
                  <a:cxn ang="0">
                    <a:pos x="1120" y="468"/>
                  </a:cxn>
                  <a:cxn ang="0">
                    <a:pos x="1198" y="454"/>
                  </a:cxn>
                  <a:cxn ang="0">
                    <a:pos x="1276" y="446"/>
                  </a:cxn>
                  <a:cxn ang="0">
                    <a:pos x="1361" y="418"/>
                  </a:cxn>
                  <a:cxn ang="0">
                    <a:pos x="1439" y="234"/>
                  </a:cxn>
                  <a:cxn ang="0">
                    <a:pos x="1517" y="21"/>
                  </a:cxn>
                  <a:cxn ang="0">
                    <a:pos x="1602" y="57"/>
                  </a:cxn>
                  <a:cxn ang="0">
                    <a:pos x="1680" y="383"/>
                  </a:cxn>
                  <a:cxn ang="0">
                    <a:pos x="1758" y="928"/>
                  </a:cxn>
                  <a:cxn ang="0">
                    <a:pos x="1843" y="1318"/>
                  </a:cxn>
                  <a:cxn ang="0">
                    <a:pos x="1921" y="1382"/>
                  </a:cxn>
                  <a:cxn ang="0">
                    <a:pos x="2006" y="1240"/>
                  </a:cxn>
                  <a:cxn ang="0">
                    <a:pos x="2084" y="1013"/>
                  </a:cxn>
                  <a:cxn ang="0">
                    <a:pos x="2162" y="921"/>
                  </a:cxn>
                  <a:cxn ang="0">
                    <a:pos x="2247" y="1020"/>
                  </a:cxn>
                  <a:cxn ang="0">
                    <a:pos x="2325" y="1113"/>
                  </a:cxn>
                  <a:cxn ang="0">
                    <a:pos x="2403" y="1084"/>
                  </a:cxn>
                  <a:cxn ang="0">
                    <a:pos x="2488" y="1020"/>
                  </a:cxn>
                  <a:cxn ang="0">
                    <a:pos x="2566" y="1013"/>
                  </a:cxn>
                  <a:cxn ang="0">
                    <a:pos x="2644" y="1077"/>
                  </a:cxn>
                  <a:cxn ang="0">
                    <a:pos x="2729" y="1162"/>
                  </a:cxn>
                  <a:cxn ang="0">
                    <a:pos x="2807" y="1233"/>
                  </a:cxn>
                  <a:cxn ang="0">
                    <a:pos x="2892" y="1325"/>
                  </a:cxn>
                  <a:cxn ang="0">
                    <a:pos x="2970" y="1417"/>
                  </a:cxn>
                  <a:cxn ang="0">
                    <a:pos x="3048" y="1495"/>
                  </a:cxn>
                  <a:cxn ang="0">
                    <a:pos x="3133" y="1566"/>
                  </a:cxn>
                  <a:cxn ang="0">
                    <a:pos x="3211" y="1587"/>
                  </a:cxn>
                  <a:cxn ang="0">
                    <a:pos x="3289" y="1594"/>
                  </a:cxn>
                  <a:cxn ang="0">
                    <a:pos x="3374" y="1630"/>
                  </a:cxn>
                  <a:cxn ang="0">
                    <a:pos x="3452" y="1644"/>
                  </a:cxn>
                  <a:cxn ang="0">
                    <a:pos x="3529" y="1623"/>
                  </a:cxn>
                  <a:cxn ang="0">
                    <a:pos x="3615" y="1566"/>
                  </a:cxn>
                  <a:cxn ang="0">
                    <a:pos x="3692" y="1509"/>
                  </a:cxn>
                  <a:cxn ang="0">
                    <a:pos x="3778" y="1460"/>
                  </a:cxn>
                  <a:cxn ang="0">
                    <a:pos x="3855" y="1439"/>
                  </a:cxn>
                  <a:cxn ang="0">
                    <a:pos x="3933" y="1396"/>
                  </a:cxn>
                  <a:cxn ang="0">
                    <a:pos x="4018" y="1339"/>
                  </a:cxn>
                  <a:cxn ang="0">
                    <a:pos x="4096" y="1283"/>
                  </a:cxn>
                  <a:cxn ang="0">
                    <a:pos x="4174" y="1219"/>
                  </a:cxn>
                  <a:cxn ang="0">
                    <a:pos x="4259" y="1148"/>
                  </a:cxn>
                  <a:cxn ang="0">
                    <a:pos x="4337" y="1070"/>
                  </a:cxn>
                  <a:cxn ang="0">
                    <a:pos x="4415" y="1020"/>
                  </a:cxn>
                  <a:cxn ang="0">
                    <a:pos x="4500" y="971"/>
                  </a:cxn>
                  <a:cxn ang="0">
                    <a:pos x="4578" y="914"/>
                  </a:cxn>
                  <a:cxn ang="0">
                    <a:pos x="4656" y="900"/>
                  </a:cxn>
                  <a:cxn ang="0">
                    <a:pos x="4741" y="893"/>
                  </a:cxn>
                  <a:cxn ang="0">
                    <a:pos x="4819" y="850"/>
                  </a:cxn>
                  <a:cxn ang="0">
                    <a:pos x="4904" y="808"/>
                  </a:cxn>
                  <a:cxn ang="0">
                    <a:pos x="4982" y="794"/>
                  </a:cxn>
                </a:cxnLst>
                <a:rect l="0" t="0" r="r" b="b"/>
                <a:pathLst>
                  <a:path w="5032" h="1644">
                    <a:moveTo>
                      <a:pt x="0" y="595"/>
                    </a:moveTo>
                    <a:lnTo>
                      <a:pt x="7" y="602"/>
                    </a:lnTo>
                    <a:lnTo>
                      <a:pt x="21" y="602"/>
                    </a:lnTo>
                    <a:lnTo>
                      <a:pt x="28" y="602"/>
                    </a:lnTo>
                    <a:lnTo>
                      <a:pt x="43" y="602"/>
                    </a:lnTo>
                    <a:lnTo>
                      <a:pt x="50" y="602"/>
                    </a:lnTo>
                    <a:lnTo>
                      <a:pt x="64" y="602"/>
                    </a:lnTo>
                    <a:lnTo>
                      <a:pt x="71" y="602"/>
                    </a:lnTo>
                    <a:lnTo>
                      <a:pt x="78" y="602"/>
                    </a:lnTo>
                    <a:lnTo>
                      <a:pt x="92" y="602"/>
                    </a:lnTo>
                    <a:lnTo>
                      <a:pt x="99" y="602"/>
                    </a:lnTo>
                    <a:lnTo>
                      <a:pt x="114" y="595"/>
                    </a:lnTo>
                    <a:lnTo>
                      <a:pt x="121" y="595"/>
                    </a:lnTo>
                    <a:lnTo>
                      <a:pt x="128" y="588"/>
                    </a:lnTo>
                    <a:lnTo>
                      <a:pt x="142" y="588"/>
                    </a:lnTo>
                    <a:lnTo>
                      <a:pt x="149" y="581"/>
                    </a:lnTo>
                    <a:lnTo>
                      <a:pt x="163" y="574"/>
                    </a:lnTo>
                    <a:lnTo>
                      <a:pt x="170" y="567"/>
                    </a:lnTo>
                    <a:lnTo>
                      <a:pt x="184" y="560"/>
                    </a:lnTo>
                    <a:lnTo>
                      <a:pt x="191" y="560"/>
                    </a:lnTo>
                    <a:lnTo>
                      <a:pt x="199" y="553"/>
                    </a:lnTo>
                    <a:lnTo>
                      <a:pt x="213" y="546"/>
                    </a:lnTo>
                    <a:lnTo>
                      <a:pt x="220" y="546"/>
                    </a:lnTo>
                    <a:lnTo>
                      <a:pt x="234" y="539"/>
                    </a:lnTo>
                    <a:lnTo>
                      <a:pt x="241" y="539"/>
                    </a:lnTo>
                    <a:lnTo>
                      <a:pt x="255" y="531"/>
                    </a:lnTo>
                    <a:lnTo>
                      <a:pt x="262" y="531"/>
                    </a:lnTo>
                    <a:lnTo>
                      <a:pt x="269" y="531"/>
                    </a:lnTo>
                    <a:lnTo>
                      <a:pt x="284" y="531"/>
                    </a:lnTo>
                    <a:lnTo>
                      <a:pt x="291" y="531"/>
                    </a:lnTo>
                    <a:lnTo>
                      <a:pt x="305" y="531"/>
                    </a:lnTo>
                    <a:lnTo>
                      <a:pt x="312" y="531"/>
                    </a:lnTo>
                    <a:lnTo>
                      <a:pt x="319" y="531"/>
                    </a:lnTo>
                    <a:lnTo>
                      <a:pt x="333" y="539"/>
                    </a:lnTo>
                    <a:lnTo>
                      <a:pt x="340" y="539"/>
                    </a:lnTo>
                    <a:lnTo>
                      <a:pt x="354" y="539"/>
                    </a:lnTo>
                    <a:lnTo>
                      <a:pt x="362" y="539"/>
                    </a:lnTo>
                    <a:lnTo>
                      <a:pt x="376" y="546"/>
                    </a:lnTo>
                    <a:lnTo>
                      <a:pt x="383" y="546"/>
                    </a:lnTo>
                    <a:lnTo>
                      <a:pt x="390" y="546"/>
                    </a:lnTo>
                    <a:lnTo>
                      <a:pt x="404" y="546"/>
                    </a:lnTo>
                    <a:lnTo>
                      <a:pt x="411" y="546"/>
                    </a:lnTo>
                    <a:lnTo>
                      <a:pt x="425" y="546"/>
                    </a:lnTo>
                    <a:lnTo>
                      <a:pt x="432" y="546"/>
                    </a:lnTo>
                    <a:lnTo>
                      <a:pt x="440" y="546"/>
                    </a:lnTo>
                    <a:lnTo>
                      <a:pt x="454" y="546"/>
                    </a:lnTo>
                    <a:lnTo>
                      <a:pt x="461" y="546"/>
                    </a:lnTo>
                    <a:lnTo>
                      <a:pt x="475" y="539"/>
                    </a:lnTo>
                    <a:lnTo>
                      <a:pt x="482" y="539"/>
                    </a:lnTo>
                    <a:lnTo>
                      <a:pt x="496" y="531"/>
                    </a:lnTo>
                    <a:lnTo>
                      <a:pt x="503" y="531"/>
                    </a:lnTo>
                    <a:lnTo>
                      <a:pt x="510" y="531"/>
                    </a:lnTo>
                    <a:lnTo>
                      <a:pt x="525" y="524"/>
                    </a:lnTo>
                    <a:lnTo>
                      <a:pt x="532" y="524"/>
                    </a:lnTo>
                    <a:lnTo>
                      <a:pt x="546" y="524"/>
                    </a:lnTo>
                    <a:lnTo>
                      <a:pt x="553" y="524"/>
                    </a:lnTo>
                    <a:lnTo>
                      <a:pt x="567" y="524"/>
                    </a:lnTo>
                    <a:lnTo>
                      <a:pt x="574" y="524"/>
                    </a:lnTo>
                    <a:lnTo>
                      <a:pt x="581" y="524"/>
                    </a:lnTo>
                    <a:lnTo>
                      <a:pt x="595" y="531"/>
                    </a:lnTo>
                    <a:lnTo>
                      <a:pt x="603" y="531"/>
                    </a:lnTo>
                    <a:lnTo>
                      <a:pt x="617" y="531"/>
                    </a:lnTo>
                    <a:lnTo>
                      <a:pt x="624" y="531"/>
                    </a:lnTo>
                    <a:lnTo>
                      <a:pt x="631" y="531"/>
                    </a:lnTo>
                    <a:lnTo>
                      <a:pt x="645" y="531"/>
                    </a:lnTo>
                    <a:lnTo>
                      <a:pt x="652" y="531"/>
                    </a:lnTo>
                    <a:lnTo>
                      <a:pt x="666" y="524"/>
                    </a:lnTo>
                    <a:lnTo>
                      <a:pt x="673" y="524"/>
                    </a:lnTo>
                    <a:lnTo>
                      <a:pt x="688" y="517"/>
                    </a:lnTo>
                    <a:lnTo>
                      <a:pt x="695" y="517"/>
                    </a:lnTo>
                    <a:lnTo>
                      <a:pt x="702" y="510"/>
                    </a:lnTo>
                    <a:lnTo>
                      <a:pt x="716" y="503"/>
                    </a:lnTo>
                    <a:lnTo>
                      <a:pt x="723" y="496"/>
                    </a:lnTo>
                    <a:lnTo>
                      <a:pt x="737" y="489"/>
                    </a:lnTo>
                    <a:lnTo>
                      <a:pt x="744" y="482"/>
                    </a:lnTo>
                    <a:lnTo>
                      <a:pt x="758" y="468"/>
                    </a:lnTo>
                    <a:lnTo>
                      <a:pt x="766" y="461"/>
                    </a:lnTo>
                    <a:lnTo>
                      <a:pt x="773" y="454"/>
                    </a:lnTo>
                    <a:lnTo>
                      <a:pt x="787" y="446"/>
                    </a:lnTo>
                    <a:lnTo>
                      <a:pt x="794" y="439"/>
                    </a:lnTo>
                    <a:lnTo>
                      <a:pt x="808" y="432"/>
                    </a:lnTo>
                    <a:lnTo>
                      <a:pt x="815" y="432"/>
                    </a:lnTo>
                    <a:lnTo>
                      <a:pt x="822" y="425"/>
                    </a:lnTo>
                    <a:lnTo>
                      <a:pt x="836" y="418"/>
                    </a:lnTo>
                    <a:lnTo>
                      <a:pt x="844" y="418"/>
                    </a:lnTo>
                    <a:lnTo>
                      <a:pt x="858" y="411"/>
                    </a:lnTo>
                    <a:lnTo>
                      <a:pt x="865" y="411"/>
                    </a:lnTo>
                    <a:lnTo>
                      <a:pt x="879" y="411"/>
                    </a:lnTo>
                    <a:lnTo>
                      <a:pt x="886" y="411"/>
                    </a:lnTo>
                    <a:lnTo>
                      <a:pt x="893" y="411"/>
                    </a:lnTo>
                    <a:lnTo>
                      <a:pt x="907" y="411"/>
                    </a:lnTo>
                    <a:lnTo>
                      <a:pt x="914" y="418"/>
                    </a:lnTo>
                    <a:lnTo>
                      <a:pt x="929" y="418"/>
                    </a:lnTo>
                    <a:lnTo>
                      <a:pt x="936" y="418"/>
                    </a:lnTo>
                    <a:lnTo>
                      <a:pt x="943" y="425"/>
                    </a:lnTo>
                    <a:lnTo>
                      <a:pt x="957" y="425"/>
                    </a:lnTo>
                    <a:lnTo>
                      <a:pt x="964" y="425"/>
                    </a:lnTo>
                    <a:lnTo>
                      <a:pt x="978" y="425"/>
                    </a:lnTo>
                    <a:lnTo>
                      <a:pt x="985" y="432"/>
                    </a:lnTo>
                    <a:lnTo>
                      <a:pt x="999" y="432"/>
                    </a:lnTo>
                    <a:lnTo>
                      <a:pt x="1007" y="432"/>
                    </a:lnTo>
                    <a:lnTo>
                      <a:pt x="1014" y="432"/>
                    </a:lnTo>
                    <a:lnTo>
                      <a:pt x="1028" y="439"/>
                    </a:lnTo>
                    <a:lnTo>
                      <a:pt x="1035" y="439"/>
                    </a:lnTo>
                    <a:lnTo>
                      <a:pt x="1049" y="439"/>
                    </a:lnTo>
                    <a:lnTo>
                      <a:pt x="1056" y="446"/>
                    </a:lnTo>
                    <a:lnTo>
                      <a:pt x="1070" y="446"/>
                    </a:lnTo>
                    <a:lnTo>
                      <a:pt x="1077" y="454"/>
                    </a:lnTo>
                    <a:lnTo>
                      <a:pt x="1084" y="454"/>
                    </a:lnTo>
                    <a:lnTo>
                      <a:pt x="1099" y="461"/>
                    </a:lnTo>
                    <a:lnTo>
                      <a:pt x="1106" y="461"/>
                    </a:lnTo>
                    <a:lnTo>
                      <a:pt x="1120" y="468"/>
                    </a:lnTo>
                    <a:lnTo>
                      <a:pt x="1127" y="468"/>
                    </a:lnTo>
                    <a:lnTo>
                      <a:pt x="1134" y="468"/>
                    </a:lnTo>
                    <a:lnTo>
                      <a:pt x="1148" y="468"/>
                    </a:lnTo>
                    <a:lnTo>
                      <a:pt x="1155" y="468"/>
                    </a:lnTo>
                    <a:lnTo>
                      <a:pt x="1170" y="461"/>
                    </a:lnTo>
                    <a:lnTo>
                      <a:pt x="1177" y="461"/>
                    </a:lnTo>
                    <a:lnTo>
                      <a:pt x="1191" y="454"/>
                    </a:lnTo>
                    <a:lnTo>
                      <a:pt x="1198" y="454"/>
                    </a:lnTo>
                    <a:lnTo>
                      <a:pt x="1205" y="446"/>
                    </a:lnTo>
                    <a:lnTo>
                      <a:pt x="1219" y="446"/>
                    </a:lnTo>
                    <a:lnTo>
                      <a:pt x="1226" y="446"/>
                    </a:lnTo>
                    <a:lnTo>
                      <a:pt x="1240" y="439"/>
                    </a:lnTo>
                    <a:lnTo>
                      <a:pt x="1247" y="439"/>
                    </a:lnTo>
                    <a:lnTo>
                      <a:pt x="1262" y="439"/>
                    </a:lnTo>
                    <a:lnTo>
                      <a:pt x="1269" y="439"/>
                    </a:lnTo>
                    <a:lnTo>
                      <a:pt x="1276" y="446"/>
                    </a:lnTo>
                    <a:lnTo>
                      <a:pt x="1290" y="446"/>
                    </a:lnTo>
                    <a:lnTo>
                      <a:pt x="1297" y="446"/>
                    </a:lnTo>
                    <a:lnTo>
                      <a:pt x="1311" y="446"/>
                    </a:lnTo>
                    <a:lnTo>
                      <a:pt x="1318" y="446"/>
                    </a:lnTo>
                    <a:lnTo>
                      <a:pt x="1325" y="446"/>
                    </a:lnTo>
                    <a:lnTo>
                      <a:pt x="1340" y="439"/>
                    </a:lnTo>
                    <a:lnTo>
                      <a:pt x="1347" y="432"/>
                    </a:lnTo>
                    <a:lnTo>
                      <a:pt x="1361" y="418"/>
                    </a:lnTo>
                    <a:lnTo>
                      <a:pt x="1368" y="404"/>
                    </a:lnTo>
                    <a:lnTo>
                      <a:pt x="1382" y="390"/>
                    </a:lnTo>
                    <a:lnTo>
                      <a:pt x="1389" y="368"/>
                    </a:lnTo>
                    <a:lnTo>
                      <a:pt x="1396" y="347"/>
                    </a:lnTo>
                    <a:lnTo>
                      <a:pt x="1410" y="319"/>
                    </a:lnTo>
                    <a:lnTo>
                      <a:pt x="1418" y="291"/>
                    </a:lnTo>
                    <a:lnTo>
                      <a:pt x="1432" y="262"/>
                    </a:lnTo>
                    <a:lnTo>
                      <a:pt x="1439" y="234"/>
                    </a:lnTo>
                    <a:lnTo>
                      <a:pt x="1446" y="198"/>
                    </a:lnTo>
                    <a:lnTo>
                      <a:pt x="1460" y="170"/>
                    </a:lnTo>
                    <a:lnTo>
                      <a:pt x="1467" y="142"/>
                    </a:lnTo>
                    <a:lnTo>
                      <a:pt x="1481" y="106"/>
                    </a:lnTo>
                    <a:lnTo>
                      <a:pt x="1488" y="78"/>
                    </a:lnTo>
                    <a:lnTo>
                      <a:pt x="1503" y="57"/>
                    </a:lnTo>
                    <a:lnTo>
                      <a:pt x="1510" y="35"/>
                    </a:lnTo>
                    <a:lnTo>
                      <a:pt x="1517" y="21"/>
                    </a:lnTo>
                    <a:lnTo>
                      <a:pt x="1531" y="14"/>
                    </a:lnTo>
                    <a:lnTo>
                      <a:pt x="1538" y="7"/>
                    </a:lnTo>
                    <a:lnTo>
                      <a:pt x="1552" y="0"/>
                    </a:lnTo>
                    <a:lnTo>
                      <a:pt x="1559" y="7"/>
                    </a:lnTo>
                    <a:lnTo>
                      <a:pt x="1573" y="14"/>
                    </a:lnTo>
                    <a:lnTo>
                      <a:pt x="1581" y="21"/>
                    </a:lnTo>
                    <a:lnTo>
                      <a:pt x="1588" y="35"/>
                    </a:lnTo>
                    <a:lnTo>
                      <a:pt x="1602" y="57"/>
                    </a:lnTo>
                    <a:lnTo>
                      <a:pt x="1609" y="78"/>
                    </a:lnTo>
                    <a:lnTo>
                      <a:pt x="1623" y="106"/>
                    </a:lnTo>
                    <a:lnTo>
                      <a:pt x="1630" y="142"/>
                    </a:lnTo>
                    <a:lnTo>
                      <a:pt x="1637" y="177"/>
                    </a:lnTo>
                    <a:lnTo>
                      <a:pt x="1651" y="220"/>
                    </a:lnTo>
                    <a:lnTo>
                      <a:pt x="1659" y="269"/>
                    </a:lnTo>
                    <a:lnTo>
                      <a:pt x="1673" y="319"/>
                    </a:lnTo>
                    <a:lnTo>
                      <a:pt x="1680" y="383"/>
                    </a:lnTo>
                    <a:lnTo>
                      <a:pt x="1694" y="439"/>
                    </a:lnTo>
                    <a:lnTo>
                      <a:pt x="1701" y="510"/>
                    </a:lnTo>
                    <a:lnTo>
                      <a:pt x="1708" y="581"/>
                    </a:lnTo>
                    <a:lnTo>
                      <a:pt x="1722" y="652"/>
                    </a:lnTo>
                    <a:lnTo>
                      <a:pt x="1729" y="723"/>
                    </a:lnTo>
                    <a:lnTo>
                      <a:pt x="1744" y="794"/>
                    </a:lnTo>
                    <a:lnTo>
                      <a:pt x="1751" y="865"/>
                    </a:lnTo>
                    <a:lnTo>
                      <a:pt x="1758" y="928"/>
                    </a:lnTo>
                    <a:lnTo>
                      <a:pt x="1772" y="999"/>
                    </a:lnTo>
                    <a:lnTo>
                      <a:pt x="1779" y="1056"/>
                    </a:lnTo>
                    <a:lnTo>
                      <a:pt x="1793" y="1113"/>
                    </a:lnTo>
                    <a:lnTo>
                      <a:pt x="1800" y="1169"/>
                    </a:lnTo>
                    <a:lnTo>
                      <a:pt x="1814" y="1212"/>
                    </a:lnTo>
                    <a:lnTo>
                      <a:pt x="1822" y="1254"/>
                    </a:lnTo>
                    <a:lnTo>
                      <a:pt x="1829" y="1290"/>
                    </a:lnTo>
                    <a:lnTo>
                      <a:pt x="1843" y="1318"/>
                    </a:lnTo>
                    <a:lnTo>
                      <a:pt x="1850" y="1339"/>
                    </a:lnTo>
                    <a:lnTo>
                      <a:pt x="1864" y="1361"/>
                    </a:lnTo>
                    <a:lnTo>
                      <a:pt x="1871" y="1375"/>
                    </a:lnTo>
                    <a:lnTo>
                      <a:pt x="1885" y="1382"/>
                    </a:lnTo>
                    <a:lnTo>
                      <a:pt x="1892" y="1389"/>
                    </a:lnTo>
                    <a:lnTo>
                      <a:pt x="1899" y="1389"/>
                    </a:lnTo>
                    <a:lnTo>
                      <a:pt x="1914" y="1389"/>
                    </a:lnTo>
                    <a:lnTo>
                      <a:pt x="1921" y="1382"/>
                    </a:lnTo>
                    <a:lnTo>
                      <a:pt x="1935" y="1375"/>
                    </a:lnTo>
                    <a:lnTo>
                      <a:pt x="1942" y="1361"/>
                    </a:lnTo>
                    <a:lnTo>
                      <a:pt x="1949" y="1346"/>
                    </a:lnTo>
                    <a:lnTo>
                      <a:pt x="1963" y="1332"/>
                    </a:lnTo>
                    <a:lnTo>
                      <a:pt x="1970" y="1311"/>
                    </a:lnTo>
                    <a:lnTo>
                      <a:pt x="1985" y="1290"/>
                    </a:lnTo>
                    <a:lnTo>
                      <a:pt x="1992" y="1261"/>
                    </a:lnTo>
                    <a:lnTo>
                      <a:pt x="2006" y="1240"/>
                    </a:lnTo>
                    <a:lnTo>
                      <a:pt x="2013" y="1212"/>
                    </a:lnTo>
                    <a:lnTo>
                      <a:pt x="2020" y="1183"/>
                    </a:lnTo>
                    <a:lnTo>
                      <a:pt x="2034" y="1155"/>
                    </a:lnTo>
                    <a:lnTo>
                      <a:pt x="2041" y="1127"/>
                    </a:lnTo>
                    <a:lnTo>
                      <a:pt x="2055" y="1098"/>
                    </a:lnTo>
                    <a:lnTo>
                      <a:pt x="2062" y="1070"/>
                    </a:lnTo>
                    <a:lnTo>
                      <a:pt x="2077" y="1042"/>
                    </a:lnTo>
                    <a:lnTo>
                      <a:pt x="2084" y="1013"/>
                    </a:lnTo>
                    <a:lnTo>
                      <a:pt x="2091" y="992"/>
                    </a:lnTo>
                    <a:lnTo>
                      <a:pt x="2105" y="971"/>
                    </a:lnTo>
                    <a:lnTo>
                      <a:pt x="2112" y="957"/>
                    </a:lnTo>
                    <a:lnTo>
                      <a:pt x="2126" y="942"/>
                    </a:lnTo>
                    <a:lnTo>
                      <a:pt x="2133" y="928"/>
                    </a:lnTo>
                    <a:lnTo>
                      <a:pt x="2140" y="921"/>
                    </a:lnTo>
                    <a:lnTo>
                      <a:pt x="2155" y="921"/>
                    </a:lnTo>
                    <a:lnTo>
                      <a:pt x="2162" y="921"/>
                    </a:lnTo>
                    <a:lnTo>
                      <a:pt x="2176" y="928"/>
                    </a:lnTo>
                    <a:lnTo>
                      <a:pt x="2183" y="935"/>
                    </a:lnTo>
                    <a:lnTo>
                      <a:pt x="2197" y="942"/>
                    </a:lnTo>
                    <a:lnTo>
                      <a:pt x="2204" y="957"/>
                    </a:lnTo>
                    <a:lnTo>
                      <a:pt x="2211" y="971"/>
                    </a:lnTo>
                    <a:lnTo>
                      <a:pt x="2225" y="985"/>
                    </a:lnTo>
                    <a:lnTo>
                      <a:pt x="2233" y="999"/>
                    </a:lnTo>
                    <a:lnTo>
                      <a:pt x="2247" y="1020"/>
                    </a:lnTo>
                    <a:lnTo>
                      <a:pt x="2254" y="1035"/>
                    </a:lnTo>
                    <a:lnTo>
                      <a:pt x="2268" y="1049"/>
                    </a:lnTo>
                    <a:lnTo>
                      <a:pt x="2275" y="1063"/>
                    </a:lnTo>
                    <a:lnTo>
                      <a:pt x="2282" y="1077"/>
                    </a:lnTo>
                    <a:lnTo>
                      <a:pt x="2296" y="1091"/>
                    </a:lnTo>
                    <a:lnTo>
                      <a:pt x="2303" y="1098"/>
                    </a:lnTo>
                    <a:lnTo>
                      <a:pt x="2318" y="1105"/>
                    </a:lnTo>
                    <a:lnTo>
                      <a:pt x="2325" y="1113"/>
                    </a:lnTo>
                    <a:lnTo>
                      <a:pt x="2332" y="1113"/>
                    </a:lnTo>
                    <a:lnTo>
                      <a:pt x="2346" y="1113"/>
                    </a:lnTo>
                    <a:lnTo>
                      <a:pt x="2353" y="1113"/>
                    </a:lnTo>
                    <a:lnTo>
                      <a:pt x="2367" y="1113"/>
                    </a:lnTo>
                    <a:lnTo>
                      <a:pt x="2374" y="1105"/>
                    </a:lnTo>
                    <a:lnTo>
                      <a:pt x="2388" y="1105"/>
                    </a:lnTo>
                    <a:lnTo>
                      <a:pt x="2396" y="1098"/>
                    </a:lnTo>
                    <a:lnTo>
                      <a:pt x="2403" y="1084"/>
                    </a:lnTo>
                    <a:lnTo>
                      <a:pt x="2417" y="1077"/>
                    </a:lnTo>
                    <a:lnTo>
                      <a:pt x="2424" y="1070"/>
                    </a:lnTo>
                    <a:lnTo>
                      <a:pt x="2438" y="1063"/>
                    </a:lnTo>
                    <a:lnTo>
                      <a:pt x="2445" y="1056"/>
                    </a:lnTo>
                    <a:lnTo>
                      <a:pt x="2452" y="1049"/>
                    </a:lnTo>
                    <a:lnTo>
                      <a:pt x="2466" y="1035"/>
                    </a:lnTo>
                    <a:lnTo>
                      <a:pt x="2474" y="1028"/>
                    </a:lnTo>
                    <a:lnTo>
                      <a:pt x="2488" y="1020"/>
                    </a:lnTo>
                    <a:lnTo>
                      <a:pt x="2495" y="1013"/>
                    </a:lnTo>
                    <a:lnTo>
                      <a:pt x="2509" y="1013"/>
                    </a:lnTo>
                    <a:lnTo>
                      <a:pt x="2516" y="1006"/>
                    </a:lnTo>
                    <a:lnTo>
                      <a:pt x="2523" y="1006"/>
                    </a:lnTo>
                    <a:lnTo>
                      <a:pt x="2537" y="1006"/>
                    </a:lnTo>
                    <a:lnTo>
                      <a:pt x="2544" y="1006"/>
                    </a:lnTo>
                    <a:lnTo>
                      <a:pt x="2559" y="1006"/>
                    </a:lnTo>
                    <a:lnTo>
                      <a:pt x="2566" y="1013"/>
                    </a:lnTo>
                    <a:lnTo>
                      <a:pt x="2580" y="1020"/>
                    </a:lnTo>
                    <a:lnTo>
                      <a:pt x="2587" y="1020"/>
                    </a:lnTo>
                    <a:lnTo>
                      <a:pt x="2594" y="1028"/>
                    </a:lnTo>
                    <a:lnTo>
                      <a:pt x="2608" y="1042"/>
                    </a:lnTo>
                    <a:lnTo>
                      <a:pt x="2615" y="1049"/>
                    </a:lnTo>
                    <a:lnTo>
                      <a:pt x="2629" y="1056"/>
                    </a:lnTo>
                    <a:lnTo>
                      <a:pt x="2637" y="1070"/>
                    </a:lnTo>
                    <a:lnTo>
                      <a:pt x="2644" y="1077"/>
                    </a:lnTo>
                    <a:lnTo>
                      <a:pt x="2658" y="1091"/>
                    </a:lnTo>
                    <a:lnTo>
                      <a:pt x="2665" y="1098"/>
                    </a:lnTo>
                    <a:lnTo>
                      <a:pt x="2679" y="1113"/>
                    </a:lnTo>
                    <a:lnTo>
                      <a:pt x="2686" y="1120"/>
                    </a:lnTo>
                    <a:lnTo>
                      <a:pt x="2700" y="1134"/>
                    </a:lnTo>
                    <a:lnTo>
                      <a:pt x="2707" y="1141"/>
                    </a:lnTo>
                    <a:lnTo>
                      <a:pt x="2714" y="1148"/>
                    </a:lnTo>
                    <a:lnTo>
                      <a:pt x="2729" y="1162"/>
                    </a:lnTo>
                    <a:lnTo>
                      <a:pt x="2736" y="1169"/>
                    </a:lnTo>
                    <a:lnTo>
                      <a:pt x="2750" y="1176"/>
                    </a:lnTo>
                    <a:lnTo>
                      <a:pt x="2757" y="1191"/>
                    </a:lnTo>
                    <a:lnTo>
                      <a:pt x="2771" y="1198"/>
                    </a:lnTo>
                    <a:lnTo>
                      <a:pt x="2778" y="1205"/>
                    </a:lnTo>
                    <a:lnTo>
                      <a:pt x="2785" y="1212"/>
                    </a:lnTo>
                    <a:lnTo>
                      <a:pt x="2800" y="1226"/>
                    </a:lnTo>
                    <a:lnTo>
                      <a:pt x="2807" y="1233"/>
                    </a:lnTo>
                    <a:lnTo>
                      <a:pt x="2821" y="1240"/>
                    </a:lnTo>
                    <a:lnTo>
                      <a:pt x="2828" y="1254"/>
                    </a:lnTo>
                    <a:lnTo>
                      <a:pt x="2835" y="1261"/>
                    </a:lnTo>
                    <a:lnTo>
                      <a:pt x="2849" y="1276"/>
                    </a:lnTo>
                    <a:lnTo>
                      <a:pt x="2856" y="1290"/>
                    </a:lnTo>
                    <a:lnTo>
                      <a:pt x="2870" y="1297"/>
                    </a:lnTo>
                    <a:lnTo>
                      <a:pt x="2877" y="1311"/>
                    </a:lnTo>
                    <a:lnTo>
                      <a:pt x="2892" y="1325"/>
                    </a:lnTo>
                    <a:lnTo>
                      <a:pt x="2899" y="1339"/>
                    </a:lnTo>
                    <a:lnTo>
                      <a:pt x="2906" y="1346"/>
                    </a:lnTo>
                    <a:lnTo>
                      <a:pt x="2920" y="1361"/>
                    </a:lnTo>
                    <a:lnTo>
                      <a:pt x="2927" y="1375"/>
                    </a:lnTo>
                    <a:lnTo>
                      <a:pt x="2941" y="1382"/>
                    </a:lnTo>
                    <a:lnTo>
                      <a:pt x="2948" y="1396"/>
                    </a:lnTo>
                    <a:lnTo>
                      <a:pt x="2955" y="1410"/>
                    </a:lnTo>
                    <a:lnTo>
                      <a:pt x="2970" y="1417"/>
                    </a:lnTo>
                    <a:lnTo>
                      <a:pt x="2977" y="1431"/>
                    </a:lnTo>
                    <a:lnTo>
                      <a:pt x="2991" y="1439"/>
                    </a:lnTo>
                    <a:lnTo>
                      <a:pt x="2998" y="1446"/>
                    </a:lnTo>
                    <a:lnTo>
                      <a:pt x="3012" y="1460"/>
                    </a:lnTo>
                    <a:lnTo>
                      <a:pt x="3019" y="1467"/>
                    </a:lnTo>
                    <a:lnTo>
                      <a:pt x="3026" y="1474"/>
                    </a:lnTo>
                    <a:lnTo>
                      <a:pt x="3040" y="1488"/>
                    </a:lnTo>
                    <a:lnTo>
                      <a:pt x="3048" y="1495"/>
                    </a:lnTo>
                    <a:lnTo>
                      <a:pt x="3062" y="1502"/>
                    </a:lnTo>
                    <a:lnTo>
                      <a:pt x="3069" y="1517"/>
                    </a:lnTo>
                    <a:lnTo>
                      <a:pt x="3083" y="1524"/>
                    </a:lnTo>
                    <a:lnTo>
                      <a:pt x="3090" y="1531"/>
                    </a:lnTo>
                    <a:lnTo>
                      <a:pt x="3097" y="1545"/>
                    </a:lnTo>
                    <a:lnTo>
                      <a:pt x="3111" y="1552"/>
                    </a:lnTo>
                    <a:lnTo>
                      <a:pt x="3118" y="1559"/>
                    </a:lnTo>
                    <a:lnTo>
                      <a:pt x="3133" y="1566"/>
                    </a:lnTo>
                    <a:lnTo>
                      <a:pt x="3140" y="1573"/>
                    </a:lnTo>
                    <a:lnTo>
                      <a:pt x="3147" y="1573"/>
                    </a:lnTo>
                    <a:lnTo>
                      <a:pt x="3161" y="1580"/>
                    </a:lnTo>
                    <a:lnTo>
                      <a:pt x="3168" y="1580"/>
                    </a:lnTo>
                    <a:lnTo>
                      <a:pt x="3182" y="1587"/>
                    </a:lnTo>
                    <a:lnTo>
                      <a:pt x="3189" y="1587"/>
                    </a:lnTo>
                    <a:lnTo>
                      <a:pt x="3203" y="1587"/>
                    </a:lnTo>
                    <a:lnTo>
                      <a:pt x="3211" y="1587"/>
                    </a:lnTo>
                    <a:lnTo>
                      <a:pt x="3218" y="1587"/>
                    </a:lnTo>
                    <a:lnTo>
                      <a:pt x="3232" y="1587"/>
                    </a:lnTo>
                    <a:lnTo>
                      <a:pt x="3239" y="1587"/>
                    </a:lnTo>
                    <a:lnTo>
                      <a:pt x="3253" y="1587"/>
                    </a:lnTo>
                    <a:lnTo>
                      <a:pt x="3260" y="1587"/>
                    </a:lnTo>
                    <a:lnTo>
                      <a:pt x="3274" y="1587"/>
                    </a:lnTo>
                    <a:lnTo>
                      <a:pt x="3281" y="1587"/>
                    </a:lnTo>
                    <a:lnTo>
                      <a:pt x="3289" y="1594"/>
                    </a:lnTo>
                    <a:lnTo>
                      <a:pt x="3303" y="1594"/>
                    </a:lnTo>
                    <a:lnTo>
                      <a:pt x="3310" y="1602"/>
                    </a:lnTo>
                    <a:lnTo>
                      <a:pt x="3324" y="1609"/>
                    </a:lnTo>
                    <a:lnTo>
                      <a:pt x="3331" y="1609"/>
                    </a:lnTo>
                    <a:lnTo>
                      <a:pt x="3338" y="1616"/>
                    </a:lnTo>
                    <a:lnTo>
                      <a:pt x="3352" y="1616"/>
                    </a:lnTo>
                    <a:lnTo>
                      <a:pt x="3359" y="1623"/>
                    </a:lnTo>
                    <a:lnTo>
                      <a:pt x="3374" y="1630"/>
                    </a:lnTo>
                    <a:lnTo>
                      <a:pt x="3381" y="1630"/>
                    </a:lnTo>
                    <a:lnTo>
                      <a:pt x="3395" y="1630"/>
                    </a:lnTo>
                    <a:lnTo>
                      <a:pt x="3402" y="1637"/>
                    </a:lnTo>
                    <a:lnTo>
                      <a:pt x="3409" y="1637"/>
                    </a:lnTo>
                    <a:lnTo>
                      <a:pt x="3423" y="1637"/>
                    </a:lnTo>
                    <a:lnTo>
                      <a:pt x="3430" y="1637"/>
                    </a:lnTo>
                    <a:lnTo>
                      <a:pt x="3444" y="1644"/>
                    </a:lnTo>
                    <a:lnTo>
                      <a:pt x="3452" y="1644"/>
                    </a:lnTo>
                    <a:lnTo>
                      <a:pt x="3459" y="1644"/>
                    </a:lnTo>
                    <a:lnTo>
                      <a:pt x="3473" y="1644"/>
                    </a:lnTo>
                    <a:lnTo>
                      <a:pt x="3480" y="1637"/>
                    </a:lnTo>
                    <a:lnTo>
                      <a:pt x="3494" y="1637"/>
                    </a:lnTo>
                    <a:lnTo>
                      <a:pt x="3501" y="1637"/>
                    </a:lnTo>
                    <a:lnTo>
                      <a:pt x="3515" y="1630"/>
                    </a:lnTo>
                    <a:lnTo>
                      <a:pt x="3522" y="1630"/>
                    </a:lnTo>
                    <a:lnTo>
                      <a:pt x="3529" y="1623"/>
                    </a:lnTo>
                    <a:lnTo>
                      <a:pt x="3544" y="1616"/>
                    </a:lnTo>
                    <a:lnTo>
                      <a:pt x="3551" y="1609"/>
                    </a:lnTo>
                    <a:lnTo>
                      <a:pt x="3565" y="1602"/>
                    </a:lnTo>
                    <a:lnTo>
                      <a:pt x="3572" y="1594"/>
                    </a:lnTo>
                    <a:lnTo>
                      <a:pt x="3586" y="1587"/>
                    </a:lnTo>
                    <a:lnTo>
                      <a:pt x="3593" y="1580"/>
                    </a:lnTo>
                    <a:lnTo>
                      <a:pt x="3600" y="1573"/>
                    </a:lnTo>
                    <a:lnTo>
                      <a:pt x="3615" y="1566"/>
                    </a:lnTo>
                    <a:lnTo>
                      <a:pt x="3622" y="1559"/>
                    </a:lnTo>
                    <a:lnTo>
                      <a:pt x="3636" y="1552"/>
                    </a:lnTo>
                    <a:lnTo>
                      <a:pt x="3643" y="1545"/>
                    </a:lnTo>
                    <a:lnTo>
                      <a:pt x="3650" y="1538"/>
                    </a:lnTo>
                    <a:lnTo>
                      <a:pt x="3664" y="1531"/>
                    </a:lnTo>
                    <a:lnTo>
                      <a:pt x="3671" y="1524"/>
                    </a:lnTo>
                    <a:lnTo>
                      <a:pt x="3685" y="1517"/>
                    </a:lnTo>
                    <a:lnTo>
                      <a:pt x="3692" y="1509"/>
                    </a:lnTo>
                    <a:lnTo>
                      <a:pt x="3707" y="1502"/>
                    </a:lnTo>
                    <a:lnTo>
                      <a:pt x="3714" y="1495"/>
                    </a:lnTo>
                    <a:lnTo>
                      <a:pt x="3721" y="1488"/>
                    </a:lnTo>
                    <a:lnTo>
                      <a:pt x="3735" y="1481"/>
                    </a:lnTo>
                    <a:lnTo>
                      <a:pt x="3742" y="1474"/>
                    </a:lnTo>
                    <a:lnTo>
                      <a:pt x="3756" y="1474"/>
                    </a:lnTo>
                    <a:lnTo>
                      <a:pt x="3763" y="1467"/>
                    </a:lnTo>
                    <a:lnTo>
                      <a:pt x="3778" y="1460"/>
                    </a:lnTo>
                    <a:lnTo>
                      <a:pt x="3785" y="1460"/>
                    </a:lnTo>
                    <a:lnTo>
                      <a:pt x="3792" y="1460"/>
                    </a:lnTo>
                    <a:lnTo>
                      <a:pt x="3806" y="1453"/>
                    </a:lnTo>
                    <a:lnTo>
                      <a:pt x="3813" y="1453"/>
                    </a:lnTo>
                    <a:lnTo>
                      <a:pt x="3827" y="1446"/>
                    </a:lnTo>
                    <a:lnTo>
                      <a:pt x="3834" y="1446"/>
                    </a:lnTo>
                    <a:lnTo>
                      <a:pt x="3841" y="1446"/>
                    </a:lnTo>
                    <a:lnTo>
                      <a:pt x="3855" y="1439"/>
                    </a:lnTo>
                    <a:lnTo>
                      <a:pt x="3863" y="1431"/>
                    </a:lnTo>
                    <a:lnTo>
                      <a:pt x="3877" y="1431"/>
                    </a:lnTo>
                    <a:lnTo>
                      <a:pt x="3884" y="1424"/>
                    </a:lnTo>
                    <a:lnTo>
                      <a:pt x="3898" y="1424"/>
                    </a:lnTo>
                    <a:lnTo>
                      <a:pt x="3905" y="1417"/>
                    </a:lnTo>
                    <a:lnTo>
                      <a:pt x="3912" y="1410"/>
                    </a:lnTo>
                    <a:lnTo>
                      <a:pt x="3926" y="1403"/>
                    </a:lnTo>
                    <a:lnTo>
                      <a:pt x="3933" y="1396"/>
                    </a:lnTo>
                    <a:lnTo>
                      <a:pt x="3948" y="1389"/>
                    </a:lnTo>
                    <a:lnTo>
                      <a:pt x="3955" y="1382"/>
                    </a:lnTo>
                    <a:lnTo>
                      <a:pt x="3962" y="1375"/>
                    </a:lnTo>
                    <a:lnTo>
                      <a:pt x="3976" y="1368"/>
                    </a:lnTo>
                    <a:lnTo>
                      <a:pt x="3983" y="1361"/>
                    </a:lnTo>
                    <a:lnTo>
                      <a:pt x="3997" y="1354"/>
                    </a:lnTo>
                    <a:lnTo>
                      <a:pt x="4004" y="1346"/>
                    </a:lnTo>
                    <a:lnTo>
                      <a:pt x="4018" y="1339"/>
                    </a:lnTo>
                    <a:lnTo>
                      <a:pt x="4026" y="1332"/>
                    </a:lnTo>
                    <a:lnTo>
                      <a:pt x="4033" y="1325"/>
                    </a:lnTo>
                    <a:lnTo>
                      <a:pt x="4047" y="1318"/>
                    </a:lnTo>
                    <a:lnTo>
                      <a:pt x="4054" y="1311"/>
                    </a:lnTo>
                    <a:lnTo>
                      <a:pt x="4068" y="1304"/>
                    </a:lnTo>
                    <a:lnTo>
                      <a:pt x="4075" y="1297"/>
                    </a:lnTo>
                    <a:lnTo>
                      <a:pt x="4089" y="1290"/>
                    </a:lnTo>
                    <a:lnTo>
                      <a:pt x="4096" y="1283"/>
                    </a:lnTo>
                    <a:lnTo>
                      <a:pt x="4104" y="1276"/>
                    </a:lnTo>
                    <a:lnTo>
                      <a:pt x="4118" y="1268"/>
                    </a:lnTo>
                    <a:lnTo>
                      <a:pt x="4125" y="1261"/>
                    </a:lnTo>
                    <a:lnTo>
                      <a:pt x="4139" y="1254"/>
                    </a:lnTo>
                    <a:lnTo>
                      <a:pt x="4146" y="1247"/>
                    </a:lnTo>
                    <a:lnTo>
                      <a:pt x="4153" y="1240"/>
                    </a:lnTo>
                    <a:lnTo>
                      <a:pt x="4167" y="1226"/>
                    </a:lnTo>
                    <a:lnTo>
                      <a:pt x="4174" y="1219"/>
                    </a:lnTo>
                    <a:lnTo>
                      <a:pt x="4189" y="1212"/>
                    </a:lnTo>
                    <a:lnTo>
                      <a:pt x="4196" y="1205"/>
                    </a:lnTo>
                    <a:lnTo>
                      <a:pt x="4210" y="1198"/>
                    </a:lnTo>
                    <a:lnTo>
                      <a:pt x="4217" y="1191"/>
                    </a:lnTo>
                    <a:lnTo>
                      <a:pt x="4224" y="1183"/>
                    </a:lnTo>
                    <a:lnTo>
                      <a:pt x="4238" y="1169"/>
                    </a:lnTo>
                    <a:lnTo>
                      <a:pt x="4245" y="1162"/>
                    </a:lnTo>
                    <a:lnTo>
                      <a:pt x="4259" y="1148"/>
                    </a:lnTo>
                    <a:lnTo>
                      <a:pt x="4267" y="1141"/>
                    </a:lnTo>
                    <a:lnTo>
                      <a:pt x="4281" y="1134"/>
                    </a:lnTo>
                    <a:lnTo>
                      <a:pt x="4288" y="1120"/>
                    </a:lnTo>
                    <a:lnTo>
                      <a:pt x="4295" y="1113"/>
                    </a:lnTo>
                    <a:lnTo>
                      <a:pt x="4309" y="1098"/>
                    </a:lnTo>
                    <a:lnTo>
                      <a:pt x="4316" y="1091"/>
                    </a:lnTo>
                    <a:lnTo>
                      <a:pt x="4330" y="1084"/>
                    </a:lnTo>
                    <a:lnTo>
                      <a:pt x="4337" y="1070"/>
                    </a:lnTo>
                    <a:lnTo>
                      <a:pt x="4345" y="1063"/>
                    </a:lnTo>
                    <a:lnTo>
                      <a:pt x="4359" y="1056"/>
                    </a:lnTo>
                    <a:lnTo>
                      <a:pt x="4366" y="1049"/>
                    </a:lnTo>
                    <a:lnTo>
                      <a:pt x="4380" y="1042"/>
                    </a:lnTo>
                    <a:lnTo>
                      <a:pt x="4387" y="1035"/>
                    </a:lnTo>
                    <a:lnTo>
                      <a:pt x="4401" y="1028"/>
                    </a:lnTo>
                    <a:lnTo>
                      <a:pt x="4408" y="1020"/>
                    </a:lnTo>
                    <a:lnTo>
                      <a:pt x="4415" y="1020"/>
                    </a:lnTo>
                    <a:lnTo>
                      <a:pt x="4430" y="1013"/>
                    </a:lnTo>
                    <a:lnTo>
                      <a:pt x="4437" y="1006"/>
                    </a:lnTo>
                    <a:lnTo>
                      <a:pt x="4451" y="999"/>
                    </a:lnTo>
                    <a:lnTo>
                      <a:pt x="4458" y="992"/>
                    </a:lnTo>
                    <a:lnTo>
                      <a:pt x="4465" y="992"/>
                    </a:lnTo>
                    <a:lnTo>
                      <a:pt x="4479" y="985"/>
                    </a:lnTo>
                    <a:lnTo>
                      <a:pt x="4486" y="978"/>
                    </a:lnTo>
                    <a:lnTo>
                      <a:pt x="4500" y="971"/>
                    </a:lnTo>
                    <a:lnTo>
                      <a:pt x="4508" y="964"/>
                    </a:lnTo>
                    <a:lnTo>
                      <a:pt x="4522" y="957"/>
                    </a:lnTo>
                    <a:lnTo>
                      <a:pt x="4529" y="942"/>
                    </a:lnTo>
                    <a:lnTo>
                      <a:pt x="4536" y="935"/>
                    </a:lnTo>
                    <a:lnTo>
                      <a:pt x="4550" y="928"/>
                    </a:lnTo>
                    <a:lnTo>
                      <a:pt x="4557" y="921"/>
                    </a:lnTo>
                    <a:lnTo>
                      <a:pt x="4571" y="914"/>
                    </a:lnTo>
                    <a:lnTo>
                      <a:pt x="4578" y="914"/>
                    </a:lnTo>
                    <a:lnTo>
                      <a:pt x="4593" y="907"/>
                    </a:lnTo>
                    <a:lnTo>
                      <a:pt x="4600" y="900"/>
                    </a:lnTo>
                    <a:lnTo>
                      <a:pt x="4607" y="900"/>
                    </a:lnTo>
                    <a:lnTo>
                      <a:pt x="4621" y="900"/>
                    </a:lnTo>
                    <a:lnTo>
                      <a:pt x="4628" y="900"/>
                    </a:lnTo>
                    <a:lnTo>
                      <a:pt x="4642" y="900"/>
                    </a:lnTo>
                    <a:lnTo>
                      <a:pt x="4649" y="900"/>
                    </a:lnTo>
                    <a:lnTo>
                      <a:pt x="4656" y="900"/>
                    </a:lnTo>
                    <a:lnTo>
                      <a:pt x="4671" y="900"/>
                    </a:lnTo>
                    <a:lnTo>
                      <a:pt x="4678" y="900"/>
                    </a:lnTo>
                    <a:lnTo>
                      <a:pt x="4692" y="900"/>
                    </a:lnTo>
                    <a:lnTo>
                      <a:pt x="4699" y="900"/>
                    </a:lnTo>
                    <a:lnTo>
                      <a:pt x="4713" y="900"/>
                    </a:lnTo>
                    <a:lnTo>
                      <a:pt x="4720" y="900"/>
                    </a:lnTo>
                    <a:lnTo>
                      <a:pt x="4727" y="893"/>
                    </a:lnTo>
                    <a:lnTo>
                      <a:pt x="4741" y="893"/>
                    </a:lnTo>
                    <a:lnTo>
                      <a:pt x="4748" y="893"/>
                    </a:lnTo>
                    <a:lnTo>
                      <a:pt x="4763" y="886"/>
                    </a:lnTo>
                    <a:lnTo>
                      <a:pt x="4770" y="886"/>
                    </a:lnTo>
                    <a:lnTo>
                      <a:pt x="4784" y="879"/>
                    </a:lnTo>
                    <a:lnTo>
                      <a:pt x="4791" y="872"/>
                    </a:lnTo>
                    <a:lnTo>
                      <a:pt x="4798" y="865"/>
                    </a:lnTo>
                    <a:lnTo>
                      <a:pt x="4812" y="857"/>
                    </a:lnTo>
                    <a:lnTo>
                      <a:pt x="4819" y="850"/>
                    </a:lnTo>
                    <a:lnTo>
                      <a:pt x="4834" y="843"/>
                    </a:lnTo>
                    <a:lnTo>
                      <a:pt x="4841" y="836"/>
                    </a:lnTo>
                    <a:lnTo>
                      <a:pt x="4848" y="836"/>
                    </a:lnTo>
                    <a:lnTo>
                      <a:pt x="4862" y="829"/>
                    </a:lnTo>
                    <a:lnTo>
                      <a:pt x="4869" y="822"/>
                    </a:lnTo>
                    <a:lnTo>
                      <a:pt x="4883" y="822"/>
                    </a:lnTo>
                    <a:lnTo>
                      <a:pt x="4890" y="815"/>
                    </a:lnTo>
                    <a:lnTo>
                      <a:pt x="4904" y="808"/>
                    </a:lnTo>
                    <a:lnTo>
                      <a:pt x="4911" y="808"/>
                    </a:lnTo>
                    <a:lnTo>
                      <a:pt x="4919" y="801"/>
                    </a:lnTo>
                    <a:lnTo>
                      <a:pt x="4933" y="801"/>
                    </a:lnTo>
                    <a:lnTo>
                      <a:pt x="4940" y="801"/>
                    </a:lnTo>
                    <a:lnTo>
                      <a:pt x="4954" y="794"/>
                    </a:lnTo>
                    <a:lnTo>
                      <a:pt x="4961" y="794"/>
                    </a:lnTo>
                    <a:lnTo>
                      <a:pt x="4968" y="794"/>
                    </a:lnTo>
                    <a:lnTo>
                      <a:pt x="4982" y="794"/>
                    </a:lnTo>
                    <a:lnTo>
                      <a:pt x="4989" y="787"/>
                    </a:lnTo>
                    <a:lnTo>
                      <a:pt x="5004" y="787"/>
                    </a:lnTo>
                    <a:lnTo>
                      <a:pt x="5011" y="787"/>
                    </a:lnTo>
                    <a:lnTo>
                      <a:pt x="5025" y="779"/>
                    </a:lnTo>
                    <a:lnTo>
                      <a:pt x="5032" y="779"/>
                    </a:lnTo>
                  </a:path>
                </a:pathLst>
              </a:custGeom>
              <a:noFill/>
              <a:ln w="25400">
                <a:solidFill>
                  <a:srgbClr val="FF0000"/>
                </a:solidFill>
                <a:prstDash val="solid"/>
                <a:round/>
                <a:headEnd/>
                <a:tailEnd/>
              </a:ln>
            </p:spPr>
            <p:txBody>
              <a:bodyPr/>
              <a:lstStyle/>
              <a:p>
                <a:endParaRPr lang="zh-CN" altLang="en-US"/>
              </a:p>
            </p:txBody>
          </p:sp>
          <p:sp>
            <p:nvSpPr>
              <p:cNvPr id="39028" name="Freeform 116"/>
              <p:cNvSpPr>
                <a:spLocks noChangeAspect="1"/>
              </p:cNvSpPr>
              <p:nvPr/>
            </p:nvSpPr>
            <p:spPr bwMode="auto">
              <a:xfrm>
                <a:off x="2087" y="1298"/>
                <a:ext cx="1172" cy="299"/>
              </a:xfrm>
              <a:custGeom>
                <a:avLst/>
                <a:gdLst/>
                <a:ahLst/>
                <a:cxnLst>
                  <a:cxn ang="0">
                    <a:pos x="71" y="595"/>
                  </a:cxn>
                  <a:cxn ang="0">
                    <a:pos x="149" y="574"/>
                  </a:cxn>
                  <a:cxn ang="0">
                    <a:pos x="234" y="559"/>
                  </a:cxn>
                  <a:cxn ang="0">
                    <a:pos x="312" y="574"/>
                  </a:cxn>
                  <a:cxn ang="0">
                    <a:pos x="390" y="574"/>
                  </a:cxn>
                  <a:cxn ang="0">
                    <a:pos x="475" y="567"/>
                  </a:cxn>
                  <a:cxn ang="0">
                    <a:pos x="553" y="559"/>
                  </a:cxn>
                  <a:cxn ang="0">
                    <a:pos x="631" y="538"/>
                  </a:cxn>
                  <a:cxn ang="0">
                    <a:pos x="716" y="496"/>
                  </a:cxn>
                  <a:cxn ang="0">
                    <a:pos x="794" y="496"/>
                  </a:cxn>
                  <a:cxn ang="0">
                    <a:pos x="879" y="503"/>
                  </a:cxn>
                  <a:cxn ang="0">
                    <a:pos x="957" y="496"/>
                  </a:cxn>
                  <a:cxn ang="0">
                    <a:pos x="1035" y="510"/>
                  </a:cxn>
                  <a:cxn ang="0">
                    <a:pos x="1120" y="474"/>
                  </a:cxn>
                  <a:cxn ang="0">
                    <a:pos x="1198" y="418"/>
                  </a:cxn>
                  <a:cxn ang="0">
                    <a:pos x="1276" y="418"/>
                  </a:cxn>
                  <a:cxn ang="0">
                    <a:pos x="1361" y="439"/>
                  </a:cxn>
                  <a:cxn ang="0">
                    <a:pos x="1439" y="297"/>
                  </a:cxn>
                  <a:cxn ang="0">
                    <a:pos x="1517" y="85"/>
                  </a:cxn>
                  <a:cxn ang="0">
                    <a:pos x="1602" y="0"/>
                  </a:cxn>
                  <a:cxn ang="0">
                    <a:pos x="1680" y="191"/>
                  </a:cxn>
                  <a:cxn ang="0">
                    <a:pos x="1758" y="623"/>
                  </a:cxn>
                  <a:cxn ang="0">
                    <a:pos x="1843" y="985"/>
                  </a:cxn>
                  <a:cxn ang="0">
                    <a:pos x="1921" y="1098"/>
                  </a:cxn>
                  <a:cxn ang="0">
                    <a:pos x="2006" y="999"/>
                  </a:cxn>
                  <a:cxn ang="0">
                    <a:pos x="2084" y="829"/>
                  </a:cxn>
                  <a:cxn ang="0">
                    <a:pos x="2162" y="758"/>
                  </a:cxn>
                  <a:cxn ang="0">
                    <a:pos x="2247" y="829"/>
                  </a:cxn>
                  <a:cxn ang="0">
                    <a:pos x="2325" y="921"/>
                  </a:cxn>
                  <a:cxn ang="0">
                    <a:pos x="2403" y="907"/>
                  </a:cxn>
                  <a:cxn ang="0">
                    <a:pos x="2488" y="829"/>
                  </a:cxn>
                  <a:cxn ang="0">
                    <a:pos x="2566" y="822"/>
                  </a:cxn>
                  <a:cxn ang="0">
                    <a:pos x="2644" y="893"/>
                  </a:cxn>
                  <a:cxn ang="0">
                    <a:pos x="2729" y="956"/>
                  </a:cxn>
                  <a:cxn ang="0">
                    <a:pos x="2807" y="1006"/>
                  </a:cxn>
                  <a:cxn ang="0">
                    <a:pos x="2892" y="1056"/>
                  </a:cxn>
                  <a:cxn ang="0">
                    <a:pos x="2970" y="1084"/>
                  </a:cxn>
                  <a:cxn ang="0">
                    <a:pos x="3048" y="1105"/>
                  </a:cxn>
                  <a:cxn ang="0">
                    <a:pos x="3133" y="1112"/>
                  </a:cxn>
                  <a:cxn ang="0">
                    <a:pos x="3211" y="1133"/>
                  </a:cxn>
                  <a:cxn ang="0">
                    <a:pos x="3289" y="1183"/>
                  </a:cxn>
                  <a:cxn ang="0">
                    <a:pos x="3374" y="1226"/>
                  </a:cxn>
                  <a:cxn ang="0">
                    <a:pos x="3452" y="1233"/>
                  </a:cxn>
                  <a:cxn ang="0">
                    <a:pos x="3529" y="1261"/>
                  </a:cxn>
                  <a:cxn ang="0">
                    <a:pos x="3615" y="1282"/>
                  </a:cxn>
                  <a:cxn ang="0">
                    <a:pos x="3692" y="1282"/>
                  </a:cxn>
                  <a:cxn ang="0">
                    <a:pos x="3778" y="1275"/>
                  </a:cxn>
                  <a:cxn ang="0">
                    <a:pos x="3855" y="1233"/>
                  </a:cxn>
                  <a:cxn ang="0">
                    <a:pos x="3933" y="1211"/>
                  </a:cxn>
                  <a:cxn ang="0">
                    <a:pos x="4018" y="1197"/>
                  </a:cxn>
                  <a:cxn ang="0">
                    <a:pos x="4096" y="1126"/>
                  </a:cxn>
                  <a:cxn ang="0">
                    <a:pos x="4174" y="1077"/>
                  </a:cxn>
                  <a:cxn ang="0">
                    <a:pos x="4259" y="1056"/>
                  </a:cxn>
                  <a:cxn ang="0">
                    <a:pos x="4337" y="1027"/>
                  </a:cxn>
                  <a:cxn ang="0">
                    <a:pos x="4415" y="985"/>
                  </a:cxn>
                  <a:cxn ang="0">
                    <a:pos x="4500" y="978"/>
                  </a:cxn>
                  <a:cxn ang="0">
                    <a:pos x="4578" y="963"/>
                  </a:cxn>
                  <a:cxn ang="0">
                    <a:pos x="4656" y="921"/>
                  </a:cxn>
                  <a:cxn ang="0">
                    <a:pos x="4741" y="885"/>
                  </a:cxn>
                  <a:cxn ang="0">
                    <a:pos x="4819" y="871"/>
                  </a:cxn>
                  <a:cxn ang="0">
                    <a:pos x="4904" y="850"/>
                  </a:cxn>
                  <a:cxn ang="0">
                    <a:pos x="4982" y="843"/>
                  </a:cxn>
                </a:cxnLst>
                <a:rect l="0" t="0" r="r" b="b"/>
                <a:pathLst>
                  <a:path w="5032" h="1282">
                    <a:moveTo>
                      <a:pt x="0" y="588"/>
                    </a:moveTo>
                    <a:lnTo>
                      <a:pt x="7" y="588"/>
                    </a:lnTo>
                    <a:lnTo>
                      <a:pt x="21" y="588"/>
                    </a:lnTo>
                    <a:lnTo>
                      <a:pt x="28" y="595"/>
                    </a:lnTo>
                    <a:lnTo>
                      <a:pt x="43" y="595"/>
                    </a:lnTo>
                    <a:lnTo>
                      <a:pt x="50" y="595"/>
                    </a:lnTo>
                    <a:lnTo>
                      <a:pt x="64" y="595"/>
                    </a:lnTo>
                    <a:lnTo>
                      <a:pt x="71" y="595"/>
                    </a:lnTo>
                    <a:lnTo>
                      <a:pt x="78" y="595"/>
                    </a:lnTo>
                    <a:lnTo>
                      <a:pt x="92" y="595"/>
                    </a:lnTo>
                    <a:lnTo>
                      <a:pt x="99" y="588"/>
                    </a:lnTo>
                    <a:lnTo>
                      <a:pt x="114" y="588"/>
                    </a:lnTo>
                    <a:lnTo>
                      <a:pt x="121" y="581"/>
                    </a:lnTo>
                    <a:lnTo>
                      <a:pt x="128" y="581"/>
                    </a:lnTo>
                    <a:lnTo>
                      <a:pt x="142" y="574"/>
                    </a:lnTo>
                    <a:lnTo>
                      <a:pt x="149" y="574"/>
                    </a:lnTo>
                    <a:lnTo>
                      <a:pt x="163" y="567"/>
                    </a:lnTo>
                    <a:lnTo>
                      <a:pt x="170" y="567"/>
                    </a:lnTo>
                    <a:lnTo>
                      <a:pt x="184" y="567"/>
                    </a:lnTo>
                    <a:lnTo>
                      <a:pt x="191" y="559"/>
                    </a:lnTo>
                    <a:lnTo>
                      <a:pt x="199" y="559"/>
                    </a:lnTo>
                    <a:lnTo>
                      <a:pt x="213" y="559"/>
                    </a:lnTo>
                    <a:lnTo>
                      <a:pt x="220" y="559"/>
                    </a:lnTo>
                    <a:lnTo>
                      <a:pt x="234" y="559"/>
                    </a:lnTo>
                    <a:lnTo>
                      <a:pt x="241" y="559"/>
                    </a:lnTo>
                    <a:lnTo>
                      <a:pt x="255" y="559"/>
                    </a:lnTo>
                    <a:lnTo>
                      <a:pt x="262" y="559"/>
                    </a:lnTo>
                    <a:lnTo>
                      <a:pt x="269" y="559"/>
                    </a:lnTo>
                    <a:lnTo>
                      <a:pt x="284" y="567"/>
                    </a:lnTo>
                    <a:lnTo>
                      <a:pt x="291" y="567"/>
                    </a:lnTo>
                    <a:lnTo>
                      <a:pt x="305" y="567"/>
                    </a:lnTo>
                    <a:lnTo>
                      <a:pt x="312" y="574"/>
                    </a:lnTo>
                    <a:lnTo>
                      <a:pt x="319" y="574"/>
                    </a:lnTo>
                    <a:lnTo>
                      <a:pt x="333" y="574"/>
                    </a:lnTo>
                    <a:lnTo>
                      <a:pt x="340" y="574"/>
                    </a:lnTo>
                    <a:lnTo>
                      <a:pt x="354" y="581"/>
                    </a:lnTo>
                    <a:lnTo>
                      <a:pt x="362" y="581"/>
                    </a:lnTo>
                    <a:lnTo>
                      <a:pt x="376" y="581"/>
                    </a:lnTo>
                    <a:lnTo>
                      <a:pt x="383" y="574"/>
                    </a:lnTo>
                    <a:lnTo>
                      <a:pt x="390" y="574"/>
                    </a:lnTo>
                    <a:lnTo>
                      <a:pt x="404" y="574"/>
                    </a:lnTo>
                    <a:lnTo>
                      <a:pt x="411" y="574"/>
                    </a:lnTo>
                    <a:lnTo>
                      <a:pt x="425" y="574"/>
                    </a:lnTo>
                    <a:lnTo>
                      <a:pt x="432" y="567"/>
                    </a:lnTo>
                    <a:lnTo>
                      <a:pt x="440" y="567"/>
                    </a:lnTo>
                    <a:lnTo>
                      <a:pt x="454" y="567"/>
                    </a:lnTo>
                    <a:lnTo>
                      <a:pt x="461" y="567"/>
                    </a:lnTo>
                    <a:lnTo>
                      <a:pt x="475" y="567"/>
                    </a:lnTo>
                    <a:lnTo>
                      <a:pt x="482" y="567"/>
                    </a:lnTo>
                    <a:lnTo>
                      <a:pt x="496" y="559"/>
                    </a:lnTo>
                    <a:lnTo>
                      <a:pt x="503" y="559"/>
                    </a:lnTo>
                    <a:lnTo>
                      <a:pt x="510" y="559"/>
                    </a:lnTo>
                    <a:lnTo>
                      <a:pt x="525" y="559"/>
                    </a:lnTo>
                    <a:lnTo>
                      <a:pt x="532" y="559"/>
                    </a:lnTo>
                    <a:lnTo>
                      <a:pt x="546" y="559"/>
                    </a:lnTo>
                    <a:lnTo>
                      <a:pt x="553" y="559"/>
                    </a:lnTo>
                    <a:lnTo>
                      <a:pt x="567" y="559"/>
                    </a:lnTo>
                    <a:lnTo>
                      <a:pt x="574" y="552"/>
                    </a:lnTo>
                    <a:lnTo>
                      <a:pt x="581" y="552"/>
                    </a:lnTo>
                    <a:lnTo>
                      <a:pt x="595" y="552"/>
                    </a:lnTo>
                    <a:lnTo>
                      <a:pt x="603" y="552"/>
                    </a:lnTo>
                    <a:lnTo>
                      <a:pt x="617" y="545"/>
                    </a:lnTo>
                    <a:lnTo>
                      <a:pt x="624" y="545"/>
                    </a:lnTo>
                    <a:lnTo>
                      <a:pt x="631" y="538"/>
                    </a:lnTo>
                    <a:lnTo>
                      <a:pt x="645" y="531"/>
                    </a:lnTo>
                    <a:lnTo>
                      <a:pt x="652" y="524"/>
                    </a:lnTo>
                    <a:lnTo>
                      <a:pt x="666" y="524"/>
                    </a:lnTo>
                    <a:lnTo>
                      <a:pt x="673" y="517"/>
                    </a:lnTo>
                    <a:lnTo>
                      <a:pt x="688" y="510"/>
                    </a:lnTo>
                    <a:lnTo>
                      <a:pt x="695" y="503"/>
                    </a:lnTo>
                    <a:lnTo>
                      <a:pt x="702" y="503"/>
                    </a:lnTo>
                    <a:lnTo>
                      <a:pt x="716" y="496"/>
                    </a:lnTo>
                    <a:lnTo>
                      <a:pt x="723" y="496"/>
                    </a:lnTo>
                    <a:lnTo>
                      <a:pt x="737" y="496"/>
                    </a:lnTo>
                    <a:lnTo>
                      <a:pt x="744" y="489"/>
                    </a:lnTo>
                    <a:lnTo>
                      <a:pt x="758" y="489"/>
                    </a:lnTo>
                    <a:lnTo>
                      <a:pt x="766" y="496"/>
                    </a:lnTo>
                    <a:lnTo>
                      <a:pt x="773" y="496"/>
                    </a:lnTo>
                    <a:lnTo>
                      <a:pt x="787" y="496"/>
                    </a:lnTo>
                    <a:lnTo>
                      <a:pt x="794" y="496"/>
                    </a:lnTo>
                    <a:lnTo>
                      <a:pt x="808" y="496"/>
                    </a:lnTo>
                    <a:lnTo>
                      <a:pt x="815" y="503"/>
                    </a:lnTo>
                    <a:lnTo>
                      <a:pt x="822" y="503"/>
                    </a:lnTo>
                    <a:lnTo>
                      <a:pt x="836" y="503"/>
                    </a:lnTo>
                    <a:lnTo>
                      <a:pt x="844" y="503"/>
                    </a:lnTo>
                    <a:lnTo>
                      <a:pt x="858" y="503"/>
                    </a:lnTo>
                    <a:lnTo>
                      <a:pt x="865" y="503"/>
                    </a:lnTo>
                    <a:lnTo>
                      <a:pt x="879" y="503"/>
                    </a:lnTo>
                    <a:lnTo>
                      <a:pt x="886" y="496"/>
                    </a:lnTo>
                    <a:lnTo>
                      <a:pt x="893" y="496"/>
                    </a:lnTo>
                    <a:lnTo>
                      <a:pt x="907" y="496"/>
                    </a:lnTo>
                    <a:lnTo>
                      <a:pt x="914" y="496"/>
                    </a:lnTo>
                    <a:lnTo>
                      <a:pt x="929" y="496"/>
                    </a:lnTo>
                    <a:lnTo>
                      <a:pt x="936" y="496"/>
                    </a:lnTo>
                    <a:lnTo>
                      <a:pt x="943" y="496"/>
                    </a:lnTo>
                    <a:lnTo>
                      <a:pt x="957" y="496"/>
                    </a:lnTo>
                    <a:lnTo>
                      <a:pt x="964" y="496"/>
                    </a:lnTo>
                    <a:lnTo>
                      <a:pt x="978" y="496"/>
                    </a:lnTo>
                    <a:lnTo>
                      <a:pt x="985" y="503"/>
                    </a:lnTo>
                    <a:lnTo>
                      <a:pt x="999" y="503"/>
                    </a:lnTo>
                    <a:lnTo>
                      <a:pt x="1007" y="503"/>
                    </a:lnTo>
                    <a:lnTo>
                      <a:pt x="1014" y="503"/>
                    </a:lnTo>
                    <a:lnTo>
                      <a:pt x="1028" y="503"/>
                    </a:lnTo>
                    <a:lnTo>
                      <a:pt x="1035" y="510"/>
                    </a:lnTo>
                    <a:lnTo>
                      <a:pt x="1049" y="503"/>
                    </a:lnTo>
                    <a:lnTo>
                      <a:pt x="1056" y="503"/>
                    </a:lnTo>
                    <a:lnTo>
                      <a:pt x="1070" y="503"/>
                    </a:lnTo>
                    <a:lnTo>
                      <a:pt x="1077" y="496"/>
                    </a:lnTo>
                    <a:lnTo>
                      <a:pt x="1084" y="489"/>
                    </a:lnTo>
                    <a:lnTo>
                      <a:pt x="1099" y="489"/>
                    </a:lnTo>
                    <a:lnTo>
                      <a:pt x="1106" y="482"/>
                    </a:lnTo>
                    <a:lnTo>
                      <a:pt x="1120" y="474"/>
                    </a:lnTo>
                    <a:lnTo>
                      <a:pt x="1127" y="467"/>
                    </a:lnTo>
                    <a:lnTo>
                      <a:pt x="1134" y="460"/>
                    </a:lnTo>
                    <a:lnTo>
                      <a:pt x="1148" y="453"/>
                    </a:lnTo>
                    <a:lnTo>
                      <a:pt x="1155" y="446"/>
                    </a:lnTo>
                    <a:lnTo>
                      <a:pt x="1170" y="439"/>
                    </a:lnTo>
                    <a:lnTo>
                      <a:pt x="1177" y="432"/>
                    </a:lnTo>
                    <a:lnTo>
                      <a:pt x="1191" y="425"/>
                    </a:lnTo>
                    <a:lnTo>
                      <a:pt x="1198" y="418"/>
                    </a:lnTo>
                    <a:lnTo>
                      <a:pt x="1205" y="411"/>
                    </a:lnTo>
                    <a:lnTo>
                      <a:pt x="1219" y="404"/>
                    </a:lnTo>
                    <a:lnTo>
                      <a:pt x="1226" y="404"/>
                    </a:lnTo>
                    <a:lnTo>
                      <a:pt x="1240" y="396"/>
                    </a:lnTo>
                    <a:lnTo>
                      <a:pt x="1247" y="404"/>
                    </a:lnTo>
                    <a:lnTo>
                      <a:pt x="1262" y="404"/>
                    </a:lnTo>
                    <a:lnTo>
                      <a:pt x="1269" y="411"/>
                    </a:lnTo>
                    <a:lnTo>
                      <a:pt x="1276" y="418"/>
                    </a:lnTo>
                    <a:lnTo>
                      <a:pt x="1290" y="425"/>
                    </a:lnTo>
                    <a:lnTo>
                      <a:pt x="1297" y="432"/>
                    </a:lnTo>
                    <a:lnTo>
                      <a:pt x="1311" y="439"/>
                    </a:lnTo>
                    <a:lnTo>
                      <a:pt x="1318" y="439"/>
                    </a:lnTo>
                    <a:lnTo>
                      <a:pt x="1325" y="446"/>
                    </a:lnTo>
                    <a:lnTo>
                      <a:pt x="1340" y="446"/>
                    </a:lnTo>
                    <a:lnTo>
                      <a:pt x="1347" y="439"/>
                    </a:lnTo>
                    <a:lnTo>
                      <a:pt x="1361" y="439"/>
                    </a:lnTo>
                    <a:lnTo>
                      <a:pt x="1368" y="425"/>
                    </a:lnTo>
                    <a:lnTo>
                      <a:pt x="1382" y="418"/>
                    </a:lnTo>
                    <a:lnTo>
                      <a:pt x="1389" y="404"/>
                    </a:lnTo>
                    <a:lnTo>
                      <a:pt x="1396" y="382"/>
                    </a:lnTo>
                    <a:lnTo>
                      <a:pt x="1410" y="368"/>
                    </a:lnTo>
                    <a:lnTo>
                      <a:pt x="1418" y="347"/>
                    </a:lnTo>
                    <a:lnTo>
                      <a:pt x="1432" y="319"/>
                    </a:lnTo>
                    <a:lnTo>
                      <a:pt x="1439" y="297"/>
                    </a:lnTo>
                    <a:lnTo>
                      <a:pt x="1446" y="269"/>
                    </a:lnTo>
                    <a:lnTo>
                      <a:pt x="1460" y="241"/>
                    </a:lnTo>
                    <a:lnTo>
                      <a:pt x="1467" y="212"/>
                    </a:lnTo>
                    <a:lnTo>
                      <a:pt x="1481" y="184"/>
                    </a:lnTo>
                    <a:lnTo>
                      <a:pt x="1488" y="163"/>
                    </a:lnTo>
                    <a:lnTo>
                      <a:pt x="1503" y="134"/>
                    </a:lnTo>
                    <a:lnTo>
                      <a:pt x="1510" y="106"/>
                    </a:lnTo>
                    <a:lnTo>
                      <a:pt x="1517" y="85"/>
                    </a:lnTo>
                    <a:lnTo>
                      <a:pt x="1531" y="63"/>
                    </a:lnTo>
                    <a:lnTo>
                      <a:pt x="1538" y="49"/>
                    </a:lnTo>
                    <a:lnTo>
                      <a:pt x="1552" y="28"/>
                    </a:lnTo>
                    <a:lnTo>
                      <a:pt x="1559" y="21"/>
                    </a:lnTo>
                    <a:lnTo>
                      <a:pt x="1573" y="7"/>
                    </a:lnTo>
                    <a:lnTo>
                      <a:pt x="1581" y="0"/>
                    </a:lnTo>
                    <a:lnTo>
                      <a:pt x="1588" y="0"/>
                    </a:lnTo>
                    <a:lnTo>
                      <a:pt x="1602" y="0"/>
                    </a:lnTo>
                    <a:lnTo>
                      <a:pt x="1609" y="7"/>
                    </a:lnTo>
                    <a:lnTo>
                      <a:pt x="1623" y="21"/>
                    </a:lnTo>
                    <a:lnTo>
                      <a:pt x="1630" y="35"/>
                    </a:lnTo>
                    <a:lnTo>
                      <a:pt x="1637" y="56"/>
                    </a:lnTo>
                    <a:lnTo>
                      <a:pt x="1651" y="85"/>
                    </a:lnTo>
                    <a:lnTo>
                      <a:pt x="1659" y="113"/>
                    </a:lnTo>
                    <a:lnTo>
                      <a:pt x="1673" y="148"/>
                    </a:lnTo>
                    <a:lnTo>
                      <a:pt x="1680" y="191"/>
                    </a:lnTo>
                    <a:lnTo>
                      <a:pt x="1694" y="233"/>
                    </a:lnTo>
                    <a:lnTo>
                      <a:pt x="1701" y="283"/>
                    </a:lnTo>
                    <a:lnTo>
                      <a:pt x="1708" y="340"/>
                    </a:lnTo>
                    <a:lnTo>
                      <a:pt x="1722" y="396"/>
                    </a:lnTo>
                    <a:lnTo>
                      <a:pt x="1729" y="453"/>
                    </a:lnTo>
                    <a:lnTo>
                      <a:pt x="1744" y="510"/>
                    </a:lnTo>
                    <a:lnTo>
                      <a:pt x="1751" y="567"/>
                    </a:lnTo>
                    <a:lnTo>
                      <a:pt x="1758" y="623"/>
                    </a:lnTo>
                    <a:lnTo>
                      <a:pt x="1772" y="680"/>
                    </a:lnTo>
                    <a:lnTo>
                      <a:pt x="1779" y="737"/>
                    </a:lnTo>
                    <a:lnTo>
                      <a:pt x="1793" y="786"/>
                    </a:lnTo>
                    <a:lnTo>
                      <a:pt x="1800" y="836"/>
                    </a:lnTo>
                    <a:lnTo>
                      <a:pt x="1814" y="878"/>
                    </a:lnTo>
                    <a:lnTo>
                      <a:pt x="1822" y="921"/>
                    </a:lnTo>
                    <a:lnTo>
                      <a:pt x="1829" y="949"/>
                    </a:lnTo>
                    <a:lnTo>
                      <a:pt x="1843" y="985"/>
                    </a:lnTo>
                    <a:lnTo>
                      <a:pt x="1850" y="1013"/>
                    </a:lnTo>
                    <a:lnTo>
                      <a:pt x="1864" y="1034"/>
                    </a:lnTo>
                    <a:lnTo>
                      <a:pt x="1871" y="1056"/>
                    </a:lnTo>
                    <a:lnTo>
                      <a:pt x="1885" y="1070"/>
                    </a:lnTo>
                    <a:lnTo>
                      <a:pt x="1892" y="1084"/>
                    </a:lnTo>
                    <a:lnTo>
                      <a:pt x="1899" y="1091"/>
                    </a:lnTo>
                    <a:lnTo>
                      <a:pt x="1914" y="1098"/>
                    </a:lnTo>
                    <a:lnTo>
                      <a:pt x="1921" y="1098"/>
                    </a:lnTo>
                    <a:lnTo>
                      <a:pt x="1935" y="1098"/>
                    </a:lnTo>
                    <a:lnTo>
                      <a:pt x="1942" y="1091"/>
                    </a:lnTo>
                    <a:lnTo>
                      <a:pt x="1949" y="1084"/>
                    </a:lnTo>
                    <a:lnTo>
                      <a:pt x="1963" y="1070"/>
                    </a:lnTo>
                    <a:lnTo>
                      <a:pt x="1970" y="1056"/>
                    </a:lnTo>
                    <a:lnTo>
                      <a:pt x="1985" y="1041"/>
                    </a:lnTo>
                    <a:lnTo>
                      <a:pt x="1992" y="1020"/>
                    </a:lnTo>
                    <a:lnTo>
                      <a:pt x="2006" y="999"/>
                    </a:lnTo>
                    <a:lnTo>
                      <a:pt x="2013" y="978"/>
                    </a:lnTo>
                    <a:lnTo>
                      <a:pt x="2020" y="956"/>
                    </a:lnTo>
                    <a:lnTo>
                      <a:pt x="2034" y="935"/>
                    </a:lnTo>
                    <a:lnTo>
                      <a:pt x="2041" y="914"/>
                    </a:lnTo>
                    <a:lnTo>
                      <a:pt x="2055" y="893"/>
                    </a:lnTo>
                    <a:lnTo>
                      <a:pt x="2062" y="871"/>
                    </a:lnTo>
                    <a:lnTo>
                      <a:pt x="2077" y="850"/>
                    </a:lnTo>
                    <a:lnTo>
                      <a:pt x="2084" y="829"/>
                    </a:lnTo>
                    <a:lnTo>
                      <a:pt x="2091" y="815"/>
                    </a:lnTo>
                    <a:lnTo>
                      <a:pt x="2105" y="800"/>
                    </a:lnTo>
                    <a:lnTo>
                      <a:pt x="2112" y="786"/>
                    </a:lnTo>
                    <a:lnTo>
                      <a:pt x="2126" y="772"/>
                    </a:lnTo>
                    <a:lnTo>
                      <a:pt x="2133" y="765"/>
                    </a:lnTo>
                    <a:lnTo>
                      <a:pt x="2140" y="758"/>
                    </a:lnTo>
                    <a:lnTo>
                      <a:pt x="2155" y="758"/>
                    </a:lnTo>
                    <a:lnTo>
                      <a:pt x="2162" y="758"/>
                    </a:lnTo>
                    <a:lnTo>
                      <a:pt x="2176" y="758"/>
                    </a:lnTo>
                    <a:lnTo>
                      <a:pt x="2183" y="758"/>
                    </a:lnTo>
                    <a:lnTo>
                      <a:pt x="2197" y="765"/>
                    </a:lnTo>
                    <a:lnTo>
                      <a:pt x="2204" y="779"/>
                    </a:lnTo>
                    <a:lnTo>
                      <a:pt x="2211" y="786"/>
                    </a:lnTo>
                    <a:lnTo>
                      <a:pt x="2225" y="800"/>
                    </a:lnTo>
                    <a:lnTo>
                      <a:pt x="2233" y="815"/>
                    </a:lnTo>
                    <a:lnTo>
                      <a:pt x="2247" y="829"/>
                    </a:lnTo>
                    <a:lnTo>
                      <a:pt x="2254" y="843"/>
                    </a:lnTo>
                    <a:lnTo>
                      <a:pt x="2268" y="857"/>
                    </a:lnTo>
                    <a:lnTo>
                      <a:pt x="2275" y="871"/>
                    </a:lnTo>
                    <a:lnTo>
                      <a:pt x="2282" y="885"/>
                    </a:lnTo>
                    <a:lnTo>
                      <a:pt x="2296" y="900"/>
                    </a:lnTo>
                    <a:lnTo>
                      <a:pt x="2303" y="914"/>
                    </a:lnTo>
                    <a:lnTo>
                      <a:pt x="2318" y="921"/>
                    </a:lnTo>
                    <a:lnTo>
                      <a:pt x="2325" y="921"/>
                    </a:lnTo>
                    <a:lnTo>
                      <a:pt x="2332" y="928"/>
                    </a:lnTo>
                    <a:lnTo>
                      <a:pt x="2346" y="928"/>
                    </a:lnTo>
                    <a:lnTo>
                      <a:pt x="2353" y="928"/>
                    </a:lnTo>
                    <a:lnTo>
                      <a:pt x="2367" y="928"/>
                    </a:lnTo>
                    <a:lnTo>
                      <a:pt x="2374" y="928"/>
                    </a:lnTo>
                    <a:lnTo>
                      <a:pt x="2388" y="921"/>
                    </a:lnTo>
                    <a:lnTo>
                      <a:pt x="2396" y="914"/>
                    </a:lnTo>
                    <a:lnTo>
                      <a:pt x="2403" y="907"/>
                    </a:lnTo>
                    <a:lnTo>
                      <a:pt x="2417" y="900"/>
                    </a:lnTo>
                    <a:lnTo>
                      <a:pt x="2424" y="885"/>
                    </a:lnTo>
                    <a:lnTo>
                      <a:pt x="2438" y="871"/>
                    </a:lnTo>
                    <a:lnTo>
                      <a:pt x="2445" y="864"/>
                    </a:lnTo>
                    <a:lnTo>
                      <a:pt x="2452" y="850"/>
                    </a:lnTo>
                    <a:lnTo>
                      <a:pt x="2466" y="843"/>
                    </a:lnTo>
                    <a:lnTo>
                      <a:pt x="2474" y="836"/>
                    </a:lnTo>
                    <a:lnTo>
                      <a:pt x="2488" y="829"/>
                    </a:lnTo>
                    <a:lnTo>
                      <a:pt x="2495" y="822"/>
                    </a:lnTo>
                    <a:lnTo>
                      <a:pt x="2509" y="815"/>
                    </a:lnTo>
                    <a:lnTo>
                      <a:pt x="2516" y="815"/>
                    </a:lnTo>
                    <a:lnTo>
                      <a:pt x="2523" y="815"/>
                    </a:lnTo>
                    <a:lnTo>
                      <a:pt x="2537" y="815"/>
                    </a:lnTo>
                    <a:lnTo>
                      <a:pt x="2544" y="815"/>
                    </a:lnTo>
                    <a:lnTo>
                      <a:pt x="2559" y="815"/>
                    </a:lnTo>
                    <a:lnTo>
                      <a:pt x="2566" y="822"/>
                    </a:lnTo>
                    <a:lnTo>
                      <a:pt x="2580" y="829"/>
                    </a:lnTo>
                    <a:lnTo>
                      <a:pt x="2587" y="836"/>
                    </a:lnTo>
                    <a:lnTo>
                      <a:pt x="2594" y="843"/>
                    </a:lnTo>
                    <a:lnTo>
                      <a:pt x="2608" y="850"/>
                    </a:lnTo>
                    <a:lnTo>
                      <a:pt x="2615" y="864"/>
                    </a:lnTo>
                    <a:lnTo>
                      <a:pt x="2629" y="871"/>
                    </a:lnTo>
                    <a:lnTo>
                      <a:pt x="2637" y="885"/>
                    </a:lnTo>
                    <a:lnTo>
                      <a:pt x="2644" y="893"/>
                    </a:lnTo>
                    <a:lnTo>
                      <a:pt x="2658" y="907"/>
                    </a:lnTo>
                    <a:lnTo>
                      <a:pt x="2665" y="914"/>
                    </a:lnTo>
                    <a:lnTo>
                      <a:pt x="2679" y="921"/>
                    </a:lnTo>
                    <a:lnTo>
                      <a:pt x="2686" y="928"/>
                    </a:lnTo>
                    <a:lnTo>
                      <a:pt x="2700" y="935"/>
                    </a:lnTo>
                    <a:lnTo>
                      <a:pt x="2707" y="942"/>
                    </a:lnTo>
                    <a:lnTo>
                      <a:pt x="2714" y="949"/>
                    </a:lnTo>
                    <a:lnTo>
                      <a:pt x="2729" y="956"/>
                    </a:lnTo>
                    <a:lnTo>
                      <a:pt x="2736" y="963"/>
                    </a:lnTo>
                    <a:lnTo>
                      <a:pt x="2750" y="970"/>
                    </a:lnTo>
                    <a:lnTo>
                      <a:pt x="2757" y="978"/>
                    </a:lnTo>
                    <a:lnTo>
                      <a:pt x="2771" y="978"/>
                    </a:lnTo>
                    <a:lnTo>
                      <a:pt x="2778" y="985"/>
                    </a:lnTo>
                    <a:lnTo>
                      <a:pt x="2785" y="992"/>
                    </a:lnTo>
                    <a:lnTo>
                      <a:pt x="2800" y="999"/>
                    </a:lnTo>
                    <a:lnTo>
                      <a:pt x="2807" y="1006"/>
                    </a:lnTo>
                    <a:lnTo>
                      <a:pt x="2821" y="1013"/>
                    </a:lnTo>
                    <a:lnTo>
                      <a:pt x="2828" y="1020"/>
                    </a:lnTo>
                    <a:lnTo>
                      <a:pt x="2835" y="1027"/>
                    </a:lnTo>
                    <a:lnTo>
                      <a:pt x="2849" y="1027"/>
                    </a:lnTo>
                    <a:lnTo>
                      <a:pt x="2856" y="1034"/>
                    </a:lnTo>
                    <a:lnTo>
                      <a:pt x="2870" y="1041"/>
                    </a:lnTo>
                    <a:lnTo>
                      <a:pt x="2877" y="1048"/>
                    </a:lnTo>
                    <a:lnTo>
                      <a:pt x="2892" y="1056"/>
                    </a:lnTo>
                    <a:lnTo>
                      <a:pt x="2899" y="1056"/>
                    </a:lnTo>
                    <a:lnTo>
                      <a:pt x="2906" y="1063"/>
                    </a:lnTo>
                    <a:lnTo>
                      <a:pt x="2920" y="1063"/>
                    </a:lnTo>
                    <a:lnTo>
                      <a:pt x="2927" y="1070"/>
                    </a:lnTo>
                    <a:lnTo>
                      <a:pt x="2941" y="1077"/>
                    </a:lnTo>
                    <a:lnTo>
                      <a:pt x="2948" y="1077"/>
                    </a:lnTo>
                    <a:lnTo>
                      <a:pt x="2955" y="1084"/>
                    </a:lnTo>
                    <a:lnTo>
                      <a:pt x="2970" y="1084"/>
                    </a:lnTo>
                    <a:lnTo>
                      <a:pt x="2977" y="1091"/>
                    </a:lnTo>
                    <a:lnTo>
                      <a:pt x="2991" y="1091"/>
                    </a:lnTo>
                    <a:lnTo>
                      <a:pt x="2998" y="1091"/>
                    </a:lnTo>
                    <a:lnTo>
                      <a:pt x="3012" y="1098"/>
                    </a:lnTo>
                    <a:lnTo>
                      <a:pt x="3019" y="1098"/>
                    </a:lnTo>
                    <a:lnTo>
                      <a:pt x="3026" y="1105"/>
                    </a:lnTo>
                    <a:lnTo>
                      <a:pt x="3040" y="1105"/>
                    </a:lnTo>
                    <a:lnTo>
                      <a:pt x="3048" y="1105"/>
                    </a:lnTo>
                    <a:lnTo>
                      <a:pt x="3062" y="1105"/>
                    </a:lnTo>
                    <a:lnTo>
                      <a:pt x="3069" y="1105"/>
                    </a:lnTo>
                    <a:lnTo>
                      <a:pt x="3083" y="1105"/>
                    </a:lnTo>
                    <a:lnTo>
                      <a:pt x="3090" y="1112"/>
                    </a:lnTo>
                    <a:lnTo>
                      <a:pt x="3097" y="1112"/>
                    </a:lnTo>
                    <a:lnTo>
                      <a:pt x="3111" y="1112"/>
                    </a:lnTo>
                    <a:lnTo>
                      <a:pt x="3118" y="1112"/>
                    </a:lnTo>
                    <a:lnTo>
                      <a:pt x="3133" y="1112"/>
                    </a:lnTo>
                    <a:lnTo>
                      <a:pt x="3140" y="1112"/>
                    </a:lnTo>
                    <a:lnTo>
                      <a:pt x="3147" y="1112"/>
                    </a:lnTo>
                    <a:lnTo>
                      <a:pt x="3161" y="1112"/>
                    </a:lnTo>
                    <a:lnTo>
                      <a:pt x="3168" y="1119"/>
                    </a:lnTo>
                    <a:lnTo>
                      <a:pt x="3182" y="1119"/>
                    </a:lnTo>
                    <a:lnTo>
                      <a:pt x="3189" y="1126"/>
                    </a:lnTo>
                    <a:lnTo>
                      <a:pt x="3203" y="1126"/>
                    </a:lnTo>
                    <a:lnTo>
                      <a:pt x="3211" y="1133"/>
                    </a:lnTo>
                    <a:lnTo>
                      <a:pt x="3218" y="1133"/>
                    </a:lnTo>
                    <a:lnTo>
                      <a:pt x="3232" y="1141"/>
                    </a:lnTo>
                    <a:lnTo>
                      <a:pt x="3239" y="1148"/>
                    </a:lnTo>
                    <a:lnTo>
                      <a:pt x="3253" y="1155"/>
                    </a:lnTo>
                    <a:lnTo>
                      <a:pt x="3260" y="1162"/>
                    </a:lnTo>
                    <a:lnTo>
                      <a:pt x="3274" y="1169"/>
                    </a:lnTo>
                    <a:lnTo>
                      <a:pt x="3281" y="1176"/>
                    </a:lnTo>
                    <a:lnTo>
                      <a:pt x="3289" y="1183"/>
                    </a:lnTo>
                    <a:lnTo>
                      <a:pt x="3303" y="1190"/>
                    </a:lnTo>
                    <a:lnTo>
                      <a:pt x="3310" y="1197"/>
                    </a:lnTo>
                    <a:lnTo>
                      <a:pt x="3324" y="1204"/>
                    </a:lnTo>
                    <a:lnTo>
                      <a:pt x="3331" y="1211"/>
                    </a:lnTo>
                    <a:lnTo>
                      <a:pt x="3338" y="1219"/>
                    </a:lnTo>
                    <a:lnTo>
                      <a:pt x="3352" y="1226"/>
                    </a:lnTo>
                    <a:lnTo>
                      <a:pt x="3359" y="1226"/>
                    </a:lnTo>
                    <a:lnTo>
                      <a:pt x="3374" y="1226"/>
                    </a:lnTo>
                    <a:lnTo>
                      <a:pt x="3381" y="1233"/>
                    </a:lnTo>
                    <a:lnTo>
                      <a:pt x="3395" y="1233"/>
                    </a:lnTo>
                    <a:lnTo>
                      <a:pt x="3402" y="1233"/>
                    </a:lnTo>
                    <a:lnTo>
                      <a:pt x="3409" y="1233"/>
                    </a:lnTo>
                    <a:lnTo>
                      <a:pt x="3423" y="1233"/>
                    </a:lnTo>
                    <a:lnTo>
                      <a:pt x="3430" y="1233"/>
                    </a:lnTo>
                    <a:lnTo>
                      <a:pt x="3444" y="1233"/>
                    </a:lnTo>
                    <a:lnTo>
                      <a:pt x="3452" y="1233"/>
                    </a:lnTo>
                    <a:lnTo>
                      <a:pt x="3459" y="1240"/>
                    </a:lnTo>
                    <a:lnTo>
                      <a:pt x="3473" y="1240"/>
                    </a:lnTo>
                    <a:lnTo>
                      <a:pt x="3480" y="1240"/>
                    </a:lnTo>
                    <a:lnTo>
                      <a:pt x="3494" y="1247"/>
                    </a:lnTo>
                    <a:lnTo>
                      <a:pt x="3501" y="1247"/>
                    </a:lnTo>
                    <a:lnTo>
                      <a:pt x="3515" y="1254"/>
                    </a:lnTo>
                    <a:lnTo>
                      <a:pt x="3522" y="1261"/>
                    </a:lnTo>
                    <a:lnTo>
                      <a:pt x="3529" y="1261"/>
                    </a:lnTo>
                    <a:lnTo>
                      <a:pt x="3544" y="1268"/>
                    </a:lnTo>
                    <a:lnTo>
                      <a:pt x="3551" y="1268"/>
                    </a:lnTo>
                    <a:lnTo>
                      <a:pt x="3565" y="1275"/>
                    </a:lnTo>
                    <a:lnTo>
                      <a:pt x="3572" y="1275"/>
                    </a:lnTo>
                    <a:lnTo>
                      <a:pt x="3586" y="1275"/>
                    </a:lnTo>
                    <a:lnTo>
                      <a:pt x="3593" y="1275"/>
                    </a:lnTo>
                    <a:lnTo>
                      <a:pt x="3600" y="1275"/>
                    </a:lnTo>
                    <a:lnTo>
                      <a:pt x="3615" y="1282"/>
                    </a:lnTo>
                    <a:lnTo>
                      <a:pt x="3622" y="1282"/>
                    </a:lnTo>
                    <a:lnTo>
                      <a:pt x="3636" y="1282"/>
                    </a:lnTo>
                    <a:lnTo>
                      <a:pt x="3643" y="1282"/>
                    </a:lnTo>
                    <a:lnTo>
                      <a:pt x="3650" y="1282"/>
                    </a:lnTo>
                    <a:lnTo>
                      <a:pt x="3664" y="1282"/>
                    </a:lnTo>
                    <a:lnTo>
                      <a:pt x="3671" y="1282"/>
                    </a:lnTo>
                    <a:lnTo>
                      <a:pt x="3685" y="1282"/>
                    </a:lnTo>
                    <a:lnTo>
                      <a:pt x="3692" y="1282"/>
                    </a:lnTo>
                    <a:lnTo>
                      <a:pt x="3707" y="1282"/>
                    </a:lnTo>
                    <a:lnTo>
                      <a:pt x="3714" y="1282"/>
                    </a:lnTo>
                    <a:lnTo>
                      <a:pt x="3721" y="1282"/>
                    </a:lnTo>
                    <a:lnTo>
                      <a:pt x="3735" y="1282"/>
                    </a:lnTo>
                    <a:lnTo>
                      <a:pt x="3742" y="1275"/>
                    </a:lnTo>
                    <a:lnTo>
                      <a:pt x="3756" y="1275"/>
                    </a:lnTo>
                    <a:lnTo>
                      <a:pt x="3763" y="1275"/>
                    </a:lnTo>
                    <a:lnTo>
                      <a:pt x="3778" y="1275"/>
                    </a:lnTo>
                    <a:lnTo>
                      <a:pt x="3785" y="1268"/>
                    </a:lnTo>
                    <a:lnTo>
                      <a:pt x="3792" y="1268"/>
                    </a:lnTo>
                    <a:lnTo>
                      <a:pt x="3806" y="1261"/>
                    </a:lnTo>
                    <a:lnTo>
                      <a:pt x="3813" y="1254"/>
                    </a:lnTo>
                    <a:lnTo>
                      <a:pt x="3827" y="1254"/>
                    </a:lnTo>
                    <a:lnTo>
                      <a:pt x="3834" y="1247"/>
                    </a:lnTo>
                    <a:lnTo>
                      <a:pt x="3841" y="1240"/>
                    </a:lnTo>
                    <a:lnTo>
                      <a:pt x="3855" y="1233"/>
                    </a:lnTo>
                    <a:lnTo>
                      <a:pt x="3863" y="1233"/>
                    </a:lnTo>
                    <a:lnTo>
                      <a:pt x="3877" y="1226"/>
                    </a:lnTo>
                    <a:lnTo>
                      <a:pt x="3884" y="1219"/>
                    </a:lnTo>
                    <a:lnTo>
                      <a:pt x="3898" y="1219"/>
                    </a:lnTo>
                    <a:lnTo>
                      <a:pt x="3905" y="1211"/>
                    </a:lnTo>
                    <a:lnTo>
                      <a:pt x="3912" y="1211"/>
                    </a:lnTo>
                    <a:lnTo>
                      <a:pt x="3926" y="1211"/>
                    </a:lnTo>
                    <a:lnTo>
                      <a:pt x="3933" y="1211"/>
                    </a:lnTo>
                    <a:lnTo>
                      <a:pt x="3948" y="1211"/>
                    </a:lnTo>
                    <a:lnTo>
                      <a:pt x="3955" y="1211"/>
                    </a:lnTo>
                    <a:lnTo>
                      <a:pt x="3962" y="1211"/>
                    </a:lnTo>
                    <a:lnTo>
                      <a:pt x="3976" y="1211"/>
                    </a:lnTo>
                    <a:lnTo>
                      <a:pt x="3983" y="1211"/>
                    </a:lnTo>
                    <a:lnTo>
                      <a:pt x="3997" y="1204"/>
                    </a:lnTo>
                    <a:lnTo>
                      <a:pt x="4004" y="1204"/>
                    </a:lnTo>
                    <a:lnTo>
                      <a:pt x="4018" y="1197"/>
                    </a:lnTo>
                    <a:lnTo>
                      <a:pt x="4026" y="1190"/>
                    </a:lnTo>
                    <a:lnTo>
                      <a:pt x="4033" y="1183"/>
                    </a:lnTo>
                    <a:lnTo>
                      <a:pt x="4047" y="1176"/>
                    </a:lnTo>
                    <a:lnTo>
                      <a:pt x="4054" y="1169"/>
                    </a:lnTo>
                    <a:lnTo>
                      <a:pt x="4068" y="1155"/>
                    </a:lnTo>
                    <a:lnTo>
                      <a:pt x="4075" y="1148"/>
                    </a:lnTo>
                    <a:lnTo>
                      <a:pt x="4089" y="1141"/>
                    </a:lnTo>
                    <a:lnTo>
                      <a:pt x="4096" y="1126"/>
                    </a:lnTo>
                    <a:lnTo>
                      <a:pt x="4104" y="1119"/>
                    </a:lnTo>
                    <a:lnTo>
                      <a:pt x="4118" y="1112"/>
                    </a:lnTo>
                    <a:lnTo>
                      <a:pt x="4125" y="1105"/>
                    </a:lnTo>
                    <a:lnTo>
                      <a:pt x="4139" y="1098"/>
                    </a:lnTo>
                    <a:lnTo>
                      <a:pt x="4146" y="1091"/>
                    </a:lnTo>
                    <a:lnTo>
                      <a:pt x="4153" y="1084"/>
                    </a:lnTo>
                    <a:lnTo>
                      <a:pt x="4167" y="1084"/>
                    </a:lnTo>
                    <a:lnTo>
                      <a:pt x="4174" y="1077"/>
                    </a:lnTo>
                    <a:lnTo>
                      <a:pt x="4189" y="1077"/>
                    </a:lnTo>
                    <a:lnTo>
                      <a:pt x="4196" y="1070"/>
                    </a:lnTo>
                    <a:lnTo>
                      <a:pt x="4210" y="1070"/>
                    </a:lnTo>
                    <a:lnTo>
                      <a:pt x="4217" y="1070"/>
                    </a:lnTo>
                    <a:lnTo>
                      <a:pt x="4224" y="1063"/>
                    </a:lnTo>
                    <a:lnTo>
                      <a:pt x="4238" y="1063"/>
                    </a:lnTo>
                    <a:lnTo>
                      <a:pt x="4245" y="1063"/>
                    </a:lnTo>
                    <a:lnTo>
                      <a:pt x="4259" y="1056"/>
                    </a:lnTo>
                    <a:lnTo>
                      <a:pt x="4267" y="1056"/>
                    </a:lnTo>
                    <a:lnTo>
                      <a:pt x="4281" y="1048"/>
                    </a:lnTo>
                    <a:lnTo>
                      <a:pt x="4288" y="1048"/>
                    </a:lnTo>
                    <a:lnTo>
                      <a:pt x="4295" y="1041"/>
                    </a:lnTo>
                    <a:lnTo>
                      <a:pt x="4309" y="1041"/>
                    </a:lnTo>
                    <a:lnTo>
                      <a:pt x="4316" y="1034"/>
                    </a:lnTo>
                    <a:lnTo>
                      <a:pt x="4330" y="1034"/>
                    </a:lnTo>
                    <a:lnTo>
                      <a:pt x="4337" y="1027"/>
                    </a:lnTo>
                    <a:lnTo>
                      <a:pt x="4345" y="1020"/>
                    </a:lnTo>
                    <a:lnTo>
                      <a:pt x="4359" y="1013"/>
                    </a:lnTo>
                    <a:lnTo>
                      <a:pt x="4366" y="1013"/>
                    </a:lnTo>
                    <a:lnTo>
                      <a:pt x="4380" y="1006"/>
                    </a:lnTo>
                    <a:lnTo>
                      <a:pt x="4387" y="999"/>
                    </a:lnTo>
                    <a:lnTo>
                      <a:pt x="4401" y="992"/>
                    </a:lnTo>
                    <a:lnTo>
                      <a:pt x="4408" y="992"/>
                    </a:lnTo>
                    <a:lnTo>
                      <a:pt x="4415" y="985"/>
                    </a:lnTo>
                    <a:lnTo>
                      <a:pt x="4430" y="985"/>
                    </a:lnTo>
                    <a:lnTo>
                      <a:pt x="4437" y="978"/>
                    </a:lnTo>
                    <a:lnTo>
                      <a:pt x="4451" y="978"/>
                    </a:lnTo>
                    <a:lnTo>
                      <a:pt x="4458" y="978"/>
                    </a:lnTo>
                    <a:lnTo>
                      <a:pt x="4465" y="978"/>
                    </a:lnTo>
                    <a:lnTo>
                      <a:pt x="4479" y="978"/>
                    </a:lnTo>
                    <a:lnTo>
                      <a:pt x="4486" y="978"/>
                    </a:lnTo>
                    <a:lnTo>
                      <a:pt x="4500" y="978"/>
                    </a:lnTo>
                    <a:lnTo>
                      <a:pt x="4508" y="978"/>
                    </a:lnTo>
                    <a:lnTo>
                      <a:pt x="4522" y="978"/>
                    </a:lnTo>
                    <a:lnTo>
                      <a:pt x="4529" y="970"/>
                    </a:lnTo>
                    <a:lnTo>
                      <a:pt x="4536" y="970"/>
                    </a:lnTo>
                    <a:lnTo>
                      <a:pt x="4550" y="970"/>
                    </a:lnTo>
                    <a:lnTo>
                      <a:pt x="4557" y="970"/>
                    </a:lnTo>
                    <a:lnTo>
                      <a:pt x="4571" y="970"/>
                    </a:lnTo>
                    <a:lnTo>
                      <a:pt x="4578" y="963"/>
                    </a:lnTo>
                    <a:lnTo>
                      <a:pt x="4593" y="963"/>
                    </a:lnTo>
                    <a:lnTo>
                      <a:pt x="4600" y="956"/>
                    </a:lnTo>
                    <a:lnTo>
                      <a:pt x="4607" y="949"/>
                    </a:lnTo>
                    <a:lnTo>
                      <a:pt x="4621" y="942"/>
                    </a:lnTo>
                    <a:lnTo>
                      <a:pt x="4628" y="935"/>
                    </a:lnTo>
                    <a:lnTo>
                      <a:pt x="4642" y="928"/>
                    </a:lnTo>
                    <a:lnTo>
                      <a:pt x="4649" y="921"/>
                    </a:lnTo>
                    <a:lnTo>
                      <a:pt x="4656" y="921"/>
                    </a:lnTo>
                    <a:lnTo>
                      <a:pt x="4671" y="921"/>
                    </a:lnTo>
                    <a:lnTo>
                      <a:pt x="4678" y="914"/>
                    </a:lnTo>
                    <a:lnTo>
                      <a:pt x="4692" y="907"/>
                    </a:lnTo>
                    <a:lnTo>
                      <a:pt x="4699" y="900"/>
                    </a:lnTo>
                    <a:lnTo>
                      <a:pt x="4713" y="900"/>
                    </a:lnTo>
                    <a:lnTo>
                      <a:pt x="4720" y="893"/>
                    </a:lnTo>
                    <a:lnTo>
                      <a:pt x="4727" y="893"/>
                    </a:lnTo>
                    <a:lnTo>
                      <a:pt x="4741" y="885"/>
                    </a:lnTo>
                    <a:lnTo>
                      <a:pt x="4748" y="885"/>
                    </a:lnTo>
                    <a:lnTo>
                      <a:pt x="4763" y="885"/>
                    </a:lnTo>
                    <a:lnTo>
                      <a:pt x="4770" y="885"/>
                    </a:lnTo>
                    <a:lnTo>
                      <a:pt x="4784" y="878"/>
                    </a:lnTo>
                    <a:lnTo>
                      <a:pt x="4791" y="878"/>
                    </a:lnTo>
                    <a:lnTo>
                      <a:pt x="4798" y="878"/>
                    </a:lnTo>
                    <a:lnTo>
                      <a:pt x="4812" y="878"/>
                    </a:lnTo>
                    <a:lnTo>
                      <a:pt x="4819" y="871"/>
                    </a:lnTo>
                    <a:lnTo>
                      <a:pt x="4834" y="871"/>
                    </a:lnTo>
                    <a:lnTo>
                      <a:pt x="4841" y="871"/>
                    </a:lnTo>
                    <a:lnTo>
                      <a:pt x="4848" y="864"/>
                    </a:lnTo>
                    <a:lnTo>
                      <a:pt x="4862" y="864"/>
                    </a:lnTo>
                    <a:lnTo>
                      <a:pt x="4869" y="857"/>
                    </a:lnTo>
                    <a:lnTo>
                      <a:pt x="4883" y="857"/>
                    </a:lnTo>
                    <a:lnTo>
                      <a:pt x="4890" y="857"/>
                    </a:lnTo>
                    <a:lnTo>
                      <a:pt x="4904" y="850"/>
                    </a:lnTo>
                    <a:lnTo>
                      <a:pt x="4911" y="850"/>
                    </a:lnTo>
                    <a:lnTo>
                      <a:pt x="4919" y="850"/>
                    </a:lnTo>
                    <a:lnTo>
                      <a:pt x="4933" y="843"/>
                    </a:lnTo>
                    <a:lnTo>
                      <a:pt x="4940" y="843"/>
                    </a:lnTo>
                    <a:lnTo>
                      <a:pt x="4954" y="843"/>
                    </a:lnTo>
                    <a:lnTo>
                      <a:pt x="4961" y="843"/>
                    </a:lnTo>
                    <a:lnTo>
                      <a:pt x="4968" y="843"/>
                    </a:lnTo>
                    <a:lnTo>
                      <a:pt x="4982" y="843"/>
                    </a:lnTo>
                    <a:lnTo>
                      <a:pt x="4989" y="843"/>
                    </a:lnTo>
                    <a:lnTo>
                      <a:pt x="5004" y="843"/>
                    </a:lnTo>
                    <a:lnTo>
                      <a:pt x="5011" y="843"/>
                    </a:lnTo>
                    <a:lnTo>
                      <a:pt x="5025" y="850"/>
                    </a:lnTo>
                    <a:lnTo>
                      <a:pt x="5032" y="850"/>
                    </a:lnTo>
                  </a:path>
                </a:pathLst>
              </a:custGeom>
              <a:noFill/>
              <a:ln w="25400">
                <a:solidFill>
                  <a:schemeClr val="tx1"/>
                </a:solidFill>
                <a:prstDash val="solid"/>
                <a:round/>
                <a:headEnd/>
                <a:tailEnd/>
              </a:ln>
            </p:spPr>
            <p:txBody>
              <a:bodyPr/>
              <a:lstStyle/>
              <a:p>
                <a:endParaRPr lang="zh-CN" altLang="en-US"/>
              </a:p>
            </p:txBody>
          </p:sp>
          <p:sp>
            <p:nvSpPr>
              <p:cNvPr id="39029" name="Rectangle 117"/>
              <p:cNvSpPr>
                <a:spLocks noChangeAspect="1" noChangeArrowheads="1"/>
              </p:cNvSpPr>
              <p:nvPr/>
            </p:nvSpPr>
            <p:spPr bwMode="auto">
              <a:xfrm>
                <a:off x="2155" y="1243"/>
                <a:ext cx="126" cy="122"/>
              </a:xfrm>
              <a:prstGeom prst="rect">
                <a:avLst/>
              </a:prstGeom>
              <a:noFill/>
              <a:ln w="9525">
                <a:noFill/>
                <a:miter lim="800000"/>
                <a:headEnd/>
                <a:tailEnd/>
              </a:ln>
            </p:spPr>
            <p:txBody>
              <a:bodyPr wrap="none" lIns="0" tIns="0" rIns="0" bIns="0">
                <a:spAutoFit/>
              </a:bodyPr>
              <a:lstStyle/>
              <a:p>
                <a:pPr algn="ctr"/>
                <a:r>
                  <a:rPr kumimoji="1" lang="en-US" altLang="zh-CN" sz="1200">
                    <a:solidFill>
                      <a:srgbClr val="000000"/>
                    </a:solidFill>
                    <a:latin typeface="Small Fonts" charset="0"/>
                    <a:cs typeface="Arial" pitchFamily="34" charset="0"/>
                  </a:rPr>
                  <a:t>Cz</a:t>
                </a:r>
                <a:endParaRPr kumimoji="1" lang="en-US" altLang="zh-CN" sz="1200">
                  <a:latin typeface="Times New Roman" pitchFamily="18" charset="0"/>
                  <a:cs typeface="Arial" pitchFamily="34" charset="0"/>
                </a:endParaRPr>
              </a:p>
            </p:txBody>
          </p:sp>
          <p:sp>
            <p:nvSpPr>
              <p:cNvPr id="39030" name="Line 118"/>
              <p:cNvSpPr>
                <a:spLocks noChangeAspect="1" noChangeShapeType="1"/>
              </p:cNvSpPr>
              <p:nvPr/>
            </p:nvSpPr>
            <p:spPr bwMode="auto">
              <a:xfrm>
                <a:off x="2087" y="2031"/>
                <a:ext cx="1172" cy="0"/>
              </a:xfrm>
              <a:prstGeom prst="line">
                <a:avLst/>
              </a:prstGeom>
              <a:noFill/>
              <a:ln w="9525">
                <a:solidFill>
                  <a:srgbClr val="000000"/>
                </a:solidFill>
                <a:round/>
                <a:headEnd/>
                <a:tailEnd/>
              </a:ln>
            </p:spPr>
            <p:txBody>
              <a:bodyPr/>
              <a:lstStyle/>
              <a:p>
                <a:endParaRPr lang="zh-CN" altLang="en-US"/>
              </a:p>
            </p:txBody>
          </p:sp>
          <p:sp>
            <p:nvSpPr>
              <p:cNvPr id="39031" name="Line 119"/>
              <p:cNvSpPr>
                <a:spLocks noChangeAspect="1" noChangeShapeType="1"/>
              </p:cNvSpPr>
              <p:nvPr/>
            </p:nvSpPr>
            <p:spPr bwMode="auto">
              <a:xfrm>
                <a:off x="2322" y="1854"/>
                <a:ext cx="0" cy="534"/>
              </a:xfrm>
              <a:prstGeom prst="line">
                <a:avLst/>
              </a:prstGeom>
              <a:noFill/>
              <a:ln w="9525">
                <a:solidFill>
                  <a:srgbClr val="000000"/>
                </a:solidFill>
                <a:round/>
                <a:headEnd/>
                <a:tailEnd/>
              </a:ln>
            </p:spPr>
            <p:txBody>
              <a:bodyPr/>
              <a:lstStyle/>
              <a:p>
                <a:endParaRPr lang="zh-CN" altLang="en-US"/>
              </a:p>
            </p:txBody>
          </p:sp>
          <p:sp>
            <p:nvSpPr>
              <p:cNvPr id="39032" name="Line 120"/>
              <p:cNvSpPr>
                <a:spLocks noChangeAspect="1" noChangeShapeType="1"/>
              </p:cNvSpPr>
              <p:nvPr/>
            </p:nvSpPr>
            <p:spPr bwMode="auto">
              <a:xfrm flipV="1">
                <a:off x="2087" y="2013"/>
                <a:ext cx="0" cy="36"/>
              </a:xfrm>
              <a:prstGeom prst="line">
                <a:avLst/>
              </a:prstGeom>
              <a:noFill/>
              <a:ln w="9525">
                <a:solidFill>
                  <a:srgbClr val="000000"/>
                </a:solidFill>
                <a:round/>
                <a:headEnd/>
                <a:tailEnd/>
              </a:ln>
            </p:spPr>
            <p:txBody>
              <a:bodyPr/>
              <a:lstStyle/>
              <a:p>
                <a:endParaRPr lang="zh-CN" altLang="en-US"/>
              </a:p>
            </p:txBody>
          </p:sp>
          <p:sp>
            <p:nvSpPr>
              <p:cNvPr id="39033" name="Line 121"/>
              <p:cNvSpPr>
                <a:spLocks noChangeAspect="1" noChangeShapeType="1"/>
              </p:cNvSpPr>
              <p:nvPr/>
            </p:nvSpPr>
            <p:spPr bwMode="auto">
              <a:xfrm flipV="1">
                <a:off x="2556" y="2013"/>
                <a:ext cx="0" cy="36"/>
              </a:xfrm>
              <a:prstGeom prst="line">
                <a:avLst/>
              </a:prstGeom>
              <a:noFill/>
              <a:ln w="9525">
                <a:solidFill>
                  <a:srgbClr val="000000"/>
                </a:solidFill>
                <a:round/>
                <a:headEnd/>
                <a:tailEnd/>
              </a:ln>
            </p:spPr>
            <p:txBody>
              <a:bodyPr/>
              <a:lstStyle/>
              <a:p>
                <a:endParaRPr lang="zh-CN" altLang="en-US"/>
              </a:p>
            </p:txBody>
          </p:sp>
          <p:sp>
            <p:nvSpPr>
              <p:cNvPr id="39034" name="Line 122"/>
              <p:cNvSpPr>
                <a:spLocks noChangeAspect="1" noChangeShapeType="1"/>
              </p:cNvSpPr>
              <p:nvPr/>
            </p:nvSpPr>
            <p:spPr bwMode="auto">
              <a:xfrm flipV="1">
                <a:off x="2790" y="2013"/>
                <a:ext cx="0" cy="36"/>
              </a:xfrm>
              <a:prstGeom prst="line">
                <a:avLst/>
              </a:prstGeom>
              <a:noFill/>
              <a:ln w="9525">
                <a:solidFill>
                  <a:srgbClr val="000000"/>
                </a:solidFill>
                <a:round/>
                <a:headEnd/>
                <a:tailEnd/>
              </a:ln>
            </p:spPr>
            <p:txBody>
              <a:bodyPr/>
              <a:lstStyle/>
              <a:p>
                <a:endParaRPr lang="zh-CN" altLang="en-US"/>
              </a:p>
            </p:txBody>
          </p:sp>
          <p:sp>
            <p:nvSpPr>
              <p:cNvPr id="39035" name="Line 123"/>
              <p:cNvSpPr>
                <a:spLocks noChangeAspect="1" noChangeShapeType="1"/>
              </p:cNvSpPr>
              <p:nvPr/>
            </p:nvSpPr>
            <p:spPr bwMode="auto">
              <a:xfrm flipV="1">
                <a:off x="3024" y="2013"/>
                <a:ext cx="0" cy="36"/>
              </a:xfrm>
              <a:prstGeom prst="line">
                <a:avLst/>
              </a:prstGeom>
              <a:noFill/>
              <a:ln w="9525">
                <a:solidFill>
                  <a:srgbClr val="000000"/>
                </a:solidFill>
                <a:round/>
                <a:headEnd/>
                <a:tailEnd/>
              </a:ln>
            </p:spPr>
            <p:txBody>
              <a:bodyPr/>
              <a:lstStyle/>
              <a:p>
                <a:endParaRPr lang="zh-CN" altLang="en-US"/>
              </a:p>
            </p:txBody>
          </p:sp>
          <p:sp>
            <p:nvSpPr>
              <p:cNvPr id="39036" name="Line 124"/>
              <p:cNvSpPr>
                <a:spLocks noChangeAspect="1" noChangeShapeType="1"/>
              </p:cNvSpPr>
              <p:nvPr/>
            </p:nvSpPr>
            <p:spPr bwMode="auto">
              <a:xfrm flipV="1">
                <a:off x="3259" y="2013"/>
                <a:ext cx="0" cy="36"/>
              </a:xfrm>
              <a:prstGeom prst="line">
                <a:avLst/>
              </a:prstGeom>
              <a:noFill/>
              <a:ln w="9525">
                <a:solidFill>
                  <a:srgbClr val="000000"/>
                </a:solidFill>
                <a:round/>
                <a:headEnd/>
                <a:tailEnd/>
              </a:ln>
            </p:spPr>
            <p:txBody>
              <a:bodyPr/>
              <a:lstStyle/>
              <a:p>
                <a:endParaRPr lang="zh-CN" altLang="en-US"/>
              </a:p>
            </p:txBody>
          </p:sp>
          <p:sp>
            <p:nvSpPr>
              <p:cNvPr id="39037" name="Line 125"/>
              <p:cNvSpPr>
                <a:spLocks noChangeAspect="1" noChangeShapeType="1"/>
              </p:cNvSpPr>
              <p:nvPr/>
            </p:nvSpPr>
            <p:spPr bwMode="auto">
              <a:xfrm flipH="1">
                <a:off x="2304" y="1854"/>
                <a:ext cx="35" cy="0"/>
              </a:xfrm>
              <a:prstGeom prst="line">
                <a:avLst/>
              </a:prstGeom>
              <a:noFill/>
              <a:ln w="9525">
                <a:solidFill>
                  <a:srgbClr val="000000"/>
                </a:solidFill>
                <a:round/>
                <a:headEnd/>
                <a:tailEnd/>
              </a:ln>
            </p:spPr>
            <p:txBody>
              <a:bodyPr/>
              <a:lstStyle/>
              <a:p>
                <a:endParaRPr lang="zh-CN" altLang="en-US"/>
              </a:p>
            </p:txBody>
          </p:sp>
          <p:sp>
            <p:nvSpPr>
              <p:cNvPr id="39038" name="Line 126"/>
              <p:cNvSpPr>
                <a:spLocks noChangeAspect="1" noChangeShapeType="1"/>
              </p:cNvSpPr>
              <p:nvPr/>
            </p:nvSpPr>
            <p:spPr bwMode="auto">
              <a:xfrm flipH="1">
                <a:off x="2304" y="2211"/>
                <a:ext cx="35" cy="0"/>
              </a:xfrm>
              <a:prstGeom prst="line">
                <a:avLst/>
              </a:prstGeom>
              <a:noFill/>
              <a:ln w="9525">
                <a:solidFill>
                  <a:srgbClr val="000000"/>
                </a:solidFill>
                <a:round/>
                <a:headEnd/>
                <a:tailEnd/>
              </a:ln>
            </p:spPr>
            <p:txBody>
              <a:bodyPr/>
              <a:lstStyle/>
              <a:p>
                <a:endParaRPr lang="zh-CN" altLang="en-US"/>
              </a:p>
            </p:txBody>
          </p:sp>
          <p:sp>
            <p:nvSpPr>
              <p:cNvPr id="39039" name="Line 127"/>
              <p:cNvSpPr>
                <a:spLocks noChangeAspect="1" noChangeShapeType="1"/>
              </p:cNvSpPr>
              <p:nvPr/>
            </p:nvSpPr>
            <p:spPr bwMode="auto">
              <a:xfrm flipH="1">
                <a:off x="2304" y="2388"/>
                <a:ext cx="35" cy="0"/>
              </a:xfrm>
              <a:prstGeom prst="line">
                <a:avLst/>
              </a:prstGeom>
              <a:noFill/>
              <a:ln w="9525">
                <a:solidFill>
                  <a:srgbClr val="000000"/>
                </a:solidFill>
                <a:round/>
                <a:headEnd/>
                <a:tailEnd/>
              </a:ln>
            </p:spPr>
            <p:txBody>
              <a:bodyPr/>
              <a:lstStyle/>
              <a:p>
                <a:endParaRPr lang="zh-CN" altLang="en-US"/>
              </a:p>
            </p:txBody>
          </p:sp>
          <p:sp>
            <p:nvSpPr>
              <p:cNvPr id="39040" name="Freeform 128"/>
              <p:cNvSpPr>
                <a:spLocks noChangeAspect="1"/>
              </p:cNvSpPr>
              <p:nvPr/>
            </p:nvSpPr>
            <p:spPr bwMode="auto">
              <a:xfrm>
                <a:off x="2087" y="1975"/>
                <a:ext cx="1172" cy="401"/>
              </a:xfrm>
              <a:custGeom>
                <a:avLst/>
                <a:gdLst/>
                <a:ahLst/>
                <a:cxnLst>
                  <a:cxn ang="0">
                    <a:pos x="71" y="319"/>
                  </a:cxn>
                  <a:cxn ang="0">
                    <a:pos x="149" y="298"/>
                  </a:cxn>
                  <a:cxn ang="0">
                    <a:pos x="234" y="255"/>
                  </a:cxn>
                  <a:cxn ang="0">
                    <a:pos x="312" y="255"/>
                  </a:cxn>
                  <a:cxn ang="0">
                    <a:pos x="390" y="270"/>
                  </a:cxn>
                  <a:cxn ang="0">
                    <a:pos x="475" y="277"/>
                  </a:cxn>
                  <a:cxn ang="0">
                    <a:pos x="553" y="262"/>
                  </a:cxn>
                  <a:cxn ang="0">
                    <a:pos x="631" y="270"/>
                  </a:cxn>
                  <a:cxn ang="0">
                    <a:pos x="716" y="234"/>
                  </a:cxn>
                  <a:cxn ang="0">
                    <a:pos x="794" y="177"/>
                  </a:cxn>
                  <a:cxn ang="0">
                    <a:pos x="879" y="163"/>
                  </a:cxn>
                  <a:cxn ang="0">
                    <a:pos x="957" y="177"/>
                  </a:cxn>
                  <a:cxn ang="0">
                    <a:pos x="1035" y="192"/>
                  </a:cxn>
                  <a:cxn ang="0">
                    <a:pos x="1120" y="213"/>
                  </a:cxn>
                  <a:cxn ang="0">
                    <a:pos x="1198" y="192"/>
                  </a:cxn>
                  <a:cxn ang="0">
                    <a:pos x="1276" y="192"/>
                  </a:cxn>
                  <a:cxn ang="0">
                    <a:pos x="1361" y="213"/>
                  </a:cxn>
                  <a:cxn ang="0">
                    <a:pos x="1439" y="149"/>
                  </a:cxn>
                  <a:cxn ang="0">
                    <a:pos x="1517" y="29"/>
                  </a:cxn>
                  <a:cxn ang="0">
                    <a:pos x="1602" y="14"/>
                  </a:cxn>
                  <a:cxn ang="0">
                    <a:pos x="1680" y="206"/>
                  </a:cxn>
                  <a:cxn ang="0">
                    <a:pos x="1758" y="603"/>
                  </a:cxn>
                  <a:cxn ang="0">
                    <a:pos x="1843" y="900"/>
                  </a:cxn>
                  <a:cxn ang="0">
                    <a:pos x="1921" y="978"/>
                  </a:cxn>
                  <a:cxn ang="0">
                    <a:pos x="2006" y="914"/>
                  </a:cxn>
                  <a:cxn ang="0">
                    <a:pos x="2084" y="844"/>
                  </a:cxn>
                  <a:cxn ang="0">
                    <a:pos x="2162" y="907"/>
                  </a:cxn>
                  <a:cxn ang="0">
                    <a:pos x="2247" y="1085"/>
                  </a:cxn>
                  <a:cxn ang="0">
                    <a:pos x="2325" y="1177"/>
                  </a:cxn>
                  <a:cxn ang="0">
                    <a:pos x="2403" y="1148"/>
                  </a:cxn>
                  <a:cxn ang="0">
                    <a:pos x="2488" y="1106"/>
                  </a:cxn>
                  <a:cxn ang="0">
                    <a:pos x="2566" y="1141"/>
                  </a:cxn>
                  <a:cxn ang="0">
                    <a:pos x="2644" y="1226"/>
                  </a:cxn>
                  <a:cxn ang="0">
                    <a:pos x="2729" y="1276"/>
                  </a:cxn>
                  <a:cxn ang="0">
                    <a:pos x="2807" y="1318"/>
                  </a:cxn>
                  <a:cxn ang="0">
                    <a:pos x="2892" y="1425"/>
                  </a:cxn>
                  <a:cxn ang="0">
                    <a:pos x="2970" y="1559"/>
                  </a:cxn>
                  <a:cxn ang="0">
                    <a:pos x="3048" y="1651"/>
                  </a:cxn>
                  <a:cxn ang="0">
                    <a:pos x="3133" y="1708"/>
                  </a:cxn>
                  <a:cxn ang="0">
                    <a:pos x="3211" y="1701"/>
                  </a:cxn>
                  <a:cxn ang="0">
                    <a:pos x="3289" y="1701"/>
                  </a:cxn>
                  <a:cxn ang="0">
                    <a:pos x="3374" y="1722"/>
                  </a:cxn>
                  <a:cxn ang="0">
                    <a:pos x="3452" y="1715"/>
                  </a:cxn>
                  <a:cxn ang="0">
                    <a:pos x="3529" y="1673"/>
                  </a:cxn>
                  <a:cxn ang="0">
                    <a:pos x="3615" y="1602"/>
                  </a:cxn>
                  <a:cxn ang="0">
                    <a:pos x="3692" y="1524"/>
                  </a:cxn>
                  <a:cxn ang="0">
                    <a:pos x="3778" y="1460"/>
                  </a:cxn>
                  <a:cxn ang="0">
                    <a:pos x="3855" y="1418"/>
                  </a:cxn>
                  <a:cxn ang="0">
                    <a:pos x="3933" y="1361"/>
                  </a:cxn>
                  <a:cxn ang="0">
                    <a:pos x="4018" y="1276"/>
                  </a:cxn>
                  <a:cxn ang="0">
                    <a:pos x="4096" y="1184"/>
                  </a:cxn>
                  <a:cxn ang="0">
                    <a:pos x="4174" y="1106"/>
                  </a:cxn>
                  <a:cxn ang="0">
                    <a:pos x="4259" y="1028"/>
                  </a:cxn>
                  <a:cxn ang="0">
                    <a:pos x="4337" y="950"/>
                  </a:cxn>
                  <a:cxn ang="0">
                    <a:pos x="4415" y="886"/>
                  </a:cxn>
                  <a:cxn ang="0">
                    <a:pos x="4500" y="815"/>
                  </a:cxn>
                  <a:cxn ang="0">
                    <a:pos x="4578" y="744"/>
                  </a:cxn>
                  <a:cxn ang="0">
                    <a:pos x="4656" y="723"/>
                  </a:cxn>
                  <a:cxn ang="0">
                    <a:pos x="4741" y="709"/>
                  </a:cxn>
                  <a:cxn ang="0">
                    <a:pos x="4819" y="666"/>
                  </a:cxn>
                  <a:cxn ang="0">
                    <a:pos x="4904" y="631"/>
                  </a:cxn>
                  <a:cxn ang="0">
                    <a:pos x="4982" y="617"/>
                  </a:cxn>
                </a:cxnLst>
                <a:rect l="0" t="0" r="r" b="b"/>
                <a:pathLst>
                  <a:path w="5032" h="1722">
                    <a:moveTo>
                      <a:pt x="0" y="305"/>
                    </a:moveTo>
                    <a:lnTo>
                      <a:pt x="7" y="312"/>
                    </a:lnTo>
                    <a:lnTo>
                      <a:pt x="21" y="312"/>
                    </a:lnTo>
                    <a:lnTo>
                      <a:pt x="28" y="312"/>
                    </a:lnTo>
                    <a:lnTo>
                      <a:pt x="43" y="319"/>
                    </a:lnTo>
                    <a:lnTo>
                      <a:pt x="50" y="319"/>
                    </a:lnTo>
                    <a:lnTo>
                      <a:pt x="64" y="319"/>
                    </a:lnTo>
                    <a:lnTo>
                      <a:pt x="71" y="319"/>
                    </a:lnTo>
                    <a:lnTo>
                      <a:pt x="78" y="319"/>
                    </a:lnTo>
                    <a:lnTo>
                      <a:pt x="92" y="319"/>
                    </a:lnTo>
                    <a:lnTo>
                      <a:pt x="99" y="319"/>
                    </a:lnTo>
                    <a:lnTo>
                      <a:pt x="114" y="319"/>
                    </a:lnTo>
                    <a:lnTo>
                      <a:pt x="121" y="312"/>
                    </a:lnTo>
                    <a:lnTo>
                      <a:pt x="128" y="312"/>
                    </a:lnTo>
                    <a:lnTo>
                      <a:pt x="142" y="305"/>
                    </a:lnTo>
                    <a:lnTo>
                      <a:pt x="149" y="298"/>
                    </a:lnTo>
                    <a:lnTo>
                      <a:pt x="163" y="291"/>
                    </a:lnTo>
                    <a:lnTo>
                      <a:pt x="170" y="284"/>
                    </a:lnTo>
                    <a:lnTo>
                      <a:pt x="184" y="277"/>
                    </a:lnTo>
                    <a:lnTo>
                      <a:pt x="191" y="277"/>
                    </a:lnTo>
                    <a:lnTo>
                      <a:pt x="199" y="270"/>
                    </a:lnTo>
                    <a:lnTo>
                      <a:pt x="213" y="262"/>
                    </a:lnTo>
                    <a:lnTo>
                      <a:pt x="220" y="262"/>
                    </a:lnTo>
                    <a:lnTo>
                      <a:pt x="234" y="255"/>
                    </a:lnTo>
                    <a:lnTo>
                      <a:pt x="241" y="255"/>
                    </a:lnTo>
                    <a:lnTo>
                      <a:pt x="255" y="255"/>
                    </a:lnTo>
                    <a:lnTo>
                      <a:pt x="262" y="248"/>
                    </a:lnTo>
                    <a:lnTo>
                      <a:pt x="269" y="248"/>
                    </a:lnTo>
                    <a:lnTo>
                      <a:pt x="284" y="255"/>
                    </a:lnTo>
                    <a:lnTo>
                      <a:pt x="291" y="255"/>
                    </a:lnTo>
                    <a:lnTo>
                      <a:pt x="305" y="255"/>
                    </a:lnTo>
                    <a:lnTo>
                      <a:pt x="312" y="255"/>
                    </a:lnTo>
                    <a:lnTo>
                      <a:pt x="319" y="255"/>
                    </a:lnTo>
                    <a:lnTo>
                      <a:pt x="333" y="255"/>
                    </a:lnTo>
                    <a:lnTo>
                      <a:pt x="340" y="255"/>
                    </a:lnTo>
                    <a:lnTo>
                      <a:pt x="354" y="262"/>
                    </a:lnTo>
                    <a:lnTo>
                      <a:pt x="362" y="262"/>
                    </a:lnTo>
                    <a:lnTo>
                      <a:pt x="376" y="262"/>
                    </a:lnTo>
                    <a:lnTo>
                      <a:pt x="383" y="270"/>
                    </a:lnTo>
                    <a:lnTo>
                      <a:pt x="390" y="270"/>
                    </a:lnTo>
                    <a:lnTo>
                      <a:pt x="404" y="270"/>
                    </a:lnTo>
                    <a:lnTo>
                      <a:pt x="411" y="270"/>
                    </a:lnTo>
                    <a:lnTo>
                      <a:pt x="425" y="277"/>
                    </a:lnTo>
                    <a:lnTo>
                      <a:pt x="432" y="277"/>
                    </a:lnTo>
                    <a:lnTo>
                      <a:pt x="440" y="277"/>
                    </a:lnTo>
                    <a:lnTo>
                      <a:pt x="454" y="277"/>
                    </a:lnTo>
                    <a:lnTo>
                      <a:pt x="461" y="277"/>
                    </a:lnTo>
                    <a:lnTo>
                      <a:pt x="475" y="277"/>
                    </a:lnTo>
                    <a:lnTo>
                      <a:pt x="482" y="270"/>
                    </a:lnTo>
                    <a:lnTo>
                      <a:pt x="496" y="270"/>
                    </a:lnTo>
                    <a:lnTo>
                      <a:pt x="503" y="270"/>
                    </a:lnTo>
                    <a:lnTo>
                      <a:pt x="510" y="270"/>
                    </a:lnTo>
                    <a:lnTo>
                      <a:pt x="525" y="270"/>
                    </a:lnTo>
                    <a:lnTo>
                      <a:pt x="532" y="262"/>
                    </a:lnTo>
                    <a:lnTo>
                      <a:pt x="546" y="262"/>
                    </a:lnTo>
                    <a:lnTo>
                      <a:pt x="553" y="262"/>
                    </a:lnTo>
                    <a:lnTo>
                      <a:pt x="567" y="262"/>
                    </a:lnTo>
                    <a:lnTo>
                      <a:pt x="574" y="270"/>
                    </a:lnTo>
                    <a:lnTo>
                      <a:pt x="581" y="270"/>
                    </a:lnTo>
                    <a:lnTo>
                      <a:pt x="595" y="270"/>
                    </a:lnTo>
                    <a:lnTo>
                      <a:pt x="603" y="270"/>
                    </a:lnTo>
                    <a:lnTo>
                      <a:pt x="617" y="270"/>
                    </a:lnTo>
                    <a:lnTo>
                      <a:pt x="624" y="270"/>
                    </a:lnTo>
                    <a:lnTo>
                      <a:pt x="631" y="270"/>
                    </a:lnTo>
                    <a:lnTo>
                      <a:pt x="645" y="270"/>
                    </a:lnTo>
                    <a:lnTo>
                      <a:pt x="652" y="270"/>
                    </a:lnTo>
                    <a:lnTo>
                      <a:pt x="666" y="262"/>
                    </a:lnTo>
                    <a:lnTo>
                      <a:pt x="673" y="262"/>
                    </a:lnTo>
                    <a:lnTo>
                      <a:pt x="688" y="255"/>
                    </a:lnTo>
                    <a:lnTo>
                      <a:pt x="695" y="248"/>
                    </a:lnTo>
                    <a:lnTo>
                      <a:pt x="702" y="241"/>
                    </a:lnTo>
                    <a:lnTo>
                      <a:pt x="716" y="234"/>
                    </a:lnTo>
                    <a:lnTo>
                      <a:pt x="723" y="227"/>
                    </a:lnTo>
                    <a:lnTo>
                      <a:pt x="737" y="220"/>
                    </a:lnTo>
                    <a:lnTo>
                      <a:pt x="744" y="213"/>
                    </a:lnTo>
                    <a:lnTo>
                      <a:pt x="758" y="206"/>
                    </a:lnTo>
                    <a:lnTo>
                      <a:pt x="766" y="199"/>
                    </a:lnTo>
                    <a:lnTo>
                      <a:pt x="773" y="192"/>
                    </a:lnTo>
                    <a:lnTo>
                      <a:pt x="787" y="185"/>
                    </a:lnTo>
                    <a:lnTo>
                      <a:pt x="794" y="177"/>
                    </a:lnTo>
                    <a:lnTo>
                      <a:pt x="808" y="170"/>
                    </a:lnTo>
                    <a:lnTo>
                      <a:pt x="815" y="170"/>
                    </a:lnTo>
                    <a:lnTo>
                      <a:pt x="822" y="163"/>
                    </a:lnTo>
                    <a:lnTo>
                      <a:pt x="836" y="163"/>
                    </a:lnTo>
                    <a:lnTo>
                      <a:pt x="844" y="156"/>
                    </a:lnTo>
                    <a:lnTo>
                      <a:pt x="858" y="156"/>
                    </a:lnTo>
                    <a:lnTo>
                      <a:pt x="865" y="156"/>
                    </a:lnTo>
                    <a:lnTo>
                      <a:pt x="879" y="163"/>
                    </a:lnTo>
                    <a:lnTo>
                      <a:pt x="886" y="163"/>
                    </a:lnTo>
                    <a:lnTo>
                      <a:pt x="893" y="163"/>
                    </a:lnTo>
                    <a:lnTo>
                      <a:pt x="907" y="163"/>
                    </a:lnTo>
                    <a:lnTo>
                      <a:pt x="914" y="170"/>
                    </a:lnTo>
                    <a:lnTo>
                      <a:pt x="929" y="170"/>
                    </a:lnTo>
                    <a:lnTo>
                      <a:pt x="936" y="170"/>
                    </a:lnTo>
                    <a:lnTo>
                      <a:pt x="943" y="177"/>
                    </a:lnTo>
                    <a:lnTo>
                      <a:pt x="957" y="177"/>
                    </a:lnTo>
                    <a:lnTo>
                      <a:pt x="964" y="177"/>
                    </a:lnTo>
                    <a:lnTo>
                      <a:pt x="978" y="177"/>
                    </a:lnTo>
                    <a:lnTo>
                      <a:pt x="985" y="177"/>
                    </a:lnTo>
                    <a:lnTo>
                      <a:pt x="999" y="177"/>
                    </a:lnTo>
                    <a:lnTo>
                      <a:pt x="1007" y="185"/>
                    </a:lnTo>
                    <a:lnTo>
                      <a:pt x="1014" y="185"/>
                    </a:lnTo>
                    <a:lnTo>
                      <a:pt x="1028" y="185"/>
                    </a:lnTo>
                    <a:lnTo>
                      <a:pt x="1035" y="192"/>
                    </a:lnTo>
                    <a:lnTo>
                      <a:pt x="1049" y="192"/>
                    </a:lnTo>
                    <a:lnTo>
                      <a:pt x="1056" y="192"/>
                    </a:lnTo>
                    <a:lnTo>
                      <a:pt x="1070" y="199"/>
                    </a:lnTo>
                    <a:lnTo>
                      <a:pt x="1077" y="199"/>
                    </a:lnTo>
                    <a:lnTo>
                      <a:pt x="1084" y="206"/>
                    </a:lnTo>
                    <a:lnTo>
                      <a:pt x="1099" y="206"/>
                    </a:lnTo>
                    <a:lnTo>
                      <a:pt x="1106" y="206"/>
                    </a:lnTo>
                    <a:lnTo>
                      <a:pt x="1120" y="213"/>
                    </a:lnTo>
                    <a:lnTo>
                      <a:pt x="1127" y="213"/>
                    </a:lnTo>
                    <a:lnTo>
                      <a:pt x="1134" y="213"/>
                    </a:lnTo>
                    <a:lnTo>
                      <a:pt x="1148" y="206"/>
                    </a:lnTo>
                    <a:lnTo>
                      <a:pt x="1155" y="206"/>
                    </a:lnTo>
                    <a:lnTo>
                      <a:pt x="1170" y="199"/>
                    </a:lnTo>
                    <a:lnTo>
                      <a:pt x="1177" y="199"/>
                    </a:lnTo>
                    <a:lnTo>
                      <a:pt x="1191" y="192"/>
                    </a:lnTo>
                    <a:lnTo>
                      <a:pt x="1198" y="192"/>
                    </a:lnTo>
                    <a:lnTo>
                      <a:pt x="1205" y="185"/>
                    </a:lnTo>
                    <a:lnTo>
                      <a:pt x="1219" y="185"/>
                    </a:lnTo>
                    <a:lnTo>
                      <a:pt x="1226" y="177"/>
                    </a:lnTo>
                    <a:lnTo>
                      <a:pt x="1240" y="177"/>
                    </a:lnTo>
                    <a:lnTo>
                      <a:pt x="1247" y="177"/>
                    </a:lnTo>
                    <a:lnTo>
                      <a:pt x="1262" y="185"/>
                    </a:lnTo>
                    <a:lnTo>
                      <a:pt x="1269" y="185"/>
                    </a:lnTo>
                    <a:lnTo>
                      <a:pt x="1276" y="192"/>
                    </a:lnTo>
                    <a:lnTo>
                      <a:pt x="1290" y="192"/>
                    </a:lnTo>
                    <a:lnTo>
                      <a:pt x="1297" y="199"/>
                    </a:lnTo>
                    <a:lnTo>
                      <a:pt x="1311" y="199"/>
                    </a:lnTo>
                    <a:lnTo>
                      <a:pt x="1318" y="206"/>
                    </a:lnTo>
                    <a:lnTo>
                      <a:pt x="1325" y="206"/>
                    </a:lnTo>
                    <a:lnTo>
                      <a:pt x="1340" y="213"/>
                    </a:lnTo>
                    <a:lnTo>
                      <a:pt x="1347" y="213"/>
                    </a:lnTo>
                    <a:lnTo>
                      <a:pt x="1361" y="213"/>
                    </a:lnTo>
                    <a:lnTo>
                      <a:pt x="1368" y="206"/>
                    </a:lnTo>
                    <a:lnTo>
                      <a:pt x="1382" y="206"/>
                    </a:lnTo>
                    <a:lnTo>
                      <a:pt x="1389" y="199"/>
                    </a:lnTo>
                    <a:lnTo>
                      <a:pt x="1396" y="192"/>
                    </a:lnTo>
                    <a:lnTo>
                      <a:pt x="1410" y="185"/>
                    </a:lnTo>
                    <a:lnTo>
                      <a:pt x="1418" y="170"/>
                    </a:lnTo>
                    <a:lnTo>
                      <a:pt x="1432" y="163"/>
                    </a:lnTo>
                    <a:lnTo>
                      <a:pt x="1439" y="149"/>
                    </a:lnTo>
                    <a:lnTo>
                      <a:pt x="1446" y="128"/>
                    </a:lnTo>
                    <a:lnTo>
                      <a:pt x="1460" y="114"/>
                    </a:lnTo>
                    <a:lnTo>
                      <a:pt x="1467" y="99"/>
                    </a:lnTo>
                    <a:lnTo>
                      <a:pt x="1481" y="78"/>
                    </a:lnTo>
                    <a:lnTo>
                      <a:pt x="1488" y="64"/>
                    </a:lnTo>
                    <a:lnTo>
                      <a:pt x="1503" y="50"/>
                    </a:lnTo>
                    <a:lnTo>
                      <a:pt x="1510" y="36"/>
                    </a:lnTo>
                    <a:lnTo>
                      <a:pt x="1517" y="29"/>
                    </a:lnTo>
                    <a:lnTo>
                      <a:pt x="1531" y="14"/>
                    </a:lnTo>
                    <a:lnTo>
                      <a:pt x="1538" y="7"/>
                    </a:lnTo>
                    <a:lnTo>
                      <a:pt x="1552" y="7"/>
                    </a:lnTo>
                    <a:lnTo>
                      <a:pt x="1559" y="0"/>
                    </a:lnTo>
                    <a:lnTo>
                      <a:pt x="1573" y="0"/>
                    </a:lnTo>
                    <a:lnTo>
                      <a:pt x="1581" y="0"/>
                    </a:lnTo>
                    <a:lnTo>
                      <a:pt x="1588" y="7"/>
                    </a:lnTo>
                    <a:lnTo>
                      <a:pt x="1602" y="14"/>
                    </a:lnTo>
                    <a:lnTo>
                      <a:pt x="1609" y="29"/>
                    </a:lnTo>
                    <a:lnTo>
                      <a:pt x="1623" y="43"/>
                    </a:lnTo>
                    <a:lnTo>
                      <a:pt x="1630" y="57"/>
                    </a:lnTo>
                    <a:lnTo>
                      <a:pt x="1637" y="78"/>
                    </a:lnTo>
                    <a:lnTo>
                      <a:pt x="1651" y="107"/>
                    </a:lnTo>
                    <a:lnTo>
                      <a:pt x="1659" y="135"/>
                    </a:lnTo>
                    <a:lnTo>
                      <a:pt x="1673" y="170"/>
                    </a:lnTo>
                    <a:lnTo>
                      <a:pt x="1680" y="206"/>
                    </a:lnTo>
                    <a:lnTo>
                      <a:pt x="1694" y="248"/>
                    </a:lnTo>
                    <a:lnTo>
                      <a:pt x="1701" y="298"/>
                    </a:lnTo>
                    <a:lnTo>
                      <a:pt x="1708" y="340"/>
                    </a:lnTo>
                    <a:lnTo>
                      <a:pt x="1722" y="390"/>
                    </a:lnTo>
                    <a:lnTo>
                      <a:pt x="1729" y="447"/>
                    </a:lnTo>
                    <a:lnTo>
                      <a:pt x="1744" y="496"/>
                    </a:lnTo>
                    <a:lnTo>
                      <a:pt x="1751" y="546"/>
                    </a:lnTo>
                    <a:lnTo>
                      <a:pt x="1758" y="603"/>
                    </a:lnTo>
                    <a:lnTo>
                      <a:pt x="1772" y="645"/>
                    </a:lnTo>
                    <a:lnTo>
                      <a:pt x="1779" y="688"/>
                    </a:lnTo>
                    <a:lnTo>
                      <a:pt x="1793" y="737"/>
                    </a:lnTo>
                    <a:lnTo>
                      <a:pt x="1800" y="773"/>
                    </a:lnTo>
                    <a:lnTo>
                      <a:pt x="1814" y="815"/>
                    </a:lnTo>
                    <a:lnTo>
                      <a:pt x="1822" y="844"/>
                    </a:lnTo>
                    <a:lnTo>
                      <a:pt x="1829" y="879"/>
                    </a:lnTo>
                    <a:lnTo>
                      <a:pt x="1843" y="900"/>
                    </a:lnTo>
                    <a:lnTo>
                      <a:pt x="1850" y="922"/>
                    </a:lnTo>
                    <a:lnTo>
                      <a:pt x="1864" y="943"/>
                    </a:lnTo>
                    <a:lnTo>
                      <a:pt x="1871" y="957"/>
                    </a:lnTo>
                    <a:lnTo>
                      <a:pt x="1885" y="964"/>
                    </a:lnTo>
                    <a:lnTo>
                      <a:pt x="1892" y="978"/>
                    </a:lnTo>
                    <a:lnTo>
                      <a:pt x="1899" y="978"/>
                    </a:lnTo>
                    <a:lnTo>
                      <a:pt x="1914" y="978"/>
                    </a:lnTo>
                    <a:lnTo>
                      <a:pt x="1921" y="978"/>
                    </a:lnTo>
                    <a:lnTo>
                      <a:pt x="1935" y="978"/>
                    </a:lnTo>
                    <a:lnTo>
                      <a:pt x="1942" y="971"/>
                    </a:lnTo>
                    <a:lnTo>
                      <a:pt x="1949" y="964"/>
                    </a:lnTo>
                    <a:lnTo>
                      <a:pt x="1963" y="957"/>
                    </a:lnTo>
                    <a:lnTo>
                      <a:pt x="1970" y="950"/>
                    </a:lnTo>
                    <a:lnTo>
                      <a:pt x="1985" y="936"/>
                    </a:lnTo>
                    <a:lnTo>
                      <a:pt x="1992" y="922"/>
                    </a:lnTo>
                    <a:lnTo>
                      <a:pt x="2006" y="914"/>
                    </a:lnTo>
                    <a:lnTo>
                      <a:pt x="2013" y="900"/>
                    </a:lnTo>
                    <a:lnTo>
                      <a:pt x="2020" y="893"/>
                    </a:lnTo>
                    <a:lnTo>
                      <a:pt x="2034" y="879"/>
                    </a:lnTo>
                    <a:lnTo>
                      <a:pt x="2041" y="872"/>
                    </a:lnTo>
                    <a:lnTo>
                      <a:pt x="2055" y="858"/>
                    </a:lnTo>
                    <a:lnTo>
                      <a:pt x="2062" y="851"/>
                    </a:lnTo>
                    <a:lnTo>
                      <a:pt x="2077" y="844"/>
                    </a:lnTo>
                    <a:lnTo>
                      <a:pt x="2084" y="844"/>
                    </a:lnTo>
                    <a:lnTo>
                      <a:pt x="2091" y="844"/>
                    </a:lnTo>
                    <a:lnTo>
                      <a:pt x="2105" y="844"/>
                    </a:lnTo>
                    <a:lnTo>
                      <a:pt x="2112" y="844"/>
                    </a:lnTo>
                    <a:lnTo>
                      <a:pt x="2126" y="851"/>
                    </a:lnTo>
                    <a:lnTo>
                      <a:pt x="2133" y="865"/>
                    </a:lnTo>
                    <a:lnTo>
                      <a:pt x="2140" y="872"/>
                    </a:lnTo>
                    <a:lnTo>
                      <a:pt x="2155" y="886"/>
                    </a:lnTo>
                    <a:lnTo>
                      <a:pt x="2162" y="907"/>
                    </a:lnTo>
                    <a:lnTo>
                      <a:pt x="2176" y="922"/>
                    </a:lnTo>
                    <a:lnTo>
                      <a:pt x="2183" y="943"/>
                    </a:lnTo>
                    <a:lnTo>
                      <a:pt x="2197" y="971"/>
                    </a:lnTo>
                    <a:lnTo>
                      <a:pt x="2204" y="992"/>
                    </a:lnTo>
                    <a:lnTo>
                      <a:pt x="2211" y="1014"/>
                    </a:lnTo>
                    <a:lnTo>
                      <a:pt x="2225" y="1035"/>
                    </a:lnTo>
                    <a:lnTo>
                      <a:pt x="2233" y="1063"/>
                    </a:lnTo>
                    <a:lnTo>
                      <a:pt x="2247" y="1085"/>
                    </a:lnTo>
                    <a:lnTo>
                      <a:pt x="2254" y="1099"/>
                    </a:lnTo>
                    <a:lnTo>
                      <a:pt x="2268" y="1120"/>
                    </a:lnTo>
                    <a:lnTo>
                      <a:pt x="2275" y="1134"/>
                    </a:lnTo>
                    <a:lnTo>
                      <a:pt x="2282" y="1148"/>
                    </a:lnTo>
                    <a:lnTo>
                      <a:pt x="2296" y="1155"/>
                    </a:lnTo>
                    <a:lnTo>
                      <a:pt x="2303" y="1170"/>
                    </a:lnTo>
                    <a:lnTo>
                      <a:pt x="2318" y="1177"/>
                    </a:lnTo>
                    <a:lnTo>
                      <a:pt x="2325" y="1177"/>
                    </a:lnTo>
                    <a:lnTo>
                      <a:pt x="2332" y="1177"/>
                    </a:lnTo>
                    <a:lnTo>
                      <a:pt x="2346" y="1177"/>
                    </a:lnTo>
                    <a:lnTo>
                      <a:pt x="2353" y="1177"/>
                    </a:lnTo>
                    <a:lnTo>
                      <a:pt x="2367" y="1177"/>
                    </a:lnTo>
                    <a:lnTo>
                      <a:pt x="2374" y="1170"/>
                    </a:lnTo>
                    <a:lnTo>
                      <a:pt x="2388" y="1162"/>
                    </a:lnTo>
                    <a:lnTo>
                      <a:pt x="2396" y="1155"/>
                    </a:lnTo>
                    <a:lnTo>
                      <a:pt x="2403" y="1148"/>
                    </a:lnTo>
                    <a:lnTo>
                      <a:pt x="2417" y="1141"/>
                    </a:lnTo>
                    <a:lnTo>
                      <a:pt x="2424" y="1134"/>
                    </a:lnTo>
                    <a:lnTo>
                      <a:pt x="2438" y="1127"/>
                    </a:lnTo>
                    <a:lnTo>
                      <a:pt x="2445" y="1120"/>
                    </a:lnTo>
                    <a:lnTo>
                      <a:pt x="2452" y="1113"/>
                    </a:lnTo>
                    <a:lnTo>
                      <a:pt x="2466" y="1113"/>
                    </a:lnTo>
                    <a:lnTo>
                      <a:pt x="2474" y="1106"/>
                    </a:lnTo>
                    <a:lnTo>
                      <a:pt x="2488" y="1106"/>
                    </a:lnTo>
                    <a:lnTo>
                      <a:pt x="2495" y="1106"/>
                    </a:lnTo>
                    <a:lnTo>
                      <a:pt x="2509" y="1106"/>
                    </a:lnTo>
                    <a:lnTo>
                      <a:pt x="2516" y="1113"/>
                    </a:lnTo>
                    <a:lnTo>
                      <a:pt x="2523" y="1113"/>
                    </a:lnTo>
                    <a:lnTo>
                      <a:pt x="2537" y="1120"/>
                    </a:lnTo>
                    <a:lnTo>
                      <a:pt x="2544" y="1127"/>
                    </a:lnTo>
                    <a:lnTo>
                      <a:pt x="2559" y="1134"/>
                    </a:lnTo>
                    <a:lnTo>
                      <a:pt x="2566" y="1141"/>
                    </a:lnTo>
                    <a:lnTo>
                      <a:pt x="2580" y="1155"/>
                    </a:lnTo>
                    <a:lnTo>
                      <a:pt x="2587" y="1162"/>
                    </a:lnTo>
                    <a:lnTo>
                      <a:pt x="2594" y="1177"/>
                    </a:lnTo>
                    <a:lnTo>
                      <a:pt x="2608" y="1184"/>
                    </a:lnTo>
                    <a:lnTo>
                      <a:pt x="2615" y="1198"/>
                    </a:lnTo>
                    <a:lnTo>
                      <a:pt x="2629" y="1205"/>
                    </a:lnTo>
                    <a:lnTo>
                      <a:pt x="2637" y="1219"/>
                    </a:lnTo>
                    <a:lnTo>
                      <a:pt x="2644" y="1226"/>
                    </a:lnTo>
                    <a:lnTo>
                      <a:pt x="2658" y="1233"/>
                    </a:lnTo>
                    <a:lnTo>
                      <a:pt x="2665" y="1240"/>
                    </a:lnTo>
                    <a:lnTo>
                      <a:pt x="2679" y="1248"/>
                    </a:lnTo>
                    <a:lnTo>
                      <a:pt x="2686" y="1255"/>
                    </a:lnTo>
                    <a:lnTo>
                      <a:pt x="2700" y="1262"/>
                    </a:lnTo>
                    <a:lnTo>
                      <a:pt x="2707" y="1269"/>
                    </a:lnTo>
                    <a:lnTo>
                      <a:pt x="2714" y="1269"/>
                    </a:lnTo>
                    <a:lnTo>
                      <a:pt x="2729" y="1276"/>
                    </a:lnTo>
                    <a:lnTo>
                      <a:pt x="2736" y="1276"/>
                    </a:lnTo>
                    <a:lnTo>
                      <a:pt x="2750" y="1283"/>
                    </a:lnTo>
                    <a:lnTo>
                      <a:pt x="2757" y="1290"/>
                    </a:lnTo>
                    <a:lnTo>
                      <a:pt x="2771" y="1290"/>
                    </a:lnTo>
                    <a:lnTo>
                      <a:pt x="2778" y="1297"/>
                    </a:lnTo>
                    <a:lnTo>
                      <a:pt x="2785" y="1304"/>
                    </a:lnTo>
                    <a:lnTo>
                      <a:pt x="2800" y="1311"/>
                    </a:lnTo>
                    <a:lnTo>
                      <a:pt x="2807" y="1318"/>
                    </a:lnTo>
                    <a:lnTo>
                      <a:pt x="2821" y="1325"/>
                    </a:lnTo>
                    <a:lnTo>
                      <a:pt x="2828" y="1340"/>
                    </a:lnTo>
                    <a:lnTo>
                      <a:pt x="2835" y="1347"/>
                    </a:lnTo>
                    <a:lnTo>
                      <a:pt x="2849" y="1361"/>
                    </a:lnTo>
                    <a:lnTo>
                      <a:pt x="2856" y="1375"/>
                    </a:lnTo>
                    <a:lnTo>
                      <a:pt x="2870" y="1396"/>
                    </a:lnTo>
                    <a:lnTo>
                      <a:pt x="2877" y="1411"/>
                    </a:lnTo>
                    <a:lnTo>
                      <a:pt x="2892" y="1425"/>
                    </a:lnTo>
                    <a:lnTo>
                      <a:pt x="2899" y="1446"/>
                    </a:lnTo>
                    <a:lnTo>
                      <a:pt x="2906" y="1460"/>
                    </a:lnTo>
                    <a:lnTo>
                      <a:pt x="2920" y="1481"/>
                    </a:lnTo>
                    <a:lnTo>
                      <a:pt x="2927" y="1496"/>
                    </a:lnTo>
                    <a:lnTo>
                      <a:pt x="2941" y="1510"/>
                    </a:lnTo>
                    <a:lnTo>
                      <a:pt x="2948" y="1531"/>
                    </a:lnTo>
                    <a:lnTo>
                      <a:pt x="2955" y="1545"/>
                    </a:lnTo>
                    <a:lnTo>
                      <a:pt x="2970" y="1559"/>
                    </a:lnTo>
                    <a:lnTo>
                      <a:pt x="2977" y="1574"/>
                    </a:lnTo>
                    <a:lnTo>
                      <a:pt x="2991" y="1588"/>
                    </a:lnTo>
                    <a:lnTo>
                      <a:pt x="2998" y="1595"/>
                    </a:lnTo>
                    <a:lnTo>
                      <a:pt x="3012" y="1609"/>
                    </a:lnTo>
                    <a:lnTo>
                      <a:pt x="3019" y="1623"/>
                    </a:lnTo>
                    <a:lnTo>
                      <a:pt x="3026" y="1630"/>
                    </a:lnTo>
                    <a:lnTo>
                      <a:pt x="3040" y="1644"/>
                    </a:lnTo>
                    <a:lnTo>
                      <a:pt x="3048" y="1651"/>
                    </a:lnTo>
                    <a:lnTo>
                      <a:pt x="3062" y="1666"/>
                    </a:lnTo>
                    <a:lnTo>
                      <a:pt x="3069" y="1673"/>
                    </a:lnTo>
                    <a:lnTo>
                      <a:pt x="3083" y="1680"/>
                    </a:lnTo>
                    <a:lnTo>
                      <a:pt x="3090" y="1687"/>
                    </a:lnTo>
                    <a:lnTo>
                      <a:pt x="3097" y="1694"/>
                    </a:lnTo>
                    <a:lnTo>
                      <a:pt x="3111" y="1701"/>
                    </a:lnTo>
                    <a:lnTo>
                      <a:pt x="3118" y="1701"/>
                    </a:lnTo>
                    <a:lnTo>
                      <a:pt x="3133" y="1708"/>
                    </a:lnTo>
                    <a:lnTo>
                      <a:pt x="3140" y="1708"/>
                    </a:lnTo>
                    <a:lnTo>
                      <a:pt x="3147" y="1708"/>
                    </a:lnTo>
                    <a:lnTo>
                      <a:pt x="3161" y="1708"/>
                    </a:lnTo>
                    <a:lnTo>
                      <a:pt x="3168" y="1708"/>
                    </a:lnTo>
                    <a:lnTo>
                      <a:pt x="3182" y="1708"/>
                    </a:lnTo>
                    <a:lnTo>
                      <a:pt x="3189" y="1708"/>
                    </a:lnTo>
                    <a:lnTo>
                      <a:pt x="3203" y="1708"/>
                    </a:lnTo>
                    <a:lnTo>
                      <a:pt x="3211" y="1701"/>
                    </a:lnTo>
                    <a:lnTo>
                      <a:pt x="3218" y="1701"/>
                    </a:lnTo>
                    <a:lnTo>
                      <a:pt x="3232" y="1701"/>
                    </a:lnTo>
                    <a:lnTo>
                      <a:pt x="3239" y="1701"/>
                    </a:lnTo>
                    <a:lnTo>
                      <a:pt x="3253" y="1694"/>
                    </a:lnTo>
                    <a:lnTo>
                      <a:pt x="3260" y="1694"/>
                    </a:lnTo>
                    <a:lnTo>
                      <a:pt x="3274" y="1694"/>
                    </a:lnTo>
                    <a:lnTo>
                      <a:pt x="3281" y="1701"/>
                    </a:lnTo>
                    <a:lnTo>
                      <a:pt x="3289" y="1701"/>
                    </a:lnTo>
                    <a:lnTo>
                      <a:pt x="3303" y="1701"/>
                    </a:lnTo>
                    <a:lnTo>
                      <a:pt x="3310" y="1708"/>
                    </a:lnTo>
                    <a:lnTo>
                      <a:pt x="3324" y="1708"/>
                    </a:lnTo>
                    <a:lnTo>
                      <a:pt x="3331" y="1708"/>
                    </a:lnTo>
                    <a:lnTo>
                      <a:pt x="3338" y="1715"/>
                    </a:lnTo>
                    <a:lnTo>
                      <a:pt x="3352" y="1715"/>
                    </a:lnTo>
                    <a:lnTo>
                      <a:pt x="3359" y="1722"/>
                    </a:lnTo>
                    <a:lnTo>
                      <a:pt x="3374" y="1722"/>
                    </a:lnTo>
                    <a:lnTo>
                      <a:pt x="3381" y="1722"/>
                    </a:lnTo>
                    <a:lnTo>
                      <a:pt x="3395" y="1722"/>
                    </a:lnTo>
                    <a:lnTo>
                      <a:pt x="3402" y="1722"/>
                    </a:lnTo>
                    <a:lnTo>
                      <a:pt x="3409" y="1722"/>
                    </a:lnTo>
                    <a:lnTo>
                      <a:pt x="3423" y="1722"/>
                    </a:lnTo>
                    <a:lnTo>
                      <a:pt x="3430" y="1722"/>
                    </a:lnTo>
                    <a:lnTo>
                      <a:pt x="3444" y="1722"/>
                    </a:lnTo>
                    <a:lnTo>
                      <a:pt x="3452" y="1715"/>
                    </a:lnTo>
                    <a:lnTo>
                      <a:pt x="3459" y="1715"/>
                    </a:lnTo>
                    <a:lnTo>
                      <a:pt x="3473" y="1708"/>
                    </a:lnTo>
                    <a:lnTo>
                      <a:pt x="3480" y="1708"/>
                    </a:lnTo>
                    <a:lnTo>
                      <a:pt x="3494" y="1701"/>
                    </a:lnTo>
                    <a:lnTo>
                      <a:pt x="3501" y="1694"/>
                    </a:lnTo>
                    <a:lnTo>
                      <a:pt x="3515" y="1687"/>
                    </a:lnTo>
                    <a:lnTo>
                      <a:pt x="3522" y="1680"/>
                    </a:lnTo>
                    <a:lnTo>
                      <a:pt x="3529" y="1673"/>
                    </a:lnTo>
                    <a:lnTo>
                      <a:pt x="3544" y="1666"/>
                    </a:lnTo>
                    <a:lnTo>
                      <a:pt x="3551" y="1659"/>
                    </a:lnTo>
                    <a:lnTo>
                      <a:pt x="3565" y="1644"/>
                    </a:lnTo>
                    <a:lnTo>
                      <a:pt x="3572" y="1637"/>
                    </a:lnTo>
                    <a:lnTo>
                      <a:pt x="3586" y="1630"/>
                    </a:lnTo>
                    <a:lnTo>
                      <a:pt x="3593" y="1623"/>
                    </a:lnTo>
                    <a:lnTo>
                      <a:pt x="3600" y="1609"/>
                    </a:lnTo>
                    <a:lnTo>
                      <a:pt x="3615" y="1602"/>
                    </a:lnTo>
                    <a:lnTo>
                      <a:pt x="3622" y="1595"/>
                    </a:lnTo>
                    <a:lnTo>
                      <a:pt x="3636" y="1581"/>
                    </a:lnTo>
                    <a:lnTo>
                      <a:pt x="3643" y="1574"/>
                    </a:lnTo>
                    <a:lnTo>
                      <a:pt x="3650" y="1566"/>
                    </a:lnTo>
                    <a:lnTo>
                      <a:pt x="3664" y="1552"/>
                    </a:lnTo>
                    <a:lnTo>
                      <a:pt x="3671" y="1545"/>
                    </a:lnTo>
                    <a:lnTo>
                      <a:pt x="3685" y="1531"/>
                    </a:lnTo>
                    <a:lnTo>
                      <a:pt x="3692" y="1524"/>
                    </a:lnTo>
                    <a:lnTo>
                      <a:pt x="3707" y="1510"/>
                    </a:lnTo>
                    <a:lnTo>
                      <a:pt x="3714" y="1503"/>
                    </a:lnTo>
                    <a:lnTo>
                      <a:pt x="3721" y="1496"/>
                    </a:lnTo>
                    <a:lnTo>
                      <a:pt x="3735" y="1488"/>
                    </a:lnTo>
                    <a:lnTo>
                      <a:pt x="3742" y="1474"/>
                    </a:lnTo>
                    <a:lnTo>
                      <a:pt x="3756" y="1467"/>
                    </a:lnTo>
                    <a:lnTo>
                      <a:pt x="3763" y="1460"/>
                    </a:lnTo>
                    <a:lnTo>
                      <a:pt x="3778" y="1460"/>
                    </a:lnTo>
                    <a:lnTo>
                      <a:pt x="3785" y="1453"/>
                    </a:lnTo>
                    <a:lnTo>
                      <a:pt x="3792" y="1446"/>
                    </a:lnTo>
                    <a:lnTo>
                      <a:pt x="3806" y="1446"/>
                    </a:lnTo>
                    <a:lnTo>
                      <a:pt x="3813" y="1439"/>
                    </a:lnTo>
                    <a:lnTo>
                      <a:pt x="3827" y="1432"/>
                    </a:lnTo>
                    <a:lnTo>
                      <a:pt x="3834" y="1432"/>
                    </a:lnTo>
                    <a:lnTo>
                      <a:pt x="3841" y="1425"/>
                    </a:lnTo>
                    <a:lnTo>
                      <a:pt x="3855" y="1418"/>
                    </a:lnTo>
                    <a:lnTo>
                      <a:pt x="3863" y="1418"/>
                    </a:lnTo>
                    <a:lnTo>
                      <a:pt x="3877" y="1411"/>
                    </a:lnTo>
                    <a:lnTo>
                      <a:pt x="3884" y="1403"/>
                    </a:lnTo>
                    <a:lnTo>
                      <a:pt x="3898" y="1396"/>
                    </a:lnTo>
                    <a:lnTo>
                      <a:pt x="3905" y="1389"/>
                    </a:lnTo>
                    <a:lnTo>
                      <a:pt x="3912" y="1382"/>
                    </a:lnTo>
                    <a:lnTo>
                      <a:pt x="3926" y="1375"/>
                    </a:lnTo>
                    <a:lnTo>
                      <a:pt x="3933" y="1361"/>
                    </a:lnTo>
                    <a:lnTo>
                      <a:pt x="3948" y="1354"/>
                    </a:lnTo>
                    <a:lnTo>
                      <a:pt x="3955" y="1340"/>
                    </a:lnTo>
                    <a:lnTo>
                      <a:pt x="3962" y="1333"/>
                    </a:lnTo>
                    <a:lnTo>
                      <a:pt x="3976" y="1318"/>
                    </a:lnTo>
                    <a:lnTo>
                      <a:pt x="3983" y="1311"/>
                    </a:lnTo>
                    <a:lnTo>
                      <a:pt x="3997" y="1297"/>
                    </a:lnTo>
                    <a:lnTo>
                      <a:pt x="4004" y="1283"/>
                    </a:lnTo>
                    <a:lnTo>
                      <a:pt x="4018" y="1276"/>
                    </a:lnTo>
                    <a:lnTo>
                      <a:pt x="4026" y="1262"/>
                    </a:lnTo>
                    <a:lnTo>
                      <a:pt x="4033" y="1248"/>
                    </a:lnTo>
                    <a:lnTo>
                      <a:pt x="4047" y="1240"/>
                    </a:lnTo>
                    <a:lnTo>
                      <a:pt x="4054" y="1226"/>
                    </a:lnTo>
                    <a:lnTo>
                      <a:pt x="4068" y="1219"/>
                    </a:lnTo>
                    <a:lnTo>
                      <a:pt x="4075" y="1205"/>
                    </a:lnTo>
                    <a:lnTo>
                      <a:pt x="4089" y="1198"/>
                    </a:lnTo>
                    <a:lnTo>
                      <a:pt x="4096" y="1184"/>
                    </a:lnTo>
                    <a:lnTo>
                      <a:pt x="4104" y="1177"/>
                    </a:lnTo>
                    <a:lnTo>
                      <a:pt x="4118" y="1162"/>
                    </a:lnTo>
                    <a:lnTo>
                      <a:pt x="4125" y="1155"/>
                    </a:lnTo>
                    <a:lnTo>
                      <a:pt x="4139" y="1141"/>
                    </a:lnTo>
                    <a:lnTo>
                      <a:pt x="4146" y="1134"/>
                    </a:lnTo>
                    <a:lnTo>
                      <a:pt x="4153" y="1127"/>
                    </a:lnTo>
                    <a:lnTo>
                      <a:pt x="4167" y="1113"/>
                    </a:lnTo>
                    <a:lnTo>
                      <a:pt x="4174" y="1106"/>
                    </a:lnTo>
                    <a:lnTo>
                      <a:pt x="4189" y="1099"/>
                    </a:lnTo>
                    <a:lnTo>
                      <a:pt x="4196" y="1085"/>
                    </a:lnTo>
                    <a:lnTo>
                      <a:pt x="4210" y="1077"/>
                    </a:lnTo>
                    <a:lnTo>
                      <a:pt x="4217" y="1070"/>
                    </a:lnTo>
                    <a:lnTo>
                      <a:pt x="4224" y="1056"/>
                    </a:lnTo>
                    <a:lnTo>
                      <a:pt x="4238" y="1049"/>
                    </a:lnTo>
                    <a:lnTo>
                      <a:pt x="4245" y="1035"/>
                    </a:lnTo>
                    <a:lnTo>
                      <a:pt x="4259" y="1028"/>
                    </a:lnTo>
                    <a:lnTo>
                      <a:pt x="4267" y="1021"/>
                    </a:lnTo>
                    <a:lnTo>
                      <a:pt x="4281" y="1007"/>
                    </a:lnTo>
                    <a:lnTo>
                      <a:pt x="4288" y="999"/>
                    </a:lnTo>
                    <a:lnTo>
                      <a:pt x="4295" y="985"/>
                    </a:lnTo>
                    <a:lnTo>
                      <a:pt x="4309" y="978"/>
                    </a:lnTo>
                    <a:lnTo>
                      <a:pt x="4316" y="964"/>
                    </a:lnTo>
                    <a:lnTo>
                      <a:pt x="4330" y="957"/>
                    </a:lnTo>
                    <a:lnTo>
                      <a:pt x="4337" y="950"/>
                    </a:lnTo>
                    <a:lnTo>
                      <a:pt x="4345" y="936"/>
                    </a:lnTo>
                    <a:lnTo>
                      <a:pt x="4359" y="929"/>
                    </a:lnTo>
                    <a:lnTo>
                      <a:pt x="4366" y="922"/>
                    </a:lnTo>
                    <a:lnTo>
                      <a:pt x="4380" y="914"/>
                    </a:lnTo>
                    <a:lnTo>
                      <a:pt x="4387" y="907"/>
                    </a:lnTo>
                    <a:lnTo>
                      <a:pt x="4401" y="900"/>
                    </a:lnTo>
                    <a:lnTo>
                      <a:pt x="4408" y="893"/>
                    </a:lnTo>
                    <a:lnTo>
                      <a:pt x="4415" y="886"/>
                    </a:lnTo>
                    <a:lnTo>
                      <a:pt x="4430" y="879"/>
                    </a:lnTo>
                    <a:lnTo>
                      <a:pt x="4437" y="872"/>
                    </a:lnTo>
                    <a:lnTo>
                      <a:pt x="4451" y="865"/>
                    </a:lnTo>
                    <a:lnTo>
                      <a:pt x="4458" y="851"/>
                    </a:lnTo>
                    <a:lnTo>
                      <a:pt x="4465" y="844"/>
                    </a:lnTo>
                    <a:lnTo>
                      <a:pt x="4479" y="836"/>
                    </a:lnTo>
                    <a:lnTo>
                      <a:pt x="4486" y="822"/>
                    </a:lnTo>
                    <a:lnTo>
                      <a:pt x="4500" y="815"/>
                    </a:lnTo>
                    <a:lnTo>
                      <a:pt x="4508" y="808"/>
                    </a:lnTo>
                    <a:lnTo>
                      <a:pt x="4522" y="794"/>
                    </a:lnTo>
                    <a:lnTo>
                      <a:pt x="4529" y="787"/>
                    </a:lnTo>
                    <a:lnTo>
                      <a:pt x="4536" y="773"/>
                    </a:lnTo>
                    <a:lnTo>
                      <a:pt x="4550" y="766"/>
                    </a:lnTo>
                    <a:lnTo>
                      <a:pt x="4557" y="759"/>
                    </a:lnTo>
                    <a:lnTo>
                      <a:pt x="4571" y="751"/>
                    </a:lnTo>
                    <a:lnTo>
                      <a:pt x="4578" y="744"/>
                    </a:lnTo>
                    <a:lnTo>
                      <a:pt x="4593" y="737"/>
                    </a:lnTo>
                    <a:lnTo>
                      <a:pt x="4600" y="730"/>
                    </a:lnTo>
                    <a:lnTo>
                      <a:pt x="4607" y="730"/>
                    </a:lnTo>
                    <a:lnTo>
                      <a:pt x="4621" y="723"/>
                    </a:lnTo>
                    <a:lnTo>
                      <a:pt x="4628" y="723"/>
                    </a:lnTo>
                    <a:lnTo>
                      <a:pt x="4642" y="723"/>
                    </a:lnTo>
                    <a:lnTo>
                      <a:pt x="4649" y="723"/>
                    </a:lnTo>
                    <a:lnTo>
                      <a:pt x="4656" y="723"/>
                    </a:lnTo>
                    <a:lnTo>
                      <a:pt x="4671" y="723"/>
                    </a:lnTo>
                    <a:lnTo>
                      <a:pt x="4678" y="723"/>
                    </a:lnTo>
                    <a:lnTo>
                      <a:pt x="4692" y="716"/>
                    </a:lnTo>
                    <a:lnTo>
                      <a:pt x="4699" y="716"/>
                    </a:lnTo>
                    <a:lnTo>
                      <a:pt x="4713" y="716"/>
                    </a:lnTo>
                    <a:lnTo>
                      <a:pt x="4720" y="716"/>
                    </a:lnTo>
                    <a:lnTo>
                      <a:pt x="4727" y="716"/>
                    </a:lnTo>
                    <a:lnTo>
                      <a:pt x="4741" y="709"/>
                    </a:lnTo>
                    <a:lnTo>
                      <a:pt x="4748" y="702"/>
                    </a:lnTo>
                    <a:lnTo>
                      <a:pt x="4763" y="702"/>
                    </a:lnTo>
                    <a:lnTo>
                      <a:pt x="4770" y="695"/>
                    </a:lnTo>
                    <a:lnTo>
                      <a:pt x="4784" y="688"/>
                    </a:lnTo>
                    <a:lnTo>
                      <a:pt x="4791" y="681"/>
                    </a:lnTo>
                    <a:lnTo>
                      <a:pt x="4798" y="673"/>
                    </a:lnTo>
                    <a:lnTo>
                      <a:pt x="4812" y="673"/>
                    </a:lnTo>
                    <a:lnTo>
                      <a:pt x="4819" y="666"/>
                    </a:lnTo>
                    <a:lnTo>
                      <a:pt x="4834" y="659"/>
                    </a:lnTo>
                    <a:lnTo>
                      <a:pt x="4841" y="652"/>
                    </a:lnTo>
                    <a:lnTo>
                      <a:pt x="4848" y="652"/>
                    </a:lnTo>
                    <a:lnTo>
                      <a:pt x="4862" y="645"/>
                    </a:lnTo>
                    <a:lnTo>
                      <a:pt x="4869" y="638"/>
                    </a:lnTo>
                    <a:lnTo>
                      <a:pt x="4883" y="638"/>
                    </a:lnTo>
                    <a:lnTo>
                      <a:pt x="4890" y="631"/>
                    </a:lnTo>
                    <a:lnTo>
                      <a:pt x="4904" y="631"/>
                    </a:lnTo>
                    <a:lnTo>
                      <a:pt x="4911" y="624"/>
                    </a:lnTo>
                    <a:lnTo>
                      <a:pt x="4919" y="624"/>
                    </a:lnTo>
                    <a:lnTo>
                      <a:pt x="4933" y="624"/>
                    </a:lnTo>
                    <a:lnTo>
                      <a:pt x="4940" y="624"/>
                    </a:lnTo>
                    <a:lnTo>
                      <a:pt x="4954" y="624"/>
                    </a:lnTo>
                    <a:lnTo>
                      <a:pt x="4961" y="617"/>
                    </a:lnTo>
                    <a:lnTo>
                      <a:pt x="4968" y="617"/>
                    </a:lnTo>
                    <a:lnTo>
                      <a:pt x="4982" y="617"/>
                    </a:lnTo>
                    <a:lnTo>
                      <a:pt x="4989" y="610"/>
                    </a:lnTo>
                    <a:lnTo>
                      <a:pt x="5004" y="610"/>
                    </a:lnTo>
                    <a:lnTo>
                      <a:pt x="5011" y="603"/>
                    </a:lnTo>
                    <a:lnTo>
                      <a:pt x="5025" y="603"/>
                    </a:lnTo>
                    <a:lnTo>
                      <a:pt x="5032" y="596"/>
                    </a:lnTo>
                  </a:path>
                </a:pathLst>
              </a:custGeom>
              <a:noFill/>
              <a:ln w="25400">
                <a:solidFill>
                  <a:srgbClr val="FF0000"/>
                </a:solidFill>
                <a:prstDash val="solid"/>
                <a:round/>
                <a:headEnd/>
                <a:tailEnd/>
              </a:ln>
            </p:spPr>
            <p:txBody>
              <a:bodyPr/>
              <a:lstStyle/>
              <a:p>
                <a:endParaRPr lang="zh-CN" altLang="en-US"/>
              </a:p>
            </p:txBody>
          </p:sp>
          <p:sp>
            <p:nvSpPr>
              <p:cNvPr id="39041" name="Freeform 129"/>
              <p:cNvSpPr>
                <a:spLocks noChangeAspect="1"/>
              </p:cNvSpPr>
              <p:nvPr/>
            </p:nvSpPr>
            <p:spPr bwMode="auto">
              <a:xfrm>
                <a:off x="2087" y="1963"/>
                <a:ext cx="1172" cy="298"/>
              </a:xfrm>
              <a:custGeom>
                <a:avLst/>
                <a:gdLst/>
                <a:ahLst/>
                <a:cxnLst>
                  <a:cxn ang="0">
                    <a:pos x="71" y="333"/>
                  </a:cxn>
                  <a:cxn ang="0">
                    <a:pos x="149" y="311"/>
                  </a:cxn>
                  <a:cxn ang="0">
                    <a:pos x="234" y="304"/>
                  </a:cxn>
                  <a:cxn ang="0">
                    <a:pos x="312" y="326"/>
                  </a:cxn>
                  <a:cxn ang="0">
                    <a:pos x="390" y="340"/>
                  </a:cxn>
                  <a:cxn ang="0">
                    <a:pos x="475" y="319"/>
                  </a:cxn>
                  <a:cxn ang="0">
                    <a:pos x="553" y="304"/>
                  </a:cxn>
                  <a:cxn ang="0">
                    <a:pos x="631" y="276"/>
                  </a:cxn>
                  <a:cxn ang="0">
                    <a:pos x="716" y="248"/>
                  </a:cxn>
                  <a:cxn ang="0">
                    <a:pos x="794" y="262"/>
                  </a:cxn>
                  <a:cxn ang="0">
                    <a:pos x="879" y="262"/>
                  </a:cxn>
                  <a:cxn ang="0">
                    <a:pos x="957" y="255"/>
                  </a:cxn>
                  <a:cxn ang="0">
                    <a:pos x="1035" y="262"/>
                  </a:cxn>
                  <a:cxn ang="0">
                    <a:pos x="1120" y="226"/>
                  </a:cxn>
                  <a:cxn ang="0">
                    <a:pos x="1198" y="184"/>
                  </a:cxn>
                  <a:cxn ang="0">
                    <a:pos x="1276" y="198"/>
                  </a:cxn>
                  <a:cxn ang="0">
                    <a:pos x="1361" y="262"/>
                  </a:cxn>
                  <a:cxn ang="0">
                    <a:pos x="1439" y="226"/>
                  </a:cxn>
                  <a:cxn ang="0">
                    <a:pos x="1517" y="106"/>
                  </a:cxn>
                  <a:cxn ang="0">
                    <a:pos x="1602" y="0"/>
                  </a:cxn>
                  <a:cxn ang="0">
                    <a:pos x="1680" y="78"/>
                  </a:cxn>
                  <a:cxn ang="0">
                    <a:pos x="1758" y="354"/>
                  </a:cxn>
                  <a:cxn ang="0">
                    <a:pos x="1843" y="630"/>
                  </a:cxn>
                  <a:cxn ang="0">
                    <a:pos x="1921" y="744"/>
                  </a:cxn>
                  <a:cxn ang="0">
                    <a:pos x="2006" y="715"/>
                  </a:cxn>
                  <a:cxn ang="0">
                    <a:pos x="2084" y="687"/>
                  </a:cxn>
                  <a:cxn ang="0">
                    <a:pos x="2162" y="772"/>
                  </a:cxn>
                  <a:cxn ang="0">
                    <a:pos x="2247" y="921"/>
                  </a:cxn>
                  <a:cxn ang="0">
                    <a:pos x="2325" y="1013"/>
                  </a:cxn>
                  <a:cxn ang="0">
                    <a:pos x="2403" y="956"/>
                  </a:cxn>
                  <a:cxn ang="0">
                    <a:pos x="2488" y="885"/>
                  </a:cxn>
                  <a:cxn ang="0">
                    <a:pos x="2566" y="914"/>
                  </a:cxn>
                  <a:cxn ang="0">
                    <a:pos x="2644" y="992"/>
                  </a:cxn>
                  <a:cxn ang="0">
                    <a:pos x="2729" y="1013"/>
                  </a:cxn>
                  <a:cxn ang="0">
                    <a:pos x="2807" y="1027"/>
                  </a:cxn>
                  <a:cxn ang="0">
                    <a:pos x="2892" y="1077"/>
                  </a:cxn>
                  <a:cxn ang="0">
                    <a:pos x="2970" y="1141"/>
                  </a:cxn>
                  <a:cxn ang="0">
                    <a:pos x="3048" y="1190"/>
                  </a:cxn>
                  <a:cxn ang="0">
                    <a:pos x="3133" y="1190"/>
                  </a:cxn>
                  <a:cxn ang="0">
                    <a:pos x="3211" y="1183"/>
                  </a:cxn>
                  <a:cxn ang="0">
                    <a:pos x="3289" y="1226"/>
                  </a:cxn>
                  <a:cxn ang="0">
                    <a:pos x="3374" y="1268"/>
                  </a:cxn>
                  <a:cxn ang="0">
                    <a:pos x="3452" y="1268"/>
                  </a:cxn>
                  <a:cxn ang="0">
                    <a:pos x="3529" y="1275"/>
                  </a:cxn>
                  <a:cxn ang="0">
                    <a:pos x="3615" y="1254"/>
                  </a:cxn>
                  <a:cxn ang="0">
                    <a:pos x="3692" y="1226"/>
                  </a:cxn>
                  <a:cxn ang="0">
                    <a:pos x="3778" y="1197"/>
                  </a:cxn>
                  <a:cxn ang="0">
                    <a:pos x="3855" y="1155"/>
                  </a:cxn>
                  <a:cxn ang="0">
                    <a:pos x="3933" y="1112"/>
                  </a:cxn>
                  <a:cxn ang="0">
                    <a:pos x="4018" y="1077"/>
                  </a:cxn>
                  <a:cxn ang="0">
                    <a:pos x="4096" y="1006"/>
                  </a:cxn>
                  <a:cxn ang="0">
                    <a:pos x="4174" y="942"/>
                  </a:cxn>
                  <a:cxn ang="0">
                    <a:pos x="4259" y="907"/>
                  </a:cxn>
                  <a:cxn ang="0">
                    <a:pos x="4337" y="871"/>
                  </a:cxn>
                  <a:cxn ang="0">
                    <a:pos x="4415" y="836"/>
                  </a:cxn>
                  <a:cxn ang="0">
                    <a:pos x="4500" y="822"/>
                  </a:cxn>
                  <a:cxn ang="0">
                    <a:pos x="4578" y="808"/>
                  </a:cxn>
                  <a:cxn ang="0">
                    <a:pos x="4656" y="765"/>
                  </a:cxn>
                  <a:cxn ang="0">
                    <a:pos x="4741" y="722"/>
                  </a:cxn>
                  <a:cxn ang="0">
                    <a:pos x="4819" y="694"/>
                  </a:cxn>
                  <a:cxn ang="0">
                    <a:pos x="4904" y="673"/>
                  </a:cxn>
                  <a:cxn ang="0">
                    <a:pos x="4982" y="680"/>
                  </a:cxn>
                </a:cxnLst>
                <a:rect l="0" t="0" r="r" b="b"/>
                <a:pathLst>
                  <a:path w="5032" h="1275">
                    <a:moveTo>
                      <a:pt x="0" y="326"/>
                    </a:moveTo>
                    <a:lnTo>
                      <a:pt x="7" y="326"/>
                    </a:lnTo>
                    <a:lnTo>
                      <a:pt x="21" y="326"/>
                    </a:lnTo>
                    <a:lnTo>
                      <a:pt x="28" y="333"/>
                    </a:lnTo>
                    <a:lnTo>
                      <a:pt x="43" y="333"/>
                    </a:lnTo>
                    <a:lnTo>
                      <a:pt x="50" y="333"/>
                    </a:lnTo>
                    <a:lnTo>
                      <a:pt x="64" y="333"/>
                    </a:lnTo>
                    <a:lnTo>
                      <a:pt x="71" y="333"/>
                    </a:lnTo>
                    <a:lnTo>
                      <a:pt x="78" y="333"/>
                    </a:lnTo>
                    <a:lnTo>
                      <a:pt x="92" y="333"/>
                    </a:lnTo>
                    <a:lnTo>
                      <a:pt x="99" y="333"/>
                    </a:lnTo>
                    <a:lnTo>
                      <a:pt x="114" y="326"/>
                    </a:lnTo>
                    <a:lnTo>
                      <a:pt x="121" y="326"/>
                    </a:lnTo>
                    <a:lnTo>
                      <a:pt x="128" y="319"/>
                    </a:lnTo>
                    <a:lnTo>
                      <a:pt x="142" y="319"/>
                    </a:lnTo>
                    <a:lnTo>
                      <a:pt x="149" y="311"/>
                    </a:lnTo>
                    <a:lnTo>
                      <a:pt x="163" y="311"/>
                    </a:lnTo>
                    <a:lnTo>
                      <a:pt x="170" y="311"/>
                    </a:lnTo>
                    <a:lnTo>
                      <a:pt x="184" y="304"/>
                    </a:lnTo>
                    <a:lnTo>
                      <a:pt x="191" y="304"/>
                    </a:lnTo>
                    <a:lnTo>
                      <a:pt x="199" y="304"/>
                    </a:lnTo>
                    <a:lnTo>
                      <a:pt x="213" y="304"/>
                    </a:lnTo>
                    <a:lnTo>
                      <a:pt x="220" y="304"/>
                    </a:lnTo>
                    <a:lnTo>
                      <a:pt x="234" y="304"/>
                    </a:lnTo>
                    <a:lnTo>
                      <a:pt x="241" y="304"/>
                    </a:lnTo>
                    <a:lnTo>
                      <a:pt x="255" y="304"/>
                    </a:lnTo>
                    <a:lnTo>
                      <a:pt x="262" y="311"/>
                    </a:lnTo>
                    <a:lnTo>
                      <a:pt x="269" y="311"/>
                    </a:lnTo>
                    <a:lnTo>
                      <a:pt x="284" y="319"/>
                    </a:lnTo>
                    <a:lnTo>
                      <a:pt x="291" y="319"/>
                    </a:lnTo>
                    <a:lnTo>
                      <a:pt x="305" y="326"/>
                    </a:lnTo>
                    <a:lnTo>
                      <a:pt x="312" y="326"/>
                    </a:lnTo>
                    <a:lnTo>
                      <a:pt x="319" y="333"/>
                    </a:lnTo>
                    <a:lnTo>
                      <a:pt x="333" y="333"/>
                    </a:lnTo>
                    <a:lnTo>
                      <a:pt x="340" y="340"/>
                    </a:lnTo>
                    <a:lnTo>
                      <a:pt x="354" y="340"/>
                    </a:lnTo>
                    <a:lnTo>
                      <a:pt x="362" y="340"/>
                    </a:lnTo>
                    <a:lnTo>
                      <a:pt x="376" y="340"/>
                    </a:lnTo>
                    <a:lnTo>
                      <a:pt x="383" y="340"/>
                    </a:lnTo>
                    <a:lnTo>
                      <a:pt x="390" y="340"/>
                    </a:lnTo>
                    <a:lnTo>
                      <a:pt x="404" y="340"/>
                    </a:lnTo>
                    <a:lnTo>
                      <a:pt x="411" y="340"/>
                    </a:lnTo>
                    <a:lnTo>
                      <a:pt x="425" y="333"/>
                    </a:lnTo>
                    <a:lnTo>
                      <a:pt x="432" y="333"/>
                    </a:lnTo>
                    <a:lnTo>
                      <a:pt x="440" y="333"/>
                    </a:lnTo>
                    <a:lnTo>
                      <a:pt x="454" y="326"/>
                    </a:lnTo>
                    <a:lnTo>
                      <a:pt x="461" y="326"/>
                    </a:lnTo>
                    <a:lnTo>
                      <a:pt x="475" y="319"/>
                    </a:lnTo>
                    <a:lnTo>
                      <a:pt x="482" y="319"/>
                    </a:lnTo>
                    <a:lnTo>
                      <a:pt x="496" y="319"/>
                    </a:lnTo>
                    <a:lnTo>
                      <a:pt x="503" y="311"/>
                    </a:lnTo>
                    <a:lnTo>
                      <a:pt x="510" y="311"/>
                    </a:lnTo>
                    <a:lnTo>
                      <a:pt x="525" y="311"/>
                    </a:lnTo>
                    <a:lnTo>
                      <a:pt x="532" y="311"/>
                    </a:lnTo>
                    <a:lnTo>
                      <a:pt x="546" y="304"/>
                    </a:lnTo>
                    <a:lnTo>
                      <a:pt x="553" y="304"/>
                    </a:lnTo>
                    <a:lnTo>
                      <a:pt x="567" y="304"/>
                    </a:lnTo>
                    <a:lnTo>
                      <a:pt x="574" y="297"/>
                    </a:lnTo>
                    <a:lnTo>
                      <a:pt x="581" y="297"/>
                    </a:lnTo>
                    <a:lnTo>
                      <a:pt x="595" y="290"/>
                    </a:lnTo>
                    <a:lnTo>
                      <a:pt x="603" y="290"/>
                    </a:lnTo>
                    <a:lnTo>
                      <a:pt x="617" y="283"/>
                    </a:lnTo>
                    <a:lnTo>
                      <a:pt x="624" y="283"/>
                    </a:lnTo>
                    <a:lnTo>
                      <a:pt x="631" y="276"/>
                    </a:lnTo>
                    <a:lnTo>
                      <a:pt x="645" y="269"/>
                    </a:lnTo>
                    <a:lnTo>
                      <a:pt x="652" y="269"/>
                    </a:lnTo>
                    <a:lnTo>
                      <a:pt x="666" y="262"/>
                    </a:lnTo>
                    <a:lnTo>
                      <a:pt x="673" y="255"/>
                    </a:lnTo>
                    <a:lnTo>
                      <a:pt x="688" y="255"/>
                    </a:lnTo>
                    <a:lnTo>
                      <a:pt x="695" y="248"/>
                    </a:lnTo>
                    <a:lnTo>
                      <a:pt x="702" y="248"/>
                    </a:lnTo>
                    <a:lnTo>
                      <a:pt x="716" y="248"/>
                    </a:lnTo>
                    <a:lnTo>
                      <a:pt x="723" y="248"/>
                    </a:lnTo>
                    <a:lnTo>
                      <a:pt x="737" y="248"/>
                    </a:lnTo>
                    <a:lnTo>
                      <a:pt x="744" y="248"/>
                    </a:lnTo>
                    <a:lnTo>
                      <a:pt x="758" y="248"/>
                    </a:lnTo>
                    <a:lnTo>
                      <a:pt x="766" y="255"/>
                    </a:lnTo>
                    <a:lnTo>
                      <a:pt x="773" y="255"/>
                    </a:lnTo>
                    <a:lnTo>
                      <a:pt x="787" y="255"/>
                    </a:lnTo>
                    <a:lnTo>
                      <a:pt x="794" y="262"/>
                    </a:lnTo>
                    <a:lnTo>
                      <a:pt x="808" y="262"/>
                    </a:lnTo>
                    <a:lnTo>
                      <a:pt x="815" y="262"/>
                    </a:lnTo>
                    <a:lnTo>
                      <a:pt x="822" y="262"/>
                    </a:lnTo>
                    <a:lnTo>
                      <a:pt x="836" y="262"/>
                    </a:lnTo>
                    <a:lnTo>
                      <a:pt x="844" y="262"/>
                    </a:lnTo>
                    <a:lnTo>
                      <a:pt x="858" y="262"/>
                    </a:lnTo>
                    <a:lnTo>
                      <a:pt x="865" y="262"/>
                    </a:lnTo>
                    <a:lnTo>
                      <a:pt x="879" y="262"/>
                    </a:lnTo>
                    <a:lnTo>
                      <a:pt x="886" y="262"/>
                    </a:lnTo>
                    <a:lnTo>
                      <a:pt x="893" y="262"/>
                    </a:lnTo>
                    <a:lnTo>
                      <a:pt x="907" y="262"/>
                    </a:lnTo>
                    <a:lnTo>
                      <a:pt x="914" y="255"/>
                    </a:lnTo>
                    <a:lnTo>
                      <a:pt x="929" y="255"/>
                    </a:lnTo>
                    <a:lnTo>
                      <a:pt x="936" y="255"/>
                    </a:lnTo>
                    <a:lnTo>
                      <a:pt x="943" y="255"/>
                    </a:lnTo>
                    <a:lnTo>
                      <a:pt x="957" y="255"/>
                    </a:lnTo>
                    <a:lnTo>
                      <a:pt x="964" y="255"/>
                    </a:lnTo>
                    <a:lnTo>
                      <a:pt x="978" y="262"/>
                    </a:lnTo>
                    <a:lnTo>
                      <a:pt x="985" y="262"/>
                    </a:lnTo>
                    <a:lnTo>
                      <a:pt x="999" y="262"/>
                    </a:lnTo>
                    <a:lnTo>
                      <a:pt x="1007" y="262"/>
                    </a:lnTo>
                    <a:lnTo>
                      <a:pt x="1014" y="262"/>
                    </a:lnTo>
                    <a:lnTo>
                      <a:pt x="1028" y="262"/>
                    </a:lnTo>
                    <a:lnTo>
                      <a:pt x="1035" y="262"/>
                    </a:lnTo>
                    <a:lnTo>
                      <a:pt x="1049" y="262"/>
                    </a:lnTo>
                    <a:lnTo>
                      <a:pt x="1056" y="255"/>
                    </a:lnTo>
                    <a:lnTo>
                      <a:pt x="1070" y="255"/>
                    </a:lnTo>
                    <a:lnTo>
                      <a:pt x="1077" y="248"/>
                    </a:lnTo>
                    <a:lnTo>
                      <a:pt x="1084" y="248"/>
                    </a:lnTo>
                    <a:lnTo>
                      <a:pt x="1099" y="241"/>
                    </a:lnTo>
                    <a:lnTo>
                      <a:pt x="1106" y="234"/>
                    </a:lnTo>
                    <a:lnTo>
                      <a:pt x="1120" y="226"/>
                    </a:lnTo>
                    <a:lnTo>
                      <a:pt x="1127" y="226"/>
                    </a:lnTo>
                    <a:lnTo>
                      <a:pt x="1134" y="219"/>
                    </a:lnTo>
                    <a:lnTo>
                      <a:pt x="1148" y="212"/>
                    </a:lnTo>
                    <a:lnTo>
                      <a:pt x="1155" y="205"/>
                    </a:lnTo>
                    <a:lnTo>
                      <a:pt x="1170" y="198"/>
                    </a:lnTo>
                    <a:lnTo>
                      <a:pt x="1177" y="198"/>
                    </a:lnTo>
                    <a:lnTo>
                      <a:pt x="1191" y="191"/>
                    </a:lnTo>
                    <a:lnTo>
                      <a:pt x="1198" y="184"/>
                    </a:lnTo>
                    <a:lnTo>
                      <a:pt x="1205" y="177"/>
                    </a:lnTo>
                    <a:lnTo>
                      <a:pt x="1219" y="177"/>
                    </a:lnTo>
                    <a:lnTo>
                      <a:pt x="1226" y="177"/>
                    </a:lnTo>
                    <a:lnTo>
                      <a:pt x="1240" y="177"/>
                    </a:lnTo>
                    <a:lnTo>
                      <a:pt x="1247" y="177"/>
                    </a:lnTo>
                    <a:lnTo>
                      <a:pt x="1262" y="184"/>
                    </a:lnTo>
                    <a:lnTo>
                      <a:pt x="1269" y="191"/>
                    </a:lnTo>
                    <a:lnTo>
                      <a:pt x="1276" y="198"/>
                    </a:lnTo>
                    <a:lnTo>
                      <a:pt x="1290" y="205"/>
                    </a:lnTo>
                    <a:lnTo>
                      <a:pt x="1297" y="212"/>
                    </a:lnTo>
                    <a:lnTo>
                      <a:pt x="1311" y="226"/>
                    </a:lnTo>
                    <a:lnTo>
                      <a:pt x="1318" y="234"/>
                    </a:lnTo>
                    <a:lnTo>
                      <a:pt x="1325" y="241"/>
                    </a:lnTo>
                    <a:lnTo>
                      <a:pt x="1340" y="248"/>
                    </a:lnTo>
                    <a:lnTo>
                      <a:pt x="1347" y="255"/>
                    </a:lnTo>
                    <a:lnTo>
                      <a:pt x="1361" y="262"/>
                    </a:lnTo>
                    <a:lnTo>
                      <a:pt x="1368" y="262"/>
                    </a:lnTo>
                    <a:lnTo>
                      <a:pt x="1382" y="262"/>
                    </a:lnTo>
                    <a:lnTo>
                      <a:pt x="1389" y="255"/>
                    </a:lnTo>
                    <a:lnTo>
                      <a:pt x="1396" y="255"/>
                    </a:lnTo>
                    <a:lnTo>
                      <a:pt x="1410" y="248"/>
                    </a:lnTo>
                    <a:lnTo>
                      <a:pt x="1418" y="241"/>
                    </a:lnTo>
                    <a:lnTo>
                      <a:pt x="1432" y="234"/>
                    </a:lnTo>
                    <a:lnTo>
                      <a:pt x="1439" y="226"/>
                    </a:lnTo>
                    <a:lnTo>
                      <a:pt x="1446" y="212"/>
                    </a:lnTo>
                    <a:lnTo>
                      <a:pt x="1460" y="198"/>
                    </a:lnTo>
                    <a:lnTo>
                      <a:pt x="1467" y="184"/>
                    </a:lnTo>
                    <a:lnTo>
                      <a:pt x="1481" y="170"/>
                    </a:lnTo>
                    <a:lnTo>
                      <a:pt x="1488" y="156"/>
                    </a:lnTo>
                    <a:lnTo>
                      <a:pt x="1503" y="141"/>
                    </a:lnTo>
                    <a:lnTo>
                      <a:pt x="1510" y="120"/>
                    </a:lnTo>
                    <a:lnTo>
                      <a:pt x="1517" y="106"/>
                    </a:lnTo>
                    <a:lnTo>
                      <a:pt x="1531" y="92"/>
                    </a:lnTo>
                    <a:lnTo>
                      <a:pt x="1538" y="78"/>
                    </a:lnTo>
                    <a:lnTo>
                      <a:pt x="1552" y="56"/>
                    </a:lnTo>
                    <a:lnTo>
                      <a:pt x="1559" y="42"/>
                    </a:lnTo>
                    <a:lnTo>
                      <a:pt x="1573" y="28"/>
                    </a:lnTo>
                    <a:lnTo>
                      <a:pt x="1581" y="21"/>
                    </a:lnTo>
                    <a:lnTo>
                      <a:pt x="1588" y="7"/>
                    </a:lnTo>
                    <a:lnTo>
                      <a:pt x="1602" y="0"/>
                    </a:lnTo>
                    <a:lnTo>
                      <a:pt x="1609" y="0"/>
                    </a:lnTo>
                    <a:lnTo>
                      <a:pt x="1623" y="0"/>
                    </a:lnTo>
                    <a:lnTo>
                      <a:pt x="1630" y="0"/>
                    </a:lnTo>
                    <a:lnTo>
                      <a:pt x="1637" y="7"/>
                    </a:lnTo>
                    <a:lnTo>
                      <a:pt x="1651" y="21"/>
                    </a:lnTo>
                    <a:lnTo>
                      <a:pt x="1659" y="35"/>
                    </a:lnTo>
                    <a:lnTo>
                      <a:pt x="1673" y="56"/>
                    </a:lnTo>
                    <a:lnTo>
                      <a:pt x="1680" y="78"/>
                    </a:lnTo>
                    <a:lnTo>
                      <a:pt x="1694" y="106"/>
                    </a:lnTo>
                    <a:lnTo>
                      <a:pt x="1701" y="134"/>
                    </a:lnTo>
                    <a:lnTo>
                      <a:pt x="1708" y="170"/>
                    </a:lnTo>
                    <a:lnTo>
                      <a:pt x="1722" y="205"/>
                    </a:lnTo>
                    <a:lnTo>
                      <a:pt x="1729" y="241"/>
                    </a:lnTo>
                    <a:lnTo>
                      <a:pt x="1744" y="276"/>
                    </a:lnTo>
                    <a:lnTo>
                      <a:pt x="1751" y="319"/>
                    </a:lnTo>
                    <a:lnTo>
                      <a:pt x="1758" y="354"/>
                    </a:lnTo>
                    <a:lnTo>
                      <a:pt x="1772" y="397"/>
                    </a:lnTo>
                    <a:lnTo>
                      <a:pt x="1779" y="432"/>
                    </a:lnTo>
                    <a:lnTo>
                      <a:pt x="1793" y="474"/>
                    </a:lnTo>
                    <a:lnTo>
                      <a:pt x="1800" y="510"/>
                    </a:lnTo>
                    <a:lnTo>
                      <a:pt x="1814" y="538"/>
                    </a:lnTo>
                    <a:lnTo>
                      <a:pt x="1822" y="574"/>
                    </a:lnTo>
                    <a:lnTo>
                      <a:pt x="1829" y="602"/>
                    </a:lnTo>
                    <a:lnTo>
                      <a:pt x="1843" y="630"/>
                    </a:lnTo>
                    <a:lnTo>
                      <a:pt x="1850" y="652"/>
                    </a:lnTo>
                    <a:lnTo>
                      <a:pt x="1864" y="673"/>
                    </a:lnTo>
                    <a:lnTo>
                      <a:pt x="1871" y="687"/>
                    </a:lnTo>
                    <a:lnTo>
                      <a:pt x="1885" y="701"/>
                    </a:lnTo>
                    <a:lnTo>
                      <a:pt x="1892" y="715"/>
                    </a:lnTo>
                    <a:lnTo>
                      <a:pt x="1899" y="730"/>
                    </a:lnTo>
                    <a:lnTo>
                      <a:pt x="1914" y="737"/>
                    </a:lnTo>
                    <a:lnTo>
                      <a:pt x="1921" y="744"/>
                    </a:lnTo>
                    <a:lnTo>
                      <a:pt x="1935" y="744"/>
                    </a:lnTo>
                    <a:lnTo>
                      <a:pt x="1942" y="744"/>
                    </a:lnTo>
                    <a:lnTo>
                      <a:pt x="1949" y="744"/>
                    </a:lnTo>
                    <a:lnTo>
                      <a:pt x="1963" y="737"/>
                    </a:lnTo>
                    <a:lnTo>
                      <a:pt x="1970" y="737"/>
                    </a:lnTo>
                    <a:lnTo>
                      <a:pt x="1985" y="730"/>
                    </a:lnTo>
                    <a:lnTo>
                      <a:pt x="1992" y="722"/>
                    </a:lnTo>
                    <a:lnTo>
                      <a:pt x="2006" y="715"/>
                    </a:lnTo>
                    <a:lnTo>
                      <a:pt x="2013" y="708"/>
                    </a:lnTo>
                    <a:lnTo>
                      <a:pt x="2020" y="701"/>
                    </a:lnTo>
                    <a:lnTo>
                      <a:pt x="2034" y="694"/>
                    </a:lnTo>
                    <a:lnTo>
                      <a:pt x="2041" y="687"/>
                    </a:lnTo>
                    <a:lnTo>
                      <a:pt x="2055" y="687"/>
                    </a:lnTo>
                    <a:lnTo>
                      <a:pt x="2062" y="687"/>
                    </a:lnTo>
                    <a:lnTo>
                      <a:pt x="2077" y="687"/>
                    </a:lnTo>
                    <a:lnTo>
                      <a:pt x="2084" y="687"/>
                    </a:lnTo>
                    <a:lnTo>
                      <a:pt x="2091" y="694"/>
                    </a:lnTo>
                    <a:lnTo>
                      <a:pt x="2105" y="701"/>
                    </a:lnTo>
                    <a:lnTo>
                      <a:pt x="2112" y="708"/>
                    </a:lnTo>
                    <a:lnTo>
                      <a:pt x="2126" y="715"/>
                    </a:lnTo>
                    <a:lnTo>
                      <a:pt x="2133" y="730"/>
                    </a:lnTo>
                    <a:lnTo>
                      <a:pt x="2140" y="744"/>
                    </a:lnTo>
                    <a:lnTo>
                      <a:pt x="2155" y="758"/>
                    </a:lnTo>
                    <a:lnTo>
                      <a:pt x="2162" y="772"/>
                    </a:lnTo>
                    <a:lnTo>
                      <a:pt x="2176" y="786"/>
                    </a:lnTo>
                    <a:lnTo>
                      <a:pt x="2183" y="808"/>
                    </a:lnTo>
                    <a:lnTo>
                      <a:pt x="2197" y="822"/>
                    </a:lnTo>
                    <a:lnTo>
                      <a:pt x="2204" y="843"/>
                    </a:lnTo>
                    <a:lnTo>
                      <a:pt x="2211" y="864"/>
                    </a:lnTo>
                    <a:lnTo>
                      <a:pt x="2225" y="878"/>
                    </a:lnTo>
                    <a:lnTo>
                      <a:pt x="2233" y="900"/>
                    </a:lnTo>
                    <a:lnTo>
                      <a:pt x="2247" y="921"/>
                    </a:lnTo>
                    <a:lnTo>
                      <a:pt x="2254" y="935"/>
                    </a:lnTo>
                    <a:lnTo>
                      <a:pt x="2268" y="949"/>
                    </a:lnTo>
                    <a:lnTo>
                      <a:pt x="2275" y="971"/>
                    </a:lnTo>
                    <a:lnTo>
                      <a:pt x="2282" y="978"/>
                    </a:lnTo>
                    <a:lnTo>
                      <a:pt x="2296" y="992"/>
                    </a:lnTo>
                    <a:lnTo>
                      <a:pt x="2303" y="999"/>
                    </a:lnTo>
                    <a:lnTo>
                      <a:pt x="2318" y="1006"/>
                    </a:lnTo>
                    <a:lnTo>
                      <a:pt x="2325" y="1013"/>
                    </a:lnTo>
                    <a:lnTo>
                      <a:pt x="2332" y="1013"/>
                    </a:lnTo>
                    <a:lnTo>
                      <a:pt x="2346" y="1006"/>
                    </a:lnTo>
                    <a:lnTo>
                      <a:pt x="2353" y="1006"/>
                    </a:lnTo>
                    <a:lnTo>
                      <a:pt x="2367" y="999"/>
                    </a:lnTo>
                    <a:lnTo>
                      <a:pt x="2374" y="992"/>
                    </a:lnTo>
                    <a:lnTo>
                      <a:pt x="2388" y="985"/>
                    </a:lnTo>
                    <a:lnTo>
                      <a:pt x="2396" y="971"/>
                    </a:lnTo>
                    <a:lnTo>
                      <a:pt x="2403" y="956"/>
                    </a:lnTo>
                    <a:lnTo>
                      <a:pt x="2417" y="949"/>
                    </a:lnTo>
                    <a:lnTo>
                      <a:pt x="2424" y="935"/>
                    </a:lnTo>
                    <a:lnTo>
                      <a:pt x="2438" y="928"/>
                    </a:lnTo>
                    <a:lnTo>
                      <a:pt x="2445" y="914"/>
                    </a:lnTo>
                    <a:lnTo>
                      <a:pt x="2452" y="907"/>
                    </a:lnTo>
                    <a:lnTo>
                      <a:pt x="2466" y="900"/>
                    </a:lnTo>
                    <a:lnTo>
                      <a:pt x="2474" y="893"/>
                    </a:lnTo>
                    <a:lnTo>
                      <a:pt x="2488" y="885"/>
                    </a:lnTo>
                    <a:lnTo>
                      <a:pt x="2495" y="885"/>
                    </a:lnTo>
                    <a:lnTo>
                      <a:pt x="2509" y="885"/>
                    </a:lnTo>
                    <a:lnTo>
                      <a:pt x="2516" y="885"/>
                    </a:lnTo>
                    <a:lnTo>
                      <a:pt x="2523" y="885"/>
                    </a:lnTo>
                    <a:lnTo>
                      <a:pt x="2537" y="893"/>
                    </a:lnTo>
                    <a:lnTo>
                      <a:pt x="2544" y="900"/>
                    </a:lnTo>
                    <a:lnTo>
                      <a:pt x="2559" y="907"/>
                    </a:lnTo>
                    <a:lnTo>
                      <a:pt x="2566" y="914"/>
                    </a:lnTo>
                    <a:lnTo>
                      <a:pt x="2580" y="921"/>
                    </a:lnTo>
                    <a:lnTo>
                      <a:pt x="2587" y="935"/>
                    </a:lnTo>
                    <a:lnTo>
                      <a:pt x="2594" y="942"/>
                    </a:lnTo>
                    <a:lnTo>
                      <a:pt x="2608" y="956"/>
                    </a:lnTo>
                    <a:lnTo>
                      <a:pt x="2615" y="963"/>
                    </a:lnTo>
                    <a:lnTo>
                      <a:pt x="2629" y="978"/>
                    </a:lnTo>
                    <a:lnTo>
                      <a:pt x="2637" y="985"/>
                    </a:lnTo>
                    <a:lnTo>
                      <a:pt x="2644" y="992"/>
                    </a:lnTo>
                    <a:lnTo>
                      <a:pt x="2658" y="999"/>
                    </a:lnTo>
                    <a:lnTo>
                      <a:pt x="2665" y="1006"/>
                    </a:lnTo>
                    <a:lnTo>
                      <a:pt x="2679" y="1006"/>
                    </a:lnTo>
                    <a:lnTo>
                      <a:pt x="2686" y="1013"/>
                    </a:lnTo>
                    <a:lnTo>
                      <a:pt x="2700" y="1013"/>
                    </a:lnTo>
                    <a:lnTo>
                      <a:pt x="2707" y="1013"/>
                    </a:lnTo>
                    <a:lnTo>
                      <a:pt x="2714" y="1013"/>
                    </a:lnTo>
                    <a:lnTo>
                      <a:pt x="2729" y="1013"/>
                    </a:lnTo>
                    <a:lnTo>
                      <a:pt x="2736" y="1013"/>
                    </a:lnTo>
                    <a:lnTo>
                      <a:pt x="2750" y="1013"/>
                    </a:lnTo>
                    <a:lnTo>
                      <a:pt x="2757" y="1013"/>
                    </a:lnTo>
                    <a:lnTo>
                      <a:pt x="2771" y="1013"/>
                    </a:lnTo>
                    <a:lnTo>
                      <a:pt x="2778" y="1020"/>
                    </a:lnTo>
                    <a:lnTo>
                      <a:pt x="2785" y="1020"/>
                    </a:lnTo>
                    <a:lnTo>
                      <a:pt x="2800" y="1020"/>
                    </a:lnTo>
                    <a:lnTo>
                      <a:pt x="2807" y="1027"/>
                    </a:lnTo>
                    <a:lnTo>
                      <a:pt x="2821" y="1027"/>
                    </a:lnTo>
                    <a:lnTo>
                      <a:pt x="2828" y="1034"/>
                    </a:lnTo>
                    <a:lnTo>
                      <a:pt x="2835" y="1041"/>
                    </a:lnTo>
                    <a:lnTo>
                      <a:pt x="2849" y="1041"/>
                    </a:lnTo>
                    <a:lnTo>
                      <a:pt x="2856" y="1048"/>
                    </a:lnTo>
                    <a:lnTo>
                      <a:pt x="2870" y="1056"/>
                    </a:lnTo>
                    <a:lnTo>
                      <a:pt x="2877" y="1063"/>
                    </a:lnTo>
                    <a:lnTo>
                      <a:pt x="2892" y="1077"/>
                    </a:lnTo>
                    <a:lnTo>
                      <a:pt x="2899" y="1084"/>
                    </a:lnTo>
                    <a:lnTo>
                      <a:pt x="2906" y="1091"/>
                    </a:lnTo>
                    <a:lnTo>
                      <a:pt x="2920" y="1098"/>
                    </a:lnTo>
                    <a:lnTo>
                      <a:pt x="2927" y="1105"/>
                    </a:lnTo>
                    <a:lnTo>
                      <a:pt x="2941" y="1112"/>
                    </a:lnTo>
                    <a:lnTo>
                      <a:pt x="2948" y="1126"/>
                    </a:lnTo>
                    <a:lnTo>
                      <a:pt x="2955" y="1134"/>
                    </a:lnTo>
                    <a:lnTo>
                      <a:pt x="2970" y="1141"/>
                    </a:lnTo>
                    <a:lnTo>
                      <a:pt x="2977" y="1148"/>
                    </a:lnTo>
                    <a:lnTo>
                      <a:pt x="2991" y="1155"/>
                    </a:lnTo>
                    <a:lnTo>
                      <a:pt x="2998" y="1162"/>
                    </a:lnTo>
                    <a:lnTo>
                      <a:pt x="3012" y="1169"/>
                    </a:lnTo>
                    <a:lnTo>
                      <a:pt x="3019" y="1176"/>
                    </a:lnTo>
                    <a:lnTo>
                      <a:pt x="3026" y="1183"/>
                    </a:lnTo>
                    <a:lnTo>
                      <a:pt x="3040" y="1190"/>
                    </a:lnTo>
                    <a:lnTo>
                      <a:pt x="3048" y="1190"/>
                    </a:lnTo>
                    <a:lnTo>
                      <a:pt x="3062" y="1197"/>
                    </a:lnTo>
                    <a:lnTo>
                      <a:pt x="3069" y="1197"/>
                    </a:lnTo>
                    <a:lnTo>
                      <a:pt x="3083" y="1197"/>
                    </a:lnTo>
                    <a:lnTo>
                      <a:pt x="3090" y="1197"/>
                    </a:lnTo>
                    <a:lnTo>
                      <a:pt x="3097" y="1197"/>
                    </a:lnTo>
                    <a:lnTo>
                      <a:pt x="3111" y="1190"/>
                    </a:lnTo>
                    <a:lnTo>
                      <a:pt x="3118" y="1190"/>
                    </a:lnTo>
                    <a:lnTo>
                      <a:pt x="3133" y="1190"/>
                    </a:lnTo>
                    <a:lnTo>
                      <a:pt x="3140" y="1190"/>
                    </a:lnTo>
                    <a:lnTo>
                      <a:pt x="3147" y="1183"/>
                    </a:lnTo>
                    <a:lnTo>
                      <a:pt x="3161" y="1183"/>
                    </a:lnTo>
                    <a:lnTo>
                      <a:pt x="3168" y="1183"/>
                    </a:lnTo>
                    <a:lnTo>
                      <a:pt x="3182" y="1183"/>
                    </a:lnTo>
                    <a:lnTo>
                      <a:pt x="3189" y="1183"/>
                    </a:lnTo>
                    <a:lnTo>
                      <a:pt x="3203" y="1183"/>
                    </a:lnTo>
                    <a:lnTo>
                      <a:pt x="3211" y="1183"/>
                    </a:lnTo>
                    <a:lnTo>
                      <a:pt x="3218" y="1190"/>
                    </a:lnTo>
                    <a:lnTo>
                      <a:pt x="3232" y="1190"/>
                    </a:lnTo>
                    <a:lnTo>
                      <a:pt x="3239" y="1197"/>
                    </a:lnTo>
                    <a:lnTo>
                      <a:pt x="3253" y="1197"/>
                    </a:lnTo>
                    <a:lnTo>
                      <a:pt x="3260" y="1204"/>
                    </a:lnTo>
                    <a:lnTo>
                      <a:pt x="3274" y="1211"/>
                    </a:lnTo>
                    <a:lnTo>
                      <a:pt x="3281" y="1219"/>
                    </a:lnTo>
                    <a:lnTo>
                      <a:pt x="3289" y="1226"/>
                    </a:lnTo>
                    <a:lnTo>
                      <a:pt x="3303" y="1233"/>
                    </a:lnTo>
                    <a:lnTo>
                      <a:pt x="3310" y="1240"/>
                    </a:lnTo>
                    <a:lnTo>
                      <a:pt x="3324" y="1247"/>
                    </a:lnTo>
                    <a:lnTo>
                      <a:pt x="3331" y="1254"/>
                    </a:lnTo>
                    <a:lnTo>
                      <a:pt x="3338" y="1254"/>
                    </a:lnTo>
                    <a:lnTo>
                      <a:pt x="3352" y="1261"/>
                    </a:lnTo>
                    <a:lnTo>
                      <a:pt x="3359" y="1268"/>
                    </a:lnTo>
                    <a:lnTo>
                      <a:pt x="3374" y="1268"/>
                    </a:lnTo>
                    <a:lnTo>
                      <a:pt x="3381" y="1268"/>
                    </a:lnTo>
                    <a:lnTo>
                      <a:pt x="3395" y="1268"/>
                    </a:lnTo>
                    <a:lnTo>
                      <a:pt x="3402" y="1268"/>
                    </a:lnTo>
                    <a:lnTo>
                      <a:pt x="3409" y="1268"/>
                    </a:lnTo>
                    <a:lnTo>
                      <a:pt x="3423" y="1268"/>
                    </a:lnTo>
                    <a:lnTo>
                      <a:pt x="3430" y="1268"/>
                    </a:lnTo>
                    <a:lnTo>
                      <a:pt x="3444" y="1268"/>
                    </a:lnTo>
                    <a:lnTo>
                      <a:pt x="3452" y="1268"/>
                    </a:lnTo>
                    <a:lnTo>
                      <a:pt x="3459" y="1268"/>
                    </a:lnTo>
                    <a:lnTo>
                      <a:pt x="3473" y="1268"/>
                    </a:lnTo>
                    <a:lnTo>
                      <a:pt x="3480" y="1268"/>
                    </a:lnTo>
                    <a:lnTo>
                      <a:pt x="3494" y="1268"/>
                    </a:lnTo>
                    <a:lnTo>
                      <a:pt x="3501" y="1275"/>
                    </a:lnTo>
                    <a:lnTo>
                      <a:pt x="3515" y="1275"/>
                    </a:lnTo>
                    <a:lnTo>
                      <a:pt x="3522" y="1275"/>
                    </a:lnTo>
                    <a:lnTo>
                      <a:pt x="3529" y="1275"/>
                    </a:lnTo>
                    <a:lnTo>
                      <a:pt x="3544" y="1275"/>
                    </a:lnTo>
                    <a:lnTo>
                      <a:pt x="3551" y="1275"/>
                    </a:lnTo>
                    <a:lnTo>
                      <a:pt x="3565" y="1268"/>
                    </a:lnTo>
                    <a:lnTo>
                      <a:pt x="3572" y="1268"/>
                    </a:lnTo>
                    <a:lnTo>
                      <a:pt x="3586" y="1261"/>
                    </a:lnTo>
                    <a:lnTo>
                      <a:pt x="3593" y="1261"/>
                    </a:lnTo>
                    <a:lnTo>
                      <a:pt x="3600" y="1254"/>
                    </a:lnTo>
                    <a:lnTo>
                      <a:pt x="3615" y="1254"/>
                    </a:lnTo>
                    <a:lnTo>
                      <a:pt x="3622" y="1247"/>
                    </a:lnTo>
                    <a:lnTo>
                      <a:pt x="3636" y="1247"/>
                    </a:lnTo>
                    <a:lnTo>
                      <a:pt x="3643" y="1240"/>
                    </a:lnTo>
                    <a:lnTo>
                      <a:pt x="3650" y="1240"/>
                    </a:lnTo>
                    <a:lnTo>
                      <a:pt x="3664" y="1233"/>
                    </a:lnTo>
                    <a:lnTo>
                      <a:pt x="3671" y="1233"/>
                    </a:lnTo>
                    <a:lnTo>
                      <a:pt x="3685" y="1226"/>
                    </a:lnTo>
                    <a:lnTo>
                      <a:pt x="3692" y="1226"/>
                    </a:lnTo>
                    <a:lnTo>
                      <a:pt x="3707" y="1219"/>
                    </a:lnTo>
                    <a:lnTo>
                      <a:pt x="3714" y="1219"/>
                    </a:lnTo>
                    <a:lnTo>
                      <a:pt x="3721" y="1219"/>
                    </a:lnTo>
                    <a:lnTo>
                      <a:pt x="3735" y="1211"/>
                    </a:lnTo>
                    <a:lnTo>
                      <a:pt x="3742" y="1211"/>
                    </a:lnTo>
                    <a:lnTo>
                      <a:pt x="3756" y="1204"/>
                    </a:lnTo>
                    <a:lnTo>
                      <a:pt x="3763" y="1204"/>
                    </a:lnTo>
                    <a:lnTo>
                      <a:pt x="3778" y="1197"/>
                    </a:lnTo>
                    <a:lnTo>
                      <a:pt x="3785" y="1197"/>
                    </a:lnTo>
                    <a:lnTo>
                      <a:pt x="3792" y="1190"/>
                    </a:lnTo>
                    <a:lnTo>
                      <a:pt x="3806" y="1183"/>
                    </a:lnTo>
                    <a:lnTo>
                      <a:pt x="3813" y="1183"/>
                    </a:lnTo>
                    <a:lnTo>
                      <a:pt x="3827" y="1176"/>
                    </a:lnTo>
                    <a:lnTo>
                      <a:pt x="3834" y="1169"/>
                    </a:lnTo>
                    <a:lnTo>
                      <a:pt x="3841" y="1162"/>
                    </a:lnTo>
                    <a:lnTo>
                      <a:pt x="3855" y="1155"/>
                    </a:lnTo>
                    <a:lnTo>
                      <a:pt x="3863" y="1148"/>
                    </a:lnTo>
                    <a:lnTo>
                      <a:pt x="3877" y="1141"/>
                    </a:lnTo>
                    <a:lnTo>
                      <a:pt x="3884" y="1134"/>
                    </a:lnTo>
                    <a:lnTo>
                      <a:pt x="3898" y="1134"/>
                    </a:lnTo>
                    <a:lnTo>
                      <a:pt x="3905" y="1126"/>
                    </a:lnTo>
                    <a:lnTo>
                      <a:pt x="3912" y="1119"/>
                    </a:lnTo>
                    <a:lnTo>
                      <a:pt x="3926" y="1119"/>
                    </a:lnTo>
                    <a:lnTo>
                      <a:pt x="3933" y="1112"/>
                    </a:lnTo>
                    <a:lnTo>
                      <a:pt x="3948" y="1112"/>
                    </a:lnTo>
                    <a:lnTo>
                      <a:pt x="3955" y="1105"/>
                    </a:lnTo>
                    <a:lnTo>
                      <a:pt x="3962" y="1105"/>
                    </a:lnTo>
                    <a:lnTo>
                      <a:pt x="3976" y="1098"/>
                    </a:lnTo>
                    <a:lnTo>
                      <a:pt x="3983" y="1098"/>
                    </a:lnTo>
                    <a:lnTo>
                      <a:pt x="3997" y="1091"/>
                    </a:lnTo>
                    <a:lnTo>
                      <a:pt x="4004" y="1084"/>
                    </a:lnTo>
                    <a:lnTo>
                      <a:pt x="4018" y="1077"/>
                    </a:lnTo>
                    <a:lnTo>
                      <a:pt x="4026" y="1070"/>
                    </a:lnTo>
                    <a:lnTo>
                      <a:pt x="4033" y="1063"/>
                    </a:lnTo>
                    <a:lnTo>
                      <a:pt x="4047" y="1056"/>
                    </a:lnTo>
                    <a:lnTo>
                      <a:pt x="4054" y="1041"/>
                    </a:lnTo>
                    <a:lnTo>
                      <a:pt x="4068" y="1034"/>
                    </a:lnTo>
                    <a:lnTo>
                      <a:pt x="4075" y="1020"/>
                    </a:lnTo>
                    <a:lnTo>
                      <a:pt x="4089" y="1013"/>
                    </a:lnTo>
                    <a:lnTo>
                      <a:pt x="4096" y="1006"/>
                    </a:lnTo>
                    <a:lnTo>
                      <a:pt x="4104" y="992"/>
                    </a:lnTo>
                    <a:lnTo>
                      <a:pt x="4118" y="985"/>
                    </a:lnTo>
                    <a:lnTo>
                      <a:pt x="4125" y="978"/>
                    </a:lnTo>
                    <a:lnTo>
                      <a:pt x="4139" y="971"/>
                    </a:lnTo>
                    <a:lnTo>
                      <a:pt x="4146" y="963"/>
                    </a:lnTo>
                    <a:lnTo>
                      <a:pt x="4153" y="956"/>
                    </a:lnTo>
                    <a:lnTo>
                      <a:pt x="4167" y="949"/>
                    </a:lnTo>
                    <a:lnTo>
                      <a:pt x="4174" y="942"/>
                    </a:lnTo>
                    <a:lnTo>
                      <a:pt x="4189" y="935"/>
                    </a:lnTo>
                    <a:lnTo>
                      <a:pt x="4196" y="935"/>
                    </a:lnTo>
                    <a:lnTo>
                      <a:pt x="4210" y="928"/>
                    </a:lnTo>
                    <a:lnTo>
                      <a:pt x="4217" y="921"/>
                    </a:lnTo>
                    <a:lnTo>
                      <a:pt x="4224" y="921"/>
                    </a:lnTo>
                    <a:lnTo>
                      <a:pt x="4238" y="914"/>
                    </a:lnTo>
                    <a:lnTo>
                      <a:pt x="4245" y="914"/>
                    </a:lnTo>
                    <a:lnTo>
                      <a:pt x="4259" y="907"/>
                    </a:lnTo>
                    <a:lnTo>
                      <a:pt x="4267" y="900"/>
                    </a:lnTo>
                    <a:lnTo>
                      <a:pt x="4281" y="900"/>
                    </a:lnTo>
                    <a:lnTo>
                      <a:pt x="4288" y="893"/>
                    </a:lnTo>
                    <a:lnTo>
                      <a:pt x="4295" y="893"/>
                    </a:lnTo>
                    <a:lnTo>
                      <a:pt x="4309" y="885"/>
                    </a:lnTo>
                    <a:lnTo>
                      <a:pt x="4316" y="878"/>
                    </a:lnTo>
                    <a:lnTo>
                      <a:pt x="4330" y="878"/>
                    </a:lnTo>
                    <a:lnTo>
                      <a:pt x="4337" y="871"/>
                    </a:lnTo>
                    <a:lnTo>
                      <a:pt x="4345" y="864"/>
                    </a:lnTo>
                    <a:lnTo>
                      <a:pt x="4359" y="864"/>
                    </a:lnTo>
                    <a:lnTo>
                      <a:pt x="4366" y="857"/>
                    </a:lnTo>
                    <a:lnTo>
                      <a:pt x="4380" y="850"/>
                    </a:lnTo>
                    <a:lnTo>
                      <a:pt x="4387" y="850"/>
                    </a:lnTo>
                    <a:lnTo>
                      <a:pt x="4401" y="843"/>
                    </a:lnTo>
                    <a:lnTo>
                      <a:pt x="4408" y="836"/>
                    </a:lnTo>
                    <a:lnTo>
                      <a:pt x="4415" y="836"/>
                    </a:lnTo>
                    <a:lnTo>
                      <a:pt x="4430" y="829"/>
                    </a:lnTo>
                    <a:lnTo>
                      <a:pt x="4437" y="829"/>
                    </a:lnTo>
                    <a:lnTo>
                      <a:pt x="4451" y="829"/>
                    </a:lnTo>
                    <a:lnTo>
                      <a:pt x="4458" y="822"/>
                    </a:lnTo>
                    <a:lnTo>
                      <a:pt x="4465" y="822"/>
                    </a:lnTo>
                    <a:lnTo>
                      <a:pt x="4479" y="822"/>
                    </a:lnTo>
                    <a:lnTo>
                      <a:pt x="4486" y="822"/>
                    </a:lnTo>
                    <a:lnTo>
                      <a:pt x="4500" y="822"/>
                    </a:lnTo>
                    <a:lnTo>
                      <a:pt x="4508" y="822"/>
                    </a:lnTo>
                    <a:lnTo>
                      <a:pt x="4522" y="815"/>
                    </a:lnTo>
                    <a:lnTo>
                      <a:pt x="4529" y="815"/>
                    </a:lnTo>
                    <a:lnTo>
                      <a:pt x="4536" y="815"/>
                    </a:lnTo>
                    <a:lnTo>
                      <a:pt x="4550" y="815"/>
                    </a:lnTo>
                    <a:lnTo>
                      <a:pt x="4557" y="815"/>
                    </a:lnTo>
                    <a:lnTo>
                      <a:pt x="4571" y="815"/>
                    </a:lnTo>
                    <a:lnTo>
                      <a:pt x="4578" y="808"/>
                    </a:lnTo>
                    <a:lnTo>
                      <a:pt x="4593" y="808"/>
                    </a:lnTo>
                    <a:lnTo>
                      <a:pt x="4600" y="800"/>
                    </a:lnTo>
                    <a:lnTo>
                      <a:pt x="4607" y="800"/>
                    </a:lnTo>
                    <a:lnTo>
                      <a:pt x="4621" y="793"/>
                    </a:lnTo>
                    <a:lnTo>
                      <a:pt x="4628" y="786"/>
                    </a:lnTo>
                    <a:lnTo>
                      <a:pt x="4642" y="779"/>
                    </a:lnTo>
                    <a:lnTo>
                      <a:pt x="4649" y="772"/>
                    </a:lnTo>
                    <a:lnTo>
                      <a:pt x="4656" y="765"/>
                    </a:lnTo>
                    <a:lnTo>
                      <a:pt x="4671" y="758"/>
                    </a:lnTo>
                    <a:lnTo>
                      <a:pt x="4678" y="751"/>
                    </a:lnTo>
                    <a:lnTo>
                      <a:pt x="4692" y="751"/>
                    </a:lnTo>
                    <a:lnTo>
                      <a:pt x="4699" y="744"/>
                    </a:lnTo>
                    <a:lnTo>
                      <a:pt x="4713" y="737"/>
                    </a:lnTo>
                    <a:lnTo>
                      <a:pt x="4720" y="730"/>
                    </a:lnTo>
                    <a:lnTo>
                      <a:pt x="4727" y="730"/>
                    </a:lnTo>
                    <a:lnTo>
                      <a:pt x="4741" y="722"/>
                    </a:lnTo>
                    <a:lnTo>
                      <a:pt x="4748" y="715"/>
                    </a:lnTo>
                    <a:lnTo>
                      <a:pt x="4763" y="715"/>
                    </a:lnTo>
                    <a:lnTo>
                      <a:pt x="4770" y="708"/>
                    </a:lnTo>
                    <a:lnTo>
                      <a:pt x="4784" y="708"/>
                    </a:lnTo>
                    <a:lnTo>
                      <a:pt x="4791" y="701"/>
                    </a:lnTo>
                    <a:lnTo>
                      <a:pt x="4798" y="701"/>
                    </a:lnTo>
                    <a:lnTo>
                      <a:pt x="4812" y="694"/>
                    </a:lnTo>
                    <a:lnTo>
                      <a:pt x="4819" y="694"/>
                    </a:lnTo>
                    <a:lnTo>
                      <a:pt x="4834" y="687"/>
                    </a:lnTo>
                    <a:lnTo>
                      <a:pt x="4841" y="687"/>
                    </a:lnTo>
                    <a:lnTo>
                      <a:pt x="4848" y="680"/>
                    </a:lnTo>
                    <a:lnTo>
                      <a:pt x="4862" y="680"/>
                    </a:lnTo>
                    <a:lnTo>
                      <a:pt x="4869" y="680"/>
                    </a:lnTo>
                    <a:lnTo>
                      <a:pt x="4883" y="680"/>
                    </a:lnTo>
                    <a:lnTo>
                      <a:pt x="4890" y="673"/>
                    </a:lnTo>
                    <a:lnTo>
                      <a:pt x="4904" y="673"/>
                    </a:lnTo>
                    <a:lnTo>
                      <a:pt x="4911" y="673"/>
                    </a:lnTo>
                    <a:lnTo>
                      <a:pt x="4919" y="673"/>
                    </a:lnTo>
                    <a:lnTo>
                      <a:pt x="4933" y="673"/>
                    </a:lnTo>
                    <a:lnTo>
                      <a:pt x="4940" y="673"/>
                    </a:lnTo>
                    <a:lnTo>
                      <a:pt x="4954" y="673"/>
                    </a:lnTo>
                    <a:lnTo>
                      <a:pt x="4961" y="680"/>
                    </a:lnTo>
                    <a:lnTo>
                      <a:pt x="4968" y="680"/>
                    </a:lnTo>
                    <a:lnTo>
                      <a:pt x="4982" y="680"/>
                    </a:lnTo>
                    <a:lnTo>
                      <a:pt x="4989" y="680"/>
                    </a:lnTo>
                    <a:lnTo>
                      <a:pt x="5004" y="680"/>
                    </a:lnTo>
                    <a:lnTo>
                      <a:pt x="5011" y="687"/>
                    </a:lnTo>
                    <a:lnTo>
                      <a:pt x="5025" y="687"/>
                    </a:lnTo>
                    <a:lnTo>
                      <a:pt x="5032" y="687"/>
                    </a:lnTo>
                  </a:path>
                </a:pathLst>
              </a:custGeom>
              <a:noFill/>
              <a:ln w="25400">
                <a:solidFill>
                  <a:schemeClr val="tx1"/>
                </a:solidFill>
                <a:prstDash val="solid"/>
                <a:round/>
                <a:headEnd/>
                <a:tailEnd/>
              </a:ln>
            </p:spPr>
            <p:txBody>
              <a:bodyPr/>
              <a:lstStyle/>
              <a:p>
                <a:endParaRPr lang="zh-CN" altLang="en-US"/>
              </a:p>
            </p:txBody>
          </p:sp>
          <p:sp>
            <p:nvSpPr>
              <p:cNvPr id="39042" name="Rectangle 130"/>
              <p:cNvSpPr>
                <a:spLocks noChangeAspect="1" noChangeArrowheads="1"/>
              </p:cNvSpPr>
              <p:nvPr/>
            </p:nvSpPr>
            <p:spPr bwMode="auto">
              <a:xfrm>
                <a:off x="2106" y="1853"/>
                <a:ext cx="195" cy="122"/>
              </a:xfrm>
              <a:prstGeom prst="rect">
                <a:avLst/>
              </a:prstGeom>
              <a:noFill/>
              <a:ln w="9525">
                <a:noFill/>
                <a:miter lim="800000"/>
                <a:headEnd/>
                <a:tailEnd/>
              </a:ln>
            </p:spPr>
            <p:txBody>
              <a:bodyPr wrap="none" lIns="0" tIns="0" rIns="0" bIns="0">
                <a:spAutoFit/>
              </a:bodyPr>
              <a:lstStyle/>
              <a:p>
                <a:pPr algn="ctr"/>
                <a:r>
                  <a:rPr kumimoji="1" lang="en-US" altLang="zh-CN" sz="1200">
                    <a:solidFill>
                      <a:srgbClr val="000000"/>
                    </a:solidFill>
                    <a:latin typeface="Small Fonts" charset="0"/>
                    <a:cs typeface="Arial" pitchFamily="34" charset="0"/>
                  </a:rPr>
                  <a:t>CPz</a:t>
                </a:r>
                <a:endParaRPr kumimoji="1" lang="en-US" altLang="zh-CN" sz="1200">
                  <a:latin typeface="Times New Roman" pitchFamily="18" charset="0"/>
                  <a:cs typeface="Arial" pitchFamily="34" charset="0"/>
                </a:endParaRPr>
              </a:p>
            </p:txBody>
          </p:sp>
          <p:sp>
            <p:nvSpPr>
              <p:cNvPr id="39043" name="Line 131"/>
              <p:cNvSpPr>
                <a:spLocks noChangeAspect="1" noChangeShapeType="1"/>
              </p:cNvSpPr>
              <p:nvPr/>
            </p:nvSpPr>
            <p:spPr bwMode="auto">
              <a:xfrm>
                <a:off x="2087" y="2630"/>
                <a:ext cx="1172" cy="0"/>
              </a:xfrm>
              <a:prstGeom prst="line">
                <a:avLst/>
              </a:prstGeom>
              <a:noFill/>
              <a:ln w="9525">
                <a:solidFill>
                  <a:srgbClr val="000000"/>
                </a:solidFill>
                <a:round/>
                <a:headEnd/>
                <a:tailEnd/>
              </a:ln>
            </p:spPr>
            <p:txBody>
              <a:bodyPr/>
              <a:lstStyle/>
              <a:p>
                <a:endParaRPr lang="zh-CN" altLang="en-US"/>
              </a:p>
            </p:txBody>
          </p:sp>
          <p:sp>
            <p:nvSpPr>
              <p:cNvPr id="39044" name="Line 132"/>
              <p:cNvSpPr>
                <a:spLocks noChangeAspect="1" noChangeShapeType="1"/>
              </p:cNvSpPr>
              <p:nvPr/>
            </p:nvSpPr>
            <p:spPr bwMode="auto">
              <a:xfrm>
                <a:off x="2322" y="2462"/>
                <a:ext cx="0" cy="503"/>
              </a:xfrm>
              <a:prstGeom prst="line">
                <a:avLst/>
              </a:prstGeom>
              <a:noFill/>
              <a:ln w="9525">
                <a:solidFill>
                  <a:srgbClr val="000000"/>
                </a:solidFill>
                <a:round/>
                <a:headEnd/>
                <a:tailEnd/>
              </a:ln>
            </p:spPr>
            <p:txBody>
              <a:bodyPr/>
              <a:lstStyle/>
              <a:p>
                <a:endParaRPr lang="zh-CN" altLang="en-US"/>
              </a:p>
            </p:txBody>
          </p:sp>
          <p:sp>
            <p:nvSpPr>
              <p:cNvPr id="39045" name="Line 133"/>
              <p:cNvSpPr>
                <a:spLocks noChangeAspect="1" noChangeShapeType="1"/>
              </p:cNvSpPr>
              <p:nvPr/>
            </p:nvSpPr>
            <p:spPr bwMode="auto">
              <a:xfrm flipV="1">
                <a:off x="2087" y="2612"/>
                <a:ext cx="0" cy="36"/>
              </a:xfrm>
              <a:prstGeom prst="line">
                <a:avLst/>
              </a:prstGeom>
              <a:noFill/>
              <a:ln w="9525">
                <a:solidFill>
                  <a:srgbClr val="000000"/>
                </a:solidFill>
                <a:round/>
                <a:headEnd/>
                <a:tailEnd/>
              </a:ln>
            </p:spPr>
            <p:txBody>
              <a:bodyPr/>
              <a:lstStyle/>
              <a:p>
                <a:endParaRPr lang="zh-CN" altLang="en-US"/>
              </a:p>
            </p:txBody>
          </p:sp>
          <p:sp>
            <p:nvSpPr>
              <p:cNvPr id="39046" name="Line 134"/>
              <p:cNvSpPr>
                <a:spLocks noChangeAspect="1" noChangeShapeType="1"/>
              </p:cNvSpPr>
              <p:nvPr/>
            </p:nvSpPr>
            <p:spPr bwMode="auto">
              <a:xfrm flipV="1">
                <a:off x="2556" y="2612"/>
                <a:ext cx="0" cy="36"/>
              </a:xfrm>
              <a:prstGeom prst="line">
                <a:avLst/>
              </a:prstGeom>
              <a:noFill/>
              <a:ln w="9525">
                <a:solidFill>
                  <a:srgbClr val="000000"/>
                </a:solidFill>
                <a:round/>
                <a:headEnd/>
                <a:tailEnd/>
              </a:ln>
            </p:spPr>
            <p:txBody>
              <a:bodyPr/>
              <a:lstStyle/>
              <a:p>
                <a:endParaRPr lang="zh-CN" altLang="en-US"/>
              </a:p>
            </p:txBody>
          </p:sp>
          <p:sp>
            <p:nvSpPr>
              <p:cNvPr id="39047" name="Line 135"/>
              <p:cNvSpPr>
                <a:spLocks noChangeAspect="1" noChangeShapeType="1"/>
              </p:cNvSpPr>
              <p:nvPr/>
            </p:nvSpPr>
            <p:spPr bwMode="auto">
              <a:xfrm flipV="1">
                <a:off x="2790" y="2612"/>
                <a:ext cx="0" cy="36"/>
              </a:xfrm>
              <a:prstGeom prst="line">
                <a:avLst/>
              </a:prstGeom>
              <a:noFill/>
              <a:ln w="9525">
                <a:solidFill>
                  <a:srgbClr val="000000"/>
                </a:solidFill>
                <a:round/>
                <a:headEnd/>
                <a:tailEnd/>
              </a:ln>
            </p:spPr>
            <p:txBody>
              <a:bodyPr/>
              <a:lstStyle/>
              <a:p>
                <a:endParaRPr lang="zh-CN" altLang="en-US"/>
              </a:p>
            </p:txBody>
          </p:sp>
          <p:sp>
            <p:nvSpPr>
              <p:cNvPr id="39048" name="Line 136"/>
              <p:cNvSpPr>
                <a:spLocks noChangeAspect="1" noChangeShapeType="1"/>
              </p:cNvSpPr>
              <p:nvPr/>
            </p:nvSpPr>
            <p:spPr bwMode="auto">
              <a:xfrm flipV="1">
                <a:off x="3024" y="2612"/>
                <a:ext cx="0" cy="36"/>
              </a:xfrm>
              <a:prstGeom prst="line">
                <a:avLst/>
              </a:prstGeom>
              <a:noFill/>
              <a:ln w="9525">
                <a:solidFill>
                  <a:srgbClr val="000000"/>
                </a:solidFill>
                <a:round/>
                <a:headEnd/>
                <a:tailEnd/>
              </a:ln>
            </p:spPr>
            <p:txBody>
              <a:bodyPr/>
              <a:lstStyle/>
              <a:p>
                <a:endParaRPr lang="zh-CN" altLang="en-US"/>
              </a:p>
            </p:txBody>
          </p:sp>
          <p:sp>
            <p:nvSpPr>
              <p:cNvPr id="39049" name="Line 137"/>
              <p:cNvSpPr>
                <a:spLocks noChangeAspect="1" noChangeShapeType="1"/>
              </p:cNvSpPr>
              <p:nvPr/>
            </p:nvSpPr>
            <p:spPr bwMode="auto">
              <a:xfrm flipV="1">
                <a:off x="3259" y="2612"/>
                <a:ext cx="0" cy="36"/>
              </a:xfrm>
              <a:prstGeom prst="line">
                <a:avLst/>
              </a:prstGeom>
              <a:noFill/>
              <a:ln w="9525">
                <a:solidFill>
                  <a:srgbClr val="000000"/>
                </a:solidFill>
                <a:round/>
                <a:headEnd/>
                <a:tailEnd/>
              </a:ln>
            </p:spPr>
            <p:txBody>
              <a:bodyPr/>
              <a:lstStyle/>
              <a:p>
                <a:endParaRPr lang="zh-CN" altLang="en-US"/>
              </a:p>
            </p:txBody>
          </p:sp>
          <p:sp>
            <p:nvSpPr>
              <p:cNvPr id="39050" name="Line 138"/>
              <p:cNvSpPr>
                <a:spLocks noChangeAspect="1" noChangeShapeType="1"/>
              </p:cNvSpPr>
              <p:nvPr/>
            </p:nvSpPr>
            <p:spPr bwMode="auto">
              <a:xfrm flipH="1">
                <a:off x="2304" y="2462"/>
                <a:ext cx="35" cy="0"/>
              </a:xfrm>
              <a:prstGeom prst="line">
                <a:avLst/>
              </a:prstGeom>
              <a:noFill/>
              <a:ln w="9525">
                <a:solidFill>
                  <a:srgbClr val="000000"/>
                </a:solidFill>
                <a:round/>
                <a:headEnd/>
                <a:tailEnd/>
              </a:ln>
            </p:spPr>
            <p:txBody>
              <a:bodyPr/>
              <a:lstStyle/>
              <a:p>
                <a:endParaRPr lang="zh-CN" altLang="en-US"/>
              </a:p>
            </p:txBody>
          </p:sp>
          <p:sp>
            <p:nvSpPr>
              <p:cNvPr id="39051" name="Line 139"/>
              <p:cNvSpPr>
                <a:spLocks noChangeAspect="1" noChangeShapeType="1"/>
              </p:cNvSpPr>
              <p:nvPr/>
            </p:nvSpPr>
            <p:spPr bwMode="auto">
              <a:xfrm flipH="1">
                <a:off x="2304" y="2798"/>
                <a:ext cx="35" cy="1"/>
              </a:xfrm>
              <a:prstGeom prst="line">
                <a:avLst/>
              </a:prstGeom>
              <a:noFill/>
              <a:ln w="9525">
                <a:solidFill>
                  <a:srgbClr val="000000"/>
                </a:solidFill>
                <a:round/>
                <a:headEnd/>
                <a:tailEnd/>
              </a:ln>
            </p:spPr>
            <p:txBody>
              <a:bodyPr/>
              <a:lstStyle/>
              <a:p>
                <a:endParaRPr lang="zh-CN" altLang="en-US"/>
              </a:p>
            </p:txBody>
          </p:sp>
          <p:sp>
            <p:nvSpPr>
              <p:cNvPr id="39052" name="Line 140"/>
              <p:cNvSpPr>
                <a:spLocks noChangeAspect="1" noChangeShapeType="1"/>
              </p:cNvSpPr>
              <p:nvPr/>
            </p:nvSpPr>
            <p:spPr bwMode="auto">
              <a:xfrm flipH="1">
                <a:off x="2304" y="2965"/>
                <a:ext cx="35" cy="0"/>
              </a:xfrm>
              <a:prstGeom prst="line">
                <a:avLst/>
              </a:prstGeom>
              <a:noFill/>
              <a:ln w="9525">
                <a:solidFill>
                  <a:srgbClr val="000000"/>
                </a:solidFill>
                <a:round/>
                <a:headEnd/>
                <a:tailEnd/>
              </a:ln>
            </p:spPr>
            <p:txBody>
              <a:bodyPr/>
              <a:lstStyle/>
              <a:p>
                <a:endParaRPr lang="zh-CN" altLang="en-US"/>
              </a:p>
            </p:txBody>
          </p:sp>
          <p:sp>
            <p:nvSpPr>
              <p:cNvPr id="39053" name="Freeform 141"/>
              <p:cNvSpPr>
                <a:spLocks noChangeAspect="1"/>
              </p:cNvSpPr>
              <p:nvPr/>
            </p:nvSpPr>
            <p:spPr bwMode="auto">
              <a:xfrm>
                <a:off x="2087" y="2618"/>
                <a:ext cx="1172" cy="352"/>
              </a:xfrm>
              <a:custGeom>
                <a:avLst/>
                <a:gdLst/>
                <a:ahLst/>
                <a:cxnLst>
                  <a:cxn ang="0">
                    <a:pos x="71" y="85"/>
                  </a:cxn>
                  <a:cxn ang="0">
                    <a:pos x="149" y="64"/>
                  </a:cxn>
                  <a:cxn ang="0">
                    <a:pos x="234" y="36"/>
                  </a:cxn>
                  <a:cxn ang="0">
                    <a:pos x="312" y="43"/>
                  </a:cxn>
                  <a:cxn ang="0">
                    <a:pos x="390" y="57"/>
                  </a:cxn>
                  <a:cxn ang="0">
                    <a:pos x="475" y="71"/>
                  </a:cxn>
                  <a:cxn ang="0">
                    <a:pos x="553" y="71"/>
                  </a:cxn>
                  <a:cxn ang="0">
                    <a:pos x="631" y="78"/>
                  </a:cxn>
                  <a:cxn ang="0">
                    <a:pos x="716" y="50"/>
                  </a:cxn>
                  <a:cxn ang="0">
                    <a:pos x="794" y="7"/>
                  </a:cxn>
                  <a:cxn ang="0">
                    <a:pos x="879" y="7"/>
                  </a:cxn>
                  <a:cxn ang="0">
                    <a:pos x="957" y="28"/>
                  </a:cxn>
                  <a:cxn ang="0">
                    <a:pos x="1035" y="36"/>
                  </a:cxn>
                  <a:cxn ang="0">
                    <a:pos x="1120" y="50"/>
                  </a:cxn>
                  <a:cxn ang="0">
                    <a:pos x="1198" y="21"/>
                  </a:cxn>
                  <a:cxn ang="0">
                    <a:pos x="1276" y="50"/>
                  </a:cxn>
                  <a:cxn ang="0">
                    <a:pos x="1361" y="149"/>
                  </a:cxn>
                  <a:cxn ang="0">
                    <a:pos x="1439" y="255"/>
                  </a:cxn>
                  <a:cxn ang="0">
                    <a:pos x="1517" y="199"/>
                  </a:cxn>
                  <a:cxn ang="0">
                    <a:pos x="1602" y="78"/>
                  </a:cxn>
                  <a:cxn ang="0">
                    <a:pos x="1680" y="85"/>
                  </a:cxn>
                  <a:cxn ang="0">
                    <a:pos x="1758" y="291"/>
                  </a:cxn>
                  <a:cxn ang="0">
                    <a:pos x="1843" y="524"/>
                  </a:cxn>
                  <a:cxn ang="0">
                    <a:pos x="1921" y="673"/>
                  </a:cxn>
                  <a:cxn ang="0">
                    <a:pos x="2006" y="737"/>
                  </a:cxn>
                  <a:cxn ang="0">
                    <a:pos x="2084" y="801"/>
                  </a:cxn>
                  <a:cxn ang="0">
                    <a:pos x="2162" y="936"/>
                  </a:cxn>
                  <a:cxn ang="0">
                    <a:pos x="2247" y="1070"/>
                  </a:cxn>
                  <a:cxn ang="0">
                    <a:pos x="2325" y="1077"/>
                  </a:cxn>
                  <a:cxn ang="0">
                    <a:pos x="2403" y="1006"/>
                  </a:cxn>
                  <a:cxn ang="0">
                    <a:pos x="2488" y="992"/>
                  </a:cxn>
                  <a:cxn ang="0">
                    <a:pos x="2566" y="1077"/>
                  </a:cxn>
                  <a:cxn ang="0">
                    <a:pos x="2644" y="1162"/>
                  </a:cxn>
                  <a:cxn ang="0">
                    <a:pos x="2729" y="1162"/>
                  </a:cxn>
                  <a:cxn ang="0">
                    <a:pos x="2807" y="1148"/>
                  </a:cxn>
                  <a:cxn ang="0">
                    <a:pos x="2892" y="1240"/>
                  </a:cxn>
                  <a:cxn ang="0">
                    <a:pos x="2970" y="1389"/>
                  </a:cxn>
                  <a:cxn ang="0">
                    <a:pos x="3048" y="1495"/>
                  </a:cxn>
                  <a:cxn ang="0">
                    <a:pos x="3133" y="1510"/>
                  </a:cxn>
                  <a:cxn ang="0">
                    <a:pos x="3211" y="1474"/>
                  </a:cxn>
                  <a:cxn ang="0">
                    <a:pos x="3289" y="1460"/>
                  </a:cxn>
                  <a:cxn ang="0">
                    <a:pos x="3374" y="1467"/>
                  </a:cxn>
                  <a:cxn ang="0">
                    <a:pos x="3452" y="1446"/>
                  </a:cxn>
                  <a:cxn ang="0">
                    <a:pos x="3529" y="1389"/>
                  </a:cxn>
                  <a:cxn ang="0">
                    <a:pos x="3615" y="1325"/>
                  </a:cxn>
                  <a:cxn ang="0">
                    <a:pos x="3692" y="1240"/>
                  </a:cxn>
                  <a:cxn ang="0">
                    <a:pos x="3778" y="1169"/>
                  </a:cxn>
                  <a:cxn ang="0">
                    <a:pos x="3855" y="1120"/>
                  </a:cxn>
                  <a:cxn ang="0">
                    <a:pos x="3933" y="1063"/>
                  </a:cxn>
                  <a:cxn ang="0">
                    <a:pos x="4018" y="964"/>
                  </a:cxn>
                  <a:cxn ang="0">
                    <a:pos x="4096" y="865"/>
                  </a:cxn>
                  <a:cxn ang="0">
                    <a:pos x="4174" y="780"/>
                  </a:cxn>
                  <a:cxn ang="0">
                    <a:pos x="4259" y="723"/>
                  </a:cxn>
                  <a:cxn ang="0">
                    <a:pos x="4337" y="652"/>
                  </a:cxn>
                  <a:cxn ang="0">
                    <a:pos x="4415" y="588"/>
                  </a:cxn>
                  <a:cxn ang="0">
                    <a:pos x="4500" y="524"/>
                  </a:cxn>
                  <a:cxn ang="0">
                    <a:pos x="4578" y="468"/>
                  </a:cxn>
                  <a:cxn ang="0">
                    <a:pos x="4656" y="439"/>
                  </a:cxn>
                  <a:cxn ang="0">
                    <a:pos x="4741" y="425"/>
                  </a:cxn>
                  <a:cxn ang="0">
                    <a:pos x="4819" y="390"/>
                  </a:cxn>
                  <a:cxn ang="0">
                    <a:pos x="4904" y="361"/>
                  </a:cxn>
                  <a:cxn ang="0">
                    <a:pos x="4982" y="347"/>
                  </a:cxn>
                </a:cxnLst>
                <a:rect l="0" t="0" r="r" b="b"/>
                <a:pathLst>
                  <a:path w="5032" h="1510">
                    <a:moveTo>
                      <a:pt x="0" y="64"/>
                    </a:moveTo>
                    <a:lnTo>
                      <a:pt x="7" y="64"/>
                    </a:lnTo>
                    <a:lnTo>
                      <a:pt x="21" y="71"/>
                    </a:lnTo>
                    <a:lnTo>
                      <a:pt x="28" y="71"/>
                    </a:lnTo>
                    <a:lnTo>
                      <a:pt x="43" y="78"/>
                    </a:lnTo>
                    <a:lnTo>
                      <a:pt x="50" y="78"/>
                    </a:lnTo>
                    <a:lnTo>
                      <a:pt x="64" y="85"/>
                    </a:lnTo>
                    <a:lnTo>
                      <a:pt x="71" y="85"/>
                    </a:lnTo>
                    <a:lnTo>
                      <a:pt x="78" y="85"/>
                    </a:lnTo>
                    <a:lnTo>
                      <a:pt x="92" y="85"/>
                    </a:lnTo>
                    <a:lnTo>
                      <a:pt x="99" y="85"/>
                    </a:lnTo>
                    <a:lnTo>
                      <a:pt x="114" y="85"/>
                    </a:lnTo>
                    <a:lnTo>
                      <a:pt x="121" y="78"/>
                    </a:lnTo>
                    <a:lnTo>
                      <a:pt x="128" y="78"/>
                    </a:lnTo>
                    <a:lnTo>
                      <a:pt x="142" y="71"/>
                    </a:lnTo>
                    <a:lnTo>
                      <a:pt x="149" y="64"/>
                    </a:lnTo>
                    <a:lnTo>
                      <a:pt x="163" y="64"/>
                    </a:lnTo>
                    <a:lnTo>
                      <a:pt x="170" y="57"/>
                    </a:lnTo>
                    <a:lnTo>
                      <a:pt x="184" y="50"/>
                    </a:lnTo>
                    <a:lnTo>
                      <a:pt x="191" y="50"/>
                    </a:lnTo>
                    <a:lnTo>
                      <a:pt x="199" y="43"/>
                    </a:lnTo>
                    <a:lnTo>
                      <a:pt x="213" y="43"/>
                    </a:lnTo>
                    <a:lnTo>
                      <a:pt x="220" y="36"/>
                    </a:lnTo>
                    <a:lnTo>
                      <a:pt x="234" y="36"/>
                    </a:lnTo>
                    <a:lnTo>
                      <a:pt x="241" y="36"/>
                    </a:lnTo>
                    <a:lnTo>
                      <a:pt x="255" y="36"/>
                    </a:lnTo>
                    <a:lnTo>
                      <a:pt x="262" y="36"/>
                    </a:lnTo>
                    <a:lnTo>
                      <a:pt x="269" y="36"/>
                    </a:lnTo>
                    <a:lnTo>
                      <a:pt x="284" y="43"/>
                    </a:lnTo>
                    <a:lnTo>
                      <a:pt x="291" y="43"/>
                    </a:lnTo>
                    <a:lnTo>
                      <a:pt x="305" y="43"/>
                    </a:lnTo>
                    <a:lnTo>
                      <a:pt x="312" y="43"/>
                    </a:lnTo>
                    <a:lnTo>
                      <a:pt x="319" y="43"/>
                    </a:lnTo>
                    <a:lnTo>
                      <a:pt x="333" y="50"/>
                    </a:lnTo>
                    <a:lnTo>
                      <a:pt x="340" y="50"/>
                    </a:lnTo>
                    <a:lnTo>
                      <a:pt x="354" y="50"/>
                    </a:lnTo>
                    <a:lnTo>
                      <a:pt x="362" y="57"/>
                    </a:lnTo>
                    <a:lnTo>
                      <a:pt x="376" y="57"/>
                    </a:lnTo>
                    <a:lnTo>
                      <a:pt x="383" y="57"/>
                    </a:lnTo>
                    <a:lnTo>
                      <a:pt x="390" y="57"/>
                    </a:lnTo>
                    <a:lnTo>
                      <a:pt x="404" y="64"/>
                    </a:lnTo>
                    <a:lnTo>
                      <a:pt x="411" y="64"/>
                    </a:lnTo>
                    <a:lnTo>
                      <a:pt x="425" y="64"/>
                    </a:lnTo>
                    <a:lnTo>
                      <a:pt x="432" y="64"/>
                    </a:lnTo>
                    <a:lnTo>
                      <a:pt x="440" y="71"/>
                    </a:lnTo>
                    <a:lnTo>
                      <a:pt x="454" y="71"/>
                    </a:lnTo>
                    <a:lnTo>
                      <a:pt x="461" y="71"/>
                    </a:lnTo>
                    <a:lnTo>
                      <a:pt x="475" y="71"/>
                    </a:lnTo>
                    <a:lnTo>
                      <a:pt x="482" y="71"/>
                    </a:lnTo>
                    <a:lnTo>
                      <a:pt x="496" y="71"/>
                    </a:lnTo>
                    <a:lnTo>
                      <a:pt x="503" y="71"/>
                    </a:lnTo>
                    <a:lnTo>
                      <a:pt x="510" y="71"/>
                    </a:lnTo>
                    <a:lnTo>
                      <a:pt x="525" y="64"/>
                    </a:lnTo>
                    <a:lnTo>
                      <a:pt x="532" y="64"/>
                    </a:lnTo>
                    <a:lnTo>
                      <a:pt x="546" y="71"/>
                    </a:lnTo>
                    <a:lnTo>
                      <a:pt x="553" y="71"/>
                    </a:lnTo>
                    <a:lnTo>
                      <a:pt x="567" y="71"/>
                    </a:lnTo>
                    <a:lnTo>
                      <a:pt x="574" y="71"/>
                    </a:lnTo>
                    <a:lnTo>
                      <a:pt x="581" y="71"/>
                    </a:lnTo>
                    <a:lnTo>
                      <a:pt x="595" y="78"/>
                    </a:lnTo>
                    <a:lnTo>
                      <a:pt x="603" y="78"/>
                    </a:lnTo>
                    <a:lnTo>
                      <a:pt x="617" y="78"/>
                    </a:lnTo>
                    <a:lnTo>
                      <a:pt x="624" y="78"/>
                    </a:lnTo>
                    <a:lnTo>
                      <a:pt x="631" y="78"/>
                    </a:lnTo>
                    <a:lnTo>
                      <a:pt x="645" y="78"/>
                    </a:lnTo>
                    <a:lnTo>
                      <a:pt x="652" y="78"/>
                    </a:lnTo>
                    <a:lnTo>
                      <a:pt x="666" y="71"/>
                    </a:lnTo>
                    <a:lnTo>
                      <a:pt x="673" y="71"/>
                    </a:lnTo>
                    <a:lnTo>
                      <a:pt x="688" y="71"/>
                    </a:lnTo>
                    <a:lnTo>
                      <a:pt x="695" y="64"/>
                    </a:lnTo>
                    <a:lnTo>
                      <a:pt x="702" y="57"/>
                    </a:lnTo>
                    <a:lnTo>
                      <a:pt x="716" y="50"/>
                    </a:lnTo>
                    <a:lnTo>
                      <a:pt x="723" y="50"/>
                    </a:lnTo>
                    <a:lnTo>
                      <a:pt x="737" y="43"/>
                    </a:lnTo>
                    <a:lnTo>
                      <a:pt x="744" y="36"/>
                    </a:lnTo>
                    <a:lnTo>
                      <a:pt x="758" y="28"/>
                    </a:lnTo>
                    <a:lnTo>
                      <a:pt x="766" y="21"/>
                    </a:lnTo>
                    <a:lnTo>
                      <a:pt x="773" y="14"/>
                    </a:lnTo>
                    <a:lnTo>
                      <a:pt x="787" y="14"/>
                    </a:lnTo>
                    <a:lnTo>
                      <a:pt x="794" y="7"/>
                    </a:lnTo>
                    <a:lnTo>
                      <a:pt x="808" y="7"/>
                    </a:lnTo>
                    <a:lnTo>
                      <a:pt x="815" y="0"/>
                    </a:lnTo>
                    <a:lnTo>
                      <a:pt x="822" y="0"/>
                    </a:lnTo>
                    <a:lnTo>
                      <a:pt x="836" y="0"/>
                    </a:lnTo>
                    <a:lnTo>
                      <a:pt x="844" y="0"/>
                    </a:lnTo>
                    <a:lnTo>
                      <a:pt x="858" y="0"/>
                    </a:lnTo>
                    <a:lnTo>
                      <a:pt x="865" y="7"/>
                    </a:lnTo>
                    <a:lnTo>
                      <a:pt x="879" y="7"/>
                    </a:lnTo>
                    <a:lnTo>
                      <a:pt x="886" y="7"/>
                    </a:lnTo>
                    <a:lnTo>
                      <a:pt x="893" y="14"/>
                    </a:lnTo>
                    <a:lnTo>
                      <a:pt x="907" y="14"/>
                    </a:lnTo>
                    <a:lnTo>
                      <a:pt x="914" y="21"/>
                    </a:lnTo>
                    <a:lnTo>
                      <a:pt x="929" y="21"/>
                    </a:lnTo>
                    <a:lnTo>
                      <a:pt x="936" y="21"/>
                    </a:lnTo>
                    <a:lnTo>
                      <a:pt x="943" y="28"/>
                    </a:lnTo>
                    <a:lnTo>
                      <a:pt x="957" y="28"/>
                    </a:lnTo>
                    <a:lnTo>
                      <a:pt x="964" y="28"/>
                    </a:lnTo>
                    <a:lnTo>
                      <a:pt x="978" y="28"/>
                    </a:lnTo>
                    <a:lnTo>
                      <a:pt x="985" y="28"/>
                    </a:lnTo>
                    <a:lnTo>
                      <a:pt x="999" y="28"/>
                    </a:lnTo>
                    <a:lnTo>
                      <a:pt x="1007" y="36"/>
                    </a:lnTo>
                    <a:lnTo>
                      <a:pt x="1014" y="36"/>
                    </a:lnTo>
                    <a:lnTo>
                      <a:pt x="1028" y="36"/>
                    </a:lnTo>
                    <a:lnTo>
                      <a:pt x="1035" y="36"/>
                    </a:lnTo>
                    <a:lnTo>
                      <a:pt x="1049" y="43"/>
                    </a:lnTo>
                    <a:lnTo>
                      <a:pt x="1056" y="43"/>
                    </a:lnTo>
                    <a:lnTo>
                      <a:pt x="1070" y="43"/>
                    </a:lnTo>
                    <a:lnTo>
                      <a:pt x="1077" y="43"/>
                    </a:lnTo>
                    <a:lnTo>
                      <a:pt x="1084" y="50"/>
                    </a:lnTo>
                    <a:lnTo>
                      <a:pt x="1099" y="50"/>
                    </a:lnTo>
                    <a:lnTo>
                      <a:pt x="1106" y="50"/>
                    </a:lnTo>
                    <a:lnTo>
                      <a:pt x="1120" y="50"/>
                    </a:lnTo>
                    <a:lnTo>
                      <a:pt x="1127" y="50"/>
                    </a:lnTo>
                    <a:lnTo>
                      <a:pt x="1134" y="43"/>
                    </a:lnTo>
                    <a:lnTo>
                      <a:pt x="1148" y="43"/>
                    </a:lnTo>
                    <a:lnTo>
                      <a:pt x="1155" y="36"/>
                    </a:lnTo>
                    <a:lnTo>
                      <a:pt x="1170" y="36"/>
                    </a:lnTo>
                    <a:lnTo>
                      <a:pt x="1177" y="28"/>
                    </a:lnTo>
                    <a:lnTo>
                      <a:pt x="1191" y="28"/>
                    </a:lnTo>
                    <a:lnTo>
                      <a:pt x="1198" y="21"/>
                    </a:lnTo>
                    <a:lnTo>
                      <a:pt x="1205" y="21"/>
                    </a:lnTo>
                    <a:lnTo>
                      <a:pt x="1219" y="21"/>
                    </a:lnTo>
                    <a:lnTo>
                      <a:pt x="1226" y="21"/>
                    </a:lnTo>
                    <a:lnTo>
                      <a:pt x="1240" y="21"/>
                    </a:lnTo>
                    <a:lnTo>
                      <a:pt x="1247" y="28"/>
                    </a:lnTo>
                    <a:lnTo>
                      <a:pt x="1262" y="36"/>
                    </a:lnTo>
                    <a:lnTo>
                      <a:pt x="1269" y="43"/>
                    </a:lnTo>
                    <a:lnTo>
                      <a:pt x="1276" y="50"/>
                    </a:lnTo>
                    <a:lnTo>
                      <a:pt x="1290" y="57"/>
                    </a:lnTo>
                    <a:lnTo>
                      <a:pt x="1297" y="71"/>
                    </a:lnTo>
                    <a:lnTo>
                      <a:pt x="1311" y="78"/>
                    </a:lnTo>
                    <a:lnTo>
                      <a:pt x="1318" y="92"/>
                    </a:lnTo>
                    <a:lnTo>
                      <a:pt x="1325" y="106"/>
                    </a:lnTo>
                    <a:lnTo>
                      <a:pt x="1340" y="121"/>
                    </a:lnTo>
                    <a:lnTo>
                      <a:pt x="1347" y="135"/>
                    </a:lnTo>
                    <a:lnTo>
                      <a:pt x="1361" y="149"/>
                    </a:lnTo>
                    <a:lnTo>
                      <a:pt x="1368" y="163"/>
                    </a:lnTo>
                    <a:lnTo>
                      <a:pt x="1382" y="177"/>
                    </a:lnTo>
                    <a:lnTo>
                      <a:pt x="1389" y="199"/>
                    </a:lnTo>
                    <a:lnTo>
                      <a:pt x="1396" y="213"/>
                    </a:lnTo>
                    <a:lnTo>
                      <a:pt x="1410" y="227"/>
                    </a:lnTo>
                    <a:lnTo>
                      <a:pt x="1418" y="241"/>
                    </a:lnTo>
                    <a:lnTo>
                      <a:pt x="1432" y="248"/>
                    </a:lnTo>
                    <a:lnTo>
                      <a:pt x="1439" y="255"/>
                    </a:lnTo>
                    <a:lnTo>
                      <a:pt x="1446" y="262"/>
                    </a:lnTo>
                    <a:lnTo>
                      <a:pt x="1460" y="262"/>
                    </a:lnTo>
                    <a:lnTo>
                      <a:pt x="1467" y="255"/>
                    </a:lnTo>
                    <a:lnTo>
                      <a:pt x="1481" y="248"/>
                    </a:lnTo>
                    <a:lnTo>
                      <a:pt x="1488" y="241"/>
                    </a:lnTo>
                    <a:lnTo>
                      <a:pt x="1503" y="227"/>
                    </a:lnTo>
                    <a:lnTo>
                      <a:pt x="1510" y="213"/>
                    </a:lnTo>
                    <a:lnTo>
                      <a:pt x="1517" y="199"/>
                    </a:lnTo>
                    <a:lnTo>
                      <a:pt x="1531" y="184"/>
                    </a:lnTo>
                    <a:lnTo>
                      <a:pt x="1538" y="170"/>
                    </a:lnTo>
                    <a:lnTo>
                      <a:pt x="1552" y="156"/>
                    </a:lnTo>
                    <a:lnTo>
                      <a:pt x="1559" y="135"/>
                    </a:lnTo>
                    <a:lnTo>
                      <a:pt x="1573" y="121"/>
                    </a:lnTo>
                    <a:lnTo>
                      <a:pt x="1581" y="106"/>
                    </a:lnTo>
                    <a:lnTo>
                      <a:pt x="1588" y="92"/>
                    </a:lnTo>
                    <a:lnTo>
                      <a:pt x="1602" y="78"/>
                    </a:lnTo>
                    <a:lnTo>
                      <a:pt x="1609" y="71"/>
                    </a:lnTo>
                    <a:lnTo>
                      <a:pt x="1623" y="64"/>
                    </a:lnTo>
                    <a:lnTo>
                      <a:pt x="1630" y="57"/>
                    </a:lnTo>
                    <a:lnTo>
                      <a:pt x="1637" y="57"/>
                    </a:lnTo>
                    <a:lnTo>
                      <a:pt x="1651" y="57"/>
                    </a:lnTo>
                    <a:lnTo>
                      <a:pt x="1659" y="64"/>
                    </a:lnTo>
                    <a:lnTo>
                      <a:pt x="1673" y="71"/>
                    </a:lnTo>
                    <a:lnTo>
                      <a:pt x="1680" y="85"/>
                    </a:lnTo>
                    <a:lnTo>
                      <a:pt x="1694" y="99"/>
                    </a:lnTo>
                    <a:lnTo>
                      <a:pt x="1701" y="121"/>
                    </a:lnTo>
                    <a:lnTo>
                      <a:pt x="1708" y="142"/>
                    </a:lnTo>
                    <a:lnTo>
                      <a:pt x="1722" y="170"/>
                    </a:lnTo>
                    <a:lnTo>
                      <a:pt x="1729" y="199"/>
                    </a:lnTo>
                    <a:lnTo>
                      <a:pt x="1744" y="227"/>
                    </a:lnTo>
                    <a:lnTo>
                      <a:pt x="1751" y="262"/>
                    </a:lnTo>
                    <a:lnTo>
                      <a:pt x="1758" y="291"/>
                    </a:lnTo>
                    <a:lnTo>
                      <a:pt x="1772" y="326"/>
                    </a:lnTo>
                    <a:lnTo>
                      <a:pt x="1779" y="354"/>
                    </a:lnTo>
                    <a:lnTo>
                      <a:pt x="1793" y="390"/>
                    </a:lnTo>
                    <a:lnTo>
                      <a:pt x="1800" y="418"/>
                    </a:lnTo>
                    <a:lnTo>
                      <a:pt x="1814" y="454"/>
                    </a:lnTo>
                    <a:lnTo>
                      <a:pt x="1822" y="475"/>
                    </a:lnTo>
                    <a:lnTo>
                      <a:pt x="1829" y="503"/>
                    </a:lnTo>
                    <a:lnTo>
                      <a:pt x="1843" y="524"/>
                    </a:lnTo>
                    <a:lnTo>
                      <a:pt x="1850" y="553"/>
                    </a:lnTo>
                    <a:lnTo>
                      <a:pt x="1864" y="574"/>
                    </a:lnTo>
                    <a:lnTo>
                      <a:pt x="1871" y="595"/>
                    </a:lnTo>
                    <a:lnTo>
                      <a:pt x="1885" y="617"/>
                    </a:lnTo>
                    <a:lnTo>
                      <a:pt x="1892" y="631"/>
                    </a:lnTo>
                    <a:lnTo>
                      <a:pt x="1899" y="652"/>
                    </a:lnTo>
                    <a:lnTo>
                      <a:pt x="1914" y="659"/>
                    </a:lnTo>
                    <a:lnTo>
                      <a:pt x="1921" y="673"/>
                    </a:lnTo>
                    <a:lnTo>
                      <a:pt x="1935" y="687"/>
                    </a:lnTo>
                    <a:lnTo>
                      <a:pt x="1942" y="695"/>
                    </a:lnTo>
                    <a:lnTo>
                      <a:pt x="1949" y="702"/>
                    </a:lnTo>
                    <a:lnTo>
                      <a:pt x="1963" y="709"/>
                    </a:lnTo>
                    <a:lnTo>
                      <a:pt x="1970" y="716"/>
                    </a:lnTo>
                    <a:lnTo>
                      <a:pt x="1985" y="723"/>
                    </a:lnTo>
                    <a:lnTo>
                      <a:pt x="1992" y="730"/>
                    </a:lnTo>
                    <a:lnTo>
                      <a:pt x="2006" y="737"/>
                    </a:lnTo>
                    <a:lnTo>
                      <a:pt x="2013" y="744"/>
                    </a:lnTo>
                    <a:lnTo>
                      <a:pt x="2020" y="751"/>
                    </a:lnTo>
                    <a:lnTo>
                      <a:pt x="2034" y="758"/>
                    </a:lnTo>
                    <a:lnTo>
                      <a:pt x="2041" y="765"/>
                    </a:lnTo>
                    <a:lnTo>
                      <a:pt x="2055" y="773"/>
                    </a:lnTo>
                    <a:lnTo>
                      <a:pt x="2062" y="780"/>
                    </a:lnTo>
                    <a:lnTo>
                      <a:pt x="2077" y="794"/>
                    </a:lnTo>
                    <a:lnTo>
                      <a:pt x="2084" y="801"/>
                    </a:lnTo>
                    <a:lnTo>
                      <a:pt x="2091" y="815"/>
                    </a:lnTo>
                    <a:lnTo>
                      <a:pt x="2105" y="829"/>
                    </a:lnTo>
                    <a:lnTo>
                      <a:pt x="2112" y="843"/>
                    </a:lnTo>
                    <a:lnTo>
                      <a:pt x="2126" y="858"/>
                    </a:lnTo>
                    <a:lnTo>
                      <a:pt x="2133" y="879"/>
                    </a:lnTo>
                    <a:lnTo>
                      <a:pt x="2140" y="893"/>
                    </a:lnTo>
                    <a:lnTo>
                      <a:pt x="2155" y="914"/>
                    </a:lnTo>
                    <a:lnTo>
                      <a:pt x="2162" y="936"/>
                    </a:lnTo>
                    <a:lnTo>
                      <a:pt x="2176" y="957"/>
                    </a:lnTo>
                    <a:lnTo>
                      <a:pt x="2183" y="978"/>
                    </a:lnTo>
                    <a:lnTo>
                      <a:pt x="2197" y="992"/>
                    </a:lnTo>
                    <a:lnTo>
                      <a:pt x="2204" y="1013"/>
                    </a:lnTo>
                    <a:lnTo>
                      <a:pt x="2211" y="1028"/>
                    </a:lnTo>
                    <a:lnTo>
                      <a:pt x="2225" y="1049"/>
                    </a:lnTo>
                    <a:lnTo>
                      <a:pt x="2233" y="1056"/>
                    </a:lnTo>
                    <a:lnTo>
                      <a:pt x="2247" y="1070"/>
                    </a:lnTo>
                    <a:lnTo>
                      <a:pt x="2254" y="1077"/>
                    </a:lnTo>
                    <a:lnTo>
                      <a:pt x="2268" y="1084"/>
                    </a:lnTo>
                    <a:lnTo>
                      <a:pt x="2275" y="1084"/>
                    </a:lnTo>
                    <a:lnTo>
                      <a:pt x="2282" y="1091"/>
                    </a:lnTo>
                    <a:lnTo>
                      <a:pt x="2296" y="1084"/>
                    </a:lnTo>
                    <a:lnTo>
                      <a:pt x="2303" y="1084"/>
                    </a:lnTo>
                    <a:lnTo>
                      <a:pt x="2318" y="1077"/>
                    </a:lnTo>
                    <a:lnTo>
                      <a:pt x="2325" y="1077"/>
                    </a:lnTo>
                    <a:lnTo>
                      <a:pt x="2332" y="1070"/>
                    </a:lnTo>
                    <a:lnTo>
                      <a:pt x="2346" y="1056"/>
                    </a:lnTo>
                    <a:lnTo>
                      <a:pt x="2353" y="1049"/>
                    </a:lnTo>
                    <a:lnTo>
                      <a:pt x="2367" y="1042"/>
                    </a:lnTo>
                    <a:lnTo>
                      <a:pt x="2374" y="1035"/>
                    </a:lnTo>
                    <a:lnTo>
                      <a:pt x="2388" y="1021"/>
                    </a:lnTo>
                    <a:lnTo>
                      <a:pt x="2396" y="1013"/>
                    </a:lnTo>
                    <a:lnTo>
                      <a:pt x="2403" y="1006"/>
                    </a:lnTo>
                    <a:lnTo>
                      <a:pt x="2417" y="999"/>
                    </a:lnTo>
                    <a:lnTo>
                      <a:pt x="2424" y="992"/>
                    </a:lnTo>
                    <a:lnTo>
                      <a:pt x="2438" y="985"/>
                    </a:lnTo>
                    <a:lnTo>
                      <a:pt x="2445" y="985"/>
                    </a:lnTo>
                    <a:lnTo>
                      <a:pt x="2452" y="985"/>
                    </a:lnTo>
                    <a:lnTo>
                      <a:pt x="2466" y="985"/>
                    </a:lnTo>
                    <a:lnTo>
                      <a:pt x="2474" y="985"/>
                    </a:lnTo>
                    <a:lnTo>
                      <a:pt x="2488" y="992"/>
                    </a:lnTo>
                    <a:lnTo>
                      <a:pt x="2495" y="999"/>
                    </a:lnTo>
                    <a:lnTo>
                      <a:pt x="2509" y="1006"/>
                    </a:lnTo>
                    <a:lnTo>
                      <a:pt x="2516" y="1013"/>
                    </a:lnTo>
                    <a:lnTo>
                      <a:pt x="2523" y="1028"/>
                    </a:lnTo>
                    <a:lnTo>
                      <a:pt x="2537" y="1035"/>
                    </a:lnTo>
                    <a:lnTo>
                      <a:pt x="2544" y="1049"/>
                    </a:lnTo>
                    <a:lnTo>
                      <a:pt x="2559" y="1063"/>
                    </a:lnTo>
                    <a:lnTo>
                      <a:pt x="2566" y="1077"/>
                    </a:lnTo>
                    <a:lnTo>
                      <a:pt x="2580" y="1091"/>
                    </a:lnTo>
                    <a:lnTo>
                      <a:pt x="2587" y="1106"/>
                    </a:lnTo>
                    <a:lnTo>
                      <a:pt x="2594" y="1120"/>
                    </a:lnTo>
                    <a:lnTo>
                      <a:pt x="2608" y="1134"/>
                    </a:lnTo>
                    <a:lnTo>
                      <a:pt x="2615" y="1141"/>
                    </a:lnTo>
                    <a:lnTo>
                      <a:pt x="2629" y="1148"/>
                    </a:lnTo>
                    <a:lnTo>
                      <a:pt x="2637" y="1162"/>
                    </a:lnTo>
                    <a:lnTo>
                      <a:pt x="2644" y="1162"/>
                    </a:lnTo>
                    <a:lnTo>
                      <a:pt x="2658" y="1169"/>
                    </a:lnTo>
                    <a:lnTo>
                      <a:pt x="2665" y="1169"/>
                    </a:lnTo>
                    <a:lnTo>
                      <a:pt x="2679" y="1176"/>
                    </a:lnTo>
                    <a:lnTo>
                      <a:pt x="2686" y="1176"/>
                    </a:lnTo>
                    <a:lnTo>
                      <a:pt x="2700" y="1169"/>
                    </a:lnTo>
                    <a:lnTo>
                      <a:pt x="2707" y="1169"/>
                    </a:lnTo>
                    <a:lnTo>
                      <a:pt x="2714" y="1169"/>
                    </a:lnTo>
                    <a:lnTo>
                      <a:pt x="2729" y="1162"/>
                    </a:lnTo>
                    <a:lnTo>
                      <a:pt x="2736" y="1162"/>
                    </a:lnTo>
                    <a:lnTo>
                      <a:pt x="2750" y="1155"/>
                    </a:lnTo>
                    <a:lnTo>
                      <a:pt x="2757" y="1148"/>
                    </a:lnTo>
                    <a:lnTo>
                      <a:pt x="2771" y="1148"/>
                    </a:lnTo>
                    <a:lnTo>
                      <a:pt x="2778" y="1148"/>
                    </a:lnTo>
                    <a:lnTo>
                      <a:pt x="2785" y="1141"/>
                    </a:lnTo>
                    <a:lnTo>
                      <a:pt x="2800" y="1148"/>
                    </a:lnTo>
                    <a:lnTo>
                      <a:pt x="2807" y="1148"/>
                    </a:lnTo>
                    <a:lnTo>
                      <a:pt x="2821" y="1155"/>
                    </a:lnTo>
                    <a:lnTo>
                      <a:pt x="2828" y="1155"/>
                    </a:lnTo>
                    <a:lnTo>
                      <a:pt x="2835" y="1169"/>
                    </a:lnTo>
                    <a:lnTo>
                      <a:pt x="2849" y="1176"/>
                    </a:lnTo>
                    <a:lnTo>
                      <a:pt x="2856" y="1191"/>
                    </a:lnTo>
                    <a:lnTo>
                      <a:pt x="2870" y="1205"/>
                    </a:lnTo>
                    <a:lnTo>
                      <a:pt x="2877" y="1226"/>
                    </a:lnTo>
                    <a:lnTo>
                      <a:pt x="2892" y="1240"/>
                    </a:lnTo>
                    <a:lnTo>
                      <a:pt x="2899" y="1262"/>
                    </a:lnTo>
                    <a:lnTo>
                      <a:pt x="2906" y="1276"/>
                    </a:lnTo>
                    <a:lnTo>
                      <a:pt x="2920" y="1297"/>
                    </a:lnTo>
                    <a:lnTo>
                      <a:pt x="2927" y="1318"/>
                    </a:lnTo>
                    <a:lnTo>
                      <a:pt x="2941" y="1332"/>
                    </a:lnTo>
                    <a:lnTo>
                      <a:pt x="2948" y="1354"/>
                    </a:lnTo>
                    <a:lnTo>
                      <a:pt x="2955" y="1375"/>
                    </a:lnTo>
                    <a:lnTo>
                      <a:pt x="2970" y="1389"/>
                    </a:lnTo>
                    <a:lnTo>
                      <a:pt x="2977" y="1410"/>
                    </a:lnTo>
                    <a:lnTo>
                      <a:pt x="2991" y="1425"/>
                    </a:lnTo>
                    <a:lnTo>
                      <a:pt x="2998" y="1439"/>
                    </a:lnTo>
                    <a:lnTo>
                      <a:pt x="3012" y="1453"/>
                    </a:lnTo>
                    <a:lnTo>
                      <a:pt x="3019" y="1467"/>
                    </a:lnTo>
                    <a:lnTo>
                      <a:pt x="3026" y="1474"/>
                    </a:lnTo>
                    <a:lnTo>
                      <a:pt x="3040" y="1481"/>
                    </a:lnTo>
                    <a:lnTo>
                      <a:pt x="3048" y="1495"/>
                    </a:lnTo>
                    <a:lnTo>
                      <a:pt x="3062" y="1502"/>
                    </a:lnTo>
                    <a:lnTo>
                      <a:pt x="3069" y="1502"/>
                    </a:lnTo>
                    <a:lnTo>
                      <a:pt x="3083" y="1510"/>
                    </a:lnTo>
                    <a:lnTo>
                      <a:pt x="3090" y="1510"/>
                    </a:lnTo>
                    <a:lnTo>
                      <a:pt x="3097" y="1510"/>
                    </a:lnTo>
                    <a:lnTo>
                      <a:pt x="3111" y="1510"/>
                    </a:lnTo>
                    <a:lnTo>
                      <a:pt x="3118" y="1510"/>
                    </a:lnTo>
                    <a:lnTo>
                      <a:pt x="3133" y="1510"/>
                    </a:lnTo>
                    <a:lnTo>
                      <a:pt x="3140" y="1502"/>
                    </a:lnTo>
                    <a:lnTo>
                      <a:pt x="3147" y="1502"/>
                    </a:lnTo>
                    <a:lnTo>
                      <a:pt x="3161" y="1495"/>
                    </a:lnTo>
                    <a:lnTo>
                      <a:pt x="3168" y="1495"/>
                    </a:lnTo>
                    <a:lnTo>
                      <a:pt x="3182" y="1488"/>
                    </a:lnTo>
                    <a:lnTo>
                      <a:pt x="3189" y="1481"/>
                    </a:lnTo>
                    <a:lnTo>
                      <a:pt x="3203" y="1481"/>
                    </a:lnTo>
                    <a:lnTo>
                      <a:pt x="3211" y="1474"/>
                    </a:lnTo>
                    <a:lnTo>
                      <a:pt x="3218" y="1474"/>
                    </a:lnTo>
                    <a:lnTo>
                      <a:pt x="3232" y="1467"/>
                    </a:lnTo>
                    <a:lnTo>
                      <a:pt x="3239" y="1467"/>
                    </a:lnTo>
                    <a:lnTo>
                      <a:pt x="3253" y="1460"/>
                    </a:lnTo>
                    <a:lnTo>
                      <a:pt x="3260" y="1460"/>
                    </a:lnTo>
                    <a:lnTo>
                      <a:pt x="3274" y="1460"/>
                    </a:lnTo>
                    <a:lnTo>
                      <a:pt x="3281" y="1460"/>
                    </a:lnTo>
                    <a:lnTo>
                      <a:pt x="3289" y="1460"/>
                    </a:lnTo>
                    <a:lnTo>
                      <a:pt x="3303" y="1460"/>
                    </a:lnTo>
                    <a:lnTo>
                      <a:pt x="3310" y="1460"/>
                    </a:lnTo>
                    <a:lnTo>
                      <a:pt x="3324" y="1467"/>
                    </a:lnTo>
                    <a:lnTo>
                      <a:pt x="3331" y="1467"/>
                    </a:lnTo>
                    <a:lnTo>
                      <a:pt x="3338" y="1467"/>
                    </a:lnTo>
                    <a:lnTo>
                      <a:pt x="3352" y="1467"/>
                    </a:lnTo>
                    <a:lnTo>
                      <a:pt x="3359" y="1467"/>
                    </a:lnTo>
                    <a:lnTo>
                      <a:pt x="3374" y="1467"/>
                    </a:lnTo>
                    <a:lnTo>
                      <a:pt x="3381" y="1467"/>
                    </a:lnTo>
                    <a:lnTo>
                      <a:pt x="3395" y="1467"/>
                    </a:lnTo>
                    <a:lnTo>
                      <a:pt x="3402" y="1467"/>
                    </a:lnTo>
                    <a:lnTo>
                      <a:pt x="3409" y="1467"/>
                    </a:lnTo>
                    <a:lnTo>
                      <a:pt x="3423" y="1460"/>
                    </a:lnTo>
                    <a:lnTo>
                      <a:pt x="3430" y="1460"/>
                    </a:lnTo>
                    <a:lnTo>
                      <a:pt x="3444" y="1453"/>
                    </a:lnTo>
                    <a:lnTo>
                      <a:pt x="3452" y="1446"/>
                    </a:lnTo>
                    <a:lnTo>
                      <a:pt x="3459" y="1446"/>
                    </a:lnTo>
                    <a:lnTo>
                      <a:pt x="3473" y="1439"/>
                    </a:lnTo>
                    <a:lnTo>
                      <a:pt x="3480" y="1432"/>
                    </a:lnTo>
                    <a:lnTo>
                      <a:pt x="3494" y="1425"/>
                    </a:lnTo>
                    <a:lnTo>
                      <a:pt x="3501" y="1417"/>
                    </a:lnTo>
                    <a:lnTo>
                      <a:pt x="3515" y="1410"/>
                    </a:lnTo>
                    <a:lnTo>
                      <a:pt x="3522" y="1403"/>
                    </a:lnTo>
                    <a:lnTo>
                      <a:pt x="3529" y="1389"/>
                    </a:lnTo>
                    <a:lnTo>
                      <a:pt x="3544" y="1382"/>
                    </a:lnTo>
                    <a:lnTo>
                      <a:pt x="3551" y="1375"/>
                    </a:lnTo>
                    <a:lnTo>
                      <a:pt x="3565" y="1368"/>
                    </a:lnTo>
                    <a:lnTo>
                      <a:pt x="3572" y="1361"/>
                    </a:lnTo>
                    <a:lnTo>
                      <a:pt x="3586" y="1347"/>
                    </a:lnTo>
                    <a:lnTo>
                      <a:pt x="3593" y="1339"/>
                    </a:lnTo>
                    <a:lnTo>
                      <a:pt x="3600" y="1332"/>
                    </a:lnTo>
                    <a:lnTo>
                      <a:pt x="3615" y="1325"/>
                    </a:lnTo>
                    <a:lnTo>
                      <a:pt x="3622" y="1311"/>
                    </a:lnTo>
                    <a:lnTo>
                      <a:pt x="3636" y="1304"/>
                    </a:lnTo>
                    <a:lnTo>
                      <a:pt x="3643" y="1297"/>
                    </a:lnTo>
                    <a:lnTo>
                      <a:pt x="3650" y="1283"/>
                    </a:lnTo>
                    <a:lnTo>
                      <a:pt x="3664" y="1276"/>
                    </a:lnTo>
                    <a:lnTo>
                      <a:pt x="3671" y="1262"/>
                    </a:lnTo>
                    <a:lnTo>
                      <a:pt x="3685" y="1254"/>
                    </a:lnTo>
                    <a:lnTo>
                      <a:pt x="3692" y="1240"/>
                    </a:lnTo>
                    <a:lnTo>
                      <a:pt x="3707" y="1233"/>
                    </a:lnTo>
                    <a:lnTo>
                      <a:pt x="3714" y="1219"/>
                    </a:lnTo>
                    <a:lnTo>
                      <a:pt x="3721" y="1212"/>
                    </a:lnTo>
                    <a:lnTo>
                      <a:pt x="3735" y="1198"/>
                    </a:lnTo>
                    <a:lnTo>
                      <a:pt x="3742" y="1191"/>
                    </a:lnTo>
                    <a:lnTo>
                      <a:pt x="3756" y="1184"/>
                    </a:lnTo>
                    <a:lnTo>
                      <a:pt x="3763" y="1176"/>
                    </a:lnTo>
                    <a:lnTo>
                      <a:pt x="3778" y="1169"/>
                    </a:lnTo>
                    <a:lnTo>
                      <a:pt x="3785" y="1162"/>
                    </a:lnTo>
                    <a:lnTo>
                      <a:pt x="3792" y="1155"/>
                    </a:lnTo>
                    <a:lnTo>
                      <a:pt x="3806" y="1148"/>
                    </a:lnTo>
                    <a:lnTo>
                      <a:pt x="3813" y="1141"/>
                    </a:lnTo>
                    <a:lnTo>
                      <a:pt x="3827" y="1134"/>
                    </a:lnTo>
                    <a:lnTo>
                      <a:pt x="3834" y="1134"/>
                    </a:lnTo>
                    <a:lnTo>
                      <a:pt x="3841" y="1127"/>
                    </a:lnTo>
                    <a:lnTo>
                      <a:pt x="3855" y="1120"/>
                    </a:lnTo>
                    <a:lnTo>
                      <a:pt x="3863" y="1113"/>
                    </a:lnTo>
                    <a:lnTo>
                      <a:pt x="3877" y="1106"/>
                    </a:lnTo>
                    <a:lnTo>
                      <a:pt x="3884" y="1099"/>
                    </a:lnTo>
                    <a:lnTo>
                      <a:pt x="3898" y="1099"/>
                    </a:lnTo>
                    <a:lnTo>
                      <a:pt x="3905" y="1091"/>
                    </a:lnTo>
                    <a:lnTo>
                      <a:pt x="3912" y="1077"/>
                    </a:lnTo>
                    <a:lnTo>
                      <a:pt x="3926" y="1070"/>
                    </a:lnTo>
                    <a:lnTo>
                      <a:pt x="3933" y="1063"/>
                    </a:lnTo>
                    <a:lnTo>
                      <a:pt x="3948" y="1056"/>
                    </a:lnTo>
                    <a:lnTo>
                      <a:pt x="3955" y="1042"/>
                    </a:lnTo>
                    <a:lnTo>
                      <a:pt x="3962" y="1035"/>
                    </a:lnTo>
                    <a:lnTo>
                      <a:pt x="3976" y="1021"/>
                    </a:lnTo>
                    <a:lnTo>
                      <a:pt x="3983" y="1006"/>
                    </a:lnTo>
                    <a:lnTo>
                      <a:pt x="3997" y="992"/>
                    </a:lnTo>
                    <a:lnTo>
                      <a:pt x="4004" y="978"/>
                    </a:lnTo>
                    <a:lnTo>
                      <a:pt x="4018" y="964"/>
                    </a:lnTo>
                    <a:lnTo>
                      <a:pt x="4026" y="957"/>
                    </a:lnTo>
                    <a:lnTo>
                      <a:pt x="4033" y="943"/>
                    </a:lnTo>
                    <a:lnTo>
                      <a:pt x="4047" y="928"/>
                    </a:lnTo>
                    <a:lnTo>
                      <a:pt x="4054" y="914"/>
                    </a:lnTo>
                    <a:lnTo>
                      <a:pt x="4068" y="900"/>
                    </a:lnTo>
                    <a:lnTo>
                      <a:pt x="4075" y="886"/>
                    </a:lnTo>
                    <a:lnTo>
                      <a:pt x="4089" y="879"/>
                    </a:lnTo>
                    <a:lnTo>
                      <a:pt x="4096" y="865"/>
                    </a:lnTo>
                    <a:lnTo>
                      <a:pt x="4104" y="850"/>
                    </a:lnTo>
                    <a:lnTo>
                      <a:pt x="4118" y="843"/>
                    </a:lnTo>
                    <a:lnTo>
                      <a:pt x="4125" y="829"/>
                    </a:lnTo>
                    <a:lnTo>
                      <a:pt x="4139" y="822"/>
                    </a:lnTo>
                    <a:lnTo>
                      <a:pt x="4146" y="808"/>
                    </a:lnTo>
                    <a:lnTo>
                      <a:pt x="4153" y="801"/>
                    </a:lnTo>
                    <a:lnTo>
                      <a:pt x="4167" y="794"/>
                    </a:lnTo>
                    <a:lnTo>
                      <a:pt x="4174" y="780"/>
                    </a:lnTo>
                    <a:lnTo>
                      <a:pt x="4189" y="773"/>
                    </a:lnTo>
                    <a:lnTo>
                      <a:pt x="4196" y="765"/>
                    </a:lnTo>
                    <a:lnTo>
                      <a:pt x="4210" y="758"/>
                    </a:lnTo>
                    <a:lnTo>
                      <a:pt x="4217" y="751"/>
                    </a:lnTo>
                    <a:lnTo>
                      <a:pt x="4224" y="744"/>
                    </a:lnTo>
                    <a:lnTo>
                      <a:pt x="4238" y="737"/>
                    </a:lnTo>
                    <a:lnTo>
                      <a:pt x="4245" y="730"/>
                    </a:lnTo>
                    <a:lnTo>
                      <a:pt x="4259" y="723"/>
                    </a:lnTo>
                    <a:lnTo>
                      <a:pt x="4267" y="709"/>
                    </a:lnTo>
                    <a:lnTo>
                      <a:pt x="4281" y="702"/>
                    </a:lnTo>
                    <a:lnTo>
                      <a:pt x="4288" y="695"/>
                    </a:lnTo>
                    <a:lnTo>
                      <a:pt x="4295" y="687"/>
                    </a:lnTo>
                    <a:lnTo>
                      <a:pt x="4309" y="673"/>
                    </a:lnTo>
                    <a:lnTo>
                      <a:pt x="4316" y="666"/>
                    </a:lnTo>
                    <a:lnTo>
                      <a:pt x="4330" y="659"/>
                    </a:lnTo>
                    <a:lnTo>
                      <a:pt x="4337" y="652"/>
                    </a:lnTo>
                    <a:lnTo>
                      <a:pt x="4345" y="638"/>
                    </a:lnTo>
                    <a:lnTo>
                      <a:pt x="4359" y="631"/>
                    </a:lnTo>
                    <a:lnTo>
                      <a:pt x="4366" y="624"/>
                    </a:lnTo>
                    <a:lnTo>
                      <a:pt x="4380" y="617"/>
                    </a:lnTo>
                    <a:lnTo>
                      <a:pt x="4387" y="610"/>
                    </a:lnTo>
                    <a:lnTo>
                      <a:pt x="4401" y="602"/>
                    </a:lnTo>
                    <a:lnTo>
                      <a:pt x="4408" y="595"/>
                    </a:lnTo>
                    <a:lnTo>
                      <a:pt x="4415" y="588"/>
                    </a:lnTo>
                    <a:lnTo>
                      <a:pt x="4430" y="581"/>
                    </a:lnTo>
                    <a:lnTo>
                      <a:pt x="4437" y="574"/>
                    </a:lnTo>
                    <a:lnTo>
                      <a:pt x="4451" y="567"/>
                    </a:lnTo>
                    <a:lnTo>
                      <a:pt x="4458" y="560"/>
                    </a:lnTo>
                    <a:lnTo>
                      <a:pt x="4465" y="553"/>
                    </a:lnTo>
                    <a:lnTo>
                      <a:pt x="4479" y="546"/>
                    </a:lnTo>
                    <a:lnTo>
                      <a:pt x="4486" y="532"/>
                    </a:lnTo>
                    <a:lnTo>
                      <a:pt x="4500" y="524"/>
                    </a:lnTo>
                    <a:lnTo>
                      <a:pt x="4508" y="517"/>
                    </a:lnTo>
                    <a:lnTo>
                      <a:pt x="4522" y="510"/>
                    </a:lnTo>
                    <a:lnTo>
                      <a:pt x="4529" y="496"/>
                    </a:lnTo>
                    <a:lnTo>
                      <a:pt x="4536" y="489"/>
                    </a:lnTo>
                    <a:lnTo>
                      <a:pt x="4550" y="482"/>
                    </a:lnTo>
                    <a:lnTo>
                      <a:pt x="4557" y="475"/>
                    </a:lnTo>
                    <a:lnTo>
                      <a:pt x="4571" y="475"/>
                    </a:lnTo>
                    <a:lnTo>
                      <a:pt x="4578" y="468"/>
                    </a:lnTo>
                    <a:lnTo>
                      <a:pt x="4593" y="461"/>
                    </a:lnTo>
                    <a:lnTo>
                      <a:pt x="4600" y="454"/>
                    </a:lnTo>
                    <a:lnTo>
                      <a:pt x="4607" y="454"/>
                    </a:lnTo>
                    <a:lnTo>
                      <a:pt x="4621" y="447"/>
                    </a:lnTo>
                    <a:lnTo>
                      <a:pt x="4628" y="447"/>
                    </a:lnTo>
                    <a:lnTo>
                      <a:pt x="4642" y="439"/>
                    </a:lnTo>
                    <a:lnTo>
                      <a:pt x="4649" y="439"/>
                    </a:lnTo>
                    <a:lnTo>
                      <a:pt x="4656" y="439"/>
                    </a:lnTo>
                    <a:lnTo>
                      <a:pt x="4671" y="439"/>
                    </a:lnTo>
                    <a:lnTo>
                      <a:pt x="4678" y="439"/>
                    </a:lnTo>
                    <a:lnTo>
                      <a:pt x="4692" y="439"/>
                    </a:lnTo>
                    <a:lnTo>
                      <a:pt x="4699" y="432"/>
                    </a:lnTo>
                    <a:lnTo>
                      <a:pt x="4713" y="432"/>
                    </a:lnTo>
                    <a:lnTo>
                      <a:pt x="4720" y="432"/>
                    </a:lnTo>
                    <a:lnTo>
                      <a:pt x="4727" y="432"/>
                    </a:lnTo>
                    <a:lnTo>
                      <a:pt x="4741" y="425"/>
                    </a:lnTo>
                    <a:lnTo>
                      <a:pt x="4748" y="425"/>
                    </a:lnTo>
                    <a:lnTo>
                      <a:pt x="4763" y="418"/>
                    </a:lnTo>
                    <a:lnTo>
                      <a:pt x="4770" y="411"/>
                    </a:lnTo>
                    <a:lnTo>
                      <a:pt x="4784" y="411"/>
                    </a:lnTo>
                    <a:lnTo>
                      <a:pt x="4791" y="404"/>
                    </a:lnTo>
                    <a:lnTo>
                      <a:pt x="4798" y="397"/>
                    </a:lnTo>
                    <a:lnTo>
                      <a:pt x="4812" y="397"/>
                    </a:lnTo>
                    <a:lnTo>
                      <a:pt x="4819" y="390"/>
                    </a:lnTo>
                    <a:lnTo>
                      <a:pt x="4834" y="383"/>
                    </a:lnTo>
                    <a:lnTo>
                      <a:pt x="4841" y="383"/>
                    </a:lnTo>
                    <a:lnTo>
                      <a:pt x="4848" y="376"/>
                    </a:lnTo>
                    <a:lnTo>
                      <a:pt x="4862" y="376"/>
                    </a:lnTo>
                    <a:lnTo>
                      <a:pt x="4869" y="369"/>
                    </a:lnTo>
                    <a:lnTo>
                      <a:pt x="4883" y="369"/>
                    </a:lnTo>
                    <a:lnTo>
                      <a:pt x="4890" y="369"/>
                    </a:lnTo>
                    <a:lnTo>
                      <a:pt x="4904" y="361"/>
                    </a:lnTo>
                    <a:lnTo>
                      <a:pt x="4911" y="361"/>
                    </a:lnTo>
                    <a:lnTo>
                      <a:pt x="4919" y="354"/>
                    </a:lnTo>
                    <a:lnTo>
                      <a:pt x="4933" y="354"/>
                    </a:lnTo>
                    <a:lnTo>
                      <a:pt x="4940" y="354"/>
                    </a:lnTo>
                    <a:lnTo>
                      <a:pt x="4954" y="354"/>
                    </a:lnTo>
                    <a:lnTo>
                      <a:pt x="4961" y="347"/>
                    </a:lnTo>
                    <a:lnTo>
                      <a:pt x="4968" y="347"/>
                    </a:lnTo>
                    <a:lnTo>
                      <a:pt x="4982" y="347"/>
                    </a:lnTo>
                    <a:lnTo>
                      <a:pt x="4989" y="340"/>
                    </a:lnTo>
                    <a:lnTo>
                      <a:pt x="5004" y="340"/>
                    </a:lnTo>
                    <a:lnTo>
                      <a:pt x="5011" y="340"/>
                    </a:lnTo>
                    <a:lnTo>
                      <a:pt x="5025" y="333"/>
                    </a:lnTo>
                    <a:lnTo>
                      <a:pt x="5032" y="333"/>
                    </a:lnTo>
                  </a:path>
                </a:pathLst>
              </a:custGeom>
              <a:noFill/>
              <a:ln w="25400">
                <a:solidFill>
                  <a:srgbClr val="FF0000"/>
                </a:solidFill>
                <a:prstDash val="solid"/>
                <a:round/>
                <a:headEnd/>
                <a:tailEnd/>
              </a:ln>
            </p:spPr>
            <p:txBody>
              <a:bodyPr/>
              <a:lstStyle/>
              <a:p>
                <a:endParaRPr lang="zh-CN" altLang="en-US"/>
              </a:p>
            </p:txBody>
          </p:sp>
          <p:sp>
            <p:nvSpPr>
              <p:cNvPr id="39054" name="Freeform 142"/>
              <p:cNvSpPr>
                <a:spLocks noChangeAspect="1"/>
              </p:cNvSpPr>
              <p:nvPr/>
            </p:nvSpPr>
            <p:spPr bwMode="auto">
              <a:xfrm>
                <a:off x="2087" y="2609"/>
                <a:ext cx="1172" cy="252"/>
              </a:xfrm>
              <a:custGeom>
                <a:avLst/>
                <a:gdLst/>
                <a:ahLst/>
                <a:cxnLst>
                  <a:cxn ang="0">
                    <a:pos x="71" y="113"/>
                  </a:cxn>
                  <a:cxn ang="0">
                    <a:pos x="149" y="106"/>
                  </a:cxn>
                  <a:cxn ang="0">
                    <a:pos x="234" y="99"/>
                  </a:cxn>
                  <a:cxn ang="0">
                    <a:pos x="312" y="134"/>
                  </a:cxn>
                  <a:cxn ang="0">
                    <a:pos x="390" y="134"/>
                  </a:cxn>
                  <a:cxn ang="0">
                    <a:pos x="475" y="99"/>
                  </a:cxn>
                  <a:cxn ang="0">
                    <a:pos x="553" y="85"/>
                  </a:cxn>
                  <a:cxn ang="0">
                    <a:pos x="631" y="70"/>
                  </a:cxn>
                  <a:cxn ang="0">
                    <a:pos x="716" y="63"/>
                  </a:cxn>
                  <a:cxn ang="0">
                    <a:pos x="794" y="78"/>
                  </a:cxn>
                  <a:cxn ang="0">
                    <a:pos x="879" y="70"/>
                  </a:cxn>
                  <a:cxn ang="0">
                    <a:pos x="957" y="56"/>
                  </a:cxn>
                  <a:cxn ang="0">
                    <a:pos x="1035" y="49"/>
                  </a:cxn>
                  <a:cxn ang="0">
                    <a:pos x="1120" y="28"/>
                  </a:cxn>
                  <a:cxn ang="0">
                    <a:pos x="1198" y="21"/>
                  </a:cxn>
                  <a:cxn ang="0">
                    <a:pos x="1276" y="70"/>
                  </a:cxn>
                  <a:cxn ang="0">
                    <a:pos x="1361" y="177"/>
                  </a:cxn>
                  <a:cxn ang="0">
                    <a:pos x="1439" y="276"/>
                  </a:cxn>
                  <a:cxn ang="0">
                    <a:pos x="1517" y="226"/>
                  </a:cxn>
                  <a:cxn ang="0">
                    <a:pos x="1602" y="63"/>
                  </a:cxn>
                  <a:cxn ang="0">
                    <a:pos x="1680" y="7"/>
                  </a:cxn>
                  <a:cxn ang="0">
                    <a:pos x="1758" y="127"/>
                  </a:cxn>
                  <a:cxn ang="0">
                    <a:pos x="1843" y="333"/>
                  </a:cxn>
                  <a:cxn ang="0">
                    <a:pos x="1921" y="503"/>
                  </a:cxn>
                  <a:cxn ang="0">
                    <a:pos x="2006" y="581"/>
                  </a:cxn>
                  <a:cxn ang="0">
                    <a:pos x="2084" y="687"/>
                  </a:cxn>
                  <a:cxn ang="0">
                    <a:pos x="2162" y="850"/>
                  </a:cxn>
                  <a:cxn ang="0">
                    <a:pos x="2247" y="942"/>
                  </a:cxn>
                  <a:cxn ang="0">
                    <a:pos x="2325" y="935"/>
                  </a:cxn>
                  <a:cxn ang="0">
                    <a:pos x="2403" y="843"/>
                  </a:cxn>
                  <a:cxn ang="0">
                    <a:pos x="2488" y="800"/>
                  </a:cxn>
                  <a:cxn ang="0">
                    <a:pos x="2566" y="878"/>
                  </a:cxn>
                  <a:cxn ang="0">
                    <a:pos x="2644" y="942"/>
                  </a:cxn>
                  <a:cxn ang="0">
                    <a:pos x="2729" y="907"/>
                  </a:cxn>
                  <a:cxn ang="0">
                    <a:pos x="2807" y="864"/>
                  </a:cxn>
                  <a:cxn ang="0">
                    <a:pos x="2892" y="907"/>
                  </a:cxn>
                  <a:cxn ang="0">
                    <a:pos x="2970" y="992"/>
                  </a:cxn>
                  <a:cxn ang="0">
                    <a:pos x="3048" y="1048"/>
                  </a:cxn>
                  <a:cxn ang="0">
                    <a:pos x="3133" y="1034"/>
                  </a:cxn>
                  <a:cxn ang="0">
                    <a:pos x="3211" y="999"/>
                  </a:cxn>
                  <a:cxn ang="0">
                    <a:pos x="3289" y="1034"/>
                  </a:cxn>
                  <a:cxn ang="0">
                    <a:pos x="3374" y="1077"/>
                  </a:cxn>
                  <a:cxn ang="0">
                    <a:pos x="3452" y="1084"/>
                  </a:cxn>
                  <a:cxn ang="0">
                    <a:pos x="3529" y="1070"/>
                  </a:cxn>
                  <a:cxn ang="0">
                    <a:pos x="3615" y="1027"/>
                  </a:cxn>
                  <a:cxn ang="0">
                    <a:pos x="3692" y="985"/>
                  </a:cxn>
                  <a:cxn ang="0">
                    <a:pos x="3778" y="956"/>
                  </a:cxn>
                  <a:cxn ang="0">
                    <a:pos x="3855" y="907"/>
                  </a:cxn>
                  <a:cxn ang="0">
                    <a:pos x="3933" y="850"/>
                  </a:cxn>
                  <a:cxn ang="0">
                    <a:pos x="4018" y="800"/>
                  </a:cxn>
                  <a:cxn ang="0">
                    <a:pos x="4096" y="729"/>
                  </a:cxn>
                  <a:cxn ang="0">
                    <a:pos x="4174" y="666"/>
                  </a:cxn>
                  <a:cxn ang="0">
                    <a:pos x="4259" y="630"/>
                  </a:cxn>
                  <a:cxn ang="0">
                    <a:pos x="4337" y="602"/>
                  </a:cxn>
                  <a:cxn ang="0">
                    <a:pos x="4415" y="559"/>
                  </a:cxn>
                  <a:cxn ang="0">
                    <a:pos x="4500" y="538"/>
                  </a:cxn>
                  <a:cxn ang="0">
                    <a:pos x="4578" y="531"/>
                  </a:cxn>
                  <a:cxn ang="0">
                    <a:pos x="4656" y="510"/>
                  </a:cxn>
                  <a:cxn ang="0">
                    <a:pos x="4741" y="474"/>
                  </a:cxn>
                  <a:cxn ang="0">
                    <a:pos x="4819" y="446"/>
                  </a:cxn>
                  <a:cxn ang="0">
                    <a:pos x="4904" y="425"/>
                  </a:cxn>
                  <a:cxn ang="0">
                    <a:pos x="4982" y="439"/>
                  </a:cxn>
                </a:cxnLst>
                <a:rect l="0" t="0" r="r" b="b"/>
                <a:pathLst>
                  <a:path w="5032" h="1084">
                    <a:moveTo>
                      <a:pt x="0" y="99"/>
                    </a:moveTo>
                    <a:lnTo>
                      <a:pt x="7" y="99"/>
                    </a:lnTo>
                    <a:lnTo>
                      <a:pt x="21" y="106"/>
                    </a:lnTo>
                    <a:lnTo>
                      <a:pt x="28" y="106"/>
                    </a:lnTo>
                    <a:lnTo>
                      <a:pt x="43" y="113"/>
                    </a:lnTo>
                    <a:lnTo>
                      <a:pt x="50" y="113"/>
                    </a:lnTo>
                    <a:lnTo>
                      <a:pt x="64" y="113"/>
                    </a:lnTo>
                    <a:lnTo>
                      <a:pt x="71" y="113"/>
                    </a:lnTo>
                    <a:lnTo>
                      <a:pt x="78" y="120"/>
                    </a:lnTo>
                    <a:lnTo>
                      <a:pt x="92" y="113"/>
                    </a:lnTo>
                    <a:lnTo>
                      <a:pt x="99" y="113"/>
                    </a:lnTo>
                    <a:lnTo>
                      <a:pt x="114" y="113"/>
                    </a:lnTo>
                    <a:lnTo>
                      <a:pt x="121" y="113"/>
                    </a:lnTo>
                    <a:lnTo>
                      <a:pt x="128" y="106"/>
                    </a:lnTo>
                    <a:lnTo>
                      <a:pt x="142" y="106"/>
                    </a:lnTo>
                    <a:lnTo>
                      <a:pt x="149" y="106"/>
                    </a:lnTo>
                    <a:lnTo>
                      <a:pt x="163" y="99"/>
                    </a:lnTo>
                    <a:lnTo>
                      <a:pt x="170" y="99"/>
                    </a:lnTo>
                    <a:lnTo>
                      <a:pt x="184" y="99"/>
                    </a:lnTo>
                    <a:lnTo>
                      <a:pt x="191" y="99"/>
                    </a:lnTo>
                    <a:lnTo>
                      <a:pt x="199" y="99"/>
                    </a:lnTo>
                    <a:lnTo>
                      <a:pt x="213" y="99"/>
                    </a:lnTo>
                    <a:lnTo>
                      <a:pt x="220" y="99"/>
                    </a:lnTo>
                    <a:lnTo>
                      <a:pt x="234" y="99"/>
                    </a:lnTo>
                    <a:lnTo>
                      <a:pt x="241" y="106"/>
                    </a:lnTo>
                    <a:lnTo>
                      <a:pt x="255" y="106"/>
                    </a:lnTo>
                    <a:lnTo>
                      <a:pt x="262" y="113"/>
                    </a:lnTo>
                    <a:lnTo>
                      <a:pt x="269" y="113"/>
                    </a:lnTo>
                    <a:lnTo>
                      <a:pt x="284" y="120"/>
                    </a:lnTo>
                    <a:lnTo>
                      <a:pt x="291" y="127"/>
                    </a:lnTo>
                    <a:lnTo>
                      <a:pt x="305" y="127"/>
                    </a:lnTo>
                    <a:lnTo>
                      <a:pt x="312" y="134"/>
                    </a:lnTo>
                    <a:lnTo>
                      <a:pt x="319" y="134"/>
                    </a:lnTo>
                    <a:lnTo>
                      <a:pt x="333" y="141"/>
                    </a:lnTo>
                    <a:lnTo>
                      <a:pt x="340" y="141"/>
                    </a:lnTo>
                    <a:lnTo>
                      <a:pt x="354" y="141"/>
                    </a:lnTo>
                    <a:lnTo>
                      <a:pt x="362" y="141"/>
                    </a:lnTo>
                    <a:lnTo>
                      <a:pt x="376" y="141"/>
                    </a:lnTo>
                    <a:lnTo>
                      <a:pt x="383" y="134"/>
                    </a:lnTo>
                    <a:lnTo>
                      <a:pt x="390" y="134"/>
                    </a:lnTo>
                    <a:lnTo>
                      <a:pt x="404" y="127"/>
                    </a:lnTo>
                    <a:lnTo>
                      <a:pt x="411" y="127"/>
                    </a:lnTo>
                    <a:lnTo>
                      <a:pt x="425" y="120"/>
                    </a:lnTo>
                    <a:lnTo>
                      <a:pt x="432" y="120"/>
                    </a:lnTo>
                    <a:lnTo>
                      <a:pt x="440" y="113"/>
                    </a:lnTo>
                    <a:lnTo>
                      <a:pt x="454" y="106"/>
                    </a:lnTo>
                    <a:lnTo>
                      <a:pt x="461" y="106"/>
                    </a:lnTo>
                    <a:lnTo>
                      <a:pt x="475" y="99"/>
                    </a:lnTo>
                    <a:lnTo>
                      <a:pt x="482" y="92"/>
                    </a:lnTo>
                    <a:lnTo>
                      <a:pt x="496" y="92"/>
                    </a:lnTo>
                    <a:lnTo>
                      <a:pt x="503" y="92"/>
                    </a:lnTo>
                    <a:lnTo>
                      <a:pt x="510" y="85"/>
                    </a:lnTo>
                    <a:lnTo>
                      <a:pt x="525" y="85"/>
                    </a:lnTo>
                    <a:lnTo>
                      <a:pt x="532" y="85"/>
                    </a:lnTo>
                    <a:lnTo>
                      <a:pt x="546" y="85"/>
                    </a:lnTo>
                    <a:lnTo>
                      <a:pt x="553" y="85"/>
                    </a:lnTo>
                    <a:lnTo>
                      <a:pt x="567" y="85"/>
                    </a:lnTo>
                    <a:lnTo>
                      <a:pt x="574" y="78"/>
                    </a:lnTo>
                    <a:lnTo>
                      <a:pt x="581" y="78"/>
                    </a:lnTo>
                    <a:lnTo>
                      <a:pt x="595" y="78"/>
                    </a:lnTo>
                    <a:lnTo>
                      <a:pt x="603" y="78"/>
                    </a:lnTo>
                    <a:lnTo>
                      <a:pt x="617" y="78"/>
                    </a:lnTo>
                    <a:lnTo>
                      <a:pt x="624" y="70"/>
                    </a:lnTo>
                    <a:lnTo>
                      <a:pt x="631" y="70"/>
                    </a:lnTo>
                    <a:lnTo>
                      <a:pt x="645" y="70"/>
                    </a:lnTo>
                    <a:lnTo>
                      <a:pt x="652" y="70"/>
                    </a:lnTo>
                    <a:lnTo>
                      <a:pt x="666" y="63"/>
                    </a:lnTo>
                    <a:lnTo>
                      <a:pt x="673" y="63"/>
                    </a:lnTo>
                    <a:lnTo>
                      <a:pt x="688" y="63"/>
                    </a:lnTo>
                    <a:lnTo>
                      <a:pt x="695" y="63"/>
                    </a:lnTo>
                    <a:lnTo>
                      <a:pt x="702" y="63"/>
                    </a:lnTo>
                    <a:lnTo>
                      <a:pt x="716" y="63"/>
                    </a:lnTo>
                    <a:lnTo>
                      <a:pt x="723" y="63"/>
                    </a:lnTo>
                    <a:lnTo>
                      <a:pt x="737" y="63"/>
                    </a:lnTo>
                    <a:lnTo>
                      <a:pt x="744" y="70"/>
                    </a:lnTo>
                    <a:lnTo>
                      <a:pt x="758" y="70"/>
                    </a:lnTo>
                    <a:lnTo>
                      <a:pt x="766" y="70"/>
                    </a:lnTo>
                    <a:lnTo>
                      <a:pt x="773" y="78"/>
                    </a:lnTo>
                    <a:lnTo>
                      <a:pt x="787" y="78"/>
                    </a:lnTo>
                    <a:lnTo>
                      <a:pt x="794" y="78"/>
                    </a:lnTo>
                    <a:lnTo>
                      <a:pt x="808" y="78"/>
                    </a:lnTo>
                    <a:lnTo>
                      <a:pt x="815" y="85"/>
                    </a:lnTo>
                    <a:lnTo>
                      <a:pt x="822" y="78"/>
                    </a:lnTo>
                    <a:lnTo>
                      <a:pt x="836" y="78"/>
                    </a:lnTo>
                    <a:lnTo>
                      <a:pt x="844" y="78"/>
                    </a:lnTo>
                    <a:lnTo>
                      <a:pt x="858" y="78"/>
                    </a:lnTo>
                    <a:lnTo>
                      <a:pt x="865" y="78"/>
                    </a:lnTo>
                    <a:lnTo>
                      <a:pt x="879" y="70"/>
                    </a:lnTo>
                    <a:lnTo>
                      <a:pt x="886" y="70"/>
                    </a:lnTo>
                    <a:lnTo>
                      <a:pt x="893" y="70"/>
                    </a:lnTo>
                    <a:lnTo>
                      <a:pt x="907" y="63"/>
                    </a:lnTo>
                    <a:lnTo>
                      <a:pt x="914" y="63"/>
                    </a:lnTo>
                    <a:lnTo>
                      <a:pt x="929" y="63"/>
                    </a:lnTo>
                    <a:lnTo>
                      <a:pt x="936" y="56"/>
                    </a:lnTo>
                    <a:lnTo>
                      <a:pt x="943" y="56"/>
                    </a:lnTo>
                    <a:lnTo>
                      <a:pt x="957" y="56"/>
                    </a:lnTo>
                    <a:lnTo>
                      <a:pt x="964" y="56"/>
                    </a:lnTo>
                    <a:lnTo>
                      <a:pt x="978" y="56"/>
                    </a:lnTo>
                    <a:lnTo>
                      <a:pt x="985" y="56"/>
                    </a:lnTo>
                    <a:lnTo>
                      <a:pt x="999" y="49"/>
                    </a:lnTo>
                    <a:lnTo>
                      <a:pt x="1007" y="49"/>
                    </a:lnTo>
                    <a:lnTo>
                      <a:pt x="1014" y="49"/>
                    </a:lnTo>
                    <a:lnTo>
                      <a:pt x="1028" y="49"/>
                    </a:lnTo>
                    <a:lnTo>
                      <a:pt x="1035" y="49"/>
                    </a:lnTo>
                    <a:lnTo>
                      <a:pt x="1049" y="49"/>
                    </a:lnTo>
                    <a:lnTo>
                      <a:pt x="1056" y="42"/>
                    </a:lnTo>
                    <a:lnTo>
                      <a:pt x="1070" y="42"/>
                    </a:lnTo>
                    <a:lnTo>
                      <a:pt x="1077" y="42"/>
                    </a:lnTo>
                    <a:lnTo>
                      <a:pt x="1084" y="35"/>
                    </a:lnTo>
                    <a:lnTo>
                      <a:pt x="1099" y="35"/>
                    </a:lnTo>
                    <a:lnTo>
                      <a:pt x="1106" y="35"/>
                    </a:lnTo>
                    <a:lnTo>
                      <a:pt x="1120" y="28"/>
                    </a:lnTo>
                    <a:lnTo>
                      <a:pt x="1127" y="28"/>
                    </a:lnTo>
                    <a:lnTo>
                      <a:pt x="1134" y="28"/>
                    </a:lnTo>
                    <a:lnTo>
                      <a:pt x="1148" y="28"/>
                    </a:lnTo>
                    <a:lnTo>
                      <a:pt x="1155" y="28"/>
                    </a:lnTo>
                    <a:lnTo>
                      <a:pt x="1170" y="21"/>
                    </a:lnTo>
                    <a:lnTo>
                      <a:pt x="1177" y="21"/>
                    </a:lnTo>
                    <a:lnTo>
                      <a:pt x="1191" y="21"/>
                    </a:lnTo>
                    <a:lnTo>
                      <a:pt x="1198" y="21"/>
                    </a:lnTo>
                    <a:lnTo>
                      <a:pt x="1205" y="28"/>
                    </a:lnTo>
                    <a:lnTo>
                      <a:pt x="1219" y="28"/>
                    </a:lnTo>
                    <a:lnTo>
                      <a:pt x="1226" y="28"/>
                    </a:lnTo>
                    <a:lnTo>
                      <a:pt x="1240" y="35"/>
                    </a:lnTo>
                    <a:lnTo>
                      <a:pt x="1247" y="42"/>
                    </a:lnTo>
                    <a:lnTo>
                      <a:pt x="1262" y="49"/>
                    </a:lnTo>
                    <a:lnTo>
                      <a:pt x="1269" y="56"/>
                    </a:lnTo>
                    <a:lnTo>
                      <a:pt x="1276" y="70"/>
                    </a:lnTo>
                    <a:lnTo>
                      <a:pt x="1290" y="85"/>
                    </a:lnTo>
                    <a:lnTo>
                      <a:pt x="1297" y="99"/>
                    </a:lnTo>
                    <a:lnTo>
                      <a:pt x="1311" y="106"/>
                    </a:lnTo>
                    <a:lnTo>
                      <a:pt x="1318" y="120"/>
                    </a:lnTo>
                    <a:lnTo>
                      <a:pt x="1325" y="134"/>
                    </a:lnTo>
                    <a:lnTo>
                      <a:pt x="1340" y="148"/>
                    </a:lnTo>
                    <a:lnTo>
                      <a:pt x="1347" y="163"/>
                    </a:lnTo>
                    <a:lnTo>
                      <a:pt x="1361" y="177"/>
                    </a:lnTo>
                    <a:lnTo>
                      <a:pt x="1368" y="191"/>
                    </a:lnTo>
                    <a:lnTo>
                      <a:pt x="1382" y="205"/>
                    </a:lnTo>
                    <a:lnTo>
                      <a:pt x="1389" y="219"/>
                    </a:lnTo>
                    <a:lnTo>
                      <a:pt x="1396" y="233"/>
                    </a:lnTo>
                    <a:lnTo>
                      <a:pt x="1410" y="248"/>
                    </a:lnTo>
                    <a:lnTo>
                      <a:pt x="1418" y="262"/>
                    </a:lnTo>
                    <a:lnTo>
                      <a:pt x="1432" y="269"/>
                    </a:lnTo>
                    <a:lnTo>
                      <a:pt x="1439" y="276"/>
                    </a:lnTo>
                    <a:lnTo>
                      <a:pt x="1446" y="283"/>
                    </a:lnTo>
                    <a:lnTo>
                      <a:pt x="1460" y="283"/>
                    </a:lnTo>
                    <a:lnTo>
                      <a:pt x="1467" y="283"/>
                    </a:lnTo>
                    <a:lnTo>
                      <a:pt x="1481" y="276"/>
                    </a:lnTo>
                    <a:lnTo>
                      <a:pt x="1488" y="269"/>
                    </a:lnTo>
                    <a:lnTo>
                      <a:pt x="1503" y="262"/>
                    </a:lnTo>
                    <a:lnTo>
                      <a:pt x="1510" y="248"/>
                    </a:lnTo>
                    <a:lnTo>
                      <a:pt x="1517" y="226"/>
                    </a:lnTo>
                    <a:lnTo>
                      <a:pt x="1531" y="212"/>
                    </a:lnTo>
                    <a:lnTo>
                      <a:pt x="1538" y="191"/>
                    </a:lnTo>
                    <a:lnTo>
                      <a:pt x="1552" y="170"/>
                    </a:lnTo>
                    <a:lnTo>
                      <a:pt x="1559" y="148"/>
                    </a:lnTo>
                    <a:lnTo>
                      <a:pt x="1573" y="127"/>
                    </a:lnTo>
                    <a:lnTo>
                      <a:pt x="1581" y="106"/>
                    </a:lnTo>
                    <a:lnTo>
                      <a:pt x="1588" y="85"/>
                    </a:lnTo>
                    <a:lnTo>
                      <a:pt x="1602" y="63"/>
                    </a:lnTo>
                    <a:lnTo>
                      <a:pt x="1609" y="49"/>
                    </a:lnTo>
                    <a:lnTo>
                      <a:pt x="1623" y="35"/>
                    </a:lnTo>
                    <a:lnTo>
                      <a:pt x="1630" y="21"/>
                    </a:lnTo>
                    <a:lnTo>
                      <a:pt x="1637" y="7"/>
                    </a:lnTo>
                    <a:lnTo>
                      <a:pt x="1651" y="7"/>
                    </a:lnTo>
                    <a:lnTo>
                      <a:pt x="1659" y="0"/>
                    </a:lnTo>
                    <a:lnTo>
                      <a:pt x="1673" y="0"/>
                    </a:lnTo>
                    <a:lnTo>
                      <a:pt x="1680" y="7"/>
                    </a:lnTo>
                    <a:lnTo>
                      <a:pt x="1694" y="14"/>
                    </a:lnTo>
                    <a:lnTo>
                      <a:pt x="1701" y="21"/>
                    </a:lnTo>
                    <a:lnTo>
                      <a:pt x="1708" y="35"/>
                    </a:lnTo>
                    <a:lnTo>
                      <a:pt x="1722" y="49"/>
                    </a:lnTo>
                    <a:lnTo>
                      <a:pt x="1729" y="63"/>
                    </a:lnTo>
                    <a:lnTo>
                      <a:pt x="1744" y="85"/>
                    </a:lnTo>
                    <a:lnTo>
                      <a:pt x="1751" y="106"/>
                    </a:lnTo>
                    <a:lnTo>
                      <a:pt x="1758" y="127"/>
                    </a:lnTo>
                    <a:lnTo>
                      <a:pt x="1772" y="148"/>
                    </a:lnTo>
                    <a:lnTo>
                      <a:pt x="1779" y="177"/>
                    </a:lnTo>
                    <a:lnTo>
                      <a:pt x="1793" y="198"/>
                    </a:lnTo>
                    <a:lnTo>
                      <a:pt x="1800" y="226"/>
                    </a:lnTo>
                    <a:lnTo>
                      <a:pt x="1814" y="255"/>
                    </a:lnTo>
                    <a:lnTo>
                      <a:pt x="1822" y="276"/>
                    </a:lnTo>
                    <a:lnTo>
                      <a:pt x="1829" y="304"/>
                    </a:lnTo>
                    <a:lnTo>
                      <a:pt x="1843" y="333"/>
                    </a:lnTo>
                    <a:lnTo>
                      <a:pt x="1850" y="354"/>
                    </a:lnTo>
                    <a:lnTo>
                      <a:pt x="1864" y="382"/>
                    </a:lnTo>
                    <a:lnTo>
                      <a:pt x="1871" y="403"/>
                    </a:lnTo>
                    <a:lnTo>
                      <a:pt x="1885" y="425"/>
                    </a:lnTo>
                    <a:lnTo>
                      <a:pt x="1892" y="446"/>
                    </a:lnTo>
                    <a:lnTo>
                      <a:pt x="1899" y="467"/>
                    </a:lnTo>
                    <a:lnTo>
                      <a:pt x="1914" y="481"/>
                    </a:lnTo>
                    <a:lnTo>
                      <a:pt x="1921" y="503"/>
                    </a:lnTo>
                    <a:lnTo>
                      <a:pt x="1935" y="517"/>
                    </a:lnTo>
                    <a:lnTo>
                      <a:pt x="1942" y="524"/>
                    </a:lnTo>
                    <a:lnTo>
                      <a:pt x="1949" y="531"/>
                    </a:lnTo>
                    <a:lnTo>
                      <a:pt x="1963" y="545"/>
                    </a:lnTo>
                    <a:lnTo>
                      <a:pt x="1970" y="552"/>
                    </a:lnTo>
                    <a:lnTo>
                      <a:pt x="1985" y="559"/>
                    </a:lnTo>
                    <a:lnTo>
                      <a:pt x="1992" y="574"/>
                    </a:lnTo>
                    <a:lnTo>
                      <a:pt x="2006" y="581"/>
                    </a:lnTo>
                    <a:lnTo>
                      <a:pt x="2013" y="588"/>
                    </a:lnTo>
                    <a:lnTo>
                      <a:pt x="2020" y="602"/>
                    </a:lnTo>
                    <a:lnTo>
                      <a:pt x="2034" y="616"/>
                    </a:lnTo>
                    <a:lnTo>
                      <a:pt x="2041" y="623"/>
                    </a:lnTo>
                    <a:lnTo>
                      <a:pt x="2055" y="637"/>
                    </a:lnTo>
                    <a:lnTo>
                      <a:pt x="2062" y="659"/>
                    </a:lnTo>
                    <a:lnTo>
                      <a:pt x="2077" y="673"/>
                    </a:lnTo>
                    <a:lnTo>
                      <a:pt x="2084" y="687"/>
                    </a:lnTo>
                    <a:lnTo>
                      <a:pt x="2091" y="708"/>
                    </a:lnTo>
                    <a:lnTo>
                      <a:pt x="2105" y="729"/>
                    </a:lnTo>
                    <a:lnTo>
                      <a:pt x="2112" y="751"/>
                    </a:lnTo>
                    <a:lnTo>
                      <a:pt x="2126" y="772"/>
                    </a:lnTo>
                    <a:lnTo>
                      <a:pt x="2133" y="793"/>
                    </a:lnTo>
                    <a:lnTo>
                      <a:pt x="2140" y="807"/>
                    </a:lnTo>
                    <a:lnTo>
                      <a:pt x="2155" y="829"/>
                    </a:lnTo>
                    <a:lnTo>
                      <a:pt x="2162" y="850"/>
                    </a:lnTo>
                    <a:lnTo>
                      <a:pt x="2176" y="864"/>
                    </a:lnTo>
                    <a:lnTo>
                      <a:pt x="2183" y="878"/>
                    </a:lnTo>
                    <a:lnTo>
                      <a:pt x="2197" y="892"/>
                    </a:lnTo>
                    <a:lnTo>
                      <a:pt x="2204" y="907"/>
                    </a:lnTo>
                    <a:lnTo>
                      <a:pt x="2211" y="921"/>
                    </a:lnTo>
                    <a:lnTo>
                      <a:pt x="2225" y="928"/>
                    </a:lnTo>
                    <a:lnTo>
                      <a:pt x="2233" y="935"/>
                    </a:lnTo>
                    <a:lnTo>
                      <a:pt x="2247" y="942"/>
                    </a:lnTo>
                    <a:lnTo>
                      <a:pt x="2254" y="949"/>
                    </a:lnTo>
                    <a:lnTo>
                      <a:pt x="2268" y="949"/>
                    </a:lnTo>
                    <a:lnTo>
                      <a:pt x="2275" y="956"/>
                    </a:lnTo>
                    <a:lnTo>
                      <a:pt x="2282" y="956"/>
                    </a:lnTo>
                    <a:lnTo>
                      <a:pt x="2296" y="949"/>
                    </a:lnTo>
                    <a:lnTo>
                      <a:pt x="2303" y="949"/>
                    </a:lnTo>
                    <a:lnTo>
                      <a:pt x="2318" y="942"/>
                    </a:lnTo>
                    <a:lnTo>
                      <a:pt x="2325" y="935"/>
                    </a:lnTo>
                    <a:lnTo>
                      <a:pt x="2332" y="921"/>
                    </a:lnTo>
                    <a:lnTo>
                      <a:pt x="2346" y="914"/>
                    </a:lnTo>
                    <a:lnTo>
                      <a:pt x="2353" y="900"/>
                    </a:lnTo>
                    <a:lnTo>
                      <a:pt x="2367" y="892"/>
                    </a:lnTo>
                    <a:lnTo>
                      <a:pt x="2374" y="878"/>
                    </a:lnTo>
                    <a:lnTo>
                      <a:pt x="2388" y="864"/>
                    </a:lnTo>
                    <a:lnTo>
                      <a:pt x="2396" y="850"/>
                    </a:lnTo>
                    <a:lnTo>
                      <a:pt x="2403" y="843"/>
                    </a:lnTo>
                    <a:lnTo>
                      <a:pt x="2417" y="829"/>
                    </a:lnTo>
                    <a:lnTo>
                      <a:pt x="2424" y="822"/>
                    </a:lnTo>
                    <a:lnTo>
                      <a:pt x="2438" y="815"/>
                    </a:lnTo>
                    <a:lnTo>
                      <a:pt x="2445" y="807"/>
                    </a:lnTo>
                    <a:lnTo>
                      <a:pt x="2452" y="800"/>
                    </a:lnTo>
                    <a:lnTo>
                      <a:pt x="2466" y="800"/>
                    </a:lnTo>
                    <a:lnTo>
                      <a:pt x="2474" y="800"/>
                    </a:lnTo>
                    <a:lnTo>
                      <a:pt x="2488" y="800"/>
                    </a:lnTo>
                    <a:lnTo>
                      <a:pt x="2495" y="807"/>
                    </a:lnTo>
                    <a:lnTo>
                      <a:pt x="2509" y="815"/>
                    </a:lnTo>
                    <a:lnTo>
                      <a:pt x="2516" y="822"/>
                    </a:lnTo>
                    <a:lnTo>
                      <a:pt x="2523" y="829"/>
                    </a:lnTo>
                    <a:lnTo>
                      <a:pt x="2537" y="843"/>
                    </a:lnTo>
                    <a:lnTo>
                      <a:pt x="2544" y="857"/>
                    </a:lnTo>
                    <a:lnTo>
                      <a:pt x="2559" y="871"/>
                    </a:lnTo>
                    <a:lnTo>
                      <a:pt x="2566" y="878"/>
                    </a:lnTo>
                    <a:lnTo>
                      <a:pt x="2580" y="892"/>
                    </a:lnTo>
                    <a:lnTo>
                      <a:pt x="2587" y="900"/>
                    </a:lnTo>
                    <a:lnTo>
                      <a:pt x="2594" y="914"/>
                    </a:lnTo>
                    <a:lnTo>
                      <a:pt x="2608" y="921"/>
                    </a:lnTo>
                    <a:lnTo>
                      <a:pt x="2615" y="928"/>
                    </a:lnTo>
                    <a:lnTo>
                      <a:pt x="2629" y="935"/>
                    </a:lnTo>
                    <a:lnTo>
                      <a:pt x="2637" y="942"/>
                    </a:lnTo>
                    <a:lnTo>
                      <a:pt x="2644" y="942"/>
                    </a:lnTo>
                    <a:lnTo>
                      <a:pt x="2658" y="942"/>
                    </a:lnTo>
                    <a:lnTo>
                      <a:pt x="2665" y="942"/>
                    </a:lnTo>
                    <a:lnTo>
                      <a:pt x="2679" y="942"/>
                    </a:lnTo>
                    <a:lnTo>
                      <a:pt x="2686" y="935"/>
                    </a:lnTo>
                    <a:lnTo>
                      <a:pt x="2700" y="928"/>
                    </a:lnTo>
                    <a:lnTo>
                      <a:pt x="2707" y="921"/>
                    </a:lnTo>
                    <a:lnTo>
                      <a:pt x="2714" y="914"/>
                    </a:lnTo>
                    <a:lnTo>
                      <a:pt x="2729" y="907"/>
                    </a:lnTo>
                    <a:lnTo>
                      <a:pt x="2736" y="900"/>
                    </a:lnTo>
                    <a:lnTo>
                      <a:pt x="2750" y="892"/>
                    </a:lnTo>
                    <a:lnTo>
                      <a:pt x="2757" y="885"/>
                    </a:lnTo>
                    <a:lnTo>
                      <a:pt x="2771" y="878"/>
                    </a:lnTo>
                    <a:lnTo>
                      <a:pt x="2778" y="871"/>
                    </a:lnTo>
                    <a:lnTo>
                      <a:pt x="2785" y="871"/>
                    </a:lnTo>
                    <a:lnTo>
                      <a:pt x="2800" y="864"/>
                    </a:lnTo>
                    <a:lnTo>
                      <a:pt x="2807" y="864"/>
                    </a:lnTo>
                    <a:lnTo>
                      <a:pt x="2821" y="864"/>
                    </a:lnTo>
                    <a:lnTo>
                      <a:pt x="2828" y="864"/>
                    </a:lnTo>
                    <a:lnTo>
                      <a:pt x="2835" y="871"/>
                    </a:lnTo>
                    <a:lnTo>
                      <a:pt x="2849" y="871"/>
                    </a:lnTo>
                    <a:lnTo>
                      <a:pt x="2856" y="878"/>
                    </a:lnTo>
                    <a:lnTo>
                      <a:pt x="2870" y="892"/>
                    </a:lnTo>
                    <a:lnTo>
                      <a:pt x="2877" y="900"/>
                    </a:lnTo>
                    <a:lnTo>
                      <a:pt x="2892" y="907"/>
                    </a:lnTo>
                    <a:lnTo>
                      <a:pt x="2899" y="921"/>
                    </a:lnTo>
                    <a:lnTo>
                      <a:pt x="2906" y="928"/>
                    </a:lnTo>
                    <a:lnTo>
                      <a:pt x="2920" y="942"/>
                    </a:lnTo>
                    <a:lnTo>
                      <a:pt x="2927" y="949"/>
                    </a:lnTo>
                    <a:lnTo>
                      <a:pt x="2941" y="963"/>
                    </a:lnTo>
                    <a:lnTo>
                      <a:pt x="2948" y="970"/>
                    </a:lnTo>
                    <a:lnTo>
                      <a:pt x="2955" y="985"/>
                    </a:lnTo>
                    <a:lnTo>
                      <a:pt x="2970" y="992"/>
                    </a:lnTo>
                    <a:lnTo>
                      <a:pt x="2977" y="1006"/>
                    </a:lnTo>
                    <a:lnTo>
                      <a:pt x="2991" y="1013"/>
                    </a:lnTo>
                    <a:lnTo>
                      <a:pt x="2998" y="1020"/>
                    </a:lnTo>
                    <a:lnTo>
                      <a:pt x="3012" y="1027"/>
                    </a:lnTo>
                    <a:lnTo>
                      <a:pt x="3019" y="1034"/>
                    </a:lnTo>
                    <a:lnTo>
                      <a:pt x="3026" y="1041"/>
                    </a:lnTo>
                    <a:lnTo>
                      <a:pt x="3040" y="1048"/>
                    </a:lnTo>
                    <a:lnTo>
                      <a:pt x="3048" y="1048"/>
                    </a:lnTo>
                    <a:lnTo>
                      <a:pt x="3062" y="1055"/>
                    </a:lnTo>
                    <a:lnTo>
                      <a:pt x="3069" y="1055"/>
                    </a:lnTo>
                    <a:lnTo>
                      <a:pt x="3083" y="1055"/>
                    </a:lnTo>
                    <a:lnTo>
                      <a:pt x="3090" y="1048"/>
                    </a:lnTo>
                    <a:lnTo>
                      <a:pt x="3097" y="1048"/>
                    </a:lnTo>
                    <a:lnTo>
                      <a:pt x="3111" y="1041"/>
                    </a:lnTo>
                    <a:lnTo>
                      <a:pt x="3118" y="1041"/>
                    </a:lnTo>
                    <a:lnTo>
                      <a:pt x="3133" y="1034"/>
                    </a:lnTo>
                    <a:lnTo>
                      <a:pt x="3140" y="1027"/>
                    </a:lnTo>
                    <a:lnTo>
                      <a:pt x="3147" y="1020"/>
                    </a:lnTo>
                    <a:lnTo>
                      <a:pt x="3161" y="1013"/>
                    </a:lnTo>
                    <a:lnTo>
                      <a:pt x="3168" y="1006"/>
                    </a:lnTo>
                    <a:lnTo>
                      <a:pt x="3182" y="1006"/>
                    </a:lnTo>
                    <a:lnTo>
                      <a:pt x="3189" y="999"/>
                    </a:lnTo>
                    <a:lnTo>
                      <a:pt x="3203" y="999"/>
                    </a:lnTo>
                    <a:lnTo>
                      <a:pt x="3211" y="999"/>
                    </a:lnTo>
                    <a:lnTo>
                      <a:pt x="3218" y="999"/>
                    </a:lnTo>
                    <a:lnTo>
                      <a:pt x="3232" y="999"/>
                    </a:lnTo>
                    <a:lnTo>
                      <a:pt x="3239" y="999"/>
                    </a:lnTo>
                    <a:lnTo>
                      <a:pt x="3253" y="1006"/>
                    </a:lnTo>
                    <a:lnTo>
                      <a:pt x="3260" y="1013"/>
                    </a:lnTo>
                    <a:lnTo>
                      <a:pt x="3274" y="1020"/>
                    </a:lnTo>
                    <a:lnTo>
                      <a:pt x="3281" y="1027"/>
                    </a:lnTo>
                    <a:lnTo>
                      <a:pt x="3289" y="1034"/>
                    </a:lnTo>
                    <a:lnTo>
                      <a:pt x="3303" y="1041"/>
                    </a:lnTo>
                    <a:lnTo>
                      <a:pt x="3310" y="1048"/>
                    </a:lnTo>
                    <a:lnTo>
                      <a:pt x="3324" y="1055"/>
                    </a:lnTo>
                    <a:lnTo>
                      <a:pt x="3331" y="1063"/>
                    </a:lnTo>
                    <a:lnTo>
                      <a:pt x="3338" y="1070"/>
                    </a:lnTo>
                    <a:lnTo>
                      <a:pt x="3352" y="1070"/>
                    </a:lnTo>
                    <a:lnTo>
                      <a:pt x="3359" y="1077"/>
                    </a:lnTo>
                    <a:lnTo>
                      <a:pt x="3374" y="1077"/>
                    </a:lnTo>
                    <a:lnTo>
                      <a:pt x="3381" y="1084"/>
                    </a:lnTo>
                    <a:lnTo>
                      <a:pt x="3395" y="1084"/>
                    </a:lnTo>
                    <a:lnTo>
                      <a:pt x="3402" y="1084"/>
                    </a:lnTo>
                    <a:lnTo>
                      <a:pt x="3409" y="1084"/>
                    </a:lnTo>
                    <a:lnTo>
                      <a:pt x="3423" y="1084"/>
                    </a:lnTo>
                    <a:lnTo>
                      <a:pt x="3430" y="1084"/>
                    </a:lnTo>
                    <a:lnTo>
                      <a:pt x="3444" y="1084"/>
                    </a:lnTo>
                    <a:lnTo>
                      <a:pt x="3452" y="1084"/>
                    </a:lnTo>
                    <a:lnTo>
                      <a:pt x="3459" y="1084"/>
                    </a:lnTo>
                    <a:lnTo>
                      <a:pt x="3473" y="1077"/>
                    </a:lnTo>
                    <a:lnTo>
                      <a:pt x="3480" y="1077"/>
                    </a:lnTo>
                    <a:lnTo>
                      <a:pt x="3494" y="1077"/>
                    </a:lnTo>
                    <a:lnTo>
                      <a:pt x="3501" y="1077"/>
                    </a:lnTo>
                    <a:lnTo>
                      <a:pt x="3515" y="1070"/>
                    </a:lnTo>
                    <a:lnTo>
                      <a:pt x="3522" y="1070"/>
                    </a:lnTo>
                    <a:lnTo>
                      <a:pt x="3529" y="1070"/>
                    </a:lnTo>
                    <a:lnTo>
                      <a:pt x="3544" y="1063"/>
                    </a:lnTo>
                    <a:lnTo>
                      <a:pt x="3551" y="1055"/>
                    </a:lnTo>
                    <a:lnTo>
                      <a:pt x="3565" y="1055"/>
                    </a:lnTo>
                    <a:lnTo>
                      <a:pt x="3572" y="1048"/>
                    </a:lnTo>
                    <a:lnTo>
                      <a:pt x="3586" y="1041"/>
                    </a:lnTo>
                    <a:lnTo>
                      <a:pt x="3593" y="1034"/>
                    </a:lnTo>
                    <a:lnTo>
                      <a:pt x="3600" y="1027"/>
                    </a:lnTo>
                    <a:lnTo>
                      <a:pt x="3615" y="1027"/>
                    </a:lnTo>
                    <a:lnTo>
                      <a:pt x="3622" y="1020"/>
                    </a:lnTo>
                    <a:lnTo>
                      <a:pt x="3636" y="1013"/>
                    </a:lnTo>
                    <a:lnTo>
                      <a:pt x="3643" y="1006"/>
                    </a:lnTo>
                    <a:lnTo>
                      <a:pt x="3650" y="1006"/>
                    </a:lnTo>
                    <a:lnTo>
                      <a:pt x="3664" y="999"/>
                    </a:lnTo>
                    <a:lnTo>
                      <a:pt x="3671" y="992"/>
                    </a:lnTo>
                    <a:lnTo>
                      <a:pt x="3685" y="992"/>
                    </a:lnTo>
                    <a:lnTo>
                      <a:pt x="3692" y="985"/>
                    </a:lnTo>
                    <a:lnTo>
                      <a:pt x="3707" y="985"/>
                    </a:lnTo>
                    <a:lnTo>
                      <a:pt x="3714" y="978"/>
                    </a:lnTo>
                    <a:lnTo>
                      <a:pt x="3721" y="978"/>
                    </a:lnTo>
                    <a:lnTo>
                      <a:pt x="3735" y="970"/>
                    </a:lnTo>
                    <a:lnTo>
                      <a:pt x="3742" y="970"/>
                    </a:lnTo>
                    <a:lnTo>
                      <a:pt x="3756" y="963"/>
                    </a:lnTo>
                    <a:lnTo>
                      <a:pt x="3763" y="956"/>
                    </a:lnTo>
                    <a:lnTo>
                      <a:pt x="3778" y="956"/>
                    </a:lnTo>
                    <a:lnTo>
                      <a:pt x="3785" y="949"/>
                    </a:lnTo>
                    <a:lnTo>
                      <a:pt x="3792" y="942"/>
                    </a:lnTo>
                    <a:lnTo>
                      <a:pt x="3806" y="935"/>
                    </a:lnTo>
                    <a:lnTo>
                      <a:pt x="3813" y="935"/>
                    </a:lnTo>
                    <a:lnTo>
                      <a:pt x="3827" y="928"/>
                    </a:lnTo>
                    <a:lnTo>
                      <a:pt x="3834" y="921"/>
                    </a:lnTo>
                    <a:lnTo>
                      <a:pt x="3841" y="914"/>
                    </a:lnTo>
                    <a:lnTo>
                      <a:pt x="3855" y="907"/>
                    </a:lnTo>
                    <a:lnTo>
                      <a:pt x="3863" y="900"/>
                    </a:lnTo>
                    <a:lnTo>
                      <a:pt x="3877" y="892"/>
                    </a:lnTo>
                    <a:lnTo>
                      <a:pt x="3884" y="885"/>
                    </a:lnTo>
                    <a:lnTo>
                      <a:pt x="3898" y="878"/>
                    </a:lnTo>
                    <a:lnTo>
                      <a:pt x="3905" y="871"/>
                    </a:lnTo>
                    <a:lnTo>
                      <a:pt x="3912" y="864"/>
                    </a:lnTo>
                    <a:lnTo>
                      <a:pt x="3926" y="857"/>
                    </a:lnTo>
                    <a:lnTo>
                      <a:pt x="3933" y="850"/>
                    </a:lnTo>
                    <a:lnTo>
                      <a:pt x="3948" y="843"/>
                    </a:lnTo>
                    <a:lnTo>
                      <a:pt x="3955" y="843"/>
                    </a:lnTo>
                    <a:lnTo>
                      <a:pt x="3962" y="836"/>
                    </a:lnTo>
                    <a:lnTo>
                      <a:pt x="3976" y="829"/>
                    </a:lnTo>
                    <a:lnTo>
                      <a:pt x="3983" y="822"/>
                    </a:lnTo>
                    <a:lnTo>
                      <a:pt x="3997" y="815"/>
                    </a:lnTo>
                    <a:lnTo>
                      <a:pt x="4004" y="807"/>
                    </a:lnTo>
                    <a:lnTo>
                      <a:pt x="4018" y="800"/>
                    </a:lnTo>
                    <a:lnTo>
                      <a:pt x="4026" y="793"/>
                    </a:lnTo>
                    <a:lnTo>
                      <a:pt x="4033" y="786"/>
                    </a:lnTo>
                    <a:lnTo>
                      <a:pt x="4047" y="779"/>
                    </a:lnTo>
                    <a:lnTo>
                      <a:pt x="4054" y="765"/>
                    </a:lnTo>
                    <a:lnTo>
                      <a:pt x="4068" y="758"/>
                    </a:lnTo>
                    <a:lnTo>
                      <a:pt x="4075" y="751"/>
                    </a:lnTo>
                    <a:lnTo>
                      <a:pt x="4089" y="737"/>
                    </a:lnTo>
                    <a:lnTo>
                      <a:pt x="4096" y="729"/>
                    </a:lnTo>
                    <a:lnTo>
                      <a:pt x="4104" y="722"/>
                    </a:lnTo>
                    <a:lnTo>
                      <a:pt x="4118" y="708"/>
                    </a:lnTo>
                    <a:lnTo>
                      <a:pt x="4125" y="701"/>
                    </a:lnTo>
                    <a:lnTo>
                      <a:pt x="4139" y="694"/>
                    </a:lnTo>
                    <a:lnTo>
                      <a:pt x="4146" y="687"/>
                    </a:lnTo>
                    <a:lnTo>
                      <a:pt x="4153" y="680"/>
                    </a:lnTo>
                    <a:lnTo>
                      <a:pt x="4167" y="673"/>
                    </a:lnTo>
                    <a:lnTo>
                      <a:pt x="4174" y="666"/>
                    </a:lnTo>
                    <a:lnTo>
                      <a:pt x="4189" y="666"/>
                    </a:lnTo>
                    <a:lnTo>
                      <a:pt x="4196" y="659"/>
                    </a:lnTo>
                    <a:lnTo>
                      <a:pt x="4210" y="652"/>
                    </a:lnTo>
                    <a:lnTo>
                      <a:pt x="4217" y="652"/>
                    </a:lnTo>
                    <a:lnTo>
                      <a:pt x="4224" y="644"/>
                    </a:lnTo>
                    <a:lnTo>
                      <a:pt x="4238" y="637"/>
                    </a:lnTo>
                    <a:lnTo>
                      <a:pt x="4245" y="637"/>
                    </a:lnTo>
                    <a:lnTo>
                      <a:pt x="4259" y="630"/>
                    </a:lnTo>
                    <a:lnTo>
                      <a:pt x="4267" y="623"/>
                    </a:lnTo>
                    <a:lnTo>
                      <a:pt x="4281" y="623"/>
                    </a:lnTo>
                    <a:lnTo>
                      <a:pt x="4288" y="616"/>
                    </a:lnTo>
                    <a:lnTo>
                      <a:pt x="4295" y="616"/>
                    </a:lnTo>
                    <a:lnTo>
                      <a:pt x="4309" y="609"/>
                    </a:lnTo>
                    <a:lnTo>
                      <a:pt x="4316" y="609"/>
                    </a:lnTo>
                    <a:lnTo>
                      <a:pt x="4330" y="602"/>
                    </a:lnTo>
                    <a:lnTo>
                      <a:pt x="4337" y="602"/>
                    </a:lnTo>
                    <a:lnTo>
                      <a:pt x="4345" y="595"/>
                    </a:lnTo>
                    <a:lnTo>
                      <a:pt x="4359" y="588"/>
                    </a:lnTo>
                    <a:lnTo>
                      <a:pt x="4366" y="588"/>
                    </a:lnTo>
                    <a:lnTo>
                      <a:pt x="4380" y="581"/>
                    </a:lnTo>
                    <a:lnTo>
                      <a:pt x="4387" y="574"/>
                    </a:lnTo>
                    <a:lnTo>
                      <a:pt x="4401" y="574"/>
                    </a:lnTo>
                    <a:lnTo>
                      <a:pt x="4408" y="566"/>
                    </a:lnTo>
                    <a:lnTo>
                      <a:pt x="4415" y="559"/>
                    </a:lnTo>
                    <a:lnTo>
                      <a:pt x="4430" y="559"/>
                    </a:lnTo>
                    <a:lnTo>
                      <a:pt x="4437" y="552"/>
                    </a:lnTo>
                    <a:lnTo>
                      <a:pt x="4451" y="552"/>
                    </a:lnTo>
                    <a:lnTo>
                      <a:pt x="4458" y="545"/>
                    </a:lnTo>
                    <a:lnTo>
                      <a:pt x="4465" y="545"/>
                    </a:lnTo>
                    <a:lnTo>
                      <a:pt x="4479" y="545"/>
                    </a:lnTo>
                    <a:lnTo>
                      <a:pt x="4486" y="545"/>
                    </a:lnTo>
                    <a:lnTo>
                      <a:pt x="4500" y="538"/>
                    </a:lnTo>
                    <a:lnTo>
                      <a:pt x="4508" y="538"/>
                    </a:lnTo>
                    <a:lnTo>
                      <a:pt x="4522" y="538"/>
                    </a:lnTo>
                    <a:lnTo>
                      <a:pt x="4529" y="538"/>
                    </a:lnTo>
                    <a:lnTo>
                      <a:pt x="4536" y="538"/>
                    </a:lnTo>
                    <a:lnTo>
                      <a:pt x="4550" y="538"/>
                    </a:lnTo>
                    <a:lnTo>
                      <a:pt x="4557" y="538"/>
                    </a:lnTo>
                    <a:lnTo>
                      <a:pt x="4571" y="538"/>
                    </a:lnTo>
                    <a:lnTo>
                      <a:pt x="4578" y="531"/>
                    </a:lnTo>
                    <a:lnTo>
                      <a:pt x="4593" y="531"/>
                    </a:lnTo>
                    <a:lnTo>
                      <a:pt x="4600" y="531"/>
                    </a:lnTo>
                    <a:lnTo>
                      <a:pt x="4607" y="524"/>
                    </a:lnTo>
                    <a:lnTo>
                      <a:pt x="4621" y="517"/>
                    </a:lnTo>
                    <a:lnTo>
                      <a:pt x="4628" y="517"/>
                    </a:lnTo>
                    <a:lnTo>
                      <a:pt x="4642" y="517"/>
                    </a:lnTo>
                    <a:lnTo>
                      <a:pt x="4649" y="510"/>
                    </a:lnTo>
                    <a:lnTo>
                      <a:pt x="4656" y="510"/>
                    </a:lnTo>
                    <a:lnTo>
                      <a:pt x="4671" y="503"/>
                    </a:lnTo>
                    <a:lnTo>
                      <a:pt x="4678" y="496"/>
                    </a:lnTo>
                    <a:lnTo>
                      <a:pt x="4692" y="496"/>
                    </a:lnTo>
                    <a:lnTo>
                      <a:pt x="4699" y="489"/>
                    </a:lnTo>
                    <a:lnTo>
                      <a:pt x="4713" y="481"/>
                    </a:lnTo>
                    <a:lnTo>
                      <a:pt x="4720" y="481"/>
                    </a:lnTo>
                    <a:lnTo>
                      <a:pt x="4727" y="474"/>
                    </a:lnTo>
                    <a:lnTo>
                      <a:pt x="4741" y="474"/>
                    </a:lnTo>
                    <a:lnTo>
                      <a:pt x="4748" y="467"/>
                    </a:lnTo>
                    <a:lnTo>
                      <a:pt x="4763" y="460"/>
                    </a:lnTo>
                    <a:lnTo>
                      <a:pt x="4770" y="460"/>
                    </a:lnTo>
                    <a:lnTo>
                      <a:pt x="4784" y="453"/>
                    </a:lnTo>
                    <a:lnTo>
                      <a:pt x="4791" y="453"/>
                    </a:lnTo>
                    <a:lnTo>
                      <a:pt x="4798" y="446"/>
                    </a:lnTo>
                    <a:lnTo>
                      <a:pt x="4812" y="446"/>
                    </a:lnTo>
                    <a:lnTo>
                      <a:pt x="4819" y="446"/>
                    </a:lnTo>
                    <a:lnTo>
                      <a:pt x="4834" y="439"/>
                    </a:lnTo>
                    <a:lnTo>
                      <a:pt x="4841" y="439"/>
                    </a:lnTo>
                    <a:lnTo>
                      <a:pt x="4848" y="432"/>
                    </a:lnTo>
                    <a:lnTo>
                      <a:pt x="4862" y="432"/>
                    </a:lnTo>
                    <a:lnTo>
                      <a:pt x="4869" y="432"/>
                    </a:lnTo>
                    <a:lnTo>
                      <a:pt x="4883" y="425"/>
                    </a:lnTo>
                    <a:lnTo>
                      <a:pt x="4890" y="425"/>
                    </a:lnTo>
                    <a:lnTo>
                      <a:pt x="4904" y="425"/>
                    </a:lnTo>
                    <a:lnTo>
                      <a:pt x="4911" y="425"/>
                    </a:lnTo>
                    <a:lnTo>
                      <a:pt x="4919" y="425"/>
                    </a:lnTo>
                    <a:lnTo>
                      <a:pt x="4933" y="425"/>
                    </a:lnTo>
                    <a:lnTo>
                      <a:pt x="4940" y="432"/>
                    </a:lnTo>
                    <a:lnTo>
                      <a:pt x="4954" y="432"/>
                    </a:lnTo>
                    <a:lnTo>
                      <a:pt x="4961" y="432"/>
                    </a:lnTo>
                    <a:lnTo>
                      <a:pt x="4968" y="439"/>
                    </a:lnTo>
                    <a:lnTo>
                      <a:pt x="4982" y="439"/>
                    </a:lnTo>
                    <a:lnTo>
                      <a:pt x="4989" y="439"/>
                    </a:lnTo>
                    <a:lnTo>
                      <a:pt x="5004" y="439"/>
                    </a:lnTo>
                    <a:lnTo>
                      <a:pt x="5011" y="439"/>
                    </a:lnTo>
                    <a:lnTo>
                      <a:pt x="5025" y="439"/>
                    </a:lnTo>
                    <a:lnTo>
                      <a:pt x="5032" y="439"/>
                    </a:lnTo>
                  </a:path>
                </a:pathLst>
              </a:custGeom>
              <a:noFill/>
              <a:ln w="25400">
                <a:solidFill>
                  <a:schemeClr val="tx1"/>
                </a:solidFill>
                <a:prstDash val="solid"/>
                <a:round/>
                <a:headEnd/>
                <a:tailEnd/>
              </a:ln>
            </p:spPr>
            <p:txBody>
              <a:bodyPr/>
              <a:lstStyle/>
              <a:p>
                <a:endParaRPr lang="zh-CN" altLang="en-US"/>
              </a:p>
            </p:txBody>
          </p:sp>
          <p:sp>
            <p:nvSpPr>
              <p:cNvPr id="39055" name="Rectangle 143"/>
              <p:cNvSpPr>
                <a:spLocks noChangeAspect="1" noChangeArrowheads="1"/>
              </p:cNvSpPr>
              <p:nvPr/>
            </p:nvSpPr>
            <p:spPr bwMode="auto">
              <a:xfrm>
                <a:off x="2155" y="2460"/>
                <a:ext cx="121" cy="122"/>
              </a:xfrm>
              <a:prstGeom prst="rect">
                <a:avLst/>
              </a:prstGeom>
              <a:noFill/>
              <a:ln w="9525">
                <a:noFill/>
                <a:miter lim="800000"/>
                <a:headEnd/>
                <a:tailEnd/>
              </a:ln>
            </p:spPr>
            <p:txBody>
              <a:bodyPr wrap="none" lIns="0" tIns="0" rIns="0" bIns="0">
                <a:spAutoFit/>
              </a:bodyPr>
              <a:lstStyle/>
              <a:p>
                <a:pPr algn="ctr"/>
                <a:r>
                  <a:rPr kumimoji="1" lang="en-US" altLang="zh-CN" sz="1200">
                    <a:solidFill>
                      <a:srgbClr val="000000"/>
                    </a:solidFill>
                    <a:latin typeface="Small Fonts" charset="0"/>
                    <a:cs typeface="Arial" pitchFamily="34" charset="0"/>
                  </a:rPr>
                  <a:t>Pz</a:t>
                </a:r>
                <a:endParaRPr kumimoji="1" lang="en-US" altLang="zh-CN" sz="1200">
                  <a:latin typeface="Times New Roman" pitchFamily="18" charset="0"/>
                  <a:cs typeface="Arial" pitchFamily="34" charset="0"/>
                </a:endParaRPr>
              </a:p>
            </p:txBody>
          </p:sp>
          <p:grpSp>
            <p:nvGrpSpPr>
              <p:cNvPr id="11" name="Group 144"/>
              <p:cNvGrpSpPr>
                <a:grpSpLocks/>
              </p:cNvGrpSpPr>
              <p:nvPr/>
            </p:nvGrpSpPr>
            <p:grpSpPr bwMode="auto">
              <a:xfrm>
                <a:off x="3439" y="29"/>
                <a:ext cx="1172" cy="538"/>
                <a:chOff x="3439" y="29"/>
                <a:chExt cx="1172" cy="538"/>
              </a:xfrm>
            </p:grpSpPr>
            <p:sp>
              <p:nvSpPr>
                <p:cNvPr id="39057" name="Line 145"/>
                <p:cNvSpPr>
                  <a:spLocks noChangeAspect="1" noChangeShapeType="1"/>
                </p:cNvSpPr>
                <p:nvPr/>
              </p:nvSpPr>
              <p:spPr bwMode="auto">
                <a:xfrm>
                  <a:off x="3439" y="208"/>
                  <a:ext cx="1172" cy="1"/>
                </a:xfrm>
                <a:prstGeom prst="line">
                  <a:avLst/>
                </a:prstGeom>
                <a:noFill/>
                <a:ln w="9525">
                  <a:solidFill>
                    <a:srgbClr val="000000"/>
                  </a:solidFill>
                  <a:round/>
                  <a:headEnd/>
                  <a:tailEnd/>
                </a:ln>
              </p:spPr>
              <p:txBody>
                <a:bodyPr/>
                <a:lstStyle/>
                <a:p>
                  <a:endParaRPr lang="zh-CN" altLang="en-US"/>
                </a:p>
              </p:txBody>
            </p:sp>
            <p:sp>
              <p:nvSpPr>
                <p:cNvPr id="39058" name="Line 146"/>
                <p:cNvSpPr>
                  <a:spLocks noChangeAspect="1" noChangeShapeType="1"/>
                </p:cNvSpPr>
                <p:nvPr/>
              </p:nvSpPr>
              <p:spPr bwMode="auto">
                <a:xfrm>
                  <a:off x="3673" y="30"/>
                  <a:ext cx="1" cy="537"/>
                </a:xfrm>
                <a:prstGeom prst="line">
                  <a:avLst/>
                </a:prstGeom>
                <a:noFill/>
                <a:ln w="9525">
                  <a:solidFill>
                    <a:srgbClr val="000000"/>
                  </a:solidFill>
                  <a:round/>
                  <a:headEnd/>
                  <a:tailEnd/>
                </a:ln>
              </p:spPr>
              <p:txBody>
                <a:bodyPr/>
                <a:lstStyle/>
                <a:p>
                  <a:endParaRPr lang="zh-CN" altLang="en-US"/>
                </a:p>
              </p:txBody>
            </p:sp>
            <p:sp>
              <p:nvSpPr>
                <p:cNvPr id="39059" name="Line 147"/>
                <p:cNvSpPr>
                  <a:spLocks noChangeAspect="1" noChangeShapeType="1"/>
                </p:cNvSpPr>
                <p:nvPr/>
              </p:nvSpPr>
              <p:spPr bwMode="auto">
                <a:xfrm flipV="1">
                  <a:off x="3439" y="190"/>
                  <a:ext cx="0" cy="37"/>
                </a:xfrm>
                <a:prstGeom prst="line">
                  <a:avLst/>
                </a:prstGeom>
                <a:noFill/>
                <a:ln w="9525">
                  <a:solidFill>
                    <a:srgbClr val="000000"/>
                  </a:solidFill>
                  <a:round/>
                  <a:headEnd/>
                  <a:tailEnd/>
                </a:ln>
              </p:spPr>
              <p:txBody>
                <a:bodyPr/>
                <a:lstStyle/>
                <a:p>
                  <a:endParaRPr lang="zh-CN" altLang="en-US"/>
                </a:p>
              </p:txBody>
            </p:sp>
            <p:sp>
              <p:nvSpPr>
                <p:cNvPr id="39060" name="Line 148"/>
                <p:cNvSpPr>
                  <a:spLocks noChangeAspect="1" noChangeShapeType="1"/>
                </p:cNvSpPr>
                <p:nvPr/>
              </p:nvSpPr>
              <p:spPr bwMode="auto">
                <a:xfrm flipV="1">
                  <a:off x="3907" y="190"/>
                  <a:ext cx="1" cy="37"/>
                </a:xfrm>
                <a:prstGeom prst="line">
                  <a:avLst/>
                </a:prstGeom>
                <a:noFill/>
                <a:ln w="9525">
                  <a:solidFill>
                    <a:srgbClr val="000000"/>
                  </a:solidFill>
                  <a:round/>
                  <a:headEnd/>
                  <a:tailEnd/>
                </a:ln>
              </p:spPr>
              <p:txBody>
                <a:bodyPr/>
                <a:lstStyle/>
                <a:p>
                  <a:endParaRPr lang="zh-CN" altLang="en-US"/>
                </a:p>
              </p:txBody>
            </p:sp>
            <p:sp>
              <p:nvSpPr>
                <p:cNvPr id="39061" name="Line 149"/>
                <p:cNvSpPr>
                  <a:spLocks noChangeAspect="1" noChangeShapeType="1"/>
                </p:cNvSpPr>
                <p:nvPr/>
              </p:nvSpPr>
              <p:spPr bwMode="auto">
                <a:xfrm flipV="1">
                  <a:off x="4141" y="190"/>
                  <a:ext cx="1" cy="37"/>
                </a:xfrm>
                <a:prstGeom prst="line">
                  <a:avLst/>
                </a:prstGeom>
                <a:noFill/>
                <a:ln w="9525">
                  <a:solidFill>
                    <a:srgbClr val="000000"/>
                  </a:solidFill>
                  <a:round/>
                  <a:headEnd/>
                  <a:tailEnd/>
                </a:ln>
              </p:spPr>
              <p:txBody>
                <a:bodyPr/>
                <a:lstStyle/>
                <a:p>
                  <a:endParaRPr lang="zh-CN" altLang="en-US"/>
                </a:p>
              </p:txBody>
            </p:sp>
            <p:sp>
              <p:nvSpPr>
                <p:cNvPr id="39062" name="Line 150"/>
                <p:cNvSpPr>
                  <a:spLocks noChangeAspect="1" noChangeShapeType="1"/>
                </p:cNvSpPr>
                <p:nvPr/>
              </p:nvSpPr>
              <p:spPr bwMode="auto">
                <a:xfrm flipV="1">
                  <a:off x="4377" y="190"/>
                  <a:ext cx="0" cy="37"/>
                </a:xfrm>
                <a:prstGeom prst="line">
                  <a:avLst/>
                </a:prstGeom>
                <a:noFill/>
                <a:ln w="9525">
                  <a:solidFill>
                    <a:srgbClr val="000000"/>
                  </a:solidFill>
                  <a:round/>
                  <a:headEnd/>
                  <a:tailEnd/>
                </a:ln>
              </p:spPr>
              <p:txBody>
                <a:bodyPr/>
                <a:lstStyle/>
                <a:p>
                  <a:endParaRPr lang="zh-CN" altLang="en-US"/>
                </a:p>
              </p:txBody>
            </p:sp>
            <p:sp>
              <p:nvSpPr>
                <p:cNvPr id="39063" name="Line 151"/>
                <p:cNvSpPr>
                  <a:spLocks noChangeAspect="1" noChangeShapeType="1"/>
                </p:cNvSpPr>
                <p:nvPr/>
              </p:nvSpPr>
              <p:spPr bwMode="auto">
                <a:xfrm flipV="1">
                  <a:off x="4611" y="190"/>
                  <a:ext cx="0" cy="37"/>
                </a:xfrm>
                <a:prstGeom prst="line">
                  <a:avLst/>
                </a:prstGeom>
                <a:noFill/>
                <a:ln w="9525">
                  <a:solidFill>
                    <a:srgbClr val="000000"/>
                  </a:solidFill>
                  <a:round/>
                  <a:headEnd/>
                  <a:tailEnd/>
                </a:ln>
              </p:spPr>
              <p:txBody>
                <a:bodyPr/>
                <a:lstStyle/>
                <a:p>
                  <a:endParaRPr lang="zh-CN" altLang="en-US"/>
                </a:p>
              </p:txBody>
            </p:sp>
            <p:sp>
              <p:nvSpPr>
                <p:cNvPr id="39064" name="Line 152"/>
                <p:cNvSpPr>
                  <a:spLocks noChangeAspect="1" noChangeShapeType="1"/>
                </p:cNvSpPr>
                <p:nvPr/>
              </p:nvSpPr>
              <p:spPr bwMode="auto">
                <a:xfrm flipH="1">
                  <a:off x="3655" y="30"/>
                  <a:ext cx="36" cy="0"/>
                </a:xfrm>
                <a:prstGeom prst="line">
                  <a:avLst/>
                </a:prstGeom>
                <a:noFill/>
                <a:ln w="9525">
                  <a:solidFill>
                    <a:srgbClr val="000000"/>
                  </a:solidFill>
                  <a:round/>
                  <a:headEnd/>
                  <a:tailEnd/>
                </a:ln>
              </p:spPr>
              <p:txBody>
                <a:bodyPr/>
                <a:lstStyle/>
                <a:p>
                  <a:endParaRPr lang="zh-CN" altLang="en-US"/>
                </a:p>
              </p:txBody>
            </p:sp>
            <p:sp>
              <p:nvSpPr>
                <p:cNvPr id="39065" name="Line 153"/>
                <p:cNvSpPr>
                  <a:spLocks noChangeAspect="1" noChangeShapeType="1"/>
                </p:cNvSpPr>
                <p:nvPr/>
              </p:nvSpPr>
              <p:spPr bwMode="auto">
                <a:xfrm flipH="1">
                  <a:off x="3655" y="388"/>
                  <a:ext cx="36" cy="1"/>
                </a:xfrm>
                <a:prstGeom prst="line">
                  <a:avLst/>
                </a:prstGeom>
                <a:noFill/>
                <a:ln w="9525">
                  <a:solidFill>
                    <a:srgbClr val="000000"/>
                  </a:solidFill>
                  <a:round/>
                  <a:headEnd/>
                  <a:tailEnd/>
                </a:ln>
              </p:spPr>
              <p:txBody>
                <a:bodyPr/>
                <a:lstStyle/>
                <a:p>
                  <a:endParaRPr lang="zh-CN" altLang="en-US"/>
                </a:p>
              </p:txBody>
            </p:sp>
            <p:sp>
              <p:nvSpPr>
                <p:cNvPr id="39066" name="Line 154"/>
                <p:cNvSpPr>
                  <a:spLocks noChangeAspect="1" noChangeShapeType="1"/>
                </p:cNvSpPr>
                <p:nvPr/>
              </p:nvSpPr>
              <p:spPr bwMode="auto">
                <a:xfrm flipH="1">
                  <a:off x="3655" y="567"/>
                  <a:ext cx="36" cy="0"/>
                </a:xfrm>
                <a:prstGeom prst="line">
                  <a:avLst/>
                </a:prstGeom>
                <a:noFill/>
                <a:ln w="9525">
                  <a:solidFill>
                    <a:srgbClr val="000000"/>
                  </a:solidFill>
                  <a:round/>
                  <a:headEnd/>
                  <a:tailEnd/>
                </a:ln>
              </p:spPr>
              <p:txBody>
                <a:bodyPr/>
                <a:lstStyle/>
                <a:p>
                  <a:endParaRPr lang="zh-CN" altLang="en-US"/>
                </a:p>
              </p:txBody>
            </p:sp>
            <p:sp>
              <p:nvSpPr>
                <p:cNvPr id="39067" name="Freeform 155"/>
                <p:cNvSpPr>
                  <a:spLocks noChangeAspect="1"/>
                </p:cNvSpPr>
                <p:nvPr/>
              </p:nvSpPr>
              <p:spPr bwMode="auto">
                <a:xfrm>
                  <a:off x="3439" y="94"/>
                  <a:ext cx="1172" cy="263"/>
                </a:xfrm>
                <a:custGeom>
                  <a:avLst/>
                  <a:gdLst/>
                  <a:ahLst/>
                  <a:cxnLst>
                    <a:cxn ang="0">
                      <a:pos x="71" y="546"/>
                    </a:cxn>
                    <a:cxn ang="0">
                      <a:pos x="149" y="539"/>
                    </a:cxn>
                    <a:cxn ang="0">
                      <a:pos x="234" y="525"/>
                    </a:cxn>
                    <a:cxn ang="0">
                      <a:pos x="312" y="510"/>
                    </a:cxn>
                    <a:cxn ang="0">
                      <a:pos x="390" y="496"/>
                    </a:cxn>
                    <a:cxn ang="0">
                      <a:pos x="475" y="475"/>
                    </a:cxn>
                    <a:cxn ang="0">
                      <a:pos x="553" y="482"/>
                    </a:cxn>
                    <a:cxn ang="0">
                      <a:pos x="631" y="510"/>
                    </a:cxn>
                    <a:cxn ang="0">
                      <a:pos x="716" y="503"/>
                    </a:cxn>
                    <a:cxn ang="0">
                      <a:pos x="794" y="454"/>
                    </a:cxn>
                    <a:cxn ang="0">
                      <a:pos x="879" y="433"/>
                    </a:cxn>
                    <a:cxn ang="0">
                      <a:pos x="957" y="461"/>
                    </a:cxn>
                    <a:cxn ang="0">
                      <a:pos x="1035" y="482"/>
                    </a:cxn>
                    <a:cxn ang="0">
                      <a:pos x="1120" y="496"/>
                    </a:cxn>
                    <a:cxn ang="0">
                      <a:pos x="1198" y="482"/>
                    </a:cxn>
                    <a:cxn ang="0">
                      <a:pos x="1276" y="496"/>
                    </a:cxn>
                    <a:cxn ang="0">
                      <a:pos x="1361" y="461"/>
                    </a:cxn>
                    <a:cxn ang="0">
                      <a:pos x="1439" y="199"/>
                    </a:cxn>
                    <a:cxn ang="0">
                      <a:pos x="1517" y="7"/>
                    </a:cxn>
                    <a:cxn ang="0">
                      <a:pos x="1602" y="71"/>
                    </a:cxn>
                    <a:cxn ang="0">
                      <a:pos x="1680" y="362"/>
                    </a:cxn>
                    <a:cxn ang="0">
                      <a:pos x="1758" y="858"/>
                    </a:cxn>
                    <a:cxn ang="0">
                      <a:pos x="1843" y="1120"/>
                    </a:cxn>
                    <a:cxn ang="0">
                      <a:pos x="1921" y="1077"/>
                    </a:cxn>
                    <a:cxn ang="0">
                      <a:pos x="2006" y="879"/>
                    </a:cxn>
                    <a:cxn ang="0">
                      <a:pos x="2084" y="596"/>
                    </a:cxn>
                    <a:cxn ang="0">
                      <a:pos x="2162" y="404"/>
                    </a:cxn>
                    <a:cxn ang="0">
                      <a:pos x="2247" y="390"/>
                    </a:cxn>
                    <a:cxn ang="0">
                      <a:pos x="2325" y="447"/>
                    </a:cxn>
                    <a:cxn ang="0">
                      <a:pos x="2403" y="468"/>
                    </a:cxn>
                    <a:cxn ang="0">
                      <a:pos x="2488" y="454"/>
                    </a:cxn>
                    <a:cxn ang="0">
                      <a:pos x="2566" y="454"/>
                    </a:cxn>
                    <a:cxn ang="0">
                      <a:pos x="2644" y="503"/>
                    </a:cxn>
                    <a:cxn ang="0">
                      <a:pos x="2729" y="596"/>
                    </a:cxn>
                    <a:cxn ang="0">
                      <a:pos x="2807" y="666"/>
                    </a:cxn>
                    <a:cxn ang="0">
                      <a:pos x="2892" y="681"/>
                    </a:cxn>
                    <a:cxn ang="0">
                      <a:pos x="2970" y="673"/>
                    </a:cxn>
                    <a:cxn ang="0">
                      <a:pos x="3048" y="659"/>
                    </a:cxn>
                    <a:cxn ang="0">
                      <a:pos x="3133" y="681"/>
                    </a:cxn>
                    <a:cxn ang="0">
                      <a:pos x="3211" y="695"/>
                    </a:cxn>
                    <a:cxn ang="0">
                      <a:pos x="3289" y="688"/>
                    </a:cxn>
                    <a:cxn ang="0">
                      <a:pos x="3374" y="688"/>
                    </a:cxn>
                    <a:cxn ang="0">
                      <a:pos x="3452" y="688"/>
                    </a:cxn>
                    <a:cxn ang="0">
                      <a:pos x="3529" y="688"/>
                    </a:cxn>
                    <a:cxn ang="0">
                      <a:pos x="3615" y="673"/>
                    </a:cxn>
                    <a:cxn ang="0">
                      <a:pos x="3692" y="681"/>
                    </a:cxn>
                    <a:cxn ang="0">
                      <a:pos x="3778" y="681"/>
                    </a:cxn>
                    <a:cxn ang="0">
                      <a:pos x="3855" y="681"/>
                    </a:cxn>
                    <a:cxn ang="0">
                      <a:pos x="3933" y="673"/>
                    </a:cxn>
                    <a:cxn ang="0">
                      <a:pos x="4018" y="659"/>
                    </a:cxn>
                    <a:cxn ang="0">
                      <a:pos x="4096" y="666"/>
                    </a:cxn>
                    <a:cxn ang="0">
                      <a:pos x="4174" y="666"/>
                    </a:cxn>
                    <a:cxn ang="0">
                      <a:pos x="4259" y="659"/>
                    </a:cxn>
                    <a:cxn ang="0">
                      <a:pos x="4337" y="631"/>
                    </a:cxn>
                    <a:cxn ang="0">
                      <a:pos x="4415" y="624"/>
                    </a:cxn>
                    <a:cxn ang="0">
                      <a:pos x="4500" y="617"/>
                    </a:cxn>
                    <a:cxn ang="0">
                      <a:pos x="4578" y="588"/>
                    </a:cxn>
                    <a:cxn ang="0">
                      <a:pos x="4656" y="603"/>
                    </a:cxn>
                    <a:cxn ang="0">
                      <a:pos x="4741" y="645"/>
                    </a:cxn>
                    <a:cxn ang="0">
                      <a:pos x="4819" y="638"/>
                    </a:cxn>
                    <a:cxn ang="0">
                      <a:pos x="4904" y="596"/>
                    </a:cxn>
                    <a:cxn ang="0">
                      <a:pos x="4982" y="588"/>
                    </a:cxn>
                  </a:cxnLst>
                  <a:rect l="0" t="0" r="r" b="b"/>
                  <a:pathLst>
                    <a:path w="5032" h="1127">
                      <a:moveTo>
                        <a:pt x="0" y="539"/>
                      </a:moveTo>
                      <a:lnTo>
                        <a:pt x="7" y="539"/>
                      </a:lnTo>
                      <a:lnTo>
                        <a:pt x="21" y="539"/>
                      </a:lnTo>
                      <a:lnTo>
                        <a:pt x="28" y="539"/>
                      </a:lnTo>
                      <a:lnTo>
                        <a:pt x="43" y="539"/>
                      </a:lnTo>
                      <a:lnTo>
                        <a:pt x="50" y="539"/>
                      </a:lnTo>
                      <a:lnTo>
                        <a:pt x="64" y="539"/>
                      </a:lnTo>
                      <a:lnTo>
                        <a:pt x="71" y="546"/>
                      </a:lnTo>
                      <a:lnTo>
                        <a:pt x="78" y="546"/>
                      </a:lnTo>
                      <a:lnTo>
                        <a:pt x="92" y="546"/>
                      </a:lnTo>
                      <a:lnTo>
                        <a:pt x="99" y="546"/>
                      </a:lnTo>
                      <a:lnTo>
                        <a:pt x="114" y="546"/>
                      </a:lnTo>
                      <a:lnTo>
                        <a:pt x="121" y="546"/>
                      </a:lnTo>
                      <a:lnTo>
                        <a:pt x="128" y="546"/>
                      </a:lnTo>
                      <a:lnTo>
                        <a:pt x="142" y="546"/>
                      </a:lnTo>
                      <a:lnTo>
                        <a:pt x="149" y="539"/>
                      </a:lnTo>
                      <a:lnTo>
                        <a:pt x="163" y="539"/>
                      </a:lnTo>
                      <a:lnTo>
                        <a:pt x="170" y="539"/>
                      </a:lnTo>
                      <a:lnTo>
                        <a:pt x="184" y="539"/>
                      </a:lnTo>
                      <a:lnTo>
                        <a:pt x="191" y="532"/>
                      </a:lnTo>
                      <a:lnTo>
                        <a:pt x="199" y="532"/>
                      </a:lnTo>
                      <a:lnTo>
                        <a:pt x="213" y="532"/>
                      </a:lnTo>
                      <a:lnTo>
                        <a:pt x="220" y="525"/>
                      </a:lnTo>
                      <a:lnTo>
                        <a:pt x="234" y="525"/>
                      </a:lnTo>
                      <a:lnTo>
                        <a:pt x="241" y="525"/>
                      </a:lnTo>
                      <a:lnTo>
                        <a:pt x="255" y="518"/>
                      </a:lnTo>
                      <a:lnTo>
                        <a:pt x="262" y="518"/>
                      </a:lnTo>
                      <a:lnTo>
                        <a:pt x="269" y="518"/>
                      </a:lnTo>
                      <a:lnTo>
                        <a:pt x="284" y="510"/>
                      </a:lnTo>
                      <a:lnTo>
                        <a:pt x="291" y="510"/>
                      </a:lnTo>
                      <a:lnTo>
                        <a:pt x="305" y="510"/>
                      </a:lnTo>
                      <a:lnTo>
                        <a:pt x="312" y="510"/>
                      </a:lnTo>
                      <a:lnTo>
                        <a:pt x="319" y="503"/>
                      </a:lnTo>
                      <a:lnTo>
                        <a:pt x="333" y="503"/>
                      </a:lnTo>
                      <a:lnTo>
                        <a:pt x="340" y="503"/>
                      </a:lnTo>
                      <a:lnTo>
                        <a:pt x="354" y="503"/>
                      </a:lnTo>
                      <a:lnTo>
                        <a:pt x="362" y="496"/>
                      </a:lnTo>
                      <a:lnTo>
                        <a:pt x="376" y="496"/>
                      </a:lnTo>
                      <a:lnTo>
                        <a:pt x="383" y="496"/>
                      </a:lnTo>
                      <a:lnTo>
                        <a:pt x="390" y="496"/>
                      </a:lnTo>
                      <a:lnTo>
                        <a:pt x="404" y="489"/>
                      </a:lnTo>
                      <a:lnTo>
                        <a:pt x="411" y="489"/>
                      </a:lnTo>
                      <a:lnTo>
                        <a:pt x="425" y="489"/>
                      </a:lnTo>
                      <a:lnTo>
                        <a:pt x="432" y="489"/>
                      </a:lnTo>
                      <a:lnTo>
                        <a:pt x="440" y="482"/>
                      </a:lnTo>
                      <a:lnTo>
                        <a:pt x="454" y="482"/>
                      </a:lnTo>
                      <a:lnTo>
                        <a:pt x="461" y="482"/>
                      </a:lnTo>
                      <a:lnTo>
                        <a:pt x="475" y="475"/>
                      </a:lnTo>
                      <a:lnTo>
                        <a:pt x="482" y="475"/>
                      </a:lnTo>
                      <a:lnTo>
                        <a:pt x="496" y="475"/>
                      </a:lnTo>
                      <a:lnTo>
                        <a:pt x="503" y="475"/>
                      </a:lnTo>
                      <a:lnTo>
                        <a:pt x="510" y="475"/>
                      </a:lnTo>
                      <a:lnTo>
                        <a:pt x="525" y="475"/>
                      </a:lnTo>
                      <a:lnTo>
                        <a:pt x="532" y="475"/>
                      </a:lnTo>
                      <a:lnTo>
                        <a:pt x="546" y="475"/>
                      </a:lnTo>
                      <a:lnTo>
                        <a:pt x="553" y="482"/>
                      </a:lnTo>
                      <a:lnTo>
                        <a:pt x="567" y="482"/>
                      </a:lnTo>
                      <a:lnTo>
                        <a:pt x="574" y="489"/>
                      </a:lnTo>
                      <a:lnTo>
                        <a:pt x="581" y="489"/>
                      </a:lnTo>
                      <a:lnTo>
                        <a:pt x="595" y="496"/>
                      </a:lnTo>
                      <a:lnTo>
                        <a:pt x="603" y="496"/>
                      </a:lnTo>
                      <a:lnTo>
                        <a:pt x="617" y="503"/>
                      </a:lnTo>
                      <a:lnTo>
                        <a:pt x="624" y="510"/>
                      </a:lnTo>
                      <a:lnTo>
                        <a:pt x="631" y="510"/>
                      </a:lnTo>
                      <a:lnTo>
                        <a:pt x="645" y="510"/>
                      </a:lnTo>
                      <a:lnTo>
                        <a:pt x="652" y="510"/>
                      </a:lnTo>
                      <a:lnTo>
                        <a:pt x="666" y="518"/>
                      </a:lnTo>
                      <a:lnTo>
                        <a:pt x="673" y="518"/>
                      </a:lnTo>
                      <a:lnTo>
                        <a:pt x="688" y="510"/>
                      </a:lnTo>
                      <a:lnTo>
                        <a:pt x="695" y="510"/>
                      </a:lnTo>
                      <a:lnTo>
                        <a:pt x="702" y="510"/>
                      </a:lnTo>
                      <a:lnTo>
                        <a:pt x="716" y="503"/>
                      </a:lnTo>
                      <a:lnTo>
                        <a:pt x="723" y="496"/>
                      </a:lnTo>
                      <a:lnTo>
                        <a:pt x="737" y="489"/>
                      </a:lnTo>
                      <a:lnTo>
                        <a:pt x="744" y="489"/>
                      </a:lnTo>
                      <a:lnTo>
                        <a:pt x="758" y="482"/>
                      </a:lnTo>
                      <a:lnTo>
                        <a:pt x="766" y="475"/>
                      </a:lnTo>
                      <a:lnTo>
                        <a:pt x="773" y="468"/>
                      </a:lnTo>
                      <a:lnTo>
                        <a:pt x="787" y="461"/>
                      </a:lnTo>
                      <a:lnTo>
                        <a:pt x="794" y="454"/>
                      </a:lnTo>
                      <a:lnTo>
                        <a:pt x="808" y="447"/>
                      </a:lnTo>
                      <a:lnTo>
                        <a:pt x="815" y="440"/>
                      </a:lnTo>
                      <a:lnTo>
                        <a:pt x="822" y="440"/>
                      </a:lnTo>
                      <a:lnTo>
                        <a:pt x="836" y="433"/>
                      </a:lnTo>
                      <a:lnTo>
                        <a:pt x="844" y="433"/>
                      </a:lnTo>
                      <a:lnTo>
                        <a:pt x="858" y="433"/>
                      </a:lnTo>
                      <a:lnTo>
                        <a:pt x="865" y="433"/>
                      </a:lnTo>
                      <a:lnTo>
                        <a:pt x="879" y="433"/>
                      </a:lnTo>
                      <a:lnTo>
                        <a:pt x="886" y="433"/>
                      </a:lnTo>
                      <a:lnTo>
                        <a:pt x="893" y="440"/>
                      </a:lnTo>
                      <a:lnTo>
                        <a:pt x="907" y="440"/>
                      </a:lnTo>
                      <a:lnTo>
                        <a:pt x="914" y="447"/>
                      </a:lnTo>
                      <a:lnTo>
                        <a:pt x="929" y="447"/>
                      </a:lnTo>
                      <a:lnTo>
                        <a:pt x="936" y="454"/>
                      </a:lnTo>
                      <a:lnTo>
                        <a:pt x="943" y="461"/>
                      </a:lnTo>
                      <a:lnTo>
                        <a:pt x="957" y="461"/>
                      </a:lnTo>
                      <a:lnTo>
                        <a:pt x="964" y="468"/>
                      </a:lnTo>
                      <a:lnTo>
                        <a:pt x="978" y="468"/>
                      </a:lnTo>
                      <a:lnTo>
                        <a:pt x="985" y="468"/>
                      </a:lnTo>
                      <a:lnTo>
                        <a:pt x="999" y="475"/>
                      </a:lnTo>
                      <a:lnTo>
                        <a:pt x="1007" y="475"/>
                      </a:lnTo>
                      <a:lnTo>
                        <a:pt x="1014" y="475"/>
                      </a:lnTo>
                      <a:lnTo>
                        <a:pt x="1028" y="482"/>
                      </a:lnTo>
                      <a:lnTo>
                        <a:pt x="1035" y="482"/>
                      </a:lnTo>
                      <a:lnTo>
                        <a:pt x="1049" y="482"/>
                      </a:lnTo>
                      <a:lnTo>
                        <a:pt x="1056" y="482"/>
                      </a:lnTo>
                      <a:lnTo>
                        <a:pt x="1070" y="489"/>
                      </a:lnTo>
                      <a:lnTo>
                        <a:pt x="1077" y="489"/>
                      </a:lnTo>
                      <a:lnTo>
                        <a:pt x="1084" y="489"/>
                      </a:lnTo>
                      <a:lnTo>
                        <a:pt x="1099" y="489"/>
                      </a:lnTo>
                      <a:lnTo>
                        <a:pt x="1106" y="489"/>
                      </a:lnTo>
                      <a:lnTo>
                        <a:pt x="1120" y="496"/>
                      </a:lnTo>
                      <a:lnTo>
                        <a:pt x="1127" y="496"/>
                      </a:lnTo>
                      <a:lnTo>
                        <a:pt x="1134" y="489"/>
                      </a:lnTo>
                      <a:lnTo>
                        <a:pt x="1148" y="489"/>
                      </a:lnTo>
                      <a:lnTo>
                        <a:pt x="1155" y="489"/>
                      </a:lnTo>
                      <a:lnTo>
                        <a:pt x="1170" y="489"/>
                      </a:lnTo>
                      <a:lnTo>
                        <a:pt x="1177" y="489"/>
                      </a:lnTo>
                      <a:lnTo>
                        <a:pt x="1191" y="482"/>
                      </a:lnTo>
                      <a:lnTo>
                        <a:pt x="1198" y="482"/>
                      </a:lnTo>
                      <a:lnTo>
                        <a:pt x="1205" y="482"/>
                      </a:lnTo>
                      <a:lnTo>
                        <a:pt x="1219" y="482"/>
                      </a:lnTo>
                      <a:lnTo>
                        <a:pt x="1226" y="482"/>
                      </a:lnTo>
                      <a:lnTo>
                        <a:pt x="1240" y="482"/>
                      </a:lnTo>
                      <a:lnTo>
                        <a:pt x="1247" y="489"/>
                      </a:lnTo>
                      <a:lnTo>
                        <a:pt x="1262" y="489"/>
                      </a:lnTo>
                      <a:lnTo>
                        <a:pt x="1269" y="496"/>
                      </a:lnTo>
                      <a:lnTo>
                        <a:pt x="1276" y="496"/>
                      </a:lnTo>
                      <a:lnTo>
                        <a:pt x="1290" y="503"/>
                      </a:lnTo>
                      <a:lnTo>
                        <a:pt x="1297" y="503"/>
                      </a:lnTo>
                      <a:lnTo>
                        <a:pt x="1311" y="503"/>
                      </a:lnTo>
                      <a:lnTo>
                        <a:pt x="1318" y="503"/>
                      </a:lnTo>
                      <a:lnTo>
                        <a:pt x="1325" y="496"/>
                      </a:lnTo>
                      <a:lnTo>
                        <a:pt x="1340" y="489"/>
                      </a:lnTo>
                      <a:lnTo>
                        <a:pt x="1347" y="475"/>
                      </a:lnTo>
                      <a:lnTo>
                        <a:pt x="1361" y="461"/>
                      </a:lnTo>
                      <a:lnTo>
                        <a:pt x="1368" y="440"/>
                      </a:lnTo>
                      <a:lnTo>
                        <a:pt x="1382" y="411"/>
                      </a:lnTo>
                      <a:lnTo>
                        <a:pt x="1389" y="383"/>
                      </a:lnTo>
                      <a:lnTo>
                        <a:pt x="1396" y="355"/>
                      </a:lnTo>
                      <a:lnTo>
                        <a:pt x="1410" y="312"/>
                      </a:lnTo>
                      <a:lnTo>
                        <a:pt x="1418" y="277"/>
                      </a:lnTo>
                      <a:lnTo>
                        <a:pt x="1432" y="241"/>
                      </a:lnTo>
                      <a:lnTo>
                        <a:pt x="1439" y="199"/>
                      </a:lnTo>
                      <a:lnTo>
                        <a:pt x="1446" y="163"/>
                      </a:lnTo>
                      <a:lnTo>
                        <a:pt x="1460" y="128"/>
                      </a:lnTo>
                      <a:lnTo>
                        <a:pt x="1467" y="99"/>
                      </a:lnTo>
                      <a:lnTo>
                        <a:pt x="1481" y="71"/>
                      </a:lnTo>
                      <a:lnTo>
                        <a:pt x="1488" y="50"/>
                      </a:lnTo>
                      <a:lnTo>
                        <a:pt x="1503" y="29"/>
                      </a:lnTo>
                      <a:lnTo>
                        <a:pt x="1510" y="14"/>
                      </a:lnTo>
                      <a:lnTo>
                        <a:pt x="1517" y="7"/>
                      </a:lnTo>
                      <a:lnTo>
                        <a:pt x="1531" y="0"/>
                      </a:lnTo>
                      <a:lnTo>
                        <a:pt x="1538" y="0"/>
                      </a:lnTo>
                      <a:lnTo>
                        <a:pt x="1552" y="7"/>
                      </a:lnTo>
                      <a:lnTo>
                        <a:pt x="1559" y="14"/>
                      </a:lnTo>
                      <a:lnTo>
                        <a:pt x="1573" y="21"/>
                      </a:lnTo>
                      <a:lnTo>
                        <a:pt x="1581" y="36"/>
                      </a:lnTo>
                      <a:lnTo>
                        <a:pt x="1588" y="50"/>
                      </a:lnTo>
                      <a:lnTo>
                        <a:pt x="1602" y="71"/>
                      </a:lnTo>
                      <a:lnTo>
                        <a:pt x="1609" y="92"/>
                      </a:lnTo>
                      <a:lnTo>
                        <a:pt x="1623" y="121"/>
                      </a:lnTo>
                      <a:lnTo>
                        <a:pt x="1630" y="149"/>
                      </a:lnTo>
                      <a:lnTo>
                        <a:pt x="1637" y="184"/>
                      </a:lnTo>
                      <a:lnTo>
                        <a:pt x="1651" y="220"/>
                      </a:lnTo>
                      <a:lnTo>
                        <a:pt x="1659" y="262"/>
                      </a:lnTo>
                      <a:lnTo>
                        <a:pt x="1673" y="312"/>
                      </a:lnTo>
                      <a:lnTo>
                        <a:pt x="1680" y="362"/>
                      </a:lnTo>
                      <a:lnTo>
                        <a:pt x="1694" y="418"/>
                      </a:lnTo>
                      <a:lnTo>
                        <a:pt x="1701" y="475"/>
                      </a:lnTo>
                      <a:lnTo>
                        <a:pt x="1708" y="539"/>
                      </a:lnTo>
                      <a:lnTo>
                        <a:pt x="1722" y="603"/>
                      </a:lnTo>
                      <a:lnTo>
                        <a:pt x="1729" y="666"/>
                      </a:lnTo>
                      <a:lnTo>
                        <a:pt x="1744" y="730"/>
                      </a:lnTo>
                      <a:lnTo>
                        <a:pt x="1751" y="794"/>
                      </a:lnTo>
                      <a:lnTo>
                        <a:pt x="1758" y="858"/>
                      </a:lnTo>
                      <a:lnTo>
                        <a:pt x="1772" y="900"/>
                      </a:lnTo>
                      <a:lnTo>
                        <a:pt x="1779" y="950"/>
                      </a:lnTo>
                      <a:lnTo>
                        <a:pt x="1793" y="999"/>
                      </a:lnTo>
                      <a:lnTo>
                        <a:pt x="1800" y="1035"/>
                      </a:lnTo>
                      <a:lnTo>
                        <a:pt x="1814" y="1063"/>
                      </a:lnTo>
                      <a:lnTo>
                        <a:pt x="1822" y="1092"/>
                      </a:lnTo>
                      <a:lnTo>
                        <a:pt x="1829" y="1106"/>
                      </a:lnTo>
                      <a:lnTo>
                        <a:pt x="1843" y="1120"/>
                      </a:lnTo>
                      <a:lnTo>
                        <a:pt x="1850" y="1127"/>
                      </a:lnTo>
                      <a:lnTo>
                        <a:pt x="1864" y="1127"/>
                      </a:lnTo>
                      <a:lnTo>
                        <a:pt x="1871" y="1127"/>
                      </a:lnTo>
                      <a:lnTo>
                        <a:pt x="1885" y="1120"/>
                      </a:lnTo>
                      <a:lnTo>
                        <a:pt x="1892" y="1113"/>
                      </a:lnTo>
                      <a:lnTo>
                        <a:pt x="1899" y="1106"/>
                      </a:lnTo>
                      <a:lnTo>
                        <a:pt x="1914" y="1092"/>
                      </a:lnTo>
                      <a:lnTo>
                        <a:pt x="1921" y="1077"/>
                      </a:lnTo>
                      <a:lnTo>
                        <a:pt x="1935" y="1063"/>
                      </a:lnTo>
                      <a:lnTo>
                        <a:pt x="1942" y="1042"/>
                      </a:lnTo>
                      <a:lnTo>
                        <a:pt x="1949" y="1021"/>
                      </a:lnTo>
                      <a:lnTo>
                        <a:pt x="1963" y="999"/>
                      </a:lnTo>
                      <a:lnTo>
                        <a:pt x="1970" y="971"/>
                      </a:lnTo>
                      <a:lnTo>
                        <a:pt x="1985" y="943"/>
                      </a:lnTo>
                      <a:lnTo>
                        <a:pt x="1992" y="914"/>
                      </a:lnTo>
                      <a:lnTo>
                        <a:pt x="2006" y="879"/>
                      </a:lnTo>
                      <a:lnTo>
                        <a:pt x="2013" y="851"/>
                      </a:lnTo>
                      <a:lnTo>
                        <a:pt x="2020" y="815"/>
                      </a:lnTo>
                      <a:lnTo>
                        <a:pt x="2034" y="780"/>
                      </a:lnTo>
                      <a:lnTo>
                        <a:pt x="2041" y="744"/>
                      </a:lnTo>
                      <a:lnTo>
                        <a:pt x="2055" y="702"/>
                      </a:lnTo>
                      <a:lnTo>
                        <a:pt x="2062" y="666"/>
                      </a:lnTo>
                      <a:lnTo>
                        <a:pt x="2077" y="631"/>
                      </a:lnTo>
                      <a:lnTo>
                        <a:pt x="2084" y="596"/>
                      </a:lnTo>
                      <a:lnTo>
                        <a:pt x="2091" y="560"/>
                      </a:lnTo>
                      <a:lnTo>
                        <a:pt x="2105" y="532"/>
                      </a:lnTo>
                      <a:lnTo>
                        <a:pt x="2112" y="503"/>
                      </a:lnTo>
                      <a:lnTo>
                        <a:pt x="2126" y="475"/>
                      </a:lnTo>
                      <a:lnTo>
                        <a:pt x="2133" y="454"/>
                      </a:lnTo>
                      <a:lnTo>
                        <a:pt x="2140" y="433"/>
                      </a:lnTo>
                      <a:lnTo>
                        <a:pt x="2155" y="418"/>
                      </a:lnTo>
                      <a:lnTo>
                        <a:pt x="2162" y="404"/>
                      </a:lnTo>
                      <a:lnTo>
                        <a:pt x="2176" y="390"/>
                      </a:lnTo>
                      <a:lnTo>
                        <a:pt x="2183" y="383"/>
                      </a:lnTo>
                      <a:lnTo>
                        <a:pt x="2197" y="383"/>
                      </a:lnTo>
                      <a:lnTo>
                        <a:pt x="2204" y="376"/>
                      </a:lnTo>
                      <a:lnTo>
                        <a:pt x="2211" y="376"/>
                      </a:lnTo>
                      <a:lnTo>
                        <a:pt x="2225" y="383"/>
                      </a:lnTo>
                      <a:lnTo>
                        <a:pt x="2233" y="383"/>
                      </a:lnTo>
                      <a:lnTo>
                        <a:pt x="2247" y="390"/>
                      </a:lnTo>
                      <a:lnTo>
                        <a:pt x="2254" y="390"/>
                      </a:lnTo>
                      <a:lnTo>
                        <a:pt x="2268" y="397"/>
                      </a:lnTo>
                      <a:lnTo>
                        <a:pt x="2275" y="404"/>
                      </a:lnTo>
                      <a:lnTo>
                        <a:pt x="2282" y="411"/>
                      </a:lnTo>
                      <a:lnTo>
                        <a:pt x="2296" y="418"/>
                      </a:lnTo>
                      <a:lnTo>
                        <a:pt x="2303" y="433"/>
                      </a:lnTo>
                      <a:lnTo>
                        <a:pt x="2318" y="440"/>
                      </a:lnTo>
                      <a:lnTo>
                        <a:pt x="2325" y="447"/>
                      </a:lnTo>
                      <a:lnTo>
                        <a:pt x="2332" y="447"/>
                      </a:lnTo>
                      <a:lnTo>
                        <a:pt x="2346" y="454"/>
                      </a:lnTo>
                      <a:lnTo>
                        <a:pt x="2353" y="461"/>
                      </a:lnTo>
                      <a:lnTo>
                        <a:pt x="2367" y="461"/>
                      </a:lnTo>
                      <a:lnTo>
                        <a:pt x="2374" y="468"/>
                      </a:lnTo>
                      <a:lnTo>
                        <a:pt x="2388" y="468"/>
                      </a:lnTo>
                      <a:lnTo>
                        <a:pt x="2396" y="468"/>
                      </a:lnTo>
                      <a:lnTo>
                        <a:pt x="2403" y="468"/>
                      </a:lnTo>
                      <a:lnTo>
                        <a:pt x="2417" y="468"/>
                      </a:lnTo>
                      <a:lnTo>
                        <a:pt x="2424" y="468"/>
                      </a:lnTo>
                      <a:lnTo>
                        <a:pt x="2438" y="468"/>
                      </a:lnTo>
                      <a:lnTo>
                        <a:pt x="2445" y="461"/>
                      </a:lnTo>
                      <a:lnTo>
                        <a:pt x="2452" y="461"/>
                      </a:lnTo>
                      <a:lnTo>
                        <a:pt x="2466" y="461"/>
                      </a:lnTo>
                      <a:lnTo>
                        <a:pt x="2474" y="454"/>
                      </a:lnTo>
                      <a:lnTo>
                        <a:pt x="2488" y="454"/>
                      </a:lnTo>
                      <a:lnTo>
                        <a:pt x="2495" y="454"/>
                      </a:lnTo>
                      <a:lnTo>
                        <a:pt x="2509" y="447"/>
                      </a:lnTo>
                      <a:lnTo>
                        <a:pt x="2516" y="447"/>
                      </a:lnTo>
                      <a:lnTo>
                        <a:pt x="2523" y="447"/>
                      </a:lnTo>
                      <a:lnTo>
                        <a:pt x="2537" y="447"/>
                      </a:lnTo>
                      <a:lnTo>
                        <a:pt x="2544" y="447"/>
                      </a:lnTo>
                      <a:lnTo>
                        <a:pt x="2559" y="454"/>
                      </a:lnTo>
                      <a:lnTo>
                        <a:pt x="2566" y="454"/>
                      </a:lnTo>
                      <a:lnTo>
                        <a:pt x="2580" y="454"/>
                      </a:lnTo>
                      <a:lnTo>
                        <a:pt x="2587" y="461"/>
                      </a:lnTo>
                      <a:lnTo>
                        <a:pt x="2594" y="468"/>
                      </a:lnTo>
                      <a:lnTo>
                        <a:pt x="2608" y="475"/>
                      </a:lnTo>
                      <a:lnTo>
                        <a:pt x="2615" y="482"/>
                      </a:lnTo>
                      <a:lnTo>
                        <a:pt x="2629" y="489"/>
                      </a:lnTo>
                      <a:lnTo>
                        <a:pt x="2637" y="496"/>
                      </a:lnTo>
                      <a:lnTo>
                        <a:pt x="2644" y="503"/>
                      </a:lnTo>
                      <a:lnTo>
                        <a:pt x="2658" y="510"/>
                      </a:lnTo>
                      <a:lnTo>
                        <a:pt x="2665" y="525"/>
                      </a:lnTo>
                      <a:lnTo>
                        <a:pt x="2679" y="532"/>
                      </a:lnTo>
                      <a:lnTo>
                        <a:pt x="2686" y="546"/>
                      </a:lnTo>
                      <a:lnTo>
                        <a:pt x="2700" y="553"/>
                      </a:lnTo>
                      <a:lnTo>
                        <a:pt x="2707" y="567"/>
                      </a:lnTo>
                      <a:lnTo>
                        <a:pt x="2714" y="581"/>
                      </a:lnTo>
                      <a:lnTo>
                        <a:pt x="2729" y="596"/>
                      </a:lnTo>
                      <a:lnTo>
                        <a:pt x="2736" y="603"/>
                      </a:lnTo>
                      <a:lnTo>
                        <a:pt x="2750" y="617"/>
                      </a:lnTo>
                      <a:lnTo>
                        <a:pt x="2757" y="631"/>
                      </a:lnTo>
                      <a:lnTo>
                        <a:pt x="2771" y="638"/>
                      </a:lnTo>
                      <a:lnTo>
                        <a:pt x="2778" y="645"/>
                      </a:lnTo>
                      <a:lnTo>
                        <a:pt x="2785" y="652"/>
                      </a:lnTo>
                      <a:lnTo>
                        <a:pt x="2800" y="659"/>
                      </a:lnTo>
                      <a:lnTo>
                        <a:pt x="2807" y="666"/>
                      </a:lnTo>
                      <a:lnTo>
                        <a:pt x="2821" y="666"/>
                      </a:lnTo>
                      <a:lnTo>
                        <a:pt x="2828" y="673"/>
                      </a:lnTo>
                      <a:lnTo>
                        <a:pt x="2835" y="673"/>
                      </a:lnTo>
                      <a:lnTo>
                        <a:pt x="2849" y="673"/>
                      </a:lnTo>
                      <a:lnTo>
                        <a:pt x="2856" y="673"/>
                      </a:lnTo>
                      <a:lnTo>
                        <a:pt x="2870" y="681"/>
                      </a:lnTo>
                      <a:lnTo>
                        <a:pt x="2877" y="681"/>
                      </a:lnTo>
                      <a:lnTo>
                        <a:pt x="2892" y="681"/>
                      </a:lnTo>
                      <a:lnTo>
                        <a:pt x="2899" y="681"/>
                      </a:lnTo>
                      <a:lnTo>
                        <a:pt x="2906" y="681"/>
                      </a:lnTo>
                      <a:lnTo>
                        <a:pt x="2920" y="681"/>
                      </a:lnTo>
                      <a:lnTo>
                        <a:pt x="2927" y="673"/>
                      </a:lnTo>
                      <a:lnTo>
                        <a:pt x="2941" y="673"/>
                      </a:lnTo>
                      <a:lnTo>
                        <a:pt x="2948" y="673"/>
                      </a:lnTo>
                      <a:lnTo>
                        <a:pt x="2955" y="673"/>
                      </a:lnTo>
                      <a:lnTo>
                        <a:pt x="2970" y="673"/>
                      </a:lnTo>
                      <a:lnTo>
                        <a:pt x="2977" y="666"/>
                      </a:lnTo>
                      <a:lnTo>
                        <a:pt x="2991" y="666"/>
                      </a:lnTo>
                      <a:lnTo>
                        <a:pt x="2998" y="666"/>
                      </a:lnTo>
                      <a:lnTo>
                        <a:pt x="3012" y="666"/>
                      </a:lnTo>
                      <a:lnTo>
                        <a:pt x="3019" y="659"/>
                      </a:lnTo>
                      <a:lnTo>
                        <a:pt x="3026" y="659"/>
                      </a:lnTo>
                      <a:lnTo>
                        <a:pt x="3040" y="659"/>
                      </a:lnTo>
                      <a:lnTo>
                        <a:pt x="3048" y="659"/>
                      </a:lnTo>
                      <a:lnTo>
                        <a:pt x="3062" y="659"/>
                      </a:lnTo>
                      <a:lnTo>
                        <a:pt x="3069" y="659"/>
                      </a:lnTo>
                      <a:lnTo>
                        <a:pt x="3083" y="659"/>
                      </a:lnTo>
                      <a:lnTo>
                        <a:pt x="3090" y="666"/>
                      </a:lnTo>
                      <a:lnTo>
                        <a:pt x="3097" y="666"/>
                      </a:lnTo>
                      <a:lnTo>
                        <a:pt x="3111" y="673"/>
                      </a:lnTo>
                      <a:lnTo>
                        <a:pt x="3118" y="673"/>
                      </a:lnTo>
                      <a:lnTo>
                        <a:pt x="3133" y="681"/>
                      </a:lnTo>
                      <a:lnTo>
                        <a:pt x="3140" y="681"/>
                      </a:lnTo>
                      <a:lnTo>
                        <a:pt x="3147" y="688"/>
                      </a:lnTo>
                      <a:lnTo>
                        <a:pt x="3161" y="688"/>
                      </a:lnTo>
                      <a:lnTo>
                        <a:pt x="3168" y="688"/>
                      </a:lnTo>
                      <a:lnTo>
                        <a:pt x="3182" y="695"/>
                      </a:lnTo>
                      <a:lnTo>
                        <a:pt x="3189" y="695"/>
                      </a:lnTo>
                      <a:lnTo>
                        <a:pt x="3203" y="695"/>
                      </a:lnTo>
                      <a:lnTo>
                        <a:pt x="3211" y="695"/>
                      </a:lnTo>
                      <a:lnTo>
                        <a:pt x="3218" y="695"/>
                      </a:lnTo>
                      <a:lnTo>
                        <a:pt x="3232" y="695"/>
                      </a:lnTo>
                      <a:lnTo>
                        <a:pt x="3239" y="695"/>
                      </a:lnTo>
                      <a:lnTo>
                        <a:pt x="3253" y="688"/>
                      </a:lnTo>
                      <a:lnTo>
                        <a:pt x="3260" y="688"/>
                      </a:lnTo>
                      <a:lnTo>
                        <a:pt x="3274" y="688"/>
                      </a:lnTo>
                      <a:lnTo>
                        <a:pt x="3281" y="688"/>
                      </a:lnTo>
                      <a:lnTo>
                        <a:pt x="3289" y="688"/>
                      </a:lnTo>
                      <a:lnTo>
                        <a:pt x="3303" y="688"/>
                      </a:lnTo>
                      <a:lnTo>
                        <a:pt x="3310" y="688"/>
                      </a:lnTo>
                      <a:lnTo>
                        <a:pt x="3324" y="688"/>
                      </a:lnTo>
                      <a:lnTo>
                        <a:pt x="3331" y="688"/>
                      </a:lnTo>
                      <a:lnTo>
                        <a:pt x="3338" y="688"/>
                      </a:lnTo>
                      <a:lnTo>
                        <a:pt x="3352" y="688"/>
                      </a:lnTo>
                      <a:lnTo>
                        <a:pt x="3359" y="688"/>
                      </a:lnTo>
                      <a:lnTo>
                        <a:pt x="3374" y="688"/>
                      </a:lnTo>
                      <a:lnTo>
                        <a:pt x="3381" y="688"/>
                      </a:lnTo>
                      <a:lnTo>
                        <a:pt x="3395" y="688"/>
                      </a:lnTo>
                      <a:lnTo>
                        <a:pt x="3402" y="688"/>
                      </a:lnTo>
                      <a:lnTo>
                        <a:pt x="3409" y="688"/>
                      </a:lnTo>
                      <a:lnTo>
                        <a:pt x="3423" y="688"/>
                      </a:lnTo>
                      <a:lnTo>
                        <a:pt x="3430" y="688"/>
                      </a:lnTo>
                      <a:lnTo>
                        <a:pt x="3444" y="688"/>
                      </a:lnTo>
                      <a:lnTo>
                        <a:pt x="3452" y="688"/>
                      </a:lnTo>
                      <a:lnTo>
                        <a:pt x="3459" y="688"/>
                      </a:lnTo>
                      <a:lnTo>
                        <a:pt x="3473" y="688"/>
                      </a:lnTo>
                      <a:lnTo>
                        <a:pt x="3480" y="695"/>
                      </a:lnTo>
                      <a:lnTo>
                        <a:pt x="3494" y="688"/>
                      </a:lnTo>
                      <a:lnTo>
                        <a:pt x="3501" y="688"/>
                      </a:lnTo>
                      <a:lnTo>
                        <a:pt x="3515" y="688"/>
                      </a:lnTo>
                      <a:lnTo>
                        <a:pt x="3522" y="688"/>
                      </a:lnTo>
                      <a:lnTo>
                        <a:pt x="3529" y="688"/>
                      </a:lnTo>
                      <a:lnTo>
                        <a:pt x="3544" y="681"/>
                      </a:lnTo>
                      <a:lnTo>
                        <a:pt x="3551" y="681"/>
                      </a:lnTo>
                      <a:lnTo>
                        <a:pt x="3565" y="681"/>
                      </a:lnTo>
                      <a:lnTo>
                        <a:pt x="3572" y="681"/>
                      </a:lnTo>
                      <a:lnTo>
                        <a:pt x="3586" y="673"/>
                      </a:lnTo>
                      <a:lnTo>
                        <a:pt x="3593" y="673"/>
                      </a:lnTo>
                      <a:lnTo>
                        <a:pt x="3600" y="673"/>
                      </a:lnTo>
                      <a:lnTo>
                        <a:pt x="3615" y="673"/>
                      </a:lnTo>
                      <a:lnTo>
                        <a:pt x="3622" y="673"/>
                      </a:lnTo>
                      <a:lnTo>
                        <a:pt x="3636" y="673"/>
                      </a:lnTo>
                      <a:lnTo>
                        <a:pt x="3643" y="673"/>
                      </a:lnTo>
                      <a:lnTo>
                        <a:pt x="3650" y="673"/>
                      </a:lnTo>
                      <a:lnTo>
                        <a:pt x="3664" y="681"/>
                      </a:lnTo>
                      <a:lnTo>
                        <a:pt x="3671" y="681"/>
                      </a:lnTo>
                      <a:lnTo>
                        <a:pt x="3685" y="681"/>
                      </a:lnTo>
                      <a:lnTo>
                        <a:pt x="3692" y="681"/>
                      </a:lnTo>
                      <a:lnTo>
                        <a:pt x="3707" y="681"/>
                      </a:lnTo>
                      <a:lnTo>
                        <a:pt x="3714" y="681"/>
                      </a:lnTo>
                      <a:lnTo>
                        <a:pt x="3721" y="681"/>
                      </a:lnTo>
                      <a:lnTo>
                        <a:pt x="3735" y="681"/>
                      </a:lnTo>
                      <a:lnTo>
                        <a:pt x="3742" y="681"/>
                      </a:lnTo>
                      <a:lnTo>
                        <a:pt x="3756" y="681"/>
                      </a:lnTo>
                      <a:lnTo>
                        <a:pt x="3763" y="681"/>
                      </a:lnTo>
                      <a:lnTo>
                        <a:pt x="3778" y="681"/>
                      </a:lnTo>
                      <a:lnTo>
                        <a:pt x="3785" y="681"/>
                      </a:lnTo>
                      <a:lnTo>
                        <a:pt x="3792" y="681"/>
                      </a:lnTo>
                      <a:lnTo>
                        <a:pt x="3806" y="681"/>
                      </a:lnTo>
                      <a:lnTo>
                        <a:pt x="3813" y="681"/>
                      </a:lnTo>
                      <a:lnTo>
                        <a:pt x="3827" y="681"/>
                      </a:lnTo>
                      <a:lnTo>
                        <a:pt x="3834" y="681"/>
                      </a:lnTo>
                      <a:lnTo>
                        <a:pt x="3841" y="681"/>
                      </a:lnTo>
                      <a:lnTo>
                        <a:pt x="3855" y="681"/>
                      </a:lnTo>
                      <a:lnTo>
                        <a:pt x="3863" y="673"/>
                      </a:lnTo>
                      <a:lnTo>
                        <a:pt x="3877" y="673"/>
                      </a:lnTo>
                      <a:lnTo>
                        <a:pt x="3884" y="673"/>
                      </a:lnTo>
                      <a:lnTo>
                        <a:pt x="3898" y="673"/>
                      </a:lnTo>
                      <a:lnTo>
                        <a:pt x="3905" y="673"/>
                      </a:lnTo>
                      <a:lnTo>
                        <a:pt x="3912" y="673"/>
                      </a:lnTo>
                      <a:lnTo>
                        <a:pt x="3926" y="673"/>
                      </a:lnTo>
                      <a:lnTo>
                        <a:pt x="3933" y="673"/>
                      </a:lnTo>
                      <a:lnTo>
                        <a:pt x="3948" y="666"/>
                      </a:lnTo>
                      <a:lnTo>
                        <a:pt x="3955" y="666"/>
                      </a:lnTo>
                      <a:lnTo>
                        <a:pt x="3962" y="666"/>
                      </a:lnTo>
                      <a:lnTo>
                        <a:pt x="3976" y="666"/>
                      </a:lnTo>
                      <a:lnTo>
                        <a:pt x="3983" y="666"/>
                      </a:lnTo>
                      <a:lnTo>
                        <a:pt x="3997" y="666"/>
                      </a:lnTo>
                      <a:lnTo>
                        <a:pt x="4004" y="666"/>
                      </a:lnTo>
                      <a:lnTo>
                        <a:pt x="4018" y="659"/>
                      </a:lnTo>
                      <a:lnTo>
                        <a:pt x="4026" y="659"/>
                      </a:lnTo>
                      <a:lnTo>
                        <a:pt x="4033" y="659"/>
                      </a:lnTo>
                      <a:lnTo>
                        <a:pt x="4047" y="659"/>
                      </a:lnTo>
                      <a:lnTo>
                        <a:pt x="4054" y="659"/>
                      </a:lnTo>
                      <a:lnTo>
                        <a:pt x="4068" y="659"/>
                      </a:lnTo>
                      <a:lnTo>
                        <a:pt x="4075" y="666"/>
                      </a:lnTo>
                      <a:lnTo>
                        <a:pt x="4089" y="666"/>
                      </a:lnTo>
                      <a:lnTo>
                        <a:pt x="4096" y="666"/>
                      </a:lnTo>
                      <a:lnTo>
                        <a:pt x="4104" y="666"/>
                      </a:lnTo>
                      <a:lnTo>
                        <a:pt x="4118" y="666"/>
                      </a:lnTo>
                      <a:lnTo>
                        <a:pt x="4125" y="666"/>
                      </a:lnTo>
                      <a:lnTo>
                        <a:pt x="4139" y="666"/>
                      </a:lnTo>
                      <a:lnTo>
                        <a:pt x="4146" y="666"/>
                      </a:lnTo>
                      <a:lnTo>
                        <a:pt x="4153" y="666"/>
                      </a:lnTo>
                      <a:lnTo>
                        <a:pt x="4167" y="666"/>
                      </a:lnTo>
                      <a:lnTo>
                        <a:pt x="4174" y="666"/>
                      </a:lnTo>
                      <a:lnTo>
                        <a:pt x="4189" y="666"/>
                      </a:lnTo>
                      <a:lnTo>
                        <a:pt x="4196" y="666"/>
                      </a:lnTo>
                      <a:lnTo>
                        <a:pt x="4210" y="666"/>
                      </a:lnTo>
                      <a:lnTo>
                        <a:pt x="4217" y="666"/>
                      </a:lnTo>
                      <a:lnTo>
                        <a:pt x="4224" y="666"/>
                      </a:lnTo>
                      <a:lnTo>
                        <a:pt x="4238" y="659"/>
                      </a:lnTo>
                      <a:lnTo>
                        <a:pt x="4245" y="659"/>
                      </a:lnTo>
                      <a:lnTo>
                        <a:pt x="4259" y="659"/>
                      </a:lnTo>
                      <a:lnTo>
                        <a:pt x="4267" y="652"/>
                      </a:lnTo>
                      <a:lnTo>
                        <a:pt x="4281" y="652"/>
                      </a:lnTo>
                      <a:lnTo>
                        <a:pt x="4288" y="645"/>
                      </a:lnTo>
                      <a:lnTo>
                        <a:pt x="4295" y="645"/>
                      </a:lnTo>
                      <a:lnTo>
                        <a:pt x="4309" y="638"/>
                      </a:lnTo>
                      <a:lnTo>
                        <a:pt x="4316" y="631"/>
                      </a:lnTo>
                      <a:lnTo>
                        <a:pt x="4330" y="631"/>
                      </a:lnTo>
                      <a:lnTo>
                        <a:pt x="4337" y="631"/>
                      </a:lnTo>
                      <a:lnTo>
                        <a:pt x="4345" y="624"/>
                      </a:lnTo>
                      <a:lnTo>
                        <a:pt x="4359" y="624"/>
                      </a:lnTo>
                      <a:lnTo>
                        <a:pt x="4366" y="624"/>
                      </a:lnTo>
                      <a:lnTo>
                        <a:pt x="4380" y="624"/>
                      </a:lnTo>
                      <a:lnTo>
                        <a:pt x="4387" y="624"/>
                      </a:lnTo>
                      <a:lnTo>
                        <a:pt x="4401" y="624"/>
                      </a:lnTo>
                      <a:lnTo>
                        <a:pt x="4408" y="624"/>
                      </a:lnTo>
                      <a:lnTo>
                        <a:pt x="4415" y="624"/>
                      </a:lnTo>
                      <a:lnTo>
                        <a:pt x="4430" y="624"/>
                      </a:lnTo>
                      <a:lnTo>
                        <a:pt x="4437" y="624"/>
                      </a:lnTo>
                      <a:lnTo>
                        <a:pt x="4451" y="624"/>
                      </a:lnTo>
                      <a:lnTo>
                        <a:pt x="4458" y="624"/>
                      </a:lnTo>
                      <a:lnTo>
                        <a:pt x="4465" y="624"/>
                      </a:lnTo>
                      <a:lnTo>
                        <a:pt x="4479" y="624"/>
                      </a:lnTo>
                      <a:lnTo>
                        <a:pt x="4486" y="617"/>
                      </a:lnTo>
                      <a:lnTo>
                        <a:pt x="4500" y="617"/>
                      </a:lnTo>
                      <a:lnTo>
                        <a:pt x="4508" y="610"/>
                      </a:lnTo>
                      <a:lnTo>
                        <a:pt x="4522" y="610"/>
                      </a:lnTo>
                      <a:lnTo>
                        <a:pt x="4529" y="603"/>
                      </a:lnTo>
                      <a:lnTo>
                        <a:pt x="4536" y="603"/>
                      </a:lnTo>
                      <a:lnTo>
                        <a:pt x="4550" y="596"/>
                      </a:lnTo>
                      <a:lnTo>
                        <a:pt x="4557" y="596"/>
                      </a:lnTo>
                      <a:lnTo>
                        <a:pt x="4571" y="588"/>
                      </a:lnTo>
                      <a:lnTo>
                        <a:pt x="4578" y="588"/>
                      </a:lnTo>
                      <a:lnTo>
                        <a:pt x="4593" y="588"/>
                      </a:lnTo>
                      <a:lnTo>
                        <a:pt x="4600" y="588"/>
                      </a:lnTo>
                      <a:lnTo>
                        <a:pt x="4607" y="588"/>
                      </a:lnTo>
                      <a:lnTo>
                        <a:pt x="4621" y="588"/>
                      </a:lnTo>
                      <a:lnTo>
                        <a:pt x="4628" y="588"/>
                      </a:lnTo>
                      <a:lnTo>
                        <a:pt x="4642" y="596"/>
                      </a:lnTo>
                      <a:lnTo>
                        <a:pt x="4649" y="596"/>
                      </a:lnTo>
                      <a:lnTo>
                        <a:pt x="4656" y="603"/>
                      </a:lnTo>
                      <a:lnTo>
                        <a:pt x="4671" y="603"/>
                      </a:lnTo>
                      <a:lnTo>
                        <a:pt x="4678" y="610"/>
                      </a:lnTo>
                      <a:lnTo>
                        <a:pt x="4692" y="617"/>
                      </a:lnTo>
                      <a:lnTo>
                        <a:pt x="4699" y="624"/>
                      </a:lnTo>
                      <a:lnTo>
                        <a:pt x="4713" y="631"/>
                      </a:lnTo>
                      <a:lnTo>
                        <a:pt x="4720" y="638"/>
                      </a:lnTo>
                      <a:lnTo>
                        <a:pt x="4727" y="645"/>
                      </a:lnTo>
                      <a:lnTo>
                        <a:pt x="4741" y="645"/>
                      </a:lnTo>
                      <a:lnTo>
                        <a:pt x="4748" y="652"/>
                      </a:lnTo>
                      <a:lnTo>
                        <a:pt x="4763" y="652"/>
                      </a:lnTo>
                      <a:lnTo>
                        <a:pt x="4770" y="652"/>
                      </a:lnTo>
                      <a:lnTo>
                        <a:pt x="4784" y="652"/>
                      </a:lnTo>
                      <a:lnTo>
                        <a:pt x="4791" y="652"/>
                      </a:lnTo>
                      <a:lnTo>
                        <a:pt x="4798" y="645"/>
                      </a:lnTo>
                      <a:lnTo>
                        <a:pt x="4812" y="645"/>
                      </a:lnTo>
                      <a:lnTo>
                        <a:pt x="4819" y="638"/>
                      </a:lnTo>
                      <a:lnTo>
                        <a:pt x="4834" y="631"/>
                      </a:lnTo>
                      <a:lnTo>
                        <a:pt x="4841" y="624"/>
                      </a:lnTo>
                      <a:lnTo>
                        <a:pt x="4848" y="617"/>
                      </a:lnTo>
                      <a:lnTo>
                        <a:pt x="4862" y="617"/>
                      </a:lnTo>
                      <a:lnTo>
                        <a:pt x="4869" y="610"/>
                      </a:lnTo>
                      <a:lnTo>
                        <a:pt x="4883" y="603"/>
                      </a:lnTo>
                      <a:lnTo>
                        <a:pt x="4890" y="603"/>
                      </a:lnTo>
                      <a:lnTo>
                        <a:pt x="4904" y="596"/>
                      </a:lnTo>
                      <a:lnTo>
                        <a:pt x="4911" y="596"/>
                      </a:lnTo>
                      <a:lnTo>
                        <a:pt x="4919" y="588"/>
                      </a:lnTo>
                      <a:lnTo>
                        <a:pt x="4933" y="588"/>
                      </a:lnTo>
                      <a:lnTo>
                        <a:pt x="4940" y="588"/>
                      </a:lnTo>
                      <a:lnTo>
                        <a:pt x="4954" y="588"/>
                      </a:lnTo>
                      <a:lnTo>
                        <a:pt x="4961" y="588"/>
                      </a:lnTo>
                      <a:lnTo>
                        <a:pt x="4968" y="588"/>
                      </a:lnTo>
                      <a:lnTo>
                        <a:pt x="4982" y="588"/>
                      </a:lnTo>
                      <a:lnTo>
                        <a:pt x="4989" y="596"/>
                      </a:lnTo>
                      <a:lnTo>
                        <a:pt x="5004" y="596"/>
                      </a:lnTo>
                      <a:lnTo>
                        <a:pt x="5011" y="596"/>
                      </a:lnTo>
                      <a:lnTo>
                        <a:pt x="5025" y="596"/>
                      </a:lnTo>
                      <a:lnTo>
                        <a:pt x="5032" y="596"/>
                      </a:lnTo>
                    </a:path>
                  </a:pathLst>
                </a:custGeom>
                <a:noFill/>
                <a:ln w="25400">
                  <a:solidFill>
                    <a:srgbClr val="FF0000"/>
                  </a:solidFill>
                  <a:prstDash val="solid"/>
                  <a:round/>
                  <a:headEnd/>
                  <a:tailEnd/>
                </a:ln>
              </p:spPr>
              <p:txBody>
                <a:bodyPr/>
                <a:lstStyle/>
                <a:p>
                  <a:endParaRPr lang="zh-CN" altLang="en-US"/>
                </a:p>
              </p:txBody>
            </p:sp>
            <p:sp>
              <p:nvSpPr>
                <p:cNvPr id="39068" name="Freeform 156"/>
                <p:cNvSpPr>
                  <a:spLocks noChangeAspect="1"/>
                </p:cNvSpPr>
                <p:nvPr/>
              </p:nvSpPr>
              <p:spPr bwMode="auto">
                <a:xfrm>
                  <a:off x="3439" y="86"/>
                  <a:ext cx="1172" cy="220"/>
                </a:xfrm>
                <a:custGeom>
                  <a:avLst/>
                  <a:gdLst/>
                  <a:ahLst/>
                  <a:cxnLst>
                    <a:cxn ang="0">
                      <a:pos x="71" y="581"/>
                    </a:cxn>
                    <a:cxn ang="0">
                      <a:pos x="149" y="560"/>
                    </a:cxn>
                    <a:cxn ang="0">
                      <a:pos x="234" y="538"/>
                    </a:cxn>
                    <a:cxn ang="0">
                      <a:pos x="312" y="545"/>
                    </a:cxn>
                    <a:cxn ang="0">
                      <a:pos x="390" y="531"/>
                    </a:cxn>
                    <a:cxn ang="0">
                      <a:pos x="475" y="517"/>
                    </a:cxn>
                    <a:cxn ang="0">
                      <a:pos x="553" y="524"/>
                    </a:cxn>
                    <a:cxn ang="0">
                      <a:pos x="631" y="517"/>
                    </a:cxn>
                    <a:cxn ang="0">
                      <a:pos x="716" y="496"/>
                    </a:cxn>
                    <a:cxn ang="0">
                      <a:pos x="794" y="510"/>
                    </a:cxn>
                    <a:cxn ang="0">
                      <a:pos x="879" y="517"/>
                    </a:cxn>
                    <a:cxn ang="0">
                      <a:pos x="957" y="503"/>
                    </a:cxn>
                    <a:cxn ang="0">
                      <a:pos x="1035" y="524"/>
                    </a:cxn>
                    <a:cxn ang="0">
                      <a:pos x="1120" y="517"/>
                    </a:cxn>
                    <a:cxn ang="0">
                      <a:pos x="1198" y="496"/>
                    </a:cxn>
                    <a:cxn ang="0">
                      <a:pos x="1276" y="496"/>
                    </a:cxn>
                    <a:cxn ang="0">
                      <a:pos x="1361" y="489"/>
                    </a:cxn>
                    <a:cxn ang="0">
                      <a:pos x="1439" y="255"/>
                    </a:cxn>
                    <a:cxn ang="0">
                      <a:pos x="1517" y="35"/>
                    </a:cxn>
                    <a:cxn ang="0">
                      <a:pos x="1602" y="7"/>
                    </a:cxn>
                    <a:cxn ang="0">
                      <a:pos x="1680" y="205"/>
                    </a:cxn>
                    <a:cxn ang="0">
                      <a:pos x="1758" y="638"/>
                    </a:cxn>
                    <a:cxn ang="0">
                      <a:pos x="1843" y="921"/>
                    </a:cxn>
                    <a:cxn ang="0">
                      <a:pos x="1921" y="907"/>
                    </a:cxn>
                    <a:cxn ang="0">
                      <a:pos x="2006" y="723"/>
                    </a:cxn>
                    <a:cxn ang="0">
                      <a:pos x="2084" y="453"/>
                    </a:cxn>
                    <a:cxn ang="0">
                      <a:pos x="2162" y="255"/>
                    </a:cxn>
                    <a:cxn ang="0">
                      <a:pos x="2247" y="212"/>
                    </a:cxn>
                    <a:cxn ang="0">
                      <a:pos x="2325" y="297"/>
                    </a:cxn>
                    <a:cxn ang="0">
                      <a:pos x="2403" y="347"/>
                    </a:cxn>
                    <a:cxn ang="0">
                      <a:pos x="2488" y="340"/>
                    </a:cxn>
                    <a:cxn ang="0">
                      <a:pos x="2566" y="354"/>
                    </a:cxn>
                    <a:cxn ang="0">
                      <a:pos x="2644" y="425"/>
                    </a:cxn>
                    <a:cxn ang="0">
                      <a:pos x="2729" y="517"/>
                    </a:cxn>
                    <a:cxn ang="0">
                      <a:pos x="2807" y="581"/>
                    </a:cxn>
                    <a:cxn ang="0">
                      <a:pos x="2892" y="602"/>
                    </a:cxn>
                    <a:cxn ang="0">
                      <a:pos x="2970" y="602"/>
                    </a:cxn>
                    <a:cxn ang="0">
                      <a:pos x="3048" y="609"/>
                    </a:cxn>
                    <a:cxn ang="0">
                      <a:pos x="3133" y="595"/>
                    </a:cxn>
                    <a:cxn ang="0">
                      <a:pos x="3211" y="602"/>
                    </a:cxn>
                    <a:cxn ang="0">
                      <a:pos x="3289" y="623"/>
                    </a:cxn>
                    <a:cxn ang="0">
                      <a:pos x="3374" y="616"/>
                    </a:cxn>
                    <a:cxn ang="0">
                      <a:pos x="3452" y="595"/>
                    </a:cxn>
                    <a:cxn ang="0">
                      <a:pos x="3529" y="595"/>
                    </a:cxn>
                    <a:cxn ang="0">
                      <a:pos x="3615" y="609"/>
                    </a:cxn>
                    <a:cxn ang="0">
                      <a:pos x="3692" y="631"/>
                    </a:cxn>
                    <a:cxn ang="0">
                      <a:pos x="3778" y="645"/>
                    </a:cxn>
                    <a:cxn ang="0">
                      <a:pos x="3855" y="652"/>
                    </a:cxn>
                    <a:cxn ang="0">
                      <a:pos x="3933" y="666"/>
                    </a:cxn>
                    <a:cxn ang="0">
                      <a:pos x="4018" y="666"/>
                    </a:cxn>
                    <a:cxn ang="0">
                      <a:pos x="4096" y="623"/>
                    </a:cxn>
                    <a:cxn ang="0">
                      <a:pos x="4174" y="602"/>
                    </a:cxn>
                    <a:cxn ang="0">
                      <a:pos x="4259" y="602"/>
                    </a:cxn>
                    <a:cxn ang="0">
                      <a:pos x="4337" y="588"/>
                    </a:cxn>
                    <a:cxn ang="0">
                      <a:pos x="4415" y="567"/>
                    </a:cxn>
                    <a:cxn ang="0">
                      <a:pos x="4500" y="574"/>
                    </a:cxn>
                    <a:cxn ang="0">
                      <a:pos x="4578" y="595"/>
                    </a:cxn>
                    <a:cxn ang="0">
                      <a:pos x="4656" y="588"/>
                    </a:cxn>
                    <a:cxn ang="0">
                      <a:pos x="4741" y="595"/>
                    </a:cxn>
                    <a:cxn ang="0">
                      <a:pos x="4819" y="602"/>
                    </a:cxn>
                    <a:cxn ang="0">
                      <a:pos x="4904" y="581"/>
                    </a:cxn>
                    <a:cxn ang="0">
                      <a:pos x="4982" y="574"/>
                    </a:cxn>
                  </a:cxnLst>
                  <a:rect l="0" t="0" r="r" b="b"/>
                  <a:pathLst>
                    <a:path w="5032" h="942">
                      <a:moveTo>
                        <a:pt x="0" y="567"/>
                      </a:moveTo>
                      <a:lnTo>
                        <a:pt x="7" y="574"/>
                      </a:lnTo>
                      <a:lnTo>
                        <a:pt x="21" y="574"/>
                      </a:lnTo>
                      <a:lnTo>
                        <a:pt x="28" y="574"/>
                      </a:lnTo>
                      <a:lnTo>
                        <a:pt x="43" y="581"/>
                      </a:lnTo>
                      <a:lnTo>
                        <a:pt x="50" y="581"/>
                      </a:lnTo>
                      <a:lnTo>
                        <a:pt x="64" y="581"/>
                      </a:lnTo>
                      <a:lnTo>
                        <a:pt x="71" y="581"/>
                      </a:lnTo>
                      <a:lnTo>
                        <a:pt x="78" y="581"/>
                      </a:lnTo>
                      <a:lnTo>
                        <a:pt x="92" y="581"/>
                      </a:lnTo>
                      <a:lnTo>
                        <a:pt x="99" y="581"/>
                      </a:lnTo>
                      <a:lnTo>
                        <a:pt x="114" y="574"/>
                      </a:lnTo>
                      <a:lnTo>
                        <a:pt x="121" y="574"/>
                      </a:lnTo>
                      <a:lnTo>
                        <a:pt x="128" y="567"/>
                      </a:lnTo>
                      <a:lnTo>
                        <a:pt x="142" y="567"/>
                      </a:lnTo>
                      <a:lnTo>
                        <a:pt x="149" y="560"/>
                      </a:lnTo>
                      <a:lnTo>
                        <a:pt x="163" y="560"/>
                      </a:lnTo>
                      <a:lnTo>
                        <a:pt x="170" y="553"/>
                      </a:lnTo>
                      <a:lnTo>
                        <a:pt x="184" y="553"/>
                      </a:lnTo>
                      <a:lnTo>
                        <a:pt x="191" y="553"/>
                      </a:lnTo>
                      <a:lnTo>
                        <a:pt x="199" y="545"/>
                      </a:lnTo>
                      <a:lnTo>
                        <a:pt x="213" y="545"/>
                      </a:lnTo>
                      <a:lnTo>
                        <a:pt x="220" y="545"/>
                      </a:lnTo>
                      <a:lnTo>
                        <a:pt x="234" y="538"/>
                      </a:lnTo>
                      <a:lnTo>
                        <a:pt x="241" y="538"/>
                      </a:lnTo>
                      <a:lnTo>
                        <a:pt x="255" y="538"/>
                      </a:lnTo>
                      <a:lnTo>
                        <a:pt x="262" y="538"/>
                      </a:lnTo>
                      <a:lnTo>
                        <a:pt x="269" y="545"/>
                      </a:lnTo>
                      <a:lnTo>
                        <a:pt x="284" y="545"/>
                      </a:lnTo>
                      <a:lnTo>
                        <a:pt x="291" y="545"/>
                      </a:lnTo>
                      <a:lnTo>
                        <a:pt x="305" y="545"/>
                      </a:lnTo>
                      <a:lnTo>
                        <a:pt x="312" y="545"/>
                      </a:lnTo>
                      <a:lnTo>
                        <a:pt x="319" y="545"/>
                      </a:lnTo>
                      <a:lnTo>
                        <a:pt x="333" y="545"/>
                      </a:lnTo>
                      <a:lnTo>
                        <a:pt x="340" y="545"/>
                      </a:lnTo>
                      <a:lnTo>
                        <a:pt x="354" y="545"/>
                      </a:lnTo>
                      <a:lnTo>
                        <a:pt x="362" y="538"/>
                      </a:lnTo>
                      <a:lnTo>
                        <a:pt x="376" y="538"/>
                      </a:lnTo>
                      <a:lnTo>
                        <a:pt x="383" y="531"/>
                      </a:lnTo>
                      <a:lnTo>
                        <a:pt x="390" y="531"/>
                      </a:lnTo>
                      <a:lnTo>
                        <a:pt x="404" y="524"/>
                      </a:lnTo>
                      <a:lnTo>
                        <a:pt x="411" y="517"/>
                      </a:lnTo>
                      <a:lnTo>
                        <a:pt x="425" y="517"/>
                      </a:lnTo>
                      <a:lnTo>
                        <a:pt x="432" y="517"/>
                      </a:lnTo>
                      <a:lnTo>
                        <a:pt x="440" y="517"/>
                      </a:lnTo>
                      <a:lnTo>
                        <a:pt x="454" y="517"/>
                      </a:lnTo>
                      <a:lnTo>
                        <a:pt x="461" y="517"/>
                      </a:lnTo>
                      <a:lnTo>
                        <a:pt x="475" y="517"/>
                      </a:lnTo>
                      <a:lnTo>
                        <a:pt x="482" y="517"/>
                      </a:lnTo>
                      <a:lnTo>
                        <a:pt x="496" y="517"/>
                      </a:lnTo>
                      <a:lnTo>
                        <a:pt x="503" y="524"/>
                      </a:lnTo>
                      <a:lnTo>
                        <a:pt x="510" y="524"/>
                      </a:lnTo>
                      <a:lnTo>
                        <a:pt x="525" y="524"/>
                      </a:lnTo>
                      <a:lnTo>
                        <a:pt x="532" y="524"/>
                      </a:lnTo>
                      <a:lnTo>
                        <a:pt x="546" y="524"/>
                      </a:lnTo>
                      <a:lnTo>
                        <a:pt x="553" y="524"/>
                      </a:lnTo>
                      <a:lnTo>
                        <a:pt x="567" y="524"/>
                      </a:lnTo>
                      <a:lnTo>
                        <a:pt x="574" y="524"/>
                      </a:lnTo>
                      <a:lnTo>
                        <a:pt x="581" y="524"/>
                      </a:lnTo>
                      <a:lnTo>
                        <a:pt x="595" y="524"/>
                      </a:lnTo>
                      <a:lnTo>
                        <a:pt x="603" y="524"/>
                      </a:lnTo>
                      <a:lnTo>
                        <a:pt x="617" y="524"/>
                      </a:lnTo>
                      <a:lnTo>
                        <a:pt x="624" y="517"/>
                      </a:lnTo>
                      <a:lnTo>
                        <a:pt x="631" y="517"/>
                      </a:lnTo>
                      <a:lnTo>
                        <a:pt x="645" y="517"/>
                      </a:lnTo>
                      <a:lnTo>
                        <a:pt x="652" y="510"/>
                      </a:lnTo>
                      <a:lnTo>
                        <a:pt x="666" y="510"/>
                      </a:lnTo>
                      <a:lnTo>
                        <a:pt x="673" y="503"/>
                      </a:lnTo>
                      <a:lnTo>
                        <a:pt x="688" y="503"/>
                      </a:lnTo>
                      <a:lnTo>
                        <a:pt x="695" y="503"/>
                      </a:lnTo>
                      <a:lnTo>
                        <a:pt x="702" y="503"/>
                      </a:lnTo>
                      <a:lnTo>
                        <a:pt x="716" y="496"/>
                      </a:lnTo>
                      <a:lnTo>
                        <a:pt x="723" y="496"/>
                      </a:lnTo>
                      <a:lnTo>
                        <a:pt x="737" y="496"/>
                      </a:lnTo>
                      <a:lnTo>
                        <a:pt x="744" y="503"/>
                      </a:lnTo>
                      <a:lnTo>
                        <a:pt x="758" y="503"/>
                      </a:lnTo>
                      <a:lnTo>
                        <a:pt x="766" y="503"/>
                      </a:lnTo>
                      <a:lnTo>
                        <a:pt x="773" y="510"/>
                      </a:lnTo>
                      <a:lnTo>
                        <a:pt x="787" y="510"/>
                      </a:lnTo>
                      <a:lnTo>
                        <a:pt x="794" y="510"/>
                      </a:lnTo>
                      <a:lnTo>
                        <a:pt x="808" y="510"/>
                      </a:lnTo>
                      <a:lnTo>
                        <a:pt x="815" y="517"/>
                      </a:lnTo>
                      <a:lnTo>
                        <a:pt x="822" y="517"/>
                      </a:lnTo>
                      <a:lnTo>
                        <a:pt x="836" y="517"/>
                      </a:lnTo>
                      <a:lnTo>
                        <a:pt x="844" y="517"/>
                      </a:lnTo>
                      <a:lnTo>
                        <a:pt x="858" y="517"/>
                      </a:lnTo>
                      <a:lnTo>
                        <a:pt x="865" y="517"/>
                      </a:lnTo>
                      <a:lnTo>
                        <a:pt x="879" y="517"/>
                      </a:lnTo>
                      <a:lnTo>
                        <a:pt x="886" y="510"/>
                      </a:lnTo>
                      <a:lnTo>
                        <a:pt x="893" y="510"/>
                      </a:lnTo>
                      <a:lnTo>
                        <a:pt x="907" y="510"/>
                      </a:lnTo>
                      <a:lnTo>
                        <a:pt x="914" y="503"/>
                      </a:lnTo>
                      <a:lnTo>
                        <a:pt x="929" y="503"/>
                      </a:lnTo>
                      <a:lnTo>
                        <a:pt x="936" y="503"/>
                      </a:lnTo>
                      <a:lnTo>
                        <a:pt x="943" y="503"/>
                      </a:lnTo>
                      <a:lnTo>
                        <a:pt x="957" y="503"/>
                      </a:lnTo>
                      <a:lnTo>
                        <a:pt x="964" y="510"/>
                      </a:lnTo>
                      <a:lnTo>
                        <a:pt x="978" y="510"/>
                      </a:lnTo>
                      <a:lnTo>
                        <a:pt x="985" y="510"/>
                      </a:lnTo>
                      <a:lnTo>
                        <a:pt x="999" y="517"/>
                      </a:lnTo>
                      <a:lnTo>
                        <a:pt x="1007" y="517"/>
                      </a:lnTo>
                      <a:lnTo>
                        <a:pt x="1014" y="517"/>
                      </a:lnTo>
                      <a:lnTo>
                        <a:pt x="1028" y="524"/>
                      </a:lnTo>
                      <a:lnTo>
                        <a:pt x="1035" y="524"/>
                      </a:lnTo>
                      <a:lnTo>
                        <a:pt x="1049" y="524"/>
                      </a:lnTo>
                      <a:lnTo>
                        <a:pt x="1056" y="524"/>
                      </a:lnTo>
                      <a:lnTo>
                        <a:pt x="1070" y="524"/>
                      </a:lnTo>
                      <a:lnTo>
                        <a:pt x="1077" y="524"/>
                      </a:lnTo>
                      <a:lnTo>
                        <a:pt x="1084" y="524"/>
                      </a:lnTo>
                      <a:lnTo>
                        <a:pt x="1099" y="517"/>
                      </a:lnTo>
                      <a:lnTo>
                        <a:pt x="1106" y="517"/>
                      </a:lnTo>
                      <a:lnTo>
                        <a:pt x="1120" y="517"/>
                      </a:lnTo>
                      <a:lnTo>
                        <a:pt x="1127" y="517"/>
                      </a:lnTo>
                      <a:lnTo>
                        <a:pt x="1134" y="510"/>
                      </a:lnTo>
                      <a:lnTo>
                        <a:pt x="1148" y="510"/>
                      </a:lnTo>
                      <a:lnTo>
                        <a:pt x="1155" y="510"/>
                      </a:lnTo>
                      <a:lnTo>
                        <a:pt x="1170" y="503"/>
                      </a:lnTo>
                      <a:lnTo>
                        <a:pt x="1177" y="503"/>
                      </a:lnTo>
                      <a:lnTo>
                        <a:pt x="1191" y="496"/>
                      </a:lnTo>
                      <a:lnTo>
                        <a:pt x="1198" y="496"/>
                      </a:lnTo>
                      <a:lnTo>
                        <a:pt x="1205" y="489"/>
                      </a:lnTo>
                      <a:lnTo>
                        <a:pt x="1219" y="489"/>
                      </a:lnTo>
                      <a:lnTo>
                        <a:pt x="1226" y="489"/>
                      </a:lnTo>
                      <a:lnTo>
                        <a:pt x="1240" y="489"/>
                      </a:lnTo>
                      <a:lnTo>
                        <a:pt x="1247" y="489"/>
                      </a:lnTo>
                      <a:lnTo>
                        <a:pt x="1262" y="489"/>
                      </a:lnTo>
                      <a:lnTo>
                        <a:pt x="1269" y="489"/>
                      </a:lnTo>
                      <a:lnTo>
                        <a:pt x="1276" y="496"/>
                      </a:lnTo>
                      <a:lnTo>
                        <a:pt x="1290" y="496"/>
                      </a:lnTo>
                      <a:lnTo>
                        <a:pt x="1297" y="503"/>
                      </a:lnTo>
                      <a:lnTo>
                        <a:pt x="1311" y="510"/>
                      </a:lnTo>
                      <a:lnTo>
                        <a:pt x="1318" y="510"/>
                      </a:lnTo>
                      <a:lnTo>
                        <a:pt x="1325" y="510"/>
                      </a:lnTo>
                      <a:lnTo>
                        <a:pt x="1340" y="503"/>
                      </a:lnTo>
                      <a:lnTo>
                        <a:pt x="1347" y="496"/>
                      </a:lnTo>
                      <a:lnTo>
                        <a:pt x="1361" y="489"/>
                      </a:lnTo>
                      <a:lnTo>
                        <a:pt x="1368" y="468"/>
                      </a:lnTo>
                      <a:lnTo>
                        <a:pt x="1382" y="446"/>
                      </a:lnTo>
                      <a:lnTo>
                        <a:pt x="1389" y="425"/>
                      </a:lnTo>
                      <a:lnTo>
                        <a:pt x="1396" y="397"/>
                      </a:lnTo>
                      <a:lnTo>
                        <a:pt x="1410" y="361"/>
                      </a:lnTo>
                      <a:lnTo>
                        <a:pt x="1418" y="333"/>
                      </a:lnTo>
                      <a:lnTo>
                        <a:pt x="1432" y="297"/>
                      </a:lnTo>
                      <a:lnTo>
                        <a:pt x="1439" y="255"/>
                      </a:lnTo>
                      <a:lnTo>
                        <a:pt x="1446" y="219"/>
                      </a:lnTo>
                      <a:lnTo>
                        <a:pt x="1460" y="184"/>
                      </a:lnTo>
                      <a:lnTo>
                        <a:pt x="1467" y="156"/>
                      </a:lnTo>
                      <a:lnTo>
                        <a:pt x="1481" y="127"/>
                      </a:lnTo>
                      <a:lnTo>
                        <a:pt x="1488" y="99"/>
                      </a:lnTo>
                      <a:lnTo>
                        <a:pt x="1503" y="78"/>
                      </a:lnTo>
                      <a:lnTo>
                        <a:pt x="1510" y="56"/>
                      </a:lnTo>
                      <a:lnTo>
                        <a:pt x="1517" y="35"/>
                      </a:lnTo>
                      <a:lnTo>
                        <a:pt x="1531" y="28"/>
                      </a:lnTo>
                      <a:lnTo>
                        <a:pt x="1538" y="14"/>
                      </a:lnTo>
                      <a:lnTo>
                        <a:pt x="1552" y="7"/>
                      </a:lnTo>
                      <a:lnTo>
                        <a:pt x="1559" y="0"/>
                      </a:lnTo>
                      <a:lnTo>
                        <a:pt x="1573" y="0"/>
                      </a:lnTo>
                      <a:lnTo>
                        <a:pt x="1581" y="0"/>
                      </a:lnTo>
                      <a:lnTo>
                        <a:pt x="1588" y="0"/>
                      </a:lnTo>
                      <a:lnTo>
                        <a:pt x="1602" y="7"/>
                      </a:lnTo>
                      <a:lnTo>
                        <a:pt x="1609" y="14"/>
                      </a:lnTo>
                      <a:lnTo>
                        <a:pt x="1623" y="28"/>
                      </a:lnTo>
                      <a:lnTo>
                        <a:pt x="1630" y="49"/>
                      </a:lnTo>
                      <a:lnTo>
                        <a:pt x="1637" y="71"/>
                      </a:lnTo>
                      <a:lnTo>
                        <a:pt x="1651" y="92"/>
                      </a:lnTo>
                      <a:lnTo>
                        <a:pt x="1659" y="127"/>
                      </a:lnTo>
                      <a:lnTo>
                        <a:pt x="1673" y="163"/>
                      </a:lnTo>
                      <a:lnTo>
                        <a:pt x="1680" y="205"/>
                      </a:lnTo>
                      <a:lnTo>
                        <a:pt x="1694" y="248"/>
                      </a:lnTo>
                      <a:lnTo>
                        <a:pt x="1701" y="305"/>
                      </a:lnTo>
                      <a:lnTo>
                        <a:pt x="1708" y="354"/>
                      </a:lnTo>
                      <a:lnTo>
                        <a:pt x="1722" y="411"/>
                      </a:lnTo>
                      <a:lnTo>
                        <a:pt x="1729" y="468"/>
                      </a:lnTo>
                      <a:lnTo>
                        <a:pt x="1744" y="524"/>
                      </a:lnTo>
                      <a:lnTo>
                        <a:pt x="1751" y="581"/>
                      </a:lnTo>
                      <a:lnTo>
                        <a:pt x="1758" y="638"/>
                      </a:lnTo>
                      <a:lnTo>
                        <a:pt x="1772" y="687"/>
                      </a:lnTo>
                      <a:lnTo>
                        <a:pt x="1779" y="737"/>
                      </a:lnTo>
                      <a:lnTo>
                        <a:pt x="1793" y="779"/>
                      </a:lnTo>
                      <a:lnTo>
                        <a:pt x="1800" y="822"/>
                      </a:lnTo>
                      <a:lnTo>
                        <a:pt x="1814" y="857"/>
                      </a:lnTo>
                      <a:lnTo>
                        <a:pt x="1822" y="886"/>
                      </a:lnTo>
                      <a:lnTo>
                        <a:pt x="1829" y="907"/>
                      </a:lnTo>
                      <a:lnTo>
                        <a:pt x="1843" y="921"/>
                      </a:lnTo>
                      <a:lnTo>
                        <a:pt x="1850" y="935"/>
                      </a:lnTo>
                      <a:lnTo>
                        <a:pt x="1864" y="942"/>
                      </a:lnTo>
                      <a:lnTo>
                        <a:pt x="1871" y="942"/>
                      </a:lnTo>
                      <a:lnTo>
                        <a:pt x="1885" y="942"/>
                      </a:lnTo>
                      <a:lnTo>
                        <a:pt x="1892" y="935"/>
                      </a:lnTo>
                      <a:lnTo>
                        <a:pt x="1899" y="928"/>
                      </a:lnTo>
                      <a:lnTo>
                        <a:pt x="1914" y="921"/>
                      </a:lnTo>
                      <a:lnTo>
                        <a:pt x="1921" y="907"/>
                      </a:lnTo>
                      <a:lnTo>
                        <a:pt x="1935" y="893"/>
                      </a:lnTo>
                      <a:lnTo>
                        <a:pt x="1942" y="879"/>
                      </a:lnTo>
                      <a:lnTo>
                        <a:pt x="1949" y="857"/>
                      </a:lnTo>
                      <a:lnTo>
                        <a:pt x="1963" y="829"/>
                      </a:lnTo>
                      <a:lnTo>
                        <a:pt x="1970" y="808"/>
                      </a:lnTo>
                      <a:lnTo>
                        <a:pt x="1985" y="779"/>
                      </a:lnTo>
                      <a:lnTo>
                        <a:pt x="1992" y="751"/>
                      </a:lnTo>
                      <a:lnTo>
                        <a:pt x="2006" y="723"/>
                      </a:lnTo>
                      <a:lnTo>
                        <a:pt x="2013" y="687"/>
                      </a:lnTo>
                      <a:lnTo>
                        <a:pt x="2020" y="659"/>
                      </a:lnTo>
                      <a:lnTo>
                        <a:pt x="2034" y="623"/>
                      </a:lnTo>
                      <a:lnTo>
                        <a:pt x="2041" y="588"/>
                      </a:lnTo>
                      <a:lnTo>
                        <a:pt x="2055" y="553"/>
                      </a:lnTo>
                      <a:lnTo>
                        <a:pt x="2062" y="524"/>
                      </a:lnTo>
                      <a:lnTo>
                        <a:pt x="2077" y="489"/>
                      </a:lnTo>
                      <a:lnTo>
                        <a:pt x="2084" y="453"/>
                      </a:lnTo>
                      <a:lnTo>
                        <a:pt x="2091" y="425"/>
                      </a:lnTo>
                      <a:lnTo>
                        <a:pt x="2105" y="397"/>
                      </a:lnTo>
                      <a:lnTo>
                        <a:pt x="2112" y="368"/>
                      </a:lnTo>
                      <a:lnTo>
                        <a:pt x="2126" y="340"/>
                      </a:lnTo>
                      <a:lnTo>
                        <a:pt x="2133" y="319"/>
                      </a:lnTo>
                      <a:lnTo>
                        <a:pt x="2140" y="297"/>
                      </a:lnTo>
                      <a:lnTo>
                        <a:pt x="2155" y="276"/>
                      </a:lnTo>
                      <a:lnTo>
                        <a:pt x="2162" y="255"/>
                      </a:lnTo>
                      <a:lnTo>
                        <a:pt x="2176" y="241"/>
                      </a:lnTo>
                      <a:lnTo>
                        <a:pt x="2183" y="234"/>
                      </a:lnTo>
                      <a:lnTo>
                        <a:pt x="2197" y="219"/>
                      </a:lnTo>
                      <a:lnTo>
                        <a:pt x="2204" y="212"/>
                      </a:lnTo>
                      <a:lnTo>
                        <a:pt x="2211" y="212"/>
                      </a:lnTo>
                      <a:lnTo>
                        <a:pt x="2225" y="212"/>
                      </a:lnTo>
                      <a:lnTo>
                        <a:pt x="2233" y="212"/>
                      </a:lnTo>
                      <a:lnTo>
                        <a:pt x="2247" y="212"/>
                      </a:lnTo>
                      <a:lnTo>
                        <a:pt x="2254" y="219"/>
                      </a:lnTo>
                      <a:lnTo>
                        <a:pt x="2268" y="227"/>
                      </a:lnTo>
                      <a:lnTo>
                        <a:pt x="2275" y="241"/>
                      </a:lnTo>
                      <a:lnTo>
                        <a:pt x="2282" y="248"/>
                      </a:lnTo>
                      <a:lnTo>
                        <a:pt x="2296" y="262"/>
                      </a:lnTo>
                      <a:lnTo>
                        <a:pt x="2303" y="276"/>
                      </a:lnTo>
                      <a:lnTo>
                        <a:pt x="2318" y="283"/>
                      </a:lnTo>
                      <a:lnTo>
                        <a:pt x="2325" y="297"/>
                      </a:lnTo>
                      <a:lnTo>
                        <a:pt x="2332" y="305"/>
                      </a:lnTo>
                      <a:lnTo>
                        <a:pt x="2346" y="319"/>
                      </a:lnTo>
                      <a:lnTo>
                        <a:pt x="2353" y="326"/>
                      </a:lnTo>
                      <a:lnTo>
                        <a:pt x="2367" y="333"/>
                      </a:lnTo>
                      <a:lnTo>
                        <a:pt x="2374" y="340"/>
                      </a:lnTo>
                      <a:lnTo>
                        <a:pt x="2388" y="347"/>
                      </a:lnTo>
                      <a:lnTo>
                        <a:pt x="2396" y="347"/>
                      </a:lnTo>
                      <a:lnTo>
                        <a:pt x="2403" y="347"/>
                      </a:lnTo>
                      <a:lnTo>
                        <a:pt x="2417" y="347"/>
                      </a:lnTo>
                      <a:lnTo>
                        <a:pt x="2424" y="347"/>
                      </a:lnTo>
                      <a:lnTo>
                        <a:pt x="2438" y="347"/>
                      </a:lnTo>
                      <a:lnTo>
                        <a:pt x="2445" y="347"/>
                      </a:lnTo>
                      <a:lnTo>
                        <a:pt x="2452" y="340"/>
                      </a:lnTo>
                      <a:lnTo>
                        <a:pt x="2466" y="340"/>
                      </a:lnTo>
                      <a:lnTo>
                        <a:pt x="2474" y="340"/>
                      </a:lnTo>
                      <a:lnTo>
                        <a:pt x="2488" y="340"/>
                      </a:lnTo>
                      <a:lnTo>
                        <a:pt x="2495" y="340"/>
                      </a:lnTo>
                      <a:lnTo>
                        <a:pt x="2509" y="340"/>
                      </a:lnTo>
                      <a:lnTo>
                        <a:pt x="2516" y="340"/>
                      </a:lnTo>
                      <a:lnTo>
                        <a:pt x="2523" y="340"/>
                      </a:lnTo>
                      <a:lnTo>
                        <a:pt x="2537" y="347"/>
                      </a:lnTo>
                      <a:lnTo>
                        <a:pt x="2544" y="347"/>
                      </a:lnTo>
                      <a:lnTo>
                        <a:pt x="2559" y="347"/>
                      </a:lnTo>
                      <a:lnTo>
                        <a:pt x="2566" y="354"/>
                      </a:lnTo>
                      <a:lnTo>
                        <a:pt x="2580" y="361"/>
                      </a:lnTo>
                      <a:lnTo>
                        <a:pt x="2587" y="368"/>
                      </a:lnTo>
                      <a:lnTo>
                        <a:pt x="2594" y="375"/>
                      </a:lnTo>
                      <a:lnTo>
                        <a:pt x="2608" y="382"/>
                      </a:lnTo>
                      <a:lnTo>
                        <a:pt x="2615" y="390"/>
                      </a:lnTo>
                      <a:lnTo>
                        <a:pt x="2629" y="404"/>
                      </a:lnTo>
                      <a:lnTo>
                        <a:pt x="2637" y="418"/>
                      </a:lnTo>
                      <a:lnTo>
                        <a:pt x="2644" y="425"/>
                      </a:lnTo>
                      <a:lnTo>
                        <a:pt x="2658" y="439"/>
                      </a:lnTo>
                      <a:lnTo>
                        <a:pt x="2665" y="453"/>
                      </a:lnTo>
                      <a:lnTo>
                        <a:pt x="2679" y="460"/>
                      </a:lnTo>
                      <a:lnTo>
                        <a:pt x="2686" y="475"/>
                      </a:lnTo>
                      <a:lnTo>
                        <a:pt x="2700" y="482"/>
                      </a:lnTo>
                      <a:lnTo>
                        <a:pt x="2707" y="496"/>
                      </a:lnTo>
                      <a:lnTo>
                        <a:pt x="2714" y="503"/>
                      </a:lnTo>
                      <a:lnTo>
                        <a:pt x="2729" y="517"/>
                      </a:lnTo>
                      <a:lnTo>
                        <a:pt x="2736" y="524"/>
                      </a:lnTo>
                      <a:lnTo>
                        <a:pt x="2750" y="538"/>
                      </a:lnTo>
                      <a:lnTo>
                        <a:pt x="2757" y="545"/>
                      </a:lnTo>
                      <a:lnTo>
                        <a:pt x="2771" y="553"/>
                      </a:lnTo>
                      <a:lnTo>
                        <a:pt x="2778" y="560"/>
                      </a:lnTo>
                      <a:lnTo>
                        <a:pt x="2785" y="567"/>
                      </a:lnTo>
                      <a:lnTo>
                        <a:pt x="2800" y="574"/>
                      </a:lnTo>
                      <a:lnTo>
                        <a:pt x="2807" y="581"/>
                      </a:lnTo>
                      <a:lnTo>
                        <a:pt x="2821" y="588"/>
                      </a:lnTo>
                      <a:lnTo>
                        <a:pt x="2828" y="588"/>
                      </a:lnTo>
                      <a:lnTo>
                        <a:pt x="2835" y="595"/>
                      </a:lnTo>
                      <a:lnTo>
                        <a:pt x="2849" y="595"/>
                      </a:lnTo>
                      <a:lnTo>
                        <a:pt x="2856" y="602"/>
                      </a:lnTo>
                      <a:lnTo>
                        <a:pt x="2870" y="602"/>
                      </a:lnTo>
                      <a:lnTo>
                        <a:pt x="2877" y="602"/>
                      </a:lnTo>
                      <a:lnTo>
                        <a:pt x="2892" y="602"/>
                      </a:lnTo>
                      <a:lnTo>
                        <a:pt x="2899" y="602"/>
                      </a:lnTo>
                      <a:lnTo>
                        <a:pt x="2906" y="602"/>
                      </a:lnTo>
                      <a:lnTo>
                        <a:pt x="2920" y="602"/>
                      </a:lnTo>
                      <a:lnTo>
                        <a:pt x="2927" y="602"/>
                      </a:lnTo>
                      <a:lnTo>
                        <a:pt x="2941" y="602"/>
                      </a:lnTo>
                      <a:lnTo>
                        <a:pt x="2948" y="602"/>
                      </a:lnTo>
                      <a:lnTo>
                        <a:pt x="2955" y="602"/>
                      </a:lnTo>
                      <a:lnTo>
                        <a:pt x="2970" y="602"/>
                      </a:lnTo>
                      <a:lnTo>
                        <a:pt x="2977" y="602"/>
                      </a:lnTo>
                      <a:lnTo>
                        <a:pt x="2991" y="602"/>
                      </a:lnTo>
                      <a:lnTo>
                        <a:pt x="2998" y="602"/>
                      </a:lnTo>
                      <a:lnTo>
                        <a:pt x="3012" y="609"/>
                      </a:lnTo>
                      <a:lnTo>
                        <a:pt x="3019" y="609"/>
                      </a:lnTo>
                      <a:lnTo>
                        <a:pt x="3026" y="609"/>
                      </a:lnTo>
                      <a:lnTo>
                        <a:pt x="3040" y="609"/>
                      </a:lnTo>
                      <a:lnTo>
                        <a:pt x="3048" y="609"/>
                      </a:lnTo>
                      <a:lnTo>
                        <a:pt x="3062" y="609"/>
                      </a:lnTo>
                      <a:lnTo>
                        <a:pt x="3069" y="609"/>
                      </a:lnTo>
                      <a:lnTo>
                        <a:pt x="3083" y="602"/>
                      </a:lnTo>
                      <a:lnTo>
                        <a:pt x="3090" y="602"/>
                      </a:lnTo>
                      <a:lnTo>
                        <a:pt x="3097" y="602"/>
                      </a:lnTo>
                      <a:lnTo>
                        <a:pt x="3111" y="602"/>
                      </a:lnTo>
                      <a:lnTo>
                        <a:pt x="3118" y="602"/>
                      </a:lnTo>
                      <a:lnTo>
                        <a:pt x="3133" y="595"/>
                      </a:lnTo>
                      <a:lnTo>
                        <a:pt x="3140" y="595"/>
                      </a:lnTo>
                      <a:lnTo>
                        <a:pt x="3147" y="595"/>
                      </a:lnTo>
                      <a:lnTo>
                        <a:pt x="3161" y="595"/>
                      </a:lnTo>
                      <a:lnTo>
                        <a:pt x="3168" y="595"/>
                      </a:lnTo>
                      <a:lnTo>
                        <a:pt x="3182" y="595"/>
                      </a:lnTo>
                      <a:lnTo>
                        <a:pt x="3189" y="595"/>
                      </a:lnTo>
                      <a:lnTo>
                        <a:pt x="3203" y="595"/>
                      </a:lnTo>
                      <a:lnTo>
                        <a:pt x="3211" y="602"/>
                      </a:lnTo>
                      <a:lnTo>
                        <a:pt x="3218" y="602"/>
                      </a:lnTo>
                      <a:lnTo>
                        <a:pt x="3232" y="602"/>
                      </a:lnTo>
                      <a:lnTo>
                        <a:pt x="3239" y="609"/>
                      </a:lnTo>
                      <a:lnTo>
                        <a:pt x="3253" y="609"/>
                      </a:lnTo>
                      <a:lnTo>
                        <a:pt x="3260" y="616"/>
                      </a:lnTo>
                      <a:lnTo>
                        <a:pt x="3274" y="616"/>
                      </a:lnTo>
                      <a:lnTo>
                        <a:pt x="3281" y="616"/>
                      </a:lnTo>
                      <a:lnTo>
                        <a:pt x="3289" y="623"/>
                      </a:lnTo>
                      <a:lnTo>
                        <a:pt x="3303" y="623"/>
                      </a:lnTo>
                      <a:lnTo>
                        <a:pt x="3310" y="623"/>
                      </a:lnTo>
                      <a:lnTo>
                        <a:pt x="3324" y="623"/>
                      </a:lnTo>
                      <a:lnTo>
                        <a:pt x="3331" y="623"/>
                      </a:lnTo>
                      <a:lnTo>
                        <a:pt x="3338" y="623"/>
                      </a:lnTo>
                      <a:lnTo>
                        <a:pt x="3352" y="623"/>
                      </a:lnTo>
                      <a:lnTo>
                        <a:pt x="3359" y="616"/>
                      </a:lnTo>
                      <a:lnTo>
                        <a:pt x="3374" y="616"/>
                      </a:lnTo>
                      <a:lnTo>
                        <a:pt x="3381" y="609"/>
                      </a:lnTo>
                      <a:lnTo>
                        <a:pt x="3395" y="609"/>
                      </a:lnTo>
                      <a:lnTo>
                        <a:pt x="3402" y="602"/>
                      </a:lnTo>
                      <a:lnTo>
                        <a:pt x="3409" y="602"/>
                      </a:lnTo>
                      <a:lnTo>
                        <a:pt x="3423" y="595"/>
                      </a:lnTo>
                      <a:lnTo>
                        <a:pt x="3430" y="595"/>
                      </a:lnTo>
                      <a:lnTo>
                        <a:pt x="3444" y="595"/>
                      </a:lnTo>
                      <a:lnTo>
                        <a:pt x="3452" y="595"/>
                      </a:lnTo>
                      <a:lnTo>
                        <a:pt x="3459" y="595"/>
                      </a:lnTo>
                      <a:lnTo>
                        <a:pt x="3473" y="595"/>
                      </a:lnTo>
                      <a:lnTo>
                        <a:pt x="3480" y="595"/>
                      </a:lnTo>
                      <a:lnTo>
                        <a:pt x="3494" y="595"/>
                      </a:lnTo>
                      <a:lnTo>
                        <a:pt x="3501" y="595"/>
                      </a:lnTo>
                      <a:lnTo>
                        <a:pt x="3515" y="595"/>
                      </a:lnTo>
                      <a:lnTo>
                        <a:pt x="3522" y="595"/>
                      </a:lnTo>
                      <a:lnTo>
                        <a:pt x="3529" y="595"/>
                      </a:lnTo>
                      <a:lnTo>
                        <a:pt x="3544" y="595"/>
                      </a:lnTo>
                      <a:lnTo>
                        <a:pt x="3551" y="602"/>
                      </a:lnTo>
                      <a:lnTo>
                        <a:pt x="3565" y="602"/>
                      </a:lnTo>
                      <a:lnTo>
                        <a:pt x="3572" y="602"/>
                      </a:lnTo>
                      <a:lnTo>
                        <a:pt x="3586" y="602"/>
                      </a:lnTo>
                      <a:lnTo>
                        <a:pt x="3593" y="609"/>
                      </a:lnTo>
                      <a:lnTo>
                        <a:pt x="3600" y="609"/>
                      </a:lnTo>
                      <a:lnTo>
                        <a:pt x="3615" y="609"/>
                      </a:lnTo>
                      <a:lnTo>
                        <a:pt x="3622" y="616"/>
                      </a:lnTo>
                      <a:lnTo>
                        <a:pt x="3636" y="616"/>
                      </a:lnTo>
                      <a:lnTo>
                        <a:pt x="3643" y="623"/>
                      </a:lnTo>
                      <a:lnTo>
                        <a:pt x="3650" y="623"/>
                      </a:lnTo>
                      <a:lnTo>
                        <a:pt x="3664" y="623"/>
                      </a:lnTo>
                      <a:lnTo>
                        <a:pt x="3671" y="631"/>
                      </a:lnTo>
                      <a:lnTo>
                        <a:pt x="3685" y="631"/>
                      </a:lnTo>
                      <a:lnTo>
                        <a:pt x="3692" y="631"/>
                      </a:lnTo>
                      <a:lnTo>
                        <a:pt x="3707" y="638"/>
                      </a:lnTo>
                      <a:lnTo>
                        <a:pt x="3714" y="638"/>
                      </a:lnTo>
                      <a:lnTo>
                        <a:pt x="3721" y="638"/>
                      </a:lnTo>
                      <a:lnTo>
                        <a:pt x="3735" y="638"/>
                      </a:lnTo>
                      <a:lnTo>
                        <a:pt x="3742" y="638"/>
                      </a:lnTo>
                      <a:lnTo>
                        <a:pt x="3756" y="645"/>
                      </a:lnTo>
                      <a:lnTo>
                        <a:pt x="3763" y="645"/>
                      </a:lnTo>
                      <a:lnTo>
                        <a:pt x="3778" y="645"/>
                      </a:lnTo>
                      <a:lnTo>
                        <a:pt x="3785" y="645"/>
                      </a:lnTo>
                      <a:lnTo>
                        <a:pt x="3792" y="645"/>
                      </a:lnTo>
                      <a:lnTo>
                        <a:pt x="3806" y="645"/>
                      </a:lnTo>
                      <a:lnTo>
                        <a:pt x="3813" y="645"/>
                      </a:lnTo>
                      <a:lnTo>
                        <a:pt x="3827" y="645"/>
                      </a:lnTo>
                      <a:lnTo>
                        <a:pt x="3834" y="652"/>
                      </a:lnTo>
                      <a:lnTo>
                        <a:pt x="3841" y="652"/>
                      </a:lnTo>
                      <a:lnTo>
                        <a:pt x="3855" y="652"/>
                      </a:lnTo>
                      <a:lnTo>
                        <a:pt x="3863" y="652"/>
                      </a:lnTo>
                      <a:lnTo>
                        <a:pt x="3877" y="652"/>
                      </a:lnTo>
                      <a:lnTo>
                        <a:pt x="3884" y="659"/>
                      </a:lnTo>
                      <a:lnTo>
                        <a:pt x="3898" y="659"/>
                      </a:lnTo>
                      <a:lnTo>
                        <a:pt x="3905" y="659"/>
                      </a:lnTo>
                      <a:lnTo>
                        <a:pt x="3912" y="666"/>
                      </a:lnTo>
                      <a:lnTo>
                        <a:pt x="3926" y="666"/>
                      </a:lnTo>
                      <a:lnTo>
                        <a:pt x="3933" y="666"/>
                      </a:lnTo>
                      <a:lnTo>
                        <a:pt x="3948" y="673"/>
                      </a:lnTo>
                      <a:lnTo>
                        <a:pt x="3955" y="673"/>
                      </a:lnTo>
                      <a:lnTo>
                        <a:pt x="3962" y="673"/>
                      </a:lnTo>
                      <a:lnTo>
                        <a:pt x="3976" y="673"/>
                      </a:lnTo>
                      <a:lnTo>
                        <a:pt x="3983" y="673"/>
                      </a:lnTo>
                      <a:lnTo>
                        <a:pt x="3997" y="673"/>
                      </a:lnTo>
                      <a:lnTo>
                        <a:pt x="4004" y="673"/>
                      </a:lnTo>
                      <a:lnTo>
                        <a:pt x="4018" y="666"/>
                      </a:lnTo>
                      <a:lnTo>
                        <a:pt x="4026" y="666"/>
                      </a:lnTo>
                      <a:lnTo>
                        <a:pt x="4033" y="659"/>
                      </a:lnTo>
                      <a:lnTo>
                        <a:pt x="4047" y="652"/>
                      </a:lnTo>
                      <a:lnTo>
                        <a:pt x="4054" y="652"/>
                      </a:lnTo>
                      <a:lnTo>
                        <a:pt x="4068" y="645"/>
                      </a:lnTo>
                      <a:lnTo>
                        <a:pt x="4075" y="638"/>
                      </a:lnTo>
                      <a:lnTo>
                        <a:pt x="4089" y="631"/>
                      </a:lnTo>
                      <a:lnTo>
                        <a:pt x="4096" y="623"/>
                      </a:lnTo>
                      <a:lnTo>
                        <a:pt x="4104" y="623"/>
                      </a:lnTo>
                      <a:lnTo>
                        <a:pt x="4118" y="616"/>
                      </a:lnTo>
                      <a:lnTo>
                        <a:pt x="4125" y="616"/>
                      </a:lnTo>
                      <a:lnTo>
                        <a:pt x="4139" y="609"/>
                      </a:lnTo>
                      <a:lnTo>
                        <a:pt x="4146" y="609"/>
                      </a:lnTo>
                      <a:lnTo>
                        <a:pt x="4153" y="609"/>
                      </a:lnTo>
                      <a:lnTo>
                        <a:pt x="4167" y="609"/>
                      </a:lnTo>
                      <a:lnTo>
                        <a:pt x="4174" y="602"/>
                      </a:lnTo>
                      <a:lnTo>
                        <a:pt x="4189" y="602"/>
                      </a:lnTo>
                      <a:lnTo>
                        <a:pt x="4196" y="602"/>
                      </a:lnTo>
                      <a:lnTo>
                        <a:pt x="4210" y="602"/>
                      </a:lnTo>
                      <a:lnTo>
                        <a:pt x="4217" y="602"/>
                      </a:lnTo>
                      <a:lnTo>
                        <a:pt x="4224" y="602"/>
                      </a:lnTo>
                      <a:lnTo>
                        <a:pt x="4238" y="602"/>
                      </a:lnTo>
                      <a:lnTo>
                        <a:pt x="4245" y="602"/>
                      </a:lnTo>
                      <a:lnTo>
                        <a:pt x="4259" y="602"/>
                      </a:lnTo>
                      <a:lnTo>
                        <a:pt x="4267" y="595"/>
                      </a:lnTo>
                      <a:lnTo>
                        <a:pt x="4281" y="595"/>
                      </a:lnTo>
                      <a:lnTo>
                        <a:pt x="4288" y="595"/>
                      </a:lnTo>
                      <a:lnTo>
                        <a:pt x="4295" y="595"/>
                      </a:lnTo>
                      <a:lnTo>
                        <a:pt x="4309" y="595"/>
                      </a:lnTo>
                      <a:lnTo>
                        <a:pt x="4316" y="595"/>
                      </a:lnTo>
                      <a:lnTo>
                        <a:pt x="4330" y="588"/>
                      </a:lnTo>
                      <a:lnTo>
                        <a:pt x="4337" y="588"/>
                      </a:lnTo>
                      <a:lnTo>
                        <a:pt x="4345" y="588"/>
                      </a:lnTo>
                      <a:lnTo>
                        <a:pt x="4359" y="581"/>
                      </a:lnTo>
                      <a:lnTo>
                        <a:pt x="4366" y="581"/>
                      </a:lnTo>
                      <a:lnTo>
                        <a:pt x="4380" y="581"/>
                      </a:lnTo>
                      <a:lnTo>
                        <a:pt x="4387" y="574"/>
                      </a:lnTo>
                      <a:lnTo>
                        <a:pt x="4401" y="574"/>
                      </a:lnTo>
                      <a:lnTo>
                        <a:pt x="4408" y="567"/>
                      </a:lnTo>
                      <a:lnTo>
                        <a:pt x="4415" y="567"/>
                      </a:lnTo>
                      <a:lnTo>
                        <a:pt x="4430" y="567"/>
                      </a:lnTo>
                      <a:lnTo>
                        <a:pt x="4437" y="567"/>
                      </a:lnTo>
                      <a:lnTo>
                        <a:pt x="4451" y="567"/>
                      </a:lnTo>
                      <a:lnTo>
                        <a:pt x="4458" y="567"/>
                      </a:lnTo>
                      <a:lnTo>
                        <a:pt x="4465" y="567"/>
                      </a:lnTo>
                      <a:lnTo>
                        <a:pt x="4479" y="567"/>
                      </a:lnTo>
                      <a:lnTo>
                        <a:pt x="4486" y="567"/>
                      </a:lnTo>
                      <a:lnTo>
                        <a:pt x="4500" y="574"/>
                      </a:lnTo>
                      <a:lnTo>
                        <a:pt x="4508" y="574"/>
                      </a:lnTo>
                      <a:lnTo>
                        <a:pt x="4522" y="581"/>
                      </a:lnTo>
                      <a:lnTo>
                        <a:pt x="4529" y="581"/>
                      </a:lnTo>
                      <a:lnTo>
                        <a:pt x="4536" y="588"/>
                      </a:lnTo>
                      <a:lnTo>
                        <a:pt x="4550" y="588"/>
                      </a:lnTo>
                      <a:lnTo>
                        <a:pt x="4557" y="588"/>
                      </a:lnTo>
                      <a:lnTo>
                        <a:pt x="4571" y="595"/>
                      </a:lnTo>
                      <a:lnTo>
                        <a:pt x="4578" y="595"/>
                      </a:lnTo>
                      <a:lnTo>
                        <a:pt x="4593" y="595"/>
                      </a:lnTo>
                      <a:lnTo>
                        <a:pt x="4600" y="595"/>
                      </a:lnTo>
                      <a:lnTo>
                        <a:pt x="4607" y="595"/>
                      </a:lnTo>
                      <a:lnTo>
                        <a:pt x="4621" y="595"/>
                      </a:lnTo>
                      <a:lnTo>
                        <a:pt x="4628" y="595"/>
                      </a:lnTo>
                      <a:lnTo>
                        <a:pt x="4642" y="595"/>
                      </a:lnTo>
                      <a:lnTo>
                        <a:pt x="4649" y="588"/>
                      </a:lnTo>
                      <a:lnTo>
                        <a:pt x="4656" y="588"/>
                      </a:lnTo>
                      <a:lnTo>
                        <a:pt x="4671" y="588"/>
                      </a:lnTo>
                      <a:lnTo>
                        <a:pt x="4678" y="588"/>
                      </a:lnTo>
                      <a:lnTo>
                        <a:pt x="4692" y="588"/>
                      </a:lnTo>
                      <a:lnTo>
                        <a:pt x="4699" y="588"/>
                      </a:lnTo>
                      <a:lnTo>
                        <a:pt x="4713" y="588"/>
                      </a:lnTo>
                      <a:lnTo>
                        <a:pt x="4720" y="588"/>
                      </a:lnTo>
                      <a:lnTo>
                        <a:pt x="4727" y="595"/>
                      </a:lnTo>
                      <a:lnTo>
                        <a:pt x="4741" y="595"/>
                      </a:lnTo>
                      <a:lnTo>
                        <a:pt x="4748" y="595"/>
                      </a:lnTo>
                      <a:lnTo>
                        <a:pt x="4763" y="602"/>
                      </a:lnTo>
                      <a:lnTo>
                        <a:pt x="4770" y="602"/>
                      </a:lnTo>
                      <a:lnTo>
                        <a:pt x="4784" y="602"/>
                      </a:lnTo>
                      <a:lnTo>
                        <a:pt x="4791" y="602"/>
                      </a:lnTo>
                      <a:lnTo>
                        <a:pt x="4798" y="602"/>
                      </a:lnTo>
                      <a:lnTo>
                        <a:pt x="4812" y="602"/>
                      </a:lnTo>
                      <a:lnTo>
                        <a:pt x="4819" y="602"/>
                      </a:lnTo>
                      <a:lnTo>
                        <a:pt x="4834" y="602"/>
                      </a:lnTo>
                      <a:lnTo>
                        <a:pt x="4841" y="595"/>
                      </a:lnTo>
                      <a:lnTo>
                        <a:pt x="4848" y="595"/>
                      </a:lnTo>
                      <a:lnTo>
                        <a:pt x="4862" y="595"/>
                      </a:lnTo>
                      <a:lnTo>
                        <a:pt x="4869" y="588"/>
                      </a:lnTo>
                      <a:lnTo>
                        <a:pt x="4883" y="588"/>
                      </a:lnTo>
                      <a:lnTo>
                        <a:pt x="4890" y="581"/>
                      </a:lnTo>
                      <a:lnTo>
                        <a:pt x="4904" y="581"/>
                      </a:lnTo>
                      <a:lnTo>
                        <a:pt x="4911" y="581"/>
                      </a:lnTo>
                      <a:lnTo>
                        <a:pt x="4919" y="574"/>
                      </a:lnTo>
                      <a:lnTo>
                        <a:pt x="4933" y="574"/>
                      </a:lnTo>
                      <a:lnTo>
                        <a:pt x="4940" y="574"/>
                      </a:lnTo>
                      <a:lnTo>
                        <a:pt x="4954" y="574"/>
                      </a:lnTo>
                      <a:lnTo>
                        <a:pt x="4961" y="574"/>
                      </a:lnTo>
                      <a:lnTo>
                        <a:pt x="4968" y="574"/>
                      </a:lnTo>
                      <a:lnTo>
                        <a:pt x="4982" y="574"/>
                      </a:lnTo>
                      <a:lnTo>
                        <a:pt x="4989" y="574"/>
                      </a:lnTo>
                      <a:lnTo>
                        <a:pt x="5004" y="574"/>
                      </a:lnTo>
                      <a:lnTo>
                        <a:pt x="5011" y="581"/>
                      </a:lnTo>
                      <a:lnTo>
                        <a:pt x="5025" y="581"/>
                      </a:lnTo>
                      <a:lnTo>
                        <a:pt x="5032" y="581"/>
                      </a:lnTo>
                    </a:path>
                  </a:pathLst>
                </a:custGeom>
                <a:noFill/>
                <a:ln w="25400">
                  <a:solidFill>
                    <a:schemeClr val="tx1"/>
                  </a:solidFill>
                  <a:prstDash val="solid"/>
                  <a:round/>
                  <a:headEnd/>
                  <a:tailEnd/>
                </a:ln>
              </p:spPr>
              <p:txBody>
                <a:bodyPr/>
                <a:lstStyle/>
                <a:p>
                  <a:endParaRPr lang="zh-CN" altLang="en-US"/>
                </a:p>
              </p:txBody>
            </p:sp>
            <p:sp>
              <p:nvSpPr>
                <p:cNvPr id="39069" name="Rectangle 157"/>
                <p:cNvSpPr>
                  <a:spLocks noChangeAspect="1" noChangeArrowheads="1"/>
                </p:cNvSpPr>
                <p:nvPr/>
              </p:nvSpPr>
              <p:spPr bwMode="auto">
                <a:xfrm>
                  <a:off x="3499" y="29"/>
                  <a:ext cx="121" cy="122"/>
                </a:xfrm>
                <a:prstGeom prst="rect">
                  <a:avLst/>
                </a:prstGeom>
                <a:noFill/>
                <a:ln w="9525">
                  <a:noFill/>
                  <a:miter lim="800000"/>
                  <a:headEnd/>
                  <a:tailEnd/>
                </a:ln>
              </p:spPr>
              <p:txBody>
                <a:bodyPr wrap="none" lIns="0" tIns="0" rIns="0" bIns="0">
                  <a:spAutoFit/>
                </a:bodyPr>
                <a:lstStyle/>
                <a:p>
                  <a:pPr algn="ctr"/>
                  <a:r>
                    <a:rPr kumimoji="1" lang="en-US" altLang="zh-CN" sz="1200">
                      <a:solidFill>
                        <a:srgbClr val="000000"/>
                      </a:solidFill>
                      <a:latin typeface="Small Fonts" charset="0"/>
                      <a:cs typeface="Arial" pitchFamily="34" charset="0"/>
                    </a:rPr>
                    <a:t>F4</a:t>
                  </a:r>
                  <a:endParaRPr kumimoji="1" lang="en-US" altLang="zh-CN" sz="1200">
                    <a:latin typeface="Times New Roman" pitchFamily="18" charset="0"/>
                    <a:cs typeface="Arial" pitchFamily="34" charset="0"/>
                  </a:endParaRPr>
                </a:p>
              </p:txBody>
            </p:sp>
          </p:grpSp>
          <p:sp>
            <p:nvSpPr>
              <p:cNvPr id="39070" name="Line 158"/>
              <p:cNvSpPr>
                <a:spLocks noChangeAspect="1" noChangeShapeType="1"/>
              </p:cNvSpPr>
              <p:nvPr/>
            </p:nvSpPr>
            <p:spPr bwMode="auto">
              <a:xfrm>
                <a:off x="3439" y="815"/>
                <a:ext cx="1172" cy="0"/>
              </a:xfrm>
              <a:prstGeom prst="line">
                <a:avLst/>
              </a:prstGeom>
              <a:noFill/>
              <a:ln w="9525">
                <a:solidFill>
                  <a:srgbClr val="000000"/>
                </a:solidFill>
                <a:round/>
                <a:headEnd/>
                <a:tailEnd/>
              </a:ln>
            </p:spPr>
            <p:txBody>
              <a:bodyPr/>
              <a:lstStyle/>
              <a:p>
                <a:endParaRPr lang="zh-CN" altLang="en-US"/>
              </a:p>
            </p:txBody>
          </p:sp>
          <p:sp>
            <p:nvSpPr>
              <p:cNvPr id="39071" name="Line 159"/>
              <p:cNvSpPr>
                <a:spLocks noChangeAspect="1" noChangeShapeType="1"/>
              </p:cNvSpPr>
              <p:nvPr/>
            </p:nvSpPr>
            <p:spPr bwMode="auto">
              <a:xfrm>
                <a:off x="3673" y="637"/>
                <a:ext cx="1" cy="536"/>
              </a:xfrm>
              <a:prstGeom prst="line">
                <a:avLst/>
              </a:prstGeom>
              <a:noFill/>
              <a:ln w="9525">
                <a:solidFill>
                  <a:srgbClr val="000000"/>
                </a:solidFill>
                <a:round/>
                <a:headEnd/>
                <a:tailEnd/>
              </a:ln>
            </p:spPr>
            <p:txBody>
              <a:bodyPr/>
              <a:lstStyle/>
              <a:p>
                <a:endParaRPr lang="zh-CN" altLang="en-US"/>
              </a:p>
            </p:txBody>
          </p:sp>
          <p:sp>
            <p:nvSpPr>
              <p:cNvPr id="39072" name="Line 160"/>
              <p:cNvSpPr>
                <a:spLocks noChangeAspect="1" noChangeShapeType="1"/>
              </p:cNvSpPr>
              <p:nvPr/>
            </p:nvSpPr>
            <p:spPr bwMode="auto">
              <a:xfrm flipV="1">
                <a:off x="3439" y="797"/>
                <a:ext cx="0" cy="36"/>
              </a:xfrm>
              <a:prstGeom prst="line">
                <a:avLst/>
              </a:prstGeom>
              <a:noFill/>
              <a:ln w="9525">
                <a:solidFill>
                  <a:srgbClr val="000000"/>
                </a:solidFill>
                <a:round/>
                <a:headEnd/>
                <a:tailEnd/>
              </a:ln>
            </p:spPr>
            <p:txBody>
              <a:bodyPr/>
              <a:lstStyle/>
              <a:p>
                <a:endParaRPr lang="zh-CN" altLang="en-US"/>
              </a:p>
            </p:txBody>
          </p:sp>
          <p:sp>
            <p:nvSpPr>
              <p:cNvPr id="39073" name="Line 161"/>
              <p:cNvSpPr>
                <a:spLocks noChangeAspect="1" noChangeShapeType="1"/>
              </p:cNvSpPr>
              <p:nvPr/>
            </p:nvSpPr>
            <p:spPr bwMode="auto">
              <a:xfrm flipV="1">
                <a:off x="3673" y="797"/>
                <a:ext cx="1" cy="36"/>
              </a:xfrm>
              <a:prstGeom prst="line">
                <a:avLst/>
              </a:prstGeom>
              <a:noFill/>
              <a:ln w="9525">
                <a:solidFill>
                  <a:srgbClr val="000000"/>
                </a:solidFill>
                <a:round/>
                <a:headEnd/>
                <a:tailEnd/>
              </a:ln>
            </p:spPr>
            <p:txBody>
              <a:bodyPr/>
              <a:lstStyle/>
              <a:p>
                <a:endParaRPr lang="zh-CN" altLang="en-US"/>
              </a:p>
            </p:txBody>
          </p:sp>
          <p:sp>
            <p:nvSpPr>
              <p:cNvPr id="39074" name="Line 162"/>
              <p:cNvSpPr>
                <a:spLocks noChangeAspect="1" noChangeShapeType="1"/>
              </p:cNvSpPr>
              <p:nvPr/>
            </p:nvSpPr>
            <p:spPr bwMode="auto">
              <a:xfrm flipV="1">
                <a:off x="3907" y="797"/>
                <a:ext cx="1" cy="36"/>
              </a:xfrm>
              <a:prstGeom prst="line">
                <a:avLst/>
              </a:prstGeom>
              <a:noFill/>
              <a:ln w="9525">
                <a:solidFill>
                  <a:srgbClr val="000000"/>
                </a:solidFill>
                <a:round/>
                <a:headEnd/>
                <a:tailEnd/>
              </a:ln>
            </p:spPr>
            <p:txBody>
              <a:bodyPr/>
              <a:lstStyle/>
              <a:p>
                <a:endParaRPr lang="zh-CN" altLang="en-US"/>
              </a:p>
            </p:txBody>
          </p:sp>
          <p:sp>
            <p:nvSpPr>
              <p:cNvPr id="39075" name="Line 163"/>
              <p:cNvSpPr>
                <a:spLocks noChangeAspect="1" noChangeShapeType="1"/>
              </p:cNvSpPr>
              <p:nvPr/>
            </p:nvSpPr>
            <p:spPr bwMode="auto">
              <a:xfrm flipV="1">
                <a:off x="4141" y="797"/>
                <a:ext cx="1" cy="36"/>
              </a:xfrm>
              <a:prstGeom prst="line">
                <a:avLst/>
              </a:prstGeom>
              <a:noFill/>
              <a:ln w="9525">
                <a:solidFill>
                  <a:srgbClr val="000000"/>
                </a:solidFill>
                <a:round/>
                <a:headEnd/>
                <a:tailEnd/>
              </a:ln>
            </p:spPr>
            <p:txBody>
              <a:bodyPr/>
              <a:lstStyle/>
              <a:p>
                <a:endParaRPr lang="zh-CN" altLang="en-US"/>
              </a:p>
            </p:txBody>
          </p:sp>
          <p:sp>
            <p:nvSpPr>
              <p:cNvPr id="39076" name="Line 164"/>
              <p:cNvSpPr>
                <a:spLocks noChangeAspect="1" noChangeShapeType="1"/>
              </p:cNvSpPr>
              <p:nvPr/>
            </p:nvSpPr>
            <p:spPr bwMode="auto">
              <a:xfrm flipV="1">
                <a:off x="4377" y="797"/>
                <a:ext cx="0" cy="36"/>
              </a:xfrm>
              <a:prstGeom prst="line">
                <a:avLst/>
              </a:prstGeom>
              <a:noFill/>
              <a:ln w="9525">
                <a:solidFill>
                  <a:srgbClr val="000000"/>
                </a:solidFill>
                <a:round/>
                <a:headEnd/>
                <a:tailEnd/>
              </a:ln>
            </p:spPr>
            <p:txBody>
              <a:bodyPr/>
              <a:lstStyle/>
              <a:p>
                <a:endParaRPr lang="zh-CN" altLang="en-US"/>
              </a:p>
            </p:txBody>
          </p:sp>
          <p:sp>
            <p:nvSpPr>
              <p:cNvPr id="39077" name="Line 165"/>
              <p:cNvSpPr>
                <a:spLocks noChangeAspect="1" noChangeShapeType="1"/>
              </p:cNvSpPr>
              <p:nvPr/>
            </p:nvSpPr>
            <p:spPr bwMode="auto">
              <a:xfrm flipV="1">
                <a:off x="4611" y="797"/>
                <a:ext cx="0" cy="36"/>
              </a:xfrm>
              <a:prstGeom prst="line">
                <a:avLst/>
              </a:prstGeom>
              <a:noFill/>
              <a:ln w="9525">
                <a:solidFill>
                  <a:srgbClr val="000000"/>
                </a:solidFill>
                <a:round/>
                <a:headEnd/>
                <a:tailEnd/>
              </a:ln>
            </p:spPr>
            <p:txBody>
              <a:bodyPr/>
              <a:lstStyle/>
              <a:p>
                <a:endParaRPr lang="zh-CN" altLang="en-US"/>
              </a:p>
            </p:txBody>
          </p:sp>
          <p:sp>
            <p:nvSpPr>
              <p:cNvPr id="39078" name="Line 166"/>
              <p:cNvSpPr>
                <a:spLocks noChangeAspect="1" noChangeShapeType="1"/>
              </p:cNvSpPr>
              <p:nvPr/>
            </p:nvSpPr>
            <p:spPr bwMode="auto">
              <a:xfrm flipH="1">
                <a:off x="3655" y="637"/>
                <a:ext cx="36" cy="0"/>
              </a:xfrm>
              <a:prstGeom prst="line">
                <a:avLst/>
              </a:prstGeom>
              <a:noFill/>
              <a:ln w="9525">
                <a:solidFill>
                  <a:srgbClr val="000000"/>
                </a:solidFill>
                <a:round/>
                <a:headEnd/>
                <a:tailEnd/>
              </a:ln>
            </p:spPr>
            <p:txBody>
              <a:bodyPr/>
              <a:lstStyle/>
              <a:p>
                <a:endParaRPr lang="zh-CN" altLang="en-US"/>
              </a:p>
            </p:txBody>
          </p:sp>
          <p:sp>
            <p:nvSpPr>
              <p:cNvPr id="39079" name="Line 167"/>
              <p:cNvSpPr>
                <a:spLocks noChangeAspect="1" noChangeShapeType="1"/>
              </p:cNvSpPr>
              <p:nvPr/>
            </p:nvSpPr>
            <p:spPr bwMode="auto">
              <a:xfrm flipH="1">
                <a:off x="3655" y="995"/>
                <a:ext cx="36" cy="0"/>
              </a:xfrm>
              <a:prstGeom prst="line">
                <a:avLst/>
              </a:prstGeom>
              <a:noFill/>
              <a:ln w="9525">
                <a:solidFill>
                  <a:srgbClr val="000000"/>
                </a:solidFill>
                <a:round/>
                <a:headEnd/>
                <a:tailEnd/>
              </a:ln>
            </p:spPr>
            <p:txBody>
              <a:bodyPr/>
              <a:lstStyle/>
              <a:p>
                <a:endParaRPr lang="zh-CN" altLang="en-US"/>
              </a:p>
            </p:txBody>
          </p:sp>
          <p:sp>
            <p:nvSpPr>
              <p:cNvPr id="39080" name="Line 168"/>
              <p:cNvSpPr>
                <a:spLocks noChangeAspect="1" noChangeShapeType="1"/>
              </p:cNvSpPr>
              <p:nvPr/>
            </p:nvSpPr>
            <p:spPr bwMode="auto">
              <a:xfrm flipH="1">
                <a:off x="3655" y="1173"/>
                <a:ext cx="36" cy="0"/>
              </a:xfrm>
              <a:prstGeom prst="line">
                <a:avLst/>
              </a:prstGeom>
              <a:noFill/>
              <a:ln w="9525">
                <a:solidFill>
                  <a:srgbClr val="000000"/>
                </a:solidFill>
                <a:round/>
                <a:headEnd/>
                <a:tailEnd/>
              </a:ln>
            </p:spPr>
            <p:txBody>
              <a:bodyPr/>
              <a:lstStyle/>
              <a:p>
                <a:endParaRPr lang="zh-CN" altLang="en-US"/>
              </a:p>
            </p:txBody>
          </p:sp>
          <p:sp>
            <p:nvSpPr>
              <p:cNvPr id="39081" name="Line 169"/>
              <p:cNvSpPr>
                <a:spLocks noChangeAspect="1" noChangeShapeType="1"/>
              </p:cNvSpPr>
              <p:nvPr/>
            </p:nvSpPr>
            <p:spPr bwMode="auto">
              <a:xfrm flipV="1">
                <a:off x="3673" y="743"/>
                <a:ext cx="1" cy="144"/>
              </a:xfrm>
              <a:prstGeom prst="line">
                <a:avLst/>
              </a:prstGeom>
              <a:noFill/>
              <a:ln w="9525">
                <a:solidFill>
                  <a:srgbClr val="000000"/>
                </a:solidFill>
                <a:round/>
                <a:headEnd/>
                <a:tailEnd/>
              </a:ln>
            </p:spPr>
            <p:txBody>
              <a:bodyPr/>
              <a:lstStyle/>
              <a:p>
                <a:endParaRPr lang="zh-CN" altLang="en-US"/>
              </a:p>
            </p:txBody>
          </p:sp>
          <p:sp>
            <p:nvSpPr>
              <p:cNvPr id="39082" name="Freeform 170"/>
              <p:cNvSpPr>
                <a:spLocks noChangeAspect="1"/>
              </p:cNvSpPr>
              <p:nvPr/>
            </p:nvSpPr>
            <p:spPr bwMode="auto">
              <a:xfrm>
                <a:off x="3439" y="701"/>
                <a:ext cx="1172" cy="305"/>
              </a:xfrm>
              <a:custGeom>
                <a:avLst/>
                <a:gdLst/>
                <a:ahLst/>
                <a:cxnLst>
                  <a:cxn ang="0">
                    <a:pos x="71" y="567"/>
                  </a:cxn>
                  <a:cxn ang="0">
                    <a:pos x="149" y="553"/>
                  </a:cxn>
                  <a:cxn ang="0">
                    <a:pos x="234" y="525"/>
                  </a:cxn>
                  <a:cxn ang="0">
                    <a:pos x="312" y="510"/>
                  </a:cxn>
                  <a:cxn ang="0">
                    <a:pos x="390" y="496"/>
                  </a:cxn>
                  <a:cxn ang="0">
                    <a:pos x="475" y="496"/>
                  </a:cxn>
                  <a:cxn ang="0">
                    <a:pos x="553" y="489"/>
                  </a:cxn>
                  <a:cxn ang="0">
                    <a:pos x="631" y="503"/>
                  </a:cxn>
                  <a:cxn ang="0">
                    <a:pos x="716" y="496"/>
                  </a:cxn>
                  <a:cxn ang="0">
                    <a:pos x="794" y="447"/>
                  </a:cxn>
                  <a:cxn ang="0">
                    <a:pos x="879" y="411"/>
                  </a:cxn>
                  <a:cxn ang="0">
                    <a:pos x="957" y="440"/>
                  </a:cxn>
                  <a:cxn ang="0">
                    <a:pos x="1035" y="454"/>
                  </a:cxn>
                  <a:cxn ang="0">
                    <a:pos x="1120" y="468"/>
                  </a:cxn>
                  <a:cxn ang="0">
                    <a:pos x="1198" y="461"/>
                  </a:cxn>
                  <a:cxn ang="0">
                    <a:pos x="1276" y="475"/>
                  </a:cxn>
                  <a:cxn ang="0">
                    <a:pos x="1361" y="454"/>
                  </a:cxn>
                  <a:cxn ang="0">
                    <a:pos x="1439" y="227"/>
                  </a:cxn>
                  <a:cxn ang="0">
                    <a:pos x="1517" y="14"/>
                  </a:cxn>
                  <a:cxn ang="0">
                    <a:pos x="1602" y="64"/>
                  </a:cxn>
                  <a:cxn ang="0">
                    <a:pos x="1680" y="355"/>
                  </a:cxn>
                  <a:cxn ang="0">
                    <a:pos x="1758" y="879"/>
                  </a:cxn>
                  <a:cxn ang="0">
                    <a:pos x="1843" y="1247"/>
                  </a:cxn>
                  <a:cxn ang="0">
                    <a:pos x="1921" y="1311"/>
                  </a:cxn>
                  <a:cxn ang="0">
                    <a:pos x="2006" y="1184"/>
                  </a:cxn>
                  <a:cxn ang="0">
                    <a:pos x="2084" y="936"/>
                  </a:cxn>
                  <a:cxn ang="0">
                    <a:pos x="2162" y="751"/>
                  </a:cxn>
                  <a:cxn ang="0">
                    <a:pos x="2247" y="744"/>
                  </a:cxn>
                  <a:cxn ang="0">
                    <a:pos x="2325" y="808"/>
                  </a:cxn>
                  <a:cxn ang="0">
                    <a:pos x="2403" y="836"/>
                  </a:cxn>
                  <a:cxn ang="0">
                    <a:pos x="2488" y="815"/>
                  </a:cxn>
                  <a:cxn ang="0">
                    <a:pos x="2566" y="822"/>
                  </a:cxn>
                  <a:cxn ang="0">
                    <a:pos x="2644" y="872"/>
                  </a:cxn>
                  <a:cxn ang="0">
                    <a:pos x="2729" y="971"/>
                  </a:cxn>
                  <a:cxn ang="0">
                    <a:pos x="2807" y="1063"/>
                  </a:cxn>
                  <a:cxn ang="0">
                    <a:pos x="2892" y="1113"/>
                  </a:cxn>
                  <a:cxn ang="0">
                    <a:pos x="2970" y="1134"/>
                  </a:cxn>
                  <a:cxn ang="0">
                    <a:pos x="3048" y="1148"/>
                  </a:cxn>
                  <a:cxn ang="0">
                    <a:pos x="3133" y="1177"/>
                  </a:cxn>
                  <a:cxn ang="0">
                    <a:pos x="3211" y="1191"/>
                  </a:cxn>
                  <a:cxn ang="0">
                    <a:pos x="3289" y="1177"/>
                  </a:cxn>
                  <a:cxn ang="0">
                    <a:pos x="3374" y="1177"/>
                  </a:cxn>
                  <a:cxn ang="0">
                    <a:pos x="3452" y="1170"/>
                  </a:cxn>
                  <a:cxn ang="0">
                    <a:pos x="3529" y="1148"/>
                  </a:cxn>
                  <a:cxn ang="0">
                    <a:pos x="3615" y="1106"/>
                  </a:cxn>
                  <a:cxn ang="0">
                    <a:pos x="3692" y="1084"/>
                  </a:cxn>
                  <a:cxn ang="0">
                    <a:pos x="3778" y="1063"/>
                  </a:cxn>
                  <a:cxn ang="0">
                    <a:pos x="3855" y="1056"/>
                  </a:cxn>
                  <a:cxn ang="0">
                    <a:pos x="3933" y="1028"/>
                  </a:cxn>
                  <a:cxn ang="0">
                    <a:pos x="4018" y="999"/>
                  </a:cxn>
                  <a:cxn ang="0">
                    <a:pos x="4096" y="978"/>
                  </a:cxn>
                  <a:cxn ang="0">
                    <a:pos x="4174" y="957"/>
                  </a:cxn>
                  <a:cxn ang="0">
                    <a:pos x="4259" y="929"/>
                  </a:cxn>
                  <a:cxn ang="0">
                    <a:pos x="4337" y="893"/>
                  </a:cxn>
                  <a:cxn ang="0">
                    <a:pos x="4415" y="872"/>
                  </a:cxn>
                  <a:cxn ang="0">
                    <a:pos x="4500" y="836"/>
                  </a:cxn>
                  <a:cxn ang="0">
                    <a:pos x="4578" y="787"/>
                  </a:cxn>
                  <a:cxn ang="0">
                    <a:pos x="4656" y="787"/>
                  </a:cxn>
                  <a:cxn ang="0">
                    <a:pos x="4741" y="822"/>
                  </a:cxn>
                  <a:cxn ang="0">
                    <a:pos x="4819" y="801"/>
                  </a:cxn>
                  <a:cxn ang="0">
                    <a:pos x="4904" y="758"/>
                  </a:cxn>
                  <a:cxn ang="0">
                    <a:pos x="4982" y="744"/>
                  </a:cxn>
                </a:cxnLst>
                <a:rect l="0" t="0" r="r" b="b"/>
                <a:pathLst>
                  <a:path w="5032" h="1311">
                    <a:moveTo>
                      <a:pt x="0" y="553"/>
                    </a:moveTo>
                    <a:lnTo>
                      <a:pt x="7" y="553"/>
                    </a:lnTo>
                    <a:lnTo>
                      <a:pt x="21" y="553"/>
                    </a:lnTo>
                    <a:lnTo>
                      <a:pt x="28" y="560"/>
                    </a:lnTo>
                    <a:lnTo>
                      <a:pt x="43" y="560"/>
                    </a:lnTo>
                    <a:lnTo>
                      <a:pt x="50" y="560"/>
                    </a:lnTo>
                    <a:lnTo>
                      <a:pt x="64" y="560"/>
                    </a:lnTo>
                    <a:lnTo>
                      <a:pt x="71" y="567"/>
                    </a:lnTo>
                    <a:lnTo>
                      <a:pt x="78" y="567"/>
                    </a:lnTo>
                    <a:lnTo>
                      <a:pt x="92" y="567"/>
                    </a:lnTo>
                    <a:lnTo>
                      <a:pt x="99" y="567"/>
                    </a:lnTo>
                    <a:lnTo>
                      <a:pt x="114" y="560"/>
                    </a:lnTo>
                    <a:lnTo>
                      <a:pt x="121" y="560"/>
                    </a:lnTo>
                    <a:lnTo>
                      <a:pt x="128" y="560"/>
                    </a:lnTo>
                    <a:lnTo>
                      <a:pt x="142" y="553"/>
                    </a:lnTo>
                    <a:lnTo>
                      <a:pt x="149" y="553"/>
                    </a:lnTo>
                    <a:lnTo>
                      <a:pt x="163" y="546"/>
                    </a:lnTo>
                    <a:lnTo>
                      <a:pt x="170" y="546"/>
                    </a:lnTo>
                    <a:lnTo>
                      <a:pt x="184" y="539"/>
                    </a:lnTo>
                    <a:lnTo>
                      <a:pt x="191" y="539"/>
                    </a:lnTo>
                    <a:lnTo>
                      <a:pt x="199" y="532"/>
                    </a:lnTo>
                    <a:lnTo>
                      <a:pt x="213" y="532"/>
                    </a:lnTo>
                    <a:lnTo>
                      <a:pt x="220" y="525"/>
                    </a:lnTo>
                    <a:lnTo>
                      <a:pt x="234" y="525"/>
                    </a:lnTo>
                    <a:lnTo>
                      <a:pt x="241" y="525"/>
                    </a:lnTo>
                    <a:lnTo>
                      <a:pt x="255" y="518"/>
                    </a:lnTo>
                    <a:lnTo>
                      <a:pt x="262" y="518"/>
                    </a:lnTo>
                    <a:lnTo>
                      <a:pt x="269" y="518"/>
                    </a:lnTo>
                    <a:lnTo>
                      <a:pt x="284" y="518"/>
                    </a:lnTo>
                    <a:lnTo>
                      <a:pt x="291" y="510"/>
                    </a:lnTo>
                    <a:lnTo>
                      <a:pt x="305" y="510"/>
                    </a:lnTo>
                    <a:lnTo>
                      <a:pt x="312" y="510"/>
                    </a:lnTo>
                    <a:lnTo>
                      <a:pt x="319" y="503"/>
                    </a:lnTo>
                    <a:lnTo>
                      <a:pt x="333" y="503"/>
                    </a:lnTo>
                    <a:lnTo>
                      <a:pt x="340" y="503"/>
                    </a:lnTo>
                    <a:lnTo>
                      <a:pt x="354" y="503"/>
                    </a:lnTo>
                    <a:lnTo>
                      <a:pt x="362" y="503"/>
                    </a:lnTo>
                    <a:lnTo>
                      <a:pt x="376" y="496"/>
                    </a:lnTo>
                    <a:lnTo>
                      <a:pt x="383" y="496"/>
                    </a:lnTo>
                    <a:lnTo>
                      <a:pt x="390" y="496"/>
                    </a:lnTo>
                    <a:lnTo>
                      <a:pt x="404" y="496"/>
                    </a:lnTo>
                    <a:lnTo>
                      <a:pt x="411" y="496"/>
                    </a:lnTo>
                    <a:lnTo>
                      <a:pt x="425" y="496"/>
                    </a:lnTo>
                    <a:lnTo>
                      <a:pt x="432" y="496"/>
                    </a:lnTo>
                    <a:lnTo>
                      <a:pt x="440" y="496"/>
                    </a:lnTo>
                    <a:lnTo>
                      <a:pt x="454" y="496"/>
                    </a:lnTo>
                    <a:lnTo>
                      <a:pt x="461" y="496"/>
                    </a:lnTo>
                    <a:lnTo>
                      <a:pt x="475" y="496"/>
                    </a:lnTo>
                    <a:lnTo>
                      <a:pt x="482" y="489"/>
                    </a:lnTo>
                    <a:lnTo>
                      <a:pt x="496" y="489"/>
                    </a:lnTo>
                    <a:lnTo>
                      <a:pt x="503" y="489"/>
                    </a:lnTo>
                    <a:lnTo>
                      <a:pt x="510" y="489"/>
                    </a:lnTo>
                    <a:lnTo>
                      <a:pt x="525" y="489"/>
                    </a:lnTo>
                    <a:lnTo>
                      <a:pt x="532" y="489"/>
                    </a:lnTo>
                    <a:lnTo>
                      <a:pt x="546" y="489"/>
                    </a:lnTo>
                    <a:lnTo>
                      <a:pt x="553" y="489"/>
                    </a:lnTo>
                    <a:lnTo>
                      <a:pt x="567" y="489"/>
                    </a:lnTo>
                    <a:lnTo>
                      <a:pt x="574" y="496"/>
                    </a:lnTo>
                    <a:lnTo>
                      <a:pt x="581" y="496"/>
                    </a:lnTo>
                    <a:lnTo>
                      <a:pt x="595" y="496"/>
                    </a:lnTo>
                    <a:lnTo>
                      <a:pt x="603" y="496"/>
                    </a:lnTo>
                    <a:lnTo>
                      <a:pt x="617" y="503"/>
                    </a:lnTo>
                    <a:lnTo>
                      <a:pt x="624" y="503"/>
                    </a:lnTo>
                    <a:lnTo>
                      <a:pt x="631" y="503"/>
                    </a:lnTo>
                    <a:lnTo>
                      <a:pt x="645" y="503"/>
                    </a:lnTo>
                    <a:lnTo>
                      <a:pt x="652" y="503"/>
                    </a:lnTo>
                    <a:lnTo>
                      <a:pt x="666" y="503"/>
                    </a:lnTo>
                    <a:lnTo>
                      <a:pt x="673" y="503"/>
                    </a:lnTo>
                    <a:lnTo>
                      <a:pt x="688" y="503"/>
                    </a:lnTo>
                    <a:lnTo>
                      <a:pt x="695" y="503"/>
                    </a:lnTo>
                    <a:lnTo>
                      <a:pt x="702" y="496"/>
                    </a:lnTo>
                    <a:lnTo>
                      <a:pt x="716" y="496"/>
                    </a:lnTo>
                    <a:lnTo>
                      <a:pt x="723" y="489"/>
                    </a:lnTo>
                    <a:lnTo>
                      <a:pt x="737" y="482"/>
                    </a:lnTo>
                    <a:lnTo>
                      <a:pt x="744" y="475"/>
                    </a:lnTo>
                    <a:lnTo>
                      <a:pt x="758" y="468"/>
                    </a:lnTo>
                    <a:lnTo>
                      <a:pt x="766" y="468"/>
                    </a:lnTo>
                    <a:lnTo>
                      <a:pt x="773" y="461"/>
                    </a:lnTo>
                    <a:lnTo>
                      <a:pt x="787" y="454"/>
                    </a:lnTo>
                    <a:lnTo>
                      <a:pt x="794" y="447"/>
                    </a:lnTo>
                    <a:lnTo>
                      <a:pt x="808" y="440"/>
                    </a:lnTo>
                    <a:lnTo>
                      <a:pt x="815" y="433"/>
                    </a:lnTo>
                    <a:lnTo>
                      <a:pt x="822" y="425"/>
                    </a:lnTo>
                    <a:lnTo>
                      <a:pt x="836" y="418"/>
                    </a:lnTo>
                    <a:lnTo>
                      <a:pt x="844" y="418"/>
                    </a:lnTo>
                    <a:lnTo>
                      <a:pt x="858" y="418"/>
                    </a:lnTo>
                    <a:lnTo>
                      <a:pt x="865" y="411"/>
                    </a:lnTo>
                    <a:lnTo>
                      <a:pt x="879" y="411"/>
                    </a:lnTo>
                    <a:lnTo>
                      <a:pt x="886" y="418"/>
                    </a:lnTo>
                    <a:lnTo>
                      <a:pt x="893" y="418"/>
                    </a:lnTo>
                    <a:lnTo>
                      <a:pt x="907" y="418"/>
                    </a:lnTo>
                    <a:lnTo>
                      <a:pt x="914" y="425"/>
                    </a:lnTo>
                    <a:lnTo>
                      <a:pt x="929" y="425"/>
                    </a:lnTo>
                    <a:lnTo>
                      <a:pt x="936" y="433"/>
                    </a:lnTo>
                    <a:lnTo>
                      <a:pt x="943" y="440"/>
                    </a:lnTo>
                    <a:lnTo>
                      <a:pt x="957" y="440"/>
                    </a:lnTo>
                    <a:lnTo>
                      <a:pt x="964" y="440"/>
                    </a:lnTo>
                    <a:lnTo>
                      <a:pt x="978" y="447"/>
                    </a:lnTo>
                    <a:lnTo>
                      <a:pt x="985" y="447"/>
                    </a:lnTo>
                    <a:lnTo>
                      <a:pt x="999" y="447"/>
                    </a:lnTo>
                    <a:lnTo>
                      <a:pt x="1007" y="447"/>
                    </a:lnTo>
                    <a:lnTo>
                      <a:pt x="1014" y="447"/>
                    </a:lnTo>
                    <a:lnTo>
                      <a:pt x="1028" y="454"/>
                    </a:lnTo>
                    <a:lnTo>
                      <a:pt x="1035" y="454"/>
                    </a:lnTo>
                    <a:lnTo>
                      <a:pt x="1049" y="454"/>
                    </a:lnTo>
                    <a:lnTo>
                      <a:pt x="1056" y="454"/>
                    </a:lnTo>
                    <a:lnTo>
                      <a:pt x="1070" y="454"/>
                    </a:lnTo>
                    <a:lnTo>
                      <a:pt x="1077" y="461"/>
                    </a:lnTo>
                    <a:lnTo>
                      <a:pt x="1084" y="461"/>
                    </a:lnTo>
                    <a:lnTo>
                      <a:pt x="1099" y="461"/>
                    </a:lnTo>
                    <a:lnTo>
                      <a:pt x="1106" y="468"/>
                    </a:lnTo>
                    <a:lnTo>
                      <a:pt x="1120" y="468"/>
                    </a:lnTo>
                    <a:lnTo>
                      <a:pt x="1127" y="468"/>
                    </a:lnTo>
                    <a:lnTo>
                      <a:pt x="1134" y="468"/>
                    </a:lnTo>
                    <a:lnTo>
                      <a:pt x="1148" y="468"/>
                    </a:lnTo>
                    <a:lnTo>
                      <a:pt x="1155" y="468"/>
                    </a:lnTo>
                    <a:lnTo>
                      <a:pt x="1170" y="468"/>
                    </a:lnTo>
                    <a:lnTo>
                      <a:pt x="1177" y="461"/>
                    </a:lnTo>
                    <a:lnTo>
                      <a:pt x="1191" y="461"/>
                    </a:lnTo>
                    <a:lnTo>
                      <a:pt x="1198" y="461"/>
                    </a:lnTo>
                    <a:lnTo>
                      <a:pt x="1205" y="461"/>
                    </a:lnTo>
                    <a:lnTo>
                      <a:pt x="1219" y="461"/>
                    </a:lnTo>
                    <a:lnTo>
                      <a:pt x="1226" y="461"/>
                    </a:lnTo>
                    <a:lnTo>
                      <a:pt x="1240" y="461"/>
                    </a:lnTo>
                    <a:lnTo>
                      <a:pt x="1247" y="461"/>
                    </a:lnTo>
                    <a:lnTo>
                      <a:pt x="1262" y="468"/>
                    </a:lnTo>
                    <a:lnTo>
                      <a:pt x="1269" y="468"/>
                    </a:lnTo>
                    <a:lnTo>
                      <a:pt x="1276" y="475"/>
                    </a:lnTo>
                    <a:lnTo>
                      <a:pt x="1290" y="475"/>
                    </a:lnTo>
                    <a:lnTo>
                      <a:pt x="1297" y="482"/>
                    </a:lnTo>
                    <a:lnTo>
                      <a:pt x="1311" y="482"/>
                    </a:lnTo>
                    <a:lnTo>
                      <a:pt x="1318" y="482"/>
                    </a:lnTo>
                    <a:lnTo>
                      <a:pt x="1325" y="482"/>
                    </a:lnTo>
                    <a:lnTo>
                      <a:pt x="1340" y="475"/>
                    </a:lnTo>
                    <a:lnTo>
                      <a:pt x="1347" y="468"/>
                    </a:lnTo>
                    <a:lnTo>
                      <a:pt x="1361" y="454"/>
                    </a:lnTo>
                    <a:lnTo>
                      <a:pt x="1368" y="433"/>
                    </a:lnTo>
                    <a:lnTo>
                      <a:pt x="1382" y="411"/>
                    </a:lnTo>
                    <a:lnTo>
                      <a:pt x="1389" y="390"/>
                    </a:lnTo>
                    <a:lnTo>
                      <a:pt x="1396" y="362"/>
                    </a:lnTo>
                    <a:lnTo>
                      <a:pt x="1410" y="333"/>
                    </a:lnTo>
                    <a:lnTo>
                      <a:pt x="1418" y="298"/>
                    </a:lnTo>
                    <a:lnTo>
                      <a:pt x="1432" y="262"/>
                    </a:lnTo>
                    <a:lnTo>
                      <a:pt x="1439" y="227"/>
                    </a:lnTo>
                    <a:lnTo>
                      <a:pt x="1446" y="192"/>
                    </a:lnTo>
                    <a:lnTo>
                      <a:pt x="1460" y="156"/>
                    </a:lnTo>
                    <a:lnTo>
                      <a:pt x="1467" y="121"/>
                    </a:lnTo>
                    <a:lnTo>
                      <a:pt x="1481" y="92"/>
                    </a:lnTo>
                    <a:lnTo>
                      <a:pt x="1488" y="64"/>
                    </a:lnTo>
                    <a:lnTo>
                      <a:pt x="1503" y="43"/>
                    </a:lnTo>
                    <a:lnTo>
                      <a:pt x="1510" y="29"/>
                    </a:lnTo>
                    <a:lnTo>
                      <a:pt x="1517" y="14"/>
                    </a:lnTo>
                    <a:lnTo>
                      <a:pt x="1531" y="7"/>
                    </a:lnTo>
                    <a:lnTo>
                      <a:pt x="1538" y="0"/>
                    </a:lnTo>
                    <a:lnTo>
                      <a:pt x="1552" y="7"/>
                    </a:lnTo>
                    <a:lnTo>
                      <a:pt x="1559" y="7"/>
                    </a:lnTo>
                    <a:lnTo>
                      <a:pt x="1573" y="21"/>
                    </a:lnTo>
                    <a:lnTo>
                      <a:pt x="1581" y="29"/>
                    </a:lnTo>
                    <a:lnTo>
                      <a:pt x="1588" y="43"/>
                    </a:lnTo>
                    <a:lnTo>
                      <a:pt x="1602" y="64"/>
                    </a:lnTo>
                    <a:lnTo>
                      <a:pt x="1609" y="85"/>
                    </a:lnTo>
                    <a:lnTo>
                      <a:pt x="1623" y="114"/>
                    </a:lnTo>
                    <a:lnTo>
                      <a:pt x="1630" y="142"/>
                    </a:lnTo>
                    <a:lnTo>
                      <a:pt x="1637" y="170"/>
                    </a:lnTo>
                    <a:lnTo>
                      <a:pt x="1651" y="213"/>
                    </a:lnTo>
                    <a:lnTo>
                      <a:pt x="1659" y="255"/>
                    </a:lnTo>
                    <a:lnTo>
                      <a:pt x="1673" y="298"/>
                    </a:lnTo>
                    <a:lnTo>
                      <a:pt x="1680" y="355"/>
                    </a:lnTo>
                    <a:lnTo>
                      <a:pt x="1694" y="411"/>
                    </a:lnTo>
                    <a:lnTo>
                      <a:pt x="1701" y="468"/>
                    </a:lnTo>
                    <a:lnTo>
                      <a:pt x="1708" y="539"/>
                    </a:lnTo>
                    <a:lnTo>
                      <a:pt x="1722" y="603"/>
                    </a:lnTo>
                    <a:lnTo>
                      <a:pt x="1729" y="673"/>
                    </a:lnTo>
                    <a:lnTo>
                      <a:pt x="1744" y="744"/>
                    </a:lnTo>
                    <a:lnTo>
                      <a:pt x="1751" y="815"/>
                    </a:lnTo>
                    <a:lnTo>
                      <a:pt x="1758" y="879"/>
                    </a:lnTo>
                    <a:lnTo>
                      <a:pt x="1772" y="943"/>
                    </a:lnTo>
                    <a:lnTo>
                      <a:pt x="1779" y="1007"/>
                    </a:lnTo>
                    <a:lnTo>
                      <a:pt x="1793" y="1056"/>
                    </a:lnTo>
                    <a:lnTo>
                      <a:pt x="1800" y="1106"/>
                    </a:lnTo>
                    <a:lnTo>
                      <a:pt x="1814" y="1148"/>
                    </a:lnTo>
                    <a:lnTo>
                      <a:pt x="1822" y="1191"/>
                    </a:lnTo>
                    <a:lnTo>
                      <a:pt x="1829" y="1219"/>
                    </a:lnTo>
                    <a:lnTo>
                      <a:pt x="1843" y="1247"/>
                    </a:lnTo>
                    <a:lnTo>
                      <a:pt x="1850" y="1269"/>
                    </a:lnTo>
                    <a:lnTo>
                      <a:pt x="1864" y="1283"/>
                    </a:lnTo>
                    <a:lnTo>
                      <a:pt x="1871" y="1297"/>
                    </a:lnTo>
                    <a:lnTo>
                      <a:pt x="1885" y="1304"/>
                    </a:lnTo>
                    <a:lnTo>
                      <a:pt x="1892" y="1311"/>
                    </a:lnTo>
                    <a:lnTo>
                      <a:pt x="1899" y="1311"/>
                    </a:lnTo>
                    <a:lnTo>
                      <a:pt x="1914" y="1311"/>
                    </a:lnTo>
                    <a:lnTo>
                      <a:pt x="1921" y="1311"/>
                    </a:lnTo>
                    <a:lnTo>
                      <a:pt x="1935" y="1304"/>
                    </a:lnTo>
                    <a:lnTo>
                      <a:pt x="1942" y="1297"/>
                    </a:lnTo>
                    <a:lnTo>
                      <a:pt x="1949" y="1283"/>
                    </a:lnTo>
                    <a:lnTo>
                      <a:pt x="1963" y="1269"/>
                    </a:lnTo>
                    <a:lnTo>
                      <a:pt x="1970" y="1255"/>
                    </a:lnTo>
                    <a:lnTo>
                      <a:pt x="1985" y="1233"/>
                    </a:lnTo>
                    <a:lnTo>
                      <a:pt x="1992" y="1212"/>
                    </a:lnTo>
                    <a:lnTo>
                      <a:pt x="2006" y="1184"/>
                    </a:lnTo>
                    <a:lnTo>
                      <a:pt x="2013" y="1155"/>
                    </a:lnTo>
                    <a:lnTo>
                      <a:pt x="2020" y="1127"/>
                    </a:lnTo>
                    <a:lnTo>
                      <a:pt x="2034" y="1099"/>
                    </a:lnTo>
                    <a:lnTo>
                      <a:pt x="2041" y="1063"/>
                    </a:lnTo>
                    <a:lnTo>
                      <a:pt x="2055" y="1035"/>
                    </a:lnTo>
                    <a:lnTo>
                      <a:pt x="2062" y="999"/>
                    </a:lnTo>
                    <a:lnTo>
                      <a:pt x="2077" y="964"/>
                    </a:lnTo>
                    <a:lnTo>
                      <a:pt x="2084" y="936"/>
                    </a:lnTo>
                    <a:lnTo>
                      <a:pt x="2091" y="900"/>
                    </a:lnTo>
                    <a:lnTo>
                      <a:pt x="2105" y="872"/>
                    </a:lnTo>
                    <a:lnTo>
                      <a:pt x="2112" y="851"/>
                    </a:lnTo>
                    <a:lnTo>
                      <a:pt x="2126" y="822"/>
                    </a:lnTo>
                    <a:lnTo>
                      <a:pt x="2133" y="801"/>
                    </a:lnTo>
                    <a:lnTo>
                      <a:pt x="2140" y="787"/>
                    </a:lnTo>
                    <a:lnTo>
                      <a:pt x="2155" y="766"/>
                    </a:lnTo>
                    <a:lnTo>
                      <a:pt x="2162" y="751"/>
                    </a:lnTo>
                    <a:lnTo>
                      <a:pt x="2176" y="744"/>
                    </a:lnTo>
                    <a:lnTo>
                      <a:pt x="2183" y="737"/>
                    </a:lnTo>
                    <a:lnTo>
                      <a:pt x="2197" y="730"/>
                    </a:lnTo>
                    <a:lnTo>
                      <a:pt x="2204" y="730"/>
                    </a:lnTo>
                    <a:lnTo>
                      <a:pt x="2211" y="730"/>
                    </a:lnTo>
                    <a:lnTo>
                      <a:pt x="2225" y="737"/>
                    </a:lnTo>
                    <a:lnTo>
                      <a:pt x="2233" y="737"/>
                    </a:lnTo>
                    <a:lnTo>
                      <a:pt x="2247" y="744"/>
                    </a:lnTo>
                    <a:lnTo>
                      <a:pt x="2254" y="751"/>
                    </a:lnTo>
                    <a:lnTo>
                      <a:pt x="2268" y="758"/>
                    </a:lnTo>
                    <a:lnTo>
                      <a:pt x="2275" y="766"/>
                    </a:lnTo>
                    <a:lnTo>
                      <a:pt x="2282" y="780"/>
                    </a:lnTo>
                    <a:lnTo>
                      <a:pt x="2296" y="787"/>
                    </a:lnTo>
                    <a:lnTo>
                      <a:pt x="2303" y="794"/>
                    </a:lnTo>
                    <a:lnTo>
                      <a:pt x="2318" y="801"/>
                    </a:lnTo>
                    <a:lnTo>
                      <a:pt x="2325" y="808"/>
                    </a:lnTo>
                    <a:lnTo>
                      <a:pt x="2332" y="815"/>
                    </a:lnTo>
                    <a:lnTo>
                      <a:pt x="2346" y="822"/>
                    </a:lnTo>
                    <a:lnTo>
                      <a:pt x="2353" y="829"/>
                    </a:lnTo>
                    <a:lnTo>
                      <a:pt x="2367" y="829"/>
                    </a:lnTo>
                    <a:lnTo>
                      <a:pt x="2374" y="836"/>
                    </a:lnTo>
                    <a:lnTo>
                      <a:pt x="2388" y="836"/>
                    </a:lnTo>
                    <a:lnTo>
                      <a:pt x="2396" y="836"/>
                    </a:lnTo>
                    <a:lnTo>
                      <a:pt x="2403" y="836"/>
                    </a:lnTo>
                    <a:lnTo>
                      <a:pt x="2417" y="836"/>
                    </a:lnTo>
                    <a:lnTo>
                      <a:pt x="2424" y="836"/>
                    </a:lnTo>
                    <a:lnTo>
                      <a:pt x="2438" y="829"/>
                    </a:lnTo>
                    <a:lnTo>
                      <a:pt x="2445" y="829"/>
                    </a:lnTo>
                    <a:lnTo>
                      <a:pt x="2452" y="829"/>
                    </a:lnTo>
                    <a:lnTo>
                      <a:pt x="2466" y="822"/>
                    </a:lnTo>
                    <a:lnTo>
                      <a:pt x="2474" y="822"/>
                    </a:lnTo>
                    <a:lnTo>
                      <a:pt x="2488" y="815"/>
                    </a:lnTo>
                    <a:lnTo>
                      <a:pt x="2495" y="815"/>
                    </a:lnTo>
                    <a:lnTo>
                      <a:pt x="2509" y="815"/>
                    </a:lnTo>
                    <a:lnTo>
                      <a:pt x="2516" y="815"/>
                    </a:lnTo>
                    <a:lnTo>
                      <a:pt x="2523" y="815"/>
                    </a:lnTo>
                    <a:lnTo>
                      <a:pt x="2537" y="815"/>
                    </a:lnTo>
                    <a:lnTo>
                      <a:pt x="2544" y="815"/>
                    </a:lnTo>
                    <a:lnTo>
                      <a:pt x="2559" y="815"/>
                    </a:lnTo>
                    <a:lnTo>
                      <a:pt x="2566" y="822"/>
                    </a:lnTo>
                    <a:lnTo>
                      <a:pt x="2580" y="829"/>
                    </a:lnTo>
                    <a:lnTo>
                      <a:pt x="2587" y="829"/>
                    </a:lnTo>
                    <a:lnTo>
                      <a:pt x="2594" y="836"/>
                    </a:lnTo>
                    <a:lnTo>
                      <a:pt x="2608" y="844"/>
                    </a:lnTo>
                    <a:lnTo>
                      <a:pt x="2615" y="851"/>
                    </a:lnTo>
                    <a:lnTo>
                      <a:pt x="2629" y="865"/>
                    </a:lnTo>
                    <a:lnTo>
                      <a:pt x="2637" y="872"/>
                    </a:lnTo>
                    <a:lnTo>
                      <a:pt x="2644" y="872"/>
                    </a:lnTo>
                    <a:lnTo>
                      <a:pt x="2658" y="886"/>
                    </a:lnTo>
                    <a:lnTo>
                      <a:pt x="2665" y="893"/>
                    </a:lnTo>
                    <a:lnTo>
                      <a:pt x="2679" y="907"/>
                    </a:lnTo>
                    <a:lnTo>
                      <a:pt x="2686" y="921"/>
                    </a:lnTo>
                    <a:lnTo>
                      <a:pt x="2700" y="929"/>
                    </a:lnTo>
                    <a:lnTo>
                      <a:pt x="2707" y="943"/>
                    </a:lnTo>
                    <a:lnTo>
                      <a:pt x="2714" y="957"/>
                    </a:lnTo>
                    <a:lnTo>
                      <a:pt x="2729" y="971"/>
                    </a:lnTo>
                    <a:lnTo>
                      <a:pt x="2736" y="985"/>
                    </a:lnTo>
                    <a:lnTo>
                      <a:pt x="2750" y="999"/>
                    </a:lnTo>
                    <a:lnTo>
                      <a:pt x="2757" y="1014"/>
                    </a:lnTo>
                    <a:lnTo>
                      <a:pt x="2771" y="1021"/>
                    </a:lnTo>
                    <a:lnTo>
                      <a:pt x="2778" y="1035"/>
                    </a:lnTo>
                    <a:lnTo>
                      <a:pt x="2785" y="1042"/>
                    </a:lnTo>
                    <a:lnTo>
                      <a:pt x="2800" y="1056"/>
                    </a:lnTo>
                    <a:lnTo>
                      <a:pt x="2807" y="1063"/>
                    </a:lnTo>
                    <a:lnTo>
                      <a:pt x="2821" y="1070"/>
                    </a:lnTo>
                    <a:lnTo>
                      <a:pt x="2828" y="1077"/>
                    </a:lnTo>
                    <a:lnTo>
                      <a:pt x="2835" y="1084"/>
                    </a:lnTo>
                    <a:lnTo>
                      <a:pt x="2849" y="1092"/>
                    </a:lnTo>
                    <a:lnTo>
                      <a:pt x="2856" y="1099"/>
                    </a:lnTo>
                    <a:lnTo>
                      <a:pt x="2870" y="1106"/>
                    </a:lnTo>
                    <a:lnTo>
                      <a:pt x="2877" y="1106"/>
                    </a:lnTo>
                    <a:lnTo>
                      <a:pt x="2892" y="1113"/>
                    </a:lnTo>
                    <a:lnTo>
                      <a:pt x="2899" y="1120"/>
                    </a:lnTo>
                    <a:lnTo>
                      <a:pt x="2906" y="1120"/>
                    </a:lnTo>
                    <a:lnTo>
                      <a:pt x="2920" y="1127"/>
                    </a:lnTo>
                    <a:lnTo>
                      <a:pt x="2927" y="1127"/>
                    </a:lnTo>
                    <a:lnTo>
                      <a:pt x="2941" y="1127"/>
                    </a:lnTo>
                    <a:lnTo>
                      <a:pt x="2948" y="1134"/>
                    </a:lnTo>
                    <a:lnTo>
                      <a:pt x="2955" y="1134"/>
                    </a:lnTo>
                    <a:lnTo>
                      <a:pt x="2970" y="1134"/>
                    </a:lnTo>
                    <a:lnTo>
                      <a:pt x="2977" y="1134"/>
                    </a:lnTo>
                    <a:lnTo>
                      <a:pt x="2991" y="1141"/>
                    </a:lnTo>
                    <a:lnTo>
                      <a:pt x="2998" y="1141"/>
                    </a:lnTo>
                    <a:lnTo>
                      <a:pt x="3012" y="1141"/>
                    </a:lnTo>
                    <a:lnTo>
                      <a:pt x="3019" y="1141"/>
                    </a:lnTo>
                    <a:lnTo>
                      <a:pt x="3026" y="1141"/>
                    </a:lnTo>
                    <a:lnTo>
                      <a:pt x="3040" y="1148"/>
                    </a:lnTo>
                    <a:lnTo>
                      <a:pt x="3048" y="1148"/>
                    </a:lnTo>
                    <a:lnTo>
                      <a:pt x="3062" y="1148"/>
                    </a:lnTo>
                    <a:lnTo>
                      <a:pt x="3069" y="1155"/>
                    </a:lnTo>
                    <a:lnTo>
                      <a:pt x="3083" y="1155"/>
                    </a:lnTo>
                    <a:lnTo>
                      <a:pt x="3090" y="1162"/>
                    </a:lnTo>
                    <a:lnTo>
                      <a:pt x="3097" y="1162"/>
                    </a:lnTo>
                    <a:lnTo>
                      <a:pt x="3111" y="1170"/>
                    </a:lnTo>
                    <a:lnTo>
                      <a:pt x="3118" y="1170"/>
                    </a:lnTo>
                    <a:lnTo>
                      <a:pt x="3133" y="1177"/>
                    </a:lnTo>
                    <a:lnTo>
                      <a:pt x="3140" y="1177"/>
                    </a:lnTo>
                    <a:lnTo>
                      <a:pt x="3147" y="1184"/>
                    </a:lnTo>
                    <a:lnTo>
                      <a:pt x="3161" y="1184"/>
                    </a:lnTo>
                    <a:lnTo>
                      <a:pt x="3168" y="1184"/>
                    </a:lnTo>
                    <a:lnTo>
                      <a:pt x="3182" y="1191"/>
                    </a:lnTo>
                    <a:lnTo>
                      <a:pt x="3189" y="1191"/>
                    </a:lnTo>
                    <a:lnTo>
                      <a:pt x="3203" y="1191"/>
                    </a:lnTo>
                    <a:lnTo>
                      <a:pt x="3211" y="1191"/>
                    </a:lnTo>
                    <a:lnTo>
                      <a:pt x="3218" y="1191"/>
                    </a:lnTo>
                    <a:lnTo>
                      <a:pt x="3232" y="1184"/>
                    </a:lnTo>
                    <a:lnTo>
                      <a:pt x="3239" y="1184"/>
                    </a:lnTo>
                    <a:lnTo>
                      <a:pt x="3253" y="1184"/>
                    </a:lnTo>
                    <a:lnTo>
                      <a:pt x="3260" y="1184"/>
                    </a:lnTo>
                    <a:lnTo>
                      <a:pt x="3274" y="1177"/>
                    </a:lnTo>
                    <a:lnTo>
                      <a:pt x="3281" y="1177"/>
                    </a:lnTo>
                    <a:lnTo>
                      <a:pt x="3289" y="1177"/>
                    </a:lnTo>
                    <a:lnTo>
                      <a:pt x="3303" y="1177"/>
                    </a:lnTo>
                    <a:lnTo>
                      <a:pt x="3310" y="1177"/>
                    </a:lnTo>
                    <a:lnTo>
                      <a:pt x="3324" y="1177"/>
                    </a:lnTo>
                    <a:lnTo>
                      <a:pt x="3331" y="1177"/>
                    </a:lnTo>
                    <a:lnTo>
                      <a:pt x="3338" y="1177"/>
                    </a:lnTo>
                    <a:lnTo>
                      <a:pt x="3352" y="1177"/>
                    </a:lnTo>
                    <a:lnTo>
                      <a:pt x="3359" y="1177"/>
                    </a:lnTo>
                    <a:lnTo>
                      <a:pt x="3374" y="1177"/>
                    </a:lnTo>
                    <a:lnTo>
                      <a:pt x="3381" y="1177"/>
                    </a:lnTo>
                    <a:lnTo>
                      <a:pt x="3395" y="1177"/>
                    </a:lnTo>
                    <a:lnTo>
                      <a:pt x="3402" y="1177"/>
                    </a:lnTo>
                    <a:lnTo>
                      <a:pt x="3409" y="1170"/>
                    </a:lnTo>
                    <a:lnTo>
                      <a:pt x="3423" y="1170"/>
                    </a:lnTo>
                    <a:lnTo>
                      <a:pt x="3430" y="1170"/>
                    </a:lnTo>
                    <a:lnTo>
                      <a:pt x="3444" y="1170"/>
                    </a:lnTo>
                    <a:lnTo>
                      <a:pt x="3452" y="1170"/>
                    </a:lnTo>
                    <a:lnTo>
                      <a:pt x="3459" y="1170"/>
                    </a:lnTo>
                    <a:lnTo>
                      <a:pt x="3473" y="1170"/>
                    </a:lnTo>
                    <a:lnTo>
                      <a:pt x="3480" y="1162"/>
                    </a:lnTo>
                    <a:lnTo>
                      <a:pt x="3494" y="1162"/>
                    </a:lnTo>
                    <a:lnTo>
                      <a:pt x="3501" y="1162"/>
                    </a:lnTo>
                    <a:lnTo>
                      <a:pt x="3515" y="1155"/>
                    </a:lnTo>
                    <a:lnTo>
                      <a:pt x="3522" y="1155"/>
                    </a:lnTo>
                    <a:lnTo>
                      <a:pt x="3529" y="1148"/>
                    </a:lnTo>
                    <a:lnTo>
                      <a:pt x="3544" y="1141"/>
                    </a:lnTo>
                    <a:lnTo>
                      <a:pt x="3551" y="1134"/>
                    </a:lnTo>
                    <a:lnTo>
                      <a:pt x="3565" y="1134"/>
                    </a:lnTo>
                    <a:lnTo>
                      <a:pt x="3572" y="1127"/>
                    </a:lnTo>
                    <a:lnTo>
                      <a:pt x="3586" y="1120"/>
                    </a:lnTo>
                    <a:lnTo>
                      <a:pt x="3593" y="1113"/>
                    </a:lnTo>
                    <a:lnTo>
                      <a:pt x="3600" y="1113"/>
                    </a:lnTo>
                    <a:lnTo>
                      <a:pt x="3615" y="1106"/>
                    </a:lnTo>
                    <a:lnTo>
                      <a:pt x="3622" y="1106"/>
                    </a:lnTo>
                    <a:lnTo>
                      <a:pt x="3636" y="1099"/>
                    </a:lnTo>
                    <a:lnTo>
                      <a:pt x="3643" y="1099"/>
                    </a:lnTo>
                    <a:lnTo>
                      <a:pt x="3650" y="1092"/>
                    </a:lnTo>
                    <a:lnTo>
                      <a:pt x="3664" y="1092"/>
                    </a:lnTo>
                    <a:lnTo>
                      <a:pt x="3671" y="1092"/>
                    </a:lnTo>
                    <a:lnTo>
                      <a:pt x="3685" y="1084"/>
                    </a:lnTo>
                    <a:lnTo>
                      <a:pt x="3692" y="1084"/>
                    </a:lnTo>
                    <a:lnTo>
                      <a:pt x="3707" y="1084"/>
                    </a:lnTo>
                    <a:lnTo>
                      <a:pt x="3714" y="1077"/>
                    </a:lnTo>
                    <a:lnTo>
                      <a:pt x="3721" y="1077"/>
                    </a:lnTo>
                    <a:lnTo>
                      <a:pt x="3735" y="1070"/>
                    </a:lnTo>
                    <a:lnTo>
                      <a:pt x="3742" y="1070"/>
                    </a:lnTo>
                    <a:lnTo>
                      <a:pt x="3756" y="1070"/>
                    </a:lnTo>
                    <a:lnTo>
                      <a:pt x="3763" y="1070"/>
                    </a:lnTo>
                    <a:lnTo>
                      <a:pt x="3778" y="1063"/>
                    </a:lnTo>
                    <a:lnTo>
                      <a:pt x="3785" y="1063"/>
                    </a:lnTo>
                    <a:lnTo>
                      <a:pt x="3792" y="1063"/>
                    </a:lnTo>
                    <a:lnTo>
                      <a:pt x="3806" y="1063"/>
                    </a:lnTo>
                    <a:lnTo>
                      <a:pt x="3813" y="1063"/>
                    </a:lnTo>
                    <a:lnTo>
                      <a:pt x="3827" y="1063"/>
                    </a:lnTo>
                    <a:lnTo>
                      <a:pt x="3834" y="1063"/>
                    </a:lnTo>
                    <a:lnTo>
                      <a:pt x="3841" y="1063"/>
                    </a:lnTo>
                    <a:lnTo>
                      <a:pt x="3855" y="1056"/>
                    </a:lnTo>
                    <a:lnTo>
                      <a:pt x="3863" y="1056"/>
                    </a:lnTo>
                    <a:lnTo>
                      <a:pt x="3877" y="1056"/>
                    </a:lnTo>
                    <a:lnTo>
                      <a:pt x="3884" y="1049"/>
                    </a:lnTo>
                    <a:lnTo>
                      <a:pt x="3898" y="1049"/>
                    </a:lnTo>
                    <a:lnTo>
                      <a:pt x="3905" y="1042"/>
                    </a:lnTo>
                    <a:lnTo>
                      <a:pt x="3912" y="1035"/>
                    </a:lnTo>
                    <a:lnTo>
                      <a:pt x="3926" y="1035"/>
                    </a:lnTo>
                    <a:lnTo>
                      <a:pt x="3933" y="1028"/>
                    </a:lnTo>
                    <a:lnTo>
                      <a:pt x="3948" y="1028"/>
                    </a:lnTo>
                    <a:lnTo>
                      <a:pt x="3955" y="1021"/>
                    </a:lnTo>
                    <a:lnTo>
                      <a:pt x="3962" y="1021"/>
                    </a:lnTo>
                    <a:lnTo>
                      <a:pt x="3976" y="1014"/>
                    </a:lnTo>
                    <a:lnTo>
                      <a:pt x="3983" y="1007"/>
                    </a:lnTo>
                    <a:lnTo>
                      <a:pt x="3997" y="1007"/>
                    </a:lnTo>
                    <a:lnTo>
                      <a:pt x="4004" y="999"/>
                    </a:lnTo>
                    <a:lnTo>
                      <a:pt x="4018" y="999"/>
                    </a:lnTo>
                    <a:lnTo>
                      <a:pt x="4026" y="992"/>
                    </a:lnTo>
                    <a:lnTo>
                      <a:pt x="4033" y="992"/>
                    </a:lnTo>
                    <a:lnTo>
                      <a:pt x="4047" y="985"/>
                    </a:lnTo>
                    <a:lnTo>
                      <a:pt x="4054" y="985"/>
                    </a:lnTo>
                    <a:lnTo>
                      <a:pt x="4068" y="985"/>
                    </a:lnTo>
                    <a:lnTo>
                      <a:pt x="4075" y="985"/>
                    </a:lnTo>
                    <a:lnTo>
                      <a:pt x="4089" y="978"/>
                    </a:lnTo>
                    <a:lnTo>
                      <a:pt x="4096" y="978"/>
                    </a:lnTo>
                    <a:lnTo>
                      <a:pt x="4104" y="978"/>
                    </a:lnTo>
                    <a:lnTo>
                      <a:pt x="4118" y="978"/>
                    </a:lnTo>
                    <a:lnTo>
                      <a:pt x="4125" y="971"/>
                    </a:lnTo>
                    <a:lnTo>
                      <a:pt x="4139" y="971"/>
                    </a:lnTo>
                    <a:lnTo>
                      <a:pt x="4146" y="964"/>
                    </a:lnTo>
                    <a:lnTo>
                      <a:pt x="4153" y="964"/>
                    </a:lnTo>
                    <a:lnTo>
                      <a:pt x="4167" y="957"/>
                    </a:lnTo>
                    <a:lnTo>
                      <a:pt x="4174" y="957"/>
                    </a:lnTo>
                    <a:lnTo>
                      <a:pt x="4189" y="950"/>
                    </a:lnTo>
                    <a:lnTo>
                      <a:pt x="4196" y="950"/>
                    </a:lnTo>
                    <a:lnTo>
                      <a:pt x="4210" y="950"/>
                    </a:lnTo>
                    <a:lnTo>
                      <a:pt x="4217" y="943"/>
                    </a:lnTo>
                    <a:lnTo>
                      <a:pt x="4224" y="943"/>
                    </a:lnTo>
                    <a:lnTo>
                      <a:pt x="4238" y="936"/>
                    </a:lnTo>
                    <a:lnTo>
                      <a:pt x="4245" y="936"/>
                    </a:lnTo>
                    <a:lnTo>
                      <a:pt x="4259" y="929"/>
                    </a:lnTo>
                    <a:lnTo>
                      <a:pt x="4267" y="929"/>
                    </a:lnTo>
                    <a:lnTo>
                      <a:pt x="4281" y="921"/>
                    </a:lnTo>
                    <a:lnTo>
                      <a:pt x="4288" y="914"/>
                    </a:lnTo>
                    <a:lnTo>
                      <a:pt x="4295" y="914"/>
                    </a:lnTo>
                    <a:lnTo>
                      <a:pt x="4309" y="907"/>
                    </a:lnTo>
                    <a:lnTo>
                      <a:pt x="4316" y="900"/>
                    </a:lnTo>
                    <a:lnTo>
                      <a:pt x="4330" y="900"/>
                    </a:lnTo>
                    <a:lnTo>
                      <a:pt x="4337" y="893"/>
                    </a:lnTo>
                    <a:lnTo>
                      <a:pt x="4345" y="886"/>
                    </a:lnTo>
                    <a:lnTo>
                      <a:pt x="4359" y="886"/>
                    </a:lnTo>
                    <a:lnTo>
                      <a:pt x="4366" y="879"/>
                    </a:lnTo>
                    <a:lnTo>
                      <a:pt x="4380" y="872"/>
                    </a:lnTo>
                    <a:lnTo>
                      <a:pt x="4387" y="872"/>
                    </a:lnTo>
                    <a:lnTo>
                      <a:pt x="4401" y="872"/>
                    </a:lnTo>
                    <a:lnTo>
                      <a:pt x="4408" y="872"/>
                    </a:lnTo>
                    <a:lnTo>
                      <a:pt x="4415" y="872"/>
                    </a:lnTo>
                    <a:lnTo>
                      <a:pt x="4430" y="865"/>
                    </a:lnTo>
                    <a:lnTo>
                      <a:pt x="4437" y="865"/>
                    </a:lnTo>
                    <a:lnTo>
                      <a:pt x="4451" y="858"/>
                    </a:lnTo>
                    <a:lnTo>
                      <a:pt x="4458" y="858"/>
                    </a:lnTo>
                    <a:lnTo>
                      <a:pt x="4465" y="851"/>
                    </a:lnTo>
                    <a:lnTo>
                      <a:pt x="4479" y="851"/>
                    </a:lnTo>
                    <a:lnTo>
                      <a:pt x="4486" y="844"/>
                    </a:lnTo>
                    <a:lnTo>
                      <a:pt x="4500" y="836"/>
                    </a:lnTo>
                    <a:lnTo>
                      <a:pt x="4508" y="829"/>
                    </a:lnTo>
                    <a:lnTo>
                      <a:pt x="4522" y="822"/>
                    </a:lnTo>
                    <a:lnTo>
                      <a:pt x="4529" y="815"/>
                    </a:lnTo>
                    <a:lnTo>
                      <a:pt x="4536" y="808"/>
                    </a:lnTo>
                    <a:lnTo>
                      <a:pt x="4550" y="808"/>
                    </a:lnTo>
                    <a:lnTo>
                      <a:pt x="4557" y="801"/>
                    </a:lnTo>
                    <a:lnTo>
                      <a:pt x="4571" y="794"/>
                    </a:lnTo>
                    <a:lnTo>
                      <a:pt x="4578" y="787"/>
                    </a:lnTo>
                    <a:lnTo>
                      <a:pt x="4593" y="787"/>
                    </a:lnTo>
                    <a:lnTo>
                      <a:pt x="4600" y="780"/>
                    </a:lnTo>
                    <a:lnTo>
                      <a:pt x="4607" y="780"/>
                    </a:lnTo>
                    <a:lnTo>
                      <a:pt x="4621" y="780"/>
                    </a:lnTo>
                    <a:lnTo>
                      <a:pt x="4628" y="780"/>
                    </a:lnTo>
                    <a:lnTo>
                      <a:pt x="4642" y="780"/>
                    </a:lnTo>
                    <a:lnTo>
                      <a:pt x="4649" y="787"/>
                    </a:lnTo>
                    <a:lnTo>
                      <a:pt x="4656" y="787"/>
                    </a:lnTo>
                    <a:lnTo>
                      <a:pt x="4671" y="794"/>
                    </a:lnTo>
                    <a:lnTo>
                      <a:pt x="4678" y="794"/>
                    </a:lnTo>
                    <a:lnTo>
                      <a:pt x="4692" y="801"/>
                    </a:lnTo>
                    <a:lnTo>
                      <a:pt x="4699" y="808"/>
                    </a:lnTo>
                    <a:lnTo>
                      <a:pt x="4713" y="808"/>
                    </a:lnTo>
                    <a:lnTo>
                      <a:pt x="4720" y="815"/>
                    </a:lnTo>
                    <a:lnTo>
                      <a:pt x="4727" y="815"/>
                    </a:lnTo>
                    <a:lnTo>
                      <a:pt x="4741" y="822"/>
                    </a:lnTo>
                    <a:lnTo>
                      <a:pt x="4748" y="822"/>
                    </a:lnTo>
                    <a:lnTo>
                      <a:pt x="4763" y="822"/>
                    </a:lnTo>
                    <a:lnTo>
                      <a:pt x="4770" y="815"/>
                    </a:lnTo>
                    <a:lnTo>
                      <a:pt x="4784" y="815"/>
                    </a:lnTo>
                    <a:lnTo>
                      <a:pt x="4791" y="808"/>
                    </a:lnTo>
                    <a:lnTo>
                      <a:pt x="4798" y="808"/>
                    </a:lnTo>
                    <a:lnTo>
                      <a:pt x="4812" y="801"/>
                    </a:lnTo>
                    <a:lnTo>
                      <a:pt x="4819" y="801"/>
                    </a:lnTo>
                    <a:lnTo>
                      <a:pt x="4834" y="794"/>
                    </a:lnTo>
                    <a:lnTo>
                      <a:pt x="4841" y="787"/>
                    </a:lnTo>
                    <a:lnTo>
                      <a:pt x="4848" y="780"/>
                    </a:lnTo>
                    <a:lnTo>
                      <a:pt x="4862" y="773"/>
                    </a:lnTo>
                    <a:lnTo>
                      <a:pt x="4869" y="773"/>
                    </a:lnTo>
                    <a:lnTo>
                      <a:pt x="4883" y="766"/>
                    </a:lnTo>
                    <a:lnTo>
                      <a:pt x="4890" y="758"/>
                    </a:lnTo>
                    <a:lnTo>
                      <a:pt x="4904" y="758"/>
                    </a:lnTo>
                    <a:lnTo>
                      <a:pt x="4911" y="751"/>
                    </a:lnTo>
                    <a:lnTo>
                      <a:pt x="4919" y="751"/>
                    </a:lnTo>
                    <a:lnTo>
                      <a:pt x="4933" y="744"/>
                    </a:lnTo>
                    <a:lnTo>
                      <a:pt x="4940" y="744"/>
                    </a:lnTo>
                    <a:lnTo>
                      <a:pt x="4954" y="744"/>
                    </a:lnTo>
                    <a:lnTo>
                      <a:pt x="4961" y="744"/>
                    </a:lnTo>
                    <a:lnTo>
                      <a:pt x="4968" y="744"/>
                    </a:lnTo>
                    <a:lnTo>
                      <a:pt x="4982" y="744"/>
                    </a:lnTo>
                    <a:lnTo>
                      <a:pt x="4989" y="744"/>
                    </a:lnTo>
                    <a:lnTo>
                      <a:pt x="5004" y="744"/>
                    </a:lnTo>
                    <a:lnTo>
                      <a:pt x="5011" y="744"/>
                    </a:lnTo>
                    <a:lnTo>
                      <a:pt x="5025" y="744"/>
                    </a:lnTo>
                    <a:lnTo>
                      <a:pt x="5032" y="744"/>
                    </a:lnTo>
                  </a:path>
                </a:pathLst>
              </a:custGeom>
              <a:noFill/>
              <a:ln w="25400">
                <a:solidFill>
                  <a:srgbClr val="FF0000"/>
                </a:solidFill>
                <a:prstDash val="solid"/>
                <a:round/>
                <a:headEnd/>
                <a:tailEnd/>
              </a:ln>
            </p:spPr>
            <p:txBody>
              <a:bodyPr/>
              <a:lstStyle/>
              <a:p>
                <a:endParaRPr lang="zh-CN" altLang="en-US"/>
              </a:p>
            </p:txBody>
          </p:sp>
          <p:sp>
            <p:nvSpPr>
              <p:cNvPr id="39083" name="Freeform 171"/>
              <p:cNvSpPr>
                <a:spLocks noChangeAspect="1"/>
              </p:cNvSpPr>
              <p:nvPr/>
            </p:nvSpPr>
            <p:spPr bwMode="auto">
              <a:xfrm>
                <a:off x="3439" y="691"/>
                <a:ext cx="1172" cy="254"/>
              </a:xfrm>
              <a:custGeom>
                <a:avLst/>
                <a:gdLst/>
                <a:ahLst/>
                <a:cxnLst>
                  <a:cxn ang="0">
                    <a:pos x="71" y="588"/>
                  </a:cxn>
                  <a:cxn ang="0">
                    <a:pos x="149" y="574"/>
                  </a:cxn>
                  <a:cxn ang="0">
                    <a:pos x="234" y="560"/>
                  </a:cxn>
                  <a:cxn ang="0">
                    <a:pos x="312" y="567"/>
                  </a:cxn>
                  <a:cxn ang="0">
                    <a:pos x="390" y="552"/>
                  </a:cxn>
                  <a:cxn ang="0">
                    <a:pos x="475" y="538"/>
                  </a:cxn>
                  <a:cxn ang="0">
                    <a:pos x="553" y="538"/>
                  </a:cxn>
                  <a:cxn ang="0">
                    <a:pos x="631" y="517"/>
                  </a:cxn>
                  <a:cxn ang="0">
                    <a:pos x="716" y="496"/>
                  </a:cxn>
                  <a:cxn ang="0">
                    <a:pos x="794" y="510"/>
                  </a:cxn>
                  <a:cxn ang="0">
                    <a:pos x="879" y="510"/>
                  </a:cxn>
                  <a:cxn ang="0">
                    <a:pos x="957" y="496"/>
                  </a:cxn>
                  <a:cxn ang="0">
                    <a:pos x="1035" y="503"/>
                  </a:cxn>
                  <a:cxn ang="0">
                    <a:pos x="1120" y="489"/>
                  </a:cxn>
                  <a:cxn ang="0">
                    <a:pos x="1198" y="467"/>
                  </a:cxn>
                  <a:cxn ang="0">
                    <a:pos x="1276" y="489"/>
                  </a:cxn>
                  <a:cxn ang="0">
                    <a:pos x="1361" y="503"/>
                  </a:cxn>
                  <a:cxn ang="0">
                    <a:pos x="1439" y="304"/>
                  </a:cxn>
                  <a:cxn ang="0">
                    <a:pos x="1517" y="56"/>
                  </a:cxn>
                  <a:cxn ang="0">
                    <a:pos x="1602" y="0"/>
                  </a:cxn>
                  <a:cxn ang="0">
                    <a:pos x="1680" y="177"/>
                  </a:cxn>
                  <a:cxn ang="0">
                    <a:pos x="1758" y="638"/>
                  </a:cxn>
                  <a:cxn ang="0">
                    <a:pos x="1843" y="999"/>
                  </a:cxn>
                  <a:cxn ang="0">
                    <a:pos x="1921" y="1091"/>
                  </a:cxn>
                  <a:cxn ang="0">
                    <a:pos x="2006" y="985"/>
                  </a:cxn>
                  <a:cxn ang="0">
                    <a:pos x="2084" y="772"/>
                  </a:cxn>
                  <a:cxn ang="0">
                    <a:pos x="2162" y="595"/>
                  </a:cxn>
                  <a:cxn ang="0">
                    <a:pos x="2247" y="574"/>
                  </a:cxn>
                  <a:cxn ang="0">
                    <a:pos x="2325" y="659"/>
                  </a:cxn>
                  <a:cxn ang="0">
                    <a:pos x="2403" y="694"/>
                  </a:cxn>
                  <a:cxn ang="0">
                    <a:pos x="2488" y="680"/>
                  </a:cxn>
                  <a:cxn ang="0">
                    <a:pos x="2566" y="694"/>
                  </a:cxn>
                  <a:cxn ang="0">
                    <a:pos x="2644" y="779"/>
                  </a:cxn>
                  <a:cxn ang="0">
                    <a:pos x="2729" y="878"/>
                  </a:cxn>
                  <a:cxn ang="0">
                    <a:pos x="2807" y="949"/>
                  </a:cxn>
                  <a:cxn ang="0">
                    <a:pos x="2892" y="992"/>
                  </a:cxn>
                  <a:cxn ang="0">
                    <a:pos x="2970" y="999"/>
                  </a:cxn>
                  <a:cxn ang="0">
                    <a:pos x="3048" y="992"/>
                  </a:cxn>
                  <a:cxn ang="0">
                    <a:pos x="3133" y="978"/>
                  </a:cxn>
                  <a:cxn ang="0">
                    <a:pos x="3211" y="978"/>
                  </a:cxn>
                  <a:cxn ang="0">
                    <a:pos x="3289" y="999"/>
                  </a:cxn>
                  <a:cxn ang="0">
                    <a:pos x="3374" y="1006"/>
                  </a:cxn>
                  <a:cxn ang="0">
                    <a:pos x="3452" y="985"/>
                  </a:cxn>
                  <a:cxn ang="0">
                    <a:pos x="3529" y="985"/>
                  </a:cxn>
                  <a:cxn ang="0">
                    <a:pos x="3615" y="992"/>
                  </a:cxn>
                  <a:cxn ang="0">
                    <a:pos x="3692" y="1013"/>
                  </a:cxn>
                  <a:cxn ang="0">
                    <a:pos x="3778" y="1020"/>
                  </a:cxn>
                  <a:cxn ang="0">
                    <a:pos x="3855" y="1013"/>
                  </a:cxn>
                  <a:cxn ang="0">
                    <a:pos x="3933" y="1013"/>
                  </a:cxn>
                  <a:cxn ang="0">
                    <a:pos x="4018" y="1013"/>
                  </a:cxn>
                  <a:cxn ang="0">
                    <a:pos x="4096" y="956"/>
                  </a:cxn>
                  <a:cxn ang="0">
                    <a:pos x="4174" y="928"/>
                  </a:cxn>
                  <a:cxn ang="0">
                    <a:pos x="4259" y="928"/>
                  </a:cxn>
                  <a:cxn ang="0">
                    <a:pos x="4337" y="914"/>
                  </a:cxn>
                  <a:cxn ang="0">
                    <a:pos x="4415" y="878"/>
                  </a:cxn>
                  <a:cxn ang="0">
                    <a:pos x="4500" y="878"/>
                  </a:cxn>
                  <a:cxn ang="0">
                    <a:pos x="4578" y="886"/>
                  </a:cxn>
                  <a:cxn ang="0">
                    <a:pos x="4656" y="864"/>
                  </a:cxn>
                  <a:cxn ang="0">
                    <a:pos x="4741" y="850"/>
                  </a:cxn>
                  <a:cxn ang="0">
                    <a:pos x="4819" y="843"/>
                  </a:cxn>
                  <a:cxn ang="0">
                    <a:pos x="4904" y="815"/>
                  </a:cxn>
                  <a:cxn ang="0">
                    <a:pos x="4982" y="800"/>
                  </a:cxn>
                </a:cxnLst>
                <a:rect l="0" t="0" r="r" b="b"/>
                <a:pathLst>
                  <a:path w="5032" h="1091">
                    <a:moveTo>
                      <a:pt x="0" y="581"/>
                    </a:moveTo>
                    <a:lnTo>
                      <a:pt x="7" y="581"/>
                    </a:lnTo>
                    <a:lnTo>
                      <a:pt x="21" y="581"/>
                    </a:lnTo>
                    <a:lnTo>
                      <a:pt x="28" y="588"/>
                    </a:lnTo>
                    <a:lnTo>
                      <a:pt x="43" y="588"/>
                    </a:lnTo>
                    <a:lnTo>
                      <a:pt x="50" y="588"/>
                    </a:lnTo>
                    <a:lnTo>
                      <a:pt x="64" y="588"/>
                    </a:lnTo>
                    <a:lnTo>
                      <a:pt x="71" y="588"/>
                    </a:lnTo>
                    <a:lnTo>
                      <a:pt x="78" y="588"/>
                    </a:lnTo>
                    <a:lnTo>
                      <a:pt x="92" y="588"/>
                    </a:lnTo>
                    <a:lnTo>
                      <a:pt x="99" y="588"/>
                    </a:lnTo>
                    <a:lnTo>
                      <a:pt x="114" y="581"/>
                    </a:lnTo>
                    <a:lnTo>
                      <a:pt x="121" y="581"/>
                    </a:lnTo>
                    <a:lnTo>
                      <a:pt x="128" y="581"/>
                    </a:lnTo>
                    <a:lnTo>
                      <a:pt x="142" y="574"/>
                    </a:lnTo>
                    <a:lnTo>
                      <a:pt x="149" y="574"/>
                    </a:lnTo>
                    <a:lnTo>
                      <a:pt x="163" y="567"/>
                    </a:lnTo>
                    <a:lnTo>
                      <a:pt x="170" y="567"/>
                    </a:lnTo>
                    <a:lnTo>
                      <a:pt x="184" y="567"/>
                    </a:lnTo>
                    <a:lnTo>
                      <a:pt x="191" y="560"/>
                    </a:lnTo>
                    <a:lnTo>
                      <a:pt x="199" y="560"/>
                    </a:lnTo>
                    <a:lnTo>
                      <a:pt x="213" y="560"/>
                    </a:lnTo>
                    <a:lnTo>
                      <a:pt x="220" y="560"/>
                    </a:lnTo>
                    <a:lnTo>
                      <a:pt x="234" y="560"/>
                    </a:lnTo>
                    <a:lnTo>
                      <a:pt x="241" y="560"/>
                    </a:lnTo>
                    <a:lnTo>
                      <a:pt x="255" y="560"/>
                    </a:lnTo>
                    <a:lnTo>
                      <a:pt x="262" y="560"/>
                    </a:lnTo>
                    <a:lnTo>
                      <a:pt x="269" y="560"/>
                    </a:lnTo>
                    <a:lnTo>
                      <a:pt x="284" y="560"/>
                    </a:lnTo>
                    <a:lnTo>
                      <a:pt x="291" y="567"/>
                    </a:lnTo>
                    <a:lnTo>
                      <a:pt x="305" y="567"/>
                    </a:lnTo>
                    <a:lnTo>
                      <a:pt x="312" y="567"/>
                    </a:lnTo>
                    <a:lnTo>
                      <a:pt x="319" y="567"/>
                    </a:lnTo>
                    <a:lnTo>
                      <a:pt x="333" y="567"/>
                    </a:lnTo>
                    <a:lnTo>
                      <a:pt x="340" y="567"/>
                    </a:lnTo>
                    <a:lnTo>
                      <a:pt x="354" y="560"/>
                    </a:lnTo>
                    <a:lnTo>
                      <a:pt x="362" y="560"/>
                    </a:lnTo>
                    <a:lnTo>
                      <a:pt x="376" y="552"/>
                    </a:lnTo>
                    <a:lnTo>
                      <a:pt x="383" y="552"/>
                    </a:lnTo>
                    <a:lnTo>
                      <a:pt x="390" y="552"/>
                    </a:lnTo>
                    <a:lnTo>
                      <a:pt x="404" y="545"/>
                    </a:lnTo>
                    <a:lnTo>
                      <a:pt x="411" y="545"/>
                    </a:lnTo>
                    <a:lnTo>
                      <a:pt x="425" y="538"/>
                    </a:lnTo>
                    <a:lnTo>
                      <a:pt x="432" y="538"/>
                    </a:lnTo>
                    <a:lnTo>
                      <a:pt x="440" y="538"/>
                    </a:lnTo>
                    <a:lnTo>
                      <a:pt x="454" y="538"/>
                    </a:lnTo>
                    <a:lnTo>
                      <a:pt x="461" y="538"/>
                    </a:lnTo>
                    <a:lnTo>
                      <a:pt x="475" y="538"/>
                    </a:lnTo>
                    <a:lnTo>
                      <a:pt x="482" y="538"/>
                    </a:lnTo>
                    <a:lnTo>
                      <a:pt x="496" y="538"/>
                    </a:lnTo>
                    <a:lnTo>
                      <a:pt x="503" y="538"/>
                    </a:lnTo>
                    <a:lnTo>
                      <a:pt x="510" y="538"/>
                    </a:lnTo>
                    <a:lnTo>
                      <a:pt x="525" y="538"/>
                    </a:lnTo>
                    <a:lnTo>
                      <a:pt x="532" y="538"/>
                    </a:lnTo>
                    <a:lnTo>
                      <a:pt x="546" y="538"/>
                    </a:lnTo>
                    <a:lnTo>
                      <a:pt x="553" y="538"/>
                    </a:lnTo>
                    <a:lnTo>
                      <a:pt x="567" y="538"/>
                    </a:lnTo>
                    <a:lnTo>
                      <a:pt x="574" y="531"/>
                    </a:lnTo>
                    <a:lnTo>
                      <a:pt x="581" y="531"/>
                    </a:lnTo>
                    <a:lnTo>
                      <a:pt x="595" y="531"/>
                    </a:lnTo>
                    <a:lnTo>
                      <a:pt x="603" y="531"/>
                    </a:lnTo>
                    <a:lnTo>
                      <a:pt x="617" y="524"/>
                    </a:lnTo>
                    <a:lnTo>
                      <a:pt x="624" y="524"/>
                    </a:lnTo>
                    <a:lnTo>
                      <a:pt x="631" y="517"/>
                    </a:lnTo>
                    <a:lnTo>
                      <a:pt x="645" y="517"/>
                    </a:lnTo>
                    <a:lnTo>
                      <a:pt x="652" y="510"/>
                    </a:lnTo>
                    <a:lnTo>
                      <a:pt x="666" y="510"/>
                    </a:lnTo>
                    <a:lnTo>
                      <a:pt x="673" y="503"/>
                    </a:lnTo>
                    <a:lnTo>
                      <a:pt x="688" y="503"/>
                    </a:lnTo>
                    <a:lnTo>
                      <a:pt x="695" y="503"/>
                    </a:lnTo>
                    <a:lnTo>
                      <a:pt x="702" y="496"/>
                    </a:lnTo>
                    <a:lnTo>
                      <a:pt x="716" y="496"/>
                    </a:lnTo>
                    <a:lnTo>
                      <a:pt x="723" y="496"/>
                    </a:lnTo>
                    <a:lnTo>
                      <a:pt x="737" y="496"/>
                    </a:lnTo>
                    <a:lnTo>
                      <a:pt x="744" y="503"/>
                    </a:lnTo>
                    <a:lnTo>
                      <a:pt x="758" y="503"/>
                    </a:lnTo>
                    <a:lnTo>
                      <a:pt x="766" y="503"/>
                    </a:lnTo>
                    <a:lnTo>
                      <a:pt x="773" y="510"/>
                    </a:lnTo>
                    <a:lnTo>
                      <a:pt x="787" y="510"/>
                    </a:lnTo>
                    <a:lnTo>
                      <a:pt x="794" y="510"/>
                    </a:lnTo>
                    <a:lnTo>
                      <a:pt x="808" y="517"/>
                    </a:lnTo>
                    <a:lnTo>
                      <a:pt x="815" y="517"/>
                    </a:lnTo>
                    <a:lnTo>
                      <a:pt x="822" y="517"/>
                    </a:lnTo>
                    <a:lnTo>
                      <a:pt x="836" y="517"/>
                    </a:lnTo>
                    <a:lnTo>
                      <a:pt x="844" y="517"/>
                    </a:lnTo>
                    <a:lnTo>
                      <a:pt x="858" y="517"/>
                    </a:lnTo>
                    <a:lnTo>
                      <a:pt x="865" y="510"/>
                    </a:lnTo>
                    <a:lnTo>
                      <a:pt x="879" y="510"/>
                    </a:lnTo>
                    <a:lnTo>
                      <a:pt x="886" y="503"/>
                    </a:lnTo>
                    <a:lnTo>
                      <a:pt x="893" y="503"/>
                    </a:lnTo>
                    <a:lnTo>
                      <a:pt x="907" y="503"/>
                    </a:lnTo>
                    <a:lnTo>
                      <a:pt x="914" y="496"/>
                    </a:lnTo>
                    <a:lnTo>
                      <a:pt x="929" y="496"/>
                    </a:lnTo>
                    <a:lnTo>
                      <a:pt x="936" y="496"/>
                    </a:lnTo>
                    <a:lnTo>
                      <a:pt x="943" y="496"/>
                    </a:lnTo>
                    <a:lnTo>
                      <a:pt x="957" y="496"/>
                    </a:lnTo>
                    <a:lnTo>
                      <a:pt x="964" y="496"/>
                    </a:lnTo>
                    <a:lnTo>
                      <a:pt x="978" y="496"/>
                    </a:lnTo>
                    <a:lnTo>
                      <a:pt x="985" y="496"/>
                    </a:lnTo>
                    <a:lnTo>
                      <a:pt x="999" y="496"/>
                    </a:lnTo>
                    <a:lnTo>
                      <a:pt x="1007" y="503"/>
                    </a:lnTo>
                    <a:lnTo>
                      <a:pt x="1014" y="503"/>
                    </a:lnTo>
                    <a:lnTo>
                      <a:pt x="1028" y="503"/>
                    </a:lnTo>
                    <a:lnTo>
                      <a:pt x="1035" y="503"/>
                    </a:lnTo>
                    <a:lnTo>
                      <a:pt x="1049" y="503"/>
                    </a:lnTo>
                    <a:lnTo>
                      <a:pt x="1056" y="503"/>
                    </a:lnTo>
                    <a:lnTo>
                      <a:pt x="1070" y="503"/>
                    </a:lnTo>
                    <a:lnTo>
                      <a:pt x="1077" y="503"/>
                    </a:lnTo>
                    <a:lnTo>
                      <a:pt x="1084" y="496"/>
                    </a:lnTo>
                    <a:lnTo>
                      <a:pt x="1099" y="496"/>
                    </a:lnTo>
                    <a:lnTo>
                      <a:pt x="1106" y="496"/>
                    </a:lnTo>
                    <a:lnTo>
                      <a:pt x="1120" y="489"/>
                    </a:lnTo>
                    <a:lnTo>
                      <a:pt x="1127" y="489"/>
                    </a:lnTo>
                    <a:lnTo>
                      <a:pt x="1134" y="489"/>
                    </a:lnTo>
                    <a:lnTo>
                      <a:pt x="1148" y="482"/>
                    </a:lnTo>
                    <a:lnTo>
                      <a:pt x="1155" y="482"/>
                    </a:lnTo>
                    <a:lnTo>
                      <a:pt x="1170" y="475"/>
                    </a:lnTo>
                    <a:lnTo>
                      <a:pt x="1177" y="475"/>
                    </a:lnTo>
                    <a:lnTo>
                      <a:pt x="1191" y="467"/>
                    </a:lnTo>
                    <a:lnTo>
                      <a:pt x="1198" y="467"/>
                    </a:lnTo>
                    <a:lnTo>
                      <a:pt x="1205" y="460"/>
                    </a:lnTo>
                    <a:lnTo>
                      <a:pt x="1219" y="460"/>
                    </a:lnTo>
                    <a:lnTo>
                      <a:pt x="1226" y="460"/>
                    </a:lnTo>
                    <a:lnTo>
                      <a:pt x="1240" y="460"/>
                    </a:lnTo>
                    <a:lnTo>
                      <a:pt x="1247" y="467"/>
                    </a:lnTo>
                    <a:lnTo>
                      <a:pt x="1262" y="475"/>
                    </a:lnTo>
                    <a:lnTo>
                      <a:pt x="1269" y="482"/>
                    </a:lnTo>
                    <a:lnTo>
                      <a:pt x="1276" y="489"/>
                    </a:lnTo>
                    <a:lnTo>
                      <a:pt x="1290" y="496"/>
                    </a:lnTo>
                    <a:lnTo>
                      <a:pt x="1297" y="503"/>
                    </a:lnTo>
                    <a:lnTo>
                      <a:pt x="1311" y="510"/>
                    </a:lnTo>
                    <a:lnTo>
                      <a:pt x="1318" y="517"/>
                    </a:lnTo>
                    <a:lnTo>
                      <a:pt x="1325" y="517"/>
                    </a:lnTo>
                    <a:lnTo>
                      <a:pt x="1340" y="517"/>
                    </a:lnTo>
                    <a:lnTo>
                      <a:pt x="1347" y="517"/>
                    </a:lnTo>
                    <a:lnTo>
                      <a:pt x="1361" y="503"/>
                    </a:lnTo>
                    <a:lnTo>
                      <a:pt x="1368" y="496"/>
                    </a:lnTo>
                    <a:lnTo>
                      <a:pt x="1382" y="475"/>
                    </a:lnTo>
                    <a:lnTo>
                      <a:pt x="1389" y="453"/>
                    </a:lnTo>
                    <a:lnTo>
                      <a:pt x="1396" y="432"/>
                    </a:lnTo>
                    <a:lnTo>
                      <a:pt x="1410" y="404"/>
                    </a:lnTo>
                    <a:lnTo>
                      <a:pt x="1418" y="368"/>
                    </a:lnTo>
                    <a:lnTo>
                      <a:pt x="1432" y="340"/>
                    </a:lnTo>
                    <a:lnTo>
                      <a:pt x="1439" y="304"/>
                    </a:lnTo>
                    <a:lnTo>
                      <a:pt x="1446" y="269"/>
                    </a:lnTo>
                    <a:lnTo>
                      <a:pt x="1460" y="234"/>
                    </a:lnTo>
                    <a:lnTo>
                      <a:pt x="1467" y="198"/>
                    </a:lnTo>
                    <a:lnTo>
                      <a:pt x="1481" y="163"/>
                    </a:lnTo>
                    <a:lnTo>
                      <a:pt x="1488" y="134"/>
                    </a:lnTo>
                    <a:lnTo>
                      <a:pt x="1503" y="106"/>
                    </a:lnTo>
                    <a:lnTo>
                      <a:pt x="1510" y="78"/>
                    </a:lnTo>
                    <a:lnTo>
                      <a:pt x="1517" y="56"/>
                    </a:lnTo>
                    <a:lnTo>
                      <a:pt x="1531" y="42"/>
                    </a:lnTo>
                    <a:lnTo>
                      <a:pt x="1538" y="28"/>
                    </a:lnTo>
                    <a:lnTo>
                      <a:pt x="1552" y="14"/>
                    </a:lnTo>
                    <a:lnTo>
                      <a:pt x="1559" y="7"/>
                    </a:lnTo>
                    <a:lnTo>
                      <a:pt x="1573" y="0"/>
                    </a:lnTo>
                    <a:lnTo>
                      <a:pt x="1581" y="0"/>
                    </a:lnTo>
                    <a:lnTo>
                      <a:pt x="1588" y="0"/>
                    </a:lnTo>
                    <a:lnTo>
                      <a:pt x="1602" y="0"/>
                    </a:lnTo>
                    <a:lnTo>
                      <a:pt x="1609" y="7"/>
                    </a:lnTo>
                    <a:lnTo>
                      <a:pt x="1623" y="14"/>
                    </a:lnTo>
                    <a:lnTo>
                      <a:pt x="1630" y="28"/>
                    </a:lnTo>
                    <a:lnTo>
                      <a:pt x="1637" y="49"/>
                    </a:lnTo>
                    <a:lnTo>
                      <a:pt x="1651" y="71"/>
                    </a:lnTo>
                    <a:lnTo>
                      <a:pt x="1659" y="106"/>
                    </a:lnTo>
                    <a:lnTo>
                      <a:pt x="1673" y="141"/>
                    </a:lnTo>
                    <a:lnTo>
                      <a:pt x="1680" y="177"/>
                    </a:lnTo>
                    <a:lnTo>
                      <a:pt x="1694" y="226"/>
                    </a:lnTo>
                    <a:lnTo>
                      <a:pt x="1701" y="276"/>
                    </a:lnTo>
                    <a:lnTo>
                      <a:pt x="1708" y="333"/>
                    </a:lnTo>
                    <a:lnTo>
                      <a:pt x="1722" y="389"/>
                    </a:lnTo>
                    <a:lnTo>
                      <a:pt x="1729" y="453"/>
                    </a:lnTo>
                    <a:lnTo>
                      <a:pt x="1744" y="517"/>
                    </a:lnTo>
                    <a:lnTo>
                      <a:pt x="1751" y="581"/>
                    </a:lnTo>
                    <a:lnTo>
                      <a:pt x="1758" y="638"/>
                    </a:lnTo>
                    <a:lnTo>
                      <a:pt x="1772" y="701"/>
                    </a:lnTo>
                    <a:lnTo>
                      <a:pt x="1779" y="758"/>
                    </a:lnTo>
                    <a:lnTo>
                      <a:pt x="1793" y="808"/>
                    </a:lnTo>
                    <a:lnTo>
                      <a:pt x="1800" y="857"/>
                    </a:lnTo>
                    <a:lnTo>
                      <a:pt x="1814" y="900"/>
                    </a:lnTo>
                    <a:lnTo>
                      <a:pt x="1822" y="935"/>
                    </a:lnTo>
                    <a:lnTo>
                      <a:pt x="1829" y="971"/>
                    </a:lnTo>
                    <a:lnTo>
                      <a:pt x="1843" y="999"/>
                    </a:lnTo>
                    <a:lnTo>
                      <a:pt x="1850" y="1027"/>
                    </a:lnTo>
                    <a:lnTo>
                      <a:pt x="1864" y="1041"/>
                    </a:lnTo>
                    <a:lnTo>
                      <a:pt x="1871" y="1063"/>
                    </a:lnTo>
                    <a:lnTo>
                      <a:pt x="1885" y="1077"/>
                    </a:lnTo>
                    <a:lnTo>
                      <a:pt x="1892" y="1084"/>
                    </a:lnTo>
                    <a:lnTo>
                      <a:pt x="1899" y="1091"/>
                    </a:lnTo>
                    <a:lnTo>
                      <a:pt x="1914" y="1091"/>
                    </a:lnTo>
                    <a:lnTo>
                      <a:pt x="1921" y="1091"/>
                    </a:lnTo>
                    <a:lnTo>
                      <a:pt x="1935" y="1084"/>
                    </a:lnTo>
                    <a:lnTo>
                      <a:pt x="1942" y="1077"/>
                    </a:lnTo>
                    <a:lnTo>
                      <a:pt x="1949" y="1070"/>
                    </a:lnTo>
                    <a:lnTo>
                      <a:pt x="1963" y="1056"/>
                    </a:lnTo>
                    <a:lnTo>
                      <a:pt x="1970" y="1041"/>
                    </a:lnTo>
                    <a:lnTo>
                      <a:pt x="1985" y="1027"/>
                    </a:lnTo>
                    <a:lnTo>
                      <a:pt x="1992" y="1006"/>
                    </a:lnTo>
                    <a:lnTo>
                      <a:pt x="2006" y="985"/>
                    </a:lnTo>
                    <a:lnTo>
                      <a:pt x="2013" y="956"/>
                    </a:lnTo>
                    <a:lnTo>
                      <a:pt x="2020" y="935"/>
                    </a:lnTo>
                    <a:lnTo>
                      <a:pt x="2034" y="914"/>
                    </a:lnTo>
                    <a:lnTo>
                      <a:pt x="2041" y="886"/>
                    </a:lnTo>
                    <a:lnTo>
                      <a:pt x="2055" y="857"/>
                    </a:lnTo>
                    <a:lnTo>
                      <a:pt x="2062" y="829"/>
                    </a:lnTo>
                    <a:lnTo>
                      <a:pt x="2077" y="800"/>
                    </a:lnTo>
                    <a:lnTo>
                      <a:pt x="2084" y="772"/>
                    </a:lnTo>
                    <a:lnTo>
                      <a:pt x="2091" y="744"/>
                    </a:lnTo>
                    <a:lnTo>
                      <a:pt x="2105" y="715"/>
                    </a:lnTo>
                    <a:lnTo>
                      <a:pt x="2112" y="694"/>
                    </a:lnTo>
                    <a:lnTo>
                      <a:pt x="2126" y="666"/>
                    </a:lnTo>
                    <a:lnTo>
                      <a:pt x="2133" y="645"/>
                    </a:lnTo>
                    <a:lnTo>
                      <a:pt x="2140" y="630"/>
                    </a:lnTo>
                    <a:lnTo>
                      <a:pt x="2155" y="609"/>
                    </a:lnTo>
                    <a:lnTo>
                      <a:pt x="2162" y="595"/>
                    </a:lnTo>
                    <a:lnTo>
                      <a:pt x="2176" y="588"/>
                    </a:lnTo>
                    <a:lnTo>
                      <a:pt x="2183" y="574"/>
                    </a:lnTo>
                    <a:lnTo>
                      <a:pt x="2197" y="567"/>
                    </a:lnTo>
                    <a:lnTo>
                      <a:pt x="2204" y="567"/>
                    </a:lnTo>
                    <a:lnTo>
                      <a:pt x="2211" y="567"/>
                    </a:lnTo>
                    <a:lnTo>
                      <a:pt x="2225" y="567"/>
                    </a:lnTo>
                    <a:lnTo>
                      <a:pt x="2233" y="567"/>
                    </a:lnTo>
                    <a:lnTo>
                      <a:pt x="2247" y="574"/>
                    </a:lnTo>
                    <a:lnTo>
                      <a:pt x="2254" y="581"/>
                    </a:lnTo>
                    <a:lnTo>
                      <a:pt x="2268" y="595"/>
                    </a:lnTo>
                    <a:lnTo>
                      <a:pt x="2275" y="602"/>
                    </a:lnTo>
                    <a:lnTo>
                      <a:pt x="2282" y="616"/>
                    </a:lnTo>
                    <a:lnTo>
                      <a:pt x="2296" y="630"/>
                    </a:lnTo>
                    <a:lnTo>
                      <a:pt x="2303" y="638"/>
                    </a:lnTo>
                    <a:lnTo>
                      <a:pt x="2318" y="652"/>
                    </a:lnTo>
                    <a:lnTo>
                      <a:pt x="2325" y="659"/>
                    </a:lnTo>
                    <a:lnTo>
                      <a:pt x="2332" y="673"/>
                    </a:lnTo>
                    <a:lnTo>
                      <a:pt x="2346" y="680"/>
                    </a:lnTo>
                    <a:lnTo>
                      <a:pt x="2353" y="687"/>
                    </a:lnTo>
                    <a:lnTo>
                      <a:pt x="2367" y="694"/>
                    </a:lnTo>
                    <a:lnTo>
                      <a:pt x="2374" y="694"/>
                    </a:lnTo>
                    <a:lnTo>
                      <a:pt x="2388" y="694"/>
                    </a:lnTo>
                    <a:lnTo>
                      <a:pt x="2396" y="701"/>
                    </a:lnTo>
                    <a:lnTo>
                      <a:pt x="2403" y="694"/>
                    </a:lnTo>
                    <a:lnTo>
                      <a:pt x="2417" y="694"/>
                    </a:lnTo>
                    <a:lnTo>
                      <a:pt x="2424" y="694"/>
                    </a:lnTo>
                    <a:lnTo>
                      <a:pt x="2438" y="687"/>
                    </a:lnTo>
                    <a:lnTo>
                      <a:pt x="2445" y="687"/>
                    </a:lnTo>
                    <a:lnTo>
                      <a:pt x="2452" y="687"/>
                    </a:lnTo>
                    <a:lnTo>
                      <a:pt x="2466" y="680"/>
                    </a:lnTo>
                    <a:lnTo>
                      <a:pt x="2474" y="680"/>
                    </a:lnTo>
                    <a:lnTo>
                      <a:pt x="2488" y="680"/>
                    </a:lnTo>
                    <a:lnTo>
                      <a:pt x="2495" y="673"/>
                    </a:lnTo>
                    <a:lnTo>
                      <a:pt x="2509" y="673"/>
                    </a:lnTo>
                    <a:lnTo>
                      <a:pt x="2516" y="680"/>
                    </a:lnTo>
                    <a:lnTo>
                      <a:pt x="2523" y="680"/>
                    </a:lnTo>
                    <a:lnTo>
                      <a:pt x="2537" y="680"/>
                    </a:lnTo>
                    <a:lnTo>
                      <a:pt x="2544" y="687"/>
                    </a:lnTo>
                    <a:lnTo>
                      <a:pt x="2559" y="687"/>
                    </a:lnTo>
                    <a:lnTo>
                      <a:pt x="2566" y="694"/>
                    </a:lnTo>
                    <a:lnTo>
                      <a:pt x="2580" y="701"/>
                    </a:lnTo>
                    <a:lnTo>
                      <a:pt x="2587" y="708"/>
                    </a:lnTo>
                    <a:lnTo>
                      <a:pt x="2594" y="715"/>
                    </a:lnTo>
                    <a:lnTo>
                      <a:pt x="2608" y="730"/>
                    </a:lnTo>
                    <a:lnTo>
                      <a:pt x="2615" y="737"/>
                    </a:lnTo>
                    <a:lnTo>
                      <a:pt x="2629" y="751"/>
                    </a:lnTo>
                    <a:lnTo>
                      <a:pt x="2637" y="765"/>
                    </a:lnTo>
                    <a:lnTo>
                      <a:pt x="2644" y="779"/>
                    </a:lnTo>
                    <a:lnTo>
                      <a:pt x="2658" y="793"/>
                    </a:lnTo>
                    <a:lnTo>
                      <a:pt x="2665" y="808"/>
                    </a:lnTo>
                    <a:lnTo>
                      <a:pt x="2679" y="822"/>
                    </a:lnTo>
                    <a:lnTo>
                      <a:pt x="2686" y="836"/>
                    </a:lnTo>
                    <a:lnTo>
                      <a:pt x="2700" y="843"/>
                    </a:lnTo>
                    <a:lnTo>
                      <a:pt x="2707" y="857"/>
                    </a:lnTo>
                    <a:lnTo>
                      <a:pt x="2714" y="871"/>
                    </a:lnTo>
                    <a:lnTo>
                      <a:pt x="2729" y="878"/>
                    </a:lnTo>
                    <a:lnTo>
                      <a:pt x="2736" y="893"/>
                    </a:lnTo>
                    <a:lnTo>
                      <a:pt x="2750" y="907"/>
                    </a:lnTo>
                    <a:lnTo>
                      <a:pt x="2757" y="914"/>
                    </a:lnTo>
                    <a:lnTo>
                      <a:pt x="2771" y="921"/>
                    </a:lnTo>
                    <a:lnTo>
                      <a:pt x="2778" y="928"/>
                    </a:lnTo>
                    <a:lnTo>
                      <a:pt x="2785" y="935"/>
                    </a:lnTo>
                    <a:lnTo>
                      <a:pt x="2800" y="942"/>
                    </a:lnTo>
                    <a:lnTo>
                      <a:pt x="2807" y="949"/>
                    </a:lnTo>
                    <a:lnTo>
                      <a:pt x="2821" y="956"/>
                    </a:lnTo>
                    <a:lnTo>
                      <a:pt x="2828" y="963"/>
                    </a:lnTo>
                    <a:lnTo>
                      <a:pt x="2835" y="971"/>
                    </a:lnTo>
                    <a:lnTo>
                      <a:pt x="2849" y="978"/>
                    </a:lnTo>
                    <a:lnTo>
                      <a:pt x="2856" y="978"/>
                    </a:lnTo>
                    <a:lnTo>
                      <a:pt x="2870" y="985"/>
                    </a:lnTo>
                    <a:lnTo>
                      <a:pt x="2877" y="985"/>
                    </a:lnTo>
                    <a:lnTo>
                      <a:pt x="2892" y="992"/>
                    </a:lnTo>
                    <a:lnTo>
                      <a:pt x="2899" y="992"/>
                    </a:lnTo>
                    <a:lnTo>
                      <a:pt x="2906" y="992"/>
                    </a:lnTo>
                    <a:lnTo>
                      <a:pt x="2920" y="992"/>
                    </a:lnTo>
                    <a:lnTo>
                      <a:pt x="2927" y="999"/>
                    </a:lnTo>
                    <a:lnTo>
                      <a:pt x="2941" y="999"/>
                    </a:lnTo>
                    <a:lnTo>
                      <a:pt x="2948" y="999"/>
                    </a:lnTo>
                    <a:lnTo>
                      <a:pt x="2955" y="999"/>
                    </a:lnTo>
                    <a:lnTo>
                      <a:pt x="2970" y="999"/>
                    </a:lnTo>
                    <a:lnTo>
                      <a:pt x="2977" y="992"/>
                    </a:lnTo>
                    <a:lnTo>
                      <a:pt x="2991" y="992"/>
                    </a:lnTo>
                    <a:lnTo>
                      <a:pt x="2998" y="992"/>
                    </a:lnTo>
                    <a:lnTo>
                      <a:pt x="3012" y="992"/>
                    </a:lnTo>
                    <a:lnTo>
                      <a:pt x="3019" y="992"/>
                    </a:lnTo>
                    <a:lnTo>
                      <a:pt x="3026" y="992"/>
                    </a:lnTo>
                    <a:lnTo>
                      <a:pt x="3040" y="992"/>
                    </a:lnTo>
                    <a:lnTo>
                      <a:pt x="3048" y="992"/>
                    </a:lnTo>
                    <a:lnTo>
                      <a:pt x="3062" y="992"/>
                    </a:lnTo>
                    <a:lnTo>
                      <a:pt x="3069" y="985"/>
                    </a:lnTo>
                    <a:lnTo>
                      <a:pt x="3083" y="985"/>
                    </a:lnTo>
                    <a:lnTo>
                      <a:pt x="3090" y="985"/>
                    </a:lnTo>
                    <a:lnTo>
                      <a:pt x="3097" y="978"/>
                    </a:lnTo>
                    <a:lnTo>
                      <a:pt x="3111" y="978"/>
                    </a:lnTo>
                    <a:lnTo>
                      <a:pt x="3118" y="978"/>
                    </a:lnTo>
                    <a:lnTo>
                      <a:pt x="3133" y="978"/>
                    </a:lnTo>
                    <a:lnTo>
                      <a:pt x="3140" y="971"/>
                    </a:lnTo>
                    <a:lnTo>
                      <a:pt x="3147" y="971"/>
                    </a:lnTo>
                    <a:lnTo>
                      <a:pt x="3161" y="971"/>
                    </a:lnTo>
                    <a:lnTo>
                      <a:pt x="3168" y="971"/>
                    </a:lnTo>
                    <a:lnTo>
                      <a:pt x="3182" y="971"/>
                    </a:lnTo>
                    <a:lnTo>
                      <a:pt x="3189" y="971"/>
                    </a:lnTo>
                    <a:lnTo>
                      <a:pt x="3203" y="971"/>
                    </a:lnTo>
                    <a:lnTo>
                      <a:pt x="3211" y="978"/>
                    </a:lnTo>
                    <a:lnTo>
                      <a:pt x="3218" y="978"/>
                    </a:lnTo>
                    <a:lnTo>
                      <a:pt x="3232" y="978"/>
                    </a:lnTo>
                    <a:lnTo>
                      <a:pt x="3239" y="985"/>
                    </a:lnTo>
                    <a:lnTo>
                      <a:pt x="3253" y="985"/>
                    </a:lnTo>
                    <a:lnTo>
                      <a:pt x="3260" y="992"/>
                    </a:lnTo>
                    <a:lnTo>
                      <a:pt x="3274" y="992"/>
                    </a:lnTo>
                    <a:lnTo>
                      <a:pt x="3281" y="999"/>
                    </a:lnTo>
                    <a:lnTo>
                      <a:pt x="3289" y="999"/>
                    </a:lnTo>
                    <a:lnTo>
                      <a:pt x="3303" y="999"/>
                    </a:lnTo>
                    <a:lnTo>
                      <a:pt x="3310" y="1006"/>
                    </a:lnTo>
                    <a:lnTo>
                      <a:pt x="3324" y="1006"/>
                    </a:lnTo>
                    <a:lnTo>
                      <a:pt x="3331" y="1006"/>
                    </a:lnTo>
                    <a:lnTo>
                      <a:pt x="3338" y="1006"/>
                    </a:lnTo>
                    <a:lnTo>
                      <a:pt x="3352" y="1006"/>
                    </a:lnTo>
                    <a:lnTo>
                      <a:pt x="3359" y="1006"/>
                    </a:lnTo>
                    <a:lnTo>
                      <a:pt x="3374" y="1006"/>
                    </a:lnTo>
                    <a:lnTo>
                      <a:pt x="3381" y="999"/>
                    </a:lnTo>
                    <a:lnTo>
                      <a:pt x="3395" y="999"/>
                    </a:lnTo>
                    <a:lnTo>
                      <a:pt x="3402" y="999"/>
                    </a:lnTo>
                    <a:lnTo>
                      <a:pt x="3409" y="992"/>
                    </a:lnTo>
                    <a:lnTo>
                      <a:pt x="3423" y="992"/>
                    </a:lnTo>
                    <a:lnTo>
                      <a:pt x="3430" y="992"/>
                    </a:lnTo>
                    <a:lnTo>
                      <a:pt x="3444" y="985"/>
                    </a:lnTo>
                    <a:lnTo>
                      <a:pt x="3452" y="985"/>
                    </a:lnTo>
                    <a:lnTo>
                      <a:pt x="3459" y="985"/>
                    </a:lnTo>
                    <a:lnTo>
                      <a:pt x="3473" y="985"/>
                    </a:lnTo>
                    <a:lnTo>
                      <a:pt x="3480" y="985"/>
                    </a:lnTo>
                    <a:lnTo>
                      <a:pt x="3494" y="985"/>
                    </a:lnTo>
                    <a:lnTo>
                      <a:pt x="3501" y="985"/>
                    </a:lnTo>
                    <a:lnTo>
                      <a:pt x="3515" y="985"/>
                    </a:lnTo>
                    <a:lnTo>
                      <a:pt x="3522" y="985"/>
                    </a:lnTo>
                    <a:lnTo>
                      <a:pt x="3529" y="985"/>
                    </a:lnTo>
                    <a:lnTo>
                      <a:pt x="3544" y="985"/>
                    </a:lnTo>
                    <a:lnTo>
                      <a:pt x="3551" y="992"/>
                    </a:lnTo>
                    <a:lnTo>
                      <a:pt x="3565" y="992"/>
                    </a:lnTo>
                    <a:lnTo>
                      <a:pt x="3572" y="992"/>
                    </a:lnTo>
                    <a:lnTo>
                      <a:pt x="3586" y="992"/>
                    </a:lnTo>
                    <a:lnTo>
                      <a:pt x="3593" y="992"/>
                    </a:lnTo>
                    <a:lnTo>
                      <a:pt x="3600" y="992"/>
                    </a:lnTo>
                    <a:lnTo>
                      <a:pt x="3615" y="992"/>
                    </a:lnTo>
                    <a:lnTo>
                      <a:pt x="3622" y="999"/>
                    </a:lnTo>
                    <a:lnTo>
                      <a:pt x="3636" y="999"/>
                    </a:lnTo>
                    <a:lnTo>
                      <a:pt x="3643" y="999"/>
                    </a:lnTo>
                    <a:lnTo>
                      <a:pt x="3650" y="1006"/>
                    </a:lnTo>
                    <a:lnTo>
                      <a:pt x="3664" y="1006"/>
                    </a:lnTo>
                    <a:lnTo>
                      <a:pt x="3671" y="1006"/>
                    </a:lnTo>
                    <a:lnTo>
                      <a:pt x="3685" y="1006"/>
                    </a:lnTo>
                    <a:lnTo>
                      <a:pt x="3692" y="1013"/>
                    </a:lnTo>
                    <a:lnTo>
                      <a:pt x="3707" y="1013"/>
                    </a:lnTo>
                    <a:lnTo>
                      <a:pt x="3714" y="1013"/>
                    </a:lnTo>
                    <a:lnTo>
                      <a:pt x="3721" y="1013"/>
                    </a:lnTo>
                    <a:lnTo>
                      <a:pt x="3735" y="1013"/>
                    </a:lnTo>
                    <a:lnTo>
                      <a:pt x="3742" y="1013"/>
                    </a:lnTo>
                    <a:lnTo>
                      <a:pt x="3756" y="1013"/>
                    </a:lnTo>
                    <a:lnTo>
                      <a:pt x="3763" y="1020"/>
                    </a:lnTo>
                    <a:lnTo>
                      <a:pt x="3778" y="1020"/>
                    </a:lnTo>
                    <a:lnTo>
                      <a:pt x="3785" y="1020"/>
                    </a:lnTo>
                    <a:lnTo>
                      <a:pt x="3792" y="1020"/>
                    </a:lnTo>
                    <a:lnTo>
                      <a:pt x="3806" y="1020"/>
                    </a:lnTo>
                    <a:lnTo>
                      <a:pt x="3813" y="1020"/>
                    </a:lnTo>
                    <a:lnTo>
                      <a:pt x="3827" y="1020"/>
                    </a:lnTo>
                    <a:lnTo>
                      <a:pt x="3834" y="1013"/>
                    </a:lnTo>
                    <a:lnTo>
                      <a:pt x="3841" y="1013"/>
                    </a:lnTo>
                    <a:lnTo>
                      <a:pt x="3855" y="1013"/>
                    </a:lnTo>
                    <a:lnTo>
                      <a:pt x="3863" y="1013"/>
                    </a:lnTo>
                    <a:lnTo>
                      <a:pt x="3877" y="1013"/>
                    </a:lnTo>
                    <a:lnTo>
                      <a:pt x="3884" y="1013"/>
                    </a:lnTo>
                    <a:lnTo>
                      <a:pt x="3898" y="1013"/>
                    </a:lnTo>
                    <a:lnTo>
                      <a:pt x="3905" y="1013"/>
                    </a:lnTo>
                    <a:lnTo>
                      <a:pt x="3912" y="1013"/>
                    </a:lnTo>
                    <a:lnTo>
                      <a:pt x="3926" y="1013"/>
                    </a:lnTo>
                    <a:lnTo>
                      <a:pt x="3933" y="1013"/>
                    </a:lnTo>
                    <a:lnTo>
                      <a:pt x="3948" y="1020"/>
                    </a:lnTo>
                    <a:lnTo>
                      <a:pt x="3955" y="1020"/>
                    </a:lnTo>
                    <a:lnTo>
                      <a:pt x="3962" y="1020"/>
                    </a:lnTo>
                    <a:lnTo>
                      <a:pt x="3976" y="1020"/>
                    </a:lnTo>
                    <a:lnTo>
                      <a:pt x="3983" y="1020"/>
                    </a:lnTo>
                    <a:lnTo>
                      <a:pt x="3997" y="1020"/>
                    </a:lnTo>
                    <a:lnTo>
                      <a:pt x="4004" y="1013"/>
                    </a:lnTo>
                    <a:lnTo>
                      <a:pt x="4018" y="1013"/>
                    </a:lnTo>
                    <a:lnTo>
                      <a:pt x="4026" y="1006"/>
                    </a:lnTo>
                    <a:lnTo>
                      <a:pt x="4033" y="999"/>
                    </a:lnTo>
                    <a:lnTo>
                      <a:pt x="4047" y="992"/>
                    </a:lnTo>
                    <a:lnTo>
                      <a:pt x="4054" y="985"/>
                    </a:lnTo>
                    <a:lnTo>
                      <a:pt x="4068" y="978"/>
                    </a:lnTo>
                    <a:lnTo>
                      <a:pt x="4075" y="971"/>
                    </a:lnTo>
                    <a:lnTo>
                      <a:pt x="4089" y="963"/>
                    </a:lnTo>
                    <a:lnTo>
                      <a:pt x="4096" y="956"/>
                    </a:lnTo>
                    <a:lnTo>
                      <a:pt x="4104" y="949"/>
                    </a:lnTo>
                    <a:lnTo>
                      <a:pt x="4118" y="942"/>
                    </a:lnTo>
                    <a:lnTo>
                      <a:pt x="4125" y="935"/>
                    </a:lnTo>
                    <a:lnTo>
                      <a:pt x="4139" y="935"/>
                    </a:lnTo>
                    <a:lnTo>
                      <a:pt x="4146" y="928"/>
                    </a:lnTo>
                    <a:lnTo>
                      <a:pt x="4153" y="928"/>
                    </a:lnTo>
                    <a:lnTo>
                      <a:pt x="4167" y="928"/>
                    </a:lnTo>
                    <a:lnTo>
                      <a:pt x="4174" y="928"/>
                    </a:lnTo>
                    <a:lnTo>
                      <a:pt x="4189" y="928"/>
                    </a:lnTo>
                    <a:lnTo>
                      <a:pt x="4196" y="928"/>
                    </a:lnTo>
                    <a:lnTo>
                      <a:pt x="4210" y="928"/>
                    </a:lnTo>
                    <a:lnTo>
                      <a:pt x="4217" y="928"/>
                    </a:lnTo>
                    <a:lnTo>
                      <a:pt x="4224" y="928"/>
                    </a:lnTo>
                    <a:lnTo>
                      <a:pt x="4238" y="928"/>
                    </a:lnTo>
                    <a:lnTo>
                      <a:pt x="4245" y="928"/>
                    </a:lnTo>
                    <a:lnTo>
                      <a:pt x="4259" y="928"/>
                    </a:lnTo>
                    <a:lnTo>
                      <a:pt x="4267" y="921"/>
                    </a:lnTo>
                    <a:lnTo>
                      <a:pt x="4281" y="921"/>
                    </a:lnTo>
                    <a:lnTo>
                      <a:pt x="4288" y="921"/>
                    </a:lnTo>
                    <a:lnTo>
                      <a:pt x="4295" y="914"/>
                    </a:lnTo>
                    <a:lnTo>
                      <a:pt x="4309" y="914"/>
                    </a:lnTo>
                    <a:lnTo>
                      <a:pt x="4316" y="914"/>
                    </a:lnTo>
                    <a:lnTo>
                      <a:pt x="4330" y="914"/>
                    </a:lnTo>
                    <a:lnTo>
                      <a:pt x="4337" y="914"/>
                    </a:lnTo>
                    <a:lnTo>
                      <a:pt x="4345" y="907"/>
                    </a:lnTo>
                    <a:lnTo>
                      <a:pt x="4359" y="907"/>
                    </a:lnTo>
                    <a:lnTo>
                      <a:pt x="4366" y="900"/>
                    </a:lnTo>
                    <a:lnTo>
                      <a:pt x="4380" y="893"/>
                    </a:lnTo>
                    <a:lnTo>
                      <a:pt x="4387" y="893"/>
                    </a:lnTo>
                    <a:lnTo>
                      <a:pt x="4401" y="886"/>
                    </a:lnTo>
                    <a:lnTo>
                      <a:pt x="4408" y="886"/>
                    </a:lnTo>
                    <a:lnTo>
                      <a:pt x="4415" y="878"/>
                    </a:lnTo>
                    <a:lnTo>
                      <a:pt x="4430" y="878"/>
                    </a:lnTo>
                    <a:lnTo>
                      <a:pt x="4437" y="878"/>
                    </a:lnTo>
                    <a:lnTo>
                      <a:pt x="4451" y="878"/>
                    </a:lnTo>
                    <a:lnTo>
                      <a:pt x="4458" y="878"/>
                    </a:lnTo>
                    <a:lnTo>
                      <a:pt x="4465" y="871"/>
                    </a:lnTo>
                    <a:lnTo>
                      <a:pt x="4479" y="878"/>
                    </a:lnTo>
                    <a:lnTo>
                      <a:pt x="4486" y="878"/>
                    </a:lnTo>
                    <a:lnTo>
                      <a:pt x="4500" y="878"/>
                    </a:lnTo>
                    <a:lnTo>
                      <a:pt x="4508" y="878"/>
                    </a:lnTo>
                    <a:lnTo>
                      <a:pt x="4522" y="878"/>
                    </a:lnTo>
                    <a:lnTo>
                      <a:pt x="4529" y="878"/>
                    </a:lnTo>
                    <a:lnTo>
                      <a:pt x="4536" y="878"/>
                    </a:lnTo>
                    <a:lnTo>
                      <a:pt x="4550" y="886"/>
                    </a:lnTo>
                    <a:lnTo>
                      <a:pt x="4557" y="886"/>
                    </a:lnTo>
                    <a:lnTo>
                      <a:pt x="4571" y="886"/>
                    </a:lnTo>
                    <a:lnTo>
                      <a:pt x="4578" y="886"/>
                    </a:lnTo>
                    <a:lnTo>
                      <a:pt x="4593" y="886"/>
                    </a:lnTo>
                    <a:lnTo>
                      <a:pt x="4600" y="886"/>
                    </a:lnTo>
                    <a:lnTo>
                      <a:pt x="4607" y="878"/>
                    </a:lnTo>
                    <a:lnTo>
                      <a:pt x="4621" y="878"/>
                    </a:lnTo>
                    <a:lnTo>
                      <a:pt x="4628" y="871"/>
                    </a:lnTo>
                    <a:lnTo>
                      <a:pt x="4642" y="871"/>
                    </a:lnTo>
                    <a:lnTo>
                      <a:pt x="4649" y="864"/>
                    </a:lnTo>
                    <a:lnTo>
                      <a:pt x="4656" y="864"/>
                    </a:lnTo>
                    <a:lnTo>
                      <a:pt x="4671" y="857"/>
                    </a:lnTo>
                    <a:lnTo>
                      <a:pt x="4678" y="857"/>
                    </a:lnTo>
                    <a:lnTo>
                      <a:pt x="4692" y="857"/>
                    </a:lnTo>
                    <a:lnTo>
                      <a:pt x="4699" y="857"/>
                    </a:lnTo>
                    <a:lnTo>
                      <a:pt x="4713" y="850"/>
                    </a:lnTo>
                    <a:lnTo>
                      <a:pt x="4720" y="850"/>
                    </a:lnTo>
                    <a:lnTo>
                      <a:pt x="4727" y="850"/>
                    </a:lnTo>
                    <a:lnTo>
                      <a:pt x="4741" y="850"/>
                    </a:lnTo>
                    <a:lnTo>
                      <a:pt x="4748" y="850"/>
                    </a:lnTo>
                    <a:lnTo>
                      <a:pt x="4763" y="850"/>
                    </a:lnTo>
                    <a:lnTo>
                      <a:pt x="4770" y="850"/>
                    </a:lnTo>
                    <a:lnTo>
                      <a:pt x="4784" y="850"/>
                    </a:lnTo>
                    <a:lnTo>
                      <a:pt x="4791" y="850"/>
                    </a:lnTo>
                    <a:lnTo>
                      <a:pt x="4798" y="850"/>
                    </a:lnTo>
                    <a:lnTo>
                      <a:pt x="4812" y="850"/>
                    </a:lnTo>
                    <a:lnTo>
                      <a:pt x="4819" y="843"/>
                    </a:lnTo>
                    <a:lnTo>
                      <a:pt x="4834" y="843"/>
                    </a:lnTo>
                    <a:lnTo>
                      <a:pt x="4841" y="843"/>
                    </a:lnTo>
                    <a:lnTo>
                      <a:pt x="4848" y="836"/>
                    </a:lnTo>
                    <a:lnTo>
                      <a:pt x="4862" y="836"/>
                    </a:lnTo>
                    <a:lnTo>
                      <a:pt x="4869" y="829"/>
                    </a:lnTo>
                    <a:lnTo>
                      <a:pt x="4883" y="829"/>
                    </a:lnTo>
                    <a:lnTo>
                      <a:pt x="4890" y="822"/>
                    </a:lnTo>
                    <a:lnTo>
                      <a:pt x="4904" y="815"/>
                    </a:lnTo>
                    <a:lnTo>
                      <a:pt x="4911" y="815"/>
                    </a:lnTo>
                    <a:lnTo>
                      <a:pt x="4919" y="808"/>
                    </a:lnTo>
                    <a:lnTo>
                      <a:pt x="4933" y="808"/>
                    </a:lnTo>
                    <a:lnTo>
                      <a:pt x="4940" y="808"/>
                    </a:lnTo>
                    <a:lnTo>
                      <a:pt x="4954" y="800"/>
                    </a:lnTo>
                    <a:lnTo>
                      <a:pt x="4961" y="800"/>
                    </a:lnTo>
                    <a:lnTo>
                      <a:pt x="4968" y="800"/>
                    </a:lnTo>
                    <a:lnTo>
                      <a:pt x="4982" y="800"/>
                    </a:lnTo>
                    <a:lnTo>
                      <a:pt x="4989" y="800"/>
                    </a:lnTo>
                    <a:lnTo>
                      <a:pt x="5004" y="800"/>
                    </a:lnTo>
                    <a:lnTo>
                      <a:pt x="5011" y="800"/>
                    </a:lnTo>
                    <a:lnTo>
                      <a:pt x="5025" y="800"/>
                    </a:lnTo>
                    <a:lnTo>
                      <a:pt x="5032" y="800"/>
                    </a:lnTo>
                  </a:path>
                </a:pathLst>
              </a:custGeom>
              <a:noFill/>
              <a:ln w="25400">
                <a:solidFill>
                  <a:schemeClr val="tx1"/>
                </a:solidFill>
                <a:prstDash val="solid"/>
                <a:round/>
                <a:headEnd/>
                <a:tailEnd/>
              </a:ln>
            </p:spPr>
            <p:txBody>
              <a:bodyPr/>
              <a:lstStyle/>
              <a:p>
                <a:endParaRPr lang="zh-CN" altLang="en-US"/>
              </a:p>
            </p:txBody>
          </p:sp>
          <p:sp>
            <p:nvSpPr>
              <p:cNvPr id="39084" name="Rectangle 172"/>
              <p:cNvSpPr>
                <a:spLocks noChangeAspect="1" noChangeArrowheads="1"/>
              </p:cNvSpPr>
              <p:nvPr/>
            </p:nvSpPr>
            <p:spPr bwMode="auto">
              <a:xfrm>
                <a:off x="3449" y="636"/>
                <a:ext cx="195" cy="122"/>
              </a:xfrm>
              <a:prstGeom prst="rect">
                <a:avLst/>
              </a:prstGeom>
              <a:noFill/>
              <a:ln w="9525">
                <a:noFill/>
                <a:miter lim="800000"/>
                <a:headEnd/>
                <a:tailEnd/>
              </a:ln>
            </p:spPr>
            <p:txBody>
              <a:bodyPr wrap="none" lIns="0" tIns="0" rIns="0" bIns="0">
                <a:spAutoFit/>
              </a:bodyPr>
              <a:lstStyle/>
              <a:p>
                <a:pPr algn="ctr"/>
                <a:r>
                  <a:rPr kumimoji="1" lang="en-US" altLang="zh-CN" sz="1200">
                    <a:solidFill>
                      <a:srgbClr val="000000"/>
                    </a:solidFill>
                    <a:latin typeface="Small Fonts" charset="0"/>
                    <a:cs typeface="Arial" pitchFamily="34" charset="0"/>
                  </a:rPr>
                  <a:t>FC4</a:t>
                </a:r>
                <a:endParaRPr kumimoji="1" lang="en-US" altLang="zh-CN" sz="1200">
                  <a:latin typeface="Times New Roman" pitchFamily="18" charset="0"/>
                  <a:cs typeface="Arial" pitchFamily="34" charset="0"/>
                </a:endParaRPr>
              </a:p>
            </p:txBody>
          </p:sp>
          <p:sp>
            <p:nvSpPr>
              <p:cNvPr id="39085" name="Line 173"/>
              <p:cNvSpPr>
                <a:spLocks noChangeAspect="1" noChangeShapeType="1"/>
              </p:cNvSpPr>
              <p:nvPr/>
            </p:nvSpPr>
            <p:spPr bwMode="auto">
              <a:xfrm>
                <a:off x="3439" y="1423"/>
                <a:ext cx="1172" cy="1"/>
              </a:xfrm>
              <a:prstGeom prst="line">
                <a:avLst/>
              </a:prstGeom>
              <a:noFill/>
              <a:ln w="9525">
                <a:solidFill>
                  <a:srgbClr val="000000"/>
                </a:solidFill>
                <a:round/>
                <a:headEnd/>
                <a:tailEnd/>
              </a:ln>
            </p:spPr>
            <p:txBody>
              <a:bodyPr/>
              <a:lstStyle/>
              <a:p>
                <a:endParaRPr lang="zh-CN" altLang="en-US"/>
              </a:p>
            </p:txBody>
          </p:sp>
          <p:sp>
            <p:nvSpPr>
              <p:cNvPr id="39086" name="Line 174"/>
              <p:cNvSpPr>
                <a:spLocks noChangeAspect="1" noChangeShapeType="1"/>
              </p:cNvSpPr>
              <p:nvPr/>
            </p:nvSpPr>
            <p:spPr bwMode="auto">
              <a:xfrm>
                <a:off x="3673" y="1245"/>
                <a:ext cx="1" cy="537"/>
              </a:xfrm>
              <a:prstGeom prst="line">
                <a:avLst/>
              </a:prstGeom>
              <a:noFill/>
              <a:ln w="9525">
                <a:solidFill>
                  <a:srgbClr val="000000"/>
                </a:solidFill>
                <a:round/>
                <a:headEnd/>
                <a:tailEnd/>
              </a:ln>
            </p:spPr>
            <p:txBody>
              <a:bodyPr/>
              <a:lstStyle/>
              <a:p>
                <a:endParaRPr lang="zh-CN" altLang="en-US"/>
              </a:p>
            </p:txBody>
          </p:sp>
          <p:sp>
            <p:nvSpPr>
              <p:cNvPr id="39087" name="Line 175"/>
              <p:cNvSpPr>
                <a:spLocks noChangeAspect="1" noChangeShapeType="1"/>
              </p:cNvSpPr>
              <p:nvPr/>
            </p:nvSpPr>
            <p:spPr bwMode="auto">
              <a:xfrm flipV="1">
                <a:off x="3439" y="1405"/>
                <a:ext cx="0" cy="37"/>
              </a:xfrm>
              <a:prstGeom prst="line">
                <a:avLst/>
              </a:prstGeom>
              <a:noFill/>
              <a:ln w="9525">
                <a:solidFill>
                  <a:srgbClr val="000000"/>
                </a:solidFill>
                <a:round/>
                <a:headEnd/>
                <a:tailEnd/>
              </a:ln>
            </p:spPr>
            <p:txBody>
              <a:bodyPr/>
              <a:lstStyle/>
              <a:p>
                <a:endParaRPr lang="zh-CN" altLang="en-US"/>
              </a:p>
            </p:txBody>
          </p:sp>
          <p:sp>
            <p:nvSpPr>
              <p:cNvPr id="39088" name="Line 176"/>
              <p:cNvSpPr>
                <a:spLocks noChangeAspect="1" noChangeShapeType="1"/>
              </p:cNvSpPr>
              <p:nvPr/>
            </p:nvSpPr>
            <p:spPr bwMode="auto">
              <a:xfrm flipV="1">
                <a:off x="3907" y="1405"/>
                <a:ext cx="1" cy="37"/>
              </a:xfrm>
              <a:prstGeom prst="line">
                <a:avLst/>
              </a:prstGeom>
              <a:noFill/>
              <a:ln w="9525">
                <a:solidFill>
                  <a:srgbClr val="000000"/>
                </a:solidFill>
                <a:round/>
                <a:headEnd/>
                <a:tailEnd/>
              </a:ln>
            </p:spPr>
            <p:txBody>
              <a:bodyPr/>
              <a:lstStyle/>
              <a:p>
                <a:endParaRPr lang="zh-CN" altLang="en-US"/>
              </a:p>
            </p:txBody>
          </p:sp>
          <p:sp>
            <p:nvSpPr>
              <p:cNvPr id="39089" name="Line 177"/>
              <p:cNvSpPr>
                <a:spLocks noChangeAspect="1" noChangeShapeType="1"/>
              </p:cNvSpPr>
              <p:nvPr/>
            </p:nvSpPr>
            <p:spPr bwMode="auto">
              <a:xfrm flipV="1">
                <a:off x="4141" y="1405"/>
                <a:ext cx="1" cy="37"/>
              </a:xfrm>
              <a:prstGeom prst="line">
                <a:avLst/>
              </a:prstGeom>
              <a:noFill/>
              <a:ln w="9525">
                <a:solidFill>
                  <a:srgbClr val="000000"/>
                </a:solidFill>
                <a:round/>
                <a:headEnd/>
                <a:tailEnd/>
              </a:ln>
            </p:spPr>
            <p:txBody>
              <a:bodyPr/>
              <a:lstStyle/>
              <a:p>
                <a:endParaRPr lang="zh-CN" altLang="en-US"/>
              </a:p>
            </p:txBody>
          </p:sp>
          <p:sp>
            <p:nvSpPr>
              <p:cNvPr id="39090" name="Line 178"/>
              <p:cNvSpPr>
                <a:spLocks noChangeAspect="1" noChangeShapeType="1"/>
              </p:cNvSpPr>
              <p:nvPr/>
            </p:nvSpPr>
            <p:spPr bwMode="auto">
              <a:xfrm flipV="1">
                <a:off x="4377" y="1405"/>
                <a:ext cx="0" cy="37"/>
              </a:xfrm>
              <a:prstGeom prst="line">
                <a:avLst/>
              </a:prstGeom>
              <a:noFill/>
              <a:ln w="9525">
                <a:solidFill>
                  <a:srgbClr val="000000"/>
                </a:solidFill>
                <a:round/>
                <a:headEnd/>
                <a:tailEnd/>
              </a:ln>
            </p:spPr>
            <p:txBody>
              <a:bodyPr/>
              <a:lstStyle/>
              <a:p>
                <a:endParaRPr lang="zh-CN" altLang="en-US"/>
              </a:p>
            </p:txBody>
          </p:sp>
          <p:sp>
            <p:nvSpPr>
              <p:cNvPr id="39091" name="Line 179"/>
              <p:cNvSpPr>
                <a:spLocks noChangeAspect="1" noChangeShapeType="1"/>
              </p:cNvSpPr>
              <p:nvPr/>
            </p:nvSpPr>
            <p:spPr bwMode="auto">
              <a:xfrm flipV="1">
                <a:off x="4611" y="1405"/>
                <a:ext cx="0" cy="37"/>
              </a:xfrm>
              <a:prstGeom prst="line">
                <a:avLst/>
              </a:prstGeom>
              <a:noFill/>
              <a:ln w="9525">
                <a:solidFill>
                  <a:srgbClr val="000000"/>
                </a:solidFill>
                <a:round/>
                <a:headEnd/>
                <a:tailEnd/>
              </a:ln>
            </p:spPr>
            <p:txBody>
              <a:bodyPr/>
              <a:lstStyle/>
              <a:p>
                <a:endParaRPr lang="zh-CN" altLang="en-US"/>
              </a:p>
            </p:txBody>
          </p:sp>
          <p:sp>
            <p:nvSpPr>
              <p:cNvPr id="39092" name="Line 180"/>
              <p:cNvSpPr>
                <a:spLocks noChangeAspect="1" noChangeShapeType="1"/>
              </p:cNvSpPr>
              <p:nvPr/>
            </p:nvSpPr>
            <p:spPr bwMode="auto">
              <a:xfrm flipH="1">
                <a:off x="3655" y="1245"/>
                <a:ext cx="36" cy="0"/>
              </a:xfrm>
              <a:prstGeom prst="line">
                <a:avLst/>
              </a:prstGeom>
              <a:noFill/>
              <a:ln w="9525">
                <a:solidFill>
                  <a:srgbClr val="000000"/>
                </a:solidFill>
                <a:round/>
                <a:headEnd/>
                <a:tailEnd/>
              </a:ln>
            </p:spPr>
            <p:txBody>
              <a:bodyPr/>
              <a:lstStyle/>
              <a:p>
                <a:endParaRPr lang="zh-CN" altLang="en-US"/>
              </a:p>
            </p:txBody>
          </p:sp>
          <p:sp>
            <p:nvSpPr>
              <p:cNvPr id="39093" name="Line 181"/>
              <p:cNvSpPr>
                <a:spLocks noChangeAspect="1" noChangeShapeType="1"/>
              </p:cNvSpPr>
              <p:nvPr/>
            </p:nvSpPr>
            <p:spPr bwMode="auto">
              <a:xfrm flipH="1">
                <a:off x="3655" y="1603"/>
                <a:ext cx="36" cy="1"/>
              </a:xfrm>
              <a:prstGeom prst="line">
                <a:avLst/>
              </a:prstGeom>
              <a:noFill/>
              <a:ln w="9525">
                <a:solidFill>
                  <a:srgbClr val="000000"/>
                </a:solidFill>
                <a:round/>
                <a:headEnd/>
                <a:tailEnd/>
              </a:ln>
            </p:spPr>
            <p:txBody>
              <a:bodyPr/>
              <a:lstStyle/>
              <a:p>
                <a:endParaRPr lang="zh-CN" altLang="en-US"/>
              </a:p>
            </p:txBody>
          </p:sp>
          <p:sp>
            <p:nvSpPr>
              <p:cNvPr id="39094" name="Line 182"/>
              <p:cNvSpPr>
                <a:spLocks noChangeAspect="1" noChangeShapeType="1"/>
              </p:cNvSpPr>
              <p:nvPr/>
            </p:nvSpPr>
            <p:spPr bwMode="auto">
              <a:xfrm flipH="1">
                <a:off x="3655" y="1782"/>
                <a:ext cx="36" cy="0"/>
              </a:xfrm>
              <a:prstGeom prst="line">
                <a:avLst/>
              </a:prstGeom>
              <a:noFill/>
              <a:ln w="9525">
                <a:solidFill>
                  <a:srgbClr val="000000"/>
                </a:solidFill>
                <a:round/>
                <a:headEnd/>
                <a:tailEnd/>
              </a:ln>
            </p:spPr>
            <p:txBody>
              <a:bodyPr/>
              <a:lstStyle/>
              <a:p>
                <a:endParaRPr lang="zh-CN" altLang="en-US"/>
              </a:p>
            </p:txBody>
          </p:sp>
          <p:sp>
            <p:nvSpPr>
              <p:cNvPr id="39095" name="Freeform 183"/>
              <p:cNvSpPr>
                <a:spLocks noChangeAspect="1"/>
              </p:cNvSpPr>
              <p:nvPr/>
            </p:nvSpPr>
            <p:spPr bwMode="auto">
              <a:xfrm>
                <a:off x="3439" y="1339"/>
                <a:ext cx="1172" cy="354"/>
              </a:xfrm>
              <a:custGeom>
                <a:avLst/>
                <a:gdLst/>
                <a:ahLst/>
                <a:cxnLst>
                  <a:cxn ang="0">
                    <a:pos x="71" y="453"/>
                  </a:cxn>
                  <a:cxn ang="0">
                    <a:pos x="149" y="439"/>
                  </a:cxn>
                  <a:cxn ang="0">
                    <a:pos x="234" y="397"/>
                  </a:cxn>
                  <a:cxn ang="0">
                    <a:pos x="312" y="375"/>
                  </a:cxn>
                  <a:cxn ang="0">
                    <a:pos x="390" y="375"/>
                  </a:cxn>
                  <a:cxn ang="0">
                    <a:pos x="475" y="375"/>
                  </a:cxn>
                  <a:cxn ang="0">
                    <a:pos x="553" y="375"/>
                  </a:cxn>
                  <a:cxn ang="0">
                    <a:pos x="631" y="375"/>
                  </a:cxn>
                  <a:cxn ang="0">
                    <a:pos x="716" y="354"/>
                  </a:cxn>
                  <a:cxn ang="0">
                    <a:pos x="794" y="305"/>
                  </a:cxn>
                  <a:cxn ang="0">
                    <a:pos x="879" y="276"/>
                  </a:cxn>
                  <a:cxn ang="0">
                    <a:pos x="957" y="290"/>
                  </a:cxn>
                  <a:cxn ang="0">
                    <a:pos x="1035" y="283"/>
                  </a:cxn>
                  <a:cxn ang="0">
                    <a:pos x="1120" y="297"/>
                  </a:cxn>
                  <a:cxn ang="0">
                    <a:pos x="1198" y="297"/>
                  </a:cxn>
                  <a:cxn ang="0">
                    <a:pos x="1276" y="312"/>
                  </a:cxn>
                  <a:cxn ang="0">
                    <a:pos x="1361" y="312"/>
                  </a:cxn>
                  <a:cxn ang="0">
                    <a:pos x="1439" y="184"/>
                  </a:cxn>
                  <a:cxn ang="0">
                    <a:pos x="1517" y="14"/>
                  </a:cxn>
                  <a:cxn ang="0">
                    <a:pos x="1602" y="28"/>
                  </a:cxn>
                  <a:cxn ang="0">
                    <a:pos x="1680" y="241"/>
                  </a:cxn>
                  <a:cxn ang="0">
                    <a:pos x="1758" y="687"/>
                  </a:cxn>
                  <a:cxn ang="0">
                    <a:pos x="1843" y="1042"/>
                  </a:cxn>
                  <a:cxn ang="0">
                    <a:pos x="1921" y="1176"/>
                  </a:cxn>
                  <a:cxn ang="0">
                    <a:pos x="2006" y="1134"/>
                  </a:cxn>
                  <a:cxn ang="0">
                    <a:pos x="2084" y="985"/>
                  </a:cxn>
                  <a:cxn ang="0">
                    <a:pos x="2162" y="900"/>
                  </a:cxn>
                  <a:cxn ang="0">
                    <a:pos x="2247" y="964"/>
                  </a:cxn>
                  <a:cxn ang="0">
                    <a:pos x="2325" y="1063"/>
                  </a:cxn>
                  <a:cxn ang="0">
                    <a:pos x="2403" y="1098"/>
                  </a:cxn>
                  <a:cxn ang="0">
                    <a:pos x="2488" y="1084"/>
                  </a:cxn>
                  <a:cxn ang="0">
                    <a:pos x="2566" y="1084"/>
                  </a:cxn>
                  <a:cxn ang="0">
                    <a:pos x="2644" y="1127"/>
                  </a:cxn>
                  <a:cxn ang="0">
                    <a:pos x="2729" y="1205"/>
                  </a:cxn>
                  <a:cxn ang="0">
                    <a:pos x="2807" y="1304"/>
                  </a:cxn>
                  <a:cxn ang="0">
                    <a:pos x="2892" y="1389"/>
                  </a:cxn>
                  <a:cxn ang="0">
                    <a:pos x="2970" y="1438"/>
                  </a:cxn>
                  <a:cxn ang="0">
                    <a:pos x="3048" y="1467"/>
                  </a:cxn>
                  <a:cxn ang="0">
                    <a:pos x="3133" y="1495"/>
                  </a:cxn>
                  <a:cxn ang="0">
                    <a:pos x="3211" y="1516"/>
                  </a:cxn>
                  <a:cxn ang="0">
                    <a:pos x="3289" y="1516"/>
                  </a:cxn>
                  <a:cxn ang="0">
                    <a:pos x="3374" y="1509"/>
                  </a:cxn>
                  <a:cxn ang="0">
                    <a:pos x="3452" y="1488"/>
                  </a:cxn>
                  <a:cxn ang="0">
                    <a:pos x="3529" y="1453"/>
                  </a:cxn>
                  <a:cxn ang="0">
                    <a:pos x="3615" y="1396"/>
                  </a:cxn>
                  <a:cxn ang="0">
                    <a:pos x="3692" y="1353"/>
                  </a:cxn>
                  <a:cxn ang="0">
                    <a:pos x="3778" y="1311"/>
                  </a:cxn>
                  <a:cxn ang="0">
                    <a:pos x="3855" y="1290"/>
                  </a:cxn>
                  <a:cxn ang="0">
                    <a:pos x="3933" y="1247"/>
                  </a:cxn>
                  <a:cxn ang="0">
                    <a:pos x="4018" y="1190"/>
                  </a:cxn>
                  <a:cxn ang="0">
                    <a:pos x="4096" y="1141"/>
                  </a:cxn>
                  <a:cxn ang="0">
                    <a:pos x="4174" y="1091"/>
                  </a:cxn>
                  <a:cxn ang="0">
                    <a:pos x="4259" y="1056"/>
                  </a:cxn>
                  <a:cxn ang="0">
                    <a:pos x="4337" y="1013"/>
                  </a:cxn>
                  <a:cxn ang="0">
                    <a:pos x="4415" y="964"/>
                  </a:cxn>
                  <a:cxn ang="0">
                    <a:pos x="4500" y="907"/>
                  </a:cxn>
                  <a:cxn ang="0">
                    <a:pos x="4578" y="836"/>
                  </a:cxn>
                  <a:cxn ang="0">
                    <a:pos x="4656" y="822"/>
                  </a:cxn>
                  <a:cxn ang="0">
                    <a:pos x="4741" y="836"/>
                  </a:cxn>
                  <a:cxn ang="0">
                    <a:pos x="4819" y="815"/>
                  </a:cxn>
                  <a:cxn ang="0">
                    <a:pos x="4904" y="779"/>
                  </a:cxn>
                  <a:cxn ang="0">
                    <a:pos x="4982" y="751"/>
                  </a:cxn>
                </a:cxnLst>
                <a:rect l="0" t="0" r="r" b="b"/>
                <a:pathLst>
                  <a:path w="5032" h="1516">
                    <a:moveTo>
                      <a:pt x="0" y="439"/>
                    </a:moveTo>
                    <a:lnTo>
                      <a:pt x="7" y="439"/>
                    </a:lnTo>
                    <a:lnTo>
                      <a:pt x="21" y="439"/>
                    </a:lnTo>
                    <a:lnTo>
                      <a:pt x="28" y="446"/>
                    </a:lnTo>
                    <a:lnTo>
                      <a:pt x="43" y="446"/>
                    </a:lnTo>
                    <a:lnTo>
                      <a:pt x="50" y="453"/>
                    </a:lnTo>
                    <a:lnTo>
                      <a:pt x="64" y="453"/>
                    </a:lnTo>
                    <a:lnTo>
                      <a:pt x="71" y="453"/>
                    </a:lnTo>
                    <a:lnTo>
                      <a:pt x="78" y="453"/>
                    </a:lnTo>
                    <a:lnTo>
                      <a:pt x="92" y="453"/>
                    </a:lnTo>
                    <a:lnTo>
                      <a:pt x="99" y="453"/>
                    </a:lnTo>
                    <a:lnTo>
                      <a:pt x="114" y="453"/>
                    </a:lnTo>
                    <a:lnTo>
                      <a:pt x="121" y="453"/>
                    </a:lnTo>
                    <a:lnTo>
                      <a:pt x="128" y="446"/>
                    </a:lnTo>
                    <a:lnTo>
                      <a:pt x="142" y="446"/>
                    </a:lnTo>
                    <a:lnTo>
                      <a:pt x="149" y="439"/>
                    </a:lnTo>
                    <a:lnTo>
                      <a:pt x="163" y="432"/>
                    </a:lnTo>
                    <a:lnTo>
                      <a:pt x="170" y="432"/>
                    </a:lnTo>
                    <a:lnTo>
                      <a:pt x="184" y="425"/>
                    </a:lnTo>
                    <a:lnTo>
                      <a:pt x="191" y="418"/>
                    </a:lnTo>
                    <a:lnTo>
                      <a:pt x="199" y="411"/>
                    </a:lnTo>
                    <a:lnTo>
                      <a:pt x="213" y="404"/>
                    </a:lnTo>
                    <a:lnTo>
                      <a:pt x="220" y="397"/>
                    </a:lnTo>
                    <a:lnTo>
                      <a:pt x="234" y="397"/>
                    </a:lnTo>
                    <a:lnTo>
                      <a:pt x="241" y="390"/>
                    </a:lnTo>
                    <a:lnTo>
                      <a:pt x="255" y="390"/>
                    </a:lnTo>
                    <a:lnTo>
                      <a:pt x="262" y="382"/>
                    </a:lnTo>
                    <a:lnTo>
                      <a:pt x="269" y="382"/>
                    </a:lnTo>
                    <a:lnTo>
                      <a:pt x="284" y="382"/>
                    </a:lnTo>
                    <a:lnTo>
                      <a:pt x="291" y="382"/>
                    </a:lnTo>
                    <a:lnTo>
                      <a:pt x="305" y="382"/>
                    </a:lnTo>
                    <a:lnTo>
                      <a:pt x="312" y="375"/>
                    </a:lnTo>
                    <a:lnTo>
                      <a:pt x="319" y="375"/>
                    </a:lnTo>
                    <a:lnTo>
                      <a:pt x="333" y="375"/>
                    </a:lnTo>
                    <a:lnTo>
                      <a:pt x="340" y="375"/>
                    </a:lnTo>
                    <a:lnTo>
                      <a:pt x="354" y="375"/>
                    </a:lnTo>
                    <a:lnTo>
                      <a:pt x="362" y="375"/>
                    </a:lnTo>
                    <a:lnTo>
                      <a:pt x="376" y="375"/>
                    </a:lnTo>
                    <a:lnTo>
                      <a:pt x="383" y="375"/>
                    </a:lnTo>
                    <a:lnTo>
                      <a:pt x="390" y="375"/>
                    </a:lnTo>
                    <a:lnTo>
                      <a:pt x="404" y="375"/>
                    </a:lnTo>
                    <a:lnTo>
                      <a:pt x="411" y="375"/>
                    </a:lnTo>
                    <a:lnTo>
                      <a:pt x="425" y="375"/>
                    </a:lnTo>
                    <a:lnTo>
                      <a:pt x="432" y="375"/>
                    </a:lnTo>
                    <a:lnTo>
                      <a:pt x="440" y="375"/>
                    </a:lnTo>
                    <a:lnTo>
                      <a:pt x="454" y="375"/>
                    </a:lnTo>
                    <a:lnTo>
                      <a:pt x="461" y="375"/>
                    </a:lnTo>
                    <a:lnTo>
                      <a:pt x="475" y="375"/>
                    </a:lnTo>
                    <a:lnTo>
                      <a:pt x="482" y="375"/>
                    </a:lnTo>
                    <a:lnTo>
                      <a:pt x="496" y="375"/>
                    </a:lnTo>
                    <a:lnTo>
                      <a:pt x="503" y="375"/>
                    </a:lnTo>
                    <a:lnTo>
                      <a:pt x="510" y="375"/>
                    </a:lnTo>
                    <a:lnTo>
                      <a:pt x="525" y="375"/>
                    </a:lnTo>
                    <a:lnTo>
                      <a:pt x="532" y="375"/>
                    </a:lnTo>
                    <a:lnTo>
                      <a:pt x="546" y="375"/>
                    </a:lnTo>
                    <a:lnTo>
                      <a:pt x="553" y="375"/>
                    </a:lnTo>
                    <a:lnTo>
                      <a:pt x="567" y="375"/>
                    </a:lnTo>
                    <a:lnTo>
                      <a:pt x="574" y="375"/>
                    </a:lnTo>
                    <a:lnTo>
                      <a:pt x="581" y="375"/>
                    </a:lnTo>
                    <a:lnTo>
                      <a:pt x="595" y="375"/>
                    </a:lnTo>
                    <a:lnTo>
                      <a:pt x="603" y="375"/>
                    </a:lnTo>
                    <a:lnTo>
                      <a:pt x="617" y="375"/>
                    </a:lnTo>
                    <a:lnTo>
                      <a:pt x="624" y="375"/>
                    </a:lnTo>
                    <a:lnTo>
                      <a:pt x="631" y="375"/>
                    </a:lnTo>
                    <a:lnTo>
                      <a:pt x="645" y="375"/>
                    </a:lnTo>
                    <a:lnTo>
                      <a:pt x="652" y="375"/>
                    </a:lnTo>
                    <a:lnTo>
                      <a:pt x="666" y="368"/>
                    </a:lnTo>
                    <a:lnTo>
                      <a:pt x="673" y="368"/>
                    </a:lnTo>
                    <a:lnTo>
                      <a:pt x="688" y="368"/>
                    </a:lnTo>
                    <a:lnTo>
                      <a:pt x="695" y="361"/>
                    </a:lnTo>
                    <a:lnTo>
                      <a:pt x="702" y="354"/>
                    </a:lnTo>
                    <a:lnTo>
                      <a:pt x="716" y="354"/>
                    </a:lnTo>
                    <a:lnTo>
                      <a:pt x="723" y="347"/>
                    </a:lnTo>
                    <a:lnTo>
                      <a:pt x="737" y="340"/>
                    </a:lnTo>
                    <a:lnTo>
                      <a:pt x="744" y="333"/>
                    </a:lnTo>
                    <a:lnTo>
                      <a:pt x="758" y="326"/>
                    </a:lnTo>
                    <a:lnTo>
                      <a:pt x="766" y="319"/>
                    </a:lnTo>
                    <a:lnTo>
                      <a:pt x="773" y="319"/>
                    </a:lnTo>
                    <a:lnTo>
                      <a:pt x="787" y="312"/>
                    </a:lnTo>
                    <a:lnTo>
                      <a:pt x="794" y="305"/>
                    </a:lnTo>
                    <a:lnTo>
                      <a:pt x="808" y="297"/>
                    </a:lnTo>
                    <a:lnTo>
                      <a:pt x="815" y="297"/>
                    </a:lnTo>
                    <a:lnTo>
                      <a:pt x="822" y="290"/>
                    </a:lnTo>
                    <a:lnTo>
                      <a:pt x="836" y="283"/>
                    </a:lnTo>
                    <a:lnTo>
                      <a:pt x="844" y="283"/>
                    </a:lnTo>
                    <a:lnTo>
                      <a:pt x="858" y="283"/>
                    </a:lnTo>
                    <a:lnTo>
                      <a:pt x="865" y="283"/>
                    </a:lnTo>
                    <a:lnTo>
                      <a:pt x="879" y="276"/>
                    </a:lnTo>
                    <a:lnTo>
                      <a:pt x="886" y="276"/>
                    </a:lnTo>
                    <a:lnTo>
                      <a:pt x="893" y="276"/>
                    </a:lnTo>
                    <a:lnTo>
                      <a:pt x="907" y="283"/>
                    </a:lnTo>
                    <a:lnTo>
                      <a:pt x="914" y="283"/>
                    </a:lnTo>
                    <a:lnTo>
                      <a:pt x="929" y="283"/>
                    </a:lnTo>
                    <a:lnTo>
                      <a:pt x="936" y="283"/>
                    </a:lnTo>
                    <a:lnTo>
                      <a:pt x="943" y="283"/>
                    </a:lnTo>
                    <a:lnTo>
                      <a:pt x="957" y="290"/>
                    </a:lnTo>
                    <a:lnTo>
                      <a:pt x="964" y="290"/>
                    </a:lnTo>
                    <a:lnTo>
                      <a:pt x="978" y="290"/>
                    </a:lnTo>
                    <a:lnTo>
                      <a:pt x="985" y="290"/>
                    </a:lnTo>
                    <a:lnTo>
                      <a:pt x="999" y="290"/>
                    </a:lnTo>
                    <a:lnTo>
                      <a:pt x="1007" y="283"/>
                    </a:lnTo>
                    <a:lnTo>
                      <a:pt x="1014" y="283"/>
                    </a:lnTo>
                    <a:lnTo>
                      <a:pt x="1028" y="283"/>
                    </a:lnTo>
                    <a:lnTo>
                      <a:pt x="1035" y="283"/>
                    </a:lnTo>
                    <a:lnTo>
                      <a:pt x="1049" y="290"/>
                    </a:lnTo>
                    <a:lnTo>
                      <a:pt x="1056" y="290"/>
                    </a:lnTo>
                    <a:lnTo>
                      <a:pt x="1070" y="290"/>
                    </a:lnTo>
                    <a:lnTo>
                      <a:pt x="1077" y="290"/>
                    </a:lnTo>
                    <a:lnTo>
                      <a:pt x="1084" y="290"/>
                    </a:lnTo>
                    <a:lnTo>
                      <a:pt x="1099" y="297"/>
                    </a:lnTo>
                    <a:lnTo>
                      <a:pt x="1106" y="297"/>
                    </a:lnTo>
                    <a:lnTo>
                      <a:pt x="1120" y="297"/>
                    </a:lnTo>
                    <a:lnTo>
                      <a:pt x="1127" y="305"/>
                    </a:lnTo>
                    <a:lnTo>
                      <a:pt x="1134" y="305"/>
                    </a:lnTo>
                    <a:lnTo>
                      <a:pt x="1148" y="305"/>
                    </a:lnTo>
                    <a:lnTo>
                      <a:pt x="1155" y="305"/>
                    </a:lnTo>
                    <a:lnTo>
                      <a:pt x="1170" y="297"/>
                    </a:lnTo>
                    <a:lnTo>
                      <a:pt x="1177" y="297"/>
                    </a:lnTo>
                    <a:lnTo>
                      <a:pt x="1191" y="297"/>
                    </a:lnTo>
                    <a:lnTo>
                      <a:pt x="1198" y="297"/>
                    </a:lnTo>
                    <a:lnTo>
                      <a:pt x="1205" y="297"/>
                    </a:lnTo>
                    <a:lnTo>
                      <a:pt x="1219" y="297"/>
                    </a:lnTo>
                    <a:lnTo>
                      <a:pt x="1226" y="297"/>
                    </a:lnTo>
                    <a:lnTo>
                      <a:pt x="1240" y="297"/>
                    </a:lnTo>
                    <a:lnTo>
                      <a:pt x="1247" y="297"/>
                    </a:lnTo>
                    <a:lnTo>
                      <a:pt x="1262" y="305"/>
                    </a:lnTo>
                    <a:lnTo>
                      <a:pt x="1269" y="305"/>
                    </a:lnTo>
                    <a:lnTo>
                      <a:pt x="1276" y="312"/>
                    </a:lnTo>
                    <a:lnTo>
                      <a:pt x="1290" y="319"/>
                    </a:lnTo>
                    <a:lnTo>
                      <a:pt x="1297" y="319"/>
                    </a:lnTo>
                    <a:lnTo>
                      <a:pt x="1311" y="326"/>
                    </a:lnTo>
                    <a:lnTo>
                      <a:pt x="1318" y="326"/>
                    </a:lnTo>
                    <a:lnTo>
                      <a:pt x="1325" y="326"/>
                    </a:lnTo>
                    <a:lnTo>
                      <a:pt x="1340" y="326"/>
                    </a:lnTo>
                    <a:lnTo>
                      <a:pt x="1347" y="319"/>
                    </a:lnTo>
                    <a:lnTo>
                      <a:pt x="1361" y="312"/>
                    </a:lnTo>
                    <a:lnTo>
                      <a:pt x="1368" y="305"/>
                    </a:lnTo>
                    <a:lnTo>
                      <a:pt x="1382" y="290"/>
                    </a:lnTo>
                    <a:lnTo>
                      <a:pt x="1389" y="276"/>
                    </a:lnTo>
                    <a:lnTo>
                      <a:pt x="1396" y="262"/>
                    </a:lnTo>
                    <a:lnTo>
                      <a:pt x="1410" y="248"/>
                    </a:lnTo>
                    <a:lnTo>
                      <a:pt x="1418" y="227"/>
                    </a:lnTo>
                    <a:lnTo>
                      <a:pt x="1432" y="205"/>
                    </a:lnTo>
                    <a:lnTo>
                      <a:pt x="1439" y="184"/>
                    </a:lnTo>
                    <a:lnTo>
                      <a:pt x="1446" y="156"/>
                    </a:lnTo>
                    <a:lnTo>
                      <a:pt x="1460" y="134"/>
                    </a:lnTo>
                    <a:lnTo>
                      <a:pt x="1467" y="106"/>
                    </a:lnTo>
                    <a:lnTo>
                      <a:pt x="1481" y="85"/>
                    </a:lnTo>
                    <a:lnTo>
                      <a:pt x="1488" y="64"/>
                    </a:lnTo>
                    <a:lnTo>
                      <a:pt x="1503" y="42"/>
                    </a:lnTo>
                    <a:lnTo>
                      <a:pt x="1510" y="28"/>
                    </a:lnTo>
                    <a:lnTo>
                      <a:pt x="1517" y="14"/>
                    </a:lnTo>
                    <a:lnTo>
                      <a:pt x="1531" y="7"/>
                    </a:lnTo>
                    <a:lnTo>
                      <a:pt x="1538" y="0"/>
                    </a:lnTo>
                    <a:lnTo>
                      <a:pt x="1552" y="0"/>
                    </a:lnTo>
                    <a:lnTo>
                      <a:pt x="1559" y="0"/>
                    </a:lnTo>
                    <a:lnTo>
                      <a:pt x="1573" y="0"/>
                    </a:lnTo>
                    <a:lnTo>
                      <a:pt x="1581" y="7"/>
                    </a:lnTo>
                    <a:lnTo>
                      <a:pt x="1588" y="14"/>
                    </a:lnTo>
                    <a:lnTo>
                      <a:pt x="1602" y="28"/>
                    </a:lnTo>
                    <a:lnTo>
                      <a:pt x="1609" y="42"/>
                    </a:lnTo>
                    <a:lnTo>
                      <a:pt x="1623" y="64"/>
                    </a:lnTo>
                    <a:lnTo>
                      <a:pt x="1630" y="78"/>
                    </a:lnTo>
                    <a:lnTo>
                      <a:pt x="1637" y="106"/>
                    </a:lnTo>
                    <a:lnTo>
                      <a:pt x="1651" y="134"/>
                    </a:lnTo>
                    <a:lnTo>
                      <a:pt x="1659" y="163"/>
                    </a:lnTo>
                    <a:lnTo>
                      <a:pt x="1673" y="198"/>
                    </a:lnTo>
                    <a:lnTo>
                      <a:pt x="1680" y="241"/>
                    </a:lnTo>
                    <a:lnTo>
                      <a:pt x="1694" y="283"/>
                    </a:lnTo>
                    <a:lnTo>
                      <a:pt x="1701" y="340"/>
                    </a:lnTo>
                    <a:lnTo>
                      <a:pt x="1708" y="390"/>
                    </a:lnTo>
                    <a:lnTo>
                      <a:pt x="1722" y="446"/>
                    </a:lnTo>
                    <a:lnTo>
                      <a:pt x="1729" y="503"/>
                    </a:lnTo>
                    <a:lnTo>
                      <a:pt x="1744" y="567"/>
                    </a:lnTo>
                    <a:lnTo>
                      <a:pt x="1751" y="630"/>
                    </a:lnTo>
                    <a:lnTo>
                      <a:pt x="1758" y="687"/>
                    </a:lnTo>
                    <a:lnTo>
                      <a:pt x="1772" y="744"/>
                    </a:lnTo>
                    <a:lnTo>
                      <a:pt x="1779" y="793"/>
                    </a:lnTo>
                    <a:lnTo>
                      <a:pt x="1793" y="850"/>
                    </a:lnTo>
                    <a:lnTo>
                      <a:pt x="1800" y="893"/>
                    </a:lnTo>
                    <a:lnTo>
                      <a:pt x="1814" y="935"/>
                    </a:lnTo>
                    <a:lnTo>
                      <a:pt x="1822" y="978"/>
                    </a:lnTo>
                    <a:lnTo>
                      <a:pt x="1829" y="1013"/>
                    </a:lnTo>
                    <a:lnTo>
                      <a:pt x="1843" y="1042"/>
                    </a:lnTo>
                    <a:lnTo>
                      <a:pt x="1850" y="1070"/>
                    </a:lnTo>
                    <a:lnTo>
                      <a:pt x="1864" y="1091"/>
                    </a:lnTo>
                    <a:lnTo>
                      <a:pt x="1871" y="1112"/>
                    </a:lnTo>
                    <a:lnTo>
                      <a:pt x="1885" y="1134"/>
                    </a:lnTo>
                    <a:lnTo>
                      <a:pt x="1892" y="1148"/>
                    </a:lnTo>
                    <a:lnTo>
                      <a:pt x="1899" y="1155"/>
                    </a:lnTo>
                    <a:lnTo>
                      <a:pt x="1914" y="1169"/>
                    </a:lnTo>
                    <a:lnTo>
                      <a:pt x="1921" y="1176"/>
                    </a:lnTo>
                    <a:lnTo>
                      <a:pt x="1935" y="1176"/>
                    </a:lnTo>
                    <a:lnTo>
                      <a:pt x="1942" y="1176"/>
                    </a:lnTo>
                    <a:lnTo>
                      <a:pt x="1949" y="1176"/>
                    </a:lnTo>
                    <a:lnTo>
                      <a:pt x="1963" y="1176"/>
                    </a:lnTo>
                    <a:lnTo>
                      <a:pt x="1970" y="1169"/>
                    </a:lnTo>
                    <a:lnTo>
                      <a:pt x="1985" y="1162"/>
                    </a:lnTo>
                    <a:lnTo>
                      <a:pt x="1992" y="1148"/>
                    </a:lnTo>
                    <a:lnTo>
                      <a:pt x="2006" y="1134"/>
                    </a:lnTo>
                    <a:lnTo>
                      <a:pt x="2013" y="1119"/>
                    </a:lnTo>
                    <a:lnTo>
                      <a:pt x="2020" y="1105"/>
                    </a:lnTo>
                    <a:lnTo>
                      <a:pt x="2034" y="1084"/>
                    </a:lnTo>
                    <a:lnTo>
                      <a:pt x="2041" y="1070"/>
                    </a:lnTo>
                    <a:lnTo>
                      <a:pt x="2055" y="1049"/>
                    </a:lnTo>
                    <a:lnTo>
                      <a:pt x="2062" y="1027"/>
                    </a:lnTo>
                    <a:lnTo>
                      <a:pt x="2077" y="1006"/>
                    </a:lnTo>
                    <a:lnTo>
                      <a:pt x="2084" y="985"/>
                    </a:lnTo>
                    <a:lnTo>
                      <a:pt x="2091" y="971"/>
                    </a:lnTo>
                    <a:lnTo>
                      <a:pt x="2105" y="949"/>
                    </a:lnTo>
                    <a:lnTo>
                      <a:pt x="2112" y="935"/>
                    </a:lnTo>
                    <a:lnTo>
                      <a:pt x="2126" y="921"/>
                    </a:lnTo>
                    <a:lnTo>
                      <a:pt x="2133" y="914"/>
                    </a:lnTo>
                    <a:lnTo>
                      <a:pt x="2140" y="907"/>
                    </a:lnTo>
                    <a:lnTo>
                      <a:pt x="2155" y="900"/>
                    </a:lnTo>
                    <a:lnTo>
                      <a:pt x="2162" y="900"/>
                    </a:lnTo>
                    <a:lnTo>
                      <a:pt x="2176" y="900"/>
                    </a:lnTo>
                    <a:lnTo>
                      <a:pt x="2183" y="900"/>
                    </a:lnTo>
                    <a:lnTo>
                      <a:pt x="2197" y="907"/>
                    </a:lnTo>
                    <a:lnTo>
                      <a:pt x="2204" y="914"/>
                    </a:lnTo>
                    <a:lnTo>
                      <a:pt x="2211" y="928"/>
                    </a:lnTo>
                    <a:lnTo>
                      <a:pt x="2225" y="935"/>
                    </a:lnTo>
                    <a:lnTo>
                      <a:pt x="2233" y="949"/>
                    </a:lnTo>
                    <a:lnTo>
                      <a:pt x="2247" y="964"/>
                    </a:lnTo>
                    <a:lnTo>
                      <a:pt x="2254" y="978"/>
                    </a:lnTo>
                    <a:lnTo>
                      <a:pt x="2268" y="992"/>
                    </a:lnTo>
                    <a:lnTo>
                      <a:pt x="2275" y="1006"/>
                    </a:lnTo>
                    <a:lnTo>
                      <a:pt x="2282" y="1020"/>
                    </a:lnTo>
                    <a:lnTo>
                      <a:pt x="2296" y="1027"/>
                    </a:lnTo>
                    <a:lnTo>
                      <a:pt x="2303" y="1042"/>
                    </a:lnTo>
                    <a:lnTo>
                      <a:pt x="2318" y="1049"/>
                    </a:lnTo>
                    <a:lnTo>
                      <a:pt x="2325" y="1063"/>
                    </a:lnTo>
                    <a:lnTo>
                      <a:pt x="2332" y="1070"/>
                    </a:lnTo>
                    <a:lnTo>
                      <a:pt x="2346" y="1077"/>
                    </a:lnTo>
                    <a:lnTo>
                      <a:pt x="2353" y="1084"/>
                    </a:lnTo>
                    <a:lnTo>
                      <a:pt x="2367" y="1091"/>
                    </a:lnTo>
                    <a:lnTo>
                      <a:pt x="2374" y="1098"/>
                    </a:lnTo>
                    <a:lnTo>
                      <a:pt x="2388" y="1098"/>
                    </a:lnTo>
                    <a:lnTo>
                      <a:pt x="2396" y="1098"/>
                    </a:lnTo>
                    <a:lnTo>
                      <a:pt x="2403" y="1098"/>
                    </a:lnTo>
                    <a:lnTo>
                      <a:pt x="2417" y="1098"/>
                    </a:lnTo>
                    <a:lnTo>
                      <a:pt x="2424" y="1098"/>
                    </a:lnTo>
                    <a:lnTo>
                      <a:pt x="2438" y="1098"/>
                    </a:lnTo>
                    <a:lnTo>
                      <a:pt x="2445" y="1098"/>
                    </a:lnTo>
                    <a:lnTo>
                      <a:pt x="2452" y="1091"/>
                    </a:lnTo>
                    <a:lnTo>
                      <a:pt x="2466" y="1091"/>
                    </a:lnTo>
                    <a:lnTo>
                      <a:pt x="2474" y="1091"/>
                    </a:lnTo>
                    <a:lnTo>
                      <a:pt x="2488" y="1084"/>
                    </a:lnTo>
                    <a:lnTo>
                      <a:pt x="2495" y="1084"/>
                    </a:lnTo>
                    <a:lnTo>
                      <a:pt x="2509" y="1084"/>
                    </a:lnTo>
                    <a:lnTo>
                      <a:pt x="2516" y="1084"/>
                    </a:lnTo>
                    <a:lnTo>
                      <a:pt x="2523" y="1084"/>
                    </a:lnTo>
                    <a:lnTo>
                      <a:pt x="2537" y="1084"/>
                    </a:lnTo>
                    <a:lnTo>
                      <a:pt x="2544" y="1084"/>
                    </a:lnTo>
                    <a:lnTo>
                      <a:pt x="2559" y="1084"/>
                    </a:lnTo>
                    <a:lnTo>
                      <a:pt x="2566" y="1084"/>
                    </a:lnTo>
                    <a:lnTo>
                      <a:pt x="2580" y="1091"/>
                    </a:lnTo>
                    <a:lnTo>
                      <a:pt x="2587" y="1091"/>
                    </a:lnTo>
                    <a:lnTo>
                      <a:pt x="2594" y="1098"/>
                    </a:lnTo>
                    <a:lnTo>
                      <a:pt x="2608" y="1105"/>
                    </a:lnTo>
                    <a:lnTo>
                      <a:pt x="2615" y="1112"/>
                    </a:lnTo>
                    <a:lnTo>
                      <a:pt x="2629" y="1112"/>
                    </a:lnTo>
                    <a:lnTo>
                      <a:pt x="2637" y="1119"/>
                    </a:lnTo>
                    <a:lnTo>
                      <a:pt x="2644" y="1127"/>
                    </a:lnTo>
                    <a:lnTo>
                      <a:pt x="2658" y="1134"/>
                    </a:lnTo>
                    <a:lnTo>
                      <a:pt x="2665" y="1148"/>
                    </a:lnTo>
                    <a:lnTo>
                      <a:pt x="2679" y="1155"/>
                    </a:lnTo>
                    <a:lnTo>
                      <a:pt x="2686" y="1162"/>
                    </a:lnTo>
                    <a:lnTo>
                      <a:pt x="2700" y="1176"/>
                    </a:lnTo>
                    <a:lnTo>
                      <a:pt x="2707" y="1183"/>
                    </a:lnTo>
                    <a:lnTo>
                      <a:pt x="2714" y="1197"/>
                    </a:lnTo>
                    <a:lnTo>
                      <a:pt x="2729" y="1205"/>
                    </a:lnTo>
                    <a:lnTo>
                      <a:pt x="2736" y="1219"/>
                    </a:lnTo>
                    <a:lnTo>
                      <a:pt x="2750" y="1233"/>
                    </a:lnTo>
                    <a:lnTo>
                      <a:pt x="2757" y="1247"/>
                    </a:lnTo>
                    <a:lnTo>
                      <a:pt x="2771" y="1254"/>
                    </a:lnTo>
                    <a:lnTo>
                      <a:pt x="2778" y="1268"/>
                    </a:lnTo>
                    <a:lnTo>
                      <a:pt x="2785" y="1282"/>
                    </a:lnTo>
                    <a:lnTo>
                      <a:pt x="2800" y="1297"/>
                    </a:lnTo>
                    <a:lnTo>
                      <a:pt x="2807" y="1304"/>
                    </a:lnTo>
                    <a:lnTo>
                      <a:pt x="2821" y="1318"/>
                    </a:lnTo>
                    <a:lnTo>
                      <a:pt x="2828" y="1332"/>
                    </a:lnTo>
                    <a:lnTo>
                      <a:pt x="2835" y="1339"/>
                    </a:lnTo>
                    <a:lnTo>
                      <a:pt x="2849" y="1353"/>
                    </a:lnTo>
                    <a:lnTo>
                      <a:pt x="2856" y="1368"/>
                    </a:lnTo>
                    <a:lnTo>
                      <a:pt x="2870" y="1375"/>
                    </a:lnTo>
                    <a:lnTo>
                      <a:pt x="2877" y="1382"/>
                    </a:lnTo>
                    <a:lnTo>
                      <a:pt x="2892" y="1389"/>
                    </a:lnTo>
                    <a:lnTo>
                      <a:pt x="2899" y="1396"/>
                    </a:lnTo>
                    <a:lnTo>
                      <a:pt x="2906" y="1403"/>
                    </a:lnTo>
                    <a:lnTo>
                      <a:pt x="2920" y="1410"/>
                    </a:lnTo>
                    <a:lnTo>
                      <a:pt x="2927" y="1417"/>
                    </a:lnTo>
                    <a:lnTo>
                      <a:pt x="2941" y="1424"/>
                    </a:lnTo>
                    <a:lnTo>
                      <a:pt x="2948" y="1431"/>
                    </a:lnTo>
                    <a:lnTo>
                      <a:pt x="2955" y="1431"/>
                    </a:lnTo>
                    <a:lnTo>
                      <a:pt x="2970" y="1438"/>
                    </a:lnTo>
                    <a:lnTo>
                      <a:pt x="2977" y="1438"/>
                    </a:lnTo>
                    <a:lnTo>
                      <a:pt x="2991" y="1445"/>
                    </a:lnTo>
                    <a:lnTo>
                      <a:pt x="2998" y="1445"/>
                    </a:lnTo>
                    <a:lnTo>
                      <a:pt x="3012" y="1453"/>
                    </a:lnTo>
                    <a:lnTo>
                      <a:pt x="3019" y="1453"/>
                    </a:lnTo>
                    <a:lnTo>
                      <a:pt x="3026" y="1460"/>
                    </a:lnTo>
                    <a:lnTo>
                      <a:pt x="3040" y="1460"/>
                    </a:lnTo>
                    <a:lnTo>
                      <a:pt x="3048" y="1467"/>
                    </a:lnTo>
                    <a:lnTo>
                      <a:pt x="3062" y="1467"/>
                    </a:lnTo>
                    <a:lnTo>
                      <a:pt x="3069" y="1474"/>
                    </a:lnTo>
                    <a:lnTo>
                      <a:pt x="3083" y="1474"/>
                    </a:lnTo>
                    <a:lnTo>
                      <a:pt x="3090" y="1481"/>
                    </a:lnTo>
                    <a:lnTo>
                      <a:pt x="3097" y="1488"/>
                    </a:lnTo>
                    <a:lnTo>
                      <a:pt x="3111" y="1488"/>
                    </a:lnTo>
                    <a:lnTo>
                      <a:pt x="3118" y="1495"/>
                    </a:lnTo>
                    <a:lnTo>
                      <a:pt x="3133" y="1495"/>
                    </a:lnTo>
                    <a:lnTo>
                      <a:pt x="3140" y="1502"/>
                    </a:lnTo>
                    <a:lnTo>
                      <a:pt x="3147" y="1502"/>
                    </a:lnTo>
                    <a:lnTo>
                      <a:pt x="3161" y="1509"/>
                    </a:lnTo>
                    <a:lnTo>
                      <a:pt x="3168" y="1509"/>
                    </a:lnTo>
                    <a:lnTo>
                      <a:pt x="3182" y="1509"/>
                    </a:lnTo>
                    <a:lnTo>
                      <a:pt x="3189" y="1516"/>
                    </a:lnTo>
                    <a:lnTo>
                      <a:pt x="3203" y="1516"/>
                    </a:lnTo>
                    <a:lnTo>
                      <a:pt x="3211" y="1516"/>
                    </a:lnTo>
                    <a:lnTo>
                      <a:pt x="3218" y="1516"/>
                    </a:lnTo>
                    <a:lnTo>
                      <a:pt x="3232" y="1516"/>
                    </a:lnTo>
                    <a:lnTo>
                      <a:pt x="3239" y="1516"/>
                    </a:lnTo>
                    <a:lnTo>
                      <a:pt x="3253" y="1516"/>
                    </a:lnTo>
                    <a:lnTo>
                      <a:pt x="3260" y="1516"/>
                    </a:lnTo>
                    <a:lnTo>
                      <a:pt x="3274" y="1516"/>
                    </a:lnTo>
                    <a:lnTo>
                      <a:pt x="3281" y="1516"/>
                    </a:lnTo>
                    <a:lnTo>
                      <a:pt x="3289" y="1516"/>
                    </a:lnTo>
                    <a:lnTo>
                      <a:pt x="3303" y="1516"/>
                    </a:lnTo>
                    <a:lnTo>
                      <a:pt x="3310" y="1516"/>
                    </a:lnTo>
                    <a:lnTo>
                      <a:pt x="3324" y="1516"/>
                    </a:lnTo>
                    <a:lnTo>
                      <a:pt x="3331" y="1509"/>
                    </a:lnTo>
                    <a:lnTo>
                      <a:pt x="3338" y="1509"/>
                    </a:lnTo>
                    <a:lnTo>
                      <a:pt x="3352" y="1509"/>
                    </a:lnTo>
                    <a:lnTo>
                      <a:pt x="3359" y="1509"/>
                    </a:lnTo>
                    <a:lnTo>
                      <a:pt x="3374" y="1509"/>
                    </a:lnTo>
                    <a:lnTo>
                      <a:pt x="3381" y="1509"/>
                    </a:lnTo>
                    <a:lnTo>
                      <a:pt x="3395" y="1502"/>
                    </a:lnTo>
                    <a:lnTo>
                      <a:pt x="3402" y="1502"/>
                    </a:lnTo>
                    <a:lnTo>
                      <a:pt x="3409" y="1495"/>
                    </a:lnTo>
                    <a:lnTo>
                      <a:pt x="3423" y="1495"/>
                    </a:lnTo>
                    <a:lnTo>
                      <a:pt x="3430" y="1495"/>
                    </a:lnTo>
                    <a:lnTo>
                      <a:pt x="3444" y="1488"/>
                    </a:lnTo>
                    <a:lnTo>
                      <a:pt x="3452" y="1488"/>
                    </a:lnTo>
                    <a:lnTo>
                      <a:pt x="3459" y="1481"/>
                    </a:lnTo>
                    <a:lnTo>
                      <a:pt x="3473" y="1481"/>
                    </a:lnTo>
                    <a:lnTo>
                      <a:pt x="3480" y="1474"/>
                    </a:lnTo>
                    <a:lnTo>
                      <a:pt x="3494" y="1474"/>
                    </a:lnTo>
                    <a:lnTo>
                      <a:pt x="3501" y="1467"/>
                    </a:lnTo>
                    <a:lnTo>
                      <a:pt x="3515" y="1460"/>
                    </a:lnTo>
                    <a:lnTo>
                      <a:pt x="3522" y="1460"/>
                    </a:lnTo>
                    <a:lnTo>
                      <a:pt x="3529" y="1453"/>
                    </a:lnTo>
                    <a:lnTo>
                      <a:pt x="3544" y="1445"/>
                    </a:lnTo>
                    <a:lnTo>
                      <a:pt x="3551" y="1438"/>
                    </a:lnTo>
                    <a:lnTo>
                      <a:pt x="3565" y="1431"/>
                    </a:lnTo>
                    <a:lnTo>
                      <a:pt x="3572" y="1424"/>
                    </a:lnTo>
                    <a:lnTo>
                      <a:pt x="3586" y="1417"/>
                    </a:lnTo>
                    <a:lnTo>
                      <a:pt x="3593" y="1410"/>
                    </a:lnTo>
                    <a:lnTo>
                      <a:pt x="3600" y="1403"/>
                    </a:lnTo>
                    <a:lnTo>
                      <a:pt x="3615" y="1396"/>
                    </a:lnTo>
                    <a:lnTo>
                      <a:pt x="3622" y="1389"/>
                    </a:lnTo>
                    <a:lnTo>
                      <a:pt x="3636" y="1382"/>
                    </a:lnTo>
                    <a:lnTo>
                      <a:pt x="3643" y="1375"/>
                    </a:lnTo>
                    <a:lnTo>
                      <a:pt x="3650" y="1375"/>
                    </a:lnTo>
                    <a:lnTo>
                      <a:pt x="3664" y="1368"/>
                    </a:lnTo>
                    <a:lnTo>
                      <a:pt x="3671" y="1360"/>
                    </a:lnTo>
                    <a:lnTo>
                      <a:pt x="3685" y="1353"/>
                    </a:lnTo>
                    <a:lnTo>
                      <a:pt x="3692" y="1353"/>
                    </a:lnTo>
                    <a:lnTo>
                      <a:pt x="3707" y="1346"/>
                    </a:lnTo>
                    <a:lnTo>
                      <a:pt x="3714" y="1339"/>
                    </a:lnTo>
                    <a:lnTo>
                      <a:pt x="3721" y="1332"/>
                    </a:lnTo>
                    <a:lnTo>
                      <a:pt x="3735" y="1325"/>
                    </a:lnTo>
                    <a:lnTo>
                      <a:pt x="3742" y="1325"/>
                    </a:lnTo>
                    <a:lnTo>
                      <a:pt x="3756" y="1318"/>
                    </a:lnTo>
                    <a:lnTo>
                      <a:pt x="3763" y="1311"/>
                    </a:lnTo>
                    <a:lnTo>
                      <a:pt x="3778" y="1311"/>
                    </a:lnTo>
                    <a:lnTo>
                      <a:pt x="3785" y="1304"/>
                    </a:lnTo>
                    <a:lnTo>
                      <a:pt x="3792" y="1304"/>
                    </a:lnTo>
                    <a:lnTo>
                      <a:pt x="3806" y="1304"/>
                    </a:lnTo>
                    <a:lnTo>
                      <a:pt x="3813" y="1297"/>
                    </a:lnTo>
                    <a:lnTo>
                      <a:pt x="3827" y="1297"/>
                    </a:lnTo>
                    <a:lnTo>
                      <a:pt x="3834" y="1290"/>
                    </a:lnTo>
                    <a:lnTo>
                      <a:pt x="3841" y="1290"/>
                    </a:lnTo>
                    <a:lnTo>
                      <a:pt x="3855" y="1290"/>
                    </a:lnTo>
                    <a:lnTo>
                      <a:pt x="3863" y="1282"/>
                    </a:lnTo>
                    <a:lnTo>
                      <a:pt x="3877" y="1282"/>
                    </a:lnTo>
                    <a:lnTo>
                      <a:pt x="3884" y="1275"/>
                    </a:lnTo>
                    <a:lnTo>
                      <a:pt x="3898" y="1268"/>
                    </a:lnTo>
                    <a:lnTo>
                      <a:pt x="3905" y="1268"/>
                    </a:lnTo>
                    <a:lnTo>
                      <a:pt x="3912" y="1261"/>
                    </a:lnTo>
                    <a:lnTo>
                      <a:pt x="3926" y="1254"/>
                    </a:lnTo>
                    <a:lnTo>
                      <a:pt x="3933" y="1247"/>
                    </a:lnTo>
                    <a:lnTo>
                      <a:pt x="3948" y="1240"/>
                    </a:lnTo>
                    <a:lnTo>
                      <a:pt x="3955" y="1233"/>
                    </a:lnTo>
                    <a:lnTo>
                      <a:pt x="3962" y="1226"/>
                    </a:lnTo>
                    <a:lnTo>
                      <a:pt x="3976" y="1219"/>
                    </a:lnTo>
                    <a:lnTo>
                      <a:pt x="3983" y="1212"/>
                    </a:lnTo>
                    <a:lnTo>
                      <a:pt x="3997" y="1205"/>
                    </a:lnTo>
                    <a:lnTo>
                      <a:pt x="4004" y="1197"/>
                    </a:lnTo>
                    <a:lnTo>
                      <a:pt x="4018" y="1190"/>
                    </a:lnTo>
                    <a:lnTo>
                      <a:pt x="4026" y="1183"/>
                    </a:lnTo>
                    <a:lnTo>
                      <a:pt x="4033" y="1176"/>
                    </a:lnTo>
                    <a:lnTo>
                      <a:pt x="4047" y="1169"/>
                    </a:lnTo>
                    <a:lnTo>
                      <a:pt x="4054" y="1162"/>
                    </a:lnTo>
                    <a:lnTo>
                      <a:pt x="4068" y="1155"/>
                    </a:lnTo>
                    <a:lnTo>
                      <a:pt x="4075" y="1148"/>
                    </a:lnTo>
                    <a:lnTo>
                      <a:pt x="4089" y="1141"/>
                    </a:lnTo>
                    <a:lnTo>
                      <a:pt x="4096" y="1141"/>
                    </a:lnTo>
                    <a:lnTo>
                      <a:pt x="4104" y="1134"/>
                    </a:lnTo>
                    <a:lnTo>
                      <a:pt x="4118" y="1127"/>
                    </a:lnTo>
                    <a:lnTo>
                      <a:pt x="4125" y="1119"/>
                    </a:lnTo>
                    <a:lnTo>
                      <a:pt x="4139" y="1112"/>
                    </a:lnTo>
                    <a:lnTo>
                      <a:pt x="4146" y="1112"/>
                    </a:lnTo>
                    <a:lnTo>
                      <a:pt x="4153" y="1105"/>
                    </a:lnTo>
                    <a:lnTo>
                      <a:pt x="4167" y="1098"/>
                    </a:lnTo>
                    <a:lnTo>
                      <a:pt x="4174" y="1091"/>
                    </a:lnTo>
                    <a:lnTo>
                      <a:pt x="4189" y="1091"/>
                    </a:lnTo>
                    <a:lnTo>
                      <a:pt x="4196" y="1084"/>
                    </a:lnTo>
                    <a:lnTo>
                      <a:pt x="4210" y="1077"/>
                    </a:lnTo>
                    <a:lnTo>
                      <a:pt x="4217" y="1077"/>
                    </a:lnTo>
                    <a:lnTo>
                      <a:pt x="4224" y="1070"/>
                    </a:lnTo>
                    <a:lnTo>
                      <a:pt x="4238" y="1063"/>
                    </a:lnTo>
                    <a:lnTo>
                      <a:pt x="4245" y="1063"/>
                    </a:lnTo>
                    <a:lnTo>
                      <a:pt x="4259" y="1056"/>
                    </a:lnTo>
                    <a:lnTo>
                      <a:pt x="4267" y="1049"/>
                    </a:lnTo>
                    <a:lnTo>
                      <a:pt x="4281" y="1049"/>
                    </a:lnTo>
                    <a:lnTo>
                      <a:pt x="4288" y="1042"/>
                    </a:lnTo>
                    <a:lnTo>
                      <a:pt x="4295" y="1034"/>
                    </a:lnTo>
                    <a:lnTo>
                      <a:pt x="4309" y="1027"/>
                    </a:lnTo>
                    <a:lnTo>
                      <a:pt x="4316" y="1027"/>
                    </a:lnTo>
                    <a:lnTo>
                      <a:pt x="4330" y="1020"/>
                    </a:lnTo>
                    <a:lnTo>
                      <a:pt x="4337" y="1013"/>
                    </a:lnTo>
                    <a:lnTo>
                      <a:pt x="4345" y="1006"/>
                    </a:lnTo>
                    <a:lnTo>
                      <a:pt x="4359" y="999"/>
                    </a:lnTo>
                    <a:lnTo>
                      <a:pt x="4366" y="992"/>
                    </a:lnTo>
                    <a:lnTo>
                      <a:pt x="4380" y="985"/>
                    </a:lnTo>
                    <a:lnTo>
                      <a:pt x="4387" y="978"/>
                    </a:lnTo>
                    <a:lnTo>
                      <a:pt x="4401" y="978"/>
                    </a:lnTo>
                    <a:lnTo>
                      <a:pt x="4408" y="971"/>
                    </a:lnTo>
                    <a:lnTo>
                      <a:pt x="4415" y="964"/>
                    </a:lnTo>
                    <a:lnTo>
                      <a:pt x="4430" y="956"/>
                    </a:lnTo>
                    <a:lnTo>
                      <a:pt x="4437" y="949"/>
                    </a:lnTo>
                    <a:lnTo>
                      <a:pt x="4451" y="942"/>
                    </a:lnTo>
                    <a:lnTo>
                      <a:pt x="4458" y="942"/>
                    </a:lnTo>
                    <a:lnTo>
                      <a:pt x="4465" y="935"/>
                    </a:lnTo>
                    <a:lnTo>
                      <a:pt x="4479" y="928"/>
                    </a:lnTo>
                    <a:lnTo>
                      <a:pt x="4486" y="914"/>
                    </a:lnTo>
                    <a:lnTo>
                      <a:pt x="4500" y="907"/>
                    </a:lnTo>
                    <a:lnTo>
                      <a:pt x="4508" y="900"/>
                    </a:lnTo>
                    <a:lnTo>
                      <a:pt x="4522" y="893"/>
                    </a:lnTo>
                    <a:lnTo>
                      <a:pt x="4529" y="879"/>
                    </a:lnTo>
                    <a:lnTo>
                      <a:pt x="4536" y="871"/>
                    </a:lnTo>
                    <a:lnTo>
                      <a:pt x="4550" y="864"/>
                    </a:lnTo>
                    <a:lnTo>
                      <a:pt x="4557" y="857"/>
                    </a:lnTo>
                    <a:lnTo>
                      <a:pt x="4571" y="850"/>
                    </a:lnTo>
                    <a:lnTo>
                      <a:pt x="4578" y="836"/>
                    </a:lnTo>
                    <a:lnTo>
                      <a:pt x="4593" y="836"/>
                    </a:lnTo>
                    <a:lnTo>
                      <a:pt x="4600" y="829"/>
                    </a:lnTo>
                    <a:lnTo>
                      <a:pt x="4607" y="822"/>
                    </a:lnTo>
                    <a:lnTo>
                      <a:pt x="4621" y="822"/>
                    </a:lnTo>
                    <a:lnTo>
                      <a:pt x="4628" y="822"/>
                    </a:lnTo>
                    <a:lnTo>
                      <a:pt x="4642" y="822"/>
                    </a:lnTo>
                    <a:lnTo>
                      <a:pt x="4649" y="822"/>
                    </a:lnTo>
                    <a:lnTo>
                      <a:pt x="4656" y="822"/>
                    </a:lnTo>
                    <a:lnTo>
                      <a:pt x="4671" y="822"/>
                    </a:lnTo>
                    <a:lnTo>
                      <a:pt x="4678" y="829"/>
                    </a:lnTo>
                    <a:lnTo>
                      <a:pt x="4692" y="829"/>
                    </a:lnTo>
                    <a:lnTo>
                      <a:pt x="4699" y="829"/>
                    </a:lnTo>
                    <a:lnTo>
                      <a:pt x="4713" y="836"/>
                    </a:lnTo>
                    <a:lnTo>
                      <a:pt x="4720" y="836"/>
                    </a:lnTo>
                    <a:lnTo>
                      <a:pt x="4727" y="836"/>
                    </a:lnTo>
                    <a:lnTo>
                      <a:pt x="4741" y="836"/>
                    </a:lnTo>
                    <a:lnTo>
                      <a:pt x="4748" y="836"/>
                    </a:lnTo>
                    <a:lnTo>
                      <a:pt x="4763" y="836"/>
                    </a:lnTo>
                    <a:lnTo>
                      <a:pt x="4770" y="829"/>
                    </a:lnTo>
                    <a:lnTo>
                      <a:pt x="4784" y="829"/>
                    </a:lnTo>
                    <a:lnTo>
                      <a:pt x="4791" y="822"/>
                    </a:lnTo>
                    <a:lnTo>
                      <a:pt x="4798" y="822"/>
                    </a:lnTo>
                    <a:lnTo>
                      <a:pt x="4812" y="822"/>
                    </a:lnTo>
                    <a:lnTo>
                      <a:pt x="4819" y="815"/>
                    </a:lnTo>
                    <a:lnTo>
                      <a:pt x="4834" y="808"/>
                    </a:lnTo>
                    <a:lnTo>
                      <a:pt x="4841" y="808"/>
                    </a:lnTo>
                    <a:lnTo>
                      <a:pt x="4848" y="801"/>
                    </a:lnTo>
                    <a:lnTo>
                      <a:pt x="4862" y="801"/>
                    </a:lnTo>
                    <a:lnTo>
                      <a:pt x="4869" y="793"/>
                    </a:lnTo>
                    <a:lnTo>
                      <a:pt x="4883" y="786"/>
                    </a:lnTo>
                    <a:lnTo>
                      <a:pt x="4890" y="786"/>
                    </a:lnTo>
                    <a:lnTo>
                      <a:pt x="4904" y="779"/>
                    </a:lnTo>
                    <a:lnTo>
                      <a:pt x="4911" y="772"/>
                    </a:lnTo>
                    <a:lnTo>
                      <a:pt x="4919" y="772"/>
                    </a:lnTo>
                    <a:lnTo>
                      <a:pt x="4933" y="765"/>
                    </a:lnTo>
                    <a:lnTo>
                      <a:pt x="4940" y="765"/>
                    </a:lnTo>
                    <a:lnTo>
                      <a:pt x="4954" y="758"/>
                    </a:lnTo>
                    <a:lnTo>
                      <a:pt x="4961" y="758"/>
                    </a:lnTo>
                    <a:lnTo>
                      <a:pt x="4968" y="758"/>
                    </a:lnTo>
                    <a:lnTo>
                      <a:pt x="4982" y="751"/>
                    </a:lnTo>
                    <a:lnTo>
                      <a:pt x="4989" y="751"/>
                    </a:lnTo>
                    <a:lnTo>
                      <a:pt x="5004" y="751"/>
                    </a:lnTo>
                    <a:lnTo>
                      <a:pt x="5011" y="751"/>
                    </a:lnTo>
                    <a:lnTo>
                      <a:pt x="5025" y="744"/>
                    </a:lnTo>
                    <a:lnTo>
                      <a:pt x="5032" y="744"/>
                    </a:lnTo>
                  </a:path>
                </a:pathLst>
              </a:custGeom>
              <a:noFill/>
              <a:ln w="25400">
                <a:solidFill>
                  <a:srgbClr val="FF0000"/>
                </a:solidFill>
                <a:prstDash val="solid"/>
                <a:round/>
                <a:headEnd/>
                <a:tailEnd/>
              </a:ln>
            </p:spPr>
            <p:txBody>
              <a:bodyPr/>
              <a:lstStyle/>
              <a:p>
                <a:endParaRPr lang="zh-CN" altLang="en-US"/>
              </a:p>
            </p:txBody>
          </p:sp>
          <p:sp>
            <p:nvSpPr>
              <p:cNvPr id="39096" name="Freeform 184"/>
              <p:cNvSpPr>
                <a:spLocks noChangeAspect="1"/>
              </p:cNvSpPr>
              <p:nvPr/>
            </p:nvSpPr>
            <p:spPr bwMode="auto">
              <a:xfrm>
                <a:off x="3439" y="1322"/>
                <a:ext cx="1172" cy="283"/>
              </a:xfrm>
              <a:custGeom>
                <a:avLst/>
                <a:gdLst/>
                <a:ahLst/>
                <a:cxnLst>
                  <a:cxn ang="0">
                    <a:pos x="71" y="496"/>
                  </a:cxn>
                  <a:cxn ang="0">
                    <a:pos x="149" y="482"/>
                  </a:cxn>
                  <a:cxn ang="0">
                    <a:pos x="234" y="475"/>
                  </a:cxn>
                  <a:cxn ang="0">
                    <a:pos x="312" y="482"/>
                  </a:cxn>
                  <a:cxn ang="0">
                    <a:pos x="390" y="475"/>
                  </a:cxn>
                  <a:cxn ang="0">
                    <a:pos x="475" y="453"/>
                  </a:cxn>
                  <a:cxn ang="0">
                    <a:pos x="553" y="439"/>
                  </a:cxn>
                  <a:cxn ang="0">
                    <a:pos x="631" y="411"/>
                  </a:cxn>
                  <a:cxn ang="0">
                    <a:pos x="716" y="383"/>
                  </a:cxn>
                  <a:cxn ang="0">
                    <a:pos x="794" y="397"/>
                  </a:cxn>
                  <a:cxn ang="0">
                    <a:pos x="879" y="390"/>
                  </a:cxn>
                  <a:cxn ang="0">
                    <a:pos x="957" y="376"/>
                  </a:cxn>
                  <a:cxn ang="0">
                    <a:pos x="1035" y="368"/>
                  </a:cxn>
                  <a:cxn ang="0">
                    <a:pos x="1120" y="340"/>
                  </a:cxn>
                  <a:cxn ang="0">
                    <a:pos x="1198" y="326"/>
                  </a:cxn>
                  <a:cxn ang="0">
                    <a:pos x="1276" y="354"/>
                  </a:cxn>
                  <a:cxn ang="0">
                    <a:pos x="1361" y="383"/>
                  </a:cxn>
                  <a:cxn ang="0">
                    <a:pos x="1439" y="262"/>
                  </a:cxn>
                  <a:cxn ang="0">
                    <a:pos x="1517" y="85"/>
                  </a:cxn>
                  <a:cxn ang="0">
                    <a:pos x="1602" y="0"/>
                  </a:cxn>
                  <a:cxn ang="0">
                    <a:pos x="1680" y="99"/>
                  </a:cxn>
                  <a:cxn ang="0">
                    <a:pos x="1758" y="453"/>
                  </a:cxn>
                  <a:cxn ang="0">
                    <a:pos x="1843" y="801"/>
                  </a:cxn>
                  <a:cxn ang="0">
                    <a:pos x="1921" y="935"/>
                  </a:cxn>
                  <a:cxn ang="0">
                    <a:pos x="2006" y="900"/>
                  </a:cxn>
                  <a:cxn ang="0">
                    <a:pos x="2084" y="794"/>
                  </a:cxn>
                  <a:cxn ang="0">
                    <a:pos x="2162" y="737"/>
                  </a:cxn>
                  <a:cxn ang="0">
                    <a:pos x="2247" y="779"/>
                  </a:cxn>
                  <a:cxn ang="0">
                    <a:pos x="2325" y="886"/>
                  </a:cxn>
                  <a:cxn ang="0">
                    <a:pos x="2403" y="928"/>
                  </a:cxn>
                  <a:cxn ang="0">
                    <a:pos x="2488" y="900"/>
                  </a:cxn>
                  <a:cxn ang="0">
                    <a:pos x="2566" y="900"/>
                  </a:cxn>
                  <a:cxn ang="0">
                    <a:pos x="2644" y="964"/>
                  </a:cxn>
                  <a:cxn ang="0">
                    <a:pos x="2729" y="1042"/>
                  </a:cxn>
                  <a:cxn ang="0">
                    <a:pos x="2807" y="1105"/>
                  </a:cxn>
                  <a:cxn ang="0">
                    <a:pos x="2892" y="1155"/>
                  </a:cxn>
                  <a:cxn ang="0">
                    <a:pos x="2970" y="1183"/>
                  </a:cxn>
                  <a:cxn ang="0">
                    <a:pos x="3048" y="1190"/>
                  </a:cxn>
                  <a:cxn ang="0">
                    <a:pos x="3133" y="1169"/>
                  </a:cxn>
                  <a:cxn ang="0">
                    <a:pos x="3211" y="1155"/>
                  </a:cxn>
                  <a:cxn ang="0">
                    <a:pos x="3289" y="1190"/>
                  </a:cxn>
                  <a:cxn ang="0">
                    <a:pos x="3374" y="1212"/>
                  </a:cxn>
                  <a:cxn ang="0">
                    <a:pos x="3452" y="1190"/>
                  </a:cxn>
                  <a:cxn ang="0">
                    <a:pos x="3529" y="1176"/>
                  </a:cxn>
                  <a:cxn ang="0">
                    <a:pos x="3615" y="1176"/>
                  </a:cxn>
                  <a:cxn ang="0">
                    <a:pos x="3692" y="1169"/>
                  </a:cxn>
                  <a:cxn ang="0">
                    <a:pos x="3778" y="1155"/>
                  </a:cxn>
                  <a:cxn ang="0">
                    <a:pos x="3855" y="1141"/>
                  </a:cxn>
                  <a:cxn ang="0">
                    <a:pos x="3933" y="1120"/>
                  </a:cxn>
                  <a:cxn ang="0">
                    <a:pos x="4018" y="1098"/>
                  </a:cxn>
                  <a:cxn ang="0">
                    <a:pos x="4096" y="1042"/>
                  </a:cxn>
                  <a:cxn ang="0">
                    <a:pos x="4174" y="1020"/>
                  </a:cxn>
                  <a:cxn ang="0">
                    <a:pos x="4259" y="1006"/>
                  </a:cxn>
                  <a:cxn ang="0">
                    <a:pos x="4337" y="978"/>
                  </a:cxn>
                  <a:cxn ang="0">
                    <a:pos x="4415" y="928"/>
                  </a:cxn>
                  <a:cxn ang="0">
                    <a:pos x="4500" y="914"/>
                  </a:cxn>
                  <a:cxn ang="0">
                    <a:pos x="4578" y="900"/>
                  </a:cxn>
                  <a:cxn ang="0">
                    <a:pos x="4656" y="872"/>
                  </a:cxn>
                  <a:cxn ang="0">
                    <a:pos x="4741" y="836"/>
                  </a:cxn>
                  <a:cxn ang="0">
                    <a:pos x="4819" y="815"/>
                  </a:cxn>
                  <a:cxn ang="0">
                    <a:pos x="4904" y="779"/>
                  </a:cxn>
                  <a:cxn ang="0">
                    <a:pos x="4982" y="765"/>
                  </a:cxn>
                </a:cxnLst>
                <a:rect l="0" t="0" r="r" b="b"/>
                <a:pathLst>
                  <a:path w="5032" h="1212">
                    <a:moveTo>
                      <a:pt x="0" y="482"/>
                    </a:moveTo>
                    <a:lnTo>
                      <a:pt x="7" y="489"/>
                    </a:lnTo>
                    <a:lnTo>
                      <a:pt x="21" y="489"/>
                    </a:lnTo>
                    <a:lnTo>
                      <a:pt x="28" y="489"/>
                    </a:lnTo>
                    <a:lnTo>
                      <a:pt x="43" y="496"/>
                    </a:lnTo>
                    <a:lnTo>
                      <a:pt x="50" y="496"/>
                    </a:lnTo>
                    <a:lnTo>
                      <a:pt x="64" y="496"/>
                    </a:lnTo>
                    <a:lnTo>
                      <a:pt x="71" y="496"/>
                    </a:lnTo>
                    <a:lnTo>
                      <a:pt x="78" y="496"/>
                    </a:lnTo>
                    <a:lnTo>
                      <a:pt x="92" y="496"/>
                    </a:lnTo>
                    <a:lnTo>
                      <a:pt x="99" y="496"/>
                    </a:lnTo>
                    <a:lnTo>
                      <a:pt x="114" y="496"/>
                    </a:lnTo>
                    <a:lnTo>
                      <a:pt x="121" y="489"/>
                    </a:lnTo>
                    <a:lnTo>
                      <a:pt x="128" y="489"/>
                    </a:lnTo>
                    <a:lnTo>
                      <a:pt x="142" y="489"/>
                    </a:lnTo>
                    <a:lnTo>
                      <a:pt x="149" y="482"/>
                    </a:lnTo>
                    <a:lnTo>
                      <a:pt x="163" y="482"/>
                    </a:lnTo>
                    <a:lnTo>
                      <a:pt x="170" y="482"/>
                    </a:lnTo>
                    <a:lnTo>
                      <a:pt x="184" y="482"/>
                    </a:lnTo>
                    <a:lnTo>
                      <a:pt x="191" y="475"/>
                    </a:lnTo>
                    <a:lnTo>
                      <a:pt x="199" y="475"/>
                    </a:lnTo>
                    <a:lnTo>
                      <a:pt x="213" y="475"/>
                    </a:lnTo>
                    <a:lnTo>
                      <a:pt x="220" y="475"/>
                    </a:lnTo>
                    <a:lnTo>
                      <a:pt x="234" y="475"/>
                    </a:lnTo>
                    <a:lnTo>
                      <a:pt x="241" y="475"/>
                    </a:lnTo>
                    <a:lnTo>
                      <a:pt x="255" y="475"/>
                    </a:lnTo>
                    <a:lnTo>
                      <a:pt x="262" y="475"/>
                    </a:lnTo>
                    <a:lnTo>
                      <a:pt x="269" y="475"/>
                    </a:lnTo>
                    <a:lnTo>
                      <a:pt x="284" y="482"/>
                    </a:lnTo>
                    <a:lnTo>
                      <a:pt x="291" y="482"/>
                    </a:lnTo>
                    <a:lnTo>
                      <a:pt x="305" y="482"/>
                    </a:lnTo>
                    <a:lnTo>
                      <a:pt x="312" y="482"/>
                    </a:lnTo>
                    <a:lnTo>
                      <a:pt x="319" y="482"/>
                    </a:lnTo>
                    <a:lnTo>
                      <a:pt x="333" y="482"/>
                    </a:lnTo>
                    <a:lnTo>
                      <a:pt x="340" y="482"/>
                    </a:lnTo>
                    <a:lnTo>
                      <a:pt x="354" y="482"/>
                    </a:lnTo>
                    <a:lnTo>
                      <a:pt x="362" y="482"/>
                    </a:lnTo>
                    <a:lnTo>
                      <a:pt x="376" y="475"/>
                    </a:lnTo>
                    <a:lnTo>
                      <a:pt x="383" y="475"/>
                    </a:lnTo>
                    <a:lnTo>
                      <a:pt x="390" y="475"/>
                    </a:lnTo>
                    <a:lnTo>
                      <a:pt x="404" y="468"/>
                    </a:lnTo>
                    <a:lnTo>
                      <a:pt x="411" y="468"/>
                    </a:lnTo>
                    <a:lnTo>
                      <a:pt x="425" y="461"/>
                    </a:lnTo>
                    <a:lnTo>
                      <a:pt x="432" y="461"/>
                    </a:lnTo>
                    <a:lnTo>
                      <a:pt x="440" y="461"/>
                    </a:lnTo>
                    <a:lnTo>
                      <a:pt x="454" y="453"/>
                    </a:lnTo>
                    <a:lnTo>
                      <a:pt x="461" y="453"/>
                    </a:lnTo>
                    <a:lnTo>
                      <a:pt x="475" y="453"/>
                    </a:lnTo>
                    <a:lnTo>
                      <a:pt x="482" y="446"/>
                    </a:lnTo>
                    <a:lnTo>
                      <a:pt x="496" y="446"/>
                    </a:lnTo>
                    <a:lnTo>
                      <a:pt x="503" y="446"/>
                    </a:lnTo>
                    <a:lnTo>
                      <a:pt x="510" y="446"/>
                    </a:lnTo>
                    <a:lnTo>
                      <a:pt x="525" y="446"/>
                    </a:lnTo>
                    <a:lnTo>
                      <a:pt x="532" y="439"/>
                    </a:lnTo>
                    <a:lnTo>
                      <a:pt x="546" y="439"/>
                    </a:lnTo>
                    <a:lnTo>
                      <a:pt x="553" y="439"/>
                    </a:lnTo>
                    <a:lnTo>
                      <a:pt x="567" y="432"/>
                    </a:lnTo>
                    <a:lnTo>
                      <a:pt x="574" y="432"/>
                    </a:lnTo>
                    <a:lnTo>
                      <a:pt x="581" y="425"/>
                    </a:lnTo>
                    <a:lnTo>
                      <a:pt x="595" y="425"/>
                    </a:lnTo>
                    <a:lnTo>
                      <a:pt x="603" y="425"/>
                    </a:lnTo>
                    <a:lnTo>
                      <a:pt x="617" y="418"/>
                    </a:lnTo>
                    <a:lnTo>
                      <a:pt x="624" y="418"/>
                    </a:lnTo>
                    <a:lnTo>
                      <a:pt x="631" y="411"/>
                    </a:lnTo>
                    <a:lnTo>
                      <a:pt x="645" y="404"/>
                    </a:lnTo>
                    <a:lnTo>
                      <a:pt x="652" y="404"/>
                    </a:lnTo>
                    <a:lnTo>
                      <a:pt x="666" y="397"/>
                    </a:lnTo>
                    <a:lnTo>
                      <a:pt x="673" y="397"/>
                    </a:lnTo>
                    <a:lnTo>
                      <a:pt x="688" y="390"/>
                    </a:lnTo>
                    <a:lnTo>
                      <a:pt x="695" y="390"/>
                    </a:lnTo>
                    <a:lnTo>
                      <a:pt x="702" y="390"/>
                    </a:lnTo>
                    <a:lnTo>
                      <a:pt x="716" y="383"/>
                    </a:lnTo>
                    <a:lnTo>
                      <a:pt x="723" y="383"/>
                    </a:lnTo>
                    <a:lnTo>
                      <a:pt x="737" y="383"/>
                    </a:lnTo>
                    <a:lnTo>
                      <a:pt x="744" y="383"/>
                    </a:lnTo>
                    <a:lnTo>
                      <a:pt x="758" y="390"/>
                    </a:lnTo>
                    <a:lnTo>
                      <a:pt x="766" y="390"/>
                    </a:lnTo>
                    <a:lnTo>
                      <a:pt x="773" y="390"/>
                    </a:lnTo>
                    <a:lnTo>
                      <a:pt x="787" y="397"/>
                    </a:lnTo>
                    <a:lnTo>
                      <a:pt x="794" y="397"/>
                    </a:lnTo>
                    <a:lnTo>
                      <a:pt x="808" y="397"/>
                    </a:lnTo>
                    <a:lnTo>
                      <a:pt x="815" y="397"/>
                    </a:lnTo>
                    <a:lnTo>
                      <a:pt x="822" y="397"/>
                    </a:lnTo>
                    <a:lnTo>
                      <a:pt x="836" y="397"/>
                    </a:lnTo>
                    <a:lnTo>
                      <a:pt x="844" y="397"/>
                    </a:lnTo>
                    <a:lnTo>
                      <a:pt x="858" y="397"/>
                    </a:lnTo>
                    <a:lnTo>
                      <a:pt x="865" y="397"/>
                    </a:lnTo>
                    <a:lnTo>
                      <a:pt x="879" y="390"/>
                    </a:lnTo>
                    <a:lnTo>
                      <a:pt x="886" y="390"/>
                    </a:lnTo>
                    <a:lnTo>
                      <a:pt x="893" y="383"/>
                    </a:lnTo>
                    <a:lnTo>
                      <a:pt x="907" y="383"/>
                    </a:lnTo>
                    <a:lnTo>
                      <a:pt x="914" y="383"/>
                    </a:lnTo>
                    <a:lnTo>
                      <a:pt x="929" y="376"/>
                    </a:lnTo>
                    <a:lnTo>
                      <a:pt x="936" y="376"/>
                    </a:lnTo>
                    <a:lnTo>
                      <a:pt x="943" y="376"/>
                    </a:lnTo>
                    <a:lnTo>
                      <a:pt x="957" y="376"/>
                    </a:lnTo>
                    <a:lnTo>
                      <a:pt x="964" y="376"/>
                    </a:lnTo>
                    <a:lnTo>
                      <a:pt x="978" y="376"/>
                    </a:lnTo>
                    <a:lnTo>
                      <a:pt x="985" y="376"/>
                    </a:lnTo>
                    <a:lnTo>
                      <a:pt x="999" y="376"/>
                    </a:lnTo>
                    <a:lnTo>
                      <a:pt x="1007" y="376"/>
                    </a:lnTo>
                    <a:lnTo>
                      <a:pt x="1014" y="368"/>
                    </a:lnTo>
                    <a:lnTo>
                      <a:pt x="1028" y="368"/>
                    </a:lnTo>
                    <a:lnTo>
                      <a:pt x="1035" y="368"/>
                    </a:lnTo>
                    <a:lnTo>
                      <a:pt x="1049" y="368"/>
                    </a:lnTo>
                    <a:lnTo>
                      <a:pt x="1056" y="361"/>
                    </a:lnTo>
                    <a:lnTo>
                      <a:pt x="1070" y="361"/>
                    </a:lnTo>
                    <a:lnTo>
                      <a:pt x="1077" y="354"/>
                    </a:lnTo>
                    <a:lnTo>
                      <a:pt x="1084" y="354"/>
                    </a:lnTo>
                    <a:lnTo>
                      <a:pt x="1099" y="347"/>
                    </a:lnTo>
                    <a:lnTo>
                      <a:pt x="1106" y="347"/>
                    </a:lnTo>
                    <a:lnTo>
                      <a:pt x="1120" y="340"/>
                    </a:lnTo>
                    <a:lnTo>
                      <a:pt x="1127" y="340"/>
                    </a:lnTo>
                    <a:lnTo>
                      <a:pt x="1134" y="340"/>
                    </a:lnTo>
                    <a:lnTo>
                      <a:pt x="1148" y="333"/>
                    </a:lnTo>
                    <a:lnTo>
                      <a:pt x="1155" y="333"/>
                    </a:lnTo>
                    <a:lnTo>
                      <a:pt x="1170" y="326"/>
                    </a:lnTo>
                    <a:lnTo>
                      <a:pt x="1177" y="326"/>
                    </a:lnTo>
                    <a:lnTo>
                      <a:pt x="1191" y="326"/>
                    </a:lnTo>
                    <a:lnTo>
                      <a:pt x="1198" y="326"/>
                    </a:lnTo>
                    <a:lnTo>
                      <a:pt x="1205" y="319"/>
                    </a:lnTo>
                    <a:lnTo>
                      <a:pt x="1219" y="319"/>
                    </a:lnTo>
                    <a:lnTo>
                      <a:pt x="1226" y="319"/>
                    </a:lnTo>
                    <a:lnTo>
                      <a:pt x="1240" y="326"/>
                    </a:lnTo>
                    <a:lnTo>
                      <a:pt x="1247" y="326"/>
                    </a:lnTo>
                    <a:lnTo>
                      <a:pt x="1262" y="333"/>
                    </a:lnTo>
                    <a:lnTo>
                      <a:pt x="1269" y="340"/>
                    </a:lnTo>
                    <a:lnTo>
                      <a:pt x="1276" y="354"/>
                    </a:lnTo>
                    <a:lnTo>
                      <a:pt x="1290" y="361"/>
                    </a:lnTo>
                    <a:lnTo>
                      <a:pt x="1297" y="368"/>
                    </a:lnTo>
                    <a:lnTo>
                      <a:pt x="1311" y="376"/>
                    </a:lnTo>
                    <a:lnTo>
                      <a:pt x="1318" y="383"/>
                    </a:lnTo>
                    <a:lnTo>
                      <a:pt x="1325" y="390"/>
                    </a:lnTo>
                    <a:lnTo>
                      <a:pt x="1340" y="390"/>
                    </a:lnTo>
                    <a:lnTo>
                      <a:pt x="1347" y="390"/>
                    </a:lnTo>
                    <a:lnTo>
                      <a:pt x="1361" y="383"/>
                    </a:lnTo>
                    <a:lnTo>
                      <a:pt x="1368" y="376"/>
                    </a:lnTo>
                    <a:lnTo>
                      <a:pt x="1382" y="368"/>
                    </a:lnTo>
                    <a:lnTo>
                      <a:pt x="1389" y="354"/>
                    </a:lnTo>
                    <a:lnTo>
                      <a:pt x="1396" y="340"/>
                    </a:lnTo>
                    <a:lnTo>
                      <a:pt x="1410" y="326"/>
                    </a:lnTo>
                    <a:lnTo>
                      <a:pt x="1418" y="305"/>
                    </a:lnTo>
                    <a:lnTo>
                      <a:pt x="1432" y="283"/>
                    </a:lnTo>
                    <a:lnTo>
                      <a:pt x="1439" y="262"/>
                    </a:lnTo>
                    <a:lnTo>
                      <a:pt x="1446" y="241"/>
                    </a:lnTo>
                    <a:lnTo>
                      <a:pt x="1460" y="220"/>
                    </a:lnTo>
                    <a:lnTo>
                      <a:pt x="1467" y="191"/>
                    </a:lnTo>
                    <a:lnTo>
                      <a:pt x="1481" y="170"/>
                    </a:lnTo>
                    <a:lnTo>
                      <a:pt x="1488" y="142"/>
                    </a:lnTo>
                    <a:lnTo>
                      <a:pt x="1503" y="120"/>
                    </a:lnTo>
                    <a:lnTo>
                      <a:pt x="1510" y="99"/>
                    </a:lnTo>
                    <a:lnTo>
                      <a:pt x="1517" y="85"/>
                    </a:lnTo>
                    <a:lnTo>
                      <a:pt x="1531" y="64"/>
                    </a:lnTo>
                    <a:lnTo>
                      <a:pt x="1538" y="50"/>
                    </a:lnTo>
                    <a:lnTo>
                      <a:pt x="1552" y="35"/>
                    </a:lnTo>
                    <a:lnTo>
                      <a:pt x="1559" y="28"/>
                    </a:lnTo>
                    <a:lnTo>
                      <a:pt x="1573" y="14"/>
                    </a:lnTo>
                    <a:lnTo>
                      <a:pt x="1581" y="7"/>
                    </a:lnTo>
                    <a:lnTo>
                      <a:pt x="1588" y="0"/>
                    </a:lnTo>
                    <a:lnTo>
                      <a:pt x="1602" y="0"/>
                    </a:lnTo>
                    <a:lnTo>
                      <a:pt x="1609" y="0"/>
                    </a:lnTo>
                    <a:lnTo>
                      <a:pt x="1623" y="0"/>
                    </a:lnTo>
                    <a:lnTo>
                      <a:pt x="1630" y="7"/>
                    </a:lnTo>
                    <a:lnTo>
                      <a:pt x="1637" y="14"/>
                    </a:lnTo>
                    <a:lnTo>
                      <a:pt x="1651" y="28"/>
                    </a:lnTo>
                    <a:lnTo>
                      <a:pt x="1659" y="50"/>
                    </a:lnTo>
                    <a:lnTo>
                      <a:pt x="1673" y="71"/>
                    </a:lnTo>
                    <a:lnTo>
                      <a:pt x="1680" y="99"/>
                    </a:lnTo>
                    <a:lnTo>
                      <a:pt x="1694" y="135"/>
                    </a:lnTo>
                    <a:lnTo>
                      <a:pt x="1701" y="170"/>
                    </a:lnTo>
                    <a:lnTo>
                      <a:pt x="1708" y="213"/>
                    </a:lnTo>
                    <a:lnTo>
                      <a:pt x="1722" y="262"/>
                    </a:lnTo>
                    <a:lnTo>
                      <a:pt x="1729" y="305"/>
                    </a:lnTo>
                    <a:lnTo>
                      <a:pt x="1744" y="354"/>
                    </a:lnTo>
                    <a:lnTo>
                      <a:pt x="1751" y="404"/>
                    </a:lnTo>
                    <a:lnTo>
                      <a:pt x="1758" y="453"/>
                    </a:lnTo>
                    <a:lnTo>
                      <a:pt x="1772" y="510"/>
                    </a:lnTo>
                    <a:lnTo>
                      <a:pt x="1779" y="553"/>
                    </a:lnTo>
                    <a:lnTo>
                      <a:pt x="1793" y="602"/>
                    </a:lnTo>
                    <a:lnTo>
                      <a:pt x="1800" y="645"/>
                    </a:lnTo>
                    <a:lnTo>
                      <a:pt x="1814" y="687"/>
                    </a:lnTo>
                    <a:lnTo>
                      <a:pt x="1822" y="730"/>
                    </a:lnTo>
                    <a:lnTo>
                      <a:pt x="1829" y="765"/>
                    </a:lnTo>
                    <a:lnTo>
                      <a:pt x="1843" y="801"/>
                    </a:lnTo>
                    <a:lnTo>
                      <a:pt x="1850" y="822"/>
                    </a:lnTo>
                    <a:lnTo>
                      <a:pt x="1864" y="850"/>
                    </a:lnTo>
                    <a:lnTo>
                      <a:pt x="1871" y="872"/>
                    </a:lnTo>
                    <a:lnTo>
                      <a:pt x="1885" y="893"/>
                    </a:lnTo>
                    <a:lnTo>
                      <a:pt x="1892" y="907"/>
                    </a:lnTo>
                    <a:lnTo>
                      <a:pt x="1899" y="921"/>
                    </a:lnTo>
                    <a:lnTo>
                      <a:pt x="1914" y="928"/>
                    </a:lnTo>
                    <a:lnTo>
                      <a:pt x="1921" y="935"/>
                    </a:lnTo>
                    <a:lnTo>
                      <a:pt x="1935" y="942"/>
                    </a:lnTo>
                    <a:lnTo>
                      <a:pt x="1942" y="942"/>
                    </a:lnTo>
                    <a:lnTo>
                      <a:pt x="1949" y="942"/>
                    </a:lnTo>
                    <a:lnTo>
                      <a:pt x="1963" y="935"/>
                    </a:lnTo>
                    <a:lnTo>
                      <a:pt x="1970" y="928"/>
                    </a:lnTo>
                    <a:lnTo>
                      <a:pt x="1985" y="921"/>
                    </a:lnTo>
                    <a:lnTo>
                      <a:pt x="1992" y="914"/>
                    </a:lnTo>
                    <a:lnTo>
                      <a:pt x="2006" y="900"/>
                    </a:lnTo>
                    <a:lnTo>
                      <a:pt x="2013" y="886"/>
                    </a:lnTo>
                    <a:lnTo>
                      <a:pt x="2020" y="879"/>
                    </a:lnTo>
                    <a:lnTo>
                      <a:pt x="2034" y="864"/>
                    </a:lnTo>
                    <a:lnTo>
                      <a:pt x="2041" y="843"/>
                    </a:lnTo>
                    <a:lnTo>
                      <a:pt x="2055" y="829"/>
                    </a:lnTo>
                    <a:lnTo>
                      <a:pt x="2062" y="815"/>
                    </a:lnTo>
                    <a:lnTo>
                      <a:pt x="2077" y="808"/>
                    </a:lnTo>
                    <a:lnTo>
                      <a:pt x="2084" y="794"/>
                    </a:lnTo>
                    <a:lnTo>
                      <a:pt x="2091" y="779"/>
                    </a:lnTo>
                    <a:lnTo>
                      <a:pt x="2105" y="772"/>
                    </a:lnTo>
                    <a:lnTo>
                      <a:pt x="2112" y="758"/>
                    </a:lnTo>
                    <a:lnTo>
                      <a:pt x="2126" y="751"/>
                    </a:lnTo>
                    <a:lnTo>
                      <a:pt x="2133" y="744"/>
                    </a:lnTo>
                    <a:lnTo>
                      <a:pt x="2140" y="737"/>
                    </a:lnTo>
                    <a:lnTo>
                      <a:pt x="2155" y="737"/>
                    </a:lnTo>
                    <a:lnTo>
                      <a:pt x="2162" y="737"/>
                    </a:lnTo>
                    <a:lnTo>
                      <a:pt x="2176" y="730"/>
                    </a:lnTo>
                    <a:lnTo>
                      <a:pt x="2183" y="737"/>
                    </a:lnTo>
                    <a:lnTo>
                      <a:pt x="2197" y="737"/>
                    </a:lnTo>
                    <a:lnTo>
                      <a:pt x="2204" y="744"/>
                    </a:lnTo>
                    <a:lnTo>
                      <a:pt x="2211" y="751"/>
                    </a:lnTo>
                    <a:lnTo>
                      <a:pt x="2225" y="758"/>
                    </a:lnTo>
                    <a:lnTo>
                      <a:pt x="2233" y="772"/>
                    </a:lnTo>
                    <a:lnTo>
                      <a:pt x="2247" y="779"/>
                    </a:lnTo>
                    <a:lnTo>
                      <a:pt x="2254" y="794"/>
                    </a:lnTo>
                    <a:lnTo>
                      <a:pt x="2268" y="808"/>
                    </a:lnTo>
                    <a:lnTo>
                      <a:pt x="2275" y="815"/>
                    </a:lnTo>
                    <a:lnTo>
                      <a:pt x="2282" y="829"/>
                    </a:lnTo>
                    <a:lnTo>
                      <a:pt x="2296" y="850"/>
                    </a:lnTo>
                    <a:lnTo>
                      <a:pt x="2303" y="864"/>
                    </a:lnTo>
                    <a:lnTo>
                      <a:pt x="2318" y="872"/>
                    </a:lnTo>
                    <a:lnTo>
                      <a:pt x="2325" y="886"/>
                    </a:lnTo>
                    <a:lnTo>
                      <a:pt x="2332" y="900"/>
                    </a:lnTo>
                    <a:lnTo>
                      <a:pt x="2346" y="907"/>
                    </a:lnTo>
                    <a:lnTo>
                      <a:pt x="2353" y="914"/>
                    </a:lnTo>
                    <a:lnTo>
                      <a:pt x="2367" y="921"/>
                    </a:lnTo>
                    <a:lnTo>
                      <a:pt x="2374" y="921"/>
                    </a:lnTo>
                    <a:lnTo>
                      <a:pt x="2388" y="928"/>
                    </a:lnTo>
                    <a:lnTo>
                      <a:pt x="2396" y="928"/>
                    </a:lnTo>
                    <a:lnTo>
                      <a:pt x="2403" y="928"/>
                    </a:lnTo>
                    <a:lnTo>
                      <a:pt x="2417" y="928"/>
                    </a:lnTo>
                    <a:lnTo>
                      <a:pt x="2424" y="921"/>
                    </a:lnTo>
                    <a:lnTo>
                      <a:pt x="2438" y="921"/>
                    </a:lnTo>
                    <a:lnTo>
                      <a:pt x="2445" y="914"/>
                    </a:lnTo>
                    <a:lnTo>
                      <a:pt x="2452" y="914"/>
                    </a:lnTo>
                    <a:lnTo>
                      <a:pt x="2466" y="907"/>
                    </a:lnTo>
                    <a:lnTo>
                      <a:pt x="2474" y="907"/>
                    </a:lnTo>
                    <a:lnTo>
                      <a:pt x="2488" y="900"/>
                    </a:lnTo>
                    <a:lnTo>
                      <a:pt x="2495" y="900"/>
                    </a:lnTo>
                    <a:lnTo>
                      <a:pt x="2509" y="893"/>
                    </a:lnTo>
                    <a:lnTo>
                      <a:pt x="2516" y="893"/>
                    </a:lnTo>
                    <a:lnTo>
                      <a:pt x="2523" y="893"/>
                    </a:lnTo>
                    <a:lnTo>
                      <a:pt x="2537" y="893"/>
                    </a:lnTo>
                    <a:lnTo>
                      <a:pt x="2544" y="893"/>
                    </a:lnTo>
                    <a:lnTo>
                      <a:pt x="2559" y="893"/>
                    </a:lnTo>
                    <a:lnTo>
                      <a:pt x="2566" y="900"/>
                    </a:lnTo>
                    <a:lnTo>
                      <a:pt x="2580" y="900"/>
                    </a:lnTo>
                    <a:lnTo>
                      <a:pt x="2587" y="907"/>
                    </a:lnTo>
                    <a:lnTo>
                      <a:pt x="2594" y="914"/>
                    </a:lnTo>
                    <a:lnTo>
                      <a:pt x="2608" y="921"/>
                    </a:lnTo>
                    <a:lnTo>
                      <a:pt x="2615" y="928"/>
                    </a:lnTo>
                    <a:lnTo>
                      <a:pt x="2629" y="942"/>
                    </a:lnTo>
                    <a:lnTo>
                      <a:pt x="2637" y="950"/>
                    </a:lnTo>
                    <a:lnTo>
                      <a:pt x="2644" y="964"/>
                    </a:lnTo>
                    <a:lnTo>
                      <a:pt x="2658" y="971"/>
                    </a:lnTo>
                    <a:lnTo>
                      <a:pt x="2665" y="985"/>
                    </a:lnTo>
                    <a:lnTo>
                      <a:pt x="2679" y="992"/>
                    </a:lnTo>
                    <a:lnTo>
                      <a:pt x="2686" y="1006"/>
                    </a:lnTo>
                    <a:lnTo>
                      <a:pt x="2700" y="1013"/>
                    </a:lnTo>
                    <a:lnTo>
                      <a:pt x="2707" y="1020"/>
                    </a:lnTo>
                    <a:lnTo>
                      <a:pt x="2714" y="1035"/>
                    </a:lnTo>
                    <a:lnTo>
                      <a:pt x="2729" y="1042"/>
                    </a:lnTo>
                    <a:lnTo>
                      <a:pt x="2736" y="1049"/>
                    </a:lnTo>
                    <a:lnTo>
                      <a:pt x="2750" y="1056"/>
                    </a:lnTo>
                    <a:lnTo>
                      <a:pt x="2757" y="1063"/>
                    </a:lnTo>
                    <a:lnTo>
                      <a:pt x="2771" y="1077"/>
                    </a:lnTo>
                    <a:lnTo>
                      <a:pt x="2778" y="1084"/>
                    </a:lnTo>
                    <a:lnTo>
                      <a:pt x="2785" y="1091"/>
                    </a:lnTo>
                    <a:lnTo>
                      <a:pt x="2800" y="1098"/>
                    </a:lnTo>
                    <a:lnTo>
                      <a:pt x="2807" y="1105"/>
                    </a:lnTo>
                    <a:lnTo>
                      <a:pt x="2821" y="1113"/>
                    </a:lnTo>
                    <a:lnTo>
                      <a:pt x="2828" y="1120"/>
                    </a:lnTo>
                    <a:lnTo>
                      <a:pt x="2835" y="1127"/>
                    </a:lnTo>
                    <a:lnTo>
                      <a:pt x="2849" y="1134"/>
                    </a:lnTo>
                    <a:lnTo>
                      <a:pt x="2856" y="1141"/>
                    </a:lnTo>
                    <a:lnTo>
                      <a:pt x="2870" y="1148"/>
                    </a:lnTo>
                    <a:lnTo>
                      <a:pt x="2877" y="1155"/>
                    </a:lnTo>
                    <a:lnTo>
                      <a:pt x="2892" y="1155"/>
                    </a:lnTo>
                    <a:lnTo>
                      <a:pt x="2899" y="1162"/>
                    </a:lnTo>
                    <a:lnTo>
                      <a:pt x="2906" y="1162"/>
                    </a:lnTo>
                    <a:lnTo>
                      <a:pt x="2920" y="1169"/>
                    </a:lnTo>
                    <a:lnTo>
                      <a:pt x="2927" y="1169"/>
                    </a:lnTo>
                    <a:lnTo>
                      <a:pt x="2941" y="1176"/>
                    </a:lnTo>
                    <a:lnTo>
                      <a:pt x="2948" y="1176"/>
                    </a:lnTo>
                    <a:lnTo>
                      <a:pt x="2955" y="1183"/>
                    </a:lnTo>
                    <a:lnTo>
                      <a:pt x="2970" y="1183"/>
                    </a:lnTo>
                    <a:lnTo>
                      <a:pt x="2977" y="1183"/>
                    </a:lnTo>
                    <a:lnTo>
                      <a:pt x="2991" y="1190"/>
                    </a:lnTo>
                    <a:lnTo>
                      <a:pt x="2998" y="1190"/>
                    </a:lnTo>
                    <a:lnTo>
                      <a:pt x="3012" y="1190"/>
                    </a:lnTo>
                    <a:lnTo>
                      <a:pt x="3019" y="1190"/>
                    </a:lnTo>
                    <a:lnTo>
                      <a:pt x="3026" y="1190"/>
                    </a:lnTo>
                    <a:lnTo>
                      <a:pt x="3040" y="1198"/>
                    </a:lnTo>
                    <a:lnTo>
                      <a:pt x="3048" y="1190"/>
                    </a:lnTo>
                    <a:lnTo>
                      <a:pt x="3062" y="1190"/>
                    </a:lnTo>
                    <a:lnTo>
                      <a:pt x="3069" y="1190"/>
                    </a:lnTo>
                    <a:lnTo>
                      <a:pt x="3083" y="1190"/>
                    </a:lnTo>
                    <a:lnTo>
                      <a:pt x="3090" y="1183"/>
                    </a:lnTo>
                    <a:lnTo>
                      <a:pt x="3097" y="1183"/>
                    </a:lnTo>
                    <a:lnTo>
                      <a:pt x="3111" y="1176"/>
                    </a:lnTo>
                    <a:lnTo>
                      <a:pt x="3118" y="1176"/>
                    </a:lnTo>
                    <a:lnTo>
                      <a:pt x="3133" y="1169"/>
                    </a:lnTo>
                    <a:lnTo>
                      <a:pt x="3140" y="1169"/>
                    </a:lnTo>
                    <a:lnTo>
                      <a:pt x="3147" y="1162"/>
                    </a:lnTo>
                    <a:lnTo>
                      <a:pt x="3161" y="1162"/>
                    </a:lnTo>
                    <a:lnTo>
                      <a:pt x="3168" y="1155"/>
                    </a:lnTo>
                    <a:lnTo>
                      <a:pt x="3182" y="1155"/>
                    </a:lnTo>
                    <a:lnTo>
                      <a:pt x="3189" y="1155"/>
                    </a:lnTo>
                    <a:lnTo>
                      <a:pt x="3203" y="1155"/>
                    </a:lnTo>
                    <a:lnTo>
                      <a:pt x="3211" y="1155"/>
                    </a:lnTo>
                    <a:lnTo>
                      <a:pt x="3218" y="1155"/>
                    </a:lnTo>
                    <a:lnTo>
                      <a:pt x="3232" y="1162"/>
                    </a:lnTo>
                    <a:lnTo>
                      <a:pt x="3239" y="1162"/>
                    </a:lnTo>
                    <a:lnTo>
                      <a:pt x="3253" y="1169"/>
                    </a:lnTo>
                    <a:lnTo>
                      <a:pt x="3260" y="1169"/>
                    </a:lnTo>
                    <a:lnTo>
                      <a:pt x="3274" y="1176"/>
                    </a:lnTo>
                    <a:lnTo>
                      <a:pt x="3281" y="1183"/>
                    </a:lnTo>
                    <a:lnTo>
                      <a:pt x="3289" y="1190"/>
                    </a:lnTo>
                    <a:lnTo>
                      <a:pt x="3303" y="1190"/>
                    </a:lnTo>
                    <a:lnTo>
                      <a:pt x="3310" y="1198"/>
                    </a:lnTo>
                    <a:lnTo>
                      <a:pt x="3324" y="1205"/>
                    </a:lnTo>
                    <a:lnTo>
                      <a:pt x="3331" y="1205"/>
                    </a:lnTo>
                    <a:lnTo>
                      <a:pt x="3338" y="1205"/>
                    </a:lnTo>
                    <a:lnTo>
                      <a:pt x="3352" y="1212"/>
                    </a:lnTo>
                    <a:lnTo>
                      <a:pt x="3359" y="1212"/>
                    </a:lnTo>
                    <a:lnTo>
                      <a:pt x="3374" y="1212"/>
                    </a:lnTo>
                    <a:lnTo>
                      <a:pt x="3381" y="1212"/>
                    </a:lnTo>
                    <a:lnTo>
                      <a:pt x="3395" y="1205"/>
                    </a:lnTo>
                    <a:lnTo>
                      <a:pt x="3402" y="1205"/>
                    </a:lnTo>
                    <a:lnTo>
                      <a:pt x="3409" y="1205"/>
                    </a:lnTo>
                    <a:lnTo>
                      <a:pt x="3423" y="1198"/>
                    </a:lnTo>
                    <a:lnTo>
                      <a:pt x="3430" y="1198"/>
                    </a:lnTo>
                    <a:lnTo>
                      <a:pt x="3444" y="1190"/>
                    </a:lnTo>
                    <a:lnTo>
                      <a:pt x="3452" y="1190"/>
                    </a:lnTo>
                    <a:lnTo>
                      <a:pt x="3459" y="1190"/>
                    </a:lnTo>
                    <a:lnTo>
                      <a:pt x="3473" y="1183"/>
                    </a:lnTo>
                    <a:lnTo>
                      <a:pt x="3480" y="1183"/>
                    </a:lnTo>
                    <a:lnTo>
                      <a:pt x="3494" y="1183"/>
                    </a:lnTo>
                    <a:lnTo>
                      <a:pt x="3501" y="1183"/>
                    </a:lnTo>
                    <a:lnTo>
                      <a:pt x="3515" y="1176"/>
                    </a:lnTo>
                    <a:lnTo>
                      <a:pt x="3522" y="1176"/>
                    </a:lnTo>
                    <a:lnTo>
                      <a:pt x="3529" y="1176"/>
                    </a:lnTo>
                    <a:lnTo>
                      <a:pt x="3544" y="1176"/>
                    </a:lnTo>
                    <a:lnTo>
                      <a:pt x="3551" y="1176"/>
                    </a:lnTo>
                    <a:lnTo>
                      <a:pt x="3565" y="1176"/>
                    </a:lnTo>
                    <a:lnTo>
                      <a:pt x="3572" y="1176"/>
                    </a:lnTo>
                    <a:lnTo>
                      <a:pt x="3586" y="1176"/>
                    </a:lnTo>
                    <a:lnTo>
                      <a:pt x="3593" y="1176"/>
                    </a:lnTo>
                    <a:lnTo>
                      <a:pt x="3600" y="1176"/>
                    </a:lnTo>
                    <a:lnTo>
                      <a:pt x="3615" y="1176"/>
                    </a:lnTo>
                    <a:lnTo>
                      <a:pt x="3622" y="1176"/>
                    </a:lnTo>
                    <a:lnTo>
                      <a:pt x="3636" y="1176"/>
                    </a:lnTo>
                    <a:lnTo>
                      <a:pt x="3643" y="1176"/>
                    </a:lnTo>
                    <a:lnTo>
                      <a:pt x="3650" y="1176"/>
                    </a:lnTo>
                    <a:lnTo>
                      <a:pt x="3664" y="1176"/>
                    </a:lnTo>
                    <a:lnTo>
                      <a:pt x="3671" y="1169"/>
                    </a:lnTo>
                    <a:lnTo>
                      <a:pt x="3685" y="1169"/>
                    </a:lnTo>
                    <a:lnTo>
                      <a:pt x="3692" y="1169"/>
                    </a:lnTo>
                    <a:lnTo>
                      <a:pt x="3707" y="1169"/>
                    </a:lnTo>
                    <a:lnTo>
                      <a:pt x="3714" y="1169"/>
                    </a:lnTo>
                    <a:lnTo>
                      <a:pt x="3721" y="1162"/>
                    </a:lnTo>
                    <a:lnTo>
                      <a:pt x="3735" y="1162"/>
                    </a:lnTo>
                    <a:lnTo>
                      <a:pt x="3742" y="1162"/>
                    </a:lnTo>
                    <a:lnTo>
                      <a:pt x="3756" y="1162"/>
                    </a:lnTo>
                    <a:lnTo>
                      <a:pt x="3763" y="1155"/>
                    </a:lnTo>
                    <a:lnTo>
                      <a:pt x="3778" y="1155"/>
                    </a:lnTo>
                    <a:lnTo>
                      <a:pt x="3785" y="1155"/>
                    </a:lnTo>
                    <a:lnTo>
                      <a:pt x="3792" y="1155"/>
                    </a:lnTo>
                    <a:lnTo>
                      <a:pt x="3806" y="1148"/>
                    </a:lnTo>
                    <a:lnTo>
                      <a:pt x="3813" y="1148"/>
                    </a:lnTo>
                    <a:lnTo>
                      <a:pt x="3827" y="1148"/>
                    </a:lnTo>
                    <a:lnTo>
                      <a:pt x="3834" y="1141"/>
                    </a:lnTo>
                    <a:lnTo>
                      <a:pt x="3841" y="1141"/>
                    </a:lnTo>
                    <a:lnTo>
                      <a:pt x="3855" y="1141"/>
                    </a:lnTo>
                    <a:lnTo>
                      <a:pt x="3863" y="1134"/>
                    </a:lnTo>
                    <a:lnTo>
                      <a:pt x="3877" y="1134"/>
                    </a:lnTo>
                    <a:lnTo>
                      <a:pt x="3884" y="1134"/>
                    </a:lnTo>
                    <a:lnTo>
                      <a:pt x="3898" y="1127"/>
                    </a:lnTo>
                    <a:lnTo>
                      <a:pt x="3905" y="1127"/>
                    </a:lnTo>
                    <a:lnTo>
                      <a:pt x="3912" y="1127"/>
                    </a:lnTo>
                    <a:lnTo>
                      <a:pt x="3926" y="1120"/>
                    </a:lnTo>
                    <a:lnTo>
                      <a:pt x="3933" y="1120"/>
                    </a:lnTo>
                    <a:lnTo>
                      <a:pt x="3948" y="1120"/>
                    </a:lnTo>
                    <a:lnTo>
                      <a:pt x="3955" y="1120"/>
                    </a:lnTo>
                    <a:lnTo>
                      <a:pt x="3962" y="1113"/>
                    </a:lnTo>
                    <a:lnTo>
                      <a:pt x="3976" y="1113"/>
                    </a:lnTo>
                    <a:lnTo>
                      <a:pt x="3983" y="1113"/>
                    </a:lnTo>
                    <a:lnTo>
                      <a:pt x="3997" y="1105"/>
                    </a:lnTo>
                    <a:lnTo>
                      <a:pt x="4004" y="1098"/>
                    </a:lnTo>
                    <a:lnTo>
                      <a:pt x="4018" y="1098"/>
                    </a:lnTo>
                    <a:lnTo>
                      <a:pt x="4026" y="1091"/>
                    </a:lnTo>
                    <a:lnTo>
                      <a:pt x="4033" y="1084"/>
                    </a:lnTo>
                    <a:lnTo>
                      <a:pt x="4047" y="1077"/>
                    </a:lnTo>
                    <a:lnTo>
                      <a:pt x="4054" y="1070"/>
                    </a:lnTo>
                    <a:lnTo>
                      <a:pt x="4068" y="1063"/>
                    </a:lnTo>
                    <a:lnTo>
                      <a:pt x="4075" y="1056"/>
                    </a:lnTo>
                    <a:lnTo>
                      <a:pt x="4089" y="1049"/>
                    </a:lnTo>
                    <a:lnTo>
                      <a:pt x="4096" y="1042"/>
                    </a:lnTo>
                    <a:lnTo>
                      <a:pt x="4104" y="1035"/>
                    </a:lnTo>
                    <a:lnTo>
                      <a:pt x="4118" y="1035"/>
                    </a:lnTo>
                    <a:lnTo>
                      <a:pt x="4125" y="1027"/>
                    </a:lnTo>
                    <a:lnTo>
                      <a:pt x="4139" y="1027"/>
                    </a:lnTo>
                    <a:lnTo>
                      <a:pt x="4146" y="1020"/>
                    </a:lnTo>
                    <a:lnTo>
                      <a:pt x="4153" y="1020"/>
                    </a:lnTo>
                    <a:lnTo>
                      <a:pt x="4167" y="1020"/>
                    </a:lnTo>
                    <a:lnTo>
                      <a:pt x="4174" y="1020"/>
                    </a:lnTo>
                    <a:lnTo>
                      <a:pt x="4189" y="1020"/>
                    </a:lnTo>
                    <a:lnTo>
                      <a:pt x="4196" y="1013"/>
                    </a:lnTo>
                    <a:lnTo>
                      <a:pt x="4210" y="1013"/>
                    </a:lnTo>
                    <a:lnTo>
                      <a:pt x="4217" y="1013"/>
                    </a:lnTo>
                    <a:lnTo>
                      <a:pt x="4224" y="1013"/>
                    </a:lnTo>
                    <a:lnTo>
                      <a:pt x="4238" y="1013"/>
                    </a:lnTo>
                    <a:lnTo>
                      <a:pt x="4245" y="1013"/>
                    </a:lnTo>
                    <a:lnTo>
                      <a:pt x="4259" y="1006"/>
                    </a:lnTo>
                    <a:lnTo>
                      <a:pt x="4267" y="1006"/>
                    </a:lnTo>
                    <a:lnTo>
                      <a:pt x="4281" y="999"/>
                    </a:lnTo>
                    <a:lnTo>
                      <a:pt x="4288" y="999"/>
                    </a:lnTo>
                    <a:lnTo>
                      <a:pt x="4295" y="992"/>
                    </a:lnTo>
                    <a:lnTo>
                      <a:pt x="4309" y="992"/>
                    </a:lnTo>
                    <a:lnTo>
                      <a:pt x="4316" y="985"/>
                    </a:lnTo>
                    <a:lnTo>
                      <a:pt x="4330" y="978"/>
                    </a:lnTo>
                    <a:lnTo>
                      <a:pt x="4337" y="978"/>
                    </a:lnTo>
                    <a:lnTo>
                      <a:pt x="4345" y="971"/>
                    </a:lnTo>
                    <a:lnTo>
                      <a:pt x="4359" y="964"/>
                    </a:lnTo>
                    <a:lnTo>
                      <a:pt x="4366" y="957"/>
                    </a:lnTo>
                    <a:lnTo>
                      <a:pt x="4380" y="950"/>
                    </a:lnTo>
                    <a:lnTo>
                      <a:pt x="4387" y="942"/>
                    </a:lnTo>
                    <a:lnTo>
                      <a:pt x="4401" y="942"/>
                    </a:lnTo>
                    <a:lnTo>
                      <a:pt x="4408" y="935"/>
                    </a:lnTo>
                    <a:lnTo>
                      <a:pt x="4415" y="928"/>
                    </a:lnTo>
                    <a:lnTo>
                      <a:pt x="4430" y="921"/>
                    </a:lnTo>
                    <a:lnTo>
                      <a:pt x="4437" y="921"/>
                    </a:lnTo>
                    <a:lnTo>
                      <a:pt x="4451" y="921"/>
                    </a:lnTo>
                    <a:lnTo>
                      <a:pt x="4458" y="914"/>
                    </a:lnTo>
                    <a:lnTo>
                      <a:pt x="4465" y="914"/>
                    </a:lnTo>
                    <a:lnTo>
                      <a:pt x="4479" y="914"/>
                    </a:lnTo>
                    <a:lnTo>
                      <a:pt x="4486" y="914"/>
                    </a:lnTo>
                    <a:lnTo>
                      <a:pt x="4500" y="914"/>
                    </a:lnTo>
                    <a:lnTo>
                      <a:pt x="4508" y="907"/>
                    </a:lnTo>
                    <a:lnTo>
                      <a:pt x="4522" y="907"/>
                    </a:lnTo>
                    <a:lnTo>
                      <a:pt x="4529" y="907"/>
                    </a:lnTo>
                    <a:lnTo>
                      <a:pt x="4536" y="907"/>
                    </a:lnTo>
                    <a:lnTo>
                      <a:pt x="4550" y="907"/>
                    </a:lnTo>
                    <a:lnTo>
                      <a:pt x="4557" y="907"/>
                    </a:lnTo>
                    <a:lnTo>
                      <a:pt x="4571" y="907"/>
                    </a:lnTo>
                    <a:lnTo>
                      <a:pt x="4578" y="900"/>
                    </a:lnTo>
                    <a:lnTo>
                      <a:pt x="4593" y="900"/>
                    </a:lnTo>
                    <a:lnTo>
                      <a:pt x="4600" y="900"/>
                    </a:lnTo>
                    <a:lnTo>
                      <a:pt x="4607" y="893"/>
                    </a:lnTo>
                    <a:lnTo>
                      <a:pt x="4621" y="886"/>
                    </a:lnTo>
                    <a:lnTo>
                      <a:pt x="4628" y="886"/>
                    </a:lnTo>
                    <a:lnTo>
                      <a:pt x="4642" y="879"/>
                    </a:lnTo>
                    <a:lnTo>
                      <a:pt x="4649" y="872"/>
                    </a:lnTo>
                    <a:lnTo>
                      <a:pt x="4656" y="872"/>
                    </a:lnTo>
                    <a:lnTo>
                      <a:pt x="4671" y="864"/>
                    </a:lnTo>
                    <a:lnTo>
                      <a:pt x="4678" y="864"/>
                    </a:lnTo>
                    <a:lnTo>
                      <a:pt x="4692" y="857"/>
                    </a:lnTo>
                    <a:lnTo>
                      <a:pt x="4699" y="850"/>
                    </a:lnTo>
                    <a:lnTo>
                      <a:pt x="4713" y="850"/>
                    </a:lnTo>
                    <a:lnTo>
                      <a:pt x="4720" y="843"/>
                    </a:lnTo>
                    <a:lnTo>
                      <a:pt x="4727" y="843"/>
                    </a:lnTo>
                    <a:lnTo>
                      <a:pt x="4741" y="836"/>
                    </a:lnTo>
                    <a:lnTo>
                      <a:pt x="4748" y="836"/>
                    </a:lnTo>
                    <a:lnTo>
                      <a:pt x="4763" y="829"/>
                    </a:lnTo>
                    <a:lnTo>
                      <a:pt x="4770" y="829"/>
                    </a:lnTo>
                    <a:lnTo>
                      <a:pt x="4784" y="822"/>
                    </a:lnTo>
                    <a:lnTo>
                      <a:pt x="4791" y="822"/>
                    </a:lnTo>
                    <a:lnTo>
                      <a:pt x="4798" y="815"/>
                    </a:lnTo>
                    <a:lnTo>
                      <a:pt x="4812" y="815"/>
                    </a:lnTo>
                    <a:lnTo>
                      <a:pt x="4819" y="815"/>
                    </a:lnTo>
                    <a:lnTo>
                      <a:pt x="4834" y="808"/>
                    </a:lnTo>
                    <a:lnTo>
                      <a:pt x="4841" y="808"/>
                    </a:lnTo>
                    <a:lnTo>
                      <a:pt x="4848" y="801"/>
                    </a:lnTo>
                    <a:lnTo>
                      <a:pt x="4862" y="794"/>
                    </a:lnTo>
                    <a:lnTo>
                      <a:pt x="4869" y="794"/>
                    </a:lnTo>
                    <a:lnTo>
                      <a:pt x="4883" y="787"/>
                    </a:lnTo>
                    <a:lnTo>
                      <a:pt x="4890" y="787"/>
                    </a:lnTo>
                    <a:lnTo>
                      <a:pt x="4904" y="779"/>
                    </a:lnTo>
                    <a:lnTo>
                      <a:pt x="4911" y="779"/>
                    </a:lnTo>
                    <a:lnTo>
                      <a:pt x="4919" y="772"/>
                    </a:lnTo>
                    <a:lnTo>
                      <a:pt x="4933" y="772"/>
                    </a:lnTo>
                    <a:lnTo>
                      <a:pt x="4940" y="772"/>
                    </a:lnTo>
                    <a:lnTo>
                      <a:pt x="4954" y="765"/>
                    </a:lnTo>
                    <a:lnTo>
                      <a:pt x="4961" y="765"/>
                    </a:lnTo>
                    <a:lnTo>
                      <a:pt x="4968" y="765"/>
                    </a:lnTo>
                    <a:lnTo>
                      <a:pt x="4982" y="765"/>
                    </a:lnTo>
                    <a:lnTo>
                      <a:pt x="4989" y="765"/>
                    </a:lnTo>
                    <a:lnTo>
                      <a:pt x="5004" y="765"/>
                    </a:lnTo>
                    <a:lnTo>
                      <a:pt x="5011" y="765"/>
                    </a:lnTo>
                    <a:lnTo>
                      <a:pt x="5025" y="765"/>
                    </a:lnTo>
                    <a:lnTo>
                      <a:pt x="5032" y="765"/>
                    </a:lnTo>
                  </a:path>
                </a:pathLst>
              </a:custGeom>
              <a:noFill/>
              <a:ln w="25400">
                <a:solidFill>
                  <a:schemeClr val="tx1"/>
                </a:solidFill>
                <a:prstDash val="solid"/>
                <a:round/>
                <a:headEnd/>
                <a:tailEnd/>
              </a:ln>
            </p:spPr>
            <p:txBody>
              <a:bodyPr/>
              <a:lstStyle/>
              <a:p>
                <a:endParaRPr lang="zh-CN" altLang="en-US"/>
              </a:p>
            </p:txBody>
          </p:sp>
          <p:sp>
            <p:nvSpPr>
              <p:cNvPr id="39097" name="Rectangle 185"/>
              <p:cNvSpPr>
                <a:spLocks noChangeAspect="1" noChangeArrowheads="1"/>
              </p:cNvSpPr>
              <p:nvPr/>
            </p:nvSpPr>
            <p:spPr bwMode="auto">
              <a:xfrm>
                <a:off x="3474" y="1243"/>
                <a:ext cx="132" cy="122"/>
              </a:xfrm>
              <a:prstGeom prst="rect">
                <a:avLst/>
              </a:prstGeom>
              <a:noFill/>
              <a:ln w="9525">
                <a:noFill/>
                <a:miter lim="800000"/>
                <a:headEnd/>
                <a:tailEnd/>
              </a:ln>
            </p:spPr>
            <p:txBody>
              <a:bodyPr wrap="none" lIns="0" tIns="0" rIns="0" bIns="0">
                <a:spAutoFit/>
              </a:bodyPr>
              <a:lstStyle/>
              <a:p>
                <a:pPr algn="ctr"/>
                <a:r>
                  <a:rPr kumimoji="1" lang="en-US" altLang="zh-CN" sz="1200">
                    <a:solidFill>
                      <a:srgbClr val="000000"/>
                    </a:solidFill>
                    <a:latin typeface="Small Fonts" charset="0"/>
                    <a:cs typeface="Arial" pitchFamily="34" charset="0"/>
                  </a:rPr>
                  <a:t>C4</a:t>
                </a:r>
                <a:endParaRPr kumimoji="1" lang="en-US" altLang="zh-CN" sz="1200">
                  <a:latin typeface="Times New Roman" pitchFamily="18" charset="0"/>
                  <a:cs typeface="Arial" pitchFamily="34" charset="0"/>
                </a:endParaRPr>
              </a:p>
            </p:txBody>
          </p:sp>
          <p:sp>
            <p:nvSpPr>
              <p:cNvPr id="39098" name="Line 186"/>
              <p:cNvSpPr>
                <a:spLocks noChangeAspect="1" noChangeShapeType="1"/>
              </p:cNvSpPr>
              <p:nvPr/>
            </p:nvSpPr>
            <p:spPr bwMode="auto">
              <a:xfrm>
                <a:off x="3439" y="2032"/>
                <a:ext cx="1172" cy="0"/>
              </a:xfrm>
              <a:prstGeom prst="line">
                <a:avLst/>
              </a:prstGeom>
              <a:noFill/>
              <a:ln w="9525">
                <a:solidFill>
                  <a:srgbClr val="000000"/>
                </a:solidFill>
                <a:round/>
                <a:headEnd/>
                <a:tailEnd/>
              </a:ln>
            </p:spPr>
            <p:txBody>
              <a:bodyPr/>
              <a:lstStyle/>
              <a:p>
                <a:endParaRPr lang="zh-CN" altLang="en-US"/>
              </a:p>
            </p:txBody>
          </p:sp>
          <p:sp>
            <p:nvSpPr>
              <p:cNvPr id="39099" name="Line 187"/>
              <p:cNvSpPr>
                <a:spLocks noChangeAspect="1" noChangeShapeType="1"/>
              </p:cNvSpPr>
              <p:nvPr/>
            </p:nvSpPr>
            <p:spPr bwMode="auto">
              <a:xfrm>
                <a:off x="3673" y="1854"/>
                <a:ext cx="1" cy="535"/>
              </a:xfrm>
              <a:prstGeom prst="line">
                <a:avLst/>
              </a:prstGeom>
              <a:noFill/>
              <a:ln w="9525">
                <a:solidFill>
                  <a:srgbClr val="000000"/>
                </a:solidFill>
                <a:round/>
                <a:headEnd/>
                <a:tailEnd/>
              </a:ln>
            </p:spPr>
            <p:txBody>
              <a:bodyPr/>
              <a:lstStyle/>
              <a:p>
                <a:endParaRPr lang="zh-CN" altLang="en-US"/>
              </a:p>
            </p:txBody>
          </p:sp>
          <p:sp>
            <p:nvSpPr>
              <p:cNvPr id="39100" name="Line 188"/>
              <p:cNvSpPr>
                <a:spLocks noChangeAspect="1" noChangeShapeType="1"/>
              </p:cNvSpPr>
              <p:nvPr/>
            </p:nvSpPr>
            <p:spPr bwMode="auto">
              <a:xfrm flipV="1">
                <a:off x="3439" y="2014"/>
                <a:ext cx="0" cy="35"/>
              </a:xfrm>
              <a:prstGeom prst="line">
                <a:avLst/>
              </a:prstGeom>
              <a:noFill/>
              <a:ln w="9525">
                <a:solidFill>
                  <a:srgbClr val="000000"/>
                </a:solidFill>
                <a:round/>
                <a:headEnd/>
                <a:tailEnd/>
              </a:ln>
            </p:spPr>
            <p:txBody>
              <a:bodyPr/>
              <a:lstStyle/>
              <a:p>
                <a:endParaRPr lang="zh-CN" altLang="en-US"/>
              </a:p>
            </p:txBody>
          </p:sp>
          <p:sp>
            <p:nvSpPr>
              <p:cNvPr id="39101" name="Line 189"/>
              <p:cNvSpPr>
                <a:spLocks noChangeAspect="1" noChangeShapeType="1"/>
              </p:cNvSpPr>
              <p:nvPr/>
            </p:nvSpPr>
            <p:spPr bwMode="auto">
              <a:xfrm flipV="1">
                <a:off x="3673" y="2014"/>
                <a:ext cx="1" cy="35"/>
              </a:xfrm>
              <a:prstGeom prst="line">
                <a:avLst/>
              </a:prstGeom>
              <a:noFill/>
              <a:ln w="9525">
                <a:solidFill>
                  <a:srgbClr val="000000"/>
                </a:solidFill>
                <a:round/>
                <a:headEnd/>
                <a:tailEnd/>
              </a:ln>
            </p:spPr>
            <p:txBody>
              <a:bodyPr/>
              <a:lstStyle/>
              <a:p>
                <a:endParaRPr lang="zh-CN" altLang="en-US"/>
              </a:p>
            </p:txBody>
          </p:sp>
          <p:sp>
            <p:nvSpPr>
              <p:cNvPr id="39102" name="Line 190"/>
              <p:cNvSpPr>
                <a:spLocks noChangeAspect="1" noChangeShapeType="1"/>
              </p:cNvSpPr>
              <p:nvPr/>
            </p:nvSpPr>
            <p:spPr bwMode="auto">
              <a:xfrm flipV="1">
                <a:off x="3907" y="2014"/>
                <a:ext cx="1" cy="35"/>
              </a:xfrm>
              <a:prstGeom prst="line">
                <a:avLst/>
              </a:prstGeom>
              <a:noFill/>
              <a:ln w="9525">
                <a:solidFill>
                  <a:srgbClr val="000000"/>
                </a:solidFill>
                <a:round/>
                <a:headEnd/>
                <a:tailEnd/>
              </a:ln>
            </p:spPr>
            <p:txBody>
              <a:bodyPr/>
              <a:lstStyle/>
              <a:p>
                <a:endParaRPr lang="zh-CN" altLang="en-US"/>
              </a:p>
            </p:txBody>
          </p:sp>
          <p:sp>
            <p:nvSpPr>
              <p:cNvPr id="39103" name="Line 191"/>
              <p:cNvSpPr>
                <a:spLocks noChangeAspect="1" noChangeShapeType="1"/>
              </p:cNvSpPr>
              <p:nvPr/>
            </p:nvSpPr>
            <p:spPr bwMode="auto">
              <a:xfrm flipV="1">
                <a:off x="4141" y="2014"/>
                <a:ext cx="1" cy="35"/>
              </a:xfrm>
              <a:prstGeom prst="line">
                <a:avLst/>
              </a:prstGeom>
              <a:noFill/>
              <a:ln w="9525">
                <a:solidFill>
                  <a:srgbClr val="000000"/>
                </a:solidFill>
                <a:round/>
                <a:headEnd/>
                <a:tailEnd/>
              </a:ln>
            </p:spPr>
            <p:txBody>
              <a:bodyPr/>
              <a:lstStyle/>
              <a:p>
                <a:endParaRPr lang="zh-CN" altLang="en-US"/>
              </a:p>
            </p:txBody>
          </p:sp>
          <p:sp>
            <p:nvSpPr>
              <p:cNvPr id="39104" name="Line 192"/>
              <p:cNvSpPr>
                <a:spLocks noChangeAspect="1" noChangeShapeType="1"/>
              </p:cNvSpPr>
              <p:nvPr/>
            </p:nvSpPr>
            <p:spPr bwMode="auto">
              <a:xfrm flipV="1">
                <a:off x="4377" y="2014"/>
                <a:ext cx="0" cy="35"/>
              </a:xfrm>
              <a:prstGeom prst="line">
                <a:avLst/>
              </a:prstGeom>
              <a:noFill/>
              <a:ln w="9525">
                <a:solidFill>
                  <a:srgbClr val="000000"/>
                </a:solidFill>
                <a:round/>
                <a:headEnd/>
                <a:tailEnd/>
              </a:ln>
            </p:spPr>
            <p:txBody>
              <a:bodyPr/>
              <a:lstStyle/>
              <a:p>
                <a:endParaRPr lang="zh-CN" altLang="en-US"/>
              </a:p>
            </p:txBody>
          </p:sp>
          <p:sp>
            <p:nvSpPr>
              <p:cNvPr id="39105" name="Line 193"/>
              <p:cNvSpPr>
                <a:spLocks noChangeAspect="1" noChangeShapeType="1"/>
              </p:cNvSpPr>
              <p:nvPr/>
            </p:nvSpPr>
            <p:spPr bwMode="auto">
              <a:xfrm flipV="1">
                <a:off x="4611" y="2014"/>
                <a:ext cx="0" cy="35"/>
              </a:xfrm>
              <a:prstGeom prst="line">
                <a:avLst/>
              </a:prstGeom>
              <a:noFill/>
              <a:ln w="9525">
                <a:solidFill>
                  <a:srgbClr val="000000"/>
                </a:solidFill>
                <a:round/>
                <a:headEnd/>
                <a:tailEnd/>
              </a:ln>
            </p:spPr>
            <p:txBody>
              <a:bodyPr/>
              <a:lstStyle/>
              <a:p>
                <a:endParaRPr lang="zh-CN" altLang="en-US"/>
              </a:p>
            </p:txBody>
          </p:sp>
          <p:sp>
            <p:nvSpPr>
              <p:cNvPr id="39106" name="Line 194"/>
              <p:cNvSpPr>
                <a:spLocks noChangeAspect="1" noChangeShapeType="1"/>
              </p:cNvSpPr>
              <p:nvPr/>
            </p:nvSpPr>
            <p:spPr bwMode="auto">
              <a:xfrm flipH="1">
                <a:off x="3655" y="1854"/>
                <a:ext cx="36" cy="0"/>
              </a:xfrm>
              <a:prstGeom prst="line">
                <a:avLst/>
              </a:prstGeom>
              <a:noFill/>
              <a:ln w="9525">
                <a:solidFill>
                  <a:srgbClr val="000000"/>
                </a:solidFill>
                <a:round/>
                <a:headEnd/>
                <a:tailEnd/>
              </a:ln>
            </p:spPr>
            <p:txBody>
              <a:bodyPr/>
              <a:lstStyle/>
              <a:p>
                <a:endParaRPr lang="zh-CN" altLang="en-US"/>
              </a:p>
            </p:txBody>
          </p:sp>
          <p:sp>
            <p:nvSpPr>
              <p:cNvPr id="39107" name="Line 195"/>
              <p:cNvSpPr>
                <a:spLocks noChangeAspect="1" noChangeShapeType="1"/>
              </p:cNvSpPr>
              <p:nvPr/>
            </p:nvSpPr>
            <p:spPr bwMode="auto">
              <a:xfrm flipH="1">
                <a:off x="3655" y="2212"/>
                <a:ext cx="36" cy="0"/>
              </a:xfrm>
              <a:prstGeom prst="line">
                <a:avLst/>
              </a:prstGeom>
              <a:noFill/>
              <a:ln w="9525">
                <a:solidFill>
                  <a:srgbClr val="000000"/>
                </a:solidFill>
                <a:round/>
                <a:headEnd/>
                <a:tailEnd/>
              </a:ln>
            </p:spPr>
            <p:txBody>
              <a:bodyPr/>
              <a:lstStyle/>
              <a:p>
                <a:endParaRPr lang="zh-CN" altLang="en-US"/>
              </a:p>
            </p:txBody>
          </p:sp>
          <p:sp>
            <p:nvSpPr>
              <p:cNvPr id="39108" name="Line 196"/>
              <p:cNvSpPr>
                <a:spLocks noChangeAspect="1" noChangeShapeType="1"/>
              </p:cNvSpPr>
              <p:nvPr/>
            </p:nvSpPr>
            <p:spPr bwMode="auto">
              <a:xfrm flipH="1">
                <a:off x="3655" y="2389"/>
                <a:ext cx="36" cy="0"/>
              </a:xfrm>
              <a:prstGeom prst="line">
                <a:avLst/>
              </a:prstGeom>
              <a:noFill/>
              <a:ln w="9525">
                <a:solidFill>
                  <a:srgbClr val="000000"/>
                </a:solidFill>
                <a:round/>
                <a:headEnd/>
                <a:tailEnd/>
              </a:ln>
            </p:spPr>
            <p:txBody>
              <a:bodyPr/>
              <a:lstStyle/>
              <a:p>
                <a:endParaRPr lang="zh-CN" altLang="en-US"/>
              </a:p>
            </p:txBody>
          </p:sp>
          <p:sp>
            <p:nvSpPr>
              <p:cNvPr id="39109" name="Line 197"/>
              <p:cNvSpPr>
                <a:spLocks noChangeAspect="1" noChangeShapeType="1"/>
              </p:cNvSpPr>
              <p:nvPr/>
            </p:nvSpPr>
            <p:spPr bwMode="auto">
              <a:xfrm flipV="1">
                <a:off x="3673" y="1959"/>
                <a:ext cx="1" cy="145"/>
              </a:xfrm>
              <a:prstGeom prst="line">
                <a:avLst/>
              </a:prstGeom>
              <a:noFill/>
              <a:ln w="9525">
                <a:solidFill>
                  <a:srgbClr val="000000"/>
                </a:solidFill>
                <a:round/>
                <a:headEnd/>
                <a:tailEnd/>
              </a:ln>
            </p:spPr>
            <p:txBody>
              <a:bodyPr/>
              <a:lstStyle/>
              <a:p>
                <a:endParaRPr lang="zh-CN" altLang="en-US"/>
              </a:p>
            </p:txBody>
          </p:sp>
          <p:sp>
            <p:nvSpPr>
              <p:cNvPr id="39110" name="Freeform 198"/>
              <p:cNvSpPr>
                <a:spLocks noChangeAspect="1"/>
              </p:cNvSpPr>
              <p:nvPr/>
            </p:nvSpPr>
            <p:spPr bwMode="auto">
              <a:xfrm>
                <a:off x="3439" y="2010"/>
                <a:ext cx="1172" cy="360"/>
              </a:xfrm>
              <a:custGeom>
                <a:avLst/>
                <a:gdLst/>
                <a:ahLst/>
                <a:cxnLst>
                  <a:cxn ang="0">
                    <a:pos x="71" y="170"/>
                  </a:cxn>
                  <a:cxn ang="0">
                    <a:pos x="149" y="156"/>
                  </a:cxn>
                  <a:cxn ang="0">
                    <a:pos x="234" y="113"/>
                  </a:cxn>
                  <a:cxn ang="0">
                    <a:pos x="312" y="99"/>
                  </a:cxn>
                  <a:cxn ang="0">
                    <a:pos x="390" y="99"/>
                  </a:cxn>
                  <a:cxn ang="0">
                    <a:pos x="475" y="106"/>
                  </a:cxn>
                  <a:cxn ang="0">
                    <a:pos x="553" y="113"/>
                  </a:cxn>
                  <a:cxn ang="0">
                    <a:pos x="631" y="121"/>
                  </a:cxn>
                  <a:cxn ang="0">
                    <a:pos x="716" y="85"/>
                  </a:cxn>
                  <a:cxn ang="0">
                    <a:pos x="794" y="36"/>
                  </a:cxn>
                  <a:cxn ang="0">
                    <a:pos x="879" y="28"/>
                  </a:cxn>
                  <a:cxn ang="0">
                    <a:pos x="957" y="43"/>
                  </a:cxn>
                  <a:cxn ang="0">
                    <a:pos x="1035" y="43"/>
                  </a:cxn>
                  <a:cxn ang="0">
                    <a:pos x="1120" y="57"/>
                  </a:cxn>
                  <a:cxn ang="0">
                    <a:pos x="1198" y="50"/>
                  </a:cxn>
                  <a:cxn ang="0">
                    <a:pos x="1276" y="71"/>
                  </a:cxn>
                  <a:cxn ang="0">
                    <a:pos x="1361" y="142"/>
                  </a:cxn>
                  <a:cxn ang="0">
                    <a:pos x="1439" y="156"/>
                  </a:cxn>
                  <a:cxn ang="0">
                    <a:pos x="1517" y="64"/>
                  </a:cxn>
                  <a:cxn ang="0">
                    <a:pos x="1602" y="7"/>
                  </a:cxn>
                  <a:cxn ang="0">
                    <a:pos x="1680" y="64"/>
                  </a:cxn>
                  <a:cxn ang="0">
                    <a:pos x="1758" y="354"/>
                  </a:cxn>
                  <a:cxn ang="0">
                    <a:pos x="1843" y="659"/>
                  </a:cxn>
                  <a:cxn ang="0">
                    <a:pos x="1921" y="865"/>
                  </a:cxn>
                  <a:cxn ang="0">
                    <a:pos x="2006" y="950"/>
                  </a:cxn>
                  <a:cxn ang="0">
                    <a:pos x="2084" y="964"/>
                  </a:cxn>
                  <a:cxn ang="0">
                    <a:pos x="2162" y="1006"/>
                  </a:cxn>
                  <a:cxn ang="0">
                    <a:pos x="2247" y="1120"/>
                  </a:cxn>
                  <a:cxn ang="0">
                    <a:pos x="2325" y="1198"/>
                  </a:cxn>
                  <a:cxn ang="0">
                    <a:pos x="2403" y="1219"/>
                  </a:cxn>
                  <a:cxn ang="0">
                    <a:pos x="2488" y="1212"/>
                  </a:cxn>
                  <a:cxn ang="0">
                    <a:pos x="2566" y="1219"/>
                  </a:cxn>
                  <a:cxn ang="0">
                    <a:pos x="2644" y="1240"/>
                  </a:cxn>
                  <a:cxn ang="0">
                    <a:pos x="2729" y="1276"/>
                  </a:cxn>
                  <a:cxn ang="0">
                    <a:pos x="2807" y="1339"/>
                  </a:cxn>
                  <a:cxn ang="0">
                    <a:pos x="2892" y="1425"/>
                  </a:cxn>
                  <a:cxn ang="0">
                    <a:pos x="2970" y="1495"/>
                  </a:cxn>
                  <a:cxn ang="0">
                    <a:pos x="3048" y="1531"/>
                  </a:cxn>
                  <a:cxn ang="0">
                    <a:pos x="3133" y="1545"/>
                  </a:cxn>
                  <a:cxn ang="0">
                    <a:pos x="3211" y="1524"/>
                  </a:cxn>
                  <a:cxn ang="0">
                    <a:pos x="3289" y="1502"/>
                  </a:cxn>
                  <a:cxn ang="0">
                    <a:pos x="3374" y="1495"/>
                  </a:cxn>
                  <a:cxn ang="0">
                    <a:pos x="3452" y="1460"/>
                  </a:cxn>
                  <a:cxn ang="0">
                    <a:pos x="3529" y="1403"/>
                  </a:cxn>
                  <a:cxn ang="0">
                    <a:pos x="3615" y="1339"/>
                  </a:cxn>
                  <a:cxn ang="0">
                    <a:pos x="3692" y="1262"/>
                  </a:cxn>
                  <a:cxn ang="0">
                    <a:pos x="3778" y="1198"/>
                  </a:cxn>
                  <a:cxn ang="0">
                    <a:pos x="3855" y="1162"/>
                  </a:cxn>
                  <a:cxn ang="0">
                    <a:pos x="3933" y="1113"/>
                  </a:cxn>
                  <a:cxn ang="0">
                    <a:pos x="4018" y="1028"/>
                  </a:cxn>
                  <a:cxn ang="0">
                    <a:pos x="4096" y="957"/>
                  </a:cxn>
                  <a:cxn ang="0">
                    <a:pos x="4174" y="900"/>
                  </a:cxn>
                  <a:cxn ang="0">
                    <a:pos x="4259" y="843"/>
                  </a:cxn>
                  <a:cxn ang="0">
                    <a:pos x="4337" y="780"/>
                  </a:cxn>
                  <a:cxn ang="0">
                    <a:pos x="4415" y="730"/>
                  </a:cxn>
                  <a:cxn ang="0">
                    <a:pos x="4500" y="659"/>
                  </a:cxn>
                  <a:cxn ang="0">
                    <a:pos x="4578" y="588"/>
                  </a:cxn>
                  <a:cxn ang="0">
                    <a:pos x="4656" y="560"/>
                  </a:cxn>
                  <a:cxn ang="0">
                    <a:pos x="4741" y="560"/>
                  </a:cxn>
                  <a:cxn ang="0">
                    <a:pos x="4819" y="539"/>
                  </a:cxn>
                  <a:cxn ang="0">
                    <a:pos x="4904" y="510"/>
                  </a:cxn>
                  <a:cxn ang="0">
                    <a:pos x="4982" y="482"/>
                  </a:cxn>
                </a:cxnLst>
                <a:rect l="0" t="0" r="r" b="b"/>
                <a:pathLst>
                  <a:path w="5032" h="1545">
                    <a:moveTo>
                      <a:pt x="0" y="149"/>
                    </a:moveTo>
                    <a:lnTo>
                      <a:pt x="7" y="149"/>
                    </a:lnTo>
                    <a:lnTo>
                      <a:pt x="21" y="149"/>
                    </a:lnTo>
                    <a:lnTo>
                      <a:pt x="28" y="156"/>
                    </a:lnTo>
                    <a:lnTo>
                      <a:pt x="43" y="156"/>
                    </a:lnTo>
                    <a:lnTo>
                      <a:pt x="50" y="163"/>
                    </a:lnTo>
                    <a:lnTo>
                      <a:pt x="64" y="163"/>
                    </a:lnTo>
                    <a:lnTo>
                      <a:pt x="71" y="170"/>
                    </a:lnTo>
                    <a:lnTo>
                      <a:pt x="78" y="170"/>
                    </a:lnTo>
                    <a:lnTo>
                      <a:pt x="92" y="170"/>
                    </a:lnTo>
                    <a:lnTo>
                      <a:pt x="99" y="170"/>
                    </a:lnTo>
                    <a:lnTo>
                      <a:pt x="114" y="170"/>
                    </a:lnTo>
                    <a:lnTo>
                      <a:pt x="121" y="170"/>
                    </a:lnTo>
                    <a:lnTo>
                      <a:pt x="128" y="163"/>
                    </a:lnTo>
                    <a:lnTo>
                      <a:pt x="142" y="156"/>
                    </a:lnTo>
                    <a:lnTo>
                      <a:pt x="149" y="156"/>
                    </a:lnTo>
                    <a:lnTo>
                      <a:pt x="163" y="149"/>
                    </a:lnTo>
                    <a:lnTo>
                      <a:pt x="170" y="142"/>
                    </a:lnTo>
                    <a:lnTo>
                      <a:pt x="184" y="135"/>
                    </a:lnTo>
                    <a:lnTo>
                      <a:pt x="191" y="135"/>
                    </a:lnTo>
                    <a:lnTo>
                      <a:pt x="199" y="128"/>
                    </a:lnTo>
                    <a:lnTo>
                      <a:pt x="213" y="121"/>
                    </a:lnTo>
                    <a:lnTo>
                      <a:pt x="220" y="113"/>
                    </a:lnTo>
                    <a:lnTo>
                      <a:pt x="234" y="113"/>
                    </a:lnTo>
                    <a:lnTo>
                      <a:pt x="241" y="106"/>
                    </a:lnTo>
                    <a:lnTo>
                      <a:pt x="255" y="106"/>
                    </a:lnTo>
                    <a:lnTo>
                      <a:pt x="262" y="99"/>
                    </a:lnTo>
                    <a:lnTo>
                      <a:pt x="269" y="99"/>
                    </a:lnTo>
                    <a:lnTo>
                      <a:pt x="284" y="99"/>
                    </a:lnTo>
                    <a:lnTo>
                      <a:pt x="291" y="99"/>
                    </a:lnTo>
                    <a:lnTo>
                      <a:pt x="305" y="99"/>
                    </a:lnTo>
                    <a:lnTo>
                      <a:pt x="312" y="99"/>
                    </a:lnTo>
                    <a:lnTo>
                      <a:pt x="319" y="99"/>
                    </a:lnTo>
                    <a:lnTo>
                      <a:pt x="333" y="99"/>
                    </a:lnTo>
                    <a:lnTo>
                      <a:pt x="340" y="99"/>
                    </a:lnTo>
                    <a:lnTo>
                      <a:pt x="354" y="99"/>
                    </a:lnTo>
                    <a:lnTo>
                      <a:pt x="362" y="99"/>
                    </a:lnTo>
                    <a:lnTo>
                      <a:pt x="376" y="99"/>
                    </a:lnTo>
                    <a:lnTo>
                      <a:pt x="383" y="99"/>
                    </a:lnTo>
                    <a:lnTo>
                      <a:pt x="390" y="99"/>
                    </a:lnTo>
                    <a:lnTo>
                      <a:pt x="404" y="99"/>
                    </a:lnTo>
                    <a:lnTo>
                      <a:pt x="411" y="106"/>
                    </a:lnTo>
                    <a:lnTo>
                      <a:pt x="425" y="106"/>
                    </a:lnTo>
                    <a:lnTo>
                      <a:pt x="432" y="106"/>
                    </a:lnTo>
                    <a:lnTo>
                      <a:pt x="440" y="106"/>
                    </a:lnTo>
                    <a:lnTo>
                      <a:pt x="454" y="106"/>
                    </a:lnTo>
                    <a:lnTo>
                      <a:pt x="461" y="106"/>
                    </a:lnTo>
                    <a:lnTo>
                      <a:pt x="475" y="106"/>
                    </a:lnTo>
                    <a:lnTo>
                      <a:pt x="482" y="113"/>
                    </a:lnTo>
                    <a:lnTo>
                      <a:pt x="496" y="113"/>
                    </a:lnTo>
                    <a:lnTo>
                      <a:pt x="503" y="113"/>
                    </a:lnTo>
                    <a:lnTo>
                      <a:pt x="510" y="113"/>
                    </a:lnTo>
                    <a:lnTo>
                      <a:pt x="525" y="113"/>
                    </a:lnTo>
                    <a:lnTo>
                      <a:pt x="532" y="113"/>
                    </a:lnTo>
                    <a:lnTo>
                      <a:pt x="546" y="113"/>
                    </a:lnTo>
                    <a:lnTo>
                      <a:pt x="553" y="113"/>
                    </a:lnTo>
                    <a:lnTo>
                      <a:pt x="567" y="113"/>
                    </a:lnTo>
                    <a:lnTo>
                      <a:pt x="574" y="121"/>
                    </a:lnTo>
                    <a:lnTo>
                      <a:pt x="581" y="121"/>
                    </a:lnTo>
                    <a:lnTo>
                      <a:pt x="595" y="121"/>
                    </a:lnTo>
                    <a:lnTo>
                      <a:pt x="603" y="121"/>
                    </a:lnTo>
                    <a:lnTo>
                      <a:pt x="617" y="121"/>
                    </a:lnTo>
                    <a:lnTo>
                      <a:pt x="624" y="121"/>
                    </a:lnTo>
                    <a:lnTo>
                      <a:pt x="631" y="121"/>
                    </a:lnTo>
                    <a:lnTo>
                      <a:pt x="645" y="113"/>
                    </a:lnTo>
                    <a:lnTo>
                      <a:pt x="652" y="113"/>
                    </a:lnTo>
                    <a:lnTo>
                      <a:pt x="666" y="106"/>
                    </a:lnTo>
                    <a:lnTo>
                      <a:pt x="673" y="106"/>
                    </a:lnTo>
                    <a:lnTo>
                      <a:pt x="688" y="99"/>
                    </a:lnTo>
                    <a:lnTo>
                      <a:pt x="695" y="92"/>
                    </a:lnTo>
                    <a:lnTo>
                      <a:pt x="702" y="92"/>
                    </a:lnTo>
                    <a:lnTo>
                      <a:pt x="716" y="85"/>
                    </a:lnTo>
                    <a:lnTo>
                      <a:pt x="723" y="78"/>
                    </a:lnTo>
                    <a:lnTo>
                      <a:pt x="737" y="71"/>
                    </a:lnTo>
                    <a:lnTo>
                      <a:pt x="744" y="64"/>
                    </a:lnTo>
                    <a:lnTo>
                      <a:pt x="758" y="57"/>
                    </a:lnTo>
                    <a:lnTo>
                      <a:pt x="766" y="50"/>
                    </a:lnTo>
                    <a:lnTo>
                      <a:pt x="773" y="50"/>
                    </a:lnTo>
                    <a:lnTo>
                      <a:pt x="787" y="43"/>
                    </a:lnTo>
                    <a:lnTo>
                      <a:pt x="794" y="36"/>
                    </a:lnTo>
                    <a:lnTo>
                      <a:pt x="808" y="36"/>
                    </a:lnTo>
                    <a:lnTo>
                      <a:pt x="815" y="28"/>
                    </a:lnTo>
                    <a:lnTo>
                      <a:pt x="822" y="28"/>
                    </a:lnTo>
                    <a:lnTo>
                      <a:pt x="836" y="28"/>
                    </a:lnTo>
                    <a:lnTo>
                      <a:pt x="844" y="28"/>
                    </a:lnTo>
                    <a:lnTo>
                      <a:pt x="858" y="28"/>
                    </a:lnTo>
                    <a:lnTo>
                      <a:pt x="865" y="28"/>
                    </a:lnTo>
                    <a:lnTo>
                      <a:pt x="879" y="28"/>
                    </a:lnTo>
                    <a:lnTo>
                      <a:pt x="886" y="28"/>
                    </a:lnTo>
                    <a:lnTo>
                      <a:pt x="893" y="36"/>
                    </a:lnTo>
                    <a:lnTo>
                      <a:pt x="907" y="36"/>
                    </a:lnTo>
                    <a:lnTo>
                      <a:pt x="914" y="36"/>
                    </a:lnTo>
                    <a:lnTo>
                      <a:pt x="929" y="43"/>
                    </a:lnTo>
                    <a:lnTo>
                      <a:pt x="936" y="43"/>
                    </a:lnTo>
                    <a:lnTo>
                      <a:pt x="943" y="43"/>
                    </a:lnTo>
                    <a:lnTo>
                      <a:pt x="957" y="43"/>
                    </a:lnTo>
                    <a:lnTo>
                      <a:pt x="964" y="43"/>
                    </a:lnTo>
                    <a:lnTo>
                      <a:pt x="978" y="43"/>
                    </a:lnTo>
                    <a:lnTo>
                      <a:pt x="985" y="43"/>
                    </a:lnTo>
                    <a:lnTo>
                      <a:pt x="999" y="43"/>
                    </a:lnTo>
                    <a:lnTo>
                      <a:pt x="1007" y="43"/>
                    </a:lnTo>
                    <a:lnTo>
                      <a:pt x="1014" y="43"/>
                    </a:lnTo>
                    <a:lnTo>
                      <a:pt x="1028" y="43"/>
                    </a:lnTo>
                    <a:lnTo>
                      <a:pt x="1035" y="43"/>
                    </a:lnTo>
                    <a:lnTo>
                      <a:pt x="1049" y="50"/>
                    </a:lnTo>
                    <a:lnTo>
                      <a:pt x="1056" y="50"/>
                    </a:lnTo>
                    <a:lnTo>
                      <a:pt x="1070" y="50"/>
                    </a:lnTo>
                    <a:lnTo>
                      <a:pt x="1077" y="50"/>
                    </a:lnTo>
                    <a:lnTo>
                      <a:pt x="1084" y="50"/>
                    </a:lnTo>
                    <a:lnTo>
                      <a:pt x="1099" y="57"/>
                    </a:lnTo>
                    <a:lnTo>
                      <a:pt x="1106" y="57"/>
                    </a:lnTo>
                    <a:lnTo>
                      <a:pt x="1120" y="57"/>
                    </a:lnTo>
                    <a:lnTo>
                      <a:pt x="1127" y="57"/>
                    </a:lnTo>
                    <a:lnTo>
                      <a:pt x="1134" y="57"/>
                    </a:lnTo>
                    <a:lnTo>
                      <a:pt x="1148" y="57"/>
                    </a:lnTo>
                    <a:lnTo>
                      <a:pt x="1155" y="57"/>
                    </a:lnTo>
                    <a:lnTo>
                      <a:pt x="1170" y="50"/>
                    </a:lnTo>
                    <a:lnTo>
                      <a:pt x="1177" y="50"/>
                    </a:lnTo>
                    <a:lnTo>
                      <a:pt x="1191" y="50"/>
                    </a:lnTo>
                    <a:lnTo>
                      <a:pt x="1198" y="50"/>
                    </a:lnTo>
                    <a:lnTo>
                      <a:pt x="1205" y="50"/>
                    </a:lnTo>
                    <a:lnTo>
                      <a:pt x="1219" y="43"/>
                    </a:lnTo>
                    <a:lnTo>
                      <a:pt x="1226" y="50"/>
                    </a:lnTo>
                    <a:lnTo>
                      <a:pt x="1240" y="50"/>
                    </a:lnTo>
                    <a:lnTo>
                      <a:pt x="1247" y="50"/>
                    </a:lnTo>
                    <a:lnTo>
                      <a:pt x="1262" y="57"/>
                    </a:lnTo>
                    <a:lnTo>
                      <a:pt x="1269" y="64"/>
                    </a:lnTo>
                    <a:lnTo>
                      <a:pt x="1276" y="71"/>
                    </a:lnTo>
                    <a:lnTo>
                      <a:pt x="1290" y="78"/>
                    </a:lnTo>
                    <a:lnTo>
                      <a:pt x="1297" y="92"/>
                    </a:lnTo>
                    <a:lnTo>
                      <a:pt x="1311" y="99"/>
                    </a:lnTo>
                    <a:lnTo>
                      <a:pt x="1318" y="113"/>
                    </a:lnTo>
                    <a:lnTo>
                      <a:pt x="1325" y="121"/>
                    </a:lnTo>
                    <a:lnTo>
                      <a:pt x="1340" y="128"/>
                    </a:lnTo>
                    <a:lnTo>
                      <a:pt x="1347" y="135"/>
                    </a:lnTo>
                    <a:lnTo>
                      <a:pt x="1361" y="142"/>
                    </a:lnTo>
                    <a:lnTo>
                      <a:pt x="1368" y="149"/>
                    </a:lnTo>
                    <a:lnTo>
                      <a:pt x="1382" y="156"/>
                    </a:lnTo>
                    <a:lnTo>
                      <a:pt x="1389" y="156"/>
                    </a:lnTo>
                    <a:lnTo>
                      <a:pt x="1396" y="163"/>
                    </a:lnTo>
                    <a:lnTo>
                      <a:pt x="1410" y="163"/>
                    </a:lnTo>
                    <a:lnTo>
                      <a:pt x="1418" y="163"/>
                    </a:lnTo>
                    <a:lnTo>
                      <a:pt x="1432" y="156"/>
                    </a:lnTo>
                    <a:lnTo>
                      <a:pt x="1439" y="156"/>
                    </a:lnTo>
                    <a:lnTo>
                      <a:pt x="1446" y="142"/>
                    </a:lnTo>
                    <a:lnTo>
                      <a:pt x="1460" y="135"/>
                    </a:lnTo>
                    <a:lnTo>
                      <a:pt x="1467" y="121"/>
                    </a:lnTo>
                    <a:lnTo>
                      <a:pt x="1481" y="106"/>
                    </a:lnTo>
                    <a:lnTo>
                      <a:pt x="1488" y="99"/>
                    </a:lnTo>
                    <a:lnTo>
                      <a:pt x="1503" y="85"/>
                    </a:lnTo>
                    <a:lnTo>
                      <a:pt x="1510" y="71"/>
                    </a:lnTo>
                    <a:lnTo>
                      <a:pt x="1517" y="64"/>
                    </a:lnTo>
                    <a:lnTo>
                      <a:pt x="1531" y="50"/>
                    </a:lnTo>
                    <a:lnTo>
                      <a:pt x="1538" y="43"/>
                    </a:lnTo>
                    <a:lnTo>
                      <a:pt x="1552" y="36"/>
                    </a:lnTo>
                    <a:lnTo>
                      <a:pt x="1559" y="28"/>
                    </a:lnTo>
                    <a:lnTo>
                      <a:pt x="1573" y="21"/>
                    </a:lnTo>
                    <a:lnTo>
                      <a:pt x="1581" y="14"/>
                    </a:lnTo>
                    <a:lnTo>
                      <a:pt x="1588" y="7"/>
                    </a:lnTo>
                    <a:lnTo>
                      <a:pt x="1602" y="7"/>
                    </a:lnTo>
                    <a:lnTo>
                      <a:pt x="1609" y="0"/>
                    </a:lnTo>
                    <a:lnTo>
                      <a:pt x="1623" y="0"/>
                    </a:lnTo>
                    <a:lnTo>
                      <a:pt x="1630" y="0"/>
                    </a:lnTo>
                    <a:lnTo>
                      <a:pt x="1637" y="7"/>
                    </a:lnTo>
                    <a:lnTo>
                      <a:pt x="1651" y="14"/>
                    </a:lnTo>
                    <a:lnTo>
                      <a:pt x="1659" y="28"/>
                    </a:lnTo>
                    <a:lnTo>
                      <a:pt x="1673" y="43"/>
                    </a:lnTo>
                    <a:lnTo>
                      <a:pt x="1680" y="64"/>
                    </a:lnTo>
                    <a:lnTo>
                      <a:pt x="1694" y="85"/>
                    </a:lnTo>
                    <a:lnTo>
                      <a:pt x="1701" y="113"/>
                    </a:lnTo>
                    <a:lnTo>
                      <a:pt x="1708" y="149"/>
                    </a:lnTo>
                    <a:lnTo>
                      <a:pt x="1722" y="184"/>
                    </a:lnTo>
                    <a:lnTo>
                      <a:pt x="1729" y="220"/>
                    </a:lnTo>
                    <a:lnTo>
                      <a:pt x="1744" y="262"/>
                    </a:lnTo>
                    <a:lnTo>
                      <a:pt x="1751" y="305"/>
                    </a:lnTo>
                    <a:lnTo>
                      <a:pt x="1758" y="354"/>
                    </a:lnTo>
                    <a:lnTo>
                      <a:pt x="1772" y="397"/>
                    </a:lnTo>
                    <a:lnTo>
                      <a:pt x="1779" y="439"/>
                    </a:lnTo>
                    <a:lnTo>
                      <a:pt x="1793" y="475"/>
                    </a:lnTo>
                    <a:lnTo>
                      <a:pt x="1800" y="517"/>
                    </a:lnTo>
                    <a:lnTo>
                      <a:pt x="1814" y="553"/>
                    </a:lnTo>
                    <a:lnTo>
                      <a:pt x="1822" y="595"/>
                    </a:lnTo>
                    <a:lnTo>
                      <a:pt x="1829" y="631"/>
                    </a:lnTo>
                    <a:lnTo>
                      <a:pt x="1843" y="659"/>
                    </a:lnTo>
                    <a:lnTo>
                      <a:pt x="1850" y="695"/>
                    </a:lnTo>
                    <a:lnTo>
                      <a:pt x="1864" y="723"/>
                    </a:lnTo>
                    <a:lnTo>
                      <a:pt x="1871" y="751"/>
                    </a:lnTo>
                    <a:lnTo>
                      <a:pt x="1885" y="780"/>
                    </a:lnTo>
                    <a:lnTo>
                      <a:pt x="1892" y="801"/>
                    </a:lnTo>
                    <a:lnTo>
                      <a:pt x="1899" y="822"/>
                    </a:lnTo>
                    <a:lnTo>
                      <a:pt x="1914" y="843"/>
                    </a:lnTo>
                    <a:lnTo>
                      <a:pt x="1921" y="865"/>
                    </a:lnTo>
                    <a:lnTo>
                      <a:pt x="1935" y="879"/>
                    </a:lnTo>
                    <a:lnTo>
                      <a:pt x="1942" y="893"/>
                    </a:lnTo>
                    <a:lnTo>
                      <a:pt x="1949" y="907"/>
                    </a:lnTo>
                    <a:lnTo>
                      <a:pt x="1963" y="921"/>
                    </a:lnTo>
                    <a:lnTo>
                      <a:pt x="1970" y="928"/>
                    </a:lnTo>
                    <a:lnTo>
                      <a:pt x="1985" y="943"/>
                    </a:lnTo>
                    <a:lnTo>
                      <a:pt x="1992" y="950"/>
                    </a:lnTo>
                    <a:lnTo>
                      <a:pt x="2006" y="950"/>
                    </a:lnTo>
                    <a:lnTo>
                      <a:pt x="2013" y="957"/>
                    </a:lnTo>
                    <a:lnTo>
                      <a:pt x="2020" y="957"/>
                    </a:lnTo>
                    <a:lnTo>
                      <a:pt x="2034" y="964"/>
                    </a:lnTo>
                    <a:lnTo>
                      <a:pt x="2041" y="964"/>
                    </a:lnTo>
                    <a:lnTo>
                      <a:pt x="2055" y="964"/>
                    </a:lnTo>
                    <a:lnTo>
                      <a:pt x="2062" y="964"/>
                    </a:lnTo>
                    <a:lnTo>
                      <a:pt x="2077" y="964"/>
                    </a:lnTo>
                    <a:lnTo>
                      <a:pt x="2084" y="964"/>
                    </a:lnTo>
                    <a:lnTo>
                      <a:pt x="2091" y="964"/>
                    </a:lnTo>
                    <a:lnTo>
                      <a:pt x="2105" y="971"/>
                    </a:lnTo>
                    <a:lnTo>
                      <a:pt x="2112" y="971"/>
                    </a:lnTo>
                    <a:lnTo>
                      <a:pt x="2126" y="978"/>
                    </a:lnTo>
                    <a:lnTo>
                      <a:pt x="2133" y="985"/>
                    </a:lnTo>
                    <a:lnTo>
                      <a:pt x="2140" y="985"/>
                    </a:lnTo>
                    <a:lnTo>
                      <a:pt x="2155" y="999"/>
                    </a:lnTo>
                    <a:lnTo>
                      <a:pt x="2162" y="1006"/>
                    </a:lnTo>
                    <a:lnTo>
                      <a:pt x="2176" y="1021"/>
                    </a:lnTo>
                    <a:lnTo>
                      <a:pt x="2183" y="1028"/>
                    </a:lnTo>
                    <a:lnTo>
                      <a:pt x="2197" y="1042"/>
                    </a:lnTo>
                    <a:lnTo>
                      <a:pt x="2204" y="1056"/>
                    </a:lnTo>
                    <a:lnTo>
                      <a:pt x="2211" y="1070"/>
                    </a:lnTo>
                    <a:lnTo>
                      <a:pt x="2225" y="1091"/>
                    </a:lnTo>
                    <a:lnTo>
                      <a:pt x="2233" y="1106"/>
                    </a:lnTo>
                    <a:lnTo>
                      <a:pt x="2247" y="1120"/>
                    </a:lnTo>
                    <a:lnTo>
                      <a:pt x="2254" y="1127"/>
                    </a:lnTo>
                    <a:lnTo>
                      <a:pt x="2268" y="1141"/>
                    </a:lnTo>
                    <a:lnTo>
                      <a:pt x="2275" y="1155"/>
                    </a:lnTo>
                    <a:lnTo>
                      <a:pt x="2282" y="1162"/>
                    </a:lnTo>
                    <a:lnTo>
                      <a:pt x="2296" y="1176"/>
                    </a:lnTo>
                    <a:lnTo>
                      <a:pt x="2303" y="1184"/>
                    </a:lnTo>
                    <a:lnTo>
                      <a:pt x="2318" y="1191"/>
                    </a:lnTo>
                    <a:lnTo>
                      <a:pt x="2325" y="1198"/>
                    </a:lnTo>
                    <a:lnTo>
                      <a:pt x="2332" y="1205"/>
                    </a:lnTo>
                    <a:lnTo>
                      <a:pt x="2346" y="1212"/>
                    </a:lnTo>
                    <a:lnTo>
                      <a:pt x="2353" y="1212"/>
                    </a:lnTo>
                    <a:lnTo>
                      <a:pt x="2367" y="1212"/>
                    </a:lnTo>
                    <a:lnTo>
                      <a:pt x="2374" y="1219"/>
                    </a:lnTo>
                    <a:lnTo>
                      <a:pt x="2388" y="1219"/>
                    </a:lnTo>
                    <a:lnTo>
                      <a:pt x="2396" y="1219"/>
                    </a:lnTo>
                    <a:lnTo>
                      <a:pt x="2403" y="1219"/>
                    </a:lnTo>
                    <a:lnTo>
                      <a:pt x="2417" y="1219"/>
                    </a:lnTo>
                    <a:lnTo>
                      <a:pt x="2424" y="1212"/>
                    </a:lnTo>
                    <a:lnTo>
                      <a:pt x="2438" y="1212"/>
                    </a:lnTo>
                    <a:lnTo>
                      <a:pt x="2445" y="1212"/>
                    </a:lnTo>
                    <a:lnTo>
                      <a:pt x="2452" y="1212"/>
                    </a:lnTo>
                    <a:lnTo>
                      <a:pt x="2466" y="1212"/>
                    </a:lnTo>
                    <a:lnTo>
                      <a:pt x="2474" y="1212"/>
                    </a:lnTo>
                    <a:lnTo>
                      <a:pt x="2488" y="1212"/>
                    </a:lnTo>
                    <a:lnTo>
                      <a:pt x="2495" y="1212"/>
                    </a:lnTo>
                    <a:lnTo>
                      <a:pt x="2509" y="1212"/>
                    </a:lnTo>
                    <a:lnTo>
                      <a:pt x="2516" y="1212"/>
                    </a:lnTo>
                    <a:lnTo>
                      <a:pt x="2523" y="1212"/>
                    </a:lnTo>
                    <a:lnTo>
                      <a:pt x="2537" y="1212"/>
                    </a:lnTo>
                    <a:lnTo>
                      <a:pt x="2544" y="1219"/>
                    </a:lnTo>
                    <a:lnTo>
                      <a:pt x="2559" y="1219"/>
                    </a:lnTo>
                    <a:lnTo>
                      <a:pt x="2566" y="1219"/>
                    </a:lnTo>
                    <a:lnTo>
                      <a:pt x="2580" y="1226"/>
                    </a:lnTo>
                    <a:lnTo>
                      <a:pt x="2587" y="1226"/>
                    </a:lnTo>
                    <a:lnTo>
                      <a:pt x="2594" y="1226"/>
                    </a:lnTo>
                    <a:lnTo>
                      <a:pt x="2608" y="1233"/>
                    </a:lnTo>
                    <a:lnTo>
                      <a:pt x="2615" y="1233"/>
                    </a:lnTo>
                    <a:lnTo>
                      <a:pt x="2629" y="1240"/>
                    </a:lnTo>
                    <a:lnTo>
                      <a:pt x="2637" y="1240"/>
                    </a:lnTo>
                    <a:lnTo>
                      <a:pt x="2644" y="1240"/>
                    </a:lnTo>
                    <a:lnTo>
                      <a:pt x="2658" y="1247"/>
                    </a:lnTo>
                    <a:lnTo>
                      <a:pt x="2665" y="1247"/>
                    </a:lnTo>
                    <a:lnTo>
                      <a:pt x="2679" y="1254"/>
                    </a:lnTo>
                    <a:lnTo>
                      <a:pt x="2686" y="1254"/>
                    </a:lnTo>
                    <a:lnTo>
                      <a:pt x="2700" y="1262"/>
                    </a:lnTo>
                    <a:lnTo>
                      <a:pt x="2707" y="1262"/>
                    </a:lnTo>
                    <a:lnTo>
                      <a:pt x="2714" y="1269"/>
                    </a:lnTo>
                    <a:lnTo>
                      <a:pt x="2729" y="1276"/>
                    </a:lnTo>
                    <a:lnTo>
                      <a:pt x="2736" y="1283"/>
                    </a:lnTo>
                    <a:lnTo>
                      <a:pt x="2750" y="1290"/>
                    </a:lnTo>
                    <a:lnTo>
                      <a:pt x="2757" y="1290"/>
                    </a:lnTo>
                    <a:lnTo>
                      <a:pt x="2771" y="1304"/>
                    </a:lnTo>
                    <a:lnTo>
                      <a:pt x="2778" y="1311"/>
                    </a:lnTo>
                    <a:lnTo>
                      <a:pt x="2785" y="1318"/>
                    </a:lnTo>
                    <a:lnTo>
                      <a:pt x="2800" y="1325"/>
                    </a:lnTo>
                    <a:lnTo>
                      <a:pt x="2807" y="1339"/>
                    </a:lnTo>
                    <a:lnTo>
                      <a:pt x="2821" y="1347"/>
                    </a:lnTo>
                    <a:lnTo>
                      <a:pt x="2828" y="1361"/>
                    </a:lnTo>
                    <a:lnTo>
                      <a:pt x="2835" y="1368"/>
                    </a:lnTo>
                    <a:lnTo>
                      <a:pt x="2849" y="1382"/>
                    </a:lnTo>
                    <a:lnTo>
                      <a:pt x="2856" y="1396"/>
                    </a:lnTo>
                    <a:lnTo>
                      <a:pt x="2870" y="1403"/>
                    </a:lnTo>
                    <a:lnTo>
                      <a:pt x="2877" y="1417"/>
                    </a:lnTo>
                    <a:lnTo>
                      <a:pt x="2892" y="1425"/>
                    </a:lnTo>
                    <a:lnTo>
                      <a:pt x="2899" y="1439"/>
                    </a:lnTo>
                    <a:lnTo>
                      <a:pt x="2906" y="1446"/>
                    </a:lnTo>
                    <a:lnTo>
                      <a:pt x="2920" y="1460"/>
                    </a:lnTo>
                    <a:lnTo>
                      <a:pt x="2927" y="1467"/>
                    </a:lnTo>
                    <a:lnTo>
                      <a:pt x="2941" y="1474"/>
                    </a:lnTo>
                    <a:lnTo>
                      <a:pt x="2948" y="1481"/>
                    </a:lnTo>
                    <a:lnTo>
                      <a:pt x="2955" y="1488"/>
                    </a:lnTo>
                    <a:lnTo>
                      <a:pt x="2970" y="1495"/>
                    </a:lnTo>
                    <a:lnTo>
                      <a:pt x="2977" y="1502"/>
                    </a:lnTo>
                    <a:lnTo>
                      <a:pt x="2991" y="1510"/>
                    </a:lnTo>
                    <a:lnTo>
                      <a:pt x="2998" y="1510"/>
                    </a:lnTo>
                    <a:lnTo>
                      <a:pt x="3012" y="1517"/>
                    </a:lnTo>
                    <a:lnTo>
                      <a:pt x="3019" y="1517"/>
                    </a:lnTo>
                    <a:lnTo>
                      <a:pt x="3026" y="1524"/>
                    </a:lnTo>
                    <a:lnTo>
                      <a:pt x="3040" y="1531"/>
                    </a:lnTo>
                    <a:lnTo>
                      <a:pt x="3048" y="1531"/>
                    </a:lnTo>
                    <a:lnTo>
                      <a:pt x="3062" y="1538"/>
                    </a:lnTo>
                    <a:lnTo>
                      <a:pt x="3069" y="1538"/>
                    </a:lnTo>
                    <a:lnTo>
                      <a:pt x="3083" y="1538"/>
                    </a:lnTo>
                    <a:lnTo>
                      <a:pt x="3090" y="1545"/>
                    </a:lnTo>
                    <a:lnTo>
                      <a:pt x="3097" y="1545"/>
                    </a:lnTo>
                    <a:lnTo>
                      <a:pt x="3111" y="1545"/>
                    </a:lnTo>
                    <a:lnTo>
                      <a:pt x="3118" y="1545"/>
                    </a:lnTo>
                    <a:lnTo>
                      <a:pt x="3133" y="1545"/>
                    </a:lnTo>
                    <a:lnTo>
                      <a:pt x="3140" y="1545"/>
                    </a:lnTo>
                    <a:lnTo>
                      <a:pt x="3147" y="1545"/>
                    </a:lnTo>
                    <a:lnTo>
                      <a:pt x="3161" y="1545"/>
                    </a:lnTo>
                    <a:lnTo>
                      <a:pt x="3168" y="1538"/>
                    </a:lnTo>
                    <a:lnTo>
                      <a:pt x="3182" y="1538"/>
                    </a:lnTo>
                    <a:lnTo>
                      <a:pt x="3189" y="1531"/>
                    </a:lnTo>
                    <a:lnTo>
                      <a:pt x="3203" y="1531"/>
                    </a:lnTo>
                    <a:lnTo>
                      <a:pt x="3211" y="1524"/>
                    </a:lnTo>
                    <a:lnTo>
                      <a:pt x="3218" y="1524"/>
                    </a:lnTo>
                    <a:lnTo>
                      <a:pt x="3232" y="1517"/>
                    </a:lnTo>
                    <a:lnTo>
                      <a:pt x="3239" y="1517"/>
                    </a:lnTo>
                    <a:lnTo>
                      <a:pt x="3253" y="1510"/>
                    </a:lnTo>
                    <a:lnTo>
                      <a:pt x="3260" y="1510"/>
                    </a:lnTo>
                    <a:lnTo>
                      <a:pt x="3274" y="1510"/>
                    </a:lnTo>
                    <a:lnTo>
                      <a:pt x="3281" y="1502"/>
                    </a:lnTo>
                    <a:lnTo>
                      <a:pt x="3289" y="1502"/>
                    </a:lnTo>
                    <a:lnTo>
                      <a:pt x="3303" y="1502"/>
                    </a:lnTo>
                    <a:lnTo>
                      <a:pt x="3310" y="1502"/>
                    </a:lnTo>
                    <a:lnTo>
                      <a:pt x="3324" y="1502"/>
                    </a:lnTo>
                    <a:lnTo>
                      <a:pt x="3331" y="1502"/>
                    </a:lnTo>
                    <a:lnTo>
                      <a:pt x="3338" y="1495"/>
                    </a:lnTo>
                    <a:lnTo>
                      <a:pt x="3352" y="1495"/>
                    </a:lnTo>
                    <a:lnTo>
                      <a:pt x="3359" y="1495"/>
                    </a:lnTo>
                    <a:lnTo>
                      <a:pt x="3374" y="1495"/>
                    </a:lnTo>
                    <a:lnTo>
                      <a:pt x="3381" y="1488"/>
                    </a:lnTo>
                    <a:lnTo>
                      <a:pt x="3395" y="1488"/>
                    </a:lnTo>
                    <a:lnTo>
                      <a:pt x="3402" y="1481"/>
                    </a:lnTo>
                    <a:lnTo>
                      <a:pt x="3409" y="1481"/>
                    </a:lnTo>
                    <a:lnTo>
                      <a:pt x="3423" y="1474"/>
                    </a:lnTo>
                    <a:lnTo>
                      <a:pt x="3430" y="1467"/>
                    </a:lnTo>
                    <a:lnTo>
                      <a:pt x="3444" y="1460"/>
                    </a:lnTo>
                    <a:lnTo>
                      <a:pt x="3452" y="1460"/>
                    </a:lnTo>
                    <a:lnTo>
                      <a:pt x="3459" y="1453"/>
                    </a:lnTo>
                    <a:lnTo>
                      <a:pt x="3473" y="1446"/>
                    </a:lnTo>
                    <a:lnTo>
                      <a:pt x="3480" y="1439"/>
                    </a:lnTo>
                    <a:lnTo>
                      <a:pt x="3494" y="1432"/>
                    </a:lnTo>
                    <a:lnTo>
                      <a:pt x="3501" y="1425"/>
                    </a:lnTo>
                    <a:lnTo>
                      <a:pt x="3515" y="1417"/>
                    </a:lnTo>
                    <a:lnTo>
                      <a:pt x="3522" y="1410"/>
                    </a:lnTo>
                    <a:lnTo>
                      <a:pt x="3529" y="1403"/>
                    </a:lnTo>
                    <a:lnTo>
                      <a:pt x="3544" y="1396"/>
                    </a:lnTo>
                    <a:lnTo>
                      <a:pt x="3551" y="1389"/>
                    </a:lnTo>
                    <a:lnTo>
                      <a:pt x="3565" y="1382"/>
                    </a:lnTo>
                    <a:lnTo>
                      <a:pt x="3572" y="1375"/>
                    </a:lnTo>
                    <a:lnTo>
                      <a:pt x="3586" y="1361"/>
                    </a:lnTo>
                    <a:lnTo>
                      <a:pt x="3593" y="1354"/>
                    </a:lnTo>
                    <a:lnTo>
                      <a:pt x="3600" y="1347"/>
                    </a:lnTo>
                    <a:lnTo>
                      <a:pt x="3615" y="1339"/>
                    </a:lnTo>
                    <a:lnTo>
                      <a:pt x="3622" y="1332"/>
                    </a:lnTo>
                    <a:lnTo>
                      <a:pt x="3636" y="1318"/>
                    </a:lnTo>
                    <a:lnTo>
                      <a:pt x="3643" y="1311"/>
                    </a:lnTo>
                    <a:lnTo>
                      <a:pt x="3650" y="1304"/>
                    </a:lnTo>
                    <a:lnTo>
                      <a:pt x="3664" y="1290"/>
                    </a:lnTo>
                    <a:lnTo>
                      <a:pt x="3671" y="1283"/>
                    </a:lnTo>
                    <a:lnTo>
                      <a:pt x="3685" y="1276"/>
                    </a:lnTo>
                    <a:lnTo>
                      <a:pt x="3692" y="1262"/>
                    </a:lnTo>
                    <a:lnTo>
                      <a:pt x="3707" y="1254"/>
                    </a:lnTo>
                    <a:lnTo>
                      <a:pt x="3714" y="1247"/>
                    </a:lnTo>
                    <a:lnTo>
                      <a:pt x="3721" y="1233"/>
                    </a:lnTo>
                    <a:lnTo>
                      <a:pt x="3735" y="1226"/>
                    </a:lnTo>
                    <a:lnTo>
                      <a:pt x="3742" y="1219"/>
                    </a:lnTo>
                    <a:lnTo>
                      <a:pt x="3756" y="1212"/>
                    </a:lnTo>
                    <a:lnTo>
                      <a:pt x="3763" y="1205"/>
                    </a:lnTo>
                    <a:lnTo>
                      <a:pt x="3778" y="1198"/>
                    </a:lnTo>
                    <a:lnTo>
                      <a:pt x="3785" y="1191"/>
                    </a:lnTo>
                    <a:lnTo>
                      <a:pt x="3792" y="1184"/>
                    </a:lnTo>
                    <a:lnTo>
                      <a:pt x="3806" y="1184"/>
                    </a:lnTo>
                    <a:lnTo>
                      <a:pt x="3813" y="1176"/>
                    </a:lnTo>
                    <a:lnTo>
                      <a:pt x="3827" y="1176"/>
                    </a:lnTo>
                    <a:lnTo>
                      <a:pt x="3834" y="1169"/>
                    </a:lnTo>
                    <a:lnTo>
                      <a:pt x="3841" y="1162"/>
                    </a:lnTo>
                    <a:lnTo>
                      <a:pt x="3855" y="1162"/>
                    </a:lnTo>
                    <a:lnTo>
                      <a:pt x="3863" y="1155"/>
                    </a:lnTo>
                    <a:lnTo>
                      <a:pt x="3877" y="1148"/>
                    </a:lnTo>
                    <a:lnTo>
                      <a:pt x="3884" y="1148"/>
                    </a:lnTo>
                    <a:lnTo>
                      <a:pt x="3898" y="1141"/>
                    </a:lnTo>
                    <a:lnTo>
                      <a:pt x="3905" y="1134"/>
                    </a:lnTo>
                    <a:lnTo>
                      <a:pt x="3912" y="1127"/>
                    </a:lnTo>
                    <a:lnTo>
                      <a:pt x="3926" y="1120"/>
                    </a:lnTo>
                    <a:lnTo>
                      <a:pt x="3933" y="1113"/>
                    </a:lnTo>
                    <a:lnTo>
                      <a:pt x="3948" y="1099"/>
                    </a:lnTo>
                    <a:lnTo>
                      <a:pt x="3955" y="1091"/>
                    </a:lnTo>
                    <a:lnTo>
                      <a:pt x="3962" y="1084"/>
                    </a:lnTo>
                    <a:lnTo>
                      <a:pt x="3976" y="1070"/>
                    </a:lnTo>
                    <a:lnTo>
                      <a:pt x="3983" y="1063"/>
                    </a:lnTo>
                    <a:lnTo>
                      <a:pt x="3997" y="1049"/>
                    </a:lnTo>
                    <a:lnTo>
                      <a:pt x="4004" y="1042"/>
                    </a:lnTo>
                    <a:lnTo>
                      <a:pt x="4018" y="1028"/>
                    </a:lnTo>
                    <a:lnTo>
                      <a:pt x="4026" y="1021"/>
                    </a:lnTo>
                    <a:lnTo>
                      <a:pt x="4033" y="1006"/>
                    </a:lnTo>
                    <a:lnTo>
                      <a:pt x="4047" y="999"/>
                    </a:lnTo>
                    <a:lnTo>
                      <a:pt x="4054" y="992"/>
                    </a:lnTo>
                    <a:lnTo>
                      <a:pt x="4068" y="978"/>
                    </a:lnTo>
                    <a:lnTo>
                      <a:pt x="4075" y="971"/>
                    </a:lnTo>
                    <a:lnTo>
                      <a:pt x="4089" y="964"/>
                    </a:lnTo>
                    <a:lnTo>
                      <a:pt x="4096" y="957"/>
                    </a:lnTo>
                    <a:lnTo>
                      <a:pt x="4104" y="950"/>
                    </a:lnTo>
                    <a:lnTo>
                      <a:pt x="4118" y="943"/>
                    </a:lnTo>
                    <a:lnTo>
                      <a:pt x="4125" y="936"/>
                    </a:lnTo>
                    <a:lnTo>
                      <a:pt x="4139" y="928"/>
                    </a:lnTo>
                    <a:lnTo>
                      <a:pt x="4146" y="921"/>
                    </a:lnTo>
                    <a:lnTo>
                      <a:pt x="4153" y="914"/>
                    </a:lnTo>
                    <a:lnTo>
                      <a:pt x="4167" y="907"/>
                    </a:lnTo>
                    <a:lnTo>
                      <a:pt x="4174" y="900"/>
                    </a:lnTo>
                    <a:lnTo>
                      <a:pt x="4189" y="893"/>
                    </a:lnTo>
                    <a:lnTo>
                      <a:pt x="4196" y="886"/>
                    </a:lnTo>
                    <a:lnTo>
                      <a:pt x="4210" y="879"/>
                    </a:lnTo>
                    <a:lnTo>
                      <a:pt x="4217" y="872"/>
                    </a:lnTo>
                    <a:lnTo>
                      <a:pt x="4224" y="865"/>
                    </a:lnTo>
                    <a:lnTo>
                      <a:pt x="4238" y="858"/>
                    </a:lnTo>
                    <a:lnTo>
                      <a:pt x="4245" y="850"/>
                    </a:lnTo>
                    <a:lnTo>
                      <a:pt x="4259" y="843"/>
                    </a:lnTo>
                    <a:lnTo>
                      <a:pt x="4267" y="836"/>
                    </a:lnTo>
                    <a:lnTo>
                      <a:pt x="4281" y="829"/>
                    </a:lnTo>
                    <a:lnTo>
                      <a:pt x="4288" y="822"/>
                    </a:lnTo>
                    <a:lnTo>
                      <a:pt x="4295" y="815"/>
                    </a:lnTo>
                    <a:lnTo>
                      <a:pt x="4309" y="808"/>
                    </a:lnTo>
                    <a:lnTo>
                      <a:pt x="4316" y="801"/>
                    </a:lnTo>
                    <a:lnTo>
                      <a:pt x="4330" y="787"/>
                    </a:lnTo>
                    <a:lnTo>
                      <a:pt x="4337" y="780"/>
                    </a:lnTo>
                    <a:lnTo>
                      <a:pt x="4345" y="773"/>
                    </a:lnTo>
                    <a:lnTo>
                      <a:pt x="4359" y="765"/>
                    </a:lnTo>
                    <a:lnTo>
                      <a:pt x="4366" y="765"/>
                    </a:lnTo>
                    <a:lnTo>
                      <a:pt x="4380" y="758"/>
                    </a:lnTo>
                    <a:lnTo>
                      <a:pt x="4387" y="751"/>
                    </a:lnTo>
                    <a:lnTo>
                      <a:pt x="4401" y="744"/>
                    </a:lnTo>
                    <a:lnTo>
                      <a:pt x="4408" y="737"/>
                    </a:lnTo>
                    <a:lnTo>
                      <a:pt x="4415" y="730"/>
                    </a:lnTo>
                    <a:lnTo>
                      <a:pt x="4430" y="723"/>
                    </a:lnTo>
                    <a:lnTo>
                      <a:pt x="4437" y="716"/>
                    </a:lnTo>
                    <a:lnTo>
                      <a:pt x="4451" y="709"/>
                    </a:lnTo>
                    <a:lnTo>
                      <a:pt x="4458" y="702"/>
                    </a:lnTo>
                    <a:lnTo>
                      <a:pt x="4465" y="687"/>
                    </a:lnTo>
                    <a:lnTo>
                      <a:pt x="4479" y="680"/>
                    </a:lnTo>
                    <a:lnTo>
                      <a:pt x="4486" y="673"/>
                    </a:lnTo>
                    <a:lnTo>
                      <a:pt x="4500" y="659"/>
                    </a:lnTo>
                    <a:lnTo>
                      <a:pt x="4508" y="652"/>
                    </a:lnTo>
                    <a:lnTo>
                      <a:pt x="4522" y="645"/>
                    </a:lnTo>
                    <a:lnTo>
                      <a:pt x="4529" y="631"/>
                    </a:lnTo>
                    <a:lnTo>
                      <a:pt x="4536" y="624"/>
                    </a:lnTo>
                    <a:lnTo>
                      <a:pt x="4550" y="617"/>
                    </a:lnTo>
                    <a:lnTo>
                      <a:pt x="4557" y="602"/>
                    </a:lnTo>
                    <a:lnTo>
                      <a:pt x="4571" y="595"/>
                    </a:lnTo>
                    <a:lnTo>
                      <a:pt x="4578" y="588"/>
                    </a:lnTo>
                    <a:lnTo>
                      <a:pt x="4593" y="581"/>
                    </a:lnTo>
                    <a:lnTo>
                      <a:pt x="4600" y="574"/>
                    </a:lnTo>
                    <a:lnTo>
                      <a:pt x="4607" y="567"/>
                    </a:lnTo>
                    <a:lnTo>
                      <a:pt x="4621" y="567"/>
                    </a:lnTo>
                    <a:lnTo>
                      <a:pt x="4628" y="560"/>
                    </a:lnTo>
                    <a:lnTo>
                      <a:pt x="4642" y="560"/>
                    </a:lnTo>
                    <a:lnTo>
                      <a:pt x="4649" y="560"/>
                    </a:lnTo>
                    <a:lnTo>
                      <a:pt x="4656" y="560"/>
                    </a:lnTo>
                    <a:lnTo>
                      <a:pt x="4671" y="560"/>
                    </a:lnTo>
                    <a:lnTo>
                      <a:pt x="4678" y="560"/>
                    </a:lnTo>
                    <a:lnTo>
                      <a:pt x="4692" y="560"/>
                    </a:lnTo>
                    <a:lnTo>
                      <a:pt x="4699" y="560"/>
                    </a:lnTo>
                    <a:lnTo>
                      <a:pt x="4713" y="560"/>
                    </a:lnTo>
                    <a:lnTo>
                      <a:pt x="4720" y="560"/>
                    </a:lnTo>
                    <a:lnTo>
                      <a:pt x="4727" y="560"/>
                    </a:lnTo>
                    <a:lnTo>
                      <a:pt x="4741" y="560"/>
                    </a:lnTo>
                    <a:lnTo>
                      <a:pt x="4748" y="560"/>
                    </a:lnTo>
                    <a:lnTo>
                      <a:pt x="4763" y="553"/>
                    </a:lnTo>
                    <a:lnTo>
                      <a:pt x="4770" y="553"/>
                    </a:lnTo>
                    <a:lnTo>
                      <a:pt x="4784" y="553"/>
                    </a:lnTo>
                    <a:lnTo>
                      <a:pt x="4791" y="546"/>
                    </a:lnTo>
                    <a:lnTo>
                      <a:pt x="4798" y="546"/>
                    </a:lnTo>
                    <a:lnTo>
                      <a:pt x="4812" y="539"/>
                    </a:lnTo>
                    <a:lnTo>
                      <a:pt x="4819" y="539"/>
                    </a:lnTo>
                    <a:lnTo>
                      <a:pt x="4834" y="539"/>
                    </a:lnTo>
                    <a:lnTo>
                      <a:pt x="4841" y="532"/>
                    </a:lnTo>
                    <a:lnTo>
                      <a:pt x="4848" y="532"/>
                    </a:lnTo>
                    <a:lnTo>
                      <a:pt x="4862" y="524"/>
                    </a:lnTo>
                    <a:lnTo>
                      <a:pt x="4869" y="524"/>
                    </a:lnTo>
                    <a:lnTo>
                      <a:pt x="4883" y="517"/>
                    </a:lnTo>
                    <a:lnTo>
                      <a:pt x="4890" y="517"/>
                    </a:lnTo>
                    <a:lnTo>
                      <a:pt x="4904" y="510"/>
                    </a:lnTo>
                    <a:lnTo>
                      <a:pt x="4911" y="503"/>
                    </a:lnTo>
                    <a:lnTo>
                      <a:pt x="4919" y="503"/>
                    </a:lnTo>
                    <a:lnTo>
                      <a:pt x="4933" y="496"/>
                    </a:lnTo>
                    <a:lnTo>
                      <a:pt x="4940" y="496"/>
                    </a:lnTo>
                    <a:lnTo>
                      <a:pt x="4954" y="489"/>
                    </a:lnTo>
                    <a:lnTo>
                      <a:pt x="4961" y="489"/>
                    </a:lnTo>
                    <a:lnTo>
                      <a:pt x="4968" y="489"/>
                    </a:lnTo>
                    <a:lnTo>
                      <a:pt x="4982" y="482"/>
                    </a:lnTo>
                    <a:lnTo>
                      <a:pt x="4989" y="482"/>
                    </a:lnTo>
                    <a:lnTo>
                      <a:pt x="5004" y="475"/>
                    </a:lnTo>
                    <a:lnTo>
                      <a:pt x="5011" y="475"/>
                    </a:lnTo>
                    <a:lnTo>
                      <a:pt x="5025" y="475"/>
                    </a:lnTo>
                    <a:lnTo>
                      <a:pt x="5032" y="475"/>
                    </a:lnTo>
                  </a:path>
                </a:pathLst>
              </a:custGeom>
              <a:noFill/>
              <a:ln w="25400">
                <a:solidFill>
                  <a:srgbClr val="FF0000"/>
                </a:solidFill>
                <a:prstDash val="solid"/>
                <a:round/>
                <a:headEnd/>
                <a:tailEnd/>
              </a:ln>
            </p:spPr>
            <p:txBody>
              <a:bodyPr/>
              <a:lstStyle/>
              <a:p>
                <a:endParaRPr lang="zh-CN" altLang="en-US"/>
              </a:p>
            </p:txBody>
          </p:sp>
          <p:sp>
            <p:nvSpPr>
              <p:cNvPr id="39111" name="Freeform 199"/>
              <p:cNvSpPr>
                <a:spLocks noChangeAspect="1"/>
              </p:cNvSpPr>
              <p:nvPr/>
            </p:nvSpPr>
            <p:spPr bwMode="auto">
              <a:xfrm>
                <a:off x="3439" y="1982"/>
                <a:ext cx="1172" cy="299"/>
              </a:xfrm>
              <a:custGeom>
                <a:avLst/>
                <a:gdLst/>
                <a:ahLst/>
                <a:cxnLst>
                  <a:cxn ang="0">
                    <a:pos x="71" y="241"/>
                  </a:cxn>
                  <a:cxn ang="0">
                    <a:pos x="149" y="248"/>
                  </a:cxn>
                  <a:cxn ang="0">
                    <a:pos x="234" y="248"/>
                  </a:cxn>
                  <a:cxn ang="0">
                    <a:pos x="312" y="262"/>
                  </a:cxn>
                  <a:cxn ang="0">
                    <a:pos x="390" y="255"/>
                  </a:cxn>
                  <a:cxn ang="0">
                    <a:pos x="475" y="226"/>
                  </a:cxn>
                  <a:cxn ang="0">
                    <a:pos x="553" y="212"/>
                  </a:cxn>
                  <a:cxn ang="0">
                    <a:pos x="631" y="191"/>
                  </a:cxn>
                  <a:cxn ang="0">
                    <a:pos x="716" y="184"/>
                  </a:cxn>
                  <a:cxn ang="0">
                    <a:pos x="794" y="205"/>
                  </a:cxn>
                  <a:cxn ang="0">
                    <a:pos x="879" y="191"/>
                  </a:cxn>
                  <a:cxn ang="0">
                    <a:pos x="957" y="170"/>
                  </a:cxn>
                  <a:cxn ang="0">
                    <a:pos x="1035" y="170"/>
                  </a:cxn>
                  <a:cxn ang="0">
                    <a:pos x="1120" y="148"/>
                  </a:cxn>
                  <a:cxn ang="0">
                    <a:pos x="1198" y="141"/>
                  </a:cxn>
                  <a:cxn ang="0">
                    <a:pos x="1276" y="177"/>
                  </a:cxn>
                  <a:cxn ang="0">
                    <a:pos x="1361" y="262"/>
                  </a:cxn>
                  <a:cxn ang="0">
                    <a:pos x="1439" y="262"/>
                  </a:cxn>
                  <a:cxn ang="0">
                    <a:pos x="1517" y="177"/>
                  </a:cxn>
                  <a:cxn ang="0">
                    <a:pos x="1602" y="42"/>
                  </a:cxn>
                  <a:cxn ang="0">
                    <a:pos x="1680" y="21"/>
                  </a:cxn>
                  <a:cxn ang="0">
                    <a:pos x="1758" y="219"/>
                  </a:cxn>
                  <a:cxn ang="0">
                    <a:pos x="1843" y="503"/>
                  </a:cxn>
                  <a:cxn ang="0">
                    <a:pos x="1921" y="701"/>
                  </a:cxn>
                  <a:cxn ang="0">
                    <a:pos x="2006" y="793"/>
                  </a:cxn>
                  <a:cxn ang="0">
                    <a:pos x="2084" y="857"/>
                  </a:cxn>
                  <a:cxn ang="0">
                    <a:pos x="2162" y="928"/>
                  </a:cxn>
                  <a:cxn ang="0">
                    <a:pos x="2247" y="1013"/>
                  </a:cxn>
                  <a:cxn ang="0">
                    <a:pos x="2325" y="1105"/>
                  </a:cxn>
                  <a:cxn ang="0">
                    <a:pos x="2403" y="1126"/>
                  </a:cxn>
                  <a:cxn ang="0">
                    <a:pos x="2488" y="1098"/>
                  </a:cxn>
                  <a:cxn ang="0">
                    <a:pos x="2566" y="1098"/>
                  </a:cxn>
                  <a:cxn ang="0">
                    <a:pos x="2644" y="1126"/>
                  </a:cxn>
                  <a:cxn ang="0">
                    <a:pos x="2729" y="1141"/>
                  </a:cxn>
                  <a:cxn ang="0">
                    <a:pos x="2807" y="1162"/>
                  </a:cxn>
                  <a:cxn ang="0">
                    <a:pos x="2892" y="1211"/>
                  </a:cxn>
                  <a:cxn ang="0">
                    <a:pos x="2970" y="1261"/>
                  </a:cxn>
                  <a:cxn ang="0">
                    <a:pos x="3048" y="1282"/>
                  </a:cxn>
                  <a:cxn ang="0">
                    <a:pos x="3133" y="1240"/>
                  </a:cxn>
                  <a:cxn ang="0">
                    <a:pos x="3211" y="1190"/>
                  </a:cxn>
                  <a:cxn ang="0">
                    <a:pos x="3289" y="1211"/>
                  </a:cxn>
                  <a:cxn ang="0">
                    <a:pos x="3374" y="1226"/>
                  </a:cxn>
                  <a:cxn ang="0">
                    <a:pos x="3452" y="1190"/>
                  </a:cxn>
                  <a:cxn ang="0">
                    <a:pos x="3529" y="1155"/>
                  </a:cxn>
                  <a:cxn ang="0">
                    <a:pos x="3615" y="1126"/>
                  </a:cxn>
                  <a:cxn ang="0">
                    <a:pos x="3692" y="1098"/>
                  </a:cxn>
                  <a:cxn ang="0">
                    <a:pos x="3778" y="1077"/>
                  </a:cxn>
                  <a:cxn ang="0">
                    <a:pos x="3855" y="1048"/>
                  </a:cxn>
                  <a:cxn ang="0">
                    <a:pos x="3933" y="1020"/>
                  </a:cxn>
                  <a:cxn ang="0">
                    <a:pos x="4018" y="985"/>
                  </a:cxn>
                  <a:cxn ang="0">
                    <a:pos x="4096" y="921"/>
                  </a:cxn>
                  <a:cxn ang="0">
                    <a:pos x="4174" y="878"/>
                  </a:cxn>
                  <a:cxn ang="0">
                    <a:pos x="4259" y="857"/>
                  </a:cxn>
                  <a:cxn ang="0">
                    <a:pos x="4337" y="822"/>
                  </a:cxn>
                  <a:cxn ang="0">
                    <a:pos x="4415" y="772"/>
                  </a:cxn>
                  <a:cxn ang="0">
                    <a:pos x="4500" y="751"/>
                  </a:cxn>
                  <a:cxn ang="0">
                    <a:pos x="4578" y="737"/>
                  </a:cxn>
                  <a:cxn ang="0">
                    <a:pos x="4656" y="708"/>
                  </a:cxn>
                  <a:cxn ang="0">
                    <a:pos x="4741" y="680"/>
                  </a:cxn>
                  <a:cxn ang="0">
                    <a:pos x="4819" y="644"/>
                  </a:cxn>
                  <a:cxn ang="0">
                    <a:pos x="4904" y="623"/>
                  </a:cxn>
                  <a:cxn ang="0">
                    <a:pos x="4982" y="623"/>
                  </a:cxn>
                </a:cxnLst>
                <a:rect l="0" t="0" r="r" b="b"/>
                <a:pathLst>
                  <a:path w="5032" h="1282">
                    <a:moveTo>
                      <a:pt x="0" y="226"/>
                    </a:moveTo>
                    <a:lnTo>
                      <a:pt x="7" y="226"/>
                    </a:lnTo>
                    <a:lnTo>
                      <a:pt x="21" y="226"/>
                    </a:lnTo>
                    <a:lnTo>
                      <a:pt x="28" y="233"/>
                    </a:lnTo>
                    <a:lnTo>
                      <a:pt x="43" y="233"/>
                    </a:lnTo>
                    <a:lnTo>
                      <a:pt x="50" y="241"/>
                    </a:lnTo>
                    <a:lnTo>
                      <a:pt x="64" y="241"/>
                    </a:lnTo>
                    <a:lnTo>
                      <a:pt x="71" y="241"/>
                    </a:lnTo>
                    <a:lnTo>
                      <a:pt x="78" y="248"/>
                    </a:lnTo>
                    <a:lnTo>
                      <a:pt x="92" y="248"/>
                    </a:lnTo>
                    <a:lnTo>
                      <a:pt x="99" y="248"/>
                    </a:lnTo>
                    <a:lnTo>
                      <a:pt x="114" y="248"/>
                    </a:lnTo>
                    <a:lnTo>
                      <a:pt x="121" y="248"/>
                    </a:lnTo>
                    <a:lnTo>
                      <a:pt x="128" y="248"/>
                    </a:lnTo>
                    <a:lnTo>
                      <a:pt x="142" y="248"/>
                    </a:lnTo>
                    <a:lnTo>
                      <a:pt x="149" y="248"/>
                    </a:lnTo>
                    <a:lnTo>
                      <a:pt x="163" y="248"/>
                    </a:lnTo>
                    <a:lnTo>
                      <a:pt x="170" y="248"/>
                    </a:lnTo>
                    <a:lnTo>
                      <a:pt x="184" y="248"/>
                    </a:lnTo>
                    <a:lnTo>
                      <a:pt x="191" y="248"/>
                    </a:lnTo>
                    <a:lnTo>
                      <a:pt x="199" y="248"/>
                    </a:lnTo>
                    <a:lnTo>
                      <a:pt x="213" y="248"/>
                    </a:lnTo>
                    <a:lnTo>
                      <a:pt x="220" y="248"/>
                    </a:lnTo>
                    <a:lnTo>
                      <a:pt x="234" y="248"/>
                    </a:lnTo>
                    <a:lnTo>
                      <a:pt x="241" y="248"/>
                    </a:lnTo>
                    <a:lnTo>
                      <a:pt x="255" y="248"/>
                    </a:lnTo>
                    <a:lnTo>
                      <a:pt x="262" y="248"/>
                    </a:lnTo>
                    <a:lnTo>
                      <a:pt x="269" y="255"/>
                    </a:lnTo>
                    <a:lnTo>
                      <a:pt x="284" y="255"/>
                    </a:lnTo>
                    <a:lnTo>
                      <a:pt x="291" y="255"/>
                    </a:lnTo>
                    <a:lnTo>
                      <a:pt x="305" y="255"/>
                    </a:lnTo>
                    <a:lnTo>
                      <a:pt x="312" y="262"/>
                    </a:lnTo>
                    <a:lnTo>
                      <a:pt x="319" y="262"/>
                    </a:lnTo>
                    <a:lnTo>
                      <a:pt x="333" y="262"/>
                    </a:lnTo>
                    <a:lnTo>
                      <a:pt x="340" y="262"/>
                    </a:lnTo>
                    <a:lnTo>
                      <a:pt x="354" y="262"/>
                    </a:lnTo>
                    <a:lnTo>
                      <a:pt x="362" y="262"/>
                    </a:lnTo>
                    <a:lnTo>
                      <a:pt x="376" y="262"/>
                    </a:lnTo>
                    <a:lnTo>
                      <a:pt x="383" y="262"/>
                    </a:lnTo>
                    <a:lnTo>
                      <a:pt x="390" y="255"/>
                    </a:lnTo>
                    <a:lnTo>
                      <a:pt x="404" y="255"/>
                    </a:lnTo>
                    <a:lnTo>
                      <a:pt x="411" y="248"/>
                    </a:lnTo>
                    <a:lnTo>
                      <a:pt x="425" y="248"/>
                    </a:lnTo>
                    <a:lnTo>
                      <a:pt x="432" y="241"/>
                    </a:lnTo>
                    <a:lnTo>
                      <a:pt x="440" y="241"/>
                    </a:lnTo>
                    <a:lnTo>
                      <a:pt x="454" y="233"/>
                    </a:lnTo>
                    <a:lnTo>
                      <a:pt x="461" y="233"/>
                    </a:lnTo>
                    <a:lnTo>
                      <a:pt x="475" y="226"/>
                    </a:lnTo>
                    <a:lnTo>
                      <a:pt x="482" y="226"/>
                    </a:lnTo>
                    <a:lnTo>
                      <a:pt x="496" y="219"/>
                    </a:lnTo>
                    <a:lnTo>
                      <a:pt x="503" y="219"/>
                    </a:lnTo>
                    <a:lnTo>
                      <a:pt x="510" y="219"/>
                    </a:lnTo>
                    <a:lnTo>
                      <a:pt x="525" y="212"/>
                    </a:lnTo>
                    <a:lnTo>
                      <a:pt x="532" y="212"/>
                    </a:lnTo>
                    <a:lnTo>
                      <a:pt x="546" y="212"/>
                    </a:lnTo>
                    <a:lnTo>
                      <a:pt x="553" y="212"/>
                    </a:lnTo>
                    <a:lnTo>
                      <a:pt x="567" y="205"/>
                    </a:lnTo>
                    <a:lnTo>
                      <a:pt x="574" y="205"/>
                    </a:lnTo>
                    <a:lnTo>
                      <a:pt x="581" y="205"/>
                    </a:lnTo>
                    <a:lnTo>
                      <a:pt x="595" y="198"/>
                    </a:lnTo>
                    <a:lnTo>
                      <a:pt x="603" y="198"/>
                    </a:lnTo>
                    <a:lnTo>
                      <a:pt x="617" y="198"/>
                    </a:lnTo>
                    <a:lnTo>
                      <a:pt x="624" y="191"/>
                    </a:lnTo>
                    <a:lnTo>
                      <a:pt x="631" y="191"/>
                    </a:lnTo>
                    <a:lnTo>
                      <a:pt x="645" y="191"/>
                    </a:lnTo>
                    <a:lnTo>
                      <a:pt x="652" y="184"/>
                    </a:lnTo>
                    <a:lnTo>
                      <a:pt x="666" y="184"/>
                    </a:lnTo>
                    <a:lnTo>
                      <a:pt x="673" y="184"/>
                    </a:lnTo>
                    <a:lnTo>
                      <a:pt x="688" y="184"/>
                    </a:lnTo>
                    <a:lnTo>
                      <a:pt x="695" y="184"/>
                    </a:lnTo>
                    <a:lnTo>
                      <a:pt x="702" y="184"/>
                    </a:lnTo>
                    <a:lnTo>
                      <a:pt x="716" y="184"/>
                    </a:lnTo>
                    <a:lnTo>
                      <a:pt x="723" y="184"/>
                    </a:lnTo>
                    <a:lnTo>
                      <a:pt x="737" y="191"/>
                    </a:lnTo>
                    <a:lnTo>
                      <a:pt x="744" y="191"/>
                    </a:lnTo>
                    <a:lnTo>
                      <a:pt x="758" y="191"/>
                    </a:lnTo>
                    <a:lnTo>
                      <a:pt x="766" y="198"/>
                    </a:lnTo>
                    <a:lnTo>
                      <a:pt x="773" y="198"/>
                    </a:lnTo>
                    <a:lnTo>
                      <a:pt x="787" y="198"/>
                    </a:lnTo>
                    <a:lnTo>
                      <a:pt x="794" y="205"/>
                    </a:lnTo>
                    <a:lnTo>
                      <a:pt x="808" y="205"/>
                    </a:lnTo>
                    <a:lnTo>
                      <a:pt x="815" y="205"/>
                    </a:lnTo>
                    <a:lnTo>
                      <a:pt x="822" y="205"/>
                    </a:lnTo>
                    <a:lnTo>
                      <a:pt x="836" y="198"/>
                    </a:lnTo>
                    <a:lnTo>
                      <a:pt x="844" y="198"/>
                    </a:lnTo>
                    <a:lnTo>
                      <a:pt x="858" y="198"/>
                    </a:lnTo>
                    <a:lnTo>
                      <a:pt x="865" y="191"/>
                    </a:lnTo>
                    <a:lnTo>
                      <a:pt x="879" y="191"/>
                    </a:lnTo>
                    <a:lnTo>
                      <a:pt x="886" y="184"/>
                    </a:lnTo>
                    <a:lnTo>
                      <a:pt x="893" y="184"/>
                    </a:lnTo>
                    <a:lnTo>
                      <a:pt x="907" y="177"/>
                    </a:lnTo>
                    <a:lnTo>
                      <a:pt x="914" y="177"/>
                    </a:lnTo>
                    <a:lnTo>
                      <a:pt x="929" y="177"/>
                    </a:lnTo>
                    <a:lnTo>
                      <a:pt x="936" y="177"/>
                    </a:lnTo>
                    <a:lnTo>
                      <a:pt x="943" y="170"/>
                    </a:lnTo>
                    <a:lnTo>
                      <a:pt x="957" y="170"/>
                    </a:lnTo>
                    <a:lnTo>
                      <a:pt x="964" y="170"/>
                    </a:lnTo>
                    <a:lnTo>
                      <a:pt x="978" y="170"/>
                    </a:lnTo>
                    <a:lnTo>
                      <a:pt x="985" y="170"/>
                    </a:lnTo>
                    <a:lnTo>
                      <a:pt x="999" y="170"/>
                    </a:lnTo>
                    <a:lnTo>
                      <a:pt x="1007" y="170"/>
                    </a:lnTo>
                    <a:lnTo>
                      <a:pt x="1014" y="170"/>
                    </a:lnTo>
                    <a:lnTo>
                      <a:pt x="1028" y="170"/>
                    </a:lnTo>
                    <a:lnTo>
                      <a:pt x="1035" y="170"/>
                    </a:lnTo>
                    <a:lnTo>
                      <a:pt x="1049" y="163"/>
                    </a:lnTo>
                    <a:lnTo>
                      <a:pt x="1056" y="163"/>
                    </a:lnTo>
                    <a:lnTo>
                      <a:pt x="1070" y="163"/>
                    </a:lnTo>
                    <a:lnTo>
                      <a:pt x="1077" y="156"/>
                    </a:lnTo>
                    <a:lnTo>
                      <a:pt x="1084" y="156"/>
                    </a:lnTo>
                    <a:lnTo>
                      <a:pt x="1099" y="148"/>
                    </a:lnTo>
                    <a:lnTo>
                      <a:pt x="1106" y="148"/>
                    </a:lnTo>
                    <a:lnTo>
                      <a:pt x="1120" y="148"/>
                    </a:lnTo>
                    <a:lnTo>
                      <a:pt x="1127" y="148"/>
                    </a:lnTo>
                    <a:lnTo>
                      <a:pt x="1134" y="141"/>
                    </a:lnTo>
                    <a:lnTo>
                      <a:pt x="1148" y="141"/>
                    </a:lnTo>
                    <a:lnTo>
                      <a:pt x="1155" y="141"/>
                    </a:lnTo>
                    <a:lnTo>
                      <a:pt x="1170" y="141"/>
                    </a:lnTo>
                    <a:lnTo>
                      <a:pt x="1177" y="141"/>
                    </a:lnTo>
                    <a:lnTo>
                      <a:pt x="1191" y="141"/>
                    </a:lnTo>
                    <a:lnTo>
                      <a:pt x="1198" y="141"/>
                    </a:lnTo>
                    <a:lnTo>
                      <a:pt x="1205" y="141"/>
                    </a:lnTo>
                    <a:lnTo>
                      <a:pt x="1219" y="141"/>
                    </a:lnTo>
                    <a:lnTo>
                      <a:pt x="1226" y="141"/>
                    </a:lnTo>
                    <a:lnTo>
                      <a:pt x="1240" y="148"/>
                    </a:lnTo>
                    <a:lnTo>
                      <a:pt x="1247" y="148"/>
                    </a:lnTo>
                    <a:lnTo>
                      <a:pt x="1262" y="156"/>
                    </a:lnTo>
                    <a:lnTo>
                      <a:pt x="1269" y="170"/>
                    </a:lnTo>
                    <a:lnTo>
                      <a:pt x="1276" y="177"/>
                    </a:lnTo>
                    <a:lnTo>
                      <a:pt x="1290" y="191"/>
                    </a:lnTo>
                    <a:lnTo>
                      <a:pt x="1297" y="205"/>
                    </a:lnTo>
                    <a:lnTo>
                      <a:pt x="1311" y="212"/>
                    </a:lnTo>
                    <a:lnTo>
                      <a:pt x="1318" y="226"/>
                    </a:lnTo>
                    <a:lnTo>
                      <a:pt x="1325" y="233"/>
                    </a:lnTo>
                    <a:lnTo>
                      <a:pt x="1340" y="248"/>
                    </a:lnTo>
                    <a:lnTo>
                      <a:pt x="1347" y="255"/>
                    </a:lnTo>
                    <a:lnTo>
                      <a:pt x="1361" y="262"/>
                    </a:lnTo>
                    <a:lnTo>
                      <a:pt x="1368" y="262"/>
                    </a:lnTo>
                    <a:lnTo>
                      <a:pt x="1382" y="269"/>
                    </a:lnTo>
                    <a:lnTo>
                      <a:pt x="1389" y="269"/>
                    </a:lnTo>
                    <a:lnTo>
                      <a:pt x="1396" y="269"/>
                    </a:lnTo>
                    <a:lnTo>
                      <a:pt x="1410" y="276"/>
                    </a:lnTo>
                    <a:lnTo>
                      <a:pt x="1418" y="269"/>
                    </a:lnTo>
                    <a:lnTo>
                      <a:pt x="1432" y="269"/>
                    </a:lnTo>
                    <a:lnTo>
                      <a:pt x="1439" y="262"/>
                    </a:lnTo>
                    <a:lnTo>
                      <a:pt x="1446" y="262"/>
                    </a:lnTo>
                    <a:lnTo>
                      <a:pt x="1460" y="248"/>
                    </a:lnTo>
                    <a:lnTo>
                      <a:pt x="1467" y="241"/>
                    </a:lnTo>
                    <a:lnTo>
                      <a:pt x="1481" y="226"/>
                    </a:lnTo>
                    <a:lnTo>
                      <a:pt x="1488" y="219"/>
                    </a:lnTo>
                    <a:lnTo>
                      <a:pt x="1503" y="205"/>
                    </a:lnTo>
                    <a:lnTo>
                      <a:pt x="1510" y="191"/>
                    </a:lnTo>
                    <a:lnTo>
                      <a:pt x="1517" y="177"/>
                    </a:lnTo>
                    <a:lnTo>
                      <a:pt x="1531" y="163"/>
                    </a:lnTo>
                    <a:lnTo>
                      <a:pt x="1538" y="141"/>
                    </a:lnTo>
                    <a:lnTo>
                      <a:pt x="1552" y="127"/>
                    </a:lnTo>
                    <a:lnTo>
                      <a:pt x="1559" y="106"/>
                    </a:lnTo>
                    <a:lnTo>
                      <a:pt x="1573" y="92"/>
                    </a:lnTo>
                    <a:lnTo>
                      <a:pt x="1581" y="78"/>
                    </a:lnTo>
                    <a:lnTo>
                      <a:pt x="1588" y="56"/>
                    </a:lnTo>
                    <a:lnTo>
                      <a:pt x="1602" y="42"/>
                    </a:lnTo>
                    <a:lnTo>
                      <a:pt x="1609" y="28"/>
                    </a:lnTo>
                    <a:lnTo>
                      <a:pt x="1623" y="21"/>
                    </a:lnTo>
                    <a:lnTo>
                      <a:pt x="1630" y="7"/>
                    </a:lnTo>
                    <a:lnTo>
                      <a:pt x="1637" y="0"/>
                    </a:lnTo>
                    <a:lnTo>
                      <a:pt x="1651" y="0"/>
                    </a:lnTo>
                    <a:lnTo>
                      <a:pt x="1659" y="0"/>
                    </a:lnTo>
                    <a:lnTo>
                      <a:pt x="1673" y="7"/>
                    </a:lnTo>
                    <a:lnTo>
                      <a:pt x="1680" y="21"/>
                    </a:lnTo>
                    <a:lnTo>
                      <a:pt x="1694" y="35"/>
                    </a:lnTo>
                    <a:lnTo>
                      <a:pt x="1701" y="49"/>
                    </a:lnTo>
                    <a:lnTo>
                      <a:pt x="1708" y="70"/>
                    </a:lnTo>
                    <a:lnTo>
                      <a:pt x="1722" y="99"/>
                    </a:lnTo>
                    <a:lnTo>
                      <a:pt x="1729" y="127"/>
                    </a:lnTo>
                    <a:lnTo>
                      <a:pt x="1744" y="156"/>
                    </a:lnTo>
                    <a:lnTo>
                      <a:pt x="1751" y="184"/>
                    </a:lnTo>
                    <a:lnTo>
                      <a:pt x="1758" y="219"/>
                    </a:lnTo>
                    <a:lnTo>
                      <a:pt x="1772" y="255"/>
                    </a:lnTo>
                    <a:lnTo>
                      <a:pt x="1779" y="290"/>
                    </a:lnTo>
                    <a:lnTo>
                      <a:pt x="1793" y="326"/>
                    </a:lnTo>
                    <a:lnTo>
                      <a:pt x="1800" y="368"/>
                    </a:lnTo>
                    <a:lnTo>
                      <a:pt x="1814" y="404"/>
                    </a:lnTo>
                    <a:lnTo>
                      <a:pt x="1822" y="439"/>
                    </a:lnTo>
                    <a:lnTo>
                      <a:pt x="1829" y="467"/>
                    </a:lnTo>
                    <a:lnTo>
                      <a:pt x="1843" y="503"/>
                    </a:lnTo>
                    <a:lnTo>
                      <a:pt x="1850" y="538"/>
                    </a:lnTo>
                    <a:lnTo>
                      <a:pt x="1864" y="567"/>
                    </a:lnTo>
                    <a:lnTo>
                      <a:pt x="1871" y="595"/>
                    </a:lnTo>
                    <a:lnTo>
                      <a:pt x="1885" y="616"/>
                    </a:lnTo>
                    <a:lnTo>
                      <a:pt x="1892" y="637"/>
                    </a:lnTo>
                    <a:lnTo>
                      <a:pt x="1899" y="666"/>
                    </a:lnTo>
                    <a:lnTo>
                      <a:pt x="1914" y="687"/>
                    </a:lnTo>
                    <a:lnTo>
                      <a:pt x="1921" y="701"/>
                    </a:lnTo>
                    <a:lnTo>
                      <a:pt x="1935" y="722"/>
                    </a:lnTo>
                    <a:lnTo>
                      <a:pt x="1942" y="737"/>
                    </a:lnTo>
                    <a:lnTo>
                      <a:pt x="1949" y="744"/>
                    </a:lnTo>
                    <a:lnTo>
                      <a:pt x="1963" y="758"/>
                    </a:lnTo>
                    <a:lnTo>
                      <a:pt x="1970" y="765"/>
                    </a:lnTo>
                    <a:lnTo>
                      <a:pt x="1985" y="779"/>
                    </a:lnTo>
                    <a:lnTo>
                      <a:pt x="1992" y="786"/>
                    </a:lnTo>
                    <a:lnTo>
                      <a:pt x="2006" y="793"/>
                    </a:lnTo>
                    <a:lnTo>
                      <a:pt x="2013" y="800"/>
                    </a:lnTo>
                    <a:lnTo>
                      <a:pt x="2020" y="807"/>
                    </a:lnTo>
                    <a:lnTo>
                      <a:pt x="2034" y="815"/>
                    </a:lnTo>
                    <a:lnTo>
                      <a:pt x="2041" y="822"/>
                    </a:lnTo>
                    <a:lnTo>
                      <a:pt x="2055" y="829"/>
                    </a:lnTo>
                    <a:lnTo>
                      <a:pt x="2062" y="836"/>
                    </a:lnTo>
                    <a:lnTo>
                      <a:pt x="2077" y="843"/>
                    </a:lnTo>
                    <a:lnTo>
                      <a:pt x="2084" y="857"/>
                    </a:lnTo>
                    <a:lnTo>
                      <a:pt x="2091" y="864"/>
                    </a:lnTo>
                    <a:lnTo>
                      <a:pt x="2105" y="871"/>
                    </a:lnTo>
                    <a:lnTo>
                      <a:pt x="2112" y="878"/>
                    </a:lnTo>
                    <a:lnTo>
                      <a:pt x="2126" y="893"/>
                    </a:lnTo>
                    <a:lnTo>
                      <a:pt x="2133" y="900"/>
                    </a:lnTo>
                    <a:lnTo>
                      <a:pt x="2140" y="907"/>
                    </a:lnTo>
                    <a:lnTo>
                      <a:pt x="2155" y="921"/>
                    </a:lnTo>
                    <a:lnTo>
                      <a:pt x="2162" y="928"/>
                    </a:lnTo>
                    <a:lnTo>
                      <a:pt x="2176" y="935"/>
                    </a:lnTo>
                    <a:lnTo>
                      <a:pt x="2183" y="949"/>
                    </a:lnTo>
                    <a:lnTo>
                      <a:pt x="2197" y="956"/>
                    </a:lnTo>
                    <a:lnTo>
                      <a:pt x="2204" y="963"/>
                    </a:lnTo>
                    <a:lnTo>
                      <a:pt x="2211" y="978"/>
                    </a:lnTo>
                    <a:lnTo>
                      <a:pt x="2225" y="985"/>
                    </a:lnTo>
                    <a:lnTo>
                      <a:pt x="2233" y="999"/>
                    </a:lnTo>
                    <a:lnTo>
                      <a:pt x="2247" y="1013"/>
                    </a:lnTo>
                    <a:lnTo>
                      <a:pt x="2254" y="1020"/>
                    </a:lnTo>
                    <a:lnTo>
                      <a:pt x="2268" y="1034"/>
                    </a:lnTo>
                    <a:lnTo>
                      <a:pt x="2275" y="1048"/>
                    </a:lnTo>
                    <a:lnTo>
                      <a:pt x="2282" y="1063"/>
                    </a:lnTo>
                    <a:lnTo>
                      <a:pt x="2296" y="1070"/>
                    </a:lnTo>
                    <a:lnTo>
                      <a:pt x="2303" y="1084"/>
                    </a:lnTo>
                    <a:lnTo>
                      <a:pt x="2318" y="1091"/>
                    </a:lnTo>
                    <a:lnTo>
                      <a:pt x="2325" y="1105"/>
                    </a:lnTo>
                    <a:lnTo>
                      <a:pt x="2332" y="1112"/>
                    </a:lnTo>
                    <a:lnTo>
                      <a:pt x="2346" y="1119"/>
                    </a:lnTo>
                    <a:lnTo>
                      <a:pt x="2353" y="1119"/>
                    </a:lnTo>
                    <a:lnTo>
                      <a:pt x="2367" y="1126"/>
                    </a:lnTo>
                    <a:lnTo>
                      <a:pt x="2374" y="1126"/>
                    </a:lnTo>
                    <a:lnTo>
                      <a:pt x="2388" y="1126"/>
                    </a:lnTo>
                    <a:lnTo>
                      <a:pt x="2396" y="1126"/>
                    </a:lnTo>
                    <a:lnTo>
                      <a:pt x="2403" y="1126"/>
                    </a:lnTo>
                    <a:lnTo>
                      <a:pt x="2417" y="1119"/>
                    </a:lnTo>
                    <a:lnTo>
                      <a:pt x="2424" y="1119"/>
                    </a:lnTo>
                    <a:lnTo>
                      <a:pt x="2438" y="1112"/>
                    </a:lnTo>
                    <a:lnTo>
                      <a:pt x="2445" y="1112"/>
                    </a:lnTo>
                    <a:lnTo>
                      <a:pt x="2452" y="1105"/>
                    </a:lnTo>
                    <a:lnTo>
                      <a:pt x="2466" y="1105"/>
                    </a:lnTo>
                    <a:lnTo>
                      <a:pt x="2474" y="1098"/>
                    </a:lnTo>
                    <a:lnTo>
                      <a:pt x="2488" y="1098"/>
                    </a:lnTo>
                    <a:lnTo>
                      <a:pt x="2495" y="1091"/>
                    </a:lnTo>
                    <a:lnTo>
                      <a:pt x="2509" y="1091"/>
                    </a:lnTo>
                    <a:lnTo>
                      <a:pt x="2516" y="1091"/>
                    </a:lnTo>
                    <a:lnTo>
                      <a:pt x="2523" y="1091"/>
                    </a:lnTo>
                    <a:lnTo>
                      <a:pt x="2537" y="1091"/>
                    </a:lnTo>
                    <a:lnTo>
                      <a:pt x="2544" y="1091"/>
                    </a:lnTo>
                    <a:lnTo>
                      <a:pt x="2559" y="1098"/>
                    </a:lnTo>
                    <a:lnTo>
                      <a:pt x="2566" y="1098"/>
                    </a:lnTo>
                    <a:lnTo>
                      <a:pt x="2580" y="1098"/>
                    </a:lnTo>
                    <a:lnTo>
                      <a:pt x="2587" y="1105"/>
                    </a:lnTo>
                    <a:lnTo>
                      <a:pt x="2594" y="1105"/>
                    </a:lnTo>
                    <a:lnTo>
                      <a:pt x="2608" y="1112"/>
                    </a:lnTo>
                    <a:lnTo>
                      <a:pt x="2615" y="1119"/>
                    </a:lnTo>
                    <a:lnTo>
                      <a:pt x="2629" y="1119"/>
                    </a:lnTo>
                    <a:lnTo>
                      <a:pt x="2637" y="1126"/>
                    </a:lnTo>
                    <a:lnTo>
                      <a:pt x="2644" y="1126"/>
                    </a:lnTo>
                    <a:lnTo>
                      <a:pt x="2658" y="1133"/>
                    </a:lnTo>
                    <a:lnTo>
                      <a:pt x="2665" y="1133"/>
                    </a:lnTo>
                    <a:lnTo>
                      <a:pt x="2679" y="1141"/>
                    </a:lnTo>
                    <a:lnTo>
                      <a:pt x="2686" y="1141"/>
                    </a:lnTo>
                    <a:lnTo>
                      <a:pt x="2700" y="1141"/>
                    </a:lnTo>
                    <a:lnTo>
                      <a:pt x="2707" y="1141"/>
                    </a:lnTo>
                    <a:lnTo>
                      <a:pt x="2714" y="1141"/>
                    </a:lnTo>
                    <a:lnTo>
                      <a:pt x="2729" y="1141"/>
                    </a:lnTo>
                    <a:lnTo>
                      <a:pt x="2736" y="1141"/>
                    </a:lnTo>
                    <a:lnTo>
                      <a:pt x="2750" y="1141"/>
                    </a:lnTo>
                    <a:lnTo>
                      <a:pt x="2757" y="1141"/>
                    </a:lnTo>
                    <a:lnTo>
                      <a:pt x="2771" y="1148"/>
                    </a:lnTo>
                    <a:lnTo>
                      <a:pt x="2778" y="1148"/>
                    </a:lnTo>
                    <a:lnTo>
                      <a:pt x="2785" y="1155"/>
                    </a:lnTo>
                    <a:lnTo>
                      <a:pt x="2800" y="1155"/>
                    </a:lnTo>
                    <a:lnTo>
                      <a:pt x="2807" y="1162"/>
                    </a:lnTo>
                    <a:lnTo>
                      <a:pt x="2821" y="1169"/>
                    </a:lnTo>
                    <a:lnTo>
                      <a:pt x="2828" y="1169"/>
                    </a:lnTo>
                    <a:lnTo>
                      <a:pt x="2835" y="1176"/>
                    </a:lnTo>
                    <a:lnTo>
                      <a:pt x="2849" y="1183"/>
                    </a:lnTo>
                    <a:lnTo>
                      <a:pt x="2856" y="1190"/>
                    </a:lnTo>
                    <a:lnTo>
                      <a:pt x="2870" y="1197"/>
                    </a:lnTo>
                    <a:lnTo>
                      <a:pt x="2877" y="1204"/>
                    </a:lnTo>
                    <a:lnTo>
                      <a:pt x="2892" y="1211"/>
                    </a:lnTo>
                    <a:lnTo>
                      <a:pt x="2899" y="1219"/>
                    </a:lnTo>
                    <a:lnTo>
                      <a:pt x="2906" y="1226"/>
                    </a:lnTo>
                    <a:lnTo>
                      <a:pt x="2920" y="1233"/>
                    </a:lnTo>
                    <a:lnTo>
                      <a:pt x="2927" y="1240"/>
                    </a:lnTo>
                    <a:lnTo>
                      <a:pt x="2941" y="1247"/>
                    </a:lnTo>
                    <a:lnTo>
                      <a:pt x="2948" y="1254"/>
                    </a:lnTo>
                    <a:lnTo>
                      <a:pt x="2955" y="1261"/>
                    </a:lnTo>
                    <a:lnTo>
                      <a:pt x="2970" y="1261"/>
                    </a:lnTo>
                    <a:lnTo>
                      <a:pt x="2977" y="1268"/>
                    </a:lnTo>
                    <a:lnTo>
                      <a:pt x="2991" y="1268"/>
                    </a:lnTo>
                    <a:lnTo>
                      <a:pt x="2998" y="1275"/>
                    </a:lnTo>
                    <a:lnTo>
                      <a:pt x="3012" y="1275"/>
                    </a:lnTo>
                    <a:lnTo>
                      <a:pt x="3019" y="1282"/>
                    </a:lnTo>
                    <a:lnTo>
                      <a:pt x="3026" y="1282"/>
                    </a:lnTo>
                    <a:lnTo>
                      <a:pt x="3040" y="1282"/>
                    </a:lnTo>
                    <a:lnTo>
                      <a:pt x="3048" y="1282"/>
                    </a:lnTo>
                    <a:lnTo>
                      <a:pt x="3062" y="1282"/>
                    </a:lnTo>
                    <a:lnTo>
                      <a:pt x="3069" y="1275"/>
                    </a:lnTo>
                    <a:lnTo>
                      <a:pt x="3083" y="1275"/>
                    </a:lnTo>
                    <a:lnTo>
                      <a:pt x="3090" y="1268"/>
                    </a:lnTo>
                    <a:lnTo>
                      <a:pt x="3097" y="1261"/>
                    </a:lnTo>
                    <a:lnTo>
                      <a:pt x="3111" y="1254"/>
                    </a:lnTo>
                    <a:lnTo>
                      <a:pt x="3118" y="1247"/>
                    </a:lnTo>
                    <a:lnTo>
                      <a:pt x="3133" y="1240"/>
                    </a:lnTo>
                    <a:lnTo>
                      <a:pt x="3140" y="1226"/>
                    </a:lnTo>
                    <a:lnTo>
                      <a:pt x="3147" y="1219"/>
                    </a:lnTo>
                    <a:lnTo>
                      <a:pt x="3161" y="1211"/>
                    </a:lnTo>
                    <a:lnTo>
                      <a:pt x="3168" y="1204"/>
                    </a:lnTo>
                    <a:lnTo>
                      <a:pt x="3182" y="1197"/>
                    </a:lnTo>
                    <a:lnTo>
                      <a:pt x="3189" y="1190"/>
                    </a:lnTo>
                    <a:lnTo>
                      <a:pt x="3203" y="1190"/>
                    </a:lnTo>
                    <a:lnTo>
                      <a:pt x="3211" y="1190"/>
                    </a:lnTo>
                    <a:lnTo>
                      <a:pt x="3218" y="1183"/>
                    </a:lnTo>
                    <a:lnTo>
                      <a:pt x="3232" y="1183"/>
                    </a:lnTo>
                    <a:lnTo>
                      <a:pt x="3239" y="1190"/>
                    </a:lnTo>
                    <a:lnTo>
                      <a:pt x="3253" y="1190"/>
                    </a:lnTo>
                    <a:lnTo>
                      <a:pt x="3260" y="1190"/>
                    </a:lnTo>
                    <a:lnTo>
                      <a:pt x="3274" y="1197"/>
                    </a:lnTo>
                    <a:lnTo>
                      <a:pt x="3281" y="1204"/>
                    </a:lnTo>
                    <a:lnTo>
                      <a:pt x="3289" y="1211"/>
                    </a:lnTo>
                    <a:lnTo>
                      <a:pt x="3303" y="1211"/>
                    </a:lnTo>
                    <a:lnTo>
                      <a:pt x="3310" y="1219"/>
                    </a:lnTo>
                    <a:lnTo>
                      <a:pt x="3324" y="1219"/>
                    </a:lnTo>
                    <a:lnTo>
                      <a:pt x="3331" y="1226"/>
                    </a:lnTo>
                    <a:lnTo>
                      <a:pt x="3338" y="1226"/>
                    </a:lnTo>
                    <a:lnTo>
                      <a:pt x="3352" y="1226"/>
                    </a:lnTo>
                    <a:lnTo>
                      <a:pt x="3359" y="1226"/>
                    </a:lnTo>
                    <a:lnTo>
                      <a:pt x="3374" y="1226"/>
                    </a:lnTo>
                    <a:lnTo>
                      <a:pt x="3381" y="1226"/>
                    </a:lnTo>
                    <a:lnTo>
                      <a:pt x="3395" y="1219"/>
                    </a:lnTo>
                    <a:lnTo>
                      <a:pt x="3402" y="1219"/>
                    </a:lnTo>
                    <a:lnTo>
                      <a:pt x="3409" y="1211"/>
                    </a:lnTo>
                    <a:lnTo>
                      <a:pt x="3423" y="1211"/>
                    </a:lnTo>
                    <a:lnTo>
                      <a:pt x="3430" y="1204"/>
                    </a:lnTo>
                    <a:lnTo>
                      <a:pt x="3444" y="1197"/>
                    </a:lnTo>
                    <a:lnTo>
                      <a:pt x="3452" y="1190"/>
                    </a:lnTo>
                    <a:lnTo>
                      <a:pt x="3459" y="1190"/>
                    </a:lnTo>
                    <a:lnTo>
                      <a:pt x="3473" y="1183"/>
                    </a:lnTo>
                    <a:lnTo>
                      <a:pt x="3480" y="1176"/>
                    </a:lnTo>
                    <a:lnTo>
                      <a:pt x="3494" y="1176"/>
                    </a:lnTo>
                    <a:lnTo>
                      <a:pt x="3501" y="1169"/>
                    </a:lnTo>
                    <a:lnTo>
                      <a:pt x="3515" y="1162"/>
                    </a:lnTo>
                    <a:lnTo>
                      <a:pt x="3522" y="1162"/>
                    </a:lnTo>
                    <a:lnTo>
                      <a:pt x="3529" y="1155"/>
                    </a:lnTo>
                    <a:lnTo>
                      <a:pt x="3544" y="1155"/>
                    </a:lnTo>
                    <a:lnTo>
                      <a:pt x="3551" y="1148"/>
                    </a:lnTo>
                    <a:lnTo>
                      <a:pt x="3565" y="1148"/>
                    </a:lnTo>
                    <a:lnTo>
                      <a:pt x="3572" y="1141"/>
                    </a:lnTo>
                    <a:lnTo>
                      <a:pt x="3586" y="1133"/>
                    </a:lnTo>
                    <a:lnTo>
                      <a:pt x="3593" y="1133"/>
                    </a:lnTo>
                    <a:lnTo>
                      <a:pt x="3600" y="1126"/>
                    </a:lnTo>
                    <a:lnTo>
                      <a:pt x="3615" y="1126"/>
                    </a:lnTo>
                    <a:lnTo>
                      <a:pt x="3622" y="1119"/>
                    </a:lnTo>
                    <a:lnTo>
                      <a:pt x="3636" y="1119"/>
                    </a:lnTo>
                    <a:lnTo>
                      <a:pt x="3643" y="1112"/>
                    </a:lnTo>
                    <a:lnTo>
                      <a:pt x="3650" y="1112"/>
                    </a:lnTo>
                    <a:lnTo>
                      <a:pt x="3664" y="1105"/>
                    </a:lnTo>
                    <a:lnTo>
                      <a:pt x="3671" y="1105"/>
                    </a:lnTo>
                    <a:lnTo>
                      <a:pt x="3685" y="1098"/>
                    </a:lnTo>
                    <a:lnTo>
                      <a:pt x="3692" y="1098"/>
                    </a:lnTo>
                    <a:lnTo>
                      <a:pt x="3707" y="1091"/>
                    </a:lnTo>
                    <a:lnTo>
                      <a:pt x="3714" y="1091"/>
                    </a:lnTo>
                    <a:lnTo>
                      <a:pt x="3721" y="1091"/>
                    </a:lnTo>
                    <a:lnTo>
                      <a:pt x="3735" y="1084"/>
                    </a:lnTo>
                    <a:lnTo>
                      <a:pt x="3742" y="1084"/>
                    </a:lnTo>
                    <a:lnTo>
                      <a:pt x="3756" y="1077"/>
                    </a:lnTo>
                    <a:lnTo>
                      <a:pt x="3763" y="1077"/>
                    </a:lnTo>
                    <a:lnTo>
                      <a:pt x="3778" y="1077"/>
                    </a:lnTo>
                    <a:lnTo>
                      <a:pt x="3785" y="1070"/>
                    </a:lnTo>
                    <a:lnTo>
                      <a:pt x="3792" y="1070"/>
                    </a:lnTo>
                    <a:lnTo>
                      <a:pt x="3806" y="1063"/>
                    </a:lnTo>
                    <a:lnTo>
                      <a:pt x="3813" y="1063"/>
                    </a:lnTo>
                    <a:lnTo>
                      <a:pt x="3827" y="1063"/>
                    </a:lnTo>
                    <a:lnTo>
                      <a:pt x="3834" y="1056"/>
                    </a:lnTo>
                    <a:lnTo>
                      <a:pt x="3841" y="1056"/>
                    </a:lnTo>
                    <a:lnTo>
                      <a:pt x="3855" y="1048"/>
                    </a:lnTo>
                    <a:lnTo>
                      <a:pt x="3863" y="1048"/>
                    </a:lnTo>
                    <a:lnTo>
                      <a:pt x="3877" y="1048"/>
                    </a:lnTo>
                    <a:lnTo>
                      <a:pt x="3884" y="1041"/>
                    </a:lnTo>
                    <a:lnTo>
                      <a:pt x="3898" y="1034"/>
                    </a:lnTo>
                    <a:lnTo>
                      <a:pt x="3905" y="1034"/>
                    </a:lnTo>
                    <a:lnTo>
                      <a:pt x="3912" y="1027"/>
                    </a:lnTo>
                    <a:lnTo>
                      <a:pt x="3926" y="1020"/>
                    </a:lnTo>
                    <a:lnTo>
                      <a:pt x="3933" y="1020"/>
                    </a:lnTo>
                    <a:lnTo>
                      <a:pt x="3948" y="1013"/>
                    </a:lnTo>
                    <a:lnTo>
                      <a:pt x="3955" y="1013"/>
                    </a:lnTo>
                    <a:lnTo>
                      <a:pt x="3962" y="1006"/>
                    </a:lnTo>
                    <a:lnTo>
                      <a:pt x="3976" y="1006"/>
                    </a:lnTo>
                    <a:lnTo>
                      <a:pt x="3983" y="999"/>
                    </a:lnTo>
                    <a:lnTo>
                      <a:pt x="3997" y="992"/>
                    </a:lnTo>
                    <a:lnTo>
                      <a:pt x="4004" y="992"/>
                    </a:lnTo>
                    <a:lnTo>
                      <a:pt x="4018" y="985"/>
                    </a:lnTo>
                    <a:lnTo>
                      <a:pt x="4026" y="978"/>
                    </a:lnTo>
                    <a:lnTo>
                      <a:pt x="4033" y="970"/>
                    </a:lnTo>
                    <a:lnTo>
                      <a:pt x="4047" y="963"/>
                    </a:lnTo>
                    <a:lnTo>
                      <a:pt x="4054" y="956"/>
                    </a:lnTo>
                    <a:lnTo>
                      <a:pt x="4068" y="949"/>
                    </a:lnTo>
                    <a:lnTo>
                      <a:pt x="4075" y="935"/>
                    </a:lnTo>
                    <a:lnTo>
                      <a:pt x="4089" y="928"/>
                    </a:lnTo>
                    <a:lnTo>
                      <a:pt x="4096" y="921"/>
                    </a:lnTo>
                    <a:lnTo>
                      <a:pt x="4104" y="914"/>
                    </a:lnTo>
                    <a:lnTo>
                      <a:pt x="4118" y="907"/>
                    </a:lnTo>
                    <a:lnTo>
                      <a:pt x="4125" y="900"/>
                    </a:lnTo>
                    <a:lnTo>
                      <a:pt x="4139" y="893"/>
                    </a:lnTo>
                    <a:lnTo>
                      <a:pt x="4146" y="893"/>
                    </a:lnTo>
                    <a:lnTo>
                      <a:pt x="4153" y="885"/>
                    </a:lnTo>
                    <a:lnTo>
                      <a:pt x="4167" y="885"/>
                    </a:lnTo>
                    <a:lnTo>
                      <a:pt x="4174" y="878"/>
                    </a:lnTo>
                    <a:lnTo>
                      <a:pt x="4189" y="878"/>
                    </a:lnTo>
                    <a:lnTo>
                      <a:pt x="4196" y="871"/>
                    </a:lnTo>
                    <a:lnTo>
                      <a:pt x="4210" y="871"/>
                    </a:lnTo>
                    <a:lnTo>
                      <a:pt x="4217" y="871"/>
                    </a:lnTo>
                    <a:lnTo>
                      <a:pt x="4224" y="864"/>
                    </a:lnTo>
                    <a:lnTo>
                      <a:pt x="4238" y="864"/>
                    </a:lnTo>
                    <a:lnTo>
                      <a:pt x="4245" y="857"/>
                    </a:lnTo>
                    <a:lnTo>
                      <a:pt x="4259" y="857"/>
                    </a:lnTo>
                    <a:lnTo>
                      <a:pt x="4267" y="850"/>
                    </a:lnTo>
                    <a:lnTo>
                      <a:pt x="4281" y="850"/>
                    </a:lnTo>
                    <a:lnTo>
                      <a:pt x="4288" y="843"/>
                    </a:lnTo>
                    <a:lnTo>
                      <a:pt x="4295" y="836"/>
                    </a:lnTo>
                    <a:lnTo>
                      <a:pt x="4309" y="836"/>
                    </a:lnTo>
                    <a:lnTo>
                      <a:pt x="4316" y="829"/>
                    </a:lnTo>
                    <a:lnTo>
                      <a:pt x="4330" y="822"/>
                    </a:lnTo>
                    <a:lnTo>
                      <a:pt x="4337" y="822"/>
                    </a:lnTo>
                    <a:lnTo>
                      <a:pt x="4345" y="815"/>
                    </a:lnTo>
                    <a:lnTo>
                      <a:pt x="4359" y="807"/>
                    </a:lnTo>
                    <a:lnTo>
                      <a:pt x="4366" y="800"/>
                    </a:lnTo>
                    <a:lnTo>
                      <a:pt x="4380" y="793"/>
                    </a:lnTo>
                    <a:lnTo>
                      <a:pt x="4387" y="793"/>
                    </a:lnTo>
                    <a:lnTo>
                      <a:pt x="4401" y="786"/>
                    </a:lnTo>
                    <a:lnTo>
                      <a:pt x="4408" y="779"/>
                    </a:lnTo>
                    <a:lnTo>
                      <a:pt x="4415" y="772"/>
                    </a:lnTo>
                    <a:lnTo>
                      <a:pt x="4430" y="772"/>
                    </a:lnTo>
                    <a:lnTo>
                      <a:pt x="4437" y="765"/>
                    </a:lnTo>
                    <a:lnTo>
                      <a:pt x="4451" y="765"/>
                    </a:lnTo>
                    <a:lnTo>
                      <a:pt x="4458" y="758"/>
                    </a:lnTo>
                    <a:lnTo>
                      <a:pt x="4465" y="758"/>
                    </a:lnTo>
                    <a:lnTo>
                      <a:pt x="4479" y="758"/>
                    </a:lnTo>
                    <a:lnTo>
                      <a:pt x="4486" y="751"/>
                    </a:lnTo>
                    <a:lnTo>
                      <a:pt x="4500" y="751"/>
                    </a:lnTo>
                    <a:lnTo>
                      <a:pt x="4508" y="751"/>
                    </a:lnTo>
                    <a:lnTo>
                      <a:pt x="4522" y="751"/>
                    </a:lnTo>
                    <a:lnTo>
                      <a:pt x="4529" y="744"/>
                    </a:lnTo>
                    <a:lnTo>
                      <a:pt x="4536" y="744"/>
                    </a:lnTo>
                    <a:lnTo>
                      <a:pt x="4550" y="744"/>
                    </a:lnTo>
                    <a:lnTo>
                      <a:pt x="4557" y="744"/>
                    </a:lnTo>
                    <a:lnTo>
                      <a:pt x="4571" y="737"/>
                    </a:lnTo>
                    <a:lnTo>
                      <a:pt x="4578" y="737"/>
                    </a:lnTo>
                    <a:lnTo>
                      <a:pt x="4593" y="737"/>
                    </a:lnTo>
                    <a:lnTo>
                      <a:pt x="4600" y="730"/>
                    </a:lnTo>
                    <a:lnTo>
                      <a:pt x="4607" y="730"/>
                    </a:lnTo>
                    <a:lnTo>
                      <a:pt x="4621" y="722"/>
                    </a:lnTo>
                    <a:lnTo>
                      <a:pt x="4628" y="722"/>
                    </a:lnTo>
                    <a:lnTo>
                      <a:pt x="4642" y="715"/>
                    </a:lnTo>
                    <a:lnTo>
                      <a:pt x="4649" y="708"/>
                    </a:lnTo>
                    <a:lnTo>
                      <a:pt x="4656" y="708"/>
                    </a:lnTo>
                    <a:lnTo>
                      <a:pt x="4671" y="701"/>
                    </a:lnTo>
                    <a:lnTo>
                      <a:pt x="4678" y="701"/>
                    </a:lnTo>
                    <a:lnTo>
                      <a:pt x="4692" y="694"/>
                    </a:lnTo>
                    <a:lnTo>
                      <a:pt x="4699" y="694"/>
                    </a:lnTo>
                    <a:lnTo>
                      <a:pt x="4713" y="687"/>
                    </a:lnTo>
                    <a:lnTo>
                      <a:pt x="4720" y="687"/>
                    </a:lnTo>
                    <a:lnTo>
                      <a:pt x="4727" y="680"/>
                    </a:lnTo>
                    <a:lnTo>
                      <a:pt x="4741" y="680"/>
                    </a:lnTo>
                    <a:lnTo>
                      <a:pt x="4748" y="673"/>
                    </a:lnTo>
                    <a:lnTo>
                      <a:pt x="4763" y="666"/>
                    </a:lnTo>
                    <a:lnTo>
                      <a:pt x="4770" y="666"/>
                    </a:lnTo>
                    <a:lnTo>
                      <a:pt x="4784" y="659"/>
                    </a:lnTo>
                    <a:lnTo>
                      <a:pt x="4791" y="659"/>
                    </a:lnTo>
                    <a:lnTo>
                      <a:pt x="4798" y="652"/>
                    </a:lnTo>
                    <a:lnTo>
                      <a:pt x="4812" y="652"/>
                    </a:lnTo>
                    <a:lnTo>
                      <a:pt x="4819" y="644"/>
                    </a:lnTo>
                    <a:lnTo>
                      <a:pt x="4834" y="644"/>
                    </a:lnTo>
                    <a:lnTo>
                      <a:pt x="4841" y="637"/>
                    </a:lnTo>
                    <a:lnTo>
                      <a:pt x="4848" y="637"/>
                    </a:lnTo>
                    <a:lnTo>
                      <a:pt x="4862" y="630"/>
                    </a:lnTo>
                    <a:lnTo>
                      <a:pt x="4869" y="630"/>
                    </a:lnTo>
                    <a:lnTo>
                      <a:pt x="4883" y="623"/>
                    </a:lnTo>
                    <a:lnTo>
                      <a:pt x="4890" y="623"/>
                    </a:lnTo>
                    <a:lnTo>
                      <a:pt x="4904" y="623"/>
                    </a:lnTo>
                    <a:lnTo>
                      <a:pt x="4911" y="623"/>
                    </a:lnTo>
                    <a:lnTo>
                      <a:pt x="4919" y="623"/>
                    </a:lnTo>
                    <a:lnTo>
                      <a:pt x="4933" y="616"/>
                    </a:lnTo>
                    <a:lnTo>
                      <a:pt x="4940" y="616"/>
                    </a:lnTo>
                    <a:lnTo>
                      <a:pt x="4954" y="616"/>
                    </a:lnTo>
                    <a:lnTo>
                      <a:pt x="4961" y="623"/>
                    </a:lnTo>
                    <a:lnTo>
                      <a:pt x="4968" y="623"/>
                    </a:lnTo>
                    <a:lnTo>
                      <a:pt x="4982" y="623"/>
                    </a:lnTo>
                    <a:lnTo>
                      <a:pt x="4989" y="623"/>
                    </a:lnTo>
                    <a:lnTo>
                      <a:pt x="5004" y="623"/>
                    </a:lnTo>
                    <a:lnTo>
                      <a:pt x="5011" y="623"/>
                    </a:lnTo>
                    <a:lnTo>
                      <a:pt x="5025" y="623"/>
                    </a:lnTo>
                    <a:lnTo>
                      <a:pt x="5032" y="623"/>
                    </a:lnTo>
                  </a:path>
                </a:pathLst>
              </a:custGeom>
              <a:noFill/>
              <a:ln w="25400">
                <a:solidFill>
                  <a:schemeClr val="tx1"/>
                </a:solidFill>
                <a:prstDash val="solid"/>
                <a:round/>
                <a:headEnd/>
                <a:tailEnd/>
              </a:ln>
            </p:spPr>
            <p:txBody>
              <a:bodyPr/>
              <a:lstStyle/>
              <a:p>
                <a:endParaRPr lang="zh-CN" altLang="en-US"/>
              </a:p>
            </p:txBody>
          </p:sp>
          <p:sp>
            <p:nvSpPr>
              <p:cNvPr id="39112" name="Rectangle 200"/>
              <p:cNvSpPr>
                <a:spLocks noChangeAspect="1" noChangeArrowheads="1"/>
              </p:cNvSpPr>
              <p:nvPr/>
            </p:nvSpPr>
            <p:spPr bwMode="auto">
              <a:xfrm>
                <a:off x="3449" y="1853"/>
                <a:ext cx="201" cy="122"/>
              </a:xfrm>
              <a:prstGeom prst="rect">
                <a:avLst/>
              </a:prstGeom>
              <a:noFill/>
              <a:ln w="9525">
                <a:noFill/>
                <a:miter lim="800000"/>
                <a:headEnd/>
                <a:tailEnd/>
              </a:ln>
            </p:spPr>
            <p:txBody>
              <a:bodyPr wrap="none" lIns="0" tIns="0" rIns="0" bIns="0">
                <a:spAutoFit/>
              </a:bodyPr>
              <a:lstStyle/>
              <a:p>
                <a:pPr algn="ctr"/>
                <a:r>
                  <a:rPr kumimoji="1" lang="en-US" altLang="zh-CN" sz="1200">
                    <a:solidFill>
                      <a:srgbClr val="000000"/>
                    </a:solidFill>
                    <a:latin typeface="Small Fonts" charset="0"/>
                    <a:cs typeface="Arial" pitchFamily="34" charset="0"/>
                  </a:rPr>
                  <a:t>CP4</a:t>
                </a:r>
                <a:endParaRPr kumimoji="1" lang="en-US" altLang="zh-CN" sz="1200">
                  <a:latin typeface="Times New Roman" pitchFamily="18" charset="0"/>
                  <a:cs typeface="Arial" pitchFamily="34" charset="0"/>
                </a:endParaRPr>
              </a:p>
            </p:txBody>
          </p:sp>
          <p:sp>
            <p:nvSpPr>
              <p:cNvPr id="39113" name="Line 201"/>
              <p:cNvSpPr>
                <a:spLocks noChangeAspect="1" noChangeShapeType="1"/>
              </p:cNvSpPr>
              <p:nvPr/>
            </p:nvSpPr>
            <p:spPr bwMode="auto">
              <a:xfrm>
                <a:off x="3439" y="3238"/>
                <a:ext cx="1172" cy="1"/>
              </a:xfrm>
              <a:prstGeom prst="line">
                <a:avLst/>
              </a:prstGeom>
              <a:noFill/>
              <a:ln w="9525">
                <a:solidFill>
                  <a:srgbClr val="000000"/>
                </a:solidFill>
                <a:round/>
                <a:headEnd/>
                <a:tailEnd/>
              </a:ln>
            </p:spPr>
            <p:txBody>
              <a:bodyPr/>
              <a:lstStyle/>
              <a:p>
                <a:endParaRPr lang="zh-CN" altLang="en-US"/>
              </a:p>
            </p:txBody>
          </p:sp>
          <p:sp>
            <p:nvSpPr>
              <p:cNvPr id="39114" name="Line 202"/>
              <p:cNvSpPr>
                <a:spLocks noChangeAspect="1" noChangeShapeType="1"/>
              </p:cNvSpPr>
              <p:nvPr/>
            </p:nvSpPr>
            <p:spPr bwMode="auto">
              <a:xfrm>
                <a:off x="3673" y="3069"/>
                <a:ext cx="1" cy="505"/>
              </a:xfrm>
              <a:prstGeom prst="line">
                <a:avLst/>
              </a:prstGeom>
              <a:noFill/>
              <a:ln w="9525">
                <a:solidFill>
                  <a:srgbClr val="000000"/>
                </a:solidFill>
                <a:round/>
                <a:headEnd/>
                <a:tailEnd/>
              </a:ln>
            </p:spPr>
            <p:txBody>
              <a:bodyPr/>
              <a:lstStyle/>
              <a:p>
                <a:endParaRPr lang="zh-CN" altLang="en-US"/>
              </a:p>
            </p:txBody>
          </p:sp>
          <p:sp>
            <p:nvSpPr>
              <p:cNvPr id="39115" name="Line 203"/>
              <p:cNvSpPr>
                <a:spLocks noChangeAspect="1" noChangeShapeType="1"/>
              </p:cNvSpPr>
              <p:nvPr/>
            </p:nvSpPr>
            <p:spPr bwMode="auto">
              <a:xfrm flipV="1">
                <a:off x="3439" y="3220"/>
                <a:ext cx="0" cy="36"/>
              </a:xfrm>
              <a:prstGeom prst="line">
                <a:avLst/>
              </a:prstGeom>
              <a:noFill/>
              <a:ln w="9525">
                <a:solidFill>
                  <a:srgbClr val="000000"/>
                </a:solidFill>
                <a:round/>
                <a:headEnd/>
                <a:tailEnd/>
              </a:ln>
            </p:spPr>
            <p:txBody>
              <a:bodyPr/>
              <a:lstStyle/>
              <a:p>
                <a:endParaRPr lang="zh-CN" altLang="en-US"/>
              </a:p>
            </p:txBody>
          </p:sp>
          <p:sp>
            <p:nvSpPr>
              <p:cNvPr id="39116" name="Line 204"/>
              <p:cNvSpPr>
                <a:spLocks noChangeAspect="1" noChangeShapeType="1"/>
              </p:cNvSpPr>
              <p:nvPr/>
            </p:nvSpPr>
            <p:spPr bwMode="auto">
              <a:xfrm flipV="1">
                <a:off x="3907" y="3220"/>
                <a:ext cx="1" cy="36"/>
              </a:xfrm>
              <a:prstGeom prst="line">
                <a:avLst/>
              </a:prstGeom>
              <a:noFill/>
              <a:ln w="9525">
                <a:solidFill>
                  <a:srgbClr val="000000"/>
                </a:solidFill>
                <a:round/>
                <a:headEnd/>
                <a:tailEnd/>
              </a:ln>
            </p:spPr>
            <p:txBody>
              <a:bodyPr/>
              <a:lstStyle/>
              <a:p>
                <a:endParaRPr lang="zh-CN" altLang="en-US"/>
              </a:p>
            </p:txBody>
          </p:sp>
          <p:sp>
            <p:nvSpPr>
              <p:cNvPr id="39117" name="Line 205"/>
              <p:cNvSpPr>
                <a:spLocks noChangeAspect="1" noChangeShapeType="1"/>
              </p:cNvSpPr>
              <p:nvPr/>
            </p:nvSpPr>
            <p:spPr bwMode="auto">
              <a:xfrm flipV="1">
                <a:off x="4141" y="3220"/>
                <a:ext cx="1" cy="36"/>
              </a:xfrm>
              <a:prstGeom prst="line">
                <a:avLst/>
              </a:prstGeom>
              <a:noFill/>
              <a:ln w="9525">
                <a:solidFill>
                  <a:srgbClr val="000000"/>
                </a:solidFill>
                <a:round/>
                <a:headEnd/>
                <a:tailEnd/>
              </a:ln>
            </p:spPr>
            <p:txBody>
              <a:bodyPr/>
              <a:lstStyle/>
              <a:p>
                <a:endParaRPr lang="zh-CN" altLang="en-US"/>
              </a:p>
            </p:txBody>
          </p:sp>
          <p:sp>
            <p:nvSpPr>
              <p:cNvPr id="39118" name="Line 206"/>
              <p:cNvSpPr>
                <a:spLocks noChangeAspect="1" noChangeShapeType="1"/>
              </p:cNvSpPr>
              <p:nvPr/>
            </p:nvSpPr>
            <p:spPr bwMode="auto">
              <a:xfrm flipV="1">
                <a:off x="4377" y="3220"/>
                <a:ext cx="0" cy="36"/>
              </a:xfrm>
              <a:prstGeom prst="line">
                <a:avLst/>
              </a:prstGeom>
              <a:noFill/>
              <a:ln w="9525">
                <a:solidFill>
                  <a:srgbClr val="000000"/>
                </a:solidFill>
                <a:round/>
                <a:headEnd/>
                <a:tailEnd/>
              </a:ln>
            </p:spPr>
            <p:txBody>
              <a:bodyPr/>
              <a:lstStyle/>
              <a:p>
                <a:endParaRPr lang="zh-CN" altLang="en-US"/>
              </a:p>
            </p:txBody>
          </p:sp>
          <p:sp>
            <p:nvSpPr>
              <p:cNvPr id="39119" name="Line 207"/>
              <p:cNvSpPr>
                <a:spLocks noChangeAspect="1" noChangeShapeType="1"/>
              </p:cNvSpPr>
              <p:nvPr/>
            </p:nvSpPr>
            <p:spPr bwMode="auto">
              <a:xfrm flipV="1">
                <a:off x="4611" y="3220"/>
                <a:ext cx="0" cy="36"/>
              </a:xfrm>
              <a:prstGeom prst="line">
                <a:avLst/>
              </a:prstGeom>
              <a:noFill/>
              <a:ln w="9525">
                <a:solidFill>
                  <a:srgbClr val="000000"/>
                </a:solidFill>
                <a:round/>
                <a:headEnd/>
                <a:tailEnd/>
              </a:ln>
            </p:spPr>
            <p:txBody>
              <a:bodyPr/>
              <a:lstStyle/>
              <a:p>
                <a:endParaRPr lang="zh-CN" altLang="en-US"/>
              </a:p>
            </p:txBody>
          </p:sp>
          <p:sp>
            <p:nvSpPr>
              <p:cNvPr id="39120" name="Line 208"/>
              <p:cNvSpPr>
                <a:spLocks noChangeAspect="1" noChangeShapeType="1"/>
              </p:cNvSpPr>
              <p:nvPr/>
            </p:nvSpPr>
            <p:spPr bwMode="auto">
              <a:xfrm flipH="1">
                <a:off x="3655" y="3069"/>
                <a:ext cx="36" cy="0"/>
              </a:xfrm>
              <a:prstGeom prst="line">
                <a:avLst/>
              </a:prstGeom>
              <a:noFill/>
              <a:ln w="9525">
                <a:solidFill>
                  <a:srgbClr val="000000"/>
                </a:solidFill>
                <a:round/>
                <a:headEnd/>
                <a:tailEnd/>
              </a:ln>
            </p:spPr>
            <p:txBody>
              <a:bodyPr/>
              <a:lstStyle/>
              <a:p>
                <a:endParaRPr lang="zh-CN" altLang="en-US"/>
              </a:p>
            </p:txBody>
          </p:sp>
          <p:sp>
            <p:nvSpPr>
              <p:cNvPr id="39121" name="Line 209"/>
              <p:cNvSpPr>
                <a:spLocks noChangeAspect="1" noChangeShapeType="1"/>
              </p:cNvSpPr>
              <p:nvPr/>
            </p:nvSpPr>
            <p:spPr bwMode="auto">
              <a:xfrm flipH="1">
                <a:off x="3655" y="3407"/>
                <a:ext cx="36" cy="0"/>
              </a:xfrm>
              <a:prstGeom prst="line">
                <a:avLst/>
              </a:prstGeom>
              <a:noFill/>
              <a:ln w="9525">
                <a:solidFill>
                  <a:srgbClr val="000000"/>
                </a:solidFill>
                <a:round/>
                <a:headEnd/>
                <a:tailEnd/>
              </a:ln>
            </p:spPr>
            <p:txBody>
              <a:bodyPr/>
              <a:lstStyle/>
              <a:p>
                <a:endParaRPr lang="zh-CN" altLang="en-US"/>
              </a:p>
            </p:txBody>
          </p:sp>
          <p:sp>
            <p:nvSpPr>
              <p:cNvPr id="39122" name="Line 210"/>
              <p:cNvSpPr>
                <a:spLocks noChangeAspect="1" noChangeShapeType="1"/>
              </p:cNvSpPr>
              <p:nvPr/>
            </p:nvSpPr>
            <p:spPr bwMode="auto">
              <a:xfrm flipH="1">
                <a:off x="3655" y="3574"/>
                <a:ext cx="36" cy="0"/>
              </a:xfrm>
              <a:prstGeom prst="line">
                <a:avLst/>
              </a:prstGeom>
              <a:noFill/>
              <a:ln w="9525">
                <a:solidFill>
                  <a:srgbClr val="000000"/>
                </a:solidFill>
                <a:round/>
                <a:headEnd/>
                <a:tailEnd/>
              </a:ln>
            </p:spPr>
            <p:txBody>
              <a:bodyPr/>
              <a:lstStyle/>
              <a:p>
                <a:endParaRPr lang="zh-CN" altLang="en-US"/>
              </a:p>
            </p:txBody>
          </p:sp>
          <p:sp>
            <p:nvSpPr>
              <p:cNvPr id="39123" name="Line 211"/>
              <p:cNvSpPr>
                <a:spLocks noChangeAspect="1" noChangeShapeType="1"/>
              </p:cNvSpPr>
              <p:nvPr/>
            </p:nvSpPr>
            <p:spPr bwMode="auto">
              <a:xfrm flipV="1">
                <a:off x="3673" y="3165"/>
                <a:ext cx="1" cy="146"/>
              </a:xfrm>
              <a:prstGeom prst="line">
                <a:avLst/>
              </a:prstGeom>
              <a:noFill/>
              <a:ln w="9525">
                <a:solidFill>
                  <a:srgbClr val="000000"/>
                </a:solidFill>
                <a:round/>
                <a:headEnd/>
                <a:tailEnd/>
              </a:ln>
            </p:spPr>
            <p:txBody>
              <a:bodyPr/>
              <a:lstStyle/>
              <a:p>
                <a:endParaRPr lang="zh-CN" altLang="en-US"/>
              </a:p>
            </p:txBody>
          </p:sp>
          <p:sp>
            <p:nvSpPr>
              <p:cNvPr id="39124" name="Freeform 212"/>
              <p:cNvSpPr>
                <a:spLocks noChangeAspect="1"/>
              </p:cNvSpPr>
              <p:nvPr/>
            </p:nvSpPr>
            <p:spPr bwMode="auto">
              <a:xfrm>
                <a:off x="3439" y="3228"/>
                <a:ext cx="1172" cy="317"/>
              </a:xfrm>
              <a:custGeom>
                <a:avLst/>
                <a:gdLst/>
                <a:ahLst/>
                <a:cxnLst>
                  <a:cxn ang="0">
                    <a:pos x="71" y="36"/>
                  </a:cxn>
                  <a:cxn ang="0">
                    <a:pos x="149" y="21"/>
                  </a:cxn>
                  <a:cxn ang="0">
                    <a:pos x="234" y="0"/>
                  </a:cxn>
                  <a:cxn ang="0">
                    <a:pos x="312" y="7"/>
                  </a:cxn>
                  <a:cxn ang="0">
                    <a:pos x="390" y="21"/>
                  </a:cxn>
                  <a:cxn ang="0">
                    <a:pos x="475" y="50"/>
                  </a:cxn>
                  <a:cxn ang="0">
                    <a:pos x="553" y="71"/>
                  </a:cxn>
                  <a:cxn ang="0">
                    <a:pos x="631" y="85"/>
                  </a:cxn>
                  <a:cxn ang="0">
                    <a:pos x="716" y="57"/>
                  </a:cxn>
                  <a:cxn ang="0">
                    <a:pos x="794" y="36"/>
                  </a:cxn>
                  <a:cxn ang="0">
                    <a:pos x="879" y="57"/>
                  </a:cxn>
                  <a:cxn ang="0">
                    <a:pos x="957" y="85"/>
                  </a:cxn>
                  <a:cxn ang="0">
                    <a:pos x="1035" y="92"/>
                  </a:cxn>
                  <a:cxn ang="0">
                    <a:pos x="1120" y="99"/>
                  </a:cxn>
                  <a:cxn ang="0">
                    <a:pos x="1198" y="85"/>
                  </a:cxn>
                  <a:cxn ang="0">
                    <a:pos x="1276" y="149"/>
                  </a:cxn>
                  <a:cxn ang="0">
                    <a:pos x="1361" y="333"/>
                  </a:cxn>
                  <a:cxn ang="0">
                    <a:pos x="1439" y="631"/>
                  </a:cxn>
                  <a:cxn ang="0">
                    <a:pos x="1517" y="645"/>
                  </a:cxn>
                  <a:cxn ang="0">
                    <a:pos x="1602" y="425"/>
                  </a:cxn>
                  <a:cxn ang="0">
                    <a:pos x="1680" y="213"/>
                  </a:cxn>
                  <a:cxn ang="0">
                    <a:pos x="1758" y="213"/>
                  </a:cxn>
                  <a:cxn ang="0">
                    <a:pos x="1843" y="440"/>
                  </a:cxn>
                  <a:cxn ang="0">
                    <a:pos x="1921" y="758"/>
                  </a:cxn>
                  <a:cxn ang="0">
                    <a:pos x="2006" y="1070"/>
                  </a:cxn>
                  <a:cxn ang="0">
                    <a:pos x="2084" y="1290"/>
                  </a:cxn>
                  <a:cxn ang="0">
                    <a:pos x="2162" y="1361"/>
                  </a:cxn>
                  <a:cxn ang="0">
                    <a:pos x="2247" y="1297"/>
                  </a:cxn>
                  <a:cxn ang="0">
                    <a:pos x="2325" y="1169"/>
                  </a:cxn>
                  <a:cxn ang="0">
                    <a:pos x="2403" y="1127"/>
                  </a:cxn>
                  <a:cxn ang="0">
                    <a:pos x="2488" y="1177"/>
                  </a:cxn>
                  <a:cxn ang="0">
                    <a:pos x="2566" y="1255"/>
                  </a:cxn>
                  <a:cxn ang="0">
                    <a:pos x="2644" y="1262"/>
                  </a:cxn>
                  <a:cxn ang="0">
                    <a:pos x="2729" y="1191"/>
                  </a:cxn>
                  <a:cxn ang="0">
                    <a:pos x="2807" y="1148"/>
                  </a:cxn>
                  <a:cxn ang="0">
                    <a:pos x="2892" y="1205"/>
                  </a:cxn>
                  <a:cxn ang="0">
                    <a:pos x="2970" y="1297"/>
                  </a:cxn>
                  <a:cxn ang="0">
                    <a:pos x="3048" y="1332"/>
                  </a:cxn>
                  <a:cxn ang="0">
                    <a:pos x="3133" y="1290"/>
                  </a:cxn>
                  <a:cxn ang="0">
                    <a:pos x="3211" y="1226"/>
                  </a:cxn>
                  <a:cxn ang="0">
                    <a:pos x="3289" y="1184"/>
                  </a:cxn>
                  <a:cxn ang="0">
                    <a:pos x="3374" y="1169"/>
                  </a:cxn>
                  <a:cxn ang="0">
                    <a:pos x="3452" y="1134"/>
                  </a:cxn>
                  <a:cxn ang="0">
                    <a:pos x="3529" y="1077"/>
                  </a:cxn>
                  <a:cxn ang="0">
                    <a:pos x="3615" y="1014"/>
                  </a:cxn>
                  <a:cxn ang="0">
                    <a:pos x="3692" y="943"/>
                  </a:cxn>
                  <a:cxn ang="0">
                    <a:pos x="3778" y="865"/>
                  </a:cxn>
                  <a:cxn ang="0">
                    <a:pos x="3855" y="815"/>
                  </a:cxn>
                  <a:cxn ang="0">
                    <a:pos x="3933" y="773"/>
                  </a:cxn>
                  <a:cxn ang="0">
                    <a:pos x="4018" y="695"/>
                  </a:cxn>
                  <a:cxn ang="0">
                    <a:pos x="4096" y="595"/>
                  </a:cxn>
                  <a:cxn ang="0">
                    <a:pos x="4174" y="525"/>
                  </a:cxn>
                  <a:cxn ang="0">
                    <a:pos x="4259" y="482"/>
                  </a:cxn>
                  <a:cxn ang="0">
                    <a:pos x="4337" y="440"/>
                  </a:cxn>
                  <a:cxn ang="0">
                    <a:pos x="4415" y="390"/>
                  </a:cxn>
                  <a:cxn ang="0">
                    <a:pos x="4500" y="347"/>
                  </a:cxn>
                  <a:cxn ang="0">
                    <a:pos x="4578" y="305"/>
                  </a:cxn>
                  <a:cxn ang="0">
                    <a:pos x="4656" y="298"/>
                  </a:cxn>
                  <a:cxn ang="0">
                    <a:pos x="4741" y="291"/>
                  </a:cxn>
                  <a:cxn ang="0">
                    <a:pos x="4819" y="262"/>
                  </a:cxn>
                  <a:cxn ang="0">
                    <a:pos x="4904" y="248"/>
                  </a:cxn>
                  <a:cxn ang="0">
                    <a:pos x="4982" y="248"/>
                  </a:cxn>
                </a:cxnLst>
                <a:rect l="0" t="0" r="r" b="b"/>
                <a:pathLst>
                  <a:path w="5032" h="1361">
                    <a:moveTo>
                      <a:pt x="0" y="7"/>
                    </a:moveTo>
                    <a:lnTo>
                      <a:pt x="7" y="14"/>
                    </a:lnTo>
                    <a:lnTo>
                      <a:pt x="21" y="14"/>
                    </a:lnTo>
                    <a:lnTo>
                      <a:pt x="28" y="21"/>
                    </a:lnTo>
                    <a:lnTo>
                      <a:pt x="43" y="29"/>
                    </a:lnTo>
                    <a:lnTo>
                      <a:pt x="50" y="29"/>
                    </a:lnTo>
                    <a:lnTo>
                      <a:pt x="64" y="36"/>
                    </a:lnTo>
                    <a:lnTo>
                      <a:pt x="71" y="36"/>
                    </a:lnTo>
                    <a:lnTo>
                      <a:pt x="78" y="36"/>
                    </a:lnTo>
                    <a:lnTo>
                      <a:pt x="92" y="43"/>
                    </a:lnTo>
                    <a:lnTo>
                      <a:pt x="99" y="43"/>
                    </a:lnTo>
                    <a:lnTo>
                      <a:pt x="114" y="36"/>
                    </a:lnTo>
                    <a:lnTo>
                      <a:pt x="121" y="36"/>
                    </a:lnTo>
                    <a:lnTo>
                      <a:pt x="128" y="36"/>
                    </a:lnTo>
                    <a:lnTo>
                      <a:pt x="142" y="29"/>
                    </a:lnTo>
                    <a:lnTo>
                      <a:pt x="149" y="21"/>
                    </a:lnTo>
                    <a:lnTo>
                      <a:pt x="163" y="21"/>
                    </a:lnTo>
                    <a:lnTo>
                      <a:pt x="170" y="14"/>
                    </a:lnTo>
                    <a:lnTo>
                      <a:pt x="184" y="14"/>
                    </a:lnTo>
                    <a:lnTo>
                      <a:pt x="191" y="7"/>
                    </a:lnTo>
                    <a:lnTo>
                      <a:pt x="199" y="7"/>
                    </a:lnTo>
                    <a:lnTo>
                      <a:pt x="213" y="0"/>
                    </a:lnTo>
                    <a:lnTo>
                      <a:pt x="220" y="0"/>
                    </a:lnTo>
                    <a:lnTo>
                      <a:pt x="234" y="0"/>
                    </a:lnTo>
                    <a:lnTo>
                      <a:pt x="241" y="0"/>
                    </a:lnTo>
                    <a:lnTo>
                      <a:pt x="255" y="0"/>
                    </a:lnTo>
                    <a:lnTo>
                      <a:pt x="262" y="0"/>
                    </a:lnTo>
                    <a:lnTo>
                      <a:pt x="269" y="0"/>
                    </a:lnTo>
                    <a:lnTo>
                      <a:pt x="284" y="7"/>
                    </a:lnTo>
                    <a:lnTo>
                      <a:pt x="291" y="7"/>
                    </a:lnTo>
                    <a:lnTo>
                      <a:pt x="305" y="7"/>
                    </a:lnTo>
                    <a:lnTo>
                      <a:pt x="312" y="7"/>
                    </a:lnTo>
                    <a:lnTo>
                      <a:pt x="319" y="7"/>
                    </a:lnTo>
                    <a:lnTo>
                      <a:pt x="333" y="7"/>
                    </a:lnTo>
                    <a:lnTo>
                      <a:pt x="340" y="14"/>
                    </a:lnTo>
                    <a:lnTo>
                      <a:pt x="354" y="14"/>
                    </a:lnTo>
                    <a:lnTo>
                      <a:pt x="362" y="14"/>
                    </a:lnTo>
                    <a:lnTo>
                      <a:pt x="376" y="21"/>
                    </a:lnTo>
                    <a:lnTo>
                      <a:pt x="383" y="21"/>
                    </a:lnTo>
                    <a:lnTo>
                      <a:pt x="390" y="21"/>
                    </a:lnTo>
                    <a:lnTo>
                      <a:pt x="404" y="29"/>
                    </a:lnTo>
                    <a:lnTo>
                      <a:pt x="411" y="29"/>
                    </a:lnTo>
                    <a:lnTo>
                      <a:pt x="425" y="36"/>
                    </a:lnTo>
                    <a:lnTo>
                      <a:pt x="432" y="36"/>
                    </a:lnTo>
                    <a:lnTo>
                      <a:pt x="440" y="43"/>
                    </a:lnTo>
                    <a:lnTo>
                      <a:pt x="454" y="50"/>
                    </a:lnTo>
                    <a:lnTo>
                      <a:pt x="461" y="50"/>
                    </a:lnTo>
                    <a:lnTo>
                      <a:pt x="475" y="50"/>
                    </a:lnTo>
                    <a:lnTo>
                      <a:pt x="482" y="57"/>
                    </a:lnTo>
                    <a:lnTo>
                      <a:pt x="496" y="57"/>
                    </a:lnTo>
                    <a:lnTo>
                      <a:pt x="503" y="64"/>
                    </a:lnTo>
                    <a:lnTo>
                      <a:pt x="510" y="64"/>
                    </a:lnTo>
                    <a:lnTo>
                      <a:pt x="525" y="64"/>
                    </a:lnTo>
                    <a:lnTo>
                      <a:pt x="532" y="71"/>
                    </a:lnTo>
                    <a:lnTo>
                      <a:pt x="546" y="71"/>
                    </a:lnTo>
                    <a:lnTo>
                      <a:pt x="553" y="71"/>
                    </a:lnTo>
                    <a:lnTo>
                      <a:pt x="567" y="71"/>
                    </a:lnTo>
                    <a:lnTo>
                      <a:pt x="574" y="78"/>
                    </a:lnTo>
                    <a:lnTo>
                      <a:pt x="581" y="78"/>
                    </a:lnTo>
                    <a:lnTo>
                      <a:pt x="595" y="78"/>
                    </a:lnTo>
                    <a:lnTo>
                      <a:pt x="603" y="78"/>
                    </a:lnTo>
                    <a:lnTo>
                      <a:pt x="617" y="85"/>
                    </a:lnTo>
                    <a:lnTo>
                      <a:pt x="624" y="85"/>
                    </a:lnTo>
                    <a:lnTo>
                      <a:pt x="631" y="85"/>
                    </a:lnTo>
                    <a:lnTo>
                      <a:pt x="645" y="78"/>
                    </a:lnTo>
                    <a:lnTo>
                      <a:pt x="652" y="78"/>
                    </a:lnTo>
                    <a:lnTo>
                      <a:pt x="666" y="78"/>
                    </a:lnTo>
                    <a:lnTo>
                      <a:pt x="673" y="71"/>
                    </a:lnTo>
                    <a:lnTo>
                      <a:pt x="688" y="71"/>
                    </a:lnTo>
                    <a:lnTo>
                      <a:pt x="695" y="64"/>
                    </a:lnTo>
                    <a:lnTo>
                      <a:pt x="702" y="64"/>
                    </a:lnTo>
                    <a:lnTo>
                      <a:pt x="716" y="57"/>
                    </a:lnTo>
                    <a:lnTo>
                      <a:pt x="723" y="57"/>
                    </a:lnTo>
                    <a:lnTo>
                      <a:pt x="737" y="50"/>
                    </a:lnTo>
                    <a:lnTo>
                      <a:pt x="744" y="43"/>
                    </a:lnTo>
                    <a:lnTo>
                      <a:pt x="758" y="43"/>
                    </a:lnTo>
                    <a:lnTo>
                      <a:pt x="766" y="36"/>
                    </a:lnTo>
                    <a:lnTo>
                      <a:pt x="773" y="36"/>
                    </a:lnTo>
                    <a:lnTo>
                      <a:pt x="787" y="36"/>
                    </a:lnTo>
                    <a:lnTo>
                      <a:pt x="794" y="36"/>
                    </a:lnTo>
                    <a:lnTo>
                      <a:pt x="808" y="36"/>
                    </a:lnTo>
                    <a:lnTo>
                      <a:pt x="815" y="36"/>
                    </a:lnTo>
                    <a:lnTo>
                      <a:pt x="822" y="36"/>
                    </a:lnTo>
                    <a:lnTo>
                      <a:pt x="836" y="36"/>
                    </a:lnTo>
                    <a:lnTo>
                      <a:pt x="844" y="43"/>
                    </a:lnTo>
                    <a:lnTo>
                      <a:pt x="858" y="43"/>
                    </a:lnTo>
                    <a:lnTo>
                      <a:pt x="865" y="50"/>
                    </a:lnTo>
                    <a:lnTo>
                      <a:pt x="879" y="57"/>
                    </a:lnTo>
                    <a:lnTo>
                      <a:pt x="886" y="57"/>
                    </a:lnTo>
                    <a:lnTo>
                      <a:pt x="893" y="64"/>
                    </a:lnTo>
                    <a:lnTo>
                      <a:pt x="907" y="71"/>
                    </a:lnTo>
                    <a:lnTo>
                      <a:pt x="914" y="71"/>
                    </a:lnTo>
                    <a:lnTo>
                      <a:pt x="929" y="78"/>
                    </a:lnTo>
                    <a:lnTo>
                      <a:pt x="936" y="78"/>
                    </a:lnTo>
                    <a:lnTo>
                      <a:pt x="943" y="85"/>
                    </a:lnTo>
                    <a:lnTo>
                      <a:pt x="957" y="85"/>
                    </a:lnTo>
                    <a:lnTo>
                      <a:pt x="964" y="85"/>
                    </a:lnTo>
                    <a:lnTo>
                      <a:pt x="978" y="85"/>
                    </a:lnTo>
                    <a:lnTo>
                      <a:pt x="985" y="85"/>
                    </a:lnTo>
                    <a:lnTo>
                      <a:pt x="999" y="85"/>
                    </a:lnTo>
                    <a:lnTo>
                      <a:pt x="1007" y="85"/>
                    </a:lnTo>
                    <a:lnTo>
                      <a:pt x="1014" y="92"/>
                    </a:lnTo>
                    <a:lnTo>
                      <a:pt x="1028" y="92"/>
                    </a:lnTo>
                    <a:lnTo>
                      <a:pt x="1035" y="92"/>
                    </a:lnTo>
                    <a:lnTo>
                      <a:pt x="1049" y="92"/>
                    </a:lnTo>
                    <a:lnTo>
                      <a:pt x="1056" y="92"/>
                    </a:lnTo>
                    <a:lnTo>
                      <a:pt x="1070" y="92"/>
                    </a:lnTo>
                    <a:lnTo>
                      <a:pt x="1077" y="99"/>
                    </a:lnTo>
                    <a:lnTo>
                      <a:pt x="1084" y="99"/>
                    </a:lnTo>
                    <a:lnTo>
                      <a:pt x="1099" y="99"/>
                    </a:lnTo>
                    <a:lnTo>
                      <a:pt x="1106" y="99"/>
                    </a:lnTo>
                    <a:lnTo>
                      <a:pt x="1120" y="99"/>
                    </a:lnTo>
                    <a:lnTo>
                      <a:pt x="1127" y="92"/>
                    </a:lnTo>
                    <a:lnTo>
                      <a:pt x="1134" y="92"/>
                    </a:lnTo>
                    <a:lnTo>
                      <a:pt x="1148" y="92"/>
                    </a:lnTo>
                    <a:lnTo>
                      <a:pt x="1155" y="85"/>
                    </a:lnTo>
                    <a:lnTo>
                      <a:pt x="1170" y="85"/>
                    </a:lnTo>
                    <a:lnTo>
                      <a:pt x="1177" y="85"/>
                    </a:lnTo>
                    <a:lnTo>
                      <a:pt x="1191" y="78"/>
                    </a:lnTo>
                    <a:lnTo>
                      <a:pt x="1198" y="85"/>
                    </a:lnTo>
                    <a:lnTo>
                      <a:pt x="1205" y="85"/>
                    </a:lnTo>
                    <a:lnTo>
                      <a:pt x="1219" y="85"/>
                    </a:lnTo>
                    <a:lnTo>
                      <a:pt x="1226" y="92"/>
                    </a:lnTo>
                    <a:lnTo>
                      <a:pt x="1240" y="99"/>
                    </a:lnTo>
                    <a:lnTo>
                      <a:pt x="1247" y="106"/>
                    </a:lnTo>
                    <a:lnTo>
                      <a:pt x="1262" y="121"/>
                    </a:lnTo>
                    <a:lnTo>
                      <a:pt x="1269" y="128"/>
                    </a:lnTo>
                    <a:lnTo>
                      <a:pt x="1276" y="149"/>
                    </a:lnTo>
                    <a:lnTo>
                      <a:pt x="1290" y="163"/>
                    </a:lnTo>
                    <a:lnTo>
                      <a:pt x="1297" y="177"/>
                    </a:lnTo>
                    <a:lnTo>
                      <a:pt x="1311" y="199"/>
                    </a:lnTo>
                    <a:lnTo>
                      <a:pt x="1318" y="220"/>
                    </a:lnTo>
                    <a:lnTo>
                      <a:pt x="1325" y="241"/>
                    </a:lnTo>
                    <a:lnTo>
                      <a:pt x="1340" y="269"/>
                    </a:lnTo>
                    <a:lnTo>
                      <a:pt x="1347" y="305"/>
                    </a:lnTo>
                    <a:lnTo>
                      <a:pt x="1361" y="333"/>
                    </a:lnTo>
                    <a:lnTo>
                      <a:pt x="1368" y="376"/>
                    </a:lnTo>
                    <a:lnTo>
                      <a:pt x="1382" y="411"/>
                    </a:lnTo>
                    <a:lnTo>
                      <a:pt x="1389" y="454"/>
                    </a:lnTo>
                    <a:lnTo>
                      <a:pt x="1396" y="489"/>
                    </a:lnTo>
                    <a:lnTo>
                      <a:pt x="1410" y="532"/>
                    </a:lnTo>
                    <a:lnTo>
                      <a:pt x="1418" y="567"/>
                    </a:lnTo>
                    <a:lnTo>
                      <a:pt x="1432" y="603"/>
                    </a:lnTo>
                    <a:lnTo>
                      <a:pt x="1439" y="631"/>
                    </a:lnTo>
                    <a:lnTo>
                      <a:pt x="1446" y="652"/>
                    </a:lnTo>
                    <a:lnTo>
                      <a:pt x="1460" y="666"/>
                    </a:lnTo>
                    <a:lnTo>
                      <a:pt x="1467" y="680"/>
                    </a:lnTo>
                    <a:lnTo>
                      <a:pt x="1481" y="680"/>
                    </a:lnTo>
                    <a:lnTo>
                      <a:pt x="1488" y="680"/>
                    </a:lnTo>
                    <a:lnTo>
                      <a:pt x="1503" y="673"/>
                    </a:lnTo>
                    <a:lnTo>
                      <a:pt x="1510" y="659"/>
                    </a:lnTo>
                    <a:lnTo>
                      <a:pt x="1517" y="645"/>
                    </a:lnTo>
                    <a:lnTo>
                      <a:pt x="1531" y="624"/>
                    </a:lnTo>
                    <a:lnTo>
                      <a:pt x="1538" y="603"/>
                    </a:lnTo>
                    <a:lnTo>
                      <a:pt x="1552" y="574"/>
                    </a:lnTo>
                    <a:lnTo>
                      <a:pt x="1559" y="546"/>
                    </a:lnTo>
                    <a:lnTo>
                      <a:pt x="1573" y="517"/>
                    </a:lnTo>
                    <a:lnTo>
                      <a:pt x="1581" y="489"/>
                    </a:lnTo>
                    <a:lnTo>
                      <a:pt x="1588" y="461"/>
                    </a:lnTo>
                    <a:lnTo>
                      <a:pt x="1602" y="425"/>
                    </a:lnTo>
                    <a:lnTo>
                      <a:pt x="1609" y="397"/>
                    </a:lnTo>
                    <a:lnTo>
                      <a:pt x="1623" y="362"/>
                    </a:lnTo>
                    <a:lnTo>
                      <a:pt x="1630" y="333"/>
                    </a:lnTo>
                    <a:lnTo>
                      <a:pt x="1637" y="305"/>
                    </a:lnTo>
                    <a:lnTo>
                      <a:pt x="1651" y="277"/>
                    </a:lnTo>
                    <a:lnTo>
                      <a:pt x="1659" y="255"/>
                    </a:lnTo>
                    <a:lnTo>
                      <a:pt x="1673" y="234"/>
                    </a:lnTo>
                    <a:lnTo>
                      <a:pt x="1680" y="213"/>
                    </a:lnTo>
                    <a:lnTo>
                      <a:pt x="1694" y="199"/>
                    </a:lnTo>
                    <a:lnTo>
                      <a:pt x="1701" y="192"/>
                    </a:lnTo>
                    <a:lnTo>
                      <a:pt x="1708" y="184"/>
                    </a:lnTo>
                    <a:lnTo>
                      <a:pt x="1722" y="184"/>
                    </a:lnTo>
                    <a:lnTo>
                      <a:pt x="1729" y="184"/>
                    </a:lnTo>
                    <a:lnTo>
                      <a:pt x="1744" y="192"/>
                    </a:lnTo>
                    <a:lnTo>
                      <a:pt x="1751" y="199"/>
                    </a:lnTo>
                    <a:lnTo>
                      <a:pt x="1758" y="213"/>
                    </a:lnTo>
                    <a:lnTo>
                      <a:pt x="1772" y="234"/>
                    </a:lnTo>
                    <a:lnTo>
                      <a:pt x="1779" y="255"/>
                    </a:lnTo>
                    <a:lnTo>
                      <a:pt x="1793" y="277"/>
                    </a:lnTo>
                    <a:lnTo>
                      <a:pt x="1800" y="305"/>
                    </a:lnTo>
                    <a:lnTo>
                      <a:pt x="1814" y="333"/>
                    </a:lnTo>
                    <a:lnTo>
                      <a:pt x="1822" y="369"/>
                    </a:lnTo>
                    <a:lnTo>
                      <a:pt x="1829" y="397"/>
                    </a:lnTo>
                    <a:lnTo>
                      <a:pt x="1843" y="440"/>
                    </a:lnTo>
                    <a:lnTo>
                      <a:pt x="1850" y="468"/>
                    </a:lnTo>
                    <a:lnTo>
                      <a:pt x="1864" y="510"/>
                    </a:lnTo>
                    <a:lnTo>
                      <a:pt x="1871" y="546"/>
                    </a:lnTo>
                    <a:lnTo>
                      <a:pt x="1885" y="588"/>
                    </a:lnTo>
                    <a:lnTo>
                      <a:pt x="1892" y="631"/>
                    </a:lnTo>
                    <a:lnTo>
                      <a:pt x="1899" y="673"/>
                    </a:lnTo>
                    <a:lnTo>
                      <a:pt x="1914" y="716"/>
                    </a:lnTo>
                    <a:lnTo>
                      <a:pt x="1921" y="758"/>
                    </a:lnTo>
                    <a:lnTo>
                      <a:pt x="1935" y="801"/>
                    </a:lnTo>
                    <a:lnTo>
                      <a:pt x="1942" y="836"/>
                    </a:lnTo>
                    <a:lnTo>
                      <a:pt x="1949" y="879"/>
                    </a:lnTo>
                    <a:lnTo>
                      <a:pt x="1963" y="921"/>
                    </a:lnTo>
                    <a:lnTo>
                      <a:pt x="1970" y="957"/>
                    </a:lnTo>
                    <a:lnTo>
                      <a:pt x="1985" y="999"/>
                    </a:lnTo>
                    <a:lnTo>
                      <a:pt x="1992" y="1035"/>
                    </a:lnTo>
                    <a:lnTo>
                      <a:pt x="2006" y="1070"/>
                    </a:lnTo>
                    <a:lnTo>
                      <a:pt x="2013" y="1106"/>
                    </a:lnTo>
                    <a:lnTo>
                      <a:pt x="2020" y="1141"/>
                    </a:lnTo>
                    <a:lnTo>
                      <a:pt x="2034" y="1169"/>
                    </a:lnTo>
                    <a:lnTo>
                      <a:pt x="2041" y="1198"/>
                    </a:lnTo>
                    <a:lnTo>
                      <a:pt x="2055" y="1226"/>
                    </a:lnTo>
                    <a:lnTo>
                      <a:pt x="2062" y="1247"/>
                    </a:lnTo>
                    <a:lnTo>
                      <a:pt x="2077" y="1269"/>
                    </a:lnTo>
                    <a:lnTo>
                      <a:pt x="2084" y="1290"/>
                    </a:lnTo>
                    <a:lnTo>
                      <a:pt x="2091" y="1304"/>
                    </a:lnTo>
                    <a:lnTo>
                      <a:pt x="2105" y="1318"/>
                    </a:lnTo>
                    <a:lnTo>
                      <a:pt x="2112" y="1332"/>
                    </a:lnTo>
                    <a:lnTo>
                      <a:pt x="2126" y="1347"/>
                    </a:lnTo>
                    <a:lnTo>
                      <a:pt x="2133" y="1354"/>
                    </a:lnTo>
                    <a:lnTo>
                      <a:pt x="2140" y="1354"/>
                    </a:lnTo>
                    <a:lnTo>
                      <a:pt x="2155" y="1361"/>
                    </a:lnTo>
                    <a:lnTo>
                      <a:pt x="2162" y="1361"/>
                    </a:lnTo>
                    <a:lnTo>
                      <a:pt x="2176" y="1361"/>
                    </a:lnTo>
                    <a:lnTo>
                      <a:pt x="2183" y="1354"/>
                    </a:lnTo>
                    <a:lnTo>
                      <a:pt x="2197" y="1347"/>
                    </a:lnTo>
                    <a:lnTo>
                      <a:pt x="2204" y="1347"/>
                    </a:lnTo>
                    <a:lnTo>
                      <a:pt x="2211" y="1332"/>
                    </a:lnTo>
                    <a:lnTo>
                      <a:pt x="2225" y="1325"/>
                    </a:lnTo>
                    <a:lnTo>
                      <a:pt x="2233" y="1311"/>
                    </a:lnTo>
                    <a:lnTo>
                      <a:pt x="2247" y="1297"/>
                    </a:lnTo>
                    <a:lnTo>
                      <a:pt x="2254" y="1276"/>
                    </a:lnTo>
                    <a:lnTo>
                      <a:pt x="2268" y="1262"/>
                    </a:lnTo>
                    <a:lnTo>
                      <a:pt x="2275" y="1247"/>
                    </a:lnTo>
                    <a:lnTo>
                      <a:pt x="2282" y="1226"/>
                    </a:lnTo>
                    <a:lnTo>
                      <a:pt x="2296" y="1212"/>
                    </a:lnTo>
                    <a:lnTo>
                      <a:pt x="2303" y="1198"/>
                    </a:lnTo>
                    <a:lnTo>
                      <a:pt x="2318" y="1184"/>
                    </a:lnTo>
                    <a:lnTo>
                      <a:pt x="2325" y="1169"/>
                    </a:lnTo>
                    <a:lnTo>
                      <a:pt x="2332" y="1155"/>
                    </a:lnTo>
                    <a:lnTo>
                      <a:pt x="2346" y="1148"/>
                    </a:lnTo>
                    <a:lnTo>
                      <a:pt x="2353" y="1141"/>
                    </a:lnTo>
                    <a:lnTo>
                      <a:pt x="2367" y="1134"/>
                    </a:lnTo>
                    <a:lnTo>
                      <a:pt x="2374" y="1127"/>
                    </a:lnTo>
                    <a:lnTo>
                      <a:pt x="2388" y="1127"/>
                    </a:lnTo>
                    <a:lnTo>
                      <a:pt x="2396" y="1127"/>
                    </a:lnTo>
                    <a:lnTo>
                      <a:pt x="2403" y="1127"/>
                    </a:lnTo>
                    <a:lnTo>
                      <a:pt x="2417" y="1127"/>
                    </a:lnTo>
                    <a:lnTo>
                      <a:pt x="2424" y="1134"/>
                    </a:lnTo>
                    <a:lnTo>
                      <a:pt x="2438" y="1141"/>
                    </a:lnTo>
                    <a:lnTo>
                      <a:pt x="2445" y="1148"/>
                    </a:lnTo>
                    <a:lnTo>
                      <a:pt x="2452" y="1155"/>
                    </a:lnTo>
                    <a:lnTo>
                      <a:pt x="2466" y="1162"/>
                    </a:lnTo>
                    <a:lnTo>
                      <a:pt x="2474" y="1169"/>
                    </a:lnTo>
                    <a:lnTo>
                      <a:pt x="2488" y="1177"/>
                    </a:lnTo>
                    <a:lnTo>
                      <a:pt x="2495" y="1191"/>
                    </a:lnTo>
                    <a:lnTo>
                      <a:pt x="2509" y="1198"/>
                    </a:lnTo>
                    <a:lnTo>
                      <a:pt x="2516" y="1212"/>
                    </a:lnTo>
                    <a:lnTo>
                      <a:pt x="2523" y="1219"/>
                    </a:lnTo>
                    <a:lnTo>
                      <a:pt x="2537" y="1226"/>
                    </a:lnTo>
                    <a:lnTo>
                      <a:pt x="2544" y="1240"/>
                    </a:lnTo>
                    <a:lnTo>
                      <a:pt x="2559" y="1247"/>
                    </a:lnTo>
                    <a:lnTo>
                      <a:pt x="2566" y="1255"/>
                    </a:lnTo>
                    <a:lnTo>
                      <a:pt x="2580" y="1262"/>
                    </a:lnTo>
                    <a:lnTo>
                      <a:pt x="2587" y="1262"/>
                    </a:lnTo>
                    <a:lnTo>
                      <a:pt x="2594" y="1269"/>
                    </a:lnTo>
                    <a:lnTo>
                      <a:pt x="2608" y="1269"/>
                    </a:lnTo>
                    <a:lnTo>
                      <a:pt x="2615" y="1269"/>
                    </a:lnTo>
                    <a:lnTo>
                      <a:pt x="2629" y="1269"/>
                    </a:lnTo>
                    <a:lnTo>
                      <a:pt x="2637" y="1262"/>
                    </a:lnTo>
                    <a:lnTo>
                      <a:pt x="2644" y="1262"/>
                    </a:lnTo>
                    <a:lnTo>
                      <a:pt x="2658" y="1255"/>
                    </a:lnTo>
                    <a:lnTo>
                      <a:pt x="2665" y="1247"/>
                    </a:lnTo>
                    <a:lnTo>
                      <a:pt x="2679" y="1240"/>
                    </a:lnTo>
                    <a:lnTo>
                      <a:pt x="2686" y="1233"/>
                    </a:lnTo>
                    <a:lnTo>
                      <a:pt x="2700" y="1219"/>
                    </a:lnTo>
                    <a:lnTo>
                      <a:pt x="2707" y="1212"/>
                    </a:lnTo>
                    <a:lnTo>
                      <a:pt x="2714" y="1205"/>
                    </a:lnTo>
                    <a:lnTo>
                      <a:pt x="2729" y="1191"/>
                    </a:lnTo>
                    <a:lnTo>
                      <a:pt x="2736" y="1184"/>
                    </a:lnTo>
                    <a:lnTo>
                      <a:pt x="2750" y="1177"/>
                    </a:lnTo>
                    <a:lnTo>
                      <a:pt x="2757" y="1169"/>
                    </a:lnTo>
                    <a:lnTo>
                      <a:pt x="2771" y="1162"/>
                    </a:lnTo>
                    <a:lnTo>
                      <a:pt x="2778" y="1155"/>
                    </a:lnTo>
                    <a:lnTo>
                      <a:pt x="2785" y="1148"/>
                    </a:lnTo>
                    <a:lnTo>
                      <a:pt x="2800" y="1148"/>
                    </a:lnTo>
                    <a:lnTo>
                      <a:pt x="2807" y="1148"/>
                    </a:lnTo>
                    <a:lnTo>
                      <a:pt x="2821" y="1148"/>
                    </a:lnTo>
                    <a:lnTo>
                      <a:pt x="2828" y="1148"/>
                    </a:lnTo>
                    <a:lnTo>
                      <a:pt x="2835" y="1155"/>
                    </a:lnTo>
                    <a:lnTo>
                      <a:pt x="2849" y="1162"/>
                    </a:lnTo>
                    <a:lnTo>
                      <a:pt x="2856" y="1169"/>
                    </a:lnTo>
                    <a:lnTo>
                      <a:pt x="2870" y="1184"/>
                    </a:lnTo>
                    <a:lnTo>
                      <a:pt x="2877" y="1191"/>
                    </a:lnTo>
                    <a:lnTo>
                      <a:pt x="2892" y="1205"/>
                    </a:lnTo>
                    <a:lnTo>
                      <a:pt x="2899" y="1212"/>
                    </a:lnTo>
                    <a:lnTo>
                      <a:pt x="2906" y="1226"/>
                    </a:lnTo>
                    <a:lnTo>
                      <a:pt x="2920" y="1240"/>
                    </a:lnTo>
                    <a:lnTo>
                      <a:pt x="2927" y="1255"/>
                    </a:lnTo>
                    <a:lnTo>
                      <a:pt x="2941" y="1262"/>
                    </a:lnTo>
                    <a:lnTo>
                      <a:pt x="2948" y="1276"/>
                    </a:lnTo>
                    <a:lnTo>
                      <a:pt x="2955" y="1290"/>
                    </a:lnTo>
                    <a:lnTo>
                      <a:pt x="2970" y="1297"/>
                    </a:lnTo>
                    <a:lnTo>
                      <a:pt x="2977" y="1304"/>
                    </a:lnTo>
                    <a:lnTo>
                      <a:pt x="2991" y="1311"/>
                    </a:lnTo>
                    <a:lnTo>
                      <a:pt x="2998" y="1318"/>
                    </a:lnTo>
                    <a:lnTo>
                      <a:pt x="3012" y="1325"/>
                    </a:lnTo>
                    <a:lnTo>
                      <a:pt x="3019" y="1332"/>
                    </a:lnTo>
                    <a:lnTo>
                      <a:pt x="3026" y="1332"/>
                    </a:lnTo>
                    <a:lnTo>
                      <a:pt x="3040" y="1332"/>
                    </a:lnTo>
                    <a:lnTo>
                      <a:pt x="3048" y="1332"/>
                    </a:lnTo>
                    <a:lnTo>
                      <a:pt x="3062" y="1332"/>
                    </a:lnTo>
                    <a:lnTo>
                      <a:pt x="3069" y="1325"/>
                    </a:lnTo>
                    <a:lnTo>
                      <a:pt x="3083" y="1325"/>
                    </a:lnTo>
                    <a:lnTo>
                      <a:pt x="3090" y="1318"/>
                    </a:lnTo>
                    <a:lnTo>
                      <a:pt x="3097" y="1311"/>
                    </a:lnTo>
                    <a:lnTo>
                      <a:pt x="3111" y="1304"/>
                    </a:lnTo>
                    <a:lnTo>
                      <a:pt x="3118" y="1297"/>
                    </a:lnTo>
                    <a:lnTo>
                      <a:pt x="3133" y="1290"/>
                    </a:lnTo>
                    <a:lnTo>
                      <a:pt x="3140" y="1283"/>
                    </a:lnTo>
                    <a:lnTo>
                      <a:pt x="3147" y="1276"/>
                    </a:lnTo>
                    <a:lnTo>
                      <a:pt x="3161" y="1269"/>
                    </a:lnTo>
                    <a:lnTo>
                      <a:pt x="3168" y="1262"/>
                    </a:lnTo>
                    <a:lnTo>
                      <a:pt x="3182" y="1247"/>
                    </a:lnTo>
                    <a:lnTo>
                      <a:pt x="3189" y="1240"/>
                    </a:lnTo>
                    <a:lnTo>
                      <a:pt x="3203" y="1233"/>
                    </a:lnTo>
                    <a:lnTo>
                      <a:pt x="3211" y="1226"/>
                    </a:lnTo>
                    <a:lnTo>
                      <a:pt x="3218" y="1219"/>
                    </a:lnTo>
                    <a:lnTo>
                      <a:pt x="3232" y="1212"/>
                    </a:lnTo>
                    <a:lnTo>
                      <a:pt x="3239" y="1205"/>
                    </a:lnTo>
                    <a:lnTo>
                      <a:pt x="3253" y="1198"/>
                    </a:lnTo>
                    <a:lnTo>
                      <a:pt x="3260" y="1198"/>
                    </a:lnTo>
                    <a:lnTo>
                      <a:pt x="3274" y="1191"/>
                    </a:lnTo>
                    <a:lnTo>
                      <a:pt x="3281" y="1184"/>
                    </a:lnTo>
                    <a:lnTo>
                      <a:pt x="3289" y="1184"/>
                    </a:lnTo>
                    <a:lnTo>
                      <a:pt x="3303" y="1177"/>
                    </a:lnTo>
                    <a:lnTo>
                      <a:pt x="3310" y="1177"/>
                    </a:lnTo>
                    <a:lnTo>
                      <a:pt x="3324" y="1177"/>
                    </a:lnTo>
                    <a:lnTo>
                      <a:pt x="3331" y="1177"/>
                    </a:lnTo>
                    <a:lnTo>
                      <a:pt x="3338" y="1169"/>
                    </a:lnTo>
                    <a:lnTo>
                      <a:pt x="3352" y="1169"/>
                    </a:lnTo>
                    <a:lnTo>
                      <a:pt x="3359" y="1169"/>
                    </a:lnTo>
                    <a:lnTo>
                      <a:pt x="3374" y="1169"/>
                    </a:lnTo>
                    <a:lnTo>
                      <a:pt x="3381" y="1169"/>
                    </a:lnTo>
                    <a:lnTo>
                      <a:pt x="3395" y="1162"/>
                    </a:lnTo>
                    <a:lnTo>
                      <a:pt x="3402" y="1162"/>
                    </a:lnTo>
                    <a:lnTo>
                      <a:pt x="3409" y="1155"/>
                    </a:lnTo>
                    <a:lnTo>
                      <a:pt x="3423" y="1155"/>
                    </a:lnTo>
                    <a:lnTo>
                      <a:pt x="3430" y="1148"/>
                    </a:lnTo>
                    <a:lnTo>
                      <a:pt x="3444" y="1141"/>
                    </a:lnTo>
                    <a:lnTo>
                      <a:pt x="3452" y="1134"/>
                    </a:lnTo>
                    <a:lnTo>
                      <a:pt x="3459" y="1127"/>
                    </a:lnTo>
                    <a:lnTo>
                      <a:pt x="3473" y="1120"/>
                    </a:lnTo>
                    <a:lnTo>
                      <a:pt x="3480" y="1113"/>
                    </a:lnTo>
                    <a:lnTo>
                      <a:pt x="3494" y="1106"/>
                    </a:lnTo>
                    <a:lnTo>
                      <a:pt x="3501" y="1099"/>
                    </a:lnTo>
                    <a:lnTo>
                      <a:pt x="3515" y="1092"/>
                    </a:lnTo>
                    <a:lnTo>
                      <a:pt x="3522" y="1084"/>
                    </a:lnTo>
                    <a:lnTo>
                      <a:pt x="3529" y="1077"/>
                    </a:lnTo>
                    <a:lnTo>
                      <a:pt x="3544" y="1070"/>
                    </a:lnTo>
                    <a:lnTo>
                      <a:pt x="3551" y="1063"/>
                    </a:lnTo>
                    <a:lnTo>
                      <a:pt x="3565" y="1049"/>
                    </a:lnTo>
                    <a:lnTo>
                      <a:pt x="3572" y="1042"/>
                    </a:lnTo>
                    <a:lnTo>
                      <a:pt x="3586" y="1035"/>
                    </a:lnTo>
                    <a:lnTo>
                      <a:pt x="3593" y="1028"/>
                    </a:lnTo>
                    <a:lnTo>
                      <a:pt x="3600" y="1021"/>
                    </a:lnTo>
                    <a:lnTo>
                      <a:pt x="3615" y="1014"/>
                    </a:lnTo>
                    <a:lnTo>
                      <a:pt x="3622" y="1006"/>
                    </a:lnTo>
                    <a:lnTo>
                      <a:pt x="3636" y="999"/>
                    </a:lnTo>
                    <a:lnTo>
                      <a:pt x="3643" y="992"/>
                    </a:lnTo>
                    <a:lnTo>
                      <a:pt x="3650" y="978"/>
                    </a:lnTo>
                    <a:lnTo>
                      <a:pt x="3664" y="971"/>
                    </a:lnTo>
                    <a:lnTo>
                      <a:pt x="3671" y="964"/>
                    </a:lnTo>
                    <a:lnTo>
                      <a:pt x="3685" y="950"/>
                    </a:lnTo>
                    <a:lnTo>
                      <a:pt x="3692" y="943"/>
                    </a:lnTo>
                    <a:lnTo>
                      <a:pt x="3707" y="929"/>
                    </a:lnTo>
                    <a:lnTo>
                      <a:pt x="3714" y="921"/>
                    </a:lnTo>
                    <a:lnTo>
                      <a:pt x="3721" y="907"/>
                    </a:lnTo>
                    <a:lnTo>
                      <a:pt x="3735" y="900"/>
                    </a:lnTo>
                    <a:lnTo>
                      <a:pt x="3742" y="893"/>
                    </a:lnTo>
                    <a:lnTo>
                      <a:pt x="3756" y="879"/>
                    </a:lnTo>
                    <a:lnTo>
                      <a:pt x="3763" y="872"/>
                    </a:lnTo>
                    <a:lnTo>
                      <a:pt x="3778" y="865"/>
                    </a:lnTo>
                    <a:lnTo>
                      <a:pt x="3785" y="858"/>
                    </a:lnTo>
                    <a:lnTo>
                      <a:pt x="3792" y="851"/>
                    </a:lnTo>
                    <a:lnTo>
                      <a:pt x="3806" y="843"/>
                    </a:lnTo>
                    <a:lnTo>
                      <a:pt x="3813" y="836"/>
                    </a:lnTo>
                    <a:lnTo>
                      <a:pt x="3827" y="836"/>
                    </a:lnTo>
                    <a:lnTo>
                      <a:pt x="3834" y="829"/>
                    </a:lnTo>
                    <a:lnTo>
                      <a:pt x="3841" y="822"/>
                    </a:lnTo>
                    <a:lnTo>
                      <a:pt x="3855" y="815"/>
                    </a:lnTo>
                    <a:lnTo>
                      <a:pt x="3863" y="815"/>
                    </a:lnTo>
                    <a:lnTo>
                      <a:pt x="3877" y="808"/>
                    </a:lnTo>
                    <a:lnTo>
                      <a:pt x="3884" y="801"/>
                    </a:lnTo>
                    <a:lnTo>
                      <a:pt x="3898" y="801"/>
                    </a:lnTo>
                    <a:lnTo>
                      <a:pt x="3905" y="794"/>
                    </a:lnTo>
                    <a:lnTo>
                      <a:pt x="3912" y="787"/>
                    </a:lnTo>
                    <a:lnTo>
                      <a:pt x="3926" y="780"/>
                    </a:lnTo>
                    <a:lnTo>
                      <a:pt x="3933" y="773"/>
                    </a:lnTo>
                    <a:lnTo>
                      <a:pt x="3948" y="766"/>
                    </a:lnTo>
                    <a:lnTo>
                      <a:pt x="3955" y="758"/>
                    </a:lnTo>
                    <a:lnTo>
                      <a:pt x="3962" y="751"/>
                    </a:lnTo>
                    <a:lnTo>
                      <a:pt x="3976" y="737"/>
                    </a:lnTo>
                    <a:lnTo>
                      <a:pt x="3983" y="730"/>
                    </a:lnTo>
                    <a:lnTo>
                      <a:pt x="3997" y="716"/>
                    </a:lnTo>
                    <a:lnTo>
                      <a:pt x="4004" y="702"/>
                    </a:lnTo>
                    <a:lnTo>
                      <a:pt x="4018" y="695"/>
                    </a:lnTo>
                    <a:lnTo>
                      <a:pt x="4026" y="680"/>
                    </a:lnTo>
                    <a:lnTo>
                      <a:pt x="4033" y="666"/>
                    </a:lnTo>
                    <a:lnTo>
                      <a:pt x="4047" y="659"/>
                    </a:lnTo>
                    <a:lnTo>
                      <a:pt x="4054" y="645"/>
                    </a:lnTo>
                    <a:lnTo>
                      <a:pt x="4068" y="631"/>
                    </a:lnTo>
                    <a:lnTo>
                      <a:pt x="4075" y="624"/>
                    </a:lnTo>
                    <a:lnTo>
                      <a:pt x="4089" y="610"/>
                    </a:lnTo>
                    <a:lnTo>
                      <a:pt x="4096" y="595"/>
                    </a:lnTo>
                    <a:lnTo>
                      <a:pt x="4104" y="588"/>
                    </a:lnTo>
                    <a:lnTo>
                      <a:pt x="4118" y="574"/>
                    </a:lnTo>
                    <a:lnTo>
                      <a:pt x="4125" y="567"/>
                    </a:lnTo>
                    <a:lnTo>
                      <a:pt x="4139" y="560"/>
                    </a:lnTo>
                    <a:lnTo>
                      <a:pt x="4146" y="546"/>
                    </a:lnTo>
                    <a:lnTo>
                      <a:pt x="4153" y="539"/>
                    </a:lnTo>
                    <a:lnTo>
                      <a:pt x="4167" y="532"/>
                    </a:lnTo>
                    <a:lnTo>
                      <a:pt x="4174" y="525"/>
                    </a:lnTo>
                    <a:lnTo>
                      <a:pt x="4189" y="517"/>
                    </a:lnTo>
                    <a:lnTo>
                      <a:pt x="4196" y="510"/>
                    </a:lnTo>
                    <a:lnTo>
                      <a:pt x="4210" y="510"/>
                    </a:lnTo>
                    <a:lnTo>
                      <a:pt x="4217" y="503"/>
                    </a:lnTo>
                    <a:lnTo>
                      <a:pt x="4224" y="496"/>
                    </a:lnTo>
                    <a:lnTo>
                      <a:pt x="4238" y="496"/>
                    </a:lnTo>
                    <a:lnTo>
                      <a:pt x="4245" y="489"/>
                    </a:lnTo>
                    <a:lnTo>
                      <a:pt x="4259" y="482"/>
                    </a:lnTo>
                    <a:lnTo>
                      <a:pt x="4267" y="475"/>
                    </a:lnTo>
                    <a:lnTo>
                      <a:pt x="4281" y="468"/>
                    </a:lnTo>
                    <a:lnTo>
                      <a:pt x="4288" y="468"/>
                    </a:lnTo>
                    <a:lnTo>
                      <a:pt x="4295" y="461"/>
                    </a:lnTo>
                    <a:lnTo>
                      <a:pt x="4309" y="454"/>
                    </a:lnTo>
                    <a:lnTo>
                      <a:pt x="4316" y="447"/>
                    </a:lnTo>
                    <a:lnTo>
                      <a:pt x="4330" y="447"/>
                    </a:lnTo>
                    <a:lnTo>
                      <a:pt x="4337" y="440"/>
                    </a:lnTo>
                    <a:lnTo>
                      <a:pt x="4345" y="432"/>
                    </a:lnTo>
                    <a:lnTo>
                      <a:pt x="4359" y="425"/>
                    </a:lnTo>
                    <a:lnTo>
                      <a:pt x="4366" y="418"/>
                    </a:lnTo>
                    <a:lnTo>
                      <a:pt x="4380" y="411"/>
                    </a:lnTo>
                    <a:lnTo>
                      <a:pt x="4387" y="411"/>
                    </a:lnTo>
                    <a:lnTo>
                      <a:pt x="4401" y="404"/>
                    </a:lnTo>
                    <a:lnTo>
                      <a:pt x="4408" y="397"/>
                    </a:lnTo>
                    <a:lnTo>
                      <a:pt x="4415" y="390"/>
                    </a:lnTo>
                    <a:lnTo>
                      <a:pt x="4430" y="390"/>
                    </a:lnTo>
                    <a:lnTo>
                      <a:pt x="4437" y="383"/>
                    </a:lnTo>
                    <a:lnTo>
                      <a:pt x="4451" y="376"/>
                    </a:lnTo>
                    <a:lnTo>
                      <a:pt x="4458" y="369"/>
                    </a:lnTo>
                    <a:lnTo>
                      <a:pt x="4465" y="369"/>
                    </a:lnTo>
                    <a:lnTo>
                      <a:pt x="4479" y="362"/>
                    </a:lnTo>
                    <a:lnTo>
                      <a:pt x="4486" y="354"/>
                    </a:lnTo>
                    <a:lnTo>
                      <a:pt x="4500" y="347"/>
                    </a:lnTo>
                    <a:lnTo>
                      <a:pt x="4508" y="340"/>
                    </a:lnTo>
                    <a:lnTo>
                      <a:pt x="4522" y="333"/>
                    </a:lnTo>
                    <a:lnTo>
                      <a:pt x="4529" y="333"/>
                    </a:lnTo>
                    <a:lnTo>
                      <a:pt x="4536" y="326"/>
                    </a:lnTo>
                    <a:lnTo>
                      <a:pt x="4550" y="319"/>
                    </a:lnTo>
                    <a:lnTo>
                      <a:pt x="4557" y="312"/>
                    </a:lnTo>
                    <a:lnTo>
                      <a:pt x="4571" y="312"/>
                    </a:lnTo>
                    <a:lnTo>
                      <a:pt x="4578" y="305"/>
                    </a:lnTo>
                    <a:lnTo>
                      <a:pt x="4593" y="305"/>
                    </a:lnTo>
                    <a:lnTo>
                      <a:pt x="4600" y="305"/>
                    </a:lnTo>
                    <a:lnTo>
                      <a:pt x="4607" y="298"/>
                    </a:lnTo>
                    <a:lnTo>
                      <a:pt x="4621" y="298"/>
                    </a:lnTo>
                    <a:lnTo>
                      <a:pt x="4628" y="298"/>
                    </a:lnTo>
                    <a:lnTo>
                      <a:pt x="4642" y="298"/>
                    </a:lnTo>
                    <a:lnTo>
                      <a:pt x="4649" y="298"/>
                    </a:lnTo>
                    <a:lnTo>
                      <a:pt x="4656" y="298"/>
                    </a:lnTo>
                    <a:lnTo>
                      <a:pt x="4671" y="298"/>
                    </a:lnTo>
                    <a:lnTo>
                      <a:pt x="4678" y="298"/>
                    </a:lnTo>
                    <a:lnTo>
                      <a:pt x="4692" y="298"/>
                    </a:lnTo>
                    <a:lnTo>
                      <a:pt x="4699" y="298"/>
                    </a:lnTo>
                    <a:lnTo>
                      <a:pt x="4713" y="298"/>
                    </a:lnTo>
                    <a:lnTo>
                      <a:pt x="4720" y="291"/>
                    </a:lnTo>
                    <a:lnTo>
                      <a:pt x="4727" y="291"/>
                    </a:lnTo>
                    <a:lnTo>
                      <a:pt x="4741" y="291"/>
                    </a:lnTo>
                    <a:lnTo>
                      <a:pt x="4748" y="284"/>
                    </a:lnTo>
                    <a:lnTo>
                      <a:pt x="4763" y="284"/>
                    </a:lnTo>
                    <a:lnTo>
                      <a:pt x="4770" y="277"/>
                    </a:lnTo>
                    <a:lnTo>
                      <a:pt x="4784" y="277"/>
                    </a:lnTo>
                    <a:lnTo>
                      <a:pt x="4791" y="269"/>
                    </a:lnTo>
                    <a:lnTo>
                      <a:pt x="4798" y="269"/>
                    </a:lnTo>
                    <a:lnTo>
                      <a:pt x="4812" y="262"/>
                    </a:lnTo>
                    <a:lnTo>
                      <a:pt x="4819" y="262"/>
                    </a:lnTo>
                    <a:lnTo>
                      <a:pt x="4834" y="255"/>
                    </a:lnTo>
                    <a:lnTo>
                      <a:pt x="4841" y="255"/>
                    </a:lnTo>
                    <a:lnTo>
                      <a:pt x="4848" y="255"/>
                    </a:lnTo>
                    <a:lnTo>
                      <a:pt x="4862" y="255"/>
                    </a:lnTo>
                    <a:lnTo>
                      <a:pt x="4869" y="248"/>
                    </a:lnTo>
                    <a:lnTo>
                      <a:pt x="4883" y="248"/>
                    </a:lnTo>
                    <a:lnTo>
                      <a:pt x="4890" y="248"/>
                    </a:lnTo>
                    <a:lnTo>
                      <a:pt x="4904" y="248"/>
                    </a:lnTo>
                    <a:lnTo>
                      <a:pt x="4911" y="248"/>
                    </a:lnTo>
                    <a:lnTo>
                      <a:pt x="4919" y="248"/>
                    </a:lnTo>
                    <a:lnTo>
                      <a:pt x="4933" y="248"/>
                    </a:lnTo>
                    <a:lnTo>
                      <a:pt x="4940" y="248"/>
                    </a:lnTo>
                    <a:lnTo>
                      <a:pt x="4954" y="248"/>
                    </a:lnTo>
                    <a:lnTo>
                      <a:pt x="4961" y="248"/>
                    </a:lnTo>
                    <a:lnTo>
                      <a:pt x="4968" y="248"/>
                    </a:lnTo>
                    <a:lnTo>
                      <a:pt x="4982" y="248"/>
                    </a:lnTo>
                    <a:lnTo>
                      <a:pt x="4989" y="248"/>
                    </a:lnTo>
                    <a:lnTo>
                      <a:pt x="5004" y="248"/>
                    </a:lnTo>
                    <a:lnTo>
                      <a:pt x="5011" y="248"/>
                    </a:lnTo>
                    <a:lnTo>
                      <a:pt x="5025" y="241"/>
                    </a:lnTo>
                    <a:lnTo>
                      <a:pt x="5032" y="241"/>
                    </a:lnTo>
                  </a:path>
                </a:pathLst>
              </a:custGeom>
              <a:noFill/>
              <a:ln w="25400">
                <a:solidFill>
                  <a:srgbClr val="FF0000"/>
                </a:solidFill>
                <a:prstDash val="solid"/>
                <a:round/>
                <a:headEnd/>
                <a:tailEnd/>
              </a:ln>
            </p:spPr>
            <p:txBody>
              <a:bodyPr/>
              <a:lstStyle/>
              <a:p>
                <a:endParaRPr lang="zh-CN" altLang="en-US"/>
              </a:p>
            </p:txBody>
          </p:sp>
          <p:sp>
            <p:nvSpPr>
              <p:cNvPr id="39125" name="Freeform 213"/>
              <p:cNvSpPr>
                <a:spLocks noChangeAspect="1"/>
              </p:cNvSpPr>
              <p:nvPr/>
            </p:nvSpPr>
            <p:spPr bwMode="auto">
              <a:xfrm>
                <a:off x="3439" y="3227"/>
                <a:ext cx="1172" cy="295"/>
              </a:xfrm>
              <a:custGeom>
                <a:avLst/>
                <a:gdLst/>
                <a:ahLst/>
                <a:cxnLst>
                  <a:cxn ang="0">
                    <a:pos x="71" y="36"/>
                  </a:cxn>
                  <a:cxn ang="0">
                    <a:pos x="149" y="43"/>
                  </a:cxn>
                  <a:cxn ang="0">
                    <a:pos x="234" y="57"/>
                  </a:cxn>
                  <a:cxn ang="0">
                    <a:pos x="312" y="78"/>
                  </a:cxn>
                  <a:cxn ang="0">
                    <a:pos x="390" y="71"/>
                  </a:cxn>
                  <a:cxn ang="0">
                    <a:pos x="475" y="43"/>
                  </a:cxn>
                  <a:cxn ang="0">
                    <a:pos x="553" y="28"/>
                  </a:cxn>
                  <a:cxn ang="0">
                    <a:pos x="631" y="36"/>
                  </a:cxn>
                  <a:cxn ang="0">
                    <a:pos x="716" y="57"/>
                  </a:cxn>
                  <a:cxn ang="0">
                    <a:pos x="794" y="71"/>
                  </a:cxn>
                  <a:cxn ang="0">
                    <a:pos x="879" y="64"/>
                  </a:cxn>
                  <a:cxn ang="0">
                    <a:pos x="957" y="43"/>
                  </a:cxn>
                  <a:cxn ang="0">
                    <a:pos x="1035" y="36"/>
                  </a:cxn>
                  <a:cxn ang="0">
                    <a:pos x="1120" y="43"/>
                  </a:cxn>
                  <a:cxn ang="0">
                    <a:pos x="1198" y="71"/>
                  </a:cxn>
                  <a:cxn ang="0">
                    <a:pos x="1276" y="142"/>
                  </a:cxn>
                  <a:cxn ang="0">
                    <a:pos x="1361" y="326"/>
                  </a:cxn>
                  <a:cxn ang="0">
                    <a:pos x="1439" y="595"/>
                  </a:cxn>
                  <a:cxn ang="0">
                    <a:pos x="1517" y="602"/>
                  </a:cxn>
                  <a:cxn ang="0">
                    <a:pos x="1602" y="397"/>
                  </a:cxn>
                  <a:cxn ang="0">
                    <a:pos x="1680" y="170"/>
                  </a:cxn>
                  <a:cxn ang="0">
                    <a:pos x="1758" y="99"/>
                  </a:cxn>
                  <a:cxn ang="0">
                    <a:pos x="1843" y="276"/>
                  </a:cxn>
                  <a:cxn ang="0">
                    <a:pos x="1921" y="617"/>
                  </a:cxn>
                  <a:cxn ang="0">
                    <a:pos x="2006" y="943"/>
                  </a:cxn>
                  <a:cxn ang="0">
                    <a:pos x="2084" y="1184"/>
                  </a:cxn>
                  <a:cxn ang="0">
                    <a:pos x="2162" y="1269"/>
                  </a:cxn>
                  <a:cxn ang="0">
                    <a:pos x="2247" y="1169"/>
                  </a:cxn>
                  <a:cxn ang="0">
                    <a:pos x="2325" y="1042"/>
                  </a:cxn>
                  <a:cxn ang="0">
                    <a:pos x="2403" y="978"/>
                  </a:cxn>
                  <a:cxn ang="0">
                    <a:pos x="2488" y="992"/>
                  </a:cxn>
                  <a:cxn ang="0">
                    <a:pos x="2566" y="1042"/>
                  </a:cxn>
                  <a:cxn ang="0">
                    <a:pos x="2644" y="1028"/>
                  </a:cxn>
                  <a:cxn ang="0">
                    <a:pos x="2729" y="950"/>
                  </a:cxn>
                  <a:cxn ang="0">
                    <a:pos x="2807" y="900"/>
                  </a:cxn>
                  <a:cxn ang="0">
                    <a:pos x="2892" y="936"/>
                  </a:cxn>
                  <a:cxn ang="0">
                    <a:pos x="2970" y="999"/>
                  </a:cxn>
                  <a:cxn ang="0">
                    <a:pos x="3048" y="1013"/>
                  </a:cxn>
                  <a:cxn ang="0">
                    <a:pos x="3133" y="950"/>
                  </a:cxn>
                  <a:cxn ang="0">
                    <a:pos x="3211" y="879"/>
                  </a:cxn>
                  <a:cxn ang="0">
                    <a:pos x="3289" y="879"/>
                  </a:cxn>
                  <a:cxn ang="0">
                    <a:pos x="3374" y="900"/>
                  </a:cxn>
                  <a:cxn ang="0">
                    <a:pos x="3452" y="886"/>
                  </a:cxn>
                  <a:cxn ang="0">
                    <a:pos x="3529" y="858"/>
                  </a:cxn>
                  <a:cxn ang="0">
                    <a:pos x="3615" y="808"/>
                  </a:cxn>
                  <a:cxn ang="0">
                    <a:pos x="3692" y="773"/>
                  </a:cxn>
                  <a:cxn ang="0">
                    <a:pos x="3778" y="744"/>
                  </a:cxn>
                  <a:cxn ang="0">
                    <a:pos x="3855" y="709"/>
                  </a:cxn>
                  <a:cxn ang="0">
                    <a:pos x="3933" y="673"/>
                  </a:cxn>
                  <a:cxn ang="0">
                    <a:pos x="4018" y="638"/>
                  </a:cxn>
                  <a:cxn ang="0">
                    <a:pos x="4096" y="574"/>
                  </a:cxn>
                  <a:cxn ang="0">
                    <a:pos x="4174" y="517"/>
                  </a:cxn>
                  <a:cxn ang="0">
                    <a:pos x="4259" y="489"/>
                  </a:cxn>
                  <a:cxn ang="0">
                    <a:pos x="4337" y="475"/>
                  </a:cxn>
                  <a:cxn ang="0">
                    <a:pos x="4415" y="439"/>
                  </a:cxn>
                  <a:cxn ang="0">
                    <a:pos x="4500" y="418"/>
                  </a:cxn>
                  <a:cxn ang="0">
                    <a:pos x="4578" y="418"/>
                  </a:cxn>
                  <a:cxn ang="0">
                    <a:pos x="4656" y="390"/>
                  </a:cxn>
                  <a:cxn ang="0">
                    <a:pos x="4741" y="369"/>
                  </a:cxn>
                  <a:cxn ang="0">
                    <a:pos x="4819" y="354"/>
                  </a:cxn>
                  <a:cxn ang="0">
                    <a:pos x="4904" y="340"/>
                  </a:cxn>
                  <a:cxn ang="0">
                    <a:pos x="4982" y="340"/>
                  </a:cxn>
                </a:cxnLst>
                <a:rect l="0" t="0" r="r" b="b"/>
                <a:pathLst>
                  <a:path w="5032" h="1269">
                    <a:moveTo>
                      <a:pt x="0" y="0"/>
                    </a:moveTo>
                    <a:lnTo>
                      <a:pt x="7" y="7"/>
                    </a:lnTo>
                    <a:lnTo>
                      <a:pt x="21" y="14"/>
                    </a:lnTo>
                    <a:lnTo>
                      <a:pt x="28" y="14"/>
                    </a:lnTo>
                    <a:lnTo>
                      <a:pt x="43" y="21"/>
                    </a:lnTo>
                    <a:lnTo>
                      <a:pt x="50" y="28"/>
                    </a:lnTo>
                    <a:lnTo>
                      <a:pt x="64" y="28"/>
                    </a:lnTo>
                    <a:lnTo>
                      <a:pt x="71" y="36"/>
                    </a:lnTo>
                    <a:lnTo>
                      <a:pt x="78" y="36"/>
                    </a:lnTo>
                    <a:lnTo>
                      <a:pt x="92" y="43"/>
                    </a:lnTo>
                    <a:lnTo>
                      <a:pt x="99" y="43"/>
                    </a:lnTo>
                    <a:lnTo>
                      <a:pt x="114" y="43"/>
                    </a:lnTo>
                    <a:lnTo>
                      <a:pt x="121" y="43"/>
                    </a:lnTo>
                    <a:lnTo>
                      <a:pt x="128" y="43"/>
                    </a:lnTo>
                    <a:lnTo>
                      <a:pt x="142" y="43"/>
                    </a:lnTo>
                    <a:lnTo>
                      <a:pt x="149" y="43"/>
                    </a:lnTo>
                    <a:lnTo>
                      <a:pt x="163" y="50"/>
                    </a:lnTo>
                    <a:lnTo>
                      <a:pt x="170" y="50"/>
                    </a:lnTo>
                    <a:lnTo>
                      <a:pt x="184" y="50"/>
                    </a:lnTo>
                    <a:lnTo>
                      <a:pt x="191" y="50"/>
                    </a:lnTo>
                    <a:lnTo>
                      <a:pt x="199" y="57"/>
                    </a:lnTo>
                    <a:lnTo>
                      <a:pt x="213" y="57"/>
                    </a:lnTo>
                    <a:lnTo>
                      <a:pt x="220" y="57"/>
                    </a:lnTo>
                    <a:lnTo>
                      <a:pt x="234" y="57"/>
                    </a:lnTo>
                    <a:lnTo>
                      <a:pt x="241" y="64"/>
                    </a:lnTo>
                    <a:lnTo>
                      <a:pt x="255" y="64"/>
                    </a:lnTo>
                    <a:lnTo>
                      <a:pt x="262" y="64"/>
                    </a:lnTo>
                    <a:lnTo>
                      <a:pt x="269" y="71"/>
                    </a:lnTo>
                    <a:lnTo>
                      <a:pt x="284" y="71"/>
                    </a:lnTo>
                    <a:lnTo>
                      <a:pt x="291" y="71"/>
                    </a:lnTo>
                    <a:lnTo>
                      <a:pt x="305" y="78"/>
                    </a:lnTo>
                    <a:lnTo>
                      <a:pt x="312" y="78"/>
                    </a:lnTo>
                    <a:lnTo>
                      <a:pt x="319" y="78"/>
                    </a:lnTo>
                    <a:lnTo>
                      <a:pt x="333" y="78"/>
                    </a:lnTo>
                    <a:lnTo>
                      <a:pt x="340" y="78"/>
                    </a:lnTo>
                    <a:lnTo>
                      <a:pt x="354" y="78"/>
                    </a:lnTo>
                    <a:lnTo>
                      <a:pt x="362" y="78"/>
                    </a:lnTo>
                    <a:lnTo>
                      <a:pt x="376" y="78"/>
                    </a:lnTo>
                    <a:lnTo>
                      <a:pt x="383" y="78"/>
                    </a:lnTo>
                    <a:lnTo>
                      <a:pt x="390" y="71"/>
                    </a:lnTo>
                    <a:lnTo>
                      <a:pt x="404" y="71"/>
                    </a:lnTo>
                    <a:lnTo>
                      <a:pt x="411" y="64"/>
                    </a:lnTo>
                    <a:lnTo>
                      <a:pt x="425" y="64"/>
                    </a:lnTo>
                    <a:lnTo>
                      <a:pt x="432" y="57"/>
                    </a:lnTo>
                    <a:lnTo>
                      <a:pt x="440" y="57"/>
                    </a:lnTo>
                    <a:lnTo>
                      <a:pt x="454" y="50"/>
                    </a:lnTo>
                    <a:lnTo>
                      <a:pt x="461" y="50"/>
                    </a:lnTo>
                    <a:lnTo>
                      <a:pt x="475" y="43"/>
                    </a:lnTo>
                    <a:lnTo>
                      <a:pt x="482" y="36"/>
                    </a:lnTo>
                    <a:lnTo>
                      <a:pt x="496" y="36"/>
                    </a:lnTo>
                    <a:lnTo>
                      <a:pt x="503" y="36"/>
                    </a:lnTo>
                    <a:lnTo>
                      <a:pt x="510" y="28"/>
                    </a:lnTo>
                    <a:lnTo>
                      <a:pt x="525" y="28"/>
                    </a:lnTo>
                    <a:lnTo>
                      <a:pt x="532" y="28"/>
                    </a:lnTo>
                    <a:lnTo>
                      <a:pt x="546" y="28"/>
                    </a:lnTo>
                    <a:lnTo>
                      <a:pt x="553" y="28"/>
                    </a:lnTo>
                    <a:lnTo>
                      <a:pt x="567" y="28"/>
                    </a:lnTo>
                    <a:lnTo>
                      <a:pt x="574" y="28"/>
                    </a:lnTo>
                    <a:lnTo>
                      <a:pt x="581" y="28"/>
                    </a:lnTo>
                    <a:lnTo>
                      <a:pt x="595" y="28"/>
                    </a:lnTo>
                    <a:lnTo>
                      <a:pt x="603" y="36"/>
                    </a:lnTo>
                    <a:lnTo>
                      <a:pt x="617" y="36"/>
                    </a:lnTo>
                    <a:lnTo>
                      <a:pt x="624" y="36"/>
                    </a:lnTo>
                    <a:lnTo>
                      <a:pt x="631" y="36"/>
                    </a:lnTo>
                    <a:lnTo>
                      <a:pt x="645" y="43"/>
                    </a:lnTo>
                    <a:lnTo>
                      <a:pt x="652" y="43"/>
                    </a:lnTo>
                    <a:lnTo>
                      <a:pt x="666" y="43"/>
                    </a:lnTo>
                    <a:lnTo>
                      <a:pt x="673" y="50"/>
                    </a:lnTo>
                    <a:lnTo>
                      <a:pt x="688" y="50"/>
                    </a:lnTo>
                    <a:lnTo>
                      <a:pt x="695" y="50"/>
                    </a:lnTo>
                    <a:lnTo>
                      <a:pt x="702" y="57"/>
                    </a:lnTo>
                    <a:lnTo>
                      <a:pt x="716" y="57"/>
                    </a:lnTo>
                    <a:lnTo>
                      <a:pt x="723" y="57"/>
                    </a:lnTo>
                    <a:lnTo>
                      <a:pt x="737" y="64"/>
                    </a:lnTo>
                    <a:lnTo>
                      <a:pt x="744" y="64"/>
                    </a:lnTo>
                    <a:lnTo>
                      <a:pt x="758" y="64"/>
                    </a:lnTo>
                    <a:lnTo>
                      <a:pt x="766" y="71"/>
                    </a:lnTo>
                    <a:lnTo>
                      <a:pt x="773" y="71"/>
                    </a:lnTo>
                    <a:lnTo>
                      <a:pt x="787" y="71"/>
                    </a:lnTo>
                    <a:lnTo>
                      <a:pt x="794" y="71"/>
                    </a:lnTo>
                    <a:lnTo>
                      <a:pt x="808" y="71"/>
                    </a:lnTo>
                    <a:lnTo>
                      <a:pt x="815" y="71"/>
                    </a:lnTo>
                    <a:lnTo>
                      <a:pt x="822" y="71"/>
                    </a:lnTo>
                    <a:lnTo>
                      <a:pt x="836" y="71"/>
                    </a:lnTo>
                    <a:lnTo>
                      <a:pt x="844" y="71"/>
                    </a:lnTo>
                    <a:lnTo>
                      <a:pt x="858" y="64"/>
                    </a:lnTo>
                    <a:lnTo>
                      <a:pt x="865" y="64"/>
                    </a:lnTo>
                    <a:lnTo>
                      <a:pt x="879" y="64"/>
                    </a:lnTo>
                    <a:lnTo>
                      <a:pt x="886" y="57"/>
                    </a:lnTo>
                    <a:lnTo>
                      <a:pt x="893" y="57"/>
                    </a:lnTo>
                    <a:lnTo>
                      <a:pt x="907" y="50"/>
                    </a:lnTo>
                    <a:lnTo>
                      <a:pt x="914" y="50"/>
                    </a:lnTo>
                    <a:lnTo>
                      <a:pt x="929" y="50"/>
                    </a:lnTo>
                    <a:lnTo>
                      <a:pt x="936" y="50"/>
                    </a:lnTo>
                    <a:lnTo>
                      <a:pt x="943" y="43"/>
                    </a:lnTo>
                    <a:lnTo>
                      <a:pt x="957" y="43"/>
                    </a:lnTo>
                    <a:lnTo>
                      <a:pt x="964" y="43"/>
                    </a:lnTo>
                    <a:lnTo>
                      <a:pt x="978" y="43"/>
                    </a:lnTo>
                    <a:lnTo>
                      <a:pt x="985" y="43"/>
                    </a:lnTo>
                    <a:lnTo>
                      <a:pt x="999" y="43"/>
                    </a:lnTo>
                    <a:lnTo>
                      <a:pt x="1007" y="36"/>
                    </a:lnTo>
                    <a:lnTo>
                      <a:pt x="1014" y="36"/>
                    </a:lnTo>
                    <a:lnTo>
                      <a:pt x="1028" y="36"/>
                    </a:lnTo>
                    <a:lnTo>
                      <a:pt x="1035" y="36"/>
                    </a:lnTo>
                    <a:lnTo>
                      <a:pt x="1049" y="36"/>
                    </a:lnTo>
                    <a:lnTo>
                      <a:pt x="1056" y="36"/>
                    </a:lnTo>
                    <a:lnTo>
                      <a:pt x="1070" y="36"/>
                    </a:lnTo>
                    <a:lnTo>
                      <a:pt x="1077" y="36"/>
                    </a:lnTo>
                    <a:lnTo>
                      <a:pt x="1084" y="36"/>
                    </a:lnTo>
                    <a:lnTo>
                      <a:pt x="1099" y="43"/>
                    </a:lnTo>
                    <a:lnTo>
                      <a:pt x="1106" y="43"/>
                    </a:lnTo>
                    <a:lnTo>
                      <a:pt x="1120" y="43"/>
                    </a:lnTo>
                    <a:lnTo>
                      <a:pt x="1127" y="50"/>
                    </a:lnTo>
                    <a:lnTo>
                      <a:pt x="1134" y="50"/>
                    </a:lnTo>
                    <a:lnTo>
                      <a:pt x="1148" y="57"/>
                    </a:lnTo>
                    <a:lnTo>
                      <a:pt x="1155" y="57"/>
                    </a:lnTo>
                    <a:lnTo>
                      <a:pt x="1170" y="57"/>
                    </a:lnTo>
                    <a:lnTo>
                      <a:pt x="1177" y="64"/>
                    </a:lnTo>
                    <a:lnTo>
                      <a:pt x="1191" y="64"/>
                    </a:lnTo>
                    <a:lnTo>
                      <a:pt x="1198" y="71"/>
                    </a:lnTo>
                    <a:lnTo>
                      <a:pt x="1205" y="71"/>
                    </a:lnTo>
                    <a:lnTo>
                      <a:pt x="1219" y="78"/>
                    </a:lnTo>
                    <a:lnTo>
                      <a:pt x="1226" y="85"/>
                    </a:lnTo>
                    <a:lnTo>
                      <a:pt x="1240" y="92"/>
                    </a:lnTo>
                    <a:lnTo>
                      <a:pt x="1247" y="99"/>
                    </a:lnTo>
                    <a:lnTo>
                      <a:pt x="1262" y="113"/>
                    </a:lnTo>
                    <a:lnTo>
                      <a:pt x="1269" y="128"/>
                    </a:lnTo>
                    <a:lnTo>
                      <a:pt x="1276" y="142"/>
                    </a:lnTo>
                    <a:lnTo>
                      <a:pt x="1290" y="156"/>
                    </a:lnTo>
                    <a:lnTo>
                      <a:pt x="1297" y="177"/>
                    </a:lnTo>
                    <a:lnTo>
                      <a:pt x="1311" y="191"/>
                    </a:lnTo>
                    <a:lnTo>
                      <a:pt x="1318" y="220"/>
                    </a:lnTo>
                    <a:lnTo>
                      <a:pt x="1325" y="241"/>
                    </a:lnTo>
                    <a:lnTo>
                      <a:pt x="1340" y="269"/>
                    </a:lnTo>
                    <a:lnTo>
                      <a:pt x="1347" y="298"/>
                    </a:lnTo>
                    <a:lnTo>
                      <a:pt x="1361" y="326"/>
                    </a:lnTo>
                    <a:lnTo>
                      <a:pt x="1368" y="361"/>
                    </a:lnTo>
                    <a:lnTo>
                      <a:pt x="1382" y="397"/>
                    </a:lnTo>
                    <a:lnTo>
                      <a:pt x="1389" y="432"/>
                    </a:lnTo>
                    <a:lnTo>
                      <a:pt x="1396" y="475"/>
                    </a:lnTo>
                    <a:lnTo>
                      <a:pt x="1410" y="503"/>
                    </a:lnTo>
                    <a:lnTo>
                      <a:pt x="1418" y="539"/>
                    </a:lnTo>
                    <a:lnTo>
                      <a:pt x="1432" y="567"/>
                    </a:lnTo>
                    <a:lnTo>
                      <a:pt x="1439" y="595"/>
                    </a:lnTo>
                    <a:lnTo>
                      <a:pt x="1446" y="617"/>
                    </a:lnTo>
                    <a:lnTo>
                      <a:pt x="1460" y="631"/>
                    </a:lnTo>
                    <a:lnTo>
                      <a:pt x="1467" y="645"/>
                    </a:lnTo>
                    <a:lnTo>
                      <a:pt x="1481" y="645"/>
                    </a:lnTo>
                    <a:lnTo>
                      <a:pt x="1488" y="645"/>
                    </a:lnTo>
                    <a:lnTo>
                      <a:pt x="1503" y="631"/>
                    </a:lnTo>
                    <a:lnTo>
                      <a:pt x="1510" y="624"/>
                    </a:lnTo>
                    <a:lnTo>
                      <a:pt x="1517" y="602"/>
                    </a:lnTo>
                    <a:lnTo>
                      <a:pt x="1531" y="588"/>
                    </a:lnTo>
                    <a:lnTo>
                      <a:pt x="1538" y="560"/>
                    </a:lnTo>
                    <a:lnTo>
                      <a:pt x="1552" y="539"/>
                    </a:lnTo>
                    <a:lnTo>
                      <a:pt x="1559" y="510"/>
                    </a:lnTo>
                    <a:lnTo>
                      <a:pt x="1573" y="482"/>
                    </a:lnTo>
                    <a:lnTo>
                      <a:pt x="1581" y="454"/>
                    </a:lnTo>
                    <a:lnTo>
                      <a:pt x="1588" y="425"/>
                    </a:lnTo>
                    <a:lnTo>
                      <a:pt x="1602" y="397"/>
                    </a:lnTo>
                    <a:lnTo>
                      <a:pt x="1609" y="361"/>
                    </a:lnTo>
                    <a:lnTo>
                      <a:pt x="1623" y="333"/>
                    </a:lnTo>
                    <a:lnTo>
                      <a:pt x="1630" y="298"/>
                    </a:lnTo>
                    <a:lnTo>
                      <a:pt x="1637" y="269"/>
                    </a:lnTo>
                    <a:lnTo>
                      <a:pt x="1651" y="241"/>
                    </a:lnTo>
                    <a:lnTo>
                      <a:pt x="1659" y="213"/>
                    </a:lnTo>
                    <a:lnTo>
                      <a:pt x="1673" y="191"/>
                    </a:lnTo>
                    <a:lnTo>
                      <a:pt x="1680" y="170"/>
                    </a:lnTo>
                    <a:lnTo>
                      <a:pt x="1694" y="149"/>
                    </a:lnTo>
                    <a:lnTo>
                      <a:pt x="1701" y="128"/>
                    </a:lnTo>
                    <a:lnTo>
                      <a:pt x="1708" y="113"/>
                    </a:lnTo>
                    <a:lnTo>
                      <a:pt x="1722" y="106"/>
                    </a:lnTo>
                    <a:lnTo>
                      <a:pt x="1729" y="99"/>
                    </a:lnTo>
                    <a:lnTo>
                      <a:pt x="1744" y="92"/>
                    </a:lnTo>
                    <a:lnTo>
                      <a:pt x="1751" y="92"/>
                    </a:lnTo>
                    <a:lnTo>
                      <a:pt x="1758" y="99"/>
                    </a:lnTo>
                    <a:lnTo>
                      <a:pt x="1772" y="106"/>
                    </a:lnTo>
                    <a:lnTo>
                      <a:pt x="1779" y="121"/>
                    </a:lnTo>
                    <a:lnTo>
                      <a:pt x="1793" y="135"/>
                    </a:lnTo>
                    <a:lnTo>
                      <a:pt x="1800" y="156"/>
                    </a:lnTo>
                    <a:lnTo>
                      <a:pt x="1814" y="184"/>
                    </a:lnTo>
                    <a:lnTo>
                      <a:pt x="1822" y="213"/>
                    </a:lnTo>
                    <a:lnTo>
                      <a:pt x="1829" y="241"/>
                    </a:lnTo>
                    <a:lnTo>
                      <a:pt x="1843" y="276"/>
                    </a:lnTo>
                    <a:lnTo>
                      <a:pt x="1850" y="319"/>
                    </a:lnTo>
                    <a:lnTo>
                      <a:pt x="1864" y="354"/>
                    </a:lnTo>
                    <a:lnTo>
                      <a:pt x="1871" y="397"/>
                    </a:lnTo>
                    <a:lnTo>
                      <a:pt x="1885" y="447"/>
                    </a:lnTo>
                    <a:lnTo>
                      <a:pt x="1892" y="482"/>
                    </a:lnTo>
                    <a:lnTo>
                      <a:pt x="1899" y="524"/>
                    </a:lnTo>
                    <a:lnTo>
                      <a:pt x="1914" y="567"/>
                    </a:lnTo>
                    <a:lnTo>
                      <a:pt x="1921" y="617"/>
                    </a:lnTo>
                    <a:lnTo>
                      <a:pt x="1935" y="659"/>
                    </a:lnTo>
                    <a:lnTo>
                      <a:pt x="1942" y="702"/>
                    </a:lnTo>
                    <a:lnTo>
                      <a:pt x="1949" y="744"/>
                    </a:lnTo>
                    <a:lnTo>
                      <a:pt x="1963" y="787"/>
                    </a:lnTo>
                    <a:lnTo>
                      <a:pt x="1970" y="829"/>
                    </a:lnTo>
                    <a:lnTo>
                      <a:pt x="1985" y="865"/>
                    </a:lnTo>
                    <a:lnTo>
                      <a:pt x="1992" y="900"/>
                    </a:lnTo>
                    <a:lnTo>
                      <a:pt x="2006" y="943"/>
                    </a:lnTo>
                    <a:lnTo>
                      <a:pt x="2013" y="978"/>
                    </a:lnTo>
                    <a:lnTo>
                      <a:pt x="2020" y="1013"/>
                    </a:lnTo>
                    <a:lnTo>
                      <a:pt x="2034" y="1042"/>
                    </a:lnTo>
                    <a:lnTo>
                      <a:pt x="2041" y="1077"/>
                    </a:lnTo>
                    <a:lnTo>
                      <a:pt x="2055" y="1106"/>
                    </a:lnTo>
                    <a:lnTo>
                      <a:pt x="2062" y="1134"/>
                    </a:lnTo>
                    <a:lnTo>
                      <a:pt x="2077" y="1155"/>
                    </a:lnTo>
                    <a:lnTo>
                      <a:pt x="2084" y="1184"/>
                    </a:lnTo>
                    <a:lnTo>
                      <a:pt x="2091" y="1205"/>
                    </a:lnTo>
                    <a:lnTo>
                      <a:pt x="2105" y="1219"/>
                    </a:lnTo>
                    <a:lnTo>
                      <a:pt x="2112" y="1240"/>
                    </a:lnTo>
                    <a:lnTo>
                      <a:pt x="2126" y="1247"/>
                    </a:lnTo>
                    <a:lnTo>
                      <a:pt x="2133" y="1262"/>
                    </a:lnTo>
                    <a:lnTo>
                      <a:pt x="2140" y="1262"/>
                    </a:lnTo>
                    <a:lnTo>
                      <a:pt x="2155" y="1269"/>
                    </a:lnTo>
                    <a:lnTo>
                      <a:pt x="2162" y="1269"/>
                    </a:lnTo>
                    <a:lnTo>
                      <a:pt x="2176" y="1262"/>
                    </a:lnTo>
                    <a:lnTo>
                      <a:pt x="2183" y="1254"/>
                    </a:lnTo>
                    <a:lnTo>
                      <a:pt x="2197" y="1247"/>
                    </a:lnTo>
                    <a:lnTo>
                      <a:pt x="2204" y="1233"/>
                    </a:lnTo>
                    <a:lnTo>
                      <a:pt x="2211" y="1219"/>
                    </a:lnTo>
                    <a:lnTo>
                      <a:pt x="2225" y="1205"/>
                    </a:lnTo>
                    <a:lnTo>
                      <a:pt x="2233" y="1191"/>
                    </a:lnTo>
                    <a:lnTo>
                      <a:pt x="2247" y="1169"/>
                    </a:lnTo>
                    <a:lnTo>
                      <a:pt x="2254" y="1155"/>
                    </a:lnTo>
                    <a:lnTo>
                      <a:pt x="2268" y="1134"/>
                    </a:lnTo>
                    <a:lnTo>
                      <a:pt x="2275" y="1120"/>
                    </a:lnTo>
                    <a:lnTo>
                      <a:pt x="2282" y="1106"/>
                    </a:lnTo>
                    <a:lnTo>
                      <a:pt x="2296" y="1091"/>
                    </a:lnTo>
                    <a:lnTo>
                      <a:pt x="2303" y="1070"/>
                    </a:lnTo>
                    <a:lnTo>
                      <a:pt x="2318" y="1056"/>
                    </a:lnTo>
                    <a:lnTo>
                      <a:pt x="2325" y="1042"/>
                    </a:lnTo>
                    <a:lnTo>
                      <a:pt x="2332" y="1035"/>
                    </a:lnTo>
                    <a:lnTo>
                      <a:pt x="2346" y="1021"/>
                    </a:lnTo>
                    <a:lnTo>
                      <a:pt x="2353" y="1013"/>
                    </a:lnTo>
                    <a:lnTo>
                      <a:pt x="2367" y="999"/>
                    </a:lnTo>
                    <a:lnTo>
                      <a:pt x="2374" y="992"/>
                    </a:lnTo>
                    <a:lnTo>
                      <a:pt x="2388" y="985"/>
                    </a:lnTo>
                    <a:lnTo>
                      <a:pt x="2396" y="978"/>
                    </a:lnTo>
                    <a:lnTo>
                      <a:pt x="2403" y="978"/>
                    </a:lnTo>
                    <a:lnTo>
                      <a:pt x="2417" y="971"/>
                    </a:lnTo>
                    <a:lnTo>
                      <a:pt x="2424" y="971"/>
                    </a:lnTo>
                    <a:lnTo>
                      <a:pt x="2438" y="971"/>
                    </a:lnTo>
                    <a:lnTo>
                      <a:pt x="2445" y="971"/>
                    </a:lnTo>
                    <a:lnTo>
                      <a:pt x="2452" y="978"/>
                    </a:lnTo>
                    <a:lnTo>
                      <a:pt x="2466" y="978"/>
                    </a:lnTo>
                    <a:lnTo>
                      <a:pt x="2474" y="985"/>
                    </a:lnTo>
                    <a:lnTo>
                      <a:pt x="2488" y="992"/>
                    </a:lnTo>
                    <a:lnTo>
                      <a:pt x="2495" y="992"/>
                    </a:lnTo>
                    <a:lnTo>
                      <a:pt x="2509" y="999"/>
                    </a:lnTo>
                    <a:lnTo>
                      <a:pt x="2516" y="1006"/>
                    </a:lnTo>
                    <a:lnTo>
                      <a:pt x="2523" y="1013"/>
                    </a:lnTo>
                    <a:lnTo>
                      <a:pt x="2537" y="1021"/>
                    </a:lnTo>
                    <a:lnTo>
                      <a:pt x="2544" y="1028"/>
                    </a:lnTo>
                    <a:lnTo>
                      <a:pt x="2559" y="1035"/>
                    </a:lnTo>
                    <a:lnTo>
                      <a:pt x="2566" y="1042"/>
                    </a:lnTo>
                    <a:lnTo>
                      <a:pt x="2580" y="1042"/>
                    </a:lnTo>
                    <a:lnTo>
                      <a:pt x="2587" y="1042"/>
                    </a:lnTo>
                    <a:lnTo>
                      <a:pt x="2594" y="1042"/>
                    </a:lnTo>
                    <a:lnTo>
                      <a:pt x="2608" y="1042"/>
                    </a:lnTo>
                    <a:lnTo>
                      <a:pt x="2615" y="1042"/>
                    </a:lnTo>
                    <a:lnTo>
                      <a:pt x="2629" y="1035"/>
                    </a:lnTo>
                    <a:lnTo>
                      <a:pt x="2637" y="1035"/>
                    </a:lnTo>
                    <a:lnTo>
                      <a:pt x="2644" y="1028"/>
                    </a:lnTo>
                    <a:lnTo>
                      <a:pt x="2658" y="1021"/>
                    </a:lnTo>
                    <a:lnTo>
                      <a:pt x="2665" y="1013"/>
                    </a:lnTo>
                    <a:lnTo>
                      <a:pt x="2679" y="999"/>
                    </a:lnTo>
                    <a:lnTo>
                      <a:pt x="2686" y="992"/>
                    </a:lnTo>
                    <a:lnTo>
                      <a:pt x="2700" y="978"/>
                    </a:lnTo>
                    <a:lnTo>
                      <a:pt x="2707" y="971"/>
                    </a:lnTo>
                    <a:lnTo>
                      <a:pt x="2714" y="957"/>
                    </a:lnTo>
                    <a:lnTo>
                      <a:pt x="2729" y="950"/>
                    </a:lnTo>
                    <a:lnTo>
                      <a:pt x="2736" y="943"/>
                    </a:lnTo>
                    <a:lnTo>
                      <a:pt x="2750" y="928"/>
                    </a:lnTo>
                    <a:lnTo>
                      <a:pt x="2757" y="921"/>
                    </a:lnTo>
                    <a:lnTo>
                      <a:pt x="2771" y="914"/>
                    </a:lnTo>
                    <a:lnTo>
                      <a:pt x="2778" y="914"/>
                    </a:lnTo>
                    <a:lnTo>
                      <a:pt x="2785" y="907"/>
                    </a:lnTo>
                    <a:lnTo>
                      <a:pt x="2800" y="907"/>
                    </a:lnTo>
                    <a:lnTo>
                      <a:pt x="2807" y="900"/>
                    </a:lnTo>
                    <a:lnTo>
                      <a:pt x="2821" y="900"/>
                    </a:lnTo>
                    <a:lnTo>
                      <a:pt x="2828" y="907"/>
                    </a:lnTo>
                    <a:lnTo>
                      <a:pt x="2835" y="907"/>
                    </a:lnTo>
                    <a:lnTo>
                      <a:pt x="2849" y="914"/>
                    </a:lnTo>
                    <a:lnTo>
                      <a:pt x="2856" y="914"/>
                    </a:lnTo>
                    <a:lnTo>
                      <a:pt x="2870" y="921"/>
                    </a:lnTo>
                    <a:lnTo>
                      <a:pt x="2877" y="928"/>
                    </a:lnTo>
                    <a:lnTo>
                      <a:pt x="2892" y="936"/>
                    </a:lnTo>
                    <a:lnTo>
                      <a:pt x="2899" y="950"/>
                    </a:lnTo>
                    <a:lnTo>
                      <a:pt x="2906" y="957"/>
                    </a:lnTo>
                    <a:lnTo>
                      <a:pt x="2920" y="964"/>
                    </a:lnTo>
                    <a:lnTo>
                      <a:pt x="2927" y="971"/>
                    </a:lnTo>
                    <a:lnTo>
                      <a:pt x="2941" y="978"/>
                    </a:lnTo>
                    <a:lnTo>
                      <a:pt x="2948" y="985"/>
                    </a:lnTo>
                    <a:lnTo>
                      <a:pt x="2955" y="992"/>
                    </a:lnTo>
                    <a:lnTo>
                      <a:pt x="2970" y="999"/>
                    </a:lnTo>
                    <a:lnTo>
                      <a:pt x="2977" y="1006"/>
                    </a:lnTo>
                    <a:lnTo>
                      <a:pt x="2991" y="1013"/>
                    </a:lnTo>
                    <a:lnTo>
                      <a:pt x="2998" y="1013"/>
                    </a:lnTo>
                    <a:lnTo>
                      <a:pt x="3012" y="1013"/>
                    </a:lnTo>
                    <a:lnTo>
                      <a:pt x="3019" y="1021"/>
                    </a:lnTo>
                    <a:lnTo>
                      <a:pt x="3026" y="1021"/>
                    </a:lnTo>
                    <a:lnTo>
                      <a:pt x="3040" y="1013"/>
                    </a:lnTo>
                    <a:lnTo>
                      <a:pt x="3048" y="1013"/>
                    </a:lnTo>
                    <a:lnTo>
                      <a:pt x="3062" y="1013"/>
                    </a:lnTo>
                    <a:lnTo>
                      <a:pt x="3069" y="1006"/>
                    </a:lnTo>
                    <a:lnTo>
                      <a:pt x="3083" y="999"/>
                    </a:lnTo>
                    <a:lnTo>
                      <a:pt x="3090" y="992"/>
                    </a:lnTo>
                    <a:lnTo>
                      <a:pt x="3097" y="985"/>
                    </a:lnTo>
                    <a:lnTo>
                      <a:pt x="3111" y="971"/>
                    </a:lnTo>
                    <a:lnTo>
                      <a:pt x="3118" y="964"/>
                    </a:lnTo>
                    <a:lnTo>
                      <a:pt x="3133" y="950"/>
                    </a:lnTo>
                    <a:lnTo>
                      <a:pt x="3140" y="943"/>
                    </a:lnTo>
                    <a:lnTo>
                      <a:pt x="3147" y="928"/>
                    </a:lnTo>
                    <a:lnTo>
                      <a:pt x="3161" y="921"/>
                    </a:lnTo>
                    <a:lnTo>
                      <a:pt x="3168" y="907"/>
                    </a:lnTo>
                    <a:lnTo>
                      <a:pt x="3182" y="900"/>
                    </a:lnTo>
                    <a:lnTo>
                      <a:pt x="3189" y="893"/>
                    </a:lnTo>
                    <a:lnTo>
                      <a:pt x="3203" y="886"/>
                    </a:lnTo>
                    <a:lnTo>
                      <a:pt x="3211" y="879"/>
                    </a:lnTo>
                    <a:lnTo>
                      <a:pt x="3218" y="872"/>
                    </a:lnTo>
                    <a:lnTo>
                      <a:pt x="3232" y="872"/>
                    </a:lnTo>
                    <a:lnTo>
                      <a:pt x="3239" y="872"/>
                    </a:lnTo>
                    <a:lnTo>
                      <a:pt x="3253" y="872"/>
                    </a:lnTo>
                    <a:lnTo>
                      <a:pt x="3260" y="872"/>
                    </a:lnTo>
                    <a:lnTo>
                      <a:pt x="3274" y="872"/>
                    </a:lnTo>
                    <a:lnTo>
                      <a:pt x="3281" y="879"/>
                    </a:lnTo>
                    <a:lnTo>
                      <a:pt x="3289" y="879"/>
                    </a:lnTo>
                    <a:lnTo>
                      <a:pt x="3303" y="886"/>
                    </a:lnTo>
                    <a:lnTo>
                      <a:pt x="3310" y="886"/>
                    </a:lnTo>
                    <a:lnTo>
                      <a:pt x="3324" y="893"/>
                    </a:lnTo>
                    <a:lnTo>
                      <a:pt x="3331" y="893"/>
                    </a:lnTo>
                    <a:lnTo>
                      <a:pt x="3338" y="900"/>
                    </a:lnTo>
                    <a:lnTo>
                      <a:pt x="3352" y="900"/>
                    </a:lnTo>
                    <a:lnTo>
                      <a:pt x="3359" y="900"/>
                    </a:lnTo>
                    <a:lnTo>
                      <a:pt x="3374" y="900"/>
                    </a:lnTo>
                    <a:lnTo>
                      <a:pt x="3381" y="900"/>
                    </a:lnTo>
                    <a:lnTo>
                      <a:pt x="3395" y="900"/>
                    </a:lnTo>
                    <a:lnTo>
                      <a:pt x="3402" y="900"/>
                    </a:lnTo>
                    <a:lnTo>
                      <a:pt x="3409" y="900"/>
                    </a:lnTo>
                    <a:lnTo>
                      <a:pt x="3423" y="900"/>
                    </a:lnTo>
                    <a:lnTo>
                      <a:pt x="3430" y="893"/>
                    </a:lnTo>
                    <a:lnTo>
                      <a:pt x="3444" y="893"/>
                    </a:lnTo>
                    <a:lnTo>
                      <a:pt x="3452" y="886"/>
                    </a:lnTo>
                    <a:lnTo>
                      <a:pt x="3459" y="886"/>
                    </a:lnTo>
                    <a:lnTo>
                      <a:pt x="3473" y="879"/>
                    </a:lnTo>
                    <a:lnTo>
                      <a:pt x="3480" y="879"/>
                    </a:lnTo>
                    <a:lnTo>
                      <a:pt x="3494" y="872"/>
                    </a:lnTo>
                    <a:lnTo>
                      <a:pt x="3501" y="872"/>
                    </a:lnTo>
                    <a:lnTo>
                      <a:pt x="3515" y="865"/>
                    </a:lnTo>
                    <a:lnTo>
                      <a:pt x="3522" y="858"/>
                    </a:lnTo>
                    <a:lnTo>
                      <a:pt x="3529" y="858"/>
                    </a:lnTo>
                    <a:lnTo>
                      <a:pt x="3544" y="850"/>
                    </a:lnTo>
                    <a:lnTo>
                      <a:pt x="3551" y="843"/>
                    </a:lnTo>
                    <a:lnTo>
                      <a:pt x="3565" y="836"/>
                    </a:lnTo>
                    <a:lnTo>
                      <a:pt x="3572" y="829"/>
                    </a:lnTo>
                    <a:lnTo>
                      <a:pt x="3586" y="822"/>
                    </a:lnTo>
                    <a:lnTo>
                      <a:pt x="3593" y="822"/>
                    </a:lnTo>
                    <a:lnTo>
                      <a:pt x="3600" y="815"/>
                    </a:lnTo>
                    <a:lnTo>
                      <a:pt x="3615" y="808"/>
                    </a:lnTo>
                    <a:lnTo>
                      <a:pt x="3622" y="801"/>
                    </a:lnTo>
                    <a:lnTo>
                      <a:pt x="3636" y="801"/>
                    </a:lnTo>
                    <a:lnTo>
                      <a:pt x="3643" y="794"/>
                    </a:lnTo>
                    <a:lnTo>
                      <a:pt x="3650" y="787"/>
                    </a:lnTo>
                    <a:lnTo>
                      <a:pt x="3664" y="787"/>
                    </a:lnTo>
                    <a:lnTo>
                      <a:pt x="3671" y="780"/>
                    </a:lnTo>
                    <a:lnTo>
                      <a:pt x="3685" y="780"/>
                    </a:lnTo>
                    <a:lnTo>
                      <a:pt x="3692" y="773"/>
                    </a:lnTo>
                    <a:lnTo>
                      <a:pt x="3707" y="773"/>
                    </a:lnTo>
                    <a:lnTo>
                      <a:pt x="3714" y="765"/>
                    </a:lnTo>
                    <a:lnTo>
                      <a:pt x="3721" y="765"/>
                    </a:lnTo>
                    <a:lnTo>
                      <a:pt x="3735" y="758"/>
                    </a:lnTo>
                    <a:lnTo>
                      <a:pt x="3742" y="758"/>
                    </a:lnTo>
                    <a:lnTo>
                      <a:pt x="3756" y="751"/>
                    </a:lnTo>
                    <a:lnTo>
                      <a:pt x="3763" y="751"/>
                    </a:lnTo>
                    <a:lnTo>
                      <a:pt x="3778" y="744"/>
                    </a:lnTo>
                    <a:lnTo>
                      <a:pt x="3785" y="744"/>
                    </a:lnTo>
                    <a:lnTo>
                      <a:pt x="3792" y="737"/>
                    </a:lnTo>
                    <a:lnTo>
                      <a:pt x="3806" y="730"/>
                    </a:lnTo>
                    <a:lnTo>
                      <a:pt x="3813" y="730"/>
                    </a:lnTo>
                    <a:lnTo>
                      <a:pt x="3827" y="723"/>
                    </a:lnTo>
                    <a:lnTo>
                      <a:pt x="3834" y="716"/>
                    </a:lnTo>
                    <a:lnTo>
                      <a:pt x="3841" y="716"/>
                    </a:lnTo>
                    <a:lnTo>
                      <a:pt x="3855" y="709"/>
                    </a:lnTo>
                    <a:lnTo>
                      <a:pt x="3863" y="702"/>
                    </a:lnTo>
                    <a:lnTo>
                      <a:pt x="3877" y="702"/>
                    </a:lnTo>
                    <a:lnTo>
                      <a:pt x="3884" y="695"/>
                    </a:lnTo>
                    <a:lnTo>
                      <a:pt x="3898" y="687"/>
                    </a:lnTo>
                    <a:lnTo>
                      <a:pt x="3905" y="687"/>
                    </a:lnTo>
                    <a:lnTo>
                      <a:pt x="3912" y="680"/>
                    </a:lnTo>
                    <a:lnTo>
                      <a:pt x="3926" y="680"/>
                    </a:lnTo>
                    <a:lnTo>
                      <a:pt x="3933" y="673"/>
                    </a:lnTo>
                    <a:lnTo>
                      <a:pt x="3948" y="673"/>
                    </a:lnTo>
                    <a:lnTo>
                      <a:pt x="3955" y="666"/>
                    </a:lnTo>
                    <a:lnTo>
                      <a:pt x="3962" y="666"/>
                    </a:lnTo>
                    <a:lnTo>
                      <a:pt x="3976" y="659"/>
                    </a:lnTo>
                    <a:lnTo>
                      <a:pt x="3983" y="659"/>
                    </a:lnTo>
                    <a:lnTo>
                      <a:pt x="3997" y="652"/>
                    </a:lnTo>
                    <a:lnTo>
                      <a:pt x="4004" y="645"/>
                    </a:lnTo>
                    <a:lnTo>
                      <a:pt x="4018" y="638"/>
                    </a:lnTo>
                    <a:lnTo>
                      <a:pt x="4026" y="631"/>
                    </a:lnTo>
                    <a:lnTo>
                      <a:pt x="4033" y="624"/>
                    </a:lnTo>
                    <a:lnTo>
                      <a:pt x="4047" y="617"/>
                    </a:lnTo>
                    <a:lnTo>
                      <a:pt x="4054" y="610"/>
                    </a:lnTo>
                    <a:lnTo>
                      <a:pt x="4068" y="602"/>
                    </a:lnTo>
                    <a:lnTo>
                      <a:pt x="4075" y="588"/>
                    </a:lnTo>
                    <a:lnTo>
                      <a:pt x="4089" y="581"/>
                    </a:lnTo>
                    <a:lnTo>
                      <a:pt x="4096" y="574"/>
                    </a:lnTo>
                    <a:lnTo>
                      <a:pt x="4104" y="567"/>
                    </a:lnTo>
                    <a:lnTo>
                      <a:pt x="4118" y="553"/>
                    </a:lnTo>
                    <a:lnTo>
                      <a:pt x="4125" y="546"/>
                    </a:lnTo>
                    <a:lnTo>
                      <a:pt x="4139" y="539"/>
                    </a:lnTo>
                    <a:lnTo>
                      <a:pt x="4146" y="532"/>
                    </a:lnTo>
                    <a:lnTo>
                      <a:pt x="4153" y="532"/>
                    </a:lnTo>
                    <a:lnTo>
                      <a:pt x="4167" y="524"/>
                    </a:lnTo>
                    <a:lnTo>
                      <a:pt x="4174" y="517"/>
                    </a:lnTo>
                    <a:lnTo>
                      <a:pt x="4189" y="510"/>
                    </a:lnTo>
                    <a:lnTo>
                      <a:pt x="4196" y="510"/>
                    </a:lnTo>
                    <a:lnTo>
                      <a:pt x="4210" y="503"/>
                    </a:lnTo>
                    <a:lnTo>
                      <a:pt x="4217" y="503"/>
                    </a:lnTo>
                    <a:lnTo>
                      <a:pt x="4224" y="496"/>
                    </a:lnTo>
                    <a:lnTo>
                      <a:pt x="4238" y="496"/>
                    </a:lnTo>
                    <a:lnTo>
                      <a:pt x="4245" y="489"/>
                    </a:lnTo>
                    <a:lnTo>
                      <a:pt x="4259" y="489"/>
                    </a:lnTo>
                    <a:lnTo>
                      <a:pt x="4267" y="489"/>
                    </a:lnTo>
                    <a:lnTo>
                      <a:pt x="4281" y="482"/>
                    </a:lnTo>
                    <a:lnTo>
                      <a:pt x="4288" y="482"/>
                    </a:lnTo>
                    <a:lnTo>
                      <a:pt x="4295" y="482"/>
                    </a:lnTo>
                    <a:lnTo>
                      <a:pt x="4309" y="475"/>
                    </a:lnTo>
                    <a:lnTo>
                      <a:pt x="4316" y="475"/>
                    </a:lnTo>
                    <a:lnTo>
                      <a:pt x="4330" y="475"/>
                    </a:lnTo>
                    <a:lnTo>
                      <a:pt x="4337" y="475"/>
                    </a:lnTo>
                    <a:lnTo>
                      <a:pt x="4345" y="468"/>
                    </a:lnTo>
                    <a:lnTo>
                      <a:pt x="4359" y="468"/>
                    </a:lnTo>
                    <a:lnTo>
                      <a:pt x="4366" y="461"/>
                    </a:lnTo>
                    <a:lnTo>
                      <a:pt x="4380" y="461"/>
                    </a:lnTo>
                    <a:lnTo>
                      <a:pt x="4387" y="454"/>
                    </a:lnTo>
                    <a:lnTo>
                      <a:pt x="4401" y="454"/>
                    </a:lnTo>
                    <a:lnTo>
                      <a:pt x="4408" y="447"/>
                    </a:lnTo>
                    <a:lnTo>
                      <a:pt x="4415" y="439"/>
                    </a:lnTo>
                    <a:lnTo>
                      <a:pt x="4430" y="439"/>
                    </a:lnTo>
                    <a:lnTo>
                      <a:pt x="4437" y="432"/>
                    </a:lnTo>
                    <a:lnTo>
                      <a:pt x="4451" y="432"/>
                    </a:lnTo>
                    <a:lnTo>
                      <a:pt x="4458" y="425"/>
                    </a:lnTo>
                    <a:lnTo>
                      <a:pt x="4465" y="425"/>
                    </a:lnTo>
                    <a:lnTo>
                      <a:pt x="4479" y="425"/>
                    </a:lnTo>
                    <a:lnTo>
                      <a:pt x="4486" y="425"/>
                    </a:lnTo>
                    <a:lnTo>
                      <a:pt x="4500" y="418"/>
                    </a:lnTo>
                    <a:lnTo>
                      <a:pt x="4508" y="418"/>
                    </a:lnTo>
                    <a:lnTo>
                      <a:pt x="4522" y="418"/>
                    </a:lnTo>
                    <a:lnTo>
                      <a:pt x="4529" y="418"/>
                    </a:lnTo>
                    <a:lnTo>
                      <a:pt x="4536" y="418"/>
                    </a:lnTo>
                    <a:lnTo>
                      <a:pt x="4550" y="418"/>
                    </a:lnTo>
                    <a:lnTo>
                      <a:pt x="4557" y="418"/>
                    </a:lnTo>
                    <a:lnTo>
                      <a:pt x="4571" y="418"/>
                    </a:lnTo>
                    <a:lnTo>
                      <a:pt x="4578" y="418"/>
                    </a:lnTo>
                    <a:lnTo>
                      <a:pt x="4593" y="411"/>
                    </a:lnTo>
                    <a:lnTo>
                      <a:pt x="4600" y="411"/>
                    </a:lnTo>
                    <a:lnTo>
                      <a:pt x="4607" y="411"/>
                    </a:lnTo>
                    <a:lnTo>
                      <a:pt x="4621" y="404"/>
                    </a:lnTo>
                    <a:lnTo>
                      <a:pt x="4628" y="404"/>
                    </a:lnTo>
                    <a:lnTo>
                      <a:pt x="4642" y="397"/>
                    </a:lnTo>
                    <a:lnTo>
                      <a:pt x="4649" y="397"/>
                    </a:lnTo>
                    <a:lnTo>
                      <a:pt x="4656" y="390"/>
                    </a:lnTo>
                    <a:lnTo>
                      <a:pt x="4671" y="390"/>
                    </a:lnTo>
                    <a:lnTo>
                      <a:pt x="4678" y="383"/>
                    </a:lnTo>
                    <a:lnTo>
                      <a:pt x="4692" y="383"/>
                    </a:lnTo>
                    <a:lnTo>
                      <a:pt x="4699" y="383"/>
                    </a:lnTo>
                    <a:lnTo>
                      <a:pt x="4713" y="376"/>
                    </a:lnTo>
                    <a:lnTo>
                      <a:pt x="4720" y="376"/>
                    </a:lnTo>
                    <a:lnTo>
                      <a:pt x="4727" y="376"/>
                    </a:lnTo>
                    <a:lnTo>
                      <a:pt x="4741" y="369"/>
                    </a:lnTo>
                    <a:lnTo>
                      <a:pt x="4748" y="369"/>
                    </a:lnTo>
                    <a:lnTo>
                      <a:pt x="4763" y="369"/>
                    </a:lnTo>
                    <a:lnTo>
                      <a:pt x="4770" y="369"/>
                    </a:lnTo>
                    <a:lnTo>
                      <a:pt x="4784" y="361"/>
                    </a:lnTo>
                    <a:lnTo>
                      <a:pt x="4791" y="361"/>
                    </a:lnTo>
                    <a:lnTo>
                      <a:pt x="4798" y="361"/>
                    </a:lnTo>
                    <a:lnTo>
                      <a:pt x="4812" y="354"/>
                    </a:lnTo>
                    <a:lnTo>
                      <a:pt x="4819" y="354"/>
                    </a:lnTo>
                    <a:lnTo>
                      <a:pt x="4834" y="354"/>
                    </a:lnTo>
                    <a:lnTo>
                      <a:pt x="4841" y="347"/>
                    </a:lnTo>
                    <a:lnTo>
                      <a:pt x="4848" y="347"/>
                    </a:lnTo>
                    <a:lnTo>
                      <a:pt x="4862" y="347"/>
                    </a:lnTo>
                    <a:lnTo>
                      <a:pt x="4869" y="340"/>
                    </a:lnTo>
                    <a:lnTo>
                      <a:pt x="4883" y="340"/>
                    </a:lnTo>
                    <a:lnTo>
                      <a:pt x="4890" y="340"/>
                    </a:lnTo>
                    <a:lnTo>
                      <a:pt x="4904" y="340"/>
                    </a:lnTo>
                    <a:lnTo>
                      <a:pt x="4911" y="340"/>
                    </a:lnTo>
                    <a:lnTo>
                      <a:pt x="4919" y="340"/>
                    </a:lnTo>
                    <a:lnTo>
                      <a:pt x="4933" y="340"/>
                    </a:lnTo>
                    <a:lnTo>
                      <a:pt x="4940" y="340"/>
                    </a:lnTo>
                    <a:lnTo>
                      <a:pt x="4954" y="340"/>
                    </a:lnTo>
                    <a:lnTo>
                      <a:pt x="4961" y="340"/>
                    </a:lnTo>
                    <a:lnTo>
                      <a:pt x="4968" y="340"/>
                    </a:lnTo>
                    <a:lnTo>
                      <a:pt x="4982" y="340"/>
                    </a:lnTo>
                    <a:lnTo>
                      <a:pt x="4989" y="340"/>
                    </a:lnTo>
                    <a:lnTo>
                      <a:pt x="5004" y="340"/>
                    </a:lnTo>
                    <a:lnTo>
                      <a:pt x="5011" y="340"/>
                    </a:lnTo>
                    <a:lnTo>
                      <a:pt x="5025" y="340"/>
                    </a:lnTo>
                    <a:lnTo>
                      <a:pt x="5032" y="340"/>
                    </a:lnTo>
                  </a:path>
                </a:pathLst>
              </a:custGeom>
              <a:noFill/>
              <a:ln w="25400">
                <a:solidFill>
                  <a:schemeClr val="tx1"/>
                </a:solidFill>
                <a:prstDash val="solid"/>
                <a:round/>
                <a:headEnd/>
                <a:tailEnd/>
              </a:ln>
            </p:spPr>
            <p:txBody>
              <a:bodyPr/>
              <a:lstStyle/>
              <a:p>
                <a:endParaRPr lang="zh-CN" altLang="en-US"/>
              </a:p>
            </p:txBody>
          </p:sp>
          <p:sp>
            <p:nvSpPr>
              <p:cNvPr id="39126" name="Rectangle 214"/>
              <p:cNvSpPr>
                <a:spLocks noChangeAspect="1" noChangeArrowheads="1"/>
              </p:cNvSpPr>
              <p:nvPr/>
            </p:nvSpPr>
            <p:spPr bwMode="auto">
              <a:xfrm>
                <a:off x="3448" y="3069"/>
                <a:ext cx="207" cy="122"/>
              </a:xfrm>
              <a:prstGeom prst="rect">
                <a:avLst/>
              </a:prstGeom>
              <a:noFill/>
              <a:ln w="9525">
                <a:noFill/>
                <a:miter lim="800000"/>
                <a:headEnd/>
                <a:tailEnd/>
              </a:ln>
            </p:spPr>
            <p:txBody>
              <a:bodyPr wrap="none" lIns="0" tIns="0" rIns="0" bIns="0">
                <a:spAutoFit/>
              </a:bodyPr>
              <a:lstStyle/>
              <a:p>
                <a:pPr algn="ctr"/>
                <a:r>
                  <a:rPr kumimoji="1" lang="en-US" altLang="zh-CN" sz="1200">
                    <a:solidFill>
                      <a:srgbClr val="000000"/>
                    </a:solidFill>
                    <a:latin typeface="Small Fonts" charset="0"/>
                    <a:cs typeface="Arial" pitchFamily="34" charset="0"/>
                  </a:rPr>
                  <a:t>PO4</a:t>
                </a:r>
                <a:endParaRPr kumimoji="1" lang="en-US" altLang="zh-CN" sz="1200">
                  <a:latin typeface="Times New Roman" pitchFamily="18" charset="0"/>
                  <a:cs typeface="Arial" pitchFamily="34" charset="0"/>
                </a:endParaRPr>
              </a:p>
            </p:txBody>
          </p:sp>
          <p:sp>
            <p:nvSpPr>
              <p:cNvPr id="39127" name="Line 215"/>
              <p:cNvSpPr>
                <a:spLocks noChangeAspect="1" noChangeShapeType="1"/>
              </p:cNvSpPr>
              <p:nvPr/>
            </p:nvSpPr>
            <p:spPr bwMode="auto">
              <a:xfrm>
                <a:off x="3439" y="2630"/>
                <a:ext cx="1171" cy="0"/>
              </a:xfrm>
              <a:prstGeom prst="line">
                <a:avLst/>
              </a:prstGeom>
              <a:noFill/>
              <a:ln w="9525">
                <a:solidFill>
                  <a:srgbClr val="000000"/>
                </a:solidFill>
                <a:round/>
                <a:headEnd/>
                <a:tailEnd/>
              </a:ln>
            </p:spPr>
            <p:txBody>
              <a:bodyPr/>
              <a:lstStyle/>
              <a:p>
                <a:endParaRPr lang="zh-CN" altLang="en-US"/>
              </a:p>
            </p:txBody>
          </p:sp>
          <p:sp>
            <p:nvSpPr>
              <p:cNvPr id="39128" name="Line 216"/>
              <p:cNvSpPr>
                <a:spLocks noChangeAspect="1" noChangeShapeType="1"/>
              </p:cNvSpPr>
              <p:nvPr/>
            </p:nvSpPr>
            <p:spPr bwMode="auto">
              <a:xfrm>
                <a:off x="3673" y="2462"/>
                <a:ext cx="0" cy="502"/>
              </a:xfrm>
              <a:prstGeom prst="line">
                <a:avLst/>
              </a:prstGeom>
              <a:noFill/>
              <a:ln w="9525">
                <a:solidFill>
                  <a:srgbClr val="000000"/>
                </a:solidFill>
                <a:round/>
                <a:headEnd/>
                <a:tailEnd/>
              </a:ln>
            </p:spPr>
            <p:txBody>
              <a:bodyPr/>
              <a:lstStyle/>
              <a:p>
                <a:endParaRPr lang="zh-CN" altLang="en-US"/>
              </a:p>
            </p:txBody>
          </p:sp>
          <p:sp>
            <p:nvSpPr>
              <p:cNvPr id="39129" name="Line 217"/>
              <p:cNvSpPr>
                <a:spLocks noChangeAspect="1" noChangeShapeType="1"/>
              </p:cNvSpPr>
              <p:nvPr/>
            </p:nvSpPr>
            <p:spPr bwMode="auto">
              <a:xfrm flipV="1">
                <a:off x="3439" y="2612"/>
                <a:ext cx="0" cy="35"/>
              </a:xfrm>
              <a:prstGeom prst="line">
                <a:avLst/>
              </a:prstGeom>
              <a:noFill/>
              <a:ln w="9525">
                <a:solidFill>
                  <a:srgbClr val="000000"/>
                </a:solidFill>
                <a:round/>
                <a:headEnd/>
                <a:tailEnd/>
              </a:ln>
            </p:spPr>
            <p:txBody>
              <a:bodyPr/>
              <a:lstStyle/>
              <a:p>
                <a:endParaRPr lang="zh-CN" altLang="en-US"/>
              </a:p>
            </p:txBody>
          </p:sp>
          <p:sp>
            <p:nvSpPr>
              <p:cNvPr id="39130" name="Line 218"/>
              <p:cNvSpPr>
                <a:spLocks noChangeAspect="1" noChangeShapeType="1"/>
              </p:cNvSpPr>
              <p:nvPr/>
            </p:nvSpPr>
            <p:spPr bwMode="auto">
              <a:xfrm flipV="1">
                <a:off x="3907" y="2612"/>
                <a:ext cx="0" cy="35"/>
              </a:xfrm>
              <a:prstGeom prst="line">
                <a:avLst/>
              </a:prstGeom>
              <a:noFill/>
              <a:ln w="9525">
                <a:solidFill>
                  <a:srgbClr val="000000"/>
                </a:solidFill>
                <a:round/>
                <a:headEnd/>
                <a:tailEnd/>
              </a:ln>
            </p:spPr>
            <p:txBody>
              <a:bodyPr/>
              <a:lstStyle/>
              <a:p>
                <a:endParaRPr lang="zh-CN" altLang="en-US"/>
              </a:p>
            </p:txBody>
          </p:sp>
          <p:sp>
            <p:nvSpPr>
              <p:cNvPr id="39131" name="Line 219"/>
              <p:cNvSpPr>
                <a:spLocks noChangeAspect="1" noChangeShapeType="1"/>
              </p:cNvSpPr>
              <p:nvPr/>
            </p:nvSpPr>
            <p:spPr bwMode="auto">
              <a:xfrm flipV="1">
                <a:off x="4141" y="2612"/>
                <a:ext cx="0" cy="35"/>
              </a:xfrm>
              <a:prstGeom prst="line">
                <a:avLst/>
              </a:prstGeom>
              <a:noFill/>
              <a:ln w="9525">
                <a:solidFill>
                  <a:srgbClr val="000000"/>
                </a:solidFill>
                <a:round/>
                <a:headEnd/>
                <a:tailEnd/>
              </a:ln>
            </p:spPr>
            <p:txBody>
              <a:bodyPr/>
              <a:lstStyle/>
              <a:p>
                <a:endParaRPr lang="zh-CN" altLang="en-US"/>
              </a:p>
            </p:txBody>
          </p:sp>
          <p:sp>
            <p:nvSpPr>
              <p:cNvPr id="39132" name="Line 220"/>
              <p:cNvSpPr>
                <a:spLocks noChangeAspect="1" noChangeShapeType="1"/>
              </p:cNvSpPr>
              <p:nvPr/>
            </p:nvSpPr>
            <p:spPr bwMode="auto">
              <a:xfrm flipV="1">
                <a:off x="4376" y="2612"/>
                <a:ext cx="0" cy="35"/>
              </a:xfrm>
              <a:prstGeom prst="line">
                <a:avLst/>
              </a:prstGeom>
              <a:noFill/>
              <a:ln w="9525">
                <a:solidFill>
                  <a:srgbClr val="000000"/>
                </a:solidFill>
                <a:round/>
                <a:headEnd/>
                <a:tailEnd/>
              </a:ln>
            </p:spPr>
            <p:txBody>
              <a:bodyPr/>
              <a:lstStyle/>
              <a:p>
                <a:endParaRPr lang="zh-CN" altLang="en-US"/>
              </a:p>
            </p:txBody>
          </p:sp>
          <p:sp>
            <p:nvSpPr>
              <p:cNvPr id="39133" name="Line 221"/>
              <p:cNvSpPr>
                <a:spLocks noChangeAspect="1" noChangeShapeType="1"/>
              </p:cNvSpPr>
              <p:nvPr/>
            </p:nvSpPr>
            <p:spPr bwMode="auto">
              <a:xfrm flipV="1">
                <a:off x="4610" y="2612"/>
                <a:ext cx="0" cy="35"/>
              </a:xfrm>
              <a:prstGeom prst="line">
                <a:avLst/>
              </a:prstGeom>
              <a:noFill/>
              <a:ln w="9525">
                <a:solidFill>
                  <a:srgbClr val="000000"/>
                </a:solidFill>
                <a:round/>
                <a:headEnd/>
                <a:tailEnd/>
              </a:ln>
            </p:spPr>
            <p:txBody>
              <a:bodyPr/>
              <a:lstStyle/>
              <a:p>
                <a:endParaRPr lang="zh-CN" altLang="en-US"/>
              </a:p>
            </p:txBody>
          </p:sp>
          <p:sp>
            <p:nvSpPr>
              <p:cNvPr id="39134" name="Line 222"/>
              <p:cNvSpPr>
                <a:spLocks noChangeAspect="1" noChangeShapeType="1"/>
              </p:cNvSpPr>
              <p:nvPr/>
            </p:nvSpPr>
            <p:spPr bwMode="auto">
              <a:xfrm flipH="1">
                <a:off x="3655" y="2462"/>
                <a:ext cx="36" cy="0"/>
              </a:xfrm>
              <a:prstGeom prst="line">
                <a:avLst/>
              </a:prstGeom>
              <a:noFill/>
              <a:ln w="9525">
                <a:solidFill>
                  <a:srgbClr val="000000"/>
                </a:solidFill>
                <a:round/>
                <a:headEnd/>
                <a:tailEnd/>
              </a:ln>
            </p:spPr>
            <p:txBody>
              <a:bodyPr/>
              <a:lstStyle/>
              <a:p>
                <a:endParaRPr lang="zh-CN" altLang="en-US"/>
              </a:p>
            </p:txBody>
          </p:sp>
          <p:sp>
            <p:nvSpPr>
              <p:cNvPr id="39135" name="Line 223"/>
              <p:cNvSpPr>
                <a:spLocks noChangeAspect="1" noChangeShapeType="1"/>
              </p:cNvSpPr>
              <p:nvPr/>
            </p:nvSpPr>
            <p:spPr bwMode="auto">
              <a:xfrm flipH="1">
                <a:off x="3655" y="2798"/>
                <a:ext cx="36" cy="0"/>
              </a:xfrm>
              <a:prstGeom prst="line">
                <a:avLst/>
              </a:prstGeom>
              <a:noFill/>
              <a:ln w="9525">
                <a:solidFill>
                  <a:srgbClr val="000000"/>
                </a:solidFill>
                <a:round/>
                <a:headEnd/>
                <a:tailEnd/>
              </a:ln>
            </p:spPr>
            <p:txBody>
              <a:bodyPr/>
              <a:lstStyle/>
              <a:p>
                <a:endParaRPr lang="zh-CN" altLang="en-US"/>
              </a:p>
            </p:txBody>
          </p:sp>
          <p:sp>
            <p:nvSpPr>
              <p:cNvPr id="39136" name="Line 224"/>
              <p:cNvSpPr>
                <a:spLocks noChangeAspect="1" noChangeShapeType="1"/>
              </p:cNvSpPr>
              <p:nvPr/>
            </p:nvSpPr>
            <p:spPr bwMode="auto">
              <a:xfrm flipH="1">
                <a:off x="3655" y="2964"/>
                <a:ext cx="36" cy="0"/>
              </a:xfrm>
              <a:prstGeom prst="line">
                <a:avLst/>
              </a:prstGeom>
              <a:noFill/>
              <a:ln w="9525">
                <a:solidFill>
                  <a:srgbClr val="000000"/>
                </a:solidFill>
                <a:round/>
                <a:headEnd/>
                <a:tailEnd/>
              </a:ln>
            </p:spPr>
            <p:txBody>
              <a:bodyPr/>
              <a:lstStyle/>
              <a:p>
                <a:endParaRPr lang="zh-CN" altLang="en-US"/>
              </a:p>
            </p:txBody>
          </p:sp>
          <p:sp>
            <p:nvSpPr>
              <p:cNvPr id="39137" name="Line 225"/>
              <p:cNvSpPr>
                <a:spLocks noChangeAspect="1" noChangeShapeType="1"/>
              </p:cNvSpPr>
              <p:nvPr/>
            </p:nvSpPr>
            <p:spPr bwMode="auto">
              <a:xfrm flipV="1">
                <a:off x="3673" y="2557"/>
                <a:ext cx="0" cy="145"/>
              </a:xfrm>
              <a:prstGeom prst="line">
                <a:avLst/>
              </a:prstGeom>
              <a:noFill/>
              <a:ln w="9525">
                <a:solidFill>
                  <a:srgbClr val="000000"/>
                </a:solidFill>
                <a:round/>
                <a:headEnd/>
                <a:tailEnd/>
              </a:ln>
            </p:spPr>
            <p:txBody>
              <a:bodyPr/>
              <a:lstStyle/>
              <a:p>
                <a:endParaRPr lang="zh-CN" altLang="en-US"/>
              </a:p>
            </p:txBody>
          </p:sp>
          <p:sp>
            <p:nvSpPr>
              <p:cNvPr id="39138" name="Freeform 226"/>
              <p:cNvSpPr>
                <a:spLocks noChangeAspect="1"/>
              </p:cNvSpPr>
              <p:nvPr/>
            </p:nvSpPr>
            <p:spPr bwMode="auto">
              <a:xfrm>
                <a:off x="3439" y="2623"/>
                <a:ext cx="1171" cy="360"/>
              </a:xfrm>
              <a:custGeom>
                <a:avLst/>
                <a:gdLst/>
                <a:ahLst/>
                <a:cxnLst>
                  <a:cxn ang="0">
                    <a:pos x="71" y="57"/>
                  </a:cxn>
                  <a:cxn ang="0">
                    <a:pos x="149" y="43"/>
                  </a:cxn>
                  <a:cxn ang="0">
                    <a:pos x="234" y="0"/>
                  </a:cxn>
                  <a:cxn ang="0">
                    <a:pos x="312" y="0"/>
                  </a:cxn>
                  <a:cxn ang="0">
                    <a:pos x="390" y="15"/>
                  </a:cxn>
                  <a:cxn ang="0">
                    <a:pos x="475" y="43"/>
                  </a:cxn>
                  <a:cxn ang="0">
                    <a:pos x="553" y="64"/>
                  </a:cxn>
                  <a:cxn ang="0">
                    <a:pos x="631" y="64"/>
                  </a:cxn>
                  <a:cxn ang="0">
                    <a:pos x="716" y="29"/>
                  </a:cxn>
                  <a:cxn ang="0">
                    <a:pos x="794" y="0"/>
                  </a:cxn>
                  <a:cxn ang="0">
                    <a:pos x="879" y="7"/>
                  </a:cxn>
                  <a:cxn ang="0">
                    <a:pos x="957" y="29"/>
                  </a:cxn>
                  <a:cxn ang="0">
                    <a:pos x="1035" y="43"/>
                  </a:cxn>
                  <a:cxn ang="0">
                    <a:pos x="1120" y="57"/>
                  </a:cxn>
                  <a:cxn ang="0">
                    <a:pos x="1198" y="36"/>
                  </a:cxn>
                  <a:cxn ang="0">
                    <a:pos x="1276" y="85"/>
                  </a:cxn>
                  <a:cxn ang="0">
                    <a:pos x="1361" y="277"/>
                  </a:cxn>
                  <a:cxn ang="0">
                    <a:pos x="1439" y="489"/>
                  </a:cxn>
                  <a:cxn ang="0">
                    <a:pos x="1517" y="454"/>
                  </a:cxn>
                  <a:cxn ang="0">
                    <a:pos x="1602" y="270"/>
                  </a:cxn>
                  <a:cxn ang="0">
                    <a:pos x="1680" y="85"/>
                  </a:cxn>
                  <a:cxn ang="0">
                    <a:pos x="1758" y="163"/>
                  </a:cxn>
                  <a:cxn ang="0">
                    <a:pos x="1843" y="468"/>
                  </a:cxn>
                  <a:cxn ang="0">
                    <a:pos x="1921" y="837"/>
                  </a:cxn>
                  <a:cxn ang="0">
                    <a:pos x="2006" y="1141"/>
                  </a:cxn>
                  <a:cxn ang="0">
                    <a:pos x="2084" y="1340"/>
                  </a:cxn>
                  <a:cxn ang="0">
                    <a:pos x="2162" y="1439"/>
                  </a:cxn>
                  <a:cxn ang="0">
                    <a:pos x="2247" y="1460"/>
                  </a:cxn>
                  <a:cxn ang="0">
                    <a:pos x="2325" y="1432"/>
                  </a:cxn>
                  <a:cxn ang="0">
                    <a:pos x="2403" y="1411"/>
                  </a:cxn>
                  <a:cxn ang="0">
                    <a:pos x="2488" y="1425"/>
                  </a:cxn>
                  <a:cxn ang="0">
                    <a:pos x="2566" y="1439"/>
                  </a:cxn>
                  <a:cxn ang="0">
                    <a:pos x="2644" y="1418"/>
                  </a:cxn>
                  <a:cxn ang="0">
                    <a:pos x="2729" y="1375"/>
                  </a:cxn>
                  <a:cxn ang="0">
                    <a:pos x="2807" y="1375"/>
                  </a:cxn>
                  <a:cxn ang="0">
                    <a:pos x="2892" y="1446"/>
                  </a:cxn>
                  <a:cxn ang="0">
                    <a:pos x="2970" y="1524"/>
                  </a:cxn>
                  <a:cxn ang="0">
                    <a:pos x="3048" y="1552"/>
                  </a:cxn>
                  <a:cxn ang="0">
                    <a:pos x="3133" y="1531"/>
                  </a:cxn>
                  <a:cxn ang="0">
                    <a:pos x="3211" y="1474"/>
                  </a:cxn>
                  <a:cxn ang="0">
                    <a:pos x="3289" y="1425"/>
                  </a:cxn>
                  <a:cxn ang="0">
                    <a:pos x="3374" y="1396"/>
                  </a:cxn>
                  <a:cxn ang="0">
                    <a:pos x="3452" y="1347"/>
                  </a:cxn>
                  <a:cxn ang="0">
                    <a:pos x="3529" y="1276"/>
                  </a:cxn>
                  <a:cxn ang="0">
                    <a:pos x="3615" y="1205"/>
                  </a:cxn>
                  <a:cxn ang="0">
                    <a:pos x="3692" y="1120"/>
                  </a:cxn>
                  <a:cxn ang="0">
                    <a:pos x="3778" y="1035"/>
                  </a:cxn>
                  <a:cxn ang="0">
                    <a:pos x="3855" y="978"/>
                  </a:cxn>
                  <a:cxn ang="0">
                    <a:pos x="3933" y="922"/>
                  </a:cxn>
                  <a:cxn ang="0">
                    <a:pos x="4018" y="837"/>
                  </a:cxn>
                  <a:cxn ang="0">
                    <a:pos x="4096" y="744"/>
                  </a:cxn>
                  <a:cxn ang="0">
                    <a:pos x="4174" y="674"/>
                  </a:cxn>
                  <a:cxn ang="0">
                    <a:pos x="4259" y="610"/>
                  </a:cxn>
                  <a:cxn ang="0">
                    <a:pos x="4337" y="546"/>
                  </a:cxn>
                  <a:cxn ang="0">
                    <a:pos x="4415" y="511"/>
                  </a:cxn>
                  <a:cxn ang="0">
                    <a:pos x="4500" y="454"/>
                  </a:cxn>
                  <a:cxn ang="0">
                    <a:pos x="4578" y="404"/>
                  </a:cxn>
                  <a:cxn ang="0">
                    <a:pos x="4656" y="383"/>
                  </a:cxn>
                  <a:cxn ang="0">
                    <a:pos x="4741" y="376"/>
                  </a:cxn>
                  <a:cxn ang="0">
                    <a:pos x="4819" y="362"/>
                  </a:cxn>
                  <a:cxn ang="0">
                    <a:pos x="4904" y="348"/>
                  </a:cxn>
                  <a:cxn ang="0">
                    <a:pos x="4982" y="340"/>
                  </a:cxn>
                </a:cxnLst>
                <a:rect l="0" t="0" r="r" b="b"/>
                <a:pathLst>
                  <a:path w="5032" h="1552">
                    <a:moveTo>
                      <a:pt x="0" y="29"/>
                    </a:moveTo>
                    <a:lnTo>
                      <a:pt x="7" y="29"/>
                    </a:lnTo>
                    <a:lnTo>
                      <a:pt x="21" y="36"/>
                    </a:lnTo>
                    <a:lnTo>
                      <a:pt x="28" y="43"/>
                    </a:lnTo>
                    <a:lnTo>
                      <a:pt x="43" y="43"/>
                    </a:lnTo>
                    <a:lnTo>
                      <a:pt x="50" y="50"/>
                    </a:lnTo>
                    <a:lnTo>
                      <a:pt x="64" y="57"/>
                    </a:lnTo>
                    <a:lnTo>
                      <a:pt x="71" y="57"/>
                    </a:lnTo>
                    <a:lnTo>
                      <a:pt x="78" y="64"/>
                    </a:lnTo>
                    <a:lnTo>
                      <a:pt x="92" y="64"/>
                    </a:lnTo>
                    <a:lnTo>
                      <a:pt x="99" y="64"/>
                    </a:lnTo>
                    <a:lnTo>
                      <a:pt x="114" y="57"/>
                    </a:lnTo>
                    <a:lnTo>
                      <a:pt x="121" y="57"/>
                    </a:lnTo>
                    <a:lnTo>
                      <a:pt x="128" y="50"/>
                    </a:lnTo>
                    <a:lnTo>
                      <a:pt x="142" y="50"/>
                    </a:lnTo>
                    <a:lnTo>
                      <a:pt x="149" y="43"/>
                    </a:lnTo>
                    <a:lnTo>
                      <a:pt x="163" y="36"/>
                    </a:lnTo>
                    <a:lnTo>
                      <a:pt x="170" y="29"/>
                    </a:lnTo>
                    <a:lnTo>
                      <a:pt x="184" y="22"/>
                    </a:lnTo>
                    <a:lnTo>
                      <a:pt x="191" y="22"/>
                    </a:lnTo>
                    <a:lnTo>
                      <a:pt x="199" y="15"/>
                    </a:lnTo>
                    <a:lnTo>
                      <a:pt x="213" y="7"/>
                    </a:lnTo>
                    <a:lnTo>
                      <a:pt x="220" y="7"/>
                    </a:lnTo>
                    <a:lnTo>
                      <a:pt x="234" y="0"/>
                    </a:lnTo>
                    <a:lnTo>
                      <a:pt x="241" y="0"/>
                    </a:lnTo>
                    <a:lnTo>
                      <a:pt x="255" y="0"/>
                    </a:lnTo>
                    <a:lnTo>
                      <a:pt x="262" y="0"/>
                    </a:lnTo>
                    <a:lnTo>
                      <a:pt x="269" y="0"/>
                    </a:lnTo>
                    <a:lnTo>
                      <a:pt x="284" y="0"/>
                    </a:lnTo>
                    <a:lnTo>
                      <a:pt x="291" y="0"/>
                    </a:lnTo>
                    <a:lnTo>
                      <a:pt x="305" y="0"/>
                    </a:lnTo>
                    <a:lnTo>
                      <a:pt x="312" y="0"/>
                    </a:lnTo>
                    <a:lnTo>
                      <a:pt x="319" y="0"/>
                    </a:lnTo>
                    <a:lnTo>
                      <a:pt x="333" y="0"/>
                    </a:lnTo>
                    <a:lnTo>
                      <a:pt x="340" y="7"/>
                    </a:lnTo>
                    <a:lnTo>
                      <a:pt x="354" y="7"/>
                    </a:lnTo>
                    <a:lnTo>
                      <a:pt x="362" y="7"/>
                    </a:lnTo>
                    <a:lnTo>
                      <a:pt x="376" y="7"/>
                    </a:lnTo>
                    <a:lnTo>
                      <a:pt x="383" y="15"/>
                    </a:lnTo>
                    <a:lnTo>
                      <a:pt x="390" y="15"/>
                    </a:lnTo>
                    <a:lnTo>
                      <a:pt x="404" y="15"/>
                    </a:lnTo>
                    <a:lnTo>
                      <a:pt x="411" y="22"/>
                    </a:lnTo>
                    <a:lnTo>
                      <a:pt x="425" y="22"/>
                    </a:lnTo>
                    <a:lnTo>
                      <a:pt x="432" y="29"/>
                    </a:lnTo>
                    <a:lnTo>
                      <a:pt x="440" y="29"/>
                    </a:lnTo>
                    <a:lnTo>
                      <a:pt x="454" y="36"/>
                    </a:lnTo>
                    <a:lnTo>
                      <a:pt x="461" y="36"/>
                    </a:lnTo>
                    <a:lnTo>
                      <a:pt x="475" y="43"/>
                    </a:lnTo>
                    <a:lnTo>
                      <a:pt x="482" y="43"/>
                    </a:lnTo>
                    <a:lnTo>
                      <a:pt x="496" y="50"/>
                    </a:lnTo>
                    <a:lnTo>
                      <a:pt x="503" y="50"/>
                    </a:lnTo>
                    <a:lnTo>
                      <a:pt x="510" y="50"/>
                    </a:lnTo>
                    <a:lnTo>
                      <a:pt x="525" y="57"/>
                    </a:lnTo>
                    <a:lnTo>
                      <a:pt x="532" y="57"/>
                    </a:lnTo>
                    <a:lnTo>
                      <a:pt x="546" y="57"/>
                    </a:lnTo>
                    <a:lnTo>
                      <a:pt x="553" y="64"/>
                    </a:lnTo>
                    <a:lnTo>
                      <a:pt x="567" y="64"/>
                    </a:lnTo>
                    <a:lnTo>
                      <a:pt x="574" y="64"/>
                    </a:lnTo>
                    <a:lnTo>
                      <a:pt x="581" y="64"/>
                    </a:lnTo>
                    <a:lnTo>
                      <a:pt x="595" y="64"/>
                    </a:lnTo>
                    <a:lnTo>
                      <a:pt x="603" y="64"/>
                    </a:lnTo>
                    <a:lnTo>
                      <a:pt x="617" y="64"/>
                    </a:lnTo>
                    <a:lnTo>
                      <a:pt x="624" y="64"/>
                    </a:lnTo>
                    <a:lnTo>
                      <a:pt x="631" y="64"/>
                    </a:lnTo>
                    <a:lnTo>
                      <a:pt x="645" y="64"/>
                    </a:lnTo>
                    <a:lnTo>
                      <a:pt x="652" y="57"/>
                    </a:lnTo>
                    <a:lnTo>
                      <a:pt x="666" y="57"/>
                    </a:lnTo>
                    <a:lnTo>
                      <a:pt x="673" y="50"/>
                    </a:lnTo>
                    <a:lnTo>
                      <a:pt x="688" y="43"/>
                    </a:lnTo>
                    <a:lnTo>
                      <a:pt x="695" y="43"/>
                    </a:lnTo>
                    <a:lnTo>
                      <a:pt x="702" y="36"/>
                    </a:lnTo>
                    <a:lnTo>
                      <a:pt x="716" y="29"/>
                    </a:lnTo>
                    <a:lnTo>
                      <a:pt x="723" y="22"/>
                    </a:lnTo>
                    <a:lnTo>
                      <a:pt x="737" y="15"/>
                    </a:lnTo>
                    <a:lnTo>
                      <a:pt x="744" y="15"/>
                    </a:lnTo>
                    <a:lnTo>
                      <a:pt x="758" y="7"/>
                    </a:lnTo>
                    <a:lnTo>
                      <a:pt x="766" y="7"/>
                    </a:lnTo>
                    <a:lnTo>
                      <a:pt x="773" y="0"/>
                    </a:lnTo>
                    <a:lnTo>
                      <a:pt x="787" y="0"/>
                    </a:lnTo>
                    <a:lnTo>
                      <a:pt x="794" y="0"/>
                    </a:lnTo>
                    <a:lnTo>
                      <a:pt x="808" y="0"/>
                    </a:lnTo>
                    <a:lnTo>
                      <a:pt x="815" y="0"/>
                    </a:lnTo>
                    <a:lnTo>
                      <a:pt x="822" y="0"/>
                    </a:lnTo>
                    <a:lnTo>
                      <a:pt x="836" y="0"/>
                    </a:lnTo>
                    <a:lnTo>
                      <a:pt x="844" y="0"/>
                    </a:lnTo>
                    <a:lnTo>
                      <a:pt x="858" y="7"/>
                    </a:lnTo>
                    <a:lnTo>
                      <a:pt x="865" y="7"/>
                    </a:lnTo>
                    <a:lnTo>
                      <a:pt x="879" y="7"/>
                    </a:lnTo>
                    <a:lnTo>
                      <a:pt x="886" y="15"/>
                    </a:lnTo>
                    <a:lnTo>
                      <a:pt x="893" y="15"/>
                    </a:lnTo>
                    <a:lnTo>
                      <a:pt x="907" y="22"/>
                    </a:lnTo>
                    <a:lnTo>
                      <a:pt x="914" y="22"/>
                    </a:lnTo>
                    <a:lnTo>
                      <a:pt x="929" y="29"/>
                    </a:lnTo>
                    <a:lnTo>
                      <a:pt x="936" y="29"/>
                    </a:lnTo>
                    <a:lnTo>
                      <a:pt x="943" y="29"/>
                    </a:lnTo>
                    <a:lnTo>
                      <a:pt x="957" y="29"/>
                    </a:lnTo>
                    <a:lnTo>
                      <a:pt x="964" y="36"/>
                    </a:lnTo>
                    <a:lnTo>
                      <a:pt x="978" y="36"/>
                    </a:lnTo>
                    <a:lnTo>
                      <a:pt x="985" y="36"/>
                    </a:lnTo>
                    <a:lnTo>
                      <a:pt x="999" y="36"/>
                    </a:lnTo>
                    <a:lnTo>
                      <a:pt x="1007" y="36"/>
                    </a:lnTo>
                    <a:lnTo>
                      <a:pt x="1014" y="36"/>
                    </a:lnTo>
                    <a:lnTo>
                      <a:pt x="1028" y="43"/>
                    </a:lnTo>
                    <a:lnTo>
                      <a:pt x="1035" y="43"/>
                    </a:lnTo>
                    <a:lnTo>
                      <a:pt x="1049" y="43"/>
                    </a:lnTo>
                    <a:lnTo>
                      <a:pt x="1056" y="50"/>
                    </a:lnTo>
                    <a:lnTo>
                      <a:pt x="1070" y="50"/>
                    </a:lnTo>
                    <a:lnTo>
                      <a:pt x="1077" y="50"/>
                    </a:lnTo>
                    <a:lnTo>
                      <a:pt x="1084" y="57"/>
                    </a:lnTo>
                    <a:lnTo>
                      <a:pt x="1099" y="57"/>
                    </a:lnTo>
                    <a:lnTo>
                      <a:pt x="1106" y="57"/>
                    </a:lnTo>
                    <a:lnTo>
                      <a:pt x="1120" y="57"/>
                    </a:lnTo>
                    <a:lnTo>
                      <a:pt x="1127" y="57"/>
                    </a:lnTo>
                    <a:lnTo>
                      <a:pt x="1134" y="57"/>
                    </a:lnTo>
                    <a:lnTo>
                      <a:pt x="1148" y="50"/>
                    </a:lnTo>
                    <a:lnTo>
                      <a:pt x="1155" y="50"/>
                    </a:lnTo>
                    <a:lnTo>
                      <a:pt x="1170" y="43"/>
                    </a:lnTo>
                    <a:lnTo>
                      <a:pt x="1177" y="43"/>
                    </a:lnTo>
                    <a:lnTo>
                      <a:pt x="1191" y="43"/>
                    </a:lnTo>
                    <a:lnTo>
                      <a:pt x="1198" y="36"/>
                    </a:lnTo>
                    <a:lnTo>
                      <a:pt x="1205" y="36"/>
                    </a:lnTo>
                    <a:lnTo>
                      <a:pt x="1219" y="36"/>
                    </a:lnTo>
                    <a:lnTo>
                      <a:pt x="1226" y="36"/>
                    </a:lnTo>
                    <a:lnTo>
                      <a:pt x="1240" y="43"/>
                    </a:lnTo>
                    <a:lnTo>
                      <a:pt x="1247" y="50"/>
                    </a:lnTo>
                    <a:lnTo>
                      <a:pt x="1262" y="57"/>
                    </a:lnTo>
                    <a:lnTo>
                      <a:pt x="1269" y="71"/>
                    </a:lnTo>
                    <a:lnTo>
                      <a:pt x="1276" y="85"/>
                    </a:lnTo>
                    <a:lnTo>
                      <a:pt x="1290" y="100"/>
                    </a:lnTo>
                    <a:lnTo>
                      <a:pt x="1297" y="121"/>
                    </a:lnTo>
                    <a:lnTo>
                      <a:pt x="1311" y="142"/>
                    </a:lnTo>
                    <a:lnTo>
                      <a:pt x="1318" y="163"/>
                    </a:lnTo>
                    <a:lnTo>
                      <a:pt x="1325" y="192"/>
                    </a:lnTo>
                    <a:lnTo>
                      <a:pt x="1340" y="213"/>
                    </a:lnTo>
                    <a:lnTo>
                      <a:pt x="1347" y="248"/>
                    </a:lnTo>
                    <a:lnTo>
                      <a:pt x="1361" y="277"/>
                    </a:lnTo>
                    <a:lnTo>
                      <a:pt x="1368" y="305"/>
                    </a:lnTo>
                    <a:lnTo>
                      <a:pt x="1382" y="340"/>
                    </a:lnTo>
                    <a:lnTo>
                      <a:pt x="1389" y="369"/>
                    </a:lnTo>
                    <a:lnTo>
                      <a:pt x="1396" y="404"/>
                    </a:lnTo>
                    <a:lnTo>
                      <a:pt x="1410" y="433"/>
                    </a:lnTo>
                    <a:lnTo>
                      <a:pt x="1418" y="454"/>
                    </a:lnTo>
                    <a:lnTo>
                      <a:pt x="1432" y="475"/>
                    </a:lnTo>
                    <a:lnTo>
                      <a:pt x="1439" y="489"/>
                    </a:lnTo>
                    <a:lnTo>
                      <a:pt x="1446" y="503"/>
                    </a:lnTo>
                    <a:lnTo>
                      <a:pt x="1460" y="503"/>
                    </a:lnTo>
                    <a:lnTo>
                      <a:pt x="1467" y="503"/>
                    </a:lnTo>
                    <a:lnTo>
                      <a:pt x="1481" y="503"/>
                    </a:lnTo>
                    <a:lnTo>
                      <a:pt x="1488" y="496"/>
                    </a:lnTo>
                    <a:lnTo>
                      <a:pt x="1503" y="482"/>
                    </a:lnTo>
                    <a:lnTo>
                      <a:pt x="1510" y="468"/>
                    </a:lnTo>
                    <a:lnTo>
                      <a:pt x="1517" y="454"/>
                    </a:lnTo>
                    <a:lnTo>
                      <a:pt x="1531" y="440"/>
                    </a:lnTo>
                    <a:lnTo>
                      <a:pt x="1538" y="426"/>
                    </a:lnTo>
                    <a:lnTo>
                      <a:pt x="1552" y="404"/>
                    </a:lnTo>
                    <a:lnTo>
                      <a:pt x="1559" y="376"/>
                    </a:lnTo>
                    <a:lnTo>
                      <a:pt x="1573" y="355"/>
                    </a:lnTo>
                    <a:lnTo>
                      <a:pt x="1581" y="326"/>
                    </a:lnTo>
                    <a:lnTo>
                      <a:pt x="1588" y="298"/>
                    </a:lnTo>
                    <a:lnTo>
                      <a:pt x="1602" y="270"/>
                    </a:lnTo>
                    <a:lnTo>
                      <a:pt x="1609" y="241"/>
                    </a:lnTo>
                    <a:lnTo>
                      <a:pt x="1623" y="213"/>
                    </a:lnTo>
                    <a:lnTo>
                      <a:pt x="1630" y="185"/>
                    </a:lnTo>
                    <a:lnTo>
                      <a:pt x="1637" y="156"/>
                    </a:lnTo>
                    <a:lnTo>
                      <a:pt x="1651" y="135"/>
                    </a:lnTo>
                    <a:lnTo>
                      <a:pt x="1659" y="114"/>
                    </a:lnTo>
                    <a:lnTo>
                      <a:pt x="1673" y="92"/>
                    </a:lnTo>
                    <a:lnTo>
                      <a:pt x="1680" y="85"/>
                    </a:lnTo>
                    <a:lnTo>
                      <a:pt x="1694" y="78"/>
                    </a:lnTo>
                    <a:lnTo>
                      <a:pt x="1701" y="71"/>
                    </a:lnTo>
                    <a:lnTo>
                      <a:pt x="1708" y="78"/>
                    </a:lnTo>
                    <a:lnTo>
                      <a:pt x="1722" y="85"/>
                    </a:lnTo>
                    <a:lnTo>
                      <a:pt x="1729" y="92"/>
                    </a:lnTo>
                    <a:lnTo>
                      <a:pt x="1744" y="114"/>
                    </a:lnTo>
                    <a:lnTo>
                      <a:pt x="1751" y="135"/>
                    </a:lnTo>
                    <a:lnTo>
                      <a:pt x="1758" y="163"/>
                    </a:lnTo>
                    <a:lnTo>
                      <a:pt x="1772" y="192"/>
                    </a:lnTo>
                    <a:lnTo>
                      <a:pt x="1779" y="227"/>
                    </a:lnTo>
                    <a:lnTo>
                      <a:pt x="1793" y="263"/>
                    </a:lnTo>
                    <a:lnTo>
                      <a:pt x="1800" y="298"/>
                    </a:lnTo>
                    <a:lnTo>
                      <a:pt x="1814" y="340"/>
                    </a:lnTo>
                    <a:lnTo>
                      <a:pt x="1822" y="383"/>
                    </a:lnTo>
                    <a:lnTo>
                      <a:pt x="1829" y="426"/>
                    </a:lnTo>
                    <a:lnTo>
                      <a:pt x="1843" y="468"/>
                    </a:lnTo>
                    <a:lnTo>
                      <a:pt x="1850" y="511"/>
                    </a:lnTo>
                    <a:lnTo>
                      <a:pt x="1864" y="560"/>
                    </a:lnTo>
                    <a:lnTo>
                      <a:pt x="1871" y="603"/>
                    </a:lnTo>
                    <a:lnTo>
                      <a:pt x="1885" y="652"/>
                    </a:lnTo>
                    <a:lnTo>
                      <a:pt x="1892" y="695"/>
                    </a:lnTo>
                    <a:lnTo>
                      <a:pt x="1899" y="744"/>
                    </a:lnTo>
                    <a:lnTo>
                      <a:pt x="1914" y="787"/>
                    </a:lnTo>
                    <a:lnTo>
                      <a:pt x="1921" y="837"/>
                    </a:lnTo>
                    <a:lnTo>
                      <a:pt x="1935" y="879"/>
                    </a:lnTo>
                    <a:lnTo>
                      <a:pt x="1942" y="922"/>
                    </a:lnTo>
                    <a:lnTo>
                      <a:pt x="1949" y="964"/>
                    </a:lnTo>
                    <a:lnTo>
                      <a:pt x="1963" y="1000"/>
                    </a:lnTo>
                    <a:lnTo>
                      <a:pt x="1970" y="1042"/>
                    </a:lnTo>
                    <a:lnTo>
                      <a:pt x="1985" y="1078"/>
                    </a:lnTo>
                    <a:lnTo>
                      <a:pt x="1992" y="1113"/>
                    </a:lnTo>
                    <a:lnTo>
                      <a:pt x="2006" y="1141"/>
                    </a:lnTo>
                    <a:lnTo>
                      <a:pt x="2013" y="1177"/>
                    </a:lnTo>
                    <a:lnTo>
                      <a:pt x="2020" y="1205"/>
                    </a:lnTo>
                    <a:lnTo>
                      <a:pt x="2034" y="1233"/>
                    </a:lnTo>
                    <a:lnTo>
                      <a:pt x="2041" y="1262"/>
                    </a:lnTo>
                    <a:lnTo>
                      <a:pt x="2055" y="1283"/>
                    </a:lnTo>
                    <a:lnTo>
                      <a:pt x="2062" y="1304"/>
                    </a:lnTo>
                    <a:lnTo>
                      <a:pt x="2077" y="1326"/>
                    </a:lnTo>
                    <a:lnTo>
                      <a:pt x="2084" y="1340"/>
                    </a:lnTo>
                    <a:lnTo>
                      <a:pt x="2091" y="1361"/>
                    </a:lnTo>
                    <a:lnTo>
                      <a:pt x="2105" y="1375"/>
                    </a:lnTo>
                    <a:lnTo>
                      <a:pt x="2112" y="1389"/>
                    </a:lnTo>
                    <a:lnTo>
                      <a:pt x="2126" y="1404"/>
                    </a:lnTo>
                    <a:lnTo>
                      <a:pt x="2133" y="1411"/>
                    </a:lnTo>
                    <a:lnTo>
                      <a:pt x="2140" y="1425"/>
                    </a:lnTo>
                    <a:lnTo>
                      <a:pt x="2155" y="1432"/>
                    </a:lnTo>
                    <a:lnTo>
                      <a:pt x="2162" y="1439"/>
                    </a:lnTo>
                    <a:lnTo>
                      <a:pt x="2176" y="1446"/>
                    </a:lnTo>
                    <a:lnTo>
                      <a:pt x="2183" y="1453"/>
                    </a:lnTo>
                    <a:lnTo>
                      <a:pt x="2197" y="1460"/>
                    </a:lnTo>
                    <a:lnTo>
                      <a:pt x="2204" y="1460"/>
                    </a:lnTo>
                    <a:lnTo>
                      <a:pt x="2211" y="1460"/>
                    </a:lnTo>
                    <a:lnTo>
                      <a:pt x="2225" y="1467"/>
                    </a:lnTo>
                    <a:lnTo>
                      <a:pt x="2233" y="1467"/>
                    </a:lnTo>
                    <a:lnTo>
                      <a:pt x="2247" y="1460"/>
                    </a:lnTo>
                    <a:lnTo>
                      <a:pt x="2254" y="1460"/>
                    </a:lnTo>
                    <a:lnTo>
                      <a:pt x="2268" y="1460"/>
                    </a:lnTo>
                    <a:lnTo>
                      <a:pt x="2275" y="1453"/>
                    </a:lnTo>
                    <a:lnTo>
                      <a:pt x="2282" y="1446"/>
                    </a:lnTo>
                    <a:lnTo>
                      <a:pt x="2296" y="1446"/>
                    </a:lnTo>
                    <a:lnTo>
                      <a:pt x="2303" y="1439"/>
                    </a:lnTo>
                    <a:lnTo>
                      <a:pt x="2318" y="1432"/>
                    </a:lnTo>
                    <a:lnTo>
                      <a:pt x="2325" y="1432"/>
                    </a:lnTo>
                    <a:lnTo>
                      <a:pt x="2332" y="1425"/>
                    </a:lnTo>
                    <a:lnTo>
                      <a:pt x="2346" y="1425"/>
                    </a:lnTo>
                    <a:lnTo>
                      <a:pt x="2353" y="1418"/>
                    </a:lnTo>
                    <a:lnTo>
                      <a:pt x="2367" y="1418"/>
                    </a:lnTo>
                    <a:lnTo>
                      <a:pt x="2374" y="1418"/>
                    </a:lnTo>
                    <a:lnTo>
                      <a:pt x="2388" y="1411"/>
                    </a:lnTo>
                    <a:lnTo>
                      <a:pt x="2396" y="1411"/>
                    </a:lnTo>
                    <a:lnTo>
                      <a:pt x="2403" y="1411"/>
                    </a:lnTo>
                    <a:lnTo>
                      <a:pt x="2417" y="1411"/>
                    </a:lnTo>
                    <a:lnTo>
                      <a:pt x="2424" y="1411"/>
                    </a:lnTo>
                    <a:lnTo>
                      <a:pt x="2438" y="1411"/>
                    </a:lnTo>
                    <a:lnTo>
                      <a:pt x="2445" y="1418"/>
                    </a:lnTo>
                    <a:lnTo>
                      <a:pt x="2452" y="1418"/>
                    </a:lnTo>
                    <a:lnTo>
                      <a:pt x="2466" y="1418"/>
                    </a:lnTo>
                    <a:lnTo>
                      <a:pt x="2474" y="1418"/>
                    </a:lnTo>
                    <a:lnTo>
                      <a:pt x="2488" y="1425"/>
                    </a:lnTo>
                    <a:lnTo>
                      <a:pt x="2495" y="1425"/>
                    </a:lnTo>
                    <a:lnTo>
                      <a:pt x="2509" y="1425"/>
                    </a:lnTo>
                    <a:lnTo>
                      <a:pt x="2516" y="1432"/>
                    </a:lnTo>
                    <a:lnTo>
                      <a:pt x="2523" y="1432"/>
                    </a:lnTo>
                    <a:lnTo>
                      <a:pt x="2537" y="1432"/>
                    </a:lnTo>
                    <a:lnTo>
                      <a:pt x="2544" y="1439"/>
                    </a:lnTo>
                    <a:lnTo>
                      <a:pt x="2559" y="1439"/>
                    </a:lnTo>
                    <a:lnTo>
                      <a:pt x="2566" y="1439"/>
                    </a:lnTo>
                    <a:lnTo>
                      <a:pt x="2580" y="1439"/>
                    </a:lnTo>
                    <a:lnTo>
                      <a:pt x="2587" y="1439"/>
                    </a:lnTo>
                    <a:lnTo>
                      <a:pt x="2594" y="1439"/>
                    </a:lnTo>
                    <a:lnTo>
                      <a:pt x="2608" y="1439"/>
                    </a:lnTo>
                    <a:lnTo>
                      <a:pt x="2615" y="1432"/>
                    </a:lnTo>
                    <a:lnTo>
                      <a:pt x="2629" y="1432"/>
                    </a:lnTo>
                    <a:lnTo>
                      <a:pt x="2637" y="1425"/>
                    </a:lnTo>
                    <a:lnTo>
                      <a:pt x="2644" y="1418"/>
                    </a:lnTo>
                    <a:lnTo>
                      <a:pt x="2658" y="1418"/>
                    </a:lnTo>
                    <a:lnTo>
                      <a:pt x="2665" y="1411"/>
                    </a:lnTo>
                    <a:lnTo>
                      <a:pt x="2679" y="1404"/>
                    </a:lnTo>
                    <a:lnTo>
                      <a:pt x="2686" y="1396"/>
                    </a:lnTo>
                    <a:lnTo>
                      <a:pt x="2700" y="1389"/>
                    </a:lnTo>
                    <a:lnTo>
                      <a:pt x="2707" y="1389"/>
                    </a:lnTo>
                    <a:lnTo>
                      <a:pt x="2714" y="1382"/>
                    </a:lnTo>
                    <a:lnTo>
                      <a:pt x="2729" y="1375"/>
                    </a:lnTo>
                    <a:lnTo>
                      <a:pt x="2736" y="1375"/>
                    </a:lnTo>
                    <a:lnTo>
                      <a:pt x="2750" y="1368"/>
                    </a:lnTo>
                    <a:lnTo>
                      <a:pt x="2757" y="1368"/>
                    </a:lnTo>
                    <a:lnTo>
                      <a:pt x="2771" y="1368"/>
                    </a:lnTo>
                    <a:lnTo>
                      <a:pt x="2778" y="1368"/>
                    </a:lnTo>
                    <a:lnTo>
                      <a:pt x="2785" y="1368"/>
                    </a:lnTo>
                    <a:lnTo>
                      <a:pt x="2800" y="1368"/>
                    </a:lnTo>
                    <a:lnTo>
                      <a:pt x="2807" y="1375"/>
                    </a:lnTo>
                    <a:lnTo>
                      <a:pt x="2821" y="1382"/>
                    </a:lnTo>
                    <a:lnTo>
                      <a:pt x="2828" y="1389"/>
                    </a:lnTo>
                    <a:lnTo>
                      <a:pt x="2835" y="1396"/>
                    </a:lnTo>
                    <a:lnTo>
                      <a:pt x="2849" y="1404"/>
                    </a:lnTo>
                    <a:lnTo>
                      <a:pt x="2856" y="1411"/>
                    </a:lnTo>
                    <a:lnTo>
                      <a:pt x="2870" y="1425"/>
                    </a:lnTo>
                    <a:lnTo>
                      <a:pt x="2877" y="1432"/>
                    </a:lnTo>
                    <a:lnTo>
                      <a:pt x="2892" y="1446"/>
                    </a:lnTo>
                    <a:lnTo>
                      <a:pt x="2899" y="1460"/>
                    </a:lnTo>
                    <a:lnTo>
                      <a:pt x="2906" y="1467"/>
                    </a:lnTo>
                    <a:lnTo>
                      <a:pt x="2920" y="1474"/>
                    </a:lnTo>
                    <a:lnTo>
                      <a:pt x="2927" y="1489"/>
                    </a:lnTo>
                    <a:lnTo>
                      <a:pt x="2941" y="1496"/>
                    </a:lnTo>
                    <a:lnTo>
                      <a:pt x="2948" y="1503"/>
                    </a:lnTo>
                    <a:lnTo>
                      <a:pt x="2955" y="1517"/>
                    </a:lnTo>
                    <a:lnTo>
                      <a:pt x="2970" y="1524"/>
                    </a:lnTo>
                    <a:lnTo>
                      <a:pt x="2977" y="1524"/>
                    </a:lnTo>
                    <a:lnTo>
                      <a:pt x="2991" y="1531"/>
                    </a:lnTo>
                    <a:lnTo>
                      <a:pt x="2998" y="1538"/>
                    </a:lnTo>
                    <a:lnTo>
                      <a:pt x="3012" y="1538"/>
                    </a:lnTo>
                    <a:lnTo>
                      <a:pt x="3019" y="1545"/>
                    </a:lnTo>
                    <a:lnTo>
                      <a:pt x="3026" y="1545"/>
                    </a:lnTo>
                    <a:lnTo>
                      <a:pt x="3040" y="1545"/>
                    </a:lnTo>
                    <a:lnTo>
                      <a:pt x="3048" y="1552"/>
                    </a:lnTo>
                    <a:lnTo>
                      <a:pt x="3062" y="1552"/>
                    </a:lnTo>
                    <a:lnTo>
                      <a:pt x="3069" y="1545"/>
                    </a:lnTo>
                    <a:lnTo>
                      <a:pt x="3083" y="1545"/>
                    </a:lnTo>
                    <a:lnTo>
                      <a:pt x="3090" y="1545"/>
                    </a:lnTo>
                    <a:lnTo>
                      <a:pt x="3097" y="1545"/>
                    </a:lnTo>
                    <a:lnTo>
                      <a:pt x="3111" y="1538"/>
                    </a:lnTo>
                    <a:lnTo>
                      <a:pt x="3118" y="1531"/>
                    </a:lnTo>
                    <a:lnTo>
                      <a:pt x="3133" y="1531"/>
                    </a:lnTo>
                    <a:lnTo>
                      <a:pt x="3140" y="1524"/>
                    </a:lnTo>
                    <a:lnTo>
                      <a:pt x="3147" y="1517"/>
                    </a:lnTo>
                    <a:lnTo>
                      <a:pt x="3161" y="1510"/>
                    </a:lnTo>
                    <a:lnTo>
                      <a:pt x="3168" y="1503"/>
                    </a:lnTo>
                    <a:lnTo>
                      <a:pt x="3182" y="1496"/>
                    </a:lnTo>
                    <a:lnTo>
                      <a:pt x="3189" y="1489"/>
                    </a:lnTo>
                    <a:lnTo>
                      <a:pt x="3203" y="1481"/>
                    </a:lnTo>
                    <a:lnTo>
                      <a:pt x="3211" y="1474"/>
                    </a:lnTo>
                    <a:lnTo>
                      <a:pt x="3218" y="1467"/>
                    </a:lnTo>
                    <a:lnTo>
                      <a:pt x="3232" y="1460"/>
                    </a:lnTo>
                    <a:lnTo>
                      <a:pt x="3239" y="1453"/>
                    </a:lnTo>
                    <a:lnTo>
                      <a:pt x="3253" y="1446"/>
                    </a:lnTo>
                    <a:lnTo>
                      <a:pt x="3260" y="1439"/>
                    </a:lnTo>
                    <a:lnTo>
                      <a:pt x="3274" y="1432"/>
                    </a:lnTo>
                    <a:lnTo>
                      <a:pt x="3281" y="1432"/>
                    </a:lnTo>
                    <a:lnTo>
                      <a:pt x="3289" y="1425"/>
                    </a:lnTo>
                    <a:lnTo>
                      <a:pt x="3303" y="1418"/>
                    </a:lnTo>
                    <a:lnTo>
                      <a:pt x="3310" y="1418"/>
                    </a:lnTo>
                    <a:lnTo>
                      <a:pt x="3324" y="1411"/>
                    </a:lnTo>
                    <a:lnTo>
                      <a:pt x="3331" y="1411"/>
                    </a:lnTo>
                    <a:lnTo>
                      <a:pt x="3338" y="1404"/>
                    </a:lnTo>
                    <a:lnTo>
                      <a:pt x="3352" y="1404"/>
                    </a:lnTo>
                    <a:lnTo>
                      <a:pt x="3359" y="1396"/>
                    </a:lnTo>
                    <a:lnTo>
                      <a:pt x="3374" y="1396"/>
                    </a:lnTo>
                    <a:lnTo>
                      <a:pt x="3381" y="1389"/>
                    </a:lnTo>
                    <a:lnTo>
                      <a:pt x="3395" y="1382"/>
                    </a:lnTo>
                    <a:lnTo>
                      <a:pt x="3402" y="1382"/>
                    </a:lnTo>
                    <a:lnTo>
                      <a:pt x="3409" y="1375"/>
                    </a:lnTo>
                    <a:lnTo>
                      <a:pt x="3423" y="1368"/>
                    </a:lnTo>
                    <a:lnTo>
                      <a:pt x="3430" y="1361"/>
                    </a:lnTo>
                    <a:lnTo>
                      <a:pt x="3444" y="1354"/>
                    </a:lnTo>
                    <a:lnTo>
                      <a:pt x="3452" y="1347"/>
                    </a:lnTo>
                    <a:lnTo>
                      <a:pt x="3459" y="1340"/>
                    </a:lnTo>
                    <a:lnTo>
                      <a:pt x="3473" y="1333"/>
                    </a:lnTo>
                    <a:lnTo>
                      <a:pt x="3480" y="1326"/>
                    </a:lnTo>
                    <a:lnTo>
                      <a:pt x="3494" y="1311"/>
                    </a:lnTo>
                    <a:lnTo>
                      <a:pt x="3501" y="1304"/>
                    </a:lnTo>
                    <a:lnTo>
                      <a:pt x="3515" y="1297"/>
                    </a:lnTo>
                    <a:lnTo>
                      <a:pt x="3522" y="1290"/>
                    </a:lnTo>
                    <a:lnTo>
                      <a:pt x="3529" y="1276"/>
                    </a:lnTo>
                    <a:lnTo>
                      <a:pt x="3544" y="1269"/>
                    </a:lnTo>
                    <a:lnTo>
                      <a:pt x="3551" y="1262"/>
                    </a:lnTo>
                    <a:lnTo>
                      <a:pt x="3565" y="1248"/>
                    </a:lnTo>
                    <a:lnTo>
                      <a:pt x="3572" y="1241"/>
                    </a:lnTo>
                    <a:lnTo>
                      <a:pt x="3586" y="1233"/>
                    </a:lnTo>
                    <a:lnTo>
                      <a:pt x="3593" y="1219"/>
                    </a:lnTo>
                    <a:lnTo>
                      <a:pt x="3600" y="1212"/>
                    </a:lnTo>
                    <a:lnTo>
                      <a:pt x="3615" y="1205"/>
                    </a:lnTo>
                    <a:lnTo>
                      <a:pt x="3622" y="1191"/>
                    </a:lnTo>
                    <a:lnTo>
                      <a:pt x="3636" y="1184"/>
                    </a:lnTo>
                    <a:lnTo>
                      <a:pt x="3643" y="1170"/>
                    </a:lnTo>
                    <a:lnTo>
                      <a:pt x="3650" y="1163"/>
                    </a:lnTo>
                    <a:lnTo>
                      <a:pt x="3664" y="1148"/>
                    </a:lnTo>
                    <a:lnTo>
                      <a:pt x="3671" y="1141"/>
                    </a:lnTo>
                    <a:lnTo>
                      <a:pt x="3685" y="1127"/>
                    </a:lnTo>
                    <a:lnTo>
                      <a:pt x="3692" y="1120"/>
                    </a:lnTo>
                    <a:lnTo>
                      <a:pt x="3707" y="1106"/>
                    </a:lnTo>
                    <a:lnTo>
                      <a:pt x="3714" y="1092"/>
                    </a:lnTo>
                    <a:lnTo>
                      <a:pt x="3721" y="1085"/>
                    </a:lnTo>
                    <a:lnTo>
                      <a:pt x="3735" y="1070"/>
                    </a:lnTo>
                    <a:lnTo>
                      <a:pt x="3742" y="1063"/>
                    </a:lnTo>
                    <a:lnTo>
                      <a:pt x="3756" y="1049"/>
                    </a:lnTo>
                    <a:lnTo>
                      <a:pt x="3763" y="1042"/>
                    </a:lnTo>
                    <a:lnTo>
                      <a:pt x="3778" y="1035"/>
                    </a:lnTo>
                    <a:lnTo>
                      <a:pt x="3785" y="1028"/>
                    </a:lnTo>
                    <a:lnTo>
                      <a:pt x="3792" y="1021"/>
                    </a:lnTo>
                    <a:lnTo>
                      <a:pt x="3806" y="1014"/>
                    </a:lnTo>
                    <a:lnTo>
                      <a:pt x="3813" y="1007"/>
                    </a:lnTo>
                    <a:lnTo>
                      <a:pt x="3827" y="1000"/>
                    </a:lnTo>
                    <a:lnTo>
                      <a:pt x="3834" y="992"/>
                    </a:lnTo>
                    <a:lnTo>
                      <a:pt x="3841" y="985"/>
                    </a:lnTo>
                    <a:lnTo>
                      <a:pt x="3855" y="978"/>
                    </a:lnTo>
                    <a:lnTo>
                      <a:pt x="3863" y="971"/>
                    </a:lnTo>
                    <a:lnTo>
                      <a:pt x="3877" y="964"/>
                    </a:lnTo>
                    <a:lnTo>
                      <a:pt x="3884" y="957"/>
                    </a:lnTo>
                    <a:lnTo>
                      <a:pt x="3898" y="950"/>
                    </a:lnTo>
                    <a:lnTo>
                      <a:pt x="3905" y="943"/>
                    </a:lnTo>
                    <a:lnTo>
                      <a:pt x="3912" y="936"/>
                    </a:lnTo>
                    <a:lnTo>
                      <a:pt x="3926" y="929"/>
                    </a:lnTo>
                    <a:lnTo>
                      <a:pt x="3933" y="922"/>
                    </a:lnTo>
                    <a:lnTo>
                      <a:pt x="3948" y="915"/>
                    </a:lnTo>
                    <a:lnTo>
                      <a:pt x="3955" y="900"/>
                    </a:lnTo>
                    <a:lnTo>
                      <a:pt x="3962" y="893"/>
                    </a:lnTo>
                    <a:lnTo>
                      <a:pt x="3976" y="886"/>
                    </a:lnTo>
                    <a:lnTo>
                      <a:pt x="3983" y="872"/>
                    </a:lnTo>
                    <a:lnTo>
                      <a:pt x="3997" y="858"/>
                    </a:lnTo>
                    <a:lnTo>
                      <a:pt x="4004" y="844"/>
                    </a:lnTo>
                    <a:lnTo>
                      <a:pt x="4018" y="837"/>
                    </a:lnTo>
                    <a:lnTo>
                      <a:pt x="4026" y="822"/>
                    </a:lnTo>
                    <a:lnTo>
                      <a:pt x="4033" y="808"/>
                    </a:lnTo>
                    <a:lnTo>
                      <a:pt x="4047" y="801"/>
                    </a:lnTo>
                    <a:lnTo>
                      <a:pt x="4054" y="787"/>
                    </a:lnTo>
                    <a:lnTo>
                      <a:pt x="4068" y="773"/>
                    </a:lnTo>
                    <a:lnTo>
                      <a:pt x="4075" y="766"/>
                    </a:lnTo>
                    <a:lnTo>
                      <a:pt x="4089" y="752"/>
                    </a:lnTo>
                    <a:lnTo>
                      <a:pt x="4096" y="744"/>
                    </a:lnTo>
                    <a:lnTo>
                      <a:pt x="4104" y="730"/>
                    </a:lnTo>
                    <a:lnTo>
                      <a:pt x="4118" y="723"/>
                    </a:lnTo>
                    <a:lnTo>
                      <a:pt x="4125" y="716"/>
                    </a:lnTo>
                    <a:lnTo>
                      <a:pt x="4139" y="702"/>
                    </a:lnTo>
                    <a:lnTo>
                      <a:pt x="4146" y="695"/>
                    </a:lnTo>
                    <a:lnTo>
                      <a:pt x="4153" y="688"/>
                    </a:lnTo>
                    <a:lnTo>
                      <a:pt x="4167" y="681"/>
                    </a:lnTo>
                    <a:lnTo>
                      <a:pt x="4174" y="674"/>
                    </a:lnTo>
                    <a:lnTo>
                      <a:pt x="4189" y="659"/>
                    </a:lnTo>
                    <a:lnTo>
                      <a:pt x="4196" y="652"/>
                    </a:lnTo>
                    <a:lnTo>
                      <a:pt x="4210" y="645"/>
                    </a:lnTo>
                    <a:lnTo>
                      <a:pt x="4217" y="638"/>
                    </a:lnTo>
                    <a:lnTo>
                      <a:pt x="4224" y="631"/>
                    </a:lnTo>
                    <a:lnTo>
                      <a:pt x="4238" y="624"/>
                    </a:lnTo>
                    <a:lnTo>
                      <a:pt x="4245" y="617"/>
                    </a:lnTo>
                    <a:lnTo>
                      <a:pt x="4259" y="610"/>
                    </a:lnTo>
                    <a:lnTo>
                      <a:pt x="4267" y="603"/>
                    </a:lnTo>
                    <a:lnTo>
                      <a:pt x="4281" y="596"/>
                    </a:lnTo>
                    <a:lnTo>
                      <a:pt x="4288" y="589"/>
                    </a:lnTo>
                    <a:lnTo>
                      <a:pt x="4295" y="574"/>
                    </a:lnTo>
                    <a:lnTo>
                      <a:pt x="4309" y="567"/>
                    </a:lnTo>
                    <a:lnTo>
                      <a:pt x="4316" y="560"/>
                    </a:lnTo>
                    <a:lnTo>
                      <a:pt x="4330" y="553"/>
                    </a:lnTo>
                    <a:lnTo>
                      <a:pt x="4337" y="546"/>
                    </a:lnTo>
                    <a:lnTo>
                      <a:pt x="4345" y="546"/>
                    </a:lnTo>
                    <a:lnTo>
                      <a:pt x="4359" y="539"/>
                    </a:lnTo>
                    <a:lnTo>
                      <a:pt x="4366" y="532"/>
                    </a:lnTo>
                    <a:lnTo>
                      <a:pt x="4380" y="525"/>
                    </a:lnTo>
                    <a:lnTo>
                      <a:pt x="4387" y="525"/>
                    </a:lnTo>
                    <a:lnTo>
                      <a:pt x="4401" y="518"/>
                    </a:lnTo>
                    <a:lnTo>
                      <a:pt x="4408" y="511"/>
                    </a:lnTo>
                    <a:lnTo>
                      <a:pt x="4415" y="511"/>
                    </a:lnTo>
                    <a:lnTo>
                      <a:pt x="4430" y="503"/>
                    </a:lnTo>
                    <a:lnTo>
                      <a:pt x="4437" y="496"/>
                    </a:lnTo>
                    <a:lnTo>
                      <a:pt x="4451" y="489"/>
                    </a:lnTo>
                    <a:lnTo>
                      <a:pt x="4458" y="482"/>
                    </a:lnTo>
                    <a:lnTo>
                      <a:pt x="4465" y="475"/>
                    </a:lnTo>
                    <a:lnTo>
                      <a:pt x="4479" y="468"/>
                    </a:lnTo>
                    <a:lnTo>
                      <a:pt x="4486" y="461"/>
                    </a:lnTo>
                    <a:lnTo>
                      <a:pt x="4500" y="454"/>
                    </a:lnTo>
                    <a:lnTo>
                      <a:pt x="4508" y="454"/>
                    </a:lnTo>
                    <a:lnTo>
                      <a:pt x="4522" y="447"/>
                    </a:lnTo>
                    <a:lnTo>
                      <a:pt x="4529" y="440"/>
                    </a:lnTo>
                    <a:lnTo>
                      <a:pt x="4536" y="433"/>
                    </a:lnTo>
                    <a:lnTo>
                      <a:pt x="4550" y="426"/>
                    </a:lnTo>
                    <a:lnTo>
                      <a:pt x="4557" y="418"/>
                    </a:lnTo>
                    <a:lnTo>
                      <a:pt x="4571" y="411"/>
                    </a:lnTo>
                    <a:lnTo>
                      <a:pt x="4578" y="404"/>
                    </a:lnTo>
                    <a:lnTo>
                      <a:pt x="4593" y="397"/>
                    </a:lnTo>
                    <a:lnTo>
                      <a:pt x="4600" y="390"/>
                    </a:lnTo>
                    <a:lnTo>
                      <a:pt x="4607" y="390"/>
                    </a:lnTo>
                    <a:lnTo>
                      <a:pt x="4621" y="383"/>
                    </a:lnTo>
                    <a:lnTo>
                      <a:pt x="4628" y="383"/>
                    </a:lnTo>
                    <a:lnTo>
                      <a:pt x="4642" y="383"/>
                    </a:lnTo>
                    <a:lnTo>
                      <a:pt x="4649" y="383"/>
                    </a:lnTo>
                    <a:lnTo>
                      <a:pt x="4656" y="383"/>
                    </a:lnTo>
                    <a:lnTo>
                      <a:pt x="4671" y="383"/>
                    </a:lnTo>
                    <a:lnTo>
                      <a:pt x="4678" y="383"/>
                    </a:lnTo>
                    <a:lnTo>
                      <a:pt x="4692" y="383"/>
                    </a:lnTo>
                    <a:lnTo>
                      <a:pt x="4699" y="383"/>
                    </a:lnTo>
                    <a:lnTo>
                      <a:pt x="4713" y="383"/>
                    </a:lnTo>
                    <a:lnTo>
                      <a:pt x="4720" y="383"/>
                    </a:lnTo>
                    <a:lnTo>
                      <a:pt x="4727" y="383"/>
                    </a:lnTo>
                    <a:lnTo>
                      <a:pt x="4741" y="376"/>
                    </a:lnTo>
                    <a:lnTo>
                      <a:pt x="4748" y="376"/>
                    </a:lnTo>
                    <a:lnTo>
                      <a:pt x="4763" y="376"/>
                    </a:lnTo>
                    <a:lnTo>
                      <a:pt x="4770" y="376"/>
                    </a:lnTo>
                    <a:lnTo>
                      <a:pt x="4784" y="369"/>
                    </a:lnTo>
                    <a:lnTo>
                      <a:pt x="4791" y="369"/>
                    </a:lnTo>
                    <a:lnTo>
                      <a:pt x="4798" y="369"/>
                    </a:lnTo>
                    <a:lnTo>
                      <a:pt x="4812" y="362"/>
                    </a:lnTo>
                    <a:lnTo>
                      <a:pt x="4819" y="362"/>
                    </a:lnTo>
                    <a:lnTo>
                      <a:pt x="4834" y="362"/>
                    </a:lnTo>
                    <a:lnTo>
                      <a:pt x="4841" y="362"/>
                    </a:lnTo>
                    <a:lnTo>
                      <a:pt x="4848" y="355"/>
                    </a:lnTo>
                    <a:lnTo>
                      <a:pt x="4862" y="355"/>
                    </a:lnTo>
                    <a:lnTo>
                      <a:pt x="4869" y="355"/>
                    </a:lnTo>
                    <a:lnTo>
                      <a:pt x="4883" y="355"/>
                    </a:lnTo>
                    <a:lnTo>
                      <a:pt x="4890" y="355"/>
                    </a:lnTo>
                    <a:lnTo>
                      <a:pt x="4904" y="348"/>
                    </a:lnTo>
                    <a:lnTo>
                      <a:pt x="4911" y="348"/>
                    </a:lnTo>
                    <a:lnTo>
                      <a:pt x="4919" y="348"/>
                    </a:lnTo>
                    <a:lnTo>
                      <a:pt x="4933" y="348"/>
                    </a:lnTo>
                    <a:lnTo>
                      <a:pt x="4940" y="340"/>
                    </a:lnTo>
                    <a:lnTo>
                      <a:pt x="4954" y="340"/>
                    </a:lnTo>
                    <a:lnTo>
                      <a:pt x="4961" y="340"/>
                    </a:lnTo>
                    <a:lnTo>
                      <a:pt x="4968" y="340"/>
                    </a:lnTo>
                    <a:lnTo>
                      <a:pt x="4982" y="340"/>
                    </a:lnTo>
                    <a:lnTo>
                      <a:pt x="4989" y="333"/>
                    </a:lnTo>
                    <a:lnTo>
                      <a:pt x="5004" y="333"/>
                    </a:lnTo>
                    <a:lnTo>
                      <a:pt x="5011" y="333"/>
                    </a:lnTo>
                    <a:lnTo>
                      <a:pt x="5025" y="326"/>
                    </a:lnTo>
                    <a:lnTo>
                      <a:pt x="5032" y="326"/>
                    </a:lnTo>
                  </a:path>
                </a:pathLst>
              </a:custGeom>
              <a:noFill/>
              <a:ln w="25400">
                <a:solidFill>
                  <a:srgbClr val="FF0000"/>
                </a:solidFill>
                <a:prstDash val="solid"/>
                <a:round/>
                <a:headEnd/>
                <a:tailEnd/>
              </a:ln>
            </p:spPr>
            <p:txBody>
              <a:bodyPr/>
              <a:lstStyle/>
              <a:p>
                <a:endParaRPr lang="zh-CN" altLang="en-US"/>
              </a:p>
            </p:txBody>
          </p:sp>
          <p:sp>
            <p:nvSpPr>
              <p:cNvPr id="39139" name="Freeform 227"/>
              <p:cNvSpPr>
                <a:spLocks noChangeAspect="1"/>
              </p:cNvSpPr>
              <p:nvPr/>
            </p:nvSpPr>
            <p:spPr bwMode="auto">
              <a:xfrm>
                <a:off x="3439" y="2615"/>
                <a:ext cx="1171" cy="307"/>
              </a:xfrm>
              <a:custGeom>
                <a:avLst/>
                <a:gdLst/>
                <a:ahLst/>
                <a:cxnLst>
                  <a:cxn ang="0">
                    <a:pos x="71" y="50"/>
                  </a:cxn>
                  <a:cxn ang="0">
                    <a:pos x="149" y="64"/>
                  </a:cxn>
                  <a:cxn ang="0">
                    <a:pos x="234" y="85"/>
                  </a:cxn>
                  <a:cxn ang="0">
                    <a:pos x="312" y="99"/>
                  </a:cxn>
                  <a:cxn ang="0">
                    <a:pos x="390" y="92"/>
                  </a:cxn>
                  <a:cxn ang="0">
                    <a:pos x="475" y="57"/>
                  </a:cxn>
                  <a:cxn ang="0">
                    <a:pos x="553" y="42"/>
                  </a:cxn>
                  <a:cxn ang="0">
                    <a:pos x="631" y="50"/>
                  </a:cxn>
                  <a:cxn ang="0">
                    <a:pos x="716" y="78"/>
                  </a:cxn>
                  <a:cxn ang="0">
                    <a:pos x="794" y="92"/>
                  </a:cxn>
                  <a:cxn ang="0">
                    <a:pos x="879" y="64"/>
                  </a:cxn>
                  <a:cxn ang="0">
                    <a:pos x="957" y="42"/>
                  </a:cxn>
                  <a:cxn ang="0">
                    <a:pos x="1035" y="42"/>
                  </a:cxn>
                  <a:cxn ang="0">
                    <a:pos x="1120" y="50"/>
                  </a:cxn>
                  <a:cxn ang="0">
                    <a:pos x="1198" y="57"/>
                  </a:cxn>
                  <a:cxn ang="0">
                    <a:pos x="1276" y="120"/>
                  </a:cxn>
                  <a:cxn ang="0">
                    <a:pos x="1361" y="290"/>
                  </a:cxn>
                  <a:cxn ang="0">
                    <a:pos x="1439" y="489"/>
                  </a:cxn>
                  <a:cxn ang="0">
                    <a:pos x="1517" y="453"/>
                  </a:cxn>
                  <a:cxn ang="0">
                    <a:pos x="1602" y="234"/>
                  </a:cxn>
                  <a:cxn ang="0">
                    <a:pos x="1680" y="21"/>
                  </a:cxn>
                  <a:cxn ang="0">
                    <a:pos x="1758" y="42"/>
                  </a:cxn>
                  <a:cxn ang="0">
                    <a:pos x="1843" y="305"/>
                  </a:cxn>
                  <a:cxn ang="0">
                    <a:pos x="1921" y="659"/>
                  </a:cxn>
                  <a:cxn ang="0">
                    <a:pos x="2006" y="978"/>
                  </a:cxn>
                  <a:cxn ang="0">
                    <a:pos x="2084" y="1205"/>
                  </a:cxn>
                  <a:cxn ang="0">
                    <a:pos x="2162" y="1318"/>
                  </a:cxn>
                  <a:cxn ang="0">
                    <a:pos x="2247" y="1318"/>
                  </a:cxn>
                  <a:cxn ang="0">
                    <a:pos x="2325" y="1297"/>
                  </a:cxn>
                  <a:cxn ang="0">
                    <a:pos x="2403" y="1283"/>
                  </a:cxn>
                  <a:cxn ang="0">
                    <a:pos x="2488" y="1268"/>
                  </a:cxn>
                  <a:cxn ang="0">
                    <a:pos x="2566" y="1254"/>
                  </a:cxn>
                  <a:cxn ang="0">
                    <a:pos x="2644" y="1226"/>
                  </a:cxn>
                  <a:cxn ang="0">
                    <a:pos x="2729" y="1155"/>
                  </a:cxn>
                  <a:cxn ang="0">
                    <a:pos x="2807" y="1127"/>
                  </a:cxn>
                  <a:cxn ang="0">
                    <a:pos x="2892" y="1169"/>
                  </a:cxn>
                  <a:cxn ang="0">
                    <a:pos x="2970" y="1219"/>
                  </a:cxn>
                  <a:cxn ang="0">
                    <a:pos x="3048" y="1226"/>
                  </a:cxn>
                  <a:cxn ang="0">
                    <a:pos x="3133" y="1155"/>
                  </a:cxn>
                  <a:cxn ang="0">
                    <a:pos x="3211" y="1077"/>
                  </a:cxn>
                  <a:cxn ang="0">
                    <a:pos x="3289" y="1077"/>
                  </a:cxn>
                  <a:cxn ang="0">
                    <a:pos x="3374" y="1084"/>
                  </a:cxn>
                  <a:cxn ang="0">
                    <a:pos x="3452" y="1056"/>
                  </a:cxn>
                  <a:cxn ang="0">
                    <a:pos x="3529" y="1013"/>
                  </a:cxn>
                  <a:cxn ang="0">
                    <a:pos x="3615" y="964"/>
                  </a:cxn>
                  <a:cxn ang="0">
                    <a:pos x="3692" y="921"/>
                  </a:cxn>
                  <a:cxn ang="0">
                    <a:pos x="3778" y="886"/>
                  </a:cxn>
                  <a:cxn ang="0">
                    <a:pos x="3855" y="850"/>
                  </a:cxn>
                  <a:cxn ang="0">
                    <a:pos x="3933" y="815"/>
                  </a:cxn>
                  <a:cxn ang="0">
                    <a:pos x="4018" y="779"/>
                  </a:cxn>
                  <a:cxn ang="0">
                    <a:pos x="4096" y="709"/>
                  </a:cxn>
                  <a:cxn ang="0">
                    <a:pos x="4174" y="659"/>
                  </a:cxn>
                  <a:cxn ang="0">
                    <a:pos x="4259" y="631"/>
                  </a:cxn>
                  <a:cxn ang="0">
                    <a:pos x="4337" y="595"/>
                  </a:cxn>
                  <a:cxn ang="0">
                    <a:pos x="4415" y="560"/>
                  </a:cxn>
                  <a:cxn ang="0">
                    <a:pos x="4500" y="531"/>
                  </a:cxn>
                  <a:cxn ang="0">
                    <a:pos x="4578" y="517"/>
                  </a:cxn>
                  <a:cxn ang="0">
                    <a:pos x="4656" y="489"/>
                  </a:cxn>
                  <a:cxn ang="0">
                    <a:pos x="4741" y="468"/>
                  </a:cxn>
                  <a:cxn ang="0">
                    <a:pos x="4819" y="439"/>
                  </a:cxn>
                  <a:cxn ang="0">
                    <a:pos x="4904" y="418"/>
                  </a:cxn>
                  <a:cxn ang="0">
                    <a:pos x="4982" y="425"/>
                  </a:cxn>
                </a:cxnLst>
                <a:rect l="0" t="0" r="r" b="b"/>
                <a:pathLst>
                  <a:path w="5032" h="1325">
                    <a:moveTo>
                      <a:pt x="0" y="21"/>
                    </a:moveTo>
                    <a:lnTo>
                      <a:pt x="7" y="21"/>
                    </a:lnTo>
                    <a:lnTo>
                      <a:pt x="21" y="28"/>
                    </a:lnTo>
                    <a:lnTo>
                      <a:pt x="28" y="28"/>
                    </a:lnTo>
                    <a:lnTo>
                      <a:pt x="43" y="35"/>
                    </a:lnTo>
                    <a:lnTo>
                      <a:pt x="50" y="42"/>
                    </a:lnTo>
                    <a:lnTo>
                      <a:pt x="64" y="42"/>
                    </a:lnTo>
                    <a:lnTo>
                      <a:pt x="71" y="50"/>
                    </a:lnTo>
                    <a:lnTo>
                      <a:pt x="78" y="50"/>
                    </a:lnTo>
                    <a:lnTo>
                      <a:pt x="92" y="50"/>
                    </a:lnTo>
                    <a:lnTo>
                      <a:pt x="99" y="57"/>
                    </a:lnTo>
                    <a:lnTo>
                      <a:pt x="114" y="57"/>
                    </a:lnTo>
                    <a:lnTo>
                      <a:pt x="121" y="57"/>
                    </a:lnTo>
                    <a:lnTo>
                      <a:pt x="128" y="64"/>
                    </a:lnTo>
                    <a:lnTo>
                      <a:pt x="142" y="64"/>
                    </a:lnTo>
                    <a:lnTo>
                      <a:pt x="149" y="64"/>
                    </a:lnTo>
                    <a:lnTo>
                      <a:pt x="163" y="64"/>
                    </a:lnTo>
                    <a:lnTo>
                      <a:pt x="170" y="71"/>
                    </a:lnTo>
                    <a:lnTo>
                      <a:pt x="184" y="71"/>
                    </a:lnTo>
                    <a:lnTo>
                      <a:pt x="191" y="71"/>
                    </a:lnTo>
                    <a:lnTo>
                      <a:pt x="199" y="78"/>
                    </a:lnTo>
                    <a:lnTo>
                      <a:pt x="213" y="78"/>
                    </a:lnTo>
                    <a:lnTo>
                      <a:pt x="220" y="78"/>
                    </a:lnTo>
                    <a:lnTo>
                      <a:pt x="234" y="85"/>
                    </a:lnTo>
                    <a:lnTo>
                      <a:pt x="241" y="85"/>
                    </a:lnTo>
                    <a:lnTo>
                      <a:pt x="255" y="85"/>
                    </a:lnTo>
                    <a:lnTo>
                      <a:pt x="262" y="92"/>
                    </a:lnTo>
                    <a:lnTo>
                      <a:pt x="269" y="92"/>
                    </a:lnTo>
                    <a:lnTo>
                      <a:pt x="284" y="92"/>
                    </a:lnTo>
                    <a:lnTo>
                      <a:pt x="291" y="92"/>
                    </a:lnTo>
                    <a:lnTo>
                      <a:pt x="305" y="92"/>
                    </a:lnTo>
                    <a:lnTo>
                      <a:pt x="312" y="99"/>
                    </a:lnTo>
                    <a:lnTo>
                      <a:pt x="319" y="99"/>
                    </a:lnTo>
                    <a:lnTo>
                      <a:pt x="333" y="99"/>
                    </a:lnTo>
                    <a:lnTo>
                      <a:pt x="340" y="99"/>
                    </a:lnTo>
                    <a:lnTo>
                      <a:pt x="354" y="99"/>
                    </a:lnTo>
                    <a:lnTo>
                      <a:pt x="362" y="99"/>
                    </a:lnTo>
                    <a:lnTo>
                      <a:pt x="376" y="92"/>
                    </a:lnTo>
                    <a:lnTo>
                      <a:pt x="383" y="92"/>
                    </a:lnTo>
                    <a:lnTo>
                      <a:pt x="390" y="92"/>
                    </a:lnTo>
                    <a:lnTo>
                      <a:pt x="404" y="85"/>
                    </a:lnTo>
                    <a:lnTo>
                      <a:pt x="411" y="85"/>
                    </a:lnTo>
                    <a:lnTo>
                      <a:pt x="425" y="78"/>
                    </a:lnTo>
                    <a:lnTo>
                      <a:pt x="432" y="78"/>
                    </a:lnTo>
                    <a:lnTo>
                      <a:pt x="440" y="71"/>
                    </a:lnTo>
                    <a:lnTo>
                      <a:pt x="454" y="64"/>
                    </a:lnTo>
                    <a:lnTo>
                      <a:pt x="461" y="64"/>
                    </a:lnTo>
                    <a:lnTo>
                      <a:pt x="475" y="57"/>
                    </a:lnTo>
                    <a:lnTo>
                      <a:pt x="482" y="50"/>
                    </a:lnTo>
                    <a:lnTo>
                      <a:pt x="496" y="50"/>
                    </a:lnTo>
                    <a:lnTo>
                      <a:pt x="503" y="42"/>
                    </a:lnTo>
                    <a:lnTo>
                      <a:pt x="510" y="42"/>
                    </a:lnTo>
                    <a:lnTo>
                      <a:pt x="525" y="42"/>
                    </a:lnTo>
                    <a:lnTo>
                      <a:pt x="532" y="42"/>
                    </a:lnTo>
                    <a:lnTo>
                      <a:pt x="546" y="42"/>
                    </a:lnTo>
                    <a:lnTo>
                      <a:pt x="553" y="42"/>
                    </a:lnTo>
                    <a:lnTo>
                      <a:pt x="567" y="42"/>
                    </a:lnTo>
                    <a:lnTo>
                      <a:pt x="574" y="42"/>
                    </a:lnTo>
                    <a:lnTo>
                      <a:pt x="581" y="42"/>
                    </a:lnTo>
                    <a:lnTo>
                      <a:pt x="595" y="42"/>
                    </a:lnTo>
                    <a:lnTo>
                      <a:pt x="603" y="42"/>
                    </a:lnTo>
                    <a:lnTo>
                      <a:pt x="617" y="42"/>
                    </a:lnTo>
                    <a:lnTo>
                      <a:pt x="624" y="50"/>
                    </a:lnTo>
                    <a:lnTo>
                      <a:pt x="631" y="50"/>
                    </a:lnTo>
                    <a:lnTo>
                      <a:pt x="645" y="50"/>
                    </a:lnTo>
                    <a:lnTo>
                      <a:pt x="652" y="57"/>
                    </a:lnTo>
                    <a:lnTo>
                      <a:pt x="666" y="57"/>
                    </a:lnTo>
                    <a:lnTo>
                      <a:pt x="673" y="64"/>
                    </a:lnTo>
                    <a:lnTo>
                      <a:pt x="688" y="64"/>
                    </a:lnTo>
                    <a:lnTo>
                      <a:pt x="695" y="71"/>
                    </a:lnTo>
                    <a:lnTo>
                      <a:pt x="702" y="71"/>
                    </a:lnTo>
                    <a:lnTo>
                      <a:pt x="716" y="78"/>
                    </a:lnTo>
                    <a:lnTo>
                      <a:pt x="723" y="78"/>
                    </a:lnTo>
                    <a:lnTo>
                      <a:pt x="737" y="85"/>
                    </a:lnTo>
                    <a:lnTo>
                      <a:pt x="744" y="85"/>
                    </a:lnTo>
                    <a:lnTo>
                      <a:pt x="758" y="85"/>
                    </a:lnTo>
                    <a:lnTo>
                      <a:pt x="766" y="92"/>
                    </a:lnTo>
                    <a:lnTo>
                      <a:pt x="773" y="92"/>
                    </a:lnTo>
                    <a:lnTo>
                      <a:pt x="787" y="92"/>
                    </a:lnTo>
                    <a:lnTo>
                      <a:pt x="794" y="92"/>
                    </a:lnTo>
                    <a:lnTo>
                      <a:pt x="808" y="92"/>
                    </a:lnTo>
                    <a:lnTo>
                      <a:pt x="815" y="85"/>
                    </a:lnTo>
                    <a:lnTo>
                      <a:pt x="822" y="85"/>
                    </a:lnTo>
                    <a:lnTo>
                      <a:pt x="836" y="78"/>
                    </a:lnTo>
                    <a:lnTo>
                      <a:pt x="844" y="78"/>
                    </a:lnTo>
                    <a:lnTo>
                      <a:pt x="858" y="71"/>
                    </a:lnTo>
                    <a:lnTo>
                      <a:pt x="865" y="71"/>
                    </a:lnTo>
                    <a:lnTo>
                      <a:pt x="879" y="64"/>
                    </a:lnTo>
                    <a:lnTo>
                      <a:pt x="886" y="64"/>
                    </a:lnTo>
                    <a:lnTo>
                      <a:pt x="893" y="57"/>
                    </a:lnTo>
                    <a:lnTo>
                      <a:pt x="907" y="50"/>
                    </a:lnTo>
                    <a:lnTo>
                      <a:pt x="914" y="50"/>
                    </a:lnTo>
                    <a:lnTo>
                      <a:pt x="929" y="50"/>
                    </a:lnTo>
                    <a:lnTo>
                      <a:pt x="936" y="42"/>
                    </a:lnTo>
                    <a:lnTo>
                      <a:pt x="943" y="42"/>
                    </a:lnTo>
                    <a:lnTo>
                      <a:pt x="957" y="42"/>
                    </a:lnTo>
                    <a:lnTo>
                      <a:pt x="964" y="42"/>
                    </a:lnTo>
                    <a:lnTo>
                      <a:pt x="978" y="42"/>
                    </a:lnTo>
                    <a:lnTo>
                      <a:pt x="985" y="42"/>
                    </a:lnTo>
                    <a:lnTo>
                      <a:pt x="999" y="42"/>
                    </a:lnTo>
                    <a:lnTo>
                      <a:pt x="1007" y="42"/>
                    </a:lnTo>
                    <a:lnTo>
                      <a:pt x="1014" y="42"/>
                    </a:lnTo>
                    <a:lnTo>
                      <a:pt x="1028" y="42"/>
                    </a:lnTo>
                    <a:lnTo>
                      <a:pt x="1035" y="42"/>
                    </a:lnTo>
                    <a:lnTo>
                      <a:pt x="1049" y="42"/>
                    </a:lnTo>
                    <a:lnTo>
                      <a:pt x="1056" y="42"/>
                    </a:lnTo>
                    <a:lnTo>
                      <a:pt x="1070" y="42"/>
                    </a:lnTo>
                    <a:lnTo>
                      <a:pt x="1077" y="42"/>
                    </a:lnTo>
                    <a:lnTo>
                      <a:pt x="1084" y="42"/>
                    </a:lnTo>
                    <a:lnTo>
                      <a:pt x="1099" y="42"/>
                    </a:lnTo>
                    <a:lnTo>
                      <a:pt x="1106" y="42"/>
                    </a:lnTo>
                    <a:lnTo>
                      <a:pt x="1120" y="50"/>
                    </a:lnTo>
                    <a:lnTo>
                      <a:pt x="1127" y="50"/>
                    </a:lnTo>
                    <a:lnTo>
                      <a:pt x="1134" y="50"/>
                    </a:lnTo>
                    <a:lnTo>
                      <a:pt x="1148" y="50"/>
                    </a:lnTo>
                    <a:lnTo>
                      <a:pt x="1155" y="50"/>
                    </a:lnTo>
                    <a:lnTo>
                      <a:pt x="1170" y="57"/>
                    </a:lnTo>
                    <a:lnTo>
                      <a:pt x="1177" y="57"/>
                    </a:lnTo>
                    <a:lnTo>
                      <a:pt x="1191" y="57"/>
                    </a:lnTo>
                    <a:lnTo>
                      <a:pt x="1198" y="57"/>
                    </a:lnTo>
                    <a:lnTo>
                      <a:pt x="1205" y="64"/>
                    </a:lnTo>
                    <a:lnTo>
                      <a:pt x="1219" y="64"/>
                    </a:lnTo>
                    <a:lnTo>
                      <a:pt x="1226" y="64"/>
                    </a:lnTo>
                    <a:lnTo>
                      <a:pt x="1240" y="71"/>
                    </a:lnTo>
                    <a:lnTo>
                      <a:pt x="1247" y="78"/>
                    </a:lnTo>
                    <a:lnTo>
                      <a:pt x="1262" y="92"/>
                    </a:lnTo>
                    <a:lnTo>
                      <a:pt x="1269" y="106"/>
                    </a:lnTo>
                    <a:lnTo>
                      <a:pt x="1276" y="120"/>
                    </a:lnTo>
                    <a:lnTo>
                      <a:pt x="1290" y="135"/>
                    </a:lnTo>
                    <a:lnTo>
                      <a:pt x="1297" y="156"/>
                    </a:lnTo>
                    <a:lnTo>
                      <a:pt x="1311" y="170"/>
                    </a:lnTo>
                    <a:lnTo>
                      <a:pt x="1318" y="198"/>
                    </a:lnTo>
                    <a:lnTo>
                      <a:pt x="1325" y="220"/>
                    </a:lnTo>
                    <a:lnTo>
                      <a:pt x="1340" y="241"/>
                    </a:lnTo>
                    <a:lnTo>
                      <a:pt x="1347" y="269"/>
                    </a:lnTo>
                    <a:lnTo>
                      <a:pt x="1361" y="290"/>
                    </a:lnTo>
                    <a:lnTo>
                      <a:pt x="1368" y="319"/>
                    </a:lnTo>
                    <a:lnTo>
                      <a:pt x="1382" y="347"/>
                    </a:lnTo>
                    <a:lnTo>
                      <a:pt x="1389" y="375"/>
                    </a:lnTo>
                    <a:lnTo>
                      <a:pt x="1396" y="397"/>
                    </a:lnTo>
                    <a:lnTo>
                      <a:pt x="1410" y="425"/>
                    </a:lnTo>
                    <a:lnTo>
                      <a:pt x="1418" y="446"/>
                    </a:lnTo>
                    <a:lnTo>
                      <a:pt x="1432" y="468"/>
                    </a:lnTo>
                    <a:lnTo>
                      <a:pt x="1439" y="489"/>
                    </a:lnTo>
                    <a:lnTo>
                      <a:pt x="1446" y="489"/>
                    </a:lnTo>
                    <a:lnTo>
                      <a:pt x="1460" y="496"/>
                    </a:lnTo>
                    <a:lnTo>
                      <a:pt x="1467" y="496"/>
                    </a:lnTo>
                    <a:lnTo>
                      <a:pt x="1481" y="496"/>
                    </a:lnTo>
                    <a:lnTo>
                      <a:pt x="1488" y="489"/>
                    </a:lnTo>
                    <a:lnTo>
                      <a:pt x="1503" y="482"/>
                    </a:lnTo>
                    <a:lnTo>
                      <a:pt x="1510" y="468"/>
                    </a:lnTo>
                    <a:lnTo>
                      <a:pt x="1517" y="453"/>
                    </a:lnTo>
                    <a:lnTo>
                      <a:pt x="1531" y="432"/>
                    </a:lnTo>
                    <a:lnTo>
                      <a:pt x="1538" y="411"/>
                    </a:lnTo>
                    <a:lnTo>
                      <a:pt x="1552" y="383"/>
                    </a:lnTo>
                    <a:lnTo>
                      <a:pt x="1559" y="354"/>
                    </a:lnTo>
                    <a:lnTo>
                      <a:pt x="1573" y="326"/>
                    </a:lnTo>
                    <a:lnTo>
                      <a:pt x="1581" y="298"/>
                    </a:lnTo>
                    <a:lnTo>
                      <a:pt x="1588" y="262"/>
                    </a:lnTo>
                    <a:lnTo>
                      <a:pt x="1602" y="234"/>
                    </a:lnTo>
                    <a:lnTo>
                      <a:pt x="1609" y="198"/>
                    </a:lnTo>
                    <a:lnTo>
                      <a:pt x="1623" y="170"/>
                    </a:lnTo>
                    <a:lnTo>
                      <a:pt x="1630" y="135"/>
                    </a:lnTo>
                    <a:lnTo>
                      <a:pt x="1637" y="106"/>
                    </a:lnTo>
                    <a:lnTo>
                      <a:pt x="1651" y="85"/>
                    </a:lnTo>
                    <a:lnTo>
                      <a:pt x="1659" y="57"/>
                    </a:lnTo>
                    <a:lnTo>
                      <a:pt x="1673" y="35"/>
                    </a:lnTo>
                    <a:lnTo>
                      <a:pt x="1680" y="21"/>
                    </a:lnTo>
                    <a:lnTo>
                      <a:pt x="1694" y="14"/>
                    </a:lnTo>
                    <a:lnTo>
                      <a:pt x="1701" y="0"/>
                    </a:lnTo>
                    <a:lnTo>
                      <a:pt x="1708" y="0"/>
                    </a:lnTo>
                    <a:lnTo>
                      <a:pt x="1722" y="0"/>
                    </a:lnTo>
                    <a:lnTo>
                      <a:pt x="1729" y="7"/>
                    </a:lnTo>
                    <a:lnTo>
                      <a:pt x="1744" y="14"/>
                    </a:lnTo>
                    <a:lnTo>
                      <a:pt x="1751" y="28"/>
                    </a:lnTo>
                    <a:lnTo>
                      <a:pt x="1758" y="42"/>
                    </a:lnTo>
                    <a:lnTo>
                      <a:pt x="1772" y="64"/>
                    </a:lnTo>
                    <a:lnTo>
                      <a:pt x="1779" y="92"/>
                    </a:lnTo>
                    <a:lnTo>
                      <a:pt x="1793" y="120"/>
                    </a:lnTo>
                    <a:lnTo>
                      <a:pt x="1800" y="149"/>
                    </a:lnTo>
                    <a:lnTo>
                      <a:pt x="1814" y="184"/>
                    </a:lnTo>
                    <a:lnTo>
                      <a:pt x="1822" y="220"/>
                    </a:lnTo>
                    <a:lnTo>
                      <a:pt x="1829" y="262"/>
                    </a:lnTo>
                    <a:lnTo>
                      <a:pt x="1843" y="305"/>
                    </a:lnTo>
                    <a:lnTo>
                      <a:pt x="1850" y="347"/>
                    </a:lnTo>
                    <a:lnTo>
                      <a:pt x="1864" y="390"/>
                    </a:lnTo>
                    <a:lnTo>
                      <a:pt x="1871" y="439"/>
                    </a:lnTo>
                    <a:lnTo>
                      <a:pt x="1885" y="482"/>
                    </a:lnTo>
                    <a:lnTo>
                      <a:pt x="1892" y="524"/>
                    </a:lnTo>
                    <a:lnTo>
                      <a:pt x="1899" y="574"/>
                    </a:lnTo>
                    <a:lnTo>
                      <a:pt x="1914" y="616"/>
                    </a:lnTo>
                    <a:lnTo>
                      <a:pt x="1921" y="659"/>
                    </a:lnTo>
                    <a:lnTo>
                      <a:pt x="1935" y="709"/>
                    </a:lnTo>
                    <a:lnTo>
                      <a:pt x="1942" y="751"/>
                    </a:lnTo>
                    <a:lnTo>
                      <a:pt x="1949" y="794"/>
                    </a:lnTo>
                    <a:lnTo>
                      <a:pt x="1963" y="829"/>
                    </a:lnTo>
                    <a:lnTo>
                      <a:pt x="1970" y="872"/>
                    </a:lnTo>
                    <a:lnTo>
                      <a:pt x="1985" y="907"/>
                    </a:lnTo>
                    <a:lnTo>
                      <a:pt x="1992" y="942"/>
                    </a:lnTo>
                    <a:lnTo>
                      <a:pt x="2006" y="978"/>
                    </a:lnTo>
                    <a:lnTo>
                      <a:pt x="2013" y="1006"/>
                    </a:lnTo>
                    <a:lnTo>
                      <a:pt x="2020" y="1042"/>
                    </a:lnTo>
                    <a:lnTo>
                      <a:pt x="2034" y="1070"/>
                    </a:lnTo>
                    <a:lnTo>
                      <a:pt x="2041" y="1098"/>
                    </a:lnTo>
                    <a:lnTo>
                      <a:pt x="2055" y="1127"/>
                    </a:lnTo>
                    <a:lnTo>
                      <a:pt x="2062" y="1155"/>
                    </a:lnTo>
                    <a:lnTo>
                      <a:pt x="2077" y="1183"/>
                    </a:lnTo>
                    <a:lnTo>
                      <a:pt x="2084" y="1205"/>
                    </a:lnTo>
                    <a:lnTo>
                      <a:pt x="2091" y="1226"/>
                    </a:lnTo>
                    <a:lnTo>
                      <a:pt x="2105" y="1247"/>
                    </a:lnTo>
                    <a:lnTo>
                      <a:pt x="2112" y="1261"/>
                    </a:lnTo>
                    <a:lnTo>
                      <a:pt x="2126" y="1283"/>
                    </a:lnTo>
                    <a:lnTo>
                      <a:pt x="2133" y="1297"/>
                    </a:lnTo>
                    <a:lnTo>
                      <a:pt x="2140" y="1304"/>
                    </a:lnTo>
                    <a:lnTo>
                      <a:pt x="2155" y="1311"/>
                    </a:lnTo>
                    <a:lnTo>
                      <a:pt x="2162" y="1318"/>
                    </a:lnTo>
                    <a:lnTo>
                      <a:pt x="2176" y="1325"/>
                    </a:lnTo>
                    <a:lnTo>
                      <a:pt x="2183" y="1325"/>
                    </a:lnTo>
                    <a:lnTo>
                      <a:pt x="2197" y="1325"/>
                    </a:lnTo>
                    <a:lnTo>
                      <a:pt x="2204" y="1325"/>
                    </a:lnTo>
                    <a:lnTo>
                      <a:pt x="2211" y="1325"/>
                    </a:lnTo>
                    <a:lnTo>
                      <a:pt x="2225" y="1325"/>
                    </a:lnTo>
                    <a:lnTo>
                      <a:pt x="2233" y="1318"/>
                    </a:lnTo>
                    <a:lnTo>
                      <a:pt x="2247" y="1318"/>
                    </a:lnTo>
                    <a:lnTo>
                      <a:pt x="2254" y="1318"/>
                    </a:lnTo>
                    <a:lnTo>
                      <a:pt x="2268" y="1311"/>
                    </a:lnTo>
                    <a:lnTo>
                      <a:pt x="2275" y="1311"/>
                    </a:lnTo>
                    <a:lnTo>
                      <a:pt x="2282" y="1311"/>
                    </a:lnTo>
                    <a:lnTo>
                      <a:pt x="2296" y="1304"/>
                    </a:lnTo>
                    <a:lnTo>
                      <a:pt x="2303" y="1304"/>
                    </a:lnTo>
                    <a:lnTo>
                      <a:pt x="2318" y="1304"/>
                    </a:lnTo>
                    <a:lnTo>
                      <a:pt x="2325" y="1297"/>
                    </a:lnTo>
                    <a:lnTo>
                      <a:pt x="2332" y="1297"/>
                    </a:lnTo>
                    <a:lnTo>
                      <a:pt x="2346" y="1297"/>
                    </a:lnTo>
                    <a:lnTo>
                      <a:pt x="2353" y="1290"/>
                    </a:lnTo>
                    <a:lnTo>
                      <a:pt x="2367" y="1290"/>
                    </a:lnTo>
                    <a:lnTo>
                      <a:pt x="2374" y="1290"/>
                    </a:lnTo>
                    <a:lnTo>
                      <a:pt x="2388" y="1283"/>
                    </a:lnTo>
                    <a:lnTo>
                      <a:pt x="2396" y="1283"/>
                    </a:lnTo>
                    <a:lnTo>
                      <a:pt x="2403" y="1283"/>
                    </a:lnTo>
                    <a:lnTo>
                      <a:pt x="2417" y="1276"/>
                    </a:lnTo>
                    <a:lnTo>
                      <a:pt x="2424" y="1276"/>
                    </a:lnTo>
                    <a:lnTo>
                      <a:pt x="2438" y="1276"/>
                    </a:lnTo>
                    <a:lnTo>
                      <a:pt x="2445" y="1268"/>
                    </a:lnTo>
                    <a:lnTo>
                      <a:pt x="2452" y="1268"/>
                    </a:lnTo>
                    <a:lnTo>
                      <a:pt x="2466" y="1268"/>
                    </a:lnTo>
                    <a:lnTo>
                      <a:pt x="2474" y="1268"/>
                    </a:lnTo>
                    <a:lnTo>
                      <a:pt x="2488" y="1268"/>
                    </a:lnTo>
                    <a:lnTo>
                      <a:pt x="2495" y="1261"/>
                    </a:lnTo>
                    <a:lnTo>
                      <a:pt x="2509" y="1261"/>
                    </a:lnTo>
                    <a:lnTo>
                      <a:pt x="2516" y="1261"/>
                    </a:lnTo>
                    <a:lnTo>
                      <a:pt x="2523" y="1261"/>
                    </a:lnTo>
                    <a:lnTo>
                      <a:pt x="2537" y="1261"/>
                    </a:lnTo>
                    <a:lnTo>
                      <a:pt x="2544" y="1261"/>
                    </a:lnTo>
                    <a:lnTo>
                      <a:pt x="2559" y="1261"/>
                    </a:lnTo>
                    <a:lnTo>
                      <a:pt x="2566" y="1254"/>
                    </a:lnTo>
                    <a:lnTo>
                      <a:pt x="2580" y="1254"/>
                    </a:lnTo>
                    <a:lnTo>
                      <a:pt x="2587" y="1254"/>
                    </a:lnTo>
                    <a:lnTo>
                      <a:pt x="2594" y="1247"/>
                    </a:lnTo>
                    <a:lnTo>
                      <a:pt x="2608" y="1247"/>
                    </a:lnTo>
                    <a:lnTo>
                      <a:pt x="2615" y="1240"/>
                    </a:lnTo>
                    <a:lnTo>
                      <a:pt x="2629" y="1233"/>
                    </a:lnTo>
                    <a:lnTo>
                      <a:pt x="2637" y="1233"/>
                    </a:lnTo>
                    <a:lnTo>
                      <a:pt x="2644" y="1226"/>
                    </a:lnTo>
                    <a:lnTo>
                      <a:pt x="2658" y="1219"/>
                    </a:lnTo>
                    <a:lnTo>
                      <a:pt x="2665" y="1212"/>
                    </a:lnTo>
                    <a:lnTo>
                      <a:pt x="2679" y="1198"/>
                    </a:lnTo>
                    <a:lnTo>
                      <a:pt x="2686" y="1190"/>
                    </a:lnTo>
                    <a:lnTo>
                      <a:pt x="2700" y="1183"/>
                    </a:lnTo>
                    <a:lnTo>
                      <a:pt x="2707" y="1176"/>
                    </a:lnTo>
                    <a:lnTo>
                      <a:pt x="2714" y="1169"/>
                    </a:lnTo>
                    <a:lnTo>
                      <a:pt x="2729" y="1155"/>
                    </a:lnTo>
                    <a:lnTo>
                      <a:pt x="2736" y="1148"/>
                    </a:lnTo>
                    <a:lnTo>
                      <a:pt x="2750" y="1141"/>
                    </a:lnTo>
                    <a:lnTo>
                      <a:pt x="2757" y="1141"/>
                    </a:lnTo>
                    <a:lnTo>
                      <a:pt x="2771" y="1134"/>
                    </a:lnTo>
                    <a:lnTo>
                      <a:pt x="2778" y="1134"/>
                    </a:lnTo>
                    <a:lnTo>
                      <a:pt x="2785" y="1127"/>
                    </a:lnTo>
                    <a:lnTo>
                      <a:pt x="2800" y="1127"/>
                    </a:lnTo>
                    <a:lnTo>
                      <a:pt x="2807" y="1127"/>
                    </a:lnTo>
                    <a:lnTo>
                      <a:pt x="2821" y="1127"/>
                    </a:lnTo>
                    <a:lnTo>
                      <a:pt x="2828" y="1134"/>
                    </a:lnTo>
                    <a:lnTo>
                      <a:pt x="2835" y="1134"/>
                    </a:lnTo>
                    <a:lnTo>
                      <a:pt x="2849" y="1141"/>
                    </a:lnTo>
                    <a:lnTo>
                      <a:pt x="2856" y="1148"/>
                    </a:lnTo>
                    <a:lnTo>
                      <a:pt x="2870" y="1155"/>
                    </a:lnTo>
                    <a:lnTo>
                      <a:pt x="2877" y="1162"/>
                    </a:lnTo>
                    <a:lnTo>
                      <a:pt x="2892" y="1169"/>
                    </a:lnTo>
                    <a:lnTo>
                      <a:pt x="2899" y="1176"/>
                    </a:lnTo>
                    <a:lnTo>
                      <a:pt x="2906" y="1183"/>
                    </a:lnTo>
                    <a:lnTo>
                      <a:pt x="2920" y="1190"/>
                    </a:lnTo>
                    <a:lnTo>
                      <a:pt x="2927" y="1198"/>
                    </a:lnTo>
                    <a:lnTo>
                      <a:pt x="2941" y="1205"/>
                    </a:lnTo>
                    <a:lnTo>
                      <a:pt x="2948" y="1205"/>
                    </a:lnTo>
                    <a:lnTo>
                      <a:pt x="2955" y="1212"/>
                    </a:lnTo>
                    <a:lnTo>
                      <a:pt x="2970" y="1219"/>
                    </a:lnTo>
                    <a:lnTo>
                      <a:pt x="2977" y="1219"/>
                    </a:lnTo>
                    <a:lnTo>
                      <a:pt x="2991" y="1226"/>
                    </a:lnTo>
                    <a:lnTo>
                      <a:pt x="2998" y="1226"/>
                    </a:lnTo>
                    <a:lnTo>
                      <a:pt x="3012" y="1226"/>
                    </a:lnTo>
                    <a:lnTo>
                      <a:pt x="3019" y="1226"/>
                    </a:lnTo>
                    <a:lnTo>
                      <a:pt x="3026" y="1226"/>
                    </a:lnTo>
                    <a:lnTo>
                      <a:pt x="3040" y="1226"/>
                    </a:lnTo>
                    <a:lnTo>
                      <a:pt x="3048" y="1226"/>
                    </a:lnTo>
                    <a:lnTo>
                      <a:pt x="3062" y="1219"/>
                    </a:lnTo>
                    <a:lnTo>
                      <a:pt x="3069" y="1212"/>
                    </a:lnTo>
                    <a:lnTo>
                      <a:pt x="3083" y="1205"/>
                    </a:lnTo>
                    <a:lnTo>
                      <a:pt x="3090" y="1198"/>
                    </a:lnTo>
                    <a:lnTo>
                      <a:pt x="3097" y="1190"/>
                    </a:lnTo>
                    <a:lnTo>
                      <a:pt x="3111" y="1176"/>
                    </a:lnTo>
                    <a:lnTo>
                      <a:pt x="3118" y="1169"/>
                    </a:lnTo>
                    <a:lnTo>
                      <a:pt x="3133" y="1155"/>
                    </a:lnTo>
                    <a:lnTo>
                      <a:pt x="3140" y="1141"/>
                    </a:lnTo>
                    <a:lnTo>
                      <a:pt x="3147" y="1134"/>
                    </a:lnTo>
                    <a:lnTo>
                      <a:pt x="3161" y="1120"/>
                    </a:lnTo>
                    <a:lnTo>
                      <a:pt x="3168" y="1113"/>
                    </a:lnTo>
                    <a:lnTo>
                      <a:pt x="3182" y="1098"/>
                    </a:lnTo>
                    <a:lnTo>
                      <a:pt x="3189" y="1091"/>
                    </a:lnTo>
                    <a:lnTo>
                      <a:pt x="3203" y="1084"/>
                    </a:lnTo>
                    <a:lnTo>
                      <a:pt x="3211" y="1077"/>
                    </a:lnTo>
                    <a:lnTo>
                      <a:pt x="3218" y="1077"/>
                    </a:lnTo>
                    <a:lnTo>
                      <a:pt x="3232" y="1070"/>
                    </a:lnTo>
                    <a:lnTo>
                      <a:pt x="3239" y="1070"/>
                    </a:lnTo>
                    <a:lnTo>
                      <a:pt x="3253" y="1070"/>
                    </a:lnTo>
                    <a:lnTo>
                      <a:pt x="3260" y="1070"/>
                    </a:lnTo>
                    <a:lnTo>
                      <a:pt x="3274" y="1070"/>
                    </a:lnTo>
                    <a:lnTo>
                      <a:pt x="3281" y="1077"/>
                    </a:lnTo>
                    <a:lnTo>
                      <a:pt x="3289" y="1077"/>
                    </a:lnTo>
                    <a:lnTo>
                      <a:pt x="3303" y="1084"/>
                    </a:lnTo>
                    <a:lnTo>
                      <a:pt x="3310" y="1084"/>
                    </a:lnTo>
                    <a:lnTo>
                      <a:pt x="3324" y="1084"/>
                    </a:lnTo>
                    <a:lnTo>
                      <a:pt x="3331" y="1084"/>
                    </a:lnTo>
                    <a:lnTo>
                      <a:pt x="3338" y="1091"/>
                    </a:lnTo>
                    <a:lnTo>
                      <a:pt x="3352" y="1091"/>
                    </a:lnTo>
                    <a:lnTo>
                      <a:pt x="3359" y="1091"/>
                    </a:lnTo>
                    <a:lnTo>
                      <a:pt x="3374" y="1084"/>
                    </a:lnTo>
                    <a:lnTo>
                      <a:pt x="3381" y="1084"/>
                    </a:lnTo>
                    <a:lnTo>
                      <a:pt x="3395" y="1084"/>
                    </a:lnTo>
                    <a:lnTo>
                      <a:pt x="3402" y="1077"/>
                    </a:lnTo>
                    <a:lnTo>
                      <a:pt x="3409" y="1077"/>
                    </a:lnTo>
                    <a:lnTo>
                      <a:pt x="3423" y="1070"/>
                    </a:lnTo>
                    <a:lnTo>
                      <a:pt x="3430" y="1070"/>
                    </a:lnTo>
                    <a:lnTo>
                      <a:pt x="3444" y="1063"/>
                    </a:lnTo>
                    <a:lnTo>
                      <a:pt x="3452" y="1056"/>
                    </a:lnTo>
                    <a:lnTo>
                      <a:pt x="3459" y="1049"/>
                    </a:lnTo>
                    <a:lnTo>
                      <a:pt x="3473" y="1049"/>
                    </a:lnTo>
                    <a:lnTo>
                      <a:pt x="3480" y="1042"/>
                    </a:lnTo>
                    <a:lnTo>
                      <a:pt x="3494" y="1035"/>
                    </a:lnTo>
                    <a:lnTo>
                      <a:pt x="3501" y="1027"/>
                    </a:lnTo>
                    <a:lnTo>
                      <a:pt x="3515" y="1027"/>
                    </a:lnTo>
                    <a:lnTo>
                      <a:pt x="3522" y="1020"/>
                    </a:lnTo>
                    <a:lnTo>
                      <a:pt x="3529" y="1013"/>
                    </a:lnTo>
                    <a:lnTo>
                      <a:pt x="3544" y="1006"/>
                    </a:lnTo>
                    <a:lnTo>
                      <a:pt x="3551" y="999"/>
                    </a:lnTo>
                    <a:lnTo>
                      <a:pt x="3565" y="992"/>
                    </a:lnTo>
                    <a:lnTo>
                      <a:pt x="3572" y="985"/>
                    </a:lnTo>
                    <a:lnTo>
                      <a:pt x="3586" y="978"/>
                    </a:lnTo>
                    <a:lnTo>
                      <a:pt x="3593" y="971"/>
                    </a:lnTo>
                    <a:lnTo>
                      <a:pt x="3600" y="964"/>
                    </a:lnTo>
                    <a:lnTo>
                      <a:pt x="3615" y="964"/>
                    </a:lnTo>
                    <a:lnTo>
                      <a:pt x="3622" y="957"/>
                    </a:lnTo>
                    <a:lnTo>
                      <a:pt x="3636" y="950"/>
                    </a:lnTo>
                    <a:lnTo>
                      <a:pt x="3643" y="942"/>
                    </a:lnTo>
                    <a:lnTo>
                      <a:pt x="3650" y="942"/>
                    </a:lnTo>
                    <a:lnTo>
                      <a:pt x="3664" y="935"/>
                    </a:lnTo>
                    <a:lnTo>
                      <a:pt x="3671" y="928"/>
                    </a:lnTo>
                    <a:lnTo>
                      <a:pt x="3685" y="928"/>
                    </a:lnTo>
                    <a:lnTo>
                      <a:pt x="3692" y="921"/>
                    </a:lnTo>
                    <a:lnTo>
                      <a:pt x="3707" y="914"/>
                    </a:lnTo>
                    <a:lnTo>
                      <a:pt x="3714" y="914"/>
                    </a:lnTo>
                    <a:lnTo>
                      <a:pt x="3721" y="907"/>
                    </a:lnTo>
                    <a:lnTo>
                      <a:pt x="3735" y="900"/>
                    </a:lnTo>
                    <a:lnTo>
                      <a:pt x="3742" y="900"/>
                    </a:lnTo>
                    <a:lnTo>
                      <a:pt x="3756" y="893"/>
                    </a:lnTo>
                    <a:lnTo>
                      <a:pt x="3763" y="893"/>
                    </a:lnTo>
                    <a:lnTo>
                      <a:pt x="3778" y="886"/>
                    </a:lnTo>
                    <a:lnTo>
                      <a:pt x="3785" y="879"/>
                    </a:lnTo>
                    <a:lnTo>
                      <a:pt x="3792" y="879"/>
                    </a:lnTo>
                    <a:lnTo>
                      <a:pt x="3806" y="872"/>
                    </a:lnTo>
                    <a:lnTo>
                      <a:pt x="3813" y="872"/>
                    </a:lnTo>
                    <a:lnTo>
                      <a:pt x="3827" y="864"/>
                    </a:lnTo>
                    <a:lnTo>
                      <a:pt x="3834" y="864"/>
                    </a:lnTo>
                    <a:lnTo>
                      <a:pt x="3841" y="857"/>
                    </a:lnTo>
                    <a:lnTo>
                      <a:pt x="3855" y="850"/>
                    </a:lnTo>
                    <a:lnTo>
                      <a:pt x="3863" y="850"/>
                    </a:lnTo>
                    <a:lnTo>
                      <a:pt x="3877" y="843"/>
                    </a:lnTo>
                    <a:lnTo>
                      <a:pt x="3884" y="843"/>
                    </a:lnTo>
                    <a:lnTo>
                      <a:pt x="3898" y="836"/>
                    </a:lnTo>
                    <a:lnTo>
                      <a:pt x="3905" y="829"/>
                    </a:lnTo>
                    <a:lnTo>
                      <a:pt x="3912" y="829"/>
                    </a:lnTo>
                    <a:lnTo>
                      <a:pt x="3926" y="822"/>
                    </a:lnTo>
                    <a:lnTo>
                      <a:pt x="3933" y="815"/>
                    </a:lnTo>
                    <a:lnTo>
                      <a:pt x="3948" y="815"/>
                    </a:lnTo>
                    <a:lnTo>
                      <a:pt x="3955" y="808"/>
                    </a:lnTo>
                    <a:lnTo>
                      <a:pt x="3962" y="808"/>
                    </a:lnTo>
                    <a:lnTo>
                      <a:pt x="3976" y="801"/>
                    </a:lnTo>
                    <a:lnTo>
                      <a:pt x="3983" y="794"/>
                    </a:lnTo>
                    <a:lnTo>
                      <a:pt x="3997" y="794"/>
                    </a:lnTo>
                    <a:lnTo>
                      <a:pt x="4004" y="787"/>
                    </a:lnTo>
                    <a:lnTo>
                      <a:pt x="4018" y="779"/>
                    </a:lnTo>
                    <a:lnTo>
                      <a:pt x="4026" y="772"/>
                    </a:lnTo>
                    <a:lnTo>
                      <a:pt x="4033" y="765"/>
                    </a:lnTo>
                    <a:lnTo>
                      <a:pt x="4047" y="758"/>
                    </a:lnTo>
                    <a:lnTo>
                      <a:pt x="4054" y="744"/>
                    </a:lnTo>
                    <a:lnTo>
                      <a:pt x="4068" y="737"/>
                    </a:lnTo>
                    <a:lnTo>
                      <a:pt x="4075" y="730"/>
                    </a:lnTo>
                    <a:lnTo>
                      <a:pt x="4089" y="723"/>
                    </a:lnTo>
                    <a:lnTo>
                      <a:pt x="4096" y="709"/>
                    </a:lnTo>
                    <a:lnTo>
                      <a:pt x="4104" y="701"/>
                    </a:lnTo>
                    <a:lnTo>
                      <a:pt x="4118" y="694"/>
                    </a:lnTo>
                    <a:lnTo>
                      <a:pt x="4125" y="687"/>
                    </a:lnTo>
                    <a:lnTo>
                      <a:pt x="4139" y="680"/>
                    </a:lnTo>
                    <a:lnTo>
                      <a:pt x="4146" y="673"/>
                    </a:lnTo>
                    <a:lnTo>
                      <a:pt x="4153" y="666"/>
                    </a:lnTo>
                    <a:lnTo>
                      <a:pt x="4167" y="666"/>
                    </a:lnTo>
                    <a:lnTo>
                      <a:pt x="4174" y="659"/>
                    </a:lnTo>
                    <a:lnTo>
                      <a:pt x="4189" y="652"/>
                    </a:lnTo>
                    <a:lnTo>
                      <a:pt x="4196" y="652"/>
                    </a:lnTo>
                    <a:lnTo>
                      <a:pt x="4210" y="645"/>
                    </a:lnTo>
                    <a:lnTo>
                      <a:pt x="4217" y="645"/>
                    </a:lnTo>
                    <a:lnTo>
                      <a:pt x="4224" y="645"/>
                    </a:lnTo>
                    <a:lnTo>
                      <a:pt x="4238" y="638"/>
                    </a:lnTo>
                    <a:lnTo>
                      <a:pt x="4245" y="638"/>
                    </a:lnTo>
                    <a:lnTo>
                      <a:pt x="4259" y="631"/>
                    </a:lnTo>
                    <a:lnTo>
                      <a:pt x="4267" y="631"/>
                    </a:lnTo>
                    <a:lnTo>
                      <a:pt x="4281" y="624"/>
                    </a:lnTo>
                    <a:lnTo>
                      <a:pt x="4288" y="624"/>
                    </a:lnTo>
                    <a:lnTo>
                      <a:pt x="4295" y="616"/>
                    </a:lnTo>
                    <a:lnTo>
                      <a:pt x="4309" y="609"/>
                    </a:lnTo>
                    <a:lnTo>
                      <a:pt x="4316" y="609"/>
                    </a:lnTo>
                    <a:lnTo>
                      <a:pt x="4330" y="602"/>
                    </a:lnTo>
                    <a:lnTo>
                      <a:pt x="4337" y="595"/>
                    </a:lnTo>
                    <a:lnTo>
                      <a:pt x="4345" y="595"/>
                    </a:lnTo>
                    <a:lnTo>
                      <a:pt x="4359" y="588"/>
                    </a:lnTo>
                    <a:lnTo>
                      <a:pt x="4366" y="581"/>
                    </a:lnTo>
                    <a:lnTo>
                      <a:pt x="4380" y="581"/>
                    </a:lnTo>
                    <a:lnTo>
                      <a:pt x="4387" y="574"/>
                    </a:lnTo>
                    <a:lnTo>
                      <a:pt x="4401" y="567"/>
                    </a:lnTo>
                    <a:lnTo>
                      <a:pt x="4408" y="560"/>
                    </a:lnTo>
                    <a:lnTo>
                      <a:pt x="4415" y="560"/>
                    </a:lnTo>
                    <a:lnTo>
                      <a:pt x="4430" y="553"/>
                    </a:lnTo>
                    <a:lnTo>
                      <a:pt x="4437" y="546"/>
                    </a:lnTo>
                    <a:lnTo>
                      <a:pt x="4451" y="546"/>
                    </a:lnTo>
                    <a:lnTo>
                      <a:pt x="4458" y="538"/>
                    </a:lnTo>
                    <a:lnTo>
                      <a:pt x="4465" y="538"/>
                    </a:lnTo>
                    <a:lnTo>
                      <a:pt x="4479" y="538"/>
                    </a:lnTo>
                    <a:lnTo>
                      <a:pt x="4486" y="531"/>
                    </a:lnTo>
                    <a:lnTo>
                      <a:pt x="4500" y="531"/>
                    </a:lnTo>
                    <a:lnTo>
                      <a:pt x="4508" y="531"/>
                    </a:lnTo>
                    <a:lnTo>
                      <a:pt x="4522" y="524"/>
                    </a:lnTo>
                    <a:lnTo>
                      <a:pt x="4529" y="524"/>
                    </a:lnTo>
                    <a:lnTo>
                      <a:pt x="4536" y="524"/>
                    </a:lnTo>
                    <a:lnTo>
                      <a:pt x="4550" y="524"/>
                    </a:lnTo>
                    <a:lnTo>
                      <a:pt x="4557" y="517"/>
                    </a:lnTo>
                    <a:lnTo>
                      <a:pt x="4571" y="517"/>
                    </a:lnTo>
                    <a:lnTo>
                      <a:pt x="4578" y="517"/>
                    </a:lnTo>
                    <a:lnTo>
                      <a:pt x="4593" y="510"/>
                    </a:lnTo>
                    <a:lnTo>
                      <a:pt x="4600" y="510"/>
                    </a:lnTo>
                    <a:lnTo>
                      <a:pt x="4607" y="503"/>
                    </a:lnTo>
                    <a:lnTo>
                      <a:pt x="4621" y="503"/>
                    </a:lnTo>
                    <a:lnTo>
                      <a:pt x="4628" y="496"/>
                    </a:lnTo>
                    <a:lnTo>
                      <a:pt x="4642" y="496"/>
                    </a:lnTo>
                    <a:lnTo>
                      <a:pt x="4649" y="489"/>
                    </a:lnTo>
                    <a:lnTo>
                      <a:pt x="4656" y="489"/>
                    </a:lnTo>
                    <a:lnTo>
                      <a:pt x="4671" y="489"/>
                    </a:lnTo>
                    <a:lnTo>
                      <a:pt x="4678" y="489"/>
                    </a:lnTo>
                    <a:lnTo>
                      <a:pt x="4692" y="482"/>
                    </a:lnTo>
                    <a:lnTo>
                      <a:pt x="4699" y="482"/>
                    </a:lnTo>
                    <a:lnTo>
                      <a:pt x="4713" y="475"/>
                    </a:lnTo>
                    <a:lnTo>
                      <a:pt x="4720" y="475"/>
                    </a:lnTo>
                    <a:lnTo>
                      <a:pt x="4727" y="468"/>
                    </a:lnTo>
                    <a:lnTo>
                      <a:pt x="4741" y="468"/>
                    </a:lnTo>
                    <a:lnTo>
                      <a:pt x="4748" y="461"/>
                    </a:lnTo>
                    <a:lnTo>
                      <a:pt x="4763" y="461"/>
                    </a:lnTo>
                    <a:lnTo>
                      <a:pt x="4770" y="453"/>
                    </a:lnTo>
                    <a:lnTo>
                      <a:pt x="4784" y="453"/>
                    </a:lnTo>
                    <a:lnTo>
                      <a:pt x="4791" y="446"/>
                    </a:lnTo>
                    <a:lnTo>
                      <a:pt x="4798" y="446"/>
                    </a:lnTo>
                    <a:lnTo>
                      <a:pt x="4812" y="439"/>
                    </a:lnTo>
                    <a:lnTo>
                      <a:pt x="4819" y="439"/>
                    </a:lnTo>
                    <a:lnTo>
                      <a:pt x="4834" y="432"/>
                    </a:lnTo>
                    <a:lnTo>
                      <a:pt x="4841" y="425"/>
                    </a:lnTo>
                    <a:lnTo>
                      <a:pt x="4848" y="425"/>
                    </a:lnTo>
                    <a:lnTo>
                      <a:pt x="4862" y="425"/>
                    </a:lnTo>
                    <a:lnTo>
                      <a:pt x="4869" y="418"/>
                    </a:lnTo>
                    <a:lnTo>
                      <a:pt x="4883" y="418"/>
                    </a:lnTo>
                    <a:lnTo>
                      <a:pt x="4890" y="418"/>
                    </a:lnTo>
                    <a:lnTo>
                      <a:pt x="4904" y="418"/>
                    </a:lnTo>
                    <a:lnTo>
                      <a:pt x="4911" y="418"/>
                    </a:lnTo>
                    <a:lnTo>
                      <a:pt x="4919" y="418"/>
                    </a:lnTo>
                    <a:lnTo>
                      <a:pt x="4933" y="418"/>
                    </a:lnTo>
                    <a:lnTo>
                      <a:pt x="4940" y="418"/>
                    </a:lnTo>
                    <a:lnTo>
                      <a:pt x="4954" y="418"/>
                    </a:lnTo>
                    <a:lnTo>
                      <a:pt x="4961" y="425"/>
                    </a:lnTo>
                    <a:lnTo>
                      <a:pt x="4968" y="425"/>
                    </a:lnTo>
                    <a:lnTo>
                      <a:pt x="4982" y="425"/>
                    </a:lnTo>
                    <a:lnTo>
                      <a:pt x="4989" y="425"/>
                    </a:lnTo>
                    <a:lnTo>
                      <a:pt x="5004" y="425"/>
                    </a:lnTo>
                    <a:lnTo>
                      <a:pt x="5011" y="425"/>
                    </a:lnTo>
                    <a:lnTo>
                      <a:pt x="5025" y="425"/>
                    </a:lnTo>
                    <a:lnTo>
                      <a:pt x="5032" y="425"/>
                    </a:lnTo>
                  </a:path>
                </a:pathLst>
              </a:custGeom>
              <a:noFill/>
              <a:ln w="25400">
                <a:solidFill>
                  <a:schemeClr val="tx1"/>
                </a:solidFill>
                <a:prstDash val="solid"/>
                <a:round/>
                <a:headEnd/>
                <a:tailEnd/>
              </a:ln>
            </p:spPr>
            <p:txBody>
              <a:bodyPr/>
              <a:lstStyle/>
              <a:p>
                <a:endParaRPr lang="zh-CN" altLang="en-US"/>
              </a:p>
            </p:txBody>
          </p:sp>
          <p:sp>
            <p:nvSpPr>
              <p:cNvPr id="39140" name="Rectangle 228"/>
              <p:cNvSpPr>
                <a:spLocks noChangeAspect="1" noChangeArrowheads="1"/>
              </p:cNvSpPr>
              <p:nvPr/>
            </p:nvSpPr>
            <p:spPr bwMode="auto">
              <a:xfrm>
                <a:off x="3500" y="2460"/>
                <a:ext cx="126" cy="122"/>
              </a:xfrm>
              <a:prstGeom prst="rect">
                <a:avLst/>
              </a:prstGeom>
              <a:noFill/>
              <a:ln w="9525">
                <a:noFill/>
                <a:miter lim="800000"/>
                <a:headEnd/>
                <a:tailEnd/>
              </a:ln>
            </p:spPr>
            <p:txBody>
              <a:bodyPr wrap="none" lIns="0" tIns="0" rIns="0" bIns="0">
                <a:spAutoFit/>
              </a:bodyPr>
              <a:lstStyle/>
              <a:p>
                <a:pPr algn="ctr"/>
                <a:r>
                  <a:rPr kumimoji="1" lang="en-US" altLang="zh-CN" sz="1200">
                    <a:solidFill>
                      <a:srgbClr val="000000"/>
                    </a:solidFill>
                    <a:latin typeface="Small Fonts" charset="0"/>
                    <a:cs typeface="Arial" pitchFamily="34" charset="0"/>
                  </a:rPr>
                  <a:t>P4</a:t>
                </a:r>
                <a:endParaRPr kumimoji="1" lang="en-US" altLang="zh-CN" sz="1200">
                  <a:latin typeface="Times New Roman" pitchFamily="18" charset="0"/>
                  <a:cs typeface="Arial" pitchFamily="34" charset="0"/>
                </a:endParaRPr>
              </a:p>
            </p:txBody>
          </p:sp>
          <p:sp>
            <p:nvSpPr>
              <p:cNvPr id="39141" name="Rectangle 229"/>
              <p:cNvSpPr>
                <a:spLocks noChangeAspect="1" noChangeArrowheads="1"/>
              </p:cNvSpPr>
              <p:nvPr/>
            </p:nvSpPr>
            <p:spPr bwMode="auto">
              <a:xfrm>
                <a:off x="3282" y="3931"/>
                <a:ext cx="149" cy="123"/>
              </a:xfrm>
              <a:prstGeom prst="rect">
                <a:avLst/>
              </a:prstGeom>
              <a:noFill/>
              <a:ln w="9525">
                <a:noFill/>
                <a:miter lim="800000"/>
                <a:headEnd/>
                <a:tailEnd/>
              </a:ln>
            </p:spPr>
            <p:txBody>
              <a:bodyPr lIns="0" tIns="0" rIns="0" bIns="0">
                <a:spAutoFit/>
              </a:bodyPr>
              <a:lstStyle/>
              <a:p>
                <a:r>
                  <a:rPr kumimoji="1" lang="en-US" altLang="zh-CN" sz="1200">
                    <a:solidFill>
                      <a:srgbClr val="000000"/>
                    </a:solidFill>
                    <a:latin typeface="Times New Roman" pitchFamily="18" charset="0"/>
                    <a:cs typeface="Arial" pitchFamily="34" charset="0"/>
                  </a:rPr>
                  <a:t> </a:t>
                </a:r>
                <a:endParaRPr kumimoji="1" lang="en-US" altLang="zh-CN" sz="1200">
                  <a:latin typeface="Times New Roman" pitchFamily="18" charset="0"/>
                  <a:cs typeface="Arial" pitchFamily="34" charset="0"/>
                </a:endParaRPr>
              </a:p>
            </p:txBody>
          </p:sp>
          <p:sp>
            <p:nvSpPr>
              <p:cNvPr id="39142" name="Line 230"/>
              <p:cNvSpPr>
                <a:spLocks noChangeAspect="1" noChangeShapeType="1"/>
              </p:cNvSpPr>
              <p:nvPr/>
            </p:nvSpPr>
            <p:spPr bwMode="auto">
              <a:xfrm>
                <a:off x="3348" y="4017"/>
                <a:ext cx="265" cy="2"/>
              </a:xfrm>
              <a:prstGeom prst="line">
                <a:avLst/>
              </a:prstGeom>
              <a:noFill/>
              <a:ln w="25400">
                <a:solidFill>
                  <a:srgbClr val="FF0000"/>
                </a:solidFill>
                <a:round/>
                <a:headEnd/>
                <a:tailEnd/>
              </a:ln>
              <a:effectLst/>
            </p:spPr>
            <p:txBody>
              <a:bodyPr/>
              <a:lstStyle/>
              <a:p>
                <a:endParaRPr lang="zh-CN" altLang="en-US"/>
              </a:p>
            </p:txBody>
          </p:sp>
          <p:sp>
            <p:nvSpPr>
              <p:cNvPr id="39143" name="Rectangle 231"/>
              <p:cNvSpPr>
                <a:spLocks noChangeAspect="1" noChangeArrowheads="1"/>
              </p:cNvSpPr>
              <p:nvPr/>
            </p:nvSpPr>
            <p:spPr bwMode="auto">
              <a:xfrm>
                <a:off x="3634" y="3965"/>
                <a:ext cx="413" cy="123"/>
              </a:xfrm>
              <a:prstGeom prst="rect">
                <a:avLst/>
              </a:prstGeom>
              <a:noFill/>
              <a:ln w="9525">
                <a:noFill/>
                <a:miter lim="800000"/>
                <a:headEnd/>
                <a:tailEnd/>
              </a:ln>
            </p:spPr>
            <p:txBody>
              <a:bodyPr wrap="none" lIns="0" tIns="0" rIns="0" bIns="0">
                <a:spAutoFit/>
              </a:bodyPr>
              <a:lstStyle/>
              <a:p>
                <a:pPr algn="ctr"/>
                <a:r>
                  <a:rPr kumimoji="1" lang="zh-CN" altLang="en-US" sz="1200">
                    <a:solidFill>
                      <a:srgbClr val="000000"/>
                    </a:solidFill>
                    <a:latin typeface="Times New Roman" pitchFamily="18" charset="0"/>
                    <a:cs typeface="Arial" pitchFamily="34" charset="0"/>
                  </a:rPr>
                  <a:t>听觉想象</a:t>
                </a:r>
                <a:endParaRPr kumimoji="1" lang="zh-CN" altLang="en-US" sz="1200">
                  <a:latin typeface="Times New Roman" pitchFamily="18" charset="0"/>
                  <a:cs typeface="Arial" pitchFamily="34" charset="0"/>
                </a:endParaRPr>
              </a:p>
            </p:txBody>
          </p:sp>
          <p:sp>
            <p:nvSpPr>
              <p:cNvPr id="39144" name="Line 232"/>
              <p:cNvSpPr>
                <a:spLocks noChangeAspect="1" noChangeShapeType="1"/>
              </p:cNvSpPr>
              <p:nvPr/>
            </p:nvSpPr>
            <p:spPr bwMode="auto">
              <a:xfrm>
                <a:off x="3348" y="3862"/>
                <a:ext cx="265" cy="4"/>
              </a:xfrm>
              <a:prstGeom prst="line">
                <a:avLst/>
              </a:prstGeom>
              <a:noFill/>
              <a:ln w="25400">
                <a:solidFill>
                  <a:schemeClr val="tx1"/>
                </a:solidFill>
                <a:round/>
                <a:headEnd/>
                <a:tailEnd/>
              </a:ln>
              <a:effectLst/>
            </p:spPr>
            <p:txBody>
              <a:bodyPr/>
              <a:lstStyle/>
              <a:p>
                <a:endParaRPr lang="zh-CN" altLang="en-US"/>
              </a:p>
            </p:txBody>
          </p:sp>
          <p:sp>
            <p:nvSpPr>
              <p:cNvPr id="39145" name="Rectangle 233"/>
              <p:cNvSpPr>
                <a:spLocks noChangeAspect="1" noChangeArrowheads="1"/>
              </p:cNvSpPr>
              <p:nvPr/>
            </p:nvSpPr>
            <p:spPr bwMode="auto">
              <a:xfrm>
                <a:off x="3634" y="3794"/>
                <a:ext cx="413" cy="122"/>
              </a:xfrm>
              <a:prstGeom prst="rect">
                <a:avLst/>
              </a:prstGeom>
              <a:noFill/>
              <a:ln w="9525">
                <a:noFill/>
                <a:miter lim="800000"/>
                <a:headEnd/>
                <a:tailEnd/>
              </a:ln>
            </p:spPr>
            <p:txBody>
              <a:bodyPr wrap="none" lIns="0" tIns="0" rIns="0" bIns="0">
                <a:spAutoFit/>
              </a:bodyPr>
              <a:lstStyle/>
              <a:p>
                <a:pPr algn="ctr"/>
                <a:r>
                  <a:rPr kumimoji="1" lang="zh-CN" altLang="en-US" sz="1200">
                    <a:solidFill>
                      <a:srgbClr val="000000"/>
                    </a:solidFill>
                    <a:latin typeface="Times New Roman" pitchFamily="18" charset="0"/>
                    <a:cs typeface="Arial" pitchFamily="34" charset="0"/>
                  </a:rPr>
                  <a:t>视觉对照</a:t>
                </a:r>
                <a:endParaRPr kumimoji="1" lang="zh-CN" altLang="en-US" sz="1200">
                  <a:latin typeface="Times New Roman" pitchFamily="18" charset="0"/>
                  <a:cs typeface="Arial" pitchFamily="34" charset="0"/>
                </a:endParaRPr>
              </a:p>
            </p:txBody>
          </p:sp>
          <p:grpSp>
            <p:nvGrpSpPr>
              <p:cNvPr id="12" name="Group 234"/>
              <p:cNvGrpSpPr>
                <a:grpSpLocks noChangeAspect="1"/>
              </p:cNvGrpSpPr>
              <p:nvPr/>
            </p:nvGrpSpPr>
            <p:grpSpPr bwMode="auto">
              <a:xfrm>
                <a:off x="1529" y="3620"/>
                <a:ext cx="1437" cy="660"/>
                <a:chOff x="1344" y="3661"/>
                <a:chExt cx="1453" cy="668"/>
              </a:xfrm>
            </p:grpSpPr>
            <p:sp>
              <p:nvSpPr>
                <p:cNvPr id="39147" name="Line 235"/>
                <p:cNvSpPr>
                  <a:spLocks noChangeAspect="1" noChangeShapeType="1"/>
                </p:cNvSpPr>
                <p:nvPr/>
              </p:nvSpPr>
              <p:spPr bwMode="auto">
                <a:xfrm>
                  <a:off x="1462" y="3905"/>
                  <a:ext cx="1186" cy="1"/>
                </a:xfrm>
                <a:prstGeom prst="line">
                  <a:avLst/>
                </a:prstGeom>
                <a:noFill/>
                <a:ln w="9525">
                  <a:solidFill>
                    <a:srgbClr val="000000"/>
                  </a:solidFill>
                  <a:round/>
                  <a:headEnd/>
                  <a:tailEnd/>
                </a:ln>
              </p:spPr>
              <p:txBody>
                <a:bodyPr/>
                <a:lstStyle/>
                <a:p>
                  <a:endParaRPr lang="zh-CN" altLang="en-US"/>
                </a:p>
              </p:txBody>
            </p:sp>
            <p:sp>
              <p:nvSpPr>
                <p:cNvPr id="39148" name="Line 236"/>
                <p:cNvSpPr>
                  <a:spLocks noChangeAspect="1" noChangeShapeType="1"/>
                </p:cNvSpPr>
                <p:nvPr/>
              </p:nvSpPr>
              <p:spPr bwMode="auto">
                <a:xfrm>
                  <a:off x="1699" y="3725"/>
                  <a:ext cx="1" cy="543"/>
                </a:xfrm>
                <a:prstGeom prst="line">
                  <a:avLst/>
                </a:prstGeom>
                <a:noFill/>
                <a:ln w="9525">
                  <a:solidFill>
                    <a:srgbClr val="000000"/>
                  </a:solidFill>
                  <a:round/>
                  <a:headEnd/>
                  <a:tailEnd/>
                </a:ln>
              </p:spPr>
              <p:txBody>
                <a:bodyPr/>
                <a:lstStyle/>
                <a:p>
                  <a:endParaRPr lang="zh-CN" altLang="en-US"/>
                </a:p>
              </p:txBody>
            </p:sp>
            <p:sp>
              <p:nvSpPr>
                <p:cNvPr id="39149" name="Line 237"/>
                <p:cNvSpPr>
                  <a:spLocks noChangeAspect="1" noChangeShapeType="1"/>
                </p:cNvSpPr>
                <p:nvPr/>
              </p:nvSpPr>
              <p:spPr bwMode="auto">
                <a:xfrm flipV="1">
                  <a:off x="1462" y="3887"/>
                  <a:ext cx="0" cy="37"/>
                </a:xfrm>
                <a:prstGeom prst="line">
                  <a:avLst/>
                </a:prstGeom>
                <a:noFill/>
                <a:ln w="9525">
                  <a:solidFill>
                    <a:srgbClr val="000000"/>
                  </a:solidFill>
                  <a:round/>
                  <a:headEnd/>
                  <a:tailEnd/>
                </a:ln>
              </p:spPr>
              <p:txBody>
                <a:bodyPr/>
                <a:lstStyle/>
                <a:p>
                  <a:endParaRPr lang="zh-CN" altLang="en-US"/>
                </a:p>
              </p:txBody>
            </p:sp>
            <p:sp>
              <p:nvSpPr>
                <p:cNvPr id="39150" name="Line 238"/>
                <p:cNvSpPr>
                  <a:spLocks noChangeAspect="1" noChangeShapeType="1"/>
                </p:cNvSpPr>
                <p:nvPr/>
              </p:nvSpPr>
              <p:spPr bwMode="auto">
                <a:xfrm flipV="1">
                  <a:off x="1936" y="3887"/>
                  <a:ext cx="1" cy="37"/>
                </a:xfrm>
                <a:prstGeom prst="line">
                  <a:avLst/>
                </a:prstGeom>
                <a:noFill/>
                <a:ln w="9525">
                  <a:solidFill>
                    <a:srgbClr val="000000"/>
                  </a:solidFill>
                  <a:round/>
                  <a:headEnd/>
                  <a:tailEnd/>
                </a:ln>
              </p:spPr>
              <p:txBody>
                <a:bodyPr/>
                <a:lstStyle/>
                <a:p>
                  <a:endParaRPr lang="zh-CN" altLang="en-US"/>
                </a:p>
              </p:txBody>
            </p:sp>
            <p:sp>
              <p:nvSpPr>
                <p:cNvPr id="39151" name="Line 239"/>
                <p:cNvSpPr>
                  <a:spLocks noChangeAspect="1" noChangeShapeType="1"/>
                </p:cNvSpPr>
                <p:nvPr/>
              </p:nvSpPr>
              <p:spPr bwMode="auto">
                <a:xfrm flipV="1">
                  <a:off x="2173" y="3887"/>
                  <a:ext cx="1" cy="37"/>
                </a:xfrm>
                <a:prstGeom prst="line">
                  <a:avLst/>
                </a:prstGeom>
                <a:noFill/>
                <a:ln w="9525">
                  <a:solidFill>
                    <a:srgbClr val="000000"/>
                  </a:solidFill>
                  <a:round/>
                  <a:headEnd/>
                  <a:tailEnd/>
                </a:ln>
              </p:spPr>
              <p:txBody>
                <a:bodyPr/>
                <a:lstStyle/>
                <a:p>
                  <a:endParaRPr lang="zh-CN" altLang="en-US"/>
                </a:p>
              </p:txBody>
            </p:sp>
            <p:sp>
              <p:nvSpPr>
                <p:cNvPr id="39152" name="Line 240"/>
                <p:cNvSpPr>
                  <a:spLocks noChangeAspect="1" noChangeShapeType="1"/>
                </p:cNvSpPr>
                <p:nvPr/>
              </p:nvSpPr>
              <p:spPr bwMode="auto">
                <a:xfrm flipV="1">
                  <a:off x="2411" y="3887"/>
                  <a:ext cx="0" cy="37"/>
                </a:xfrm>
                <a:prstGeom prst="line">
                  <a:avLst/>
                </a:prstGeom>
                <a:noFill/>
                <a:ln w="9525">
                  <a:solidFill>
                    <a:srgbClr val="000000"/>
                  </a:solidFill>
                  <a:round/>
                  <a:headEnd/>
                  <a:tailEnd/>
                </a:ln>
              </p:spPr>
              <p:txBody>
                <a:bodyPr/>
                <a:lstStyle/>
                <a:p>
                  <a:endParaRPr lang="zh-CN" altLang="en-US"/>
                </a:p>
              </p:txBody>
            </p:sp>
            <p:sp>
              <p:nvSpPr>
                <p:cNvPr id="39153" name="Line 241"/>
                <p:cNvSpPr>
                  <a:spLocks noChangeAspect="1" noChangeShapeType="1"/>
                </p:cNvSpPr>
                <p:nvPr/>
              </p:nvSpPr>
              <p:spPr bwMode="auto">
                <a:xfrm flipV="1">
                  <a:off x="2648" y="3887"/>
                  <a:ext cx="0" cy="37"/>
                </a:xfrm>
                <a:prstGeom prst="line">
                  <a:avLst/>
                </a:prstGeom>
                <a:noFill/>
                <a:ln w="9525">
                  <a:solidFill>
                    <a:srgbClr val="000000"/>
                  </a:solidFill>
                  <a:round/>
                  <a:headEnd/>
                  <a:tailEnd/>
                </a:ln>
              </p:spPr>
              <p:txBody>
                <a:bodyPr/>
                <a:lstStyle/>
                <a:p>
                  <a:endParaRPr lang="zh-CN" altLang="en-US"/>
                </a:p>
              </p:txBody>
            </p:sp>
            <p:sp>
              <p:nvSpPr>
                <p:cNvPr id="39154" name="Line 242"/>
                <p:cNvSpPr>
                  <a:spLocks noChangeAspect="1" noChangeShapeType="1"/>
                </p:cNvSpPr>
                <p:nvPr/>
              </p:nvSpPr>
              <p:spPr bwMode="auto">
                <a:xfrm flipH="1">
                  <a:off x="1681" y="3725"/>
                  <a:ext cx="36" cy="0"/>
                </a:xfrm>
                <a:prstGeom prst="line">
                  <a:avLst/>
                </a:prstGeom>
                <a:noFill/>
                <a:ln w="9525">
                  <a:solidFill>
                    <a:srgbClr val="000000"/>
                  </a:solidFill>
                  <a:round/>
                  <a:headEnd/>
                  <a:tailEnd/>
                </a:ln>
              </p:spPr>
              <p:txBody>
                <a:bodyPr/>
                <a:lstStyle/>
                <a:p>
                  <a:endParaRPr lang="zh-CN" altLang="en-US"/>
                </a:p>
              </p:txBody>
            </p:sp>
            <p:sp>
              <p:nvSpPr>
                <p:cNvPr id="39155" name="Line 243"/>
                <p:cNvSpPr>
                  <a:spLocks noChangeAspect="1" noChangeShapeType="1"/>
                </p:cNvSpPr>
                <p:nvPr/>
              </p:nvSpPr>
              <p:spPr bwMode="auto">
                <a:xfrm flipH="1">
                  <a:off x="1681" y="4087"/>
                  <a:ext cx="36" cy="1"/>
                </a:xfrm>
                <a:prstGeom prst="line">
                  <a:avLst/>
                </a:prstGeom>
                <a:noFill/>
                <a:ln w="9525">
                  <a:solidFill>
                    <a:srgbClr val="000000"/>
                  </a:solidFill>
                  <a:round/>
                  <a:headEnd/>
                  <a:tailEnd/>
                </a:ln>
              </p:spPr>
              <p:txBody>
                <a:bodyPr/>
                <a:lstStyle/>
                <a:p>
                  <a:endParaRPr lang="zh-CN" altLang="en-US"/>
                </a:p>
              </p:txBody>
            </p:sp>
            <p:sp>
              <p:nvSpPr>
                <p:cNvPr id="39156" name="Line 244"/>
                <p:cNvSpPr>
                  <a:spLocks noChangeAspect="1" noChangeShapeType="1"/>
                </p:cNvSpPr>
                <p:nvPr/>
              </p:nvSpPr>
              <p:spPr bwMode="auto">
                <a:xfrm flipH="1">
                  <a:off x="1681" y="4268"/>
                  <a:ext cx="36" cy="0"/>
                </a:xfrm>
                <a:prstGeom prst="line">
                  <a:avLst/>
                </a:prstGeom>
                <a:noFill/>
                <a:ln w="9525">
                  <a:solidFill>
                    <a:srgbClr val="000000"/>
                  </a:solidFill>
                  <a:round/>
                  <a:headEnd/>
                  <a:tailEnd/>
                </a:ln>
              </p:spPr>
              <p:txBody>
                <a:bodyPr/>
                <a:lstStyle/>
                <a:p>
                  <a:endParaRPr lang="zh-CN" altLang="en-US"/>
                </a:p>
              </p:txBody>
            </p:sp>
            <p:sp>
              <p:nvSpPr>
                <p:cNvPr id="39157" name="Rectangle 245"/>
                <p:cNvSpPr>
                  <a:spLocks noChangeAspect="1" noChangeArrowheads="1"/>
                </p:cNvSpPr>
                <p:nvPr/>
              </p:nvSpPr>
              <p:spPr bwMode="auto">
                <a:xfrm>
                  <a:off x="1408" y="4205"/>
                  <a:ext cx="292" cy="124"/>
                </a:xfrm>
                <a:prstGeom prst="rect">
                  <a:avLst/>
                </a:prstGeom>
                <a:noFill/>
                <a:ln w="9525">
                  <a:noFill/>
                  <a:miter lim="800000"/>
                  <a:headEnd/>
                  <a:tailEnd/>
                </a:ln>
              </p:spPr>
              <p:txBody>
                <a:bodyPr wrap="none" lIns="0" tIns="0" rIns="0" bIns="0">
                  <a:spAutoFit/>
                </a:bodyPr>
                <a:lstStyle/>
                <a:p>
                  <a:pPr algn="ctr"/>
                  <a:r>
                    <a:rPr kumimoji="1" lang="zh-CN" altLang="en-US" sz="1200">
                      <a:solidFill>
                        <a:srgbClr val="000000"/>
                      </a:solidFill>
                      <a:latin typeface="Times New Roman" pitchFamily="18" charset="0"/>
                      <a:cs typeface="Arial" pitchFamily="34" charset="0"/>
                    </a:rPr>
                    <a:t>10 </a:t>
                  </a:r>
                  <a:r>
                    <a:rPr kumimoji="1" lang="zh-CN" altLang="en-US" sz="1200">
                      <a:solidFill>
                        <a:srgbClr val="000000"/>
                      </a:solidFill>
                      <a:latin typeface="Times New Roman" pitchFamily="18" charset="0"/>
                      <a:cs typeface="Times New Roman" pitchFamily="18" charset="0"/>
                    </a:rPr>
                    <a:t>µ</a:t>
                  </a:r>
                  <a:r>
                    <a:rPr kumimoji="1" lang="en-US" altLang="zh-CN" sz="1200">
                      <a:solidFill>
                        <a:srgbClr val="000000"/>
                      </a:solidFill>
                      <a:latin typeface="Times New Roman" pitchFamily="18" charset="0"/>
                      <a:cs typeface="Times New Roman" pitchFamily="18" charset="0"/>
                    </a:rPr>
                    <a:t>V</a:t>
                  </a:r>
                  <a:r>
                    <a:rPr kumimoji="1" lang="en-US" altLang="zh-CN" sz="1200">
                      <a:solidFill>
                        <a:srgbClr val="000000"/>
                      </a:solidFill>
                      <a:latin typeface="Times New Roman" pitchFamily="18" charset="0"/>
                      <a:cs typeface="Arial" pitchFamily="34" charset="0"/>
                    </a:rPr>
                    <a:t> </a:t>
                  </a:r>
                  <a:endParaRPr kumimoji="1" lang="zh-CN" altLang="en-US" sz="1200">
                    <a:solidFill>
                      <a:srgbClr val="000000"/>
                    </a:solidFill>
                    <a:latin typeface="Times New Roman" pitchFamily="18" charset="0"/>
                    <a:cs typeface="Arial" pitchFamily="34" charset="0"/>
                  </a:endParaRPr>
                </a:p>
              </p:txBody>
            </p:sp>
            <p:sp>
              <p:nvSpPr>
                <p:cNvPr id="39158" name="Rectangle 246"/>
                <p:cNvSpPr>
                  <a:spLocks noChangeAspect="1" noChangeArrowheads="1"/>
                </p:cNvSpPr>
                <p:nvPr/>
              </p:nvSpPr>
              <p:spPr bwMode="auto">
                <a:xfrm>
                  <a:off x="1581" y="3661"/>
                  <a:ext cx="113" cy="124"/>
                </a:xfrm>
                <a:prstGeom prst="rect">
                  <a:avLst/>
                </a:prstGeom>
                <a:noFill/>
                <a:ln w="9525">
                  <a:noFill/>
                  <a:miter lim="800000"/>
                  <a:headEnd/>
                  <a:tailEnd/>
                </a:ln>
              </p:spPr>
              <p:txBody>
                <a:bodyPr wrap="none" lIns="0" tIns="0" rIns="0" bIns="0">
                  <a:spAutoFit/>
                </a:bodyPr>
                <a:lstStyle/>
                <a:p>
                  <a:pPr algn="ctr"/>
                  <a:r>
                    <a:rPr kumimoji="1" lang="zh-CN" altLang="en-US" sz="1200">
                      <a:solidFill>
                        <a:srgbClr val="000000"/>
                      </a:solidFill>
                      <a:latin typeface="Times New Roman" pitchFamily="18" charset="0"/>
                      <a:cs typeface="Arial" pitchFamily="34" charset="0"/>
                    </a:rPr>
                    <a:t>-5</a:t>
                  </a:r>
                  <a:r>
                    <a:rPr kumimoji="1" lang="en-US" altLang="zh-CN" sz="1200">
                      <a:solidFill>
                        <a:srgbClr val="000000"/>
                      </a:solidFill>
                      <a:latin typeface="Times New Roman" pitchFamily="18" charset="0"/>
                      <a:cs typeface="Arial" pitchFamily="34" charset="0"/>
                    </a:rPr>
                    <a:t> </a:t>
                  </a:r>
                  <a:endParaRPr kumimoji="1" lang="zh-CN" altLang="en-US" sz="1200">
                    <a:solidFill>
                      <a:srgbClr val="000000"/>
                    </a:solidFill>
                    <a:latin typeface="Times New Roman" pitchFamily="18" charset="0"/>
                    <a:cs typeface="Arial" pitchFamily="34" charset="0"/>
                  </a:endParaRPr>
                </a:p>
              </p:txBody>
            </p:sp>
            <p:sp>
              <p:nvSpPr>
                <p:cNvPr id="39159" name="Rectangle 247"/>
                <p:cNvSpPr>
                  <a:spLocks noChangeAspect="1" noChangeArrowheads="1"/>
                </p:cNvSpPr>
                <p:nvPr/>
              </p:nvSpPr>
              <p:spPr bwMode="auto">
                <a:xfrm>
                  <a:off x="1344" y="3917"/>
                  <a:ext cx="192" cy="124"/>
                </a:xfrm>
                <a:prstGeom prst="rect">
                  <a:avLst/>
                </a:prstGeom>
                <a:noFill/>
                <a:ln w="9525">
                  <a:noFill/>
                  <a:miter lim="800000"/>
                  <a:headEnd/>
                  <a:tailEnd/>
                </a:ln>
              </p:spPr>
              <p:txBody>
                <a:bodyPr wrap="none" lIns="0" tIns="0" rIns="0" bIns="0">
                  <a:spAutoFit/>
                </a:bodyPr>
                <a:lstStyle/>
                <a:p>
                  <a:pPr algn="ctr"/>
                  <a:r>
                    <a:rPr kumimoji="1" lang="zh-CN" altLang="en-US" sz="1200">
                      <a:solidFill>
                        <a:srgbClr val="000000"/>
                      </a:solidFill>
                      <a:latin typeface="Times New Roman" pitchFamily="18" charset="0"/>
                      <a:cs typeface="Arial" pitchFamily="34" charset="0"/>
                    </a:rPr>
                    <a:t>-200</a:t>
                  </a:r>
                  <a:endParaRPr kumimoji="1" lang="zh-CN" altLang="en-US" sz="1200">
                    <a:latin typeface="Times New Roman" pitchFamily="18" charset="0"/>
                    <a:cs typeface="Arial" pitchFamily="34" charset="0"/>
                  </a:endParaRPr>
                </a:p>
              </p:txBody>
            </p:sp>
            <p:sp>
              <p:nvSpPr>
                <p:cNvPr id="39160" name="Rectangle 248"/>
                <p:cNvSpPr>
                  <a:spLocks noChangeAspect="1" noChangeArrowheads="1"/>
                </p:cNvSpPr>
                <p:nvPr/>
              </p:nvSpPr>
              <p:spPr bwMode="auto">
                <a:xfrm>
                  <a:off x="2492" y="3917"/>
                  <a:ext cx="305" cy="124"/>
                </a:xfrm>
                <a:prstGeom prst="rect">
                  <a:avLst/>
                </a:prstGeom>
                <a:noFill/>
                <a:ln w="9525">
                  <a:noFill/>
                  <a:miter lim="800000"/>
                  <a:headEnd/>
                  <a:tailEnd/>
                </a:ln>
              </p:spPr>
              <p:txBody>
                <a:bodyPr wrap="none" lIns="0" tIns="0" rIns="0" bIns="0">
                  <a:spAutoFit/>
                </a:bodyPr>
                <a:lstStyle/>
                <a:p>
                  <a:pPr algn="ctr"/>
                  <a:r>
                    <a:rPr kumimoji="1" lang="zh-CN" altLang="en-US" sz="1200">
                      <a:solidFill>
                        <a:srgbClr val="000000"/>
                      </a:solidFill>
                      <a:latin typeface="Times New Roman" pitchFamily="18" charset="0"/>
                      <a:cs typeface="Arial" pitchFamily="34" charset="0"/>
                    </a:rPr>
                    <a:t>800 </a:t>
                  </a:r>
                  <a:r>
                    <a:rPr kumimoji="1" lang="en-US" altLang="zh-CN" sz="1200">
                      <a:solidFill>
                        <a:srgbClr val="000000"/>
                      </a:solidFill>
                      <a:latin typeface="Times New Roman" pitchFamily="18" charset="0"/>
                      <a:cs typeface="Arial" pitchFamily="34" charset="0"/>
                    </a:rPr>
                    <a:t>ms</a:t>
                  </a:r>
                  <a:endParaRPr kumimoji="1" lang="en-US" altLang="zh-CN" sz="1200">
                    <a:latin typeface="Times New Roman" pitchFamily="18" charset="0"/>
                    <a:cs typeface="Arial" pitchFamily="34" charset="0"/>
                  </a:endParaRPr>
                </a:p>
              </p:txBody>
            </p:sp>
          </p:grpSp>
          <p:grpSp>
            <p:nvGrpSpPr>
              <p:cNvPr id="13" name="Group 249"/>
              <p:cNvGrpSpPr>
                <a:grpSpLocks/>
              </p:cNvGrpSpPr>
              <p:nvPr/>
            </p:nvGrpSpPr>
            <p:grpSpPr bwMode="auto">
              <a:xfrm>
                <a:off x="2087" y="3069"/>
                <a:ext cx="1172" cy="537"/>
                <a:chOff x="2087" y="3069"/>
                <a:chExt cx="1172" cy="537"/>
              </a:xfrm>
            </p:grpSpPr>
            <p:sp>
              <p:nvSpPr>
                <p:cNvPr id="39162" name="Line 250"/>
                <p:cNvSpPr>
                  <a:spLocks noChangeAspect="1" noChangeShapeType="1"/>
                </p:cNvSpPr>
                <p:nvPr/>
              </p:nvSpPr>
              <p:spPr bwMode="auto">
                <a:xfrm>
                  <a:off x="2087" y="3247"/>
                  <a:ext cx="1172" cy="1"/>
                </a:xfrm>
                <a:prstGeom prst="line">
                  <a:avLst/>
                </a:prstGeom>
                <a:noFill/>
                <a:ln w="9525">
                  <a:solidFill>
                    <a:srgbClr val="000000"/>
                  </a:solidFill>
                  <a:round/>
                  <a:headEnd/>
                  <a:tailEnd/>
                </a:ln>
              </p:spPr>
              <p:txBody>
                <a:bodyPr/>
                <a:lstStyle/>
                <a:p>
                  <a:endParaRPr lang="zh-CN" altLang="en-US"/>
                </a:p>
              </p:txBody>
            </p:sp>
            <p:sp>
              <p:nvSpPr>
                <p:cNvPr id="39163" name="Line 251"/>
                <p:cNvSpPr>
                  <a:spLocks noChangeAspect="1" noChangeShapeType="1"/>
                </p:cNvSpPr>
                <p:nvPr/>
              </p:nvSpPr>
              <p:spPr bwMode="auto">
                <a:xfrm>
                  <a:off x="2321" y="3069"/>
                  <a:ext cx="0" cy="537"/>
                </a:xfrm>
                <a:prstGeom prst="line">
                  <a:avLst/>
                </a:prstGeom>
                <a:noFill/>
                <a:ln w="9525">
                  <a:solidFill>
                    <a:srgbClr val="000000"/>
                  </a:solidFill>
                  <a:round/>
                  <a:headEnd/>
                  <a:tailEnd/>
                </a:ln>
              </p:spPr>
              <p:txBody>
                <a:bodyPr/>
                <a:lstStyle/>
                <a:p>
                  <a:endParaRPr lang="zh-CN" altLang="en-US"/>
                </a:p>
              </p:txBody>
            </p:sp>
            <p:sp>
              <p:nvSpPr>
                <p:cNvPr id="39164" name="Line 252"/>
                <p:cNvSpPr>
                  <a:spLocks noChangeAspect="1" noChangeShapeType="1"/>
                </p:cNvSpPr>
                <p:nvPr/>
              </p:nvSpPr>
              <p:spPr bwMode="auto">
                <a:xfrm flipV="1">
                  <a:off x="2087" y="3229"/>
                  <a:ext cx="0" cy="37"/>
                </a:xfrm>
                <a:prstGeom prst="line">
                  <a:avLst/>
                </a:prstGeom>
                <a:noFill/>
                <a:ln w="9525">
                  <a:solidFill>
                    <a:srgbClr val="000000"/>
                  </a:solidFill>
                  <a:round/>
                  <a:headEnd/>
                  <a:tailEnd/>
                </a:ln>
              </p:spPr>
              <p:txBody>
                <a:bodyPr/>
                <a:lstStyle/>
                <a:p>
                  <a:endParaRPr lang="zh-CN" altLang="en-US"/>
                </a:p>
              </p:txBody>
            </p:sp>
            <p:sp>
              <p:nvSpPr>
                <p:cNvPr id="39165" name="Line 253"/>
                <p:cNvSpPr>
                  <a:spLocks noChangeAspect="1" noChangeShapeType="1"/>
                </p:cNvSpPr>
                <p:nvPr/>
              </p:nvSpPr>
              <p:spPr bwMode="auto">
                <a:xfrm flipV="1">
                  <a:off x="2556" y="3229"/>
                  <a:ext cx="0" cy="37"/>
                </a:xfrm>
                <a:prstGeom prst="line">
                  <a:avLst/>
                </a:prstGeom>
                <a:noFill/>
                <a:ln w="9525">
                  <a:solidFill>
                    <a:srgbClr val="000000"/>
                  </a:solidFill>
                  <a:round/>
                  <a:headEnd/>
                  <a:tailEnd/>
                </a:ln>
              </p:spPr>
              <p:txBody>
                <a:bodyPr/>
                <a:lstStyle/>
                <a:p>
                  <a:endParaRPr lang="zh-CN" altLang="en-US"/>
                </a:p>
              </p:txBody>
            </p:sp>
            <p:sp>
              <p:nvSpPr>
                <p:cNvPr id="39166" name="Line 254"/>
                <p:cNvSpPr>
                  <a:spLocks noChangeAspect="1" noChangeShapeType="1"/>
                </p:cNvSpPr>
                <p:nvPr/>
              </p:nvSpPr>
              <p:spPr bwMode="auto">
                <a:xfrm flipV="1">
                  <a:off x="2790" y="3229"/>
                  <a:ext cx="0" cy="37"/>
                </a:xfrm>
                <a:prstGeom prst="line">
                  <a:avLst/>
                </a:prstGeom>
                <a:noFill/>
                <a:ln w="9525">
                  <a:solidFill>
                    <a:srgbClr val="000000"/>
                  </a:solidFill>
                  <a:round/>
                  <a:headEnd/>
                  <a:tailEnd/>
                </a:ln>
              </p:spPr>
              <p:txBody>
                <a:bodyPr/>
                <a:lstStyle/>
                <a:p>
                  <a:endParaRPr lang="zh-CN" altLang="en-US"/>
                </a:p>
              </p:txBody>
            </p:sp>
            <p:sp>
              <p:nvSpPr>
                <p:cNvPr id="39167" name="Line 255"/>
                <p:cNvSpPr>
                  <a:spLocks noChangeAspect="1" noChangeShapeType="1"/>
                </p:cNvSpPr>
                <p:nvPr/>
              </p:nvSpPr>
              <p:spPr bwMode="auto">
                <a:xfrm flipV="1">
                  <a:off x="3025" y="3229"/>
                  <a:ext cx="0" cy="37"/>
                </a:xfrm>
                <a:prstGeom prst="line">
                  <a:avLst/>
                </a:prstGeom>
                <a:noFill/>
                <a:ln w="9525">
                  <a:solidFill>
                    <a:srgbClr val="000000"/>
                  </a:solidFill>
                  <a:round/>
                  <a:headEnd/>
                  <a:tailEnd/>
                </a:ln>
              </p:spPr>
              <p:txBody>
                <a:bodyPr/>
                <a:lstStyle/>
                <a:p>
                  <a:endParaRPr lang="zh-CN" altLang="en-US"/>
                </a:p>
              </p:txBody>
            </p:sp>
            <p:sp>
              <p:nvSpPr>
                <p:cNvPr id="39168" name="Line 256"/>
                <p:cNvSpPr>
                  <a:spLocks noChangeAspect="1" noChangeShapeType="1"/>
                </p:cNvSpPr>
                <p:nvPr/>
              </p:nvSpPr>
              <p:spPr bwMode="auto">
                <a:xfrm flipV="1">
                  <a:off x="3259" y="3229"/>
                  <a:ext cx="0" cy="37"/>
                </a:xfrm>
                <a:prstGeom prst="line">
                  <a:avLst/>
                </a:prstGeom>
                <a:noFill/>
                <a:ln w="9525">
                  <a:solidFill>
                    <a:srgbClr val="000000"/>
                  </a:solidFill>
                  <a:round/>
                  <a:headEnd/>
                  <a:tailEnd/>
                </a:ln>
              </p:spPr>
              <p:txBody>
                <a:bodyPr/>
                <a:lstStyle/>
                <a:p>
                  <a:endParaRPr lang="zh-CN" altLang="en-US"/>
                </a:p>
              </p:txBody>
            </p:sp>
            <p:sp>
              <p:nvSpPr>
                <p:cNvPr id="39169" name="Line 257"/>
                <p:cNvSpPr>
                  <a:spLocks noChangeAspect="1" noChangeShapeType="1"/>
                </p:cNvSpPr>
                <p:nvPr/>
              </p:nvSpPr>
              <p:spPr bwMode="auto">
                <a:xfrm flipH="1">
                  <a:off x="2304" y="3069"/>
                  <a:ext cx="35" cy="0"/>
                </a:xfrm>
                <a:prstGeom prst="line">
                  <a:avLst/>
                </a:prstGeom>
                <a:noFill/>
                <a:ln w="9525">
                  <a:solidFill>
                    <a:srgbClr val="000000"/>
                  </a:solidFill>
                  <a:round/>
                  <a:headEnd/>
                  <a:tailEnd/>
                </a:ln>
              </p:spPr>
              <p:txBody>
                <a:bodyPr/>
                <a:lstStyle/>
                <a:p>
                  <a:endParaRPr lang="zh-CN" altLang="en-US"/>
                </a:p>
              </p:txBody>
            </p:sp>
            <p:sp>
              <p:nvSpPr>
                <p:cNvPr id="39170" name="Line 258"/>
                <p:cNvSpPr>
                  <a:spLocks noChangeAspect="1" noChangeShapeType="1"/>
                </p:cNvSpPr>
                <p:nvPr/>
              </p:nvSpPr>
              <p:spPr bwMode="auto">
                <a:xfrm flipH="1">
                  <a:off x="2304" y="3427"/>
                  <a:ext cx="35" cy="1"/>
                </a:xfrm>
                <a:prstGeom prst="line">
                  <a:avLst/>
                </a:prstGeom>
                <a:noFill/>
                <a:ln w="9525">
                  <a:solidFill>
                    <a:srgbClr val="000000"/>
                  </a:solidFill>
                  <a:round/>
                  <a:headEnd/>
                  <a:tailEnd/>
                </a:ln>
              </p:spPr>
              <p:txBody>
                <a:bodyPr/>
                <a:lstStyle/>
                <a:p>
                  <a:endParaRPr lang="zh-CN" altLang="en-US"/>
                </a:p>
              </p:txBody>
            </p:sp>
            <p:sp>
              <p:nvSpPr>
                <p:cNvPr id="39171" name="Line 259"/>
                <p:cNvSpPr>
                  <a:spLocks noChangeAspect="1" noChangeShapeType="1"/>
                </p:cNvSpPr>
                <p:nvPr/>
              </p:nvSpPr>
              <p:spPr bwMode="auto">
                <a:xfrm flipV="1">
                  <a:off x="2321" y="3175"/>
                  <a:ext cx="0" cy="145"/>
                </a:xfrm>
                <a:prstGeom prst="line">
                  <a:avLst/>
                </a:prstGeom>
                <a:noFill/>
                <a:ln w="9525">
                  <a:solidFill>
                    <a:srgbClr val="000000"/>
                  </a:solidFill>
                  <a:round/>
                  <a:headEnd/>
                  <a:tailEnd/>
                </a:ln>
              </p:spPr>
              <p:txBody>
                <a:bodyPr/>
                <a:lstStyle/>
                <a:p>
                  <a:endParaRPr lang="zh-CN" altLang="en-US"/>
                </a:p>
              </p:txBody>
            </p:sp>
            <p:sp>
              <p:nvSpPr>
                <p:cNvPr id="39172" name="Freeform 260"/>
                <p:cNvSpPr>
                  <a:spLocks noChangeAspect="1"/>
                </p:cNvSpPr>
                <p:nvPr/>
              </p:nvSpPr>
              <p:spPr bwMode="auto">
                <a:xfrm>
                  <a:off x="2087" y="3239"/>
                  <a:ext cx="1172" cy="321"/>
                </a:xfrm>
                <a:custGeom>
                  <a:avLst/>
                  <a:gdLst/>
                  <a:ahLst/>
                  <a:cxnLst>
                    <a:cxn ang="0">
                      <a:pos x="71" y="35"/>
                    </a:cxn>
                    <a:cxn ang="0">
                      <a:pos x="149" y="28"/>
                    </a:cxn>
                    <a:cxn ang="0">
                      <a:pos x="234" y="7"/>
                    </a:cxn>
                    <a:cxn ang="0">
                      <a:pos x="312" y="7"/>
                    </a:cxn>
                    <a:cxn ang="0">
                      <a:pos x="390" y="21"/>
                    </a:cxn>
                    <a:cxn ang="0">
                      <a:pos x="475" y="56"/>
                    </a:cxn>
                    <a:cxn ang="0">
                      <a:pos x="553" y="71"/>
                    </a:cxn>
                    <a:cxn ang="0">
                      <a:pos x="631" y="85"/>
                    </a:cxn>
                    <a:cxn ang="0">
                      <a:pos x="716" y="56"/>
                    </a:cxn>
                    <a:cxn ang="0">
                      <a:pos x="794" y="21"/>
                    </a:cxn>
                    <a:cxn ang="0">
                      <a:pos x="879" y="42"/>
                    </a:cxn>
                    <a:cxn ang="0">
                      <a:pos x="957" y="71"/>
                    </a:cxn>
                    <a:cxn ang="0">
                      <a:pos x="1035" y="78"/>
                    </a:cxn>
                    <a:cxn ang="0">
                      <a:pos x="1120" y="85"/>
                    </a:cxn>
                    <a:cxn ang="0">
                      <a:pos x="1198" y="71"/>
                    </a:cxn>
                    <a:cxn ang="0">
                      <a:pos x="1276" y="127"/>
                    </a:cxn>
                    <a:cxn ang="0">
                      <a:pos x="1361" y="304"/>
                    </a:cxn>
                    <a:cxn ang="0">
                      <a:pos x="1439" y="602"/>
                    </a:cxn>
                    <a:cxn ang="0">
                      <a:pos x="1517" y="602"/>
                    </a:cxn>
                    <a:cxn ang="0">
                      <a:pos x="1602" y="382"/>
                    </a:cxn>
                    <a:cxn ang="0">
                      <a:pos x="1680" y="205"/>
                    </a:cxn>
                    <a:cxn ang="0">
                      <a:pos x="1758" y="234"/>
                    </a:cxn>
                    <a:cxn ang="0">
                      <a:pos x="1843" y="446"/>
                    </a:cxn>
                    <a:cxn ang="0">
                      <a:pos x="1921" y="737"/>
                    </a:cxn>
                    <a:cxn ang="0">
                      <a:pos x="2006" y="1006"/>
                    </a:cxn>
                    <a:cxn ang="0">
                      <a:pos x="2084" y="1205"/>
                    </a:cxn>
                    <a:cxn ang="0">
                      <a:pos x="2162" y="1297"/>
                    </a:cxn>
                    <a:cxn ang="0">
                      <a:pos x="2247" y="1254"/>
                    </a:cxn>
                    <a:cxn ang="0">
                      <a:pos x="2325" y="1119"/>
                    </a:cxn>
                    <a:cxn ang="0">
                      <a:pos x="2403" y="1063"/>
                    </a:cxn>
                    <a:cxn ang="0">
                      <a:pos x="2488" y="1119"/>
                    </a:cxn>
                    <a:cxn ang="0">
                      <a:pos x="2566" y="1219"/>
                    </a:cxn>
                    <a:cxn ang="0">
                      <a:pos x="2644" y="1254"/>
                    </a:cxn>
                    <a:cxn ang="0">
                      <a:pos x="2729" y="1190"/>
                    </a:cxn>
                    <a:cxn ang="0">
                      <a:pos x="2807" y="1127"/>
                    </a:cxn>
                    <a:cxn ang="0">
                      <a:pos x="2892" y="1190"/>
                    </a:cxn>
                    <a:cxn ang="0">
                      <a:pos x="2970" y="1311"/>
                    </a:cxn>
                    <a:cxn ang="0">
                      <a:pos x="3048" y="1375"/>
                    </a:cxn>
                    <a:cxn ang="0">
                      <a:pos x="3133" y="1332"/>
                    </a:cxn>
                    <a:cxn ang="0">
                      <a:pos x="3211" y="1261"/>
                    </a:cxn>
                    <a:cxn ang="0">
                      <a:pos x="3289" y="1212"/>
                    </a:cxn>
                    <a:cxn ang="0">
                      <a:pos x="3374" y="1205"/>
                    </a:cxn>
                    <a:cxn ang="0">
                      <a:pos x="3452" y="1176"/>
                    </a:cxn>
                    <a:cxn ang="0">
                      <a:pos x="3529" y="1119"/>
                    </a:cxn>
                    <a:cxn ang="0">
                      <a:pos x="3615" y="1056"/>
                    </a:cxn>
                    <a:cxn ang="0">
                      <a:pos x="3692" y="985"/>
                    </a:cxn>
                    <a:cxn ang="0">
                      <a:pos x="3778" y="900"/>
                    </a:cxn>
                    <a:cxn ang="0">
                      <a:pos x="3855" y="857"/>
                    </a:cxn>
                    <a:cxn ang="0">
                      <a:pos x="3933" y="815"/>
                    </a:cxn>
                    <a:cxn ang="0">
                      <a:pos x="4018" y="730"/>
                    </a:cxn>
                    <a:cxn ang="0">
                      <a:pos x="4096" y="623"/>
                    </a:cxn>
                    <a:cxn ang="0">
                      <a:pos x="4174" y="545"/>
                    </a:cxn>
                    <a:cxn ang="0">
                      <a:pos x="4259" y="496"/>
                    </a:cxn>
                    <a:cxn ang="0">
                      <a:pos x="4337" y="439"/>
                    </a:cxn>
                    <a:cxn ang="0">
                      <a:pos x="4415" y="404"/>
                    </a:cxn>
                    <a:cxn ang="0">
                      <a:pos x="4500" y="347"/>
                    </a:cxn>
                    <a:cxn ang="0">
                      <a:pos x="4578" y="304"/>
                    </a:cxn>
                    <a:cxn ang="0">
                      <a:pos x="4656" y="290"/>
                    </a:cxn>
                    <a:cxn ang="0">
                      <a:pos x="4741" y="276"/>
                    </a:cxn>
                    <a:cxn ang="0">
                      <a:pos x="4819" y="248"/>
                    </a:cxn>
                    <a:cxn ang="0">
                      <a:pos x="4904" y="227"/>
                    </a:cxn>
                    <a:cxn ang="0">
                      <a:pos x="4982" y="219"/>
                    </a:cxn>
                  </a:cxnLst>
                  <a:rect l="0" t="0" r="r" b="b"/>
                  <a:pathLst>
                    <a:path w="5032" h="1375">
                      <a:moveTo>
                        <a:pt x="0" y="14"/>
                      </a:moveTo>
                      <a:lnTo>
                        <a:pt x="7" y="14"/>
                      </a:lnTo>
                      <a:lnTo>
                        <a:pt x="21" y="21"/>
                      </a:lnTo>
                      <a:lnTo>
                        <a:pt x="28" y="21"/>
                      </a:lnTo>
                      <a:lnTo>
                        <a:pt x="43" y="28"/>
                      </a:lnTo>
                      <a:lnTo>
                        <a:pt x="50" y="28"/>
                      </a:lnTo>
                      <a:lnTo>
                        <a:pt x="64" y="35"/>
                      </a:lnTo>
                      <a:lnTo>
                        <a:pt x="71" y="35"/>
                      </a:lnTo>
                      <a:lnTo>
                        <a:pt x="78" y="42"/>
                      </a:lnTo>
                      <a:lnTo>
                        <a:pt x="92" y="42"/>
                      </a:lnTo>
                      <a:lnTo>
                        <a:pt x="99" y="42"/>
                      </a:lnTo>
                      <a:lnTo>
                        <a:pt x="114" y="42"/>
                      </a:lnTo>
                      <a:lnTo>
                        <a:pt x="121" y="35"/>
                      </a:lnTo>
                      <a:lnTo>
                        <a:pt x="128" y="35"/>
                      </a:lnTo>
                      <a:lnTo>
                        <a:pt x="142" y="28"/>
                      </a:lnTo>
                      <a:lnTo>
                        <a:pt x="149" y="28"/>
                      </a:lnTo>
                      <a:lnTo>
                        <a:pt x="163" y="21"/>
                      </a:lnTo>
                      <a:lnTo>
                        <a:pt x="170" y="21"/>
                      </a:lnTo>
                      <a:lnTo>
                        <a:pt x="184" y="14"/>
                      </a:lnTo>
                      <a:lnTo>
                        <a:pt x="191" y="14"/>
                      </a:lnTo>
                      <a:lnTo>
                        <a:pt x="199" y="14"/>
                      </a:lnTo>
                      <a:lnTo>
                        <a:pt x="213" y="7"/>
                      </a:lnTo>
                      <a:lnTo>
                        <a:pt x="220" y="7"/>
                      </a:lnTo>
                      <a:lnTo>
                        <a:pt x="234" y="7"/>
                      </a:lnTo>
                      <a:lnTo>
                        <a:pt x="241" y="0"/>
                      </a:lnTo>
                      <a:lnTo>
                        <a:pt x="255" y="0"/>
                      </a:lnTo>
                      <a:lnTo>
                        <a:pt x="262" y="0"/>
                      </a:lnTo>
                      <a:lnTo>
                        <a:pt x="269" y="7"/>
                      </a:lnTo>
                      <a:lnTo>
                        <a:pt x="284" y="7"/>
                      </a:lnTo>
                      <a:lnTo>
                        <a:pt x="291" y="7"/>
                      </a:lnTo>
                      <a:lnTo>
                        <a:pt x="305" y="7"/>
                      </a:lnTo>
                      <a:lnTo>
                        <a:pt x="312" y="7"/>
                      </a:lnTo>
                      <a:lnTo>
                        <a:pt x="319" y="7"/>
                      </a:lnTo>
                      <a:lnTo>
                        <a:pt x="333" y="7"/>
                      </a:lnTo>
                      <a:lnTo>
                        <a:pt x="340" y="7"/>
                      </a:lnTo>
                      <a:lnTo>
                        <a:pt x="354" y="14"/>
                      </a:lnTo>
                      <a:lnTo>
                        <a:pt x="362" y="14"/>
                      </a:lnTo>
                      <a:lnTo>
                        <a:pt x="376" y="14"/>
                      </a:lnTo>
                      <a:lnTo>
                        <a:pt x="383" y="21"/>
                      </a:lnTo>
                      <a:lnTo>
                        <a:pt x="390" y="21"/>
                      </a:lnTo>
                      <a:lnTo>
                        <a:pt x="404" y="28"/>
                      </a:lnTo>
                      <a:lnTo>
                        <a:pt x="411" y="35"/>
                      </a:lnTo>
                      <a:lnTo>
                        <a:pt x="425" y="35"/>
                      </a:lnTo>
                      <a:lnTo>
                        <a:pt x="432" y="42"/>
                      </a:lnTo>
                      <a:lnTo>
                        <a:pt x="440" y="49"/>
                      </a:lnTo>
                      <a:lnTo>
                        <a:pt x="454" y="49"/>
                      </a:lnTo>
                      <a:lnTo>
                        <a:pt x="461" y="56"/>
                      </a:lnTo>
                      <a:lnTo>
                        <a:pt x="475" y="56"/>
                      </a:lnTo>
                      <a:lnTo>
                        <a:pt x="482" y="56"/>
                      </a:lnTo>
                      <a:lnTo>
                        <a:pt x="496" y="56"/>
                      </a:lnTo>
                      <a:lnTo>
                        <a:pt x="503" y="64"/>
                      </a:lnTo>
                      <a:lnTo>
                        <a:pt x="510" y="64"/>
                      </a:lnTo>
                      <a:lnTo>
                        <a:pt x="525" y="64"/>
                      </a:lnTo>
                      <a:lnTo>
                        <a:pt x="532" y="71"/>
                      </a:lnTo>
                      <a:lnTo>
                        <a:pt x="546" y="71"/>
                      </a:lnTo>
                      <a:lnTo>
                        <a:pt x="553" y="71"/>
                      </a:lnTo>
                      <a:lnTo>
                        <a:pt x="567" y="71"/>
                      </a:lnTo>
                      <a:lnTo>
                        <a:pt x="574" y="78"/>
                      </a:lnTo>
                      <a:lnTo>
                        <a:pt x="581" y="78"/>
                      </a:lnTo>
                      <a:lnTo>
                        <a:pt x="595" y="78"/>
                      </a:lnTo>
                      <a:lnTo>
                        <a:pt x="603" y="85"/>
                      </a:lnTo>
                      <a:lnTo>
                        <a:pt x="617" y="85"/>
                      </a:lnTo>
                      <a:lnTo>
                        <a:pt x="624" y="85"/>
                      </a:lnTo>
                      <a:lnTo>
                        <a:pt x="631" y="85"/>
                      </a:lnTo>
                      <a:lnTo>
                        <a:pt x="645" y="85"/>
                      </a:lnTo>
                      <a:lnTo>
                        <a:pt x="652" y="78"/>
                      </a:lnTo>
                      <a:lnTo>
                        <a:pt x="666" y="78"/>
                      </a:lnTo>
                      <a:lnTo>
                        <a:pt x="673" y="78"/>
                      </a:lnTo>
                      <a:lnTo>
                        <a:pt x="688" y="71"/>
                      </a:lnTo>
                      <a:lnTo>
                        <a:pt x="695" y="71"/>
                      </a:lnTo>
                      <a:lnTo>
                        <a:pt x="702" y="64"/>
                      </a:lnTo>
                      <a:lnTo>
                        <a:pt x="716" y="56"/>
                      </a:lnTo>
                      <a:lnTo>
                        <a:pt x="723" y="49"/>
                      </a:lnTo>
                      <a:lnTo>
                        <a:pt x="737" y="49"/>
                      </a:lnTo>
                      <a:lnTo>
                        <a:pt x="744" y="42"/>
                      </a:lnTo>
                      <a:lnTo>
                        <a:pt x="758" y="35"/>
                      </a:lnTo>
                      <a:lnTo>
                        <a:pt x="766" y="35"/>
                      </a:lnTo>
                      <a:lnTo>
                        <a:pt x="773" y="28"/>
                      </a:lnTo>
                      <a:lnTo>
                        <a:pt x="787" y="28"/>
                      </a:lnTo>
                      <a:lnTo>
                        <a:pt x="794" y="21"/>
                      </a:lnTo>
                      <a:lnTo>
                        <a:pt x="808" y="21"/>
                      </a:lnTo>
                      <a:lnTo>
                        <a:pt x="815" y="21"/>
                      </a:lnTo>
                      <a:lnTo>
                        <a:pt x="822" y="21"/>
                      </a:lnTo>
                      <a:lnTo>
                        <a:pt x="836" y="28"/>
                      </a:lnTo>
                      <a:lnTo>
                        <a:pt x="844" y="28"/>
                      </a:lnTo>
                      <a:lnTo>
                        <a:pt x="858" y="28"/>
                      </a:lnTo>
                      <a:lnTo>
                        <a:pt x="865" y="35"/>
                      </a:lnTo>
                      <a:lnTo>
                        <a:pt x="879" y="42"/>
                      </a:lnTo>
                      <a:lnTo>
                        <a:pt x="886" y="42"/>
                      </a:lnTo>
                      <a:lnTo>
                        <a:pt x="893" y="49"/>
                      </a:lnTo>
                      <a:lnTo>
                        <a:pt x="907" y="56"/>
                      </a:lnTo>
                      <a:lnTo>
                        <a:pt x="914" y="56"/>
                      </a:lnTo>
                      <a:lnTo>
                        <a:pt x="929" y="64"/>
                      </a:lnTo>
                      <a:lnTo>
                        <a:pt x="936" y="71"/>
                      </a:lnTo>
                      <a:lnTo>
                        <a:pt x="943" y="71"/>
                      </a:lnTo>
                      <a:lnTo>
                        <a:pt x="957" y="71"/>
                      </a:lnTo>
                      <a:lnTo>
                        <a:pt x="964" y="71"/>
                      </a:lnTo>
                      <a:lnTo>
                        <a:pt x="978" y="78"/>
                      </a:lnTo>
                      <a:lnTo>
                        <a:pt x="985" y="78"/>
                      </a:lnTo>
                      <a:lnTo>
                        <a:pt x="999" y="78"/>
                      </a:lnTo>
                      <a:lnTo>
                        <a:pt x="1007" y="78"/>
                      </a:lnTo>
                      <a:lnTo>
                        <a:pt x="1014" y="78"/>
                      </a:lnTo>
                      <a:lnTo>
                        <a:pt x="1028" y="78"/>
                      </a:lnTo>
                      <a:lnTo>
                        <a:pt x="1035" y="78"/>
                      </a:lnTo>
                      <a:lnTo>
                        <a:pt x="1049" y="85"/>
                      </a:lnTo>
                      <a:lnTo>
                        <a:pt x="1056" y="85"/>
                      </a:lnTo>
                      <a:lnTo>
                        <a:pt x="1070" y="85"/>
                      </a:lnTo>
                      <a:lnTo>
                        <a:pt x="1077" y="85"/>
                      </a:lnTo>
                      <a:lnTo>
                        <a:pt x="1084" y="85"/>
                      </a:lnTo>
                      <a:lnTo>
                        <a:pt x="1099" y="85"/>
                      </a:lnTo>
                      <a:lnTo>
                        <a:pt x="1106" y="85"/>
                      </a:lnTo>
                      <a:lnTo>
                        <a:pt x="1120" y="85"/>
                      </a:lnTo>
                      <a:lnTo>
                        <a:pt x="1127" y="85"/>
                      </a:lnTo>
                      <a:lnTo>
                        <a:pt x="1134" y="85"/>
                      </a:lnTo>
                      <a:lnTo>
                        <a:pt x="1148" y="78"/>
                      </a:lnTo>
                      <a:lnTo>
                        <a:pt x="1155" y="78"/>
                      </a:lnTo>
                      <a:lnTo>
                        <a:pt x="1170" y="71"/>
                      </a:lnTo>
                      <a:lnTo>
                        <a:pt x="1177" y="71"/>
                      </a:lnTo>
                      <a:lnTo>
                        <a:pt x="1191" y="71"/>
                      </a:lnTo>
                      <a:lnTo>
                        <a:pt x="1198" y="71"/>
                      </a:lnTo>
                      <a:lnTo>
                        <a:pt x="1205" y="71"/>
                      </a:lnTo>
                      <a:lnTo>
                        <a:pt x="1219" y="71"/>
                      </a:lnTo>
                      <a:lnTo>
                        <a:pt x="1226" y="78"/>
                      </a:lnTo>
                      <a:lnTo>
                        <a:pt x="1240" y="85"/>
                      </a:lnTo>
                      <a:lnTo>
                        <a:pt x="1247" y="92"/>
                      </a:lnTo>
                      <a:lnTo>
                        <a:pt x="1262" y="106"/>
                      </a:lnTo>
                      <a:lnTo>
                        <a:pt x="1269" y="120"/>
                      </a:lnTo>
                      <a:lnTo>
                        <a:pt x="1276" y="127"/>
                      </a:lnTo>
                      <a:lnTo>
                        <a:pt x="1290" y="149"/>
                      </a:lnTo>
                      <a:lnTo>
                        <a:pt x="1297" y="163"/>
                      </a:lnTo>
                      <a:lnTo>
                        <a:pt x="1311" y="177"/>
                      </a:lnTo>
                      <a:lnTo>
                        <a:pt x="1318" y="198"/>
                      </a:lnTo>
                      <a:lnTo>
                        <a:pt x="1325" y="219"/>
                      </a:lnTo>
                      <a:lnTo>
                        <a:pt x="1340" y="248"/>
                      </a:lnTo>
                      <a:lnTo>
                        <a:pt x="1347" y="276"/>
                      </a:lnTo>
                      <a:lnTo>
                        <a:pt x="1361" y="304"/>
                      </a:lnTo>
                      <a:lnTo>
                        <a:pt x="1368" y="340"/>
                      </a:lnTo>
                      <a:lnTo>
                        <a:pt x="1382" y="382"/>
                      </a:lnTo>
                      <a:lnTo>
                        <a:pt x="1389" y="418"/>
                      </a:lnTo>
                      <a:lnTo>
                        <a:pt x="1396" y="453"/>
                      </a:lnTo>
                      <a:lnTo>
                        <a:pt x="1410" y="496"/>
                      </a:lnTo>
                      <a:lnTo>
                        <a:pt x="1418" y="538"/>
                      </a:lnTo>
                      <a:lnTo>
                        <a:pt x="1432" y="574"/>
                      </a:lnTo>
                      <a:lnTo>
                        <a:pt x="1439" y="602"/>
                      </a:lnTo>
                      <a:lnTo>
                        <a:pt x="1446" y="623"/>
                      </a:lnTo>
                      <a:lnTo>
                        <a:pt x="1460" y="638"/>
                      </a:lnTo>
                      <a:lnTo>
                        <a:pt x="1467" y="652"/>
                      </a:lnTo>
                      <a:lnTo>
                        <a:pt x="1481" y="652"/>
                      </a:lnTo>
                      <a:lnTo>
                        <a:pt x="1488" y="645"/>
                      </a:lnTo>
                      <a:lnTo>
                        <a:pt x="1503" y="638"/>
                      </a:lnTo>
                      <a:lnTo>
                        <a:pt x="1510" y="623"/>
                      </a:lnTo>
                      <a:lnTo>
                        <a:pt x="1517" y="602"/>
                      </a:lnTo>
                      <a:lnTo>
                        <a:pt x="1531" y="581"/>
                      </a:lnTo>
                      <a:lnTo>
                        <a:pt x="1538" y="560"/>
                      </a:lnTo>
                      <a:lnTo>
                        <a:pt x="1552" y="531"/>
                      </a:lnTo>
                      <a:lnTo>
                        <a:pt x="1559" y="503"/>
                      </a:lnTo>
                      <a:lnTo>
                        <a:pt x="1573" y="475"/>
                      </a:lnTo>
                      <a:lnTo>
                        <a:pt x="1581" y="439"/>
                      </a:lnTo>
                      <a:lnTo>
                        <a:pt x="1588" y="418"/>
                      </a:lnTo>
                      <a:lnTo>
                        <a:pt x="1602" y="382"/>
                      </a:lnTo>
                      <a:lnTo>
                        <a:pt x="1609" y="354"/>
                      </a:lnTo>
                      <a:lnTo>
                        <a:pt x="1623" y="326"/>
                      </a:lnTo>
                      <a:lnTo>
                        <a:pt x="1630" y="297"/>
                      </a:lnTo>
                      <a:lnTo>
                        <a:pt x="1637" y="276"/>
                      </a:lnTo>
                      <a:lnTo>
                        <a:pt x="1651" y="255"/>
                      </a:lnTo>
                      <a:lnTo>
                        <a:pt x="1659" y="234"/>
                      </a:lnTo>
                      <a:lnTo>
                        <a:pt x="1673" y="212"/>
                      </a:lnTo>
                      <a:lnTo>
                        <a:pt x="1680" y="205"/>
                      </a:lnTo>
                      <a:lnTo>
                        <a:pt x="1694" y="191"/>
                      </a:lnTo>
                      <a:lnTo>
                        <a:pt x="1701" y="184"/>
                      </a:lnTo>
                      <a:lnTo>
                        <a:pt x="1708" y="184"/>
                      </a:lnTo>
                      <a:lnTo>
                        <a:pt x="1722" y="191"/>
                      </a:lnTo>
                      <a:lnTo>
                        <a:pt x="1729" y="191"/>
                      </a:lnTo>
                      <a:lnTo>
                        <a:pt x="1744" y="205"/>
                      </a:lnTo>
                      <a:lnTo>
                        <a:pt x="1751" y="219"/>
                      </a:lnTo>
                      <a:lnTo>
                        <a:pt x="1758" y="234"/>
                      </a:lnTo>
                      <a:lnTo>
                        <a:pt x="1772" y="255"/>
                      </a:lnTo>
                      <a:lnTo>
                        <a:pt x="1779" y="276"/>
                      </a:lnTo>
                      <a:lnTo>
                        <a:pt x="1793" y="297"/>
                      </a:lnTo>
                      <a:lnTo>
                        <a:pt x="1800" y="326"/>
                      </a:lnTo>
                      <a:lnTo>
                        <a:pt x="1814" y="354"/>
                      </a:lnTo>
                      <a:lnTo>
                        <a:pt x="1822" y="390"/>
                      </a:lnTo>
                      <a:lnTo>
                        <a:pt x="1829" y="418"/>
                      </a:lnTo>
                      <a:lnTo>
                        <a:pt x="1843" y="446"/>
                      </a:lnTo>
                      <a:lnTo>
                        <a:pt x="1850" y="482"/>
                      </a:lnTo>
                      <a:lnTo>
                        <a:pt x="1864" y="517"/>
                      </a:lnTo>
                      <a:lnTo>
                        <a:pt x="1871" y="560"/>
                      </a:lnTo>
                      <a:lnTo>
                        <a:pt x="1885" y="595"/>
                      </a:lnTo>
                      <a:lnTo>
                        <a:pt x="1892" y="630"/>
                      </a:lnTo>
                      <a:lnTo>
                        <a:pt x="1899" y="666"/>
                      </a:lnTo>
                      <a:lnTo>
                        <a:pt x="1914" y="701"/>
                      </a:lnTo>
                      <a:lnTo>
                        <a:pt x="1921" y="737"/>
                      </a:lnTo>
                      <a:lnTo>
                        <a:pt x="1935" y="772"/>
                      </a:lnTo>
                      <a:lnTo>
                        <a:pt x="1942" y="808"/>
                      </a:lnTo>
                      <a:lnTo>
                        <a:pt x="1949" y="843"/>
                      </a:lnTo>
                      <a:lnTo>
                        <a:pt x="1963" y="879"/>
                      </a:lnTo>
                      <a:lnTo>
                        <a:pt x="1970" y="914"/>
                      </a:lnTo>
                      <a:lnTo>
                        <a:pt x="1985" y="942"/>
                      </a:lnTo>
                      <a:lnTo>
                        <a:pt x="1992" y="978"/>
                      </a:lnTo>
                      <a:lnTo>
                        <a:pt x="2006" y="1006"/>
                      </a:lnTo>
                      <a:lnTo>
                        <a:pt x="2013" y="1034"/>
                      </a:lnTo>
                      <a:lnTo>
                        <a:pt x="2020" y="1070"/>
                      </a:lnTo>
                      <a:lnTo>
                        <a:pt x="2034" y="1091"/>
                      </a:lnTo>
                      <a:lnTo>
                        <a:pt x="2041" y="1119"/>
                      </a:lnTo>
                      <a:lnTo>
                        <a:pt x="2055" y="1148"/>
                      </a:lnTo>
                      <a:lnTo>
                        <a:pt x="2062" y="1169"/>
                      </a:lnTo>
                      <a:lnTo>
                        <a:pt x="2077" y="1190"/>
                      </a:lnTo>
                      <a:lnTo>
                        <a:pt x="2084" y="1205"/>
                      </a:lnTo>
                      <a:lnTo>
                        <a:pt x="2091" y="1226"/>
                      </a:lnTo>
                      <a:lnTo>
                        <a:pt x="2105" y="1240"/>
                      </a:lnTo>
                      <a:lnTo>
                        <a:pt x="2112" y="1254"/>
                      </a:lnTo>
                      <a:lnTo>
                        <a:pt x="2126" y="1268"/>
                      </a:lnTo>
                      <a:lnTo>
                        <a:pt x="2133" y="1275"/>
                      </a:lnTo>
                      <a:lnTo>
                        <a:pt x="2140" y="1290"/>
                      </a:lnTo>
                      <a:lnTo>
                        <a:pt x="2155" y="1290"/>
                      </a:lnTo>
                      <a:lnTo>
                        <a:pt x="2162" y="1297"/>
                      </a:lnTo>
                      <a:lnTo>
                        <a:pt x="2176" y="1297"/>
                      </a:lnTo>
                      <a:lnTo>
                        <a:pt x="2183" y="1304"/>
                      </a:lnTo>
                      <a:lnTo>
                        <a:pt x="2197" y="1297"/>
                      </a:lnTo>
                      <a:lnTo>
                        <a:pt x="2204" y="1297"/>
                      </a:lnTo>
                      <a:lnTo>
                        <a:pt x="2211" y="1290"/>
                      </a:lnTo>
                      <a:lnTo>
                        <a:pt x="2225" y="1282"/>
                      </a:lnTo>
                      <a:lnTo>
                        <a:pt x="2233" y="1268"/>
                      </a:lnTo>
                      <a:lnTo>
                        <a:pt x="2247" y="1254"/>
                      </a:lnTo>
                      <a:lnTo>
                        <a:pt x="2254" y="1240"/>
                      </a:lnTo>
                      <a:lnTo>
                        <a:pt x="2268" y="1226"/>
                      </a:lnTo>
                      <a:lnTo>
                        <a:pt x="2275" y="1212"/>
                      </a:lnTo>
                      <a:lnTo>
                        <a:pt x="2282" y="1190"/>
                      </a:lnTo>
                      <a:lnTo>
                        <a:pt x="2296" y="1169"/>
                      </a:lnTo>
                      <a:lnTo>
                        <a:pt x="2303" y="1155"/>
                      </a:lnTo>
                      <a:lnTo>
                        <a:pt x="2318" y="1141"/>
                      </a:lnTo>
                      <a:lnTo>
                        <a:pt x="2325" y="1119"/>
                      </a:lnTo>
                      <a:lnTo>
                        <a:pt x="2332" y="1105"/>
                      </a:lnTo>
                      <a:lnTo>
                        <a:pt x="2346" y="1098"/>
                      </a:lnTo>
                      <a:lnTo>
                        <a:pt x="2353" y="1084"/>
                      </a:lnTo>
                      <a:lnTo>
                        <a:pt x="2367" y="1077"/>
                      </a:lnTo>
                      <a:lnTo>
                        <a:pt x="2374" y="1070"/>
                      </a:lnTo>
                      <a:lnTo>
                        <a:pt x="2388" y="1070"/>
                      </a:lnTo>
                      <a:lnTo>
                        <a:pt x="2396" y="1063"/>
                      </a:lnTo>
                      <a:lnTo>
                        <a:pt x="2403" y="1063"/>
                      </a:lnTo>
                      <a:lnTo>
                        <a:pt x="2417" y="1063"/>
                      </a:lnTo>
                      <a:lnTo>
                        <a:pt x="2424" y="1070"/>
                      </a:lnTo>
                      <a:lnTo>
                        <a:pt x="2438" y="1070"/>
                      </a:lnTo>
                      <a:lnTo>
                        <a:pt x="2445" y="1077"/>
                      </a:lnTo>
                      <a:lnTo>
                        <a:pt x="2452" y="1084"/>
                      </a:lnTo>
                      <a:lnTo>
                        <a:pt x="2466" y="1098"/>
                      </a:lnTo>
                      <a:lnTo>
                        <a:pt x="2474" y="1105"/>
                      </a:lnTo>
                      <a:lnTo>
                        <a:pt x="2488" y="1119"/>
                      </a:lnTo>
                      <a:lnTo>
                        <a:pt x="2495" y="1127"/>
                      </a:lnTo>
                      <a:lnTo>
                        <a:pt x="2509" y="1141"/>
                      </a:lnTo>
                      <a:lnTo>
                        <a:pt x="2516" y="1155"/>
                      </a:lnTo>
                      <a:lnTo>
                        <a:pt x="2523" y="1169"/>
                      </a:lnTo>
                      <a:lnTo>
                        <a:pt x="2537" y="1183"/>
                      </a:lnTo>
                      <a:lnTo>
                        <a:pt x="2544" y="1197"/>
                      </a:lnTo>
                      <a:lnTo>
                        <a:pt x="2559" y="1212"/>
                      </a:lnTo>
                      <a:lnTo>
                        <a:pt x="2566" y="1219"/>
                      </a:lnTo>
                      <a:lnTo>
                        <a:pt x="2580" y="1233"/>
                      </a:lnTo>
                      <a:lnTo>
                        <a:pt x="2587" y="1240"/>
                      </a:lnTo>
                      <a:lnTo>
                        <a:pt x="2594" y="1247"/>
                      </a:lnTo>
                      <a:lnTo>
                        <a:pt x="2608" y="1254"/>
                      </a:lnTo>
                      <a:lnTo>
                        <a:pt x="2615" y="1254"/>
                      </a:lnTo>
                      <a:lnTo>
                        <a:pt x="2629" y="1254"/>
                      </a:lnTo>
                      <a:lnTo>
                        <a:pt x="2637" y="1254"/>
                      </a:lnTo>
                      <a:lnTo>
                        <a:pt x="2644" y="1254"/>
                      </a:lnTo>
                      <a:lnTo>
                        <a:pt x="2658" y="1254"/>
                      </a:lnTo>
                      <a:lnTo>
                        <a:pt x="2665" y="1247"/>
                      </a:lnTo>
                      <a:lnTo>
                        <a:pt x="2679" y="1240"/>
                      </a:lnTo>
                      <a:lnTo>
                        <a:pt x="2686" y="1233"/>
                      </a:lnTo>
                      <a:lnTo>
                        <a:pt x="2700" y="1226"/>
                      </a:lnTo>
                      <a:lnTo>
                        <a:pt x="2707" y="1212"/>
                      </a:lnTo>
                      <a:lnTo>
                        <a:pt x="2714" y="1205"/>
                      </a:lnTo>
                      <a:lnTo>
                        <a:pt x="2729" y="1190"/>
                      </a:lnTo>
                      <a:lnTo>
                        <a:pt x="2736" y="1183"/>
                      </a:lnTo>
                      <a:lnTo>
                        <a:pt x="2750" y="1169"/>
                      </a:lnTo>
                      <a:lnTo>
                        <a:pt x="2757" y="1162"/>
                      </a:lnTo>
                      <a:lnTo>
                        <a:pt x="2771" y="1148"/>
                      </a:lnTo>
                      <a:lnTo>
                        <a:pt x="2778" y="1141"/>
                      </a:lnTo>
                      <a:lnTo>
                        <a:pt x="2785" y="1134"/>
                      </a:lnTo>
                      <a:lnTo>
                        <a:pt x="2800" y="1127"/>
                      </a:lnTo>
                      <a:lnTo>
                        <a:pt x="2807" y="1127"/>
                      </a:lnTo>
                      <a:lnTo>
                        <a:pt x="2821" y="1127"/>
                      </a:lnTo>
                      <a:lnTo>
                        <a:pt x="2828" y="1127"/>
                      </a:lnTo>
                      <a:lnTo>
                        <a:pt x="2835" y="1134"/>
                      </a:lnTo>
                      <a:lnTo>
                        <a:pt x="2849" y="1141"/>
                      </a:lnTo>
                      <a:lnTo>
                        <a:pt x="2856" y="1148"/>
                      </a:lnTo>
                      <a:lnTo>
                        <a:pt x="2870" y="1162"/>
                      </a:lnTo>
                      <a:lnTo>
                        <a:pt x="2877" y="1176"/>
                      </a:lnTo>
                      <a:lnTo>
                        <a:pt x="2892" y="1190"/>
                      </a:lnTo>
                      <a:lnTo>
                        <a:pt x="2899" y="1205"/>
                      </a:lnTo>
                      <a:lnTo>
                        <a:pt x="2906" y="1219"/>
                      </a:lnTo>
                      <a:lnTo>
                        <a:pt x="2920" y="1233"/>
                      </a:lnTo>
                      <a:lnTo>
                        <a:pt x="2927" y="1247"/>
                      </a:lnTo>
                      <a:lnTo>
                        <a:pt x="2941" y="1268"/>
                      </a:lnTo>
                      <a:lnTo>
                        <a:pt x="2948" y="1282"/>
                      </a:lnTo>
                      <a:lnTo>
                        <a:pt x="2955" y="1297"/>
                      </a:lnTo>
                      <a:lnTo>
                        <a:pt x="2970" y="1311"/>
                      </a:lnTo>
                      <a:lnTo>
                        <a:pt x="2977" y="1325"/>
                      </a:lnTo>
                      <a:lnTo>
                        <a:pt x="2991" y="1339"/>
                      </a:lnTo>
                      <a:lnTo>
                        <a:pt x="2998" y="1346"/>
                      </a:lnTo>
                      <a:lnTo>
                        <a:pt x="3012" y="1353"/>
                      </a:lnTo>
                      <a:lnTo>
                        <a:pt x="3019" y="1360"/>
                      </a:lnTo>
                      <a:lnTo>
                        <a:pt x="3026" y="1368"/>
                      </a:lnTo>
                      <a:lnTo>
                        <a:pt x="3040" y="1368"/>
                      </a:lnTo>
                      <a:lnTo>
                        <a:pt x="3048" y="1375"/>
                      </a:lnTo>
                      <a:lnTo>
                        <a:pt x="3062" y="1375"/>
                      </a:lnTo>
                      <a:lnTo>
                        <a:pt x="3069" y="1368"/>
                      </a:lnTo>
                      <a:lnTo>
                        <a:pt x="3083" y="1368"/>
                      </a:lnTo>
                      <a:lnTo>
                        <a:pt x="3090" y="1360"/>
                      </a:lnTo>
                      <a:lnTo>
                        <a:pt x="3097" y="1353"/>
                      </a:lnTo>
                      <a:lnTo>
                        <a:pt x="3111" y="1346"/>
                      </a:lnTo>
                      <a:lnTo>
                        <a:pt x="3118" y="1339"/>
                      </a:lnTo>
                      <a:lnTo>
                        <a:pt x="3133" y="1332"/>
                      </a:lnTo>
                      <a:lnTo>
                        <a:pt x="3140" y="1325"/>
                      </a:lnTo>
                      <a:lnTo>
                        <a:pt x="3147" y="1318"/>
                      </a:lnTo>
                      <a:lnTo>
                        <a:pt x="3161" y="1311"/>
                      </a:lnTo>
                      <a:lnTo>
                        <a:pt x="3168" y="1297"/>
                      </a:lnTo>
                      <a:lnTo>
                        <a:pt x="3182" y="1290"/>
                      </a:lnTo>
                      <a:lnTo>
                        <a:pt x="3189" y="1282"/>
                      </a:lnTo>
                      <a:lnTo>
                        <a:pt x="3203" y="1268"/>
                      </a:lnTo>
                      <a:lnTo>
                        <a:pt x="3211" y="1261"/>
                      </a:lnTo>
                      <a:lnTo>
                        <a:pt x="3218" y="1254"/>
                      </a:lnTo>
                      <a:lnTo>
                        <a:pt x="3232" y="1247"/>
                      </a:lnTo>
                      <a:lnTo>
                        <a:pt x="3239" y="1240"/>
                      </a:lnTo>
                      <a:lnTo>
                        <a:pt x="3253" y="1233"/>
                      </a:lnTo>
                      <a:lnTo>
                        <a:pt x="3260" y="1226"/>
                      </a:lnTo>
                      <a:lnTo>
                        <a:pt x="3274" y="1219"/>
                      </a:lnTo>
                      <a:lnTo>
                        <a:pt x="3281" y="1219"/>
                      </a:lnTo>
                      <a:lnTo>
                        <a:pt x="3289" y="1212"/>
                      </a:lnTo>
                      <a:lnTo>
                        <a:pt x="3303" y="1212"/>
                      </a:lnTo>
                      <a:lnTo>
                        <a:pt x="3310" y="1212"/>
                      </a:lnTo>
                      <a:lnTo>
                        <a:pt x="3324" y="1205"/>
                      </a:lnTo>
                      <a:lnTo>
                        <a:pt x="3331" y="1205"/>
                      </a:lnTo>
                      <a:lnTo>
                        <a:pt x="3338" y="1205"/>
                      </a:lnTo>
                      <a:lnTo>
                        <a:pt x="3352" y="1205"/>
                      </a:lnTo>
                      <a:lnTo>
                        <a:pt x="3359" y="1205"/>
                      </a:lnTo>
                      <a:lnTo>
                        <a:pt x="3374" y="1205"/>
                      </a:lnTo>
                      <a:lnTo>
                        <a:pt x="3381" y="1205"/>
                      </a:lnTo>
                      <a:lnTo>
                        <a:pt x="3395" y="1205"/>
                      </a:lnTo>
                      <a:lnTo>
                        <a:pt x="3402" y="1197"/>
                      </a:lnTo>
                      <a:lnTo>
                        <a:pt x="3409" y="1197"/>
                      </a:lnTo>
                      <a:lnTo>
                        <a:pt x="3423" y="1190"/>
                      </a:lnTo>
                      <a:lnTo>
                        <a:pt x="3430" y="1190"/>
                      </a:lnTo>
                      <a:lnTo>
                        <a:pt x="3444" y="1183"/>
                      </a:lnTo>
                      <a:lnTo>
                        <a:pt x="3452" y="1176"/>
                      </a:lnTo>
                      <a:lnTo>
                        <a:pt x="3459" y="1176"/>
                      </a:lnTo>
                      <a:lnTo>
                        <a:pt x="3473" y="1169"/>
                      </a:lnTo>
                      <a:lnTo>
                        <a:pt x="3480" y="1162"/>
                      </a:lnTo>
                      <a:lnTo>
                        <a:pt x="3494" y="1155"/>
                      </a:lnTo>
                      <a:lnTo>
                        <a:pt x="3501" y="1148"/>
                      </a:lnTo>
                      <a:lnTo>
                        <a:pt x="3515" y="1141"/>
                      </a:lnTo>
                      <a:lnTo>
                        <a:pt x="3522" y="1134"/>
                      </a:lnTo>
                      <a:lnTo>
                        <a:pt x="3529" y="1119"/>
                      </a:lnTo>
                      <a:lnTo>
                        <a:pt x="3544" y="1112"/>
                      </a:lnTo>
                      <a:lnTo>
                        <a:pt x="3551" y="1105"/>
                      </a:lnTo>
                      <a:lnTo>
                        <a:pt x="3565" y="1098"/>
                      </a:lnTo>
                      <a:lnTo>
                        <a:pt x="3572" y="1091"/>
                      </a:lnTo>
                      <a:lnTo>
                        <a:pt x="3586" y="1084"/>
                      </a:lnTo>
                      <a:lnTo>
                        <a:pt x="3593" y="1070"/>
                      </a:lnTo>
                      <a:lnTo>
                        <a:pt x="3600" y="1063"/>
                      </a:lnTo>
                      <a:lnTo>
                        <a:pt x="3615" y="1056"/>
                      </a:lnTo>
                      <a:lnTo>
                        <a:pt x="3622" y="1049"/>
                      </a:lnTo>
                      <a:lnTo>
                        <a:pt x="3636" y="1042"/>
                      </a:lnTo>
                      <a:lnTo>
                        <a:pt x="3643" y="1034"/>
                      </a:lnTo>
                      <a:lnTo>
                        <a:pt x="3650" y="1020"/>
                      </a:lnTo>
                      <a:lnTo>
                        <a:pt x="3664" y="1013"/>
                      </a:lnTo>
                      <a:lnTo>
                        <a:pt x="3671" y="1006"/>
                      </a:lnTo>
                      <a:lnTo>
                        <a:pt x="3685" y="992"/>
                      </a:lnTo>
                      <a:lnTo>
                        <a:pt x="3692" y="985"/>
                      </a:lnTo>
                      <a:lnTo>
                        <a:pt x="3707" y="971"/>
                      </a:lnTo>
                      <a:lnTo>
                        <a:pt x="3714" y="964"/>
                      </a:lnTo>
                      <a:lnTo>
                        <a:pt x="3721" y="949"/>
                      </a:lnTo>
                      <a:lnTo>
                        <a:pt x="3735" y="942"/>
                      </a:lnTo>
                      <a:lnTo>
                        <a:pt x="3742" y="928"/>
                      </a:lnTo>
                      <a:lnTo>
                        <a:pt x="3756" y="921"/>
                      </a:lnTo>
                      <a:lnTo>
                        <a:pt x="3763" y="914"/>
                      </a:lnTo>
                      <a:lnTo>
                        <a:pt x="3778" y="900"/>
                      </a:lnTo>
                      <a:lnTo>
                        <a:pt x="3785" y="893"/>
                      </a:lnTo>
                      <a:lnTo>
                        <a:pt x="3792" y="886"/>
                      </a:lnTo>
                      <a:lnTo>
                        <a:pt x="3806" y="879"/>
                      </a:lnTo>
                      <a:lnTo>
                        <a:pt x="3813" y="879"/>
                      </a:lnTo>
                      <a:lnTo>
                        <a:pt x="3827" y="871"/>
                      </a:lnTo>
                      <a:lnTo>
                        <a:pt x="3834" y="864"/>
                      </a:lnTo>
                      <a:lnTo>
                        <a:pt x="3841" y="857"/>
                      </a:lnTo>
                      <a:lnTo>
                        <a:pt x="3855" y="857"/>
                      </a:lnTo>
                      <a:lnTo>
                        <a:pt x="3863" y="850"/>
                      </a:lnTo>
                      <a:lnTo>
                        <a:pt x="3877" y="843"/>
                      </a:lnTo>
                      <a:lnTo>
                        <a:pt x="3884" y="843"/>
                      </a:lnTo>
                      <a:lnTo>
                        <a:pt x="3898" y="836"/>
                      </a:lnTo>
                      <a:lnTo>
                        <a:pt x="3905" y="829"/>
                      </a:lnTo>
                      <a:lnTo>
                        <a:pt x="3912" y="829"/>
                      </a:lnTo>
                      <a:lnTo>
                        <a:pt x="3926" y="822"/>
                      </a:lnTo>
                      <a:lnTo>
                        <a:pt x="3933" y="815"/>
                      </a:lnTo>
                      <a:lnTo>
                        <a:pt x="3948" y="808"/>
                      </a:lnTo>
                      <a:lnTo>
                        <a:pt x="3955" y="793"/>
                      </a:lnTo>
                      <a:lnTo>
                        <a:pt x="3962" y="786"/>
                      </a:lnTo>
                      <a:lnTo>
                        <a:pt x="3976" y="779"/>
                      </a:lnTo>
                      <a:lnTo>
                        <a:pt x="3983" y="765"/>
                      </a:lnTo>
                      <a:lnTo>
                        <a:pt x="3997" y="751"/>
                      </a:lnTo>
                      <a:lnTo>
                        <a:pt x="4004" y="737"/>
                      </a:lnTo>
                      <a:lnTo>
                        <a:pt x="4018" y="730"/>
                      </a:lnTo>
                      <a:lnTo>
                        <a:pt x="4026" y="716"/>
                      </a:lnTo>
                      <a:lnTo>
                        <a:pt x="4033" y="701"/>
                      </a:lnTo>
                      <a:lnTo>
                        <a:pt x="4047" y="687"/>
                      </a:lnTo>
                      <a:lnTo>
                        <a:pt x="4054" y="673"/>
                      </a:lnTo>
                      <a:lnTo>
                        <a:pt x="4068" y="666"/>
                      </a:lnTo>
                      <a:lnTo>
                        <a:pt x="4075" y="652"/>
                      </a:lnTo>
                      <a:lnTo>
                        <a:pt x="4089" y="638"/>
                      </a:lnTo>
                      <a:lnTo>
                        <a:pt x="4096" y="623"/>
                      </a:lnTo>
                      <a:lnTo>
                        <a:pt x="4104" y="609"/>
                      </a:lnTo>
                      <a:lnTo>
                        <a:pt x="4118" y="602"/>
                      </a:lnTo>
                      <a:lnTo>
                        <a:pt x="4125" y="588"/>
                      </a:lnTo>
                      <a:lnTo>
                        <a:pt x="4139" y="581"/>
                      </a:lnTo>
                      <a:lnTo>
                        <a:pt x="4146" y="567"/>
                      </a:lnTo>
                      <a:lnTo>
                        <a:pt x="4153" y="560"/>
                      </a:lnTo>
                      <a:lnTo>
                        <a:pt x="4167" y="553"/>
                      </a:lnTo>
                      <a:lnTo>
                        <a:pt x="4174" y="545"/>
                      </a:lnTo>
                      <a:lnTo>
                        <a:pt x="4189" y="538"/>
                      </a:lnTo>
                      <a:lnTo>
                        <a:pt x="4196" y="531"/>
                      </a:lnTo>
                      <a:lnTo>
                        <a:pt x="4210" y="524"/>
                      </a:lnTo>
                      <a:lnTo>
                        <a:pt x="4217" y="517"/>
                      </a:lnTo>
                      <a:lnTo>
                        <a:pt x="4224" y="510"/>
                      </a:lnTo>
                      <a:lnTo>
                        <a:pt x="4238" y="503"/>
                      </a:lnTo>
                      <a:lnTo>
                        <a:pt x="4245" y="503"/>
                      </a:lnTo>
                      <a:lnTo>
                        <a:pt x="4259" y="496"/>
                      </a:lnTo>
                      <a:lnTo>
                        <a:pt x="4267" y="489"/>
                      </a:lnTo>
                      <a:lnTo>
                        <a:pt x="4281" y="482"/>
                      </a:lnTo>
                      <a:lnTo>
                        <a:pt x="4288" y="475"/>
                      </a:lnTo>
                      <a:lnTo>
                        <a:pt x="4295" y="467"/>
                      </a:lnTo>
                      <a:lnTo>
                        <a:pt x="4309" y="460"/>
                      </a:lnTo>
                      <a:lnTo>
                        <a:pt x="4316" y="453"/>
                      </a:lnTo>
                      <a:lnTo>
                        <a:pt x="4330" y="446"/>
                      </a:lnTo>
                      <a:lnTo>
                        <a:pt x="4337" y="439"/>
                      </a:lnTo>
                      <a:lnTo>
                        <a:pt x="4345" y="432"/>
                      </a:lnTo>
                      <a:lnTo>
                        <a:pt x="4359" y="432"/>
                      </a:lnTo>
                      <a:lnTo>
                        <a:pt x="4366" y="425"/>
                      </a:lnTo>
                      <a:lnTo>
                        <a:pt x="4380" y="418"/>
                      </a:lnTo>
                      <a:lnTo>
                        <a:pt x="4387" y="418"/>
                      </a:lnTo>
                      <a:lnTo>
                        <a:pt x="4401" y="411"/>
                      </a:lnTo>
                      <a:lnTo>
                        <a:pt x="4408" y="404"/>
                      </a:lnTo>
                      <a:lnTo>
                        <a:pt x="4415" y="404"/>
                      </a:lnTo>
                      <a:lnTo>
                        <a:pt x="4430" y="397"/>
                      </a:lnTo>
                      <a:lnTo>
                        <a:pt x="4437" y="390"/>
                      </a:lnTo>
                      <a:lnTo>
                        <a:pt x="4451" y="382"/>
                      </a:lnTo>
                      <a:lnTo>
                        <a:pt x="4458" y="375"/>
                      </a:lnTo>
                      <a:lnTo>
                        <a:pt x="4465" y="368"/>
                      </a:lnTo>
                      <a:lnTo>
                        <a:pt x="4479" y="361"/>
                      </a:lnTo>
                      <a:lnTo>
                        <a:pt x="4486" y="354"/>
                      </a:lnTo>
                      <a:lnTo>
                        <a:pt x="4500" y="347"/>
                      </a:lnTo>
                      <a:lnTo>
                        <a:pt x="4508" y="340"/>
                      </a:lnTo>
                      <a:lnTo>
                        <a:pt x="4522" y="340"/>
                      </a:lnTo>
                      <a:lnTo>
                        <a:pt x="4529" y="333"/>
                      </a:lnTo>
                      <a:lnTo>
                        <a:pt x="4536" y="326"/>
                      </a:lnTo>
                      <a:lnTo>
                        <a:pt x="4550" y="319"/>
                      </a:lnTo>
                      <a:lnTo>
                        <a:pt x="4557" y="319"/>
                      </a:lnTo>
                      <a:lnTo>
                        <a:pt x="4571" y="312"/>
                      </a:lnTo>
                      <a:lnTo>
                        <a:pt x="4578" y="304"/>
                      </a:lnTo>
                      <a:lnTo>
                        <a:pt x="4593" y="304"/>
                      </a:lnTo>
                      <a:lnTo>
                        <a:pt x="4600" y="297"/>
                      </a:lnTo>
                      <a:lnTo>
                        <a:pt x="4607" y="297"/>
                      </a:lnTo>
                      <a:lnTo>
                        <a:pt x="4621" y="290"/>
                      </a:lnTo>
                      <a:lnTo>
                        <a:pt x="4628" y="290"/>
                      </a:lnTo>
                      <a:lnTo>
                        <a:pt x="4642" y="290"/>
                      </a:lnTo>
                      <a:lnTo>
                        <a:pt x="4649" y="290"/>
                      </a:lnTo>
                      <a:lnTo>
                        <a:pt x="4656" y="290"/>
                      </a:lnTo>
                      <a:lnTo>
                        <a:pt x="4671" y="290"/>
                      </a:lnTo>
                      <a:lnTo>
                        <a:pt x="4678" y="283"/>
                      </a:lnTo>
                      <a:lnTo>
                        <a:pt x="4692" y="283"/>
                      </a:lnTo>
                      <a:lnTo>
                        <a:pt x="4699" y="283"/>
                      </a:lnTo>
                      <a:lnTo>
                        <a:pt x="4713" y="283"/>
                      </a:lnTo>
                      <a:lnTo>
                        <a:pt x="4720" y="283"/>
                      </a:lnTo>
                      <a:lnTo>
                        <a:pt x="4727" y="276"/>
                      </a:lnTo>
                      <a:lnTo>
                        <a:pt x="4741" y="276"/>
                      </a:lnTo>
                      <a:lnTo>
                        <a:pt x="4748" y="269"/>
                      </a:lnTo>
                      <a:lnTo>
                        <a:pt x="4763" y="269"/>
                      </a:lnTo>
                      <a:lnTo>
                        <a:pt x="4770" y="262"/>
                      </a:lnTo>
                      <a:lnTo>
                        <a:pt x="4784" y="262"/>
                      </a:lnTo>
                      <a:lnTo>
                        <a:pt x="4791" y="255"/>
                      </a:lnTo>
                      <a:lnTo>
                        <a:pt x="4798" y="255"/>
                      </a:lnTo>
                      <a:lnTo>
                        <a:pt x="4812" y="248"/>
                      </a:lnTo>
                      <a:lnTo>
                        <a:pt x="4819" y="248"/>
                      </a:lnTo>
                      <a:lnTo>
                        <a:pt x="4834" y="241"/>
                      </a:lnTo>
                      <a:lnTo>
                        <a:pt x="4841" y="241"/>
                      </a:lnTo>
                      <a:lnTo>
                        <a:pt x="4848" y="234"/>
                      </a:lnTo>
                      <a:lnTo>
                        <a:pt x="4862" y="234"/>
                      </a:lnTo>
                      <a:lnTo>
                        <a:pt x="4869" y="234"/>
                      </a:lnTo>
                      <a:lnTo>
                        <a:pt x="4883" y="227"/>
                      </a:lnTo>
                      <a:lnTo>
                        <a:pt x="4890" y="227"/>
                      </a:lnTo>
                      <a:lnTo>
                        <a:pt x="4904" y="227"/>
                      </a:lnTo>
                      <a:lnTo>
                        <a:pt x="4911" y="219"/>
                      </a:lnTo>
                      <a:lnTo>
                        <a:pt x="4919" y="219"/>
                      </a:lnTo>
                      <a:lnTo>
                        <a:pt x="4933" y="219"/>
                      </a:lnTo>
                      <a:lnTo>
                        <a:pt x="4940" y="219"/>
                      </a:lnTo>
                      <a:lnTo>
                        <a:pt x="4954" y="219"/>
                      </a:lnTo>
                      <a:lnTo>
                        <a:pt x="4961" y="219"/>
                      </a:lnTo>
                      <a:lnTo>
                        <a:pt x="4968" y="219"/>
                      </a:lnTo>
                      <a:lnTo>
                        <a:pt x="4982" y="219"/>
                      </a:lnTo>
                      <a:lnTo>
                        <a:pt x="4989" y="219"/>
                      </a:lnTo>
                      <a:lnTo>
                        <a:pt x="5004" y="219"/>
                      </a:lnTo>
                      <a:lnTo>
                        <a:pt x="5011" y="219"/>
                      </a:lnTo>
                      <a:lnTo>
                        <a:pt x="5025" y="212"/>
                      </a:lnTo>
                      <a:lnTo>
                        <a:pt x="5032" y="212"/>
                      </a:lnTo>
                    </a:path>
                  </a:pathLst>
                </a:custGeom>
                <a:noFill/>
                <a:ln w="25400">
                  <a:solidFill>
                    <a:srgbClr val="FF0000"/>
                  </a:solidFill>
                  <a:prstDash val="solid"/>
                  <a:round/>
                  <a:headEnd/>
                  <a:tailEnd/>
                </a:ln>
              </p:spPr>
              <p:txBody>
                <a:bodyPr/>
                <a:lstStyle/>
                <a:p>
                  <a:endParaRPr lang="zh-CN" altLang="en-US"/>
                </a:p>
              </p:txBody>
            </p:sp>
            <p:sp>
              <p:nvSpPr>
                <p:cNvPr id="39173" name="Freeform 261"/>
                <p:cNvSpPr>
                  <a:spLocks noChangeAspect="1"/>
                </p:cNvSpPr>
                <p:nvPr/>
              </p:nvSpPr>
              <p:spPr bwMode="auto">
                <a:xfrm>
                  <a:off x="2087" y="3241"/>
                  <a:ext cx="1172" cy="276"/>
                </a:xfrm>
                <a:custGeom>
                  <a:avLst/>
                  <a:gdLst/>
                  <a:ahLst/>
                  <a:cxnLst>
                    <a:cxn ang="0">
                      <a:pos x="71" y="21"/>
                    </a:cxn>
                    <a:cxn ang="0">
                      <a:pos x="149" y="21"/>
                    </a:cxn>
                    <a:cxn ang="0">
                      <a:pos x="234" y="35"/>
                    </a:cxn>
                    <a:cxn ang="0">
                      <a:pos x="312" y="64"/>
                    </a:cxn>
                    <a:cxn ang="0">
                      <a:pos x="390" y="64"/>
                    </a:cxn>
                    <a:cxn ang="0">
                      <a:pos x="475" y="28"/>
                    </a:cxn>
                    <a:cxn ang="0">
                      <a:pos x="553" y="14"/>
                    </a:cxn>
                    <a:cxn ang="0">
                      <a:pos x="631" y="28"/>
                    </a:cxn>
                    <a:cxn ang="0">
                      <a:pos x="716" y="42"/>
                    </a:cxn>
                    <a:cxn ang="0">
                      <a:pos x="794" y="49"/>
                    </a:cxn>
                    <a:cxn ang="0">
                      <a:pos x="879" y="35"/>
                    </a:cxn>
                    <a:cxn ang="0">
                      <a:pos x="957" y="21"/>
                    </a:cxn>
                    <a:cxn ang="0">
                      <a:pos x="1035" y="7"/>
                    </a:cxn>
                    <a:cxn ang="0">
                      <a:pos x="1120" y="7"/>
                    </a:cxn>
                    <a:cxn ang="0">
                      <a:pos x="1198" y="28"/>
                    </a:cxn>
                    <a:cxn ang="0">
                      <a:pos x="1276" y="99"/>
                    </a:cxn>
                    <a:cxn ang="0">
                      <a:pos x="1361" y="269"/>
                    </a:cxn>
                    <a:cxn ang="0">
                      <a:pos x="1439" y="531"/>
                    </a:cxn>
                    <a:cxn ang="0">
                      <a:pos x="1517" y="531"/>
                    </a:cxn>
                    <a:cxn ang="0">
                      <a:pos x="1602" y="319"/>
                    </a:cxn>
                    <a:cxn ang="0">
                      <a:pos x="1680" y="127"/>
                    </a:cxn>
                    <a:cxn ang="0">
                      <a:pos x="1758" y="85"/>
                    </a:cxn>
                    <a:cxn ang="0">
                      <a:pos x="1843" y="262"/>
                    </a:cxn>
                    <a:cxn ang="0">
                      <a:pos x="1921" y="567"/>
                    </a:cxn>
                    <a:cxn ang="0">
                      <a:pos x="2006" y="850"/>
                    </a:cxn>
                    <a:cxn ang="0">
                      <a:pos x="2084" y="1077"/>
                    </a:cxn>
                    <a:cxn ang="0">
                      <a:pos x="2162" y="1183"/>
                    </a:cxn>
                    <a:cxn ang="0">
                      <a:pos x="2247" y="1098"/>
                    </a:cxn>
                    <a:cxn ang="0">
                      <a:pos x="2325" y="964"/>
                    </a:cxn>
                    <a:cxn ang="0">
                      <a:pos x="2403" y="864"/>
                    </a:cxn>
                    <a:cxn ang="0">
                      <a:pos x="2488" y="879"/>
                    </a:cxn>
                    <a:cxn ang="0">
                      <a:pos x="2566" y="971"/>
                    </a:cxn>
                    <a:cxn ang="0">
                      <a:pos x="2644" y="978"/>
                    </a:cxn>
                    <a:cxn ang="0">
                      <a:pos x="2729" y="900"/>
                    </a:cxn>
                    <a:cxn ang="0">
                      <a:pos x="2807" y="850"/>
                    </a:cxn>
                    <a:cxn ang="0">
                      <a:pos x="2892" y="893"/>
                    </a:cxn>
                    <a:cxn ang="0">
                      <a:pos x="2970" y="964"/>
                    </a:cxn>
                    <a:cxn ang="0">
                      <a:pos x="3048" y="992"/>
                    </a:cxn>
                    <a:cxn ang="0">
                      <a:pos x="3133" y="935"/>
                    </a:cxn>
                    <a:cxn ang="0">
                      <a:pos x="3211" y="857"/>
                    </a:cxn>
                    <a:cxn ang="0">
                      <a:pos x="3289" y="864"/>
                    </a:cxn>
                    <a:cxn ang="0">
                      <a:pos x="3374" y="893"/>
                    </a:cxn>
                    <a:cxn ang="0">
                      <a:pos x="3452" y="886"/>
                    </a:cxn>
                    <a:cxn ang="0">
                      <a:pos x="3529" y="864"/>
                    </a:cxn>
                    <a:cxn ang="0">
                      <a:pos x="3615" y="815"/>
                    </a:cxn>
                    <a:cxn ang="0">
                      <a:pos x="3692" y="779"/>
                    </a:cxn>
                    <a:cxn ang="0">
                      <a:pos x="3778" y="744"/>
                    </a:cxn>
                    <a:cxn ang="0">
                      <a:pos x="3855" y="701"/>
                    </a:cxn>
                    <a:cxn ang="0">
                      <a:pos x="3933" y="659"/>
                    </a:cxn>
                    <a:cxn ang="0">
                      <a:pos x="4018" y="616"/>
                    </a:cxn>
                    <a:cxn ang="0">
                      <a:pos x="4096" y="546"/>
                    </a:cxn>
                    <a:cxn ang="0">
                      <a:pos x="4174" y="496"/>
                    </a:cxn>
                    <a:cxn ang="0">
                      <a:pos x="4259" y="453"/>
                    </a:cxn>
                    <a:cxn ang="0">
                      <a:pos x="4337" y="432"/>
                    </a:cxn>
                    <a:cxn ang="0">
                      <a:pos x="4415" y="411"/>
                    </a:cxn>
                    <a:cxn ang="0">
                      <a:pos x="4500" y="383"/>
                    </a:cxn>
                    <a:cxn ang="0">
                      <a:pos x="4578" y="375"/>
                    </a:cxn>
                    <a:cxn ang="0">
                      <a:pos x="4656" y="347"/>
                    </a:cxn>
                    <a:cxn ang="0">
                      <a:pos x="4741" y="326"/>
                    </a:cxn>
                    <a:cxn ang="0">
                      <a:pos x="4819" y="305"/>
                    </a:cxn>
                    <a:cxn ang="0">
                      <a:pos x="4904" y="290"/>
                    </a:cxn>
                    <a:cxn ang="0">
                      <a:pos x="4982" y="297"/>
                    </a:cxn>
                  </a:cxnLst>
                  <a:rect l="0" t="0" r="r" b="b"/>
                  <a:pathLst>
                    <a:path w="5032" h="1183">
                      <a:moveTo>
                        <a:pt x="0" y="0"/>
                      </a:moveTo>
                      <a:lnTo>
                        <a:pt x="7" y="0"/>
                      </a:lnTo>
                      <a:lnTo>
                        <a:pt x="21" y="7"/>
                      </a:lnTo>
                      <a:lnTo>
                        <a:pt x="28" y="7"/>
                      </a:lnTo>
                      <a:lnTo>
                        <a:pt x="43" y="14"/>
                      </a:lnTo>
                      <a:lnTo>
                        <a:pt x="50" y="14"/>
                      </a:lnTo>
                      <a:lnTo>
                        <a:pt x="64" y="21"/>
                      </a:lnTo>
                      <a:lnTo>
                        <a:pt x="71" y="21"/>
                      </a:lnTo>
                      <a:lnTo>
                        <a:pt x="78" y="21"/>
                      </a:lnTo>
                      <a:lnTo>
                        <a:pt x="92" y="21"/>
                      </a:lnTo>
                      <a:lnTo>
                        <a:pt x="99" y="21"/>
                      </a:lnTo>
                      <a:lnTo>
                        <a:pt x="114" y="21"/>
                      </a:lnTo>
                      <a:lnTo>
                        <a:pt x="121" y="21"/>
                      </a:lnTo>
                      <a:lnTo>
                        <a:pt x="128" y="21"/>
                      </a:lnTo>
                      <a:lnTo>
                        <a:pt x="142" y="21"/>
                      </a:lnTo>
                      <a:lnTo>
                        <a:pt x="149" y="21"/>
                      </a:lnTo>
                      <a:lnTo>
                        <a:pt x="163" y="21"/>
                      </a:lnTo>
                      <a:lnTo>
                        <a:pt x="170" y="21"/>
                      </a:lnTo>
                      <a:lnTo>
                        <a:pt x="184" y="28"/>
                      </a:lnTo>
                      <a:lnTo>
                        <a:pt x="191" y="28"/>
                      </a:lnTo>
                      <a:lnTo>
                        <a:pt x="199" y="28"/>
                      </a:lnTo>
                      <a:lnTo>
                        <a:pt x="213" y="28"/>
                      </a:lnTo>
                      <a:lnTo>
                        <a:pt x="220" y="35"/>
                      </a:lnTo>
                      <a:lnTo>
                        <a:pt x="234" y="35"/>
                      </a:lnTo>
                      <a:lnTo>
                        <a:pt x="241" y="35"/>
                      </a:lnTo>
                      <a:lnTo>
                        <a:pt x="255" y="42"/>
                      </a:lnTo>
                      <a:lnTo>
                        <a:pt x="262" y="42"/>
                      </a:lnTo>
                      <a:lnTo>
                        <a:pt x="269" y="49"/>
                      </a:lnTo>
                      <a:lnTo>
                        <a:pt x="284" y="57"/>
                      </a:lnTo>
                      <a:lnTo>
                        <a:pt x="291" y="57"/>
                      </a:lnTo>
                      <a:lnTo>
                        <a:pt x="305" y="64"/>
                      </a:lnTo>
                      <a:lnTo>
                        <a:pt x="312" y="64"/>
                      </a:lnTo>
                      <a:lnTo>
                        <a:pt x="319" y="64"/>
                      </a:lnTo>
                      <a:lnTo>
                        <a:pt x="333" y="64"/>
                      </a:lnTo>
                      <a:lnTo>
                        <a:pt x="340" y="71"/>
                      </a:lnTo>
                      <a:lnTo>
                        <a:pt x="354" y="71"/>
                      </a:lnTo>
                      <a:lnTo>
                        <a:pt x="362" y="71"/>
                      </a:lnTo>
                      <a:lnTo>
                        <a:pt x="376" y="71"/>
                      </a:lnTo>
                      <a:lnTo>
                        <a:pt x="383" y="64"/>
                      </a:lnTo>
                      <a:lnTo>
                        <a:pt x="390" y="64"/>
                      </a:lnTo>
                      <a:lnTo>
                        <a:pt x="404" y="57"/>
                      </a:lnTo>
                      <a:lnTo>
                        <a:pt x="411" y="57"/>
                      </a:lnTo>
                      <a:lnTo>
                        <a:pt x="425" y="49"/>
                      </a:lnTo>
                      <a:lnTo>
                        <a:pt x="432" y="49"/>
                      </a:lnTo>
                      <a:lnTo>
                        <a:pt x="440" y="42"/>
                      </a:lnTo>
                      <a:lnTo>
                        <a:pt x="454" y="35"/>
                      </a:lnTo>
                      <a:lnTo>
                        <a:pt x="461" y="28"/>
                      </a:lnTo>
                      <a:lnTo>
                        <a:pt x="475" y="28"/>
                      </a:lnTo>
                      <a:lnTo>
                        <a:pt x="482" y="21"/>
                      </a:lnTo>
                      <a:lnTo>
                        <a:pt x="496" y="21"/>
                      </a:lnTo>
                      <a:lnTo>
                        <a:pt x="503" y="14"/>
                      </a:lnTo>
                      <a:lnTo>
                        <a:pt x="510" y="14"/>
                      </a:lnTo>
                      <a:lnTo>
                        <a:pt x="525" y="14"/>
                      </a:lnTo>
                      <a:lnTo>
                        <a:pt x="532" y="14"/>
                      </a:lnTo>
                      <a:lnTo>
                        <a:pt x="546" y="14"/>
                      </a:lnTo>
                      <a:lnTo>
                        <a:pt x="553" y="14"/>
                      </a:lnTo>
                      <a:lnTo>
                        <a:pt x="567" y="14"/>
                      </a:lnTo>
                      <a:lnTo>
                        <a:pt x="574" y="21"/>
                      </a:lnTo>
                      <a:lnTo>
                        <a:pt x="581" y="21"/>
                      </a:lnTo>
                      <a:lnTo>
                        <a:pt x="595" y="21"/>
                      </a:lnTo>
                      <a:lnTo>
                        <a:pt x="603" y="28"/>
                      </a:lnTo>
                      <a:lnTo>
                        <a:pt x="617" y="28"/>
                      </a:lnTo>
                      <a:lnTo>
                        <a:pt x="624" y="28"/>
                      </a:lnTo>
                      <a:lnTo>
                        <a:pt x="631" y="28"/>
                      </a:lnTo>
                      <a:lnTo>
                        <a:pt x="645" y="35"/>
                      </a:lnTo>
                      <a:lnTo>
                        <a:pt x="652" y="35"/>
                      </a:lnTo>
                      <a:lnTo>
                        <a:pt x="666" y="35"/>
                      </a:lnTo>
                      <a:lnTo>
                        <a:pt x="673" y="35"/>
                      </a:lnTo>
                      <a:lnTo>
                        <a:pt x="688" y="35"/>
                      </a:lnTo>
                      <a:lnTo>
                        <a:pt x="695" y="42"/>
                      </a:lnTo>
                      <a:lnTo>
                        <a:pt x="702" y="42"/>
                      </a:lnTo>
                      <a:lnTo>
                        <a:pt x="716" y="42"/>
                      </a:lnTo>
                      <a:lnTo>
                        <a:pt x="723" y="42"/>
                      </a:lnTo>
                      <a:lnTo>
                        <a:pt x="737" y="49"/>
                      </a:lnTo>
                      <a:lnTo>
                        <a:pt x="744" y="49"/>
                      </a:lnTo>
                      <a:lnTo>
                        <a:pt x="758" y="49"/>
                      </a:lnTo>
                      <a:lnTo>
                        <a:pt x="766" y="49"/>
                      </a:lnTo>
                      <a:lnTo>
                        <a:pt x="773" y="49"/>
                      </a:lnTo>
                      <a:lnTo>
                        <a:pt x="787" y="49"/>
                      </a:lnTo>
                      <a:lnTo>
                        <a:pt x="794" y="49"/>
                      </a:lnTo>
                      <a:lnTo>
                        <a:pt x="808" y="49"/>
                      </a:lnTo>
                      <a:lnTo>
                        <a:pt x="815" y="49"/>
                      </a:lnTo>
                      <a:lnTo>
                        <a:pt x="822" y="49"/>
                      </a:lnTo>
                      <a:lnTo>
                        <a:pt x="836" y="49"/>
                      </a:lnTo>
                      <a:lnTo>
                        <a:pt x="844" y="42"/>
                      </a:lnTo>
                      <a:lnTo>
                        <a:pt x="858" y="42"/>
                      </a:lnTo>
                      <a:lnTo>
                        <a:pt x="865" y="42"/>
                      </a:lnTo>
                      <a:lnTo>
                        <a:pt x="879" y="35"/>
                      </a:lnTo>
                      <a:lnTo>
                        <a:pt x="886" y="35"/>
                      </a:lnTo>
                      <a:lnTo>
                        <a:pt x="893" y="28"/>
                      </a:lnTo>
                      <a:lnTo>
                        <a:pt x="907" y="28"/>
                      </a:lnTo>
                      <a:lnTo>
                        <a:pt x="914" y="28"/>
                      </a:lnTo>
                      <a:lnTo>
                        <a:pt x="929" y="28"/>
                      </a:lnTo>
                      <a:lnTo>
                        <a:pt x="936" y="21"/>
                      </a:lnTo>
                      <a:lnTo>
                        <a:pt x="943" y="21"/>
                      </a:lnTo>
                      <a:lnTo>
                        <a:pt x="957" y="21"/>
                      </a:lnTo>
                      <a:lnTo>
                        <a:pt x="964" y="21"/>
                      </a:lnTo>
                      <a:lnTo>
                        <a:pt x="978" y="21"/>
                      </a:lnTo>
                      <a:lnTo>
                        <a:pt x="985" y="14"/>
                      </a:lnTo>
                      <a:lnTo>
                        <a:pt x="999" y="14"/>
                      </a:lnTo>
                      <a:lnTo>
                        <a:pt x="1007" y="14"/>
                      </a:lnTo>
                      <a:lnTo>
                        <a:pt x="1014" y="14"/>
                      </a:lnTo>
                      <a:lnTo>
                        <a:pt x="1028" y="14"/>
                      </a:lnTo>
                      <a:lnTo>
                        <a:pt x="1035" y="7"/>
                      </a:lnTo>
                      <a:lnTo>
                        <a:pt x="1049" y="7"/>
                      </a:lnTo>
                      <a:lnTo>
                        <a:pt x="1056" y="7"/>
                      </a:lnTo>
                      <a:lnTo>
                        <a:pt x="1070" y="7"/>
                      </a:lnTo>
                      <a:lnTo>
                        <a:pt x="1077" y="7"/>
                      </a:lnTo>
                      <a:lnTo>
                        <a:pt x="1084" y="7"/>
                      </a:lnTo>
                      <a:lnTo>
                        <a:pt x="1099" y="7"/>
                      </a:lnTo>
                      <a:lnTo>
                        <a:pt x="1106" y="7"/>
                      </a:lnTo>
                      <a:lnTo>
                        <a:pt x="1120" y="7"/>
                      </a:lnTo>
                      <a:lnTo>
                        <a:pt x="1127" y="14"/>
                      </a:lnTo>
                      <a:lnTo>
                        <a:pt x="1134" y="14"/>
                      </a:lnTo>
                      <a:lnTo>
                        <a:pt x="1148" y="14"/>
                      </a:lnTo>
                      <a:lnTo>
                        <a:pt x="1155" y="21"/>
                      </a:lnTo>
                      <a:lnTo>
                        <a:pt x="1170" y="21"/>
                      </a:lnTo>
                      <a:lnTo>
                        <a:pt x="1177" y="21"/>
                      </a:lnTo>
                      <a:lnTo>
                        <a:pt x="1191" y="28"/>
                      </a:lnTo>
                      <a:lnTo>
                        <a:pt x="1198" y="28"/>
                      </a:lnTo>
                      <a:lnTo>
                        <a:pt x="1205" y="35"/>
                      </a:lnTo>
                      <a:lnTo>
                        <a:pt x="1219" y="35"/>
                      </a:lnTo>
                      <a:lnTo>
                        <a:pt x="1226" y="42"/>
                      </a:lnTo>
                      <a:lnTo>
                        <a:pt x="1240" y="49"/>
                      </a:lnTo>
                      <a:lnTo>
                        <a:pt x="1247" y="64"/>
                      </a:lnTo>
                      <a:lnTo>
                        <a:pt x="1262" y="71"/>
                      </a:lnTo>
                      <a:lnTo>
                        <a:pt x="1269" y="85"/>
                      </a:lnTo>
                      <a:lnTo>
                        <a:pt x="1276" y="99"/>
                      </a:lnTo>
                      <a:lnTo>
                        <a:pt x="1290" y="113"/>
                      </a:lnTo>
                      <a:lnTo>
                        <a:pt x="1297" y="127"/>
                      </a:lnTo>
                      <a:lnTo>
                        <a:pt x="1311" y="149"/>
                      </a:lnTo>
                      <a:lnTo>
                        <a:pt x="1318" y="170"/>
                      </a:lnTo>
                      <a:lnTo>
                        <a:pt x="1325" y="191"/>
                      </a:lnTo>
                      <a:lnTo>
                        <a:pt x="1340" y="212"/>
                      </a:lnTo>
                      <a:lnTo>
                        <a:pt x="1347" y="241"/>
                      </a:lnTo>
                      <a:lnTo>
                        <a:pt x="1361" y="269"/>
                      </a:lnTo>
                      <a:lnTo>
                        <a:pt x="1368" y="305"/>
                      </a:lnTo>
                      <a:lnTo>
                        <a:pt x="1382" y="340"/>
                      </a:lnTo>
                      <a:lnTo>
                        <a:pt x="1389" y="375"/>
                      </a:lnTo>
                      <a:lnTo>
                        <a:pt x="1396" y="411"/>
                      </a:lnTo>
                      <a:lnTo>
                        <a:pt x="1410" y="439"/>
                      </a:lnTo>
                      <a:lnTo>
                        <a:pt x="1418" y="475"/>
                      </a:lnTo>
                      <a:lnTo>
                        <a:pt x="1432" y="503"/>
                      </a:lnTo>
                      <a:lnTo>
                        <a:pt x="1439" y="531"/>
                      </a:lnTo>
                      <a:lnTo>
                        <a:pt x="1446" y="553"/>
                      </a:lnTo>
                      <a:lnTo>
                        <a:pt x="1460" y="567"/>
                      </a:lnTo>
                      <a:lnTo>
                        <a:pt x="1467" y="574"/>
                      </a:lnTo>
                      <a:lnTo>
                        <a:pt x="1481" y="574"/>
                      </a:lnTo>
                      <a:lnTo>
                        <a:pt x="1488" y="574"/>
                      </a:lnTo>
                      <a:lnTo>
                        <a:pt x="1503" y="567"/>
                      </a:lnTo>
                      <a:lnTo>
                        <a:pt x="1510" y="553"/>
                      </a:lnTo>
                      <a:lnTo>
                        <a:pt x="1517" y="531"/>
                      </a:lnTo>
                      <a:lnTo>
                        <a:pt x="1531" y="510"/>
                      </a:lnTo>
                      <a:lnTo>
                        <a:pt x="1538" y="489"/>
                      </a:lnTo>
                      <a:lnTo>
                        <a:pt x="1552" y="460"/>
                      </a:lnTo>
                      <a:lnTo>
                        <a:pt x="1559" y="432"/>
                      </a:lnTo>
                      <a:lnTo>
                        <a:pt x="1573" y="411"/>
                      </a:lnTo>
                      <a:lnTo>
                        <a:pt x="1581" y="383"/>
                      </a:lnTo>
                      <a:lnTo>
                        <a:pt x="1588" y="354"/>
                      </a:lnTo>
                      <a:lnTo>
                        <a:pt x="1602" y="319"/>
                      </a:lnTo>
                      <a:lnTo>
                        <a:pt x="1609" y="290"/>
                      </a:lnTo>
                      <a:lnTo>
                        <a:pt x="1623" y="262"/>
                      </a:lnTo>
                      <a:lnTo>
                        <a:pt x="1630" y="234"/>
                      </a:lnTo>
                      <a:lnTo>
                        <a:pt x="1637" y="212"/>
                      </a:lnTo>
                      <a:lnTo>
                        <a:pt x="1651" y="184"/>
                      </a:lnTo>
                      <a:lnTo>
                        <a:pt x="1659" y="163"/>
                      </a:lnTo>
                      <a:lnTo>
                        <a:pt x="1673" y="142"/>
                      </a:lnTo>
                      <a:lnTo>
                        <a:pt x="1680" y="127"/>
                      </a:lnTo>
                      <a:lnTo>
                        <a:pt x="1694" y="106"/>
                      </a:lnTo>
                      <a:lnTo>
                        <a:pt x="1701" y="99"/>
                      </a:lnTo>
                      <a:lnTo>
                        <a:pt x="1708" y="85"/>
                      </a:lnTo>
                      <a:lnTo>
                        <a:pt x="1722" y="78"/>
                      </a:lnTo>
                      <a:lnTo>
                        <a:pt x="1729" y="78"/>
                      </a:lnTo>
                      <a:lnTo>
                        <a:pt x="1744" y="71"/>
                      </a:lnTo>
                      <a:lnTo>
                        <a:pt x="1751" y="78"/>
                      </a:lnTo>
                      <a:lnTo>
                        <a:pt x="1758" y="85"/>
                      </a:lnTo>
                      <a:lnTo>
                        <a:pt x="1772" y="92"/>
                      </a:lnTo>
                      <a:lnTo>
                        <a:pt x="1779" y="106"/>
                      </a:lnTo>
                      <a:lnTo>
                        <a:pt x="1793" y="127"/>
                      </a:lnTo>
                      <a:lnTo>
                        <a:pt x="1800" y="149"/>
                      </a:lnTo>
                      <a:lnTo>
                        <a:pt x="1814" y="170"/>
                      </a:lnTo>
                      <a:lnTo>
                        <a:pt x="1822" y="198"/>
                      </a:lnTo>
                      <a:lnTo>
                        <a:pt x="1829" y="227"/>
                      </a:lnTo>
                      <a:lnTo>
                        <a:pt x="1843" y="262"/>
                      </a:lnTo>
                      <a:lnTo>
                        <a:pt x="1850" y="297"/>
                      </a:lnTo>
                      <a:lnTo>
                        <a:pt x="1864" y="333"/>
                      </a:lnTo>
                      <a:lnTo>
                        <a:pt x="1871" y="375"/>
                      </a:lnTo>
                      <a:lnTo>
                        <a:pt x="1885" y="411"/>
                      </a:lnTo>
                      <a:lnTo>
                        <a:pt x="1892" y="446"/>
                      </a:lnTo>
                      <a:lnTo>
                        <a:pt x="1899" y="482"/>
                      </a:lnTo>
                      <a:lnTo>
                        <a:pt x="1914" y="524"/>
                      </a:lnTo>
                      <a:lnTo>
                        <a:pt x="1921" y="567"/>
                      </a:lnTo>
                      <a:lnTo>
                        <a:pt x="1935" y="602"/>
                      </a:lnTo>
                      <a:lnTo>
                        <a:pt x="1942" y="645"/>
                      </a:lnTo>
                      <a:lnTo>
                        <a:pt x="1949" y="680"/>
                      </a:lnTo>
                      <a:lnTo>
                        <a:pt x="1963" y="716"/>
                      </a:lnTo>
                      <a:lnTo>
                        <a:pt x="1970" y="751"/>
                      </a:lnTo>
                      <a:lnTo>
                        <a:pt x="1985" y="786"/>
                      </a:lnTo>
                      <a:lnTo>
                        <a:pt x="1992" y="815"/>
                      </a:lnTo>
                      <a:lnTo>
                        <a:pt x="2006" y="850"/>
                      </a:lnTo>
                      <a:lnTo>
                        <a:pt x="2013" y="879"/>
                      </a:lnTo>
                      <a:lnTo>
                        <a:pt x="2020" y="914"/>
                      </a:lnTo>
                      <a:lnTo>
                        <a:pt x="2034" y="942"/>
                      </a:lnTo>
                      <a:lnTo>
                        <a:pt x="2041" y="971"/>
                      </a:lnTo>
                      <a:lnTo>
                        <a:pt x="2055" y="999"/>
                      </a:lnTo>
                      <a:lnTo>
                        <a:pt x="2062" y="1027"/>
                      </a:lnTo>
                      <a:lnTo>
                        <a:pt x="2077" y="1056"/>
                      </a:lnTo>
                      <a:lnTo>
                        <a:pt x="2084" y="1077"/>
                      </a:lnTo>
                      <a:lnTo>
                        <a:pt x="2091" y="1098"/>
                      </a:lnTo>
                      <a:lnTo>
                        <a:pt x="2105" y="1120"/>
                      </a:lnTo>
                      <a:lnTo>
                        <a:pt x="2112" y="1141"/>
                      </a:lnTo>
                      <a:lnTo>
                        <a:pt x="2126" y="1155"/>
                      </a:lnTo>
                      <a:lnTo>
                        <a:pt x="2133" y="1169"/>
                      </a:lnTo>
                      <a:lnTo>
                        <a:pt x="2140" y="1176"/>
                      </a:lnTo>
                      <a:lnTo>
                        <a:pt x="2155" y="1183"/>
                      </a:lnTo>
                      <a:lnTo>
                        <a:pt x="2162" y="1183"/>
                      </a:lnTo>
                      <a:lnTo>
                        <a:pt x="2176" y="1183"/>
                      </a:lnTo>
                      <a:lnTo>
                        <a:pt x="2183" y="1176"/>
                      </a:lnTo>
                      <a:lnTo>
                        <a:pt x="2197" y="1169"/>
                      </a:lnTo>
                      <a:lnTo>
                        <a:pt x="2204" y="1162"/>
                      </a:lnTo>
                      <a:lnTo>
                        <a:pt x="2211" y="1148"/>
                      </a:lnTo>
                      <a:lnTo>
                        <a:pt x="2225" y="1134"/>
                      </a:lnTo>
                      <a:lnTo>
                        <a:pt x="2233" y="1120"/>
                      </a:lnTo>
                      <a:lnTo>
                        <a:pt x="2247" y="1098"/>
                      </a:lnTo>
                      <a:lnTo>
                        <a:pt x="2254" y="1084"/>
                      </a:lnTo>
                      <a:lnTo>
                        <a:pt x="2268" y="1063"/>
                      </a:lnTo>
                      <a:lnTo>
                        <a:pt x="2275" y="1049"/>
                      </a:lnTo>
                      <a:lnTo>
                        <a:pt x="2282" y="1027"/>
                      </a:lnTo>
                      <a:lnTo>
                        <a:pt x="2296" y="1013"/>
                      </a:lnTo>
                      <a:lnTo>
                        <a:pt x="2303" y="992"/>
                      </a:lnTo>
                      <a:lnTo>
                        <a:pt x="2318" y="978"/>
                      </a:lnTo>
                      <a:lnTo>
                        <a:pt x="2325" y="964"/>
                      </a:lnTo>
                      <a:lnTo>
                        <a:pt x="2332" y="942"/>
                      </a:lnTo>
                      <a:lnTo>
                        <a:pt x="2346" y="928"/>
                      </a:lnTo>
                      <a:lnTo>
                        <a:pt x="2353" y="914"/>
                      </a:lnTo>
                      <a:lnTo>
                        <a:pt x="2367" y="900"/>
                      </a:lnTo>
                      <a:lnTo>
                        <a:pt x="2374" y="893"/>
                      </a:lnTo>
                      <a:lnTo>
                        <a:pt x="2388" y="879"/>
                      </a:lnTo>
                      <a:lnTo>
                        <a:pt x="2396" y="872"/>
                      </a:lnTo>
                      <a:lnTo>
                        <a:pt x="2403" y="864"/>
                      </a:lnTo>
                      <a:lnTo>
                        <a:pt x="2417" y="857"/>
                      </a:lnTo>
                      <a:lnTo>
                        <a:pt x="2424" y="857"/>
                      </a:lnTo>
                      <a:lnTo>
                        <a:pt x="2438" y="857"/>
                      </a:lnTo>
                      <a:lnTo>
                        <a:pt x="2445" y="857"/>
                      </a:lnTo>
                      <a:lnTo>
                        <a:pt x="2452" y="857"/>
                      </a:lnTo>
                      <a:lnTo>
                        <a:pt x="2466" y="864"/>
                      </a:lnTo>
                      <a:lnTo>
                        <a:pt x="2474" y="872"/>
                      </a:lnTo>
                      <a:lnTo>
                        <a:pt x="2488" y="879"/>
                      </a:lnTo>
                      <a:lnTo>
                        <a:pt x="2495" y="893"/>
                      </a:lnTo>
                      <a:lnTo>
                        <a:pt x="2509" y="900"/>
                      </a:lnTo>
                      <a:lnTo>
                        <a:pt x="2516" y="914"/>
                      </a:lnTo>
                      <a:lnTo>
                        <a:pt x="2523" y="928"/>
                      </a:lnTo>
                      <a:lnTo>
                        <a:pt x="2537" y="942"/>
                      </a:lnTo>
                      <a:lnTo>
                        <a:pt x="2544" y="949"/>
                      </a:lnTo>
                      <a:lnTo>
                        <a:pt x="2559" y="964"/>
                      </a:lnTo>
                      <a:lnTo>
                        <a:pt x="2566" y="971"/>
                      </a:lnTo>
                      <a:lnTo>
                        <a:pt x="2580" y="978"/>
                      </a:lnTo>
                      <a:lnTo>
                        <a:pt x="2587" y="985"/>
                      </a:lnTo>
                      <a:lnTo>
                        <a:pt x="2594" y="985"/>
                      </a:lnTo>
                      <a:lnTo>
                        <a:pt x="2608" y="992"/>
                      </a:lnTo>
                      <a:lnTo>
                        <a:pt x="2615" y="992"/>
                      </a:lnTo>
                      <a:lnTo>
                        <a:pt x="2629" y="992"/>
                      </a:lnTo>
                      <a:lnTo>
                        <a:pt x="2637" y="985"/>
                      </a:lnTo>
                      <a:lnTo>
                        <a:pt x="2644" y="978"/>
                      </a:lnTo>
                      <a:lnTo>
                        <a:pt x="2658" y="971"/>
                      </a:lnTo>
                      <a:lnTo>
                        <a:pt x="2665" y="964"/>
                      </a:lnTo>
                      <a:lnTo>
                        <a:pt x="2679" y="957"/>
                      </a:lnTo>
                      <a:lnTo>
                        <a:pt x="2686" y="942"/>
                      </a:lnTo>
                      <a:lnTo>
                        <a:pt x="2700" y="935"/>
                      </a:lnTo>
                      <a:lnTo>
                        <a:pt x="2707" y="921"/>
                      </a:lnTo>
                      <a:lnTo>
                        <a:pt x="2714" y="914"/>
                      </a:lnTo>
                      <a:lnTo>
                        <a:pt x="2729" y="900"/>
                      </a:lnTo>
                      <a:lnTo>
                        <a:pt x="2736" y="886"/>
                      </a:lnTo>
                      <a:lnTo>
                        <a:pt x="2750" y="879"/>
                      </a:lnTo>
                      <a:lnTo>
                        <a:pt x="2757" y="872"/>
                      </a:lnTo>
                      <a:lnTo>
                        <a:pt x="2771" y="864"/>
                      </a:lnTo>
                      <a:lnTo>
                        <a:pt x="2778" y="857"/>
                      </a:lnTo>
                      <a:lnTo>
                        <a:pt x="2785" y="850"/>
                      </a:lnTo>
                      <a:lnTo>
                        <a:pt x="2800" y="850"/>
                      </a:lnTo>
                      <a:lnTo>
                        <a:pt x="2807" y="850"/>
                      </a:lnTo>
                      <a:lnTo>
                        <a:pt x="2821" y="850"/>
                      </a:lnTo>
                      <a:lnTo>
                        <a:pt x="2828" y="850"/>
                      </a:lnTo>
                      <a:lnTo>
                        <a:pt x="2835" y="850"/>
                      </a:lnTo>
                      <a:lnTo>
                        <a:pt x="2849" y="857"/>
                      </a:lnTo>
                      <a:lnTo>
                        <a:pt x="2856" y="864"/>
                      </a:lnTo>
                      <a:lnTo>
                        <a:pt x="2870" y="872"/>
                      </a:lnTo>
                      <a:lnTo>
                        <a:pt x="2877" y="886"/>
                      </a:lnTo>
                      <a:lnTo>
                        <a:pt x="2892" y="893"/>
                      </a:lnTo>
                      <a:lnTo>
                        <a:pt x="2899" y="900"/>
                      </a:lnTo>
                      <a:lnTo>
                        <a:pt x="2906" y="907"/>
                      </a:lnTo>
                      <a:lnTo>
                        <a:pt x="2920" y="921"/>
                      </a:lnTo>
                      <a:lnTo>
                        <a:pt x="2927" y="928"/>
                      </a:lnTo>
                      <a:lnTo>
                        <a:pt x="2941" y="935"/>
                      </a:lnTo>
                      <a:lnTo>
                        <a:pt x="2948" y="949"/>
                      </a:lnTo>
                      <a:lnTo>
                        <a:pt x="2955" y="957"/>
                      </a:lnTo>
                      <a:lnTo>
                        <a:pt x="2970" y="964"/>
                      </a:lnTo>
                      <a:lnTo>
                        <a:pt x="2977" y="971"/>
                      </a:lnTo>
                      <a:lnTo>
                        <a:pt x="2991" y="978"/>
                      </a:lnTo>
                      <a:lnTo>
                        <a:pt x="2998" y="985"/>
                      </a:lnTo>
                      <a:lnTo>
                        <a:pt x="3012" y="992"/>
                      </a:lnTo>
                      <a:lnTo>
                        <a:pt x="3019" y="992"/>
                      </a:lnTo>
                      <a:lnTo>
                        <a:pt x="3026" y="992"/>
                      </a:lnTo>
                      <a:lnTo>
                        <a:pt x="3040" y="992"/>
                      </a:lnTo>
                      <a:lnTo>
                        <a:pt x="3048" y="992"/>
                      </a:lnTo>
                      <a:lnTo>
                        <a:pt x="3062" y="992"/>
                      </a:lnTo>
                      <a:lnTo>
                        <a:pt x="3069" y="985"/>
                      </a:lnTo>
                      <a:lnTo>
                        <a:pt x="3083" y="978"/>
                      </a:lnTo>
                      <a:lnTo>
                        <a:pt x="3090" y="971"/>
                      </a:lnTo>
                      <a:lnTo>
                        <a:pt x="3097" y="964"/>
                      </a:lnTo>
                      <a:lnTo>
                        <a:pt x="3111" y="957"/>
                      </a:lnTo>
                      <a:lnTo>
                        <a:pt x="3118" y="942"/>
                      </a:lnTo>
                      <a:lnTo>
                        <a:pt x="3133" y="935"/>
                      </a:lnTo>
                      <a:lnTo>
                        <a:pt x="3140" y="921"/>
                      </a:lnTo>
                      <a:lnTo>
                        <a:pt x="3147" y="914"/>
                      </a:lnTo>
                      <a:lnTo>
                        <a:pt x="3161" y="900"/>
                      </a:lnTo>
                      <a:lnTo>
                        <a:pt x="3168" y="893"/>
                      </a:lnTo>
                      <a:lnTo>
                        <a:pt x="3182" y="879"/>
                      </a:lnTo>
                      <a:lnTo>
                        <a:pt x="3189" y="872"/>
                      </a:lnTo>
                      <a:lnTo>
                        <a:pt x="3203" y="864"/>
                      </a:lnTo>
                      <a:lnTo>
                        <a:pt x="3211" y="857"/>
                      </a:lnTo>
                      <a:lnTo>
                        <a:pt x="3218" y="857"/>
                      </a:lnTo>
                      <a:lnTo>
                        <a:pt x="3232" y="850"/>
                      </a:lnTo>
                      <a:lnTo>
                        <a:pt x="3239" y="850"/>
                      </a:lnTo>
                      <a:lnTo>
                        <a:pt x="3253" y="850"/>
                      </a:lnTo>
                      <a:lnTo>
                        <a:pt x="3260" y="850"/>
                      </a:lnTo>
                      <a:lnTo>
                        <a:pt x="3274" y="857"/>
                      </a:lnTo>
                      <a:lnTo>
                        <a:pt x="3281" y="857"/>
                      </a:lnTo>
                      <a:lnTo>
                        <a:pt x="3289" y="864"/>
                      </a:lnTo>
                      <a:lnTo>
                        <a:pt x="3303" y="872"/>
                      </a:lnTo>
                      <a:lnTo>
                        <a:pt x="3310" y="872"/>
                      </a:lnTo>
                      <a:lnTo>
                        <a:pt x="3324" y="879"/>
                      </a:lnTo>
                      <a:lnTo>
                        <a:pt x="3331" y="886"/>
                      </a:lnTo>
                      <a:lnTo>
                        <a:pt x="3338" y="886"/>
                      </a:lnTo>
                      <a:lnTo>
                        <a:pt x="3352" y="893"/>
                      </a:lnTo>
                      <a:lnTo>
                        <a:pt x="3359" y="893"/>
                      </a:lnTo>
                      <a:lnTo>
                        <a:pt x="3374" y="893"/>
                      </a:lnTo>
                      <a:lnTo>
                        <a:pt x="3381" y="893"/>
                      </a:lnTo>
                      <a:lnTo>
                        <a:pt x="3395" y="893"/>
                      </a:lnTo>
                      <a:lnTo>
                        <a:pt x="3402" y="893"/>
                      </a:lnTo>
                      <a:lnTo>
                        <a:pt x="3409" y="893"/>
                      </a:lnTo>
                      <a:lnTo>
                        <a:pt x="3423" y="893"/>
                      </a:lnTo>
                      <a:lnTo>
                        <a:pt x="3430" y="893"/>
                      </a:lnTo>
                      <a:lnTo>
                        <a:pt x="3444" y="893"/>
                      </a:lnTo>
                      <a:lnTo>
                        <a:pt x="3452" y="886"/>
                      </a:lnTo>
                      <a:lnTo>
                        <a:pt x="3459" y="886"/>
                      </a:lnTo>
                      <a:lnTo>
                        <a:pt x="3473" y="886"/>
                      </a:lnTo>
                      <a:lnTo>
                        <a:pt x="3480" y="879"/>
                      </a:lnTo>
                      <a:lnTo>
                        <a:pt x="3494" y="879"/>
                      </a:lnTo>
                      <a:lnTo>
                        <a:pt x="3501" y="879"/>
                      </a:lnTo>
                      <a:lnTo>
                        <a:pt x="3515" y="872"/>
                      </a:lnTo>
                      <a:lnTo>
                        <a:pt x="3522" y="872"/>
                      </a:lnTo>
                      <a:lnTo>
                        <a:pt x="3529" y="864"/>
                      </a:lnTo>
                      <a:lnTo>
                        <a:pt x="3544" y="857"/>
                      </a:lnTo>
                      <a:lnTo>
                        <a:pt x="3551" y="857"/>
                      </a:lnTo>
                      <a:lnTo>
                        <a:pt x="3565" y="850"/>
                      </a:lnTo>
                      <a:lnTo>
                        <a:pt x="3572" y="843"/>
                      </a:lnTo>
                      <a:lnTo>
                        <a:pt x="3586" y="836"/>
                      </a:lnTo>
                      <a:lnTo>
                        <a:pt x="3593" y="829"/>
                      </a:lnTo>
                      <a:lnTo>
                        <a:pt x="3600" y="822"/>
                      </a:lnTo>
                      <a:lnTo>
                        <a:pt x="3615" y="815"/>
                      </a:lnTo>
                      <a:lnTo>
                        <a:pt x="3622" y="808"/>
                      </a:lnTo>
                      <a:lnTo>
                        <a:pt x="3636" y="801"/>
                      </a:lnTo>
                      <a:lnTo>
                        <a:pt x="3643" y="801"/>
                      </a:lnTo>
                      <a:lnTo>
                        <a:pt x="3650" y="794"/>
                      </a:lnTo>
                      <a:lnTo>
                        <a:pt x="3664" y="786"/>
                      </a:lnTo>
                      <a:lnTo>
                        <a:pt x="3671" y="786"/>
                      </a:lnTo>
                      <a:lnTo>
                        <a:pt x="3685" y="779"/>
                      </a:lnTo>
                      <a:lnTo>
                        <a:pt x="3692" y="779"/>
                      </a:lnTo>
                      <a:lnTo>
                        <a:pt x="3707" y="772"/>
                      </a:lnTo>
                      <a:lnTo>
                        <a:pt x="3714" y="772"/>
                      </a:lnTo>
                      <a:lnTo>
                        <a:pt x="3721" y="765"/>
                      </a:lnTo>
                      <a:lnTo>
                        <a:pt x="3735" y="765"/>
                      </a:lnTo>
                      <a:lnTo>
                        <a:pt x="3742" y="758"/>
                      </a:lnTo>
                      <a:lnTo>
                        <a:pt x="3756" y="758"/>
                      </a:lnTo>
                      <a:lnTo>
                        <a:pt x="3763" y="751"/>
                      </a:lnTo>
                      <a:lnTo>
                        <a:pt x="3778" y="744"/>
                      </a:lnTo>
                      <a:lnTo>
                        <a:pt x="3785" y="744"/>
                      </a:lnTo>
                      <a:lnTo>
                        <a:pt x="3792" y="737"/>
                      </a:lnTo>
                      <a:lnTo>
                        <a:pt x="3806" y="730"/>
                      </a:lnTo>
                      <a:lnTo>
                        <a:pt x="3813" y="730"/>
                      </a:lnTo>
                      <a:lnTo>
                        <a:pt x="3827" y="723"/>
                      </a:lnTo>
                      <a:lnTo>
                        <a:pt x="3834" y="716"/>
                      </a:lnTo>
                      <a:lnTo>
                        <a:pt x="3841" y="709"/>
                      </a:lnTo>
                      <a:lnTo>
                        <a:pt x="3855" y="701"/>
                      </a:lnTo>
                      <a:lnTo>
                        <a:pt x="3863" y="701"/>
                      </a:lnTo>
                      <a:lnTo>
                        <a:pt x="3877" y="694"/>
                      </a:lnTo>
                      <a:lnTo>
                        <a:pt x="3884" y="687"/>
                      </a:lnTo>
                      <a:lnTo>
                        <a:pt x="3898" y="680"/>
                      </a:lnTo>
                      <a:lnTo>
                        <a:pt x="3905" y="673"/>
                      </a:lnTo>
                      <a:lnTo>
                        <a:pt x="3912" y="666"/>
                      </a:lnTo>
                      <a:lnTo>
                        <a:pt x="3926" y="666"/>
                      </a:lnTo>
                      <a:lnTo>
                        <a:pt x="3933" y="659"/>
                      </a:lnTo>
                      <a:lnTo>
                        <a:pt x="3948" y="652"/>
                      </a:lnTo>
                      <a:lnTo>
                        <a:pt x="3955" y="652"/>
                      </a:lnTo>
                      <a:lnTo>
                        <a:pt x="3962" y="645"/>
                      </a:lnTo>
                      <a:lnTo>
                        <a:pt x="3976" y="638"/>
                      </a:lnTo>
                      <a:lnTo>
                        <a:pt x="3983" y="631"/>
                      </a:lnTo>
                      <a:lnTo>
                        <a:pt x="3997" y="623"/>
                      </a:lnTo>
                      <a:lnTo>
                        <a:pt x="4004" y="623"/>
                      </a:lnTo>
                      <a:lnTo>
                        <a:pt x="4018" y="616"/>
                      </a:lnTo>
                      <a:lnTo>
                        <a:pt x="4026" y="609"/>
                      </a:lnTo>
                      <a:lnTo>
                        <a:pt x="4033" y="595"/>
                      </a:lnTo>
                      <a:lnTo>
                        <a:pt x="4047" y="588"/>
                      </a:lnTo>
                      <a:lnTo>
                        <a:pt x="4054" y="581"/>
                      </a:lnTo>
                      <a:lnTo>
                        <a:pt x="4068" y="574"/>
                      </a:lnTo>
                      <a:lnTo>
                        <a:pt x="4075" y="567"/>
                      </a:lnTo>
                      <a:lnTo>
                        <a:pt x="4089" y="560"/>
                      </a:lnTo>
                      <a:lnTo>
                        <a:pt x="4096" y="546"/>
                      </a:lnTo>
                      <a:lnTo>
                        <a:pt x="4104" y="538"/>
                      </a:lnTo>
                      <a:lnTo>
                        <a:pt x="4118" y="531"/>
                      </a:lnTo>
                      <a:lnTo>
                        <a:pt x="4125" y="524"/>
                      </a:lnTo>
                      <a:lnTo>
                        <a:pt x="4139" y="517"/>
                      </a:lnTo>
                      <a:lnTo>
                        <a:pt x="4146" y="510"/>
                      </a:lnTo>
                      <a:lnTo>
                        <a:pt x="4153" y="503"/>
                      </a:lnTo>
                      <a:lnTo>
                        <a:pt x="4167" y="503"/>
                      </a:lnTo>
                      <a:lnTo>
                        <a:pt x="4174" y="496"/>
                      </a:lnTo>
                      <a:lnTo>
                        <a:pt x="4189" y="489"/>
                      </a:lnTo>
                      <a:lnTo>
                        <a:pt x="4196" y="482"/>
                      </a:lnTo>
                      <a:lnTo>
                        <a:pt x="4210" y="482"/>
                      </a:lnTo>
                      <a:lnTo>
                        <a:pt x="4217" y="475"/>
                      </a:lnTo>
                      <a:lnTo>
                        <a:pt x="4224" y="468"/>
                      </a:lnTo>
                      <a:lnTo>
                        <a:pt x="4238" y="468"/>
                      </a:lnTo>
                      <a:lnTo>
                        <a:pt x="4245" y="460"/>
                      </a:lnTo>
                      <a:lnTo>
                        <a:pt x="4259" y="453"/>
                      </a:lnTo>
                      <a:lnTo>
                        <a:pt x="4267" y="453"/>
                      </a:lnTo>
                      <a:lnTo>
                        <a:pt x="4281" y="446"/>
                      </a:lnTo>
                      <a:lnTo>
                        <a:pt x="4288" y="446"/>
                      </a:lnTo>
                      <a:lnTo>
                        <a:pt x="4295" y="446"/>
                      </a:lnTo>
                      <a:lnTo>
                        <a:pt x="4309" y="439"/>
                      </a:lnTo>
                      <a:lnTo>
                        <a:pt x="4316" y="439"/>
                      </a:lnTo>
                      <a:lnTo>
                        <a:pt x="4330" y="432"/>
                      </a:lnTo>
                      <a:lnTo>
                        <a:pt x="4337" y="432"/>
                      </a:lnTo>
                      <a:lnTo>
                        <a:pt x="4345" y="432"/>
                      </a:lnTo>
                      <a:lnTo>
                        <a:pt x="4359" y="425"/>
                      </a:lnTo>
                      <a:lnTo>
                        <a:pt x="4366" y="425"/>
                      </a:lnTo>
                      <a:lnTo>
                        <a:pt x="4380" y="418"/>
                      </a:lnTo>
                      <a:lnTo>
                        <a:pt x="4387" y="418"/>
                      </a:lnTo>
                      <a:lnTo>
                        <a:pt x="4401" y="411"/>
                      </a:lnTo>
                      <a:lnTo>
                        <a:pt x="4408" y="411"/>
                      </a:lnTo>
                      <a:lnTo>
                        <a:pt x="4415" y="411"/>
                      </a:lnTo>
                      <a:lnTo>
                        <a:pt x="4430" y="404"/>
                      </a:lnTo>
                      <a:lnTo>
                        <a:pt x="4437" y="404"/>
                      </a:lnTo>
                      <a:lnTo>
                        <a:pt x="4451" y="397"/>
                      </a:lnTo>
                      <a:lnTo>
                        <a:pt x="4458" y="397"/>
                      </a:lnTo>
                      <a:lnTo>
                        <a:pt x="4465" y="390"/>
                      </a:lnTo>
                      <a:lnTo>
                        <a:pt x="4479" y="390"/>
                      </a:lnTo>
                      <a:lnTo>
                        <a:pt x="4486" y="390"/>
                      </a:lnTo>
                      <a:lnTo>
                        <a:pt x="4500" y="383"/>
                      </a:lnTo>
                      <a:lnTo>
                        <a:pt x="4508" y="383"/>
                      </a:lnTo>
                      <a:lnTo>
                        <a:pt x="4522" y="383"/>
                      </a:lnTo>
                      <a:lnTo>
                        <a:pt x="4529" y="383"/>
                      </a:lnTo>
                      <a:lnTo>
                        <a:pt x="4536" y="383"/>
                      </a:lnTo>
                      <a:lnTo>
                        <a:pt x="4550" y="383"/>
                      </a:lnTo>
                      <a:lnTo>
                        <a:pt x="4557" y="383"/>
                      </a:lnTo>
                      <a:lnTo>
                        <a:pt x="4571" y="375"/>
                      </a:lnTo>
                      <a:lnTo>
                        <a:pt x="4578" y="375"/>
                      </a:lnTo>
                      <a:lnTo>
                        <a:pt x="4593" y="375"/>
                      </a:lnTo>
                      <a:lnTo>
                        <a:pt x="4600" y="368"/>
                      </a:lnTo>
                      <a:lnTo>
                        <a:pt x="4607" y="368"/>
                      </a:lnTo>
                      <a:lnTo>
                        <a:pt x="4621" y="361"/>
                      </a:lnTo>
                      <a:lnTo>
                        <a:pt x="4628" y="361"/>
                      </a:lnTo>
                      <a:lnTo>
                        <a:pt x="4642" y="354"/>
                      </a:lnTo>
                      <a:lnTo>
                        <a:pt x="4649" y="354"/>
                      </a:lnTo>
                      <a:lnTo>
                        <a:pt x="4656" y="347"/>
                      </a:lnTo>
                      <a:lnTo>
                        <a:pt x="4671" y="347"/>
                      </a:lnTo>
                      <a:lnTo>
                        <a:pt x="4678" y="340"/>
                      </a:lnTo>
                      <a:lnTo>
                        <a:pt x="4692" y="340"/>
                      </a:lnTo>
                      <a:lnTo>
                        <a:pt x="4699" y="333"/>
                      </a:lnTo>
                      <a:lnTo>
                        <a:pt x="4713" y="333"/>
                      </a:lnTo>
                      <a:lnTo>
                        <a:pt x="4720" y="333"/>
                      </a:lnTo>
                      <a:lnTo>
                        <a:pt x="4727" y="326"/>
                      </a:lnTo>
                      <a:lnTo>
                        <a:pt x="4741" y="326"/>
                      </a:lnTo>
                      <a:lnTo>
                        <a:pt x="4748" y="326"/>
                      </a:lnTo>
                      <a:lnTo>
                        <a:pt x="4763" y="319"/>
                      </a:lnTo>
                      <a:lnTo>
                        <a:pt x="4770" y="319"/>
                      </a:lnTo>
                      <a:lnTo>
                        <a:pt x="4784" y="319"/>
                      </a:lnTo>
                      <a:lnTo>
                        <a:pt x="4791" y="312"/>
                      </a:lnTo>
                      <a:lnTo>
                        <a:pt x="4798" y="312"/>
                      </a:lnTo>
                      <a:lnTo>
                        <a:pt x="4812" y="312"/>
                      </a:lnTo>
                      <a:lnTo>
                        <a:pt x="4819" y="305"/>
                      </a:lnTo>
                      <a:lnTo>
                        <a:pt x="4834" y="305"/>
                      </a:lnTo>
                      <a:lnTo>
                        <a:pt x="4841" y="297"/>
                      </a:lnTo>
                      <a:lnTo>
                        <a:pt x="4848" y="297"/>
                      </a:lnTo>
                      <a:lnTo>
                        <a:pt x="4862" y="297"/>
                      </a:lnTo>
                      <a:lnTo>
                        <a:pt x="4869" y="290"/>
                      </a:lnTo>
                      <a:lnTo>
                        <a:pt x="4883" y="290"/>
                      </a:lnTo>
                      <a:lnTo>
                        <a:pt x="4890" y="290"/>
                      </a:lnTo>
                      <a:lnTo>
                        <a:pt x="4904" y="290"/>
                      </a:lnTo>
                      <a:lnTo>
                        <a:pt x="4911" y="290"/>
                      </a:lnTo>
                      <a:lnTo>
                        <a:pt x="4919" y="290"/>
                      </a:lnTo>
                      <a:lnTo>
                        <a:pt x="4933" y="290"/>
                      </a:lnTo>
                      <a:lnTo>
                        <a:pt x="4940" y="290"/>
                      </a:lnTo>
                      <a:lnTo>
                        <a:pt x="4954" y="297"/>
                      </a:lnTo>
                      <a:lnTo>
                        <a:pt x="4961" y="297"/>
                      </a:lnTo>
                      <a:lnTo>
                        <a:pt x="4968" y="297"/>
                      </a:lnTo>
                      <a:lnTo>
                        <a:pt x="4982" y="297"/>
                      </a:lnTo>
                      <a:lnTo>
                        <a:pt x="4989" y="305"/>
                      </a:lnTo>
                      <a:lnTo>
                        <a:pt x="5004" y="305"/>
                      </a:lnTo>
                      <a:lnTo>
                        <a:pt x="5011" y="305"/>
                      </a:lnTo>
                      <a:lnTo>
                        <a:pt x="5025" y="305"/>
                      </a:lnTo>
                      <a:lnTo>
                        <a:pt x="5032" y="297"/>
                      </a:lnTo>
                    </a:path>
                  </a:pathLst>
                </a:custGeom>
                <a:noFill/>
                <a:ln w="25400">
                  <a:solidFill>
                    <a:schemeClr val="tx1"/>
                  </a:solidFill>
                  <a:prstDash val="solid"/>
                  <a:round/>
                  <a:headEnd/>
                  <a:tailEnd/>
                </a:ln>
              </p:spPr>
              <p:txBody>
                <a:bodyPr/>
                <a:lstStyle/>
                <a:p>
                  <a:endParaRPr lang="zh-CN" altLang="en-US"/>
                </a:p>
              </p:txBody>
            </p:sp>
            <p:sp>
              <p:nvSpPr>
                <p:cNvPr id="39174" name="Rectangle 262"/>
                <p:cNvSpPr>
                  <a:spLocks noChangeAspect="1" noChangeArrowheads="1"/>
                </p:cNvSpPr>
                <p:nvPr/>
              </p:nvSpPr>
              <p:spPr bwMode="auto">
                <a:xfrm>
                  <a:off x="2105" y="3069"/>
                  <a:ext cx="202" cy="122"/>
                </a:xfrm>
                <a:prstGeom prst="rect">
                  <a:avLst/>
                </a:prstGeom>
                <a:noFill/>
                <a:ln w="9525">
                  <a:noFill/>
                  <a:miter lim="800000"/>
                  <a:headEnd/>
                  <a:tailEnd/>
                </a:ln>
              </p:spPr>
              <p:txBody>
                <a:bodyPr wrap="none" lIns="0" tIns="0" rIns="0" bIns="0">
                  <a:spAutoFit/>
                </a:bodyPr>
                <a:lstStyle/>
                <a:p>
                  <a:pPr algn="ctr"/>
                  <a:r>
                    <a:rPr kumimoji="1" lang="en-US" altLang="zh-CN" sz="1200">
                      <a:solidFill>
                        <a:srgbClr val="000000"/>
                      </a:solidFill>
                      <a:latin typeface="Small Fonts" charset="0"/>
                      <a:cs typeface="Arial" pitchFamily="34" charset="0"/>
                    </a:rPr>
                    <a:t>POz</a:t>
                  </a:r>
                  <a:endParaRPr kumimoji="1" lang="en-US" altLang="zh-CN" sz="1200">
                    <a:latin typeface="Times New Roman" pitchFamily="18" charset="0"/>
                    <a:cs typeface="Arial" pitchFamily="34" charset="0"/>
                  </a:endParaRPr>
                </a:p>
              </p:txBody>
            </p:sp>
            <p:sp>
              <p:nvSpPr>
                <p:cNvPr id="39175" name="Line 263"/>
                <p:cNvSpPr>
                  <a:spLocks noChangeAspect="1" noChangeShapeType="1"/>
                </p:cNvSpPr>
                <p:nvPr/>
              </p:nvSpPr>
              <p:spPr bwMode="auto">
                <a:xfrm flipH="1">
                  <a:off x="2304" y="3606"/>
                  <a:ext cx="35" cy="0"/>
                </a:xfrm>
                <a:prstGeom prst="line">
                  <a:avLst/>
                </a:prstGeom>
                <a:noFill/>
                <a:ln w="9525">
                  <a:solidFill>
                    <a:srgbClr val="000000"/>
                  </a:solidFill>
                  <a:round/>
                  <a:headEnd/>
                  <a:tailEnd/>
                </a:ln>
              </p:spPr>
              <p:txBody>
                <a:bodyPr/>
                <a:lstStyle/>
                <a:p>
                  <a:endParaRPr lang="zh-CN" altLang="en-US"/>
                </a:p>
              </p:txBody>
            </p:sp>
            <p:sp>
              <p:nvSpPr>
                <p:cNvPr id="39176" name="Rectangle 264"/>
                <p:cNvSpPr>
                  <a:spLocks noChangeAspect="1" noChangeArrowheads="1"/>
                </p:cNvSpPr>
                <p:nvPr/>
              </p:nvSpPr>
              <p:spPr bwMode="auto">
                <a:xfrm>
                  <a:off x="2375" y="3390"/>
                  <a:ext cx="126" cy="122"/>
                </a:xfrm>
                <a:prstGeom prst="rect">
                  <a:avLst/>
                </a:prstGeom>
                <a:noFill/>
                <a:ln w="9525">
                  <a:noFill/>
                  <a:miter lim="800000"/>
                  <a:headEnd/>
                  <a:tailEnd/>
                </a:ln>
              </p:spPr>
              <p:txBody>
                <a:bodyPr wrap="none" lIns="0" tIns="0" rIns="0" bIns="0">
                  <a:spAutoFit/>
                </a:bodyPr>
                <a:lstStyle/>
                <a:p>
                  <a:pPr algn="ctr"/>
                  <a:r>
                    <a:rPr kumimoji="1" lang="en-US" altLang="zh-CN" sz="1200">
                      <a:solidFill>
                        <a:srgbClr val="000000"/>
                      </a:solidFill>
                      <a:latin typeface="Small Fonts" charset="0"/>
                      <a:cs typeface="Arial" pitchFamily="34" charset="0"/>
                    </a:rPr>
                    <a:t>P1</a:t>
                  </a:r>
                  <a:endParaRPr kumimoji="1" lang="en-US" altLang="zh-CN" sz="1200">
                    <a:latin typeface="Times New Roman" pitchFamily="18" charset="0"/>
                    <a:cs typeface="Arial" pitchFamily="34" charset="0"/>
                  </a:endParaRPr>
                </a:p>
              </p:txBody>
            </p:sp>
          </p:grpSp>
          <p:grpSp>
            <p:nvGrpSpPr>
              <p:cNvPr id="14" name="Group 265"/>
              <p:cNvGrpSpPr>
                <a:grpSpLocks/>
              </p:cNvGrpSpPr>
              <p:nvPr/>
            </p:nvGrpSpPr>
            <p:grpSpPr bwMode="auto">
              <a:xfrm>
                <a:off x="2087" y="557"/>
                <a:ext cx="1172" cy="617"/>
                <a:chOff x="2087" y="557"/>
                <a:chExt cx="1172" cy="617"/>
              </a:xfrm>
            </p:grpSpPr>
            <p:sp>
              <p:nvSpPr>
                <p:cNvPr id="39178" name="Line 266"/>
                <p:cNvSpPr>
                  <a:spLocks noChangeAspect="1" noChangeShapeType="1"/>
                </p:cNvSpPr>
                <p:nvPr/>
              </p:nvSpPr>
              <p:spPr bwMode="auto">
                <a:xfrm>
                  <a:off x="2087" y="815"/>
                  <a:ext cx="1172" cy="1"/>
                </a:xfrm>
                <a:prstGeom prst="line">
                  <a:avLst/>
                </a:prstGeom>
                <a:noFill/>
                <a:ln w="9525">
                  <a:solidFill>
                    <a:srgbClr val="000000"/>
                  </a:solidFill>
                  <a:round/>
                  <a:headEnd/>
                  <a:tailEnd/>
                </a:ln>
              </p:spPr>
              <p:txBody>
                <a:bodyPr/>
                <a:lstStyle/>
                <a:p>
                  <a:endParaRPr lang="zh-CN" altLang="en-US"/>
                </a:p>
              </p:txBody>
            </p:sp>
            <p:sp>
              <p:nvSpPr>
                <p:cNvPr id="39179" name="Line 267"/>
                <p:cNvSpPr>
                  <a:spLocks noChangeAspect="1" noChangeShapeType="1"/>
                </p:cNvSpPr>
                <p:nvPr/>
              </p:nvSpPr>
              <p:spPr bwMode="auto">
                <a:xfrm>
                  <a:off x="2322" y="637"/>
                  <a:ext cx="0" cy="537"/>
                </a:xfrm>
                <a:prstGeom prst="line">
                  <a:avLst/>
                </a:prstGeom>
                <a:noFill/>
                <a:ln w="9525">
                  <a:solidFill>
                    <a:srgbClr val="000000"/>
                  </a:solidFill>
                  <a:round/>
                  <a:headEnd/>
                  <a:tailEnd/>
                </a:ln>
              </p:spPr>
              <p:txBody>
                <a:bodyPr/>
                <a:lstStyle/>
                <a:p>
                  <a:endParaRPr lang="zh-CN" altLang="en-US"/>
                </a:p>
              </p:txBody>
            </p:sp>
            <p:sp>
              <p:nvSpPr>
                <p:cNvPr id="39180" name="Line 268"/>
                <p:cNvSpPr>
                  <a:spLocks noChangeAspect="1" noChangeShapeType="1"/>
                </p:cNvSpPr>
                <p:nvPr/>
              </p:nvSpPr>
              <p:spPr bwMode="auto">
                <a:xfrm flipV="1">
                  <a:off x="2087" y="797"/>
                  <a:ext cx="0" cy="37"/>
                </a:xfrm>
                <a:prstGeom prst="line">
                  <a:avLst/>
                </a:prstGeom>
                <a:noFill/>
                <a:ln w="9525">
                  <a:solidFill>
                    <a:srgbClr val="000000"/>
                  </a:solidFill>
                  <a:round/>
                  <a:headEnd/>
                  <a:tailEnd/>
                </a:ln>
              </p:spPr>
              <p:txBody>
                <a:bodyPr/>
                <a:lstStyle/>
                <a:p>
                  <a:endParaRPr lang="zh-CN" altLang="en-US"/>
                </a:p>
              </p:txBody>
            </p:sp>
            <p:sp>
              <p:nvSpPr>
                <p:cNvPr id="39181" name="Line 269"/>
                <p:cNvSpPr>
                  <a:spLocks noChangeAspect="1" noChangeShapeType="1"/>
                </p:cNvSpPr>
                <p:nvPr/>
              </p:nvSpPr>
              <p:spPr bwMode="auto">
                <a:xfrm flipV="1">
                  <a:off x="2556" y="797"/>
                  <a:ext cx="0" cy="37"/>
                </a:xfrm>
                <a:prstGeom prst="line">
                  <a:avLst/>
                </a:prstGeom>
                <a:noFill/>
                <a:ln w="9525">
                  <a:solidFill>
                    <a:srgbClr val="000000"/>
                  </a:solidFill>
                  <a:round/>
                  <a:headEnd/>
                  <a:tailEnd/>
                </a:ln>
              </p:spPr>
              <p:txBody>
                <a:bodyPr/>
                <a:lstStyle/>
                <a:p>
                  <a:endParaRPr lang="zh-CN" altLang="en-US"/>
                </a:p>
              </p:txBody>
            </p:sp>
            <p:sp>
              <p:nvSpPr>
                <p:cNvPr id="39182" name="Line 270"/>
                <p:cNvSpPr>
                  <a:spLocks noChangeAspect="1" noChangeShapeType="1"/>
                </p:cNvSpPr>
                <p:nvPr/>
              </p:nvSpPr>
              <p:spPr bwMode="auto">
                <a:xfrm flipV="1">
                  <a:off x="2790" y="797"/>
                  <a:ext cx="0" cy="37"/>
                </a:xfrm>
                <a:prstGeom prst="line">
                  <a:avLst/>
                </a:prstGeom>
                <a:noFill/>
                <a:ln w="9525">
                  <a:solidFill>
                    <a:srgbClr val="000000"/>
                  </a:solidFill>
                  <a:round/>
                  <a:headEnd/>
                  <a:tailEnd/>
                </a:ln>
              </p:spPr>
              <p:txBody>
                <a:bodyPr/>
                <a:lstStyle/>
                <a:p>
                  <a:endParaRPr lang="zh-CN" altLang="en-US"/>
                </a:p>
              </p:txBody>
            </p:sp>
            <p:sp>
              <p:nvSpPr>
                <p:cNvPr id="39183" name="Line 271"/>
                <p:cNvSpPr>
                  <a:spLocks noChangeAspect="1" noChangeShapeType="1"/>
                </p:cNvSpPr>
                <p:nvPr/>
              </p:nvSpPr>
              <p:spPr bwMode="auto">
                <a:xfrm flipV="1">
                  <a:off x="3024" y="797"/>
                  <a:ext cx="0" cy="37"/>
                </a:xfrm>
                <a:prstGeom prst="line">
                  <a:avLst/>
                </a:prstGeom>
                <a:noFill/>
                <a:ln w="9525">
                  <a:solidFill>
                    <a:srgbClr val="000000"/>
                  </a:solidFill>
                  <a:round/>
                  <a:headEnd/>
                  <a:tailEnd/>
                </a:ln>
              </p:spPr>
              <p:txBody>
                <a:bodyPr/>
                <a:lstStyle/>
                <a:p>
                  <a:endParaRPr lang="zh-CN" altLang="en-US"/>
                </a:p>
              </p:txBody>
            </p:sp>
            <p:sp>
              <p:nvSpPr>
                <p:cNvPr id="39184" name="Line 272"/>
                <p:cNvSpPr>
                  <a:spLocks noChangeAspect="1" noChangeShapeType="1"/>
                </p:cNvSpPr>
                <p:nvPr/>
              </p:nvSpPr>
              <p:spPr bwMode="auto">
                <a:xfrm flipV="1">
                  <a:off x="3259" y="797"/>
                  <a:ext cx="0" cy="37"/>
                </a:xfrm>
                <a:prstGeom prst="line">
                  <a:avLst/>
                </a:prstGeom>
                <a:noFill/>
                <a:ln w="9525">
                  <a:solidFill>
                    <a:srgbClr val="000000"/>
                  </a:solidFill>
                  <a:round/>
                  <a:headEnd/>
                  <a:tailEnd/>
                </a:ln>
              </p:spPr>
              <p:txBody>
                <a:bodyPr/>
                <a:lstStyle/>
                <a:p>
                  <a:endParaRPr lang="zh-CN" altLang="en-US"/>
                </a:p>
              </p:txBody>
            </p:sp>
            <p:sp>
              <p:nvSpPr>
                <p:cNvPr id="39185" name="Line 273"/>
                <p:cNvSpPr>
                  <a:spLocks noChangeAspect="1" noChangeShapeType="1"/>
                </p:cNvSpPr>
                <p:nvPr/>
              </p:nvSpPr>
              <p:spPr bwMode="auto">
                <a:xfrm flipH="1">
                  <a:off x="2304" y="637"/>
                  <a:ext cx="35" cy="0"/>
                </a:xfrm>
                <a:prstGeom prst="line">
                  <a:avLst/>
                </a:prstGeom>
                <a:noFill/>
                <a:ln w="9525">
                  <a:solidFill>
                    <a:srgbClr val="000000"/>
                  </a:solidFill>
                  <a:round/>
                  <a:headEnd/>
                  <a:tailEnd/>
                </a:ln>
              </p:spPr>
              <p:txBody>
                <a:bodyPr/>
                <a:lstStyle/>
                <a:p>
                  <a:endParaRPr lang="zh-CN" altLang="en-US"/>
                </a:p>
              </p:txBody>
            </p:sp>
            <p:sp>
              <p:nvSpPr>
                <p:cNvPr id="39186" name="Line 274"/>
                <p:cNvSpPr>
                  <a:spLocks noChangeAspect="1" noChangeShapeType="1"/>
                </p:cNvSpPr>
                <p:nvPr/>
              </p:nvSpPr>
              <p:spPr bwMode="auto">
                <a:xfrm flipH="1">
                  <a:off x="2304" y="995"/>
                  <a:ext cx="35" cy="1"/>
                </a:xfrm>
                <a:prstGeom prst="line">
                  <a:avLst/>
                </a:prstGeom>
                <a:noFill/>
                <a:ln w="9525">
                  <a:solidFill>
                    <a:srgbClr val="000000"/>
                  </a:solidFill>
                  <a:round/>
                  <a:headEnd/>
                  <a:tailEnd/>
                </a:ln>
              </p:spPr>
              <p:txBody>
                <a:bodyPr/>
                <a:lstStyle/>
                <a:p>
                  <a:endParaRPr lang="zh-CN" altLang="en-US"/>
                </a:p>
              </p:txBody>
            </p:sp>
            <p:sp>
              <p:nvSpPr>
                <p:cNvPr id="39187" name="Line 275"/>
                <p:cNvSpPr>
                  <a:spLocks noChangeAspect="1" noChangeShapeType="1"/>
                </p:cNvSpPr>
                <p:nvPr/>
              </p:nvSpPr>
              <p:spPr bwMode="auto">
                <a:xfrm flipH="1">
                  <a:off x="2304" y="1174"/>
                  <a:ext cx="35" cy="0"/>
                </a:xfrm>
                <a:prstGeom prst="line">
                  <a:avLst/>
                </a:prstGeom>
                <a:noFill/>
                <a:ln w="9525">
                  <a:solidFill>
                    <a:srgbClr val="000000"/>
                  </a:solidFill>
                  <a:round/>
                  <a:headEnd/>
                  <a:tailEnd/>
                </a:ln>
              </p:spPr>
              <p:txBody>
                <a:bodyPr/>
                <a:lstStyle/>
                <a:p>
                  <a:endParaRPr lang="zh-CN" altLang="en-US"/>
                </a:p>
              </p:txBody>
            </p:sp>
            <p:sp>
              <p:nvSpPr>
                <p:cNvPr id="39188" name="Freeform 276"/>
                <p:cNvSpPr>
                  <a:spLocks noChangeAspect="1"/>
                </p:cNvSpPr>
                <p:nvPr/>
              </p:nvSpPr>
              <p:spPr bwMode="auto">
                <a:xfrm>
                  <a:off x="2087" y="680"/>
                  <a:ext cx="1172" cy="357"/>
                </a:xfrm>
                <a:custGeom>
                  <a:avLst/>
                  <a:gdLst/>
                  <a:ahLst/>
                  <a:cxnLst>
                    <a:cxn ang="0">
                      <a:pos x="71" y="659"/>
                    </a:cxn>
                    <a:cxn ang="0">
                      <a:pos x="149" y="645"/>
                    </a:cxn>
                    <a:cxn ang="0">
                      <a:pos x="234" y="610"/>
                    </a:cxn>
                    <a:cxn ang="0">
                      <a:pos x="312" y="610"/>
                    </a:cxn>
                    <a:cxn ang="0">
                      <a:pos x="390" y="602"/>
                    </a:cxn>
                    <a:cxn ang="0">
                      <a:pos x="475" y="595"/>
                    </a:cxn>
                    <a:cxn ang="0">
                      <a:pos x="553" y="595"/>
                    </a:cxn>
                    <a:cxn ang="0">
                      <a:pos x="631" y="610"/>
                    </a:cxn>
                    <a:cxn ang="0">
                      <a:pos x="716" y="581"/>
                    </a:cxn>
                    <a:cxn ang="0">
                      <a:pos x="794" y="525"/>
                    </a:cxn>
                    <a:cxn ang="0">
                      <a:pos x="879" y="489"/>
                    </a:cxn>
                    <a:cxn ang="0">
                      <a:pos x="957" y="510"/>
                    </a:cxn>
                    <a:cxn ang="0">
                      <a:pos x="1035" y="539"/>
                    </a:cxn>
                    <a:cxn ang="0">
                      <a:pos x="1120" y="560"/>
                    </a:cxn>
                    <a:cxn ang="0">
                      <a:pos x="1198" y="553"/>
                    </a:cxn>
                    <a:cxn ang="0">
                      <a:pos x="1276" y="553"/>
                    </a:cxn>
                    <a:cxn ang="0">
                      <a:pos x="1361" y="517"/>
                    </a:cxn>
                    <a:cxn ang="0">
                      <a:pos x="1439" y="262"/>
                    </a:cxn>
                    <a:cxn ang="0">
                      <a:pos x="1517" y="14"/>
                    </a:cxn>
                    <a:cxn ang="0">
                      <a:pos x="1602" y="85"/>
                    </a:cxn>
                    <a:cxn ang="0">
                      <a:pos x="1680" y="461"/>
                    </a:cxn>
                    <a:cxn ang="0">
                      <a:pos x="1758" y="1070"/>
                    </a:cxn>
                    <a:cxn ang="0">
                      <a:pos x="1843" y="1474"/>
                    </a:cxn>
                    <a:cxn ang="0">
                      <a:pos x="1921" y="1524"/>
                    </a:cxn>
                    <a:cxn ang="0">
                      <a:pos x="2006" y="1339"/>
                    </a:cxn>
                    <a:cxn ang="0">
                      <a:pos x="2084" y="1028"/>
                    </a:cxn>
                    <a:cxn ang="0">
                      <a:pos x="2162" y="829"/>
                    </a:cxn>
                    <a:cxn ang="0">
                      <a:pos x="2247" y="836"/>
                    </a:cxn>
                    <a:cxn ang="0">
                      <a:pos x="2325" y="893"/>
                    </a:cxn>
                    <a:cxn ang="0">
                      <a:pos x="2403" y="865"/>
                    </a:cxn>
                    <a:cxn ang="0">
                      <a:pos x="2488" y="808"/>
                    </a:cxn>
                    <a:cxn ang="0">
                      <a:pos x="2566" y="787"/>
                    </a:cxn>
                    <a:cxn ang="0">
                      <a:pos x="2644" y="850"/>
                    </a:cxn>
                    <a:cxn ang="0">
                      <a:pos x="2729" y="950"/>
                    </a:cxn>
                    <a:cxn ang="0">
                      <a:pos x="2807" y="1013"/>
                    </a:cxn>
                    <a:cxn ang="0">
                      <a:pos x="2892" y="1077"/>
                    </a:cxn>
                    <a:cxn ang="0">
                      <a:pos x="2970" y="1134"/>
                    </a:cxn>
                    <a:cxn ang="0">
                      <a:pos x="3048" y="1176"/>
                    </a:cxn>
                    <a:cxn ang="0">
                      <a:pos x="3133" y="1226"/>
                    </a:cxn>
                    <a:cxn ang="0">
                      <a:pos x="3211" y="1247"/>
                    </a:cxn>
                    <a:cxn ang="0">
                      <a:pos x="3289" y="1240"/>
                    </a:cxn>
                    <a:cxn ang="0">
                      <a:pos x="3374" y="1269"/>
                    </a:cxn>
                    <a:cxn ang="0">
                      <a:pos x="3452" y="1283"/>
                    </a:cxn>
                    <a:cxn ang="0">
                      <a:pos x="3529" y="1269"/>
                    </a:cxn>
                    <a:cxn ang="0">
                      <a:pos x="3615" y="1233"/>
                    </a:cxn>
                    <a:cxn ang="0">
                      <a:pos x="3692" y="1198"/>
                    </a:cxn>
                    <a:cxn ang="0">
                      <a:pos x="3778" y="1176"/>
                    </a:cxn>
                    <a:cxn ang="0">
                      <a:pos x="3855" y="1155"/>
                    </a:cxn>
                    <a:cxn ang="0">
                      <a:pos x="3933" y="1120"/>
                    </a:cxn>
                    <a:cxn ang="0">
                      <a:pos x="4018" y="1091"/>
                    </a:cxn>
                    <a:cxn ang="0">
                      <a:pos x="4096" y="1063"/>
                    </a:cxn>
                    <a:cxn ang="0">
                      <a:pos x="4174" y="1028"/>
                    </a:cxn>
                    <a:cxn ang="0">
                      <a:pos x="4259" y="971"/>
                    </a:cxn>
                    <a:cxn ang="0">
                      <a:pos x="4337" y="907"/>
                    </a:cxn>
                    <a:cxn ang="0">
                      <a:pos x="4415" y="865"/>
                    </a:cxn>
                    <a:cxn ang="0">
                      <a:pos x="4500" y="836"/>
                    </a:cxn>
                    <a:cxn ang="0">
                      <a:pos x="4578" y="794"/>
                    </a:cxn>
                    <a:cxn ang="0">
                      <a:pos x="4656" y="787"/>
                    </a:cxn>
                    <a:cxn ang="0">
                      <a:pos x="4741" y="801"/>
                    </a:cxn>
                    <a:cxn ang="0">
                      <a:pos x="4819" y="765"/>
                    </a:cxn>
                    <a:cxn ang="0">
                      <a:pos x="4904" y="716"/>
                    </a:cxn>
                    <a:cxn ang="0">
                      <a:pos x="4982" y="688"/>
                    </a:cxn>
                  </a:cxnLst>
                  <a:rect l="0" t="0" r="r" b="b"/>
                  <a:pathLst>
                    <a:path w="5032" h="1531">
                      <a:moveTo>
                        <a:pt x="0" y="645"/>
                      </a:moveTo>
                      <a:lnTo>
                        <a:pt x="7" y="645"/>
                      </a:lnTo>
                      <a:lnTo>
                        <a:pt x="21" y="652"/>
                      </a:lnTo>
                      <a:lnTo>
                        <a:pt x="28" y="652"/>
                      </a:lnTo>
                      <a:lnTo>
                        <a:pt x="43" y="652"/>
                      </a:lnTo>
                      <a:lnTo>
                        <a:pt x="50" y="659"/>
                      </a:lnTo>
                      <a:lnTo>
                        <a:pt x="64" y="659"/>
                      </a:lnTo>
                      <a:lnTo>
                        <a:pt x="71" y="659"/>
                      </a:lnTo>
                      <a:lnTo>
                        <a:pt x="78" y="659"/>
                      </a:lnTo>
                      <a:lnTo>
                        <a:pt x="92" y="659"/>
                      </a:lnTo>
                      <a:lnTo>
                        <a:pt x="99" y="659"/>
                      </a:lnTo>
                      <a:lnTo>
                        <a:pt x="114" y="659"/>
                      </a:lnTo>
                      <a:lnTo>
                        <a:pt x="121" y="652"/>
                      </a:lnTo>
                      <a:lnTo>
                        <a:pt x="128" y="652"/>
                      </a:lnTo>
                      <a:lnTo>
                        <a:pt x="142" y="645"/>
                      </a:lnTo>
                      <a:lnTo>
                        <a:pt x="149" y="645"/>
                      </a:lnTo>
                      <a:lnTo>
                        <a:pt x="163" y="638"/>
                      </a:lnTo>
                      <a:lnTo>
                        <a:pt x="170" y="631"/>
                      </a:lnTo>
                      <a:lnTo>
                        <a:pt x="184" y="631"/>
                      </a:lnTo>
                      <a:lnTo>
                        <a:pt x="191" y="624"/>
                      </a:lnTo>
                      <a:lnTo>
                        <a:pt x="199" y="624"/>
                      </a:lnTo>
                      <a:lnTo>
                        <a:pt x="213" y="617"/>
                      </a:lnTo>
                      <a:lnTo>
                        <a:pt x="220" y="617"/>
                      </a:lnTo>
                      <a:lnTo>
                        <a:pt x="234" y="610"/>
                      </a:lnTo>
                      <a:lnTo>
                        <a:pt x="241" y="610"/>
                      </a:lnTo>
                      <a:lnTo>
                        <a:pt x="255" y="610"/>
                      </a:lnTo>
                      <a:lnTo>
                        <a:pt x="262" y="610"/>
                      </a:lnTo>
                      <a:lnTo>
                        <a:pt x="269" y="610"/>
                      </a:lnTo>
                      <a:lnTo>
                        <a:pt x="284" y="610"/>
                      </a:lnTo>
                      <a:lnTo>
                        <a:pt x="291" y="610"/>
                      </a:lnTo>
                      <a:lnTo>
                        <a:pt x="305" y="610"/>
                      </a:lnTo>
                      <a:lnTo>
                        <a:pt x="312" y="610"/>
                      </a:lnTo>
                      <a:lnTo>
                        <a:pt x="319" y="602"/>
                      </a:lnTo>
                      <a:lnTo>
                        <a:pt x="333" y="602"/>
                      </a:lnTo>
                      <a:lnTo>
                        <a:pt x="340" y="602"/>
                      </a:lnTo>
                      <a:lnTo>
                        <a:pt x="354" y="602"/>
                      </a:lnTo>
                      <a:lnTo>
                        <a:pt x="362" y="602"/>
                      </a:lnTo>
                      <a:lnTo>
                        <a:pt x="376" y="602"/>
                      </a:lnTo>
                      <a:lnTo>
                        <a:pt x="383" y="602"/>
                      </a:lnTo>
                      <a:lnTo>
                        <a:pt x="390" y="602"/>
                      </a:lnTo>
                      <a:lnTo>
                        <a:pt x="404" y="602"/>
                      </a:lnTo>
                      <a:lnTo>
                        <a:pt x="411" y="602"/>
                      </a:lnTo>
                      <a:lnTo>
                        <a:pt x="425" y="602"/>
                      </a:lnTo>
                      <a:lnTo>
                        <a:pt x="432" y="602"/>
                      </a:lnTo>
                      <a:lnTo>
                        <a:pt x="440" y="602"/>
                      </a:lnTo>
                      <a:lnTo>
                        <a:pt x="454" y="595"/>
                      </a:lnTo>
                      <a:lnTo>
                        <a:pt x="461" y="595"/>
                      </a:lnTo>
                      <a:lnTo>
                        <a:pt x="475" y="595"/>
                      </a:lnTo>
                      <a:lnTo>
                        <a:pt x="482" y="595"/>
                      </a:lnTo>
                      <a:lnTo>
                        <a:pt x="496" y="595"/>
                      </a:lnTo>
                      <a:lnTo>
                        <a:pt x="503" y="588"/>
                      </a:lnTo>
                      <a:lnTo>
                        <a:pt x="510" y="588"/>
                      </a:lnTo>
                      <a:lnTo>
                        <a:pt x="525" y="588"/>
                      </a:lnTo>
                      <a:lnTo>
                        <a:pt x="532" y="588"/>
                      </a:lnTo>
                      <a:lnTo>
                        <a:pt x="546" y="595"/>
                      </a:lnTo>
                      <a:lnTo>
                        <a:pt x="553" y="595"/>
                      </a:lnTo>
                      <a:lnTo>
                        <a:pt x="567" y="595"/>
                      </a:lnTo>
                      <a:lnTo>
                        <a:pt x="574" y="595"/>
                      </a:lnTo>
                      <a:lnTo>
                        <a:pt x="581" y="602"/>
                      </a:lnTo>
                      <a:lnTo>
                        <a:pt x="595" y="602"/>
                      </a:lnTo>
                      <a:lnTo>
                        <a:pt x="603" y="602"/>
                      </a:lnTo>
                      <a:lnTo>
                        <a:pt x="617" y="610"/>
                      </a:lnTo>
                      <a:lnTo>
                        <a:pt x="624" y="610"/>
                      </a:lnTo>
                      <a:lnTo>
                        <a:pt x="631" y="610"/>
                      </a:lnTo>
                      <a:lnTo>
                        <a:pt x="645" y="610"/>
                      </a:lnTo>
                      <a:lnTo>
                        <a:pt x="652" y="610"/>
                      </a:lnTo>
                      <a:lnTo>
                        <a:pt x="666" y="602"/>
                      </a:lnTo>
                      <a:lnTo>
                        <a:pt x="673" y="602"/>
                      </a:lnTo>
                      <a:lnTo>
                        <a:pt x="688" y="602"/>
                      </a:lnTo>
                      <a:lnTo>
                        <a:pt x="695" y="595"/>
                      </a:lnTo>
                      <a:lnTo>
                        <a:pt x="702" y="588"/>
                      </a:lnTo>
                      <a:lnTo>
                        <a:pt x="716" y="581"/>
                      </a:lnTo>
                      <a:lnTo>
                        <a:pt x="723" y="581"/>
                      </a:lnTo>
                      <a:lnTo>
                        <a:pt x="737" y="574"/>
                      </a:lnTo>
                      <a:lnTo>
                        <a:pt x="744" y="560"/>
                      </a:lnTo>
                      <a:lnTo>
                        <a:pt x="758" y="553"/>
                      </a:lnTo>
                      <a:lnTo>
                        <a:pt x="766" y="546"/>
                      </a:lnTo>
                      <a:lnTo>
                        <a:pt x="773" y="539"/>
                      </a:lnTo>
                      <a:lnTo>
                        <a:pt x="787" y="532"/>
                      </a:lnTo>
                      <a:lnTo>
                        <a:pt x="794" y="525"/>
                      </a:lnTo>
                      <a:lnTo>
                        <a:pt x="808" y="517"/>
                      </a:lnTo>
                      <a:lnTo>
                        <a:pt x="815" y="510"/>
                      </a:lnTo>
                      <a:lnTo>
                        <a:pt x="822" y="503"/>
                      </a:lnTo>
                      <a:lnTo>
                        <a:pt x="836" y="503"/>
                      </a:lnTo>
                      <a:lnTo>
                        <a:pt x="844" y="496"/>
                      </a:lnTo>
                      <a:lnTo>
                        <a:pt x="858" y="496"/>
                      </a:lnTo>
                      <a:lnTo>
                        <a:pt x="865" y="489"/>
                      </a:lnTo>
                      <a:lnTo>
                        <a:pt x="879" y="489"/>
                      </a:lnTo>
                      <a:lnTo>
                        <a:pt x="886" y="489"/>
                      </a:lnTo>
                      <a:lnTo>
                        <a:pt x="893" y="496"/>
                      </a:lnTo>
                      <a:lnTo>
                        <a:pt x="907" y="496"/>
                      </a:lnTo>
                      <a:lnTo>
                        <a:pt x="914" y="496"/>
                      </a:lnTo>
                      <a:lnTo>
                        <a:pt x="929" y="503"/>
                      </a:lnTo>
                      <a:lnTo>
                        <a:pt x="936" y="503"/>
                      </a:lnTo>
                      <a:lnTo>
                        <a:pt x="943" y="510"/>
                      </a:lnTo>
                      <a:lnTo>
                        <a:pt x="957" y="510"/>
                      </a:lnTo>
                      <a:lnTo>
                        <a:pt x="964" y="517"/>
                      </a:lnTo>
                      <a:lnTo>
                        <a:pt x="978" y="517"/>
                      </a:lnTo>
                      <a:lnTo>
                        <a:pt x="985" y="525"/>
                      </a:lnTo>
                      <a:lnTo>
                        <a:pt x="999" y="525"/>
                      </a:lnTo>
                      <a:lnTo>
                        <a:pt x="1007" y="532"/>
                      </a:lnTo>
                      <a:lnTo>
                        <a:pt x="1014" y="532"/>
                      </a:lnTo>
                      <a:lnTo>
                        <a:pt x="1028" y="532"/>
                      </a:lnTo>
                      <a:lnTo>
                        <a:pt x="1035" y="539"/>
                      </a:lnTo>
                      <a:lnTo>
                        <a:pt x="1049" y="539"/>
                      </a:lnTo>
                      <a:lnTo>
                        <a:pt x="1056" y="546"/>
                      </a:lnTo>
                      <a:lnTo>
                        <a:pt x="1070" y="546"/>
                      </a:lnTo>
                      <a:lnTo>
                        <a:pt x="1077" y="546"/>
                      </a:lnTo>
                      <a:lnTo>
                        <a:pt x="1084" y="553"/>
                      </a:lnTo>
                      <a:lnTo>
                        <a:pt x="1099" y="553"/>
                      </a:lnTo>
                      <a:lnTo>
                        <a:pt x="1106" y="560"/>
                      </a:lnTo>
                      <a:lnTo>
                        <a:pt x="1120" y="560"/>
                      </a:lnTo>
                      <a:lnTo>
                        <a:pt x="1127" y="560"/>
                      </a:lnTo>
                      <a:lnTo>
                        <a:pt x="1134" y="567"/>
                      </a:lnTo>
                      <a:lnTo>
                        <a:pt x="1148" y="567"/>
                      </a:lnTo>
                      <a:lnTo>
                        <a:pt x="1155" y="560"/>
                      </a:lnTo>
                      <a:lnTo>
                        <a:pt x="1170" y="560"/>
                      </a:lnTo>
                      <a:lnTo>
                        <a:pt x="1177" y="560"/>
                      </a:lnTo>
                      <a:lnTo>
                        <a:pt x="1191" y="560"/>
                      </a:lnTo>
                      <a:lnTo>
                        <a:pt x="1198" y="553"/>
                      </a:lnTo>
                      <a:lnTo>
                        <a:pt x="1205" y="553"/>
                      </a:lnTo>
                      <a:lnTo>
                        <a:pt x="1219" y="553"/>
                      </a:lnTo>
                      <a:lnTo>
                        <a:pt x="1226" y="553"/>
                      </a:lnTo>
                      <a:lnTo>
                        <a:pt x="1240" y="546"/>
                      </a:lnTo>
                      <a:lnTo>
                        <a:pt x="1247" y="546"/>
                      </a:lnTo>
                      <a:lnTo>
                        <a:pt x="1262" y="553"/>
                      </a:lnTo>
                      <a:lnTo>
                        <a:pt x="1269" y="553"/>
                      </a:lnTo>
                      <a:lnTo>
                        <a:pt x="1276" y="553"/>
                      </a:lnTo>
                      <a:lnTo>
                        <a:pt x="1290" y="560"/>
                      </a:lnTo>
                      <a:lnTo>
                        <a:pt x="1297" y="560"/>
                      </a:lnTo>
                      <a:lnTo>
                        <a:pt x="1311" y="560"/>
                      </a:lnTo>
                      <a:lnTo>
                        <a:pt x="1318" y="553"/>
                      </a:lnTo>
                      <a:lnTo>
                        <a:pt x="1325" y="553"/>
                      </a:lnTo>
                      <a:lnTo>
                        <a:pt x="1340" y="546"/>
                      </a:lnTo>
                      <a:lnTo>
                        <a:pt x="1347" y="532"/>
                      </a:lnTo>
                      <a:lnTo>
                        <a:pt x="1361" y="517"/>
                      </a:lnTo>
                      <a:lnTo>
                        <a:pt x="1368" y="496"/>
                      </a:lnTo>
                      <a:lnTo>
                        <a:pt x="1382" y="475"/>
                      </a:lnTo>
                      <a:lnTo>
                        <a:pt x="1389" y="447"/>
                      </a:lnTo>
                      <a:lnTo>
                        <a:pt x="1396" y="411"/>
                      </a:lnTo>
                      <a:lnTo>
                        <a:pt x="1410" y="383"/>
                      </a:lnTo>
                      <a:lnTo>
                        <a:pt x="1418" y="340"/>
                      </a:lnTo>
                      <a:lnTo>
                        <a:pt x="1432" y="305"/>
                      </a:lnTo>
                      <a:lnTo>
                        <a:pt x="1439" y="262"/>
                      </a:lnTo>
                      <a:lnTo>
                        <a:pt x="1446" y="227"/>
                      </a:lnTo>
                      <a:lnTo>
                        <a:pt x="1460" y="184"/>
                      </a:lnTo>
                      <a:lnTo>
                        <a:pt x="1467" y="149"/>
                      </a:lnTo>
                      <a:lnTo>
                        <a:pt x="1481" y="113"/>
                      </a:lnTo>
                      <a:lnTo>
                        <a:pt x="1488" y="78"/>
                      </a:lnTo>
                      <a:lnTo>
                        <a:pt x="1503" y="50"/>
                      </a:lnTo>
                      <a:lnTo>
                        <a:pt x="1510" y="28"/>
                      </a:lnTo>
                      <a:lnTo>
                        <a:pt x="1517" y="14"/>
                      </a:lnTo>
                      <a:lnTo>
                        <a:pt x="1531" y="7"/>
                      </a:lnTo>
                      <a:lnTo>
                        <a:pt x="1538" y="0"/>
                      </a:lnTo>
                      <a:lnTo>
                        <a:pt x="1552" y="0"/>
                      </a:lnTo>
                      <a:lnTo>
                        <a:pt x="1559" y="7"/>
                      </a:lnTo>
                      <a:lnTo>
                        <a:pt x="1573" y="21"/>
                      </a:lnTo>
                      <a:lnTo>
                        <a:pt x="1581" y="43"/>
                      </a:lnTo>
                      <a:lnTo>
                        <a:pt x="1588" y="64"/>
                      </a:lnTo>
                      <a:lnTo>
                        <a:pt x="1602" y="85"/>
                      </a:lnTo>
                      <a:lnTo>
                        <a:pt x="1609" y="121"/>
                      </a:lnTo>
                      <a:lnTo>
                        <a:pt x="1623" y="156"/>
                      </a:lnTo>
                      <a:lnTo>
                        <a:pt x="1630" y="191"/>
                      </a:lnTo>
                      <a:lnTo>
                        <a:pt x="1637" y="234"/>
                      </a:lnTo>
                      <a:lnTo>
                        <a:pt x="1651" y="284"/>
                      </a:lnTo>
                      <a:lnTo>
                        <a:pt x="1659" y="340"/>
                      </a:lnTo>
                      <a:lnTo>
                        <a:pt x="1673" y="397"/>
                      </a:lnTo>
                      <a:lnTo>
                        <a:pt x="1680" y="461"/>
                      </a:lnTo>
                      <a:lnTo>
                        <a:pt x="1694" y="532"/>
                      </a:lnTo>
                      <a:lnTo>
                        <a:pt x="1701" y="602"/>
                      </a:lnTo>
                      <a:lnTo>
                        <a:pt x="1708" y="680"/>
                      </a:lnTo>
                      <a:lnTo>
                        <a:pt x="1722" y="758"/>
                      </a:lnTo>
                      <a:lnTo>
                        <a:pt x="1729" y="836"/>
                      </a:lnTo>
                      <a:lnTo>
                        <a:pt x="1744" y="921"/>
                      </a:lnTo>
                      <a:lnTo>
                        <a:pt x="1751" y="992"/>
                      </a:lnTo>
                      <a:lnTo>
                        <a:pt x="1758" y="1070"/>
                      </a:lnTo>
                      <a:lnTo>
                        <a:pt x="1772" y="1141"/>
                      </a:lnTo>
                      <a:lnTo>
                        <a:pt x="1779" y="1205"/>
                      </a:lnTo>
                      <a:lnTo>
                        <a:pt x="1793" y="1269"/>
                      </a:lnTo>
                      <a:lnTo>
                        <a:pt x="1800" y="1318"/>
                      </a:lnTo>
                      <a:lnTo>
                        <a:pt x="1814" y="1368"/>
                      </a:lnTo>
                      <a:lnTo>
                        <a:pt x="1822" y="1410"/>
                      </a:lnTo>
                      <a:lnTo>
                        <a:pt x="1829" y="1446"/>
                      </a:lnTo>
                      <a:lnTo>
                        <a:pt x="1843" y="1474"/>
                      </a:lnTo>
                      <a:lnTo>
                        <a:pt x="1850" y="1495"/>
                      </a:lnTo>
                      <a:lnTo>
                        <a:pt x="1864" y="1510"/>
                      </a:lnTo>
                      <a:lnTo>
                        <a:pt x="1871" y="1524"/>
                      </a:lnTo>
                      <a:lnTo>
                        <a:pt x="1885" y="1531"/>
                      </a:lnTo>
                      <a:lnTo>
                        <a:pt x="1892" y="1531"/>
                      </a:lnTo>
                      <a:lnTo>
                        <a:pt x="1899" y="1531"/>
                      </a:lnTo>
                      <a:lnTo>
                        <a:pt x="1914" y="1531"/>
                      </a:lnTo>
                      <a:lnTo>
                        <a:pt x="1921" y="1524"/>
                      </a:lnTo>
                      <a:lnTo>
                        <a:pt x="1935" y="1510"/>
                      </a:lnTo>
                      <a:lnTo>
                        <a:pt x="1942" y="1495"/>
                      </a:lnTo>
                      <a:lnTo>
                        <a:pt x="1949" y="1474"/>
                      </a:lnTo>
                      <a:lnTo>
                        <a:pt x="1963" y="1453"/>
                      </a:lnTo>
                      <a:lnTo>
                        <a:pt x="1970" y="1432"/>
                      </a:lnTo>
                      <a:lnTo>
                        <a:pt x="1985" y="1403"/>
                      </a:lnTo>
                      <a:lnTo>
                        <a:pt x="1992" y="1375"/>
                      </a:lnTo>
                      <a:lnTo>
                        <a:pt x="2006" y="1339"/>
                      </a:lnTo>
                      <a:lnTo>
                        <a:pt x="2013" y="1304"/>
                      </a:lnTo>
                      <a:lnTo>
                        <a:pt x="2020" y="1269"/>
                      </a:lnTo>
                      <a:lnTo>
                        <a:pt x="2034" y="1226"/>
                      </a:lnTo>
                      <a:lnTo>
                        <a:pt x="2041" y="1191"/>
                      </a:lnTo>
                      <a:lnTo>
                        <a:pt x="2055" y="1148"/>
                      </a:lnTo>
                      <a:lnTo>
                        <a:pt x="2062" y="1106"/>
                      </a:lnTo>
                      <a:lnTo>
                        <a:pt x="2077" y="1070"/>
                      </a:lnTo>
                      <a:lnTo>
                        <a:pt x="2084" y="1028"/>
                      </a:lnTo>
                      <a:lnTo>
                        <a:pt x="2091" y="992"/>
                      </a:lnTo>
                      <a:lnTo>
                        <a:pt x="2105" y="964"/>
                      </a:lnTo>
                      <a:lnTo>
                        <a:pt x="2112" y="936"/>
                      </a:lnTo>
                      <a:lnTo>
                        <a:pt x="2126" y="907"/>
                      </a:lnTo>
                      <a:lnTo>
                        <a:pt x="2133" y="886"/>
                      </a:lnTo>
                      <a:lnTo>
                        <a:pt x="2140" y="865"/>
                      </a:lnTo>
                      <a:lnTo>
                        <a:pt x="2155" y="843"/>
                      </a:lnTo>
                      <a:lnTo>
                        <a:pt x="2162" y="829"/>
                      </a:lnTo>
                      <a:lnTo>
                        <a:pt x="2176" y="822"/>
                      </a:lnTo>
                      <a:lnTo>
                        <a:pt x="2183" y="815"/>
                      </a:lnTo>
                      <a:lnTo>
                        <a:pt x="2197" y="815"/>
                      </a:lnTo>
                      <a:lnTo>
                        <a:pt x="2204" y="815"/>
                      </a:lnTo>
                      <a:lnTo>
                        <a:pt x="2211" y="815"/>
                      </a:lnTo>
                      <a:lnTo>
                        <a:pt x="2225" y="822"/>
                      </a:lnTo>
                      <a:lnTo>
                        <a:pt x="2233" y="829"/>
                      </a:lnTo>
                      <a:lnTo>
                        <a:pt x="2247" y="836"/>
                      </a:lnTo>
                      <a:lnTo>
                        <a:pt x="2254" y="843"/>
                      </a:lnTo>
                      <a:lnTo>
                        <a:pt x="2268" y="850"/>
                      </a:lnTo>
                      <a:lnTo>
                        <a:pt x="2275" y="858"/>
                      </a:lnTo>
                      <a:lnTo>
                        <a:pt x="2282" y="872"/>
                      </a:lnTo>
                      <a:lnTo>
                        <a:pt x="2296" y="879"/>
                      </a:lnTo>
                      <a:lnTo>
                        <a:pt x="2303" y="879"/>
                      </a:lnTo>
                      <a:lnTo>
                        <a:pt x="2318" y="886"/>
                      </a:lnTo>
                      <a:lnTo>
                        <a:pt x="2325" y="893"/>
                      </a:lnTo>
                      <a:lnTo>
                        <a:pt x="2332" y="893"/>
                      </a:lnTo>
                      <a:lnTo>
                        <a:pt x="2346" y="893"/>
                      </a:lnTo>
                      <a:lnTo>
                        <a:pt x="2353" y="893"/>
                      </a:lnTo>
                      <a:lnTo>
                        <a:pt x="2367" y="886"/>
                      </a:lnTo>
                      <a:lnTo>
                        <a:pt x="2374" y="886"/>
                      </a:lnTo>
                      <a:lnTo>
                        <a:pt x="2388" y="879"/>
                      </a:lnTo>
                      <a:lnTo>
                        <a:pt x="2396" y="872"/>
                      </a:lnTo>
                      <a:lnTo>
                        <a:pt x="2403" y="865"/>
                      </a:lnTo>
                      <a:lnTo>
                        <a:pt x="2417" y="858"/>
                      </a:lnTo>
                      <a:lnTo>
                        <a:pt x="2424" y="850"/>
                      </a:lnTo>
                      <a:lnTo>
                        <a:pt x="2438" y="843"/>
                      </a:lnTo>
                      <a:lnTo>
                        <a:pt x="2445" y="836"/>
                      </a:lnTo>
                      <a:lnTo>
                        <a:pt x="2452" y="829"/>
                      </a:lnTo>
                      <a:lnTo>
                        <a:pt x="2466" y="822"/>
                      </a:lnTo>
                      <a:lnTo>
                        <a:pt x="2474" y="815"/>
                      </a:lnTo>
                      <a:lnTo>
                        <a:pt x="2488" y="808"/>
                      </a:lnTo>
                      <a:lnTo>
                        <a:pt x="2495" y="801"/>
                      </a:lnTo>
                      <a:lnTo>
                        <a:pt x="2509" y="794"/>
                      </a:lnTo>
                      <a:lnTo>
                        <a:pt x="2516" y="787"/>
                      </a:lnTo>
                      <a:lnTo>
                        <a:pt x="2523" y="787"/>
                      </a:lnTo>
                      <a:lnTo>
                        <a:pt x="2537" y="780"/>
                      </a:lnTo>
                      <a:lnTo>
                        <a:pt x="2544" y="780"/>
                      </a:lnTo>
                      <a:lnTo>
                        <a:pt x="2559" y="780"/>
                      </a:lnTo>
                      <a:lnTo>
                        <a:pt x="2566" y="787"/>
                      </a:lnTo>
                      <a:lnTo>
                        <a:pt x="2580" y="787"/>
                      </a:lnTo>
                      <a:lnTo>
                        <a:pt x="2587" y="794"/>
                      </a:lnTo>
                      <a:lnTo>
                        <a:pt x="2594" y="801"/>
                      </a:lnTo>
                      <a:lnTo>
                        <a:pt x="2608" y="808"/>
                      </a:lnTo>
                      <a:lnTo>
                        <a:pt x="2615" y="815"/>
                      </a:lnTo>
                      <a:lnTo>
                        <a:pt x="2629" y="829"/>
                      </a:lnTo>
                      <a:lnTo>
                        <a:pt x="2637" y="836"/>
                      </a:lnTo>
                      <a:lnTo>
                        <a:pt x="2644" y="850"/>
                      </a:lnTo>
                      <a:lnTo>
                        <a:pt x="2658" y="858"/>
                      </a:lnTo>
                      <a:lnTo>
                        <a:pt x="2665" y="872"/>
                      </a:lnTo>
                      <a:lnTo>
                        <a:pt x="2679" y="886"/>
                      </a:lnTo>
                      <a:lnTo>
                        <a:pt x="2686" y="893"/>
                      </a:lnTo>
                      <a:lnTo>
                        <a:pt x="2700" y="907"/>
                      </a:lnTo>
                      <a:lnTo>
                        <a:pt x="2707" y="921"/>
                      </a:lnTo>
                      <a:lnTo>
                        <a:pt x="2714" y="936"/>
                      </a:lnTo>
                      <a:lnTo>
                        <a:pt x="2729" y="950"/>
                      </a:lnTo>
                      <a:lnTo>
                        <a:pt x="2736" y="957"/>
                      </a:lnTo>
                      <a:lnTo>
                        <a:pt x="2750" y="964"/>
                      </a:lnTo>
                      <a:lnTo>
                        <a:pt x="2757" y="971"/>
                      </a:lnTo>
                      <a:lnTo>
                        <a:pt x="2771" y="978"/>
                      </a:lnTo>
                      <a:lnTo>
                        <a:pt x="2778" y="992"/>
                      </a:lnTo>
                      <a:lnTo>
                        <a:pt x="2785" y="999"/>
                      </a:lnTo>
                      <a:lnTo>
                        <a:pt x="2800" y="1006"/>
                      </a:lnTo>
                      <a:lnTo>
                        <a:pt x="2807" y="1013"/>
                      </a:lnTo>
                      <a:lnTo>
                        <a:pt x="2821" y="1021"/>
                      </a:lnTo>
                      <a:lnTo>
                        <a:pt x="2828" y="1028"/>
                      </a:lnTo>
                      <a:lnTo>
                        <a:pt x="2835" y="1035"/>
                      </a:lnTo>
                      <a:lnTo>
                        <a:pt x="2849" y="1042"/>
                      </a:lnTo>
                      <a:lnTo>
                        <a:pt x="2856" y="1049"/>
                      </a:lnTo>
                      <a:lnTo>
                        <a:pt x="2870" y="1056"/>
                      </a:lnTo>
                      <a:lnTo>
                        <a:pt x="2877" y="1070"/>
                      </a:lnTo>
                      <a:lnTo>
                        <a:pt x="2892" y="1077"/>
                      </a:lnTo>
                      <a:lnTo>
                        <a:pt x="2899" y="1084"/>
                      </a:lnTo>
                      <a:lnTo>
                        <a:pt x="2906" y="1091"/>
                      </a:lnTo>
                      <a:lnTo>
                        <a:pt x="2920" y="1099"/>
                      </a:lnTo>
                      <a:lnTo>
                        <a:pt x="2927" y="1106"/>
                      </a:lnTo>
                      <a:lnTo>
                        <a:pt x="2941" y="1113"/>
                      </a:lnTo>
                      <a:lnTo>
                        <a:pt x="2948" y="1120"/>
                      </a:lnTo>
                      <a:lnTo>
                        <a:pt x="2955" y="1127"/>
                      </a:lnTo>
                      <a:lnTo>
                        <a:pt x="2970" y="1134"/>
                      </a:lnTo>
                      <a:lnTo>
                        <a:pt x="2977" y="1134"/>
                      </a:lnTo>
                      <a:lnTo>
                        <a:pt x="2991" y="1141"/>
                      </a:lnTo>
                      <a:lnTo>
                        <a:pt x="2998" y="1148"/>
                      </a:lnTo>
                      <a:lnTo>
                        <a:pt x="3012" y="1148"/>
                      </a:lnTo>
                      <a:lnTo>
                        <a:pt x="3019" y="1155"/>
                      </a:lnTo>
                      <a:lnTo>
                        <a:pt x="3026" y="1162"/>
                      </a:lnTo>
                      <a:lnTo>
                        <a:pt x="3040" y="1169"/>
                      </a:lnTo>
                      <a:lnTo>
                        <a:pt x="3048" y="1176"/>
                      </a:lnTo>
                      <a:lnTo>
                        <a:pt x="3062" y="1176"/>
                      </a:lnTo>
                      <a:lnTo>
                        <a:pt x="3069" y="1184"/>
                      </a:lnTo>
                      <a:lnTo>
                        <a:pt x="3083" y="1191"/>
                      </a:lnTo>
                      <a:lnTo>
                        <a:pt x="3090" y="1198"/>
                      </a:lnTo>
                      <a:lnTo>
                        <a:pt x="3097" y="1205"/>
                      </a:lnTo>
                      <a:lnTo>
                        <a:pt x="3111" y="1212"/>
                      </a:lnTo>
                      <a:lnTo>
                        <a:pt x="3118" y="1219"/>
                      </a:lnTo>
                      <a:lnTo>
                        <a:pt x="3133" y="1226"/>
                      </a:lnTo>
                      <a:lnTo>
                        <a:pt x="3140" y="1233"/>
                      </a:lnTo>
                      <a:lnTo>
                        <a:pt x="3147" y="1240"/>
                      </a:lnTo>
                      <a:lnTo>
                        <a:pt x="3161" y="1240"/>
                      </a:lnTo>
                      <a:lnTo>
                        <a:pt x="3168" y="1247"/>
                      </a:lnTo>
                      <a:lnTo>
                        <a:pt x="3182" y="1247"/>
                      </a:lnTo>
                      <a:lnTo>
                        <a:pt x="3189" y="1247"/>
                      </a:lnTo>
                      <a:lnTo>
                        <a:pt x="3203" y="1247"/>
                      </a:lnTo>
                      <a:lnTo>
                        <a:pt x="3211" y="1247"/>
                      </a:lnTo>
                      <a:lnTo>
                        <a:pt x="3218" y="1247"/>
                      </a:lnTo>
                      <a:lnTo>
                        <a:pt x="3232" y="1247"/>
                      </a:lnTo>
                      <a:lnTo>
                        <a:pt x="3239" y="1240"/>
                      </a:lnTo>
                      <a:lnTo>
                        <a:pt x="3253" y="1240"/>
                      </a:lnTo>
                      <a:lnTo>
                        <a:pt x="3260" y="1240"/>
                      </a:lnTo>
                      <a:lnTo>
                        <a:pt x="3274" y="1240"/>
                      </a:lnTo>
                      <a:lnTo>
                        <a:pt x="3281" y="1240"/>
                      </a:lnTo>
                      <a:lnTo>
                        <a:pt x="3289" y="1240"/>
                      </a:lnTo>
                      <a:lnTo>
                        <a:pt x="3303" y="1240"/>
                      </a:lnTo>
                      <a:lnTo>
                        <a:pt x="3310" y="1247"/>
                      </a:lnTo>
                      <a:lnTo>
                        <a:pt x="3324" y="1247"/>
                      </a:lnTo>
                      <a:lnTo>
                        <a:pt x="3331" y="1254"/>
                      </a:lnTo>
                      <a:lnTo>
                        <a:pt x="3338" y="1254"/>
                      </a:lnTo>
                      <a:lnTo>
                        <a:pt x="3352" y="1262"/>
                      </a:lnTo>
                      <a:lnTo>
                        <a:pt x="3359" y="1262"/>
                      </a:lnTo>
                      <a:lnTo>
                        <a:pt x="3374" y="1269"/>
                      </a:lnTo>
                      <a:lnTo>
                        <a:pt x="3381" y="1269"/>
                      </a:lnTo>
                      <a:lnTo>
                        <a:pt x="3395" y="1269"/>
                      </a:lnTo>
                      <a:lnTo>
                        <a:pt x="3402" y="1276"/>
                      </a:lnTo>
                      <a:lnTo>
                        <a:pt x="3409" y="1276"/>
                      </a:lnTo>
                      <a:lnTo>
                        <a:pt x="3423" y="1276"/>
                      </a:lnTo>
                      <a:lnTo>
                        <a:pt x="3430" y="1276"/>
                      </a:lnTo>
                      <a:lnTo>
                        <a:pt x="3444" y="1276"/>
                      </a:lnTo>
                      <a:lnTo>
                        <a:pt x="3452" y="1283"/>
                      </a:lnTo>
                      <a:lnTo>
                        <a:pt x="3459" y="1283"/>
                      </a:lnTo>
                      <a:lnTo>
                        <a:pt x="3473" y="1283"/>
                      </a:lnTo>
                      <a:lnTo>
                        <a:pt x="3480" y="1283"/>
                      </a:lnTo>
                      <a:lnTo>
                        <a:pt x="3494" y="1283"/>
                      </a:lnTo>
                      <a:lnTo>
                        <a:pt x="3501" y="1283"/>
                      </a:lnTo>
                      <a:lnTo>
                        <a:pt x="3515" y="1276"/>
                      </a:lnTo>
                      <a:lnTo>
                        <a:pt x="3522" y="1276"/>
                      </a:lnTo>
                      <a:lnTo>
                        <a:pt x="3529" y="1269"/>
                      </a:lnTo>
                      <a:lnTo>
                        <a:pt x="3544" y="1269"/>
                      </a:lnTo>
                      <a:lnTo>
                        <a:pt x="3551" y="1262"/>
                      </a:lnTo>
                      <a:lnTo>
                        <a:pt x="3565" y="1254"/>
                      </a:lnTo>
                      <a:lnTo>
                        <a:pt x="3572" y="1254"/>
                      </a:lnTo>
                      <a:lnTo>
                        <a:pt x="3586" y="1247"/>
                      </a:lnTo>
                      <a:lnTo>
                        <a:pt x="3593" y="1240"/>
                      </a:lnTo>
                      <a:lnTo>
                        <a:pt x="3600" y="1233"/>
                      </a:lnTo>
                      <a:lnTo>
                        <a:pt x="3615" y="1233"/>
                      </a:lnTo>
                      <a:lnTo>
                        <a:pt x="3622" y="1226"/>
                      </a:lnTo>
                      <a:lnTo>
                        <a:pt x="3636" y="1219"/>
                      </a:lnTo>
                      <a:lnTo>
                        <a:pt x="3643" y="1219"/>
                      </a:lnTo>
                      <a:lnTo>
                        <a:pt x="3650" y="1212"/>
                      </a:lnTo>
                      <a:lnTo>
                        <a:pt x="3664" y="1212"/>
                      </a:lnTo>
                      <a:lnTo>
                        <a:pt x="3671" y="1205"/>
                      </a:lnTo>
                      <a:lnTo>
                        <a:pt x="3685" y="1205"/>
                      </a:lnTo>
                      <a:lnTo>
                        <a:pt x="3692" y="1198"/>
                      </a:lnTo>
                      <a:lnTo>
                        <a:pt x="3707" y="1198"/>
                      </a:lnTo>
                      <a:lnTo>
                        <a:pt x="3714" y="1191"/>
                      </a:lnTo>
                      <a:lnTo>
                        <a:pt x="3721" y="1191"/>
                      </a:lnTo>
                      <a:lnTo>
                        <a:pt x="3735" y="1184"/>
                      </a:lnTo>
                      <a:lnTo>
                        <a:pt x="3742" y="1184"/>
                      </a:lnTo>
                      <a:lnTo>
                        <a:pt x="3756" y="1176"/>
                      </a:lnTo>
                      <a:lnTo>
                        <a:pt x="3763" y="1176"/>
                      </a:lnTo>
                      <a:lnTo>
                        <a:pt x="3778" y="1176"/>
                      </a:lnTo>
                      <a:lnTo>
                        <a:pt x="3785" y="1169"/>
                      </a:lnTo>
                      <a:lnTo>
                        <a:pt x="3792" y="1169"/>
                      </a:lnTo>
                      <a:lnTo>
                        <a:pt x="3806" y="1169"/>
                      </a:lnTo>
                      <a:lnTo>
                        <a:pt x="3813" y="1162"/>
                      </a:lnTo>
                      <a:lnTo>
                        <a:pt x="3827" y="1162"/>
                      </a:lnTo>
                      <a:lnTo>
                        <a:pt x="3834" y="1162"/>
                      </a:lnTo>
                      <a:lnTo>
                        <a:pt x="3841" y="1155"/>
                      </a:lnTo>
                      <a:lnTo>
                        <a:pt x="3855" y="1155"/>
                      </a:lnTo>
                      <a:lnTo>
                        <a:pt x="3863" y="1148"/>
                      </a:lnTo>
                      <a:lnTo>
                        <a:pt x="3877" y="1148"/>
                      </a:lnTo>
                      <a:lnTo>
                        <a:pt x="3884" y="1141"/>
                      </a:lnTo>
                      <a:lnTo>
                        <a:pt x="3898" y="1134"/>
                      </a:lnTo>
                      <a:lnTo>
                        <a:pt x="3905" y="1134"/>
                      </a:lnTo>
                      <a:lnTo>
                        <a:pt x="3912" y="1127"/>
                      </a:lnTo>
                      <a:lnTo>
                        <a:pt x="3926" y="1127"/>
                      </a:lnTo>
                      <a:lnTo>
                        <a:pt x="3933" y="1120"/>
                      </a:lnTo>
                      <a:lnTo>
                        <a:pt x="3948" y="1120"/>
                      </a:lnTo>
                      <a:lnTo>
                        <a:pt x="3955" y="1113"/>
                      </a:lnTo>
                      <a:lnTo>
                        <a:pt x="3962" y="1106"/>
                      </a:lnTo>
                      <a:lnTo>
                        <a:pt x="3976" y="1106"/>
                      </a:lnTo>
                      <a:lnTo>
                        <a:pt x="3983" y="1099"/>
                      </a:lnTo>
                      <a:lnTo>
                        <a:pt x="3997" y="1099"/>
                      </a:lnTo>
                      <a:lnTo>
                        <a:pt x="4004" y="1091"/>
                      </a:lnTo>
                      <a:lnTo>
                        <a:pt x="4018" y="1091"/>
                      </a:lnTo>
                      <a:lnTo>
                        <a:pt x="4026" y="1084"/>
                      </a:lnTo>
                      <a:lnTo>
                        <a:pt x="4033" y="1084"/>
                      </a:lnTo>
                      <a:lnTo>
                        <a:pt x="4047" y="1077"/>
                      </a:lnTo>
                      <a:lnTo>
                        <a:pt x="4054" y="1077"/>
                      </a:lnTo>
                      <a:lnTo>
                        <a:pt x="4068" y="1070"/>
                      </a:lnTo>
                      <a:lnTo>
                        <a:pt x="4075" y="1070"/>
                      </a:lnTo>
                      <a:lnTo>
                        <a:pt x="4089" y="1063"/>
                      </a:lnTo>
                      <a:lnTo>
                        <a:pt x="4096" y="1063"/>
                      </a:lnTo>
                      <a:lnTo>
                        <a:pt x="4104" y="1056"/>
                      </a:lnTo>
                      <a:lnTo>
                        <a:pt x="4118" y="1056"/>
                      </a:lnTo>
                      <a:lnTo>
                        <a:pt x="4125" y="1049"/>
                      </a:lnTo>
                      <a:lnTo>
                        <a:pt x="4139" y="1049"/>
                      </a:lnTo>
                      <a:lnTo>
                        <a:pt x="4146" y="1042"/>
                      </a:lnTo>
                      <a:lnTo>
                        <a:pt x="4153" y="1035"/>
                      </a:lnTo>
                      <a:lnTo>
                        <a:pt x="4167" y="1028"/>
                      </a:lnTo>
                      <a:lnTo>
                        <a:pt x="4174" y="1028"/>
                      </a:lnTo>
                      <a:lnTo>
                        <a:pt x="4189" y="1021"/>
                      </a:lnTo>
                      <a:lnTo>
                        <a:pt x="4196" y="1013"/>
                      </a:lnTo>
                      <a:lnTo>
                        <a:pt x="4210" y="1006"/>
                      </a:lnTo>
                      <a:lnTo>
                        <a:pt x="4217" y="999"/>
                      </a:lnTo>
                      <a:lnTo>
                        <a:pt x="4224" y="992"/>
                      </a:lnTo>
                      <a:lnTo>
                        <a:pt x="4238" y="985"/>
                      </a:lnTo>
                      <a:lnTo>
                        <a:pt x="4245" y="978"/>
                      </a:lnTo>
                      <a:lnTo>
                        <a:pt x="4259" y="971"/>
                      </a:lnTo>
                      <a:lnTo>
                        <a:pt x="4267" y="964"/>
                      </a:lnTo>
                      <a:lnTo>
                        <a:pt x="4281" y="957"/>
                      </a:lnTo>
                      <a:lnTo>
                        <a:pt x="4288" y="950"/>
                      </a:lnTo>
                      <a:lnTo>
                        <a:pt x="4295" y="943"/>
                      </a:lnTo>
                      <a:lnTo>
                        <a:pt x="4309" y="928"/>
                      </a:lnTo>
                      <a:lnTo>
                        <a:pt x="4316" y="921"/>
                      </a:lnTo>
                      <a:lnTo>
                        <a:pt x="4330" y="914"/>
                      </a:lnTo>
                      <a:lnTo>
                        <a:pt x="4337" y="907"/>
                      </a:lnTo>
                      <a:lnTo>
                        <a:pt x="4345" y="900"/>
                      </a:lnTo>
                      <a:lnTo>
                        <a:pt x="4359" y="893"/>
                      </a:lnTo>
                      <a:lnTo>
                        <a:pt x="4366" y="886"/>
                      </a:lnTo>
                      <a:lnTo>
                        <a:pt x="4380" y="879"/>
                      </a:lnTo>
                      <a:lnTo>
                        <a:pt x="4387" y="872"/>
                      </a:lnTo>
                      <a:lnTo>
                        <a:pt x="4401" y="872"/>
                      </a:lnTo>
                      <a:lnTo>
                        <a:pt x="4408" y="865"/>
                      </a:lnTo>
                      <a:lnTo>
                        <a:pt x="4415" y="865"/>
                      </a:lnTo>
                      <a:lnTo>
                        <a:pt x="4430" y="858"/>
                      </a:lnTo>
                      <a:lnTo>
                        <a:pt x="4437" y="858"/>
                      </a:lnTo>
                      <a:lnTo>
                        <a:pt x="4451" y="858"/>
                      </a:lnTo>
                      <a:lnTo>
                        <a:pt x="4458" y="850"/>
                      </a:lnTo>
                      <a:lnTo>
                        <a:pt x="4465" y="850"/>
                      </a:lnTo>
                      <a:lnTo>
                        <a:pt x="4479" y="843"/>
                      </a:lnTo>
                      <a:lnTo>
                        <a:pt x="4486" y="843"/>
                      </a:lnTo>
                      <a:lnTo>
                        <a:pt x="4500" y="836"/>
                      </a:lnTo>
                      <a:lnTo>
                        <a:pt x="4508" y="829"/>
                      </a:lnTo>
                      <a:lnTo>
                        <a:pt x="4522" y="822"/>
                      </a:lnTo>
                      <a:lnTo>
                        <a:pt x="4529" y="822"/>
                      </a:lnTo>
                      <a:lnTo>
                        <a:pt x="4536" y="815"/>
                      </a:lnTo>
                      <a:lnTo>
                        <a:pt x="4550" y="808"/>
                      </a:lnTo>
                      <a:lnTo>
                        <a:pt x="4557" y="801"/>
                      </a:lnTo>
                      <a:lnTo>
                        <a:pt x="4571" y="794"/>
                      </a:lnTo>
                      <a:lnTo>
                        <a:pt x="4578" y="794"/>
                      </a:lnTo>
                      <a:lnTo>
                        <a:pt x="4593" y="787"/>
                      </a:lnTo>
                      <a:lnTo>
                        <a:pt x="4600" y="787"/>
                      </a:lnTo>
                      <a:lnTo>
                        <a:pt x="4607" y="787"/>
                      </a:lnTo>
                      <a:lnTo>
                        <a:pt x="4621" y="780"/>
                      </a:lnTo>
                      <a:lnTo>
                        <a:pt x="4628" y="787"/>
                      </a:lnTo>
                      <a:lnTo>
                        <a:pt x="4642" y="787"/>
                      </a:lnTo>
                      <a:lnTo>
                        <a:pt x="4649" y="787"/>
                      </a:lnTo>
                      <a:lnTo>
                        <a:pt x="4656" y="787"/>
                      </a:lnTo>
                      <a:lnTo>
                        <a:pt x="4671" y="794"/>
                      </a:lnTo>
                      <a:lnTo>
                        <a:pt x="4678" y="794"/>
                      </a:lnTo>
                      <a:lnTo>
                        <a:pt x="4692" y="794"/>
                      </a:lnTo>
                      <a:lnTo>
                        <a:pt x="4699" y="801"/>
                      </a:lnTo>
                      <a:lnTo>
                        <a:pt x="4713" y="801"/>
                      </a:lnTo>
                      <a:lnTo>
                        <a:pt x="4720" y="801"/>
                      </a:lnTo>
                      <a:lnTo>
                        <a:pt x="4727" y="801"/>
                      </a:lnTo>
                      <a:lnTo>
                        <a:pt x="4741" y="801"/>
                      </a:lnTo>
                      <a:lnTo>
                        <a:pt x="4748" y="801"/>
                      </a:lnTo>
                      <a:lnTo>
                        <a:pt x="4763" y="794"/>
                      </a:lnTo>
                      <a:lnTo>
                        <a:pt x="4770" y="794"/>
                      </a:lnTo>
                      <a:lnTo>
                        <a:pt x="4784" y="787"/>
                      </a:lnTo>
                      <a:lnTo>
                        <a:pt x="4791" y="780"/>
                      </a:lnTo>
                      <a:lnTo>
                        <a:pt x="4798" y="773"/>
                      </a:lnTo>
                      <a:lnTo>
                        <a:pt x="4812" y="773"/>
                      </a:lnTo>
                      <a:lnTo>
                        <a:pt x="4819" y="765"/>
                      </a:lnTo>
                      <a:lnTo>
                        <a:pt x="4834" y="758"/>
                      </a:lnTo>
                      <a:lnTo>
                        <a:pt x="4841" y="751"/>
                      </a:lnTo>
                      <a:lnTo>
                        <a:pt x="4848" y="744"/>
                      </a:lnTo>
                      <a:lnTo>
                        <a:pt x="4862" y="737"/>
                      </a:lnTo>
                      <a:lnTo>
                        <a:pt x="4869" y="730"/>
                      </a:lnTo>
                      <a:lnTo>
                        <a:pt x="4883" y="723"/>
                      </a:lnTo>
                      <a:lnTo>
                        <a:pt x="4890" y="723"/>
                      </a:lnTo>
                      <a:lnTo>
                        <a:pt x="4904" y="716"/>
                      </a:lnTo>
                      <a:lnTo>
                        <a:pt x="4911" y="709"/>
                      </a:lnTo>
                      <a:lnTo>
                        <a:pt x="4919" y="709"/>
                      </a:lnTo>
                      <a:lnTo>
                        <a:pt x="4933" y="702"/>
                      </a:lnTo>
                      <a:lnTo>
                        <a:pt x="4940" y="702"/>
                      </a:lnTo>
                      <a:lnTo>
                        <a:pt x="4954" y="695"/>
                      </a:lnTo>
                      <a:lnTo>
                        <a:pt x="4961" y="695"/>
                      </a:lnTo>
                      <a:lnTo>
                        <a:pt x="4968" y="695"/>
                      </a:lnTo>
                      <a:lnTo>
                        <a:pt x="4982" y="688"/>
                      </a:lnTo>
                      <a:lnTo>
                        <a:pt x="4989" y="688"/>
                      </a:lnTo>
                      <a:lnTo>
                        <a:pt x="5004" y="688"/>
                      </a:lnTo>
                      <a:lnTo>
                        <a:pt x="5011" y="688"/>
                      </a:lnTo>
                      <a:lnTo>
                        <a:pt x="5025" y="688"/>
                      </a:lnTo>
                      <a:lnTo>
                        <a:pt x="5032" y="680"/>
                      </a:lnTo>
                    </a:path>
                  </a:pathLst>
                </a:custGeom>
                <a:noFill/>
                <a:ln w="25400">
                  <a:solidFill>
                    <a:srgbClr val="FF0000"/>
                  </a:solidFill>
                  <a:prstDash val="solid"/>
                  <a:round/>
                  <a:headEnd/>
                  <a:tailEnd/>
                </a:ln>
              </p:spPr>
              <p:txBody>
                <a:bodyPr/>
                <a:lstStyle/>
                <a:p>
                  <a:endParaRPr lang="zh-CN" altLang="en-US"/>
                </a:p>
              </p:txBody>
            </p:sp>
            <p:sp>
              <p:nvSpPr>
                <p:cNvPr id="39189" name="Freeform 277"/>
                <p:cNvSpPr>
                  <a:spLocks noChangeAspect="1"/>
                </p:cNvSpPr>
                <p:nvPr/>
              </p:nvSpPr>
              <p:spPr bwMode="auto">
                <a:xfrm>
                  <a:off x="2087" y="673"/>
                  <a:ext cx="1172" cy="292"/>
                </a:xfrm>
                <a:custGeom>
                  <a:avLst/>
                  <a:gdLst/>
                  <a:ahLst/>
                  <a:cxnLst>
                    <a:cxn ang="0">
                      <a:pos x="71" y="673"/>
                    </a:cxn>
                    <a:cxn ang="0">
                      <a:pos x="149" y="645"/>
                    </a:cxn>
                    <a:cxn ang="0">
                      <a:pos x="234" y="623"/>
                    </a:cxn>
                    <a:cxn ang="0">
                      <a:pos x="312" y="638"/>
                    </a:cxn>
                    <a:cxn ang="0">
                      <a:pos x="390" y="630"/>
                    </a:cxn>
                    <a:cxn ang="0">
                      <a:pos x="475" y="630"/>
                    </a:cxn>
                    <a:cxn ang="0">
                      <a:pos x="553" y="623"/>
                    </a:cxn>
                    <a:cxn ang="0">
                      <a:pos x="631" y="609"/>
                    </a:cxn>
                    <a:cxn ang="0">
                      <a:pos x="716" y="574"/>
                    </a:cxn>
                    <a:cxn ang="0">
                      <a:pos x="794" y="574"/>
                    </a:cxn>
                    <a:cxn ang="0">
                      <a:pos x="879" y="581"/>
                    </a:cxn>
                    <a:cxn ang="0">
                      <a:pos x="957" y="574"/>
                    </a:cxn>
                    <a:cxn ang="0">
                      <a:pos x="1035" y="595"/>
                    </a:cxn>
                    <a:cxn ang="0">
                      <a:pos x="1120" y="581"/>
                    </a:cxn>
                    <a:cxn ang="0">
                      <a:pos x="1198" y="524"/>
                    </a:cxn>
                    <a:cxn ang="0">
                      <a:pos x="1276" y="524"/>
                    </a:cxn>
                    <a:cxn ang="0">
                      <a:pos x="1361" y="531"/>
                    </a:cxn>
                    <a:cxn ang="0">
                      <a:pos x="1439" y="333"/>
                    </a:cxn>
                    <a:cxn ang="0">
                      <a:pos x="1517" y="64"/>
                    </a:cxn>
                    <a:cxn ang="0">
                      <a:pos x="1602" y="7"/>
                    </a:cxn>
                    <a:cxn ang="0">
                      <a:pos x="1680" y="255"/>
                    </a:cxn>
                    <a:cxn ang="0">
                      <a:pos x="1758" y="765"/>
                    </a:cxn>
                    <a:cxn ang="0">
                      <a:pos x="1843" y="1155"/>
                    </a:cxn>
                    <a:cxn ang="0">
                      <a:pos x="1921" y="1254"/>
                    </a:cxn>
                    <a:cxn ang="0">
                      <a:pos x="2006" y="1112"/>
                    </a:cxn>
                    <a:cxn ang="0">
                      <a:pos x="2084" y="857"/>
                    </a:cxn>
                    <a:cxn ang="0">
                      <a:pos x="2162" y="666"/>
                    </a:cxn>
                    <a:cxn ang="0">
                      <a:pos x="2247" y="659"/>
                    </a:cxn>
                    <a:cxn ang="0">
                      <a:pos x="2325" y="751"/>
                    </a:cxn>
                    <a:cxn ang="0">
                      <a:pos x="2403" y="744"/>
                    </a:cxn>
                    <a:cxn ang="0">
                      <a:pos x="2488" y="666"/>
                    </a:cxn>
                    <a:cxn ang="0">
                      <a:pos x="2566" y="659"/>
                    </a:cxn>
                    <a:cxn ang="0">
                      <a:pos x="2644" y="730"/>
                    </a:cxn>
                    <a:cxn ang="0">
                      <a:pos x="2729" y="829"/>
                    </a:cxn>
                    <a:cxn ang="0">
                      <a:pos x="2807" y="900"/>
                    </a:cxn>
                    <a:cxn ang="0">
                      <a:pos x="2892" y="935"/>
                    </a:cxn>
                    <a:cxn ang="0">
                      <a:pos x="2970" y="942"/>
                    </a:cxn>
                    <a:cxn ang="0">
                      <a:pos x="3048" y="942"/>
                    </a:cxn>
                    <a:cxn ang="0">
                      <a:pos x="3133" y="949"/>
                    </a:cxn>
                    <a:cxn ang="0">
                      <a:pos x="3211" y="964"/>
                    </a:cxn>
                    <a:cxn ang="0">
                      <a:pos x="3289" y="992"/>
                    </a:cxn>
                    <a:cxn ang="0">
                      <a:pos x="3374" y="1013"/>
                    </a:cxn>
                    <a:cxn ang="0">
                      <a:pos x="3452" y="1006"/>
                    </a:cxn>
                    <a:cxn ang="0">
                      <a:pos x="3529" y="1049"/>
                    </a:cxn>
                    <a:cxn ang="0">
                      <a:pos x="3615" y="1077"/>
                    </a:cxn>
                    <a:cxn ang="0">
                      <a:pos x="3692" y="1112"/>
                    </a:cxn>
                    <a:cxn ang="0">
                      <a:pos x="3778" y="1127"/>
                    </a:cxn>
                    <a:cxn ang="0">
                      <a:pos x="3855" y="1105"/>
                    </a:cxn>
                    <a:cxn ang="0">
                      <a:pos x="3933" y="1091"/>
                    </a:cxn>
                    <a:cxn ang="0">
                      <a:pos x="4018" y="1091"/>
                    </a:cxn>
                    <a:cxn ang="0">
                      <a:pos x="4096" y="1034"/>
                    </a:cxn>
                    <a:cxn ang="0">
                      <a:pos x="4174" y="992"/>
                    </a:cxn>
                    <a:cxn ang="0">
                      <a:pos x="4259" y="985"/>
                    </a:cxn>
                    <a:cxn ang="0">
                      <a:pos x="4337" y="971"/>
                    </a:cxn>
                    <a:cxn ang="0">
                      <a:pos x="4415" y="942"/>
                    </a:cxn>
                    <a:cxn ang="0">
                      <a:pos x="4500" y="942"/>
                    </a:cxn>
                    <a:cxn ang="0">
                      <a:pos x="4578" y="928"/>
                    </a:cxn>
                    <a:cxn ang="0">
                      <a:pos x="4656" y="886"/>
                    </a:cxn>
                    <a:cxn ang="0">
                      <a:pos x="4741" y="871"/>
                    </a:cxn>
                    <a:cxn ang="0">
                      <a:pos x="4819" y="864"/>
                    </a:cxn>
                    <a:cxn ang="0">
                      <a:pos x="4904" y="843"/>
                    </a:cxn>
                    <a:cxn ang="0">
                      <a:pos x="4982" y="829"/>
                    </a:cxn>
                  </a:cxnLst>
                  <a:rect l="0" t="0" r="r" b="b"/>
                  <a:pathLst>
                    <a:path w="5032" h="1254">
                      <a:moveTo>
                        <a:pt x="0" y="666"/>
                      </a:moveTo>
                      <a:lnTo>
                        <a:pt x="7" y="666"/>
                      </a:lnTo>
                      <a:lnTo>
                        <a:pt x="21" y="666"/>
                      </a:lnTo>
                      <a:lnTo>
                        <a:pt x="28" y="673"/>
                      </a:lnTo>
                      <a:lnTo>
                        <a:pt x="43" y="673"/>
                      </a:lnTo>
                      <a:lnTo>
                        <a:pt x="50" y="673"/>
                      </a:lnTo>
                      <a:lnTo>
                        <a:pt x="64" y="680"/>
                      </a:lnTo>
                      <a:lnTo>
                        <a:pt x="71" y="673"/>
                      </a:lnTo>
                      <a:lnTo>
                        <a:pt x="78" y="673"/>
                      </a:lnTo>
                      <a:lnTo>
                        <a:pt x="92" y="673"/>
                      </a:lnTo>
                      <a:lnTo>
                        <a:pt x="99" y="673"/>
                      </a:lnTo>
                      <a:lnTo>
                        <a:pt x="114" y="666"/>
                      </a:lnTo>
                      <a:lnTo>
                        <a:pt x="121" y="659"/>
                      </a:lnTo>
                      <a:lnTo>
                        <a:pt x="128" y="659"/>
                      </a:lnTo>
                      <a:lnTo>
                        <a:pt x="142" y="652"/>
                      </a:lnTo>
                      <a:lnTo>
                        <a:pt x="149" y="645"/>
                      </a:lnTo>
                      <a:lnTo>
                        <a:pt x="163" y="645"/>
                      </a:lnTo>
                      <a:lnTo>
                        <a:pt x="170" y="638"/>
                      </a:lnTo>
                      <a:lnTo>
                        <a:pt x="184" y="638"/>
                      </a:lnTo>
                      <a:lnTo>
                        <a:pt x="191" y="630"/>
                      </a:lnTo>
                      <a:lnTo>
                        <a:pt x="199" y="630"/>
                      </a:lnTo>
                      <a:lnTo>
                        <a:pt x="213" y="630"/>
                      </a:lnTo>
                      <a:lnTo>
                        <a:pt x="220" y="623"/>
                      </a:lnTo>
                      <a:lnTo>
                        <a:pt x="234" y="623"/>
                      </a:lnTo>
                      <a:lnTo>
                        <a:pt x="241" y="623"/>
                      </a:lnTo>
                      <a:lnTo>
                        <a:pt x="255" y="623"/>
                      </a:lnTo>
                      <a:lnTo>
                        <a:pt x="262" y="623"/>
                      </a:lnTo>
                      <a:lnTo>
                        <a:pt x="269" y="630"/>
                      </a:lnTo>
                      <a:lnTo>
                        <a:pt x="284" y="630"/>
                      </a:lnTo>
                      <a:lnTo>
                        <a:pt x="291" y="630"/>
                      </a:lnTo>
                      <a:lnTo>
                        <a:pt x="305" y="630"/>
                      </a:lnTo>
                      <a:lnTo>
                        <a:pt x="312" y="638"/>
                      </a:lnTo>
                      <a:lnTo>
                        <a:pt x="319" y="638"/>
                      </a:lnTo>
                      <a:lnTo>
                        <a:pt x="333" y="638"/>
                      </a:lnTo>
                      <a:lnTo>
                        <a:pt x="340" y="638"/>
                      </a:lnTo>
                      <a:lnTo>
                        <a:pt x="354" y="638"/>
                      </a:lnTo>
                      <a:lnTo>
                        <a:pt x="362" y="638"/>
                      </a:lnTo>
                      <a:lnTo>
                        <a:pt x="376" y="638"/>
                      </a:lnTo>
                      <a:lnTo>
                        <a:pt x="383" y="630"/>
                      </a:lnTo>
                      <a:lnTo>
                        <a:pt x="390" y="630"/>
                      </a:lnTo>
                      <a:lnTo>
                        <a:pt x="404" y="630"/>
                      </a:lnTo>
                      <a:lnTo>
                        <a:pt x="411" y="630"/>
                      </a:lnTo>
                      <a:lnTo>
                        <a:pt x="425" y="630"/>
                      </a:lnTo>
                      <a:lnTo>
                        <a:pt x="432" y="630"/>
                      </a:lnTo>
                      <a:lnTo>
                        <a:pt x="440" y="630"/>
                      </a:lnTo>
                      <a:lnTo>
                        <a:pt x="454" y="630"/>
                      </a:lnTo>
                      <a:lnTo>
                        <a:pt x="461" y="630"/>
                      </a:lnTo>
                      <a:lnTo>
                        <a:pt x="475" y="630"/>
                      </a:lnTo>
                      <a:lnTo>
                        <a:pt x="482" y="630"/>
                      </a:lnTo>
                      <a:lnTo>
                        <a:pt x="496" y="630"/>
                      </a:lnTo>
                      <a:lnTo>
                        <a:pt x="503" y="630"/>
                      </a:lnTo>
                      <a:lnTo>
                        <a:pt x="510" y="630"/>
                      </a:lnTo>
                      <a:lnTo>
                        <a:pt x="525" y="630"/>
                      </a:lnTo>
                      <a:lnTo>
                        <a:pt x="532" y="630"/>
                      </a:lnTo>
                      <a:lnTo>
                        <a:pt x="546" y="630"/>
                      </a:lnTo>
                      <a:lnTo>
                        <a:pt x="553" y="623"/>
                      </a:lnTo>
                      <a:lnTo>
                        <a:pt x="567" y="623"/>
                      </a:lnTo>
                      <a:lnTo>
                        <a:pt x="574" y="623"/>
                      </a:lnTo>
                      <a:lnTo>
                        <a:pt x="581" y="623"/>
                      </a:lnTo>
                      <a:lnTo>
                        <a:pt x="595" y="623"/>
                      </a:lnTo>
                      <a:lnTo>
                        <a:pt x="603" y="616"/>
                      </a:lnTo>
                      <a:lnTo>
                        <a:pt x="617" y="616"/>
                      </a:lnTo>
                      <a:lnTo>
                        <a:pt x="624" y="609"/>
                      </a:lnTo>
                      <a:lnTo>
                        <a:pt x="631" y="609"/>
                      </a:lnTo>
                      <a:lnTo>
                        <a:pt x="645" y="602"/>
                      </a:lnTo>
                      <a:lnTo>
                        <a:pt x="652" y="595"/>
                      </a:lnTo>
                      <a:lnTo>
                        <a:pt x="666" y="588"/>
                      </a:lnTo>
                      <a:lnTo>
                        <a:pt x="673" y="588"/>
                      </a:lnTo>
                      <a:lnTo>
                        <a:pt x="688" y="581"/>
                      </a:lnTo>
                      <a:lnTo>
                        <a:pt x="695" y="581"/>
                      </a:lnTo>
                      <a:lnTo>
                        <a:pt x="702" y="574"/>
                      </a:lnTo>
                      <a:lnTo>
                        <a:pt x="716" y="574"/>
                      </a:lnTo>
                      <a:lnTo>
                        <a:pt x="723" y="567"/>
                      </a:lnTo>
                      <a:lnTo>
                        <a:pt x="737" y="567"/>
                      </a:lnTo>
                      <a:lnTo>
                        <a:pt x="744" y="567"/>
                      </a:lnTo>
                      <a:lnTo>
                        <a:pt x="758" y="567"/>
                      </a:lnTo>
                      <a:lnTo>
                        <a:pt x="766" y="574"/>
                      </a:lnTo>
                      <a:lnTo>
                        <a:pt x="773" y="574"/>
                      </a:lnTo>
                      <a:lnTo>
                        <a:pt x="787" y="574"/>
                      </a:lnTo>
                      <a:lnTo>
                        <a:pt x="794" y="574"/>
                      </a:lnTo>
                      <a:lnTo>
                        <a:pt x="808" y="581"/>
                      </a:lnTo>
                      <a:lnTo>
                        <a:pt x="815" y="581"/>
                      </a:lnTo>
                      <a:lnTo>
                        <a:pt x="822" y="581"/>
                      </a:lnTo>
                      <a:lnTo>
                        <a:pt x="836" y="581"/>
                      </a:lnTo>
                      <a:lnTo>
                        <a:pt x="844" y="581"/>
                      </a:lnTo>
                      <a:lnTo>
                        <a:pt x="858" y="581"/>
                      </a:lnTo>
                      <a:lnTo>
                        <a:pt x="865" y="581"/>
                      </a:lnTo>
                      <a:lnTo>
                        <a:pt x="879" y="581"/>
                      </a:lnTo>
                      <a:lnTo>
                        <a:pt x="886" y="574"/>
                      </a:lnTo>
                      <a:lnTo>
                        <a:pt x="893" y="574"/>
                      </a:lnTo>
                      <a:lnTo>
                        <a:pt x="907" y="574"/>
                      </a:lnTo>
                      <a:lnTo>
                        <a:pt x="914" y="567"/>
                      </a:lnTo>
                      <a:lnTo>
                        <a:pt x="929" y="567"/>
                      </a:lnTo>
                      <a:lnTo>
                        <a:pt x="936" y="567"/>
                      </a:lnTo>
                      <a:lnTo>
                        <a:pt x="943" y="567"/>
                      </a:lnTo>
                      <a:lnTo>
                        <a:pt x="957" y="574"/>
                      </a:lnTo>
                      <a:lnTo>
                        <a:pt x="964" y="574"/>
                      </a:lnTo>
                      <a:lnTo>
                        <a:pt x="978" y="574"/>
                      </a:lnTo>
                      <a:lnTo>
                        <a:pt x="985" y="581"/>
                      </a:lnTo>
                      <a:lnTo>
                        <a:pt x="999" y="581"/>
                      </a:lnTo>
                      <a:lnTo>
                        <a:pt x="1007" y="588"/>
                      </a:lnTo>
                      <a:lnTo>
                        <a:pt x="1014" y="588"/>
                      </a:lnTo>
                      <a:lnTo>
                        <a:pt x="1028" y="595"/>
                      </a:lnTo>
                      <a:lnTo>
                        <a:pt x="1035" y="595"/>
                      </a:lnTo>
                      <a:lnTo>
                        <a:pt x="1049" y="595"/>
                      </a:lnTo>
                      <a:lnTo>
                        <a:pt x="1056" y="595"/>
                      </a:lnTo>
                      <a:lnTo>
                        <a:pt x="1070" y="595"/>
                      </a:lnTo>
                      <a:lnTo>
                        <a:pt x="1077" y="595"/>
                      </a:lnTo>
                      <a:lnTo>
                        <a:pt x="1084" y="588"/>
                      </a:lnTo>
                      <a:lnTo>
                        <a:pt x="1099" y="588"/>
                      </a:lnTo>
                      <a:lnTo>
                        <a:pt x="1106" y="581"/>
                      </a:lnTo>
                      <a:lnTo>
                        <a:pt x="1120" y="581"/>
                      </a:lnTo>
                      <a:lnTo>
                        <a:pt x="1127" y="574"/>
                      </a:lnTo>
                      <a:lnTo>
                        <a:pt x="1134" y="567"/>
                      </a:lnTo>
                      <a:lnTo>
                        <a:pt x="1148" y="560"/>
                      </a:lnTo>
                      <a:lnTo>
                        <a:pt x="1155" y="553"/>
                      </a:lnTo>
                      <a:lnTo>
                        <a:pt x="1170" y="545"/>
                      </a:lnTo>
                      <a:lnTo>
                        <a:pt x="1177" y="538"/>
                      </a:lnTo>
                      <a:lnTo>
                        <a:pt x="1191" y="531"/>
                      </a:lnTo>
                      <a:lnTo>
                        <a:pt x="1198" y="524"/>
                      </a:lnTo>
                      <a:lnTo>
                        <a:pt x="1205" y="524"/>
                      </a:lnTo>
                      <a:lnTo>
                        <a:pt x="1219" y="517"/>
                      </a:lnTo>
                      <a:lnTo>
                        <a:pt x="1226" y="510"/>
                      </a:lnTo>
                      <a:lnTo>
                        <a:pt x="1240" y="510"/>
                      </a:lnTo>
                      <a:lnTo>
                        <a:pt x="1247" y="510"/>
                      </a:lnTo>
                      <a:lnTo>
                        <a:pt x="1262" y="517"/>
                      </a:lnTo>
                      <a:lnTo>
                        <a:pt x="1269" y="517"/>
                      </a:lnTo>
                      <a:lnTo>
                        <a:pt x="1276" y="524"/>
                      </a:lnTo>
                      <a:lnTo>
                        <a:pt x="1290" y="531"/>
                      </a:lnTo>
                      <a:lnTo>
                        <a:pt x="1297" y="538"/>
                      </a:lnTo>
                      <a:lnTo>
                        <a:pt x="1311" y="545"/>
                      </a:lnTo>
                      <a:lnTo>
                        <a:pt x="1318" y="545"/>
                      </a:lnTo>
                      <a:lnTo>
                        <a:pt x="1325" y="553"/>
                      </a:lnTo>
                      <a:lnTo>
                        <a:pt x="1340" y="545"/>
                      </a:lnTo>
                      <a:lnTo>
                        <a:pt x="1347" y="545"/>
                      </a:lnTo>
                      <a:lnTo>
                        <a:pt x="1361" y="531"/>
                      </a:lnTo>
                      <a:lnTo>
                        <a:pt x="1368" y="517"/>
                      </a:lnTo>
                      <a:lnTo>
                        <a:pt x="1382" y="503"/>
                      </a:lnTo>
                      <a:lnTo>
                        <a:pt x="1389" y="482"/>
                      </a:lnTo>
                      <a:lnTo>
                        <a:pt x="1396" y="453"/>
                      </a:lnTo>
                      <a:lnTo>
                        <a:pt x="1410" y="432"/>
                      </a:lnTo>
                      <a:lnTo>
                        <a:pt x="1418" y="397"/>
                      </a:lnTo>
                      <a:lnTo>
                        <a:pt x="1432" y="361"/>
                      </a:lnTo>
                      <a:lnTo>
                        <a:pt x="1439" y="333"/>
                      </a:lnTo>
                      <a:lnTo>
                        <a:pt x="1446" y="290"/>
                      </a:lnTo>
                      <a:lnTo>
                        <a:pt x="1460" y="255"/>
                      </a:lnTo>
                      <a:lnTo>
                        <a:pt x="1467" y="219"/>
                      </a:lnTo>
                      <a:lnTo>
                        <a:pt x="1481" y="184"/>
                      </a:lnTo>
                      <a:lnTo>
                        <a:pt x="1488" y="149"/>
                      </a:lnTo>
                      <a:lnTo>
                        <a:pt x="1503" y="113"/>
                      </a:lnTo>
                      <a:lnTo>
                        <a:pt x="1510" y="85"/>
                      </a:lnTo>
                      <a:lnTo>
                        <a:pt x="1517" y="64"/>
                      </a:lnTo>
                      <a:lnTo>
                        <a:pt x="1531" y="42"/>
                      </a:lnTo>
                      <a:lnTo>
                        <a:pt x="1538" y="21"/>
                      </a:lnTo>
                      <a:lnTo>
                        <a:pt x="1552" y="14"/>
                      </a:lnTo>
                      <a:lnTo>
                        <a:pt x="1559" y="0"/>
                      </a:lnTo>
                      <a:lnTo>
                        <a:pt x="1573" y="0"/>
                      </a:lnTo>
                      <a:lnTo>
                        <a:pt x="1581" y="0"/>
                      </a:lnTo>
                      <a:lnTo>
                        <a:pt x="1588" y="0"/>
                      </a:lnTo>
                      <a:lnTo>
                        <a:pt x="1602" y="7"/>
                      </a:lnTo>
                      <a:lnTo>
                        <a:pt x="1609" y="21"/>
                      </a:lnTo>
                      <a:lnTo>
                        <a:pt x="1623" y="42"/>
                      </a:lnTo>
                      <a:lnTo>
                        <a:pt x="1630" y="64"/>
                      </a:lnTo>
                      <a:lnTo>
                        <a:pt x="1637" y="92"/>
                      </a:lnTo>
                      <a:lnTo>
                        <a:pt x="1651" y="127"/>
                      </a:lnTo>
                      <a:lnTo>
                        <a:pt x="1659" y="163"/>
                      </a:lnTo>
                      <a:lnTo>
                        <a:pt x="1673" y="205"/>
                      </a:lnTo>
                      <a:lnTo>
                        <a:pt x="1680" y="255"/>
                      </a:lnTo>
                      <a:lnTo>
                        <a:pt x="1694" y="312"/>
                      </a:lnTo>
                      <a:lnTo>
                        <a:pt x="1701" y="368"/>
                      </a:lnTo>
                      <a:lnTo>
                        <a:pt x="1708" y="432"/>
                      </a:lnTo>
                      <a:lnTo>
                        <a:pt x="1722" y="496"/>
                      </a:lnTo>
                      <a:lnTo>
                        <a:pt x="1729" y="567"/>
                      </a:lnTo>
                      <a:lnTo>
                        <a:pt x="1744" y="630"/>
                      </a:lnTo>
                      <a:lnTo>
                        <a:pt x="1751" y="701"/>
                      </a:lnTo>
                      <a:lnTo>
                        <a:pt x="1758" y="765"/>
                      </a:lnTo>
                      <a:lnTo>
                        <a:pt x="1772" y="829"/>
                      </a:lnTo>
                      <a:lnTo>
                        <a:pt x="1779" y="893"/>
                      </a:lnTo>
                      <a:lnTo>
                        <a:pt x="1793" y="949"/>
                      </a:lnTo>
                      <a:lnTo>
                        <a:pt x="1800" y="992"/>
                      </a:lnTo>
                      <a:lnTo>
                        <a:pt x="1814" y="1041"/>
                      </a:lnTo>
                      <a:lnTo>
                        <a:pt x="1822" y="1084"/>
                      </a:lnTo>
                      <a:lnTo>
                        <a:pt x="1829" y="1119"/>
                      </a:lnTo>
                      <a:lnTo>
                        <a:pt x="1843" y="1155"/>
                      </a:lnTo>
                      <a:lnTo>
                        <a:pt x="1850" y="1183"/>
                      </a:lnTo>
                      <a:lnTo>
                        <a:pt x="1864" y="1204"/>
                      </a:lnTo>
                      <a:lnTo>
                        <a:pt x="1871" y="1219"/>
                      </a:lnTo>
                      <a:lnTo>
                        <a:pt x="1885" y="1233"/>
                      </a:lnTo>
                      <a:lnTo>
                        <a:pt x="1892" y="1247"/>
                      </a:lnTo>
                      <a:lnTo>
                        <a:pt x="1899" y="1254"/>
                      </a:lnTo>
                      <a:lnTo>
                        <a:pt x="1914" y="1254"/>
                      </a:lnTo>
                      <a:lnTo>
                        <a:pt x="1921" y="1254"/>
                      </a:lnTo>
                      <a:lnTo>
                        <a:pt x="1935" y="1247"/>
                      </a:lnTo>
                      <a:lnTo>
                        <a:pt x="1942" y="1240"/>
                      </a:lnTo>
                      <a:lnTo>
                        <a:pt x="1949" y="1226"/>
                      </a:lnTo>
                      <a:lnTo>
                        <a:pt x="1963" y="1212"/>
                      </a:lnTo>
                      <a:lnTo>
                        <a:pt x="1970" y="1190"/>
                      </a:lnTo>
                      <a:lnTo>
                        <a:pt x="1985" y="1169"/>
                      </a:lnTo>
                      <a:lnTo>
                        <a:pt x="1992" y="1141"/>
                      </a:lnTo>
                      <a:lnTo>
                        <a:pt x="2006" y="1112"/>
                      </a:lnTo>
                      <a:lnTo>
                        <a:pt x="2013" y="1084"/>
                      </a:lnTo>
                      <a:lnTo>
                        <a:pt x="2020" y="1049"/>
                      </a:lnTo>
                      <a:lnTo>
                        <a:pt x="2034" y="1020"/>
                      </a:lnTo>
                      <a:lnTo>
                        <a:pt x="2041" y="992"/>
                      </a:lnTo>
                      <a:lnTo>
                        <a:pt x="2055" y="956"/>
                      </a:lnTo>
                      <a:lnTo>
                        <a:pt x="2062" y="921"/>
                      </a:lnTo>
                      <a:lnTo>
                        <a:pt x="2077" y="886"/>
                      </a:lnTo>
                      <a:lnTo>
                        <a:pt x="2084" y="857"/>
                      </a:lnTo>
                      <a:lnTo>
                        <a:pt x="2091" y="822"/>
                      </a:lnTo>
                      <a:lnTo>
                        <a:pt x="2105" y="793"/>
                      </a:lnTo>
                      <a:lnTo>
                        <a:pt x="2112" y="765"/>
                      </a:lnTo>
                      <a:lnTo>
                        <a:pt x="2126" y="744"/>
                      </a:lnTo>
                      <a:lnTo>
                        <a:pt x="2133" y="723"/>
                      </a:lnTo>
                      <a:lnTo>
                        <a:pt x="2140" y="701"/>
                      </a:lnTo>
                      <a:lnTo>
                        <a:pt x="2155" y="680"/>
                      </a:lnTo>
                      <a:lnTo>
                        <a:pt x="2162" y="666"/>
                      </a:lnTo>
                      <a:lnTo>
                        <a:pt x="2176" y="659"/>
                      </a:lnTo>
                      <a:lnTo>
                        <a:pt x="2183" y="652"/>
                      </a:lnTo>
                      <a:lnTo>
                        <a:pt x="2197" y="645"/>
                      </a:lnTo>
                      <a:lnTo>
                        <a:pt x="2204" y="645"/>
                      </a:lnTo>
                      <a:lnTo>
                        <a:pt x="2211" y="645"/>
                      </a:lnTo>
                      <a:lnTo>
                        <a:pt x="2225" y="645"/>
                      </a:lnTo>
                      <a:lnTo>
                        <a:pt x="2233" y="652"/>
                      </a:lnTo>
                      <a:lnTo>
                        <a:pt x="2247" y="659"/>
                      </a:lnTo>
                      <a:lnTo>
                        <a:pt x="2254" y="673"/>
                      </a:lnTo>
                      <a:lnTo>
                        <a:pt x="2268" y="687"/>
                      </a:lnTo>
                      <a:lnTo>
                        <a:pt x="2275" y="694"/>
                      </a:lnTo>
                      <a:lnTo>
                        <a:pt x="2282" y="708"/>
                      </a:lnTo>
                      <a:lnTo>
                        <a:pt x="2296" y="723"/>
                      </a:lnTo>
                      <a:lnTo>
                        <a:pt x="2303" y="737"/>
                      </a:lnTo>
                      <a:lnTo>
                        <a:pt x="2318" y="744"/>
                      </a:lnTo>
                      <a:lnTo>
                        <a:pt x="2325" y="751"/>
                      </a:lnTo>
                      <a:lnTo>
                        <a:pt x="2332" y="758"/>
                      </a:lnTo>
                      <a:lnTo>
                        <a:pt x="2346" y="758"/>
                      </a:lnTo>
                      <a:lnTo>
                        <a:pt x="2353" y="765"/>
                      </a:lnTo>
                      <a:lnTo>
                        <a:pt x="2367" y="765"/>
                      </a:lnTo>
                      <a:lnTo>
                        <a:pt x="2374" y="758"/>
                      </a:lnTo>
                      <a:lnTo>
                        <a:pt x="2388" y="758"/>
                      </a:lnTo>
                      <a:lnTo>
                        <a:pt x="2396" y="751"/>
                      </a:lnTo>
                      <a:lnTo>
                        <a:pt x="2403" y="744"/>
                      </a:lnTo>
                      <a:lnTo>
                        <a:pt x="2417" y="730"/>
                      </a:lnTo>
                      <a:lnTo>
                        <a:pt x="2424" y="723"/>
                      </a:lnTo>
                      <a:lnTo>
                        <a:pt x="2438" y="708"/>
                      </a:lnTo>
                      <a:lnTo>
                        <a:pt x="2445" y="701"/>
                      </a:lnTo>
                      <a:lnTo>
                        <a:pt x="2452" y="694"/>
                      </a:lnTo>
                      <a:lnTo>
                        <a:pt x="2466" y="680"/>
                      </a:lnTo>
                      <a:lnTo>
                        <a:pt x="2474" y="673"/>
                      </a:lnTo>
                      <a:lnTo>
                        <a:pt x="2488" y="666"/>
                      </a:lnTo>
                      <a:lnTo>
                        <a:pt x="2495" y="659"/>
                      </a:lnTo>
                      <a:lnTo>
                        <a:pt x="2509" y="652"/>
                      </a:lnTo>
                      <a:lnTo>
                        <a:pt x="2516" y="652"/>
                      </a:lnTo>
                      <a:lnTo>
                        <a:pt x="2523" y="652"/>
                      </a:lnTo>
                      <a:lnTo>
                        <a:pt x="2537" y="652"/>
                      </a:lnTo>
                      <a:lnTo>
                        <a:pt x="2544" y="652"/>
                      </a:lnTo>
                      <a:lnTo>
                        <a:pt x="2559" y="652"/>
                      </a:lnTo>
                      <a:lnTo>
                        <a:pt x="2566" y="659"/>
                      </a:lnTo>
                      <a:lnTo>
                        <a:pt x="2580" y="659"/>
                      </a:lnTo>
                      <a:lnTo>
                        <a:pt x="2587" y="666"/>
                      </a:lnTo>
                      <a:lnTo>
                        <a:pt x="2594" y="673"/>
                      </a:lnTo>
                      <a:lnTo>
                        <a:pt x="2608" y="687"/>
                      </a:lnTo>
                      <a:lnTo>
                        <a:pt x="2615" y="694"/>
                      </a:lnTo>
                      <a:lnTo>
                        <a:pt x="2629" y="708"/>
                      </a:lnTo>
                      <a:lnTo>
                        <a:pt x="2637" y="723"/>
                      </a:lnTo>
                      <a:lnTo>
                        <a:pt x="2644" y="730"/>
                      </a:lnTo>
                      <a:lnTo>
                        <a:pt x="2658" y="744"/>
                      </a:lnTo>
                      <a:lnTo>
                        <a:pt x="2665" y="758"/>
                      </a:lnTo>
                      <a:lnTo>
                        <a:pt x="2679" y="772"/>
                      </a:lnTo>
                      <a:lnTo>
                        <a:pt x="2686" y="779"/>
                      </a:lnTo>
                      <a:lnTo>
                        <a:pt x="2700" y="793"/>
                      </a:lnTo>
                      <a:lnTo>
                        <a:pt x="2707" y="808"/>
                      </a:lnTo>
                      <a:lnTo>
                        <a:pt x="2714" y="815"/>
                      </a:lnTo>
                      <a:lnTo>
                        <a:pt x="2729" y="829"/>
                      </a:lnTo>
                      <a:lnTo>
                        <a:pt x="2736" y="836"/>
                      </a:lnTo>
                      <a:lnTo>
                        <a:pt x="2750" y="843"/>
                      </a:lnTo>
                      <a:lnTo>
                        <a:pt x="2757" y="857"/>
                      </a:lnTo>
                      <a:lnTo>
                        <a:pt x="2771" y="864"/>
                      </a:lnTo>
                      <a:lnTo>
                        <a:pt x="2778" y="871"/>
                      </a:lnTo>
                      <a:lnTo>
                        <a:pt x="2785" y="878"/>
                      </a:lnTo>
                      <a:lnTo>
                        <a:pt x="2800" y="893"/>
                      </a:lnTo>
                      <a:lnTo>
                        <a:pt x="2807" y="900"/>
                      </a:lnTo>
                      <a:lnTo>
                        <a:pt x="2821" y="907"/>
                      </a:lnTo>
                      <a:lnTo>
                        <a:pt x="2828" y="914"/>
                      </a:lnTo>
                      <a:lnTo>
                        <a:pt x="2835" y="914"/>
                      </a:lnTo>
                      <a:lnTo>
                        <a:pt x="2849" y="921"/>
                      </a:lnTo>
                      <a:lnTo>
                        <a:pt x="2856" y="928"/>
                      </a:lnTo>
                      <a:lnTo>
                        <a:pt x="2870" y="935"/>
                      </a:lnTo>
                      <a:lnTo>
                        <a:pt x="2877" y="935"/>
                      </a:lnTo>
                      <a:lnTo>
                        <a:pt x="2892" y="935"/>
                      </a:lnTo>
                      <a:lnTo>
                        <a:pt x="2899" y="942"/>
                      </a:lnTo>
                      <a:lnTo>
                        <a:pt x="2906" y="942"/>
                      </a:lnTo>
                      <a:lnTo>
                        <a:pt x="2920" y="942"/>
                      </a:lnTo>
                      <a:lnTo>
                        <a:pt x="2927" y="942"/>
                      </a:lnTo>
                      <a:lnTo>
                        <a:pt x="2941" y="942"/>
                      </a:lnTo>
                      <a:lnTo>
                        <a:pt x="2948" y="942"/>
                      </a:lnTo>
                      <a:lnTo>
                        <a:pt x="2955" y="942"/>
                      </a:lnTo>
                      <a:lnTo>
                        <a:pt x="2970" y="942"/>
                      </a:lnTo>
                      <a:lnTo>
                        <a:pt x="2977" y="942"/>
                      </a:lnTo>
                      <a:lnTo>
                        <a:pt x="2991" y="942"/>
                      </a:lnTo>
                      <a:lnTo>
                        <a:pt x="2998" y="942"/>
                      </a:lnTo>
                      <a:lnTo>
                        <a:pt x="3012" y="942"/>
                      </a:lnTo>
                      <a:lnTo>
                        <a:pt x="3019" y="942"/>
                      </a:lnTo>
                      <a:lnTo>
                        <a:pt x="3026" y="942"/>
                      </a:lnTo>
                      <a:lnTo>
                        <a:pt x="3040" y="942"/>
                      </a:lnTo>
                      <a:lnTo>
                        <a:pt x="3048" y="942"/>
                      </a:lnTo>
                      <a:lnTo>
                        <a:pt x="3062" y="942"/>
                      </a:lnTo>
                      <a:lnTo>
                        <a:pt x="3069" y="942"/>
                      </a:lnTo>
                      <a:lnTo>
                        <a:pt x="3083" y="942"/>
                      </a:lnTo>
                      <a:lnTo>
                        <a:pt x="3090" y="942"/>
                      </a:lnTo>
                      <a:lnTo>
                        <a:pt x="3097" y="942"/>
                      </a:lnTo>
                      <a:lnTo>
                        <a:pt x="3111" y="942"/>
                      </a:lnTo>
                      <a:lnTo>
                        <a:pt x="3118" y="942"/>
                      </a:lnTo>
                      <a:lnTo>
                        <a:pt x="3133" y="949"/>
                      </a:lnTo>
                      <a:lnTo>
                        <a:pt x="3140" y="949"/>
                      </a:lnTo>
                      <a:lnTo>
                        <a:pt x="3147" y="949"/>
                      </a:lnTo>
                      <a:lnTo>
                        <a:pt x="3161" y="949"/>
                      </a:lnTo>
                      <a:lnTo>
                        <a:pt x="3168" y="949"/>
                      </a:lnTo>
                      <a:lnTo>
                        <a:pt x="3182" y="949"/>
                      </a:lnTo>
                      <a:lnTo>
                        <a:pt x="3189" y="956"/>
                      </a:lnTo>
                      <a:lnTo>
                        <a:pt x="3203" y="956"/>
                      </a:lnTo>
                      <a:lnTo>
                        <a:pt x="3211" y="964"/>
                      </a:lnTo>
                      <a:lnTo>
                        <a:pt x="3218" y="964"/>
                      </a:lnTo>
                      <a:lnTo>
                        <a:pt x="3232" y="971"/>
                      </a:lnTo>
                      <a:lnTo>
                        <a:pt x="3239" y="978"/>
                      </a:lnTo>
                      <a:lnTo>
                        <a:pt x="3253" y="978"/>
                      </a:lnTo>
                      <a:lnTo>
                        <a:pt x="3260" y="985"/>
                      </a:lnTo>
                      <a:lnTo>
                        <a:pt x="3274" y="992"/>
                      </a:lnTo>
                      <a:lnTo>
                        <a:pt x="3281" y="992"/>
                      </a:lnTo>
                      <a:lnTo>
                        <a:pt x="3289" y="992"/>
                      </a:lnTo>
                      <a:lnTo>
                        <a:pt x="3303" y="992"/>
                      </a:lnTo>
                      <a:lnTo>
                        <a:pt x="3310" y="999"/>
                      </a:lnTo>
                      <a:lnTo>
                        <a:pt x="3324" y="1006"/>
                      </a:lnTo>
                      <a:lnTo>
                        <a:pt x="3331" y="1006"/>
                      </a:lnTo>
                      <a:lnTo>
                        <a:pt x="3338" y="1006"/>
                      </a:lnTo>
                      <a:lnTo>
                        <a:pt x="3352" y="1013"/>
                      </a:lnTo>
                      <a:lnTo>
                        <a:pt x="3359" y="1013"/>
                      </a:lnTo>
                      <a:lnTo>
                        <a:pt x="3374" y="1013"/>
                      </a:lnTo>
                      <a:lnTo>
                        <a:pt x="3381" y="1013"/>
                      </a:lnTo>
                      <a:lnTo>
                        <a:pt x="3395" y="1006"/>
                      </a:lnTo>
                      <a:lnTo>
                        <a:pt x="3402" y="1006"/>
                      </a:lnTo>
                      <a:lnTo>
                        <a:pt x="3409" y="1006"/>
                      </a:lnTo>
                      <a:lnTo>
                        <a:pt x="3423" y="1006"/>
                      </a:lnTo>
                      <a:lnTo>
                        <a:pt x="3430" y="1006"/>
                      </a:lnTo>
                      <a:lnTo>
                        <a:pt x="3444" y="1006"/>
                      </a:lnTo>
                      <a:lnTo>
                        <a:pt x="3452" y="1006"/>
                      </a:lnTo>
                      <a:lnTo>
                        <a:pt x="3459" y="1013"/>
                      </a:lnTo>
                      <a:lnTo>
                        <a:pt x="3473" y="1013"/>
                      </a:lnTo>
                      <a:lnTo>
                        <a:pt x="3480" y="1020"/>
                      </a:lnTo>
                      <a:lnTo>
                        <a:pt x="3494" y="1020"/>
                      </a:lnTo>
                      <a:lnTo>
                        <a:pt x="3501" y="1027"/>
                      </a:lnTo>
                      <a:lnTo>
                        <a:pt x="3515" y="1034"/>
                      </a:lnTo>
                      <a:lnTo>
                        <a:pt x="3522" y="1041"/>
                      </a:lnTo>
                      <a:lnTo>
                        <a:pt x="3529" y="1049"/>
                      </a:lnTo>
                      <a:lnTo>
                        <a:pt x="3544" y="1049"/>
                      </a:lnTo>
                      <a:lnTo>
                        <a:pt x="3551" y="1056"/>
                      </a:lnTo>
                      <a:lnTo>
                        <a:pt x="3565" y="1063"/>
                      </a:lnTo>
                      <a:lnTo>
                        <a:pt x="3572" y="1063"/>
                      </a:lnTo>
                      <a:lnTo>
                        <a:pt x="3586" y="1070"/>
                      </a:lnTo>
                      <a:lnTo>
                        <a:pt x="3593" y="1070"/>
                      </a:lnTo>
                      <a:lnTo>
                        <a:pt x="3600" y="1077"/>
                      </a:lnTo>
                      <a:lnTo>
                        <a:pt x="3615" y="1077"/>
                      </a:lnTo>
                      <a:lnTo>
                        <a:pt x="3622" y="1084"/>
                      </a:lnTo>
                      <a:lnTo>
                        <a:pt x="3636" y="1084"/>
                      </a:lnTo>
                      <a:lnTo>
                        <a:pt x="3643" y="1091"/>
                      </a:lnTo>
                      <a:lnTo>
                        <a:pt x="3650" y="1098"/>
                      </a:lnTo>
                      <a:lnTo>
                        <a:pt x="3664" y="1098"/>
                      </a:lnTo>
                      <a:lnTo>
                        <a:pt x="3671" y="1105"/>
                      </a:lnTo>
                      <a:lnTo>
                        <a:pt x="3685" y="1105"/>
                      </a:lnTo>
                      <a:lnTo>
                        <a:pt x="3692" y="1112"/>
                      </a:lnTo>
                      <a:lnTo>
                        <a:pt x="3707" y="1112"/>
                      </a:lnTo>
                      <a:lnTo>
                        <a:pt x="3714" y="1112"/>
                      </a:lnTo>
                      <a:lnTo>
                        <a:pt x="3721" y="1119"/>
                      </a:lnTo>
                      <a:lnTo>
                        <a:pt x="3735" y="1119"/>
                      </a:lnTo>
                      <a:lnTo>
                        <a:pt x="3742" y="1119"/>
                      </a:lnTo>
                      <a:lnTo>
                        <a:pt x="3756" y="1127"/>
                      </a:lnTo>
                      <a:lnTo>
                        <a:pt x="3763" y="1127"/>
                      </a:lnTo>
                      <a:lnTo>
                        <a:pt x="3778" y="1127"/>
                      </a:lnTo>
                      <a:lnTo>
                        <a:pt x="3785" y="1127"/>
                      </a:lnTo>
                      <a:lnTo>
                        <a:pt x="3792" y="1119"/>
                      </a:lnTo>
                      <a:lnTo>
                        <a:pt x="3806" y="1119"/>
                      </a:lnTo>
                      <a:lnTo>
                        <a:pt x="3813" y="1119"/>
                      </a:lnTo>
                      <a:lnTo>
                        <a:pt x="3827" y="1112"/>
                      </a:lnTo>
                      <a:lnTo>
                        <a:pt x="3834" y="1112"/>
                      </a:lnTo>
                      <a:lnTo>
                        <a:pt x="3841" y="1105"/>
                      </a:lnTo>
                      <a:lnTo>
                        <a:pt x="3855" y="1105"/>
                      </a:lnTo>
                      <a:lnTo>
                        <a:pt x="3863" y="1098"/>
                      </a:lnTo>
                      <a:lnTo>
                        <a:pt x="3877" y="1098"/>
                      </a:lnTo>
                      <a:lnTo>
                        <a:pt x="3884" y="1098"/>
                      </a:lnTo>
                      <a:lnTo>
                        <a:pt x="3898" y="1091"/>
                      </a:lnTo>
                      <a:lnTo>
                        <a:pt x="3905" y="1091"/>
                      </a:lnTo>
                      <a:lnTo>
                        <a:pt x="3912" y="1091"/>
                      </a:lnTo>
                      <a:lnTo>
                        <a:pt x="3926" y="1091"/>
                      </a:lnTo>
                      <a:lnTo>
                        <a:pt x="3933" y="1091"/>
                      </a:lnTo>
                      <a:lnTo>
                        <a:pt x="3948" y="1091"/>
                      </a:lnTo>
                      <a:lnTo>
                        <a:pt x="3955" y="1098"/>
                      </a:lnTo>
                      <a:lnTo>
                        <a:pt x="3962" y="1098"/>
                      </a:lnTo>
                      <a:lnTo>
                        <a:pt x="3976" y="1098"/>
                      </a:lnTo>
                      <a:lnTo>
                        <a:pt x="3983" y="1098"/>
                      </a:lnTo>
                      <a:lnTo>
                        <a:pt x="3997" y="1098"/>
                      </a:lnTo>
                      <a:lnTo>
                        <a:pt x="4004" y="1098"/>
                      </a:lnTo>
                      <a:lnTo>
                        <a:pt x="4018" y="1091"/>
                      </a:lnTo>
                      <a:lnTo>
                        <a:pt x="4026" y="1091"/>
                      </a:lnTo>
                      <a:lnTo>
                        <a:pt x="4033" y="1084"/>
                      </a:lnTo>
                      <a:lnTo>
                        <a:pt x="4047" y="1077"/>
                      </a:lnTo>
                      <a:lnTo>
                        <a:pt x="4054" y="1070"/>
                      </a:lnTo>
                      <a:lnTo>
                        <a:pt x="4068" y="1063"/>
                      </a:lnTo>
                      <a:lnTo>
                        <a:pt x="4075" y="1056"/>
                      </a:lnTo>
                      <a:lnTo>
                        <a:pt x="4089" y="1049"/>
                      </a:lnTo>
                      <a:lnTo>
                        <a:pt x="4096" y="1034"/>
                      </a:lnTo>
                      <a:lnTo>
                        <a:pt x="4104" y="1027"/>
                      </a:lnTo>
                      <a:lnTo>
                        <a:pt x="4118" y="1020"/>
                      </a:lnTo>
                      <a:lnTo>
                        <a:pt x="4125" y="1020"/>
                      </a:lnTo>
                      <a:lnTo>
                        <a:pt x="4139" y="1013"/>
                      </a:lnTo>
                      <a:lnTo>
                        <a:pt x="4146" y="1006"/>
                      </a:lnTo>
                      <a:lnTo>
                        <a:pt x="4153" y="999"/>
                      </a:lnTo>
                      <a:lnTo>
                        <a:pt x="4167" y="999"/>
                      </a:lnTo>
                      <a:lnTo>
                        <a:pt x="4174" y="992"/>
                      </a:lnTo>
                      <a:lnTo>
                        <a:pt x="4189" y="992"/>
                      </a:lnTo>
                      <a:lnTo>
                        <a:pt x="4196" y="992"/>
                      </a:lnTo>
                      <a:lnTo>
                        <a:pt x="4210" y="992"/>
                      </a:lnTo>
                      <a:lnTo>
                        <a:pt x="4217" y="992"/>
                      </a:lnTo>
                      <a:lnTo>
                        <a:pt x="4224" y="992"/>
                      </a:lnTo>
                      <a:lnTo>
                        <a:pt x="4238" y="992"/>
                      </a:lnTo>
                      <a:lnTo>
                        <a:pt x="4245" y="992"/>
                      </a:lnTo>
                      <a:lnTo>
                        <a:pt x="4259" y="985"/>
                      </a:lnTo>
                      <a:lnTo>
                        <a:pt x="4267" y="985"/>
                      </a:lnTo>
                      <a:lnTo>
                        <a:pt x="4281" y="985"/>
                      </a:lnTo>
                      <a:lnTo>
                        <a:pt x="4288" y="985"/>
                      </a:lnTo>
                      <a:lnTo>
                        <a:pt x="4295" y="978"/>
                      </a:lnTo>
                      <a:lnTo>
                        <a:pt x="4309" y="978"/>
                      </a:lnTo>
                      <a:lnTo>
                        <a:pt x="4316" y="978"/>
                      </a:lnTo>
                      <a:lnTo>
                        <a:pt x="4330" y="971"/>
                      </a:lnTo>
                      <a:lnTo>
                        <a:pt x="4337" y="971"/>
                      </a:lnTo>
                      <a:lnTo>
                        <a:pt x="4345" y="971"/>
                      </a:lnTo>
                      <a:lnTo>
                        <a:pt x="4359" y="964"/>
                      </a:lnTo>
                      <a:lnTo>
                        <a:pt x="4366" y="964"/>
                      </a:lnTo>
                      <a:lnTo>
                        <a:pt x="4380" y="956"/>
                      </a:lnTo>
                      <a:lnTo>
                        <a:pt x="4387" y="949"/>
                      </a:lnTo>
                      <a:lnTo>
                        <a:pt x="4401" y="949"/>
                      </a:lnTo>
                      <a:lnTo>
                        <a:pt x="4408" y="942"/>
                      </a:lnTo>
                      <a:lnTo>
                        <a:pt x="4415" y="942"/>
                      </a:lnTo>
                      <a:lnTo>
                        <a:pt x="4430" y="942"/>
                      </a:lnTo>
                      <a:lnTo>
                        <a:pt x="4437" y="942"/>
                      </a:lnTo>
                      <a:lnTo>
                        <a:pt x="4451" y="935"/>
                      </a:lnTo>
                      <a:lnTo>
                        <a:pt x="4458" y="935"/>
                      </a:lnTo>
                      <a:lnTo>
                        <a:pt x="4465" y="935"/>
                      </a:lnTo>
                      <a:lnTo>
                        <a:pt x="4479" y="942"/>
                      </a:lnTo>
                      <a:lnTo>
                        <a:pt x="4486" y="942"/>
                      </a:lnTo>
                      <a:lnTo>
                        <a:pt x="4500" y="942"/>
                      </a:lnTo>
                      <a:lnTo>
                        <a:pt x="4508" y="942"/>
                      </a:lnTo>
                      <a:lnTo>
                        <a:pt x="4522" y="935"/>
                      </a:lnTo>
                      <a:lnTo>
                        <a:pt x="4529" y="935"/>
                      </a:lnTo>
                      <a:lnTo>
                        <a:pt x="4536" y="935"/>
                      </a:lnTo>
                      <a:lnTo>
                        <a:pt x="4550" y="935"/>
                      </a:lnTo>
                      <a:lnTo>
                        <a:pt x="4557" y="935"/>
                      </a:lnTo>
                      <a:lnTo>
                        <a:pt x="4571" y="935"/>
                      </a:lnTo>
                      <a:lnTo>
                        <a:pt x="4578" y="928"/>
                      </a:lnTo>
                      <a:lnTo>
                        <a:pt x="4593" y="928"/>
                      </a:lnTo>
                      <a:lnTo>
                        <a:pt x="4600" y="921"/>
                      </a:lnTo>
                      <a:lnTo>
                        <a:pt x="4607" y="914"/>
                      </a:lnTo>
                      <a:lnTo>
                        <a:pt x="4621" y="914"/>
                      </a:lnTo>
                      <a:lnTo>
                        <a:pt x="4628" y="907"/>
                      </a:lnTo>
                      <a:lnTo>
                        <a:pt x="4642" y="900"/>
                      </a:lnTo>
                      <a:lnTo>
                        <a:pt x="4649" y="893"/>
                      </a:lnTo>
                      <a:lnTo>
                        <a:pt x="4656" y="886"/>
                      </a:lnTo>
                      <a:lnTo>
                        <a:pt x="4671" y="886"/>
                      </a:lnTo>
                      <a:lnTo>
                        <a:pt x="4678" y="878"/>
                      </a:lnTo>
                      <a:lnTo>
                        <a:pt x="4692" y="871"/>
                      </a:lnTo>
                      <a:lnTo>
                        <a:pt x="4699" y="871"/>
                      </a:lnTo>
                      <a:lnTo>
                        <a:pt x="4713" y="871"/>
                      </a:lnTo>
                      <a:lnTo>
                        <a:pt x="4720" y="871"/>
                      </a:lnTo>
                      <a:lnTo>
                        <a:pt x="4727" y="871"/>
                      </a:lnTo>
                      <a:lnTo>
                        <a:pt x="4741" y="871"/>
                      </a:lnTo>
                      <a:lnTo>
                        <a:pt x="4748" y="871"/>
                      </a:lnTo>
                      <a:lnTo>
                        <a:pt x="4763" y="871"/>
                      </a:lnTo>
                      <a:lnTo>
                        <a:pt x="4770" y="871"/>
                      </a:lnTo>
                      <a:lnTo>
                        <a:pt x="4784" y="871"/>
                      </a:lnTo>
                      <a:lnTo>
                        <a:pt x="4791" y="871"/>
                      </a:lnTo>
                      <a:lnTo>
                        <a:pt x="4798" y="871"/>
                      </a:lnTo>
                      <a:lnTo>
                        <a:pt x="4812" y="871"/>
                      </a:lnTo>
                      <a:lnTo>
                        <a:pt x="4819" y="864"/>
                      </a:lnTo>
                      <a:lnTo>
                        <a:pt x="4834" y="864"/>
                      </a:lnTo>
                      <a:lnTo>
                        <a:pt x="4841" y="864"/>
                      </a:lnTo>
                      <a:lnTo>
                        <a:pt x="4848" y="857"/>
                      </a:lnTo>
                      <a:lnTo>
                        <a:pt x="4862" y="857"/>
                      </a:lnTo>
                      <a:lnTo>
                        <a:pt x="4869" y="850"/>
                      </a:lnTo>
                      <a:lnTo>
                        <a:pt x="4883" y="850"/>
                      </a:lnTo>
                      <a:lnTo>
                        <a:pt x="4890" y="843"/>
                      </a:lnTo>
                      <a:lnTo>
                        <a:pt x="4904" y="843"/>
                      </a:lnTo>
                      <a:lnTo>
                        <a:pt x="4911" y="836"/>
                      </a:lnTo>
                      <a:lnTo>
                        <a:pt x="4919" y="836"/>
                      </a:lnTo>
                      <a:lnTo>
                        <a:pt x="4933" y="836"/>
                      </a:lnTo>
                      <a:lnTo>
                        <a:pt x="4940" y="829"/>
                      </a:lnTo>
                      <a:lnTo>
                        <a:pt x="4954" y="829"/>
                      </a:lnTo>
                      <a:lnTo>
                        <a:pt x="4961" y="829"/>
                      </a:lnTo>
                      <a:lnTo>
                        <a:pt x="4968" y="829"/>
                      </a:lnTo>
                      <a:lnTo>
                        <a:pt x="4982" y="829"/>
                      </a:lnTo>
                      <a:lnTo>
                        <a:pt x="4989" y="829"/>
                      </a:lnTo>
                      <a:lnTo>
                        <a:pt x="5004" y="822"/>
                      </a:lnTo>
                      <a:lnTo>
                        <a:pt x="5011" y="822"/>
                      </a:lnTo>
                      <a:lnTo>
                        <a:pt x="5025" y="822"/>
                      </a:lnTo>
                      <a:lnTo>
                        <a:pt x="5032" y="822"/>
                      </a:lnTo>
                    </a:path>
                  </a:pathLst>
                </a:custGeom>
                <a:noFill/>
                <a:ln w="25400">
                  <a:solidFill>
                    <a:schemeClr val="tx1"/>
                  </a:solidFill>
                  <a:prstDash val="solid"/>
                  <a:round/>
                  <a:headEnd/>
                  <a:tailEnd/>
                </a:ln>
              </p:spPr>
              <p:txBody>
                <a:bodyPr/>
                <a:lstStyle/>
                <a:p>
                  <a:endParaRPr lang="zh-CN" altLang="en-US"/>
                </a:p>
              </p:txBody>
            </p:sp>
            <p:sp>
              <p:nvSpPr>
                <p:cNvPr id="39190" name="Rectangle 278"/>
                <p:cNvSpPr>
                  <a:spLocks noChangeAspect="1" noChangeArrowheads="1"/>
                </p:cNvSpPr>
                <p:nvPr/>
              </p:nvSpPr>
              <p:spPr bwMode="auto">
                <a:xfrm>
                  <a:off x="2105" y="636"/>
                  <a:ext cx="190" cy="122"/>
                </a:xfrm>
                <a:prstGeom prst="rect">
                  <a:avLst/>
                </a:prstGeom>
                <a:noFill/>
                <a:ln w="9525">
                  <a:noFill/>
                  <a:miter lim="800000"/>
                  <a:headEnd/>
                  <a:tailEnd/>
                </a:ln>
              </p:spPr>
              <p:txBody>
                <a:bodyPr wrap="none" lIns="0" tIns="0" rIns="0" bIns="0">
                  <a:spAutoFit/>
                </a:bodyPr>
                <a:lstStyle/>
                <a:p>
                  <a:pPr algn="ctr"/>
                  <a:r>
                    <a:rPr kumimoji="1" lang="en-US" altLang="zh-CN" sz="1200">
                      <a:solidFill>
                        <a:srgbClr val="000000"/>
                      </a:solidFill>
                      <a:latin typeface="Small Fonts" charset="0"/>
                      <a:cs typeface="Arial" pitchFamily="34" charset="0"/>
                    </a:rPr>
                    <a:t>FCz</a:t>
                  </a:r>
                  <a:endParaRPr kumimoji="1" lang="en-US" altLang="zh-CN" sz="1200">
                    <a:latin typeface="Times New Roman" pitchFamily="18" charset="0"/>
                    <a:cs typeface="Arial" pitchFamily="34" charset="0"/>
                  </a:endParaRPr>
                </a:p>
              </p:txBody>
            </p:sp>
            <p:sp>
              <p:nvSpPr>
                <p:cNvPr id="39191" name="Rectangle 279"/>
                <p:cNvSpPr>
                  <a:spLocks noChangeAspect="1" noChangeArrowheads="1"/>
                </p:cNvSpPr>
                <p:nvPr/>
              </p:nvSpPr>
              <p:spPr bwMode="auto">
                <a:xfrm>
                  <a:off x="2395" y="557"/>
                  <a:ext cx="132" cy="122"/>
                </a:xfrm>
                <a:prstGeom prst="rect">
                  <a:avLst/>
                </a:prstGeom>
                <a:noFill/>
                <a:ln w="9525">
                  <a:noFill/>
                  <a:miter lim="800000"/>
                  <a:headEnd/>
                  <a:tailEnd/>
                </a:ln>
              </p:spPr>
              <p:txBody>
                <a:bodyPr wrap="none" lIns="0" tIns="0" rIns="0" bIns="0">
                  <a:spAutoFit/>
                </a:bodyPr>
                <a:lstStyle/>
                <a:p>
                  <a:pPr algn="ctr"/>
                  <a:r>
                    <a:rPr kumimoji="1" lang="en-US" altLang="zh-CN" sz="1200">
                      <a:solidFill>
                        <a:srgbClr val="000000"/>
                      </a:solidFill>
                      <a:latin typeface="Small Fonts" charset="0"/>
                      <a:cs typeface="Arial" pitchFamily="34" charset="0"/>
                    </a:rPr>
                    <a:t>N1</a:t>
                  </a:r>
                  <a:endParaRPr kumimoji="1" lang="en-US" altLang="zh-CN" sz="1200">
                    <a:latin typeface="Times New Roman" pitchFamily="18" charset="0"/>
                    <a:cs typeface="Arial" pitchFamily="34" charset="0"/>
                  </a:endParaRPr>
                </a:p>
              </p:txBody>
            </p:sp>
            <p:sp>
              <p:nvSpPr>
                <p:cNvPr id="39192" name="Rectangle 280"/>
                <p:cNvSpPr>
                  <a:spLocks noChangeAspect="1" noChangeArrowheads="1"/>
                </p:cNvSpPr>
                <p:nvPr/>
              </p:nvSpPr>
              <p:spPr bwMode="auto">
                <a:xfrm>
                  <a:off x="2471" y="1037"/>
                  <a:ext cx="126" cy="122"/>
                </a:xfrm>
                <a:prstGeom prst="rect">
                  <a:avLst/>
                </a:prstGeom>
                <a:noFill/>
                <a:ln w="9525">
                  <a:noFill/>
                  <a:miter lim="800000"/>
                  <a:headEnd/>
                  <a:tailEnd/>
                </a:ln>
              </p:spPr>
              <p:txBody>
                <a:bodyPr wrap="none" lIns="0" tIns="0" rIns="0" bIns="0">
                  <a:spAutoFit/>
                </a:bodyPr>
                <a:lstStyle/>
                <a:p>
                  <a:pPr algn="ctr"/>
                  <a:r>
                    <a:rPr kumimoji="1" lang="en-US" altLang="zh-CN" sz="1200">
                      <a:solidFill>
                        <a:srgbClr val="000000"/>
                      </a:solidFill>
                      <a:latin typeface="Small Fonts" charset="0"/>
                      <a:cs typeface="Arial" pitchFamily="34" charset="0"/>
                    </a:rPr>
                    <a:t>P2</a:t>
                  </a:r>
                  <a:endParaRPr kumimoji="1" lang="en-US" altLang="zh-CN" sz="1200">
                    <a:latin typeface="Times New Roman" pitchFamily="18" charset="0"/>
                    <a:cs typeface="Arial" pitchFamily="34" charset="0"/>
                  </a:endParaRPr>
                </a:p>
              </p:txBody>
            </p:sp>
          </p:grpSp>
        </p:grpSp>
        <p:sp>
          <p:nvSpPr>
            <p:cNvPr id="39193" name="Rectangle 281"/>
            <p:cNvSpPr>
              <a:spLocks noChangeArrowheads="1"/>
            </p:cNvSpPr>
            <p:nvPr/>
          </p:nvSpPr>
          <p:spPr bwMode="auto">
            <a:xfrm>
              <a:off x="2722" y="3603"/>
              <a:ext cx="325" cy="184"/>
            </a:xfrm>
            <a:prstGeom prst="rect">
              <a:avLst/>
            </a:prstGeom>
            <a:noFill/>
            <a:ln w="9525">
              <a:noFill/>
              <a:miter lim="800000"/>
              <a:headEnd/>
              <a:tailEnd/>
            </a:ln>
            <a:effectLst/>
          </p:spPr>
          <p:txBody>
            <a:bodyPr wrap="none">
              <a:spAutoFit/>
            </a:bodyPr>
            <a:lstStyle/>
            <a:p>
              <a:r>
                <a:rPr lang="en-US" altLang="zh-CN" sz="1200">
                  <a:latin typeface="Small Fonts" charset="0"/>
                  <a:cs typeface="Arial" pitchFamily="34" charset="0"/>
                </a:rPr>
                <a:t>LPC</a:t>
              </a:r>
            </a:p>
          </p:txBody>
        </p:sp>
      </p:gr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body" idx="1"/>
          </p:nvPr>
        </p:nvSpPr>
        <p:spPr>
          <a:xfrm>
            <a:off x="4572000" y="2147888"/>
            <a:ext cx="4392612" cy="3710004"/>
          </a:xfrm>
        </p:spPr>
        <p:txBody>
          <a:bodyPr/>
          <a:lstStyle/>
          <a:p>
            <a:pPr>
              <a:buClr>
                <a:srgbClr val="CC9900"/>
              </a:buClr>
              <a:buFont typeface="Wingdings" pitchFamily="2" charset="2"/>
              <a:buChar char="v"/>
            </a:pPr>
            <a:endParaRPr lang="zh-CN" altLang="en-US" sz="800" dirty="0">
              <a:solidFill>
                <a:srgbClr val="000000"/>
              </a:solidFill>
              <a:latin typeface="宋体" pitchFamily="2" charset="-122"/>
              <a:ea typeface="华文新魏" pitchFamily="2" charset="-122"/>
            </a:endParaRPr>
          </a:p>
          <a:p>
            <a:pPr>
              <a:buClr>
                <a:srgbClr val="CC9900"/>
              </a:buClr>
              <a:buFont typeface="Wingdings" pitchFamily="2" charset="2"/>
              <a:buChar char="ü"/>
            </a:pPr>
            <a:r>
              <a:rPr lang="zh-CN" altLang="en-US" sz="2400" dirty="0">
                <a:solidFill>
                  <a:srgbClr val="000000"/>
                </a:solidFill>
                <a:latin typeface="宋体" pitchFamily="2" charset="-122"/>
                <a:ea typeface="华文新魏" pitchFamily="2" charset="-122"/>
              </a:rPr>
              <a:t>主动加工（被试被要求进行想象）发生在晚成分</a:t>
            </a:r>
            <a:r>
              <a:rPr lang="en-US" altLang="zh-CN" sz="2400" dirty="0">
                <a:solidFill>
                  <a:srgbClr val="000000"/>
                </a:solidFill>
                <a:latin typeface="宋体" pitchFamily="2" charset="-122"/>
                <a:ea typeface="华文新魏" pitchFamily="2" charset="-122"/>
              </a:rPr>
              <a:t>。</a:t>
            </a:r>
          </a:p>
          <a:p>
            <a:pPr>
              <a:buClr>
                <a:srgbClr val="CC9900"/>
              </a:buClr>
              <a:buFont typeface="Wingdings" pitchFamily="2" charset="2"/>
              <a:buChar char="ü"/>
            </a:pPr>
            <a:r>
              <a:rPr lang="en-US" altLang="zh-CN" sz="2400" dirty="0">
                <a:solidFill>
                  <a:srgbClr val="000000"/>
                </a:solidFill>
                <a:latin typeface="宋体" pitchFamily="2" charset="-122"/>
                <a:ea typeface="华文新魏" pitchFamily="2" charset="-122"/>
              </a:rPr>
              <a:t>LPC</a:t>
            </a:r>
            <a:r>
              <a:rPr lang="zh-CN" altLang="en-US" sz="2400" dirty="0">
                <a:solidFill>
                  <a:srgbClr val="000000"/>
                </a:solidFill>
                <a:latin typeface="宋体" pitchFamily="2" charset="-122"/>
                <a:ea typeface="华文新魏" pitchFamily="2" charset="-122"/>
              </a:rPr>
              <a:t>波幅与从刺激中获取的信息量成正比。想象条件下被试从图片中获得了声音信息。</a:t>
            </a:r>
          </a:p>
          <a:p>
            <a:pPr>
              <a:buClr>
                <a:srgbClr val="CC9900"/>
              </a:buClr>
              <a:buFont typeface="Wingdings" pitchFamily="2" charset="2"/>
              <a:buChar char="ü"/>
            </a:pPr>
            <a:r>
              <a:rPr lang="zh-CN" altLang="en-US" sz="2400" dirty="0">
                <a:solidFill>
                  <a:srgbClr val="000000"/>
                </a:solidFill>
                <a:latin typeface="宋体" pitchFamily="2" charset="-122"/>
                <a:ea typeface="华文新魏" pitchFamily="2" charset="-122"/>
              </a:rPr>
              <a:t>视觉想象</a:t>
            </a:r>
            <a:r>
              <a:rPr lang="en-US" altLang="zh-CN" sz="2400" dirty="0">
                <a:solidFill>
                  <a:srgbClr val="000000"/>
                </a:solidFill>
                <a:latin typeface="宋体" pitchFamily="2" charset="-122"/>
                <a:ea typeface="华文新魏" pitchFamily="2" charset="-122"/>
              </a:rPr>
              <a:t>ERP</a:t>
            </a:r>
            <a:r>
              <a:rPr lang="zh-CN" altLang="en-US" sz="2400" dirty="0">
                <a:solidFill>
                  <a:srgbClr val="000000"/>
                </a:solidFill>
                <a:latin typeface="宋体" pitchFamily="2" charset="-122"/>
                <a:ea typeface="华文新魏" pitchFamily="2" charset="-122"/>
              </a:rPr>
              <a:t>：想象开始于刺激呈现后300</a:t>
            </a:r>
            <a:r>
              <a:rPr lang="en-US" altLang="zh-CN" sz="2400" dirty="0">
                <a:solidFill>
                  <a:srgbClr val="000000"/>
                </a:solidFill>
                <a:latin typeface="宋体" pitchFamily="2" charset="-122"/>
                <a:ea typeface="华文新魏" pitchFamily="2" charset="-122"/>
              </a:rPr>
              <a:t>ms</a:t>
            </a:r>
            <a:r>
              <a:rPr lang="zh-CN" altLang="en-US" sz="2400" dirty="0">
                <a:solidFill>
                  <a:srgbClr val="000000"/>
                </a:solidFill>
                <a:latin typeface="宋体" pitchFamily="2" charset="-122"/>
                <a:ea typeface="华文新魏" pitchFamily="2" charset="-122"/>
              </a:rPr>
              <a:t>。</a:t>
            </a:r>
            <a:endParaRPr lang="en-US" altLang="zh-CN" sz="2400" dirty="0">
              <a:solidFill>
                <a:srgbClr val="000000"/>
              </a:solidFill>
              <a:latin typeface="宋体" pitchFamily="2" charset="-122"/>
              <a:ea typeface="华文新魏" pitchFamily="2" charset="-122"/>
            </a:endParaRPr>
          </a:p>
        </p:txBody>
      </p:sp>
      <p:grpSp>
        <p:nvGrpSpPr>
          <p:cNvPr id="2" name="Group 73"/>
          <p:cNvGrpSpPr>
            <a:grpSpLocks/>
          </p:cNvGrpSpPr>
          <p:nvPr/>
        </p:nvGrpSpPr>
        <p:grpSpPr bwMode="auto">
          <a:xfrm>
            <a:off x="142844" y="1990724"/>
            <a:ext cx="4286280" cy="2724159"/>
            <a:chOff x="113" y="1585"/>
            <a:chExt cx="2315" cy="1444"/>
          </a:xfrm>
        </p:grpSpPr>
        <p:pic>
          <p:nvPicPr>
            <p:cNvPr id="43012" name="Picture 4"/>
            <p:cNvPicPr>
              <a:picLocks noChangeAspect="1" noChangeArrowheads="1"/>
            </p:cNvPicPr>
            <p:nvPr/>
          </p:nvPicPr>
          <p:blipFill>
            <a:blip r:embed="rId3" cstate="print"/>
            <a:srcRect/>
            <a:stretch>
              <a:fillRect/>
            </a:stretch>
          </p:blipFill>
          <p:spPr bwMode="auto">
            <a:xfrm>
              <a:off x="1632" y="2091"/>
              <a:ext cx="528" cy="645"/>
            </a:xfrm>
            <a:prstGeom prst="rect">
              <a:avLst/>
            </a:prstGeom>
            <a:noFill/>
            <a:ln w="9525">
              <a:noFill/>
              <a:miter lim="800000"/>
              <a:headEnd/>
              <a:tailEnd/>
            </a:ln>
          </p:spPr>
        </p:pic>
        <p:grpSp>
          <p:nvGrpSpPr>
            <p:cNvPr id="3" name="Group 5"/>
            <p:cNvGrpSpPr>
              <a:grpSpLocks/>
            </p:cNvGrpSpPr>
            <p:nvPr/>
          </p:nvGrpSpPr>
          <p:grpSpPr bwMode="auto">
            <a:xfrm>
              <a:off x="2160" y="2011"/>
              <a:ext cx="268" cy="773"/>
              <a:chOff x="2892" y="3072"/>
              <a:chExt cx="103" cy="650"/>
            </a:xfrm>
          </p:grpSpPr>
          <p:sp>
            <p:nvSpPr>
              <p:cNvPr id="43014" name="Rectangle 6"/>
              <p:cNvSpPr>
                <a:spLocks noChangeAspect="1" noChangeArrowheads="1"/>
              </p:cNvSpPr>
              <p:nvPr/>
            </p:nvSpPr>
            <p:spPr bwMode="auto">
              <a:xfrm>
                <a:off x="2924" y="3209"/>
                <a:ext cx="19" cy="22"/>
              </a:xfrm>
              <a:prstGeom prst="rect">
                <a:avLst/>
              </a:prstGeom>
              <a:solidFill>
                <a:srgbClr val="FF3B00"/>
              </a:solidFill>
              <a:ln w="9525">
                <a:noFill/>
                <a:miter lim="800000"/>
                <a:headEnd/>
                <a:tailEnd/>
              </a:ln>
            </p:spPr>
            <p:txBody>
              <a:bodyPr/>
              <a:lstStyle/>
              <a:p>
                <a:endParaRPr lang="zh-CN" altLang="en-US"/>
              </a:p>
            </p:txBody>
          </p:sp>
          <p:sp>
            <p:nvSpPr>
              <p:cNvPr id="43015" name="Rectangle 7"/>
              <p:cNvSpPr>
                <a:spLocks noChangeAspect="1" noChangeArrowheads="1"/>
              </p:cNvSpPr>
              <p:nvPr/>
            </p:nvSpPr>
            <p:spPr bwMode="auto">
              <a:xfrm>
                <a:off x="2924" y="3235"/>
                <a:ext cx="19" cy="22"/>
              </a:xfrm>
              <a:prstGeom prst="rect">
                <a:avLst/>
              </a:prstGeom>
              <a:solidFill>
                <a:srgbClr val="FF7700"/>
              </a:solidFill>
              <a:ln w="9525">
                <a:noFill/>
                <a:miter lim="800000"/>
                <a:headEnd/>
                <a:tailEnd/>
              </a:ln>
            </p:spPr>
            <p:txBody>
              <a:bodyPr/>
              <a:lstStyle/>
              <a:p>
                <a:endParaRPr lang="zh-CN" altLang="en-US"/>
              </a:p>
            </p:txBody>
          </p:sp>
          <p:sp>
            <p:nvSpPr>
              <p:cNvPr id="43016" name="Rectangle 8"/>
              <p:cNvSpPr>
                <a:spLocks noChangeAspect="1" noChangeArrowheads="1"/>
              </p:cNvSpPr>
              <p:nvPr/>
            </p:nvSpPr>
            <p:spPr bwMode="auto">
              <a:xfrm>
                <a:off x="2924" y="3260"/>
                <a:ext cx="19" cy="22"/>
              </a:xfrm>
              <a:prstGeom prst="rect">
                <a:avLst/>
              </a:prstGeom>
              <a:solidFill>
                <a:srgbClr val="FFB300"/>
              </a:solidFill>
              <a:ln w="9525">
                <a:noFill/>
                <a:miter lim="800000"/>
                <a:headEnd/>
                <a:tailEnd/>
              </a:ln>
            </p:spPr>
            <p:txBody>
              <a:bodyPr/>
              <a:lstStyle/>
              <a:p>
                <a:endParaRPr lang="zh-CN" altLang="en-US"/>
              </a:p>
            </p:txBody>
          </p:sp>
          <p:sp>
            <p:nvSpPr>
              <p:cNvPr id="43017" name="Rectangle 9"/>
              <p:cNvSpPr>
                <a:spLocks noChangeAspect="1" noChangeArrowheads="1"/>
              </p:cNvSpPr>
              <p:nvPr/>
            </p:nvSpPr>
            <p:spPr bwMode="auto">
              <a:xfrm>
                <a:off x="2924" y="3286"/>
                <a:ext cx="19" cy="22"/>
              </a:xfrm>
              <a:prstGeom prst="rect">
                <a:avLst/>
              </a:prstGeom>
              <a:solidFill>
                <a:srgbClr val="FFEF00"/>
              </a:solidFill>
              <a:ln w="9525">
                <a:noFill/>
                <a:miter lim="800000"/>
                <a:headEnd/>
                <a:tailEnd/>
              </a:ln>
            </p:spPr>
            <p:txBody>
              <a:bodyPr/>
              <a:lstStyle/>
              <a:p>
                <a:endParaRPr lang="zh-CN" altLang="en-US"/>
              </a:p>
            </p:txBody>
          </p:sp>
          <p:sp>
            <p:nvSpPr>
              <p:cNvPr id="43018" name="Rectangle 10"/>
              <p:cNvSpPr>
                <a:spLocks noChangeAspect="1" noChangeArrowheads="1"/>
              </p:cNvSpPr>
              <p:nvPr/>
            </p:nvSpPr>
            <p:spPr bwMode="auto">
              <a:xfrm>
                <a:off x="2924" y="3311"/>
                <a:ext cx="19" cy="22"/>
              </a:xfrm>
              <a:prstGeom prst="rect">
                <a:avLst/>
              </a:prstGeom>
              <a:solidFill>
                <a:srgbClr val="D1FF00"/>
              </a:solidFill>
              <a:ln w="9525">
                <a:noFill/>
                <a:miter lim="800000"/>
                <a:headEnd/>
                <a:tailEnd/>
              </a:ln>
            </p:spPr>
            <p:txBody>
              <a:bodyPr/>
              <a:lstStyle/>
              <a:p>
                <a:endParaRPr lang="zh-CN" altLang="en-US"/>
              </a:p>
            </p:txBody>
          </p:sp>
          <p:sp>
            <p:nvSpPr>
              <p:cNvPr id="43019" name="Rectangle 11"/>
              <p:cNvSpPr>
                <a:spLocks noChangeAspect="1" noChangeArrowheads="1"/>
              </p:cNvSpPr>
              <p:nvPr/>
            </p:nvSpPr>
            <p:spPr bwMode="auto">
              <a:xfrm>
                <a:off x="2924" y="3337"/>
                <a:ext cx="19" cy="23"/>
              </a:xfrm>
              <a:prstGeom prst="rect">
                <a:avLst/>
              </a:prstGeom>
              <a:solidFill>
                <a:srgbClr val="95FF00"/>
              </a:solidFill>
              <a:ln w="9525">
                <a:noFill/>
                <a:miter lim="800000"/>
                <a:headEnd/>
                <a:tailEnd/>
              </a:ln>
            </p:spPr>
            <p:txBody>
              <a:bodyPr/>
              <a:lstStyle/>
              <a:p>
                <a:endParaRPr lang="zh-CN" altLang="en-US"/>
              </a:p>
            </p:txBody>
          </p:sp>
          <p:sp>
            <p:nvSpPr>
              <p:cNvPr id="43020" name="Rectangle 12"/>
              <p:cNvSpPr>
                <a:spLocks noChangeAspect="1" noChangeArrowheads="1"/>
              </p:cNvSpPr>
              <p:nvPr/>
            </p:nvSpPr>
            <p:spPr bwMode="auto">
              <a:xfrm>
                <a:off x="2924" y="3363"/>
                <a:ext cx="19" cy="22"/>
              </a:xfrm>
              <a:prstGeom prst="rect">
                <a:avLst/>
              </a:prstGeom>
              <a:solidFill>
                <a:srgbClr val="5AFF00"/>
              </a:solidFill>
              <a:ln w="9525">
                <a:noFill/>
                <a:miter lim="800000"/>
                <a:headEnd/>
                <a:tailEnd/>
              </a:ln>
            </p:spPr>
            <p:txBody>
              <a:bodyPr/>
              <a:lstStyle/>
              <a:p>
                <a:endParaRPr lang="zh-CN" altLang="en-US"/>
              </a:p>
            </p:txBody>
          </p:sp>
          <p:sp>
            <p:nvSpPr>
              <p:cNvPr id="43021" name="Rectangle 13"/>
              <p:cNvSpPr>
                <a:spLocks noChangeAspect="1" noChangeArrowheads="1"/>
              </p:cNvSpPr>
              <p:nvPr/>
            </p:nvSpPr>
            <p:spPr bwMode="auto">
              <a:xfrm>
                <a:off x="2924" y="3388"/>
                <a:ext cx="19" cy="23"/>
              </a:xfrm>
              <a:prstGeom prst="rect">
                <a:avLst/>
              </a:prstGeom>
              <a:solidFill>
                <a:srgbClr val="1DFF00"/>
              </a:solidFill>
              <a:ln w="9525">
                <a:noFill/>
                <a:miter lim="800000"/>
                <a:headEnd/>
                <a:tailEnd/>
              </a:ln>
            </p:spPr>
            <p:txBody>
              <a:bodyPr/>
              <a:lstStyle/>
              <a:p>
                <a:endParaRPr lang="zh-CN" altLang="en-US"/>
              </a:p>
            </p:txBody>
          </p:sp>
          <p:sp>
            <p:nvSpPr>
              <p:cNvPr id="43022" name="Rectangle 14"/>
              <p:cNvSpPr>
                <a:spLocks noChangeAspect="1" noChangeArrowheads="1"/>
              </p:cNvSpPr>
              <p:nvPr/>
            </p:nvSpPr>
            <p:spPr bwMode="auto">
              <a:xfrm>
                <a:off x="2924" y="3414"/>
                <a:ext cx="19" cy="22"/>
              </a:xfrm>
              <a:prstGeom prst="rect">
                <a:avLst/>
              </a:prstGeom>
              <a:solidFill>
                <a:srgbClr val="00FF1E"/>
              </a:solidFill>
              <a:ln w="9525">
                <a:noFill/>
                <a:miter lim="800000"/>
                <a:headEnd/>
                <a:tailEnd/>
              </a:ln>
            </p:spPr>
            <p:txBody>
              <a:bodyPr/>
              <a:lstStyle/>
              <a:p>
                <a:endParaRPr lang="zh-CN" altLang="en-US"/>
              </a:p>
            </p:txBody>
          </p:sp>
          <p:sp>
            <p:nvSpPr>
              <p:cNvPr id="43023" name="Rectangle 15"/>
              <p:cNvSpPr>
                <a:spLocks noChangeAspect="1" noChangeArrowheads="1"/>
              </p:cNvSpPr>
              <p:nvPr/>
            </p:nvSpPr>
            <p:spPr bwMode="auto">
              <a:xfrm>
                <a:off x="2924" y="3439"/>
                <a:ext cx="19" cy="23"/>
              </a:xfrm>
              <a:prstGeom prst="rect">
                <a:avLst/>
              </a:prstGeom>
              <a:solidFill>
                <a:srgbClr val="00FF5A"/>
              </a:solidFill>
              <a:ln w="9525">
                <a:noFill/>
                <a:miter lim="800000"/>
                <a:headEnd/>
                <a:tailEnd/>
              </a:ln>
            </p:spPr>
            <p:txBody>
              <a:bodyPr/>
              <a:lstStyle/>
              <a:p>
                <a:endParaRPr lang="zh-CN" altLang="en-US"/>
              </a:p>
            </p:txBody>
          </p:sp>
          <p:sp>
            <p:nvSpPr>
              <p:cNvPr id="43024" name="Rectangle 16"/>
              <p:cNvSpPr>
                <a:spLocks noChangeAspect="1" noChangeArrowheads="1"/>
              </p:cNvSpPr>
              <p:nvPr/>
            </p:nvSpPr>
            <p:spPr bwMode="auto">
              <a:xfrm>
                <a:off x="2924" y="3465"/>
                <a:ext cx="19" cy="22"/>
              </a:xfrm>
              <a:prstGeom prst="rect">
                <a:avLst/>
              </a:prstGeom>
              <a:solidFill>
                <a:srgbClr val="00FF96"/>
              </a:solidFill>
              <a:ln w="9525">
                <a:noFill/>
                <a:miter lim="800000"/>
                <a:headEnd/>
                <a:tailEnd/>
              </a:ln>
            </p:spPr>
            <p:txBody>
              <a:bodyPr/>
              <a:lstStyle/>
              <a:p>
                <a:endParaRPr lang="zh-CN" altLang="en-US"/>
              </a:p>
            </p:txBody>
          </p:sp>
          <p:sp>
            <p:nvSpPr>
              <p:cNvPr id="43025" name="Rectangle 17"/>
              <p:cNvSpPr>
                <a:spLocks noChangeAspect="1" noChangeArrowheads="1"/>
              </p:cNvSpPr>
              <p:nvPr/>
            </p:nvSpPr>
            <p:spPr bwMode="auto">
              <a:xfrm>
                <a:off x="2924" y="3490"/>
                <a:ext cx="19" cy="24"/>
              </a:xfrm>
              <a:prstGeom prst="rect">
                <a:avLst/>
              </a:prstGeom>
              <a:solidFill>
                <a:srgbClr val="00FFD2"/>
              </a:solidFill>
              <a:ln w="9525">
                <a:noFill/>
                <a:miter lim="800000"/>
                <a:headEnd/>
                <a:tailEnd/>
              </a:ln>
            </p:spPr>
            <p:txBody>
              <a:bodyPr/>
              <a:lstStyle/>
              <a:p>
                <a:endParaRPr lang="zh-CN" altLang="en-US"/>
              </a:p>
            </p:txBody>
          </p:sp>
          <p:sp>
            <p:nvSpPr>
              <p:cNvPr id="43026" name="Rectangle 18"/>
              <p:cNvSpPr>
                <a:spLocks noChangeAspect="1" noChangeArrowheads="1"/>
              </p:cNvSpPr>
              <p:nvPr/>
            </p:nvSpPr>
            <p:spPr bwMode="auto">
              <a:xfrm>
                <a:off x="2924" y="3518"/>
                <a:ext cx="19" cy="21"/>
              </a:xfrm>
              <a:prstGeom prst="rect">
                <a:avLst/>
              </a:prstGeom>
              <a:solidFill>
                <a:srgbClr val="00EFFF"/>
              </a:solidFill>
              <a:ln w="9525">
                <a:noFill/>
                <a:miter lim="800000"/>
                <a:headEnd/>
                <a:tailEnd/>
              </a:ln>
            </p:spPr>
            <p:txBody>
              <a:bodyPr/>
              <a:lstStyle/>
              <a:p>
                <a:endParaRPr lang="zh-CN" altLang="en-US"/>
              </a:p>
            </p:txBody>
          </p:sp>
          <p:sp>
            <p:nvSpPr>
              <p:cNvPr id="43027" name="Rectangle 19"/>
              <p:cNvSpPr>
                <a:spLocks noChangeAspect="1" noChangeArrowheads="1"/>
              </p:cNvSpPr>
              <p:nvPr/>
            </p:nvSpPr>
            <p:spPr bwMode="auto">
              <a:xfrm>
                <a:off x="2924" y="3542"/>
                <a:ext cx="19" cy="23"/>
              </a:xfrm>
              <a:prstGeom prst="rect">
                <a:avLst/>
              </a:prstGeom>
              <a:solidFill>
                <a:srgbClr val="00B3FF"/>
              </a:solidFill>
              <a:ln w="9525">
                <a:noFill/>
                <a:miter lim="800000"/>
                <a:headEnd/>
                <a:tailEnd/>
              </a:ln>
            </p:spPr>
            <p:txBody>
              <a:bodyPr/>
              <a:lstStyle/>
              <a:p>
                <a:endParaRPr lang="zh-CN" altLang="en-US"/>
              </a:p>
            </p:txBody>
          </p:sp>
          <p:sp>
            <p:nvSpPr>
              <p:cNvPr id="43028" name="Rectangle 20"/>
              <p:cNvSpPr>
                <a:spLocks noChangeAspect="1" noChangeArrowheads="1"/>
              </p:cNvSpPr>
              <p:nvPr/>
            </p:nvSpPr>
            <p:spPr bwMode="auto">
              <a:xfrm>
                <a:off x="2924" y="3568"/>
                <a:ext cx="19" cy="22"/>
              </a:xfrm>
              <a:prstGeom prst="rect">
                <a:avLst/>
              </a:prstGeom>
              <a:solidFill>
                <a:srgbClr val="0077FF"/>
              </a:solidFill>
              <a:ln w="9525">
                <a:noFill/>
                <a:miter lim="800000"/>
                <a:headEnd/>
                <a:tailEnd/>
              </a:ln>
            </p:spPr>
            <p:txBody>
              <a:bodyPr/>
              <a:lstStyle/>
              <a:p>
                <a:endParaRPr lang="zh-CN" altLang="en-US"/>
              </a:p>
            </p:txBody>
          </p:sp>
          <p:sp>
            <p:nvSpPr>
              <p:cNvPr id="43029" name="Rectangle 21"/>
              <p:cNvSpPr>
                <a:spLocks noChangeAspect="1" noChangeArrowheads="1"/>
              </p:cNvSpPr>
              <p:nvPr/>
            </p:nvSpPr>
            <p:spPr bwMode="auto">
              <a:xfrm>
                <a:off x="2924" y="3593"/>
                <a:ext cx="19" cy="23"/>
              </a:xfrm>
              <a:prstGeom prst="rect">
                <a:avLst/>
              </a:prstGeom>
              <a:solidFill>
                <a:srgbClr val="003BFF"/>
              </a:solidFill>
              <a:ln w="9525">
                <a:noFill/>
                <a:miter lim="800000"/>
                <a:headEnd/>
                <a:tailEnd/>
              </a:ln>
            </p:spPr>
            <p:txBody>
              <a:bodyPr/>
              <a:lstStyle/>
              <a:p>
                <a:endParaRPr lang="zh-CN" altLang="en-US"/>
              </a:p>
            </p:txBody>
          </p:sp>
          <p:sp>
            <p:nvSpPr>
              <p:cNvPr id="43030" name="Rectangle 22"/>
              <p:cNvSpPr>
                <a:spLocks noChangeAspect="1" noChangeArrowheads="1"/>
              </p:cNvSpPr>
              <p:nvPr/>
            </p:nvSpPr>
            <p:spPr bwMode="auto">
              <a:xfrm>
                <a:off x="2924" y="3619"/>
                <a:ext cx="19" cy="24"/>
              </a:xfrm>
              <a:prstGeom prst="rect">
                <a:avLst/>
              </a:prstGeom>
              <a:solidFill>
                <a:srgbClr val="0000FF"/>
              </a:solidFill>
              <a:ln w="9525">
                <a:noFill/>
                <a:miter lim="800000"/>
                <a:headEnd/>
                <a:tailEnd/>
              </a:ln>
            </p:spPr>
            <p:txBody>
              <a:bodyPr/>
              <a:lstStyle/>
              <a:p>
                <a:endParaRPr lang="zh-CN" altLang="en-US"/>
              </a:p>
            </p:txBody>
          </p:sp>
          <p:sp>
            <p:nvSpPr>
              <p:cNvPr id="43031" name="Rectangle 23"/>
              <p:cNvSpPr>
                <a:spLocks noChangeAspect="1" noChangeArrowheads="1"/>
              </p:cNvSpPr>
              <p:nvPr/>
            </p:nvSpPr>
            <p:spPr bwMode="auto">
              <a:xfrm>
                <a:off x="2892" y="3072"/>
                <a:ext cx="94" cy="97"/>
              </a:xfrm>
              <a:prstGeom prst="rect">
                <a:avLst/>
              </a:prstGeom>
              <a:noFill/>
              <a:ln w="9525">
                <a:noFill/>
                <a:miter lim="800000"/>
                <a:headEnd/>
                <a:tailEnd/>
              </a:ln>
            </p:spPr>
            <p:txBody>
              <a:bodyPr wrap="none" lIns="0" tIns="0" rIns="0" bIns="0">
                <a:spAutoFit/>
              </a:bodyPr>
              <a:lstStyle/>
              <a:p>
                <a:pPr algn="ctr"/>
                <a:r>
                  <a:rPr kumimoji="1" lang="zh-CN" altLang="en-US" sz="1100">
                    <a:solidFill>
                      <a:srgbClr val="000000"/>
                    </a:solidFill>
                    <a:latin typeface="Arial" pitchFamily="34" charset="0"/>
                    <a:cs typeface="Arial" pitchFamily="34" charset="0"/>
                  </a:rPr>
                  <a:t> 4 </a:t>
                </a:r>
                <a:r>
                  <a:rPr kumimoji="1" lang="zh-CN" altLang="en-US" sz="1200">
                    <a:solidFill>
                      <a:srgbClr val="000000"/>
                    </a:solidFill>
                    <a:latin typeface="Times New Roman" pitchFamily="18" charset="0"/>
                    <a:cs typeface="Times New Roman" pitchFamily="18" charset="0"/>
                  </a:rPr>
                  <a:t>µ</a:t>
                </a:r>
                <a:r>
                  <a:rPr kumimoji="1" lang="en-US" altLang="zh-CN" sz="1200">
                    <a:solidFill>
                      <a:srgbClr val="000000"/>
                    </a:solidFill>
                    <a:latin typeface="Times New Roman" pitchFamily="18" charset="0"/>
                    <a:cs typeface="Times New Roman" pitchFamily="18" charset="0"/>
                  </a:rPr>
                  <a:t>V</a:t>
                </a:r>
                <a:r>
                  <a:rPr kumimoji="1" lang="en-US" altLang="zh-CN" sz="1200">
                    <a:solidFill>
                      <a:srgbClr val="000000"/>
                    </a:solidFill>
                    <a:latin typeface="Times New Roman" pitchFamily="18" charset="0"/>
                    <a:cs typeface="Arial" pitchFamily="34" charset="0"/>
                  </a:rPr>
                  <a:t> </a:t>
                </a:r>
                <a:endParaRPr kumimoji="1" lang="zh-CN" altLang="en-US" sz="1200">
                  <a:solidFill>
                    <a:srgbClr val="000000"/>
                  </a:solidFill>
                  <a:latin typeface="Times New Roman" pitchFamily="18" charset="0"/>
                  <a:cs typeface="Arial" pitchFamily="34" charset="0"/>
                </a:endParaRPr>
              </a:p>
            </p:txBody>
          </p:sp>
          <p:sp>
            <p:nvSpPr>
              <p:cNvPr id="43032" name="Rectangle 24"/>
              <p:cNvSpPr>
                <a:spLocks noChangeAspect="1" noChangeArrowheads="1"/>
              </p:cNvSpPr>
              <p:nvPr/>
            </p:nvSpPr>
            <p:spPr bwMode="auto">
              <a:xfrm>
                <a:off x="2898" y="3625"/>
                <a:ext cx="97" cy="97"/>
              </a:xfrm>
              <a:prstGeom prst="rect">
                <a:avLst/>
              </a:prstGeom>
              <a:noFill/>
              <a:ln w="9525">
                <a:noFill/>
                <a:miter lim="800000"/>
                <a:headEnd/>
                <a:tailEnd/>
              </a:ln>
            </p:spPr>
            <p:txBody>
              <a:bodyPr wrap="none" lIns="0" tIns="0" rIns="0" bIns="0">
                <a:spAutoFit/>
              </a:bodyPr>
              <a:lstStyle/>
              <a:p>
                <a:pPr algn="ctr"/>
                <a:r>
                  <a:rPr kumimoji="1" lang="zh-CN" altLang="en-US" sz="1200">
                    <a:solidFill>
                      <a:srgbClr val="000000"/>
                    </a:solidFill>
                    <a:latin typeface="Times New Roman" pitchFamily="18" charset="0"/>
                    <a:cs typeface="Arial" pitchFamily="34" charset="0"/>
                  </a:rPr>
                  <a:t>-4 </a:t>
                </a:r>
                <a:r>
                  <a:rPr kumimoji="1" lang="zh-CN" altLang="en-US" sz="1200">
                    <a:solidFill>
                      <a:srgbClr val="000000"/>
                    </a:solidFill>
                    <a:latin typeface="Times New Roman" pitchFamily="18" charset="0"/>
                    <a:cs typeface="Times New Roman" pitchFamily="18" charset="0"/>
                  </a:rPr>
                  <a:t>µ</a:t>
                </a:r>
                <a:r>
                  <a:rPr kumimoji="1" lang="en-US" altLang="zh-CN" sz="1200">
                    <a:solidFill>
                      <a:srgbClr val="000000"/>
                    </a:solidFill>
                    <a:latin typeface="Times New Roman" pitchFamily="18" charset="0"/>
                    <a:cs typeface="Times New Roman" pitchFamily="18" charset="0"/>
                  </a:rPr>
                  <a:t>V</a:t>
                </a:r>
                <a:r>
                  <a:rPr kumimoji="1" lang="en-US" altLang="zh-CN" sz="1200">
                    <a:solidFill>
                      <a:srgbClr val="000000"/>
                    </a:solidFill>
                    <a:latin typeface="Times New Roman" pitchFamily="18" charset="0"/>
                    <a:cs typeface="Arial" pitchFamily="34" charset="0"/>
                  </a:rPr>
                  <a:t> </a:t>
                </a:r>
                <a:endParaRPr kumimoji="1" lang="zh-CN" altLang="en-US" sz="1200">
                  <a:solidFill>
                    <a:srgbClr val="000000"/>
                  </a:solidFill>
                  <a:latin typeface="Times New Roman" pitchFamily="18" charset="0"/>
                  <a:cs typeface="Arial" pitchFamily="34" charset="0"/>
                </a:endParaRPr>
              </a:p>
            </p:txBody>
          </p:sp>
        </p:grpSp>
        <p:sp>
          <p:nvSpPr>
            <p:cNvPr id="43054" name="Rectangle 46"/>
            <p:cNvSpPr>
              <a:spLocks noChangeAspect="1" noChangeArrowheads="1"/>
            </p:cNvSpPr>
            <p:nvPr/>
          </p:nvSpPr>
          <p:spPr bwMode="auto">
            <a:xfrm>
              <a:off x="1178" y="2604"/>
              <a:ext cx="292" cy="173"/>
            </a:xfrm>
            <a:prstGeom prst="rect">
              <a:avLst/>
            </a:prstGeom>
            <a:noFill/>
            <a:ln w="9525">
              <a:noFill/>
              <a:miter lim="800000"/>
              <a:headEnd/>
              <a:tailEnd/>
            </a:ln>
            <a:effectLst/>
          </p:spPr>
          <p:txBody>
            <a:bodyPr wrap="none">
              <a:spAutoFit/>
            </a:bodyPr>
            <a:lstStyle/>
            <a:p>
              <a:pPr algn="ctr"/>
              <a:r>
                <a:rPr kumimoji="1" lang="en-US" altLang="zh-CN" sz="1200">
                  <a:solidFill>
                    <a:srgbClr val="000000"/>
                  </a:solidFill>
                  <a:latin typeface="Times New Roman" pitchFamily="18" charset="0"/>
                  <a:cs typeface="Arial" pitchFamily="34" charset="0"/>
                </a:rPr>
                <a:t>LPC</a:t>
              </a:r>
            </a:p>
          </p:txBody>
        </p:sp>
        <p:sp>
          <p:nvSpPr>
            <p:cNvPr id="43055" name="Freeform 47"/>
            <p:cNvSpPr>
              <a:spLocks noChangeAspect="1"/>
            </p:cNvSpPr>
            <p:nvPr/>
          </p:nvSpPr>
          <p:spPr bwMode="auto">
            <a:xfrm>
              <a:off x="1452" y="2544"/>
              <a:ext cx="180" cy="115"/>
            </a:xfrm>
            <a:custGeom>
              <a:avLst/>
              <a:gdLst/>
              <a:ahLst/>
              <a:cxnLst>
                <a:cxn ang="0">
                  <a:pos x="0" y="91"/>
                </a:cxn>
                <a:cxn ang="0">
                  <a:pos x="178" y="0"/>
                </a:cxn>
              </a:cxnLst>
              <a:rect l="0" t="0" r="r" b="b"/>
              <a:pathLst>
                <a:path w="178" h="91">
                  <a:moveTo>
                    <a:pt x="0" y="91"/>
                  </a:moveTo>
                  <a:lnTo>
                    <a:pt x="178" y="0"/>
                  </a:lnTo>
                </a:path>
              </a:pathLst>
            </a:custGeom>
            <a:noFill/>
            <a:ln w="9525" cap="flat" cmpd="sng">
              <a:solidFill>
                <a:schemeClr val="tx1"/>
              </a:solidFill>
              <a:prstDash val="solid"/>
              <a:round/>
              <a:headEnd type="none" w="med" len="med"/>
              <a:tailEnd type="triangle" w="med" len="med"/>
            </a:ln>
            <a:effectLst/>
          </p:spPr>
          <p:txBody>
            <a:bodyPr wrap="none" anchor="ctr"/>
            <a:lstStyle/>
            <a:p>
              <a:endParaRPr lang="zh-CN" altLang="en-US"/>
            </a:p>
          </p:txBody>
        </p:sp>
        <p:grpSp>
          <p:nvGrpSpPr>
            <p:cNvPr id="4" name="Group 49"/>
            <p:cNvGrpSpPr>
              <a:grpSpLocks/>
            </p:cNvGrpSpPr>
            <p:nvPr/>
          </p:nvGrpSpPr>
          <p:grpSpPr bwMode="auto">
            <a:xfrm>
              <a:off x="113" y="1585"/>
              <a:ext cx="1999" cy="1444"/>
              <a:chOff x="288" y="1434"/>
              <a:chExt cx="1999" cy="1444"/>
            </a:xfrm>
          </p:grpSpPr>
          <p:sp>
            <p:nvSpPr>
              <p:cNvPr id="43058" name="Line 50"/>
              <p:cNvSpPr>
                <a:spLocks noChangeAspect="1" noChangeShapeType="1"/>
              </p:cNvSpPr>
              <p:nvPr/>
            </p:nvSpPr>
            <p:spPr bwMode="auto">
              <a:xfrm>
                <a:off x="396" y="1687"/>
                <a:ext cx="1696" cy="1"/>
              </a:xfrm>
              <a:prstGeom prst="line">
                <a:avLst/>
              </a:prstGeom>
              <a:noFill/>
              <a:ln w="9525">
                <a:solidFill>
                  <a:srgbClr val="000000"/>
                </a:solidFill>
                <a:round/>
                <a:headEnd/>
                <a:tailEnd/>
              </a:ln>
            </p:spPr>
            <p:txBody>
              <a:bodyPr/>
              <a:lstStyle/>
              <a:p>
                <a:endParaRPr lang="zh-CN" altLang="en-US"/>
              </a:p>
            </p:txBody>
          </p:sp>
          <p:sp>
            <p:nvSpPr>
              <p:cNvPr id="43059" name="Line 51"/>
              <p:cNvSpPr>
                <a:spLocks noChangeAspect="1" noChangeShapeType="1"/>
              </p:cNvSpPr>
              <p:nvPr/>
            </p:nvSpPr>
            <p:spPr bwMode="auto">
              <a:xfrm>
                <a:off x="736" y="1491"/>
                <a:ext cx="0" cy="976"/>
              </a:xfrm>
              <a:prstGeom prst="line">
                <a:avLst/>
              </a:prstGeom>
              <a:noFill/>
              <a:ln w="9525">
                <a:solidFill>
                  <a:srgbClr val="000000"/>
                </a:solidFill>
                <a:round/>
                <a:headEnd/>
                <a:tailEnd/>
              </a:ln>
            </p:spPr>
            <p:txBody>
              <a:bodyPr/>
              <a:lstStyle/>
              <a:p>
                <a:endParaRPr lang="zh-CN" altLang="en-US"/>
              </a:p>
            </p:txBody>
          </p:sp>
          <p:sp>
            <p:nvSpPr>
              <p:cNvPr id="43060" name="Line 52"/>
              <p:cNvSpPr>
                <a:spLocks noChangeAspect="1" noChangeShapeType="1"/>
              </p:cNvSpPr>
              <p:nvPr/>
            </p:nvSpPr>
            <p:spPr bwMode="auto">
              <a:xfrm flipV="1">
                <a:off x="396" y="1654"/>
                <a:ext cx="0" cy="66"/>
              </a:xfrm>
              <a:prstGeom prst="line">
                <a:avLst/>
              </a:prstGeom>
              <a:noFill/>
              <a:ln w="9525">
                <a:solidFill>
                  <a:srgbClr val="000000"/>
                </a:solidFill>
                <a:round/>
                <a:headEnd/>
                <a:tailEnd/>
              </a:ln>
            </p:spPr>
            <p:txBody>
              <a:bodyPr/>
              <a:lstStyle/>
              <a:p>
                <a:endParaRPr lang="zh-CN" altLang="en-US"/>
              </a:p>
            </p:txBody>
          </p:sp>
          <p:sp>
            <p:nvSpPr>
              <p:cNvPr id="43061" name="Line 53"/>
              <p:cNvSpPr>
                <a:spLocks noChangeAspect="1" noChangeShapeType="1"/>
              </p:cNvSpPr>
              <p:nvPr/>
            </p:nvSpPr>
            <p:spPr bwMode="auto">
              <a:xfrm flipV="1">
                <a:off x="564" y="1654"/>
                <a:ext cx="0" cy="66"/>
              </a:xfrm>
              <a:prstGeom prst="line">
                <a:avLst/>
              </a:prstGeom>
              <a:noFill/>
              <a:ln w="9525">
                <a:solidFill>
                  <a:srgbClr val="000000"/>
                </a:solidFill>
                <a:round/>
                <a:headEnd/>
                <a:tailEnd/>
              </a:ln>
            </p:spPr>
            <p:txBody>
              <a:bodyPr/>
              <a:lstStyle/>
              <a:p>
                <a:endParaRPr lang="zh-CN" altLang="en-US"/>
              </a:p>
            </p:txBody>
          </p:sp>
          <p:sp>
            <p:nvSpPr>
              <p:cNvPr id="43062" name="Line 54"/>
              <p:cNvSpPr>
                <a:spLocks noChangeAspect="1" noChangeShapeType="1"/>
              </p:cNvSpPr>
              <p:nvPr/>
            </p:nvSpPr>
            <p:spPr bwMode="auto">
              <a:xfrm flipV="1">
                <a:off x="905" y="1654"/>
                <a:ext cx="0" cy="66"/>
              </a:xfrm>
              <a:prstGeom prst="line">
                <a:avLst/>
              </a:prstGeom>
              <a:noFill/>
              <a:ln w="9525">
                <a:solidFill>
                  <a:srgbClr val="000000"/>
                </a:solidFill>
                <a:round/>
                <a:headEnd/>
                <a:tailEnd/>
              </a:ln>
            </p:spPr>
            <p:txBody>
              <a:bodyPr/>
              <a:lstStyle/>
              <a:p>
                <a:endParaRPr lang="zh-CN" altLang="en-US"/>
              </a:p>
            </p:txBody>
          </p:sp>
          <p:sp>
            <p:nvSpPr>
              <p:cNvPr id="43063" name="Line 55"/>
              <p:cNvSpPr>
                <a:spLocks noChangeAspect="1" noChangeShapeType="1"/>
              </p:cNvSpPr>
              <p:nvPr/>
            </p:nvSpPr>
            <p:spPr bwMode="auto">
              <a:xfrm flipV="1">
                <a:off x="1075" y="1654"/>
                <a:ext cx="0" cy="66"/>
              </a:xfrm>
              <a:prstGeom prst="line">
                <a:avLst/>
              </a:prstGeom>
              <a:noFill/>
              <a:ln w="9525">
                <a:solidFill>
                  <a:srgbClr val="000000"/>
                </a:solidFill>
                <a:round/>
                <a:headEnd/>
                <a:tailEnd/>
              </a:ln>
            </p:spPr>
            <p:txBody>
              <a:bodyPr/>
              <a:lstStyle/>
              <a:p>
                <a:endParaRPr lang="zh-CN" altLang="en-US"/>
              </a:p>
            </p:txBody>
          </p:sp>
          <p:sp>
            <p:nvSpPr>
              <p:cNvPr id="43064" name="Line 56"/>
              <p:cNvSpPr>
                <a:spLocks noChangeAspect="1" noChangeShapeType="1"/>
              </p:cNvSpPr>
              <p:nvPr/>
            </p:nvSpPr>
            <p:spPr bwMode="auto">
              <a:xfrm flipV="1">
                <a:off x="1243" y="1654"/>
                <a:ext cx="0" cy="66"/>
              </a:xfrm>
              <a:prstGeom prst="line">
                <a:avLst/>
              </a:prstGeom>
              <a:noFill/>
              <a:ln w="9525">
                <a:solidFill>
                  <a:srgbClr val="000000"/>
                </a:solidFill>
                <a:round/>
                <a:headEnd/>
                <a:tailEnd/>
              </a:ln>
            </p:spPr>
            <p:txBody>
              <a:bodyPr/>
              <a:lstStyle/>
              <a:p>
                <a:endParaRPr lang="zh-CN" altLang="en-US"/>
              </a:p>
            </p:txBody>
          </p:sp>
          <p:sp>
            <p:nvSpPr>
              <p:cNvPr id="43065" name="Line 57"/>
              <p:cNvSpPr>
                <a:spLocks noChangeAspect="1" noChangeShapeType="1"/>
              </p:cNvSpPr>
              <p:nvPr/>
            </p:nvSpPr>
            <p:spPr bwMode="auto">
              <a:xfrm flipV="1">
                <a:off x="1413" y="1654"/>
                <a:ext cx="0" cy="66"/>
              </a:xfrm>
              <a:prstGeom prst="line">
                <a:avLst/>
              </a:prstGeom>
              <a:noFill/>
              <a:ln w="9525">
                <a:solidFill>
                  <a:srgbClr val="000000"/>
                </a:solidFill>
                <a:round/>
                <a:headEnd/>
                <a:tailEnd/>
              </a:ln>
            </p:spPr>
            <p:txBody>
              <a:bodyPr/>
              <a:lstStyle/>
              <a:p>
                <a:endParaRPr lang="zh-CN" altLang="en-US"/>
              </a:p>
            </p:txBody>
          </p:sp>
          <p:sp>
            <p:nvSpPr>
              <p:cNvPr id="43066" name="Line 58"/>
              <p:cNvSpPr>
                <a:spLocks noChangeAspect="1" noChangeShapeType="1"/>
              </p:cNvSpPr>
              <p:nvPr/>
            </p:nvSpPr>
            <p:spPr bwMode="auto">
              <a:xfrm flipV="1">
                <a:off x="1582" y="1654"/>
                <a:ext cx="1" cy="66"/>
              </a:xfrm>
              <a:prstGeom prst="line">
                <a:avLst/>
              </a:prstGeom>
              <a:noFill/>
              <a:ln w="9525">
                <a:solidFill>
                  <a:srgbClr val="000000"/>
                </a:solidFill>
                <a:round/>
                <a:headEnd/>
                <a:tailEnd/>
              </a:ln>
            </p:spPr>
            <p:txBody>
              <a:bodyPr/>
              <a:lstStyle/>
              <a:p>
                <a:endParaRPr lang="zh-CN" altLang="en-US"/>
              </a:p>
            </p:txBody>
          </p:sp>
          <p:sp>
            <p:nvSpPr>
              <p:cNvPr id="43067" name="Line 59"/>
              <p:cNvSpPr>
                <a:spLocks noChangeAspect="1" noChangeShapeType="1"/>
              </p:cNvSpPr>
              <p:nvPr/>
            </p:nvSpPr>
            <p:spPr bwMode="auto">
              <a:xfrm flipV="1">
                <a:off x="1753" y="1654"/>
                <a:ext cx="0" cy="66"/>
              </a:xfrm>
              <a:prstGeom prst="line">
                <a:avLst/>
              </a:prstGeom>
              <a:noFill/>
              <a:ln w="9525">
                <a:solidFill>
                  <a:srgbClr val="000000"/>
                </a:solidFill>
                <a:round/>
                <a:headEnd/>
                <a:tailEnd/>
              </a:ln>
            </p:spPr>
            <p:txBody>
              <a:bodyPr/>
              <a:lstStyle/>
              <a:p>
                <a:endParaRPr lang="zh-CN" altLang="en-US"/>
              </a:p>
            </p:txBody>
          </p:sp>
          <p:sp>
            <p:nvSpPr>
              <p:cNvPr id="43068" name="Line 60"/>
              <p:cNvSpPr>
                <a:spLocks noChangeAspect="1" noChangeShapeType="1"/>
              </p:cNvSpPr>
              <p:nvPr/>
            </p:nvSpPr>
            <p:spPr bwMode="auto">
              <a:xfrm flipV="1">
                <a:off x="1922" y="1654"/>
                <a:ext cx="0" cy="66"/>
              </a:xfrm>
              <a:prstGeom prst="line">
                <a:avLst/>
              </a:prstGeom>
              <a:noFill/>
              <a:ln w="9525">
                <a:solidFill>
                  <a:srgbClr val="000000"/>
                </a:solidFill>
                <a:round/>
                <a:headEnd/>
                <a:tailEnd/>
              </a:ln>
            </p:spPr>
            <p:txBody>
              <a:bodyPr/>
              <a:lstStyle/>
              <a:p>
                <a:endParaRPr lang="zh-CN" altLang="en-US"/>
              </a:p>
            </p:txBody>
          </p:sp>
          <p:sp>
            <p:nvSpPr>
              <p:cNvPr id="43069" name="Line 61"/>
              <p:cNvSpPr>
                <a:spLocks noChangeAspect="1" noChangeShapeType="1"/>
              </p:cNvSpPr>
              <p:nvPr/>
            </p:nvSpPr>
            <p:spPr bwMode="auto">
              <a:xfrm flipH="1">
                <a:off x="710" y="1491"/>
                <a:ext cx="51" cy="0"/>
              </a:xfrm>
              <a:prstGeom prst="line">
                <a:avLst/>
              </a:prstGeom>
              <a:noFill/>
              <a:ln w="9525">
                <a:solidFill>
                  <a:srgbClr val="000000"/>
                </a:solidFill>
                <a:round/>
                <a:headEnd/>
                <a:tailEnd/>
              </a:ln>
            </p:spPr>
            <p:txBody>
              <a:bodyPr/>
              <a:lstStyle/>
              <a:p>
                <a:endParaRPr lang="zh-CN" altLang="en-US"/>
              </a:p>
            </p:txBody>
          </p:sp>
          <p:sp>
            <p:nvSpPr>
              <p:cNvPr id="43070" name="Rectangle 62"/>
              <p:cNvSpPr>
                <a:spLocks noChangeAspect="1" noChangeArrowheads="1"/>
              </p:cNvSpPr>
              <p:nvPr/>
            </p:nvSpPr>
            <p:spPr bwMode="auto">
              <a:xfrm>
                <a:off x="476" y="1434"/>
                <a:ext cx="252" cy="115"/>
              </a:xfrm>
              <a:prstGeom prst="rect">
                <a:avLst/>
              </a:prstGeom>
              <a:noFill/>
              <a:ln w="9525">
                <a:noFill/>
                <a:miter lim="800000"/>
                <a:headEnd/>
                <a:tailEnd/>
              </a:ln>
            </p:spPr>
            <p:txBody>
              <a:bodyPr wrap="none" lIns="0" tIns="0" rIns="0" bIns="0">
                <a:spAutoFit/>
              </a:bodyPr>
              <a:lstStyle/>
              <a:p>
                <a:pPr algn="ctr"/>
                <a:r>
                  <a:rPr kumimoji="1" lang="zh-CN" altLang="en-US" sz="1200">
                    <a:solidFill>
                      <a:srgbClr val="000000"/>
                    </a:solidFill>
                    <a:latin typeface="Times New Roman" pitchFamily="18" charset="0"/>
                    <a:cs typeface="Arial" pitchFamily="34" charset="0"/>
                  </a:rPr>
                  <a:t>-1 </a:t>
                </a:r>
                <a:r>
                  <a:rPr kumimoji="1" lang="zh-CN" altLang="en-US" sz="1200">
                    <a:solidFill>
                      <a:srgbClr val="000000"/>
                    </a:solidFill>
                    <a:latin typeface="Times New Roman" pitchFamily="18" charset="0"/>
                    <a:cs typeface="Times New Roman" pitchFamily="18" charset="0"/>
                  </a:rPr>
                  <a:t>µ</a:t>
                </a:r>
                <a:r>
                  <a:rPr kumimoji="1" lang="en-US" altLang="zh-CN" sz="1200">
                    <a:solidFill>
                      <a:srgbClr val="000000"/>
                    </a:solidFill>
                    <a:latin typeface="Times New Roman" pitchFamily="18" charset="0"/>
                    <a:cs typeface="Times New Roman" pitchFamily="18" charset="0"/>
                  </a:rPr>
                  <a:t>V</a:t>
                </a:r>
                <a:r>
                  <a:rPr kumimoji="1" lang="en-US" altLang="zh-CN" sz="1200">
                    <a:solidFill>
                      <a:srgbClr val="000000"/>
                    </a:solidFill>
                    <a:latin typeface="Times New Roman" pitchFamily="18" charset="0"/>
                    <a:cs typeface="Arial" pitchFamily="34" charset="0"/>
                  </a:rPr>
                  <a:t> </a:t>
                </a:r>
                <a:endParaRPr kumimoji="1" lang="zh-CN" altLang="en-US" sz="1200">
                  <a:solidFill>
                    <a:srgbClr val="000000"/>
                  </a:solidFill>
                  <a:latin typeface="Times New Roman" pitchFamily="18" charset="0"/>
                  <a:cs typeface="Arial" pitchFamily="34" charset="0"/>
                </a:endParaRPr>
              </a:p>
            </p:txBody>
          </p:sp>
          <p:sp>
            <p:nvSpPr>
              <p:cNvPr id="43071" name="Line 63"/>
              <p:cNvSpPr>
                <a:spLocks noChangeAspect="1" noChangeShapeType="1"/>
              </p:cNvSpPr>
              <p:nvPr/>
            </p:nvSpPr>
            <p:spPr bwMode="auto">
              <a:xfrm flipH="1">
                <a:off x="710" y="1883"/>
                <a:ext cx="51" cy="0"/>
              </a:xfrm>
              <a:prstGeom prst="line">
                <a:avLst/>
              </a:prstGeom>
              <a:noFill/>
              <a:ln w="9525">
                <a:solidFill>
                  <a:srgbClr val="000000"/>
                </a:solidFill>
                <a:round/>
                <a:headEnd/>
                <a:tailEnd/>
              </a:ln>
            </p:spPr>
            <p:txBody>
              <a:bodyPr/>
              <a:lstStyle/>
              <a:p>
                <a:endParaRPr lang="zh-CN" altLang="en-US"/>
              </a:p>
            </p:txBody>
          </p:sp>
          <p:sp>
            <p:nvSpPr>
              <p:cNvPr id="43072" name="Line 64"/>
              <p:cNvSpPr>
                <a:spLocks noChangeAspect="1" noChangeShapeType="1"/>
              </p:cNvSpPr>
              <p:nvPr/>
            </p:nvSpPr>
            <p:spPr bwMode="auto">
              <a:xfrm flipH="1">
                <a:off x="710" y="2078"/>
                <a:ext cx="51" cy="0"/>
              </a:xfrm>
              <a:prstGeom prst="line">
                <a:avLst/>
              </a:prstGeom>
              <a:noFill/>
              <a:ln w="9525">
                <a:solidFill>
                  <a:srgbClr val="000000"/>
                </a:solidFill>
                <a:round/>
                <a:headEnd/>
                <a:tailEnd/>
              </a:ln>
            </p:spPr>
            <p:txBody>
              <a:bodyPr/>
              <a:lstStyle/>
              <a:p>
                <a:endParaRPr lang="zh-CN" altLang="en-US"/>
              </a:p>
            </p:txBody>
          </p:sp>
          <p:sp>
            <p:nvSpPr>
              <p:cNvPr id="43073" name="Line 65"/>
              <p:cNvSpPr>
                <a:spLocks noChangeAspect="1" noChangeShapeType="1"/>
              </p:cNvSpPr>
              <p:nvPr/>
            </p:nvSpPr>
            <p:spPr bwMode="auto">
              <a:xfrm flipH="1">
                <a:off x="710" y="2275"/>
                <a:ext cx="51" cy="0"/>
              </a:xfrm>
              <a:prstGeom prst="line">
                <a:avLst/>
              </a:prstGeom>
              <a:noFill/>
              <a:ln w="9525">
                <a:solidFill>
                  <a:srgbClr val="000000"/>
                </a:solidFill>
                <a:round/>
                <a:headEnd/>
                <a:tailEnd/>
              </a:ln>
            </p:spPr>
            <p:txBody>
              <a:bodyPr/>
              <a:lstStyle/>
              <a:p>
                <a:endParaRPr lang="zh-CN" altLang="en-US"/>
              </a:p>
            </p:txBody>
          </p:sp>
          <p:sp>
            <p:nvSpPr>
              <p:cNvPr id="43074" name="Line 66"/>
              <p:cNvSpPr>
                <a:spLocks noChangeAspect="1" noChangeShapeType="1"/>
              </p:cNvSpPr>
              <p:nvPr/>
            </p:nvSpPr>
            <p:spPr bwMode="auto">
              <a:xfrm flipH="1">
                <a:off x="710" y="2467"/>
                <a:ext cx="51" cy="0"/>
              </a:xfrm>
              <a:prstGeom prst="line">
                <a:avLst/>
              </a:prstGeom>
              <a:noFill/>
              <a:ln w="9525">
                <a:solidFill>
                  <a:srgbClr val="000000"/>
                </a:solidFill>
                <a:round/>
                <a:headEnd/>
                <a:tailEnd/>
              </a:ln>
            </p:spPr>
            <p:txBody>
              <a:bodyPr/>
              <a:lstStyle/>
              <a:p>
                <a:endParaRPr lang="zh-CN" altLang="en-US"/>
              </a:p>
            </p:txBody>
          </p:sp>
          <p:sp>
            <p:nvSpPr>
              <p:cNvPr id="43075" name="Rectangle 67"/>
              <p:cNvSpPr>
                <a:spLocks noChangeAspect="1" noChangeArrowheads="1"/>
              </p:cNvSpPr>
              <p:nvPr/>
            </p:nvSpPr>
            <p:spPr bwMode="auto">
              <a:xfrm>
                <a:off x="498" y="2408"/>
                <a:ext cx="222" cy="115"/>
              </a:xfrm>
              <a:prstGeom prst="rect">
                <a:avLst/>
              </a:prstGeom>
              <a:noFill/>
              <a:ln w="9525">
                <a:noFill/>
                <a:miter lim="800000"/>
                <a:headEnd/>
                <a:tailEnd/>
              </a:ln>
            </p:spPr>
            <p:txBody>
              <a:bodyPr wrap="none" lIns="0" tIns="0" rIns="0" bIns="0">
                <a:spAutoFit/>
              </a:bodyPr>
              <a:lstStyle/>
              <a:p>
                <a:pPr algn="ctr"/>
                <a:r>
                  <a:rPr kumimoji="1" lang="zh-CN" altLang="en-US" sz="1200">
                    <a:solidFill>
                      <a:srgbClr val="000000"/>
                    </a:solidFill>
                    <a:latin typeface="Times New Roman" pitchFamily="18" charset="0"/>
                    <a:cs typeface="Arial" pitchFamily="34" charset="0"/>
                  </a:rPr>
                  <a:t>4 </a:t>
                </a:r>
                <a:r>
                  <a:rPr kumimoji="1" lang="zh-CN" altLang="en-US" sz="1200">
                    <a:solidFill>
                      <a:srgbClr val="000000"/>
                    </a:solidFill>
                    <a:latin typeface="Times New Roman" pitchFamily="18" charset="0"/>
                    <a:cs typeface="Times New Roman" pitchFamily="18" charset="0"/>
                  </a:rPr>
                  <a:t>µ</a:t>
                </a:r>
                <a:r>
                  <a:rPr kumimoji="1" lang="en-US" altLang="zh-CN" sz="1200">
                    <a:solidFill>
                      <a:srgbClr val="000000"/>
                    </a:solidFill>
                    <a:latin typeface="Times New Roman" pitchFamily="18" charset="0"/>
                    <a:cs typeface="Times New Roman" pitchFamily="18" charset="0"/>
                  </a:rPr>
                  <a:t>V</a:t>
                </a:r>
                <a:r>
                  <a:rPr kumimoji="1" lang="en-US" altLang="zh-CN" sz="1200">
                    <a:solidFill>
                      <a:srgbClr val="000000"/>
                    </a:solidFill>
                    <a:latin typeface="Times New Roman" pitchFamily="18" charset="0"/>
                    <a:cs typeface="Arial" pitchFamily="34" charset="0"/>
                  </a:rPr>
                  <a:t> </a:t>
                </a:r>
                <a:endParaRPr kumimoji="1" lang="zh-CN" altLang="en-US" sz="1200">
                  <a:solidFill>
                    <a:srgbClr val="000000"/>
                  </a:solidFill>
                  <a:latin typeface="Times New Roman" pitchFamily="18" charset="0"/>
                  <a:cs typeface="Arial" pitchFamily="34" charset="0"/>
                </a:endParaRPr>
              </a:p>
            </p:txBody>
          </p:sp>
          <p:sp>
            <p:nvSpPr>
              <p:cNvPr id="43076" name="Freeform 68"/>
              <p:cNvSpPr>
                <a:spLocks noChangeAspect="1"/>
              </p:cNvSpPr>
              <p:nvPr/>
            </p:nvSpPr>
            <p:spPr bwMode="auto">
              <a:xfrm>
                <a:off x="396" y="1615"/>
                <a:ext cx="1696" cy="804"/>
              </a:xfrm>
              <a:custGeom>
                <a:avLst/>
                <a:gdLst/>
                <a:ahLst/>
                <a:cxnLst>
                  <a:cxn ang="0">
                    <a:pos x="71" y="283"/>
                  </a:cxn>
                  <a:cxn ang="0">
                    <a:pos x="149" y="276"/>
                  </a:cxn>
                  <a:cxn ang="0">
                    <a:pos x="234" y="177"/>
                  </a:cxn>
                  <a:cxn ang="0">
                    <a:pos x="312" y="92"/>
                  </a:cxn>
                  <a:cxn ang="0">
                    <a:pos x="390" y="106"/>
                  </a:cxn>
                  <a:cxn ang="0">
                    <a:pos x="475" y="177"/>
                  </a:cxn>
                  <a:cxn ang="0">
                    <a:pos x="553" y="205"/>
                  </a:cxn>
                  <a:cxn ang="0">
                    <a:pos x="631" y="312"/>
                  </a:cxn>
                  <a:cxn ang="0">
                    <a:pos x="716" y="290"/>
                  </a:cxn>
                  <a:cxn ang="0">
                    <a:pos x="794" y="71"/>
                  </a:cxn>
                  <a:cxn ang="0">
                    <a:pos x="879" y="14"/>
                  </a:cxn>
                  <a:cxn ang="0">
                    <a:pos x="957" y="78"/>
                  </a:cxn>
                  <a:cxn ang="0">
                    <a:pos x="1035" y="99"/>
                  </a:cxn>
                  <a:cxn ang="0">
                    <a:pos x="1120" y="262"/>
                  </a:cxn>
                  <a:cxn ang="0">
                    <a:pos x="1198" y="340"/>
                  </a:cxn>
                  <a:cxn ang="0">
                    <a:pos x="1276" y="297"/>
                  </a:cxn>
                  <a:cxn ang="0">
                    <a:pos x="1361" y="177"/>
                  </a:cxn>
                  <a:cxn ang="0">
                    <a:pos x="1439" y="85"/>
                  </a:cxn>
                  <a:cxn ang="0">
                    <a:pos x="1517" y="78"/>
                  </a:cxn>
                  <a:cxn ang="0">
                    <a:pos x="1602" y="368"/>
                  </a:cxn>
                  <a:cxn ang="0">
                    <a:pos x="1680" y="723"/>
                  </a:cxn>
                  <a:cxn ang="0">
                    <a:pos x="1758" y="1063"/>
                  </a:cxn>
                  <a:cxn ang="0">
                    <a:pos x="1843" y="1176"/>
                  </a:cxn>
                  <a:cxn ang="0">
                    <a:pos x="1921" y="1049"/>
                  </a:cxn>
                  <a:cxn ang="0">
                    <a:pos x="2006" y="928"/>
                  </a:cxn>
                  <a:cxn ang="0">
                    <a:pos x="2084" y="801"/>
                  </a:cxn>
                  <a:cxn ang="0">
                    <a:pos x="2162" y="730"/>
                  </a:cxn>
                  <a:cxn ang="0">
                    <a:pos x="2247" y="822"/>
                  </a:cxn>
                  <a:cxn ang="0">
                    <a:pos x="2325" y="836"/>
                  </a:cxn>
                  <a:cxn ang="0">
                    <a:pos x="2403" y="900"/>
                  </a:cxn>
                  <a:cxn ang="0">
                    <a:pos x="2488" y="985"/>
                  </a:cxn>
                  <a:cxn ang="0">
                    <a:pos x="2566" y="1020"/>
                  </a:cxn>
                  <a:cxn ang="0">
                    <a:pos x="2644" y="1027"/>
                  </a:cxn>
                  <a:cxn ang="0">
                    <a:pos x="2729" y="1112"/>
                  </a:cxn>
                  <a:cxn ang="0">
                    <a:pos x="2807" y="1212"/>
                  </a:cxn>
                  <a:cxn ang="0">
                    <a:pos x="2892" y="1396"/>
                  </a:cxn>
                  <a:cxn ang="0">
                    <a:pos x="2970" y="1587"/>
                  </a:cxn>
                  <a:cxn ang="0">
                    <a:pos x="3048" y="1729"/>
                  </a:cxn>
                  <a:cxn ang="0">
                    <a:pos x="3133" y="1899"/>
                  </a:cxn>
                  <a:cxn ang="0">
                    <a:pos x="3211" y="1906"/>
                  </a:cxn>
                  <a:cxn ang="0">
                    <a:pos x="3289" y="1764"/>
                  </a:cxn>
                  <a:cxn ang="0">
                    <a:pos x="3374" y="1708"/>
                  </a:cxn>
                  <a:cxn ang="0">
                    <a:pos x="3452" y="1679"/>
                  </a:cxn>
                  <a:cxn ang="0">
                    <a:pos x="3529" y="1538"/>
                  </a:cxn>
                  <a:cxn ang="0">
                    <a:pos x="3615" y="1389"/>
                  </a:cxn>
                  <a:cxn ang="0">
                    <a:pos x="3692" y="1233"/>
                  </a:cxn>
                  <a:cxn ang="0">
                    <a:pos x="3778" y="1105"/>
                  </a:cxn>
                  <a:cxn ang="0">
                    <a:pos x="3855" y="1127"/>
                  </a:cxn>
                  <a:cxn ang="0">
                    <a:pos x="3933" y="1077"/>
                  </a:cxn>
                  <a:cxn ang="0">
                    <a:pos x="4018" y="914"/>
                  </a:cxn>
                  <a:cxn ang="0">
                    <a:pos x="4096" y="871"/>
                  </a:cxn>
                  <a:cxn ang="0">
                    <a:pos x="4174" y="815"/>
                  </a:cxn>
                  <a:cxn ang="0">
                    <a:pos x="4259" y="694"/>
                  </a:cxn>
                  <a:cxn ang="0">
                    <a:pos x="4337" y="552"/>
                  </a:cxn>
                  <a:cxn ang="0">
                    <a:pos x="4415" y="482"/>
                  </a:cxn>
                  <a:cxn ang="0">
                    <a:pos x="4500" y="312"/>
                  </a:cxn>
                  <a:cxn ang="0">
                    <a:pos x="4578" y="120"/>
                  </a:cxn>
                  <a:cxn ang="0">
                    <a:pos x="4656" y="184"/>
                  </a:cxn>
                  <a:cxn ang="0">
                    <a:pos x="4741" y="283"/>
                  </a:cxn>
                  <a:cxn ang="0">
                    <a:pos x="4819" y="248"/>
                  </a:cxn>
                  <a:cxn ang="0">
                    <a:pos x="4904" y="184"/>
                  </a:cxn>
                  <a:cxn ang="0">
                    <a:pos x="4982" y="99"/>
                  </a:cxn>
                </a:cxnLst>
                <a:rect l="0" t="0" r="r" b="b"/>
                <a:pathLst>
                  <a:path w="5032" h="1927">
                    <a:moveTo>
                      <a:pt x="0" y="276"/>
                    </a:moveTo>
                    <a:lnTo>
                      <a:pt x="7" y="276"/>
                    </a:lnTo>
                    <a:lnTo>
                      <a:pt x="21" y="276"/>
                    </a:lnTo>
                    <a:lnTo>
                      <a:pt x="28" y="276"/>
                    </a:lnTo>
                    <a:lnTo>
                      <a:pt x="43" y="276"/>
                    </a:lnTo>
                    <a:lnTo>
                      <a:pt x="50" y="276"/>
                    </a:lnTo>
                    <a:lnTo>
                      <a:pt x="64" y="276"/>
                    </a:lnTo>
                    <a:lnTo>
                      <a:pt x="71" y="283"/>
                    </a:lnTo>
                    <a:lnTo>
                      <a:pt x="78" y="283"/>
                    </a:lnTo>
                    <a:lnTo>
                      <a:pt x="92" y="290"/>
                    </a:lnTo>
                    <a:lnTo>
                      <a:pt x="99" y="290"/>
                    </a:lnTo>
                    <a:lnTo>
                      <a:pt x="114" y="290"/>
                    </a:lnTo>
                    <a:lnTo>
                      <a:pt x="121" y="290"/>
                    </a:lnTo>
                    <a:lnTo>
                      <a:pt x="128" y="290"/>
                    </a:lnTo>
                    <a:lnTo>
                      <a:pt x="142" y="283"/>
                    </a:lnTo>
                    <a:lnTo>
                      <a:pt x="149" y="276"/>
                    </a:lnTo>
                    <a:lnTo>
                      <a:pt x="163" y="262"/>
                    </a:lnTo>
                    <a:lnTo>
                      <a:pt x="170" y="248"/>
                    </a:lnTo>
                    <a:lnTo>
                      <a:pt x="184" y="241"/>
                    </a:lnTo>
                    <a:lnTo>
                      <a:pt x="191" y="226"/>
                    </a:lnTo>
                    <a:lnTo>
                      <a:pt x="199" y="212"/>
                    </a:lnTo>
                    <a:lnTo>
                      <a:pt x="213" y="198"/>
                    </a:lnTo>
                    <a:lnTo>
                      <a:pt x="220" y="191"/>
                    </a:lnTo>
                    <a:lnTo>
                      <a:pt x="234" y="177"/>
                    </a:lnTo>
                    <a:lnTo>
                      <a:pt x="241" y="170"/>
                    </a:lnTo>
                    <a:lnTo>
                      <a:pt x="255" y="156"/>
                    </a:lnTo>
                    <a:lnTo>
                      <a:pt x="262" y="149"/>
                    </a:lnTo>
                    <a:lnTo>
                      <a:pt x="269" y="134"/>
                    </a:lnTo>
                    <a:lnTo>
                      <a:pt x="284" y="127"/>
                    </a:lnTo>
                    <a:lnTo>
                      <a:pt x="291" y="113"/>
                    </a:lnTo>
                    <a:lnTo>
                      <a:pt x="305" y="106"/>
                    </a:lnTo>
                    <a:lnTo>
                      <a:pt x="312" y="92"/>
                    </a:lnTo>
                    <a:lnTo>
                      <a:pt x="319" y="85"/>
                    </a:lnTo>
                    <a:lnTo>
                      <a:pt x="333" y="85"/>
                    </a:lnTo>
                    <a:lnTo>
                      <a:pt x="340" y="78"/>
                    </a:lnTo>
                    <a:lnTo>
                      <a:pt x="354" y="78"/>
                    </a:lnTo>
                    <a:lnTo>
                      <a:pt x="362" y="85"/>
                    </a:lnTo>
                    <a:lnTo>
                      <a:pt x="376" y="85"/>
                    </a:lnTo>
                    <a:lnTo>
                      <a:pt x="383" y="99"/>
                    </a:lnTo>
                    <a:lnTo>
                      <a:pt x="390" y="106"/>
                    </a:lnTo>
                    <a:lnTo>
                      <a:pt x="404" y="113"/>
                    </a:lnTo>
                    <a:lnTo>
                      <a:pt x="411" y="127"/>
                    </a:lnTo>
                    <a:lnTo>
                      <a:pt x="425" y="134"/>
                    </a:lnTo>
                    <a:lnTo>
                      <a:pt x="432" y="149"/>
                    </a:lnTo>
                    <a:lnTo>
                      <a:pt x="440" y="156"/>
                    </a:lnTo>
                    <a:lnTo>
                      <a:pt x="454" y="163"/>
                    </a:lnTo>
                    <a:lnTo>
                      <a:pt x="461" y="170"/>
                    </a:lnTo>
                    <a:lnTo>
                      <a:pt x="475" y="177"/>
                    </a:lnTo>
                    <a:lnTo>
                      <a:pt x="482" y="184"/>
                    </a:lnTo>
                    <a:lnTo>
                      <a:pt x="496" y="184"/>
                    </a:lnTo>
                    <a:lnTo>
                      <a:pt x="503" y="191"/>
                    </a:lnTo>
                    <a:lnTo>
                      <a:pt x="510" y="191"/>
                    </a:lnTo>
                    <a:lnTo>
                      <a:pt x="525" y="191"/>
                    </a:lnTo>
                    <a:lnTo>
                      <a:pt x="532" y="191"/>
                    </a:lnTo>
                    <a:lnTo>
                      <a:pt x="546" y="198"/>
                    </a:lnTo>
                    <a:lnTo>
                      <a:pt x="553" y="205"/>
                    </a:lnTo>
                    <a:lnTo>
                      <a:pt x="567" y="212"/>
                    </a:lnTo>
                    <a:lnTo>
                      <a:pt x="574" y="226"/>
                    </a:lnTo>
                    <a:lnTo>
                      <a:pt x="581" y="241"/>
                    </a:lnTo>
                    <a:lnTo>
                      <a:pt x="595" y="255"/>
                    </a:lnTo>
                    <a:lnTo>
                      <a:pt x="603" y="269"/>
                    </a:lnTo>
                    <a:lnTo>
                      <a:pt x="617" y="283"/>
                    </a:lnTo>
                    <a:lnTo>
                      <a:pt x="624" y="297"/>
                    </a:lnTo>
                    <a:lnTo>
                      <a:pt x="631" y="312"/>
                    </a:lnTo>
                    <a:lnTo>
                      <a:pt x="645" y="326"/>
                    </a:lnTo>
                    <a:lnTo>
                      <a:pt x="652" y="333"/>
                    </a:lnTo>
                    <a:lnTo>
                      <a:pt x="666" y="333"/>
                    </a:lnTo>
                    <a:lnTo>
                      <a:pt x="673" y="333"/>
                    </a:lnTo>
                    <a:lnTo>
                      <a:pt x="688" y="326"/>
                    </a:lnTo>
                    <a:lnTo>
                      <a:pt x="695" y="319"/>
                    </a:lnTo>
                    <a:lnTo>
                      <a:pt x="702" y="304"/>
                    </a:lnTo>
                    <a:lnTo>
                      <a:pt x="716" y="290"/>
                    </a:lnTo>
                    <a:lnTo>
                      <a:pt x="723" y="262"/>
                    </a:lnTo>
                    <a:lnTo>
                      <a:pt x="737" y="241"/>
                    </a:lnTo>
                    <a:lnTo>
                      <a:pt x="744" y="212"/>
                    </a:lnTo>
                    <a:lnTo>
                      <a:pt x="758" y="184"/>
                    </a:lnTo>
                    <a:lnTo>
                      <a:pt x="766" y="156"/>
                    </a:lnTo>
                    <a:lnTo>
                      <a:pt x="773" y="127"/>
                    </a:lnTo>
                    <a:lnTo>
                      <a:pt x="787" y="99"/>
                    </a:lnTo>
                    <a:lnTo>
                      <a:pt x="794" y="71"/>
                    </a:lnTo>
                    <a:lnTo>
                      <a:pt x="808" y="49"/>
                    </a:lnTo>
                    <a:lnTo>
                      <a:pt x="815" y="28"/>
                    </a:lnTo>
                    <a:lnTo>
                      <a:pt x="822" y="14"/>
                    </a:lnTo>
                    <a:lnTo>
                      <a:pt x="836" y="7"/>
                    </a:lnTo>
                    <a:lnTo>
                      <a:pt x="844" y="0"/>
                    </a:lnTo>
                    <a:lnTo>
                      <a:pt x="858" y="0"/>
                    </a:lnTo>
                    <a:lnTo>
                      <a:pt x="865" y="7"/>
                    </a:lnTo>
                    <a:lnTo>
                      <a:pt x="879" y="14"/>
                    </a:lnTo>
                    <a:lnTo>
                      <a:pt x="886" y="21"/>
                    </a:lnTo>
                    <a:lnTo>
                      <a:pt x="893" y="28"/>
                    </a:lnTo>
                    <a:lnTo>
                      <a:pt x="907" y="42"/>
                    </a:lnTo>
                    <a:lnTo>
                      <a:pt x="914" y="56"/>
                    </a:lnTo>
                    <a:lnTo>
                      <a:pt x="929" y="63"/>
                    </a:lnTo>
                    <a:lnTo>
                      <a:pt x="936" y="71"/>
                    </a:lnTo>
                    <a:lnTo>
                      <a:pt x="943" y="78"/>
                    </a:lnTo>
                    <a:lnTo>
                      <a:pt x="957" y="78"/>
                    </a:lnTo>
                    <a:lnTo>
                      <a:pt x="964" y="78"/>
                    </a:lnTo>
                    <a:lnTo>
                      <a:pt x="978" y="78"/>
                    </a:lnTo>
                    <a:lnTo>
                      <a:pt x="985" y="78"/>
                    </a:lnTo>
                    <a:lnTo>
                      <a:pt x="999" y="78"/>
                    </a:lnTo>
                    <a:lnTo>
                      <a:pt x="1007" y="78"/>
                    </a:lnTo>
                    <a:lnTo>
                      <a:pt x="1014" y="85"/>
                    </a:lnTo>
                    <a:lnTo>
                      <a:pt x="1028" y="92"/>
                    </a:lnTo>
                    <a:lnTo>
                      <a:pt x="1035" y="99"/>
                    </a:lnTo>
                    <a:lnTo>
                      <a:pt x="1049" y="113"/>
                    </a:lnTo>
                    <a:lnTo>
                      <a:pt x="1056" y="127"/>
                    </a:lnTo>
                    <a:lnTo>
                      <a:pt x="1070" y="149"/>
                    </a:lnTo>
                    <a:lnTo>
                      <a:pt x="1077" y="177"/>
                    </a:lnTo>
                    <a:lnTo>
                      <a:pt x="1084" y="198"/>
                    </a:lnTo>
                    <a:lnTo>
                      <a:pt x="1099" y="219"/>
                    </a:lnTo>
                    <a:lnTo>
                      <a:pt x="1106" y="248"/>
                    </a:lnTo>
                    <a:lnTo>
                      <a:pt x="1120" y="262"/>
                    </a:lnTo>
                    <a:lnTo>
                      <a:pt x="1127" y="283"/>
                    </a:lnTo>
                    <a:lnTo>
                      <a:pt x="1134" y="297"/>
                    </a:lnTo>
                    <a:lnTo>
                      <a:pt x="1148" y="312"/>
                    </a:lnTo>
                    <a:lnTo>
                      <a:pt x="1155" y="319"/>
                    </a:lnTo>
                    <a:lnTo>
                      <a:pt x="1170" y="326"/>
                    </a:lnTo>
                    <a:lnTo>
                      <a:pt x="1177" y="333"/>
                    </a:lnTo>
                    <a:lnTo>
                      <a:pt x="1191" y="340"/>
                    </a:lnTo>
                    <a:lnTo>
                      <a:pt x="1198" y="340"/>
                    </a:lnTo>
                    <a:lnTo>
                      <a:pt x="1205" y="340"/>
                    </a:lnTo>
                    <a:lnTo>
                      <a:pt x="1219" y="340"/>
                    </a:lnTo>
                    <a:lnTo>
                      <a:pt x="1226" y="340"/>
                    </a:lnTo>
                    <a:lnTo>
                      <a:pt x="1240" y="333"/>
                    </a:lnTo>
                    <a:lnTo>
                      <a:pt x="1247" y="333"/>
                    </a:lnTo>
                    <a:lnTo>
                      <a:pt x="1262" y="319"/>
                    </a:lnTo>
                    <a:lnTo>
                      <a:pt x="1269" y="312"/>
                    </a:lnTo>
                    <a:lnTo>
                      <a:pt x="1276" y="297"/>
                    </a:lnTo>
                    <a:lnTo>
                      <a:pt x="1290" y="283"/>
                    </a:lnTo>
                    <a:lnTo>
                      <a:pt x="1297" y="269"/>
                    </a:lnTo>
                    <a:lnTo>
                      <a:pt x="1311" y="255"/>
                    </a:lnTo>
                    <a:lnTo>
                      <a:pt x="1318" y="234"/>
                    </a:lnTo>
                    <a:lnTo>
                      <a:pt x="1325" y="219"/>
                    </a:lnTo>
                    <a:lnTo>
                      <a:pt x="1340" y="205"/>
                    </a:lnTo>
                    <a:lnTo>
                      <a:pt x="1347" y="191"/>
                    </a:lnTo>
                    <a:lnTo>
                      <a:pt x="1361" y="177"/>
                    </a:lnTo>
                    <a:lnTo>
                      <a:pt x="1368" y="163"/>
                    </a:lnTo>
                    <a:lnTo>
                      <a:pt x="1382" y="156"/>
                    </a:lnTo>
                    <a:lnTo>
                      <a:pt x="1389" y="141"/>
                    </a:lnTo>
                    <a:lnTo>
                      <a:pt x="1396" y="134"/>
                    </a:lnTo>
                    <a:lnTo>
                      <a:pt x="1410" y="120"/>
                    </a:lnTo>
                    <a:lnTo>
                      <a:pt x="1418" y="113"/>
                    </a:lnTo>
                    <a:lnTo>
                      <a:pt x="1432" y="99"/>
                    </a:lnTo>
                    <a:lnTo>
                      <a:pt x="1439" y="85"/>
                    </a:lnTo>
                    <a:lnTo>
                      <a:pt x="1446" y="78"/>
                    </a:lnTo>
                    <a:lnTo>
                      <a:pt x="1460" y="63"/>
                    </a:lnTo>
                    <a:lnTo>
                      <a:pt x="1467" y="49"/>
                    </a:lnTo>
                    <a:lnTo>
                      <a:pt x="1481" y="49"/>
                    </a:lnTo>
                    <a:lnTo>
                      <a:pt x="1488" y="42"/>
                    </a:lnTo>
                    <a:lnTo>
                      <a:pt x="1503" y="49"/>
                    </a:lnTo>
                    <a:lnTo>
                      <a:pt x="1510" y="56"/>
                    </a:lnTo>
                    <a:lnTo>
                      <a:pt x="1517" y="78"/>
                    </a:lnTo>
                    <a:lnTo>
                      <a:pt x="1531" y="99"/>
                    </a:lnTo>
                    <a:lnTo>
                      <a:pt x="1538" y="127"/>
                    </a:lnTo>
                    <a:lnTo>
                      <a:pt x="1552" y="163"/>
                    </a:lnTo>
                    <a:lnTo>
                      <a:pt x="1559" y="198"/>
                    </a:lnTo>
                    <a:lnTo>
                      <a:pt x="1573" y="234"/>
                    </a:lnTo>
                    <a:lnTo>
                      <a:pt x="1581" y="276"/>
                    </a:lnTo>
                    <a:lnTo>
                      <a:pt x="1588" y="326"/>
                    </a:lnTo>
                    <a:lnTo>
                      <a:pt x="1602" y="368"/>
                    </a:lnTo>
                    <a:lnTo>
                      <a:pt x="1609" y="411"/>
                    </a:lnTo>
                    <a:lnTo>
                      <a:pt x="1623" y="460"/>
                    </a:lnTo>
                    <a:lnTo>
                      <a:pt x="1630" y="503"/>
                    </a:lnTo>
                    <a:lnTo>
                      <a:pt x="1637" y="545"/>
                    </a:lnTo>
                    <a:lnTo>
                      <a:pt x="1651" y="588"/>
                    </a:lnTo>
                    <a:lnTo>
                      <a:pt x="1659" y="638"/>
                    </a:lnTo>
                    <a:lnTo>
                      <a:pt x="1673" y="680"/>
                    </a:lnTo>
                    <a:lnTo>
                      <a:pt x="1680" y="723"/>
                    </a:lnTo>
                    <a:lnTo>
                      <a:pt x="1694" y="765"/>
                    </a:lnTo>
                    <a:lnTo>
                      <a:pt x="1701" y="815"/>
                    </a:lnTo>
                    <a:lnTo>
                      <a:pt x="1708" y="857"/>
                    </a:lnTo>
                    <a:lnTo>
                      <a:pt x="1722" y="900"/>
                    </a:lnTo>
                    <a:lnTo>
                      <a:pt x="1729" y="942"/>
                    </a:lnTo>
                    <a:lnTo>
                      <a:pt x="1744" y="985"/>
                    </a:lnTo>
                    <a:lnTo>
                      <a:pt x="1751" y="1027"/>
                    </a:lnTo>
                    <a:lnTo>
                      <a:pt x="1758" y="1063"/>
                    </a:lnTo>
                    <a:lnTo>
                      <a:pt x="1772" y="1091"/>
                    </a:lnTo>
                    <a:lnTo>
                      <a:pt x="1779" y="1119"/>
                    </a:lnTo>
                    <a:lnTo>
                      <a:pt x="1793" y="1141"/>
                    </a:lnTo>
                    <a:lnTo>
                      <a:pt x="1800" y="1162"/>
                    </a:lnTo>
                    <a:lnTo>
                      <a:pt x="1814" y="1169"/>
                    </a:lnTo>
                    <a:lnTo>
                      <a:pt x="1822" y="1176"/>
                    </a:lnTo>
                    <a:lnTo>
                      <a:pt x="1829" y="1176"/>
                    </a:lnTo>
                    <a:lnTo>
                      <a:pt x="1843" y="1176"/>
                    </a:lnTo>
                    <a:lnTo>
                      <a:pt x="1850" y="1169"/>
                    </a:lnTo>
                    <a:lnTo>
                      <a:pt x="1864" y="1155"/>
                    </a:lnTo>
                    <a:lnTo>
                      <a:pt x="1871" y="1141"/>
                    </a:lnTo>
                    <a:lnTo>
                      <a:pt x="1885" y="1127"/>
                    </a:lnTo>
                    <a:lnTo>
                      <a:pt x="1892" y="1112"/>
                    </a:lnTo>
                    <a:lnTo>
                      <a:pt x="1899" y="1091"/>
                    </a:lnTo>
                    <a:lnTo>
                      <a:pt x="1914" y="1070"/>
                    </a:lnTo>
                    <a:lnTo>
                      <a:pt x="1921" y="1049"/>
                    </a:lnTo>
                    <a:lnTo>
                      <a:pt x="1935" y="1034"/>
                    </a:lnTo>
                    <a:lnTo>
                      <a:pt x="1942" y="1013"/>
                    </a:lnTo>
                    <a:lnTo>
                      <a:pt x="1949" y="999"/>
                    </a:lnTo>
                    <a:lnTo>
                      <a:pt x="1963" y="985"/>
                    </a:lnTo>
                    <a:lnTo>
                      <a:pt x="1970" y="971"/>
                    </a:lnTo>
                    <a:lnTo>
                      <a:pt x="1985" y="956"/>
                    </a:lnTo>
                    <a:lnTo>
                      <a:pt x="1992" y="942"/>
                    </a:lnTo>
                    <a:lnTo>
                      <a:pt x="2006" y="928"/>
                    </a:lnTo>
                    <a:lnTo>
                      <a:pt x="2013" y="921"/>
                    </a:lnTo>
                    <a:lnTo>
                      <a:pt x="2020" y="907"/>
                    </a:lnTo>
                    <a:lnTo>
                      <a:pt x="2034" y="886"/>
                    </a:lnTo>
                    <a:lnTo>
                      <a:pt x="2041" y="871"/>
                    </a:lnTo>
                    <a:lnTo>
                      <a:pt x="2055" y="857"/>
                    </a:lnTo>
                    <a:lnTo>
                      <a:pt x="2062" y="843"/>
                    </a:lnTo>
                    <a:lnTo>
                      <a:pt x="2077" y="822"/>
                    </a:lnTo>
                    <a:lnTo>
                      <a:pt x="2084" y="801"/>
                    </a:lnTo>
                    <a:lnTo>
                      <a:pt x="2091" y="779"/>
                    </a:lnTo>
                    <a:lnTo>
                      <a:pt x="2105" y="765"/>
                    </a:lnTo>
                    <a:lnTo>
                      <a:pt x="2112" y="751"/>
                    </a:lnTo>
                    <a:lnTo>
                      <a:pt x="2126" y="737"/>
                    </a:lnTo>
                    <a:lnTo>
                      <a:pt x="2133" y="730"/>
                    </a:lnTo>
                    <a:lnTo>
                      <a:pt x="2140" y="723"/>
                    </a:lnTo>
                    <a:lnTo>
                      <a:pt x="2155" y="723"/>
                    </a:lnTo>
                    <a:lnTo>
                      <a:pt x="2162" y="730"/>
                    </a:lnTo>
                    <a:lnTo>
                      <a:pt x="2176" y="737"/>
                    </a:lnTo>
                    <a:lnTo>
                      <a:pt x="2183" y="744"/>
                    </a:lnTo>
                    <a:lnTo>
                      <a:pt x="2197" y="758"/>
                    </a:lnTo>
                    <a:lnTo>
                      <a:pt x="2204" y="772"/>
                    </a:lnTo>
                    <a:lnTo>
                      <a:pt x="2211" y="786"/>
                    </a:lnTo>
                    <a:lnTo>
                      <a:pt x="2225" y="801"/>
                    </a:lnTo>
                    <a:lnTo>
                      <a:pt x="2233" y="815"/>
                    </a:lnTo>
                    <a:lnTo>
                      <a:pt x="2247" y="822"/>
                    </a:lnTo>
                    <a:lnTo>
                      <a:pt x="2254" y="829"/>
                    </a:lnTo>
                    <a:lnTo>
                      <a:pt x="2268" y="836"/>
                    </a:lnTo>
                    <a:lnTo>
                      <a:pt x="2275" y="836"/>
                    </a:lnTo>
                    <a:lnTo>
                      <a:pt x="2282" y="836"/>
                    </a:lnTo>
                    <a:lnTo>
                      <a:pt x="2296" y="836"/>
                    </a:lnTo>
                    <a:lnTo>
                      <a:pt x="2303" y="836"/>
                    </a:lnTo>
                    <a:lnTo>
                      <a:pt x="2318" y="836"/>
                    </a:lnTo>
                    <a:lnTo>
                      <a:pt x="2325" y="836"/>
                    </a:lnTo>
                    <a:lnTo>
                      <a:pt x="2332" y="843"/>
                    </a:lnTo>
                    <a:lnTo>
                      <a:pt x="2346" y="843"/>
                    </a:lnTo>
                    <a:lnTo>
                      <a:pt x="2353" y="857"/>
                    </a:lnTo>
                    <a:lnTo>
                      <a:pt x="2367" y="864"/>
                    </a:lnTo>
                    <a:lnTo>
                      <a:pt x="2374" y="871"/>
                    </a:lnTo>
                    <a:lnTo>
                      <a:pt x="2388" y="878"/>
                    </a:lnTo>
                    <a:lnTo>
                      <a:pt x="2396" y="886"/>
                    </a:lnTo>
                    <a:lnTo>
                      <a:pt x="2403" y="900"/>
                    </a:lnTo>
                    <a:lnTo>
                      <a:pt x="2417" y="914"/>
                    </a:lnTo>
                    <a:lnTo>
                      <a:pt x="2424" y="928"/>
                    </a:lnTo>
                    <a:lnTo>
                      <a:pt x="2438" y="935"/>
                    </a:lnTo>
                    <a:lnTo>
                      <a:pt x="2445" y="949"/>
                    </a:lnTo>
                    <a:lnTo>
                      <a:pt x="2452" y="964"/>
                    </a:lnTo>
                    <a:lnTo>
                      <a:pt x="2466" y="971"/>
                    </a:lnTo>
                    <a:lnTo>
                      <a:pt x="2474" y="978"/>
                    </a:lnTo>
                    <a:lnTo>
                      <a:pt x="2488" y="985"/>
                    </a:lnTo>
                    <a:lnTo>
                      <a:pt x="2495" y="992"/>
                    </a:lnTo>
                    <a:lnTo>
                      <a:pt x="2509" y="999"/>
                    </a:lnTo>
                    <a:lnTo>
                      <a:pt x="2516" y="999"/>
                    </a:lnTo>
                    <a:lnTo>
                      <a:pt x="2523" y="1006"/>
                    </a:lnTo>
                    <a:lnTo>
                      <a:pt x="2537" y="1013"/>
                    </a:lnTo>
                    <a:lnTo>
                      <a:pt x="2544" y="1013"/>
                    </a:lnTo>
                    <a:lnTo>
                      <a:pt x="2559" y="1013"/>
                    </a:lnTo>
                    <a:lnTo>
                      <a:pt x="2566" y="1020"/>
                    </a:lnTo>
                    <a:lnTo>
                      <a:pt x="2580" y="1020"/>
                    </a:lnTo>
                    <a:lnTo>
                      <a:pt x="2587" y="1027"/>
                    </a:lnTo>
                    <a:lnTo>
                      <a:pt x="2594" y="1027"/>
                    </a:lnTo>
                    <a:lnTo>
                      <a:pt x="2608" y="1027"/>
                    </a:lnTo>
                    <a:lnTo>
                      <a:pt x="2615" y="1027"/>
                    </a:lnTo>
                    <a:lnTo>
                      <a:pt x="2629" y="1027"/>
                    </a:lnTo>
                    <a:lnTo>
                      <a:pt x="2637" y="1027"/>
                    </a:lnTo>
                    <a:lnTo>
                      <a:pt x="2644" y="1027"/>
                    </a:lnTo>
                    <a:lnTo>
                      <a:pt x="2658" y="1034"/>
                    </a:lnTo>
                    <a:lnTo>
                      <a:pt x="2665" y="1041"/>
                    </a:lnTo>
                    <a:lnTo>
                      <a:pt x="2679" y="1049"/>
                    </a:lnTo>
                    <a:lnTo>
                      <a:pt x="2686" y="1063"/>
                    </a:lnTo>
                    <a:lnTo>
                      <a:pt x="2700" y="1077"/>
                    </a:lnTo>
                    <a:lnTo>
                      <a:pt x="2707" y="1091"/>
                    </a:lnTo>
                    <a:lnTo>
                      <a:pt x="2714" y="1105"/>
                    </a:lnTo>
                    <a:lnTo>
                      <a:pt x="2729" y="1112"/>
                    </a:lnTo>
                    <a:lnTo>
                      <a:pt x="2736" y="1127"/>
                    </a:lnTo>
                    <a:lnTo>
                      <a:pt x="2750" y="1141"/>
                    </a:lnTo>
                    <a:lnTo>
                      <a:pt x="2757" y="1148"/>
                    </a:lnTo>
                    <a:lnTo>
                      <a:pt x="2771" y="1162"/>
                    </a:lnTo>
                    <a:lnTo>
                      <a:pt x="2778" y="1169"/>
                    </a:lnTo>
                    <a:lnTo>
                      <a:pt x="2785" y="1183"/>
                    </a:lnTo>
                    <a:lnTo>
                      <a:pt x="2800" y="1197"/>
                    </a:lnTo>
                    <a:lnTo>
                      <a:pt x="2807" y="1212"/>
                    </a:lnTo>
                    <a:lnTo>
                      <a:pt x="2821" y="1226"/>
                    </a:lnTo>
                    <a:lnTo>
                      <a:pt x="2828" y="1247"/>
                    </a:lnTo>
                    <a:lnTo>
                      <a:pt x="2835" y="1268"/>
                    </a:lnTo>
                    <a:lnTo>
                      <a:pt x="2849" y="1290"/>
                    </a:lnTo>
                    <a:lnTo>
                      <a:pt x="2856" y="1318"/>
                    </a:lnTo>
                    <a:lnTo>
                      <a:pt x="2870" y="1346"/>
                    </a:lnTo>
                    <a:lnTo>
                      <a:pt x="2877" y="1375"/>
                    </a:lnTo>
                    <a:lnTo>
                      <a:pt x="2892" y="1396"/>
                    </a:lnTo>
                    <a:lnTo>
                      <a:pt x="2899" y="1424"/>
                    </a:lnTo>
                    <a:lnTo>
                      <a:pt x="2906" y="1453"/>
                    </a:lnTo>
                    <a:lnTo>
                      <a:pt x="2920" y="1481"/>
                    </a:lnTo>
                    <a:lnTo>
                      <a:pt x="2927" y="1502"/>
                    </a:lnTo>
                    <a:lnTo>
                      <a:pt x="2941" y="1531"/>
                    </a:lnTo>
                    <a:lnTo>
                      <a:pt x="2948" y="1552"/>
                    </a:lnTo>
                    <a:lnTo>
                      <a:pt x="2955" y="1566"/>
                    </a:lnTo>
                    <a:lnTo>
                      <a:pt x="2970" y="1587"/>
                    </a:lnTo>
                    <a:lnTo>
                      <a:pt x="2977" y="1608"/>
                    </a:lnTo>
                    <a:lnTo>
                      <a:pt x="2991" y="1623"/>
                    </a:lnTo>
                    <a:lnTo>
                      <a:pt x="2998" y="1637"/>
                    </a:lnTo>
                    <a:lnTo>
                      <a:pt x="3012" y="1658"/>
                    </a:lnTo>
                    <a:lnTo>
                      <a:pt x="3019" y="1672"/>
                    </a:lnTo>
                    <a:lnTo>
                      <a:pt x="3026" y="1694"/>
                    </a:lnTo>
                    <a:lnTo>
                      <a:pt x="3040" y="1708"/>
                    </a:lnTo>
                    <a:lnTo>
                      <a:pt x="3048" y="1729"/>
                    </a:lnTo>
                    <a:lnTo>
                      <a:pt x="3062" y="1750"/>
                    </a:lnTo>
                    <a:lnTo>
                      <a:pt x="3069" y="1771"/>
                    </a:lnTo>
                    <a:lnTo>
                      <a:pt x="3083" y="1793"/>
                    </a:lnTo>
                    <a:lnTo>
                      <a:pt x="3090" y="1814"/>
                    </a:lnTo>
                    <a:lnTo>
                      <a:pt x="3097" y="1835"/>
                    </a:lnTo>
                    <a:lnTo>
                      <a:pt x="3111" y="1857"/>
                    </a:lnTo>
                    <a:lnTo>
                      <a:pt x="3118" y="1878"/>
                    </a:lnTo>
                    <a:lnTo>
                      <a:pt x="3133" y="1899"/>
                    </a:lnTo>
                    <a:lnTo>
                      <a:pt x="3140" y="1913"/>
                    </a:lnTo>
                    <a:lnTo>
                      <a:pt x="3147" y="1920"/>
                    </a:lnTo>
                    <a:lnTo>
                      <a:pt x="3161" y="1927"/>
                    </a:lnTo>
                    <a:lnTo>
                      <a:pt x="3168" y="1927"/>
                    </a:lnTo>
                    <a:lnTo>
                      <a:pt x="3182" y="1927"/>
                    </a:lnTo>
                    <a:lnTo>
                      <a:pt x="3189" y="1927"/>
                    </a:lnTo>
                    <a:lnTo>
                      <a:pt x="3203" y="1913"/>
                    </a:lnTo>
                    <a:lnTo>
                      <a:pt x="3211" y="1906"/>
                    </a:lnTo>
                    <a:lnTo>
                      <a:pt x="3218" y="1892"/>
                    </a:lnTo>
                    <a:lnTo>
                      <a:pt x="3232" y="1878"/>
                    </a:lnTo>
                    <a:lnTo>
                      <a:pt x="3239" y="1857"/>
                    </a:lnTo>
                    <a:lnTo>
                      <a:pt x="3253" y="1842"/>
                    </a:lnTo>
                    <a:lnTo>
                      <a:pt x="3260" y="1821"/>
                    </a:lnTo>
                    <a:lnTo>
                      <a:pt x="3274" y="1800"/>
                    </a:lnTo>
                    <a:lnTo>
                      <a:pt x="3281" y="1786"/>
                    </a:lnTo>
                    <a:lnTo>
                      <a:pt x="3289" y="1764"/>
                    </a:lnTo>
                    <a:lnTo>
                      <a:pt x="3303" y="1750"/>
                    </a:lnTo>
                    <a:lnTo>
                      <a:pt x="3310" y="1743"/>
                    </a:lnTo>
                    <a:lnTo>
                      <a:pt x="3324" y="1729"/>
                    </a:lnTo>
                    <a:lnTo>
                      <a:pt x="3331" y="1722"/>
                    </a:lnTo>
                    <a:lnTo>
                      <a:pt x="3338" y="1715"/>
                    </a:lnTo>
                    <a:lnTo>
                      <a:pt x="3352" y="1708"/>
                    </a:lnTo>
                    <a:lnTo>
                      <a:pt x="3359" y="1708"/>
                    </a:lnTo>
                    <a:lnTo>
                      <a:pt x="3374" y="1708"/>
                    </a:lnTo>
                    <a:lnTo>
                      <a:pt x="3381" y="1701"/>
                    </a:lnTo>
                    <a:lnTo>
                      <a:pt x="3395" y="1701"/>
                    </a:lnTo>
                    <a:lnTo>
                      <a:pt x="3402" y="1701"/>
                    </a:lnTo>
                    <a:lnTo>
                      <a:pt x="3409" y="1701"/>
                    </a:lnTo>
                    <a:lnTo>
                      <a:pt x="3423" y="1701"/>
                    </a:lnTo>
                    <a:lnTo>
                      <a:pt x="3430" y="1694"/>
                    </a:lnTo>
                    <a:lnTo>
                      <a:pt x="3444" y="1686"/>
                    </a:lnTo>
                    <a:lnTo>
                      <a:pt x="3452" y="1679"/>
                    </a:lnTo>
                    <a:lnTo>
                      <a:pt x="3459" y="1672"/>
                    </a:lnTo>
                    <a:lnTo>
                      <a:pt x="3473" y="1658"/>
                    </a:lnTo>
                    <a:lnTo>
                      <a:pt x="3480" y="1644"/>
                    </a:lnTo>
                    <a:lnTo>
                      <a:pt x="3494" y="1623"/>
                    </a:lnTo>
                    <a:lnTo>
                      <a:pt x="3501" y="1608"/>
                    </a:lnTo>
                    <a:lnTo>
                      <a:pt x="3515" y="1587"/>
                    </a:lnTo>
                    <a:lnTo>
                      <a:pt x="3522" y="1559"/>
                    </a:lnTo>
                    <a:lnTo>
                      <a:pt x="3529" y="1538"/>
                    </a:lnTo>
                    <a:lnTo>
                      <a:pt x="3544" y="1516"/>
                    </a:lnTo>
                    <a:lnTo>
                      <a:pt x="3551" y="1495"/>
                    </a:lnTo>
                    <a:lnTo>
                      <a:pt x="3565" y="1474"/>
                    </a:lnTo>
                    <a:lnTo>
                      <a:pt x="3572" y="1453"/>
                    </a:lnTo>
                    <a:lnTo>
                      <a:pt x="3586" y="1438"/>
                    </a:lnTo>
                    <a:lnTo>
                      <a:pt x="3593" y="1417"/>
                    </a:lnTo>
                    <a:lnTo>
                      <a:pt x="3600" y="1403"/>
                    </a:lnTo>
                    <a:lnTo>
                      <a:pt x="3615" y="1389"/>
                    </a:lnTo>
                    <a:lnTo>
                      <a:pt x="3622" y="1375"/>
                    </a:lnTo>
                    <a:lnTo>
                      <a:pt x="3636" y="1353"/>
                    </a:lnTo>
                    <a:lnTo>
                      <a:pt x="3643" y="1339"/>
                    </a:lnTo>
                    <a:lnTo>
                      <a:pt x="3650" y="1318"/>
                    </a:lnTo>
                    <a:lnTo>
                      <a:pt x="3664" y="1297"/>
                    </a:lnTo>
                    <a:lnTo>
                      <a:pt x="3671" y="1275"/>
                    </a:lnTo>
                    <a:lnTo>
                      <a:pt x="3685" y="1254"/>
                    </a:lnTo>
                    <a:lnTo>
                      <a:pt x="3692" y="1233"/>
                    </a:lnTo>
                    <a:lnTo>
                      <a:pt x="3707" y="1212"/>
                    </a:lnTo>
                    <a:lnTo>
                      <a:pt x="3714" y="1190"/>
                    </a:lnTo>
                    <a:lnTo>
                      <a:pt x="3721" y="1169"/>
                    </a:lnTo>
                    <a:lnTo>
                      <a:pt x="3735" y="1148"/>
                    </a:lnTo>
                    <a:lnTo>
                      <a:pt x="3742" y="1134"/>
                    </a:lnTo>
                    <a:lnTo>
                      <a:pt x="3756" y="1119"/>
                    </a:lnTo>
                    <a:lnTo>
                      <a:pt x="3763" y="1112"/>
                    </a:lnTo>
                    <a:lnTo>
                      <a:pt x="3778" y="1105"/>
                    </a:lnTo>
                    <a:lnTo>
                      <a:pt x="3785" y="1105"/>
                    </a:lnTo>
                    <a:lnTo>
                      <a:pt x="3792" y="1105"/>
                    </a:lnTo>
                    <a:lnTo>
                      <a:pt x="3806" y="1105"/>
                    </a:lnTo>
                    <a:lnTo>
                      <a:pt x="3813" y="1112"/>
                    </a:lnTo>
                    <a:lnTo>
                      <a:pt x="3827" y="1112"/>
                    </a:lnTo>
                    <a:lnTo>
                      <a:pt x="3834" y="1119"/>
                    </a:lnTo>
                    <a:lnTo>
                      <a:pt x="3841" y="1127"/>
                    </a:lnTo>
                    <a:lnTo>
                      <a:pt x="3855" y="1127"/>
                    </a:lnTo>
                    <a:lnTo>
                      <a:pt x="3863" y="1134"/>
                    </a:lnTo>
                    <a:lnTo>
                      <a:pt x="3877" y="1134"/>
                    </a:lnTo>
                    <a:lnTo>
                      <a:pt x="3884" y="1134"/>
                    </a:lnTo>
                    <a:lnTo>
                      <a:pt x="3898" y="1127"/>
                    </a:lnTo>
                    <a:lnTo>
                      <a:pt x="3905" y="1119"/>
                    </a:lnTo>
                    <a:lnTo>
                      <a:pt x="3912" y="1112"/>
                    </a:lnTo>
                    <a:lnTo>
                      <a:pt x="3926" y="1098"/>
                    </a:lnTo>
                    <a:lnTo>
                      <a:pt x="3933" y="1077"/>
                    </a:lnTo>
                    <a:lnTo>
                      <a:pt x="3948" y="1063"/>
                    </a:lnTo>
                    <a:lnTo>
                      <a:pt x="3955" y="1034"/>
                    </a:lnTo>
                    <a:lnTo>
                      <a:pt x="3962" y="1013"/>
                    </a:lnTo>
                    <a:lnTo>
                      <a:pt x="3976" y="992"/>
                    </a:lnTo>
                    <a:lnTo>
                      <a:pt x="3983" y="971"/>
                    </a:lnTo>
                    <a:lnTo>
                      <a:pt x="3997" y="949"/>
                    </a:lnTo>
                    <a:lnTo>
                      <a:pt x="4004" y="928"/>
                    </a:lnTo>
                    <a:lnTo>
                      <a:pt x="4018" y="914"/>
                    </a:lnTo>
                    <a:lnTo>
                      <a:pt x="4026" y="900"/>
                    </a:lnTo>
                    <a:lnTo>
                      <a:pt x="4033" y="893"/>
                    </a:lnTo>
                    <a:lnTo>
                      <a:pt x="4047" y="886"/>
                    </a:lnTo>
                    <a:lnTo>
                      <a:pt x="4054" y="878"/>
                    </a:lnTo>
                    <a:lnTo>
                      <a:pt x="4068" y="878"/>
                    </a:lnTo>
                    <a:lnTo>
                      <a:pt x="4075" y="878"/>
                    </a:lnTo>
                    <a:lnTo>
                      <a:pt x="4089" y="878"/>
                    </a:lnTo>
                    <a:lnTo>
                      <a:pt x="4096" y="871"/>
                    </a:lnTo>
                    <a:lnTo>
                      <a:pt x="4104" y="871"/>
                    </a:lnTo>
                    <a:lnTo>
                      <a:pt x="4118" y="871"/>
                    </a:lnTo>
                    <a:lnTo>
                      <a:pt x="4125" y="864"/>
                    </a:lnTo>
                    <a:lnTo>
                      <a:pt x="4139" y="857"/>
                    </a:lnTo>
                    <a:lnTo>
                      <a:pt x="4146" y="850"/>
                    </a:lnTo>
                    <a:lnTo>
                      <a:pt x="4153" y="836"/>
                    </a:lnTo>
                    <a:lnTo>
                      <a:pt x="4167" y="829"/>
                    </a:lnTo>
                    <a:lnTo>
                      <a:pt x="4174" y="815"/>
                    </a:lnTo>
                    <a:lnTo>
                      <a:pt x="4189" y="801"/>
                    </a:lnTo>
                    <a:lnTo>
                      <a:pt x="4196" y="793"/>
                    </a:lnTo>
                    <a:lnTo>
                      <a:pt x="4210" y="779"/>
                    </a:lnTo>
                    <a:lnTo>
                      <a:pt x="4217" y="765"/>
                    </a:lnTo>
                    <a:lnTo>
                      <a:pt x="4224" y="751"/>
                    </a:lnTo>
                    <a:lnTo>
                      <a:pt x="4238" y="730"/>
                    </a:lnTo>
                    <a:lnTo>
                      <a:pt x="4245" y="715"/>
                    </a:lnTo>
                    <a:lnTo>
                      <a:pt x="4259" y="694"/>
                    </a:lnTo>
                    <a:lnTo>
                      <a:pt x="4267" y="680"/>
                    </a:lnTo>
                    <a:lnTo>
                      <a:pt x="4281" y="659"/>
                    </a:lnTo>
                    <a:lnTo>
                      <a:pt x="4288" y="638"/>
                    </a:lnTo>
                    <a:lnTo>
                      <a:pt x="4295" y="623"/>
                    </a:lnTo>
                    <a:lnTo>
                      <a:pt x="4309" y="602"/>
                    </a:lnTo>
                    <a:lnTo>
                      <a:pt x="4316" y="588"/>
                    </a:lnTo>
                    <a:lnTo>
                      <a:pt x="4330" y="567"/>
                    </a:lnTo>
                    <a:lnTo>
                      <a:pt x="4337" y="552"/>
                    </a:lnTo>
                    <a:lnTo>
                      <a:pt x="4345" y="545"/>
                    </a:lnTo>
                    <a:lnTo>
                      <a:pt x="4359" y="531"/>
                    </a:lnTo>
                    <a:lnTo>
                      <a:pt x="4366" y="524"/>
                    </a:lnTo>
                    <a:lnTo>
                      <a:pt x="4380" y="517"/>
                    </a:lnTo>
                    <a:lnTo>
                      <a:pt x="4387" y="510"/>
                    </a:lnTo>
                    <a:lnTo>
                      <a:pt x="4401" y="496"/>
                    </a:lnTo>
                    <a:lnTo>
                      <a:pt x="4408" y="489"/>
                    </a:lnTo>
                    <a:lnTo>
                      <a:pt x="4415" y="482"/>
                    </a:lnTo>
                    <a:lnTo>
                      <a:pt x="4430" y="467"/>
                    </a:lnTo>
                    <a:lnTo>
                      <a:pt x="4437" y="453"/>
                    </a:lnTo>
                    <a:lnTo>
                      <a:pt x="4451" y="439"/>
                    </a:lnTo>
                    <a:lnTo>
                      <a:pt x="4458" y="418"/>
                    </a:lnTo>
                    <a:lnTo>
                      <a:pt x="4465" y="397"/>
                    </a:lnTo>
                    <a:lnTo>
                      <a:pt x="4479" y="368"/>
                    </a:lnTo>
                    <a:lnTo>
                      <a:pt x="4486" y="340"/>
                    </a:lnTo>
                    <a:lnTo>
                      <a:pt x="4500" y="312"/>
                    </a:lnTo>
                    <a:lnTo>
                      <a:pt x="4508" y="283"/>
                    </a:lnTo>
                    <a:lnTo>
                      <a:pt x="4522" y="255"/>
                    </a:lnTo>
                    <a:lnTo>
                      <a:pt x="4529" y="226"/>
                    </a:lnTo>
                    <a:lnTo>
                      <a:pt x="4536" y="198"/>
                    </a:lnTo>
                    <a:lnTo>
                      <a:pt x="4550" y="177"/>
                    </a:lnTo>
                    <a:lnTo>
                      <a:pt x="4557" y="149"/>
                    </a:lnTo>
                    <a:lnTo>
                      <a:pt x="4571" y="134"/>
                    </a:lnTo>
                    <a:lnTo>
                      <a:pt x="4578" y="120"/>
                    </a:lnTo>
                    <a:lnTo>
                      <a:pt x="4593" y="113"/>
                    </a:lnTo>
                    <a:lnTo>
                      <a:pt x="4600" y="106"/>
                    </a:lnTo>
                    <a:lnTo>
                      <a:pt x="4607" y="106"/>
                    </a:lnTo>
                    <a:lnTo>
                      <a:pt x="4621" y="120"/>
                    </a:lnTo>
                    <a:lnTo>
                      <a:pt x="4628" y="127"/>
                    </a:lnTo>
                    <a:lnTo>
                      <a:pt x="4642" y="141"/>
                    </a:lnTo>
                    <a:lnTo>
                      <a:pt x="4649" y="163"/>
                    </a:lnTo>
                    <a:lnTo>
                      <a:pt x="4656" y="184"/>
                    </a:lnTo>
                    <a:lnTo>
                      <a:pt x="4671" y="198"/>
                    </a:lnTo>
                    <a:lnTo>
                      <a:pt x="4678" y="219"/>
                    </a:lnTo>
                    <a:lnTo>
                      <a:pt x="4692" y="241"/>
                    </a:lnTo>
                    <a:lnTo>
                      <a:pt x="4699" y="255"/>
                    </a:lnTo>
                    <a:lnTo>
                      <a:pt x="4713" y="269"/>
                    </a:lnTo>
                    <a:lnTo>
                      <a:pt x="4720" y="276"/>
                    </a:lnTo>
                    <a:lnTo>
                      <a:pt x="4727" y="283"/>
                    </a:lnTo>
                    <a:lnTo>
                      <a:pt x="4741" y="283"/>
                    </a:lnTo>
                    <a:lnTo>
                      <a:pt x="4748" y="283"/>
                    </a:lnTo>
                    <a:lnTo>
                      <a:pt x="4763" y="283"/>
                    </a:lnTo>
                    <a:lnTo>
                      <a:pt x="4770" y="276"/>
                    </a:lnTo>
                    <a:lnTo>
                      <a:pt x="4784" y="276"/>
                    </a:lnTo>
                    <a:lnTo>
                      <a:pt x="4791" y="269"/>
                    </a:lnTo>
                    <a:lnTo>
                      <a:pt x="4798" y="262"/>
                    </a:lnTo>
                    <a:lnTo>
                      <a:pt x="4812" y="255"/>
                    </a:lnTo>
                    <a:lnTo>
                      <a:pt x="4819" y="248"/>
                    </a:lnTo>
                    <a:lnTo>
                      <a:pt x="4834" y="241"/>
                    </a:lnTo>
                    <a:lnTo>
                      <a:pt x="4841" y="234"/>
                    </a:lnTo>
                    <a:lnTo>
                      <a:pt x="4848" y="226"/>
                    </a:lnTo>
                    <a:lnTo>
                      <a:pt x="4862" y="219"/>
                    </a:lnTo>
                    <a:lnTo>
                      <a:pt x="4869" y="212"/>
                    </a:lnTo>
                    <a:lnTo>
                      <a:pt x="4883" y="205"/>
                    </a:lnTo>
                    <a:lnTo>
                      <a:pt x="4890" y="198"/>
                    </a:lnTo>
                    <a:lnTo>
                      <a:pt x="4904" y="184"/>
                    </a:lnTo>
                    <a:lnTo>
                      <a:pt x="4911" y="177"/>
                    </a:lnTo>
                    <a:lnTo>
                      <a:pt x="4919" y="170"/>
                    </a:lnTo>
                    <a:lnTo>
                      <a:pt x="4933" y="156"/>
                    </a:lnTo>
                    <a:lnTo>
                      <a:pt x="4940" y="149"/>
                    </a:lnTo>
                    <a:lnTo>
                      <a:pt x="4954" y="134"/>
                    </a:lnTo>
                    <a:lnTo>
                      <a:pt x="4961" y="127"/>
                    </a:lnTo>
                    <a:lnTo>
                      <a:pt x="4968" y="113"/>
                    </a:lnTo>
                    <a:lnTo>
                      <a:pt x="4982" y="99"/>
                    </a:lnTo>
                    <a:lnTo>
                      <a:pt x="4989" y="85"/>
                    </a:lnTo>
                    <a:lnTo>
                      <a:pt x="5004" y="71"/>
                    </a:lnTo>
                    <a:lnTo>
                      <a:pt x="5011" y="56"/>
                    </a:lnTo>
                    <a:lnTo>
                      <a:pt x="5025" y="42"/>
                    </a:lnTo>
                    <a:lnTo>
                      <a:pt x="5032" y="28"/>
                    </a:lnTo>
                  </a:path>
                </a:pathLst>
              </a:custGeom>
              <a:noFill/>
              <a:ln w="50800">
                <a:solidFill>
                  <a:srgbClr val="FF0000"/>
                </a:solidFill>
                <a:prstDash val="solid"/>
                <a:round/>
                <a:headEnd/>
                <a:tailEnd/>
              </a:ln>
            </p:spPr>
            <p:txBody>
              <a:bodyPr/>
              <a:lstStyle/>
              <a:p>
                <a:endParaRPr lang="zh-CN" altLang="en-US"/>
              </a:p>
            </p:txBody>
          </p:sp>
          <p:sp>
            <p:nvSpPr>
              <p:cNvPr id="43077" name="Rectangle 69"/>
              <p:cNvSpPr>
                <a:spLocks noChangeAspect="1" noChangeArrowheads="1"/>
              </p:cNvSpPr>
              <p:nvPr/>
            </p:nvSpPr>
            <p:spPr bwMode="auto">
              <a:xfrm>
                <a:off x="1892" y="1488"/>
                <a:ext cx="395" cy="173"/>
              </a:xfrm>
              <a:prstGeom prst="rect">
                <a:avLst/>
              </a:prstGeom>
              <a:noFill/>
              <a:ln w="9525">
                <a:noFill/>
                <a:miter lim="800000"/>
                <a:headEnd/>
                <a:tailEnd/>
              </a:ln>
              <a:effectLst/>
            </p:spPr>
            <p:txBody>
              <a:bodyPr wrap="none">
                <a:spAutoFit/>
              </a:bodyPr>
              <a:lstStyle/>
              <a:p>
                <a:pPr algn="ctr"/>
                <a:r>
                  <a:rPr kumimoji="1" lang="zh-CN" altLang="en-US" sz="1200">
                    <a:solidFill>
                      <a:srgbClr val="000000"/>
                    </a:solidFill>
                    <a:latin typeface="Times New Roman" pitchFamily="18" charset="0"/>
                    <a:cs typeface="Arial" pitchFamily="34" charset="0"/>
                  </a:rPr>
                  <a:t>800 </a:t>
                </a:r>
                <a:r>
                  <a:rPr kumimoji="1" lang="en-US" altLang="zh-CN" sz="1200">
                    <a:solidFill>
                      <a:srgbClr val="000000"/>
                    </a:solidFill>
                    <a:latin typeface="Times New Roman" pitchFamily="18" charset="0"/>
                    <a:cs typeface="Arial" pitchFamily="34" charset="0"/>
                  </a:rPr>
                  <a:t>ms</a:t>
                </a:r>
              </a:p>
            </p:txBody>
          </p:sp>
          <p:sp>
            <p:nvSpPr>
              <p:cNvPr id="43078" name="Line 70"/>
              <p:cNvSpPr>
                <a:spLocks noChangeAspect="1" noChangeShapeType="1"/>
              </p:cNvSpPr>
              <p:nvPr/>
            </p:nvSpPr>
            <p:spPr bwMode="auto">
              <a:xfrm flipV="1">
                <a:off x="2095" y="1654"/>
                <a:ext cx="0" cy="66"/>
              </a:xfrm>
              <a:prstGeom prst="line">
                <a:avLst/>
              </a:prstGeom>
              <a:noFill/>
              <a:ln w="9525">
                <a:solidFill>
                  <a:srgbClr val="000000"/>
                </a:solidFill>
                <a:round/>
                <a:headEnd/>
                <a:tailEnd/>
              </a:ln>
            </p:spPr>
            <p:txBody>
              <a:bodyPr/>
              <a:lstStyle/>
              <a:p>
                <a:endParaRPr lang="zh-CN" altLang="en-US"/>
              </a:p>
            </p:txBody>
          </p:sp>
          <p:sp>
            <p:nvSpPr>
              <p:cNvPr id="43079" name="Rectangle 71"/>
              <p:cNvSpPr>
                <a:spLocks noChangeAspect="1" noChangeArrowheads="1"/>
              </p:cNvSpPr>
              <p:nvPr/>
            </p:nvSpPr>
            <p:spPr bwMode="auto">
              <a:xfrm>
                <a:off x="288" y="1546"/>
                <a:ext cx="200" cy="115"/>
              </a:xfrm>
              <a:prstGeom prst="rect">
                <a:avLst/>
              </a:prstGeom>
              <a:noFill/>
              <a:ln w="9525">
                <a:noFill/>
                <a:miter lim="800000"/>
                <a:headEnd/>
                <a:tailEnd/>
              </a:ln>
            </p:spPr>
            <p:txBody>
              <a:bodyPr wrap="none" lIns="0" tIns="0" rIns="0" bIns="0">
                <a:spAutoFit/>
              </a:bodyPr>
              <a:lstStyle/>
              <a:p>
                <a:pPr algn="ctr"/>
                <a:r>
                  <a:rPr kumimoji="1" lang="zh-CN" altLang="en-US" sz="1200">
                    <a:solidFill>
                      <a:srgbClr val="000000"/>
                    </a:solidFill>
                    <a:latin typeface="Times New Roman" pitchFamily="18" charset="0"/>
                    <a:cs typeface="Arial" pitchFamily="34" charset="0"/>
                  </a:rPr>
                  <a:t>-200</a:t>
                </a:r>
                <a:r>
                  <a:rPr kumimoji="1" lang="en-US" altLang="zh-CN" sz="1200">
                    <a:solidFill>
                      <a:srgbClr val="000000"/>
                    </a:solidFill>
                    <a:latin typeface="Times New Roman" pitchFamily="18" charset="0"/>
                    <a:cs typeface="Arial" pitchFamily="34" charset="0"/>
                  </a:rPr>
                  <a:t> </a:t>
                </a:r>
                <a:endParaRPr kumimoji="1" lang="zh-CN" altLang="en-US" sz="1200">
                  <a:solidFill>
                    <a:srgbClr val="000000"/>
                  </a:solidFill>
                  <a:latin typeface="Times New Roman" pitchFamily="18" charset="0"/>
                  <a:cs typeface="Arial" pitchFamily="34" charset="0"/>
                </a:endParaRPr>
              </a:p>
            </p:txBody>
          </p:sp>
          <p:sp>
            <p:nvSpPr>
              <p:cNvPr id="43080" name="Rectangle 72"/>
              <p:cNvSpPr>
                <a:spLocks noChangeArrowheads="1"/>
              </p:cNvSpPr>
              <p:nvPr/>
            </p:nvSpPr>
            <p:spPr bwMode="auto">
              <a:xfrm>
                <a:off x="624" y="2647"/>
                <a:ext cx="1268" cy="231"/>
              </a:xfrm>
              <a:prstGeom prst="rect">
                <a:avLst/>
              </a:prstGeom>
              <a:noFill/>
              <a:ln w="9525">
                <a:noFill/>
                <a:miter lim="800000"/>
                <a:headEnd/>
                <a:tailEnd/>
              </a:ln>
              <a:effectLst/>
            </p:spPr>
            <p:txBody>
              <a:bodyPr wrap="none">
                <a:spAutoFit/>
              </a:bodyPr>
              <a:lstStyle/>
              <a:p>
                <a:r>
                  <a:rPr lang="zh-CN" altLang="en-US" sz="1800">
                    <a:solidFill>
                      <a:srgbClr val="231F20"/>
                    </a:solidFill>
                    <a:latin typeface="宋体" pitchFamily="2" charset="-122"/>
                    <a:cs typeface="Arial" pitchFamily="34" charset="0"/>
                  </a:rPr>
                  <a:t>想象</a:t>
                </a:r>
                <a:r>
                  <a:rPr lang="en-US" altLang="zh-CN" sz="1800">
                    <a:solidFill>
                      <a:srgbClr val="231F20"/>
                    </a:solidFill>
                    <a:latin typeface="宋体" pitchFamily="2" charset="-122"/>
                    <a:cs typeface="Arial" pitchFamily="34" charset="0"/>
                  </a:rPr>
                  <a:t>-</a:t>
                </a:r>
                <a:r>
                  <a:rPr lang="zh-CN" altLang="en-US" sz="1800">
                    <a:solidFill>
                      <a:srgbClr val="231F20"/>
                    </a:solidFill>
                    <a:latin typeface="宋体" pitchFamily="2" charset="-122"/>
                    <a:cs typeface="Arial" pitchFamily="34" charset="0"/>
                  </a:rPr>
                  <a:t>对照（</a:t>
                </a:r>
                <a:r>
                  <a:rPr lang="en-US" altLang="zh-CN" sz="1800">
                    <a:solidFill>
                      <a:srgbClr val="231F20"/>
                    </a:solidFill>
                    <a:latin typeface="宋体" pitchFamily="2" charset="-122"/>
                    <a:cs typeface="Arial" pitchFamily="34" charset="0"/>
                  </a:rPr>
                  <a:t>CPz</a:t>
                </a:r>
                <a:r>
                  <a:rPr lang="zh-CN" altLang="en-US" sz="1800">
                    <a:solidFill>
                      <a:srgbClr val="231F20"/>
                    </a:solidFill>
                    <a:latin typeface="宋体" pitchFamily="2" charset="-122"/>
                    <a:cs typeface="Arial" pitchFamily="34" charset="0"/>
                  </a:rPr>
                  <a:t>）</a:t>
                </a:r>
              </a:p>
            </p:txBody>
          </p:sp>
        </p:grpSp>
      </p:grpSp>
      <p:sp>
        <p:nvSpPr>
          <p:cNvPr id="43082" name="Rectangle 74"/>
          <p:cNvSpPr>
            <a:spLocks noChangeArrowheads="1"/>
          </p:cNvSpPr>
          <p:nvPr/>
        </p:nvSpPr>
        <p:spPr bwMode="auto">
          <a:xfrm>
            <a:off x="3924300" y="1120719"/>
            <a:ext cx="2877711" cy="450893"/>
          </a:xfrm>
          <a:prstGeom prst="rect">
            <a:avLst/>
          </a:prstGeom>
          <a:noFill/>
          <a:ln w="9525">
            <a:noFill/>
            <a:miter lim="800000"/>
            <a:headEnd/>
            <a:tailEnd/>
          </a:ln>
          <a:effectLst/>
        </p:spPr>
        <p:txBody>
          <a:bodyPr wrap="none">
            <a:spAutoFit/>
          </a:bodyPr>
          <a:lstStyle/>
          <a:p>
            <a:pPr>
              <a:lnSpc>
                <a:spcPct val="80000"/>
              </a:lnSpc>
              <a:spcBef>
                <a:spcPct val="20000"/>
              </a:spcBef>
              <a:buClr>
                <a:schemeClr val="accent1"/>
              </a:buClr>
              <a:buSzPct val="65000"/>
              <a:buFont typeface="Wingdings" pitchFamily="2" charset="2"/>
              <a:buChar char="v"/>
            </a:pPr>
            <a:r>
              <a:rPr lang="en-US" altLang="zh-CN" sz="2800" b="1" dirty="0">
                <a:solidFill>
                  <a:schemeClr val="accent6"/>
                </a:solidFill>
                <a:latin typeface="华文新魏" pitchFamily="2" charset="-122"/>
                <a:ea typeface="华文新魏" pitchFamily="2" charset="-122"/>
              </a:rPr>
              <a:t> LPC</a:t>
            </a:r>
            <a:r>
              <a:rPr lang="zh-CN" altLang="en-US" sz="2800" b="1" dirty="0">
                <a:solidFill>
                  <a:schemeClr val="accent6"/>
                </a:solidFill>
                <a:latin typeface="华文新魏" pitchFamily="2" charset="-122"/>
                <a:ea typeface="华文新魏" pitchFamily="2" charset="-122"/>
              </a:rPr>
              <a:t>：想象形成</a:t>
            </a:r>
          </a:p>
        </p:txBody>
      </p:sp>
      <p:sp>
        <p:nvSpPr>
          <p:cNvPr id="52" name="矩形 51"/>
          <p:cNvSpPr/>
          <p:nvPr/>
        </p:nvSpPr>
        <p:spPr>
          <a:xfrm>
            <a:off x="206377" y="5847655"/>
            <a:ext cx="4077591" cy="461665"/>
          </a:xfrm>
          <a:prstGeom prst="rect">
            <a:avLst/>
          </a:prstGeom>
        </p:spPr>
        <p:txBody>
          <a:bodyPr wrap="none">
            <a:spAutoFit/>
          </a:bodyPr>
          <a:lstStyle/>
          <a:p>
            <a:pPr algn="r">
              <a:buClr>
                <a:srgbClr val="CC9900"/>
              </a:buClr>
              <a:buNone/>
            </a:pPr>
            <a:r>
              <a:rPr lang="en-US" altLang="zh-CN" b="1" dirty="0">
                <a:solidFill>
                  <a:srgbClr val="002060"/>
                </a:solidFill>
                <a:ea typeface="华文新魏" pitchFamily="2" charset="-122"/>
                <a:cs typeface="Times New Roman" pitchFamily="18" charset="0"/>
              </a:rPr>
              <a:t>Wu et al, </a:t>
            </a:r>
            <a:r>
              <a:rPr lang="en-US" altLang="zh-CN" b="1" dirty="0" err="1">
                <a:solidFill>
                  <a:srgbClr val="002060"/>
                </a:solidFill>
                <a:ea typeface="华文新魏" pitchFamily="2" charset="-122"/>
                <a:cs typeface="Times New Roman" pitchFamily="18" charset="0"/>
              </a:rPr>
              <a:t>Psychophysiol</a:t>
            </a:r>
            <a:r>
              <a:rPr lang="en-US" altLang="zh-CN" b="1" dirty="0">
                <a:solidFill>
                  <a:srgbClr val="002060"/>
                </a:solidFill>
                <a:ea typeface="华文新魏" pitchFamily="2" charset="-122"/>
                <a:cs typeface="Times New Roman" pitchFamily="18" charset="0"/>
              </a:rPr>
              <a:t>, 2006</a:t>
            </a:r>
            <a:endParaRPr lang="zh-CN" altLang="en-US" b="1" dirty="0">
              <a:solidFill>
                <a:srgbClr val="002060"/>
              </a:solidFill>
              <a:ea typeface="华文新魏" pitchFamily="2" charset="-122"/>
              <a:cs typeface="Times New Roman" pitchFamily="18" charset="0"/>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76400" y="1081109"/>
            <a:ext cx="6248400" cy="3429000"/>
            <a:chOff x="1152" y="816"/>
            <a:chExt cx="3670" cy="1968"/>
          </a:xfrm>
        </p:grpSpPr>
        <p:sp>
          <p:nvSpPr>
            <p:cNvPr id="51203" name="Rectangle 3"/>
            <p:cNvSpPr>
              <a:spLocks noChangeAspect="1" noChangeArrowheads="1"/>
            </p:cNvSpPr>
            <p:nvPr/>
          </p:nvSpPr>
          <p:spPr bwMode="auto">
            <a:xfrm>
              <a:off x="3396" y="2214"/>
              <a:ext cx="639" cy="193"/>
            </a:xfrm>
            <a:prstGeom prst="rect">
              <a:avLst/>
            </a:prstGeom>
            <a:noFill/>
            <a:ln w="12700">
              <a:noFill/>
              <a:miter lim="800000"/>
              <a:headEnd/>
              <a:tailEnd/>
            </a:ln>
            <a:effectLst/>
          </p:spPr>
          <p:txBody>
            <a:bodyPr>
              <a:spAutoFit/>
            </a:bodyPr>
            <a:lstStyle/>
            <a:p>
              <a:pPr algn="ctr" eaLnBrk="0" hangingPunct="0"/>
              <a:r>
                <a:rPr lang="en-US" altLang="zh-CN" sz="1600" b="1">
                  <a:solidFill>
                    <a:srgbClr val="000000"/>
                  </a:solidFill>
                  <a:latin typeface="Times New Roman" pitchFamily="18" charset="0"/>
                  <a:cs typeface="Arial" pitchFamily="34" charset="0"/>
                </a:rPr>
                <a:t>infinite</a:t>
              </a:r>
            </a:p>
          </p:txBody>
        </p:sp>
        <p:sp>
          <p:nvSpPr>
            <p:cNvPr id="51204" name="Rectangle 4"/>
            <p:cNvSpPr>
              <a:spLocks noChangeAspect="1" noChangeArrowheads="1"/>
            </p:cNvSpPr>
            <p:nvPr/>
          </p:nvSpPr>
          <p:spPr bwMode="auto">
            <a:xfrm>
              <a:off x="4148" y="2325"/>
              <a:ext cx="524" cy="193"/>
            </a:xfrm>
            <a:prstGeom prst="rect">
              <a:avLst/>
            </a:prstGeom>
            <a:noFill/>
            <a:ln w="12700">
              <a:noFill/>
              <a:miter lim="800000"/>
              <a:headEnd/>
              <a:tailEnd/>
            </a:ln>
            <a:effectLst/>
          </p:spPr>
          <p:txBody>
            <a:bodyPr>
              <a:spAutoFit/>
            </a:bodyPr>
            <a:lstStyle/>
            <a:p>
              <a:pPr algn="ctr" eaLnBrk="0" hangingPunct="0"/>
              <a:r>
                <a:rPr lang="zh-CN" altLang="en-US" sz="1600" b="1">
                  <a:solidFill>
                    <a:srgbClr val="000000"/>
                  </a:solidFill>
                  <a:latin typeface="Times New Roman" pitchFamily="18" charset="0"/>
                  <a:cs typeface="Arial" pitchFamily="34" charset="0"/>
                </a:rPr>
                <a:t>800</a:t>
              </a:r>
            </a:p>
          </p:txBody>
        </p:sp>
        <p:sp>
          <p:nvSpPr>
            <p:cNvPr id="51205" name="AutoShape 5"/>
            <p:cNvSpPr>
              <a:spLocks noChangeAspect="1" noChangeArrowheads="1"/>
            </p:cNvSpPr>
            <p:nvPr/>
          </p:nvSpPr>
          <p:spPr bwMode="auto">
            <a:xfrm flipV="1">
              <a:off x="1728" y="2484"/>
              <a:ext cx="370" cy="300"/>
            </a:xfrm>
            <a:prstGeom prst="cloudCallout">
              <a:avLst>
                <a:gd name="adj1" fmla="val -34866"/>
                <a:gd name="adj2" fmla="val -57000"/>
              </a:avLst>
            </a:prstGeom>
            <a:solidFill>
              <a:srgbClr val="FFFFFF"/>
            </a:solidFill>
            <a:ln w="12700">
              <a:solidFill>
                <a:schemeClr val="tx1"/>
              </a:solidFill>
              <a:round/>
              <a:headEnd/>
              <a:tailEnd/>
            </a:ln>
          </p:spPr>
          <p:txBody>
            <a:bodyPr rot="10800000"/>
            <a:lstStyle/>
            <a:p>
              <a:pPr algn="ctr" eaLnBrk="0" hangingPunct="0"/>
              <a:endParaRPr lang="zh-CN" altLang="en-US" sz="1600" b="1">
                <a:solidFill>
                  <a:srgbClr val="000000"/>
                </a:solidFill>
                <a:latin typeface="Times New Roman" pitchFamily="18" charset="0"/>
                <a:cs typeface="Arial" pitchFamily="34" charset="0"/>
              </a:endParaRPr>
            </a:p>
          </p:txBody>
        </p:sp>
        <p:pic>
          <p:nvPicPr>
            <p:cNvPr id="51206" name="Picture 6" descr="喇叭1"/>
            <p:cNvPicPr preferRelativeResize="0">
              <a:picLocks noChangeAspect="1" noChangeArrowheads="1"/>
            </p:cNvPicPr>
            <p:nvPr/>
          </p:nvPicPr>
          <p:blipFill>
            <a:blip r:embed="rId3" cstate="print"/>
            <a:srcRect/>
            <a:stretch>
              <a:fillRect/>
            </a:stretch>
          </p:blipFill>
          <p:spPr bwMode="auto">
            <a:xfrm>
              <a:off x="1802" y="2536"/>
              <a:ext cx="209" cy="209"/>
            </a:xfrm>
            <a:prstGeom prst="rect">
              <a:avLst/>
            </a:prstGeom>
            <a:noFill/>
            <a:ln w="12700">
              <a:noFill/>
              <a:miter lim="800000"/>
              <a:headEnd/>
              <a:tailEnd/>
            </a:ln>
          </p:spPr>
        </p:pic>
        <p:pic>
          <p:nvPicPr>
            <p:cNvPr id="51207" name="Picture 7" descr="喇叭1"/>
            <p:cNvPicPr preferRelativeResize="0">
              <a:picLocks noChangeAspect="1" noChangeArrowheads="1"/>
            </p:cNvPicPr>
            <p:nvPr/>
          </p:nvPicPr>
          <p:blipFill>
            <a:blip r:embed="rId3" cstate="print"/>
            <a:srcRect/>
            <a:stretch>
              <a:fillRect/>
            </a:stretch>
          </p:blipFill>
          <p:spPr bwMode="auto">
            <a:xfrm>
              <a:off x="3144" y="2525"/>
              <a:ext cx="237" cy="238"/>
            </a:xfrm>
            <a:prstGeom prst="rect">
              <a:avLst/>
            </a:prstGeom>
            <a:noFill/>
            <a:ln w="12700">
              <a:noFill/>
              <a:miter lim="800000"/>
              <a:headEnd/>
              <a:tailEnd/>
            </a:ln>
          </p:spPr>
        </p:pic>
        <p:sp>
          <p:nvSpPr>
            <p:cNvPr id="51208" name="Rectangle 8"/>
            <p:cNvSpPr>
              <a:spLocks noChangeAspect="1" noChangeArrowheads="1"/>
            </p:cNvSpPr>
            <p:nvPr/>
          </p:nvSpPr>
          <p:spPr bwMode="auto">
            <a:xfrm>
              <a:off x="1968" y="2544"/>
              <a:ext cx="1095" cy="194"/>
            </a:xfrm>
            <a:prstGeom prst="rect">
              <a:avLst/>
            </a:prstGeom>
            <a:noFill/>
            <a:ln w="12700">
              <a:noFill/>
              <a:miter lim="800000"/>
              <a:headEnd/>
              <a:tailEnd/>
            </a:ln>
            <a:effectLst/>
          </p:spPr>
          <p:txBody>
            <a:bodyPr>
              <a:spAutoFit/>
            </a:bodyPr>
            <a:lstStyle/>
            <a:p>
              <a:pPr algn="ctr" eaLnBrk="0" hangingPunct="0"/>
              <a:r>
                <a:rPr lang="zh-CN" altLang="en-US" sz="1600" b="1">
                  <a:solidFill>
                    <a:srgbClr val="000000"/>
                  </a:solidFill>
                  <a:latin typeface="Times New Roman" pitchFamily="18" charset="0"/>
                  <a:cs typeface="Arial" pitchFamily="34" charset="0"/>
                </a:rPr>
                <a:t>想象的声音</a:t>
              </a:r>
            </a:p>
          </p:txBody>
        </p:sp>
        <p:sp>
          <p:nvSpPr>
            <p:cNvPr id="51209" name="Rectangle 9"/>
            <p:cNvSpPr>
              <a:spLocks noChangeAspect="1" noChangeArrowheads="1"/>
            </p:cNvSpPr>
            <p:nvPr/>
          </p:nvSpPr>
          <p:spPr bwMode="auto">
            <a:xfrm>
              <a:off x="3341" y="2544"/>
              <a:ext cx="835" cy="194"/>
            </a:xfrm>
            <a:prstGeom prst="rect">
              <a:avLst/>
            </a:prstGeom>
            <a:noFill/>
            <a:ln w="12700">
              <a:noFill/>
              <a:miter lim="800000"/>
              <a:headEnd/>
              <a:tailEnd/>
            </a:ln>
            <a:effectLst/>
          </p:spPr>
          <p:txBody>
            <a:bodyPr>
              <a:spAutoFit/>
            </a:bodyPr>
            <a:lstStyle/>
            <a:p>
              <a:pPr algn="ctr" eaLnBrk="0" hangingPunct="0"/>
              <a:r>
                <a:rPr lang="zh-CN" altLang="en-US" sz="1600" b="1">
                  <a:solidFill>
                    <a:srgbClr val="000000"/>
                  </a:solidFill>
                  <a:latin typeface="Times New Roman" pitchFamily="18" charset="0"/>
                  <a:cs typeface="Arial" pitchFamily="34" charset="0"/>
                </a:rPr>
                <a:t>真正的声音</a:t>
              </a:r>
            </a:p>
          </p:txBody>
        </p:sp>
        <p:sp>
          <p:nvSpPr>
            <p:cNvPr id="51210" name="Line 10"/>
            <p:cNvSpPr>
              <a:spLocks noChangeAspect="1" noChangeShapeType="1"/>
            </p:cNvSpPr>
            <p:nvPr/>
          </p:nvSpPr>
          <p:spPr bwMode="auto">
            <a:xfrm>
              <a:off x="1872" y="2208"/>
              <a:ext cx="2304" cy="333"/>
            </a:xfrm>
            <a:prstGeom prst="line">
              <a:avLst/>
            </a:prstGeom>
            <a:noFill/>
            <a:ln w="12700">
              <a:solidFill>
                <a:schemeClr val="tx1"/>
              </a:solidFill>
              <a:round/>
              <a:headEnd/>
              <a:tailEnd type="triangle" w="med" len="med"/>
            </a:ln>
            <a:effectLst/>
          </p:spPr>
          <p:txBody>
            <a:bodyPr/>
            <a:lstStyle/>
            <a:p>
              <a:endParaRPr lang="zh-CN" altLang="en-US"/>
            </a:p>
          </p:txBody>
        </p:sp>
        <p:grpSp>
          <p:nvGrpSpPr>
            <p:cNvPr id="3" name="Group 11"/>
            <p:cNvGrpSpPr>
              <a:grpSpLocks/>
            </p:cNvGrpSpPr>
            <p:nvPr/>
          </p:nvGrpSpPr>
          <p:grpSpPr bwMode="auto">
            <a:xfrm>
              <a:off x="2823" y="2256"/>
              <a:ext cx="432" cy="200"/>
              <a:chOff x="2103" y="3600"/>
              <a:chExt cx="432" cy="200"/>
            </a:xfrm>
          </p:grpSpPr>
          <p:sp>
            <p:nvSpPr>
              <p:cNvPr id="51212" name="Rectangle 12"/>
              <p:cNvSpPr>
                <a:spLocks noChangeArrowheads="1"/>
              </p:cNvSpPr>
              <p:nvPr/>
            </p:nvSpPr>
            <p:spPr bwMode="auto">
              <a:xfrm>
                <a:off x="2103" y="3600"/>
                <a:ext cx="432" cy="192"/>
              </a:xfrm>
              <a:prstGeom prst="rect">
                <a:avLst/>
              </a:prstGeom>
              <a:solidFill>
                <a:schemeClr val="bg1"/>
              </a:solidFill>
              <a:ln w="12700">
                <a:solidFill>
                  <a:schemeClr val="bg1"/>
                </a:solidFill>
                <a:miter lim="800000"/>
                <a:headEnd/>
                <a:tailEnd/>
              </a:ln>
              <a:effectLst/>
            </p:spPr>
            <p:txBody>
              <a:bodyPr wrap="none" anchor="ctr"/>
              <a:lstStyle/>
              <a:p>
                <a:endParaRPr lang="zh-CN" altLang="en-US"/>
              </a:p>
            </p:txBody>
          </p:sp>
          <p:grpSp>
            <p:nvGrpSpPr>
              <p:cNvPr id="4" name="Group 13"/>
              <p:cNvGrpSpPr>
                <a:grpSpLocks noChangeAspect="1"/>
              </p:cNvGrpSpPr>
              <p:nvPr/>
            </p:nvGrpSpPr>
            <p:grpSpPr bwMode="auto">
              <a:xfrm>
                <a:off x="2112" y="3600"/>
                <a:ext cx="417" cy="200"/>
                <a:chOff x="4103" y="837"/>
                <a:chExt cx="638" cy="390"/>
              </a:xfrm>
            </p:grpSpPr>
            <p:sp>
              <p:nvSpPr>
                <p:cNvPr id="51214" name="Rectangle 14"/>
                <p:cNvSpPr>
                  <a:spLocks noChangeAspect="1" noChangeArrowheads="1"/>
                </p:cNvSpPr>
                <p:nvPr/>
              </p:nvSpPr>
              <p:spPr bwMode="auto">
                <a:xfrm>
                  <a:off x="4224" y="864"/>
                  <a:ext cx="384" cy="192"/>
                </a:xfrm>
                <a:prstGeom prst="rect">
                  <a:avLst/>
                </a:prstGeom>
                <a:solidFill>
                  <a:schemeClr val="bg1"/>
                </a:solidFill>
                <a:ln w="12700">
                  <a:solidFill>
                    <a:schemeClr val="bg1"/>
                  </a:solidFill>
                  <a:miter lim="800000"/>
                  <a:headEnd/>
                  <a:tailEnd/>
                </a:ln>
                <a:effectLst/>
              </p:spPr>
              <p:txBody>
                <a:bodyPr wrap="none" anchor="ctr"/>
                <a:lstStyle/>
                <a:p>
                  <a:endParaRPr lang="zh-CN" altLang="en-US"/>
                </a:p>
              </p:txBody>
            </p:sp>
            <p:sp>
              <p:nvSpPr>
                <p:cNvPr id="51215" name="Rectangle 15"/>
                <p:cNvSpPr>
                  <a:spLocks noChangeAspect="1" noChangeArrowheads="1"/>
                </p:cNvSpPr>
                <p:nvPr/>
              </p:nvSpPr>
              <p:spPr bwMode="auto">
                <a:xfrm>
                  <a:off x="4103" y="837"/>
                  <a:ext cx="638" cy="390"/>
                </a:xfrm>
                <a:prstGeom prst="rect">
                  <a:avLst/>
                </a:prstGeom>
                <a:noFill/>
                <a:ln w="12700">
                  <a:solidFill>
                    <a:schemeClr val="bg1"/>
                  </a:solidFill>
                  <a:miter lim="800000"/>
                  <a:headEnd/>
                  <a:tailEnd/>
                </a:ln>
                <a:effectLst/>
              </p:spPr>
              <p:txBody>
                <a:bodyPr>
                  <a:spAutoFit/>
                </a:bodyPr>
                <a:lstStyle/>
                <a:p>
                  <a:pPr algn="ctr" eaLnBrk="0" hangingPunct="0"/>
                  <a:r>
                    <a:rPr lang="en-US" altLang="zh-CN" sz="1600" b="1">
                      <a:solidFill>
                        <a:srgbClr val="000000"/>
                      </a:solidFill>
                      <a:latin typeface="Times New Roman" pitchFamily="18" charset="0"/>
                      <a:cs typeface="Arial" pitchFamily="34" charset="0"/>
                    </a:rPr>
                    <a:t>Time</a:t>
                  </a:r>
                </a:p>
              </p:txBody>
            </p:sp>
          </p:grpSp>
        </p:grpSp>
        <p:sp>
          <p:nvSpPr>
            <p:cNvPr id="51216" name="Rectangle 16"/>
            <p:cNvSpPr>
              <a:spLocks noChangeAspect="1" noChangeArrowheads="1"/>
            </p:cNvSpPr>
            <p:nvPr/>
          </p:nvSpPr>
          <p:spPr bwMode="auto">
            <a:xfrm>
              <a:off x="1246" y="1100"/>
              <a:ext cx="794" cy="779"/>
            </a:xfrm>
            <a:prstGeom prst="rect">
              <a:avLst/>
            </a:prstGeom>
            <a:solidFill>
              <a:srgbClr val="FFFFFF"/>
            </a:solidFill>
            <a:ln w="12700">
              <a:solidFill>
                <a:schemeClr val="tx1"/>
              </a:solidFill>
              <a:miter lim="800000"/>
              <a:headEnd/>
              <a:tailEnd/>
            </a:ln>
          </p:spPr>
          <p:txBody>
            <a:bodyPr wrap="none" anchor="ctr"/>
            <a:lstStyle/>
            <a:p>
              <a:endParaRPr lang="zh-CN" altLang="en-US"/>
            </a:p>
          </p:txBody>
        </p:sp>
        <p:sp>
          <p:nvSpPr>
            <p:cNvPr id="51217" name="Rectangle 17"/>
            <p:cNvSpPr>
              <a:spLocks noChangeAspect="1" noChangeArrowheads="1"/>
            </p:cNvSpPr>
            <p:nvPr/>
          </p:nvSpPr>
          <p:spPr bwMode="auto">
            <a:xfrm>
              <a:off x="1941" y="1209"/>
              <a:ext cx="795" cy="779"/>
            </a:xfrm>
            <a:prstGeom prst="rect">
              <a:avLst/>
            </a:prstGeom>
            <a:solidFill>
              <a:srgbClr val="FFFFFF"/>
            </a:solidFill>
            <a:ln w="12700">
              <a:solidFill>
                <a:schemeClr val="tx1"/>
              </a:solidFill>
              <a:miter lim="800000"/>
              <a:headEnd/>
              <a:tailEnd/>
            </a:ln>
          </p:spPr>
          <p:txBody>
            <a:bodyPr wrap="none" anchor="ctr"/>
            <a:lstStyle/>
            <a:p>
              <a:endParaRPr lang="zh-CN" altLang="en-US"/>
            </a:p>
          </p:txBody>
        </p:sp>
        <p:sp>
          <p:nvSpPr>
            <p:cNvPr id="51218" name="Rectangle 18"/>
            <p:cNvSpPr>
              <a:spLocks noChangeAspect="1" noChangeArrowheads="1"/>
            </p:cNvSpPr>
            <p:nvPr/>
          </p:nvSpPr>
          <p:spPr bwMode="auto">
            <a:xfrm>
              <a:off x="2636" y="1318"/>
              <a:ext cx="793" cy="781"/>
            </a:xfrm>
            <a:prstGeom prst="rect">
              <a:avLst/>
            </a:prstGeom>
            <a:solidFill>
              <a:srgbClr val="FFFFFF"/>
            </a:solidFill>
            <a:ln w="12700">
              <a:solidFill>
                <a:schemeClr val="tx1"/>
              </a:solidFill>
              <a:miter lim="800000"/>
              <a:headEnd/>
              <a:tailEnd/>
            </a:ln>
          </p:spPr>
          <p:txBody>
            <a:bodyPr wrap="none" anchor="ctr"/>
            <a:lstStyle/>
            <a:p>
              <a:pPr algn="ctr"/>
              <a:endParaRPr lang="zh-CN" altLang="en-US" sz="1600" b="1">
                <a:latin typeface="Times New Roman" pitchFamily="18" charset="0"/>
                <a:cs typeface="Arial" pitchFamily="34" charset="0"/>
              </a:endParaRPr>
            </a:p>
          </p:txBody>
        </p:sp>
        <p:sp>
          <p:nvSpPr>
            <p:cNvPr id="51219" name="Rectangle 19"/>
            <p:cNvSpPr>
              <a:spLocks noChangeAspect="1" noChangeArrowheads="1"/>
            </p:cNvSpPr>
            <p:nvPr/>
          </p:nvSpPr>
          <p:spPr bwMode="auto">
            <a:xfrm>
              <a:off x="3332" y="1429"/>
              <a:ext cx="793" cy="777"/>
            </a:xfrm>
            <a:prstGeom prst="rect">
              <a:avLst/>
            </a:prstGeom>
            <a:solidFill>
              <a:srgbClr val="FFFFFF"/>
            </a:solidFill>
            <a:ln w="12700">
              <a:solidFill>
                <a:schemeClr val="tx1"/>
              </a:solidFill>
              <a:miter lim="800000"/>
              <a:headEnd/>
              <a:tailEnd/>
            </a:ln>
          </p:spPr>
          <p:txBody>
            <a:bodyPr wrap="none" anchor="ctr"/>
            <a:lstStyle/>
            <a:p>
              <a:endParaRPr lang="zh-CN" altLang="en-US"/>
            </a:p>
          </p:txBody>
        </p:sp>
        <p:sp>
          <p:nvSpPr>
            <p:cNvPr id="51220" name="AutoShape 20"/>
            <p:cNvSpPr>
              <a:spLocks noChangeAspect="1" noChangeArrowheads="1"/>
            </p:cNvSpPr>
            <p:nvPr/>
          </p:nvSpPr>
          <p:spPr bwMode="auto">
            <a:xfrm rot="10800000">
              <a:off x="2204" y="1505"/>
              <a:ext cx="263" cy="211"/>
            </a:xfrm>
            <a:prstGeom prst="triangle">
              <a:avLst>
                <a:gd name="adj" fmla="val 50000"/>
              </a:avLst>
            </a:prstGeom>
            <a:noFill/>
            <a:ln w="12700">
              <a:solidFill>
                <a:schemeClr val="tx1"/>
              </a:solidFill>
              <a:miter lim="800000"/>
              <a:headEnd/>
              <a:tailEnd/>
            </a:ln>
          </p:spPr>
          <p:txBody>
            <a:bodyPr wrap="none" anchor="ctr"/>
            <a:lstStyle/>
            <a:p>
              <a:endParaRPr lang="zh-CN" altLang="en-US"/>
            </a:p>
          </p:txBody>
        </p:sp>
        <p:sp>
          <p:nvSpPr>
            <p:cNvPr id="51221" name="AutoShape 21"/>
            <p:cNvSpPr>
              <a:spLocks noChangeAspect="1" noChangeArrowheads="1"/>
            </p:cNvSpPr>
            <p:nvPr/>
          </p:nvSpPr>
          <p:spPr bwMode="auto">
            <a:xfrm flipV="1">
              <a:off x="2274" y="816"/>
              <a:ext cx="528" cy="426"/>
            </a:xfrm>
            <a:prstGeom prst="cloudCallout">
              <a:avLst>
                <a:gd name="adj1" fmla="val -34449"/>
                <a:gd name="adj2" fmla="val -82250"/>
              </a:avLst>
            </a:prstGeom>
            <a:solidFill>
              <a:srgbClr val="FFFFFF"/>
            </a:solidFill>
            <a:ln w="12700">
              <a:solidFill>
                <a:schemeClr val="tx1"/>
              </a:solidFill>
              <a:round/>
              <a:headEnd/>
              <a:tailEnd/>
            </a:ln>
          </p:spPr>
          <p:txBody>
            <a:bodyPr rot="10800000"/>
            <a:lstStyle/>
            <a:p>
              <a:pPr algn="ctr" eaLnBrk="0" hangingPunct="0"/>
              <a:endParaRPr lang="zh-CN" altLang="en-US" sz="1600" b="1">
                <a:solidFill>
                  <a:srgbClr val="000000"/>
                </a:solidFill>
                <a:latin typeface="Times New Roman" pitchFamily="18" charset="0"/>
                <a:cs typeface="Arial" pitchFamily="34" charset="0"/>
              </a:endParaRPr>
            </a:p>
          </p:txBody>
        </p:sp>
        <p:sp>
          <p:nvSpPr>
            <p:cNvPr id="51222" name="Rectangle 22"/>
            <p:cNvSpPr>
              <a:spLocks noChangeAspect="1" noChangeArrowheads="1"/>
            </p:cNvSpPr>
            <p:nvPr/>
          </p:nvSpPr>
          <p:spPr bwMode="auto">
            <a:xfrm>
              <a:off x="1152" y="1895"/>
              <a:ext cx="935" cy="193"/>
            </a:xfrm>
            <a:prstGeom prst="rect">
              <a:avLst/>
            </a:prstGeom>
            <a:noFill/>
            <a:ln w="12700">
              <a:noFill/>
              <a:miter lim="800000"/>
              <a:headEnd/>
              <a:tailEnd/>
            </a:ln>
            <a:effectLst/>
          </p:spPr>
          <p:txBody>
            <a:bodyPr>
              <a:spAutoFit/>
            </a:bodyPr>
            <a:lstStyle/>
            <a:p>
              <a:pPr algn="ctr" eaLnBrk="0" hangingPunct="0"/>
              <a:r>
                <a:rPr lang="en-US" altLang="zh-CN" sz="1600" b="1">
                  <a:solidFill>
                    <a:srgbClr val="000000"/>
                  </a:solidFill>
                  <a:latin typeface="Times New Roman" pitchFamily="18" charset="0"/>
                  <a:cs typeface="Arial" pitchFamily="34" charset="0"/>
                </a:rPr>
                <a:t>600-800 ms</a:t>
              </a:r>
            </a:p>
          </p:txBody>
        </p:sp>
        <p:sp>
          <p:nvSpPr>
            <p:cNvPr id="51223" name="Rectangle 23"/>
            <p:cNvSpPr>
              <a:spLocks noChangeAspect="1" noChangeArrowheads="1"/>
            </p:cNvSpPr>
            <p:nvPr/>
          </p:nvSpPr>
          <p:spPr bwMode="auto">
            <a:xfrm>
              <a:off x="2087" y="1992"/>
              <a:ext cx="516" cy="193"/>
            </a:xfrm>
            <a:prstGeom prst="rect">
              <a:avLst/>
            </a:prstGeom>
            <a:noFill/>
            <a:ln w="12700">
              <a:noFill/>
              <a:miter lim="800000"/>
              <a:headEnd/>
              <a:tailEnd/>
            </a:ln>
            <a:effectLst/>
          </p:spPr>
          <p:txBody>
            <a:bodyPr>
              <a:spAutoFit/>
            </a:bodyPr>
            <a:lstStyle/>
            <a:p>
              <a:pPr algn="ctr" eaLnBrk="0" hangingPunct="0"/>
              <a:r>
                <a:rPr lang="zh-CN" altLang="en-US" sz="1600" b="1">
                  <a:solidFill>
                    <a:srgbClr val="000000"/>
                  </a:solidFill>
                  <a:latin typeface="Times New Roman" pitchFamily="18" charset="0"/>
                  <a:cs typeface="Arial" pitchFamily="34" charset="0"/>
                </a:rPr>
                <a:t>1500</a:t>
              </a:r>
            </a:p>
          </p:txBody>
        </p:sp>
        <p:sp>
          <p:nvSpPr>
            <p:cNvPr id="51224" name="Line 24"/>
            <p:cNvSpPr>
              <a:spLocks noChangeAspect="1" noChangeShapeType="1"/>
            </p:cNvSpPr>
            <p:nvPr/>
          </p:nvSpPr>
          <p:spPr bwMode="auto">
            <a:xfrm flipH="1">
              <a:off x="2703" y="1048"/>
              <a:ext cx="1063" cy="0"/>
            </a:xfrm>
            <a:prstGeom prst="line">
              <a:avLst/>
            </a:prstGeom>
            <a:noFill/>
            <a:ln w="12700">
              <a:solidFill>
                <a:schemeClr val="tx1"/>
              </a:solidFill>
              <a:round/>
              <a:headEnd/>
              <a:tailEnd type="triangle" w="med" len="med"/>
            </a:ln>
            <a:effectLst/>
          </p:spPr>
          <p:txBody>
            <a:bodyPr/>
            <a:lstStyle/>
            <a:p>
              <a:endParaRPr lang="zh-CN" altLang="en-US"/>
            </a:p>
          </p:txBody>
        </p:sp>
        <p:sp>
          <p:nvSpPr>
            <p:cNvPr id="51225" name="Line 25"/>
            <p:cNvSpPr>
              <a:spLocks noChangeAspect="1" noChangeShapeType="1"/>
            </p:cNvSpPr>
            <p:nvPr/>
          </p:nvSpPr>
          <p:spPr bwMode="auto">
            <a:xfrm flipV="1">
              <a:off x="3766" y="1048"/>
              <a:ext cx="0" cy="432"/>
            </a:xfrm>
            <a:prstGeom prst="line">
              <a:avLst/>
            </a:prstGeom>
            <a:noFill/>
            <a:ln w="12700">
              <a:solidFill>
                <a:schemeClr val="tx1"/>
              </a:solidFill>
              <a:round/>
              <a:headEnd/>
              <a:tailEnd/>
            </a:ln>
            <a:effectLst/>
          </p:spPr>
          <p:txBody>
            <a:bodyPr/>
            <a:lstStyle/>
            <a:p>
              <a:endParaRPr lang="zh-CN" altLang="en-US"/>
            </a:p>
          </p:txBody>
        </p:sp>
        <p:sp>
          <p:nvSpPr>
            <p:cNvPr id="51226" name="Rectangle 26"/>
            <p:cNvSpPr>
              <a:spLocks noChangeAspect="1" noChangeArrowheads="1"/>
            </p:cNvSpPr>
            <p:nvPr/>
          </p:nvSpPr>
          <p:spPr bwMode="auto">
            <a:xfrm>
              <a:off x="4027" y="1539"/>
              <a:ext cx="795" cy="779"/>
            </a:xfrm>
            <a:prstGeom prst="rect">
              <a:avLst/>
            </a:prstGeom>
            <a:solidFill>
              <a:srgbClr val="FFFFFF"/>
            </a:solidFill>
            <a:ln w="12700">
              <a:solidFill>
                <a:schemeClr val="tx1"/>
              </a:solidFill>
              <a:miter lim="800000"/>
              <a:headEnd/>
              <a:tailEnd/>
            </a:ln>
          </p:spPr>
          <p:txBody>
            <a:bodyPr wrap="none" anchor="ctr"/>
            <a:lstStyle/>
            <a:p>
              <a:endParaRPr lang="zh-CN" altLang="en-US"/>
            </a:p>
          </p:txBody>
        </p:sp>
        <p:sp>
          <p:nvSpPr>
            <p:cNvPr id="51227" name="Rectangle 27"/>
            <p:cNvSpPr>
              <a:spLocks noChangeAspect="1" noChangeArrowheads="1"/>
            </p:cNvSpPr>
            <p:nvPr/>
          </p:nvSpPr>
          <p:spPr bwMode="auto">
            <a:xfrm>
              <a:off x="1518" y="1402"/>
              <a:ext cx="232" cy="193"/>
            </a:xfrm>
            <a:prstGeom prst="rect">
              <a:avLst/>
            </a:prstGeom>
            <a:noFill/>
            <a:ln w="12700">
              <a:noFill/>
              <a:miter lim="800000"/>
              <a:headEnd/>
              <a:tailEnd/>
            </a:ln>
            <a:effectLst/>
          </p:spPr>
          <p:txBody>
            <a:bodyPr>
              <a:spAutoFit/>
            </a:bodyPr>
            <a:lstStyle/>
            <a:p>
              <a:pPr algn="ctr" eaLnBrk="0" hangingPunct="0"/>
              <a:r>
                <a:rPr lang="zh-CN" altLang="en-US" sz="1600" b="1">
                  <a:solidFill>
                    <a:srgbClr val="000000"/>
                  </a:solidFill>
                  <a:latin typeface="Times New Roman" pitchFamily="18" charset="0"/>
                  <a:cs typeface="Arial" pitchFamily="34" charset="0"/>
                </a:rPr>
                <a:t>+</a:t>
              </a:r>
            </a:p>
          </p:txBody>
        </p:sp>
        <p:pic>
          <p:nvPicPr>
            <p:cNvPr id="51228" name="Picture 28" descr="喇叭1"/>
            <p:cNvPicPr preferRelativeResize="0">
              <a:picLocks noChangeAspect="1" noChangeArrowheads="1"/>
            </p:cNvPicPr>
            <p:nvPr/>
          </p:nvPicPr>
          <p:blipFill>
            <a:blip r:embed="rId3" cstate="print"/>
            <a:srcRect/>
            <a:stretch>
              <a:fillRect/>
            </a:stretch>
          </p:blipFill>
          <p:spPr bwMode="auto">
            <a:xfrm>
              <a:off x="2387" y="890"/>
              <a:ext cx="298" cy="298"/>
            </a:xfrm>
            <a:prstGeom prst="rect">
              <a:avLst/>
            </a:prstGeom>
            <a:noFill/>
            <a:ln w="12700">
              <a:noFill/>
              <a:miter lim="800000"/>
              <a:headEnd/>
              <a:tailEnd/>
            </a:ln>
          </p:spPr>
        </p:pic>
        <p:pic>
          <p:nvPicPr>
            <p:cNvPr id="51229" name="Picture 29" descr="喇叭1"/>
            <p:cNvPicPr preferRelativeResize="0">
              <a:picLocks noChangeAspect="1" noChangeArrowheads="1"/>
            </p:cNvPicPr>
            <p:nvPr/>
          </p:nvPicPr>
          <p:blipFill>
            <a:blip r:embed="rId3" cstate="print"/>
            <a:srcRect/>
            <a:stretch>
              <a:fillRect/>
            </a:stretch>
          </p:blipFill>
          <p:spPr bwMode="auto">
            <a:xfrm>
              <a:off x="3587" y="1655"/>
              <a:ext cx="298" cy="296"/>
            </a:xfrm>
            <a:prstGeom prst="rect">
              <a:avLst/>
            </a:prstGeom>
            <a:noFill/>
            <a:ln w="12700">
              <a:noFill/>
              <a:miter lim="800000"/>
              <a:headEnd/>
              <a:tailEnd/>
            </a:ln>
          </p:spPr>
        </p:pic>
        <p:sp>
          <p:nvSpPr>
            <p:cNvPr id="51230" name="Rectangle 30"/>
            <p:cNvSpPr>
              <a:spLocks noChangeAspect="1" noChangeArrowheads="1"/>
            </p:cNvSpPr>
            <p:nvPr/>
          </p:nvSpPr>
          <p:spPr bwMode="auto">
            <a:xfrm>
              <a:off x="2740" y="2109"/>
              <a:ext cx="553" cy="193"/>
            </a:xfrm>
            <a:prstGeom prst="rect">
              <a:avLst/>
            </a:prstGeom>
            <a:noFill/>
            <a:ln w="12700">
              <a:noFill/>
              <a:miter lim="800000"/>
              <a:headEnd/>
              <a:tailEnd/>
            </a:ln>
            <a:effectLst/>
          </p:spPr>
          <p:txBody>
            <a:bodyPr>
              <a:spAutoFit/>
            </a:bodyPr>
            <a:lstStyle/>
            <a:p>
              <a:pPr algn="ctr" eaLnBrk="0" hangingPunct="0"/>
              <a:r>
                <a:rPr lang="zh-CN" altLang="en-US" sz="1600" b="1">
                  <a:solidFill>
                    <a:srgbClr val="000000"/>
                  </a:solidFill>
                  <a:latin typeface="Times New Roman" pitchFamily="18" charset="0"/>
                  <a:cs typeface="Arial" pitchFamily="34" charset="0"/>
                </a:rPr>
                <a:t>600</a:t>
              </a:r>
            </a:p>
          </p:txBody>
        </p:sp>
      </p:grpSp>
      <p:sp>
        <p:nvSpPr>
          <p:cNvPr id="51232" name="Rectangle 32"/>
          <p:cNvSpPr>
            <a:spLocks noChangeArrowheads="1"/>
          </p:cNvSpPr>
          <p:nvPr/>
        </p:nvSpPr>
        <p:spPr bwMode="auto">
          <a:xfrm>
            <a:off x="457200" y="4752997"/>
            <a:ext cx="8229600" cy="595312"/>
          </a:xfrm>
          <a:prstGeom prst="rect">
            <a:avLst/>
          </a:prstGeom>
          <a:noFill/>
          <a:ln w="9525">
            <a:noFill/>
            <a:miter lim="800000"/>
            <a:headEnd/>
            <a:tailEnd/>
          </a:ln>
          <a:effectLst/>
        </p:spPr>
        <p:txBody>
          <a:bodyPr anchor="ctr"/>
          <a:lstStyle/>
          <a:p>
            <a:pPr algn="ctr"/>
            <a:r>
              <a:rPr lang="zh-CN" altLang="en-US" sz="3200">
                <a:solidFill>
                  <a:schemeClr val="tx2"/>
                </a:solidFill>
                <a:latin typeface="Times New Roman" pitchFamily="18" charset="0"/>
                <a:cs typeface="Arial" pitchFamily="34" charset="0"/>
              </a:rPr>
              <a:t>因素和水平</a:t>
            </a:r>
          </a:p>
        </p:txBody>
      </p:sp>
      <p:graphicFrame>
        <p:nvGraphicFramePr>
          <p:cNvPr id="51251" name="Group 51"/>
          <p:cNvGraphicFramePr>
            <a:graphicFrameLocks noGrp="1"/>
          </p:cNvGraphicFramePr>
          <p:nvPr/>
        </p:nvGraphicFramePr>
        <p:xfrm>
          <a:off x="457200" y="5403872"/>
          <a:ext cx="8229600" cy="1239838"/>
        </p:xfrm>
        <a:graphic>
          <a:graphicData uri="http://schemas.openxmlformats.org/drawingml/2006/table">
            <a:tbl>
              <a:tblPr/>
              <a:tblGrid>
                <a:gridCol w="1003300">
                  <a:extLst>
                    <a:ext uri="{9D8B030D-6E8A-4147-A177-3AD203B41FA5}">
                      <a16:colId xmlns:a16="http://schemas.microsoft.com/office/drawing/2014/main" val="20000"/>
                    </a:ext>
                  </a:extLst>
                </a:gridCol>
                <a:gridCol w="1892300">
                  <a:extLst>
                    <a:ext uri="{9D8B030D-6E8A-4147-A177-3AD203B41FA5}">
                      <a16:colId xmlns:a16="http://schemas.microsoft.com/office/drawing/2014/main" val="20001"/>
                    </a:ext>
                  </a:extLst>
                </a:gridCol>
                <a:gridCol w="5334000">
                  <a:extLst>
                    <a:ext uri="{9D8B030D-6E8A-4147-A177-3AD203B41FA5}">
                      <a16:colId xmlns:a16="http://schemas.microsoft.com/office/drawing/2014/main" val="20002"/>
                    </a:ext>
                  </a:extLst>
                </a:gridCol>
              </a:tblGrid>
              <a:tr h="39211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dirty="0">
                        <a:ln>
                          <a:noFill/>
                        </a:ln>
                        <a:solidFill>
                          <a:schemeClr val="tx1"/>
                        </a:solidFill>
                        <a:effectLst/>
                        <a:latin typeface="Arial" pitchFamily="34" charset="0"/>
                        <a:ea typeface="华文新魏" pitchFamily="2" charset="-122"/>
                        <a:cs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2"/>
                          </a:solidFill>
                          <a:effectLst/>
                          <a:latin typeface="Arial" pitchFamily="34" charset="0"/>
                          <a:ea typeface="华文新魏" pitchFamily="2" charset="-122"/>
                          <a:cs typeface="Arial" pitchFamily="34" charset="0"/>
                        </a:rPr>
                        <a:t>想象阶段</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2"/>
                          </a:solidFill>
                          <a:effectLst/>
                          <a:latin typeface="Arial" pitchFamily="34" charset="0"/>
                          <a:ea typeface="华文新魏" pitchFamily="2" charset="-122"/>
                          <a:cs typeface="Arial" pitchFamily="34" charset="0"/>
                        </a:rPr>
                        <a:t>比较阶段</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05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Arial" pitchFamily="34" charset="0"/>
                          <a:ea typeface="华文新魏" pitchFamily="2" charset="-122"/>
                          <a:cs typeface="Arial" pitchFamily="34" charset="0"/>
                        </a:rPr>
                        <a:t>实验</a:t>
                      </a:r>
                      <a:r>
                        <a:rPr kumimoji="0" lang="en-US" altLang="zh-CN" sz="1600" b="0" i="0" u="none" strike="noStrike" cap="none" normalizeH="0" baseline="0" dirty="0">
                          <a:ln>
                            <a:noFill/>
                          </a:ln>
                          <a:solidFill>
                            <a:schemeClr val="tx1"/>
                          </a:solidFill>
                          <a:effectLst/>
                          <a:latin typeface="Arial" pitchFamily="34" charset="0"/>
                          <a:ea typeface="华文新魏" pitchFamily="2" charset="-122"/>
                          <a:cs typeface="Arial"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Arial" pitchFamily="34" charset="0"/>
                          <a:ea typeface="华文新魏" pitchFamily="2" charset="-122"/>
                          <a:cs typeface="Arial" pitchFamily="34" charset="0"/>
                        </a:rPr>
                        <a:t>想象低音和高音</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Arial" pitchFamily="34" charset="0"/>
                          <a:ea typeface="华文新魏" pitchFamily="2" charset="-122"/>
                          <a:cs typeface="Arial" pitchFamily="34" charset="0"/>
                        </a:rPr>
                        <a:t>音高</a:t>
                      </a:r>
                      <a:r>
                        <a:rPr kumimoji="0" lang="en-US" altLang="zh-CN" sz="1600" b="0" i="0" u="none" strike="noStrike" cap="none" normalizeH="0" baseline="0">
                          <a:ln>
                            <a:noFill/>
                          </a:ln>
                          <a:solidFill>
                            <a:schemeClr val="tx1"/>
                          </a:solidFill>
                          <a:effectLst/>
                          <a:latin typeface="Arial" pitchFamily="34" charset="0"/>
                          <a:ea typeface="华文新魏" pitchFamily="2" charset="-122"/>
                          <a:cs typeface="Arial" pitchFamily="34" charset="0"/>
                        </a:rPr>
                        <a:t>(</a:t>
                      </a:r>
                      <a:r>
                        <a:rPr kumimoji="0" lang="zh-CN" altLang="en-US" sz="1600" b="0" i="0" u="none" strike="noStrike" cap="none" normalizeH="0" baseline="0">
                          <a:ln>
                            <a:noFill/>
                          </a:ln>
                          <a:solidFill>
                            <a:schemeClr val="tx1"/>
                          </a:solidFill>
                          <a:effectLst/>
                          <a:latin typeface="Arial" pitchFamily="34" charset="0"/>
                          <a:ea typeface="华文新魏" pitchFamily="2" charset="-122"/>
                          <a:cs typeface="Arial" pitchFamily="34" charset="0"/>
                        </a:rPr>
                        <a:t>听到低音和高音</a:t>
                      </a:r>
                      <a:r>
                        <a:rPr kumimoji="0" lang="en-US" altLang="zh-CN" sz="1600" b="0" i="0" u="none" strike="noStrike" cap="none" normalizeH="0" baseline="0">
                          <a:ln>
                            <a:noFill/>
                          </a:ln>
                          <a:solidFill>
                            <a:schemeClr val="tx1"/>
                          </a:solidFill>
                          <a:effectLst/>
                          <a:latin typeface="Arial" pitchFamily="34" charset="0"/>
                          <a:ea typeface="华文新魏" pitchFamily="2" charset="-122"/>
                          <a:cs typeface="Arial" pitchFamily="34" charset="0"/>
                        </a:rPr>
                        <a:t>) </a:t>
                      </a:r>
                      <a:r>
                        <a:rPr kumimoji="0" lang="en-US" altLang="zh-CN" sz="1600" b="0" i="0" u="none" strike="noStrike" cap="none" normalizeH="0" baseline="0">
                          <a:ln>
                            <a:noFill/>
                          </a:ln>
                          <a:solidFill>
                            <a:schemeClr val="tx1"/>
                          </a:solidFill>
                          <a:effectLst/>
                          <a:latin typeface="Arial" pitchFamily="34" charset="0"/>
                          <a:ea typeface="华文新魏" pitchFamily="2" charset="-122"/>
                          <a:cs typeface="Arial" pitchFamily="34" charset="0"/>
                          <a:sym typeface="Symbol" pitchFamily="18" charset="2"/>
                        </a:rPr>
                        <a:t> </a:t>
                      </a:r>
                      <a:r>
                        <a:rPr kumimoji="0" lang="zh-CN" altLang="en-US" sz="1600" b="0" i="0" u="none" strike="noStrike" cap="none" normalizeH="0" baseline="0">
                          <a:ln>
                            <a:noFill/>
                          </a:ln>
                          <a:solidFill>
                            <a:schemeClr val="tx1"/>
                          </a:solidFill>
                          <a:effectLst/>
                          <a:latin typeface="Arial" pitchFamily="34" charset="0"/>
                          <a:ea typeface="华文新魏" pitchFamily="2" charset="-122"/>
                          <a:cs typeface="Arial" pitchFamily="34" charset="0"/>
                        </a:rPr>
                        <a:t>冲突程度（无、中、高）</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Arial" pitchFamily="34" charset="0"/>
                          <a:ea typeface="华文新魏" pitchFamily="2" charset="-122"/>
                          <a:cs typeface="Arial" pitchFamily="34" charset="0"/>
                        </a:rPr>
                        <a:t>实验</a:t>
                      </a:r>
                      <a:r>
                        <a:rPr kumimoji="0" lang="en-US" altLang="zh-CN" sz="1600" b="0" i="0" u="none" strike="noStrike" cap="none" normalizeH="0" baseline="0" dirty="0">
                          <a:ln>
                            <a:noFill/>
                          </a:ln>
                          <a:solidFill>
                            <a:schemeClr val="tx1"/>
                          </a:solidFill>
                          <a:effectLst/>
                          <a:latin typeface="Arial" pitchFamily="34" charset="0"/>
                          <a:ea typeface="华文新魏" pitchFamily="2" charset="-122"/>
                          <a:cs typeface="Arial" pitchFamily="34"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Arial" pitchFamily="34" charset="0"/>
                          <a:ea typeface="华文新魏" pitchFamily="2" charset="-122"/>
                          <a:cs typeface="Arial" pitchFamily="34" charset="0"/>
                        </a:rPr>
                        <a:t>想象弱音和强音</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Arial" pitchFamily="34" charset="0"/>
                          <a:ea typeface="华文新魏" pitchFamily="2" charset="-122"/>
                          <a:cs typeface="Arial" pitchFamily="34" charset="0"/>
                        </a:rPr>
                        <a:t>音响</a:t>
                      </a:r>
                      <a:r>
                        <a:rPr kumimoji="0" lang="en-US" altLang="zh-CN" sz="1600" b="0" i="0" u="none" strike="noStrike" cap="none" normalizeH="0" baseline="0">
                          <a:ln>
                            <a:noFill/>
                          </a:ln>
                          <a:solidFill>
                            <a:schemeClr val="tx1"/>
                          </a:solidFill>
                          <a:effectLst/>
                          <a:latin typeface="Arial" pitchFamily="34" charset="0"/>
                          <a:ea typeface="华文新魏" pitchFamily="2" charset="-122"/>
                          <a:cs typeface="Arial" pitchFamily="34" charset="0"/>
                        </a:rPr>
                        <a:t>(</a:t>
                      </a:r>
                      <a:r>
                        <a:rPr kumimoji="0" lang="zh-CN" altLang="en-US" sz="1600" b="0" i="0" u="none" strike="noStrike" cap="none" normalizeH="0" baseline="0">
                          <a:ln>
                            <a:noFill/>
                          </a:ln>
                          <a:solidFill>
                            <a:schemeClr val="tx1"/>
                          </a:solidFill>
                          <a:effectLst/>
                          <a:latin typeface="Arial" pitchFamily="34" charset="0"/>
                          <a:ea typeface="华文新魏" pitchFamily="2" charset="-122"/>
                          <a:cs typeface="Arial" pitchFamily="34" charset="0"/>
                        </a:rPr>
                        <a:t>听到弱音和强音</a:t>
                      </a:r>
                      <a:r>
                        <a:rPr kumimoji="0" lang="en-US" altLang="zh-CN" sz="1600" b="0" i="0" u="none" strike="noStrike" cap="none" normalizeH="0" baseline="0">
                          <a:ln>
                            <a:noFill/>
                          </a:ln>
                          <a:solidFill>
                            <a:schemeClr val="tx1"/>
                          </a:solidFill>
                          <a:effectLst/>
                          <a:latin typeface="Arial" pitchFamily="34" charset="0"/>
                          <a:ea typeface="华文新魏" pitchFamily="2" charset="-122"/>
                          <a:cs typeface="Arial" pitchFamily="34" charset="0"/>
                        </a:rPr>
                        <a:t>) </a:t>
                      </a:r>
                      <a:r>
                        <a:rPr kumimoji="0" lang="en-US" altLang="zh-CN" sz="1600" b="0" i="0" u="none" strike="noStrike" cap="none" normalizeH="0" baseline="0">
                          <a:ln>
                            <a:noFill/>
                          </a:ln>
                          <a:solidFill>
                            <a:schemeClr val="tx1"/>
                          </a:solidFill>
                          <a:effectLst/>
                          <a:latin typeface="Arial" pitchFamily="34" charset="0"/>
                          <a:ea typeface="华文新魏" pitchFamily="2" charset="-122"/>
                          <a:cs typeface="Arial" pitchFamily="34" charset="0"/>
                          <a:sym typeface="Symbol" pitchFamily="18" charset="2"/>
                        </a:rPr>
                        <a:t> </a:t>
                      </a:r>
                      <a:r>
                        <a:rPr kumimoji="0" lang="zh-CN" altLang="en-US" sz="1600" b="0" i="0" u="none" strike="noStrike" cap="none" normalizeH="0" baseline="0">
                          <a:ln>
                            <a:noFill/>
                          </a:ln>
                          <a:solidFill>
                            <a:schemeClr val="tx1"/>
                          </a:solidFill>
                          <a:effectLst/>
                          <a:latin typeface="Arial" pitchFamily="34" charset="0"/>
                          <a:ea typeface="华文新魏" pitchFamily="2" charset="-122"/>
                          <a:cs typeface="Arial" pitchFamily="34" charset="0"/>
                        </a:rPr>
                        <a:t>冲突程度（无、中、高）</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4" name="标题 33"/>
          <p:cNvSpPr>
            <a:spLocks noGrp="1"/>
          </p:cNvSpPr>
          <p:nvPr>
            <p:ph type="title"/>
          </p:nvPr>
        </p:nvSpPr>
        <p:spPr/>
        <p:txBody>
          <a:bodyPr/>
          <a:lstStyle/>
          <a:p>
            <a:r>
              <a:rPr lang="zh-CN" altLang="en-US" sz="4000" dirty="0"/>
              <a:t>听觉想象对音高和音响的表征</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真正听音时的三个冲突水平</a:t>
            </a:r>
          </a:p>
        </p:txBody>
      </p:sp>
      <p:graphicFrame>
        <p:nvGraphicFramePr>
          <p:cNvPr id="4" name="内容占位符 3"/>
          <p:cNvGraphicFramePr>
            <a:graphicFrameLocks noGrp="1"/>
          </p:cNvGraphicFramePr>
          <p:nvPr>
            <p:ph idx="1"/>
          </p:nvPr>
        </p:nvGraphicFramePr>
        <p:xfrm>
          <a:off x="714348" y="1857364"/>
          <a:ext cx="7772400" cy="3439008"/>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750096">
                <a:tc>
                  <a:txBody>
                    <a:bodyPr/>
                    <a:lstStyle/>
                    <a:p>
                      <a:r>
                        <a:rPr lang="en-US" altLang="zh-CN" sz="2400" b="1" dirty="0">
                          <a:latin typeface="+mn-lt"/>
                          <a:ea typeface="华文楷体" pitchFamily="2" charset="-122"/>
                        </a:rPr>
                        <a:t>                  S1</a:t>
                      </a:r>
                    </a:p>
                    <a:p>
                      <a:endParaRPr lang="en-US" altLang="zh-CN" sz="2400" b="1" dirty="0">
                        <a:latin typeface="+mn-lt"/>
                        <a:ea typeface="华文楷体" pitchFamily="2" charset="-122"/>
                      </a:endParaRPr>
                    </a:p>
                    <a:p>
                      <a:r>
                        <a:rPr lang="en-US" altLang="zh-CN" sz="2400" b="1" dirty="0">
                          <a:latin typeface="+mn-lt"/>
                          <a:ea typeface="华文楷体" pitchFamily="2" charset="-122"/>
                        </a:rPr>
                        <a:t>S2</a:t>
                      </a:r>
                      <a:endParaRPr lang="zh-CN" altLang="en-US" sz="2400" b="1" dirty="0">
                        <a:latin typeface="+mn-lt"/>
                        <a:ea typeface="华文楷体" pitchFamily="2" charset="-122"/>
                      </a:endParaRPr>
                    </a:p>
                  </a:txBody>
                  <a:tcPr/>
                </a:tc>
                <a:tc>
                  <a:txBody>
                    <a:bodyPr/>
                    <a:lstStyle/>
                    <a:p>
                      <a:pPr algn="ctr">
                        <a:lnSpc>
                          <a:spcPts val="1800"/>
                        </a:lnSpc>
                        <a:spcBef>
                          <a:spcPts val="600"/>
                        </a:spcBef>
                        <a:spcAft>
                          <a:spcPts val="600"/>
                        </a:spcAft>
                      </a:pPr>
                      <a:r>
                        <a:rPr lang="zh-CN" sz="2400" b="1" kern="100" spc="20" dirty="0">
                          <a:latin typeface="+mn-lt"/>
                          <a:ea typeface="华文楷体" pitchFamily="2" charset="-122"/>
                          <a:cs typeface="Times New Roman"/>
                        </a:rPr>
                        <a:t>低音</a:t>
                      </a:r>
                      <a:endParaRPr lang="zh-CN" sz="2400" b="1" kern="100" dirty="0">
                        <a:latin typeface="+mn-lt"/>
                        <a:ea typeface="华文楷体" pitchFamily="2" charset="-122"/>
                        <a:cs typeface="Times New Roman"/>
                      </a:endParaRPr>
                    </a:p>
                  </a:txBody>
                  <a:tcPr marL="68580" marR="68580" marT="0" marB="0" anchor="ctr"/>
                </a:tc>
                <a:tc>
                  <a:txBody>
                    <a:bodyPr/>
                    <a:lstStyle/>
                    <a:p>
                      <a:pPr algn="ctr">
                        <a:lnSpc>
                          <a:spcPts val="1800"/>
                        </a:lnSpc>
                        <a:spcBef>
                          <a:spcPts val="600"/>
                        </a:spcBef>
                        <a:spcAft>
                          <a:spcPts val="600"/>
                        </a:spcAft>
                      </a:pPr>
                      <a:r>
                        <a:rPr lang="zh-CN" sz="2400" b="1" kern="100" spc="20" dirty="0">
                          <a:latin typeface="+mn-lt"/>
                          <a:ea typeface="华文楷体" pitchFamily="2" charset="-122"/>
                          <a:cs typeface="Times New Roman"/>
                        </a:rPr>
                        <a:t>中音</a:t>
                      </a:r>
                      <a:endParaRPr lang="zh-CN" sz="2400" b="1" kern="100" dirty="0">
                        <a:latin typeface="+mn-lt"/>
                        <a:ea typeface="华文楷体" pitchFamily="2" charset="-122"/>
                        <a:cs typeface="Times New Roman"/>
                      </a:endParaRPr>
                    </a:p>
                  </a:txBody>
                  <a:tcPr marL="68580" marR="68580" marT="0" marB="0" anchor="ctr"/>
                </a:tc>
                <a:tc>
                  <a:txBody>
                    <a:bodyPr/>
                    <a:lstStyle/>
                    <a:p>
                      <a:pPr algn="ctr">
                        <a:lnSpc>
                          <a:spcPts val="1800"/>
                        </a:lnSpc>
                        <a:spcBef>
                          <a:spcPts val="600"/>
                        </a:spcBef>
                        <a:spcAft>
                          <a:spcPts val="600"/>
                        </a:spcAft>
                      </a:pPr>
                      <a:r>
                        <a:rPr lang="zh-CN" sz="2400" b="1" kern="100" spc="20" dirty="0">
                          <a:latin typeface="+mn-lt"/>
                          <a:ea typeface="华文楷体" pitchFamily="2" charset="-122"/>
                          <a:cs typeface="Times New Roman"/>
                        </a:rPr>
                        <a:t>高音</a:t>
                      </a:r>
                      <a:endParaRPr lang="zh-CN" sz="2400" b="1" kern="100" dirty="0">
                        <a:latin typeface="+mn-lt"/>
                        <a:ea typeface="华文楷体" pitchFamily="2" charset="-122"/>
                        <a:cs typeface="Times New Roman"/>
                      </a:endParaRPr>
                    </a:p>
                  </a:txBody>
                  <a:tcPr marL="68580" marR="68580" marT="0" marB="0" anchor="ctr"/>
                </a:tc>
                <a:extLst>
                  <a:ext uri="{0D108BD9-81ED-4DB2-BD59-A6C34878D82A}">
                    <a16:rowId xmlns:a16="http://schemas.microsoft.com/office/drawing/2014/main" val="10000"/>
                  </a:ext>
                </a:extLst>
              </a:tr>
              <a:tr h="750096">
                <a:tc>
                  <a:txBody>
                    <a:bodyPr/>
                    <a:lstStyle/>
                    <a:p>
                      <a:pPr algn="ctr">
                        <a:lnSpc>
                          <a:spcPts val="1800"/>
                        </a:lnSpc>
                        <a:spcBef>
                          <a:spcPts val="600"/>
                        </a:spcBef>
                        <a:spcAft>
                          <a:spcPts val="600"/>
                        </a:spcAft>
                      </a:pPr>
                      <a:r>
                        <a:rPr lang="zh-CN" sz="2400" b="1" kern="100" spc="20" dirty="0">
                          <a:latin typeface="+mn-lt"/>
                          <a:ea typeface="华文楷体" pitchFamily="2" charset="-122"/>
                          <a:cs typeface="Times New Roman"/>
                        </a:rPr>
                        <a:t>低音</a:t>
                      </a:r>
                      <a:endParaRPr lang="zh-CN" sz="2400" b="1" kern="100" dirty="0">
                        <a:latin typeface="+mn-lt"/>
                        <a:ea typeface="华文楷体" pitchFamily="2" charset="-122"/>
                        <a:cs typeface="Times New Roman"/>
                      </a:endParaRPr>
                    </a:p>
                  </a:txBody>
                  <a:tcPr marL="68580" marR="68580" marT="0" marB="0" anchor="ctr"/>
                </a:tc>
                <a:tc>
                  <a:txBody>
                    <a:bodyPr/>
                    <a:lstStyle/>
                    <a:p>
                      <a:pPr algn="ctr">
                        <a:lnSpc>
                          <a:spcPts val="1800"/>
                        </a:lnSpc>
                        <a:spcBef>
                          <a:spcPts val="600"/>
                        </a:spcBef>
                        <a:spcAft>
                          <a:spcPts val="600"/>
                        </a:spcAft>
                      </a:pPr>
                      <a:r>
                        <a:rPr lang="zh-CN" sz="2400" b="1" kern="100" spc="20">
                          <a:latin typeface="+mn-lt"/>
                          <a:ea typeface="华文楷体" pitchFamily="2" charset="-122"/>
                          <a:cs typeface="Times New Roman"/>
                        </a:rPr>
                        <a:t>无冲突</a:t>
                      </a:r>
                      <a:endParaRPr lang="zh-CN" sz="2400" b="1" kern="100">
                        <a:latin typeface="+mn-lt"/>
                        <a:ea typeface="华文楷体" pitchFamily="2" charset="-122"/>
                        <a:cs typeface="Times New Roman"/>
                      </a:endParaRPr>
                    </a:p>
                  </a:txBody>
                  <a:tcPr marL="68580" marR="68580" marT="0" marB="0" anchor="ctr"/>
                </a:tc>
                <a:tc>
                  <a:txBody>
                    <a:bodyPr/>
                    <a:lstStyle/>
                    <a:p>
                      <a:pPr algn="ctr">
                        <a:lnSpc>
                          <a:spcPts val="1800"/>
                        </a:lnSpc>
                        <a:spcBef>
                          <a:spcPts val="600"/>
                        </a:spcBef>
                        <a:spcAft>
                          <a:spcPts val="600"/>
                        </a:spcAft>
                      </a:pPr>
                      <a:r>
                        <a:rPr lang="zh-CN" sz="2400" b="1" kern="100" spc="20">
                          <a:latin typeface="+mn-lt"/>
                          <a:ea typeface="华文楷体" pitchFamily="2" charset="-122"/>
                          <a:cs typeface="Times New Roman"/>
                        </a:rPr>
                        <a:t>低冲突</a:t>
                      </a:r>
                      <a:endParaRPr lang="zh-CN" sz="2400" b="1" kern="100">
                        <a:latin typeface="+mn-lt"/>
                        <a:ea typeface="华文楷体" pitchFamily="2" charset="-122"/>
                        <a:cs typeface="Times New Roman"/>
                      </a:endParaRPr>
                    </a:p>
                  </a:txBody>
                  <a:tcPr marL="68580" marR="68580" marT="0" marB="0" anchor="ctr"/>
                </a:tc>
                <a:tc>
                  <a:txBody>
                    <a:bodyPr/>
                    <a:lstStyle/>
                    <a:p>
                      <a:pPr algn="ctr">
                        <a:lnSpc>
                          <a:spcPts val="1800"/>
                        </a:lnSpc>
                        <a:spcBef>
                          <a:spcPts val="600"/>
                        </a:spcBef>
                        <a:spcAft>
                          <a:spcPts val="600"/>
                        </a:spcAft>
                      </a:pPr>
                      <a:r>
                        <a:rPr lang="zh-CN" sz="2400" b="1" kern="100" spc="20" dirty="0">
                          <a:latin typeface="+mn-lt"/>
                          <a:ea typeface="华文楷体" pitchFamily="2" charset="-122"/>
                          <a:cs typeface="Times New Roman"/>
                        </a:rPr>
                        <a:t>高冲突</a:t>
                      </a:r>
                      <a:endParaRPr lang="zh-CN" sz="2400" b="1" kern="100" dirty="0">
                        <a:latin typeface="+mn-lt"/>
                        <a:ea typeface="华文楷体" pitchFamily="2" charset="-122"/>
                        <a:cs typeface="Times New Roman"/>
                      </a:endParaRPr>
                    </a:p>
                  </a:txBody>
                  <a:tcPr marL="68580" marR="68580" marT="0" marB="0" anchor="ctr"/>
                </a:tc>
                <a:extLst>
                  <a:ext uri="{0D108BD9-81ED-4DB2-BD59-A6C34878D82A}">
                    <a16:rowId xmlns:a16="http://schemas.microsoft.com/office/drawing/2014/main" val="10001"/>
                  </a:ext>
                </a:extLst>
              </a:tr>
              <a:tr h="750096">
                <a:tc>
                  <a:txBody>
                    <a:bodyPr/>
                    <a:lstStyle/>
                    <a:p>
                      <a:pPr algn="ctr">
                        <a:lnSpc>
                          <a:spcPts val="1800"/>
                        </a:lnSpc>
                        <a:spcBef>
                          <a:spcPts val="600"/>
                        </a:spcBef>
                        <a:spcAft>
                          <a:spcPts val="600"/>
                        </a:spcAft>
                      </a:pPr>
                      <a:r>
                        <a:rPr lang="zh-CN" sz="2400" b="1" kern="100" spc="20" dirty="0">
                          <a:latin typeface="+mn-lt"/>
                          <a:ea typeface="华文楷体" pitchFamily="2" charset="-122"/>
                          <a:cs typeface="Times New Roman"/>
                        </a:rPr>
                        <a:t>中音</a:t>
                      </a:r>
                      <a:endParaRPr lang="zh-CN" sz="2400" b="1" kern="100" dirty="0">
                        <a:latin typeface="+mn-lt"/>
                        <a:ea typeface="华文楷体" pitchFamily="2" charset="-122"/>
                        <a:cs typeface="Times New Roman"/>
                      </a:endParaRPr>
                    </a:p>
                  </a:txBody>
                  <a:tcPr marL="68580" marR="68580" marT="0" marB="0" anchor="ctr"/>
                </a:tc>
                <a:tc>
                  <a:txBody>
                    <a:bodyPr/>
                    <a:lstStyle/>
                    <a:p>
                      <a:pPr algn="ctr">
                        <a:lnSpc>
                          <a:spcPts val="1800"/>
                        </a:lnSpc>
                        <a:spcBef>
                          <a:spcPts val="600"/>
                        </a:spcBef>
                        <a:spcAft>
                          <a:spcPts val="600"/>
                        </a:spcAft>
                      </a:pPr>
                      <a:r>
                        <a:rPr lang="en-US" sz="2400" b="1" kern="100" spc="20">
                          <a:latin typeface="+mn-lt"/>
                          <a:ea typeface="华文楷体" pitchFamily="2" charset="-122"/>
                          <a:cs typeface="Times New Roman"/>
                        </a:rPr>
                        <a:t>*</a:t>
                      </a:r>
                      <a:endParaRPr lang="zh-CN" sz="2400" b="1" kern="100">
                        <a:latin typeface="+mn-lt"/>
                        <a:ea typeface="华文楷体" pitchFamily="2" charset="-122"/>
                        <a:cs typeface="Times New Roman"/>
                      </a:endParaRPr>
                    </a:p>
                  </a:txBody>
                  <a:tcPr marL="68580" marR="68580" marT="0" marB="0" anchor="ctr"/>
                </a:tc>
                <a:tc>
                  <a:txBody>
                    <a:bodyPr/>
                    <a:lstStyle/>
                    <a:p>
                      <a:pPr algn="ctr">
                        <a:lnSpc>
                          <a:spcPts val="1800"/>
                        </a:lnSpc>
                        <a:spcBef>
                          <a:spcPts val="600"/>
                        </a:spcBef>
                        <a:spcAft>
                          <a:spcPts val="600"/>
                        </a:spcAft>
                      </a:pPr>
                      <a:r>
                        <a:rPr lang="en-US" sz="2400" b="1" kern="100" spc="20">
                          <a:latin typeface="+mn-lt"/>
                          <a:ea typeface="华文楷体" pitchFamily="2" charset="-122"/>
                          <a:cs typeface="Times New Roman"/>
                        </a:rPr>
                        <a:t>*</a:t>
                      </a:r>
                      <a:endParaRPr lang="zh-CN" sz="2400" b="1" kern="100">
                        <a:latin typeface="+mn-lt"/>
                        <a:ea typeface="华文楷体" pitchFamily="2" charset="-122"/>
                        <a:cs typeface="Times New Roman"/>
                      </a:endParaRPr>
                    </a:p>
                  </a:txBody>
                  <a:tcPr marL="68580" marR="68580" marT="0" marB="0" anchor="ctr"/>
                </a:tc>
                <a:tc>
                  <a:txBody>
                    <a:bodyPr/>
                    <a:lstStyle/>
                    <a:p>
                      <a:pPr algn="ctr">
                        <a:lnSpc>
                          <a:spcPts val="1800"/>
                        </a:lnSpc>
                        <a:spcBef>
                          <a:spcPts val="600"/>
                        </a:spcBef>
                        <a:spcAft>
                          <a:spcPts val="600"/>
                        </a:spcAft>
                      </a:pPr>
                      <a:r>
                        <a:rPr lang="en-US" sz="2400" b="1" kern="100" spc="20" dirty="0">
                          <a:latin typeface="+mn-lt"/>
                          <a:ea typeface="华文楷体" pitchFamily="2" charset="-122"/>
                          <a:cs typeface="Times New Roman"/>
                        </a:rPr>
                        <a:t>*</a:t>
                      </a:r>
                      <a:endParaRPr lang="zh-CN" sz="2400" b="1" kern="100" dirty="0">
                        <a:latin typeface="+mn-lt"/>
                        <a:ea typeface="华文楷体" pitchFamily="2" charset="-122"/>
                        <a:cs typeface="Times New Roman"/>
                      </a:endParaRPr>
                    </a:p>
                  </a:txBody>
                  <a:tcPr marL="68580" marR="68580" marT="0" marB="0" anchor="ctr"/>
                </a:tc>
                <a:extLst>
                  <a:ext uri="{0D108BD9-81ED-4DB2-BD59-A6C34878D82A}">
                    <a16:rowId xmlns:a16="http://schemas.microsoft.com/office/drawing/2014/main" val="10002"/>
                  </a:ext>
                </a:extLst>
              </a:tr>
              <a:tr h="750096">
                <a:tc>
                  <a:txBody>
                    <a:bodyPr/>
                    <a:lstStyle/>
                    <a:p>
                      <a:pPr algn="ctr">
                        <a:lnSpc>
                          <a:spcPts val="1800"/>
                        </a:lnSpc>
                        <a:spcBef>
                          <a:spcPts val="600"/>
                        </a:spcBef>
                        <a:spcAft>
                          <a:spcPts val="600"/>
                        </a:spcAft>
                      </a:pPr>
                      <a:r>
                        <a:rPr lang="zh-CN" sz="2400" b="1" kern="100" spc="20">
                          <a:latin typeface="+mn-lt"/>
                          <a:ea typeface="华文楷体" pitchFamily="2" charset="-122"/>
                          <a:cs typeface="Times New Roman"/>
                        </a:rPr>
                        <a:t>高音</a:t>
                      </a:r>
                      <a:endParaRPr lang="zh-CN" sz="2400" b="1" kern="100">
                        <a:latin typeface="+mn-lt"/>
                        <a:ea typeface="华文楷体" pitchFamily="2" charset="-122"/>
                        <a:cs typeface="Times New Roman"/>
                      </a:endParaRPr>
                    </a:p>
                  </a:txBody>
                  <a:tcPr marL="68580" marR="68580" marT="0" marB="0" anchor="ctr"/>
                </a:tc>
                <a:tc>
                  <a:txBody>
                    <a:bodyPr/>
                    <a:lstStyle/>
                    <a:p>
                      <a:pPr algn="ctr">
                        <a:lnSpc>
                          <a:spcPts val="1800"/>
                        </a:lnSpc>
                        <a:spcBef>
                          <a:spcPts val="600"/>
                        </a:spcBef>
                        <a:spcAft>
                          <a:spcPts val="600"/>
                        </a:spcAft>
                      </a:pPr>
                      <a:r>
                        <a:rPr lang="zh-CN" sz="2400" b="1" kern="100" spc="20">
                          <a:latin typeface="+mn-lt"/>
                          <a:ea typeface="华文楷体" pitchFamily="2" charset="-122"/>
                          <a:cs typeface="Times New Roman"/>
                        </a:rPr>
                        <a:t>高冲突</a:t>
                      </a:r>
                      <a:endParaRPr lang="zh-CN" sz="2400" b="1" kern="100">
                        <a:latin typeface="+mn-lt"/>
                        <a:ea typeface="华文楷体" pitchFamily="2" charset="-122"/>
                        <a:cs typeface="Times New Roman"/>
                      </a:endParaRPr>
                    </a:p>
                  </a:txBody>
                  <a:tcPr marL="68580" marR="68580" marT="0" marB="0" anchor="ctr"/>
                </a:tc>
                <a:tc>
                  <a:txBody>
                    <a:bodyPr/>
                    <a:lstStyle/>
                    <a:p>
                      <a:pPr algn="ctr">
                        <a:lnSpc>
                          <a:spcPts val="1800"/>
                        </a:lnSpc>
                        <a:spcBef>
                          <a:spcPts val="600"/>
                        </a:spcBef>
                        <a:spcAft>
                          <a:spcPts val="600"/>
                        </a:spcAft>
                      </a:pPr>
                      <a:r>
                        <a:rPr lang="zh-CN" sz="2400" b="1" kern="100" spc="20">
                          <a:latin typeface="+mn-lt"/>
                          <a:ea typeface="华文楷体" pitchFamily="2" charset="-122"/>
                          <a:cs typeface="Times New Roman"/>
                        </a:rPr>
                        <a:t>低冲突</a:t>
                      </a:r>
                      <a:endParaRPr lang="zh-CN" sz="2400" b="1" kern="100">
                        <a:latin typeface="+mn-lt"/>
                        <a:ea typeface="华文楷体" pitchFamily="2" charset="-122"/>
                        <a:cs typeface="Times New Roman"/>
                      </a:endParaRPr>
                    </a:p>
                  </a:txBody>
                  <a:tcPr marL="68580" marR="68580" marT="0" marB="0" anchor="ctr"/>
                </a:tc>
                <a:tc>
                  <a:txBody>
                    <a:bodyPr/>
                    <a:lstStyle/>
                    <a:p>
                      <a:pPr algn="ctr">
                        <a:lnSpc>
                          <a:spcPts val="1800"/>
                        </a:lnSpc>
                        <a:spcBef>
                          <a:spcPts val="600"/>
                        </a:spcBef>
                        <a:spcAft>
                          <a:spcPts val="600"/>
                        </a:spcAft>
                      </a:pPr>
                      <a:r>
                        <a:rPr lang="zh-CN" sz="2400" b="1" kern="100" spc="20" dirty="0">
                          <a:latin typeface="+mn-lt"/>
                          <a:ea typeface="华文楷体" pitchFamily="2" charset="-122"/>
                          <a:cs typeface="Times New Roman"/>
                        </a:rPr>
                        <a:t>无冲突</a:t>
                      </a:r>
                      <a:endParaRPr lang="zh-CN" sz="2400" b="1" kern="100" dirty="0">
                        <a:latin typeface="+mn-lt"/>
                        <a:ea typeface="华文楷体" pitchFamily="2" charset="-122"/>
                        <a:cs typeface="Times New Roman"/>
                      </a:endParaRPr>
                    </a:p>
                  </a:txBody>
                  <a:tcPr marL="68580" marR="68580" marT="0" marB="0" anchor="ctr"/>
                </a:tc>
                <a:extLst>
                  <a:ext uri="{0D108BD9-81ED-4DB2-BD59-A6C34878D82A}">
                    <a16:rowId xmlns:a16="http://schemas.microsoft.com/office/drawing/2014/main" val="10003"/>
                  </a:ext>
                </a:extLst>
              </a:tr>
            </a:tbl>
          </a:graphicData>
        </a:graphic>
      </p:graphicFrame>
      <p:cxnSp>
        <p:nvCxnSpPr>
          <p:cNvPr id="6" name="直接连接符 5"/>
          <p:cNvCxnSpPr/>
          <p:nvPr/>
        </p:nvCxnSpPr>
        <p:spPr bwMode="auto">
          <a:xfrm>
            <a:off x="714348" y="1857364"/>
            <a:ext cx="1928826" cy="1143008"/>
          </a:xfrm>
          <a:prstGeom prst="line">
            <a:avLst/>
          </a:prstGeom>
          <a:solidFill>
            <a:schemeClr val="accent1"/>
          </a:solidFill>
          <a:ln w="19050" cap="flat" cmpd="sng" algn="ctr">
            <a:solidFill>
              <a:schemeClr val="bg1"/>
            </a:solidFill>
            <a:prstDash val="solid"/>
            <a:round/>
            <a:headEnd type="none" w="med" len="med"/>
            <a:tailEnd type="none" w="med" len="med"/>
          </a:ln>
          <a:effectLst/>
        </p:spPr>
      </p:cxnSp>
      <p:sp>
        <p:nvSpPr>
          <p:cNvPr id="8" name="TextBox 7"/>
          <p:cNvSpPr txBox="1"/>
          <p:nvPr/>
        </p:nvSpPr>
        <p:spPr>
          <a:xfrm>
            <a:off x="4929190" y="5500702"/>
            <a:ext cx="2664512" cy="830997"/>
          </a:xfrm>
          <a:prstGeom prst="rect">
            <a:avLst/>
          </a:prstGeom>
          <a:noFill/>
        </p:spPr>
        <p:txBody>
          <a:bodyPr wrap="none" rtlCol="0">
            <a:spAutoFit/>
          </a:bodyPr>
          <a:lstStyle/>
          <a:p>
            <a:r>
              <a:rPr lang="en-US" b="1" dirty="0">
                <a:solidFill>
                  <a:srgbClr val="FFFF00"/>
                </a:solidFill>
                <a:latin typeface="+mn-lt"/>
                <a:ea typeface="华文新魏" pitchFamily="2" charset="-122"/>
              </a:rPr>
              <a:t>S1</a:t>
            </a:r>
            <a:r>
              <a:rPr lang="zh-CN" altLang="en-US" b="1" dirty="0">
                <a:solidFill>
                  <a:srgbClr val="FFFF00"/>
                </a:solidFill>
                <a:latin typeface="+mn-lt"/>
                <a:ea typeface="华文新魏" pitchFamily="2" charset="-122"/>
              </a:rPr>
              <a:t>（想象的声音）</a:t>
            </a:r>
            <a:endParaRPr lang="en-US" altLang="zh-CN" b="1" dirty="0">
              <a:solidFill>
                <a:srgbClr val="FFFF00"/>
              </a:solidFill>
              <a:latin typeface="+mn-lt"/>
              <a:ea typeface="华文新魏" pitchFamily="2" charset="-122"/>
            </a:endParaRPr>
          </a:p>
          <a:p>
            <a:r>
              <a:rPr lang="en-US" b="1" dirty="0">
                <a:solidFill>
                  <a:srgbClr val="FFFF00"/>
                </a:solidFill>
                <a:latin typeface="+mn-lt"/>
                <a:ea typeface="华文新魏" pitchFamily="2" charset="-122"/>
              </a:rPr>
              <a:t>S2</a:t>
            </a:r>
            <a:r>
              <a:rPr lang="zh-CN" altLang="en-US" b="1" dirty="0">
                <a:solidFill>
                  <a:srgbClr val="FFFF00"/>
                </a:solidFill>
                <a:latin typeface="+mn-lt"/>
                <a:ea typeface="华文新魏" pitchFamily="2" charset="-122"/>
              </a:rPr>
              <a:t>（真正的声音）</a:t>
            </a:r>
          </a:p>
        </p:txBody>
      </p:sp>
      <p:sp>
        <p:nvSpPr>
          <p:cNvPr id="7" name="矩形 6"/>
          <p:cNvSpPr/>
          <p:nvPr/>
        </p:nvSpPr>
        <p:spPr>
          <a:xfrm>
            <a:off x="1190265" y="6315038"/>
            <a:ext cx="3596049" cy="400110"/>
          </a:xfrm>
          <a:prstGeom prst="rect">
            <a:avLst/>
          </a:prstGeom>
        </p:spPr>
        <p:txBody>
          <a:bodyPr wrap="none">
            <a:spAutoFit/>
          </a:bodyPr>
          <a:lstStyle/>
          <a:p>
            <a:pPr algn="r">
              <a:buClr>
                <a:srgbClr val="CC9900"/>
              </a:buClr>
              <a:buNone/>
            </a:pPr>
            <a:r>
              <a:rPr lang="en-US" altLang="zh-CN" sz="2000" b="1" dirty="0">
                <a:solidFill>
                  <a:srgbClr val="002060"/>
                </a:solidFill>
                <a:ea typeface="华文新魏" pitchFamily="2" charset="-122"/>
                <a:cs typeface="Times New Roman" pitchFamily="18" charset="0"/>
              </a:rPr>
              <a:t>(</a:t>
            </a:r>
            <a:r>
              <a:rPr lang="en-US" altLang="zh-CN" sz="2000" b="1" dirty="0">
                <a:solidFill>
                  <a:schemeClr val="bg1"/>
                </a:solidFill>
                <a:ea typeface="华文新魏" pitchFamily="2" charset="-122"/>
                <a:cs typeface="Times New Roman" pitchFamily="18" charset="0"/>
              </a:rPr>
              <a:t>Wu et al, </a:t>
            </a:r>
            <a:r>
              <a:rPr lang="en-US" altLang="zh-CN" sz="2000" b="1" dirty="0" err="1">
                <a:solidFill>
                  <a:schemeClr val="bg1"/>
                </a:solidFill>
                <a:ea typeface="华文新魏" pitchFamily="2" charset="-122"/>
                <a:cs typeface="Times New Roman" pitchFamily="18" charset="0"/>
              </a:rPr>
              <a:t>Psychophysiol</a:t>
            </a:r>
            <a:r>
              <a:rPr lang="en-US" altLang="zh-CN" sz="2000" b="1" dirty="0">
                <a:solidFill>
                  <a:schemeClr val="bg1"/>
                </a:solidFill>
                <a:ea typeface="华文新魏" pitchFamily="2" charset="-122"/>
                <a:cs typeface="Times New Roman" pitchFamily="18" charset="0"/>
              </a:rPr>
              <a:t>, 2010</a:t>
            </a:r>
            <a:r>
              <a:rPr lang="en-US" altLang="zh-CN" sz="2000" b="1" dirty="0">
                <a:solidFill>
                  <a:srgbClr val="002060"/>
                </a:solidFill>
                <a:ea typeface="华文新魏" pitchFamily="2" charset="-122"/>
                <a:cs typeface="Times New Roman" pitchFamily="18" charset="0"/>
              </a:rPr>
              <a:t>)</a:t>
            </a:r>
            <a:endParaRPr lang="zh-CN" altLang="en-US" sz="2000" b="1" dirty="0">
              <a:solidFill>
                <a:srgbClr val="002060"/>
              </a:solidFill>
              <a:ea typeface="华文新魏" pitchFamily="2" charset="-122"/>
              <a:cs typeface="Times New Roman" pitchFamily="18" charset="0"/>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6"/>
          <p:cNvGrpSpPr>
            <a:grpSpLocks/>
          </p:cNvGrpSpPr>
          <p:nvPr/>
        </p:nvGrpSpPr>
        <p:grpSpPr bwMode="auto">
          <a:xfrm>
            <a:off x="3466976" y="5877272"/>
            <a:ext cx="889000" cy="611187"/>
            <a:chOff x="2411" y="1730"/>
            <a:chExt cx="560" cy="385"/>
          </a:xfrm>
        </p:grpSpPr>
        <p:sp>
          <p:nvSpPr>
            <p:cNvPr id="55356" name="Line 60"/>
            <p:cNvSpPr>
              <a:spLocks noChangeShapeType="1"/>
            </p:cNvSpPr>
            <p:nvPr/>
          </p:nvSpPr>
          <p:spPr bwMode="auto">
            <a:xfrm>
              <a:off x="2411" y="2045"/>
              <a:ext cx="265" cy="1"/>
            </a:xfrm>
            <a:prstGeom prst="line">
              <a:avLst/>
            </a:prstGeom>
            <a:noFill/>
            <a:ln w="19050">
              <a:solidFill>
                <a:schemeClr val="tx1"/>
              </a:solidFill>
              <a:round/>
              <a:headEnd/>
              <a:tailEnd/>
            </a:ln>
            <a:effectLst/>
          </p:spPr>
          <p:txBody>
            <a:bodyPr/>
            <a:lstStyle/>
            <a:p>
              <a:endParaRPr lang="zh-CN" altLang="en-US"/>
            </a:p>
          </p:txBody>
        </p:sp>
        <p:sp>
          <p:nvSpPr>
            <p:cNvPr id="55357" name="Line 61"/>
            <p:cNvSpPr>
              <a:spLocks noChangeAspect="1" noChangeShapeType="1"/>
            </p:cNvSpPr>
            <p:nvPr/>
          </p:nvSpPr>
          <p:spPr bwMode="auto">
            <a:xfrm>
              <a:off x="2412" y="1909"/>
              <a:ext cx="265" cy="2"/>
            </a:xfrm>
            <a:prstGeom prst="line">
              <a:avLst/>
            </a:prstGeom>
            <a:noFill/>
            <a:ln w="12700">
              <a:solidFill>
                <a:srgbClr val="0000FF"/>
              </a:solidFill>
              <a:round/>
              <a:headEnd/>
              <a:tailEnd/>
            </a:ln>
            <a:effectLst/>
          </p:spPr>
          <p:txBody>
            <a:bodyPr/>
            <a:lstStyle/>
            <a:p>
              <a:endParaRPr lang="zh-CN" altLang="en-US"/>
            </a:p>
          </p:txBody>
        </p:sp>
        <p:sp>
          <p:nvSpPr>
            <p:cNvPr id="55358" name="Rectangle 62"/>
            <p:cNvSpPr>
              <a:spLocks noChangeAspect="1" noChangeArrowheads="1"/>
            </p:cNvSpPr>
            <p:nvPr/>
          </p:nvSpPr>
          <p:spPr bwMode="auto">
            <a:xfrm>
              <a:off x="2683" y="1864"/>
              <a:ext cx="288" cy="115"/>
            </a:xfrm>
            <a:prstGeom prst="rect">
              <a:avLst/>
            </a:prstGeom>
            <a:noFill/>
            <a:ln w="12700">
              <a:noFill/>
              <a:miter lim="800000"/>
              <a:headEnd/>
              <a:tailEnd/>
            </a:ln>
          </p:spPr>
          <p:txBody>
            <a:bodyPr wrap="none" lIns="0" tIns="0" rIns="0" bIns="0">
              <a:spAutoFit/>
            </a:bodyPr>
            <a:lstStyle/>
            <a:p>
              <a:pPr algn="ctr"/>
              <a:r>
                <a:rPr kumimoji="1" lang="zh-CN" altLang="en-US" sz="1200" dirty="0">
                  <a:solidFill>
                    <a:srgbClr val="000000"/>
                  </a:solidFill>
                  <a:latin typeface="Times New Roman" pitchFamily="18" charset="0"/>
                  <a:cs typeface="Arial" pitchFamily="34" charset="0"/>
                </a:rPr>
                <a:t>低冲突</a:t>
              </a:r>
              <a:endParaRPr kumimoji="1" lang="zh-CN" altLang="en-US" sz="1200" dirty="0">
                <a:latin typeface="Times New Roman" pitchFamily="18" charset="0"/>
                <a:cs typeface="Arial" pitchFamily="34" charset="0"/>
              </a:endParaRPr>
            </a:p>
          </p:txBody>
        </p:sp>
        <p:sp>
          <p:nvSpPr>
            <p:cNvPr id="55359" name="Line 63"/>
            <p:cNvSpPr>
              <a:spLocks noChangeAspect="1" noChangeShapeType="1"/>
            </p:cNvSpPr>
            <p:nvPr/>
          </p:nvSpPr>
          <p:spPr bwMode="auto">
            <a:xfrm>
              <a:off x="2412" y="1798"/>
              <a:ext cx="265" cy="4"/>
            </a:xfrm>
            <a:prstGeom prst="line">
              <a:avLst/>
            </a:prstGeom>
            <a:noFill/>
            <a:ln w="12700">
              <a:solidFill>
                <a:srgbClr val="FF0000"/>
              </a:solidFill>
              <a:round/>
              <a:headEnd/>
              <a:tailEnd/>
            </a:ln>
            <a:effectLst/>
          </p:spPr>
          <p:txBody>
            <a:bodyPr/>
            <a:lstStyle/>
            <a:p>
              <a:endParaRPr lang="zh-CN" altLang="en-US"/>
            </a:p>
          </p:txBody>
        </p:sp>
        <p:sp>
          <p:nvSpPr>
            <p:cNvPr id="55360" name="Rectangle 64"/>
            <p:cNvSpPr>
              <a:spLocks noChangeAspect="1" noChangeArrowheads="1"/>
            </p:cNvSpPr>
            <p:nvPr/>
          </p:nvSpPr>
          <p:spPr bwMode="auto">
            <a:xfrm>
              <a:off x="2683" y="1730"/>
              <a:ext cx="288" cy="115"/>
            </a:xfrm>
            <a:prstGeom prst="rect">
              <a:avLst/>
            </a:prstGeom>
            <a:noFill/>
            <a:ln w="12700">
              <a:noFill/>
              <a:miter lim="800000"/>
              <a:headEnd/>
              <a:tailEnd/>
            </a:ln>
          </p:spPr>
          <p:txBody>
            <a:bodyPr wrap="none" lIns="0" tIns="0" rIns="0" bIns="0">
              <a:spAutoFit/>
            </a:bodyPr>
            <a:lstStyle/>
            <a:p>
              <a:pPr algn="ctr"/>
              <a:r>
                <a:rPr kumimoji="1" lang="zh-CN" altLang="en-US" sz="1200" dirty="0">
                  <a:solidFill>
                    <a:srgbClr val="000000"/>
                  </a:solidFill>
                  <a:latin typeface="Times New Roman" pitchFamily="18" charset="0"/>
                  <a:cs typeface="Arial" pitchFamily="34" charset="0"/>
                </a:rPr>
                <a:t>高冲突</a:t>
              </a:r>
              <a:endParaRPr kumimoji="1" lang="zh-CN" altLang="en-US" sz="1200" dirty="0">
                <a:latin typeface="Times New Roman" pitchFamily="18" charset="0"/>
                <a:cs typeface="Arial" pitchFamily="34" charset="0"/>
              </a:endParaRPr>
            </a:p>
          </p:txBody>
        </p:sp>
        <p:sp>
          <p:nvSpPr>
            <p:cNvPr id="55361" name="Rectangle 65"/>
            <p:cNvSpPr>
              <a:spLocks noChangeAspect="1" noChangeArrowheads="1"/>
            </p:cNvSpPr>
            <p:nvPr/>
          </p:nvSpPr>
          <p:spPr bwMode="auto">
            <a:xfrm>
              <a:off x="2682" y="2000"/>
              <a:ext cx="288" cy="115"/>
            </a:xfrm>
            <a:prstGeom prst="rect">
              <a:avLst/>
            </a:prstGeom>
            <a:noFill/>
            <a:ln w="12700">
              <a:noFill/>
              <a:miter lim="800000"/>
              <a:headEnd/>
              <a:tailEnd/>
            </a:ln>
          </p:spPr>
          <p:txBody>
            <a:bodyPr wrap="none" lIns="0" tIns="0" rIns="0" bIns="0">
              <a:spAutoFit/>
            </a:bodyPr>
            <a:lstStyle/>
            <a:p>
              <a:pPr algn="ctr"/>
              <a:r>
                <a:rPr kumimoji="1" lang="zh-CN" altLang="en-US" sz="1200">
                  <a:solidFill>
                    <a:srgbClr val="000000"/>
                  </a:solidFill>
                  <a:latin typeface="Times New Roman" pitchFamily="18" charset="0"/>
                  <a:cs typeface="Arial" pitchFamily="34" charset="0"/>
                </a:rPr>
                <a:t>无冲突</a:t>
              </a:r>
              <a:endParaRPr kumimoji="1" lang="zh-CN" altLang="en-US" sz="1200">
                <a:latin typeface="Times New Roman" pitchFamily="18" charset="0"/>
                <a:cs typeface="Arial" pitchFamily="34" charset="0"/>
              </a:endParaRPr>
            </a:p>
          </p:txBody>
        </p:sp>
      </p:grpSp>
      <p:sp>
        <p:nvSpPr>
          <p:cNvPr id="55362" name="Rectangle 66"/>
          <p:cNvSpPr>
            <a:spLocks noChangeArrowheads="1"/>
          </p:cNvSpPr>
          <p:nvPr/>
        </p:nvSpPr>
        <p:spPr bwMode="auto">
          <a:xfrm>
            <a:off x="1371600" y="1052736"/>
            <a:ext cx="3278462" cy="461665"/>
          </a:xfrm>
          <a:prstGeom prst="rect">
            <a:avLst/>
          </a:prstGeom>
          <a:noFill/>
          <a:ln w="9525">
            <a:noFill/>
            <a:miter lim="800000"/>
            <a:headEnd/>
            <a:tailEnd/>
          </a:ln>
          <a:effectLst/>
        </p:spPr>
        <p:txBody>
          <a:bodyPr wrap="none">
            <a:spAutoFit/>
          </a:bodyPr>
          <a:lstStyle/>
          <a:p>
            <a:pPr>
              <a:spcBef>
                <a:spcPct val="30000"/>
              </a:spcBef>
            </a:pPr>
            <a:r>
              <a:rPr lang="zh-CN" altLang="en-US" b="1" dirty="0">
                <a:solidFill>
                  <a:srgbClr val="231F20"/>
                </a:solidFill>
                <a:latin typeface="隶书" pitchFamily="49" charset="-122"/>
                <a:ea typeface="隶书" pitchFamily="49" charset="-122"/>
                <a:cs typeface="Arial" pitchFamily="34" charset="0"/>
              </a:rPr>
              <a:t>听到高音时的冲突效应</a:t>
            </a:r>
          </a:p>
        </p:txBody>
      </p:sp>
      <p:sp>
        <p:nvSpPr>
          <p:cNvPr id="55427" name="Rectangle 131"/>
          <p:cNvSpPr>
            <a:spLocks noChangeArrowheads="1"/>
          </p:cNvSpPr>
          <p:nvPr/>
        </p:nvSpPr>
        <p:spPr bwMode="auto">
          <a:xfrm>
            <a:off x="5364163" y="1052736"/>
            <a:ext cx="3278462" cy="461665"/>
          </a:xfrm>
          <a:prstGeom prst="rect">
            <a:avLst/>
          </a:prstGeom>
          <a:noFill/>
          <a:ln w="9525">
            <a:noFill/>
            <a:miter lim="800000"/>
            <a:headEnd/>
            <a:tailEnd/>
          </a:ln>
          <a:effectLst/>
        </p:spPr>
        <p:txBody>
          <a:bodyPr wrap="none">
            <a:spAutoFit/>
          </a:bodyPr>
          <a:lstStyle/>
          <a:p>
            <a:pPr>
              <a:spcBef>
                <a:spcPct val="30000"/>
              </a:spcBef>
            </a:pPr>
            <a:r>
              <a:rPr lang="zh-CN" altLang="en-US" b="1" dirty="0">
                <a:solidFill>
                  <a:srgbClr val="231F20"/>
                </a:solidFill>
                <a:latin typeface="隶书" pitchFamily="49" charset="-122"/>
                <a:ea typeface="隶书" pitchFamily="49" charset="-122"/>
                <a:cs typeface="Arial" pitchFamily="34" charset="0"/>
              </a:rPr>
              <a:t>听到低音时的冲突效应</a:t>
            </a:r>
          </a:p>
        </p:txBody>
      </p:sp>
      <p:grpSp>
        <p:nvGrpSpPr>
          <p:cNvPr id="3" name="Group 140"/>
          <p:cNvGrpSpPr>
            <a:grpSpLocks/>
          </p:cNvGrpSpPr>
          <p:nvPr/>
        </p:nvGrpSpPr>
        <p:grpSpPr bwMode="auto">
          <a:xfrm>
            <a:off x="4778375" y="1660525"/>
            <a:ext cx="3298825" cy="4297363"/>
            <a:chOff x="3010" y="1046"/>
            <a:chExt cx="2078" cy="2707"/>
          </a:xfrm>
        </p:grpSpPr>
        <p:sp>
          <p:nvSpPr>
            <p:cNvPr id="55365" name="Rectangle 69"/>
            <p:cNvSpPr>
              <a:spLocks noChangeArrowheads="1"/>
            </p:cNvSpPr>
            <p:nvPr/>
          </p:nvSpPr>
          <p:spPr bwMode="auto">
            <a:xfrm>
              <a:off x="3840" y="1190"/>
              <a:ext cx="96" cy="2400"/>
            </a:xfrm>
            <a:prstGeom prst="rect">
              <a:avLst/>
            </a:prstGeom>
            <a:solidFill>
              <a:srgbClr val="C0C0C0"/>
            </a:solidFill>
            <a:ln w="12700">
              <a:noFill/>
              <a:miter lim="800000"/>
              <a:headEnd/>
              <a:tailEnd/>
            </a:ln>
            <a:effectLst/>
          </p:spPr>
          <p:txBody>
            <a:bodyPr wrap="none" anchor="ctr"/>
            <a:lstStyle/>
            <a:p>
              <a:endParaRPr lang="zh-CN" altLang="en-US"/>
            </a:p>
          </p:txBody>
        </p:sp>
        <p:sp>
          <p:nvSpPr>
            <p:cNvPr id="55366" name="Line 70"/>
            <p:cNvSpPr>
              <a:spLocks noChangeAspect="1" noChangeShapeType="1"/>
            </p:cNvSpPr>
            <p:nvPr/>
          </p:nvSpPr>
          <p:spPr bwMode="auto">
            <a:xfrm>
              <a:off x="3119" y="2289"/>
              <a:ext cx="1842" cy="0"/>
            </a:xfrm>
            <a:prstGeom prst="line">
              <a:avLst/>
            </a:prstGeom>
            <a:noFill/>
            <a:ln w="12700">
              <a:solidFill>
                <a:srgbClr val="000000"/>
              </a:solidFill>
              <a:round/>
              <a:headEnd/>
              <a:tailEnd/>
            </a:ln>
          </p:spPr>
          <p:txBody>
            <a:bodyPr/>
            <a:lstStyle/>
            <a:p>
              <a:endParaRPr lang="zh-CN" altLang="en-US"/>
            </a:p>
          </p:txBody>
        </p:sp>
        <p:sp>
          <p:nvSpPr>
            <p:cNvPr id="55367" name="Line 71"/>
            <p:cNvSpPr>
              <a:spLocks noChangeAspect="1" noChangeShapeType="1"/>
            </p:cNvSpPr>
            <p:nvPr/>
          </p:nvSpPr>
          <p:spPr bwMode="auto">
            <a:xfrm>
              <a:off x="3488" y="1957"/>
              <a:ext cx="0" cy="824"/>
            </a:xfrm>
            <a:prstGeom prst="line">
              <a:avLst/>
            </a:prstGeom>
            <a:noFill/>
            <a:ln w="12700">
              <a:solidFill>
                <a:srgbClr val="000000"/>
              </a:solidFill>
              <a:round/>
              <a:headEnd/>
              <a:tailEnd/>
            </a:ln>
          </p:spPr>
          <p:txBody>
            <a:bodyPr/>
            <a:lstStyle/>
            <a:p>
              <a:endParaRPr lang="zh-CN" altLang="en-US"/>
            </a:p>
          </p:txBody>
        </p:sp>
        <p:sp>
          <p:nvSpPr>
            <p:cNvPr id="55368" name="Line 72"/>
            <p:cNvSpPr>
              <a:spLocks noChangeAspect="1" noChangeShapeType="1"/>
            </p:cNvSpPr>
            <p:nvPr/>
          </p:nvSpPr>
          <p:spPr bwMode="auto">
            <a:xfrm flipV="1">
              <a:off x="3119" y="2261"/>
              <a:ext cx="1" cy="56"/>
            </a:xfrm>
            <a:prstGeom prst="line">
              <a:avLst/>
            </a:prstGeom>
            <a:noFill/>
            <a:ln w="12700">
              <a:solidFill>
                <a:srgbClr val="000000"/>
              </a:solidFill>
              <a:round/>
              <a:headEnd/>
              <a:tailEnd/>
            </a:ln>
          </p:spPr>
          <p:txBody>
            <a:bodyPr/>
            <a:lstStyle/>
            <a:p>
              <a:endParaRPr lang="zh-CN" altLang="en-US"/>
            </a:p>
          </p:txBody>
        </p:sp>
        <p:sp>
          <p:nvSpPr>
            <p:cNvPr id="55369" name="Line 73"/>
            <p:cNvSpPr>
              <a:spLocks noChangeAspect="1" noChangeShapeType="1"/>
            </p:cNvSpPr>
            <p:nvPr/>
          </p:nvSpPr>
          <p:spPr bwMode="auto">
            <a:xfrm flipV="1">
              <a:off x="3856" y="2261"/>
              <a:ext cx="0" cy="56"/>
            </a:xfrm>
            <a:prstGeom prst="line">
              <a:avLst/>
            </a:prstGeom>
            <a:noFill/>
            <a:ln w="12700">
              <a:solidFill>
                <a:srgbClr val="000000"/>
              </a:solidFill>
              <a:round/>
              <a:headEnd/>
              <a:tailEnd/>
            </a:ln>
          </p:spPr>
          <p:txBody>
            <a:bodyPr/>
            <a:lstStyle/>
            <a:p>
              <a:endParaRPr lang="zh-CN" altLang="en-US"/>
            </a:p>
          </p:txBody>
        </p:sp>
        <p:sp>
          <p:nvSpPr>
            <p:cNvPr id="55370" name="Line 74"/>
            <p:cNvSpPr>
              <a:spLocks noChangeAspect="1" noChangeShapeType="1"/>
            </p:cNvSpPr>
            <p:nvPr/>
          </p:nvSpPr>
          <p:spPr bwMode="auto">
            <a:xfrm flipV="1">
              <a:off x="4225" y="2261"/>
              <a:ext cx="0" cy="56"/>
            </a:xfrm>
            <a:prstGeom prst="line">
              <a:avLst/>
            </a:prstGeom>
            <a:noFill/>
            <a:ln w="12700">
              <a:solidFill>
                <a:srgbClr val="000000"/>
              </a:solidFill>
              <a:round/>
              <a:headEnd/>
              <a:tailEnd/>
            </a:ln>
          </p:spPr>
          <p:txBody>
            <a:bodyPr/>
            <a:lstStyle/>
            <a:p>
              <a:endParaRPr lang="zh-CN" altLang="en-US"/>
            </a:p>
          </p:txBody>
        </p:sp>
        <p:sp>
          <p:nvSpPr>
            <p:cNvPr id="55371" name="Line 75"/>
            <p:cNvSpPr>
              <a:spLocks noChangeAspect="1" noChangeShapeType="1"/>
            </p:cNvSpPr>
            <p:nvPr/>
          </p:nvSpPr>
          <p:spPr bwMode="auto">
            <a:xfrm flipV="1">
              <a:off x="4593" y="2261"/>
              <a:ext cx="1" cy="56"/>
            </a:xfrm>
            <a:prstGeom prst="line">
              <a:avLst/>
            </a:prstGeom>
            <a:noFill/>
            <a:ln w="12700">
              <a:solidFill>
                <a:srgbClr val="000000"/>
              </a:solidFill>
              <a:round/>
              <a:headEnd/>
              <a:tailEnd/>
            </a:ln>
          </p:spPr>
          <p:txBody>
            <a:bodyPr/>
            <a:lstStyle/>
            <a:p>
              <a:endParaRPr lang="zh-CN" altLang="en-US"/>
            </a:p>
          </p:txBody>
        </p:sp>
        <p:sp>
          <p:nvSpPr>
            <p:cNvPr id="55372" name="Line 76"/>
            <p:cNvSpPr>
              <a:spLocks noChangeAspect="1" noChangeShapeType="1"/>
            </p:cNvSpPr>
            <p:nvPr/>
          </p:nvSpPr>
          <p:spPr bwMode="auto">
            <a:xfrm flipV="1">
              <a:off x="4961" y="2261"/>
              <a:ext cx="1" cy="56"/>
            </a:xfrm>
            <a:prstGeom prst="line">
              <a:avLst/>
            </a:prstGeom>
            <a:noFill/>
            <a:ln w="12700">
              <a:solidFill>
                <a:srgbClr val="000000"/>
              </a:solidFill>
              <a:round/>
              <a:headEnd/>
              <a:tailEnd/>
            </a:ln>
          </p:spPr>
          <p:txBody>
            <a:bodyPr/>
            <a:lstStyle/>
            <a:p>
              <a:endParaRPr lang="zh-CN" altLang="en-US"/>
            </a:p>
          </p:txBody>
        </p:sp>
        <p:sp>
          <p:nvSpPr>
            <p:cNvPr id="55373" name="Line 77"/>
            <p:cNvSpPr>
              <a:spLocks noChangeAspect="1" noChangeShapeType="1"/>
            </p:cNvSpPr>
            <p:nvPr/>
          </p:nvSpPr>
          <p:spPr bwMode="auto">
            <a:xfrm flipH="1">
              <a:off x="3459" y="2289"/>
              <a:ext cx="57" cy="0"/>
            </a:xfrm>
            <a:prstGeom prst="line">
              <a:avLst/>
            </a:prstGeom>
            <a:noFill/>
            <a:ln w="12700">
              <a:solidFill>
                <a:srgbClr val="000000"/>
              </a:solidFill>
              <a:round/>
              <a:headEnd/>
              <a:tailEnd/>
            </a:ln>
          </p:spPr>
          <p:txBody>
            <a:bodyPr/>
            <a:lstStyle/>
            <a:p>
              <a:endParaRPr lang="zh-CN" altLang="en-US"/>
            </a:p>
          </p:txBody>
        </p:sp>
        <p:sp>
          <p:nvSpPr>
            <p:cNvPr id="55374" name="Line 78"/>
            <p:cNvSpPr>
              <a:spLocks noChangeAspect="1" noChangeShapeType="1"/>
            </p:cNvSpPr>
            <p:nvPr/>
          </p:nvSpPr>
          <p:spPr bwMode="auto">
            <a:xfrm flipH="1">
              <a:off x="3459" y="2123"/>
              <a:ext cx="57" cy="0"/>
            </a:xfrm>
            <a:prstGeom prst="line">
              <a:avLst/>
            </a:prstGeom>
            <a:noFill/>
            <a:ln w="12700">
              <a:solidFill>
                <a:srgbClr val="000000"/>
              </a:solidFill>
              <a:round/>
              <a:headEnd/>
              <a:tailEnd/>
            </a:ln>
          </p:spPr>
          <p:txBody>
            <a:bodyPr/>
            <a:lstStyle/>
            <a:p>
              <a:endParaRPr lang="zh-CN" altLang="en-US"/>
            </a:p>
          </p:txBody>
        </p:sp>
        <p:sp>
          <p:nvSpPr>
            <p:cNvPr id="55375" name="Line 79"/>
            <p:cNvSpPr>
              <a:spLocks noChangeAspect="1" noChangeShapeType="1"/>
            </p:cNvSpPr>
            <p:nvPr/>
          </p:nvSpPr>
          <p:spPr bwMode="auto">
            <a:xfrm flipH="1">
              <a:off x="3459" y="1957"/>
              <a:ext cx="57" cy="1"/>
            </a:xfrm>
            <a:prstGeom prst="line">
              <a:avLst/>
            </a:prstGeom>
            <a:noFill/>
            <a:ln w="12700">
              <a:solidFill>
                <a:srgbClr val="000000"/>
              </a:solidFill>
              <a:round/>
              <a:headEnd/>
              <a:tailEnd/>
            </a:ln>
          </p:spPr>
          <p:txBody>
            <a:bodyPr/>
            <a:lstStyle/>
            <a:p>
              <a:endParaRPr lang="zh-CN" altLang="en-US"/>
            </a:p>
          </p:txBody>
        </p:sp>
        <p:sp>
          <p:nvSpPr>
            <p:cNvPr id="55376" name="Line 80"/>
            <p:cNvSpPr>
              <a:spLocks noChangeAspect="1" noChangeShapeType="1"/>
            </p:cNvSpPr>
            <p:nvPr/>
          </p:nvSpPr>
          <p:spPr bwMode="auto">
            <a:xfrm flipH="1">
              <a:off x="3459" y="2452"/>
              <a:ext cx="57" cy="0"/>
            </a:xfrm>
            <a:prstGeom prst="line">
              <a:avLst/>
            </a:prstGeom>
            <a:noFill/>
            <a:ln w="12700">
              <a:solidFill>
                <a:srgbClr val="000000"/>
              </a:solidFill>
              <a:round/>
              <a:headEnd/>
              <a:tailEnd/>
            </a:ln>
          </p:spPr>
          <p:txBody>
            <a:bodyPr/>
            <a:lstStyle/>
            <a:p>
              <a:endParaRPr lang="zh-CN" altLang="en-US"/>
            </a:p>
          </p:txBody>
        </p:sp>
        <p:sp>
          <p:nvSpPr>
            <p:cNvPr id="55377" name="Line 81"/>
            <p:cNvSpPr>
              <a:spLocks noChangeAspect="1" noChangeShapeType="1"/>
            </p:cNvSpPr>
            <p:nvPr/>
          </p:nvSpPr>
          <p:spPr bwMode="auto">
            <a:xfrm flipH="1">
              <a:off x="3459" y="2618"/>
              <a:ext cx="57" cy="1"/>
            </a:xfrm>
            <a:prstGeom prst="line">
              <a:avLst/>
            </a:prstGeom>
            <a:noFill/>
            <a:ln w="12700">
              <a:solidFill>
                <a:srgbClr val="000000"/>
              </a:solidFill>
              <a:round/>
              <a:headEnd/>
              <a:tailEnd/>
            </a:ln>
          </p:spPr>
          <p:txBody>
            <a:bodyPr/>
            <a:lstStyle/>
            <a:p>
              <a:endParaRPr lang="zh-CN" altLang="en-US"/>
            </a:p>
          </p:txBody>
        </p:sp>
        <p:sp>
          <p:nvSpPr>
            <p:cNvPr id="55378" name="Line 82"/>
            <p:cNvSpPr>
              <a:spLocks noChangeAspect="1" noChangeShapeType="1"/>
            </p:cNvSpPr>
            <p:nvPr/>
          </p:nvSpPr>
          <p:spPr bwMode="auto">
            <a:xfrm flipH="1">
              <a:off x="3459" y="2781"/>
              <a:ext cx="57" cy="1"/>
            </a:xfrm>
            <a:prstGeom prst="line">
              <a:avLst/>
            </a:prstGeom>
            <a:noFill/>
            <a:ln w="12700">
              <a:solidFill>
                <a:srgbClr val="000000"/>
              </a:solidFill>
              <a:round/>
              <a:headEnd/>
              <a:tailEnd/>
            </a:ln>
          </p:spPr>
          <p:txBody>
            <a:bodyPr/>
            <a:lstStyle/>
            <a:p>
              <a:endParaRPr lang="zh-CN" altLang="en-US"/>
            </a:p>
          </p:txBody>
        </p:sp>
        <p:sp>
          <p:nvSpPr>
            <p:cNvPr id="55379" name="Freeform 83"/>
            <p:cNvSpPr>
              <a:spLocks noChangeAspect="1"/>
            </p:cNvSpPr>
            <p:nvPr/>
          </p:nvSpPr>
          <p:spPr bwMode="auto">
            <a:xfrm>
              <a:off x="3119" y="1983"/>
              <a:ext cx="1842" cy="705"/>
            </a:xfrm>
            <a:custGeom>
              <a:avLst/>
              <a:gdLst/>
              <a:ahLst/>
              <a:cxnLst>
                <a:cxn ang="0">
                  <a:pos x="71" y="935"/>
                </a:cxn>
                <a:cxn ang="0">
                  <a:pos x="149" y="935"/>
                </a:cxn>
                <a:cxn ang="0">
                  <a:pos x="234" y="928"/>
                </a:cxn>
                <a:cxn ang="0">
                  <a:pos x="312" y="900"/>
                </a:cxn>
                <a:cxn ang="0">
                  <a:pos x="390" y="850"/>
                </a:cxn>
                <a:cxn ang="0">
                  <a:pos x="475" y="836"/>
                </a:cxn>
                <a:cxn ang="0">
                  <a:pos x="553" y="829"/>
                </a:cxn>
                <a:cxn ang="0">
                  <a:pos x="631" y="800"/>
                </a:cxn>
                <a:cxn ang="0">
                  <a:pos x="716" y="772"/>
                </a:cxn>
                <a:cxn ang="0">
                  <a:pos x="794" y="758"/>
                </a:cxn>
                <a:cxn ang="0">
                  <a:pos x="879" y="744"/>
                </a:cxn>
                <a:cxn ang="0">
                  <a:pos x="957" y="722"/>
                </a:cxn>
                <a:cxn ang="0">
                  <a:pos x="1035" y="715"/>
                </a:cxn>
                <a:cxn ang="0">
                  <a:pos x="1120" y="722"/>
                </a:cxn>
                <a:cxn ang="0">
                  <a:pos x="1198" y="722"/>
                </a:cxn>
                <a:cxn ang="0">
                  <a:pos x="1276" y="680"/>
                </a:cxn>
                <a:cxn ang="0">
                  <a:pos x="1361" y="538"/>
                </a:cxn>
                <a:cxn ang="0">
                  <a:pos x="1439" y="276"/>
                </a:cxn>
                <a:cxn ang="0">
                  <a:pos x="1517" y="28"/>
                </a:cxn>
                <a:cxn ang="0">
                  <a:pos x="1602" y="49"/>
                </a:cxn>
                <a:cxn ang="0">
                  <a:pos x="1680" y="276"/>
                </a:cxn>
                <a:cxn ang="0">
                  <a:pos x="1758" y="609"/>
                </a:cxn>
                <a:cxn ang="0">
                  <a:pos x="1843" y="977"/>
                </a:cxn>
                <a:cxn ang="0">
                  <a:pos x="1921" y="1197"/>
                </a:cxn>
                <a:cxn ang="0">
                  <a:pos x="2006" y="1261"/>
                </a:cxn>
                <a:cxn ang="0">
                  <a:pos x="2084" y="1176"/>
                </a:cxn>
                <a:cxn ang="0">
                  <a:pos x="2162" y="1055"/>
                </a:cxn>
                <a:cxn ang="0">
                  <a:pos x="2247" y="1006"/>
                </a:cxn>
                <a:cxn ang="0">
                  <a:pos x="2325" y="1027"/>
                </a:cxn>
                <a:cxn ang="0">
                  <a:pos x="2403" y="1063"/>
                </a:cxn>
                <a:cxn ang="0">
                  <a:pos x="2488" y="1133"/>
                </a:cxn>
                <a:cxn ang="0">
                  <a:pos x="2566" y="1226"/>
                </a:cxn>
                <a:cxn ang="0">
                  <a:pos x="2644" y="1325"/>
                </a:cxn>
                <a:cxn ang="0">
                  <a:pos x="2729" y="1445"/>
                </a:cxn>
                <a:cxn ang="0">
                  <a:pos x="2807" y="1474"/>
                </a:cxn>
                <a:cxn ang="0">
                  <a:pos x="2892" y="1445"/>
                </a:cxn>
                <a:cxn ang="0">
                  <a:pos x="2970" y="1459"/>
                </a:cxn>
                <a:cxn ang="0">
                  <a:pos x="3048" y="1466"/>
                </a:cxn>
                <a:cxn ang="0">
                  <a:pos x="3133" y="1523"/>
                </a:cxn>
                <a:cxn ang="0">
                  <a:pos x="3211" y="1594"/>
                </a:cxn>
                <a:cxn ang="0">
                  <a:pos x="3289" y="1637"/>
                </a:cxn>
                <a:cxn ang="0">
                  <a:pos x="3374" y="1707"/>
                </a:cxn>
                <a:cxn ang="0">
                  <a:pos x="3452" y="1743"/>
                </a:cxn>
                <a:cxn ang="0">
                  <a:pos x="3529" y="1757"/>
                </a:cxn>
                <a:cxn ang="0">
                  <a:pos x="3615" y="1764"/>
                </a:cxn>
                <a:cxn ang="0">
                  <a:pos x="3692" y="1807"/>
                </a:cxn>
                <a:cxn ang="0">
                  <a:pos x="3778" y="1828"/>
                </a:cxn>
                <a:cxn ang="0">
                  <a:pos x="3855" y="1835"/>
                </a:cxn>
                <a:cxn ang="0">
                  <a:pos x="3933" y="1856"/>
                </a:cxn>
                <a:cxn ang="0">
                  <a:pos x="4018" y="1863"/>
                </a:cxn>
                <a:cxn ang="0">
                  <a:pos x="4096" y="1892"/>
                </a:cxn>
                <a:cxn ang="0">
                  <a:pos x="4174" y="1892"/>
                </a:cxn>
                <a:cxn ang="0">
                  <a:pos x="4259" y="1913"/>
                </a:cxn>
                <a:cxn ang="0">
                  <a:pos x="4337" y="1927"/>
                </a:cxn>
                <a:cxn ang="0">
                  <a:pos x="4415" y="1892"/>
                </a:cxn>
                <a:cxn ang="0">
                  <a:pos x="4500" y="1877"/>
                </a:cxn>
                <a:cxn ang="0">
                  <a:pos x="4578" y="1885"/>
                </a:cxn>
                <a:cxn ang="0">
                  <a:pos x="4656" y="1870"/>
                </a:cxn>
                <a:cxn ang="0">
                  <a:pos x="4741" y="1828"/>
                </a:cxn>
                <a:cxn ang="0">
                  <a:pos x="4819" y="1807"/>
                </a:cxn>
                <a:cxn ang="0">
                  <a:pos x="4904" y="1828"/>
                </a:cxn>
                <a:cxn ang="0">
                  <a:pos x="4982" y="1842"/>
                </a:cxn>
              </a:cxnLst>
              <a:rect l="0" t="0" r="r" b="b"/>
              <a:pathLst>
                <a:path w="5032" h="1927">
                  <a:moveTo>
                    <a:pt x="0" y="935"/>
                  </a:moveTo>
                  <a:lnTo>
                    <a:pt x="7" y="935"/>
                  </a:lnTo>
                  <a:lnTo>
                    <a:pt x="21" y="935"/>
                  </a:lnTo>
                  <a:lnTo>
                    <a:pt x="28" y="935"/>
                  </a:lnTo>
                  <a:lnTo>
                    <a:pt x="43" y="935"/>
                  </a:lnTo>
                  <a:lnTo>
                    <a:pt x="50" y="935"/>
                  </a:lnTo>
                  <a:lnTo>
                    <a:pt x="64" y="935"/>
                  </a:lnTo>
                  <a:lnTo>
                    <a:pt x="71" y="935"/>
                  </a:lnTo>
                  <a:lnTo>
                    <a:pt x="78" y="935"/>
                  </a:lnTo>
                  <a:lnTo>
                    <a:pt x="92" y="935"/>
                  </a:lnTo>
                  <a:lnTo>
                    <a:pt x="99" y="942"/>
                  </a:lnTo>
                  <a:lnTo>
                    <a:pt x="114" y="935"/>
                  </a:lnTo>
                  <a:lnTo>
                    <a:pt x="121" y="935"/>
                  </a:lnTo>
                  <a:lnTo>
                    <a:pt x="128" y="935"/>
                  </a:lnTo>
                  <a:lnTo>
                    <a:pt x="142" y="935"/>
                  </a:lnTo>
                  <a:lnTo>
                    <a:pt x="149" y="935"/>
                  </a:lnTo>
                  <a:lnTo>
                    <a:pt x="163" y="935"/>
                  </a:lnTo>
                  <a:lnTo>
                    <a:pt x="170" y="935"/>
                  </a:lnTo>
                  <a:lnTo>
                    <a:pt x="184" y="935"/>
                  </a:lnTo>
                  <a:lnTo>
                    <a:pt x="191" y="935"/>
                  </a:lnTo>
                  <a:lnTo>
                    <a:pt x="199" y="935"/>
                  </a:lnTo>
                  <a:lnTo>
                    <a:pt x="213" y="935"/>
                  </a:lnTo>
                  <a:lnTo>
                    <a:pt x="220" y="928"/>
                  </a:lnTo>
                  <a:lnTo>
                    <a:pt x="234" y="928"/>
                  </a:lnTo>
                  <a:lnTo>
                    <a:pt x="241" y="928"/>
                  </a:lnTo>
                  <a:lnTo>
                    <a:pt x="255" y="928"/>
                  </a:lnTo>
                  <a:lnTo>
                    <a:pt x="262" y="921"/>
                  </a:lnTo>
                  <a:lnTo>
                    <a:pt x="269" y="921"/>
                  </a:lnTo>
                  <a:lnTo>
                    <a:pt x="284" y="914"/>
                  </a:lnTo>
                  <a:lnTo>
                    <a:pt x="291" y="914"/>
                  </a:lnTo>
                  <a:lnTo>
                    <a:pt x="305" y="907"/>
                  </a:lnTo>
                  <a:lnTo>
                    <a:pt x="312" y="900"/>
                  </a:lnTo>
                  <a:lnTo>
                    <a:pt x="319" y="892"/>
                  </a:lnTo>
                  <a:lnTo>
                    <a:pt x="333" y="885"/>
                  </a:lnTo>
                  <a:lnTo>
                    <a:pt x="340" y="878"/>
                  </a:lnTo>
                  <a:lnTo>
                    <a:pt x="354" y="871"/>
                  </a:lnTo>
                  <a:lnTo>
                    <a:pt x="362" y="864"/>
                  </a:lnTo>
                  <a:lnTo>
                    <a:pt x="376" y="857"/>
                  </a:lnTo>
                  <a:lnTo>
                    <a:pt x="383" y="857"/>
                  </a:lnTo>
                  <a:lnTo>
                    <a:pt x="390" y="850"/>
                  </a:lnTo>
                  <a:lnTo>
                    <a:pt x="404" y="850"/>
                  </a:lnTo>
                  <a:lnTo>
                    <a:pt x="411" y="850"/>
                  </a:lnTo>
                  <a:lnTo>
                    <a:pt x="425" y="843"/>
                  </a:lnTo>
                  <a:lnTo>
                    <a:pt x="432" y="843"/>
                  </a:lnTo>
                  <a:lnTo>
                    <a:pt x="440" y="843"/>
                  </a:lnTo>
                  <a:lnTo>
                    <a:pt x="454" y="843"/>
                  </a:lnTo>
                  <a:lnTo>
                    <a:pt x="461" y="836"/>
                  </a:lnTo>
                  <a:lnTo>
                    <a:pt x="475" y="836"/>
                  </a:lnTo>
                  <a:lnTo>
                    <a:pt x="482" y="836"/>
                  </a:lnTo>
                  <a:lnTo>
                    <a:pt x="496" y="829"/>
                  </a:lnTo>
                  <a:lnTo>
                    <a:pt x="503" y="829"/>
                  </a:lnTo>
                  <a:lnTo>
                    <a:pt x="510" y="829"/>
                  </a:lnTo>
                  <a:lnTo>
                    <a:pt x="525" y="829"/>
                  </a:lnTo>
                  <a:lnTo>
                    <a:pt x="532" y="829"/>
                  </a:lnTo>
                  <a:lnTo>
                    <a:pt x="546" y="829"/>
                  </a:lnTo>
                  <a:lnTo>
                    <a:pt x="553" y="829"/>
                  </a:lnTo>
                  <a:lnTo>
                    <a:pt x="567" y="829"/>
                  </a:lnTo>
                  <a:lnTo>
                    <a:pt x="574" y="829"/>
                  </a:lnTo>
                  <a:lnTo>
                    <a:pt x="581" y="822"/>
                  </a:lnTo>
                  <a:lnTo>
                    <a:pt x="595" y="822"/>
                  </a:lnTo>
                  <a:lnTo>
                    <a:pt x="603" y="822"/>
                  </a:lnTo>
                  <a:lnTo>
                    <a:pt x="617" y="814"/>
                  </a:lnTo>
                  <a:lnTo>
                    <a:pt x="624" y="807"/>
                  </a:lnTo>
                  <a:lnTo>
                    <a:pt x="631" y="800"/>
                  </a:lnTo>
                  <a:lnTo>
                    <a:pt x="645" y="800"/>
                  </a:lnTo>
                  <a:lnTo>
                    <a:pt x="652" y="793"/>
                  </a:lnTo>
                  <a:lnTo>
                    <a:pt x="666" y="786"/>
                  </a:lnTo>
                  <a:lnTo>
                    <a:pt x="673" y="786"/>
                  </a:lnTo>
                  <a:lnTo>
                    <a:pt x="688" y="779"/>
                  </a:lnTo>
                  <a:lnTo>
                    <a:pt x="695" y="779"/>
                  </a:lnTo>
                  <a:lnTo>
                    <a:pt x="702" y="779"/>
                  </a:lnTo>
                  <a:lnTo>
                    <a:pt x="716" y="772"/>
                  </a:lnTo>
                  <a:lnTo>
                    <a:pt x="723" y="772"/>
                  </a:lnTo>
                  <a:lnTo>
                    <a:pt x="737" y="772"/>
                  </a:lnTo>
                  <a:lnTo>
                    <a:pt x="744" y="772"/>
                  </a:lnTo>
                  <a:lnTo>
                    <a:pt x="758" y="765"/>
                  </a:lnTo>
                  <a:lnTo>
                    <a:pt x="766" y="765"/>
                  </a:lnTo>
                  <a:lnTo>
                    <a:pt x="773" y="765"/>
                  </a:lnTo>
                  <a:lnTo>
                    <a:pt x="787" y="758"/>
                  </a:lnTo>
                  <a:lnTo>
                    <a:pt x="794" y="758"/>
                  </a:lnTo>
                  <a:lnTo>
                    <a:pt x="808" y="758"/>
                  </a:lnTo>
                  <a:lnTo>
                    <a:pt x="815" y="758"/>
                  </a:lnTo>
                  <a:lnTo>
                    <a:pt x="822" y="751"/>
                  </a:lnTo>
                  <a:lnTo>
                    <a:pt x="836" y="751"/>
                  </a:lnTo>
                  <a:lnTo>
                    <a:pt x="844" y="751"/>
                  </a:lnTo>
                  <a:lnTo>
                    <a:pt x="858" y="751"/>
                  </a:lnTo>
                  <a:lnTo>
                    <a:pt x="865" y="751"/>
                  </a:lnTo>
                  <a:lnTo>
                    <a:pt x="879" y="744"/>
                  </a:lnTo>
                  <a:lnTo>
                    <a:pt x="886" y="744"/>
                  </a:lnTo>
                  <a:lnTo>
                    <a:pt x="893" y="737"/>
                  </a:lnTo>
                  <a:lnTo>
                    <a:pt x="907" y="737"/>
                  </a:lnTo>
                  <a:lnTo>
                    <a:pt x="914" y="729"/>
                  </a:lnTo>
                  <a:lnTo>
                    <a:pt x="929" y="729"/>
                  </a:lnTo>
                  <a:lnTo>
                    <a:pt x="936" y="729"/>
                  </a:lnTo>
                  <a:lnTo>
                    <a:pt x="943" y="722"/>
                  </a:lnTo>
                  <a:lnTo>
                    <a:pt x="957" y="722"/>
                  </a:lnTo>
                  <a:lnTo>
                    <a:pt x="964" y="722"/>
                  </a:lnTo>
                  <a:lnTo>
                    <a:pt x="978" y="722"/>
                  </a:lnTo>
                  <a:lnTo>
                    <a:pt x="985" y="715"/>
                  </a:lnTo>
                  <a:lnTo>
                    <a:pt x="999" y="715"/>
                  </a:lnTo>
                  <a:lnTo>
                    <a:pt x="1007" y="715"/>
                  </a:lnTo>
                  <a:lnTo>
                    <a:pt x="1014" y="715"/>
                  </a:lnTo>
                  <a:lnTo>
                    <a:pt x="1028" y="715"/>
                  </a:lnTo>
                  <a:lnTo>
                    <a:pt x="1035" y="715"/>
                  </a:lnTo>
                  <a:lnTo>
                    <a:pt x="1049" y="715"/>
                  </a:lnTo>
                  <a:lnTo>
                    <a:pt x="1056" y="715"/>
                  </a:lnTo>
                  <a:lnTo>
                    <a:pt x="1070" y="715"/>
                  </a:lnTo>
                  <a:lnTo>
                    <a:pt x="1077" y="715"/>
                  </a:lnTo>
                  <a:lnTo>
                    <a:pt x="1084" y="722"/>
                  </a:lnTo>
                  <a:lnTo>
                    <a:pt x="1099" y="722"/>
                  </a:lnTo>
                  <a:lnTo>
                    <a:pt x="1106" y="722"/>
                  </a:lnTo>
                  <a:lnTo>
                    <a:pt x="1120" y="722"/>
                  </a:lnTo>
                  <a:lnTo>
                    <a:pt x="1127" y="729"/>
                  </a:lnTo>
                  <a:lnTo>
                    <a:pt x="1134" y="729"/>
                  </a:lnTo>
                  <a:lnTo>
                    <a:pt x="1148" y="729"/>
                  </a:lnTo>
                  <a:lnTo>
                    <a:pt x="1155" y="729"/>
                  </a:lnTo>
                  <a:lnTo>
                    <a:pt x="1170" y="722"/>
                  </a:lnTo>
                  <a:lnTo>
                    <a:pt x="1177" y="722"/>
                  </a:lnTo>
                  <a:lnTo>
                    <a:pt x="1191" y="722"/>
                  </a:lnTo>
                  <a:lnTo>
                    <a:pt x="1198" y="722"/>
                  </a:lnTo>
                  <a:lnTo>
                    <a:pt x="1205" y="722"/>
                  </a:lnTo>
                  <a:lnTo>
                    <a:pt x="1219" y="722"/>
                  </a:lnTo>
                  <a:lnTo>
                    <a:pt x="1226" y="715"/>
                  </a:lnTo>
                  <a:lnTo>
                    <a:pt x="1240" y="715"/>
                  </a:lnTo>
                  <a:lnTo>
                    <a:pt x="1247" y="708"/>
                  </a:lnTo>
                  <a:lnTo>
                    <a:pt x="1262" y="701"/>
                  </a:lnTo>
                  <a:lnTo>
                    <a:pt x="1269" y="687"/>
                  </a:lnTo>
                  <a:lnTo>
                    <a:pt x="1276" y="680"/>
                  </a:lnTo>
                  <a:lnTo>
                    <a:pt x="1290" y="666"/>
                  </a:lnTo>
                  <a:lnTo>
                    <a:pt x="1297" y="651"/>
                  </a:lnTo>
                  <a:lnTo>
                    <a:pt x="1311" y="637"/>
                  </a:lnTo>
                  <a:lnTo>
                    <a:pt x="1318" y="616"/>
                  </a:lnTo>
                  <a:lnTo>
                    <a:pt x="1325" y="602"/>
                  </a:lnTo>
                  <a:lnTo>
                    <a:pt x="1340" y="581"/>
                  </a:lnTo>
                  <a:lnTo>
                    <a:pt x="1347" y="559"/>
                  </a:lnTo>
                  <a:lnTo>
                    <a:pt x="1361" y="538"/>
                  </a:lnTo>
                  <a:lnTo>
                    <a:pt x="1368" y="510"/>
                  </a:lnTo>
                  <a:lnTo>
                    <a:pt x="1382" y="481"/>
                  </a:lnTo>
                  <a:lnTo>
                    <a:pt x="1389" y="453"/>
                  </a:lnTo>
                  <a:lnTo>
                    <a:pt x="1396" y="425"/>
                  </a:lnTo>
                  <a:lnTo>
                    <a:pt x="1410" y="389"/>
                  </a:lnTo>
                  <a:lnTo>
                    <a:pt x="1418" y="354"/>
                  </a:lnTo>
                  <a:lnTo>
                    <a:pt x="1432" y="318"/>
                  </a:lnTo>
                  <a:lnTo>
                    <a:pt x="1439" y="276"/>
                  </a:lnTo>
                  <a:lnTo>
                    <a:pt x="1446" y="240"/>
                  </a:lnTo>
                  <a:lnTo>
                    <a:pt x="1460" y="198"/>
                  </a:lnTo>
                  <a:lnTo>
                    <a:pt x="1467" y="163"/>
                  </a:lnTo>
                  <a:lnTo>
                    <a:pt x="1481" y="127"/>
                  </a:lnTo>
                  <a:lnTo>
                    <a:pt x="1488" y="99"/>
                  </a:lnTo>
                  <a:lnTo>
                    <a:pt x="1503" y="70"/>
                  </a:lnTo>
                  <a:lnTo>
                    <a:pt x="1510" y="42"/>
                  </a:lnTo>
                  <a:lnTo>
                    <a:pt x="1517" y="28"/>
                  </a:lnTo>
                  <a:lnTo>
                    <a:pt x="1531" y="14"/>
                  </a:lnTo>
                  <a:lnTo>
                    <a:pt x="1538" y="7"/>
                  </a:lnTo>
                  <a:lnTo>
                    <a:pt x="1552" y="0"/>
                  </a:lnTo>
                  <a:lnTo>
                    <a:pt x="1559" y="7"/>
                  </a:lnTo>
                  <a:lnTo>
                    <a:pt x="1573" y="14"/>
                  </a:lnTo>
                  <a:lnTo>
                    <a:pt x="1581" y="21"/>
                  </a:lnTo>
                  <a:lnTo>
                    <a:pt x="1588" y="35"/>
                  </a:lnTo>
                  <a:lnTo>
                    <a:pt x="1602" y="49"/>
                  </a:lnTo>
                  <a:lnTo>
                    <a:pt x="1609" y="70"/>
                  </a:lnTo>
                  <a:lnTo>
                    <a:pt x="1623" y="92"/>
                  </a:lnTo>
                  <a:lnTo>
                    <a:pt x="1630" y="120"/>
                  </a:lnTo>
                  <a:lnTo>
                    <a:pt x="1637" y="148"/>
                  </a:lnTo>
                  <a:lnTo>
                    <a:pt x="1651" y="177"/>
                  </a:lnTo>
                  <a:lnTo>
                    <a:pt x="1659" y="205"/>
                  </a:lnTo>
                  <a:lnTo>
                    <a:pt x="1673" y="240"/>
                  </a:lnTo>
                  <a:lnTo>
                    <a:pt x="1680" y="276"/>
                  </a:lnTo>
                  <a:lnTo>
                    <a:pt x="1694" y="311"/>
                  </a:lnTo>
                  <a:lnTo>
                    <a:pt x="1701" y="347"/>
                  </a:lnTo>
                  <a:lnTo>
                    <a:pt x="1708" y="389"/>
                  </a:lnTo>
                  <a:lnTo>
                    <a:pt x="1722" y="432"/>
                  </a:lnTo>
                  <a:lnTo>
                    <a:pt x="1729" y="474"/>
                  </a:lnTo>
                  <a:lnTo>
                    <a:pt x="1744" y="517"/>
                  </a:lnTo>
                  <a:lnTo>
                    <a:pt x="1751" y="566"/>
                  </a:lnTo>
                  <a:lnTo>
                    <a:pt x="1758" y="609"/>
                  </a:lnTo>
                  <a:lnTo>
                    <a:pt x="1772" y="659"/>
                  </a:lnTo>
                  <a:lnTo>
                    <a:pt x="1779" y="708"/>
                  </a:lnTo>
                  <a:lnTo>
                    <a:pt x="1793" y="751"/>
                  </a:lnTo>
                  <a:lnTo>
                    <a:pt x="1800" y="800"/>
                  </a:lnTo>
                  <a:lnTo>
                    <a:pt x="1814" y="850"/>
                  </a:lnTo>
                  <a:lnTo>
                    <a:pt x="1822" y="892"/>
                  </a:lnTo>
                  <a:lnTo>
                    <a:pt x="1829" y="935"/>
                  </a:lnTo>
                  <a:lnTo>
                    <a:pt x="1843" y="977"/>
                  </a:lnTo>
                  <a:lnTo>
                    <a:pt x="1850" y="1013"/>
                  </a:lnTo>
                  <a:lnTo>
                    <a:pt x="1864" y="1048"/>
                  </a:lnTo>
                  <a:lnTo>
                    <a:pt x="1871" y="1077"/>
                  </a:lnTo>
                  <a:lnTo>
                    <a:pt x="1885" y="1105"/>
                  </a:lnTo>
                  <a:lnTo>
                    <a:pt x="1892" y="1133"/>
                  </a:lnTo>
                  <a:lnTo>
                    <a:pt x="1899" y="1155"/>
                  </a:lnTo>
                  <a:lnTo>
                    <a:pt x="1914" y="1183"/>
                  </a:lnTo>
                  <a:lnTo>
                    <a:pt x="1921" y="1197"/>
                  </a:lnTo>
                  <a:lnTo>
                    <a:pt x="1935" y="1218"/>
                  </a:lnTo>
                  <a:lnTo>
                    <a:pt x="1942" y="1233"/>
                  </a:lnTo>
                  <a:lnTo>
                    <a:pt x="1949" y="1240"/>
                  </a:lnTo>
                  <a:lnTo>
                    <a:pt x="1963" y="1254"/>
                  </a:lnTo>
                  <a:lnTo>
                    <a:pt x="1970" y="1254"/>
                  </a:lnTo>
                  <a:lnTo>
                    <a:pt x="1985" y="1261"/>
                  </a:lnTo>
                  <a:lnTo>
                    <a:pt x="1992" y="1261"/>
                  </a:lnTo>
                  <a:lnTo>
                    <a:pt x="2006" y="1261"/>
                  </a:lnTo>
                  <a:lnTo>
                    <a:pt x="2013" y="1254"/>
                  </a:lnTo>
                  <a:lnTo>
                    <a:pt x="2020" y="1247"/>
                  </a:lnTo>
                  <a:lnTo>
                    <a:pt x="2034" y="1240"/>
                  </a:lnTo>
                  <a:lnTo>
                    <a:pt x="2041" y="1233"/>
                  </a:lnTo>
                  <a:lnTo>
                    <a:pt x="2055" y="1218"/>
                  </a:lnTo>
                  <a:lnTo>
                    <a:pt x="2062" y="1204"/>
                  </a:lnTo>
                  <a:lnTo>
                    <a:pt x="2077" y="1190"/>
                  </a:lnTo>
                  <a:lnTo>
                    <a:pt x="2084" y="1176"/>
                  </a:lnTo>
                  <a:lnTo>
                    <a:pt x="2091" y="1155"/>
                  </a:lnTo>
                  <a:lnTo>
                    <a:pt x="2105" y="1133"/>
                  </a:lnTo>
                  <a:lnTo>
                    <a:pt x="2112" y="1119"/>
                  </a:lnTo>
                  <a:lnTo>
                    <a:pt x="2126" y="1105"/>
                  </a:lnTo>
                  <a:lnTo>
                    <a:pt x="2133" y="1084"/>
                  </a:lnTo>
                  <a:lnTo>
                    <a:pt x="2140" y="1070"/>
                  </a:lnTo>
                  <a:lnTo>
                    <a:pt x="2155" y="1055"/>
                  </a:lnTo>
                  <a:lnTo>
                    <a:pt x="2162" y="1055"/>
                  </a:lnTo>
                  <a:lnTo>
                    <a:pt x="2176" y="1041"/>
                  </a:lnTo>
                  <a:lnTo>
                    <a:pt x="2183" y="1034"/>
                  </a:lnTo>
                  <a:lnTo>
                    <a:pt x="2197" y="1027"/>
                  </a:lnTo>
                  <a:lnTo>
                    <a:pt x="2204" y="1020"/>
                  </a:lnTo>
                  <a:lnTo>
                    <a:pt x="2211" y="1013"/>
                  </a:lnTo>
                  <a:lnTo>
                    <a:pt x="2225" y="1006"/>
                  </a:lnTo>
                  <a:lnTo>
                    <a:pt x="2233" y="1006"/>
                  </a:lnTo>
                  <a:lnTo>
                    <a:pt x="2247" y="1006"/>
                  </a:lnTo>
                  <a:lnTo>
                    <a:pt x="2254" y="999"/>
                  </a:lnTo>
                  <a:lnTo>
                    <a:pt x="2268" y="1006"/>
                  </a:lnTo>
                  <a:lnTo>
                    <a:pt x="2275" y="1006"/>
                  </a:lnTo>
                  <a:lnTo>
                    <a:pt x="2282" y="1006"/>
                  </a:lnTo>
                  <a:lnTo>
                    <a:pt x="2296" y="1013"/>
                  </a:lnTo>
                  <a:lnTo>
                    <a:pt x="2303" y="1020"/>
                  </a:lnTo>
                  <a:lnTo>
                    <a:pt x="2318" y="1020"/>
                  </a:lnTo>
                  <a:lnTo>
                    <a:pt x="2325" y="1027"/>
                  </a:lnTo>
                  <a:lnTo>
                    <a:pt x="2332" y="1034"/>
                  </a:lnTo>
                  <a:lnTo>
                    <a:pt x="2346" y="1041"/>
                  </a:lnTo>
                  <a:lnTo>
                    <a:pt x="2353" y="1048"/>
                  </a:lnTo>
                  <a:lnTo>
                    <a:pt x="2367" y="1055"/>
                  </a:lnTo>
                  <a:lnTo>
                    <a:pt x="2374" y="1055"/>
                  </a:lnTo>
                  <a:lnTo>
                    <a:pt x="2388" y="1055"/>
                  </a:lnTo>
                  <a:lnTo>
                    <a:pt x="2396" y="1055"/>
                  </a:lnTo>
                  <a:lnTo>
                    <a:pt x="2403" y="1063"/>
                  </a:lnTo>
                  <a:lnTo>
                    <a:pt x="2417" y="1070"/>
                  </a:lnTo>
                  <a:lnTo>
                    <a:pt x="2424" y="1070"/>
                  </a:lnTo>
                  <a:lnTo>
                    <a:pt x="2438" y="1077"/>
                  </a:lnTo>
                  <a:lnTo>
                    <a:pt x="2445" y="1091"/>
                  </a:lnTo>
                  <a:lnTo>
                    <a:pt x="2452" y="1098"/>
                  </a:lnTo>
                  <a:lnTo>
                    <a:pt x="2466" y="1105"/>
                  </a:lnTo>
                  <a:lnTo>
                    <a:pt x="2474" y="1119"/>
                  </a:lnTo>
                  <a:lnTo>
                    <a:pt x="2488" y="1133"/>
                  </a:lnTo>
                  <a:lnTo>
                    <a:pt x="2495" y="1140"/>
                  </a:lnTo>
                  <a:lnTo>
                    <a:pt x="2509" y="1155"/>
                  </a:lnTo>
                  <a:lnTo>
                    <a:pt x="2516" y="1169"/>
                  </a:lnTo>
                  <a:lnTo>
                    <a:pt x="2523" y="1176"/>
                  </a:lnTo>
                  <a:lnTo>
                    <a:pt x="2537" y="1190"/>
                  </a:lnTo>
                  <a:lnTo>
                    <a:pt x="2544" y="1204"/>
                  </a:lnTo>
                  <a:lnTo>
                    <a:pt x="2559" y="1211"/>
                  </a:lnTo>
                  <a:lnTo>
                    <a:pt x="2566" y="1226"/>
                  </a:lnTo>
                  <a:lnTo>
                    <a:pt x="2580" y="1233"/>
                  </a:lnTo>
                  <a:lnTo>
                    <a:pt x="2587" y="1247"/>
                  </a:lnTo>
                  <a:lnTo>
                    <a:pt x="2594" y="1254"/>
                  </a:lnTo>
                  <a:lnTo>
                    <a:pt x="2608" y="1268"/>
                  </a:lnTo>
                  <a:lnTo>
                    <a:pt x="2615" y="1282"/>
                  </a:lnTo>
                  <a:lnTo>
                    <a:pt x="2629" y="1296"/>
                  </a:lnTo>
                  <a:lnTo>
                    <a:pt x="2637" y="1303"/>
                  </a:lnTo>
                  <a:lnTo>
                    <a:pt x="2644" y="1325"/>
                  </a:lnTo>
                  <a:lnTo>
                    <a:pt x="2658" y="1339"/>
                  </a:lnTo>
                  <a:lnTo>
                    <a:pt x="2665" y="1353"/>
                  </a:lnTo>
                  <a:lnTo>
                    <a:pt x="2679" y="1367"/>
                  </a:lnTo>
                  <a:lnTo>
                    <a:pt x="2686" y="1388"/>
                  </a:lnTo>
                  <a:lnTo>
                    <a:pt x="2700" y="1403"/>
                  </a:lnTo>
                  <a:lnTo>
                    <a:pt x="2707" y="1417"/>
                  </a:lnTo>
                  <a:lnTo>
                    <a:pt x="2714" y="1431"/>
                  </a:lnTo>
                  <a:lnTo>
                    <a:pt x="2729" y="1445"/>
                  </a:lnTo>
                  <a:lnTo>
                    <a:pt x="2736" y="1452"/>
                  </a:lnTo>
                  <a:lnTo>
                    <a:pt x="2750" y="1459"/>
                  </a:lnTo>
                  <a:lnTo>
                    <a:pt x="2757" y="1466"/>
                  </a:lnTo>
                  <a:lnTo>
                    <a:pt x="2771" y="1466"/>
                  </a:lnTo>
                  <a:lnTo>
                    <a:pt x="2778" y="1474"/>
                  </a:lnTo>
                  <a:lnTo>
                    <a:pt x="2785" y="1474"/>
                  </a:lnTo>
                  <a:lnTo>
                    <a:pt x="2800" y="1474"/>
                  </a:lnTo>
                  <a:lnTo>
                    <a:pt x="2807" y="1474"/>
                  </a:lnTo>
                  <a:lnTo>
                    <a:pt x="2821" y="1474"/>
                  </a:lnTo>
                  <a:lnTo>
                    <a:pt x="2828" y="1474"/>
                  </a:lnTo>
                  <a:lnTo>
                    <a:pt x="2835" y="1466"/>
                  </a:lnTo>
                  <a:lnTo>
                    <a:pt x="2849" y="1466"/>
                  </a:lnTo>
                  <a:lnTo>
                    <a:pt x="2856" y="1459"/>
                  </a:lnTo>
                  <a:lnTo>
                    <a:pt x="2870" y="1452"/>
                  </a:lnTo>
                  <a:lnTo>
                    <a:pt x="2877" y="1452"/>
                  </a:lnTo>
                  <a:lnTo>
                    <a:pt x="2892" y="1445"/>
                  </a:lnTo>
                  <a:lnTo>
                    <a:pt x="2899" y="1445"/>
                  </a:lnTo>
                  <a:lnTo>
                    <a:pt x="2906" y="1445"/>
                  </a:lnTo>
                  <a:lnTo>
                    <a:pt x="2920" y="1445"/>
                  </a:lnTo>
                  <a:lnTo>
                    <a:pt x="2927" y="1445"/>
                  </a:lnTo>
                  <a:lnTo>
                    <a:pt x="2941" y="1445"/>
                  </a:lnTo>
                  <a:lnTo>
                    <a:pt x="2948" y="1452"/>
                  </a:lnTo>
                  <a:lnTo>
                    <a:pt x="2955" y="1452"/>
                  </a:lnTo>
                  <a:lnTo>
                    <a:pt x="2970" y="1459"/>
                  </a:lnTo>
                  <a:lnTo>
                    <a:pt x="2977" y="1459"/>
                  </a:lnTo>
                  <a:lnTo>
                    <a:pt x="2991" y="1466"/>
                  </a:lnTo>
                  <a:lnTo>
                    <a:pt x="2998" y="1466"/>
                  </a:lnTo>
                  <a:lnTo>
                    <a:pt x="3012" y="1466"/>
                  </a:lnTo>
                  <a:lnTo>
                    <a:pt x="3019" y="1466"/>
                  </a:lnTo>
                  <a:lnTo>
                    <a:pt x="3026" y="1466"/>
                  </a:lnTo>
                  <a:lnTo>
                    <a:pt x="3040" y="1466"/>
                  </a:lnTo>
                  <a:lnTo>
                    <a:pt x="3048" y="1466"/>
                  </a:lnTo>
                  <a:lnTo>
                    <a:pt x="3062" y="1466"/>
                  </a:lnTo>
                  <a:lnTo>
                    <a:pt x="3069" y="1474"/>
                  </a:lnTo>
                  <a:lnTo>
                    <a:pt x="3083" y="1474"/>
                  </a:lnTo>
                  <a:lnTo>
                    <a:pt x="3090" y="1481"/>
                  </a:lnTo>
                  <a:lnTo>
                    <a:pt x="3097" y="1495"/>
                  </a:lnTo>
                  <a:lnTo>
                    <a:pt x="3111" y="1502"/>
                  </a:lnTo>
                  <a:lnTo>
                    <a:pt x="3118" y="1509"/>
                  </a:lnTo>
                  <a:lnTo>
                    <a:pt x="3133" y="1523"/>
                  </a:lnTo>
                  <a:lnTo>
                    <a:pt x="3140" y="1530"/>
                  </a:lnTo>
                  <a:lnTo>
                    <a:pt x="3147" y="1537"/>
                  </a:lnTo>
                  <a:lnTo>
                    <a:pt x="3161" y="1551"/>
                  </a:lnTo>
                  <a:lnTo>
                    <a:pt x="3168" y="1559"/>
                  </a:lnTo>
                  <a:lnTo>
                    <a:pt x="3182" y="1566"/>
                  </a:lnTo>
                  <a:lnTo>
                    <a:pt x="3189" y="1573"/>
                  </a:lnTo>
                  <a:lnTo>
                    <a:pt x="3203" y="1587"/>
                  </a:lnTo>
                  <a:lnTo>
                    <a:pt x="3211" y="1594"/>
                  </a:lnTo>
                  <a:lnTo>
                    <a:pt x="3218" y="1601"/>
                  </a:lnTo>
                  <a:lnTo>
                    <a:pt x="3232" y="1601"/>
                  </a:lnTo>
                  <a:lnTo>
                    <a:pt x="3239" y="1608"/>
                  </a:lnTo>
                  <a:lnTo>
                    <a:pt x="3253" y="1615"/>
                  </a:lnTo>
                  <a:lnTo>
                    <a:pt x="3260" y="1622"/>
                  </a:lnTo>
                  <a:lnTo>
                    <a:pt x="3274" y="1622"/>
                  </a:lnTo>
                  <a:lnTo>
                    <a:pt x="3281" y="1629"/>
                  </a:lnTo>
                  <a:lnTo>
                    <a:pt x="3289" y="1637"/>
                  </a:lnTo>
                  <a:lnTo>
                    <a:pt x="3303" y="1644"/>
                  </a:lnTo>
                  <a:lnTo>
                    <a:pt x="3310" y="1651"/>
                  </a:lnTo>
                  <a:lnTo>
                    <a:pt x="3324" y="1658"/>
                  </a:lnTo>
                  <a:lnTo>
                    <a:pt x="3331" y="1665"/>
                  </a:lnTo>
                  <a:lnTo>
                    <a:pt x="3338" y="1672"/>
                  </a:lnTo>
                  <a:lnTo>
                    <a:pt x="3352" y="1686"/>
                  </a:lnTo>
                  <a:lnTo>
                    <a:pt x="3359" y="1693"/>
                  </a:lnTo>
                  <a:lnTo>
                    <a:pt x="3374" y="1707"/>
                  </a:lnTo>
                  <a:lnTo>
                    <a:pt x="3381" y="1714"/>
                  </a:lnTo>
                  <a:lnTo>
                    <a:pt x="3395" y="1722"/>
                  </a:lnTo>
                  <a:lnTo>
                    <a:pt x="3402" y="1729"/>
                  </a:lnTo>
                  <a:lnTo>
                    <a:pt x="3409" y="1736"/>
                  </a:lnTo>
                  <a:lnTo>
                    <a:pt x="3423" y="1743"/>
                  </a:lnTo>
                  <a:lnTo>
                    <a:pt x="3430" y="1743"/>
                  </a:lnTo>
                  <a:lnTo>
                    <a:pt x="3444" y="1743"/>
                  </a:lnTo>
                  <a:lnTo>
                    <a:pt x="3452" y="1743"/>
                  </a:lnTo>
                  <a:lnTo>
                    <a:pt x="3459" y="1743"/>
                  </a:lnTo>
                  <a:lnTo>
                    <a:pt x="3473" y="1743"/>
                  </a:lnTo>
                  <a:lnTo>
                    <a:pt x="3480" y="1750"/>
                  </a:lnTo>
                  <a:lnTo>
                    <a:pt x="3494" y="1750"/>
                  </a:lnTo>
                  <a:lnTo>
                    <a:pt x="3501" y="1750"/>
                  </a:lnTo>
                  <a:lnTo>
                    <a:pt x="3515" y="1750"/>
                  </a:lnTo>
                  <a:lnTo>
                    <a:pt x="3522" y="1757"/>
                  </a:lnTo>
                  <a:lnTo>
                    <a:pt x="3529" y="1757"/>
                  </a:lnTo>
                  <a:lnTo>
                    <a:pt x="3544" y="1757"/>
                  </a:lnTo>
                  <a:lnTo>
                    <a:pt x="3551" y="1764"/>
                  </a:lnTo>
                  <a:lnTo>
                    <a:pt x="3565" y="1764"/>
                  </a:lnTo>
                  <a:lnTo>
                    <a:pt x="3572" y="1764"/>
                  </a:lnTo>
                  <a:lnTo>
                    <a:pt x="3586" y="1764"/>
                  </a:lnTo>
                  <a:lnTo>
                    <a:pt x="3593" y="1764"/>
                  </a:lnTo>
                  <a:lnTo>
                    <a:pt x="3600" y="1764"/>
                  </a:lnTo>
                  <a:lnTo>
                    <a:pt x="3615" y="1764"/>
                  </a:lnTo>
                  <a:lnTo>
                    <a:pt x="3622" y="1771"/>
                  </a:lnTo>
                  <a:lnTo>
                    <a:pt x="3636" y="1771"/>
                  </a:lnTo>
                  <a:lnTo>
                    <a:pt x="3643" y="1778"/>
                  </a:lnTo>
                  <a:lnTo>
                    <a:pt x="3650" y="1778"/>
                  </a:lnTo>
                  <a:lnTo>
                    <a:pt x="3664" y="1785"/>
                  </a:lnTo>
                  <a:lnTo>
                    <a:pt x="3671" y="1792"/>
                  </a:lnTo>
                  <a:lnTo>
                    <a:pt x="3685" y="1800"/>
                  </a:lnTo>
                  <a:lnTo>
                    <a:pt x="3692" y="1807"/>
                  </a:lnTo>
                  <a:lnTo>
                    <a:pt x="3707" y="1807"/>
                  </a:lnTo>
                  <a:lnTo>
                    <a:pt x="3714" y="1814"/>
                  </a:lnTo>
                  <a:lnTo>
                    <a:pt x="3721" y="1814"/>
                  </a:lnTo>
                  <a:lnTo>
                    <a:pt x="3735" y="1821"/>
                  </a:lnTo>
                  <a:lnTo>
                    <a:pt x="3742" y="1821"/>
                  </a:lnTo>
                  <a:lnTo>
                    <a:pt x="3756" y="1821"/>
                  </a:lnTo>
                  <a:lnTo>
                    <a:pt x="3763" y="1821"/>
                  </a:lnTo>
                  <a:lnTo>
                    <a:pt x="3778" y="1828"/>
                  </a:lnTo>
                  <a:lnTo>
                    <a:pt x="3785" y="1828"/>
                  </a:lnTo>
                  <a:lnTo>
                    <a:pt x="3792" y="1828"/>
                  </a:lnTo>
                  <a:lnTo>
                    <a:pt x="3806" y="1828"/>
                  </a:lnTo>
                  <a:lnTo>
                    <a:pt x="3813" y="1828"/>
                  </a:lnTo>
                  <a:lnTo>
                    <a:pt x="3827" y="1828"/>
                  </a:lnTo>
                  <a:lnTo>
                    <a:pt x="3834" y="1828"/>
                  </a:lnTo>
                  <a:lnTo>
                    <a:pt x="3841" y="1828"/>
                  </a:lnTo>
                  <a:lnTo>
                    <a:pt x="3855" y="1835"/>
                  </a:lnTo>
                  <a:lnTo>
                    <a:pt x="3863" y="1835"/>
                  </a:lnTo>
                  <a:lnTo>
                    <a:pt x="3877" y="1835"/>
                  </a:lnTo>
                  <a:lnTo>
                    <a:pt x="3884" y="1842"/>
                  </a:lnTo>
                  <a:lnTo>
                    <a:pt x="3898" y="1849"/>
                  </a:lnTo>
                  <a:lnTo>
                    <a:pt x="3905" y="1849"/>
                  </a:lnTo>
                  <a:lnTo>
                    <a:pt x="3912" y="1856"/>
                  </a:lnTo>
                  <a:lnTo>
                    <a:pt x="3926" y="1856"/>
                  </a:lnTo>
                  <a:lnTo>
                    <a:pt x="3933" y="1856"/>
                  </a:lnTo>
                  <a:lnTo>
                    <a:pt x="3948" y="1856"/>
                  </a:lnTo>
                  <a:lnTo>
                    <a:pt x="3955" y="1856"/>
                  </a:lnTo>
                  <a:lnTo>
                    <a:pt x="3962" y="1856"/>
                  </a:lnTo>
                  <a:lnTo>
                    <a:pt x="3976" y="1856"/>
                  </a:lnTo>
                  <a:lnTo>
                    <a:pt x="3983" y="1856"/>
                  </a:lnTo>
                  <a:lnTo>
                    <a:pt x="3997" y="1856"/>
                  </a:lnTo>
                  <a:lnTo>
                    <a:pt x="4004" y="1863"/>
                  </a:lnTo>
                  <a:lnTo>
                    <a:pt x="4018" y="1863"/>
                  </a:lnTo>
                  <a:lnTo>
                    <a:pt x="4026" y="1870"/>
                  </a:lnTo>
                  <a:lnTo>
                    <a:pt x="4033" y="1870"/>
                  </a:lnTo>
                  <a:lnTo>
                    <a:pt x="4047" y="1877"/>
                  </a:lnTo>
                  <a:lnTo>
                    <a:pt x="4054" y="1885"/>
                  </a:lnTo>
                  <a:lnTo>
                    <a:pt x="4068" y="1885"/>
                  </a:lnTo>
                  <a:lnTo>
                    <a:pt x="4075" y="1892"/>
                  </a:lnTo>
                  <a:lnTo>
                    <a:pt x="4089" y="1892"/>
                  </a:lnTo>
                  <a:lnTo>
                    <a:pt x="4096" y="1892"/>
                  </a:lnTo>
                  <a:lnTo>
                    <a:pt x="4104" y="1892"/>
                  </a:lnTo>
                  <a:lnTo>
                    <a:pt x="4118" y="1892"/>
                  </a:lnTo>
                  <a:lnTo>
                    <a:pt x="4125" y="1892"/>
                  </a:lnTo>
                  <a:lnTo>
                    <a:pt x="4139" y="1892"/>
                  </a:lnTo>
                  <a:lnTo>
                    <a:pt x="4146" y="1892"/>
                  </a:lnTo>
                  <a:lnTo>
                    <a:pt x="4153" y="1892"/>
                  </a:lnTo>
                  <a:lnTo>
                    <a:pt x="4167" y="1892"/>
                  </a:lnTo>
                  <a:lnTo>
                    <a:pt x="4174" y="1892"/>
                  </a:lnTo>
                  <a:lnTo>
                    <a:pt x="4189" y="1892"/>
                  </a:lnTo>
                  <a:lnTo>
                    <a:pt x="4196" y="1892"/>
                  </a:lnTo>
                  <a:lnTo>
                    <a:pt x="4210" y="1899"/>
                  </a:lnTo>
                  <a:lnTo>
                    <a:pt x="4217" y="1899"/>
                  </a:lnTo>
                  <a:lnTo>
                    <a:pt x="4224" y="1899"/>
                  </a:lnTo>
                  <a:lnTo>
                    <a:pt x="4238" y="1906"/>
                  </a:lnTo>
                  <a:lnTo>
                    <a:pt x="4245" y="1906"/>
                  </a:lnTo>
                  <a:lnTo>
                    <a:pt x="4259" y="1913"/>
                  </a:lnTo>
                  <a:lnTo>
                    <a:pt x="4267" y="1920"/>
                  </a:lnTo>
                  <a:lnTo>
                    <a:pt x="4281" y="1927"/>
                  </a:lnTo>
                  <a:lnTo>
                    <a:pt x="4288" y="1927"/>
                  </a:lnTo>
                  <a:lnTo>
                    <a:pt x="4295" y="1927"/>
                  </a:lnTo>
                  <a:lnTo>
                    <a:pt x="4309" y="1927"/>
                  </a:lnTo>
                  <a:lnTo>
                    <a:pt x="4316" y="1927"/>
                  </a:lnTo>
                  <a:lnTo>
                    <a:pt x="4330" y="1927"/>
                  </a:lnTo>
                  <a:lnTo>
                    <a:pt x="4337" y="1927"/>
                  </a:lnTo>
                  <a:lnTo>
                    <a:pt x="4345" y="1920"/>
                  </a:lnTo>
                  <a:lnTo>
                    <a:pt x="4359" y="1913"/>
                  </a:lnTo>
                  <a:lnTo>
                    <a:pt x="4366" y="1913"/>
                  </a:lnTo>
                  <a:lnTo>
                    <a:pt x="4380" y="1906"/>
                  </a:lnTo>
                  <a:lnTo>
                    <a:pt x="4387" y="1906"/>
                  </a:lnTo>
                  <a:lnTo>
                    <a:pt x="4401" y="1899"/>
                  </a:lnTo>
                  <a:lnTo>
                    <a:pt x="4408" y="1899"/>
                  </a:lnTo>
                  <a:lnTo>
                    <a:pt x="4415" y="1892"/>
                  </a:lnTo>
                  <a:lnTo>
                    <a:pt x="4430" y="1892"/>
                  </a:lnTo>
                  <a:lnTo>
                    <a:pt x="4437" y="1885"/>
                  </a:lnTo>
                  <a:lnTo>
                    <a:pt x="4451" y="1885"/>
                  </a:lnTo>
                  <a:lnTo>
                    <a:pt x="4458" y="1877"/>
                  </a:lnTo>
                  <a:lnTo>
                    <a:pt x="4465" y="1877"/>
                  </a:lnTo>
                  <a:lnTo>
                    <a:pt x="4479" y="1877"/>
                  </a:lnTo>
                  <a:lnTo>
                    <a:pt x="4486" y="1877"/>
                  </a:lnTo>
                  <a:lnTo>
                    <a:pt x="4500" y="1877"/>
                  </a:lnTo>
                  <a:lnTo>
                    <a:pt x="4508" y="1877"/>
                  </a:lnTo>
                  <a:lnTo>
                    <a:pt x="4522" y="1877"/>
                  </a:lnTo>
                  <a:lnTo>
                    <a:pt x="4529" y="1877"/>
                  </a:lnTo>
                  <a:lnTo>
                    <a:pt x="4536" y="1877"/>
                  </a:lnTo>
                  <a:lnTo>
                    <a:pt x="4550" y="1885"/>
                  </a:lnTo>
                  <a:lnTo>
                    <a:pt x="4557" y="1885"/>
                  </a:lnTo>
                  <a:lnTo>
                    <a:pt x="4571" y="1885"/>
                  </a:lnTo>
                  <a:lnTo>
                    <a:pt x="4578" y="1885"/>
                  </a:lnTo>
                  <a:lnTo>
                    <a:pt x="4593" y="1885"/>
                  </a:lnTo>
                  <a:lnTo>
                    <a:pt x="4600" y="1885"/>
                  </a:lnTo>
                  <a:lnTo>
                    <a:pt x="4607" y="1885"/>
                  </a:lnTo>
                  <a:lnTo>
                    <a:pt x="4621" y="1877"/>
                  </a:lnTo>
                  <a:lnTo>
                    <a:pt x="4628" y="1877"/>
                  </a:lnTo>
                  <a:lnTo>
                    <a:pt x="4642" y="1870"/>
                  </a:lnTo>
                  <a:lnTo>
                    <a:pt x="4649" y="1870"/>
                  </a:lnTo>
                  <a:lnTo>
                    <a:pt x="4656" y="1870"/>
                  </a:lnTo>
                  <a:lnTo>
                    <a:pt x="4671" y="1863"/>
                  </a:lnTo>
                  <a:lnTo>
                    <a:pt x="4678" y="1856"/>
                  </a:lnTo>
                  <a:lnTo>
                    <a:pt x="4692" y="1856"/>
                  </a:lnTo>
                  <a:lnTo>
                    <a:pt x="4699" y="1849"/>
                  </a:lnTo>
                  <a:lnTo>
                    <a:pt x="4713" y="1842"/>
                  </a:lnTo>
                  <a:lnTo>
                    <a:pt x="4720" y="1835"/>
                  </a:lnTo>
                  <a:lnTo>
                    <a:pt x="4727" y="1828"/>
                  </a:lnTo>
                  <a:lnTo>
                    <a:pt x="4741" y="1828"/>
                  </a:lnTo>
                  <a:lnTo>
                    <a:pt x="4748" y="1821"/>
                  </a:lnTo>
                  <a:lnTo>
                    <a:pt x="4763" y="1814"/>
                  </a:lnTo>
                  <a:lnTo>
                    <a:pt x="4770" y="1807"/>
                  </a:lnTo>
                  <a:lnTo>
                    <a:pt x="4784" y="1807"/>
                  </a:lnTo>
                  <a:lnTo>
                    <a:pt x="4791" y="1807"/>
                  </a:lnTo>
                  <a:lnTo>
                    <a:pt x="4798" y="1807"/>
                  </a:lnTo>
                  <a:lnTo>
                    <a:pt x="4812" y="1807"/>
                  </a:lnTo>
                  <a:lnTo>
                    <a:pt x="4819" y="1807"/>
                  </a:lnTo>
                  <a:lnTo>
                    <a:pt x="4834" y="1807"/>
                  </a:lnTo>
                  <a:lnTo>
                    <a:pt x="4841" y="1807"/>
                  </a:lnTo>
                  <a:lnTo>
                    <a:pt x="4848" y="1807"/>
                  </a:lnTo>
                  <a:lnTo>
                    <a:pt x="4862" y="1814"/>
                  </a:lnTo>
                  <a:lnTo>
                    <a:pt x="4869" y="1814"/>
                  </a:lnTo>
                  <a:lnTo>
                    <a:pt x="4883" y="1821"/>
                  </a:lnTo>
                  <a:lnTo>
                    <a:pt x="4890" y="1821"/>
                  </a:lnTo>
                  <a:lnTo>
                    <a:pt x="4904" y="1828"/>
                  </a:lnTo>
                  <a:lnTo>
                    <a:pt x="4911" y="1828"/>
                  </a:lnTo>
                  <a:lnTo>
                    <a:pt x="4919" y="1828"/>
                  </a:lnTo>
                  <a:lnTo>
                    <a:pt x="4933" y="1828"/>
                  </a:lnTo>
                  <a:lnTo>
                    <a:pt x="4940" y="1835"/>
                  </a:lnTo>
                  <a:lnTo>
                    <a:pt x="4954" y="1835"/>
                  </a:lnTo>
                  <a:lnTo>
                    <a:pt x="4961" y="1835"/>
                  </a:lnTo>
                  <a:lnTo>
                    <a:pt x="4968" y="1842"/>
                  </a:lnTo>
                  <a:lnTo>
                    <a:pt x="4982" y="1842"/>
                  </a:lnTo>
                  <a:lnTo>
                    <a:pt x="4989" y="1842"/>
                  </a:lnTo>
                  <a:lnTo>
                    <a:pt x="5004" y="1842"/>
                  </a:lnTo>
                  <a:lnTo>
                    <a:pt x="5011" y="1842"/>
                  </a:lnTo>
                  <a:lnTo>
                    <a:pt x="5025" y="1842"/>
                  </a:lnTo>
                  <a:lnTo>
                    <a:pt x="5032" y="1842"/>
                  </a:lnTo>
                </a:path>
              </a:pathLst>
            </a:custGeom>
            <a:noFill/>
            <a:ln w="19050">
              <a:solidFill>
                <a:srgbClr val="0000FF"/>
              </a:solidFill>
              <a:prstDash val="solid"/>
              <a:round/>
              <a:headEnd/>
              <a:tailEnd/>
            </a:ln>
          </p:spPr>
          <p:txBody>
            <a:bodyPr/>
            <a:lstStyle/>
            <a:p>
              <a:endParaRPr lang="zh-CN" altLang="en-US"/>
            </a:p>
          </p:txBody>
        </p:sp>
        <p:sp>
          <p:nvSpPr>
            <p:cNvPr id="55380" name="Freeform 84"/>
            <p:cNvSpPr>
              <a:spLocks noChangeAspect="1"/>
            </p:cNvSpPr>
            <p:nvPr/>
          </p:nvSpPr>
          <p:spPr bwMode="auto">
            <a:xfrm>
              <a:off x="3119" y="1970"/>
              <a:ext cx="1842" cy="713"/>
            </a:xfrm>
            <a:custGeom>
              <a:avLst/>
              <a:gdLst/>
              <a:ahLst/>
              <a:cxnLst>
                <a:cxn ang="0">
                  <a:pos x="71" y="957"/>
                </a:cxn>
                <a:cxn ang="0">
                  <a:pos x="149" y="943"/>
                </a:cxn>
                <a:cxn ang="0">
                  <a:pos x="234" y="957"/>
                </a:cxn>
                <a:cxn ang="0">
                  <a:pos x="312" y="943"/>
                </a:cxn>
                <a:cxn ang="0">
                  <a:pos x="390" y="928"/>
                </a:cxn>
                <a:cxn ang="0">
                  <a:pos x="475" y="907"/>
                </a:cxn>
                <a:cxn ang="0">
                  <a:pos x="553" y="900"/>
                </a:cxn>
                <a:cxn ang="0">
                  <a:pos x="631" y="865"/>
                </a:cxn>
                <a:cxn ang="0">
                  <a:pos x="716" y="794"/>
                </a:cxn>
                <a:cxn ang="0">
                  <a:pos x="794" y="751"/>
                </a:cxn>
                <a:cxn ang="0">
                  <a:pos x="879" y="758"/>
                </a:cxn>
                <a:cxn ang="0">
                  <a:pos x="957" y="758"/>
                </a:cxn>
                <a:cxn ang="0">
                  <a:pos x="1035" y="744"/>
                </a:cxn>
                <a:cxn ang="0">
                  <a:pos x="1120" y="723"/>
                </a:cxn>
                <a:cxn ang="0">
                  <a:pos x="1198" y="723"/>
                </a:cxn>
                <a:cxn ang="0">
                  <a:pos x="1276" y="730"/>
                </a:cxn>
                <a:cxn ang="0">
                  <a:pos x="1361" y="581"/>
                </a:cxn>
                <a:cxn ang="0">
                  <a:pos x="1439" y="305"/>
                </a:cxn>
                <a:cxn ang="0">
                  <a:pos x="1517" y="28"/>
                </a:cxn>
                <a:cxn ang="0">
                  <a:pos x="1602" y="43"/>
                </a:cxn>
                <a:cxn ang="0">
                  <a:pos x="1680" y="248"/>
                </a:cxn>
                <a:cxn ang="0">
                  <a:pos x="1758" y="581"/>
                </a:cxn>
                <a:cxn ang="0">
                  <a:pos x="1843" y="928"/>
                </a:cxn>
                <a:cxn ang="0">
                  <a:pos x="1921" y="1176"/>
                </a:cxn>
                <a:cxn ang="0">
                  <a:pos x="2006" y="1290"/>
                </a:cxn>
                <a:cxn ang="0">
                  <a:pos x="2084" y="1290"/>
                </a:cxn>
                <a:cxn ang="0">
                  <a:pos x="2162" y="1226"/>
                </a:cxn>
                <a:cxn ang="0">
                  <a:pos x="2247" y="1176"/>
                </a:cxn>
                <a:cxn ang="0">
                  <a:pos x="2325" y="1247"/>
                </a:cxn>
                <a:cxn ang="0">
                  <a:pos x="2403" y="1361"/>
                </a:cxn>
                <a:cxn ang="0">
                  <a:pos x="2488" y="1474"/>
                </a:cxn>
                <a:cxn ang="0">
                  <a:pos x="2566" y="1602"/>
                </a:cxn>
                <a:cxn ang="0">
                  <a:pos x="2644" y="1750"/>
                </a:cxn>
                <a:cxn ang="0">
                  <a:pos x="2729" y="1857"/>
                </a:cxn>
                <a:cxn ang="0">
                  <a:pos x="2807" y="1857"/>
                </a:cxn>
                <a:cxn ang="0">
                  <a:pos x="2892" y="1843"/>
                </a:cxn>
                <a:cxn ang="0">
                  <a:pos x="2970" y="1836"/>
                </a:cxn>
                <a:cxn ang="0">
                  <a:pos x="3048" y="1814"/>
                </a:cxn>
                <a:cxn ang="0">
                  <a:pos x="3133" y="1807"/>
                </a:cxn>
                <a:cxn ang="0">
                  <a:pos x="3211" y="1836"/>
                </a:cxn>
                <a:cxn ang="0">
                  <a:pos x="3289" y="1885"/>
                </a:cxn>
                <a:cxn ang="0">
                  <a:pos x="3374" y="1928"/>
                </a:cxn>
                <a:cxn ang="0">
                  <a:pos x="3452" y="1928"/>
                </a:cxn>
                <a:cxn ang="0">
                  <a:pos x="3529" y="1899"/>
                </a:cxn>
                <a:cxn ang="0">
                  <a:pos x="3615" y="1892"/>
                </a:cxn>
                <a:cxn ang="0">
                  <a:pos x="3692" y="1899"/>
                </a:cxn>
                <a:cxn ang="0">
                  <a:pos x="3778" y="1899"/>
                </a:cxn>
                <a:cxn ang="0">
                  <a:pos x="3855" y="1892"/>
                </a:cxn>
                <a:cxn ang="0">
                  <a:pos x="3933" y="1906"/>
                </a:cxn>
                <a:cxn ang="0">
                  <a:pos x="4018" y="1921"/>
                </a:cxn>
                <a:cxn ang="0">
                  <a:pos x="4096" y="1942"/>
                </a:cxn>
                <a:cxn ang="0">
                  <a:pos x="4174" y="1949"/>
                </a:cxn>
                <a:cxn ang="0">
                  <a:pos x="4259" y="1935"/>
                </a:cxn>
                <a:cxn ang="0">
                  <a:pos x="4337" y="1913"/>
                </a:cxn>
                <a:cxn ang="0">
                  <a:pos x="4415" y="1899"/>
                </a:cxn>
                <a:cxn ang="0">
                  <a:pos x="4500" y="1892"/>
                </a:cxn>
                <a:cxn ang="0">
                  <a:pos x="4578" y="1899"/>
                </a:cxn>
                <a:cxn ang="0">
                  <a:pos x="4656" y="1892"/>
                </a:cxn>
                <a:cxn ang="0">
                  <a:pos x="4741" y="1885"/>
                </a:cxn>
                <a:cxn ang="0">
                  <a:pos x="4819" y="1892"/>
                </a:cxn>
                <a:cxn ang="0">
                  <a:pos x="4904" y="1871"/>
                </a:cxn>
                <a:cxn ang="0">
                  <a:pos x="4982" y="1843"/>
                </a:cxn>
              </a:cxnLst>
              <a:rect l="0" t="0" r="r" b="b"/>
              <a:pathLst>
                <a:path w="5032" h="1949">
                  <a:moveTo>
                    <a:pt x="0" y="985"/>
                  </a:moveTo>
                  <a:lnTo>
                    <a:pt x="7" y="978"/>
                  </a:lnTo>
                  <a:lnTo>
                    <a:pt x="21" y="971"/>
                  </a:lnTo>
                  <a:lnTo>
                    <a:pt x="28" y="971"/>
                  </a:lnTo>
                  <a:lnTo>
                    <a:pt x="43" y="964"/>
                  </a:lnTo>
                  <a:lnTo>
                    <a:pt x="50" y="957"/>
                  </a:lnTo>
                  <a:lnTo>
                    <a:pt x="64" y="957"/>
                  </a:lnTo>
                  <a:lnTo>
                    <a:pt x="71" y="957"/>
                  </a:lnTo>
                  <a:lnTo>
                    <a:pt x="78" y="950"/>
                  </a:lnTo>
                  <a:lnTo>
                    <a:pt x="92" y="950"/>
                  </a:lnTo>
                  <a:lnTo>
                    <a:pt x="99" y="950"/>
                  </a:lnTo>
                  <a:lnTo>
                    <a:pt x="114" y="943"/>
                  </a:lnTo>
                  <a:lnTo>
                    <a:pt x="121" y="943"/>
                  </a:lnTo>
                  <a:lnTo>
                    <a:pt x="128" y="943"/>
                  </a:lnTo>
                  <a:lnTo>
                    <a:pt x="142" y="943"/>
                  </a:lnTo>
                  <a:lnTo>
                    <a:pt x="149" y="943"/>
                  </a:lnTo>
                  <a:lnTo>
                    <a:pt x="163" y="943"/>
                  </a:lnTo>
                  <a:lnTo>
                    <a:pt x="170" y="943"/>
                  </a:lnTo>
                  <a:lnTo>
                    <a:pt x="184" y="943"/>
                  </a:lnTo>
                  <a:lnTo>
                    <a:pt x="191" y="950"/>
                  </a:lnTo>
                  <a:lnTo>
                    <a:pt x="199" y="950"/>
                  </a:lnTo>
                  <a:lnTo>
                    <a:pt x="213" y="950"/>
                  </a:lnTo>
                  <a:lnTo>
                    <a:pt x="220" y="957"/>
                  </a:lnTo>
                  <a:lnTo>
                    <a:pt x="234" y="957"/>
                  </a:lnTo>
                  <a:lnTo>
                    <a:pt x="241" y="957"/>
                  </a:lnTo>
                  <a:lnTo>
                    <a:pt x="255" y="957"/>
                  </a:lnTo>
                  <a:lnTo>
                    <a:pt x="262" y="950"/>
                  </a:lnTo>
                  <a:lnTo>
                    <a:pt x="269" y="950"/>
                  </a:lnTo>
                  <a:lnTo>
                    <a:pt x="284" y="950"/>
                  </a:lnTo>
                  <a:lnTo>
                    <a:pt x="291" y="943"/>
                  </a:lnTo>
                  <a:lnTo>
                    <a:pt x="305" y="943"/>
                  </a:lnTo>
                  <a:lnTo>
                    <a:pt x="312" y="943"/>
                  </a:lnTo>
                  <a:lnTo>
                    <a:pt x="319" y="936"/>
                  </a:lnTo>
                  <a:lnTo>
                    <a:pt x="333" y="936"/>
                  </a:lnTo>
                  <a:lnTo>
                    <a:pt x="340" y="928"/>
                  </a:lnTo>
                  <a:lnTo>
                    <a:pt x="354" y="928"/>
                  </a:lnTo>
                  <a:lnTo>
                    <a:pt x="362" y="928"/>
                  </a:lnTo>
                  <a:lnTo>
                    <a:pt x="376" y="928"/>
                  </a:lnTo>
                  <a:lnTo>
                    <a:pt x="383" y="928"/>
                  </a:lnTo>
                  <a:lnTo>
                    <a:pt x="390" y="928"/>
                  </a:lnTo>
                  <a:lnTo>
                    <a:pt x="404" y="928"/>
                  </a:lnTo>
                  <a:lnTo>
                    <a:pt x="411" y="921"/>
                  </a:lnTo>
                  <a:lnTo>
                    <a:pt x="425" y="921"/>
                  </a:lnTo>
                  <a:lnTo>
                    <a:pt x="432" y="914"/>
                  </a:lnTo>
                  <a:lnTo>
                    <a:pt x="440" y="914"/>
                  </a:lnTo>
                  <a:lnTo>
                    <a:pt x="454" y="914"/>
                  </a:lnTo>
                  <a:lnTo>
                    <a:pt x="461" y="914"/>
                  </a:lnTo>
                  <a:lnTo>
                    <a:pt x="475" y="907"/>
                  </a:lnTo>
                  <a:lnTo>
                    <a:pt x="482" y="907"/>
                  </a:lnTo>
                  <a:lnTo>
                    <a:pt x="496" y="907"/>
                  </a:lnTo>
                  <a:lnTo>
                    <a:pt x="503" y="907"/>
                  </a:lnTo>
                  <a:lnTo>
                    <a:pt x="510" y="907"/>
                  </a:lnTo>
                  <a:lnTo>
                    <a:pt x="525" y="900"/>
                  </a:lnTo>
                  <a:lnTo>
                    <a:pt x="532" y="900"/>
                  </a:lnTo>
                  <a:lnTo>
                    <a:pt x="546" y="900"/>
                  </a:lnTo>
                  <a:lnTo>
                    <a:pt x="553" y="900"/>
                  </a:lnTo>
                  <a:lnTo>
                    <a:pt x="567" y="893"/>
                  </a:lnTo>
                  <a:lnTo>
                    <a:pt x="574" y="893"/>
                  </a:lnTo>
                  <a:lnTo>
                    <a:pt x="581" y="893"/>
                  </a:lnTo>
                  <a:lnTo>
                    <a:pt x="595" y="886"/>
                  </a:lnTo>
                  <a:lnTo>
                    <a:pt x="603" y="886"/>
                  </a:lnTo>
                  <a:lnTo>
                    <a:pt x="617" y="879"/>
                  </a:lnTo>
                  <a:lnTo>
                    <a:pt x="624" y="872"/>
                  </a:lnTo>
                  <a:lnTo>
                    <a:pt x="631" y="865"/>
                  </a:lnTo>
                  <a:lnTo>
                    <a:pt x="645" y="858"/>
                  </a:lnTo>
                  <a:lnTo>
                    <a:pt x="652" y="850"/>
                  </a:lnTo>
                  <a:lnTo>
                    <a:pt x="666" y="843"/>
                  </a:lnTo>
                  <a:lnTo>
                    <a:pt x="673" y="836"/>
                  </a:lnTo>
                  <a:lnTo>
                    <a:pt x="688" y="822"/>
                  </a:lnTo>
                  <a:lnTo>
                    <a:pt x="695" y="815"/>
                  </a:lnTo>
                  <a:lnTo>
                    <a:pt x="702" y="808"/>
                  </a:lnTo>
                  <a:lnTo>
                    <a:pt x="716" y="794"/>
                  </a:lnTo>
                  <a:lnTo>
                    <a:pt x="723" y="787"/>
                  </a:lnTo>
                  <a:lnTo>
                    <a:pt x="737" y="780"/>
                  </a:lnTo>
                  <a:lnTo>
                    <a:pt x="744" y="773"/>
                  </a:lnTo>
                  <a:lnTo>
                    <a:pt x="758" y="765"/>
                  </a:lnTo>
                  <a:lnTo>
                    <a:pt x="766" y="758"/>
                  </a:lnTo>
                  <a:lnTo>
                    <a:pt x="773" y="751"/>
                  </a:lnTo>
                  <a:lnTo>
                    <a:pt x="787" y="751"/>
                  </a:lnTo>
                  <a:lnTo>
                    <a:pt x="794" y="751"/>
                  </a:lnTo>
                  <a:lnTo>
                    <a:pt x="808" y="744"/>
                  </a:lnTo>
                  <a:lnTo>
                    <a:pt x="815" y="744"/>
                  </a:lnTo>
                  <a:lnTo>
                    <a:pt x="822" y="744"/>
                  </a:lnTo>
                  <a:lnTo>
                    <a:pt x="836" y="744"/>
                  </a:lnTo>
                  <a:lnTo>
                    <a:pt x="844" y="751"/>
                  </a:lnTo>
                  <a:lnTo>
                    <a:pt x="858" y="751"/>
                  </a:lnTo>
                  <a:lnTo>
                    <a:pt x="865" y="758"/>
                  </a:lnTo>
                  <a:lnTo>
                    <a:pt x="879" y="758"/>
                  </a:lnTo>
                  <a:lnTo>
                    <a:pt x="886" y="765"/>
                  </a:lnTo>
                  <a:lnTo>
                    <a:pt x="893" y="765"/>
                  </a:lnTo>
                  <a:lnTo>
                    <a:pt x="907" y="765"/>
                  </a:lnTo>
                  <a:lnTo>
                    <a:pt x="914" y="765"/>
                  </a:lnTo>
                  <a:lnTo>
                    <a:pt x="929" y="765"/>
                  </a:lnTo>
                  <a:lnTo>
                    <a:pt x="936" y="765"/>
                  </a:lnTo>
                  <a:lnTo>
                    <a:pt x="943" y="765"/>
                  </a:lnTo>
                  <a:lnTo>
                    <a:pt x="957" y="758"/>
                  </a:lnTo>
                  <a:lnTo>
                    <a:pt x="964" y="758"/>
                  </a:lnTo>
                  <a:lnTo>
                    <a:pt x="978" y="758"/>
                  </a:lnTo>
                  <a:lnTo>
                    <a:pt x="985" y="751"/>
                  </a:lnTo>
                  <a:lnTo>
                    <a:pt x="999" y="751"/>
                  </a:lnTo>
                  <a:lnTo>
                    <a:pt x="1007" y="751"/>
                  </a:lnTo>
                  <a:lnTo>
                    <a:pt x="1014" y="751"/>
                  </a:lnTo>
                  <a:lnTo>
                    <a:pt x="1028" y="744"/>
                  </a:lnTo>
                  <a:lnTo>
                    <a:pt x="1035" y="744"/>
                  </a:lnTo>
                  <a:lnTo>
                    <a:pt x="1049" y="744"/>
                  </a:lnTo>
                  <a:lnTo>
                    <a:pt x="1056" y="737"/>
                  </a:lnTo>
                  <a:lnTo>
                    <a:pt x="1070" y="737"/>
                  </a:lnTo>
                  <a:lnTo>
                    <a:pt x="1077" y="737"/>
                  </a:lnTo>
                  <a:lnTo>
                    <a:pt x="1084" y="730"/>
                  </a:lnTo>
                  <a:lnTo>
                    <a:pt x="1099" y="730"/>
                  </a:lnTo>
                  <a:lnTo>
                    <a:pt x="1106" y="723"/>
                  </a:lnTo>
                  <a:lnTo>
                    <a:pt x="1120" y="723"/>
                  </a:lnTo>
                  <a:lnTo>
                    <a:pt x="1127" y="723"/>
                  </a:lnTo>
                  <a:lnTo>
                    <a:pt x="1134" y="716"/>
                  </a:lnTo>
                  <a:lnTo>
                    <a:pt x="1148" y="716"/>
                  </a:lnTo>
                  <a:lnTo>
                    <a:pt x="1155" y="716"/>
                  </a:lnTo>
                  <a:lnTo>
                    <a:pt x="1170" y="716"/>
                  </a:lnTo>
                  <a:lnTo>
                    <a:pt x="1177" y="716"/>
                  </a:lnTo>
                  <a:lnTo>
                    <a:pt x="1191" y="723"/>
                  </a:lnTo>
                  <a:lnTo>
                    <a:pt x="1198" y="723"/>
                  </a:lnTo>
                  <a:lnTo>
                    <a:pt x="1205" y="730"/>
                  </a:lnTo>
                  <a:lnTo>
                    <a:pt x="1219" y="737"/>
                  </a:lnTo>
                  <a:lnTo>
                    <a:pt x="1226" y="737"/>
                  </a:lnTo>
                  <a:lnTo>
                    <a:pt x="1240" y="744"/>
                  </a:lnTo>
                  <a:lnTo>
                    <a:pt x="1247" y="744"/>
                  </a:lnTo>
                  <a:lnTo>
                    <a:pt x="1262" y="744"/>
                  </a:lnTo>
                  <a:lnTo>
                    <a:pt x="1269" y="737"/>
                  </a:lnTo>
                  <a:lnTo>
                    <a:pt x="1276" y="730"/>
                  </a:lnTo>
                  <a:lnTo>
                    <a:pt x="1290" y="723"/>
                  </a:lnTo>
                  <a:lnTo>
                    <a:pt x="1297" y="709"/>
                  </a:lnTo>
                  <a:lnTo>
                    <a:pt x="1311" y="695"/>
                  </a:lnTo>
                  <a:lnTo>
                    <a:pt x="1318" y="680"/>
                  </a:lnTo>
                  <a:lnTo>
                    <a:pt x="1325" y="659"/>
                  </a:lnTo>
                  <a:lnTo>
                    <a:pt x="1340" y="638"/>
                  </a:lnTo>
                  <a:lnTo>
                    <a:pt x="1347" y="610"/>
                  </a:lnTo>
                  <a:lnTo>
                    <a:pt x="1361" y="581"/>
                  </a:lnTo>
                  <a:lnTo>
                    <a:pt x="1368" y="553"/>
                  </a:lnTo>
                  <a:lnTo>
                    <a:pt x="1382" y="524"/>
                  </a:lnTo>
                  <a:lnTo>
                    <a:pt x="1389" y="489"/>
                  </a:lnTo>
                  <a:lnTo>
                    <a:pt x="1396" y="461"/>
                  </a:lnTo>
                  <a:lnTo>
                    <a:pt x="1410" y="425"/>
                  </a:lnTo>
                  <a:lnTo>
                    <a:pt x="1418" y="383"/>
                  </a:lnTo>
                  <a:lnTo>
                    <a:pt x="1432" y="347"/>
                  </a:lnTo>
                  <a:lnTo>
                    <a:pt x="1439" y="305"/>
                  </a:lnTo>
                  <a:lnTo>
                    <a:pt x="1446" y="262"/>
                  </a:lnTo>
                  <a:lnTo>
                    <a:pt x="1460" y="220"/>
                  </a:lnTo>
                  <a:lnTo>
                    <a:pt x="1467" y="184"/>
                  </a:lnTo>
                  <a:lnTo>
                    <a:pt x="1481" y="142"/>
                  </a:lnTo>
                  <a:lnTo>
                    <a:pt x="1488" y="106"/>
                  </a:lnTo>
                  <a:lnTo>
                    <a:pt x="1503" y="78"/>
                  </a:lnTo>
                  <a:lnTo>
                    <a:pt x="1510" y="50"/>
                  </a:lnTo>
                  <a:lnTo>
                    <a:pt x="1517" y="28"/>
                  </a:lnTo>
                  <a:lnTo>
                    <a:pt x="1531" y="14"/>
                  </a:lnTo>
                  <a:lnTo>
                    <a:pt x="1538" y="7"/>
                  </a:lnTo>
                  <a:lnTo>
                    <a:pt x="1552" y="0"/>
                  </a:lnTo>
                  <a:lnTo>
                    <a:pt x="1559" y="0"/>
                  </a:lnTo>
                  <a:lnTo>
                    <a:pt x="1573" y="7"/>
                  </a:lnTo>
                  <a:lnTo>
                    <a:pt x="1581" y="14"/>
                  </a:lnTo>
                  <a:lnTo>
                    <a:pt x="1588" y="28"/>
                  </a:lnTo>
                  <a:lnTo>
                    <a:pt x="1602" y="43"/>
                  </a:lnTo>
                  <a:lnTo>
                    <a:pt x="1609" y="57"/>
                  </a:lnTo>
                  <a:lnTo>
                    <a:pt x="1623" y="78"/>
                  </a:lnTo>
                  <a:lnTo>
                    <a:pt x="1630" y="99"/>
                  </a:lnTo>
                  <a:lnTo>
                    <a:pt x="1637" y="128"/>
                  </a:lnTo>
                  <a:lnTo>
                    <a:pt x="1651" y="156"/>
                  </a:lnTo>
                  <a:lnTo>
                    <a:pt x="1659" y="184"/>
                  </a:lnTo>
                  <a:lnTo>
                    <a:pt x="1673" y="213"/>
                  </a:lnTo>
                  <a:lnTo>
                    <a:pt x="1680" y="248"/>
                  </a:lnTo>
                  <a:lnTo>
                    <a:pt x="1694" y="284"/>
                  </a:lnTo>
                  <a:lnTo>
                    <a:pt x="1701" y="326"/>
                  </a:lnTo>
                  <a:lnTo>
                    <a:pt x="1708" y="361"/>
                  </a:lnTo>
                  <a:lnTo>
                    <a:pt x="1722" y="404"/>
                  </a:lnTo>
                  <a:lnTo>
                    <a:pt x="1729" y="447"/>
                  </a:lnTo>
                  <a:lnTo>
                    <a:pt x="1744" y="489"/>
                  </a:lnTo>
                  <a:lnTo>
                    <a:pt x="1751" y="532"/>
                  </a:lnTo>
                  <a:lnTo>
                    <a:pt x="1758" y="581"/>
                  </a:lnTo>
                  <a:lnTo>
                    <a:pt x="1772" y="624"/>
                  </a:lnTo>
                  <a:lnTo>
                    <a:pt x="1779" y="666"/>
                  </a:lnTo>
                  <a:lnTo>
                    <a:pt x="1793" y="716"/>
                  </a:lnTo>
                  <a:lnTo>
                    <a:pt x="1800" y="758"/>
                  </a:lnTo>
                  <a:lnTo>
                    <a:pt x="1814" y="801"/>
                  </a:lnTo>
                  <a:lnTo>
                    <a:pt x="1822" y="843"/>
                  </a:lnTo>
                  <a:lnTo>
                    <a:pt x="1829" y="886"/>
                  </a:lnTo>
                  <a:lnTo>
                    <a:pt x="1843" y="928"/>
                  </a:lnTo>
                  <a:lnTo>
                    <a:pt x="1850" y="964"/>
                  </a:lnTo>
                  <a:lnTo>
                    <a:pt x="1864" y="1006"/>
                  </a:lnTo>
                  <a:lnTo>
                    <a:pt x="1871" y="1042"/>
                  </a:lnTo>
                  <a:lnTo>
                    <a:pt x="1885" y="1070"/>
                  </a:lnTo>
                  <a:lnTo>
                    <a:pt x="1892" y="1099"/>
                  </a:lnTo>
                  <a:lnTo>
                    <a:pt x="1899" y="1127"/>
                  </a:lnTo>
                  <a:lnTo>
                    <a:pt x="1914" y="1155"/>
                  </a:lnTo>
                  <a:lnTo>
                    <a:pt x="1921" y="1176"/>
                  </a:lnTo>
                  <a:lnTo>
                    <a:pt x="1935" y="1198"/>
                  </a:lnTo>
                  <a:lnTo>
                    <a:pt x="1942" y="1219"/>
                  </a:lnTo>
                  <a:lnTo>
                    <a:pt x="1949" y="1233"/>
                  </a:lnTo>
                  <a:lnTo>
                    <a:pt x="1963" y="1247"/>
                  </a:lnTo>
                  <a:lnTo>
                    <a:pt x="1970" y="1262"/>
                  </a:lnTo>
                  <a:lnTo>
                    <a:pt x="1985" y="1269"/>
                  </a:lnTo>
                  <a:lnTo>
                    <a:pt x="1992" y="1283"/>
                  </a:lnTo>
                  <a:lnTo>
                    <a:pt x="2006" y="1290"/>
                  </a:lnTo>
                  <a:lnTo>
                    <a:pt x="2013" y="1297"/>
                  </a:lnTo>
                  <a:lnTo>
                    <a:pt x="2020" y="1297"/>
                  </a:lnTo>
                  <a:lnTo>
                    <a:pt x="2034" y="1304"/>
                  </a:lnTo>
                  <a:lnTo>
                    <a:pt x="2041" y="1304"/>
                  </a:lnTo>
                  <a:lnTo>
                    <a:pt x="2055" y="1304"/>
                  </a:lnTo>
                  <a:lnTo>
                    <a:pt x="2062" y="1297"/>
                  </a:lnTo>
                  <a:lnTo>
                    <a:pt x="2077" y="1297"/>
                  </a:lnTo>
                  <a:lnTo>
                    <a:pt x="2084" y="1290"/>
                  </a:lnTo>
                  <a:lnTo>
                    <a:pt x="2091" y="1290"/>
                  </a:lnTo>
                  <a:lnTo>
                    <a:pt x="2105" y="1283"/>
                  </a:lnTo>
                  <a:lnTo>
                    <a:pt x="2112" y="1269"/>
                  </a:lnTo>
                  <a:lnTo>
                    <a:pt x="2126" y="1262"/>
                  </a:lnTo>
                  <a:lnTo>
                    <a:pt x="2133" y="1254"/>
                  </a:lnTo>
                  <a:lnTo>
                    <a:pt x="2140" y="1240"/>
                  </a:lnTo>
                  <a:lnTo>
                    <a:pt x="2155" y="1233"/>
                  </a:lnTo>
                  <a:lnTo>
                    <a:pt x="2162" y="1226"/>
                  </a:lnTo>
                  <a:lnTo>
                    <a:pt x="2176" y="1219"/>
                  </a:lnTo>
                  <a:lnTo>
                    <a:pt x="2183" y="1212"/>
                  </a:lnTo>
                  <a:lnTo>
                    <a:pt x="2197" y="1198"/>
                  </a:lnTo>
                  <a:lnTo>
                    <a:pt x="2204" y="1191"/>
                  </a:lnTo>
                  <a:lnTo>
                    <a:pt x="2211" y="1191"/>
                  </a:lnTo>
                  <a:lnTo>
                    <a:pt x="2225" y="1184"/>
                  </a:lnTo>
                  <a:lnTo>
                    <a:pt x="2233" y="1176"/>
                  </a:lnTo>
                  <a:lnTo>
                    <a:pt x="2247" y="1176"/>
                  </a:lnTo>
                  <a:lnTo>
                    <a:pt x="2254" y="1184"/>
                  </a:lnTo>
                  <a:lnTo>
                    <a:pt x="2268" y="1191"/>
                  </a:lnTo>
                  <a:lnTo>
                    <a:pt x="2275" y="1191"/>
                  </a:lnTo>
                  <a:lnTo>
                    <a:pt x="2282" y="1205"/>
                  </a:lnTo>
                  <a:lnTo>
                    <a:pt x="2296" y="1212"/>
                  </a:lnTo>
                  <a:lnTo>
                    <a:pt x="2303" y="1226"/>
                  </a:lnTo>
                  <a:lnTo>
                    <a:pt x="2318" y="1233"/>
                  </a:lnTo>
                  <a:lnTo>
                    <a:pt x="2325" y="1247"/>
                  </a:lnTo>
                  <a:lnTo>
                    <a:pt x="2332" y="1262"/>
                  </a:lnTo>
                  <a:lnTo>
                    <a:pt x="2346" y="1276"/>
                  </a:lnTo>
                  <a:lnTo>
                    <a:pt x="2353" y="1290"/>
                  </a:lnTo>
                  <a:lnTo>
                    <a:pt x="2367" y="1304"/>
                  </a:lnTo>
                  <a:lnTo>
                    <a:pt x="2374" y="1318"/>
                  </a:lnTo>
                  <a:lnTo>
                    <a:pt x="2388" y="1332"/>
                  </a:lnTo>
                  <a:lnTo>
                    <a:pt x="2396" y="1347"/>
                  </a:lnTo>
                  <a:lnTo>
                    <a:pt x="2403" y="1361"/>
                  </a:lnTo>
                  <a:lnTo>
                    <a:pt x="2417" y="1375"/>
                  </a:lnTo>
                  <a:lnTo>
                    <a:pt x="2424" y="1389"/>
                  </a:lnTo>
                  <a:lnTo>
                    <a:pt x="2438" y="1396"/>
                  </a:lnTo>
                  <a:lnTo>
                    <a:pt x="2445" y="1410"/>
                  </a:lnTo>
                  <a:lnTo>
                    <a:pt x="2452" y="1424"/>
                  </a:lnTo>
                  <a:lnTo>
                    <a:pt x="2466" y="1439"/>
                  </a:lnTo>
                  <a:lnTo>
                    <a:pt x="2474" y="1453"/>
                  </a:lnTo>
                  <a:lnTo>
                    <a:pt x="2488" y="1474"/>
                  </a:lnTo>
                  <a:lnTo>
                    <a:pt x="2495" y="1488"/>
                  </a:lnTo>
                  <a:lnTo>
                    <a:pt x="2509" y="1502"/>
                  </a:lnTo>
                  <a:lnTo>
                    <a:pt x="2516" y="1517"/>
                  </a:lnTo>
                  <a:lnTo>
                    <a:pt x="2523" y="1538"/>
                  </a:lnTo>
                  <a:lnTo>
                    <a:pt x="2537" y="1552"/>
                  </a:lnTo>
                  <a:lnTo>
                    <a:pt x="2544" y="1566"/>
                  </a:lnTo>
                  <a:lnTo>
                    <a:pt x="2559" y="1587"/>
                  </a:lnTo>
                  <a:lnTo>
                    <a:pt x="2566" y="1602"/>
                  </a:lnTo>
                  <a:lnTo>
                    <a:pt x="2580" y="1623"/>
                  </a:lnTo>
                  <a:lnTo>
                    <a:pt x="2587" y="1637"/>
                  </a:lnTo>
                  <a:lnTo>
                    <a:pt x="2594" y="1658"/>
                  </a:lnTo>
                  <a:lnTo>
                    <a:pt x="2608" y="1680"/>
                  </a:lnTo>
                  <a:lnTo>
                    <a:pt x="2615" y="1701"/>
                  </a:lnTo>
                  <a:lnTo>
                    <a:pt x="2629" y="1715"/>
                  </a:lnTo>
                  <a:lnTo>
                    <a:pt x="2637" y="1736"/>
                  </a:lnTo>
                  <a:lnTo>
                    <a:pt x="2644" y="1750"/>
                  </a:lnTo>
                  <a:lnTo>
                    <a:pt x="2658" y="1772"/>
                  </a:lnTo>
                  <a:lnTo>
                    <a:pt x="2665" y="1786"/>
                  </a:lnTo>
                  <a:lnTo>
                    <a:pt x="2679" y="1807"/>
                  </a:lnTo>
                  <a:lnTo>
                    <a:pt x="2686" y="1821"/>
                  </a:lnTo>
                  <a:lnTo>
                    <a:pt x="2700" y="1836"/>
                  </a:lnTo>
                  <a:lnTo>
                    <a:pt x="2707" y="1843"/>
                  </a:lnTo>
                  <a:lnTo>
                    <a:pt x="2714" y="1850"/>
                  </a:lnTo>
                  <a:lnTo>
                    <a:pt x="2729" y="1857"/>
                  </a:lnTo>
                  <a:lnTo>
                    <a:pt x="2736" y="1864"/>
                  </a:lnTo>
                  <a:lnTo>
                    <a:pt x="2750" y="1864"/>
                  </a:lnTo>
                  <a:lnTo>
                    <a:pt x="2757" y="1864"/>
                  </a:lnTo>
                  <a:lnTo>
                    <a:pt x="2771" y="1864"/>
                  </a:lnTo>
                  <a:lnTo>
                    <a:pt x="2778" y="1864"/>
                  </a:lnTo>
                  <a:lnTo>
                    <a:pt x="2785" y="1864"/>
                  </a:lnTo>
                  <a:lnTo>
                    <a:pt x="2800" y="1864"/>
                  </a:lnTo>
                  <a:lnTo>
                    <a:pt x="2807" y="1857"/>
                  </a:lnTo>
                  <a:lnTo>
                    <a:pt x="2821" y="1857"/>
                  </a:lnTo>
                  <a:lnTo>
                    <a:pt x="2828" y="1850"/>
                  </a:lnTo>
                  <a:lnTo>
                    <a:pt x="2835" y="1850"/>
                  </a:lnTo>
                  <a:lnTo>
                    <a:pt x="2849" y="1843"/>
                  </a:lnTo>
                  <a:lnTo>
                    <a:pt x="2856" y="1843"/>
                  </a:lnTo>
                  <a:lnTo>
                    <a:pt x="2870" y="1843"/>
                  </a:lnTo>
                  <a:lnTo>
                    <a:pt x="2877" y="1843"/>
                  </a:lnTo>
                  <a:lnTo>
                    <a:pt x="2892" y="1843"/>
                  </a:lnTo>
                  <a:lnTo>
                    <a:pt x="2899" y="1843"/>
                  </a:lnTo>
                  <a:lnTo>
                    <a:pt x="2906" y="1843"/>
                  </a:lnTo>
                  <a:lnTo>
                    <a:pt x="2920" y="1843"/>
                  </a:lnTo>
                  <a:lnTo>
                    <a:pt x="2927" y="1836"/>
                  </a:lnTo>
                  <a:lnTo>
                    <a:pt x="2941" y="1836"/>
                  </a:lnTo>
                  <a:lnTo>
                    <a:pt x="2948" y="1836"/>
                  </a:lnTo>
                  <a:lnTo>
                    <a:pt x="2955" y="1836"/>
                  </a:lnTo>
                  <a:lnTo>
                    <a:pt x="2970" y="1836"/>
                  </a:lnTo>
                  <a:lnTo>
                    <a:pt x="2977" y="1828"/>
                  </a:lnTo>
                  <a:lnTo>
                    <a:pt x="2991" y="1828"/>
                  </a:lnTo>
                  <a:lnTo>
                    <a:pt x="2998" y="1828"/>
                  </a:lnTo>
                  <a:lnTo>
                    <a:pt x="3012" y="1828"/>
                  </a:lnTo>
                  <a:lnTo>
                    <a:pt x="3019" y="1821"/>
                  </a:lnTo>
                  <a:lnTo>
                    <a:pt x="3026" y="1821"/>
                  </a:lnTo>
                  <a:lnTo>
                    <a:pt x="3040" y="1814"/>
                  </a:lnTo>
                  <a:lnTo>
                    <a:pt x="3048" y="1814"/>
                  </a:lnTo>
                  <a:lnTo>
                    <a:pt x="3062" y="1807"/>
                  </a:lnTo>
                  <a:lnTo>
                    <a:pt x="3069" y="1807"/>
                  </a:lnTo>
                  <a:lnTo>
                    <a:pt x="3083" y="1807"/>
                  </a:lnTo>
                  <a:lnTo>
                    <a:pt x="3090" y="1807"/>
                  </a:lnTo>
                  <a:lnTo>
                    <a:pt x="3097" y="1807"/>
                  </a:lnTo>
                  <a:lnTo>
                    <a:pt x="3111" y="1807"/>
                  </a:lnTo>
                  <a:lnTo>
                    <a:pt x="3118" y="1807"/>
                  </a:lnTo>
                  <a:lnTo>
                    <a:pt x="3133" y="1807"/>
                  </a:lnTo>
                  <a:lnTo>
                    <a:pt x="3140" y="1814"/>
                  </a:lnTo>
                  <a:lnTo>
                    <a:pt x="3147" y="1814"/>
                  </a:lnTo>
                  <a:lnTo>
                    <a:pt x="3161" y="1814"/>
                  </a:lnTo>
                  <a:lnTo>
                    <a:pt x="3168" y="1814"/>
                  </a:lnTo>
                  <a:lnTo>
                    <a:pt x="3182" y="1821"/>
                  </a:lnTo>
                  <a:lnTo>
                    <a:pt x="3189" y="1821"/>
                  </a:lnTo>
                  <a:lnTo>
                    <a:pt x="3203" y="1828"/>
                  </a:lnTo>
                  <a:lnTo>
                    <a:pt x="3211" y="1836"/>
                  </a:lnTo>
                  <a:lnTo>
                    <a:pt x="3218" y="1836"/>
                  </a:lnTo>
                  <a:lnTo>
                    <a:pt x="3232" y="1843"/>
                  </a:lnTo>
                  <a:lnTo>
                    <a:pt x="3239" y="1850"/>
                  </a:lnTo>
                  <a:lnTo>
                    <a:pt x="3253" y="1857"/>
                  </a:lnTo>
                  <a:lnTo>
                    <a:pt x="3260" y="1864"/>
                  </a:lnTo>
                  <a:lnTo>
                    <a:pt x="3274" y="1871"/>
                  </a:lnTo>
                  <a:lnTo>
                    <a:pt x="3281" y="1878"/>
                  </a:lnTo>
                  <a:lnTo>
                    <a:pt x="3289" y="1885"/>
                  </a:lnTo>
                  <a:lnTo>
                    <a:pt x="3303" y="1892"/>
                  </a:lnTo>
                  <a:lnTo>
                    <a:pt x="3310" y="1899"/>
                  </a:lnTo>
                  <a:lnTo>
                    <a:pt x="3324" y="1906"/>
                  </a:lnTo>
                  <a:lnTo>
                    <a:pt x="3331" y="1913"/>
                  </a:lnTo>
                  <a:lnTo>
                    <a:pt x="3338" y="1913"/>
                  </a:lnTo>
                  <a:lnTo>
                    <a:pt x="3352" y="1921"/>
                  </a:lnTo>
                  <a:lnTo>
                    <a:pt x="3359" y="1921"/>
                  </a:lnTo>
                  <a:lnTo>
                    <a:pt x="3374" y="1928"/>
                  </a:lnTo>
                  <a:lnTo>
                    <a:pt x="3381" y="1928"/>
                  </a:lnTo>
                  <a:lnTo>
                    <a:pt x="3395" y="1928"/>
                  </a:lnTo>
                  <a:lnTo>
                    <a:pt x="3402" y="1935"/>
                  </a:lnTo>
                  <a:lnTo>
                    <a:pt x="3409" y="1935"/>
                  </a:lnTo>
                  <a:lnTo>
                    <a:pt x="3423" y="1935"/>
                  </a:lnTo>
                  <a:lnTo>
                    <a:pt x="3430" y="1935"/>
                  </a:lnTo>
                  <a:lnTo>
                    <a:pt x="3444" y="1935"/>
                  </a:lnTo>
                  <a:lnTo>
                    <a:pt x="3452" y="1928"/>
                  </a:lnTo>
                  <a:lnTo>
                    <a:pt x="3459" y="1928"/>
                  </a:lnTo>
                  <a:lnTo>
                    <a:pt x="3473" y="1921"/>
                  </a:lnTo>
                  <a:lnTo>
                    <a:pt x="3480" y="1921"/>
                  </a:lnTo>
                  <a:lnTo>
                    <a:pt x="3494" y="1913"/>
                  </a:lnTo>
                  <a:lnTo>
                    <a:pt x="3501" y="1906"/>
                  </a:lnTo>
                  <a:lnTo>
                    <a:pt x="3515" y="1906"/>
                  </a:lnTo>
                  <a:lnTo>
                    <a:pt x="3522" y="1899"/>
                  </a:lnTo>
                  <a:lnTo>
                    <a:pt x="3529" y="1899"/>
                  </a:lnTo>
                  <a:lnTo>
                    <a:pt x="3544" y="1899"/>
                  </a:lnTo>
                  <a:lnTo>
                    <a:pt x="3551" y="1899"/>
                  </a:lnTo>
                  <a:lnTo>
                    <a:pt x="3565" y="1892"/>
                  </a:lnTo>
                  <a:lnTo>
                    <a:pt x="3572" y="1892"/>
                  </a:lnTo>
                  <a:lnTo>
                    <a:pt x="3586" y="1892"/>
                  </a:lnTo>
                  <a:lnTo>
                    <a:pt x="3593" y="1892"/>
                  </a:lnTo>
                  <a:lnTo>
                    <a:pt x="3600" y="1892"/>
                  </a:lnTo>
                  <a:lnTo>
                    <a:pt x="3615" y="1892"/>
                  </a:lnTo>
                  <a:lnTo>
                    <a:pt x="3622" y="1892"/>
                  </a:lnTo>
                  <a:lnTo>
                    <a:pt x="3636" y="1892"/>
                  </a:lnTo>
                  <a:lnTo>
                    <a:pt x="3643" y="1892"/>
                  </a:lnTo>
                  <a:lnTo>
                    <a:pt x="3650" y="1892"/>
                  </a:lnTo>
                  <a:lnTo>
                    <a:pt x="3664" y="1892"/>
                  </a:lnTo>
                  <a:lnTo>
                    <a:pt x="3671" y="1892"/>
                  </a:lnTo>
                  <a:lnTo>
                    <a:pt x="3685" y="1899"/>
                  </a:lnTo>
                  <a:lnTo>
                    <a:pt x="3692" y="1899"/>
                  </a:lnTo>
                  <a:lnTo>
                    <a:pt x="3707" y="1899"/>
                  </a:lnTo>
                  <a:lnTo>
                    <a:pt x="3714" y="1899"/>
                  </a:lnTo>
                  <a:lnTo>
                    <a:pt x="3721" y="1899"/>
                  </a:lnTo>
                  <a:lnTo>
                    <a:pt x="3735" y="1899"/>
                  </a:lnTo>
                  <a:lnTo>
                    <a:pt x="3742" y="1899"/>
                  </a:lnTo>
                  <a:lnTo>
                    <a:pt x="3756" y="1899"/>
                  </a:lnTo>
                  <a:lnTo>
                    <a:pt x="3763" y="1899"/>
                  </a:lnTo>
                  <a:lnTo>
                    <a:pt x="3778" y="1899"/>
                  </a:lnTo>
                  <a:lnTo>
                    <a:pt x="3785" y="1892"/>
                  </a:lnTo>
                  <a:lnTo>
                    <a:pt x="3792" y="1892"/>
                  </a:lnTo>
                  <a:lnTo>
                    <a:pt x="3806" y="1892"/>
                  </a:lnTo>
                  <a:lnTo>
                    <a:pt x="3813" y="1892"/>
                  </a:lnTo>
                  <a:lnTo>
                    <a:pt x="3827" y="1892"/>
                  </a:lnTo>
                  <a:lnTo>
                    <a:pt x="3834" y="1892"/>
                  </a:lnTo>
                  <a:lnTo>
                    <a:pt x="3841" y="1892"/>
                  </a:lnTo>
                  <a:lnTo>
                    <a:pt x="3855" y="1892"/>
                  </a:lnTo>
                  <a:lnTo>
                    <a:pt x="3863" y="1892"/>
                  </a:lnTo>
                  <a:lnTo>
                    <a:pt x="3877" y="1892"/>
                  </a:lnTo>
                  <a:lnTo>
                    <a:pt x="3884" y="1892"/>
                  </a:lnTo>
                  <a:lnTo>
                    <a:pt x="3898" y="1899"/>
                  </a:lnTo>
                  <a:lnTo>
                    <a:pt x="3905" y="1899"/>
                  </a:lnTo>
                  <a:lnTo>
                    <a:pt x="3912" y="1899"/>
                  </a:lnTo>
                  <a:lnTo>
                    <a:pt x="3926" y="1899"/>
                  </a:lnTo>
                  <a:lnTo>
                    <a:pt x="3933" y="1906"/>
                  </a:lnTo>
                  <a:lnTo>
                    <a:pt x="3948" y="1906"/>
                  </a:lnTo>
                  <a:lnTo>
                    <a:pt x="3955" y="1906"/>
                  </a:lnTo>
                  <a:lnTo>
                    <a:pt x="3962" y="1906"/>
                  </a:lnTo>
                  <a:lnTo>
                    <a:pt x="3976" y="1913"/>
                  </a:lnTo>
                  <a:lnTo>
                    <a:pt x="3983" y="1913"/>
                  </a:lnTo>
                  <a:lnTo>
                    <a:pt x="3997" y="1913"/>
                  </a:lnTo>
                  <a:lnTo>
                    <a:pt x="4004" y="1921"/>
                  </a:lnTo>
                  <a:lnTo>
                    <a:pt x="4018" y="1921"/>
                  </a:lnTo>
                  <a:lnTo>
                    <a:pt x="4026" y="1928"/>
                  </a:lnTo>
                  <a:lnTo>
                    <a:pt x="4033" y="1928"/>
                  </a:lnTo>
                  <a:lnTo>
                    <a:pt x="4047" y="1935"/>
                  </a:lnTo>
                  <a:lnTo>
                    <a:pt x="4054" y="1935"/>
                  </a:lnTo>
                  <a:lnTo>
                    <a:pt x="4068" y="1942"/>
                  </a:lnTo>
                  <a:lnTo>
                    <a:pt x="4075" y="1942"/>
                  </a:lnTo>
                  <a:lnTo>
                    <a:pt x="4089" y="1942"/>
                  </a:lnTo>
                  <a:lnTo>
                    <a:pt x="4096" y="1942"/>
                  </a:lnTo>
                  <a:lnTo>
                    <a:pt x="4104" y="1949"/>
                  </a:lnTo>
                  <a:lnTo>
                    <a:pt x="4118" y="1949"/>
                  </a:lnTo>
                  <a:lnTo>
                    <a:pt x="4125" y="1949"/>
                  </a:lnTo>
                  <a:lnTo>
                    <a:pt x="4139" y="1949"/>
                  </a:lnTo>
                  <a:lnTo>
                    <a:pt x="4146" y="1949"/>
                  </a:lnTo>
                  <a:lnTo>
                    <a:pt x="4153" y="1949"/>
                  </a:lnTo>
                  <a:lnTo>
                    <a:pt x="4167" y="1949"/>
                  </a:lnTo>
                  <a:lnTo>
                    <a:pt x="4174" y="1949"/>
                  </a:lnTo>
                  <a:lnTo>
                    <a:pt x="4189" y="1949"/>
                  </a:lnTo>
                  <a:lnTo>
                    <a:pt x="4196" y="1949"/>
                  </a:lnTo>
                  <a:lnTo>
                    <a:pt x="4210" y="1949"/>
                  </a:lnTo>
                  <a:lnTo>
                    <a:pt x="4217" y="1942"/>
                  </a:lnTo>
                  <a:lnTo>
                    <a:pt x="4224" y="1942"/>
                  </a:lnTo>
                  <a:lnTo>
                    <a:pt x="4238" y="1942"/>
                  </a:lnTo>
                  <a:lnTo>
                    <a:pt x="4245" y="1942"/>
                  </a:lnTo>
                  <a:lnTo>
                    <a:pt x="4259" y="1935"/>
                  </a:lnTo>
                  <a:lnTo>
                    <a:pt x="4267" y="1935"/>
                  </a:lnTo>
                  <a:lnTo>
                    <a:pt x="4281" y="1935"/>
                  </a:lnTo>
                  <a:lnTo>
                    <a:pt x="4288" y="1935"/>
                  </a:lnTo>
                  <a:lnTo>
                    <a:pt x="4295" y="1928"/>
                  </a:lnTo>
                  <a:lnTo>
                    <a:pt x="4309" y="1928"/>
                  </a:lnTo>
                  <a:lnTo>
                    <a:pt x="4316" y="1928"/>
                  </a:lnTo>
                  <a:lnTo>
                    <a:pt x="4330" y="1921"/>
                  </a:lnTo>
                  <a:lnTo>
                    <a:pt x="4337" y="1913"/>
                  </a:lnTo>
                  <a:lnTo>
                    <a:pt x="4345" y="1913"/>
                  </a:lnTo>
                  <a:lnTo>
                    <a:pt x="4359" y="1906"/>
                  </a:lnTo>
                  <a:lnTo>
                    <a:pt x="4366" y="1899"/>
                  </a:lnTo>
                  <a:lnTo>
                    <a:pt x="4380" y="1899"/>
                  </a:lnTo>
                  <a:lnTo>
                    <a:pt x="4387" y="1899"/>
                  </a:lnTo>
                  <a:lnTo>
                    <a:pt x="4401" y="1899"/>
                  </a:lnTo>
                  <a:lnTo>
                    <a:pt x="4408" y="1899"/>
                  </a:lnTo>
                  <a:lnTo>
                    <a:pt x="4415" y="1899"/>
                  </a:lnTo>
                  <a:lnTo>
                    <a:pt x="4430" y="1899"/>
                  </a:lnTo>
                  <a:lnTo>
                    <a:pt x="4437" y="1899"/>
                  </a:lnTo>
                  <a:lnTo>
                    <a:pt x="4451" y="1899"/>
                  </a:lnTo>
                  <a:lnTo>
                    <a:pt x="4458" y="1899"/>
                  </a:lnTo>
                  <a:lnTo>
                    <a:pt x="4465" y="1899"/>
                  </a:lnTo>
                  <a:lnTo>
                    <a:pt x="4479" y="1892"/>
                  </a:lnTo>
                  <a:lnTo>
                    <a:pt x="4486" y="1892"/>
                  </a:lnTo>
                  <a:lnTo>
                    <a:pt x="4500" y="1892"/>
                  </a:lnTo>
                  <a:lnTo>
                    <a:pt x="4508" y="1892"/>
                  </a:lnTo>
                  <a:lnTo>
                    <a:pt x="4522" y="1892"/>
                  </a:lnTo>
                  <a:lnTo>
                    <a:pt x="4529" y="1892"/>
                  </a:lnTo>
                  <a:lnTo>
                    <a:pt x="4536" y="1892"/>
                  </a:lnTo>
                  <a:lnTo>
                    <a:pt x="4550" y="1892"/>
                  </a:lnTo>
                  <a:lnTo>
                    <a:pt x="4557" y="1892"/>
                  </a:lnTo>
                  <a:lnTo>
                    <a:pt x="4571" y="1892"/>
                  </a:lnTo>
                  <a:lnTo>
                    <a:pt x="4578" y="1899"/>
                  </a:lnTo>
                  <a:lnTo>
                    <a:pt x="4593" y="1899"/>
                  </a:lnTo>
                  <a:lnTo>
                    <a:pt x="4600" y="1899"/>
                  </a:lnTo>
                  <a:lnTo>
                    <a:pt x="4607" y="1906"/>
                  </a:lnTo>
                  <a:lnTo>
                    <a:pt x="4621" y="1906"/>
                  </a:lnTo>
                  <a:lnTo>
                    <a:pt x="4628" y="1906"/>
                  </a:lnTo>
                  <a:lnTo>
                    <a:pt x="4642" y="1899"/>
                  </a:lnTo>
                  <a:lnTo>
                    <a:pt x="4649" y="1899"/>
                  </a:lnTo>
                  <a:lnTo>
                    <a:pt x="4656" y="1892"/>
                  </a:lnTo>
                  <a:lnTo>
                    <a:pt x="4671" y="1892"/>
                  </a:lnTo>
                  <a:lnTo>
                    <a:pt x="4678" y="1892"/>
                  </a:lnTo>
                  <a:lnTo>
                    <a:pt x="4692" y="1892"/>
                  </a:lnTo>
                  <a:lnTo>
                    <a:pt x="4699" y="1892"/>
                  </a:lnTo>
                  <a:lnTo>
                    <a:pt x="4713" y="1892"/>
                  </a:lnTo>
                  <a:lnTo>
                    <a:pt x="4720" y="1892"/>
                  </a:lnTo>
                  <a:lnTo>
                    <a:pt x="4727" y="1892"/>
                  </a:lnTo>
                  <a:lnTo>
                    <a:pt x="4741" y="1885"/>
                  </a:lnTo>
                  <a:lnTo>
                    <a:pt x="4748" y="1892"/>
                  </a:lnTo>
                  <a:lnTo>
                    <a:pt x="4763" y="1892"/>
                  </a:lnTo>
                  <a:lnTo>
                    <a:pt x="4770" y="1892"/>
                  </a:lnTo>
                  <a:lnTo>
                    <a:pt x="4784" y="1892"/>
                  </a:lnTo>
                  <a:lnTo>
                    <a:pt x="4791" y="1892"/>
                  </a:lnTo>
                  <a:lnTo>
                    <a:pt x="4798" y="1892"/>
                  </a:lnTo>
                  <a:lnTo>
                    <a:pt x="4812" y="1892"/>
                  </a:lnTo>
                  <a:lnTo>
                    <a:pt x="4819" y="1892"/>
                  </a:lnTo>
                  <a:lnTo>
                    <a:pt x="4834" y="1892"/>
                  </a:lnTo>
                  <a:lnTo>
                    <a:pt x="4841" y="1892"/>
                  </a:lnTo>
                  <a:lnTo>
                    <a:pt x="4848" y="1892"/>
                  </a:lnTo>
                  <a:lnTo>
                    <a:pt x="4862" y="1885"/>
                  </a:lnTo>
                  <a:lnTo>
                    <a:pt x="4869" y="1885"/>
                  </a:lnTo>
                  <a:lnTo>
                    <a:pt x="4883" y="1885"/>
                  </a:lnTo>
                  <a:lnTo>
                    <a:pt x="4890" y="1878"/>
                  </a:lnTo>
                  <a:lnTo>
                    <a:pt x="4904" y="1871"/>
                  </a:lnTo>
                  <a:lnTo>
                    <a:pt x="4911" y="1871"/>
                  </a:lnTo>
                  <a:lnTo>
                    <a:pt x="4919" y="1864"/>
                  </a:lnTo>
                  <a:lnTo>
                    <a:pt x="4933" y="1864"/>
                  </a:lnTo>
                  <a:lnTo>
                    <a:pt x="4940" y="1857"/>
                  </a:lnTo>
                  <a:lnTo>
                    <a:pt x="4954" y="1850"/>
                  </a:lnTo>
                  <a:lnTo>
                    <a:pt x="4961" y="1850"/>
                  </a:lnTo>
                  <a:lnTo>
                    <a:pt x="4968" y="1843"/>
                  </a:lnTo>
                  <a:lnTo>
                    <a:pt x="4982" y="1843"/>
                  </a:lnTo>
                  <a:lnTo>
                    <a:pt x="4989" y="1843"/>
                  </a:lnTo>
                  <a:lnTo>
                    <a:pt x="5004" y="1843"/>
                  </a:lnTo>
                  <a:lnTo>
                    <a:pt x="5011" y="1843"/>
                  </a:lnTo>
                  <a:lnTo>
                    <a:pt x="5025" y="1850"/>
                  </a:lnTo>
                  <a:lnTo>
                    <a:pt x="5032" y="1850"/>
                  </a:lnTo>
                </a:path>
              </a:pathLst>
            </a:custGeom>
            <a:noFill/>
            <a:ln w="19050">
              <a:solidFill>
                <a:srgbClr val="FF0000"/>
              </a:solidFill>
              <a:prstDash val="solid"/>
              <a:round/>
              <a:headEnd/>
              <a:tailEnd/>
            </a:ln>
          </p:spPr>
          <p:txBody>
            <a:bodyPr/>
            <a:lstStyle/>
            <a:p>
              <a:endParaRPr lang="zh-CN" altLang="en-US"/>
            </a:p>
          </p:txBody>
        </p:sp>
        <p:sp>
          <p:nvSpPr>
            <p:cNvPr id="55381" name="Freeform 85"/>
            <p:cNvSpPr>
              <a:spLocks noChangeAspect="1"/>
            </p:cNvSpPr>
            <p:nvPr/>
          </p:nvSpPr>
          <p:spPr bwMode="auto">
            <a:xfrm>
              <a:off x="3119" y="1996"/>
              <a:ext cx="1842" cy="718"/>
            </a:xfrm>
            <a:custGeom>
              <a:avLst/>
              <a:gdLst/>
              <a:ahLst/>
              <a:cxnLst>
                <a:cxn ang="0">
                  <a:pos x="71" y="900"/>
                </a:cxn>
                <a:cxn ang="0">
                  <a:pos x="149" y="879"/>
                </a:cxn>
                <a:cxn ang="0">
                  <a:pos x="234" y="886"/>
                </a:cxn>
                <a:cxn ang="0">
                  <a:pos x="312" y="857"/>
                </a:cxn>
                <a:cxn ang="0">
                  <a:pos x="390" y="829"/>
                </a:cxn>
                <a:cxn ang="0">
                  <a:pos x="475" y="815"/>
                </a:cxn>
                <a:cxn ang="0">
                  <a:pos x="553" y="794"/>
                </a:cxn>
                <a:cxn ang="0">
                  <a:pos x="631" y="772"/>
                </a:cxn>
                <a:cxn ang="0">
                  <a:pos x="716" y="744"/>
                </a:cxn>
                <a:cxn ang="0">
                  <a:pos x="794" y="730"/>
                </a:cxn>
                <a:cxn ang="0">
                  <a:pos x="879" y="709"/>
                </a:cxn>
                <a:cxn ang="0">
                  <a:pos x="957" y="687"/>
                </a:cxn>
                <a:cxn ang="0">
                  <a:pos x="1035" y="680"/>
                </a:cxn>
                <a:cxn ang="0">
                  <a:pos x="1120" y="687"/>
                </a:cxn>
                <a:cxn ang="0">
                  <a:pos x="1198" y="702"/>
                </a:cxn>
                <a:cxn ang="0">
                  <a:pos x="1276" y="652"/>
                </a:cxn>
                <a:cxn ang="0">
                  <a:pos x="1361" y="453"/>
                </a:cxn>
                <a:cxn ang="0">
                  <a:pos x="1439" y="220"/>
                </a:cxn>
                <a:cxn ang="0">
                  <a:pos x="1517" y="28"/>
                </a:cxn>
                <a:cxn ang="0">
                  <a:pos x="1602" y="57"/>
                </a:cxn>
                <a:cxn ang="0">
                  <a:pos x="1680" y="305"/>
                </a:cxn>
                <a:cxn ang="0">
                  <a:pos x="1758" y="694"/>
                </a:cxn>
                <a:cxn ang="0">
                  <a:pos x="1843" y="1056"/>
                </a:cxn>
                <a:cxn ang="0">
                  <a:pos x="1921" y="1311"/>
                </a:cxn>
                <a:cxn ang="0">
                  <a:pos x="2006" y="1424"/>
                </a:cxn>
                <a:cxn ang="0">
                  <a:pos x="2084" y="1439"/>
                </a:cxn>
                <a:cxn ang="0">
                  <a:pos x="2162" y="1453"/>
                </a:cxn>
                <a:cxn ang="0">
                  <a:pos x="2247" y="1531"/>
                </a:cxn>
                <a:cxn ang="0">
                  <a:pos x="2325" y="1623"/>
                </a:cxn>
                <a:cxn ang="0">
                  <a:pos x="2403" y="1665"/>
                </a:cxn>
                <a:cxn ang="0">
                  <a:pos x="2488" y="1687"/>
                </a:cxn>
                <a:cxn ang="0">
                  <a:pos x="2566" y="1708"/>
                </a:cxn>
                <a:cxn ang="0">
                  <a:pos x="2644" y="1729"/>
                </a:cxn>
                <a:cxn ang="0">
                  <a:pos x="2729" y="1765"/>
                </a:cxn>
                <a:cxn ang="0">
                  <a:pos x="2807" y="1743"/>
                </a:cxn>
                <a:cxn ang="0">
                  <a:pos x="2892" y="1672"/>
                </a:cxn>
                <a:cxn ang="0">
                  <a:pos x="2970" y="1637"/>
                </a:cxn>
                <a:cxn ang="0">
                  <a:pos x="3048" y="1644"/>
                </a:cxn>
                <a:cxn ang="0">
                  <a:pos x="3133" y="1665"/>
                </a:cxn>
                <a:cxn ang="0">
                  <a:pos x="3211" y="1687"/>
                </a:cxn>
                <a:cxn ang="0">
                  <a:pos x="3289" y="1722"/>
                </a:cxn>
                <a:cxn ang="0">
                  <a:pos x="3374" y="1736"/>
                </a:cxn>
                <a:cxn ang="0">
                  <a:pos x="3452" y="1743"/>
                </a:cxn>
                <a:cxn ang="0">
                  <a:pos x="3529" y="1765"/>
                </a:cxn>
                <a:cxn ang="0">
                  <a:pos x="3615" y="1772"/>
                </a:cxn>
                <a:cxn ang="0">
                  <a:pos x="3692" y="1786"/>
                </a:cxn>
                <a:cxn ang="0">
                  <a:pos x="3778" y="1814"/>
                </a:cxn>
                <a:cxn ang="0">
                  <a:pos x="3855" y="1864"/>
                </a:cxn>
                <a:cxn ang="0">
                  <a:pos x="3933" y="1913"/>
                </a:cxn>
                <a:cxn ang="0">
                  <a:pos x="4018" y="1920"/>
                </a:cxn>
                <a:cxn ang="0">
                  <a:pos x="4096" y="1920"/>
                </a:cxn>
                <a:cxn ang="0">
                  <a:pos x="4174" y="1913"/>
                </a:cxn>
                <a:cxn ang="0">
                  <a:pos x="4259" y="1899"/>
                </a:cxn>
                <a:cxn ang="0">
                  <a:pos x="4337" y="1928"/>
                </a:cxn>
                <a:cxn ang="0">
                  <a:pos x="4415" y="1935"/>
                </a:cxn>
                <a:cxn ang="0">
                  <a:pos x="4500" y="1928"/>
                </a:cxn>
                <a:cxn ang="0">
                  <a:pos x="4578" y="1906"/>
                </a:cxn>
                <a:cxn ang="0">
                  <a:pos x="4656" y="1913"/>
                </a:cxn>
                <a:cxn ang="0">
                  <a:pos x="4741" y="1928"/>
                </a:cxn>
                <a:cxn ang="0">
                  <a:pos x="4819" y="1935"/>
                </a:cxn>
                <a:cxn ang="0">
                  <a:pos x="4904" y="1956"/>
                </a:cxn>
                <a:cxn ang="0">
                  <a:pos x="4982" y="1949"/>
                </a:cxn>
              </a:cxnLst>
              <a:rect l="0" t="0" r="r" b="b"/>
              <a:pathLst>
                <a:path w="5032" h="1963">
                  <a:moveTo>
                    <a:pt x="0" y="914"/>
                  </a:moveTo>
                  <a:lnTo>
                    <a:pt x="7" y="914"/>
                  </a:lnTo>
                  <a:lnTo>
                    <a:pt x="21" y="914"/>
                  </a:lnTo>
                  <a:lnTo>
                    <a:pt x="28" y="914"/>
                  </a:lnTo>
                  <a:lnTo>
                    <a:pt x="43" y="907"/>
                  </a:lnTo>
                  <a:lnTo>
                    <a:pt x="50" y="907"/>
                  </a:lnTo>
                  <a:lnTo>
                    <a:pt x="64" y="907"/>
                  </a:lnTo>
                  <a:lnTo>
                    <a:pt x="71" y="900"/>
                  </a:lnTo>
                  <a:lnTo>
                    <a:pt x="78" y="900"/>
                  </a:lnTo>
                  <a:lnTo>
                    <a:pt x="92" y="900"/>
                  </a:lnTo>
                  <a:lnTo>
                    <a:pt x="99" y="893"/>
                  </a:lnTo>
                  <a:lnTo>
                    <a:pt x="114" y="893"/>
                  </a:lnTo>
                  <a:lnTo>
                    <a:pt x="121" y="886"/>
                  </a:lnTo>
                  <a:lnTo>
                    <a:pt x="128" y="886"/>
                  </a:lnTo>
                  <a:lnTo>
                    <a:pt x="142" y="879"/>
                  </a:lnTo>
                  <a:lnTo>
                    <a:pt x="149" y="879"/>
                  </a:lnTo>
                  <a:lnTo>
                    <a:pt x="163" y="879"/>
                  </a:lnTo>
                  <a:lnTo>
                    <a:pt x="170" y="879"/>
                  </a:lnTo>
                  <a:lnTo>
                    <a:pt x="184" y="879"/>
                  </a:lnTo>
                  <a:lnTo>
                    <a:pt x="191" y="879"/>
                  </a:lnTo>
                  <a:lnTo>
                    <a:pt x="199" y="886"/>
                  </a:lnTo>
                  <a:lnTo>
                    <a:pt x="213" y="886"/>
                  </a:lnTo>
                  <a:lnTo>
                    <a:pt x="220" y="886"/>
                  </a:lnTo>
                  <a:lnTo>
                    <a:pt x="234" y="886"/>
                  </a:lnTo>
                  <a:lnTo>
                    <a:pt x="241" y="886"/>
                  </a:lnTo>
                  <a:lnTo>
                    <a:pt x="255" y="879"/>
                  </a:lnTo>
                  <a:lnTo>
                    <a:pt x="262" y="879"/>
                  </a:lnTo>
                  <a:lnTo>
                    <a:pt x="269" y="879"/>
                  </a:lnTo>
                  <a:lnTo>
                    <a:pt x="284" y="872"/>
                  </a:lnTo>
                  <a:lnTo>
                    <a:pt x="291" y="865"/>
                  </a:lnTo>
                  <a:lnTo>
                    <a:pt x="305" y="857"/>
                  </a:lnTo>
                  <a:lnTo>
                    <a:pt x="312" y="857"/>
                  </a:lnTo>
                  <a:lnTo>
                    <a:pt x="319" y="850"/>
                  </a:lnTo>
                  <a:lnTo>
                    <a:pt x="333" y="843"/>
                  </a:lnTo>
                  <a:lnTo>
                    <a:pt x="340" y="836"/>
                  </a:lnTo>
                  <a:lnTo>
                    <a:pt x="354" y="836"/>
                  </a:lnTo>
                  <a:lnTo>
                    <a:pt x="362" y="836"/>
                  </a:lnTo>
                  <a:lnTo>
                    <a:pt x="376" y="829"/>
                  </a:lnTo>
                  <a:lnTo>
                    <a:pt x="383" y="829"/>
                  </a:lnTo>
                  <a:lnTo>
                    <a:pt x="390" y="829"/>
                  </a:lnTo>
                  <a:lnTo>
                    <a:pt x="404" y="829"/>
                  </a:lnTo>
                  <a:lnTo>
                    <a:pt x="411" y="829"/>
                  </a:lnTo>
                  <a:lnTo>
                    <a:pt x="425" y="829"/>
                  </a:lnTo>
                  <a:lnTo>
                    <a:pt x="432" y="822"/>
                  </a:lnTo>
                  <a:lnTo>
                    <a:pt x="440" y="822"/>
                  </a:lnTo>
                  <a:lnTo>
                    <a:pt x="454" y="822"/>
                  </a:lnTo>
                  <a:lnTo>
                    <a:pt x="461" y="815"/>
                  </a:lnTo>
                  <a:lnTo>
                    <a:pt x="475" y="815"/>
                  </a:lnTo>
                  <a:lnTo>
                    <a:pt x="482" y="815"/>
                  </a:lnTo>
                  <a:lnTo>
                    <a:pt x="496" y="808"/>
                  </a:lnTo>
                  <a:lnTo>
                    <a:pt x="503" y="808"/>
                  </a:lnTo>
                  <a:lnTo>
                    <a:pt x="510" y="801"/>
                  </a:lnTo>
                  <a:lnTo>
                    <a:pt x="525" y="801"/>
                  </a:lnTo>
                  <a:lnTo>
                    <a:pt x="532" y="794"/>
                  </a:lnTo>
                  <a:lnTo>
                    <a:pt x="546" y="794"/>
                  </a:lnTo>
                  <a:lnTo>
                    <a:pt x="553" y="794"/>
                  </a:lnTo>
                  <a:lnTo>
                    <a:pt x="567" y="787"/>
                  </a:lnTo>
                  <a:lnTo>
                    <a:pt x="574" y="787"/>
                  </a:lnTo>
                  <a:lnTo>
                    <a:pt x="581" y="787"/>
                  </a:lnTo>
                  <a:lnTo>
                    <a:pt x="595" y="787"/>
                  </a:lnTo>
                  <a:lnTo>
                    <a:pt x="603" y="779"/>
                  </a:lnTo>
                  <a:lnTo>
                    <a:pt x="617" y="779"/>
                  </a:lnTo>
                  <a:lnTo>
                    <a:pt x="624" y="772"/>
                  </a:lnTo>
                  <a:lnTo>
                    <a:pt x="631" y="772"/>
                  </a:lnTo>
                  <a:lnTo>
                    <a:pt x="645" y="765"/>
                  </a:lnTo>
                  <a:lnTo>
                    <a:pt x="652" y="765"/>
                  </a:lnTo>
                  <a:lnTo>
                    <a:pt x="666" y="758"/>
                  </a:lnTo>
                  <a:lnTo>
                    <a:pt x="673" y="758"/>
                  </a:lnTo>
                  <a:lnTo>
                    <a:pt x="688" y="751"/>
                  </a:lnTo>
                  <a:lnTo>
                    <a:pt x="695" y="751"/>
                  </a:lnTo>
                  <a:lnTo>
                    <a:pt x="702" y="751"/>
                  </a:lnTo>
                  <a:lnTo>
                    <a:pt x="716" y="744"/>
                  </a:lnTo>
                  <a:lnTo>
                    <a:pt x="723" y="744"/>
                  </a:lnTo>
                  <a:lnTo>
                    <a:pt x="737" y="744"/>
                  </a:lnTo>
                  <a:lnTo>
                    <a:pt x="744" y="737"/>
                  </a:lnTo>
                  <a:lnTo>
                    <a:pt x="758" y="737"/>
                  </a:lnTo>
                  <a:lnTo>
                    <a:pt x="766" y="737"/>
                  </a:lnTo>
                  <a:lnTo>
                    <a:pt x="773" y="737"/>
                  </a:lnTo>
                  <a:lnTo>
                    <a:pt x="787" y="730"/>
                  </a:lnTo>
                  <a:lnTo>
                    <a:pt x="794" y="730"/>
                  </a:lnTo>
                  <a:lnTo>
                    <a:pt x="808" y="723"/>
                  </a:lnTo>
                  <a:lnTo>
                    <a:pt x="815" y="723"/>
                  </a:lnTo>
                  <a:lnTo>
                    <a:pt x="822" y="716"/>
                  </a:lnTo>
                  <a:lnTo>
                    <a:pt x="836" y="716"/>
                  </a:lnTo>
                  <a:lnTo>
                    <a:pt x="844" y="716"/>
                  </a:lnTo>
                  <a:lnTo>
                    <a:pt x="858" y="709"/>
                  </a:lnTo>
                  <a:lnTo>
                    <a:pt x="865" y="709"/>
                  </a:lnTo>
                  <a:lnTo>
                    <a:pt x="879" y="709"/>
                  </a:lnTo>
                  <a:lnTo>
                    <a:pt x="886" y="702"/>
                  </a:lnTo>
                  <a:lnTo>
                    <a:pt x="893" y="702"/>
                  </a:lnTo>
                  <a:lnTo>
                    <a:pt x="907" y="702"/>
                  </a:lnTo>
                  <a:lnTo>
                    <a:pt x="914" y="702"/>
                  </a:lnTo>
                  <a:lnTo>
                    <a:pt x="929" y="694"/>
                  </a:lnTo>
                  <a:lnTo>
                    <a:pt x="936" y="694"/>
                  </a:lnTo>
                  <a:lnTo>
                    <a:pt x="943" y="694"/>
                  </a:lnTo>
                  <a:lnTo>
                    <a:pt x="957" y="687"/>
                  </a:lnTo>
                  <a:lnTo>
                    <a:pt x="964" y="687"/>
                  </a:lnTo>
                  <a:lnTo>
                    <a:pt x="978" y="687"/>
                  </a:lnTo>
                  <a:lnTo>
                    <a:pt x="985" y="687"/>
                  </a:lnTo>
                  <a:lnTo>
                    <a:pt x="999" y="687"/>
                  </a:lnTo>
                  <a:lnTo>
                    <a:pt x="1007" y="687"/>
                  </a:lnTo>
                  <a:lnTo>
                    <a:pt x="1014" y="680"/>
                  </a:lnTo>
                  <a:lnTo>
                    <a:pt x="1028" y="680"/>
                  </a:lnTo>
                  <a:lnTo>
                    <a:pt x="1035" y="680"/>
                  </a:lnTo>
                  <a:lnTo>
                    <a:pt x="1049" y="680"/>
                  </a:lnTo>
                  <a:lnTo>
                    <a:pt x="1056" y="680"/>
                  </a:lnTo>
                  <a:lnTo>
                    <a:pt x="1070" y="680"/>
                  </a:lnTo>
                  <a:lnTo>
                    <a:pt x="1077" y="680"/>
                  </a:lnTo>
                  <a:lnTo>
                    <a:pt x="1084" y="687"/>
                  </a:lnTo>
                  <a:lnTo>
                    <a:pt x="1099" y="687"/>
                  </a:lnTo>
                  <a:lnTo>
                    <a:pt x="1106" y="687"/>
                  </a:lnTo>
                  <a:lnTo>
                    <a:pt x="1120" y="687"/>
                  </a:lnTo>
                  <a:lnTo>
                    <a:pt x="1127" y="687"/>
                  </a:lnTo>
                  <a:lnTo>
                    <a:pt x="1134" y="687"/>
                  </a:lnTo>
                  <a:lnTo>
                    <a:pt x="1148" y="694"/>
                  </a:lnTo>
                  <a:lnTo>
                    <a:pt x="1155" y="694"/>
                  </a:lnTo>
                  <a:lnTo>
                    <a:pt x="1170" y="694"/>
                  </a:lnTo>
                  <a:lnTo>
                    <a:pt x="1177" y="694"/>
                  </a:lnTo>
                  <a:lnTo>
                    <a:pt x="1191" y="702"/>
                  </a:lnTo>
                  <a:lnTo>
                    <a:pt x="1198" y="702"/>
                  </a:lnTo>
                  <a:lnTo>
                    <a:pt x="1205" y="702"/>
                  </a:lnTo>
                  <a:lnTo>
                    <a:pt x="1219" y="702"/>
                  </a:lnTo>
                  <a:lnTo>
                    <a:pt x="1226" y="702"/>
                  </a:lnTo>
                  <a:lnTo>
                    <a:pt x="1240" y="694"/>
                  </a:lnTo>
                  <a:lnTo>
                    <a:pt x="1247" y="687"/>
                  </a:lnTo>
                  <a:lnTo>
                    <a:pt x="1262" y="680"/>
                  </a:lnTo>
                  <a:lnTo>
                    <a:pt x="1269" y="666"/>
                  </a:lnTo>
                  <a:lnTo>
                    <a:pt x="1276" y="652"/>
                  </a:lnTo>
                  <a:lnTo>
                    <a:pt x="1290" y="631"/>
                  </a:lnTo>
                  <a:lnTo>
                    <a:pt x="1297" y="616"/>
                  </a:lnTo>
                  <a:lnTo>
                    <a:pt x="1311" y="588"/>
                  </a:lnTo>
                  <a:lnTo>
                    <a:pt x="1318" y="567"/>
                  </a:lnTo>
                  <a:lnTo>
                    <a:pt x="1325" y="539"/>
                  </a:lnTo>
                  <a:lnTo>
                    <a:pt x="1340" y="510"/>
                  </a:lnTo>
                  <a:lnTo>
                    <a:pt x="1347" y="482"/>
                  </a:lnTo>
                  <a:lnTo>
                    <a:pt x="1361" y="453"/>
                  </a:lnTo>
                  <a:lnTo>
                    <a:pt x="1368" y="425"/>
                  </a:lnTo>
                  <a:lnTo>
                    <a:pt x="1382" y="397"/>
                  </a:lnTo>
                  <a:lnTo>
                    <a:pt x="1389" y="368"/>
                  </a:lnTo>
                  <a:lnTo>
                    <a:pt x="1396" y="340"/>
                  </a:lnTo>
                  <a:lnTo>
                    <a:pt x="1410" y="312"/>
                  </a:lnTo>
                  <a:lnTo>
                    <a:pt x="1418" y="283"/>
                  </a:lnTo>
                  <a:lnTo>
                    <a:pt x="1432" y="255"/>
                  </a:lnTo>
                  <a:lnTo>
                    <a:pt x="1439" y="220"/>
                  </a:lnTo>
                  <a:lnTo>
                    <a:pt x="1446" y="191"/>
                  </a:lnTo>
                  <a:lnTo>
                    <a:pt x="1460" y="163"/>
                  </a:lnTo>
                  <a:lnTo>
                    <a:pt x="1467" y="135"/>
                  </a:lnTo>
                  <a:lnTo>
                    <a:pt x="1481" y="106"/>
                  </a:lnTo>
                  <a:lnTo>
                    <a:pt x="1488" y="85"/>
                  </a:lnTo>
                  <a:lnTo>
                    <a:pt x="1503" y="64"/>
                  </a:lnTo>
                  <a:lnTo>
                    <a:pt x="1510" y="42"/>
                  </a:lnTo>
                  <a:lnTo>
                    <a:pt x="1517" y="28"/>
                  </a:lnTo>
                  <a:lnTo>
                    <a:pt x="1531" y="14"/>
                  </a:lnTo>
                  <a:lnTo>
                    <a:pt x="1538" y="7"/>
                  </a:lnTo>
                  <a:lnTo>
                    <a:pt x="1552" y="0"/>
                  </a:lnTo>
                  <a:lnTo>
                    <a:pt x="1559" y="7"/>
                  </a:lnTo>
                  <a:lnTo>
                    <a:pt x="1573" y="14"/>
                  </a:lnTo>
                  <a:lnTo>
                    <a:pt x="1581" y="21"/>
                  </a:lnTo>
                  <a:lnTo>
                    <a:pt x="1588" y="35"/>
                  </a:lnTo>
                  <a:lnTo>
                    <a:pt x="1602" y="57"/>
                  </a:lnTo>
                  <a:lnTo>
                    <a:pt x="1609" y="78"/>
                  </a:lnTo>
                  <a:lnTo>
                    <a:pt x="1623" y="99"/>
                  </a:lnTo>
                  <a:lnTo>
                    <a:pt x="1630" y="128"/>
                  </a:lnTo>
                  <a:lnTo>
                    <a:pt x="1637" y="156"/>
                  </a:lnTo>
                  <a:lnTo>
                    <a:pt x="1651" y="191"/>
                  </a:lnTo>
                  <a:lnTo>
                    <a:pt x="1659" y="227"/>
                  </a:lnTo>
                  <a:lnTo>
                    <a:pt x="1673" y="269"/>
                  </a:lnTo>
                  <a:lnTo>
                    <a:pt x="1680" y="305"/>
                  </a:lnTo>
                  <a:lnTo>
                    <a:pt x="1694" y="354"/>
                  </a:lnTo>
                  <a:lnTo>
                    <a:pt x="1701" y="397"/>
                  </a:lnTo>
                  <a:lnTo>
                    <a:pt x="1708" y="446"/>
                  </a:lnTo>
                  <a:lnTo>
                    <a:pt x="1722" y="496"/>
                  </a:lnTo>
                  <a:lnTo>
                    <a:pt x="1729" y="546"/>
                  </a:lnTo>
                  <a:lnTo>
                    <a:pt x="1744" y="595"/>
                  </a:lnTo>
                  <a:lnTo>
                    <a:pt x="1751" y="645"/>
                  </a:lnTo>
                  <a:lnTo>
                    <a:pt x="1758" y="694"/>
                  </a:lnTo>
                  <a:lnTo>
                    <a:pt x="1772" y="744"/>
                  </a:lnTo>
                  <a:lnTo>
                    <a:pt x="1779" y="794"/>
                  </a:lnTo>
                  <a:lnTo>
                    <a:pt x="1793" y="843"/>
                  </a:lnTo>
                  <a:lnTo>
                    <a:pt x="1800" y="893"/>
                  </a:lnTo>
                  <a:lnTo>
                    <a:pt x="1814" y="935"/>
                  </a:lnTo>
                  <a:lnTo>
                    <a:pt x="1822" y="978"/>
                  </a:lnTo>
                  <a:lnTo>
                    <a:pt x="1829" y="1020"/>
                  </a:lnTo>
                  <a:lnTo>
                    <a:pt x="1843" y="1056"/>
                  </a:lnTo>
                  <a:lnTo>
                    <a:pt x="1850" y="1098"/>
                  </a:lnTo>
                  <a:lnTo>
                    <a:pt x="1864" y="1134"/>
                  </a:lnTo>
                  <a:lnTo>
                    <a:pt x="1871" y="1169"/>
                  </a:lnTo>
                  <a:lnTo>
                    <a:pt x="1885" y="1205"/>
                  </a:lnTo>
                  <a:lnTo>
                    <a:pt x="1892" y="1233"/>
                  </a:lnTo>
                  <a:lnTo>
                    <a:pt x="1899" y="1261"/>
                  </a:lnTo>
                  <a:lnTo>
                    <a:pt x="1914" y="1283"/>
                  </a:lnTo>
                  <a:lnTo>
                    <a:pt x="1921" y="1311"/>
                  </a:lnTo>
                  <a:lnTo>
                    <a:pt x="1935" y="1325"/>
                  </a:lnTo>
                  <a:lnTo>
                    <a:pt x="1942" y="1346"/>
                  </a:lnTo>
                  <a:lnTo>
                    <a:pt x="1949" y="1361"/>
                  </a:lnTo>
                  <a:lnTo>
                    <a:pt x="1963" y="1375"/>
                  </a:lnTo>
                  <a:lnTo>
                    <a:pt x="1970" y="1389"/>
                  </a:lnTo>
                  <a:lnTo>
                    <a:pt x="1985" y="1403"/>
                  </a:lnTo>
                  <a:lnTo>
                    <a:pt x="1992" y="1417"/>
                  </a:lnTo>
                  <a:lnTo>
                    <a:pt x="2006" y="1424"/>
                  </a:lnTo>
                  <a:lnTo>
                    <a:pt x="2013" y="1431"/>
                  </a:lnTo>
                  <a:lnTo>
                    <a:pt x="2020" y="1439"/>
                  </a:lnTo>
                  <a:lnTo>
                    <a:pt x="2034" y="1439"/>
                  </a:lnTo>
                  <a:lnTo>
                    <a:pt x="2041" y="1439"/>
                  </a:lnTo>
                  <a:lnTo>
                    <a:pt x="2055" y="1439"/>
                  </a:lnTo>
                  <a:lnTo>
                    <a:pt x="2062" y="1439"/>
                  </a:lnTo>
                  <a:lnTo>
                    <a:pt x="2077" y="1439"/>
                  </a:lnTo>
                  <a:lnTo>
                    <a:pt x="2084" y="1439"/>
                  </a:lnTo>
                  <a:lnTo>
                    <a:pt x="2091" y="1439"/>
                  </a:lnTo>
                  <a:lnTo>
                    <a:pt x="2105" y="1439"/>
                  </a:lnTo>
                  <a:lnTo>
                    <a:pt x="2112" y="1439"/>
                  </a:lnTo>
                  <a:lnTo>
                    <a:pt x="2126" y="1446"/>
                  </a:lnTo>
                  <a:lnTo>
                    <a:pt x="2133" y="1446"/>
                  </a:lnTo>
                  <a:lnTo>
                    <a:pt x="2140" y="1446"/>
                  </a:lnTo>
                  <a:lnTo>
                    <a:pt x="2155" y="1453"/>
                  </a:lnTo>
                  <a:lnTo>
                    <a:pt x="2162" y="1453"/>
                  </a:lnTo>
                  <a:lnTo>
                    <a:pt x="2176" y="1460"/>
                  </a:lnTo>
                  <a:lnTo>
                    <a:pt x="2183" y="1467"/>
                  </a:lnTo>
                  <a:lnTo>
                    <a:pt x="2197" y="1481"/>
                  </a:lnTo>
                  <a:lnTo>
                    <a:pt x="2204" y="1488"/>
                  </a:lnTo>
                  <a:lnTo>
                    <a:pt x="2211" y="1495"/>
                  </a:lnTo>
                  <a:lnTo>
                    <a:pt x="2225" y="1509"/>
                  </a:lnTo>
                  <a:lnTo>
                    <a:pt x="2233" y="1516"/>
                  </a:lnTo>
                  <a:lnTo>
                    <a:pt x="2247" y="1531"/>
                  </a:lnTo>
                  <a:lnTo>
                    <a:pt x="2254" y="1545"/>
                  </a:lnTo>
                  <a:lnTo>
                    <a:pt x="2268" y="1552"/>
                  </a:lnTo>
                  <a:lnTo>
                    <a:pt x="2275" y="1566"/>
                  </a:lnTo>
                  <a:lnTo>
                    <a:pt x="2282" y="1580"/>
                  </a:lnTo>
                  <a:lnTo>
                    <a:pt x="2296" y="1587"/>
                  </a:lnTo>
                  <a:lnTo>
                    <a:pt x="2303" y="1602"/>
                  </a:lnTo>
                  <a:lnTo>
                    <a:pt x="2318" y="1609"/>
                  </a:lnTo>
                  <a:lnTo>
                    <a:pt x="2325" y="1623"/>
                  </a:lnTo>
                  <a:lnTo>
                    <a:pt x="2332" y="1630"/>
                  </a:lnTo>
                  <a:lnTo>
                    <a:pt x="2346" y="1637"/>
                  </a:lnTo>
                  <a:lnTo>
                    <a:pt x="2353" y="1644"/>
                  </a:lnTo>
                  <a:lnTo>
                    <a:pt x="2367" y="1651"/>
                  </a:lnTo>
                  <a:lnTo>
                    <a:pt x="2374" y="1658"/>
                  </a:lnTo>
                  <a:lnTo>
                    <a:pt x="2388" y="1658"/>
                  </a:lnTo>
                  <a:lnTo>
                    <a:pt x="2396" y="1665"/>
                  </a:lnTo>
                  <a:lnTo>
                    <a:pt x="2403" y="1665"/>
                  </a:lnTo>
                  <a:lnTo>
                    <a:pt x="2417" y="1672"/>
                  </a:lnTo>
                  <a:lnTo>
                    <a:pt x="2424" y="1672"/>
                  </a:lnTo>
                  <a:lnTo>
                    <a:pt x="2438" y="1672"/>
                  </a:lnTo>
                  <a:lnTo>
                    <a:pt x="2445" y="1679"/>
                  </a:lnTo>
                  <a:lnTo>
                    <a:pt x="2452" y="1679"/>
                  </a:lnTo>
                  <a:lnTo>
                    <a:pt x="2466" y="1679"/>
                  </a:lnTo>
                  <a:lnTo>
                    <a:pt x="2474" y="1679"/>
                  </a:lnTo>
                  <a:lnTo>
                    <a:pt x="2488" y="1687"/>
                  </a:lnTo>
                  <a:lnTo>
                    <a:pt x="2495" y="1687"/>
                  </a:lnTo>
                  <a:lnTo>
                    <a:pt x="2509" y="1694"/>
                  </a:lnTo>
                  <a:lnTo>
                    <a:pt x="2516" y="1701"/>
                  </a:lnTo>
                  <a:lnTo>
                    <a:pt x="2523" y="1701"/>
                  </a:lnTo>
                  <a:lnTo>
                    <a:pt x="2537" y="1701"/>
                  </a:lnTo>
                  <a:lnTo>
                    <a:pt x="2544" y="1708"/>
                  </a:lnTo>
                  <a:lnTo>
                    <a:pt x="2559" y="1708"/>
                  </a:lnTo>
                  <a:lnTo>
                    <a:pt x="2566" y="1708"/>
                  </a:lnTo>
                  <a:lnTo>
                    <a:pt x="2580" y="1708"/>
                  </a:lnTo>
                  <a:lnTo>
                    <a:pt x="2587" y="1715"/>
                  </a:lnTo>
                  <a:lnTo>
                    <a:pt x="2594" y="1715"/>
                  </a:lnTo>
                  <a:lnTo>
                    <a:pt x="2608" y="1715"/>
                  </a:lnTo>
                  <a:lnTo>
                    <a:pt x="2615" y="1715"/>
                  </a:lnTo>
                  <a:lnTo>
                    <a:pt x="2629" y="1722"/>
                  </a:lnTo>
                  <a:lnTo>
                    <a:pt x="2637" y="1722"/>
                  </a:lnTo>
                  <a:lnTo>
                    <a:pt x="2644" y="1729"/>
                  </a:lnTo>
                  <a:lnTo>
                    <a:pt x="2658" y="1729"/>
                  </a:lnTo>
                  <a:lnTo>
                    <a:pt x="2665" y="1736"/>
                  </a:lnTo>
                  <a:lnTo>
                    <a:pt x="2679" y="1743"/>
                  </a:lnTo>
                  <a:lnTo>
                    <a:pt x="2686" y="1750"/>
                  </a:lnTo>
                  <a:lnTo>
                    <a:pt x="2700" y="1757"/>
                  </a:lnTo>
                  <a:lnTo>
                    <a:pt x="2707" y="1757"/>
                  </a:lnTo>
                  <a:lnTo>
                    <a:pt x="2714" y="1765"/>
                  </a:lnTo>
                  <a:lnTo>
                    <a:pt x="2729" y="1765"/>
                  </a:lnTo>
                  <a:lnTo>
                    <a:pt x="2736" y="1765"/>
                  </a:lnTo>
                  <a:lnTo>
                    <a:pt x="2750" y="1765"/>
                  </a:lnTo>
                  <a:lnTo>
                    <a:pt x="2757" y="1757"/>
                  </a:lnTo>
                  <a:lnTo>
                    <a:pt x="2771" y="1757"/>
                  </a:lnTo>
                  <a:lnTo>
                    <a:pt x="2778" y="1757"/>
                  </a:lnTo>
                  <a:lnTo>
                    <a:pt x="2785" y="1750"/>
                  </a:lnTo>
                  <a:lnTo>
                    <a:pt x="2800" y="1750"/>
                  </a:lnTo>
                  <a:lnTo>
                    <a:pt x="2807" y="1743"/>
                  </a:lnTo>
                  <a:lnTo>
                    <a:pt x="2821" y="1736"/>
                  </a:lnTo>
                  <a:lnTo>
                    <a:pt x="2828" y="1729"/>
                  </a:lnTo>
                  <a:lnTo>
                    <a:pt x="2835" y="1722"/>
                  </a:lnTo>
                  <a:lnTo>
                    <a:pt x="2849" y="1715"/>
                  </a:lnTo>
                  <a:lnTo>
                    <a:pt x="2856" y="1701"/>
                  </a:lnTo>
                  <a:lnTo>
                    <a:pt x="2870" y="1694"/>
                  </a:lnTo>
                  <a:lnTo>
                    <a:pt x="2877" y="1687"/>
                  </a:lnTo>
                  <a:lnTo>
                    <a:pt x="2892" y="1672"/>
                  </a:lnTo>
                  <a:lnTo>
                    <a:pt x="2899" y="1665"/>
                  </a:lnTo>
                  <a:lnTo>
                    <a:pt x="2906" y="1658"/>
                  </a:lnTo>
                  <a:lnTo>
                    <a:pt x="2920" y="1651"/>
                  </a:lnTo>
                  <a:lnTo>
                    <a:pt x="2927" y="1644"/>
                  </a:lnTo>
                  <a:lnTo>
                    <a:pt x="2941" y="1644"/>
                  </a:lnTo>
                  <a:lnTo>
                    <a:pt x="2948" y="1637"/>
                  </a:lnTo>
                  <a:lnTo>
                    <a:pt x="2955" y="1637"/>
                  </a:lnTo>
                  <a:lnTo>
                    <a:pt x="2970" y="1637"/>
                  </a:lnTo>
                  <a:lnTo>
                    <a:pt x="2977" y="1630"/>
                  </a:lnTo>
                  <a:lnTo>
                    <a:pt x="2991" y="1637"/>
                  </a:lnTo>
                  <a:lnTo>
                    <a:pt x="2998" y="1637"/>
                  </a:lnTo>
                  <a:lnTo>
                    <a:pt x="3012" y="1637"/>
                  </a:lnTo>
                  <a:lnTo>
                    <a:pt x="3019" y="1637"/>
                  </a:lnTo>
                  <a:lnTo>
                    <a:pt x="3026" y="1637"/>
                  </a:lnTo>
                  <a:lnTo>
                    <a:pt x="3040" y="1637"/>
                  </a:lnTo>
                  <a:lnTo>
                    <a:pt x="3048" y="1644"/>
                  </a:lnTo>
                  <a:lnTo>
                    <a:pt x="3062" y="1644"/>
                  </a:lnTo>
                  <a:lnTo>
                    <a:pt x="3069" y="1644"/>
                  </a:lnTo>
                  <a:lnTo>
                    <a:pt x="3083" y="1651"/>
                  </a:lnTo>
                  <a:lnTo>
                    <a:pt x="3090" y="1651"/>
                  </a:lnTo>
                  <a:lnTo>
                    <a:pt x="3097" y="1658"/>
                  </a:lnTo>
                  <a:lnTo>
                    <a:pt x="3111" y="1665"/>
                  </a:lnTo>
                  <a:lnTo>
                    <a:pt x="3118" y="1665"/>
                  </a:lnTo>
                  <a:lnTo>
                    <a:pt x="3133" y="1665"/>
                  </a:lnTo>
                  <a:lnTo>
                    <a:pt x="3140" y="1665"/>
                  </a:lnTo>
                  <a:lnTo>
                    <a:pt x="3147" y="1665"/>
                  </a:lnTo>
                  <a:lnTo>
                    <a:pt x="3161" y="1672"/>
                  </a:lnTo>
                  <a:lnTo>
                    <a:pt x="3168" y="1672"/>
                  </a:lnTo>
                  <a:lnTo>
                    <a:pt x="3182" y="1672"/>
                  </a:lnTo>
                  <a:lnTo>
                    <a:pt x="3189" y="1679"/>
                  </a:lnTo>
                  <a:lnTo>
                    <a:pt x="3203" y="1679"/>
                  </a:lnTo>
                  <a:lnTo>
                    <a:pt x="3211" y="1687"/>
                  </a:lnTo>
                  <a:lnTo>
                    <a:pt x="3218" y="1687"/>
                  </a:lnTo>
                  <a:lnTo>
                    <a:pt x="3232" y="1694"/>
                  </a:lnTo>
                  <a:lnTo>
                    <a:pt x="3239" y="1694"/>
                  </a:lnTo>
                  <a:lnTo>
                    <a:pt x="3253" y="1701"/>
                  </a:lnTo>
                  <a:lnTo>
                    <a:pt x="3260" y="1708"/>
                  </a:lnTo>
                  <a:lnTo>
                    <a:pt x="3274" y="1708"/>
                  </a:lnTo>
                  <a:lnTo>
                    <a:pt x="3281" y="1715"/>
                  </a:lnTo>
                  <a:lnTo>
                    <a:pt x="3289" y="1722"/>
                  </a:lnTo>
                  <a:lnTo>
                    <a:pt x="3303" y="1722"/>
                  </a:lnTo>
                  <a:lnTo>
                    <a:pt x="3310" y="1729"/>
                  </a:lnTo>
                  <a:lnTo>
                    <a:pt x="3324" y="1729"/>
                  </a:lnTo>
                  <a:lnTo>
                    <a:pt x="3331" y="1736"/>
                  </a:lnTo>
                  <a:lnTo>
                    <a:pt x="3338" y="1736"/>
                  </a:lnTo>
                  <a:lnTo>
                    <a:pt x="3352" y="1736"/>
                  </a:lnTo>
                  <a:lnTo>
                    <a:pt x="3359" y="1736"/>
                  </a:lnTo>
                  <a:lnTo>
                    <a:pt x="3374" y="1736"/>
                  </a:lnTo>
                  <a:lnTo>
                    <a:pt x="3381" y="1736"/>
                  </a:lnTo>
                  <a:lnTo>
                    <a:pt x="3395" y="1743"/>
                  </a:lnTo>
                  <a:lnTo>
                    <a:pt x="3402" y="1743"/>
                  </a:lnTo>
                  <a:lnTo>
                    <a:pt x="3409" y="1743"/>
                  </a:lnTo>
                  <a:lnTo>
                    <a:pt x="3423" y="1743"/>
                  </a:lnTo>
                  <a:lnTo>
                    <a:pt x="3430" y="1743"/>
                  </a:lnTo>
                  <a:lnTo>
                    <a:pt x="3444" y="1743"/>
                  </a:lnTo>
                  <a:lnTo>
                    <a:pt x="3452" y="1743"/>
                  </a:lnTo>
                  <a:lnTo>
                    <a:pt x="3459" y="1750"/>
                  </a:lnTo>
                  <a:lnTo>
                    <a:pt x="3473" y="1750"/>
                  </a:lnTo>
                  <a:lnTo>
                    <a:pt x="3480" y="1750"/>
                  </a:lnTo>
                  <a:lnTo>
                    <a:pt x="3494" y="1750"/>
                  </a:lnTo>
                  <a:lnTo>
                    <a:pt x="3501" y="1757"/>
                  </a:lnTo>
                  <a:lnTo>
                    <a:pt x="3515" y="1757"/>
                  </a:lnTo>
                  <a:lnTo>
                    <a:pt x="3522" y="1757"/>
                  </a:lnTo>
                  <a:lnTo>
                    <a:pt x="3529" y="1765"/>
                  </a:lnTo>
                  <a:lnTo>
                    <a:pt x="3544" y="1765"/>
                  </a:lnTo>
                  <a:lnTo>
                    <a:pt x="3551" y="1765"/>
                  </a:lnTo>
                  <a:lnTo>
                    <a:pt x="3565" y="1765"/>
                  </a:lnTo>
                  <a:lnTo>
                    <a:pt x="3572" y="1765"/>
                  </a:lnTo>
                  <a:lnTo>
                    <a:pt x="3586" y="1765"/>
                  </a:lnTo>
                  <a:lnTo>
                    <a:pt x="3593" y="1765"/>
                  </a:lnTo>
                  <a:lnTo>
                    <a:pt x="3600" y="1772"/>
                  </a:lnTo>
                  <a:lnTo>
                    <a:pt x="3615" y="1772"/>
                  </a:lnTo>
                  <a:lnTo>
                    <a:pt x="3622" y="1772"/>
                  </a:lnTo>
                  <a:lnTo>
                    <a:pt x="3636" y="1779"/>
                  </a:lnTo>
                  <a:lnTo>
                    <a:pt x="3643" y="1779"/>
                  </a:lnTo>
                  <a:lnTo>
                    <a:pt x="3650" y="1779"/>
                  </a:lnTo>
                  <a:lnTo>
                    <a:pt x="3664" y="1779"/>
                  </a:lnTo>
                  <a:lnTo>
                    <a:pt x="3671" y="1786"/>
                  </a:lnTo>
                  <a:lnTo>
                    <a:pt x="3685" y="1786"/>
                  </a:lnTo>
                  <a:lnTo>
                    <a:pt x="3692" y="1786"/>
                  </a:lnTo>
                  <a:lnTo>
                    <a:pt x="3707" y="1793"/>
                  </a:lnTo>
                  <a:lnTo>
                    <a:pt x="3714" y="1793"/>
                  </a:lnTo>
                  <a:lnTo>
                    <a:pt x="3721" y="1793"/>
                  </a:lnTo>
                  <a:lnTo>
                    <a:pt x="3735" y="1800"/>
                  </a:lnTo>
                  <a:lnTo>
                    <a:pt x="3742" y="1800"/>
                  </a:lnTo>
                  <a:lnTo>
                    <a:pt x="3756" y="1807"/>
                  </a:lnTo>
                  <a:lnTo>
                    <a:pt x="3763" y="1807"/>
                  </a:lnTo>
                  <a:lnTo>
                    <a:pt x="3778" y="1814"/>
                  </a:lnTo>
                  <a:lnTo>
                    <a:pt x="3785" y="1821"/>
                  </a:lnTo>
                  <a:lnTo>
                    <a:pt x="3792" y="1828"/>
                  </a:lnTo>
                  <a:lnTo>
                    <a:pt x="3806" y="1835"/>
                  </a:lnTo>
                  <a:lnTo>
                    <a:pt x="3813" y="1842"/>
                  </a:lnTo>
                  <a:lnTo>
                    <a:pt x="3827" y="1850"/>
                  </a:lnTo>
                  <a:lnTo>
                    <a:pt x="3834" y="1850"/>
                  </a:lnTo>
                  <a:lnTo>
                    <a:pt x="3841" y="1857"/>
                  </a:lnTo>
                  <a:lnTo>
                    <a:pt x="3855" y="1864"/>
                  </a:lnTo>
                  <a:lnTo>
                    <a:pt x="3863" y="1871"/>
                  </a:lnTo>
                  <a:lnTo>
                    <a:pt x="3877" y="1878"/>
                  </a:lnTo>
                  <a:lnTo>
                    <a:pt x="3884" y="1885"/>
                  </a:lnTo>
                  <a:lnTo>
                    <a:pt x="3898" y="1892"/>
                  </a:lnTo>
                  <a:lnTo>
                    <a:pt x="3905" y="1899"/>
                  </a:lnTo>
                  <a:lnTo>
                    <a:pt x="3912" y="1906"/>
                  </a:lnTo>
                  <a:lnTo>
                    <a:pt x="3926" y="1913"/>
                  </a:lnTo>
                  <a:lnTo>
                    <a:pt x="3933" y="1913"/>
                  </a:lnTo>
                  <a:lnTo>
                    <a:pt x="3948" y="1920"/>
                  </a:lnTo>
                  <a:lnTo>
                    <a:pt x="3955" y="1920"/>
                  </a:lnTo>
                  <a:lnTo>
                    <a:pt x="3962" y="1920"/>
                  </a:lnTo>
                  <a:lnTo>
                    <a:pt x="3976" y="1920"/>
                  </a:lnTo>
                  <a:lnTo>
                    <a:pt x="3983" y="1920"/>
                  </a:lnTo>
                  <a:lnTo>
                    <a:pt x="3997" y="1920"/>
                  </a:lnTo>
                  <a:lnTo>
                    <a:pt x="4004" y="1920"/>
                  </a:lnTo>
                  <a:lnTo>
                    <a:pt x="4018" y="1920"/>
                  </a:lnTo>
                  <a:lnTo>
                    <a:pt x="4026" y="1920"/>
                  </a:lnTo>
                  <a:lnTo>
                    <a:pt x="4033" y="1920"/>
                  </a:lnTo>
                  <a:lnTo>
                    <a:pt x="4047" y="1920"/>
                  </a:lnTo>
                  <a:lnTo>
                    <a:pt x="4054" y="1920"/>
                  </a:lnTo>
                  <a:lnTo>
                    <a:pt x="4068" y="1920"/>
                  </a:lnTo>
                  <a:lnTo>
                    <a:pt x="4075" y="1920"/>
                  </a:lnTo>
                  <a:lnTo>
                    <a:pt x="4089" y="1920"/>
                  </a:lnTo>
                  <a:lnTo>
                    <a:pt x="4096" y="1920"/>
                  </a:lnTo>
                  <a:lnTo>
                    <a:pt x="4104" y="1920"/>
                  </a:lnTo>
                  <a:lnTo>
                    <a:pt x="4118" y="1920"/>
                  </a:lnTo>
                  <a:lnTo>
                    <a:pt x="4125" y="1920"/>
                  </a:lnTo>
                  <a:lnTo>
                    <a:pt x="4139" y="1920"/>
                  </a:lnTo>
                  <a:lnTo>
                    <a:pt x="4146" y="1920"/>
                  </a:lnTo>
                  <a:lnTo>
                    <a:pt x="4153" y="1913"/>
                  </a:lnTo>
                  <a:lnTo>
                    <a:pt x="4167" y="1913"/>
                  </a:lnTo>
                  <a:lnTo>
                    <a:pt x="4174" y="1913"/>
                  </a:lnTo>
                  <a:lnTo>
                    <a:pt x="4189" y="1913"/>
                  </a:lnTo>
                  <a:lnTo>
                    <a:pt x="4196" y="1906"/>
                  </a:lnTo>
                  <a:lnTo>
                    <a:pt x="4210" y="1906"/>
                  </a:lnTo>
                  <a:lnTo>
                    <a:pt x="4217" y="1906"/>
                  </a:lnTo>
                  <a:lnTo>
                    <a:pt x="4224" y="1906"/>
                  </a:lnTo>
                  <a:lnTo>
                    <a:pt x="4238" y="1906"/>
                  </a:lnTo>
                  <a:lnTo>
                    <a:pt x="4245" y="1899"/>
                  </a:lnTo>
                  <a:lnTo>
                    <a:pt x="4259" y="1899"/>
                  </a:lnTo>
                  <a:lnTo>
                    <a:pt x="4267" y="1899"/>
                  </a:lnTo>
                  <a:lnTo>
                    <a:pt x="4281" y="1906"/>
                  </a:lnTo>
                  <a:lnTo>
                    <a:pt x="4288" y="1906"/>
                  </a:lnTo>
                  <a:lnTo>
                    <a:pt x="4295" y="1913"/>
                  </a:lnTo>
                  <a:lnTo>
                    <a:pt x="4309" y="1913"/>
                  </a:lnTo>
                  <a:lnTo>
                    <a:pt x="4316" y="1920"/>
                  </a:lnTo>
                  <a:lnTo>
                    <a:pt x="4330" y="1920"/>
                  </a:lnTo>
                  <a:lnTo>
                    <a:pt x="4337" y="1928"/>
                  </a:lnTo>
                  <a:lnTo>
                    <a:pt x="4345" y="1928"/>
                  </a:lnTo>
                  <a:lnTo>
                    <a:pt x="4359" y="1928"/>
                  </a:lnTo>
                  <a:lnTo>
                    <a:pt x="4366" y="1928"/>
                  </a:lnTo>
                  <a:lnTo>
                    <a:pt x="4380" y="1928"/>
                  </a:lnTo>
                  <a:lnTo>
                    <a:pt x="4387" y="1935"/>
                  </a:lnTo>
                  <a:lnTo>
                    <a:pt x="4401" y="1935"/>
                  </a:lnTo>
                  <a:lnTo>
                    <a:pt x="4408" y="1935"/>
                  </a:lnTo>
                  <a:lnTo>
                    <a:pt x="4415" y="1935"/>
                  </a:lnTo>
                  <a:lnTo>
                    <a:pt x="4430" y="1935"/>
                  </a:lnTo>
                  <a:lnTo>
                    <a:pt x="4437" y="1935"/>
                  </a:lnTo>
                  <a:lnTo>
                    <a:pt x="4451" y="1935"/>
                  </a:lnTo>
                  <a:lnTo>
                    <a:pt x="4458" y="1928"/>
                  </a:lnTo>
                  <a:lnTo>
                    <a:pt x="4465" y="1928"/>
                  </a:lnTo>
                  <a:lnTo>
                    <a:pt x="4479" y="1928"/>
                  </a:lnTo>
                  <a:lnTo>
                    <a:pt x="4486" y="1928"/>
                  </a:lnTo>
                  <a:lnTo>
                    <a:pt x="4500" y="1928"/>
                  </a:lnTo>
                  <a:lnTo>
                    <a:pt x="4508" y="1920"/>
                  </a:lnTo>
                  <a:lnTo>
                    <a:pt x="4522" y="1920"/>
                  </a:lnTo>
                  <a:lnTo>
                    <a:pt x="4529" y="1920"/>
                  </a:lnTo>
                  <a:lnTo>
                    <a:pt x="4536" y="1913"/>
                  </a:lnTo>
                  <a:lnTo>
                    <a:pt x="4550" y="1913"/>
                  </a:lnTo>
                  <a:lnTo>
                    <a:pt x="4557" y="1906"/>
                  </a:lnTo>
                  <a:lnTo>
                    <a:pt x="4571" y="1906"/>
                  </a:lnTo>
                  <a:lnTo>
                    <a:pt x="4578" y="1906"/>
                  </a:lnTo>
                  <a:lnTo>
                    <a:pt x="4593" y="1906"/>
                  </a:lnTo>
                  <a:lnTo>
                    <a:pt x="4600" y="1906"/>
                  </a:lnTo>
                  <a:lnTo>
                    <a:pt x="4607" y="1906"/>
                  </a:lnTo>
                  <a:lnTo>
                    <a:pt x="4621" y="1906"/>
                  </a:lnTo>
                  <a:lnTo>
                    <a:pt x="4628" y="1906"/>
                  </a:lnTo>
                  <a:lnTo>
                    <a:pt x="4642" y="1913"/>
                  </a:lnTo>
                  <a:lnTo>
                    <a:pt x="4649" y="1913"/>
                  </a:lnTo>
                  <a:lnTo>
                    <a:pt x="4656" y="1913"/>
                  </a:lnTo>
                  <a:lnTo>
                    <a:pt x="4671" y="1920"/>
                  </a:lnTo>
                  <a:lnTo>
                    <a:pt x="4678" y="1920"/>
                  </a:lnTo>
                  <a:lnTo>
                    <a:pt x="4692" y="1920"/>
                  </a:lnTo>
                  <a:lnTo>
                    <a:pt x="4699" y="1928"/>
                  </a:lnTo>
                  <a:lnTo>
                    <a:pt x="4713" y="1928"/>
                  </a:lnTo>
                  <a:lnTo>
                    <a:pt x="4720" y="1928"/>
                  </a:lnTo>
                  <a:lnTo>
                    <a:pt x="4727" y="1928"/>
                  </a:lnTo>
                  <a:lnTo>
                    <a:pt x="4741" y="1928"/>
                  </a:lnTo>
                  <a:lnTo>
                    <a:pt x="4748" y="1928"/>
                  </a:lnTo>
                  <a:lnTo>
                    <a:pt x="4763" y="1928"/>
                  </a:lnTo>
                  <a:lnTo>
                    <a:pt x="4770" y="1928"/>
                  </a:lnTo>
                  <a:lnTo>
                    <a:pt x="4784" y="1928"/>
                  </a:lnTo>
                  <a:lnTo>
                    <a:pt x="4791" y="1928"/>
                  </a:lnTo>
                  <a:lnTo>
                    <a:pt x="4798" y="1935"/>
                  </a:lnTo>
                  <a:lnTo>
                    <a:pt x="4812" y="1935"/>
                  </a:lnTo>
                  <a:lnTo>
                    <a:pt x="4819" y="1935"/>
                  </a:lnTo>
                  <a:lnTo>
                    <a:pt x="4834" y="1942"/>
                  </a:lnTo>
                  <a:lnTo>
                    <a:pt x="4841" y="1942"/>
                  </a:lnTo>
                  <a:lnTo>
                    <a:pt x="4848" y="1942"/>
                  </a:lnTo>
                  <a:lnTo>
                    <a:pt x="4862" y="1949"/>
                  </a:lnTo>
                  <a:lnTo>
                    <a:pt x="4869" y="1949"/>
                  </a:lnTo>
                  <a:lnTo>
                    <a:pt x="4883" y="1949"/>
                  </a:lnTo>
                  <a:lnTo>
                    <a:pt x="4890" y="1956"/>
                  </a:lnTo>
                  <a:lnTo>
                    <a:pt x="4904" y="1956"/>
                  </a:lnTo>
                  <a:lnTo>
                    <a:pt x="4911" y="1956"/>
                  </a:lnTo>
                  <a:lnTo>
                    <a:pt x="4919" y="1956"/>
                  </a:lnTo>
                  <a:lnTo>
                    <a:pt x="4933" y="1963"/>
                  </a:lnTo>
                  <a:lnTo>
                    <a:pt x="4940" y="1956"/>
                  </a:lnTo>
                  <a:lnTo>
                    <a:pt x="4954" y="1956"/>
                  </a:lnTo>
                  <a:lnTo>
                    <a:pt x="4961" y="1956"/>
                  </a:lnTo>
                  <a:lnTo>
                    <a:pt x="4968" y="1956"/>
                  </a:lnTo>
                  <a:lnTo>
                    <a:pt x="4982" y="1949"/>
                  </a:lnTo>
                  <a:lnTo>
                    <a:pt x="4989" y="1942"/>
                  </a:lnTo>
                  <a:lnTo>
                    <a:pt x="5004" y="1942"/>
                  </a:lnTo>
                  <a:lnTo>
                    <a:pt x="5011" y="1935"/>
                  </a:lnTo>
                  <a:lnTo>
                    <a:pt x="5025" y="1928"/>
                  </a:lnTo>
                  <a:lnTo>
                    <a:pt x="5032" y="1920"/>
                  </a:lnTo>
                </a:path>
              </a:pathLst>
            </a:custGeom>
            <a:noFill/>
            <a:ln w="19050" cap="flat">
              <a:solidFill>
                <a:schemeClr val="tx1"/>
              </a:solidFill>
              <a:prstDash val="solid"/>
              <a:round/>
              <a:headEnd/>
              <a:tailEnd/>
            </a:ln>
          </p:spPr>
          <p:txBody>
            <a:bodyPr/>
            <a:lstStyle/>
            <a:p>
              <a:endParaRPr lang="zh-CN" altLang="en-US"/>
            </a:p>
          </p:txBody>
        </p:sp>
        <p:sp>
          <p:nvSpPr>
            <p:cNvPr id="55382" name="Rectangle 86"/>
            <p:cNvSpPr>
              <a:spLocks noChangeAspect="1" noChangeArrowheads="1"/>
            </p:cNvSpPr>
            <p:nvPr/>
          </p:nvSpPr>
          <p:spPr bwMode="auto">
            <a:xfrm>
              <a:off x="3235" y="2050"/>
              <a:ext cx="107" cy="115"/>
            </a:xfrm>
            <a:prstGeom prst="rect">
              <a:avLst/>
            </a:prstGeom>
            <a:noFill/>
            <a:ln w="19050">
              <a:noFill/>
              <a:miter lim="800000"/>
              <a:headEnd/>
              <a:tailEnd/>
            </a:ln>
          </p:spPr>
          <p:txBody>
            <a:bodyPr wrap="none" lIns="0" tIns="0" rIns="0" bIns="0">
              <a:spAutoFit/>
            </a:bodyPr>
            <a:lstStyle/>
            <a:p>
              <a:r>
                <a:rPr kumimoji="1" lang="en-US" altLang="zh-CN" sz="1200">
                  <a:solidFill>
                    <a:srgbClr val="000000"/>
                  </a:solidFill>
                  <a:latin typeface="Times New Roman" pitchFamily="18" charset="0"/>
                  <a:cs typeface="Arial" pitchFamily="34" charset="0"/>
                </a:rPr>
                <a:t>Cz</a:t>
              </a:r>
              <a:endParaRPr kumimoji="1" lang="en-US" altLang="zh-CN" sz="1200">
                <a:latin typeface="Times New Roman" pitchFamily="18" charset="0"/>
                <a:cs typeface="Arial" pitchFamily="34" charset="0"/>
              </a:endParaRPr>
            </a:p>
          </p:txBody>
        </p:sp>
        <p:sp>
          <p:nvSpPr>
            <p:cNvPr id="55383" name="Line 87"/>
            <p:cNvSpPr>
              <a:spLocks noChangeAspect="1" noChangeShapeType="1"/>
            </p:cNvSpPr>
            <p:nvPr/>
          </p:nvSpPr>
          <p:spPr bwMode="auto">
            <a:xfrm>
              <a:off x="3119" y="1378"/>
              <a:ext cx="1842" cy="0"/>
            </a:xfrm>
            <a:prstGeom prst="line">
              <a:avLst/>
            </a:prstGeom>
            <a:noFill/>
            <a:ln w="12700">
              <a:solidFill>
                <a:srgbClr val="000000"/>
              </a:solidFill>
              <a:round/>
              <a:headEnd/>
              <a:tailEnd/>
            </a:ln>
          </p:spPr>
          <p:txBody>
            <a:bodyPr/>
            <a:lstStyle/>
            <a:p>
              <a:endParaRPr lang="zh-CN" altLang="en-US"/>
            </a:p>
          </p:txBody>
        </p:sp>
        <p:sp>
          <p:nvSpPr>
            <p:cNvPr id="55384" name="Line 88"/>
            <p:cNvSpPr>
              <a:spLocks noChangeAspect="1" noChangeShapeType="1"/>
            </p:cNvSpPr>
            <p:nvPr/>
          </p:nvSpPr>
          <p:spPr bwMode="auto">
            <a:xfrm>
              <a:off x="3488" y="1046"/>
              <a:ext cx="0" cy="825"/>
            </a:xfrm>
            <a:prstGeom prst="line">
              <a:avLst/>
            </a:prstGeom>
            <a:noFill/>
            <a:ln w="12700">
              <a:solidFill>
                <a:srgbClr val="000000"/>
              </a:solidFill>
              <a:round/>
              <a:headEnd/>
              <a:tailEnd/>
            </a:ln>
          </p:spPr>
          <p:txBody>
            <a:bodyPr/>
            <a:lstStyle/>
            <a:p>
              <a:endParaRPr lang="zh-CN" altLang="en-US"/>
            </a:p>
          </p:txBody>
        </p:sp>
        <p:sp>
          <p:nvSpPr>
            <p:cNvPr id="55385" name="Line 89"/>
            <p:cNvSpPr>
              <a:spLocks noChangeAspect="1" noChangeShapeType="1"/>
            </p:cNvSpPr>
            <p:nvPr/>
          </p:nvSpPr>
          <p:spPr bwMode="auto">
            <a:xfrm flipV="1">
              <a:off x="3119" y="1349"/>
              <a:ext cx="1" cy="58"/>
            </a:xfrm>
            <a:prstGeom prst="line">
              <a:avLst/>
            </a:prstGeom>
            <a:noFill/>
            <a:ln w="12700">
              <a:solidFill>
                <a:srgbClr val="000000"/>
              </a:solidFill>
              <a:round/>
              <a:headEnd/>
              <a:tailEnd/>
            </a:ln>
          </p:spPr>
          <p:txBody>
            <a:bodyPr/>
            <a:lstStyle/>
            <a:p>
              <a:endParaRPr lang="zh-CN" altLang="en-US"/>
            </a:p>
          </p:txBody>
        </p:sp>
        <p:sp>
          <p:nvSpPr>
            <p:cNvPr id="55386" name="Line 90"/>
            <p:cNvSpPr>
              <a:spLocks noChangeAspect="1" noChangeShapeType="1"/>
            </p:cNvSpPr>
            <p:nvPr/>
          </p:nvSpPr>
          <p:spPr bwMode="auto">
            <a:xfrm flipV="1">
              <a:off x="3856" y="1349"/>
              <a:ext cx="0" cy="58"/>
            </a:xfrm>
            <a:prstGeom prst="line">
              <a:avLst/>
            </a:prstGeom>
            <a:noFill/>
            <a:ln w="12700">
              <a:solidFill>
                <a:srgbClr val="000000"/>
              </a:solidFill>
              <a:round/>
              <a:headEnd/>
              <a:tailEnd/>
            </a:ln>
          </p:spPr>
          <p:txBody>
            <a:bodyPr/>
            <a:lstStyle/>
            <a:p>
              <a:endParaRPr lang="zh-CN" altLang="en-US"/>
            </a:p>
          </p:txBody>
        </p:sp>
        <p:sp>
          <p:nvSpPr>
            <p:cNvPr id="55387" name="Line 91"/>
            <p:cNvSpPr>
              <a:spLocks noChangeAspect="1" noChangeShapeType="1"/>
            </p:cNvSpPr>
            <p:nvPr/>
          </p:nvSpPr>
          <p:spPr bwMode="auto">
            <a:xfrm flipV="1">
              <a:off x="4225" y="1349"/>
              <a:ext cx="0" cy="58"/>
            </a:xfrm>
            <a:prstGeom prst="line">
              <a:avLst/>
            </a:prstGeom>
            <a:noFill/>
            <a:ln w="12700">
              <a:solidFill>
                <a:srgbClr val="000000"/>
              </a:solidFill>
              <a:round/>
              <a:headEnd/>
              <a:tailEnd/>
            </a:ln>
          </p:spPr>
          <p:txBody>
            <a:bodyPr/>
            <a:lstStyle/>
            <a:p>
              <a:endParaRPr lang="zh-CN" altLang="en-US"/>
            </a:p>
          </p:txBody>
        </p:sp>
        <p:sp>
          <p:nvSpPr>
            <p:cNvPr id="55388" name="Line 92"/>
            <p:cNvSpPr>
              <a:spLocks noChangeAspect="1" noChangeShapeType="1"/>
            </p:cNvSpPr>
            <p:nvPr/>
          </p:nvSpPr>
          <p:spPr bwMode="auto">
            <a:xfrm flipV="1">
              <a:off x="4593" y="1349"/>
              <a:ext cx="1" cy="58"/>
            </a:xfrm>
            <a:prstGeom prst="line">
              <a:avLst/>
            </a:prstGeom>
            <a:noFill/>
            <a:ln w="12700">
              <a:solidFill>
                <a:srgbClr val="000000"/>
              </a:solidFill>
              <a:round/>
              <a:headEnd/>
              <a:tailEnd/>
            </a:ln>
          </p:spPr>
          <p:txBody>
            <a:bodyPr/>
            <a:lstStyle/>
            <a:p>
              <a:endParaRPr lang="zh-CN" altLang="en-US"/>
            </a:p>
          </p:txBody>
        </p:sp>
        <p:sp>
          <p:nvSpPr>
            <p:cNvPr id="55389" name="Line 93"/>
            <p:cNvSpPr>
              <a:spLocks noChangeAspect="1" noChangeShapeType="1"/>
            </p:cNvSpPr>
            <p:nvPr/>
          </p:nvSpPr>
          <p:spPr bwMode="auto">
            <a:xfrm flipV="1">
              <a:off x="4961" y="1349"/>
              <a:ext cx="1" cy="58"/>
            </a:xfrm>
            <a:prstGeom prst="line">
              <a:avLst/>
            </a:prstGeom>
            <a:noFill/>
            <a:ln w="12700">
              <a:solidFill>
                <a:srgbClr val="000000"/>
              </a:solidFill>
              <a:round/>
              <a:headEnd/>
              <a:tailEnd/>
            </a:ln>
          </p:spPr>
          <p:txBody>
            <a:bodyPr/>
            <a:lstStyle/>
            <a:p>
              <a:endParaRPr lang="zh-CN" altLang="en-US"/>
            </a:p>
          </p:txBody>
        </p:sp>
        <p:sp>
          <p:nvSpPr>
            <p:cNvPr id="55390" name="Line 94"/>
            <p:cNvSpPr>
              <a:spLocks noChangeAspect="1" noChangeShapeType="1"/>
            </p:cNvSpPr>
            <p:nvPr/>
          </p:nvSpPr>
          <p:spPr bwMode="auto">
            <a:xfrm flipH="1">
              <a:off x="3459" y="1378"/>
              <a:ext cx="57" cy="0"/>
            </a:xfrm>
            <a:prstGeom prst="line">
              <a:avLst/>
            </a:prstGeom>
            <a:noFill/>
            <a:ln w="12700">
              <a:solidFill>
                <a:srgbClr val="000000"/>
              </a:solidFill>
              <a:round/>
              <a:headEnd/>
              <a:tailEnd/>
            </a:ln>
          </p:spPr>
          <p:txBody>
            <a:bodyPr/>
            <a:lstStyle/>
            <a:p>
              <a:endParaRPr lang="zh-CN" altLang="en-US"/>
            </a:p>
          </p:txBody>
        </p:sp>
        <p:sp>
          <p:nvSpPr>
            <p:cNvPr id="55391" name="Line 95"/>
            <p:cNvSpPr>
              <a:spLocks noChangeAspect="1" noChangeShapeType="1"/>
            </p:cNvSpPr>
            <p:nvPr/>
          </p:nvSpPr>
          <p:spPr bwMode="auto">
            <a:xfrm flipH="1">
              <a:off x="3459" y="1344"/>
              <a:ext cx="57" cy="1"/>
            </a:xfrm>
            <a:prstGeom prst="line">
              <a:avLst/>
            </a:prstGeom>
            <a:noFill/>
            <a:ln w="12700">
              <a:solidFill>
                <a:srgbClr val="000000"/>
              </a:solidFill>
              <a:round/>
              <a:headEnd/>
              <a:tailEnd/>
            </a:ln>
          </p:spPr>
          <p:txBody>
            <a:bodyPr/>
            <a:lstStyle/>
            <a:p>
              <a:endParaRPr lang="zh-CN" altLang="en-US"/>
            </a:p>
          </p:txBody>
        </p:sp>
        <p:sp>
          <p:nvSpPr>
            <p:cNvPr id="55392" name="Line 96"/>
            <p:cNvSpPr>
              <a:spLocks noChangeAspect="1" noChangeShapeType="1"/>
            </p:cNvSpPr>
            <p:nvPr/>
          </p:nvSpPr>
          <p:spPr bwMode="auto">
            <a:xfrm flipH="1">
              <a:off x="3459" y="1213"/>
              <a:ext cx="57" cy="0"/>
            </a:xfrm>
            <a:prstGeom prst="line">
              <a:avLst/>
            </a:prstGeom>
            <a:noFill/>
            <a:ln w="12700">
              <a:solidFill>
                <a:srgbClr val="000000"/>
              </a:solidFill>
              <a:round/>
              <a:headEnd/>
              <a:tailEnd/>
            </a:ln>
          </p:spPr>
          <p:txBody>
            <a:bodyPr/>
            <a:lstStyle/>
            <a:p>
              <a:endParaRPr lang="zh-CN" altLang="en-US"/>
            </a:p>
          </p:txBody>
        </p:sp>
        <p:sp>
          <p:nvSpPr>
            <p:cNvPr id="55393" name="Line 97"/>
            <p:cNvSpPr>
              <a:spLocks noChangeAspect="1" noChangeShapeType="1"/>
            </p:cNvSpPr>
            <p:nvPr/>
          </p:nvSpPr>
          <p:spPr bwMode="auto">
            <a:xfrm flipH="1">
              <a:off x="3459" y="1046"/>
              <a:ext cx="57" cy="1"/>
            </a:xfrm>
            <a:prstGeom prst="line">
              <a:avLst/>
            </a:prstGeom>
            <a:noFill/>
            <a:ln w="12700">
              <a:solidFill>
                <a:srgbClr val="000000"/>
              </a:solidFill>
              <a:round/>
              <a:headEnd/>
              <a:tailEnd/>
            </a:ln>
          </p:spPr>
          <p:txBody>
            <a:bodyPr/>
            <a:lstStyle/>
            <a:p>
              <a:endParaRPr lang="zh-CN" altLang="en-US"/>
            </a:p>
          </p:txBody>
        </p:sp>
        <p:sp>
          <p:nvSpPr>
            <p:cNvPr id="55394" name="Line 98"/>
            <p:cNvSpPr>
              <a:spLocks noChangeAspect="1" noChangeShapeType="1"/>
            </p:cNvSpPr>
            <p:nvPr/>
          </p:nvSpPr>
          <p:spPr bwMode="auto">
            <a:xfrm flipH="1">
              <a:off x="3459" y="1542"/>
              <a:ext cx="57" cy="0"/>
            </a:xfrm>
            <a:prstGeom prst="line">
              <a:avLst/>
            </a:prstGeom>
            <a:noFill/>
            <a:ln w="12700">
              <a:solidFill>
                <a:srgbClr val="000000"/>
              </a:solidFill>
              <a:round/>
              <a:headEnd/>
              <a:tailEnd/>
            </a:ln>
          </p:spPr>
          <p:txBody>
            <a:bodyPr/>
            <a:lstStyle/>
            <a:p>
              <a:endParaRPr lang="zh-CN" altLang="en-US"/>
            </a:p>
          </p:txBody>
        </p:sp>
        <p:sp>
          <p:nvSpPr>
            <p:cNvPr id="55395" name="Line 99"/>
            <p:cNvSpPr>
              <a:spLocks noChangeAspect="1" noChangeShapeType="1"/>
            </p:cNvSpPr>
            <p:nvPr/>
          </p:nvSpPr>
          <p:spPr bwMode="auto">
            <a:xfrm flipH="1">
              <a:off x="3459" y="1708"/>
              <a:ext cx="57" cy="0"/>
            </a:xfrm>
            <a:prstGeom prst="line">
              <a:avLst/>
            </a:prstGeom>
            <a:noFill/>
            <a:ln w="12700">
              <a:solidFill>
                <a:srgbClr val="000000"/>
              </a:solidFill>
              <a:round/>
              <a:headEnd/>
              <a:tailEnd/>
            </a:ln>
          </p:spPr>
          <p:txBody>
            <a:bodyPr/>
            <a:lstStyle/>
            <a:p>
              <a:endParaRPr lang="zh-CN" altLang="en-US"/>
            </a:p>
          </p:txBody>
        </p:sp>
        <p:sp>
          <p:nvSpPr>
            <p:cNvPr id="55396" name="Line 100"/>
            <p:cNvSpPr>
              <a:spLocks noChangeAspect="1" noChangeShapeType="1"/>
            </p:cNvSpPr>
            <p:nvPr/>
          </p:nvSpPr>
          <p:spPr bwMode="auto">
            <a:xfrm flipH="1">
              <a:off x="3459" y="1871"/>
              <a:ext cx="57" cy="0"/>
            </a:xfrm>
            <a:prstGeom prst="line">
              <a:avLst/>
            </a:prstGeom>
            <a:noFill/>
            <a:ln w="12700">
              <a:solidFill>
                <a:srgbClr val="000000"/>
              </a:solidFill>
              <a:round/>
              <a:headEnd/>
              <a:tailEnd/>
            </a:ln>
          </p:spPr>
          <p:txBody>
            <a:bodyPr/>
            <a:lstStyle/>
            <a:p>
              <a:endParaRPr lang="zh-CN" altLang="en-US"/>
            </a:p>
          </p:txBody>
        </p:sp>
        <p:sp>
          <p:nvSpPr>
            <p:cNvPr id="55397" name="Freeform 101"/>
            <p:cNvSpPr>
              <a:spLocks noChangeAspect="1"/>
            </p:cNvSpPr>
            <p:nvPr/>
          </p:nvSpPr>
          <p:spPr bwMode="auto">
            <a:xfrm>
              <a:off x="3119" y="1072"/>
              <a:ext cx="1842" cy="581"/>
            </a:xfrm>
            <a:custGeom>
              <a:avLst/>
              <a:gdLst/>
              <a:ahLst/>
              <a:cxnLst>
                <a:cxn ang="0">
                  <a:pos x="71" y="935"/>
                </a:cxn>
                <a:cxn ang="0">
                  <a:pos x="149" y="942"/>
                </a:cxn>
                <a:cxn ang="0">
                  <a:pos x="234" y="949"/>
                </a:cxn>
                <a:cxn ang="0">
                  <a:pos x="312" y="921"/>
                </a:cxn>
                <a:cxn ang="0">
                  <a:pos x="390" y="871"/>
                </a:cxn>
                <a:cxn ang="0">
                  <a:pos x="475" y="843"/>
                </a:cxn>
                <a:cxn ang="0">
                  <a:pos x="553" y="814"/>
                </a:cxn>
                <a:cxn ang="0">
                  <a:pos x="631" y="800"/>
                </a:cxn>
                <a:cxn ang="0">
                  <a:pos x="716" y="772"/>
                </a:cxn>
                <a:cxn ang="0">
                  <a:pos x="794" y="744"/>
                </a:cxn>
                <a:cxn ang="0">
                  <a:pos x="879" y="729"/>
                </a:cxn>
                <a:cxn ang="0">
                  <a:pos x="957" y="701"/>
                </a:cxn>
                <a:cxn ang="0">
                  <a:pos x="1035" y="680"/>
                </a:cxn>
                <a:cxn ang="0">
                  <a:pos x="1120" y="687"/>
                </a:cxn>
                <a:cxn ang="0">
                  <a:pos x="1198" y="708"/>
                </a:cxn>
                <a:cxn ang="0">
                  <a:pos x="1276" y="673"/>
                </a:cxn>
                <a:cxn ang="0">
                  <a:pos x="1361" y="488"/>
                </a:cxn>
                <a:cxn ang="0">
                  <a:pos x="1439" y="219"/>
                </a:cxn>
                <a:cxn ang="0">
                  <a:pos x="1517" y="14"/>
                </a:cxn>
                <a:cxn ang="0">
                  <a:pos x="1602" y="49"/>
                </a:cxn>
                <a:cxn ang="0">
                  <a:pos x="1680" y="198"/>
                </a:cxn>
                <a:cxn ang="0">
                  <a:pos x="1758" y="411"/>
                </a:cxn>
                <a:cxn ang="0">
                  <a:pos x="1843" y="722"/>
                </a:cxn>
                <a:cxn ang="0">
                  <a:pos x="1921" y="970"/>
                </a:cxn>
                <a:cxn ang="0">
                  <a:pos x="2006" y="1048"/>
                </a:cxn>
                <a:cxn ang="0">
                  <a:pos x="2084" y="942"/>
                </a:cxn>
                <a:cxn ang="0">
                  <a:pos x="2162" y="786"/>
                </a:cxn>
                <a:cxn ang="0">
                  <a:pos x="2247" y="715"/>
                </a:cxn>
                <a:cxn ang="0">
                  <a:pos x="2325" y="722"/>
                </a:cxn>
                <a:cxn ang="0">
                  <a:pos x="2403" y="744"/>
                </a:cxn>
                <a:cxn ang="0">
                  <a:pos x="2488" y="829"/>
                </a:cxn>
                <a:cxn ang="0">
                  <a:pos x="2566" y="963"/>
                </a:cxn>
                <a:cxn ang="0">
                  <a:pos x="2644" y="1077"/>
                </a:cxn>
                <a:cxn ang="0">
                  <a:pos x="2729" y="1197"/>
                </a:cxn>
                <a:cxn ang="0">
                  <a:pos x="2807" y="1204"/>
                </a:cxn>
                <a:cxn ang="0">
                  <a:pos x="2892" y="1148"/>
                </a:cxn>
                <a:cxn ang="0">
                  <a:pos x="2970" y="1112"/>
                </a:cxn>
                <a:cxn ang="0">
                  <a:pos x="3048" y="1098"/>
                </a:cxn>
                <a:cxn ang="0">
                  <a:pos x="3133" y="1148"/>
                </a:cxn>
                <a:cxn ang="0">
                  <a:pos x="3211" y="1211"/>
                </a:cxn>
                <a:cxn ang="0">
                  <a:pos x="3289" y="1240"/>
                </a:cxn>
                <a:cxn ang="0">
                  <a:pos x="3374" y="1296"/>
                </a:cxn>
                <a:cxn ang="0">
                  <a:pos x="3452" y="1325"/>
                </a:cxn>
                <a:cxn ang="0">
                  <a:pos x="3529" y="1325"/>
                </a:cxn>
                <a:cxn ang="0">
                  <a:pos x="3615" y="1332"/>
                </a:cxn>
                <a:cxn ang="0">
                  <a:pos x="3692" y="1374"/>
                </a:cxn>
                <a:cxn ang="0">
                  <a:pos x="3778" y="1410"/>
                </a:cxn>
                <a:cxn ang="0">
                  <a:pos x="3855" y="1431"/>
                </a:cxn>
                <a:cxn ang="0">
                  <a:pos x="3933" y="1466"/>
                </a:cxn>
                <a:cxn ang="0">
                  <a:pos x="4018" y="1488"/>
                </a:cxn>
                <a:cxn ang="0">
                  <a:pos x="4096" y="1544"/>
                </a:cxn>
                <a:cxn ang="0">
                  <a:pos x="4174" y="1544"/>
                </a:cxn>
                <a:cxn ang="0">
                  <a:pos x="4259" y="1566"/>
                </a:cxn>
                <a:cxn ang="0">
                  <a:pos x="4337" y="1580"/>
                </a:cxn>
                <a:cxn ang="0">
                  <a:pos x="4415" y="1573"/>
                </a:cxn>
                <a:cxn ang="0">
                  <a:pos x="4500" y="1566"/>
                </a:cxn>
                <a:cxn ang="0">
                  <a:pos x="4578" y="1587"/>
                </a:cxn>
                <a:cxn ang="0">
                  <a:pos x="4656" y="1573"/>
                </a:cxn>
                <a:cxn ang="0">
                  <a:pos x="4741" y="1530"/>
                </a:cxn>
                <a:cxn ang="0">
                  <a:pos x="4819" y="1495"/>
                </a:cxn>
                <a:cxn ang="0">
                  <a:pos x="4904" y="1516"/>
                </a:cxn>
                <a:cxn ang="0">
                  <a:pos x="4982" y="1551"/>
                </a:cxn>
              </a:cxnLst>
              <a:rect l="0" t="0" r="r" b="b"/>
              <a:pathLst>
                <a:path w="5032" h="1587">
                  <a:moveTo>
                    <a:pt x="0" y="942"/>
                  </a:moveTo>
                  <a:lnTo>
                    <a:pt x="7" y="942"/>
                  </a:lnTo>
                  <a:lnTo>
                    <a:pt x="21" y="942"/>
                  </a:lnTo>
                  <a:lnTo>
                    <a:pt x="28" y="935"/>
                  </a:lnTo>
                  <a:lnTo>
                    <a:pt x="43" y="935"/>
                  </a:lnTo>
                  <a:lnTo>
                    <a:pt x="50" y="935"/>
                  </a:lnTo>
                  <a:lnTo>
                    <a:pt x="64" y="935"/>
                  </a:lnTo>
                  <a:lnTo>
                    <a:pt x="71" y="935"/>
                  </a:lnTo>
                  <a:lnTo>
                    <a:pt x="78" y="935"/>
                  </a:lnTo>
                  <a:lnTo>
                    <a:pt x="92" y="942"/>
                  </a:lnTo>
                  <a:lnTo>
                    <a:pt x="99" y="942"/>
                  </a:lnTo>
                  <a:lnTo>
                    <a:pt x="114" y="942"/>
                  </a:lnTo>
                  <a:lnTo>
                    <a:pt x="121" y="942"/>
                  </a:lnTo>
                  <a:lnTo>
                    <a:pt x="128" y="942"/>
                  </a:lnTo>
                  <a:lnTo>
                    <a:pt x="142" y="942"/>
                  </a:lnTo>
                  <a:lnTo>
                    <a:pt x="149" y="942"/>
                  </a:lnTo>
                  <a:lnTo>
                    <a:pt x="163" y="949"/>
                  </a:lnTo>
                  <a:lnTo>
                    <a:pt x="170" y="949"/>
                  </a:lnTo>
                  <a:lnTo>
                    <a:pt x="184" y="949"/>
                  </a:lnTo>
                  <a:lnTo>
                    <a:pt x="191" y="949"/>
                  </a:lnTo>
                  <a:lnTo>
                    <a:pt x="199" y="949"/>
                  </a:lnTo>
                  <a:lnTo>
                    <a:pt x="213" y="949"/>
                  </a:lnTo>
                  <a:lnTo>
                    <a:pt x="220" y="949"/>
                  </a:lnTo>
                  <a:lnTo>
                    <a:pt x="234" y="949"/>
                  </a:lnTo>
                  <a:lnTo>
                    <a:pt x="241" y="949"/>
                  </a:lnTo>
                  <a:lnTo>
                    <a:pt x="255" y="949"/>
                  </a:lnTo>
                  <a:lnTo>
                    <a:pt x="262" y="942"/>
                  </a:lnTo>
                  <a:lnTo>
                    <a:pt x="269" y="942"/>
                  </a:lnTo>
                  <a:lnTo>
                    <a:pt x="284" y="935"/>
                  </a:lnTo>
                  <a:lnTo>
                    <a:pt x="291" y="935"/>
                  </a:lnTo>
                  <a:lnTo>
                    <a:pt x="305" y="928"/>
                  </a:lnTo>
                  <a:lnTo>
                    <a:pt x="312" y="921"/>
                  </a:lnTo>
                  <a:lnTo>
                    <a:pt x="319" y="914"/>
                  </a:lnTo>
                  <a:lnTo>
                    <a:pt x="333" y="907"/>
                  </a:lnTo>
                  <a:lnTo>
                    <a:pt x="340" y="900"/>
                  </a:lnTo>
                  <a:lnTo>
                    <a:pt x="354" y="892"/>
                  </a:lnTo>
                  <a:lnTo>
                    <a:pt x="362" y="885"/>
                  </a:lnTo>
                  <a:lnTo>
                    <a:pt x="376" y="885"/>
                  </a:lnTo>
                  <a:lnTo>
                    <a:pt x="383" y="878"/>
                  </a:lnTo>
                  <a:lnTo>
                    <a:pt x="390" y="871"/>
                  </a:lnTo>
                  <a:lnTo>
                    <a:pt x="404" y="871"/>
                  </a:lnTo>
                  <a:lnTo>
                    <a:pt x="411" y="864"/>
                  </a:lnTo>
                  <a:lnTo>
                    <a:pt x="425" y="864"/>
                  </a:lnTo>
                  <a:lnTo>
                    <a:pt x="432" y="857"/>
                  </a:lnTo>
                  <a:lnTo>
                    <a:pt x="440" y="857"/>
                  </a:lnTo>
                  <a:lnTo>
                    <a:pt x="454" y="850"/>
                  </a:lnTo>
                  <a:lnTo>
                    <a:pt x="461" y="850"/>
                  </a:lnTo>
                  <a:lnTo>
                    <a:pt x="475" y="843"/>
                  </a:lnTo>
                  <a:lnTo>
                    <a:pt x="482" y="836"/>
                  </a:lnTo>
                  <a:lnTo>
                    <a:pt x="496" y="836"/>
                  </a:lnTo>
                  <a:lnTo>
                    <a:pt x="503" y="829"/>
                  </a:lnTo>
                  <a:lnTo>
                    <a:pt x="510" y="829"/>
                  </a:lnTo>
                  <a:lnTo>
                    <a:pt x="525" y="822"/>
                  </a:lnTo>
                  <a:lnTo>
                    <a:pt x="532" y="822"/>
                  </a:lnTo>
                  <a:lnTo>
                    <a:pt x="546" y="814"/>
                  </a:lnTo>
                  <a:lnTo>
                    <a:pt x="553" y="814"/>
                  </a:lnTo>
                  <a:lnTo>
                    <a:pt x="567" y="814"/>
                  </a:lnTo>
                  <a:lnTo>
                    <a:pt x="574" y="814"/>
                  </a:lnTo>
                  <a:lnTo>
                    <a:pt x="581" y="814"/>
                  </a:lnTo>
                  <a:lnTo>
                    <a:pt x="595" y="814"/>
                  </a:lnTo>
                  <a:lnTo>
                    <a:pt x="603" y="807"/>
                  </a:lnTo>
                  <a:lnTo>
                    <a:pt x="617" y="807"/>
                  </a:lnTo>
                  <a:lnTo>
                    <a:pt x="624" y="800"/>
                  </a:lnTo>
                  <a:lnTo>
                    <a:pt x="631" y="800"/>
                  </a:lnTo>
                  <a:lnTo>
                    <a:pt x="645" y="800"/>
                  </a:lnTo>
                  <a:lnTo>
                    <a:pt x="652" y="793"/>
                  </a:lnTo>
                  <a:lnTo>
                    <a:pt x="666" y="793"/>
                  </a:lnTo>
                  <a:lnTo>
                    <a:pt x="673" y="786"/>
                  </a:lnTo>
                  <a:lnTo>
                    <a:pt x="688" y="786"/>
                  </a:lnTo>
                  <a:lnTo>
                    <a:pt x="695" y="779"/>
                  </a:lnTo>
                  <a:lnTo>
                    <a:pt x="702" y="779"/>
                  </a:lnTo>
                  <a:lnTo>
                    <a:pt x="716" y="772"/>
                  </a:lnTo>
                  <a:lnTo>
                    <a:pt x="723" y="765"/>
                  </a:lnTo>
                  <a:lnTo>
                    <a:pt x="737" y="765"/>
                  </a:lnTo>
                  <a:lnTo>
                    <a:pt x="744" y="758"/>
                  </a:lnTo>
                  <a:lnTo>
                    <a:pt x="758" y="751"/>
                  </a:lnTo>
                  <a:lnTo>
                    <a:pt x="766" y="751"/>
                  </a:lnTo>
                  <a:lnTo>
                    <a:pt x="773" y="751"/>
                  </a:lnTo>
                  <a:lnTo>
                    <a:pt x="787" y="744"/>
                  </a:lnTo>
                  <a:lnTo>
                    <a:pt x="794" y="744"/>
                  </a:lnTo>
                  <a:lnTo>
                    <a:pt x="808" y="737"/>
                  </a:lnTo>
                  <a:lnTo>
                    <a:pt x="815" y="737"/>
                  </a:lnTo>
                  <a:lnTo>
                    <a:pt x="822" y="737"/>
                  </a:lnTo>
                  <a:lnTo>
                    <a:pt x="836" y="737"/>
                  </a:lnTo>
                  <a:lnTo>
                    <a:pt x="844" y="737"/>
                  </a:lnTo>
                  <a:lnTo>
                    <a:pt x="858" y="737"/>
                  </a:lnTo>
                  <a:lnTo>
                    <a:pt x="865" y="737"/>
                  </a:lnTo>
                  <a:lnTo>
                    <a:pt x="879" y="729"/>
                  </a:lnTo>
                  <a:lnTo>
                    <a:pt x="886" y="729"/>
                  </a:lnTo>
                  <a:lnTo>
                    <a:pt x="893" y="722"/>
                  </a:lnTo>
                  <a:lnTo>
                    <a:pt x="907" y="722"/>
                  </a:lnTo>
                  <a:lnTo>
                    <a:pt x="914" y="715"/>
                  </a:lnTo>
                  <a:lnTo>
                    <a:pt x="929" y="708"/>
                  </a:lnTo>
                  <a:lnTo>
                    <a:pt x="936" y="708"/>
                  </a:lnTo>
                  <a:lnTo>
                    <a:pt x="943" y="701"/>
                  </a:lnTo>
                  <a:lnTo>
                    <a:pt x="957" y="701"/>
                  </a:lnTo>
                  <a:lnTo>
                    <a:pt x="964" y="694"/>
                  </a:lnTo>
                  <a:lnTo>
                    <a:pt x="978" y="694"/>
                  </a:lnTo>
                  <a:lnTo>
                    <a:pt x="985" y="687"/>
                  </a:lnTo>
                  <a:lnTo>
                    <a:pt x="999" y="687"/>
                  </a:lnTo>
                  <a:lnTo>
                    <a:pt x="1007" y="687"/>
                  </a:lnTo>
                  <a:lnTo>
                    <a:pt x="1014" y="680"/>
                  </a:lnTo>
                  <a:lnTo>
                    <a:pt x="1028" y="680"/>
                  </a:lnTo>
                  <a:lnTo>
                    <a:pt x="1035" y="680"/>
                  </a:lnTo>
                  <a:lnTo>
                    <a:pt x="1049" y="673"/>
                  </a:lnTo>
                  <a:lnTo>
                    <a:pt x="1056" y="673"/>
                  </a:lnTo>
                  <a:lnTo>
                    <a:pt x="1070" y="673"/>
                  </a:lnTo>
                  <a:lnTo>
                    <a:pt x="1077" y="673"/>
                  </a:lnTo>
                  <a:lnTo>
                    <a:pt x="1084" y="673"/>
                  </a:lnTo>
                  <a:lnTo>
                    <a:pt x="1099" y="680"/>
                  </a:lnTo>
                  <a:lnTo>
                    <a:pt x="1106" y="680"/>
                  </a:lnTo>
                  <a:lnTo>
                    <a:pt x="1120" y="687"/>
                  </a:lnTo>
                  <a:lnTo>
                    <a:pt x="1127" y="687"/>
                  </a:lnTo>
                  <a:lnTo>
                    <a:pt x="1134" y="687"/>
                  </a:lnTo>
                  <a:lnTo>
                    <a:pt x="1148" y="694"/>
                  </a:lnTo>
                  <a:lnTo>
                    <a:pt x="1155" y="694"/>
                  </a:lnTo>
                  <a:lnTo>
                    <a:pt x="1170" y="701"/>
                  </a:lnTo>
                  <a:lnTo>
                    <a:pt x="1177" y="701"/>
                  </a:lnTo>
                  <a:lnTo>
                    <a:pt x="1191" y="708"/>
                  </a:lnTo>
                  <a:lnTo>
                    <a:pt x="1198" y="708"/>
                  </a:lnTo>
                  <a:lnTo>
                    <a:pt x="1205" y="708"/>
                  </a:lnTo>
                  <a:lnTo>
                    <a:pt x="1219" y="708"/>
                  </a:lnTo>
                  <a:lnTo>
                    <a:pt x="1226" y="708"/>
                  </a:lnTo>
                  <a:lnTo>
                    <a:pt x="1240" y="708"/>
                  </a:lnTo>
                  <a:lnTo>
                    <a:pt x="1247" y="701"/>
                  </a:lnTo>
                  <a:lnTo>
                    <a:pt x="1262" y="694"/>
                  </a:lnTo>
                  <a:lnTo>
                    <a:pt x="1269" y="680"/>
                  </a:lnTo>
                  <a:lnTo>
                    <a:pt x="1276" y="673"/>
                  </a:lnTo>
                  <a:lnTo>
                    <a:pt x="1290" y="651"/>
                  </a:lnTo>
                  <a:lnTo>
                    <a:pt x="1297" y="637"/>
                  </a:lnTo>
                  <a:lnTo>
                    <a:pt x="1311" y="616"/>
                  </a:lnTo>
                  <a:lnTo>
                    <a:pt x="1318" y="595"/>
                  </a:lnTo>
                  <a:lnTo>
                    <a:pt x="1325" y="574"/>
                  </a:lnTo>
                  <a:lnTo>
                    <a:pt x="1340" y="545"/>
                  </a:lnTo>
                  <a:lnTo>
                    <a:pt x="1347" y="517"/>
                  </a:lnTo>
                  <a:lnTo>
                    <a:pt x="1361" y="488"/>
                  </a:lnTo>
                  <a:lnTo>
                    <a:pt x="1368" y="460"/>
                  </a:lnTo>
                  <a:lnTo>
                    <a:pt x="1382" y="425"/>
                  </a:lnTo>
                  <a:lnTo>
                    <a:pt x="1389" y="396"/>
                  </a:lnTo>
                  <a:lnTo>
                    <a:pt x="1396" y="361"/>
                  </a:lnTo>
                  <a:lnTo>
                    <a:pt x="1410" y="333"/>
                  </a:lnTo>
                  <a:lnTo>
                    <a:pt x="1418" y="297"/>
                  </a:lnTo>
                  <a:lnTo>
                    <a:pt x="1432" y="262"/>
                  </a:lnTo>
                  <a:lnTo>
                    <a:pt x="1439" y="219"/>
                  </a:lnTo>
                  <a:lnTo>
                    <a:pt x="1446" y="184"/>
                  </a:lnTo>
                  <a:lnTo>
                    <a:pt x="1460" y="155"/>
                  </a:lnTo>
                  <a:lnTo>
                    <a:pt x="1467" y="120"/>
                  </a:lnTo>
                  <a:lnTo>
                    <a:pt x="1481" y="92"/>
                  </a:lnTo>
                  <a:lnTo>
                    <a:pt x="1488" y="70"/>
                  </a:lnTo>
                  <a:lnTo>
                    <a:pt x="1503" y="49"/>
                  </a:lnTo>
                  <a:lnTo>
                    <a:pt x="1510" y="28"/>
                  </a:lnTo>
                  <a:lnTo>
                    <a:pt x="1517" y="14"/>
                  </a:lnTo>
                  <a:lnTo>
                    <a:pt x="1531" y="7"/>
                  </a:lnTo>
                  <a:lnTo>
                    <a:pt x="1538" y="0"/>
                  </a:lnTo>
                  <a:lnTo>
                    <a:pt x="1552" y="0"/>
                  </a:lnTo>
                  <a:lnTo>
                    <a:pt x="1559" y="7"/>
                  </a:lnTo>
                  <a:lnTo>
                    <a:pt x="1573" y="14"/>
                  </a:lnTo>
                  <a:lnTo>
                    <a:pt x="1581" y="21"/>
                  </a:lnTo>
                  <a:lnTo>
                    <a:pt x="1588" y="35"/>
                  </a:lnTo>
                  <a:lnTo>
                    <a:pt x="1602" y="49"/>
                  </a:lnTo>
                  <a:lnTo>
                    <a:pt x="1609" y="63"/>
                  </a:lnTo>
                  <a:lnTo>
                    <a:pt x="1623" y="85"/>
                  </a:lnTo>
                  <a:lnTo>
                    <a:pt x="1630" y="99"/>
                  </a:lnTo>
                  <a:lnTo>
                    <a:pt x="1637" y="120"/>
                  </a:lnTo>
                  <a:lnTo>
                    <a:pt x="1651" y="134"/>
                  </a:lnTo>
                  <a:lnTo>
                    <a:pt x="1659" y="155"/>
                  </a:lnTo>
                  <a:lnTo>
                    <a:pt x="1673" y="177"/>
                  </a:lnTo>
                  <a:lnTo>
                    <a:pt x="1680" y="198"/>
                  </a:lnTo>
                  <a:lnTo>
                    <a:pt x="1694" y="219"/>
                  </a:lnTo>
                  <a:lnTo>
                    <a:pt x="1701" y="240"/>
                  </a:lnTo>
                  <a:lnTo>
                    <a:pt x="1708" y="262"/>
                  </a:lnTo>
                  <a:lnTo>
                    <a:pt x="1722" y="290"/>
                  </a:lnTo>
                  <a:lnTo>
                    <a:pt x="1729" y="311"/>
                  </a:lnTo>
                  <a:lnTo>
                    <a:pt x="1744" y="340"/>
                  </a:lnTo>
                  <a:lnTo>
                    <a:pt x="1751" y="375"/>
                  </a:lnTo>
                  <a:lnTo>
                    <a:pt x="1758" y="411"/>
                  </a:lnTo>
                  <a:lnTo>
                    <a:pt x="1772" y="446"/>
                  </a:lnTo>
                  <a:lnTo>
                    <a:pt x="1779" y="481"/>
                  </a:lnTo>
                  <a:lnTo>
                    <a:pt x="1793" y="524"/>
                  </a:lnTo>
                  <a:lnTo>
                    <a:pt x="1800" y="566"/>
                  </a:lnTo>
                  <a:lnTo>
                    <a:pt x="1814" y="609"/>
                  </a:lnTo>
                  <a:lnTo>
                    <a:pt x="1822" y="644"/>
                  </a:lnTo>
                  <a:lnTo>
                    <a:pt x="1829" y="687"/>
                  </a:lnTo>
                  <a:lnTo>
                    <a:pt x="1843" y="722"/>
                  </a:lnTo>
                  <a:lnTo>
                    <a:pt x="1850" y="765"/>
                  </a:lnTo>
                  <a:lnTo>
                    <a:pt x="1864" y="800"/>
                  </a:lnTo>
                  <a:lnTo>
                    <a:pt x="1871" y="829"/>
                  </a:lnTo>
                  <a:lnTo>
                    <a:pt x="1885" y="864"/>
                  </a:lnTo>
                  <a:lnTo>
                    <a:pt x="1892" y="892"/>
                  </a:lnTo>
                  <a:lnTo>
                    <a:pt x="1899" y="921"/>
                  </a:lnTo>
                  <a:lnTo>
                    <a:pt x="1914" y="949"/>
                  </a:lnTo>
                  <a:lnTo>
                    <a:pt x="1921" y="970"/>
                  </a:lnTo>
                  <a:lnTo>
                    <a:pt x="1935" y="992"/>
                  </a:lnTo>
                  <a:lnTo>
                    <a:pt x="1942" y="1006"/>
                  </a:lnTo>
                  <a:lnTo>
                    <a:pt x="1949" y="1020"/>
                  </a:lnTo>
                  <a:lnTo>
                    <a:pt x="1963" y="1034"/>
                  </a:lnTo>
                  <a:lnTo>
                    <a:pt x="1970" y="1041"/>
                  </a:lnTo>
                  <a:lnTo>
                    <a:pt x="1985" y="1048"/>
                  </a:lnTo>
                  <a:lnTo>
                    <a:pt x="1992" y="1048"/>
                  </a:lnTo>
                  <a:lnTo>
                    <a:pt x="2006" y="1048"/>
                  </a:lnTo>
                  <a:lnTo>
                    <a:pt x="2013" y="1041"/>
                  </a:lnTo>
                  <a:lnTo>
                    <a:pt x="2020" y="1034"/>
                  </a:lnTo>
                  <a:lnTo>
                    <a:pt x="2034" y="1027"/>
                  </a:lnTo>
                  <a:lnTo>
                    <a:pt x="2041" y="1013"/>
                  </a:lnTo>
                  <a:lnTo>
                    <a:pt x="2055" y="999"/>
                  </a:lnTo>
                  <a:lnTo>
                    <a:pt x="2062" y="985"/>
                  </a:lnTo>
                  <a:lnTo>
                    <a:pt x="2077" y="963"/>
                  </a:lnTo>
                  <a:lnTo>
                    <a:pt x="2084" y="942"/>
                  </a:lnTo>
                  <a:lnTo>
                    <a:pt x="2091" y="928"/>
                  </a:lnTo>
                  <a:lnTo>
                    <a:pt x="2105" y="907"/>
                  </a:lnTo>
                  <a:lnTo>
                    <a:pt x="2112" y="885"/>
                  </a:lnTo>
                  <a:lnTo>
                    <a:pt x="2126" y="864"/>
                  </a:lnTo>
                  <a:lnTo>
                    <a:pt x="2133" y="843"/>
                  </a:lnTo>
                  <a:lnTo>
                    <a:pt x="2140" y="822"/>
                  </a:lnTo>
                  <a:lnTo>
                    <a:pt x="2155" y="800"/>
                  </a:lnTo>
                  <a:lnTo>
                    <a:pt x="2162" y="786"/>
                  </a:lnTo>
                  <a:lnTo>
                    <a:pt x="2176" y="772"/>
                  </a:lnTo>
                  <a:lnTo>
                    <a:pt x="2183" y="758"/>
                  </a:lnTo>
                  <a:lnTo>
                    <a:pt x="2197" y="751"/>
                  </a:lnTo>
                  <a:lnTo>
                    <a:pt x="2204" y="737"/>
                  </a:lnTo>
                  <a:lnTo>
                    <a:pt x="2211" y="729"/>
                  </a:lnTo>
                  <a:lnTo>
                    <a:pt x="2225" y="722"/>
                  </a:lnTo>
                  <a:lnTo>
                    <a:pt x="2233" y="715"/>
                  </a:lnTo>
                  <a:lnTo>
                    <a:pt x="2247" y="715"/>
                  </a:lnTo>
                  <a:lnTo>
                    <a:pt x="2254" y="708"/>
                  </a:lnTo>
                  <a:lnTo>
                    <a:pt x="2268" y="708"/>
                  </a:lnTo>
                  <a:lnTo>
                    <a:pt x="2275" y="708"/>
                  </a:lnTo>
                  <a:lnTo>
                    <a:pt x="2282" y="708"/>
                  </a:lnTo>
                  <a:lnTo>
                    <a:pt x="2296" y="708"/>
                  </a:lnTo>
                  <a:lnTo>
                    <a:pt x="2303" y="715"/>
                  </a:lnTo>
                  <a:lnTo>
                    <a:pt x="2318" y="715"/>
                  </a:lnTo>
                  <a:lnTo>
                    <a:pt x="2325" y="722"/>
                  </a:lnTo>
                  <a:lnTo>
                    <a:pt x="2332" y="722"/>
                  </a:lnTo>
                  <a:lnTo>
                    <a:pt x="2346" y="729"/>
                  </a:lnTo>
                  <a:lnTo>
                    <a:pt x="2353" y="729"/>
                  </a:lnTo>
                  <a:lnTo>
                    <a:pt x="2367" y="737"/>
                  </a:lnTo>
                  <a:lnTo>
                    <a:pt x="2374" y="737"/>
                  </a:lnTo>
                  <a:lnTo>
                    <a:pt x="2388" y="737"/>
                  </a:lnTo>
                  <a:lnTo>
                    <a:pt x="2396" y="744"/>
                  </a:lnTo>
                  <a:lnTo>
                    <a:pt x="2403" y="744"/>
                  </a:lnTo>
                  <a:lnTo>
                    <a:pt x="2417" y="751"/>
                  </a:lnTo>
                  <a:lnTo>
                    <a:pt x="2424" y="758"/>
                  </a:lnTo>
                  <a:lnTo>
                    <a:pt x="2438" y="765"/>
                  </a:lnTo>
                  <a:lnTo>
                    <a:pt x="2445" y="772"/>
                  </a:lnTo>
                  <a:lnTo>
                    <a:pt x="2452" y="786"/>
                  </a:lnTo>
                  <a:lnTo>
                    <a:pt x="2466" y="800"/>
                  </a:lnTo>
                  <a:lnTo>
                    <a:pt x="2474" y="814"/>
                  </a:lnTo>
                  <a:lnTo>
                    <a:pt x="2488" y="829"/>
                  </a:lnTo>
                  <a:lnTo>
                    <a:pt x="2495" y="843"/>
                  </a:lnTo>
                  <a:lnTo>
                    <a:pt x="2509" y="864"/>
                  </a:lnTo>
                  <a:lnTo>
                    <a:pt x="2516" y="878"/>
                  </a:lnTo>
                  <a:lnTo>
                    <a:pt x="2523" y="900"/>
                  </a:lnTo>
                  <a:lnTo>
                    <a:pt x="2537" y="914"/>
                  </a:lnTo>
                  <a:lnTo>
                    <a:pt x="2544" y="928"/>
                  </a:lnTo>
                  <a:lnTo>
                    <a:pt x="2559" y="949"/>
                  </a:lnTo>
                  <a:lnTo>
                    <a:pt x="2566" y="963"/>
                  </a:lnTo>
                  <a:lnTo>
                    <a:pt x="2580" y="977"/>
                  </a:lnTo>
                  <a:lnTo>
                    <a:pt x="2587" y="992"/>
                  </a:lnTo>
                  <a:lnTo>
                    <a:pt x="2594" y="1006"/>
                  </a:lnTo>
                  <a:lnTo>
                    <a:pt x="2608" y="1020"/>
                  </a:lnTo>
                  <a:lnTo>
                    <a:pt x="2615" y="1034"/>
                  </a:lnTo>
                  <a:lnTo>
                    <a:pt x="2629" y="1048"/>
                  </a:lnTo>
                  <a:lnTo>
                    <a:pt x="2637" y="1063"/>
                  </a:lnTo>
                  <a:lnTo>
                    <a:pt x="2644" y="1077"/>
                  </a:lnTo>
                  <a:lnTo>
                    <a:pt x="2658" y="1091"/>
                  </a:lnTo>
                  <a:lnTo>
                    <a:pt x="2665" y="1112"/>
                  </a:lnTo>
                  <a:lnTo>
                    <a:pt x="2679" y="1133"/>
                  </a:lnTo>
                  <a:lnTo>
                    <a:pt x="2686" y="1148"/>
                  </a:lnTo>
                  <a:lnTo>
                    <a:pt x="2700" y="1162"/>
                  </a:lnTo>
                  <a:lnTo>
                    <a:pt x="2707" y="1176"/>
                  </a:lnTo>
                  <a:lnTo>
                    <a:pt x="2714" y="1190"/>
                  </a:lnTo>
                  <a:lnTo>
                    <a:pt x="2729" y="1197"/>
                  </a:lnTo>
                  <a:lnTo>
                    <a:pt x="2736" y="1204"/>
                  </a:lnTo>
                  <a:lnTo>
                    <a:pt x="2750" y="1204"/>
                  </a:lnTo>
                  <a:lnTo>
                    <a:pt x="2757" y="1204"/>
                  </a:lnTo>
                  <a:lnTo>
                    <a:pt x="2771" y="1211"/>
                  </a:lnTo>
                  <a:lnTo>
                    <a:pt x="2778" y="1211"/>
                  </a:lnTo>
                  <a:lnTo>
                    <a:pt x="2785" y="1211"/>
                  </a:lnTo>
                  <a:lnTo>
                    <a:pt x="2800" y="1204"/>
                  </a:lnTo>
                  <a:lnTo>
                    <a:pt x="2807" y="1204"/>
                  </a:lnTo>
                  <a:lnTo>
                    <a:pt x="2821" y="1197"/>
                  </a:lnTo>
                  <a:lnTo>
                    <a:pt x="2828" y="1190"/>
                  </a:lnTo>
                  <a:lnTo>
                    <a:pt x="2835" y="1183"/>
                  </a:lnTo>
                  <a:lnTo>
                    <a:pt x="2849" y="1176"/>
                  </a:lnTo>
                  <a:lnTo>
                    <a:pt x="2856" y="1169"/>
                  </a:lnTo>
                  <a:lnTo>
                    <a:pt x="2870" y="1162"/>
                  </a:lnTo>
                  <a:lnTo>
                    <a:pt x="2877" y="1155"/>
                  </a:lnTo>
                  <a:lnTo>
                    <a:pt x="2892" y="1148"/>
                  </a:lnTo>
                  <a:lnTo>
                    <a:pt x="2899" y="1140"/>
                  </a:lnTo>
                  <a:lnTo>
                    <a:pt x="2906" y="1133"/>
                  </a:lnTo>
                  <a:lnTo>
                    <a:pt x="2920" y="1133"/>
                  </a:lnTo>
                  <a:lnTo>
                    <a:pt x="2927" y="1126"/>
                  </a:lnTo>
                  <a:lnTo>
                    <a:pt x="2941" y="1119"/>
                  </a:lnTo>
                  <a:lnTo>
                    <a:pt x="2948" y="1119"/>
                  </a:lnTo>
                  <a:lnTo>
                    <a:pt x="2955" y="1119"/>
                  </a:lnTo>
                  <a:lnTo>
                    <a:pt x="2970" y="1112"/>
                  </a:lnTo>
                  <a:lnTo>
                    <a:pt x="2977" y="1112"/>
                  </a:lnTo>
                  <a:lnTo>
                    <a:pt x="2991" y="1112"/>
                  </a:lnTo>
                  <a:lnTo>
                    <a:pt x="2998" y="1112"/>
                  </a:lnTo>
                  <a:lnTo>
                    <a:pt x="3012" y="1105"/>
                  </a:lnTo>
                  <a:lnTo>
                    <a:pt x="3019" y="1105"/>
                  </a:lnTo>
                  <a:lnTo>
                    <a:pt x="3026" y="1098"/>
                  </a:lnTo>
                  <a:lnTo>
                    <a:pt x="3040" y="1098"/>
                  </a:lnTo>
                  <a:lnTo>
                    <a:pt x="3048" y="1098"/>
                  </a:lnTo>
                  <a:lnTo>
                    <a:pt x="3062" y="1098"/>
                  </a:lnTo>
                  <a:lnTo>
                    <a:pt x="3069" y="1098"/>
                  </a:lnTo>
                  <a:lnTo>
                    <a:pt x="3083" y="1105"/>
                  </a:lnTo>
                  <a:lnTo>
                    <a:pt x="3090" y="1112"/>
                  </a:lnTo>
                  <a:lnTo>
                    <a:pt x="3097" y="1119"/>
                  </a:lnTo>
                  <a:lnTo>
                    <a:pt x="3111" y="1133"/>
                  </a:lnTo>
                  <a:lnTo>
                    <a:pt x="3118" y="1140"/>
                  </a:lnTo>
                  <a:lnTo>
                    <a:pt x="3133" y="1148"/>
                  </a:lnTo>
                  <a:lnTo>
                    <a:pt x="3140" y="1162"/>
                  </a:lnTo>
                  <a:lnTo>
                    <a:pt x="3147" y="1169"/>
                  </a:lnTo>
                  <a:lnTo>
                    <a:pt x="3161" y="1176"/>
                  </a:lnTo>
                  <a:lnTo>
                    <a:pt x="3168" y="1183"/>
                  </a:lnTo>
                  <a:lnTo>
                    <a:pt x="3182" y="1190"/>
                  </a:lnTo>
                  <a:lnTo>
                    <a:pt x="3189" y="1197"/>
                  </a:lnTo>
                  <a:lnTo>
                    <a:pt x="3203" y="1204"/>
                  </a:lnTo>
                  <a:lnTo>
                    <a:pt x="3211" y="1211"/>
                  </a:lnTo>
                  <a:lnTo>
                    <a:pt x="3218" y="1211"/>
                  </a:lnTo>
                  <a:lnTo>
                    <a:pt x="3232" y="1218"/>
                  </a:lnTo>
                  <a:lnTo>
                    <a:pt x="3239" y="1218"/>
                  </a:lnTo>
                  <a:lnTo>
                    <a:pt x="3253" y="1226"/>
                  </a:lnTo>
                  <a:lnTo>
                    <a:pt x="3260" y="1226"/>
                  </a:lnTo>
                  <a:lnTo>
                    <a:pt x="3274" y="1233"/>
                  </a:lnTo>
                  <a:lnTo>
                    <a:pt x="3281" y="1233"/>
                  </a:lnTo>
                  <a:lnTo>
                    <a:pt x="3289" y="1240"/>
                  </a:lnTo>
                  <a:lnTo>
                    <a:pt x="3303" y="1247"/>
                  </a:lnTo>
                  <a:lnTo>
                    <a:pt x="3310" y="1254"/>
                  </a:lnTo>
                  <a:lnTo>
                    <a:pt x="3324" y="1254"/>
                  </a:lnTo>
                  <a:lnTo>
                    <a:pt x="3331" y="1261"/>
                  </a:lnTo>
                  <a:lnTo>
                    <a:pt x="3338" y="1275"/>
                  </a:lnTo>
                  <a:lnTo>
                    <a:pt x="3352" y="1282"/>
                  </a:lnTo>
                  <a:lnTo>
                    <a:pt x="3359" y="1289"/>
                  </a:lnTo>
                  <a:lnTo>
                    <a:pt x="3374" y="1296"/>
                  </a:lnTo>
                  <a:lnTo>
                    <a:pt x="3381" y="1303"/>
                  </a:lnTo>
                  <a:lnTo>
                    <a:pt x="3395" y="1311"/>
                  </a:lnTo>
                  <a:lnTo>
                    <a:pt x="3402" y="1318"/>
                  </a:lnTo>
                  <a:lnTo>
                    <a:pt x="3409" y="1325"/>
                  </a:lnTo>
                  <a:lnTo>
                    <a:pt x="3423" y="1325"/>
                  </a:lnTo>
                  <a:lnTo>
                    <a:pt x="3430" y="1325"/>
                  </a:lnTo>
                  <a:lnTo>
                    <a:pt x="3444" y="1325"/>
                  </a:lnTo>
                  <a:lnTo>
                    <a:pt x="3452" y="1325"/>
                  </a:lnTo>
                  <a:lnTo>
                    <a:pt x="3459" y="1325"/>
                  </a:lnTo>
                  <a:lnTo>
                    <a:pt x="3473" y="1325"/>
                  </a:lnTo>
                  <a:lnTo>
                    <a:pt x="3480" y="1325"/>
                  </a:lnTo>
                  <a:lnTo>
                    <a:pt x="3494" y="1325"/>
                  </a:lnTo>
                  <a:lnTo>
                    <a:pt x="3501" y="1325"/>
                  </a:lnTo>
                  <a:lnTo>
                    <a:pt x="3515" y="1325"/>
                  </a:lnTo>
                  <a:lnTo>
                    <a:pt x="3522" y="1325"/>
                  </a:lnTo>
                  <a:lnTo>
                    <a:pt x="3529" y="1325"/>
                  </a:lnTo>
                  <a:lnTo>
                    <a:pt x="3544" y="1325"/>
                  </a:lnTo>
                  <a:lnTo>
                    <a:pt x="3551" y="1325"/>
                  </a:lnTo>
                  <a:lnTo>
                    <a:pt x="3565" y="1325"/>
                  </a:lnTo>
                  <a:lnTo>
                    <a:pt x="3572" y="1325"/>
                  </a:lnTo>
                  <a:lnTo>
                    <a:pt x="3586" y="1325"/>
                  </a:lnTo>
                  <a:lnTo>
                    <a:pt x="3593" y="1332"/>
                  </a:lnTo>
                  <a:lnTo>
                    <a:pt x="3600" y="1332"/>
                  </a:lnTo>
                  <a:lnTo>
                    <a:pt x="3615" y="1332"/>
                  </a:lnTo>
                  <a:lnTo>
                    <a:pt x="3622" y="1339"/>
                  </a:lnTo>
                  <a:lnTo>
                    <a:pt x="3636" y="1339"/>
                  </a:lnTo>
                  <a:lnTo>
                    <a:pt x="3643" y="1346"/>
                  </a:lnTo>
                  <a:lnTo>
                    <a:pt x="3650" y="1346"/>
                  </a:lnTo>
                  <a:lnTo>
                    <a:pt x="3664" y="1353"/>
                  </a:lnTo>
                  <a:lnTo>
                    <a:pt x="3671" y="1360"/>
                  </a:lnTo>
                  <a:lnTo>
                    <a:pt x="3685" y="1367"/>
                  </a:lnTo>
                  <a:lnTo>
                    <a:pt x="3692" y="1374"/>
                  </a:lnTo>
                  <a:lnTo>
                    <a:pt x="3707" y="1381"/>
                  </a:lnTo>
                  <a:lnTo>
                    <a:pt x="3714" y="1388"/>
                  </a:lnTo>
                  <a:lnTo>
                    <a:pt x="3721" y="1388"/>
                  </a:lnTo>
                  <a:lnTo>
                    <a:pt x="3735" y="1396"/>
                  </a:lnTo>
                  <a:lnTo>
                    <a:pt x="3742" y="1396"/>
                  </a:lnTo>
                  <a:lnTo>
                    <a:pt x="3756" y="1403"/>
                  </a:lnTo>
                  <a:lnTo>
                    <a:pt x="3763" y="1403"/>
                  </a:lnTo>
                  <a:lnTo>
                    <a:pt x="3778" y="1410"/>
                  </a:lnTo>
                  <a:lnTo>
                    <a:pt x="3785" y="1417"/>
                  </a:lnTo>
                  <a:lnTo>
                    <a:pt x="3792" y="1417"/>
                  </a:lnTo>
                  <a:lnTo>
                    <a:pt x="3806" y="1424"/>
                  </a:lnTo>
                  <a:lnTo>
                    <a:pt x="3813" y="1424"/>
                  </a:lnTo>
                  <a:lnTo>
                    <a:pt x="3827" y="1424"/>
                  </a:lnTo>
                  <a:lnTo>
                    <a:pt x="3834" y="1431"/>
                  </a:lnTo>
                  <a:lnTo>
                    <a:pt x="3841" y="1431"/>
                  </a:lnTo>
                  <a:lnTo>
                    <a:pt x="3855" y="1431"/>
                  </a:lnTo>
                  <a:lnTo>
                    <a:pt x="3863" y="1438"/>
                  </a:lnTo>
                  <a:lnTo>
                    <a:pt x="3877" y="1438"/>
                  </a:lnTo>
                  <a:lnTo>
                    <a:pt x="3884" y="1445"/>
                  </a:lnTo>
                  <a:lnTo>
                    <a:pt x="3898" y="1452"/>
                  </a:lnTo>
                  <a:lnTo>
                    <a:pt x="3905" y="1452"/>
                  </a:lnTo>
                  <a:lnTo>
                    <a:pt x="3912" y="1459"/>
                  </a:lnTo>
                  <a:lnTo>
                    <a:pt x="3926" y="1466"/>
                  </a:lnTo>
                  <a:lnTo>
                    <a:pt x="3933" y="1466"/>
                  </a:lnTo>
                  <a:lnTo>
                    <a:pt x="3948" y="1466"/>
                  </a:lnTo>
                  <a:lnTo>
                    <a:pt x="3955" y="1466"/>
                  </a:lnTo>
                  <a:lnTo>
                    <a:pt x="3962" y="1474"/>
                  </a:lnTo>
                  <a:lnTo>
                    <a:pt x="3976" y="1474"/>
                  </a:lnTo>
                  <a:lnTo>
                    <a:pt x="3983" y="1474"/>
                  </a:lnTo>
                  <a:lnTo>
                    <a:pt x="3997" y="1481"/>
                  </a:lnTo>
                  <a:lnTo>
                    <a:pt x="4004" y="1481"/>
                  </a:lnTo>
                  <a:lnTo>
                    <a:pt x="4018" y="1488"/>
                  </a:lnTo>
                  <a:lnTo>
                    <a:pt x="4026" y="1495"/>
                  </a:lnTo>
                  <a:lnTo>
                    <a:pt x="4033" y="1502"/>
                  </a:lnTo>
                  <a:lnTo>
                    <a:pt x="4047" y="1509"/>
                  </a:lnTo>
                  <a:lnTo>
                    <a:pt x="4054" y="1516"/>
                  </a:lnTo>
                  <a:lnTo>
                    <a:pt x="4068" y="1523"/>
                  </a:lnTo>
                  <a:lnTo>
                    <a:pt x="4075" y="1530"/>
                  </a:lnTo>
                  <a:lnTo>
                    <a:pt x="4089" y="1537"/>
                  </a:lnTo>
                  <a:lnTo>
                    <a:pt x="4096" y="1544"/>
                  </a:lnTo>
                  <a:lnTo>
                    <a:pt x="4104" y="1551"/>
                  </a:lnTo>
                  <a:lnTo>
                    <a:pt x="4118" y="1551"/>
                  </a:lnTo>
                  <a:lnTo>
                    <a:pt x="4125" y="1551"/>
                  </a:lnTo>
                  <a:lnTo>
                    <a:pt x="4139" y="1551"/>
                  </a:lnTo>
                  <a:lnTo>
                    <a:pt x="4146" y="1551"/>
                  </a:lnTo>
                  <a:lnTo>
                    <a:pt x="4153" y="1551"/>
                  </a:lnTo>
                  <a:lnTo>
                    <a:pt x="4167" y="1544"/>
                  </a:lnTo>
                  <a:lnTo>
                    <a:pt x="4174" y="1544"/>
                  </a:lnTo>
                  <a:lnTo>
                    <a:pt x="4189" y="1544"/>
                  </a:lnTo>
                  <a:lnTo>
                    <a:pt x="4196" y="1544"/>
                  </a:lnTo>
                  <a:lnTo>
                    <a:pt x="4210" y="1551"/>
                  </a:lnTo>
                  <a:lnTo>
                    <a:pt x="4217" y="1551"/>
                  </a:lnTo>
                  <a:lnTo>
                    <a:pt x="4224" y="1551"/>
                  </a:lnTo>
                  <a:lnTo>
                    <a:pt x="4238" y="1559"/>
                  </a:lnTo>
                  <a:lnTo>
                    <a:pt x="4245" y="1559"/>
                  </a:lnTo>
                  <a:lnTo>
                    <a:pt x="4259" y="1566"/>
                  </a:lnTo>
                  <a:lnTo>
                    <a:pt x="4267" y="1573"/>
                  </a:lnTo>
                  <a:lnTo>
                    <a:pt x="4281" y="1580"/>
                  </a:lnTo>
                  <a:lnTo>
                    <a:pt x="4288" y="1580"/>
                  </a:lnTo>
                  <a:lnTo>
                    <a:pt x="4295" y="1587"/>
                  </a:lnTo>
                  <a:lnTo>
                    <a:pt x="4309" y="1587"/>
                  </a:lnTo>
                  <a:lnTo>
                    <a:pt x="4316" y="1587"/>
                  </a:lnTo>
                  <a:lnTo>
                    <a:pt x="4330" y="1587"/>
                  </a:lnTo>
                  <a:lnTo>
                    <a:pt x="4337" y="1580"/>
                  </a:lnTo>
                  <a:lnTo>
                    <a:pt x="4345" y="1580"/>
                  </a:lnTo>
                  <a:lnTo>
                    <a:pt x="4359" y="1580"/>
                  </a:lnTo>
                  <a:lnTo>
                    <a:pt x="4366" y="1580"/>
                  </a:lnTo>
                  <a:lnTo>
                    <a:pt x="4380" y="1580"/>
                  </a:lnTo>
                  <a:lnTo>
                    <a:pt x="4387" y="1580"/>
                  </a:lnTo>
                  <a:lnTo>
                    <a:pt x="4401" y="1573"/>
                  </a:lnTo>
                  <a:lnTo>
                    <a:pt x="4408" y="1573"/>
                  </a:lnTo>
                  <a:lnTo>
                    <a:pt x="4415" y="1573"/>
                  </a:lnTo>
                  <a:lnTo>
                    <a:pt x="4430" y="1566"/>
                  </a:lnTo>
                  <a:lnTo>
                    <a:pt x="4437" y="1566"/>
                  </a:lnTo>
                  <a:lnTo>
                    <a:pt x="4451" y="1559"/>
                  </a:lnTo>
                  <a:lnTo>
                    <a:pt x="4458" y="1559"/>
                  </a:lnTo>
                  <a:lnTo>
                    <a:pt x="4465" y="1559"/>
                  </a:lnTo>
                  <a:lnTo>
                    <a:pt x="4479" y="1559"/>
                  </a:lnTo>
                  <a:lnTo>
                    <a:pt x="4486" y="1566"/>
                  </a:lnTo>
                  <a:lnTo>
                    <a:pt x="4500" y="1566"/>
                  </a:lnTo>
                  <a:lnTo>
                    <a:pt x="4508" y="1566"/>
                  </a:lnTo>
                  <a:lnTo>
                    <a:pt x="4522" y="1573"/>
                  </a:lnTo>
                  <a:lnTo>
                    <a:pt x="4529" y="1573"/>
                  </a:lnTo>
                  <a:lnTo>
                    <a:pt x="4536" y="1573"/>
                  </a:lnTo>
                  <a:lnTo>
                    <a:pt x="4550" y="1573"/>
                  </a:lnTo>
                  <a:lnTo>
                    <a:pt x="4557" y="1580"/>
                  </a:lnTo>
                  <a:lnTo>
                    <a:pt x="4571" y="1580"/>
                  </a:lnTo>
                  <a:lnTo>
                    <a:pt x="4578" y="1587"/>
                  </a:lnTo>
                  <a:lnTo>
                    <a:pt x="4593" y="1587"/>
                  </a:lnTo>
                  <a:lnTo>
                    <a:pt x="4600" y="1587"/>
                  </a:lnTo>
                  <a:lnTo>
                    <a:pt x="4607" y="1587"/>
                  </a:lnTo>
                  <a:lnTo>
                    <a:pt x="4621" y="1587"/>
                  </a:lnTo>
                  <a:lnTo>
                    <a:pt x="4628" y="1587"/>
                  </a:lnTo>
                  <a:lnTo>
                    <a:pt x="4642" y="1580"/>
                  </a:lnTo>
                  <a:lnTo>
                    <a:pt x="4649" y="1580"/>
                  </a:lnTo>
                  <a:lnTo>
                    <a:pt x="4656" y="1573"/>
                  </a:lnTo>
                  <a:lnTo>
                    <a:pt x="4671" y="1573"/>
                  </a:lnTo>
                  <a:lnTo>
                    <a:pt x="4678" y="1566"/>
                  </a:lnTo>
                  <a:lnTo>
                    <a:pt x="4692" y="1559"/>
                  </a:lnTo>
                  <a:lnTo>
                    <a:pt x="4699" y="1559"/>
                  </a:lnTo>
                  <a:lnTo>
                    <a:pt x="4713" y="1551"/>
                  </a:lnTo>
                  <a:lnTo>
                    <a:pt x="4720" y="1544"/>
                  </a:lnTo>
                  <a:lnTo>
                    <a:pt x="4727" y="1537"/>
                  </a:lnTo>
                  <a:lnTo>
                    <a:pt x="4741" y="1530"/>
                  </a:lnTo>
                  <a:lnTo>
                    <a:pt x="4748" y="1523"/>
                  </a:lnTo>
                  <a:lnTo>
                    <a:pt x="4763" y="1516"/>
                  </a:lnTo>
                  <a:lnTo>
                    <a:pt x="4770" y="1509"/>
                  </a:lnTo>
                  <a:lnTo>
                    <a:pt x="4784" y="1509"/>
                  </a:lnTo>
                  <a:lnTo>
                    <a:pt x="4791" y="1502"/>
                  </a:lnTo>
                  <a:lnTo>
                    <a:pt x="4798" y="1502"/>
                  </a:lnTo>
                  <a:lnTo>
                    <a:pt x="4812" y="1502"/>
                  </a:lnTo>
                  <a:lnTo>
                    <a:pt x="4819" y="1495"/>
                  </a:lnTo>
                  <a:lnTo>
                    <a:pt x="4834" y="1495"/>
                  </a:lnTo>
                  <a:lnTo>
                    <a:pt x="4841" y="1495"/>
                  </a:lnTo>
                  <a:lnTo>
                    <a:pt x="4848" y="1495"/>
                  </a:lnTo>
                  <a:lnTo>
                    <a:pt x="4862" y="1502"/>
                  </a:lnTo>
                  <a:lnTo>
                    <a:pt x="4869" y="1502"/>
                  </a:lnTo>
                  <a:lnTo>
                    <a:pt x="4883" y="1509"/>
                  </a:lnTo>
                  <a:lnTo>
                    <a:pt x="4890" y="1516"/>
                  </a:lnTo>
                  <a:lnTo>
                    <a:pt x="4904" y="1516"/>
                  </a:lnTo>
                  <a:lnTo>
                    <a:pt x="4911" y="1523"/>
                  </a:lnTo>
                  <a:lnTo>
                    <a:pt x="4919" y="1530"/>
                  </a:lnTo>
                  <a:lnTo>
                    <a:pt x="4933" y="1530"/>
                  </a:lnTo>
                  <a:lnTo>
                    <a:pt x="4940" y="1537"/>
                  </a:lnTo>
                  <a:lnTo>
                    <a:pt x="4954" y="1537"/>
                  </a:lnTo>
                  <a:lnTo>
                    <a:pt x="4961" y="1544"/>
                  </a:lnTo>
                  <a:lnTo>
                    <a:pt x="4968" y="1544"/>
                  </a:lnTo>
                  <a:lnTo>
                    <a:pt x="4982" y="1551"/>
                  </a:lnTo>
                  <a:lnTo>
                    <a:pt x="4989" y="1551"/>
                  </a:lnTo>
                  <a:lnTo>
                    <a:pt x="5004" y="1551"/>
                  </a:lnTo>
                  <a:lnTo>
                    <a:pt x="5011" y="1551"/>
                  </a:lnTo>
                  <a:lnTo>
                    <a:pt x="5025" y="1559"/>
                  </a:lnTo>
                  <a:lnTo>
                    <a:pt x="5032" y="1559"/>
                  </a:lnTo>
                </a:path>
              </a:pathLst>
            </a:custGeom>
            <a:noFill/>
            <a:ln w="19050">
              <a:solidFill>
                <a:srgbClr val="0000FF"/>
              </a:solidFill>
              <a:prstDash val="solid"/>
              <a:round/>
              <a:headEnd/>
              <a:tailEnd/>
            </a:ln>
          </p:spPr>
          <p:txBody>
            <a:bodyPr/>
            <a:lstStyle/>
            <a:p>
              <a:endParaRPr lang="zh-CN" altLang="en-US"/>
            </a:p>
          </p:txBody>
        </p:sp>
        <p:sp>
          <p:nvSpPr>
            <p:cNvPr id="55398" name="Freeform 102"/>
            <p:cNvSpPr>
              <a:spLocks noChangeAspect="1"/>
            </p:cNvSpPr>
            <p:nvPr/>
          </p:nvSpPr>
          <p:spPr bwMode="auto">
            <a:xfrm>
              <a:off x="3119" y="1054"/>
              <a:ext cx="1842" cy="612"/>
            </a:xfrm>
            <a:custGeom>
              <a:avLst/>
              <a:gdLst/>
              <a:ahLst/>
              <a:cxnLst>
                <a:cxn ang="0">
                  <a:pos x="71" y="978"/>
                </a:cxn>
                <a:cxn ang="0">
                  <a:pos x="149" y="957"/>
                </a:cxn>
                <a:cxn ang="0">
                  <a:pos x="234" y="957"/>
                </a:cxn>
                <a:cxn ang="0">
                  <a:pos x="312" y="957"/>
                </a:cxn>
                <a:cxn ang="0">
                  <a:pos x="390" y="942"/>
                </a:cxn>
                <a:cxn ang="0">
                  <a:pos x="475" y="921"/>
                </a:cxn>
                <a:cxn ang="0">
                  <a:pos x="553" y="914"/>
                </a:cxn>
                <a:cxn ang="0">
                  <a:pos x="631" y="872"/>
                </a:cxn>
                <a:cxn ang="0">
                  <a:pos x="716" y="829"/>
                </a:cxn>
                <a:cxn ang="0">
                  <a:pos x="794" y="765"/>
                </a:cxn>
                <a:cxn ang="0">
                  <a:pos x="879" y="765"/>
                </a:cxn>
                <a:cxn ang="0">
                  <a:pos x="957" y="765"/>
                </a:cxn>
                <a:cxn ang="0">
                  <a:pos x="1035" y="744"/>
                </a:cxn>
                <a:cxn ang="0">
                  <a:pos x="1120" y="709"/>
                </a:cxn>
                <a:cxn ang="0">
                  <a:pos x="1198" y="716"/>
                </a:cxn>
                <a:cxn ang="0">
                  <a:pos x="1276" y="730"/>
                </a:cxn>
                <a:cxn ang="0">
                  <a:pos x="1361" y="560"/>
                </a:cxn>
                <a:cxn ang="0">
                  <a:pos x="1439" y="262"/>
                </a:cxn>
                <a:cxn ang="0">
                  <a:pos x="1517" y="21"/>
                </a:cxn>
                <a:cxn ang="0">
                  <a:pos x="1602" y="42"/>
                </a:cxn>
                <a:cxn ang="0">
                  <a:pos x="1680" y="156"/>
                </a:cxn>
                <a:cxn ang="0">
                  <a:pos x="1758" y="361"/>
                </a:cxn>
                <a:cxn ang="0">
                  <a:pos x="1843" y="666"/>
                </a:cxn>
                <a:cxn ang="0">
                  <a:pos x="1921" y="921"/>
                </a:cxn>
                <a:cxn ang="0">
                  <a:pos x="2006" y="1027"/>
                </a:cxn>
                <a:cxn ang="0">
                  <a:pos x="2084" y="1020"/>
                </a:cxn>
                <a:cxn ang="0">
                  <a:pos x="2162" y="928"/>
                </a:cxn>
                <a:cxn ang="0">
                  <a:pos x="2247" y="872"/>
                </a:cxn>
                <a:cxn ang="0">
                  <a:pos x="2325" y="928"/>
                </a:cxn>
                <a:cxn ang="0">
                  <a:pos x="2403" y="1027"/>
                </a:cxn>
                <a:cxn ang="0">
                  <a:pos x="2488" y="1155"/>
                </a:cxn>
                <a:cxn ang="0">
                  <a:pos x="2566" y="1325"/>
                </a:cxn>
                <a:cxn ang="0">
                  <a:pos x="2644" y="1502"/>
                </a:cxn>
                <a:cxn ang="0">
                  <a:pos x="2729" y="1594"/>
                </a:cxn>
                <a:cxn ang="0">
                  <a:pos x="2807" y="1552"/>
                </a:cxn>
                <a:cxn ang="0">
                  <a:pos x="2892" y="1460"/>
                </a:cxn>
                <a:cxn ang="0">
                  <a:pos x="2970" y="1389"/>
                </a:cxn>
                <a:cxn ang="0">
                  <a:pos x="3048" y="1339"/>
                </a:cxn>
                <a:cxn ang="0">
                  <a:pos x="3133" y="1339"/>
                </a:cxn>
                <a:cxn ang="0">
                  <a:pos x="3211" y="1332"/>
                </a:cxn>
                <a:cxn ang="0">
                  <a:pos x="3289" y="1361"/>
                </a:cxn>
                <a:cxn ang="0">
                  <a:pos x="3374" y="1375"/>
                </a:cxn>
                <a:cxn ang="0">
                  <a:pos x="3452" y="1368"/>
                </a:cxn>
                <a:cxn ang="0">
                  <a:pos x="3529" y="1346"/>
                </a:cxn>
                <a:cxn ang="0">
                  <a:pos x="3615" y="1361"/>
                </a:cxn>
                <a:cxn ang="0">
                  <a:pos x="3692" y="1403"/>
                </a:cxn>
                <a:cxn ang="0">
                  <a:pos x="3778" y="1446"/>
                </a:cxn>
                <a:cxn ang="0">
                  <a:pos x="3855" y="1460"/>
                </a:cxn>
                <a:cxn ang="0">
                  <a:pos x="3933" y="1488"/>
                </a:cxn>
                <a:cxn ang="0">
                  <a:pos x="4018" y="1524"/>
                </a:cxn>
                <a:cxn ang="0">
                  <a:pos x="4096" y="1580"/>
                </a:cxn>
                <a:cxn ang="0">
                  <a:pos x="4174" y="1609"/>
                </a:cxn>
                <a:cxn ang="0">
                  <a:pos x="4259" y="1644"/>
                </a:cxn>
                <a:cxn ang="0">
                  <a:pos x="4337" y="1651"/>
                </a:cxn>
                <a:cxn ang="0">
                  <a:pos x="4415" y="1651"/>
                </a:cxn>
                <a:cxn ang="0">
                  <a:pos x="4500" y="1644"/>
                </a:cxn>
                <a:cxn ang="0">
                  <a:pos x="4578" y="1637"/>
                </a:cxn>
                <a:cxn ang="0">
                  <a:pos x="4656" y="1637"/>
                </a:cxn>
                <a:cxn ang="0">
                  <a:pos x="4741" y="1644"/>
                </a:cxn>
                <a:cxn ang="0">
                  <a:pos x="4819" y="1672"/>
                </a:cxn>
                <a:cxn ang="0">
                  <a:pos x="4904" y="1644"/>
                </a:cxn>
                <a:cxn ang="0">
                  <a:pos x="4982" y="1601"/>
                </a:cxn>
              </a:cxnLst>
              <a:rect l="0" t="0" r="r" b="b"/>
              <a:pathLst>
                <a:path w="5032" h="1672">
                  <a:moveTo>
                    <a:pt x="0" y="1006"/>
                  </a:moveTo>
                  <a:lnTo>
                    <a:pt x="7" y="999"/>
                  </a:lnTo>
                  <a:lnTo>
                    <a:pt x="21" y="992"/>
                  </a:lnTo>
                  <a:lnTo>
                    <a:pt x="28" y="985"/>
                  </a:lnTo>
                  <a:lnTo>
                    <a:pt x="43" y="985"/>
                  </a:lnTo>
                  <a:lnTo>
                    <a:pt x="50" y="978"/>
                  </a:lnTo>
                  <a:lnTo>
                    <a:pt x="64" y="978"/>
                  </a:lnTo>
                  <a:lnTo>
                    <a:pt x="71" y="978"/>
                  </a:lnTo>
                  <a:lnTo>
                    <a:pt x="78" y="978"/>
                  </a:lnTo>
                  <a:lnTo>
                    <a:pt x="92" y="978"/>
                  </a:lnTo>
                  <a:lnTo>
                    <a:pt x="99" y="971"/>
                  </a:lnTo>
                  <a:lnTo>
                    <a:pt x="114" y="964"/>
                  </a:lnTo>
                  <a:lnTo>
                    <a:pt x="121" y="964"/>
                  </a:lnTo>
                  <a:lnTo>
                    <a:pt x="128" y="957"/>
                  </a:lnTo>
                  <a:lnTo>
                    <a:pt x="142" y="957"/>
                  </a:lnTo>
                  <a:lnTo>
                    <a:pt x="149" y="957"/>
                  </a:lnTo>
                  <a:lnTo>
                    <a:pt x="163" y="957"/>
                  </a:lnTo>
                  <a:lnTo>
                    <a:pt x="170" y="957"/>
                  </a:lnTo>
                  <a:lnTo>
                    <a:pt x="184" y="957"/>
                  </a:lnTo>
                  <a:lnTo>
                    <a:pt x="191" y="957"/>
                  </a:lnTo>
                  <a:lnTo>
                    <a:pt x="199" y="957"/>
                  </a:lnTo>
                  <a:lnTo>
                    <a:pt x="213" y="957"/>
                  </a:lnTo>
                  <a:lnTo>
                    <a:pt x="220" y="957"/>
                  </a:lnTo>
                  <a:lnTo>
                    <a:pt x="234" y="957"/>
                  </a:lnTo>
                  <a:lnTo>
                    <a:pt x="241" y="957"/>
                  </a:lnTo>
                  <a:lnTo>
                    <a:pt x="255" y="964"/>
                  </a:lnTo>
                  <a:lnTo>
                    <a:pt x="262" y="964"/>
                  </a:lnTo>
                  <a:lnTo>
                    <a:pt x="269" y="964"/>
                  </a:lnTo>
                  <a:lnTo>
                    <a:pt x="284" y="964"/>
                  </a:lnTo>
                  <a:lnTo>
                    <a:pt x="291" y="964"/>
                  </a:lnTo>
                  <a:lnTo>
                    <a:pt x="305" y="964"/>
                  </a:lnTo>
                  <a:lnTo>
                    <a:pt x="312" y="957"/>
                  </a:lnTo>
                  <a:lnTo>
                    <a:pt x="319" y="957"/>
                  </a:lnTo>
                  <a:lnTo>
                    <a:pt x="333" y="950"/>
                  </a:lnTo>
                  <a:lnTo>
                    <a:pt x="340" y="950"/>
                  </a:lnTo>
                  <a:lnTo>
                    <a:pt x="354" y="950"/>
                  </a:lnTo>
                  <a:lnTo>
                    <a:pt x="362" y="950"/>
                  </a:lnTo>
                  <a:lnTo>
                    <a:pt x="376" y="942"/>
                  </a:lnTo>
                  <a:lnTo>
                    <a:pt x="383" y="942"/>
                  </a:lnTo>
                  <a:lnTo>
                    <a:pt x="390" y="942"/>
                  </a:lnTo>
                  <a:lnTo>
                    <a:pt x="404" y="935"/>
                  </a:lnTo>
                  <a:lnTo>
                    <a:pt x="411" y="928"/>
                  </a:lnTo>
                  <a:lnTo>
                    <a:pt x="425" y="921"/>
                  </a:lnTo>
                  <a:lnTo>
                    <a:pt x="432" y="921"/>
                  </a:lnTo>
                  <a:lnTo>
                    <a:pt x="440" y="914"/>
                  </a:lnTo>
                  <a:lnTo>
                    <a:pt x="454" y="914"/>
                  </a:lnTo>
                  <a:lnTo>
                    <a:pt x="461" y="921"/>
                  </a:lnTo>
                  <a:lnTo>
                    <a:pt x="475" y="921"/>
                  </a:lnTo>
                  <a:lnTo>
                    <a:pt x="482" y="921"/>
                  </a:lnTo>
                  <a:lnTo>
                    <a:pt x="496" y="921"/>
                  </a:lnTo>
                  <a:lnTo>
                    <a:pt x="503" y="921"/>
                  </a:lnTo>
                  <a:lnTo>
                    <a:pt x="510" y="921"/>
                  </a:lnTo>
                  <a:lnTo>
                    <a:pt x="525" y="914"/>
                  </a:lnTo>
                  <a:lnTo>
                    <a:pt x="532" y="914"/>
                  </a:lnTo>
                  <a:lnTo>
                    <a:pt x="546" y="914"/>
                  </a:lnTo>
                  <a:lnTo>
                    <a:pt x="553" y="914"/>
                  </a:lnTo>
                  <a:lnTo>
                    <a:pt x="567" y="914"/>
                  </a:lnTo>
                  <a:lnTo>
                    <a:pt x="574" y="907"/>
                  </a:lnTo>
                  <a:lnTo>
                    <a:pt x="581" y="907"/>
                  </a:lnTo>
                  <a:lnTo>
                    <a:pt x="595" y="900"/>
                  </a:lnTo>
                  <a:lnTo>
                    <a:pt x="603" y="893"/>
                  </a:lnTo>
                  <a:lnTo>
                    <a:pt x="617" y="886"/>
                  </a:lnTo>
                  <a:lnTo>
                    <a:pt x="624" y="879"/>
                  </a:lnTo>
                  <a:lnTo>
                    <a:pt x="631" y="872"/>
                  </a:lnTo>
                  <a:lnTo>
                    <a:pt x="645" y="872"/>
                  </a:lnTo>
                  <a:lnTo>
                    <a:pt x="652" y="864"/>
                  </a:lnTo>
                  <a:lnTo>
                    <a:pt x="666" y="864"/>
                  </a:lnTo>
                  <a:lnTo>
                    <a:pt x="673" y="857"/>
                  </a:lnTo>
                  <a:lnTo>
                    <a:pt x="688" y="850"/>
                  </a:lnTo>
                  <a:lnTo>
                    <a:pt x="695" y="843"/>
                  </a:lnTo>
                  <a:lnTo>
                    <a:pt x="702" y="836"/>
                  </a:lnTo>
                  <a:lnTo>
                    <a:pt x="716" y="829"/>
                  </a:lnTo>
                  <a:lnTo>
                    <a:pt x="723" y="815"/>
                  </a:lnTo>
                  <a:lnTo>
                    <a:pt x="737" y="808"/>
                  </a:lnTo>
                  <a:lnTo>
                    <a:pt x="744" y="794"/>
                  </a:lnTo>
                  <a:lnTo>
                    <a:pt x="758" y="787"/>
                  </a:lnTo>
                  <a:lnTo>
                    <a:pt x="766" y="787"/>
                  </a:lnTo>
                  <a:lnTo>
                    <a:pt x="773" y="779"/>
                  </a:lnTo>
                  <a:lnTo>
                    <a:pt x="787" y="772"/>
                  </a:lnTo>
                  <a:lnTo>
                    <a:pt x="794" y="765"/>
                  </a:lnTo>
                  <a:lnTo>
                    <a:pt x="808" y="758"/>
                  </a:lnTo>
                  <a:lnTo>
                    <a:pt x="815" y="751"/>
                  </a:lnTo>
                  <a:lnTo>
                    <a:pt x="822" y="751"/>
                  </a:lnTo>
                  <a:lnTo>
                    <a:pt x="836" y="751"/>
                  </a:lnTo>
                  <a:lnTo>
                    <a:pt x="844" y="751"/>
                  </a:lnTo>
                  <a:lnTo>
                    <a:pt x="858" y="751"/>
                  </a:lnTo>
                  <a:lnTo>
                    <a:pt x="865" y="758"/>
                  </a:lnTo>
                  <a:lnTo>
                    <a:pt x="879" y="765"/>
                  </a:lnTo>
                  <a:lnTo>
                    <a:pt x="886" y="765"/>
                  </a:lnTo>
                  <a:lnTo>
                    <a:pt x="893" y="772"/>
                  </a:lnTo>
                  <a:lnTo>
                    <a:pt x="907" y="772"/>
                  </a:lnTo>
                  <a:lnTo>
                    <a:pt x="914" y="772"/>
                  </a:lnTo>
                  <a:lnTo>
                    <a:pt x="929" y="772"/>
                  </a:lnTo>
                  <a:lnTo>
                    <a:pt x="936" y="772"/>
                  </a:lnTo>
                  <a:lnTo>
                    <a:pt x="943" y="772"/>
                  </a:lnTo>
                  <a:lnTo>
                    <a:pt x="957" y="765"/>
                  </a:lnTo>
                  <a:lnTo>
                    <a:pt x="964" y="765"/>
                  </a:lnTo>
                  <a:lnTo>
                    <a:pt x="978" y="765"/>
                  </a:lnTo>
                  <a:lnTo>
                    <a:pt x="985" y="765"/>
                  </a:lnTo>
                  <a:lnTo>
                    <a:pt x="999" y="765"/>
                  </a:lnTo>
                  <a:lnTo>
                    <a:pt x="1007" y="758"/>
                  </a:lnTo>
                  <a:lnTo>
                    <a:pt x="1014" y="751"/>
                  </a:lnTo>
                  <a:lnTo>
                    <a:pt x="1028" y="751"/>
                  </a:lnTo>
                  <a:lnTo>
                    <a:pt x="1035" y="744"/>
                  </a:lnTo>
                  <a:lnTo>
                    <a:pt x="1049" y="737"/>
                  </a:lnTo>
                  <a:lnTo>
                    <a:pt x="1056" y="737"/>
                  </a:lnTo>
                  <a:lnTo>
                    <a:pt x="1070" y="737"/>
                  </a:lnTo>
                  <a:lnTo>
                    <a:pt x="1077" y="730"/>
                  </a:lnTo>
                  <a:lnTo>
                    <a:pt x="1084" y="730"/>
                  </a:lnTo>
                  <a:lnTo>
                    <a:pt x="1099" y="723"/>
                  </a:lnTo>
                  <a:lnTo>
                    <a:pt x="1106" y="716"/>
                  </a:lnTo>
                  <a:lnTo>
                    <a:pt x="1120" y="709"/>
                  </a:lnTo>
                  <a:lnTo>
                    <a:pt x="1127" y="701"/>
                  </a:lnTo>
                  <a:lnTo>
                    <a:pt x="1134" y="701"/>
                  </a:lnTo>
                  <a:lnTo>
                    <a:pt x="1148" y="694"/>
                  </a:lnTo>
                  <a:lnTo>
                    <a:pt x="1155" y="694"/>
                  </a:lnTo>
                  <a:lnTo>
                    <a:pt x="1170" y="694"/>
                  </a:lnTo>
                  <a:lnTo>
                    <a:pt x="1177" y="701"/>
                  </a:lnTo>
                  <a:lnTo>
                    <a:pt x="1191" y="709"/>
                  </a:lnTo>
                  <a:lnTo>
                    <a:pt x="1198" y="716"/>
                  </a:lnTo>
                  <a:lnTo>
                    <a:pt x="1205" y="716"/>
                  </a:lnTo>
                  <a:lnTo>
                    <a:pt x="1219" y="723"/>
                  </a:lnTo>
                  <a:lnTo>
                    <a:pt x="1226" y="730"/>
                  </a:lnTo>
                  <a:lnTo>
                    <a:pt x="1240" y="730"/>
                  </a:lnTo>
                  <a:lnTo>
                    <a:pt x="1247" y="737"/>
                  </a:lnTo>
                  <a:lnTo>
                    <a:pt x="1262" y="737"/>
                  </a:lnTo>
                  <a:lnTo>
                    <a:pt x="1269" y="730"/>
                  </a:lnTo>
                  <a:lnTo>
                    <a:pt x="1276" y="730"/>
                  </a:lnTo>
                  <a:lnTo>
                    <a:pt x="1290" y="723"/>
                  </a:lnTo>
                  <a:lnTo>
                    <a:pt x="1297" y="709"/>
                  </a:lnTo>
                  <a:lnTo>
                    <a:pt x="1311" y="687"/>
                  </a:lnTo>
                  <a:lnTo>
                    <a:pt x="1318" y="666"/>
                  </a:lnTo>
                  <a:lnTo>
                    <a:pt x="1325" y="645"/>
                  </a:lnTo>
                  <a:lnTo>
                    <a:pt x="1340" y="616"/>
                  </a:lnTo>
                  <a:lnTo>
                    <a:pt x="1347" y="588"/>
                  </a:lnTo>
                  <a:lnTo>
                    <a:pt x="1361" y="560"/>
                  </a:lnTo>
                  <a:lnTo>
                    <a:pt x="1368" y="531"/>
                  </a:lnTo>
                  <a:lnTo>
                    <a:pt x="1382" y="496"/>
                  </a:lnTo>
                  <a:lnTo>
                    <a:pt x="1389" y="461"/>
                  </a:lnTo>
                  <a:lnTo>
                    <a:pt x="1396" y="425"/>
                  </a:lnTo>
                  <a:lnTo>
                    <a:pt x="1410" y="383"/>
                  </a:lnTo>
                  <a:lnTo>
                    <a:pt x="1418" y="340"/>
                  </a:lnTo>
                  <a:lnTo>
                    <a:pt x="1432" y="305"/>
                  </a:lnTo>
                  <a:lnTo>
                    <a:pt x="1439" y="262"/>
                  </a:lnTo>
                  <a:lnTo>
                    <a:pt x="1446" y="220"/>
                  </a:lnTo>
                  <a:lnTo>
                    <a:pt x="1460" y="184"/>
                  </a:lnTo>
                  <a:lnTo>
                    <a:pt x="1467" y="149"/>
                  </a:lnTo>
                  <a:lnTo>
                    <a:pt x="1481" y="113"/>
                  </a:lnTo>
                  <a:lnTo>
                    <a:pt x="1488" y="85"/>
                  </a:lnTo>
                  <a:lnTo>
                    <a:pt x="1503" y="57"/>
                  </a:lnTo>
                  <a:lnTo>
                    <a:pt x="1510" y="35"/>
                  </a:lnTo>
                  <a:lnTo>
                    <a:pt x="1517" y="21"/>
                  </a:lnTo>
                  <a:lnTo>
                    <a:pt x="1531" y="7"/>
                  </a:lnTo>
                  <a:lnTo>
                    <a:pt x="1538" y="7"/>
                  </a:lnTo>
                  <a:lnTo>
                    <a:pt x="1552" y="0"/>
                  </a:lnTo>
                  <a:lnTo>
                    <a:pt x="1559" y="7"/>
                  </a:lnTo>
                  <a:lnTo>
                    <a:pt x="1573" y="14"/>
                  </a:lnTo>
                  <a:lnTo>
                    <a:pt x="1581" y="21"/>
                  </a:lnTo>
                  <a:lnTo>
                    <a:pt x="1588" y="28"/>
                  </a:lnTo>
                  <a:lnTo>
                    <a:pt x="1602" y="42"/>
                  </a:lnTo>
                  <a:lnTo>
                    <a:pt x="1609" y="50"/>
                  </a:lnTo>
                  <a:lnTo>
                    <a:pt x="1623" y="64"/>
                  </a:lnTo>
                  <a:lnTo>
                    <a:pt x="1630" y="71"/>
                  </a:lnTo>
                  <a:lnTo>
                    <a:pt x="1637" y="85"/>
                  </a:lnTo>
                  <a:lnTo>
                    <a:pt x="1651" y="99"/>
                  </a:lnTo>
                  <a:lnTo>
                    <a:pt x="1659" y="120"/>
                  </a:lnTo>
                  <a:lnTo>
                    <a:pt x="1673" y="135"/>
                  </a:lnTo>
                  <a:lnTo>
                    <a:pt x="1680" y="156"/>
                  </a:lnTo>
                  <a:lnTo>
                    <a:pt x="1694" y="170"/>
                  </a:lnTo>
                  <a:lnTo>
                    <a:pt x="1701" y="191"/>
                  </a:lnTo>
                  <a:lnTo>
                    <a:pt x="1708" y="213"/>
                  </a:lnTo>
                  <a:lnTo>
                    <a:pt x="1722" y="241"/>
                  </a:lnTo>
                  <a:lnTo>
                    <a:pt x="1729" y="262"/>
                  </a:lnTo>
                  <a:lnTo>
                    <a:pt x="1744" y="290"/>
                  </a:lnTo>
                  <a:lnTo>
                    <a:pt x="1751" y="326"/>
                  </a:lnTo>
                  <a:lnTo>
                    <a:pt x="1758" y="361"/>
                  </a:lnTo>
                  <a:lnTo>
                    <a:pt x="1772" y="397"/>
                  </a:lnTo>
                  <a:lnTo>
                    <a:pt x="1779" y="439"/>
                  </a:lnTo>
                  <a:lnTo>
                    <a:pt x="1793" y="475"/>
                  </a:lnTo>
                  <a:lnTo>
                    <a:pt x="1800" y="517"/>
                  </a:lnTo>
                  <a:lnTo>
                    <a:pt x="1814" y="553"/>
                  </a:lnTo>
                  <a:lnTo>
                    <a:pt x="1822" y="588"/>
                  </a:lnTo>
                  <a:lnTo>
                    <a:pt x="1829" y="631"/>
                  </a:lnTo>
                  <a:lnTo>
                    <a:pt x="1843" y="666"/>
                  </a:lnTo>
                  <a:lnTo>
                    <a:pt x="1850" y="709"/>
                  </a:lnTo>
                  <a:lnTo>
                    <a:pt x="1864" y="744"/>
                  </a:lnTo>
                  <a:lnTo>
                    <a:pt x="1871" y="779"/>
                  </a:lnTo>
                  <a:lnTo>
                    <a:pt x="1885" y="815"/>
                  </a:lnTo>
                  <a:lnTo>
                    <a:pt x="1892" y="850"/>
                  </a:lnTo>
                  <a:lnTo>
                    <a:pt x="1899" y="879"/>
                  </a:lnTo>
                  <a:lnTo>
                    <a:pt x="1914" y="900"/>
                  </a:lnTo>
                  <a:lnTo>
                    <a:pt x="1921" y="921"/>
                  </a:lnTo>
                  <a:lnTo>
                    <a:pt x="1935" y="935"/>
                  </a:lnTo>
                  <a:lnTo>
                    <a:pt x="1942" y="957"/>
                  </a:lnTo>
                  <a:lnTo>
                    <a:pt x="1949" y="971"/>
                  </a:lnTo>
                  <a:lnTo>
                    <a:pt x="1963" y="985"/>
                  </a:lnTo>
                  <a:lnTo>
                    <a:pt x="1970" y="999"/>
                  </a:lnTo>
                  <a:lnTo>
                    <a:pt x="1985" y="1013"/>
                  </a:lnTo>
                  <a:lnTo>
                    <a:pt x="1992" y="1020"/>
                  </a:lnTo>
                  <a:lnTo>
                    <a:pt x="2006" y="1027"/>
                  </a:lnTo>
                  <a:lnTo>
                    <a:pt x="2013" y="1035"/>
                  </a:lnTo>
                  <a:lnTo>
                    <a:pt x="2020" y="1035"/>
                  </a:lnTo>
                  <a:lnTo>
                    <a:pt x="2034" y="1035"/>
                  </a:lnTo>
                  <a:lnTo>
                    <a:pt x="2041" y="1035"/>
                  </a:lnTo>
                  <a:lnTo>
                    <a:pt x="2055" y="1035"/>
                  </a:lnTo>
                  <a:lnTo>
                    <a:pt x="2062" y="1027"/>
                  </a:lnTo>
                  <a:lnTo>
                    <a:pt x="2077" y="1027"/>
                  </a:lnTo>
                  <a:lnTo>
                    <a:pt x="2084" y="1020"/>
                  </a:lnTo>
                  <a:lnTo>
                    <a:pt x="2091" y="1013"/>
                  </a:lnTo>
                  <a:lnTo>
                    <a:pt x="2105" y="999"/>
                  </a:lnTo>
                  <a:lnTo>
                    <a:pt x="2112" y="985"/>
                  </a:lnTo>
                  <a:lnTo>
                    <a:pt x="2126" y="978"/>
                  </a:lnTo>
                  <a:lnTo>
                    <a:pt x="2133" y="964"/>
                  </a:lnTo>
                  <a:lnTo>
                    <a:pt x="2140" y="950"/>
                  </a:lnTo>
                  <a:lnTo>
                    <a:pt x="2155" y="935"/>
                  </a:lnTo>
                  <a:lnTo>
                    <a:pt x="2162" y="928"/>
                  </a:lnTo>
                  <a:lnTo>
                    <a:pt x="2176" y="921"/>
                  </a:lnTo>
                  <a:lnTo>
                    <a:pt x="2183" y="914"/>
                  </a:lnTo>
                  <a:lnTo>
                    <a:pt x="2197" y="900"/>
                  </a:lnTo>
                  <a:lnTo>
                    <a:pt x="2204" y="893"/>
                  </a:lnTo>
                  <a:lnTo>
                    <a:pt x="2211" y="886"/>
                  </a:lnTo>
                  <a:lnTo>
                    <a:pt x="2225" y="879"/>
                  </a:lnTo>
                  <a:lnTo>
                    <a:pt x="2233" y="872"/>
                  </a:lnTo>
                  <a:lnTo>
                    <a:pt x="2247" y="872"/>
                  </a:lnTo>
                  <a:lnTo>
                    <a:pt x="2254" y="872"/>
                  </a:lnTo>
                  <a:lnTo>
                    <a:pt x="2268" y="879"/>
                  </a:lnTo>
                  <a:lnTo>
                    <a:pt x="2275" y="886"/>
                  </a:lnTo>
                  <a:lnTo>
                    <a:pt x="2282" y="893"/>
                  </a:lnTo>
                  <a:lnTo>
                    <a:pt x="2296" y="900"/>
                  </a:lnTo>
                  <a:lnTo>
                    <a:pt x="2303" y="907"/>
                  </a:lnTo>
                  <a:lnTo>
                    <a:pt x="2318" y="921"/>
                  </a:lnTo>
                  <a:lnTo>
                    <a:pt x="2325" y="928"/>
                  </a:lnTo>
                  <a:lnTo>
                    <a:pt x="2332" y="935"/>
                  </a:lnTo>
                  <a:lnTo>
                    <a:pt x="2346" y="950"/>
                  </a:lnTo>
                  <a:lnTo>
                    <a:pt x="2353" y="964"/>
                  </a:lnTo>
                  <a:lnTo>
                    <a:pt x="2367" y="978"/>
                  </a:lnTo>
                  <a:lnTo>
                    <a:pt x="2374" y="992"/>
                  </a:lnTo>
                  <a:lnTo>
                    <a:pt x="2388" y="1006"/>
                  </a:lnTo>
                  <a:lnTo>
                    <a:pt x="2396" y="1020"/>
                  </a:lnTo>
                  <a:lnTo>
                    <a:pt x="2403" y="1027"/>
                  </a:lnTo>
                  <a:lnTo>
                    <a:pt x="2417" y="1042"/>
                  </a:lnTo>
                  <a:lnTo>
                    <a:pt x="2424" y="1056"/>
                  </a:lnTo>
                  <a:lnTo>
                    <a:pt x="2438" y="1070"/>
                  </a:lnTo>
                  <a:lnTo>
                    <a:pt x="2445" y="1084"/>
                  </a:lnTo>
                  <a:lnTo>
                    <a:pt x="2452" y="1098"/>
                  </a:lnTo>
                  <a:lnTo>
                    <a:pt x="2466" y="1113"/>
                  </a:lnTo>
                  <a:lnTo>
                    <a:pt x="2474" y="1134"/>
                  </a:lnTo>
                  <a:lnTo>
                    <a:pt x="2488" y="1155"/>
                  </a:lnTo>
                  <a:lnTo>
                    <a:pt x="2495" y="1176"/>
                  </a:lnTo>
                  <a:lnTo>
                    <a:pt x="2509" y="1198"/>
                  </a:lnTo>
                  <a:lnTo>
                    <a:pt x="2516" y="1219"/>
                  </a:lnTo>
                  <a:lnTo>
                    <a:pt x="2523" y="1233"/>
                  </a:lnTo>
                  <a:lnTo>
                    <a:pt x="2537" y="1254"/>
                  </a:lnTo>
                  <a:lnTo>
                    <a:pt x="2544" y="1276"/>
                  </a:lnTo>
                  <a:lnTo>
                    <a:pt x="2559" y="1297"/>
                  </a:lnTo>
                  <a:lnTo>
                    <a:pt x="2566" y="1325"/>
                  </a:lnTo>
                  <a:lnTo>
                    <a:pt x="2580" y="1346"/>
                  </a:lnTo>
                  <a:lnTo>
                    <a:pt x="2587" y="1375"/>
                  </a:lnTo>
                  <a:lnTo>
                    <a:pt x="2594" y="1396"/>
                  </a:lnTo>
                  <a:lnTo>
                    <a:pt x="2608" y="1417"/>
                  </a:lnTo>
                  <a:lnTo>
                    <a:pt x="2615" y="1438"/>
                  </a:lnTo>
                  <a:lnTo>
                    <a:pt x="2629" y="1460"/>
                  </a:lnTo>
                  <a:lnTo>
                    <a:pt x="2637" y="1481"/>
                  </a:lnTo>
                  <a:lnTo>
                    <a:pt x="2644" y="1502"/>
                  </a:lnTo>
                  <a:lnTo>
                    <a:pt x="2658" y="1516"/>
                  </a:lnTo>
                  <a:lnTo>
                    <a:pt x="2665" y="1538"/>
                  </a:lnTo>
                  <a:lnTo>
                    <a:pt x="2679" y="1552"/>
                  </a:lnTo>
                  <a:lnTo>
                    <a:pt x="2686" y="1566"/>
                  </a:lnTo>
                  <a:lnTo>
                    <a:pt x="2700" y="1580"/>
                  </a:lnTo>
                  <a:lnTo>
                    <a:pt x="2707" y="1587"/>
                  </a:lnTo>
                  <a:lnTo>
                    <a:pt x="2714" y="1594"/>
                  </a:lnTo>
                  <a:lnTo>
                    <a:pt x="2729" y="1594"/>
                  </a:lnTo>
                  <a:lnTo>
                    <a:pt x="2736" y="1594"/>
                  </a:lnTo>
                  <a:lnTo>
                    <a:pt x="2750" y="1594"/>
                  </a:lnTo>
                  <a:lnTo>
                    <a:pt x="2757" y="1587"/>
                  </a:lnTo>
                  <a:lnTo>
                    <a:pt x="2771" y="1587"/>
                  </a:lnTo>
                  <a:lnTo>
                    <a:pt x="2778" y="1580"/>
                  </a:lnTo>
                  <a:lnTo>
                    <a:pt x="2785" y="1573"/>
                  </a:lnTo>
                  <a:lnTo>
                    <a:pt x="2800" y="1559"/>
                  </a:lnTo>
                  <a:lnTo>
                    <a:pt x="2807" y="1552"/>
                  </a:lnTo>
                  <a:lnTo>
                    <a:pt x="2821" y="1538"/>
                  </a:lnTo>
                  <a:lnTo>
                    <a:pt x="2828" y="1524"/>
                  </a:lnTo>
                  <a:lnTo>
                    <a:pt x="2835" y="1509"/>
                  </a:lnTo>
                  <a:lnTo>
                    <a:pt x="2849" y="1495"/>
                  </a:lnTo>
                  <a:lnTo>
                    <a:pt x="2856" y="1488"/>
                  </a:lnTo>
                  <a:lnTo>
                    <a:pt x="2870" y="1474"/>
                  </a:lnTo>
                  <a:lnTo>
                    <a:pt x="2877" y="1467"/>
                  </a:lnTo>
                  <a:lnTo>
                    <a:pt x="2892" y="1460"/>
                  </a:lnTo>
                  <a:lnTo>
                    <a:pt x="2899" y="1453"/>
                  </a:lnTo>
                  <a:lnTo>
                    <a:pt x="2906" y="1446"/>
                  </a:lnTo>
                  <a:lnTo>
                    <a:pt x="2920" y="1431"/>
                  </a:lnTo>
                  <a:lnTo>
                    <a:pt x="2927" y="1424"/>
                  </a:lnTo>
                  <a:lnTo>
                    <a:pt x="2941" y="1410"/>
                  </a:lnTo>
                  <a:lnTo>
                    <a:pt x="2948" y="1403"/>
                  </a:lnTo>
                  <a:lnTo>
                    <a:pt x="2955" y="1396"/>
                  </a:lnTo>
                  <a:lnTo>
                    <a:pt x="2970" y="1389"/>
                  </a:lnTo>
                  <a:lnTo>
                    <a:pt x="2977" y="1382"/>
                  </a:lnTo>
                  <a:lnTo>
                    <a:pt x="2991" y="1375"/>
                  </a:lnTo>
                  <a:lnTo>
                    <a:pt x="2998" y="1375"/>
                  </a:lnTo>
                  <a:lnTo>
                    <a:pt x="3012" y="1368"/>
                  </a:lnTo>
                  <a:lnTo>
                    <a:pt x="3019" y="1361"/>
                  </a:lnTo>
                  <a:lnTo>
                    <a:pt x="3026" y="1353"/>
                  </a:lnTo>
                  <a:lnTo>
                    <a:pt x="3040" y="1346"/>
                  </a:lnTo>
                  <a:lnTo>
                    <a:pt x="3048" y="1339"/>
                  </a:lnTo>
                  <a:lnTo>
                    <a:pt x="3062" y="1339"/>
                  </a:lnTo>
                  <a:lnTo>
                    <a:pt x="3069" y="1339"/>
                  </a:lnTo>
                  <a:lnTo>
                    <a:pt x="3083" y="1339"/>
                  </a:lnTo>
                  <a:lnTo>
                    <a:pt x="3090" y="1339"/>
                  </a:lnTo>
                  <a:lnTo>
                    <a:pt x="3097" y="1339"/>
                  </a:lnTo>
                  <a:lnTo>
                    <a:pt x="3111" y="1339"/>
                  </a:lnTo>
                  <a:lnTo>
                    <a:pt x="3118" y="1339"/>
                  </a:lnTo>
                  <a:lnTo>
                    <a:pt x="3133" y="1339"/>
                  </a:lnTo>
                  <a:lnTo>
                    <a:pt x="3140" y="1332"/>
                  </a:lnTo>
                  <a:lnTo>
                    <a:pt x="3147" y="1332"/>
                  </a:lnTo>
                  <a:lnTo>
                    <a:pt x="3161" y="1332"/>
                  </a:lnTo>
                  <a:lnTo>
                    <a:pt x="3168" y="1325"/>
                  </a:lnTo>
                  <a:lnTo>
                    <a:pt x="3182" y="1332"/>
                  </a:lnTo>
                  <a:lnTo>
                    <a:pt x="3189" y="1332"/>
                  </a:lnTo>
                  <a:lnTo>
                    <a:pt x="3203" y="1332"/>
                  </a:lnTo>
                  <a:lnTo>
                    <a:pt x="3211" y="1332"/>
                  </a:lnTo>
                  <a:lnTo>
                    <a:pt x="3218" y="1339"/>
                  </a:lnTo>
                  <a:lnTo>
                    <a:pt x="3232" y="1339"/>
                  </a:lnTo>
                  <a:lnTo>
                    <a:pt x="3239" y="1339"/>
                  </a:lnTo>
                  <a:lnTo>
                    <a:pt x="3253" y="1346"/>
                  </a:lnTo>
                  <a:lnTo>
                    <a:pt x="3260" y="1346"/>
                  </a:lnTo>
                  <a:lnTo>
                    <a:pt x="3274" y="1353"/>
                  </a:lnTo>
                  <a:lnTo>
                    <a:pt x="3281" y="1353"/>
                  </a:lnTo>
                  <a:lnTo>
                    <a:pt x="3289" y="1361"/>
                  </a:lnTo>
                  <a:lnTo>
                    <a:pt x="3303" y="1368"/>
                  </a:lnTo>
                  <a:lnTo>
                    <a:pt x="3310" y="1368"/>
                  </a:lnTo>
                  <a:lnTo>
                    <a:pt x="3324" y="1368"/>
                  </a:lnTo>
                  <a:lnTo>
                    <a:pt x="3331" y="1368"/>
                  </a:lnTo>
                  <a:lnTo>
                    <a:pt x="3338" y="1368"/>
                  </a:lnTo>
                  <a:lnTo>
                    <a:pt x="3352" y="1375"/>
                  </a:lnTo>
                  <a:lnTo>
                    <a:pt x="3359" y="1375"/>
                  </a:lnTo>
                  <a:lnTo>
                    <a:pt x="3374" y="1375"/>
                  </a:lnTo>
                  <a:lnTo>
                    <a:pt x="3381" y="1382"/>
                  </a:lnTo>
                  <a:lnTo>
                    <a:pt x="3395" y="1382"/>
                  </a:lnTo>
                  <a:lnTo>
                    <a:pt x="3402" y="1382"/>
                  </a:lnTo>
                  <a:lnTo>
                    <a:pt x="3409" y="1382"/>
                  </a:lnTo>
                  <a:lnTo>
                    <a:pt x="3423" y="1382"/>
                  </a:lnTo>
                  <a:lnTo>
                    <a:pt x="3430" y="1382"/>
                  </a:lnTo>
                  <a:lnTo>
                    <a:pt x="3444" y="1375"/>
                  </a:lnTo>
                  <a:lnTo>
                    <a:pt x="3452" y="1368"/>
                  </a:lnTo>
                  <a:lnTo>
                    <a:pt x="3459" y="1368"/>
                  </a:lnTo>
                  <a:lnTo>
                    <a:pt x="3473" y="1361"/>
                  </a:lnTo>
                  <a:lnTo>
                    <a:pt x="3480" y="1361"/>
                  </a:lnTo>
                  <a:lnTo>
                    <a:pt x="3494" y="1361"/>
                  </a:lnTo>
                  <a:lnTo>
                    <a:pt x="3501" y="1353"/>
                  </a:lnTo>
                  <a:lnTo>
                    <a:pt x="3515" y="1353"/>
                  </a:lnTo>
                  <a:lnTo>
                    <a:pt x="3522" y="1346"/>
                  </a:lnTo>
                  <a:lnTo>
                    <a:pt x="3529" y="1346"/>
                  </a:lnTo>
                  <a:lnTo>
                    <a:pt x="3544" y="1346"/>
                  </a:lnTo>
                  <a:lnTo>
                    <a:pt x="3551" y="1346"/>
                  </a:lnTo>
                  <a:lnTo>
                    <a:pt x="3565" y="1346"/>
                  </a:lnTo>
                  <a:lnTo>
                    <a:pt x="3572" y="1346"/>
                  </a:lnTo>
                  <a:lnTo>
                    <a:pt x="3586" y="1353"/>
                  </a:lnTo>
                  <a:lnTo>
                    <a:pt x="3593" y="1353"/>
                  </a:lnTo>
                  <a:lnTo>
                    <a:pt x="3600" y="1361"/>
                  </a:lnTo>
                  <a:lnTo>
                    <a:pt x="3615" y="1361"/>
                  </a:lnTo>
                  <a:lnTo>
                    <a:pt x="3622" y="1368"/>
                  </a:lnTo>
                  <a:lnTo>
                    <a:pt x="3636" y="1368"/>
                  </a:lnTo>
                  <a:lnTo>
                    <a:pt x="3643" y="1375"/>
                  </a:lnTo>
                  <a:lnTo>
                    <a:pt x="3650" y="1375"/>
                  </a:lnTo>
                  <a:lnTo>
                    <a:pt x="3664" y="1382"/>
                  </a:lnTo>
                  <a:lnTo>
                    <a:pt x="3671" y="1389"/>
                  </a:lnTo>
                  <a:lnTo>
                    <a:pt x="3685" y="1396"/>
                  </a:lnTo>
                  <a:lnTo>
                    <a:pt x="3692" y="1403"/>
                  </a:lnTo>
                  <a:lnTo>
                    <a:pt x="3707" y="1417"/>
                  </a:lnTo>
                  <a:lnTo>
                    <a:pt x="3714" y="1424"/>
                  </a:lnTo>
                  <a:lnTo>
                    <a:pt x="3721" y="1424"/>
                  </a:lnTo>
                  <a:lnTo>
                    <a:pt x="3735" y="1431"/>
                  </a:lnTo>
                  <a:lnTo>
                    <a:pt x="3742" y="1431"/>
                  </a:lnTo>
                  <a:lnTo>
                    <a:pt x="3756" y="1438"/>
                  </a:lnTo>
                  <a:lnTo>
                    <a:pt x="3763" y="1438"/>
                  </a:lnTo>
                  <a:lnTo>
                    <a:pt x="3778" y="1446"/>
                  </a:lnTo>
                  <a:lnTo>
                    <a:pt x="3785" y="1446"/>
                  </a:lnTo>
                  <a:lnTo>
                    <a:pt x="3792" y="1453"/>
                  </a:lnTo>
                  <a:lnTo>
                    <a:pt x="3806" y="1453"/>
                  </a:lnTo>
                  <a:lnTo>
                    <a:pt x="3813" y="1453"/>
                  </a:lnTo>
                  <a:lnTo>
                    <a:pt x="3827" y="1460"/>
                  </a:lnTo>
                  <a:lnTo>
                    <a:pt x="3834" y="1460"/>
                  </a:lnTo>
                  <a:lnTo>
                    <a:pt x="3841" y="1460"/>
                  </a:lnTo>
                  <a:lnTo>
                    <a:pt x="3855" y="1460"/>
                  </a:lnTo>
                  <a:lnTo>
                    <a:pt x="3863" y="1460"/>
                  </a:lnTo>
                  <a:lnTo>
                    <a:pt x="3877" y="1467"/>
                  </a:lnTo>
                  <a:lnTo>
                    <a:pt x="3884" y="1467"/>
                  </a:lnTo>
                  <a:lnTo>
                    <a:pt x="3898" y="1474"/>
                  </a:lnTo>
                  <a:lnTo>
                    <a:pt x="3905" y="1481"/>
                  </a:lnTo>
                  <a:lnTo>
                    <a:pt x="3912" y="1481"/>
                  </a:lnTo>
                  <a:lnTo>
                    <a:pt x="3926" y="1488"/>
                  </a:lnTo>
                  <a:lnTo>
                    <a:pt x="3933" y="1488"/>
                  </a:lnTo>
                  <a:lnTo>
                    <a:pt x="3948" y="1488"/>
                  </a:lnTo>
                  <a:lnTo>
                    <a:pt x="3955" y="1495"/>
                  </a:lnTo>
                  <a:lnTo>
                    <a:pt x="3962" y="1495"/>
                  </a:lnTo>
                  <a:lnTo>
                    <a:pt x="3976" y="1502"/>
                  </a:lnTo>
                  <a:lnTo>
                    <a:pt x="3983" y="1502"/>
                  </a:lnTo>
                  <a:lnTo>
                    <a:pt x="3997" y="1509"/>
                  </a:lnTo>
                  <a:lnTo>
                    <a:pt x="4004" y="1516"/>
                  </a:lnTo>
                  <a:lnTo>
                    <a:pt x="4018" y="1524"/>
                  </a:lnTo>
                  <a:lnTo>
                    <a:pt x="4026" y="1531"/>
                  </a:lnTo>
                  <a:lnTo>
                    <a:pt x="4033" y="1538"/>
                  </a:lnTo>
                  <a:lnTo>
                    <a:pt x="4047" y="1538"/>
                  </a:lnTo>
                  <a:lnTo>
                    <a:pt x="4054" y="1545"/>
                  </a:lnTo>
                  <a:lnTo>
                    <a:pt x="4068" y="1552"/>
                  </a:lnTo>
                  <a:lnTo>
                    <a:pt x="4075" y="1559"/>
                  </a:lnTo>
                  <a:lnTo>
                    <a:pt x="4089" y="1573"/>
                  </a:lnTo>
                  <a:lnTo>
                    <a:pt x="4096" y="1580"/>
                  </a:lnTo>
                  <a:lnTo>
                    <a:pt x="4104" y="1587"/>
                  </a:lnTo>
                  <a:lnTo>
                    <a:pt x="4118" y="1587"/>
                  </a:lnTo>
                  <a:lnTo>
                    <a:pt x="4125" y="1594"/>
                  </a:lnTo>
                  <a:lnTo>
                    <a:pt x="4139" y="1594"/>
                  </a:lnTo>
                  <a:lnTo>
                    <a:pt x="4146" y="1601"/>
                  </a:lnTo>
                  <a:lnTo>
                    <a:pt x="4153" y="1601"/>
                  </a:lnTo>
                  <a:lnTo>
                    <a:pt x="4167" y="1609"/>
                  </a:lnTo>
                  <a:lnTo>
                    <a:pt x="4174" y="1609"/>
                  </a:lnTo>
                  <a:lnTo>
                    <a:pt x="4189" y="1616"/>
                  </a:lnTo>
                  <a:lnTo>
                    <a:pt x="4196" y="1623"/>
                  </a:lnTo>
                  <a:lnTo>
                    <a:pt x="4210" y="1630"/>
                  </a:lnTo>
                  <a:lnTo>
                    <a:pt x="4217" y="1637"/>
                  </a:lnTo>
                  <a:lnTo>
                    <a:pt x="4224" y="1637"/>
                  </a:lnTo>
                  <a:lnTo>
                    <a:pt x="4238" y="1637"/>
                  </a:lnTo>
                  <a:lnTo>
                    <a:pt x="4245" y="1644"/>
                  </a:lnTo>
                  <a:lnTo>
                    <a:pt x="4259" y="1644"/>
                  </a:lnTo>
                  <a:lnTo>
                    <a:pt x="4267" y="1644"/>
                  </a:lnTo>
                  <a:lnTo>
                    <a:pt x="4281" y="1651"/>
                  </a:lnTo>
                  <a:lnTo>
                    <a:pt x="4288" y="1651"/>
                  </a:lnTo>
                  <a:lnTo>
                    <a:pt x="4295" y="1658"/>
                  </a:lnTo>
                  <a:lnTo>
                    <a:pt x="4309" y="1658"/>
                  </a:lnTo>
                  <a:lnTo>
                    <a:pt x="4316" y="1658"/>
                  </a:lnTo>
                  <a:lnTo>
                    <a:pt x="4330" y="1651"/>
                  </a:lnTo>
                  <a:lnTo>
                    <a:pt x="4337" y="1651"/>
                  </a:lnTo>
                  <a:lnTo>
                    <a:pt x="4345" y="1644"/>
                  </a:lnTo>
                  <a:lnTo>
                    <a:pt x="4359" y="1644"/>
                  </a:lnTo>
                  <a:lnTo>
                    <a:pt x="4366" y="1644"/>
                  </a:lnTo>
                  <a:lnTo>
                    <a:pt x="4380" y="1644"/>
                  </a:lnTo>
                  <a:lnTo>
                    <a:pt x="4387" y="1644"/>
                  </a:lnTo>
                  <a:lnTo>
                    <a:pt x="4401" y="1644"/>
                  </a:lnTo>
                  <a:lnTo>
                    <a:pt x="4408" y="1651"/>
                  </a:lnTo>
                  <a:lnTo>
                    <a:pt x="4415" y="1651"/>
                  </a:lnTo>
                  <a:lnTo>
                    <a:pt x="4430" y="1651"/>
                  </a:lnTo>
                  <a:lnTo>
                    <a:pt x="4437" y="1651"/>
                  </a:lnTo>
                  <a:lnTo>
                    <a:pt x="4451" y="1651"/>
                  </a:lnTo>
                  <a:lnTo>
                    <a:pt x="4458" y="1651"/>
                  </a:lnTo>
                  <a:lnTo>
                    <a:pt x="4465" y="1651"/>
                  </a:lnTo>
                  <a:lnTo>
                    <a:pt x="4479" y="1644"/>
                  </a:lnTo>
                  <a:lnTo>
                    <a:pt x="4486" y="1644"/>
                  </a:lnTo>
                  <a:lnTo>
                    <a:pt x="4500" y="1644"/>
                  </a:lnTo>
                  <a:lnTo>
                    <a:pt x="4508" y="1644"/>
                  </a:lnTo>
                  <a:lnTo>
                    <a:pt x="4522" y="1644"/>
                  </a:lnTo>
                  <a:lnTo>
                    <a:pt x="4529" y="1644"/>
                  </a:lnTo>
                  <a:lnTo>
                    <a:pt x="4536" y="1644"/>
                  </a:lnTo>
                  <a:lnTo>
                    <a:pt x="4550" y="1637"/>
                  </a:lnTo>
                  <a:lnTo>
                    <a:pt x="4557" y="1637"/>
                  </a:lnTo>
                  <a:lnTo>
                    <a:pt x="4571" y="1637"/>
                  </a:lnTo>
                  <a:lnTo>
                    <a:pt x="4578" y="1637"/>
                  </a:lnTo>
                  <a:lnTo>
                    <a:pt x="4593" y="1637"/>
                  </a:lnTo>
                  <a:lnTo>
                    <a:pt x="4600" y="1644"/>
                  </a:lnTo>
                  <a:lnTo>
                    <a:pt x="4607" y="1644"/>
                  </a:lnTo>
                  <a:lnTo>
                    <a:pt x="4621" y="1644"/>
                  </a:lnTo>
                  <a:lnTo>
                    <a:pt x="4628" y="1644"/>
                  </a:lnTo>
                  <a:lnTo>
                    <a:pt x="4642" y="1644"/>
                  </a:lnTo>
                  <a:lnTo>
                    <a:pt x="4649" y="1637"/>
                  </a:lnTo>
                  <a:lnTo>
                    <a:pt x="4656" y="1637"/>
                  </a:lnTo>
                  <a:lnTo>
                    <a:pt x="4671" y="1637"/>
                  </a:lnTo>
                  <a:lnTo>
                    <a:pt x="4678" y="1637"/>
                  </a:lnTo>
                  <a:lnTo>
                    <a:pt x="4692" y="1637"/>
                  </a:lnTo>
                  <a:lnTo>
                    <a:pt x="4699" y="1637"/>
                  </a:lnTo>
                  <a:lnTo>
                    <a:pt x="4713" y="1637"/>
                  </a:lnTo>
                  <a:lnTo>
                    <a:pt x="4720" y="1644"/>
                  </a:lnTo>
                  <a:lnTo>
                    <a:pt x="4727" y="1644"/>
                  </a:lnTo>
                  <a:lnTo>
                    <a:pt x="4741" y="1644"/>
                  </a:lnTo>
                  <a:lnTo>
                    <a:pt x="4748" y="1644"/>
                  </a:lnTo>
                  <a:lnTo>
                    <a:pt x="4763" y="1644"/>
                  </a:lnTo>
                  <a:lnTo>
                    <a:pt x="4770" y="1651"/>
                  </a:lnTo>
                  <a:lnTo>
                    <a:pt x="4784" y="1658"/>
                  </a:lnTo>
                  <a:lnTo>
                    <a:pt x="4791" y="1665"/>
                  </a:lnTo>
                  <a:lnTo>
                    <a:pt x="4798" y="1665"/>
                  </a:lnTo>
                  <a:lnTo>
                    <a:pt x="4812" y="1672"/>
                  </a:lnTo>
                  <a:lnTo>
                    <a:pt x="4819" y="1672"/>
                  </a:lnTo>
                  <a:lnTo>
                    <a:pt x="4834" y="1672"/>
                  </a:lnTo>
                  <a:lnTo>
                    <a:pt x="4841" y="1672"/>
                  </a:lnTo>
                  <a:lnTo>
                    <a:pt x="4848" y="1665"/>
                  </a:lnTo>
                  <a:lnTo>
                    <a:pt x="4862" y="1658"/>
                  </a:lnTo>
                  <a:lnTo>
                    <a:pt x="4869" y="1658"/>
                  </a:lnTo>
                  <a:lnTo>
                    <a:pt x="4883" y="1651"/>
                  </a:lnTo>
                  <a:lnTo>
                    <a:pt x="4890" y="1644"/>
                  </a:lnTo>
                  <a:lnTo>
                    <a:pt x="4904" y="1644"/>
                  </a:lnTo>
                  <a:lnTo>
                    <a:pt x="4911" y="1637"/>
                  </a:lnTo>
                  <a:lnTo>
                    <a:pt x="4919" y="1630"/>
                  </a:lnTo>
                  <a:lnTo>
                    <a:pt x="4933" y="1623"/>
                  </a:lnTo>
                  <a:lnTo>
                    <a:pt x="4940" y="1616"/>
                  </a:lnTo>
                  <a:lnTo>
                    <a:pt x="4954" y="1609"/>
                  </a:lnTo>
                  <a:lnTo>
                    <a:pt x="4961" y="1609"/>
                  </a:lnTo>
                  <a:lnTo>
                    <a:pt x="4968" y="1601"/>
                  </a:lnTo>
                  <a:lnTo>
                    <a:pt x="4982" y="1601"/>
                  </a:lnTo>
                  <a:lnTo>
                    <a:pt x="4989" y="1609"/>
                  </a:lnTo>
                  <a:lnTo>
                    <a:pt x="5004" y="1609"/>
                  </a:lnTo>
                  <a:lnTo>
                    <a:pt x="5011" y="1609"/>
                  </a:lnTo>
                  <a:lnTo>
                    <a:pt x="5025" y="1616"/>
                  </a:lnTo>
                  <a:lnTo>
                    <a:pt x="5032" y="1616"/>
                  </a:lnTo>
                </a:path>
              </a:pathLst>
            </a:custGeom>
            <a:noFill/>
            <a:ln w="19050">
              <a:solidFill>
                <a:srgbClr val="FF0000"/>
              </a:solidFill>
              <a:prstDash val="solid"/>
              <a:round/>
              <a:headEnd/>
              <a:tailEnd/>
            </a:ln>
          </p:spPr>
          <p:txBody>
            <a:bodyPr/>
            <a:lstStyle/>
            <a:p>
              <a:endParaRPr lang="zh-CN" altLang="en-US"/>
            </a:p>
          </p:txBody>
        </p:sp>
        <p:sp>
          <p:nvSpPr>
            <p:cNvPr id="55399" name="Freeform 103"/>
            <p:cNvSpPr>
              <a:spLocks noChangeAspect="1"/>
            </p:cNvSpPr>
            <p:nvPr/>
          </p:nvSpPr>
          <p:spPr bwMode="auto">
            <a:xfrm>
              <a:off x="3119" y="1075"/>
              <a:ext cx="1842" cy="633"/>
            </a:xfrm>
            <a:custGeom>
              <a:avLst/>
              <a:gdLst/>
              <a:ahLst/>
              <a:cxnLst>
                <a:cxn ang="0">
                  <a:pos x="71" y="949"/>
                </a:cxn>
                <a:cxn ang="0">
                  <a:pos x="149" y="921"/>
                </a:cxn>
                <a:cxn ang="0">
                  <a:pos x="234" y="921"/>
                </a:cxn>
                <a:cxn ang="0">
                  <a:pos x="312" y="885"/>
                </a:cxn>
                <a:cxn ang="0">
                  <a:pos x="390" y="871"/>
                </a:cxn>
                <a:cxn ang="0">
                  <a:pos x="475" y="836"/>
                </a:cxn>
                <a:cxn ang="0">
                  <a:pos x="553" y="800"/>
                </a:cxn>
                <a:cxn ang="0">
                  <a:pos x="631" y="772"/>
                </a:cxn>
                <a:cxn ang="0">
                  <a:pos x="716" y="758"/>
                </a:cxn>
                <a:cxn ang="0">
                  <a:pos x="794" y="758"/>
                </a:cxn>
                <a:cxn ang="0">
                  <a:pos x="879" y="730"/>
                </a:cxn>
                <a:cxn ang="0">
                  <a:pos x="957" y="715"/>
                </a:cxn>
                <a:cxn ang="0">
                  <a:pos x="1035" y="715"/>
                </a:cxn>
                <a:cxn ang="0">
                  <a:pos x="1120" y="715"/>
                </a:cxn>
                <a:cxn ang="0">
                  <a:pos x="1198" y="730"/>
                </a:cxn>
                <a:cxn ang="0">
                  <a:pos x="1276" y="680"/>
                </a:cxn>
                <a:cxn ang="0">
                  <a:pos x="1361" y="439"/>
                </a:cxn>
                <a:cxn ang="0">
                  <a:pos x="1439" y="184"/>
                </a:cxn>
                <a:cxn ang="0">
                  <a:pos x="1517" y="14"/>
                </a:cxn>
                <a:cxn ang="0">
                  <a:pos x="1602" y="56"/>
                </a:cxn>
                <a:cxn ang="0">
                  <a:pos x="1680" y="248"/>
                </a:cxn>
                <a:cxn ang="0">
                  <a:pos x="1758" y="545"/>
                </a:cxn>
                <a:cxn ang="0">
                  <a:pos x="1843" y="893"/>
                </a:cxn>
                <a:cxn ang="0">
                  <a:pos x="1921" y="1133"/>
                </a:cxn>
                <a:cxn ang="0">
                  <a:pos x="2006" y="1211"/>
                </a:cxn>
                <a:cxn ang="0">
                  <a:pos x="2084" y="1155"/>
                </a:cxn>
                <a:cxn ang="0">
                  <a:pos x="2162" y="1105"/>
                </a:cxn>
                <a:cxn ang="0">
                  <a:pos x="2247" y="1141"/>
                </a:cxn>
                <a:cxn ang="0">
                  <a:pos x="2325" y="1183"/>
                </a:cxn>
                <a:cxn ang="0">
                  <a:pos x="2403" y="1211"/>
                </a:cxn>
                <a:cxn ang="0">
                  <a:pos x="2488" y="1233"/>
                </a:cxn>
                <a:cxn ang="0">
                  <a:pos x="2566" y="1282"/>
                </a:cxn>
                <a:cxn ang="0">
                  <a:pos x="2644" y="1311"/>
                </a:cxn>
                <a:cxn ang="0">
                  <a:pos x="2729" y="1360"/>
                </a:cxn>
                <a:cxn ang="0">
                  <a:pos x="2807" y="1346"/>
                </a:cxn>
                <a:cxn ang="0">
                  <a:pos x="2892" y="1254"/>
                </a:cxn>
                <a:cxn ang="0">
                  <a:pos x="2970" y="1197"/>
                </a:cxn>
                <a:cxn ang="0">
                  <a:pos x="3048" y="1204"/>
                </a:cxn>
                <a:cxn ang="0">
                  <a:pos x="3133" y="1240"/>
                </a:cxn>
                <a:cxn ang="0">
                  <a:pos x="3211" y="1254"/>
                </a:cxn>
                <a:cxn ang="0">
                  <a:pos x="3289" y="1282"/>
                </a:cxn>
                <a:cxn ang="0">
                  <a:pos x="3374" y="1282"/>
                </a:cxn>
                <a:cxn ang="0">
                  <a:pos x="3452" y="1304"/>
                </a:cxn>
                <a:cxn ang="0">
                  <a:pos x="3529" y="1339"/>
                </a:cxn>
                <a:cxn ang="0">
                  <a:pos x="3615" y="1367"/>
                </a:cxn>
                <a:cxn ang="0">
                  <a:pos x="3692" y="1410"/>
                </a:cxn>
                <a:cxn ang="0">
                  <a:pos x="3778" y="1467"/>
                </a:cxn>
                <a:cxn ang="0">
                  <a:pos x="3855" y="1537"/>
                </a:cxn>
                <a:cxn ang="0">
                  <a:pos x="3933" y="1601"/>
                </a:cxn>
                <a:cxn ang="0">
                  <a:pos x="4018" y="1637"/>
                </a:cxn>
                <a:cxn ang="0">
                  <a:pos x="4096" y="1658"/>
                </a:cxn>
                <a:cxn ang="0">
                  <a:pos x="4174" y="1665"/>
                </a:cxn>
                <a:cxn ang="0">
                  <a:pos x="4259" y="1658"/>
                </a:cxn>
                <a:cxn ang="0">
                  <a:pos x="4337" y="1700"/>
                </a:cxn>
                <a:cxn ang="0">
                  <a:pos x="4415" y="1729"/>
                </a:cxn>
                <a:cxn ang="0">
                  <a:pos x="4500" y="1707"/>
                </a:cxn>
                <a:cxn ang="0">
                  <a:pos x="4578" y="1679"/>
                </a:cxn>
                <a:cxn ang="0">
                  <a:pos x="4656" y="1686"/>
                </a:cxn>
                <a:cxn ang="0">
                  <a:pos x="4741" y="1700"/>
                </a:cxn>
                <a:cxn ang="0">
                  <a:pos x="4819" y="1715"/>
                </a:cxn>
                <a:cxn ang="0">
                  <a:pos x="4904" y="1729"/>
                </a:cxn>
                <a:cxn ang="0">
                  <a:pos x="4982" y="1707"/>
                </a:cxn>
              </a:cxnLst>
              <a:rect l="0" t="0" r="r" b="b"/>
              <a:pathLst>
                <a:path w="5032" h="1729">
                  <a:moveTo>
                    <a:pt x="0" y="978"/>
                  </a:moveTo>
                  <a:lnTo>
                    <a:pt x="7" y="970"/>
                  </a:lnTo>
                  <a:lnTo>
                    <a:pt x="21" y="970"/>
                  </a:lnTo>
                  <a:lnTo>
                    <a:pt x="28" y="963"/>
                  </a:lnTo>
                  <a:lnTo>
                    <a:pt x="43" y="956"/>
                  </a:lnTo>
                  <a:lnTo>
                    <a:pt x="50" y="956"/>
                  </a:lnTo>
                  <a:lnTo>
                    <a:pt x="64" y="949"/>
                  </a:lnTo>
                  <a:lnTo>
                    <a:pt x="71" y="949"/>
                  </a:lnTo>
                  <a:lnTo>
                    <a:pt x="78" y="949"/>
                  </a:lnTo>
                  <a:lnTo>
                    <a:pt x="92" y="942"/>
                  </a:lnTo>
                  <a:lnTo>
                    <a:pt x="99" y="935"/>
                  </a:lnTo>
                  <a:lnTo>
                    <a:pt x="114" y="928"/>
                  </a:lnTo>
                  <a:lnTo>
                    <a:pt x="121" y="928"/>
                  </a:lnTo>
                  <a:lnTo>
                    <a:pt x="128" y="921"/>
                  </a:lnTo>
                  <a:lnTo>
                    <a:pt x="142" y="921"/>
                  </a:lnTo>
                  <a:lnTo>
                    <a:pt x="149" y="921"/>
                  </a:lnTo>
                  <a:lnTo>
                    <a:pt x="163" y="921"/>
                  </a:lnTo>
                  <a:lnTo>
                    <a:pt x="170" y="921"/>
                  </a:lnTo>
                  <a:lnTo>
                    <a:pt x="184" y="928"/>
                  </a:lnTo>
                  <a:lnTo>
                    <a:pt x="191" y="928"/>
                  </a:lnTo>
                  <a:lnTo>
                    <a:pt x="199" y="921"/>
                  </a:lnTo>
                  <a:lnTo>
                    <a:pt x="213" y="921"/>
                  </a:lnTo>
                  <a:lnTo>
                    <a:pt x="220" y="921"/>
                  </a:lnTo>
                  <a:lnTo>
                    <a:pt x="234" y="921"/>
                  </a:lnTo>
                  <a:lnTo>
                    <a:pt x="241" y="914"/>
                  </a:lnTo>
                  <a:lnTo>
                    <a:pt x="255" y="914"/>
                  </a:lnTo>
                  <a:lnTo>
                    <a:pt x="262" y="914"/>
                  </a:lnTo>
                  <a:lnTo>
                    <a:pt x="269" y="907"/>
                  </a:lnTo>
                  <a:lnTo>
                    <a:pt x="284" y="907"/>
                  </a:lnTo>
                  <a:lnTo>
                    <a:pt x="291" y="900"/>
                  </a:lnTo>
                  <a:lnTo>
                    <a:pt x="305" y="893"/>
                  </a:lnTo>
                  <a:lnTo>
                    <a:pt x="312" y="885"/>
                  </a:lnTo>
                  <a:lnTo>
                    <a:pt x="319" y="878"/>
                  </a:lnTo>
                  <a:lnTo>
                    <a:pt x="333" y="871"/>
                  </a:lnTo>
                  <a:lnTo>
                    <a:pt x="340" y="871"/>
                  </a:lnTo>
                  <a:lnTo>
                    <a:pt x="354" y="871"/>
                  </a:lnTo>
                  <a:lnTo>
                    <a:pt x="362" y="871"/>
                  </a:lnTo>
                  <a:lnTo>
                    <a:pt x="376" y="878"/>
                  </a:lnTo>
                  <a:lnTo>
                    <a:pt x="383" y="878"/>
                  </a:lnTo>
                  <a:lnTo>
                    <a:pt x="390" y="871"/>
                  </a:lnTo>
                  <a:lnTo>
                    <a:pt x="404" y="871"/>
                  </a:lnTo>
                  <a:lnTo>
                    <a:pt x="411" y="864"/>
                  </a:lnTo>
                  <a:lnTo>
                    <a:pt x="425" y="857"/>
                  </a:lnTo>
                  <a:lnTo>
                    <a:pt x="432" y="850"/>
                  </a:lnTo>
                  <a:lnTo>
                    <a:pt x="440" y="850"/>
                  </a:lnTo>
                  <a:lnTo>
                    <a:pt x="454" y="843"/>
                  </a:lnTo>
                  <a:lnTo>
                    <a:pt x="461" y="836"/>
                  </a:lnTo>
                  <a:lnTo>
                    <a:pt x="475" y="836"/>
                  </a:lnTo>
                  <a:lnTo>
                    <a:pt x="482" y="829"/>
                  </a:lnTo>
                  <a:lnTo>
                    <a:pt x="496" y="822"/>
                  </a:lnTo>
                  <a:lnTo>
                    <a:pt x="503" y="815"/>
                  </a:lnTo>
                  <a:lnTo>
                    <a:pt x="510" y="815"/>
                  </a:lnTo>
                  <a:lnTo>
                    <a:pt x="525" y="807"/>
                  </a:lnTo>
                  <a:lnTo>
                    <a:pt x="532" y="800"/>
                  </a:lnTo>
                  <a:lnTo>
                    <a:pt x="546" y="800"/>
                  </a:lnTo>
                  <a:lnTo>
                    <a:pt x="553" y="800"/>
                  </a:lnTo>
                  <a:lnTo>
                    <a:pt x="567" y="800"/>
                  </a:lnTo>
                  <a:lnTo>
                    <a:pt x="574" y="800"/>
                  </a:lnTo>
                  <a:lnTo>
                    <a:pt x="581" y="800"/>
                  </a:lnTo>
                  <a:lnTo>
                    <a:pt x="595" y="793"/>
                  </a:lnTo>
                  <a:lnTo>
                    <a:pt x="603" y="793"/>
                  </a:lnTo>
                  <a:lnTo>
                    <a:pt x="617" y="786"/>
                  </a:lnTo>
                  <a:lnTo>
                    <a:pt x="624" y="779"/>
                  </a:lnTo>
                  <a:lnTo>
                    <a:pt x="631" y="772"/>
                  </a:lnTo>
                  <a:lnTo>
                    <a:pt x="645" y="772"/>
                  </a:lnTo>
                  <a:lnTo>
                    <a:pt x="652" y="765"/>
                  </a:lnTo>
                  <a:lnTo>
                    <a:pt x="666" y="765"/>
                  </a:lnTo>
                  <a:lnTo>
                    <a:pt x="673" y="765"/>
                  </a:lnTo>
                  <a:lnTo>
                    <a:pt x="688" y="765"/>
                  </a:lnTo>
                  <a:lnTo>
                    <a:pt x="695" y="765"/>
                  </a:lnTo>
                  <a:lnTo>
                    <a:pt x="702" y="758"/>
                  </a:lnTo>
                  <a:lnTo>
                    <a:pt x="716" y="758"/>
                  </a:lnTo>
                  <a:lnTo>
                    <a:pt x="723" y="758"/>
                  </a:lnTo>
                  <a:lnTo>
                    <a:pt x="737" y="758"/>
                  </a:lnTo>
                  <a:lnTo>
                    <a:pt x="744" y="758"/>
                  </a:lnTo>
                  <a:lnTo>
                    <a:pt x="758" y="758"/>
                  </a:lnTo>
                  <a:lnTo>
                    <a:pt x="766" y="758"/>
                  </a:lnTo>
                  <a:lnTo>
                    <a:pt x="773" y="758"/>
                  </a:lnTo>
                  <a:lnTo>
                    <a:pt x="787" y="758"/>
                  </a:lnTo>
                  <a:lnTo>
                    <a:pt x="794" y="758"/>
                  </a:lnTo>
                  <a:lnTo>
                    <a:pt x="808" y="758"/>
                  </a:lnTo>
                  <a:lnTo>
                    <a:pt x="815" y="751"/>
                  </a:lnTo>
                  <a:lnTo>
                    <a:pt x="822" y="744"/>
                  </a:lnTo>
                  <a:lnTo>
                    <a:pt x="836" y="744"/>
                  </a:lnTo>
                  <a:lnTo>
                    <a:pt x="844" y="737"/>
                  </a:lnTo>
                  <a:lnTo>
                    <a:pt x="858" y="737"/>
                  </a:lnTo>
                  <a:lnTo>
                    <a:pt x="865" y="737"/>
                  </a:lnTo>
                  <a:lnTo>
                    <a:pt x="879" y="730"/>
                  </a:lnTo>
                  <a:lnTo>
                    <a:pt x="886" y="730"/>
                  </a:lnTo>
                  <a:lnTo>
                    <a:pt x="893" y="730"/>
                  </a:lnTo>
                  <a:lnTo>
                    <a:pt x="907" y="730"/>
                  </a:lnTo>
                  <a:lnTo>
                    <a:pt x="914" y="722"/>
                  </a:lnTo>
                  <a:lnTo>
                    <a:pt x="929" y="722"/>
                  </a:lnTo>
                  <a:lnTo>
                    <a:pt x="936" y="715"/>
                  </a:lnTo>
                  <a:lnTo>
                    <a:pt x="943" y="715"/>
                  </a:lnTo>
                  <a:lnTo>
                    <a:pt x="957" y="715"/>
                  </a:lnTo>
                  <a:lnTo>
                    <a:pt x="964" y="715"/>
                  </a:lnTo>
                  <a:lnTo>
                    <a:pt x="978" y="722"/>
                  </a:lnTo>
                  <a:lnTo>
                    <a:pt x="985" y="722"/>
                  </a:lnTo>
                  <a:lnTo>
                    <a:pt x="999" y="722"/>
                  </a:lnTo>
                  <a:lnTo>
                    <a:pt x="1007" y="715"/>
                  </a:lnTo>
                  <a:lnTo>
                    <a:pt x="1014" y="715"/>
                  </a:lnTo>
                  <a:lnTo>
                    <a:pt x="1028" y="715"/>
                  </a:lnTo>
                  <a:lnTo>
                    <a:pt x="1035" y="715"/>
                  </a:lnTo>
                  <a:lnTo>
                    <a:pt x="1049" y="715"/>
                  </a:lnTo>
                  <a:lnTo>
                    <a:pt x="1056" y="715"/>
                  </a:lnTo>
                  <a:lnTo>
                    <a:pt x="1070" y="715"/>
                  </a:lnTo>
                  <a:lnTo>
                    <a:pt x="1077" y="715"/>
                  </a:lnTo>
                  <a:lnTo>
                    <a:pt x="1084" y="715"/>
                  </a:lnTo>
                  <a:lnTo>
                    <a:pt x="1099" y="715"/>
                  </a:lnTo>
                  <a:lnTo>
                    <a:pt x="1106" y="715"/>
                  </a:lnTo>
                  <a:lnTo>
                    <a:pt x="1120" y="715"/>
                  </a:lnTo>
                  <a:lnTo>
                    <a:pt x="1127" y="715"/>
                  </a:lnTo>
                  <a:lnTo>
                    <a:pt x="1134" y="715"/>
                  </a:lnTo>
                  <a:lnTo>
                    <a:pt x="1148" y="715"/>
                  </a:lnTo>
                  <a:lnTo>
                    <a:pt x="1155" y="715"/>
                  </a:lnTo>
                  <a:lnTo>
                    <a:pt x="1170" y="722"/>
                  </a:lnTo>
                  <a:lnTo>
                    <a:pt x="1177" y="722"/>
                  </a:lnTo>
                  <a:lnTo>
                    <a:pt x="1191" y="730"/>
                  </a:lnTo>
                  <a:lnTo>
                    <a:pt x="1198" y="730"/>
                  </a:lnTo>
                  <a:lnTo>
                    <a:pt x="1205" y="730"/>
                  </a:lnTo>
                  <a:lnTo>
                    <a:pt x="1219" y="730"/>
                  </a:lnTo>
                  <a:lnTo>
                    <a:pt x="1226" y="730"/>
                  </a:lnTo>
                  <a:lnTo>
                    <a:pt x="1240" y="722"/>
                  </a:lnTo>
                  <a:lnTo>
                    <a:pt x="1247" y="715"/>
                  </a:lnTo>
                  <a:lnTo>
                    <a:pt x="1262" y="708"/>
                  </a:lnTo>
                  <a:lnTo>
                    <a:pt x="1269" y="694"/>
                  </a:lnTo>
                  <a:lnTo>
                    <a:pt x="1276" y="680"/>
                  </a:lnTo>
                  <a:lnTo>
                    <a:pt x="1290" y="659"/>
                  </a:lnTo>
                  <a:lnTo>
                    <a:pt x="1297" y="630"/>
                  </a:lnTo>
                  <a:lnTo>
                    <a:pt x="1311" y="602"/>
                  </a:lnTo>
                  <a:lnTo>
                    <a:pt x="1318" y="574"/>
                  </a:lnTo>
                  <a:lnTo>
                    <a:pt x="1325" y="538"/>
                  </a:lnTo>
                  <a:lnTo>
                    <a:pt x="1340" y="503"/>
                  </a:lnTo>
                  <a:lnTo>
                    <a:pt x="1347" y="474"/>
                  </a:lnTo>
                  <a:lnTo>
                    <a:pt x="1361" y="439"/>
                  </a:lnTo>
                  <a:lnTo>
                    <a:pt x="1368" y="411"/>
                  </a:lnTo>
                  <a:lnTo>
                    <a:pt x="1382" y="375"/>
                  </a:lnTo>
                  <a:lnTo>
                    <a:pt x="1389" y="347"/>
                  </a:lnTo>
                  <a:lnTo>
                    <a:pt x="1396" y="318"/>
                  </a:lnTo>
                  <a:lnTo>
                    <a:pt x="1410" y="283"/>
                  </a:lnTo>
                  <a:lnTo>
                    <a:pt x="1418" y="248"/>
                  </a:lnTo>
                  <a:lnTo>
                    <a:pt x="1432" y="219"/>
                  </a:lnTo>
                  <a:lnTo>
                    <a:pt x="1439" y="184"/>
                  </a:lnTo>
                  <a:lnTo>
                    <a:pt x="1446" y="156"/>
                  </a:lnTo>
                  <a:lnTo>
                    <a:pt x="1460" y="127"/>
                  </a:lnTo>
                  <a:lnTo>
                    <a:pt x="1467" y="99"/>
                  </a:lnTo>
                  <a:lnTo>
                    <a:pt x="1481" y="78"/>
                  </a:lnTo>
                  <a:lnTo>
                    <a:pt x="1488" y="56"/>
                  </a:lnTo>
                  <a:lnTo>
                    <a:pt x="1503" y="42"/>
                  </a:lnTo>
                  <a:lnTo>
                    <a:pt x="1510" y="28"/>
                  </a:lnTo>
                  <a:lnTo>
                    <a:pt x="1517" y="14"/>
                  </a:lnTo>
                  <a:lnTo>
                    <a:pt x="1531" y="7"/>
                  </a:lnTo>
                  <a:lnTo>
                    <a:pt x="1538" y="0"/>
                  </a:lnTo>
                  <a:lnTo>
                    <a:pt x="1552" y="0"/>
                  </a:lnTo>
                  <a:lnTo>
                    <a:pt x="1559" y="7"/>
                  </a:lnTo>
                  <a:lnTo>
                    <a:pt x="1573" y="14"/>
                  </a:lnTo>
                  <a:lnTo>
                    <a:pt x="1581" y="28"/>
                  </a:lnTo>
                  <a:lnTo>
                    <a:pt x="1588" y="42"/>
                  </a:lnTo>
                  <a:lnTo>
                    <a:pt x="1602" y="56"/>
                  </a:lnTo>
                  <a:lnTo>
                    <a:pt x="1609" y="70"/>
                  </a:lnTo>
                  <a:lnTo>
                    <a:pt x="1623" y="92"/>
                  </a:lnTo>
                  <a:lnTo>
                    <a:pt x="1630" y="113"/>
                  </a:lnTo>
                  <a:lnTo>
                    <a:pt x="1637" y="134"/>
                  </a:lnTo>
                  <a:lnTo>
                    <a:pt x="1651" y="163"/>
                  </a:lnTo>
                  <a:lnTo>
                    <a:pt x="1659" y="184"/>
                  </a:lnTo>
                  <a:lnTo>
                    <a:pt x="1673" y="219"/>
                  </a:lnTo>
                  <a:lnTo>
                    <a:pt x="1680" y="248"/>
                  </a:lnTo>
                  <a:lnTo>
                    <a:pt x="1694" y="283"/>
                  </a:lnTo>
                  <a:lnTo>
                    <a:pt x="1701" y="318"/>
                  </a:lnTo>
                  <a:lnTo>
                    <a:pt x="1708" y="347"/>
                  </a:lnTo>
                  <a:lnTo>
                    <a:pt x="1722" y="382"/>
                  </a:lnTo>
                  <a:lnTo>
                    <a:pt x="1729" y="425"/>
                  </a:lnTo>
                  <a:lnTo>
                    <a:pt x="1744" y="460"/>
                  </a:lnTo>
                  <a:lnTo>
                    <a:pt x="1751" y="503"/>
                  </a:lnTo>
                  <a:lnTo>
                    <a:pt x="1758" y="545"/>
                  </a:lnTo>
                  <a:lnTo>
                    <a:pt x="1772" y="588"/>
                  </a:lnTo>
                  <a:lnTo>
                    <a:pt x="1779" y="637"/>
                  </a:lnTo>
                  <a:lnTo>
                    <a:pt x="1793" y="680"/>
                  </a:lnTo>
                  <a:lnTo>
                    <a:pt x="1800" y="722"/>
                  </a:lnTo>
                  <a:lnTo>
                    <a:pt x="1814" y="765"/>
                  </a:lnTo>
                  <a:lnTo>
                    <a:pt x="1822" y="807"/>
                  </a:lnTo>
                  <a:lnTo>
                    <a:pt x="1829" y="850"/>
                  </a:lnTo>
                  <a:lnTo>
                    <a:pt x="1843" y="893"/>
                  </a:lnTo>
                  <a:lnTo>
                    <a:pt x="1850" y="928"/>
                  </a:lnTo>
                  <a:lnTo>
                    <a:pt x="1864" y="970"/>
                  </a:lnTo>
                  <a:lnTo>
                    <a:pt x="1871" y="1006"/>
                  </a:lnTo>
                  <a:lnTo>
                    <a:pt x="1885" y="1041"/>
                  </a:lnTo>
                  <a:lnTo>
                    <a:pt x="1892" y="1063"/>
                  </a:lnTo>
                  <a:lnTo>
                    <a:pt x="1899" y="1091"/>
                  </a:lnTo>
                  <a:lnTo>
                    <a:pt x="1914" y="1112"/>
                  </a:lnTo>
                  <a:lnTo>
                    <a:pt x="1921" y="1133"/>
                  </a:lnTo>
                  <a:lnTo>
                    <a:pt x="1935" y="1148"/>
                  </a:lnTo>
                  <a:lnTo>
                    <a:pt x="1942" y="1162"/>
                  </a:lnTo>
                  <a:lnTo>
                    <a:pt x="1949" y="1176"/>
                  </a:lnTo>
                  <a:lnTo>
                    <a:pt x="1963" y="1183"/>
                  </a:lnTo>
                  <a:lnTo>
                    <a:pt x="1970" y="1197"/>
                  </a:lnTo>
                  <a:lnTo>
                    <a:pt x="1985" y="1204"/>
                  </a:lnTo>
                  <a:lnTo>
                    <a:pt x="1992" y="1211"/>
                  </a:lnTo>
                  <a:lnTo>
                    <a:pt x="2006" y="1211"/>
                  </a:lnTo>
                  <a:lnTo>
                    <a:pt x="2013" y="1211"/>
                  </a:lnTo>
                  <a:lnTo>
                    <a:pt x="2020" y="1204"/>
                  </a:lnTo>
                  <a:lnTo>
                    <a:pt x="2034" y="1197"/>
                  </a:lnTo>
                  <a:lnTo>
                    <a:pt x="2041" y="1190"/>
                  </a:lnTo>
                  <a:lnTo>
                    <a:pt x="2055" y="1183"/>
                  </a:lnTo>
                  <a:lnTo>
                    <a:pt x="2062" y="1169"/>
                  </a:lnTo>
                  <a:lnTo>
                    <a:pt x="2077" y="1162"/>
                  </a:lnTo>
                  <a:lnTo>
                    <a:pt x="2084" y="1155"/>
                  </a:lnTo>
                  <a:lnTo>
                    <a:pt x="2091" y="1148"/>
                  </a:lnTo>
                  <a:lnTo>
                    <a:pt x="2105" y="1141"/>
                  </a:lnTo>
                  <a:lnTo>
                    <a:pt x="2112" y="1126"/>
                  </a:lnTo>
                  <a:lnTo>
                    <a:pt x="2126" y="1119"/>
                  </a:lnTo>
                  <a:lnTo>
                    <a:pt x="2133" y="1112"/>
                  </a:lnTo>
                  <a:lnTo>
                    <a:pt x="2140" y="1105"/>
                  </a:lnTo>
                  <a:lnTo>
                    <a:pt x="2155" y="1105"/>
                  </a:lnTo>
                  <a:lnTo>
                    <a:pt x="2162" y="1105"/>
                  </a:lnTo>
                  <a:lnTo>
                    <a:pt x="2176" y="1105"/>
                  </a:lnTo>
                  <a:lnTo>
                    <a:pt x="2183" y="1112"/>
                  </a:lnTo>
                  <a:lnTo>
                    <a:pt x="2197" y="1119"/>
                  </a:lnTo>
                  <a:lnTo>
                    <a:pt x="2204" y="1126"/>
                  </a:lnTo>
                  <a:lnTo>
                    <a:pt x="2211" y="1126"/>
                  </a:lnTo>
                  <a:lnTo>
                    <a:pt x="2225" y="1133"/>
                  </a:lnTo>
                  <a:lnTo>
                    <a:pt x="2233" y="1133"/>
                  </a:lnTo>
                  <a:lnTo>
                    <a:pt x="2247" y="1141"/>
                  </a:lnTo>
                  <a:lnTo>
                    <a:pt x="2254" y="1148"/>
                  </a:lnTo>
                  <a:lnTo>
                    <a:pt x="2268" y="1155"/>
                  </a:lnTo>
                  <a:lnTo>
                    <a:pt x="2275" y="1162"/>
                  </a:lnTo>
                  <a:lnTo>
                    <a:pt x="2282" y="1169"/>
                  </a:lnTo>
                  <a:lnTo>
                    <a:pt x="2296" y="1176"/>
                  </a:lnTo>
                  <a:lnTo>
                    <a:pt x="2303" y="1176"/>
                  </a:lnTo>
                  <a:lnTo>
                    <a:pt x="2318" y="1183"/>
                  </a:lnTo>
                  <a:lnTo>
                    <a:pt x="2325" y="1183"/>
                  </a:lnTo>
                  <a:lnTo>
                    <a:pt x="2332" y="1183"/>
                  </a:lnTo>
                  <a:lnTo>
                    <a:pt x="2346" y="1190"/>
                  </a:lnTo>
                  <a:lnTo>
                    <a:pt x="2353" y="1190"/>
                  </a:lnTo>
                  <a:lnTo>
                    <a:pt x="2367" y="1197"/>
                  </a:lnTo>
                  <a:lnTo>
                    <a:pt x="2374" y="1197"/>
                  </a:lnTo>
                  <a:lnTo>
                    <a:pt x="2388" y="1204"/>
                  </a:lnTo>
                  <a:lnTo>
                    <a:pt x="2396" y="1204"/>
                  </a:lnTo>
                  <a:lnTo>
                    <a:pt x="2403" y="1211"/>
                  </a:lnTo>
                  <a:lnTo>
                    <a:pt x="2417" y="1211"/>
                  </a:lnTo>
                  <a:lnTo>
                    <a:pt x="2424" y="1211"/>
                  </a:lnTo>
                  <a:lnTo>
                    <a:pt x="2438" y="1211"/>
                  </a:lnTo>
                  <a:lnTo>
                    <a:pt x="2445" y="1211"/>
                  </a:lnTo>
                  <a:lnTo>
                    <a:pt x="2452" y="1219"/>
                  </a:lnTo>
                  <a:lnTo>
                    <a:pt x="2466" y="1219"/>
                  </a:lnTo>
                  <a:lnTo>
                    <a:pt x="2474" y="1226"/>
                  </a:lnTo>
                  <a:lnTo>
                    <a:pt x="2488" y="1233"/>
                  </a:lnTo>
                  <a:lnTo>
                    <a:pt x="2495" y="1240"/>
                  </a:lnTo>
                  <a:lnTo>
                    <a:pt x="2509" y="1247"/>
                  </a:lnTo>
                  <a:lnTo>
                    <a:pt x="2516" y="1254"/>
                  </a:lnTo>
                  <a:lnTo>
                    <a:pt x="2523" y="1261"/>
                  </a:lnTo>
                  <a:lnTo>
                    <a:pt x="2537" y="1268"/>
                  </a:lnTo>
                  <a:lnTo>
                    <a:pt x="2544" y="1268"/>
                  </a:lnTo>
                  <a:lnTo>
                    <a:pt x="2559" y="1275"/>
                  </a:lnTo>
                  <a:lnTo>
                    <a:pt x="2566" y="1282"/>
                  </a:lnTo>
                  <a:lnTo>
                    <a:pt x="2580" y="1289"/>
                  </a:lnTo>
                  <a:lnTo>
                    <a:pt x="2587" y="1289"/>
                  </a:lnTo>
                  <a:lnTo>
                    <a:pt x="2594" y="1296"/>
                  </a:lnTo>
                  <a:lnTo>
                    <a:pt x="2608" y="1296"/>
                  </a:lnTo>
                  <a:lnTo>
                    <a:pt x="2615" y="1304"/>
                  </a:lnTo>
                  <a:lnTo>
                    <a:pt x="2629" y="1304"/>
                  </a:lnTo>
                  <a:lnTo>
                    <a:pt x="2637" y="1304"/>
                  </a:lnTo>
                  <a:lnTo>
                    <a:pt x="2644" y="1311"/>
                  </a:lnTo>
                  <a:lnTo>
                    <a:pt x="2658" y="1318"/>
                  </a:lnTo>
                  <a:lnTo>
                    <a:pt x="2665" y="1325"/>
                  </a:lnTo>
                  <a:lnTo>
                    <a:pt x="2679" y="1332"/>
                  </a:lnTo>
                  <a:lnTo>
                    <a:pt x="2686" y="1339"/>
                  </a:lnTo>
                  <a:lnTo>
                    <a:pt x="2700" y="1353"/>
                  </a:lnTo>
                  <a:lnTo>
                    <a:pt x="2707" y="1360"/>
                  </a:lnTo>
                  <a:lnTo>
                    <a:pt x="2714" y="1360"/>
                  </a:lnTo>
                  <a:lnTo>
                    <a:pt x="2729" y="1360"/>
                  </a:lnTo>
                  <a:lnTo>
                    <a:pt x="2736" y="1360"/>
                  </a:lnTo>
                  <a:lnTo>
                    <a:pt x="2750" y="1360"/>
                  </a:lnTo>
                  <a:lnTo>
                    <a:pt x="2757" y="1360"/>
                  </a:lnTo>
                  <a:lnTo>
                    <a:pt x="2771" y="1360"/>
                  </a:lnTo>
                  <a:lnTo>
                    <a:pt x="2778" y="1360"/>
                  </a:lnTo>
                  <a:lnTo>
                    <a:pt x="2785" y="1360"/>
                  </a:lnTo>
                  <a:lnTo>
                    <a:pt x="2800" y="1353"/>
                  </a:lnTo>
                  <a:lnTo>
                    <a:pt x="2807" y="1346"/>
                  </a:lnTo>
                  <a:lnTo>
                    <a:pt x="2821" y="1339"/>
                  </a:lnTo>
                  <a:lnTo>
                    <a:pt x="2828" y="1325"/>
                  </a:lnTo>
                  <a:lnTo>
                    <a:pt x="2835" y="1311"/>
                  </a:lnTo>
                  <a:lnTo>
                    <a:pt x="2849" y="1296"/>
                  </a:lnTo>
                  <a:lnTo>
                    <a:pt x="2856" y="1289"/>
                  </a:lnTo>
                  <a:lnTo>
                    <a:pt x="2870" y="1275"/>
                  </a:lnTo>
                  <a:lnTo>
                    <a:pt x="2877" y="1268"/>
                  </a:lnTo>
                  <a:lnTo>
                    <a:pt x="2892" y="1254"/>
                  </a:lnTo>
                  <a:lnTo>
                    <a:pt x="2899" y="1247"/>
                  </a:lnTo>
                  <a:lnTo>
                    <a:pt x="2906" y="1233"/>
                  </a:lnTo>
                  <a:lnTo>
                    <a:pt x="2920" y="1226"/>
                  </a:lnTo>
                  <a:lnTo>
                    <a:pt x="2927" y="1219"/>
                  </a:lnTo>
                  <a:lnTo>
                    <a:pt x="2941" y="1204"/>
                  </a:lnTo>
                  <a:lnTo>
                    <a:pt x="2948" y="1204"/>
                  </a:lnTo>
                  <a:lnTo>
                    <a:pt x="2955" y="1197"/>
                  </a:lnTo>
                  <a:lnTo>
                    <a:pt x="2970" y="1197"/>
                  </a:lnTo>
                  <a:lnTo>
                    <a:pt x="2977" y="1197"/>
                  </a:lnTo>
                  <a:lnTo>
                    <a:pt x="2991" y="1197"/>
                  </a:lnTo>
                  <a:lnTo>
                    <a:pt x="2998" y="1204"/>
                  </a:lnTo>
                  <a:lnTo>
                    <a:pt x="3012" y="1204"/>
                  </a:lnTo>
                  <a:lnTo>
                    <a:pt x="3019" y="1204"/>
                  </a:lnTo>
                  <a:lnTo>
                    <a:pt x="3026" y="1204"/>
                  </a:lnTo>
                  <a:lnTo>
                    <a:pt x="3040" y="1204"/>
                  </a:lnTo>
                  <a:lnTo>
                    <a:pt x="3048" y="1204"/>
                  </a:lnTo>
                  <a:lnTo>
                    <a:pt x="3062" y="1211"/>
                  </a:lnTo>
                  <a:lnTo>
                    <a:pt x="3069" y="1211"/>
                  </a:lnTo>
                  <a:lnTo>
                    <a:pt x="3083" y="1219"/>
                  </a:lnTo>
                  <a:lnTo>
                    <a:pt x="3090" y="1226"/>
                  </a:lnTo>
                  <a:lnTo>
                    <a:pt x="3097" y="1233"/>
                  </a:lnTo>
                  <a:lnTo>
                    <a:pt x="3111" y="1233"/>
                  </a:lnTo>
                  <a:lnTo>
                    <a:pt x="3118" y="1240"/>
                  </a:lnTo>
                  <a:lnTo>
                    <a:pt x="3133" y="1240"/>
                  </a:lnTo>
                  <a:lnTo>
                    <a:pt x="3140" y="1233"/>
                  </a:lnTo>
                  <a:lnTo>
                    <a:pt x="3147" y="1233"/>
                  </a:lnTo>
                  <a:lnTo>
                    <a:pt x="3161" y="1233"/>
                  </a:lnTo>
                  <a:lnTo>
                    <a:pt x="3168" y="1240"/>
                  </a:lnTo>
                  <a:lnTo>
                    <a:pt x="3182" y="1240"/>
                  </a:lnTo>
                  <a:lnTo>
                    <a:pt x="3189" y="1247"/>
                  </a:lnTo>
                  <a:lnTo>
                    <a:pt x="3203" y="1247"/>
                  </a:lnTo>
                  <a:lnTo>
                    <a:pt x="3211" y="1254"/>
                  </a:lnTo>
                  <a:lnTo>
                    <a:pt x="3218" y="1254"/>
                  </a:lnTo>
                  <a:lnTo>
                    <a:pt x="3232" y="1254"/>
                  </a:lnTo>
                  <a:lnTo>
                    <a:pt x="3239" y="1254"/>
                  </a:lnTo>
                  <a:lnTo>
                    <a:pt x="3253" y="1261"/>
                  </a:lnTo>
                  <a:lnTo>
                    <a:pt x="3260" y="1268"/>
                  </a:lnTo>
                  <a:lnTo>
                    <a:pt x="3274" y="1268"/>
                  </a:lnTo>
                  <a:lnTo>
                    <a:pt x="3281" y="1275"/>
                  </a:lnTo>
                  <a:lnTo>
                    <a:pt x="3289" y="1282"/>
                  </a:lnTo>
                  <a:lnTo>
                    <a:pt x="3303" y="1282"/>
                  </a:lnTo>
                  <a:lnTo>
                    <a:pt x="3310" y="1289"/>
                  </a:lnTo>
                  <a:lnTo>
                    <a:pt x="3324" y="1289"/>
                  </a:lnTo>
                  <a:lnTo>
                    <a:pt x="3331" y="1289"/>
                  </a:lnTo>
                  <a:lnTo>
                    <a:pt x="3338" y="1282"/>
                  </a:lnTo>
                  <a:lnTo>
                    <a:pt x="3352" y="1282"/>
                  </a:lnTo>
                  <a:lnTo>
                    <a:pt x="3359" y="1282"/>
                  </a:lnTo>
                  <a:lnTo>
                    <a:pt x="3374" y="1282"/>
                  </a:lnTo>
                  <a:lnTo>
                    <a:pt x="3381" y="1289"/>
                  </a:lnTo>
                  <a:lnTo>
                    <a:pt x="3395" y="1289"/>
                  </a:lnTo>
                  <a:lnTo>
                    <a:pt x="3402" y="1296"/>
                  </a:lnTo>
                  <a:lnTo>
                    <a:pt x="3409" y="1296"/>
                  </a:lnTo>
                  <a:lnTo>
                    <a:pt x="3423" y="1296"/>
                  </a:lnTo>
                  <a:lnTo>
                    <a:pt x="3430" y="1296"/>
                  </a:lnTo>
                  <a:lnTo>
                    <a:pt x="3444" y="1304"/>
                  </a:lnTo>
                  <a:lnTo>
                    <a:pt x="3452" y="1304"/>
                  </a:lnTo>
                  <a:lnTo>
                    <a:pt x="3459" y="1304"/>
                  </a:lnTo>
                  <a:lnTo>
                    <a:pt x="3473" y="1311"/>
                  </a:lnTo>
                  <a:lnTo>
                    <a:pt x="3480" y="1318"/>
                  </a:lnTo>
                  <a:lnTo>
                    <a:pt x="3494" y="1325"/>
                  </a:lnTo>
                  <a:lnTo>
                    <a:pt x="3501" y="1325"/>
                  </a:lnTo>
                  <a:lnTo>
                    <a:pt x="3515" y="1332"/>
                  </a:lnTo>
                  <a:lnTo>
                    <a:pt x="3522" y="1339"/>
                  </a:lnTo>
                  <a:lnTo>
                    <a:pt x="3529" y="1339"/>
                  </a:lnTo>
                  <a:lnTo>
                    <a:pt x="3544" y="1339"/>
                  </a:lnTo>
                  <a:lnTo>
                    <a:pt x="3551" y="1339"/>
                  </a:lnTo>
                  <a:lnTo>
                    <a:pt x="3565" y="1346"/>
                  </a:lnTo>
                  <a:lnTo>
                    <a:pt x="3572" y="1346"/>
                  </a:lnTo>
                  <a:lnTo>
                    <a:pt x="3586" y="1353"/>
                  </a:lnTo>
                  <a:lnTo>
                    <a:pt x="3593" y="1360"/>
                  </a:lnTo>
                  <a:lnTo>
                    <a:pt x="3600" y="1360"/>
                  </a:lnTo>
                  <a:lnTo>
                    <a:pt x="3615" y="1367"/>
                  </a:lnTo>
                  <a:lnTo>
                    <a:pt x="3622" y="1367"/>
                  </a:lnTo>
                  <a:lnTo>
                    <a:pt x="3636" y="1374"/>
                  </a:lnTo>
                  <a:lnTo>
                    <a:pt x="3643" y="1374"/>
                  </a:lnTo>
                  <a:lnTo>
                    <a:pt x="3650" y="1381"/>
                  </a:lnTo>
                  <a:lnTo>
                    <a:pt x="3664" y="1389"/>
                  </a:lnTo>
                  <a:lnTo>
                    <a:pt x="3671" y="1396"/>
                  </a:lnTo>
                  <a:lnTo>
                    <a:pt x="3685" y="1403"/>
                  </a:lnTo>
                  <a:lnTo>
                    <a:pt x="3692" y="1410"/>
                  </a:lnTo>
                  <a:lnTo>
                    <a:pt x="3707" y="1417"/>
                  </a:lnTo>
                  <a:lnTo>
                    <a:pt x="3714" y="1424"/>
                  </a:lnTo>
                  <a:lnTo>
                    <a:pt x="3721" y="1424"/>
                  </a:lnTo>
                  <a:lnTo>
                    <a:pt x="3735" y="1431"/>
                  </a:lnTo>
                  <a:lnTo>
                    <a:pt x="3742" y="1438"/>
                  </a:lnTo>
                  <a:lnTo>
                    <a:pt x="3756" y="1445"/>
                  </a:lnTo>
                  <a:lnTo>
                    <a:pt x="3763" y="1452"/>
                  </a:lnTo>
                  <a:lnTo>
                    <a:pt x="3778" y="1467"/>
                  </a:lnTo>
                  <a:lnTo>
                    <a:pt x="3785" y="1481"/>
                  </a:lnTo>
                  <a:lnTo>
                    <a:pt x="3792" y="1488"/>
                  </a:lnTo>
                  <a:lnTo>
                    <a:pt x="3806" y="1502"/>
                  </a:lnTo>
                  <a:lnTo>
                    <a:pt x="3813" y="1516"/>
                  </a:lnTo>
                  <a:lnTo>
                    <a:pt x="3827" y="1523"/>
                  </a:lnTo>
                  <a:lnTo>
                    <a:pt x="3834" y="1523"/>
                  </a:lnTo>
                  <a:lnTo>
                    <a:pt x="3841" y="1530"/>
                  </a:lnTo>
                  <a:lnTo>
                    <a:pt x="3855" y="1537"/>
                  </a:lnTo>
                  <a:lnTo>
                    <a:pt x="3863" y="1544"/>
                  </a:lnTo>
                  <a:lnTo>
                    <a:pt x="3877" y="1552"/>
                  </a:lnTo>
                  <a:lnTo>
                    <a:pt x="3884" y="1559"/>
                  </a:lnTo>
                  <a:lnTo>
                    <a:pt x="3898" y="1573"/>
                  </a:lnTo>
                  <a:lnTo>
                    <a:pt x="3905" y="1580"/>
                  </a:lnTo>
                  <a:lnTo>
                    <a:pt x="3912" y="1587"/>
                  </a:lnTo>
                  <a:lnTo>
                    <a:pt x="3926" y="1594"/>
                  </a:lnTo>
                  <a:lnTo>
                    <a:pt x="3933" y="1601"/>
                  </a:lnTo>
                  <a:lnTo>
                    <a:pt x="3948" y="1601"/>
                  </a:lnTo>
                  <a:lnTo>
                    <a:pt x="3955" y="1608"/>
                  </a:lnTo>
                  <a:lnTo>
                    <a:pt x="3962" y="1608"/>
                  </a:lnTo>
                  <a:lnTo>
                    <a:pt x="3976" y="1615"/>
                  </a:lnTo>
                  <a:lnTo>
                    <a:pt x="3983" y="1622"/>
                  </a:lnTo>
                  <a:lnTo>
                    <a:pt x="3997" y="1622"/>
                  </a:lnTo>
                  <a:lnTo>
                    <a:pt x="4004" y="1630"/>
                  </a:lnTo>
                  <a:lnTo>
                    <a:pt x="4018" y="1637"/>
                  </a:lnTo>
                  <a:lnTo>
                    <a:pt x="4026" y="1637"/>
                  </a:lnTo>
                  <a:lnTo>
                    <a:pt x="4033" y="1637"/>
                  </a:lnTo>
                  <a:lnTo>
                    <a:pt x="4047" y="1637"/>
                  </a:lnTo>
                  <a:lnTo>
                    <a:pt x="4054" y="1644"/>
                  </a:lnTo>
                  <a:lnTo>
                    <a:pt x="4068" y="1644"/>
                  </a:lnTo>
                  <a:lnTo>
                    <a:pt x="4075" y="1651"/>
                  </a:lnTo>
                  <a:lnTo>
                    <a:pt x="4089" y="1651"/>
                  </a:lnTo>
                  <a:lnTo>
                    <a:pt x="4096" y="1658"/>
                  </a:lnTo>
                  <a:lnTo>
                    <a:pt x="4104" y="1658"/>
                  </a:lnTo>
                  <a:lnTo>
                    <a:pt x="4118" y="1665"/>
                  </a:lnTo>
                  <a:lnTo>
                    <a:pt x="4125" y="1665"/>
                  </a:lnTo>
                  <a:lnTo>
                    <a:pt x="4139" y="1665"/>
                  </a:lnTo>
                  <a:lnTo>
                    <a:pt x="4146" y="1665"/>
                  </a:lnTo>
                  <a:lnTo>
                    <a:pt x="4153" y="1658"/>
                  </a:lnTo>
                  <a:lnTo>
                    <a:pt x="4167" y="1665"/>
                  </a:lnTo>
                  <a:lnTo>
                    <a:pt x="4174" y="1665"/>
                  </a:lnTo>
                  <a:lnTo>
                    <a:pt x="4189" y="1665"/>
                  </a:lnTo>
                  <a:lnTo>
                    <a:pt x="4196" y="1665"/>
                  </a:lnTo>
                  <a:lnTo>
                    <a:pt x="4210" y="1665"/>
                  </a:lnTo>
                  <a:lnTo>
                    <a:pt x="4217" y="1665"/>
                  </a:lnTo>
                  <a:lnTo>
                    <a:pt x="4224" y="1665"/>
                  </a:lnTo>
                  <a:lnTo>
                    <a:pt x="4238" y="1658"/>
                  </a:lnTo>
                  <a:lnTo>
                    <a:pt x="4245" y="1658"/>
                  </a:lnTo>
                  <a:lnTo>
                    <a:pt x="4259" y="1658"/>
                  </a:lnTo>
                  <a:lnTo>
                    <a:pt x="4267" y="1658"/>
                  </a:lnTo>
                  <a:lnTo>
                    <a:pt x="4281" y="1665"/>
                  </a:lnTo>
                  <a:lnTo>
                    <a:pt x="4288" y="1672"/>
                  </a:lnTo>
                  <a:lnTo>
                    <a:pt x="4295" y="1679"/>
                  </a:lnTo>
                  <a:lnTo>
                    <a:pt x="4309" y="1686"/>
                  </a:lnTo>
                  <a:lnTo>
                    <a:pt x="4316" y="1693"/>
                  </a:lnTo>
                  <a:lnTo>
                    <a:pt x="4330" y="1693"/>
                  </a:lnTo>
                  <a:lnTo>
                    <a:pt x="4337" y="1700"/>
                  </a:lnTo>
                  <a:lnTo>
                    <a:pt x="4345" y="1707"/>
                  </a:lnTo>
                  <a:lnTo>
                    <a:pt x="4359" y="1707"/>
                  </a:lnTo>
                  <a:lnTo>
                    <a:pt x="4366" y="1715"/>
                  </a:lnTo>
                  <a:lnTo>
                    <a:pt x="4380" y="1722"/>
                  </a:lnTo>
                  <a:lnTo>
                    <a:pt x="4387" y="1722"/>
                  </a:lnTo>
                  <a:lnTo>
                    <a:pt x="4401" y="1729"/>
                  </a:lnTo>
                  <a:lnTo>
                    <a:pt x="4408" y="1729"/>
                  </a:lnTo>
                  <a:lnTo>
                    <a:pt x="4415" y="1729"/>
                  </a:lnTo>
                  <a:lnTo>
                    <a:pt x="4430" y="1729"/>
                  </a:lnTo>
                  <a:lnTo>
                    <a:pt x="4437" y="1722"/>
                  </a:lnTo>
                  <a:lnTo>
                    <a:pt x="4451" y="1715"/>
                  </a:lnTo>
                  <a:lnTo>
                    <a:pt x="4458" y="1715"/>
                  </a:lnTo>
                  <a:lnTo>
                    <a:pt x="4465" y="1707"/>
                  </a:lnTo>
                  <a:lnTo>
                    <a:pt x="4479" y="1707"/>
                  </a:lnTo>
                  <a:lnTo>
                    <a:pt x="4486" y="1707"/>
                  </a:lnTo>
                  <a:lnTo>
                    <a:pt x="4500" y="1707"/>
                  </a:lnTo>
                  <a:lnTo>
                    <a:pt x="4508" y="1700"/>
                  </a:lnTo>
                  <a:lnTo>
                    <a:pt x="4522" y="1700"/>
                  </a:lnTo>
                  <a:lnTo>
                    <a:pt x="4529" y="1693"/>
                  </a:lnTo>
                  <a:lnTo>
                    <a:pt x="4536" y="1693"/>
                  </a:lnTo>
                  <a:lnTo>
                    <a:pt x="4550" y="1686"/>
                  </a:lnTo>
                  <a:lnTo>
                    <a:pt x="4557" y="1686"/>
                  </a:lnTo>
                  <a:lnTo>
                    <a:pt x="4571" y="1679"/>
                  </a:lnTo>
                  <a:lnTo>
                    <a:pt x="4578" y="1679"/>
                  </a:lnTo>
                  <a:lnTo>
                    <a:pt x="4593" y="1686"/>
                  </a:lnTo>
                  <a:lnTo>
                    <a:pt x="4600" y="1686"/>
                  </a:lnTo>
                  <a:lnTo>
                    <a:pt x="4607" y="1686"/>
                  </a:lnTo>
                  <a:lnTo>
                    <a:pt x="4621" y="1686"/>
                  </a:lnTo>
                  <a:lnTo>
                    <a:pt x="4628" y="1686"/>
                  </a:lnTo>
                  <a:lnTo>
                    <a:pt x="4642" y="1686"/>
                  </a:lnTo>
                  <a:lnTo>
                    <a:pt x="4649" y="1686"/>
                  </a:lnTo>
                  <a:lnTo>
                    <a:pt x="4656" y="1686"/>
                  </a:lnTo>
                  <a:lnTo>
                    <a:pt x="4671" y="1693"/>
                  </a:lnTo>
                  <a:lnTo>
                    <a:pt x="4678" y="1693"/>
                  </a:lnTo>
                  <a:lnTo>
                    <a:pt x="4692" y="1693"/>
                  </a:lnTo>
                  <a:lnTo>
                    <a:pt x="4699" y="1700"/>
                  </a:lnTo>
                  <a:lnTo>
                    <a:pt x="4713" y="1700"/>
                  </a:lnTo>
                  <a:lnTo>
                    <a:pt x="4720" y="1700"/>
                  </a:lnTo>
                  <a:lnTo>
                    <a:pt x="4727" y="1700"/>
                  </a:lnTo>
                  <a:lnTo>
                    <a:pt x="4741" y="1700"/>
                  </a:lnTo>
                  <a:lnTo>
                    <a:pt x="4748" y="1693"/>
                  </a:lnTo>
                  <a:lnTo>
                    <a:pt x="4763" y="1693"/>
                  </a:lnTo>
                  <a:lnTo>
                    <a:pt x="4770" y="1693"/>
                  </a:lnTo>
                  <a:lnTo>
                    <a:pt x="4784" y="1700"/>
                  </a:lnTo>
                  <a:lnTo>
                    <a:pt x="4791" y="1700"/>
                  </a:lnTo>
                  <a:lnTo>
                    <a:pt x="4798" y="1707"/>
                  </a:lnTo>
                  <a:lnTo>
                    <a:pt x="4812" y="1715"/>
                  </a:lnTo>
                  <a:lnTo>
                    <a:pt x="4819" y="1715"/>
                  </a:lnTo>
                  <a:lnTo>
                    <a:pt x="4834" y="1715"/>
                  </a:lnTo>
                  <a:lnTo>
                    <a:pt x="4841" y="1715"/>
                  </a:lnTo>
                  <a:lnTo>
                    <a:pt x="4848" y="1715"/>
                  </a:lnTo>
                  <a:lnTo>
                    <a:pt x="4862" y="1715"/>
                  </a:lnTo>
                  <a:lnTo>
                    <a:pt x="4869" y="1722"/>
                  </a:lnTo>
                  <a:lnTo>
                    <a:pt x="4883" y="1722"/>
                  </a:lnTo>
                  <a:lnTo>
                    <a:pt x="4890" y="1722"/>
                  </a:lnTo>
                  <a:lnTo>
                    <a:pt x="4904" y="1729"/>
                  </a:lnTo>
                  <a:lnTo>
                    <a:pt x="4911" y="1729"/>
                  </a:lnTo>
                  <a:lnTo>
                    <a:pt x="4919" y="1729"/>
                  </a:lnTo>
                  <a:lnTo>
                    <a:pt x="4933" y="1729"/>
                  </a:lnTo>
                  <a:lnTo>
                    <a:pt x="4940" y="1722"/>
                  </a:lnTo>
                  <a:lnTo>
                    <a:pt x="4954" y="1722"/>
                  </a:lnTo>
                  <a:lnTo>
                    <a:pt x="4961" y="1715"/>
                  </a:lnTo>
                  <a:lnTo>
                    <a:pt x="4968" y="1715"/>
                  </a:lnTo>
                  <a:lnTo>
                    <a:pt x="4982" y="1707"/>
                  </a:lnTo>
                  <a:lnTo>
                    <a:pt x="4989" y="1700"/>
                  </a:lnTo>
                  <a:lnTo>
                    <a:pt x="5004" y="1700"/>
                  </a:lnTo>
                  <a:lnTo>
                    <a:pt x="5011" y="1693"/>
                  </a:lnTo>
                  <a:lnTo>
                    <a:pt x="5025" y="1686"/>
                  </a:lnTo>
                  <a:lnTo>
                    <a:pt x="5032" y="1672"/>
                  </a:lnTo>
                </a:path>
              </a:pathLst>
            </a:custGeom>
            <a:noFill/>
            <a:ln w="19050" cap="flat">
              <a:solidFill>
                <a:schemeClr val="tx1"/>
              </a:solidFill>
              <a:prstDash val="solid"/>
              <a:round/>
              <a:headEnd/>
              <a:tailEnd/>
            </a:ln>
          </p:spPr>
          <p:txBody>
            <a:bodyPr/>
            <a:lstStyle/>
            <a:p>
              <a:endParaRPr lang="zh-CN" altLang="en-US"/>
            </a:p>
          </p:txBody>
        </p:sp>
        <p:sp>
          <p:nvSpPr>
            <p:cNvPr id="55400" name="Rectangle 104"/>
            <p:cNvSpPr>
              <a:spLocks noChangeAspect="1" noChangeArrowheads="1"/>
            </p:cNvSpPr>
            <p:nvPr/>
          </p:nvSpPr>
          <p:spPr bwMode="auto">
            <a:xfrm>
              <a:off x="3235" y="1138"/>
              <a:ext cx="96" cy="115"/>
            </a:xfrm>
            <a:prstGeom prst="rect">
              <a:avLst/>
            </a:prstGeom>
            <a:noFill/>
            <a:ln w="19050">
              <a:noFill/>
              <a:miter lim="800000"/>
              <a:headEnd/>
              <a:tailEnd/>
            </a:ln>
          </p:spPr>
          <p:txBody>
            <a:bodyPr wrap="none" lIns="0" tIns="0" rIns="0" bIns="0">
              <a:spAutoFit/>
            </a:bodyPr>
            <a:lstStyle/>
            <a:p>
              <a:r>
                <a:rPr kumimoji="1" lang="en-US" altLang="zh-CN" sz="1200">
                  <a:solidFill>
                    <a:srgbClr val="000000"/>
                  </a:solidFill>
                  <a:latin typeface="Times New Roman" pitchFamily="18" charset="0"/>
                  <a:cs typeface="Arial" pitchFamily="34" charset="0"/>
                </a:rPr>
                <a:t>Fz</a:t>
              </a:r>
              <a:endParaRPr kumimoji="1" lang="en-US" altLang="zh-CN" sz="1200">
                <a:latin typeface="Times New Roman" pitchFamily="18" charset="0"/>
                <a:cs typeface="Arial" pitchFamily="34" charset="0"/>
              </a:endParaRPr>
            </a:p>
          </p:txBody>
        </p:sp>
        <p:sp>
          <p:nvSpPr>
            <p:cNvPr id="55401" name="Freeform 105"/>
            <p:cNvSpPr>
              <a:spLocks noChangeAspect="1"/>
            </p:cNvSpPr>
            <p:nvPr/>
          </p:nvSpPr>
          <p:spPr bwMode="auto">
            <a:xfrm>
              <a:off x="3119" y="3076"/>
              <a:ext cx="1842" cy="513"/>
            </a:xfrm>
            <a:custGeom>
              <a:avLst/>
              <a:gdLst/>
              <a:ahLst/>
              <a:cxnLst>
                <a:cxn ang="0">
                  <a:pos x="71" y="340"/>
                </a:cxn>
                <a:cxn ang="0">
                  <a:pos x="149" y="354"/>
                </a:cxn>
                <a:cxn ang="0">
                  <a:pos x="234" y="382"/>
                </a:cxn>
                <a:cxn ang="0">
                  <a:pos x="312" y="368"/>
                </a:cxn>
                <a:cxn ang="0">
                  <a:pos x="390" y="361"/>
                </a:cxn>
                <a:cxn ang="0">
                  <a:pos x="475" y="361"/>
                </a:cxn>
                <a:cxn ang="0">
                  <a:pos x="553" y="347"/>
                </a:cxn>
                <a:cxn ang="0">
                  <a:pos x="631" y="340"/>
                </a:cxn>
                <a:cxn ang="0">
                  <a:pos x="716" y="311"/>
                </a:cxn>
                <a:cxn ang="0">
                  <a:pos x="794" y="297"/>
                </a:cxn>
                <a:cxn ang="0">
                  <a:pos x="879" y="318"/>
                </a:cxn>
                <a:cxn ang="0">
                  <a:pos x="957" y="318"/>
                </a:cxn>
                <a:cxn ang="0">
                  <a:pos x="1035" y="318"/>
                </a:cxn>
                <a:cxn ang="0">
                  <a:pos x="1120" y="340"/>
                </a:cxn>
                <a:cxn ang="0">
                  <a:pos x="1198" y="347"/>
                </a:cxn>
                <a:cxn ang="0">
                  <a:pos x="1276" y="311"/>
                </a:cxn>
                <a:cxn ang="0">
                  <a:pos x="1361" y="233"/>
                </a:cxn>
                <a:cxn ang="0">
                  <a:pos x="1439" y="120"/>
                </a:cxn>
                <a:cxn ang="0">
                  <a:pos x="1517" y="7"/>
                </a:cxn>
                <a:cxn ang="0">
                  <a:pos x="1602" y="28"/>
                </a:cxn>
                <a:cxn ang="0">
                  <a:pos x="1680" y="127"/>
                </a:cxn>
                <a:cxn ang="0">
                  <a:pos x="1758" y="290"/>
                </a:cxn>
                <a:cxn ang="0">
                  <a:pos x="1843" y="453"/>
                </a:cxn>
                <a:cxn ang="0">
                  <a:pos x="1921" y="574"/>
                </a:cxn>
                <a:cxn ang="0">
                  <a:pos x="2006" y="652"/>
                </a:cxn>
                <a:cxn ang="0">
                  <a:pos x="2084" y="694"/>
                </a:cxn>
                <a:cxn ang="0">
                  <a:pos x="2162" y="694"/>
                </a:cxn>
                <a:cxn ang="0">
                  <a:pos x="2247" y="701"/>
                </a:cxn>
                <a:cxn ang="0">
                  <a:pos x="2325" y="815"/>
                </a:cxn>
                <a:cxn ang="0">
                  <a:pos x="2403" y="963"/>
                </a:cxn>
                <a:cxn ang="0">
                  <a:pos x="2488" y="1070"/>
                </a:cxn>
                <a:cxn ang="0">
                  <a:pos x="2566" y="1176"/>
                </a:cxn>
                <a:cxn ang="0">
                  <a:pos x="2644" y="1275"/>
                </a:cxn>
                <a:cxn ang="0">
                  <a:pos x="2729" y="1374"/>
                </a:cxn>
                <a:cxn ang="0">
                  <a:pos x="2807" y="1403"/>
                </a:cxn>
                <a:cxn ang="0">
                  <a:pos x="2892" y="1389"/>
                </a:cxn>
                <a:cxn ang="0">
                  <a:pos x="2970" y="1353"/>
                </a:cxn>
                <a:cxn ang="0">
                  <a:pos x="3048" y="1311"/>
                </a:cxn>
                <a:cxn ang="0">
                  <a:pos x="3133" y="1254"/>
                </a:cxn>
                <a:cxn ang="0">
                  <a:pos x="3211" y="1211"/>
                </a:cxn>
                <a:cxn ang="0">
                  <a:pos x="3289" y="1176"/>
                </a:cxn>
                <a:cxn ang="0">
                  <a:pos x="3374" y="1141"/>
                </a:cxn>
                <a:cxn ang="0">
                  <a:pos x="3452" y="1098"/>
                </a:cxn>
                <a:cxn ang="0">
                  <a:pos x="3529" y="1070"/>
                </a:cxn>
                <a:cxn ang="0">
                  <a:pos x="3615" y="1041"/>
                </a:cxn>
                <a:cxn ang="0">
                  <a:pos x="3692" y="985"/>
                </a:cxn>
                <a:cxn ang="0">
                  <a:pos x="3778" y="935"/>
                </a:cxn>
                <a:cxn ang="0">
                  <a:pos x="3855" y="900"/>
                </a:cxn>
                <a:cxn ang="0">
                  <a:pos x="3933" y="885"/>
                </a:cxn>
                <a:cxn ang="0">
                  <a:pos x="4018" y="892"/>
                </a:cxn>
                <a:cxn ang="0">
                  <a:pos x="4096" y="871"/>
                </a:cxn>
                <a:cxn ang="0">
                  <a:pos x="4174" y="836"/>
                </a:cxn>
                <a:cxn ang="0">
                  <a:pos x="4259" y="793"/>
                </a:cxn>
                <a:cxn ang="0">
                  <a:pos x="4337" y="751"/>
                </a:cxn>
                <a:cxn ang="0">
                  <a:pos x="4415" y="758"/>
                </a:cxn>
                <a:cxn ang="0">
                  <a:pos x="4500" y="800"/>
                </a:cxn>
                <a:cxn ang="0">
                  <a:pos x="4578" y="800"/>
                </a:cxn>
                <a:cxn ang="0">
                  <a:pos x="4656" y="800"/>
                </a:cxn>
                <a:cxn ang="0">
                  <a:pos x="4741" y="786"/>
                </a:cxn>
                <a:cxn ang="0">
                  <a:pos x="4819" y="807"/>
                </a:cxn>
                <a:cxn ang="0">
                  <a:pos x="4904" y="836"/>
                </a:cxn>
                <a:cxn ang="0">
                  <a:pos x="4982" y="807"/>
                </a:cxn>
              </a:cxnLst>
              <a:rect l="0" t="0" r="r" b="b"/>
              <a:pathLst>
                <a:path w="5032" h="1403">
                  <a:moveTo>
                    <a:pt x="0" y="347"/>
                  </a:moveTo>
                  <a:lnTo>
                    <a:pt x="7" y="340"/>
                  </a:lnTo>
                  <a:lnTo>
                    <a:pt x="21" y="340"/>
                  </a:lnTo>
                  <a:lnTo>
                    <a:pt x="28" y="340"/>
                  </a:lnTo>
                  <a:lnTo>
                    <a:pt x="43" y="333"/>
                  </a:lnTo>
                  <a:lnTo>
                    <a:pt x="50" y="333"/>
                  </a:lnTo>
                  <a:lnTo>
                    <a:pt x="64" y="340"/>
                  </a:lnTo>
                  <a:lnTo>
                    <a:pt x="71" y="340"/>
                  </a:lnTo>
                  <a:lnTo>
                    <a:pt x="78" y="340"/>
                  </a:lnTo>
                  <a:lnTo>
                    <a:pt x="92" y="340"/>
                  </a:lnTo>
                  <a:lnTo>
                    <a:pt x="99" y="347"/>
                  </a:lnTo>
                  <a:lnTo>
                    <a:pt x="114" y="347"/>
                  </a:lnTo>
                  <a:lnTo>
                    <a:pt x="121" y="347"/>
                  </a:lnTo>
                  <a:lnTo>
                    <a:pt x="128" y="354"/>
                  </a:lnTo>
                  <a:lnTo>
                    <a:pt x="142" y="354"/>
                  </a:lnTo>
                  <a:lnTo>
                    <a:pt x="149" y="354"/>
                  </a:lnTo>
                  <a:lnTo>
                    <a:pt x="163" y="361"/>
                  </a:lnTo>
                  <a:lnTo>
                    <a:pt x="170" y="361"/>
                  </a:lnTo>
                  <a:lnTo>
                    <a:pt x="184" y="368"/>
                  </a:lnTo>
                  <a:lnTo>
                    <a:pt x="191" y="375"/>
                  </a:lnTo>
                  <a:lnTo>
                    <a:pt x="199" y="375"/>
                  </a:lnTo>
                  <a:lnTo>
                    <a:pt x="213" y="382"/>
                  </a:lnTo>
                  <a:lnTo>
                    <a:pt x="220" y="382"/>
                  </a:lnTo>
                  <a:lnTo>
                    <a:pt x="234" y="382"/>
                  </a:lnTo>
                  <a:lnTo>
                    <a:pt x="241" y="382"/>
                  </a:lnTo>
                  <a:lnTo>
                    <a:pt x="255" y="382"/>
                  </a:lnTo>
                  <a:lnTo>
                    <a:pt x="262" y="382"/>
                  </a:lnTo>
                  <a:lnTo>
                    <a:pt x="269" y="375"/>
                  </a:lnTo>
                  <a:lnTo>
                    <a:pt x="284" y="375"/>
                  </a:lnTo>
                  <a:lnTo>
                    <a:pt x="291" y="375"/>
                  </a:lnTo>
                  <a:lnTo>
                    <a:pt x="305" y="368"/>
                  </a:lnTo>
                  <a:lnTo>
                    <a:pt x="312" y="368"/>
                  </a:lnTo>
                  <a:lnTo>
                    <a:pt x="319" y="361"/>
                  </a:lnTo>
                  <a:lnTo>
                    <a:pt x="333" y="361"/>
                  </a:lnTo>
                  <a:lnTo>
                    <a:pt x="340" y="354"/>
                  </a:lnTo>
                  <a:lnTo>
                    <a:pt x="354" y="354"/>
                  </a:lnTo>
                  <a:lnTo>
                    <a:pt x="362" y="354"/>
                  </a:lnTo>
                  <a:lnTo>
                    <a:pt x="376" y="354"/>
                  </a:lnTo>
                  <a:lnTo>
                    <a:pt x="383" y="361"/>
                  </a:lnTo>
                  <a:lnTo>
                    <a:pt x="390" y="361"/>
                  </a:lnTo>
                  <a:lnTo>
                    <a:pt x="404" y="361"/>
                  </a:lnTo>
                  <a:lnTo>
                    <a:pt x="411" y="361"/>
                  </a:lnTo>
                  <a:lnTo>
                    <a:pt x="425" y="361"/>
                  </a:lnTo>
                  <a:lnTo>
                    <a:pt x="432" y="361"/>
                  </a:lnTo>
                  <a:lnTo>
                    <a:pt x="440" y="361"/>
                  </a:lnTo>
                  <a:lnTo>
                    <a:pt x="454" y="361"/>
                  </a:lnTo>
                  <a:lnTo>
                    <a:pt x="461" y="361"/>
                  </a:lnTo>
                  <a:lnTo>
                    <a:pt x="475" y="361"/>
                  </a:lnTo>
                  <a:lnTo>
                    <a:pt x="482" y="354"/>
                  </a:lnTo>
                  <a:lnTo>
                    <a:pt x="496" y="354"/>
                  </a:lnTo>
                  <a:lnTo>
                    <a:pt x="503" y="354"/>
                  </a:lnTo>
                  <a:lnTo>
                    <a:pt x="510" y="354"/>
                  </a:lnTo>
                  <a:lnTo>
                    <a:pt x="525" y="354"/>
                  </a:lnTo>
                  <a:lnTo>
                    <a:pt x="532" y="354"/>
                  </a:lnTo>
                  <a:lnTo>
                    <a:pt x="546" y="354"/>
                  </a:lnTo>
                  <a:lnTo>
                    <a:pt x="553" y="347"/>
                  </a:lnTo>
                  <a:lnTo>
                    <a:pt x="567" y="347"/>
                  </a:lnTo>
                  <a:lnTo>
                    <a:pt x="574" y="347"/>
                  </a:lnTo>
                  <a:lnTo>
                    <a:pt x="581" y="347"/>
                  </a:lnTo>
                  <a:lnTo>
                    <a:pt x="595" y="347"/>
                  </a:lnTo>
                  <a:lnTo>
                    <a:pt x="603" y="347"/>
                  </a:lnTo>
                  <a:lnTo>
                    <a:pt x="617" y="347"/>
                  </a:lnTo>
                  <a:lnTo>
                    <a:pt x="624" y="340"/>
                  </a:lnTo>
                  <a:lnTo>
                    <a:pt x="631" y="340"/>
                  </a:lnTo>
                  <a:lnTo>
                    <a:pt x="645" y="333"/>
                  </a:lnTo>
                  <a:lnTo>
                    <a:pt x="652" y="333"/>
                  </a:lnTo>
                  <a:lnTo>
                    <a:pt x="666" y="333"/>
                  </a:lnTo>
                  <a:lnTo>
                    <a:pt x="673" y="326"/>
                  </a:lnTo>
                  <a:lnTo>
                    <a:pt x="688" y="326"/>
                  </a:lnTo>
                  <a:lnTo>
                    <a:pt x="695" y="318"/>
                  </a:lnTo>
                  <a:lnTo>
                    <a:pt x="702" y="318"/>
                  </a:lnTo>
                  <a:lnTo>
                    <a:pt x="716" y="311"/>
                  </a:lnTo>
                  <a:lnTo>
                    <a:pt x="723" y="311"/>
                  </a:lnTo>
                  <a:lnTo>
                    <a:pt x="737" y="304"/>
                  </a:lnTo>
                  <a:lnTo>
                    <a:pt x="744" y="304"/>
                  </a:lnTo>
                  <a:lnTo>
                    <a:pt x="758" y="297"/>
                  </a:lnTo>
                  <a:lnTo>
                    <a:pt x="766" y="297"/>
                  </a:lnTo>
                  <a:lnTo>
                    <a:pt x="773" y="297"/>
                  </a:lnTo>
                  <a:lnTo>
                    <a:pt x="787" y="297"/>
                  </a:lnTo>
                  <a:lnTo>
                    <a:pt x="794" y="297"/>
                  </a:lnTo>
                  <a:lnTo>
                    <a:pt x="808" y="297"/>
                  </a:lnTo>
                  <a:lnTo>
                    <a:pt x="815" y="304"/>
                  </a:lnTo>
                  <a:lnTo>
                    <a:pt x="822" y="304"/>
                  </a:lnTo>
                  <a:lnTo>
                    <a:pt x="836" y="304"/>
                  </a:lnTo>
                  <a:lnTo>
                    <a:pt x="844" y="311"/>
                  </a:lnTo>
                  <a:lnTo>
                    <a:pt x="858" y="311"/>
                  </a:lnTo>
                  <a:lnTo>
                    <a:pt x="865" y="311"/>
                  </a:lnTo>
                  <a:lnTo>
                    <a:pt x="879" y="318"/>
                  </a:lnTo>
                  <a:lnTo>
                    <a:pt x="886" y="318"/>
                  </a:lnTo>
                  <a:lnTo>
                    <a:pt x="893" y="318"/>
                  </a:lnTo>
                  <a:lnTo>
                    <a:pt x="907" y="326"/>
                  </a:lnTo>
                  <a:lnTo>
                    <a:pt x="914" y="326"/>
                  </a:lnTo>
                  <a:lnTo>
                    <a:pt x="929" y="326"/>
                  </a:lnTo>
                  <a:lnTo>
                    <a:pt x="936" y="326"/>
                  </a:lnTo>
                  <a:lnTo>
                    <a:pt x="943" y="326"/>
                  </a:lnTo>
                  <a:lnTo>
                    <a:pt x="957" y="318"/>
                  </a:lnTo>
                  <a:lnTo>
                    <a:pt x="964" y="318"/>
                  </a:lnTo>
                  <a:lnTo>
                    <a:pt x="978" y="318"/>
                  </a:lnTo>
                  <a:lnTo>
                    <a:pt x="985" y="318"/>
                  </a:lnTo>
                  <a:lnTo>
                    <a:pt x="999" y="318"/>
                  </a:lnTo>
                  <a:lnTo>
                    <a:pt x="1007" y="318"/>
                  </a:lnTo>
                  <a:lnTo>
                    <a:pt x="1014" y="318"/>
                  </a:lnTo>
                  <a:lnTo>
                    <a:pt x="1028" y="318"/>
                  </a:lnTo>
                  <a:lnTo>
                    <a:pt x="1035" y="318"/>
                  </a:lnTo>
                  <a:lnTo>
                    <a:pt x="1049" y="326"/>
                  </a:lnTo>
                  <a:lnTo>
                    <a:pt x="1056" y="326"/>
                  </a:lnTo>
                  <a:lnTo>
                    <a:pt x="1070" y="326"/>
                  </a:lnTo>
                  <a:lnTo>
                    <a:pt x="1077" y="333"/>
                  </a:lnTo>
                  <a:lnTo>
                    <a:pt x="1084" y="333"/>
                  </a:lnTo>
                  <a:lnTo>
                    <a:pt x="1099" y="333"/>
                  </a:lnTo>
                  <a:lnTo>
                    <a:pt x="1106" y="333"/>
                  </a:lnTo>
                  <a:lnTo>
                    <a:pt x="1120" y="340"/>
                  </a:lnTo>
                  <a:lnTo>
                    <a:pt x="1127" y="340"/>
                  </a:lnTo>
                  <a:lnTo>
                    <a:pt x="1134" y="340"/>
                  </a:lnTo>
                  <a:lnTo>
                    <a:pt x="1148" y="340"/>
                  </a:lnTo>
                  <a:lnTo>
                    <a:pt x="1155" y="340"/>
                  </a:lnTo>
                  <a:lnTo>
                    <a:pt x="1170" y="347"/>
                  </a:lnTo>
                  <a:lnTo>
                    <a:pt x="1177" y="347"/>
                  </a:lnTo>
                  <a:lnTo>
                    <a:pt x="1191" y="347"/>
                  </a:lnTo>
                  <a:lnTo>
                    <a:pt x="1198" y="347"/>
                  </a:lnTo>
                  <a:lnTo>
                    <a:pt x="1205" y="340"/>
                  </a:lnTo>
                  <a:lnTo>
                    <a:pt x="1219" y="340"/>
                  </a:lnTo>
                  <a:lnTo>
                    <a:pt x="1226" y="340"/>
                  </a:lnTo>
                  <a:lnTo>
                    <a:pt x="1240" y="333"/>
                  </a:lnTo>
                  <a:lnTo>
                    <a:pt x="1247" y="333"/>
                  </a:lnTo>
                  <a:lnTo>
                    <a:pt x="1262" y="326"/>
                  </a:lnTo>
                  <a:lnTo>
                    <a:pt x="1269" y="318"/>
                  </a:lnTo>
                  <a:lnTo>
                    <a:pt x="1276" y="311"/>
                  </a:lnTo>
                  <a:lnTo>
                    <a:pt x="1290" y="304"/>
                  </a:lnTo>
                  <a:lnTo>
                    <a:pt x="1297" y="297"/>
                  </a:lnTo>
                  <a:lnTo>
                    <a:pt x="1311" y="290"/>
                  </a:lnTo>
                  <a:lnTo>
                    <a:pt x="1318" y="283"/>
                  </a:lnTo>
                  <a:lnTo>
                    <a:pt x="1325" y="269"/>
                  </a:lnTo>
                  <a:lnTo>
                    <a:pt x="1340" y="262"/>
                  </a:lnTo>
                  <a:lnTo>
                    <a:pt x="1347" y="248"/>
                  </a:lnTo>
                  <a:lnTo>
                    <a:pt x="1361" y="233"/>
                  </a:lnTo>
                  <a:lnTo>
                    <a:pt x="1368" y="219"/>
                  </a:lnTo>
                  <a:lnTo>
                    <a:pt x="1382" y="205"/>
                  </a:lnTo>
                  <a:lnTo>
                    <a:pt x="1389" y="191"/>
                  </a:lnTo>
                  <a:lnTo>
                    <a:pt x="1396" y="177"/>
                  </a:lnTo>
                  <a:lnTo>
                    <a:pt x="1410" y="163"/>
                  </a:lnTo>
                  <a:lnTo>
                    <a:pt x="1418" y="148"/>
                  </a:lnTo>
                  <a:lnTo>
                    <a:pt x="1432" y="134"/>
                  </a:lnTo>
                  <a:lnTo>
                    <a:pt x="1439" y="120"/>
                  </a:lnTo>
                  <a:lnTo>
                    <a:pt x="1446" y="99"/>
                  </a:lnTo>
                  <a:lnTo>
                    <a:pt x="1460" y="85"/>
                  </a:lnTo>
                  <a:lnTo>
                    <a:pt x="1467" y="70"/>
                  </a:lnTo>
                  <a:lnTo>
                    <a:pt x="1481" y="56"/>
                  </a:lnTo>
                  <a:lnTo>
                    <a:pt x="1488" y="42"/>
                  </a:lnTo>
                  <a:lnTo>
                    <a:pt x="1503" y="28"/>
                  </a:lnTo>
                  <a:lnTo>
                    <a:pt x="1510" y="21"/>
                  </a:lnTo>
                  <a:lnTo>
                    <a:pt x="1517" y="7"/>
                  </a:lnTo>
                  <a:lnTo>
                    <a:pt x="1531" y="7"/>
                  </a:lnTo>
                  <a:lnTo>
                    <a:pt x="1538" y="0"/>
                  </a:lnTo>
                  <a:lnTo>
                    <a:pt x="1552" y="0"/>
                  </a:lnTo>
                  <a:lnTo>
                    <a:pt x="1559" y="0"/>
                  </a:lnTo>
                  <a:lnTo>
                    <a:pt x="1573" y="7"/>
                  </a:lnTo>
                  <a:lnTo>
                    <a:pt x="1581" y="14"/>
                  </a:lnTo>
                  <a:lnTo>
                    <a:pt x="1588" y="14"/>
                  </a:lnTo>
                  <a:lnTo>
                    <a:pt x="1602" y="28"/>
                  </a:lnTo>
                  <a:lnTo>
                    <a:pt x="1609" y="35"/>
                  </a:lnTo>
                  <a:lnTo>
                    <a:pt x="1623" y="42"/>
                  </a:lnTo>
                  <a:lnTo>
                    <a:pt x="1630" y="56"/>
                  </a:lnTo>
                  <a:lnTo>
                    <a:pt x="1637" y="70"/>
                  </a:lnTo>
                  <a:lnTo>
                    <a:pt x="1651" y="85"/>
                  </a:lnTo>
                  <a:lnTo>
                    <a:pt x="1659" y="99"/>
                  </a:lnTo>
                  <a:lnTo>
                    <a:pt x="1673" y="113"/>
                  </a:lnTo>
                  <a:lnTo>
                    <a:pt x="1680" y="127"/>
                  </a:lnTo>
                  <a:lnTo>
                    <a:pt x="1694" y="148"/>
                  </a:lnTo>
                  <a:lnTo>
                    <a:pt x="1701" y="170"/>
                  </a:lnTo>
                  <a:lnTo>
                    <a:pt x="1708" y="184"/>
                  </a:lnTo>
                  <a:lnTo>
                    <a:pt x="1722" y="205"/>
                  </a:lnTo>
                  <a:lnTo>
                    <a:pt x="1729" y="226"/>
                  </a:lnTo>
                  <a:lnTo>
                    <a:pt x="1744" y="248"/>
                  </a:lnTo>
                  <a:lnTo>
                    <a:pt x="1751" y="269"/>
                  </a:lnTo>
                  <a:lnTo>
                    <a:pt x="1758" y="290"/>
                  </a:lnTo>
                  <a:lnTo>
                    <a:pt x="1772" y="311"/>
                  </a:lnTo>
                  <a:lnTo>
                    <a:pt x="1779" y="326"/>
                  </a:lnTo>
                  <a:lnTo>
                    <a:pt x="1793" y="347"/>
                  </a:lnTo>
                  <a:lnTo>
                    <a:pt x="1800" y="368"/>
                  </a:lnTo>
                  <a:lnTo>
                    <a:pt x="1814" y="389"/>
                  </a:lnTo>
                  <a:lnTo>
                    <a:pt x="1822" y="411"/>
                  </a:lnTo>
                  <a:lnTo>
                    <a:pt x="1829" y="432"/>
                  </a:lnTo>
                  <a:lnTo>
                    <a:pt x="1843" y="453"/>
                  </a:lnTo>
                  <a:lnTo>
                    <a:pt x="1850" y="474"/>
                  </a:lnTo>
                  <a:lnTo>
                    <a:pt x="1864" y="489"/>
                  </a:lnTo>
                  <a:lnTo>
                    <a:pt x="1871" y="510"/>
                  </a:lnTo>
                  <a:lnTo>
                    <a:pt x="1885" y="524"/>
                  </a:lnTo>
                  <a:lnTo>
                    <a:pt x="1892" y="545"/>
                  </a:lnTo>
                  <a:lnTo>
                    <a:pt x="1899" y="559"/>
                  </a:lnTo>
                  <a:lnTo>
                    <a:pt x="1914" y="567"/>
                  </a:lnTo>
                  <a:lnTo>
                    <a:pt x="1921" y="574"/>
                  </a:lnTo>
                  <a:lnTo>
                    <a:pt x="1935" y="588"/>
                  </a:lnTo>
                  <a:lnTo>
                    <a:pt x="1942" y="602"/>
                  </a:lnTo>
                  <a:lnTo>
                    <a:pt x="1949" y="609"/>
                  </a:lnTo>
                  <a:lnTo>
                    <a:pt x="1963" y="623"/>
                  </a:lnTo>
                  <a:lnTo>
                    <a:pt x="1970" y="630"/>
                  </a:lnTo>
                  <a:lnTo>
                    <a:pt x="1985" y="637"/>
                  </a:lnTo>
                  <a:lnTo>
                    <a:pt x="1992" y="644"/>
                  </a:lnTo>
                  <a:lnTo>
                    <a:pt x="2006" y="652"/>
                  </a:lnTo>
                  <a:lnTo>
                    <a:pt x="2013" y="659"/>
                  </a:lnTo>
                  <a:lnTo>
                    <a:pt x="2020" y="666"/>
                  </a:lnTo>
                  <a:lnTo>
                    <a:pt x="2034" y="673"/>
                  </a:lnTo>
                  <a:lnTo>
                    <a:pt x="2041" y="680"/>
                  </a:lnTo>
                  <a:lnTo>
                    <a:pt x="2055" y="687"/>
                  </a:lnTo>
                  <a:lnTo>
                    <a:pt x="2062" y="687"/>
                  </a:lnTo>
                  <a:lnTo>
                    <a:pt x="2077" y="694"/>
                  </a:lnTo>
                  <a:lnTo>
                    <a:pt x="2084" y="694"/>
                  </a:lnTo>
                  <a:lnTo>
                    <a:pt x="2091" y="701"/>
                  </a:lnTo>
                  <a:lnTo>
                    <a:pt x="2105" y="701"/>
                  </a:lnTo>
                  <a:lnTo>
                    <a:pt x="2112" y="701"/>
                  </a:lnTo>
                  <a:lnTo>
                    <a:pt x="2126" y="701"/>
                  </a:lnTo>
                  <a:lnTo>
                    <a:pt x="2133" y="694"/>
                  </a:lnTo>
                  <a:lnTo>
                    <a:pt x="2140" y="694"/>
                  </a:lnTo>
                  <a:lnTo>
                    <a:pt x="2155" y="694"/>
                  </a:lnTo>
                  <a:lnTo>
                    <a:pt x="2162" y="694"/>
                  </a:lnTo>
                  <a:lnTo>
                    <a:pt x="2176" y="687"/>
                  </a:lnTo>
                  <a:lnTo>
                    <a:pt x="2183" y="687"/>
                  </a:lnTo>
                  <a:lnTo>
                    <a:pt x="2197" y="687"/>
                  </a:lnTo>
                  <a:lnTo>
                    <a:pt x="2204" y="687"/>
                  </a:lnTo>
                  <a:lnTo>
                    <a:pt x="2211" y="687"/>
                  </a:lnTo>
                  <a:lnTo>
                    <a:pt x="2225" y="687"/>
                  </a:lnTo>
                  <a:lnTo>
                    <a:pt x="2233" y="694"/>
                  </a:lnTo>
                  <a:lnTo>
                    <a:pt x="2247" y="701"/>
                  </a:lnTo>
                  <a:lnTo>
                    <a:pt x="2254" y="708"/>
                  </a:lnTo>
                  <a:lnTo>
                    <a:pt x="2268" y="715"/>
                  </a:lnTo>
                  <a:lnTo>
                    <a:pt x="2275" y="730"/>
                  </a:lnTo>
                  <a:lnTo>
                    <a:pt x="2282" y="744"/>
                  </a:lnTo>
                  <a:lnTo>
                    <a:pt x="2296" y="758"/>
                  </a:lnTo>
                  <a:lnTo>
                    <a:pt x="2303" y="779"/>
                  </a:lnTo>
                  <a:lnTo>
                    <a:pt x="2318" y="793"/>
                  </a:lnTo>
                  <a:lnTo>
                    <a:pt x="2325" y="815"/>
                  </a:lnTo>
                  <a:lnTo>
                    <a:pt x="2332" y="836"/>
                  </a:lnTo>
                  <a:lnTo>
                    <a:pt x="2346" y="857"/>
                  </a:lnTo>
                  <a:lnTo>
                    <a:pt x="2353" y="878"/>
                  </a:lnTo>
                  <a:lnTo>
                    <a:pt x="2367" y="900"/>
                  </a:lnTo>
                  <a:lnTo>
                    <a:pt x="2374" y="914"/>
                  </a:lnTo>
                  <a:lnTo>
                    <a:pt x="2388" y="935"/>
                  </a:lnTo>
                  <a:lnTo>
                    <a:pt x="2396" y="949"/>
                  </a:lnTo>
                  <a:lnTo>
                    <a:pt x="2403" y="963"/>
                  </a:lnTo>
                  <a:lnTo>
                    <a:pt x="2417" y="978"/>
                  </a:lnTo>
                  <a:lnTo>
                    <a:pt x="2424" y="999"/>
                  </a:lnTo>
                  <a:lnTo>
                    <a:pt x="2438" y="1006"/>
                  </a:lnTo>
                  <a:lnTo>
                    <a:pt x="2445" y="1020"/>
                  </a:lnTo>
                  <a:lnTo>
                    <a:pt x="2452" y="1034"/>
                  </a:lnTo>
                  <a:lnTo>
                    <a:pt x="2466" y="1048"/>
                  </a:lnTo>
                  <a:lnTo>
                    <a:pt x="2474" y="1063"/>
                  </a:lnTo>
                  <a:lnTo>
                    <a:pt x="2488" y="1070"/>
                  </a:lnTo>
                  <a:lnTo>
                    <a:pt x="2495" y="1084"/>
                  </a:lnTo>
                  <a:lnTo>
                    <a:pt x="2509" y="1098"/>
                  </a:lnTo>
                  <a:lnTo>
                    <a:pt x="2516" y="1112"/>
                  </a:lnTo>
                  <a:lnTo>
                    <a:pt x="2523" y="1126"/>
                  </a:lnTo>
                  <a:lnTo>
                    <a:pt x="2537" y="1141"/>
                  </a:lnTo>
                  <a:lnTo>
                    <a:pt x="2544" y="1148"/>
                  </a:lnTo>
                  <a:lnTo>
                    <a:pt x="2559" y="1162"/>
                  </a:lnTo>
                  <a:lnTo>
                    <a:pt x="2566" y="1176"/>
                  </a:lnTo>
                  <a:lnTo>
                    <a:pt x="2580" y="1190"/>
                  </a:lnTo>
                  <a:lnTo>
                    <a:pt x="2587" y="1197"/>
                  </a:lnTo>
                  <a:lnTo>
                    <a:pt x="2594" y="1211"/>
                  </a:lnTo>
                  <a:lnTo>
                    <a:pt x="2608" y="1226"/>
                  </a:lnTo>
                  <a:lnTo>
                    <a:pt x="2615" y="1240"/>
                  </a:lnTo>
                  <a:lnTo>
                    <a:pt x="2629" y="1254"/>
                  </a:lnTo>
                  <a:lnTo>
                    <a:pt x="2637" y="1268"/>
                  </a:lnTo>
                  <a:lnTo>
                    <a:pt x="2644" y="1275"/>
                  </a:lnTo>
                  <a:lnTo>
                    <a:pt x="2658" y="1289"/>
                  </a:lnTo>
                  <a:lnTo>
                    <a:pt x="2665" y="1304"/>
                  </a:lnTo>
                  <a:lnTo>
                    <a:pt x="2679" y="1318"/>
                  </a:lnTo>
                  <a:lnTo>
                    <a:pt x="2686" y="1332"/>
                  </a:lnTo>
                  <a:lnTo>
                    <a:pt x="2700" y="1339"/>
                  </a:lnTo>
                  <a:lnTo>
                    <a:pt x="2707" y="1353"/>
                  </a:lnTo>
                  <a:lnTo>
                    <a:pt x="2714" y="1360"/>
                  </a:lnTo>
                  <a:lnTo>
                    <a:pt x="2729" y="1374"/>
                  </a:lnTo>
                  <a:lnTo>
                    <a:pt x="2736" y="1381"/>
                  </a:lnTo>
                  <a:lnTo>
                    <a:pt x="2750" y="1389"/>
                  </a:lnTo>
                  <a:lnTo>
                    <a:pt x="2757" y="1389"/>
                  </a:lnTo>
                  <a:lnTo>
                    <a:pt x="2771" y="1396"/>
                  </a:lnTo>
                  <a:lnTo>
                    <a:pt x="2778" y="1396"/>
                  </a:lnTo>
                  <a:lnTo>
                    <a:pt x="2785" y="1396"/>
                  </a:lnTo>
                  <a:lnTo>
                    <a:pt x="2800" y="1403"/>
                  </a:lnTo>
                  <a:lnTo>
                    <a:pt x="2807" y="1403"/>
                  </a:lnTo>
                  <a:lnTo>
                    <a:pt x="2821" y="1403"/>
                  </a:lnTo>
                  <a:lnTo>
                    <a:pt x="2828" y="1396"/>
                  </a:lnTo>
                  <a:lnTo>
                    <a:pt x="2835" y="1396"/>
                  </a:lnTo>
                  <a:lnTo>
                    <a:pt x="2849" y="1396"/>
                  </a:lnTo>
                  <a:lnTo>
                    <a:pt x="2856" y="1396"/>
                  </a:lnTo>
                  <a:lnTo>
                    <a:pt x="2870" y="1396"/>
                  </a:lnTo>
                  <a:lnTo>
                    <a:pt x="2877" y="1389"/>
                  </a:lnTo>
                  <a:lnTo>
                    <a:pt x="2892" y="1389"/>
                  </a:lnTo>
                  <a:lnTo>
                    <a:pt x="2899" y="1389"/>
                  </a:lnTo>
                  <a:lnTo>
                    <a:pt x="2906" y="1389"/>
                  </a:lnTo>
                  <a:lnTo>
                    <a:pt x="2920" y="1381"/>
                  </a:lnTo>
                  <a:lnTo>
                    <a:pt x="2927" y="1374"/>
                  </a:lnTo>
                  <a:lnTo>
                    <a:pt x="2941" y="1374"/>
                  </a:lnTo>
                  <a:lnTo>
                    <a:pt x="2948" y="1367"/>
                  </a:lnTo>
                  <a:lnTo>
                    <a:pt x="2955" y="1360"/>
                  </a:lnTo>
                  <a:lnTo>
                    <a:pt x="2970" y="1353"/>
                  </a:lnTo>
                  <a:lnTo>
                    <a:pt x="2977" y="1346"/>
                  </a:lnTo>
                  <a:lnTo>
                    <a:pt x="2991" y="1339"/>
                  </a:lnTo>
                  <a:lnTo>
                    <a:pt x="2998" y="1332"/>
                  </a:lnTo>
                  <a:lnTo>
                    <a:pt x="3012" y="1332"/>
                  </a:lnTo>
                  <a:lnTo>
                    <a:pt x="3019" y="1325"/>
                  </a:lnTo>
                  <a:lnTo>
                    <a:pt x="3026" y="1318"/>
                  </a:lnTo>
                  <a:lnTo>
                    <a:pt x="3040" y="1311"/>
                  </a:lnTo>
                  <a:lnTo>
                    <a:pt x="3048" y="1311"/>
                  </a:lnTo>
                  <a:lnTo>
                    <a:pt x="3062" y="1304"/>
                  </a:lnTo>
                  <a:lnTo>
                    <a:pt x="3069" y="1296"/>
                  </a:lnTo>
                  <a:lnTo>
                    <a:pt x="3083" y="1289"/>
                  </a:lnTo>
                  <a:lnTo>
                    <a:pt x="3090" y="1282"/>
                  </a:lnTo>
                  <a:lnTo>
                    <a:pt x="3097" y="1275"/>
                  </a:lnTo>
                  <a:lnTo>
                    <a:pt x="3111" y="1268"/>
                  </a:lnTo>
                  <a:lnTo>
                    <a:pt x="3118" y="1268"/>
                  </a:lnTo>
                  <a:lnTo>
                    <a:pt x="3133" y="1254"/>
                  </a:lnTo>
                  <a:lnTo>
                    <a:pt x="3140" y="1247"/>
                  </a:lnTo>
                  <a:lnTo>
                    <a:pt x="3147" y="1240"/>
                  </a:lnTo>
                  <a:lnTo>
                    <a:pt x="3161" y="1233"/>
                  </a:lnTo>
                  <a:lnTo>
                    <a:pt x="3168" y="1226"/>
                  </a:lnTo>
                  <a:lnTo>
                    <a:pt x="3182" y="1218"/>
                  </a:lnTo>
                  <a:lnTo>
                    <a:pt x="3189" y="1218"/>
                  </a:lnTo>
                  <a:lnTo>
                    <a:pt x="3203" y="1211"/>
                  </a:lnTo>
                  <a:lnTo>
                    <a:pt x="3211" y="1211"/>
                  </a:lnTo>
                  <a:lnTo>
                    <a:pt x="3218" y="1204"/>
                  </a:lnTo>
                  <a:lnTo>
                    <a:pt x="3232" y="1204"/>
                  </a:lnTo>
                  <a:lnTo>
                    <a:pt x="3239" y="1197"/>
                  </a:lnTo>
                  <a:lnTo>
                    <a:pt x="3253" y="1197"/>
                  </a:lnTo>
                  <a:lnTo>
                    <a:pt x="3260" y="1190"/>
                  </a:lnTo>
                  <a:lnTo>
                    <a:pt x="3274" y="1183"/>
                  </a:lnTo>
                  <a:lnTo>
                    <a:pt x="3281" y="1176"/>
                  </a:lnTo>
                  <a:lnTo>
                    <a:pt x="3289" y="1176"/>
                  </a:lnTo>
                  <a:lnTo>
                    <a:pt x="3303" y="1169"/>
                  </a:lnTo>
                  <a:lnTo>
                    <a:pt x="3310" y="1169"/>
                  </a:lnTo>
                  <a:lnTo>
                    <a:pt x="3324" y="1169"/>
                  </a:lnTo>
                  <a:lnTo>
                    <a:pt x="3331" y="1162"/>
                  </a:lnTo>
                  <a:lnTo>
                    <a:pt x="3338" y="1155"/>
                  </a:lnTo>
                  <a:lnTo>
                    <a:pt x="3352" y="1155"/>
                  </a:lnTo>
                  <a:lnTo>
                    <a:pt x="3359" y="1148"/>
                  </a:lnTo>
                  <a:lnTo>
                    <a:pt x="3374" y="1141"/>
                  </a:lnTo>
                  <a:lnTo>
                    <a:pt x="3381" y="1133"/>
                  </a:lnTo>
                  <a:lnTo>
                    <a:pt x="3395" y="1126"/>
                  </a:lnTo>
                  <a:lnTo>
                    <a:pt x="3402" y="1119"/>
                  </a:lnTo>
                  <a:lnTo>
                    <a:pt x="3409" y="1112"/>
                  </a:lnTo>
                  <a:lnTo>
                    <a:pt x="3423" y="1105"/>
                  </a:lnTo>
                  <a:lnTo>
                    <a:pt x="3430" y="1105"/>
                  </a:lnTo>
                  <a:lnTo>
                    <a:pt x="3444" y="1098"/>
                  </a:lnTo>
                  <a:lnTo>
                    <a:pt x="3452" y="1098"/>
                  </a:lnTo>
                  <a:lnTo>
                    <a:pt x="3459" y="1091"/>
                  </a:lnTo>
                  <a:lnTo>
                    <a:pt x="3473" y="1084"/>
                  </a:lnTo>
                  <a:lnTo>
                    <a:pt x="3480" y="1084"/>
                  </a:lnTo>
                  <a:lnTo>
                    <a:pt x="3494" y="1077"/>
                  </a:lnTo>
                  <a:lnTo>
                    <a:pt x="3501" y="1077"/>
                  </a:lnTo>
                  <a:lnTo>
                    <a:pt x="3515" y="1077"/>
                  </a:lnTo>
                  <a:lnTo>
                    <a:pt x="3522" y="1077"/>
                  </a:lnTo>
                  <a:lnTo>
                    <a:pt x="3529" y="1070"/>
                  </a:lnTo>
                  <a:lnTo>
                    <a:pt x="3544" y="1070"/>
                  </a:lnTo>
                  <a:lnTo>
                    <a:pt x="3551" y="1063"/>
                  </a:lnTo>
                  <a:lnTo>
                    <a:pt x="3565" y="1063"/>
                  </a:lnTo>
                  <a:lnTo>
                    <a:pt x="3572" y="1063"/>
                  </a:lnTo>
                  <a:lnTo>
                    <a:pt x="3586" y="1055"/>
                  </a:lnTo>
                  <a:lnTo>
                    <a:pt x="3593" y="1048"/>
                  </a:lnTo>
                  <a:lnTo>
                    <a:pt x="3600" y="1048"/>
                  </a:lnTo>
                  <a:lnTo>
                    <a:pt x="3615" y="1041"/>
                  </a:lnTo>
                  <a:lnTo>
                    <a:pt x="3622" y="1034"/>
                  </a:lnTo>
                  <a:lnTo>
                    <a:pt x="3636" y="1027"/>
                  </a:lnTo>
                  <a:lnTo>
                    <a:pt x="3643" y="1020"/>
                  </a:lnTo>
                  <a:lnTo>
                    <a:pt x="3650" y="1013"/>
                  </a:lnTo>
                  <a:lnTo>
                    <a:pt x="3664" y="1006"/>
                  </a:lnTo>
                  <a:lnTo>
                    <a:pt x="3671" y="999"/>
                  </a:lnTo>
                  <a:lnTo>
                    <a:pt x="3685" y="992"/>
                  </a:lnTo>
                  <a:lnTo>
                    <a:pt x="3692" y="985"/>
                  </a:lnTo>
                  <a:lnTo>
                    <a:pt x="3707" y="978"/>
                  </a:lnTo>
                  <a:lnTo>
                    <a:pt x="3714" y="970"/>
                  </a:lnTo>
                  <a:lnTo>
                    <a:pt x="3721" y="963"/>
                  </a:lnTo>
                  <a:lnTo>
                    <a:pt x="3735" y="963"/>
                  </a:lnTo>
                  <a:lnTo>
                    <a:pt x="3742" y="956"/>
                  </a:lnTo>
                  <a:lnTo>
                    <a:pt x="3756" y="949"/>
                  </a:lnTo>
                  <a:lnTo>
                    <a:pt x="3763" y="942"/>
                  </a:lnTo>
                  <a:lnTo>
                    <a:pt x="3778" y="935"/>
                  </a:lnTo>
                  <a:lnTo>
                    <a:pt x="3785" y="928"/>
                  </a:lnTo>
                  <a:lnTo>
                    <a:pt x="3792" y="921"/>
                  </a:lnTo>
                  <a:lnTo>
                    <a:pt x="3806" y="914"/>
                  </a:lnTo>
                  <a:lnTo>
                    <a:pt x="3813" y="907"/>
                  </a:lnTo>
                  <a:lnTo>
                    <a:pt x="3827" y="907"/>
                  </a:lnTo>
                  <a:lnTo>
                    <a:pt x="3834" y="900"/>
                  </a:lnTo>
                  <a:lnTo>
                    <a:pt x="3841" y="900"/>
                  </a:lnTo>
                  <a:lnTo>
                    <a:pt x="3855" y="900"/>
                  </a:lnTo>
                  <a:lnTo>
                    <a:pt x="3863" y="892"/>
                  </a:lnTo>
                  <a:lnTo>
                    <a:pt x="3877" y="892"/>
                  </a:lnTo>
                  <a:lnTo>
                    <a:pt x="3884" y="892"/>
                  </a:lnTo>
                  <a:lnTo>
                    <a:pt x="3898" y="892"/>
                  </a:lnTo>
                  <a:lnTo>
                    <a:pt x="3905" y="892"/>
                  </a:lnTo>
                  <a:lnTo>
                    <a:pt x="3912" y="892"/>
                  </a:lnTo>
                  <a:lnTo>
                    <a:pt x="3926" y="885"/>
                  </a:lnTo>
                  <a:lnTo>
                    <a:pt x="3933" y="885"/>
                  </a:lnTo>
                  <a:lnTo>
                    <a:pt x="3948" y="885"/>
                  </a:lnTo>
                  <a:lnTo>
                    <a:pt x="3955" y="885"/>
                  </a:lnTo>
                  <a:lnTo>
                    <a:pt x="3962" y="885"/>
                  </a:lnTo>
                  <a:lnTo>
                    <a:pt x="3976" y="892"/>
                  </a:lnTo>
                  <a:lnTo>
                    <a:pt x="3983" y="892"/>
                  </a:lnTo>
                  <a:lnTo>
                    <a:pt x="3997" y="892"/>
                  </a:lnTo>
                  <a:lnTo>
                    <a:pt x="4004" y="892"/>
                  </a:lnTo>
                  <a:lnTo>
                    <a:pt x="4018" y="892"/>
                  </a:lnTo>
                  <a:lnTo>
                    <a:pt x="4026" y="892"/>
                  </a:lnTo>
                  <a:lnTo>
                    <a:pt x="4033" y="892"/>
                  </a:lnTo>
                  <a:lnTo>
                    <a:pt x="4047" y="892"/>
                  </a:lnTo>
                  <a:lnTo>
                    <a:pt x="4054" y="892"/>
                  </a:lnTo>
                  <a:lnTo>
                    <a:pt x="4068" y="885"/>
                  </a:lnTo>
                  <a:lnTo>
                    <a:pt x="4075" y="885"/>
                  </a:lnTo>
                  <a:lnTo>
                    <a:pt x="4089" y="878"/>
                  </a:lnTo>
                  <a:lnTo>
                    <a:pt x="4096" y="871"/>
                  </a:lnTo>
                  <a:lnTo>
                    <a:pt x="4104" y="864"/>
                  </a:lnTo>
                  <a:lnTo>
                    <a:pt x="4118" y="864"/>
                  </a:lnTo>
                  <a:lnTo>
                    <a:pt x="4125" y="857"/>
                  </a:lnTo>
                  <a:lnTo>
                    <a:pt x="4139" y="850"/>
                  </a:lnTo>
                  <a:lnTo>
                    <a:pt x="4146" y="850"/>
                  </a:lnTo>
                  <a:lnTo>
                    <a:pt x="4153" y="843"/>
                  </a:lnTo>
                  <a:lnTo>
                    <a:pt x="4167" y="843"/>
                  </a:lnTo>
                  <a:lnTo>
                    <a:pt x="4174" y="836"/>
                  </a:lnTo>
                  <a:lnTo>
                    <a:pt x="4189" y="836"/>
                  </a:lnTo>
                  <a:lnTo>
                    <a:pt x="4196" y="829"/>
                  </a:lnTo>
                  <a:lnTo>
                    <a:pt x="4210" y="822"/>
                  </a:lnTo>
                  <a:lnTo>
                    <a:pt x="4217" y="822"/>
                  </a:lnTo>
                  <a:lnTo>
                    <a:pt x="4224" y="815"/>
                  </a:lnTo>
                  <a:lnTo>
                    <a:pt x="4238" y="807"/>
                  </a:lnTo>
                  <a:lnTo>
                    <a:pt x="4245" y="800"/>
                  </a:lnTo>
                  <a:lnTo>
                    <a:pt x="4259" y="793"/>
                  </a:lnTo>
                  <a:lnTo>
                    <a:pt x="4267" y="786"/>
                  </a:lnTo>
                  <a:lnTo>
                    <a:pt x="4281" y="779"/>
                  </a:lnTo>
                  <a:lnTo>
                    <a:pt x="4288" y="772"/>
                  </a:lnTo>
                  <a:lnTo>
                    <a:pt x="4295" y="765"/>
                  </a:lnTo>
                  <a:lnTo>
                    <a:pt x="4309" y="765"/>
                  </a:lnTo>
                  <a:lnTo>
                    <a:pt x="4316" y="758"/>
                  </a:lnTo>
                  <a:lnTo>
                    <a:pt x="4330" y="751"/>
                  </a:lnTo>
                  <a:lnTo>
                    <a:pt x="4337" y="751"/>
                  </a:lnTo>
                  <a:lnTo>
                    <a:pt x="4345" y="744"/>
                  </a:lnTo>
                  <a:lnTo>
                    <a:pt x="4359" y="737"/>
                  </a:lnTo>
                  <a:lnTo>
                    <a:pt x="4366" y="737"/>
                  </a:lnTo>
                  <a:lnTo>
                    <a:pt x="4380" y="737"/>
                  </a:lnTo>
                  <a:lnTo>
                    <a:pt x="4387" y="737"/>
                  </a:lnTo>
                  <a:lnTo>
                    <a:pt x="4401" y="744"/>
                  </a:lnTo>
                  <a:lnTo>
                    <a:pt x="4408" y="751"/>
                  </a:lnTo>
                  <a:lnTo>
                    <a:pt x="4415" y="758"/>
                  </a:lnTo>
                  <a:lnTo>
                    <a:pt x="4430" y="765"/>
                  </a:lnTo>
                  <a:lnTo>
                    <a:pt x="4437" y="772"/>
                  </a:lnTo>
                  <a:lnTo>
                    <a:pt x="4451" y="779"/>
                  </a:lnTo>
                  <a:lnTo>
                    <a:pt x="4458" y="786"/>
                  </a:lnTo>
                  <a:lnTo>
                    <a:pt x="4465" y="793"/>
                  </a:lnTo>
                  <a:lnTo>
                    <a:pt x="4479" y="793"/>
                  </a:lnTo>
                  <a:lnTo>
                    <a:pt x="4486" y="800"/>
                  </a:lnTo>
                  <a:lnTo>
                    <a:pt x="4500" y="800"/>
                  </a:lnTo>
                  <a:lnTo>
                    <a:pt x="4508" y="800"/>
                  </a:lnTo>
                  <a:lnTo>
                    <a:pt x="4522" y="800"/>
                  </a:lnTo>
                  <a:lnTo>
                    <a:pt x="4529" y="800"/>
                  </a:lnTo>
                  <a:lnTo>
                    <a:pt x="4536" y="800"/>
                  </a:lnTo>
                  <a:lnTo>
                    <a:pt x="4550" y="800"/>
                  </a:lnTo>
                  <a:lnTo>
                    <a:pt x="4557" y="800"/>
                  </a:lnTo>
                  <a:lnTo>
                    <a:pt x="4571" y="800"/>
                  </a:lnTo>
                  <a:lnTo>
                    <a:pt x="4578" y="800"/>
                  </a:lnTo>
                  <a:lnTo>
                    <a:pt x="4593" y="800"/>
                  </a:lnTo>
                  <a:lnTo>
                    <a:pt x="4600" y="800"/>
                  </a:lnTo>
                  <a:lnTo>
                    <a:pt x="4607" y="807"/>
                  </a:lnTo>
                  <a:lnTo>
                    <a:pt x="4621" y="807"/>
                  </a:lnTo>
                  <a:lnTo>
                    <a:pt x="4628" y="807"/>
                  </a:lnTo>
                  <a:lnTo>
                    <a:pt x="4642" y="807"/>
                  </a:lnTo>
                  <a:lnTo>
                    <a:pt x="4649" y="800"/>
                  </a:lnTo>
                  <a:lnTo>
                    <a:pt x="4656" y="800"/>
                  </a:lnTo>
                  <a:lnTo>
                    <a:pt x="4671" y="800"/>
                  </a:lnTo>
                  <a:lnTo>
                    <a:pt x="4678" y="800"/>
                  </a:lnTo>
                  <a:lnTo>
                    <a:pt x="4692" y="793"/>
                  </a:lnTo>
                  <a:lnTo>
                    <a:pt x="4699" y="793"/>
                  </a:lnTo>
                  <a:lnTo>
                    <a:pt x="4713" y="793"/>
                  </a:lnTo>
                  <a:lnTo>
                    <a:pt x="4720" y="793"/>
                  </a:lnTo>
                  <a:lnTo>
                    <a:pt x="4727" y="786"/>
                  </a:lnTo>
                  <a:lnTo>
                    <a:pt x="4741" y="786"/>
                  </a:lnTo>
                  <a:lnTo>
                    <a:pt x="4748" y="786"/>
                  </a:lnTo>
                  <a:lnTo>
                    <a:pt x="4763" y="786"/>
                  </a:lnTo>
                  <a:lnTo>
                    <a:pt x="4770" y="786"/>
                  </a:lnTo>
                  <a:lnTo>
                    <a:pt x="4784" y="793"/>
                  </a:lnTo>
                  <a:lnTo>
                    <a:pt x="4791" y="793"/>
                  </a:lnTo>
                  <a:lnTo>
                    <a:pt x="4798" y="800"/>
                  </a:lnTo>
                  <a:lnTo>
                    <a:pt x="4812" y="807"/>
                  </a:lnTo>
                  <a:lnTo>
                    <a:pt x="4819" y="807"/>
                  </a:lnTo>
                  <a:lnTo>
                    <a:pt x="4834" y="815"/>
                  </a:lnTo>
                  <a:lnTo>
                    <a:pt x="4841" y="822"/>
                  </a:lnTo>
                  <a:lnTo>
                    <a:pt x="4848" y="822"/>
                  </a:lnTo>
                  <a:lnTo>
                    <a:pt x="4862" y="829"/>
                  </a:lnTo>
                  <a:lnTo>
                    <a:pt x="4869" y="829"/>
                  </a:lnTo>
                  <a:lnTo>
                    <a:pt x="4883" y="836"/>
                  </a:lnTo>
                  <a:lnTo>
                    <a:pt x="4890" y="836"/>
                  </a:lnTo>
                  <a:lnTo>
                    <a:pt x="4904" y="836"/>
                  </a:lnTo>
                  <a:lnTo>
                    <a:pt x="4911" y="836"/>
                  </a:lnTo>
                  <a:lnTo>
                    <a:pt x="4919" y="829"/>
                  </a:lnTo>
                  <a:lnTo>
                    <a:pt x="4933" y="829"/>
                  </a:lnTo>
                  <a:lnTo>
                    <a:pt x="4940" y="822"/>
                  </a:lnTo>
                  <a:lnTo>
                    <a:pt x="4954" y="822"/>
                  </a:lnTo>
                  <a:lnTo>
                    <a:pt x="4961" y="815"/>
                  </a:lnTo>
                  <a:lnTo>
                    <a:pt x="4968" y="807"/>
                  </a:lnTo>
                  <a:lnTo>
                    <a:pt x="4982" y="807"/>
                  </a:lnTo>
                  <a:lnTo>
                    <a:pt x="4989" y="800"/>
                  </a:lnTo>
                  <a:lnTo>
                    <a:pt x="5004" y="800"/>
                  </a:lnTo>
                  <a:lnTo>
                    <a:pt x="5011" y="800"/>
                  </a:lnTo>
                  <a:lnTo>
                    <a:pt x="5025" y="800"/>
                  </a:lnTo>
                  <a:lnTo>
                    <a:pt x="5032" y="800"/>
                  </a:lnTo>
                </a:path>
              </a:pathLst>
            </a:custGeom>
            <a:noFill/>
            <a:ln w="19050">
              <a:solidFill>
                <a:srgbClr val="FF0000"/>
              </a:solidFill>
              <a:prstDash val="solid"/>
              <a:round/>
              <a:headEnd/>
              <a:tailEnd/>
            </a:ln>
          </p:spPr>
          <p:txBody>
            <a:bodyPr/>
            <a:lstStyle/>
            <a:p>
              <a:endParaRPr lang="zh-CN" altLang="en-US"/>
            </a:p>
          </p:txBody>
        </p:sp>
        <p:sp>
          <p:nvSpPr>
            <p:cNvPr id="55402" name="Freeform 106"/>
            <p:cNvSpPr>
              <a:spLocks noChangeAspect="1"/>
            </p:cNvSpPr>
            <p:nvPr/>
          </p:nvSpPr>
          <p:spPr bwMode="auto">
            <a:xfrm>
              <a:off x="3119" y="3091"/>
              <a:ext cx="1842" cy="482"/>
            </a:xfrm>
            <a:custGeom>
              <a:avLst/>
              <a:gdLst/>
              <a:ahLst/>
              <a:cxnLst>
                <a:cxn ang="0">
                  <a:pos x="71" y="305"/>
                </a:cxn>
                <a:cxn ang="0">
                  <a:pos x="149" y="312"/>
                </a:cxn>
                <a:cxn ang="0">
                  <a:pos x="234" y="312"/>
                </a:cxn>
                <a:cxn ang="0">
                  <a:pos x="312" y="305"/>
                </a:cxn>
                <a:cxn ang="0">
                  <a:pos x="390" y="291"/>
                </a:cxn>
                <a:cxn ang="0">
                  <a:pos x="475" y="298"/>
                </a:cxn>
                <a:cxn ang="0">
                  <a:pos x="553" y="305"/>
                </a:cxn>
                <a:cxn ang="0">
                  <a:pos x="631" y="298"/>
                </a:cxn>
                <a:cxn ang="0">
                  <a:pos x="716" y="291"/>
                </a:cxn>
                <a:cxn ang="0">
                  <a:pos x="794" y="284"/>
                </a:cxn>
                <a:cxn ang="0">
                  <a:pos x="879" y="291"/>
                </a:cxn>
                <a:cxn ang="0">
                  <a:pos x="957" y="298"/>
                </a:cxn>
                <a:cxn ang="0">
                  <a:pos x="1035" y="305"/>
                </a:cxn>
                <a:cxn ang="0">
                  <a:pos x="1120" y="312"/>
                </a:cxn>
                <a:cxn ang="0">
                  <a:pos x="1198" y="312"/>
                </a:cxn>
                <a:cxn ang="0">
                  <a:pos x="1276" y="276"/>
                </a:cxn>
                <a:cxn ang="0">
                  <a:pos x="1361" y="191"/>
                </a:cxn>
                <a:cxn ang="0">
                  <a:pos x="1439" y="99"/>
                </a:cxn>
                <a:cxn ang="0">
                  <a:pos x="1517" y="14"/>
                </a:cxn>
                <a:cxn ang="0">
                  <a:pos x="1602" y="21"/>
                </a:cxn>
                <a:cxn ang="0">
                  <a:pos x="1680" y="163"/>
                </a:cxn>
                <a:cxn ang="0">
                  <a:pos x="1758" y="390"/>
                </a:cxn>
                <a:cxn ang="0">
                  <a:pos x="1843" y="581"/>
                </a:cxn>
                <a:cxn ang="0">
                  <a:pos x="1921" y="709"/>
                </a:cxn>
                <a:cxn ang="0">
                  <a:pos x="2006" y="808"/>
                </a:cxn>
                <a:cxn ang="0">
                  <a:pos x="2084" y="886"/>
                </a:cxn>
                <a:cxn ang="0">
                  <a:pos x="2162" y="971"/>
                </a:cxn>
                <a:cxn ang="0">
                  <a:pos x="2247" y="1091"/>
                </a:cxn>
                <a:cxn ang="0">
                  <a:pos x="2325" y="1212"/>
                </a:cxn>
                <a:cxn ang="0">
                  <a:pos x="2403" y="1290"/>
                </a:cxn>
                <a:cxn ang="0">
                  <a:pos x="2488" y="1311"/>
                </a:cxn>
                <a:cxn ang="0">
                  <a:pos x="2566" y="1318"/>
                </a:cxn>
                <a:cxn ang="0">
                  <a:pos x="2644" y="1311"/>
                </a:cxn>
                <a:cxn ang="0">
                  <a:pos x="2729" y="1297"/>
                </a:cxn>
                <a:cxn ang="0">
                  <a:pos x="2807" y="1247"/>
                </a:cxn>
                <a:cxn ang="0">
                  <a:pos x="2892" y="1191"/>
                </a:cxn>
                <a:cxn ang="0">
                  <a:pos x="2970" y="1127"/>
                </a:cxn>
                <a:cxn ang="0">
                  <a:pos x="3048" y="1077"/>
                </a:cxn>
                <a:cxn ang="0">
                  <a:pos x="3133" y="1056"/>
                </a:cxn>
                <a:cxn ang="0">
                  <a:pos x="3211" y="1028"/>
                </a:cxn>
                <a:cxn ang="0">
                  <a:pos x="3289" y="1006"/>
                </a:cxn>
                <a:cxn ang="0">
                  <a:pos x="3374" y="985"/>
                </a:cxn>
                <a:cxn ang="0">
                  <a:pos x="3452" y="957"/>
                </a:cxn>
                <a:cxn ang="0">
                  <a:pos x="3529" y="914"/>
                </a:cxn>
                <a:cxn ang="0">
                  <a:pos x="3615" y="879"/>
                </a:cxn>
                <a:cxn ang="0">
                  <a:pos x="3692" y="858"/>
                </a:cxn>
                <a:cxn ang="0">
                  <a:pos x="3778" y="815"/>
                </a:cxn>
                <a:cxn ang="0">
                  <a:pos x="3855" y="801"/>
                </a:cxn>
                <a:cxn ang="0">
                  <a:pos x="3933" y="808"/>
                </a:cxn>
                <a:cxn ang="0">
                  <a:pos x="4018" y="787"/>
                </a:cxn>
                <a:cxn ang="0">
                  <a:pos x="4096" y="773"/>
                </a:cxn>
                <a:cxn ang="0">
                  <a:pos x="4174" y="758"/>
                </a:cxn>
                <a:cxn ang="0">
                  <a:pos x="4259" y="744"/>
                </a:cxn>
                <a:cxn ang="0">
                  <a:pos x="4337" y="751"/>
                </a:cxn>
                <a:cxn ang="0">
                  <a:pos x="4415" y="765"/>
                </a:cxn>
                <a:cxn ang="0">
                  <a:pos x="4500" y="787"/>
                </a:cxn>
                <a:cxn ang="0">
                  <a:pos x="4578" y="780"/>
                </a:cxn>
                <a:cxn ang="0">
                  <a:pos x="4656" y="780"/>
                </a:cxn>
                <a:cxn ang="0">
                  <a:pos x="4741" y="808"/>
                </a:cxn>
                <a:cxn ang="0">
                  <a:pos x="4819" y="822"/>
                </a:cxn>
                <a:cxn ang="0">
                  <a:pos x="4904" y="843"/>
                </a:cxn>
                <a:cxn ang="0">
                  <a:pos x="4982" y="858"/>
                </a:cxn>
              </a:cxnLst>
              <a:rect l="0" t="0" r="r" b="b"/>
              <a:pathLst>
                <a:path w="5032" h="1318">
                  <a:moveTo>
                    <a:pt x="0" y="291"/>
                  </a:moveTo>
                  <a:lnTo>
                    <a:pt x="7" y="291"/>
                  </a:lnTo>
                  <a:lnTo>
                    <a:pt x="21" y="291"/>
                  </a:lnTo>
                  <a:lnTo>
                    <a:pt x="28" y="298"/>
                  </a:lnTo>
                  <a:lnTo>
                    <a:pt x="43" y="298"/>
                  </a:lnTo>
                  <a:lnTo>
                    <a:pt x="50" y="298"/>
                  </a:lnTo>
                  <a:lnTo>
                    <a:pt x="64" y="305"/>
                  </a:lnTo>
                  <a:lnTo>
                    <a:pt x="71" y="305"/>
                  </a:lnTo>
                  <a:lnTo>
                    <a:pt x="78" y="312"/>
                  </a:lnTo>
                  <a:lnTo>
                    <a:pt x="92" y="312"/>
                  </a:lnTo>
                  <a:lnTo>
                    <a:pt x="99" y="312"/>
                  </a:lnTo>
                  <a:lnTo>
                    <a:pt x="114" y="312"/>
                  </a:lnTo>
                  <a:lnTo>
                    <a:pt x="121" y="312"/>
                  </a:lnTo>
                  <a:lnTo>
                    <a:pt x="128" y="312"/>
                  </a:lnTo>
                  <a:lnTo>
                    <a:pt x="142" y="312"/>
                  </a:lnTo>
                  <a:lnTo>
                    <a:pt x="149" y="312"/>
                  </a:lnTo>
                  <a:lnTo>
                    <a:pt x="163" y="312"/>
                  </a:lnTo>
                  <a:lnTo>
                    <a:pt x="170" y="305"/>
                  </a:lnTo>
                  <a:lnTo>
                    <a:pt x="184" y="312"/>
                  </a:lnTo>
                  <a:lnTo>
                    <a:pt x="191" y="312"/>
                  </a:lnTo>
                  <a:lnTo>
                    <a:pt x="199" y="312"/>
                  </a:lnTo>
                  <a:lnTo>
                    <a:pt x="213" y="312"/>
                  </a:lnTo>
                  <a:lnTo>
                    <a:pt x="220" y="312"/>
                  </a:lnTo>
                  <a:lnTo>
                    <a:pt x="234" y="312"/>
                  </a:lnTo>
                  <a:lnTo>
                    <a:pt x="241" y="312"/>
                  </a:lnTo>
                  <a:lnTo>
                    <a:pt x="255" y="312"/>
                  </a:lnTo>
                  <a:lnTo>
                    <a:pt x="262" y="312"/>
                  </a:lnTo>
                  <a:lnTo>
                    <a:pt x="269" y="312"/>
                  </a:lnTo>
                  <a:lnTo>
                    <a:pt x="284" y="312"/>
                  </a:lnTo>
                  <a:lnTo>
                    <a:pt x="291" y="312"/>
                  </a:lnTo>
                  <a:lnTo>
                    <a:pt x="305" y="305"/>
                  </a:lnTo>
                  <a:lnTo>
                    <a:pt x="312" y="305"/>
                  </a:lnTo>
                  <a:lnTo>
                    <a:pt x="319" y="305"/>
                  </a:lnTo>
                  <a:lnTo>
                    <a:pt x="333" y="298"/>
                  </a:lnTo>
                  <a:lnTo>
                    <a:pt x="340" y="298"/>
                  </a:lnTo>
                  <a:lnTo>
                    <a:pt x="354" y="298"/>
                  </a:lnTo>
                  <a:lnTo>
                    <a:pt x="362" y="298"/>
                  </a:lnTo>
                  <a:lnTo>
                    <a:pt x="376" y="298"/>
                  </a:lnTo>
                  <a:lnTo>
                    <a:pt x="383" y="291"/>
                  </a:lnTo>
                  <a:lnTo>
                    <a:pt x="390" y="291"/>
                  </a:lnTo>
                  <a:lnTo>
                    <a:pt x="404" y="291"/>
                  </a:lnTo>
                  <a:lnTo>
                    <a:pt x="411" y="291"/>
                  </a:lnTo>
                  <a:lnTo>
                    <a:pt x="425" y="291"/>
                  </a:lnTo>
                  <a:lnTo>
                    <a:pt x="432" y="291"/>
                  </a:lnTo>
                  <a:lnTo>
                    <a:pt x="440" y="298"/>
                  </a:lnTo>
                  <a:lnTo>
                    <a:pt x="454" y="298"/>
                  </a:lnTo>
                  <a:lnTo>
                    <a:pt x="461" y="298"/>
                  </a:lnTo>
                  <a:lnTo>
                    <a:pt x="475" y="298"/>
                  </a:lnTo>
                  <a:lnTo>
                    <a:pt x="482" y="298"/>
                  </a:lnTo>
                  <a:lnTo>
                    <a:pt x="496" y="305"/>
                  </a:lnTo>
                  <a:lnTo>
                    <a:pt x="503" y="305"/>
                  </a:lnTo>
                  <a:lnTo>
                    <a:pt x="510" y="305"/>
                  </a:lnTo>
                  <a:lnTo>
                    <a:pt x="525" y="305"/>
                  </a:lnTo>
                  <a:lnTo>
                    <a:pt x="532" y="305"/>
                  </a:lnTo>
                  <a:lnTo>
                    <a:pt x="546" y="305"/>
                  </a:lnTo>
                  <a:lnTo>
                    <a:pt x="553" y="305"/>
                  </a:lnTo>
                  <a:lnTo>
                    <a:pt x="567" y="305"/>
                  </a:lnTo>
                  <a:lnTo>
                    <a:pt x="574" y="305"/>
                  </a:lnTo>
                  <a:lnTo>
                    <a:pt x="581" y="305"/>
                  </a:lnTo>
                  <a:lnTo>
                    <a:pt x="595" y="305"/>
                  </a:lnTo>
                  <a:lnTo>
                    <a:pt x="603" y="305"/>
                  </a:lnTo>
                  <a:lnTo>
                    <a:pt x="617" y="305"/>
                  </a:lnTo>
                  <a:lnTo>
                    <a:pt x="624" y="305"/>
                  </a:lnTo>
                  <a:lnTo>
                    <a:pt x="631" y="298"/>
                  </a:lnTo>
                  <a:lnTo>
                    <a:pt x="645" y="298"/>
                  </a:lnTo>
                  <a:lnTo>
                    <a:pt x="652" y="298"/>
                  </a:lnTo>
                  <a:lnTo>
                    <a:pt x="666" y="298"/>
                  </a:lnTo>
                  <a:lnTo>
                    <a:pt x="673" y="291"/>
                  </a:lnTo>
                  <a:lnTo>
                    <a:pt x="688" y="291"/>
                  </a:lnTo>
                  <a:lnTo>
                    <a:pt x="695" y="291"/>
                  </a:lnTo>
                  <a:lnTo>
                    <a:pt x="702" y="291"/>
                  </a:lnTo>
                  <a:lnTo>
                    <a:pt x="716" y="291"/>
                  </a:lnTo>
                  <a:lnTo>
                    <a:pt x="723" y="291"/>
                  </a:lnTo>
                  <a:lnTo>
                    <a:pt x="737" y="284"/>
                  </a:lnTo>
                  <a:lnTo>
                    <a:pt x="744" y="284"/>
                  </a:lnTo>
                  <a:lnTo>
                    <a:pt x="758" y="284"/>
                  </a:lnTo>
                  <a:lnTo>
                    <a:pt x="766" y="284"/>
                  </a:lnTo>
                  <a:lnTo>
                    <a:pt x="773" y="284"/>
                  </a:lnTo>
                  <a:lnTo>
                    <a:pt x="787" y="284"/>
                  </a:lnTo>
                  <a:lnTo>
                    <a:pt x="794" y="284"/>
                  </a:lnTo>
                  <a:lnTo>
                    <a:pt x="808" y="284"/>
                  </a:lnTo>
                  <a:lnTo>
                    <a:pt x="815" y="284"/>
                  </a:lnTo>
                  <a:lnTo>
                    <a:pt x="822" y="284"/>
                  </a:lnTo>
                  <a:lnTo>
                    <a:pt x="836" y="284"/>
                  </a:lnTo>
                  <a:lnTo>
                    <a:pt x="844" y="284"/>
                  </a:lnTo>
                  <a:lnTo>
                    <a:pt x="858" y="284"/>
                  </a:lnTo>
                  <a:lnTo>
                    <a:pt x="865" y="291"/>
                  </a:lnTo>
                  <a:lnTo>
                    <a:pt x="879" y="291"/>
                  </a:lnTo>
                  <a:lnTo>
                    <a:pt x="886" y="291"/>
                  </a:lnTo>
                  <a:lnTo>
                    <a:pt x="893" y="291"/>
                  </a:lnTo>
                  <a:lnTo>
                    <a:pt x="907" y="298"/>
                  </a:lnTo>
                  <a:lnTo>
                    <a:pt x="914" y="298"/>
                  </a:lnTo>
                  <a:lnTo>
                    <a:pt x="929" y="298"/>
                  </a:lnTo>
                  <a:lnTo>
                    <a:pt x="936" y="298"/>
                  </a:lnTo>
                  <a:lnTo>
                    <a:pt x="943" y="298"/>
                  </a:lnTo>
                  <a:lnTo>
                    <a:pt x="957" y="298"/>
                  </a:lnTo>
                  <a:lnTo>
                    <a:pt x="964" y="298"/>
                  </a:lnTo>
                  <a:lnTo>
                    <a:pt x="978" y="298"/>
                  </a:lnTo>
                  <a:lnTo>
                    <a:pt x="985" y="298"/>
                  </a:lnTo>
                  <a:lnTo>
                    <a:pt x="999" y="298"/>
                  </a:lnTo>
                  <a:lnTo>
                    <a:pt x="1007" y="298"/>
                  </a:lnTo>
                  <a:lnTo>
                    <a:pt x="1014" y="298"/>
                  </a:lnTo>
                  <a:lnTo>
                    <a:pt x="1028" y="305"/>
                  </a:lnTo>
                  <a:lnTo>
                    <a:pt x="1035" y="305"/>
                  </a:lnTo>
                  <a:lnTo>
                    <a:pt x="1049" y="305"/>
                  </a:lnTo>
                  <a:lnTo>
                    <a:pt x="1056" y="305"/>
                  </a:lnTo>
                  <a:lnTo>
                    <a:pt x="1070" y="305"/>
                  </a:lnTo>
                  <a:lnTo>
                    <a:pt x="1077" y="305"/>
                  </a:lnTo>
                  <a:lnTo>
                    <a:pt x="1084" y="305"/>
                  </a:lnTo>
                  <a:lnTo>
                    <a:pt x="1099" y="305"/>
                  </a:lnTo>
                  <a:lnTo>
                    <a:pt x="1106" y="312"/>
                  </a:lnTo>
                  <a:lnTo>
                    <a:pt x="1120" y="312"/>
                  </a:lnTo>
                  <a:lnTo>
                    <a:pt x="1127" y="312"/>
                  </a:lnTo>
                  <a:lnTo>
                    <a:pt x="1134" y="312"/>
                  </a:lnTo>
                  <a:lnTo>
                    <a:pt x="1148" y="312"/>
                  </a:lnTo>
                  <a:lnTo>
                    <a:pt x="1155" y="312"/>
                  </a:lnTo>
                  <a:lnTo>
                    <a:pt x="1170" y="312"/>
                  </a:lnTo>
                  <a:lnTo>
                    <a:pt x="1177" y="312"/>
                  </a:lnTo>
                  <a:lnTo>
                    <a:pt x="1191" y="312"/>
                  </a:lnTo>
                  <a:lnTo>
                    <a:pt x="1198" y="312"/>
                  </a:lnTo>
                  <a:lnTo>
                    <a:pt x="1205" y="305"/>
                  </a:lnTo>
                  <a:lnTo>
                    <a:pt x="1219" y="305"/>
                  </a:lnTo>
                  <a:lnTo>
                    <a:pt x="1226" y="298"/>
                  </a:lnTo>
                  <a:lnTo>
                    <a:pt x="1240" y="298"/>
                  </a:lnTo>
                  <a:lnTo>
                    <a:pt x="1247" y="291"/>
                  </a:lnTo>
                  <a:lnTo>
                    <a:pt x="1262" y="284"/>
                  </a:lnTo>
                  <a:lnTo>
                    <a:pt x="1269" y="276"/>
                  </a:lnTo>
                  <a:lnTo>
                    <a:pt x="1276" y="276"/>
                  </a:lnTo>
                  <a:lnTo>
                    <a:pt x="1290" y="269"/>
                  </a:lnTo>
                  <a:lnTo>
                    <a:pt x="1297" y="255"/>
                  </a:lnTo>
                  <a:lnTo>
                    <a:pt x="1311" y="248"/>
                  </a:lnTo>
                  <a:lnTo>
                    <a:pt x="1318" y="234"/>
                  </a:lnTo>
                  <a:lnTo>
                    <a:pt x="1325" y="227"/>
                  </a:lnTo>
                  <a:lnTo>
                    <a:pt x="1340" y="213"/>
                  </a:lnTo>
                  <a:lnTo>
                    <a:pt x="1347" y="199"/>
                  </a:lnTo>
                  <a:lnTo>
                    <a:pt x="1361" y="191"/>
                  </a:lnTo>
                  <a:lnTo>
                    <a:pt x="1368" y="177"/>
                  </a:lnTo>
                  <a:lnTo>
                    <a:pt x="1382" y="170"/>
                  </a:lnTo>
                  <a:lnTo>
                    <a:pt x="1389" y="156"/>
                  </a:lnTo>
                  <a:lnTo>
                    <a:pt x="1396" y="149"/>
                  </a:lnTo>
                  <a:lnTo>
                    <a:pt x="1410" y="135"/>
                  </a:lnTo>
                  <a:lnTo>
                    <a:pt x="1418" y="128"/>
                  </a:lnTo>
                  <a:lnTo>
                    <a:pt x="1432" y="113"/>
                  </a:lnTo>
                  <a:lnTo>
                    <a:pt x="1439" y="99"/>
                  </a:lnTo>
                  <a:lnTo>
                    <a:pt x="1446" y="85"/>
                  </a:lnTo>
                  <a:lnTo>
                    <a:pt x="1460" y="78"/>
                  </a:lnTo>
                  <a:lnTo>
                    <a:pt x="1467" y="64"/>
                  </a:lnTo>
                  <a:lnTo>
                    <a:pt x="1481" y="50"/>
                  </a:lnTo>
                  <a:lnTo>
                    <a:pt x="1488" y="43"/>
                  </a:lnTo>
                  <a:lnTo>
                    <a:pt x="1503" y="28"/>
                  </a:lnTo>
                  <a:lnTo>
                    <a:pt x="1510" y="21"/>
                  </a:lnTo>
                  <a:lnTo>
                    <a:pt x="1517" y="14"/>
                  </a:lnTo>
                  <a:lnTo>
                    <a:pt x="1531" y="7"/>
                  </a:lnTo>
                  <a:lnTo>
                    <a:pt x="1538" y="0"/>
                  </a:lnTo>
                  <a:lnTo>
                    <a:pt x="1552" y="0"/>
                  </a:lnTo>
                  <a:lnTo>
                    <a:pt x="1559" y="0"/>
                  </a:lnTo>
                  <a:lnTo>
                    <a:pt x="1573" y="7"/>
                  </a:lnTo>
                  <a:lnTo>
                    <a:pt x="1581" y="7"/>
                  </a:lnTo>
                  <a:lnTo>
                    <a:pt x="1588" y="14"/>
                  </a:lnTo>
                  <a:lnTo>
                    <a:pt x="1602" y="21"/>
                  </a:lnTo>
                  <a:lnTo>
                    <a:pt x="1609" y="36"/>
                  </a:lnTo>
                  <a:lnTo>
                    <a:pt x="1623" y="50"/>
                  </a:lnTo>
                  <a:lnTo>
                    <a:pt x="1630" y="64"/>
                  </a:lnTo>
                  <a:lnTo>
                    <a:pt x="1637" y="78"/>
                  </a:lnTo>
                  <a:lnTo>
                    <a:pt x="1651" y="99"/>
                  </a:lnTo>
                  <a:lnTo>
                    <a:pt x="1659" y="121"/>
                  </a:lnTo>
                  <a:lnTo>
                    <a:pt x="1673" y="142"/>
                  </a:lnTo>
                  <a:lnTo>
                    <a:pt x="1680" y="163"/>
                  </a:lnTo>
                  <a:lnTo>
                    <a:pt x="1694" y="191"/>
                  </a:lnTo>
                  <a:lnTo>
                    <a:pt x="1701" y="220"/>
                  </a:lnTo>
                  <a:lnTo>
                    <a:pt x="1708" y="248"/>
                  </a:lnTo>
                  <a:lnTo>
                    <a:pt x="1722" y="276"/>
                  </a:lnTo>
                  <a:lnTo>
                    <a:pt x="1729" y="305"/>
                  </a:lnTo>
                  <a:lnTo>
                    <a:pt x="1744" y="333"/>
                  </a:lnTo>
                  <a:lnTo>
                    <a:pt x="1751" y="362"/>
                  </a:lnTo>
                  <a:lnTo>
                    <a:pt x="1758" y="390"/>
                  </a:lnTo>
                  <a:lnTo>
                    <a:pt x="1772" y="418"/>
                  </a:lnTo>
                  <a:lnTo>
                    <a:pt x="1779" y="447"/>
                  </a:lnTo>
                  <a:lnTo>
                    <a:pt x="1793" y="475"/>
                  </a:lnTo>
                  <a:lnTo>
                    <a:pt x="1800" y="496"/>
                  </a:lnTo>
                  <a:lnTo>
                    <a:pt x="1814" y="517"/>
                  </a:lnTo>
                  <a:lnTo>
                    <a:pt x="1822" y="539"/>
                  </a:lnTo>
                  <a:lnTo>
                    <a:pt x="1829" y="560"/>
                  </a:lnTo>
                  <a:lnTo>
                    <a:pt x="1843" y="581"/>
                  </a:lnTo>
                  <a:lnTo>
                    <a:pt x="1850" y="595"/>
                  </a:lnTo>
                  <a:lnTo>
                    <a:pt x="1864" y="617"/>
                  </a:lnTo>
                  <a:lnTo>
                    <a:pt x="1871" y="638"/>
                  </a:lnTo>
                  <a:lnTo>
                    <a:pt x="1885" y="652"/>
                  </a:lnTo>
                  <a:lnTo>
                    <a:pt x="1892" y="666"/>
                  </a:lnTo>
                  <a:lnTo>
                    <a:pt x="1899" y="688"/>
                  </a:lnTo>
                  <a:lnTo>
                    <a:pt x="1914" y="702"/>
                  </a:lnTo>
                  <a:lnTo>
                    <a:pt x="1921" y="709"/>
                  </a:lnTo>
                  <a:lnTo>
                    <a:pt x="1935" y="723"/>
                  </a:lnTo>
                  <a:lnTo>
                    <a:pt x="1942" y="737"/>
                  </a:lnTo>
                  <a:lnTo>
                    <a:pt x="1949" y="744"/>
                  </a:lnTo>
                  <a:lnTo>
                    <a:pt x="1963" y="758"/>
                  </a:lnTo>
                  <a:lnTo>
                    <a:pt x="1970" y="773"/>
                  </a:lnTo>
                  <a:lnTo>
                    <a:pt x="1985" y="780"/>
                  </a:lnTo>
                  <a:lnTo>
                    <a:pt x="1992" y="794"/>
                  </a:lnTo>
                  <a:lnTo>
                    <a:pt x="2006" y="808"/>
                  </a:lnTo>
                  <a:lnTo>
                    <a:pt x="2013" y="822"/>
                  </a:lnTo>
                  <a:lnTo>
                    <a:pt x="2020" y="829"/>
                  </a:lnTo>
                  <a:lnTo>
                    <a:pt x="2034" y="843"/>
                  </a:lnTo>
                  <a:lnTo>
                    <a:pt x="2041" y="850"/>
                  </a:lnTo>
                  <a:lnTo>
                    <a:pt x="2055" y="858"/>
                  </a:lnTo>
                  <a:lnTo>
                    <a:pt x="2062" y="872"/>
                  </a:lnTo>
                  <a:lnTo>
                    <a:pt x="2077" y="879"/>
                  </a:lnTo>
                  <a:lnTo>
                    <a:pt x="2084" y="886"/>
                  </a:lnTo>
                  <a:lnTo>
                    <a:pt x="2091" y="893"/>
                  </a:lnTo>
                  <a:lnTo>
                    <a:pt x="2105" y="900"/>
                  </a:lnTo>
                  <a:lnTo>
                    <a:pt x="2112" y="914"/>
                  </a:lnTo>
                  <a:lnTo>
                    <a:pt x="2126" y="921"/>
                  </a:lnTo>
                  <a:lnTo>
                    <a:pt x="2133" y="936"/>
                  </a:lnTo>
                  <a:lnTo>
                    <a:pt x="2140" y="943"/>
                  </a:lnTo>
                  <a:lnTo>
                    <a:pt x="2155" y="957"/>
                  </a:lnTo>
                  <a:lnTo>
                    <a:pt x="2162" y="971"/>
                  </a:lnTo>
                  <a:lnTo>
                    <a:pt x="2176" y="985"/>
                  </a:lnTo>
                  <a:lnTo>
                    <a:pt x="2183" y="999"/>
                  </a:lnTo>
                  <a:lnTo>
                    <a:pt x="2197" y="1013"/>
                  </a:lnTo>
                  <a:lnTo>
                    <a:pt x="2204" y="1028"/>
                  </a:lnTo>
                  <a:lnTo>
                    <a:pt x="2211" y="1042"/>
                  </a:lnTo>
                  <a:lnTo>
                    <a:pt x="2225" y="1056"/>
                  </a:lnTo>
                  <a:lnTo>
                    <a:pt x="2233" y="1070"/>
                  </a:lnTo>
                  <a:lnTo>
                    <a:pt x="2247" y="1091"/>
                  </a:lnTo>
                  <a:lnTo>
                    <a:pt x="2254" y="1106"/>
                  </a:lnTo>
                  <a:lnTo>
                    <a:pt x="2268" y="1120"/>
                  </a:lnTo>
                  <a:lnTo>
                    <a:pt x="2275" y="1141"/>
                  </a:lnTo>
                  <a:lnTo>
                    <a:pt x="2282" y="1155"/>
                  </a:lnTo>
                  <a:lnTo>
                    <a:pt x="2296" y="1169"/>
                  </a:lnTo>
                  <a:lnTo>
                    <a:pt x="2303" y="1184"/>
                  </a:lnTo>
                  <a:lnTo>
                    <a:pt x="2318" y="1198"/>
                  </a:lnTo>
                  <a:lnTo>
                    <a:pt x="2325" y="1212"/>
                  </a:lnTo>
                  <a:lnTo>
                    <a:pt x="2332" y="1219"/>
                  </a:lnTo>
                  <a:lnTo>
                    <a:pt x="2346" y="1233"/>
                  </a:lnTo>
                  <a:lnTo>
                    <a:pt x="2353" y="1240"/>
                  </a:lnTo>
                  <a:lnTo>
                    <a:pt x="2367" y="1254"/>
                  </a:lnTo>
                  <a:lnTo>
                    <a:pt x="2374" y="1262"/>
                  </a:lnTo>
                  <a:lnTo>
                    <a:pt x="2388" y="1269"/>
                  </a:lnTo>
                  <a:lnTo>
                    <a:pt x="2396" y="1283"/>
                  </a:lnTo>
                  <a:lnTo>
                    <a:pt x="2403" y="1290"/>
                  </a:lnTo>
                  <a:lnTo>
                    <a:pt x="2417" y="1290"/>
                  </a:lnTo>
                  <a:lnTo>
                    <a:pt x="2424" y="1297"/>
                  </a:lnTo>
                  <a:lnTo>
                    <a:pt x="2438" y="1304"/>
                  </a:lnTo>
                  <a:lnTo>
                    <a:pt x="2445" y="1304"/>
                  </a:lnTo>
                  <a:lnTo>
                    <a:pt x="2452" y="1304"/>
                  </a:lnTo>
                  <a:lnTo>
                    <a:pt x="2466" y="1311"/>
                  </a:lnTo>
                  <a:lnTo>
                    <a:pt x="2474" y="1311"/>
                  </a:lnTo>
                  <a:lnTo>
                    <a:pt x="2488" y="1311"/>
                  </a:lnTo>
                  <a:lnTo>
                    <a:pt x="2495" y="1318"/>
                  </a:lnTo>
                  <a:lnTo>
                    <a:pt x="2509" y="1318"/>
                  </a:lnTo>
                  <a:lnTo>
                    <a:pt x="2516" y="1318"/>
                  </a:lnTo>
                  <a:lnTo>
                    <a:pt x="2523" y="1318"/>
                  </a:lnTo>
                  <a:lnTo>
                    <a:pt x="2537" y="1318"/>
                  </a:lnTo>
                  <a:lnTo>
                    <a:pt x="2544" y="1318"/>
                  </a:lnTo>
                  <a:lnTo>
                    <a:pt x="2559" y="1318"/>
                  </a:lnTo>
                  <a:lnTo>
                    <a:pt x="2566" y="1318"/>
                  </a:lnTo>
                  <a:lnTo>
                    <a:pt x="2580" y="1318"/>
                  </a:lnTo>
                  <a:lnTo>
                    <a:pt x="2587" y="1318"/>
                  </a:lnTo>
                  <a:lnTo>
                    <a:pt x="2594" y="1318"/>
                  </a:lnTo>
                  <a:lnTo>
                    <a:pt x="2608" y="1311"/>
                  </a:lnTo>
                  <a:lnTo>
                    <a:pt x="2615" y="1311"/>
                  </a:lnTo>
                  <a:lnTo>
                    <a:pt x="2629" y="1311"/>
                  </a:lnTo>
                  <a:lnTo>
                    <a:pt x="2637" y="1311"/>
                  </a:lnTo>
                  <a:lnTo>
                    <a:pt x="2644" y="1311"/>
                  </a:lnTo>
                  <a:lnTo>
                    <a:pt x="2658" y="1311"/>
                  </a:lnTo>
                  <a:lnTo>
                    <a:pt x="2665" y="1304"/>
                  </a:lnTo>
                  <a:lnTo>
                    <a:pt x="2679" y="1304"/>
                  </a:lnTo>
                  <a:lnTo>
                    <a:pt x="2686" y="1304"/>
                  </a:lnTo>
                  <a:lnTo>
                    <a:pt x="2700" y="1304"/>
                  </a:lnTo>
                  <a:lnTo>
                    <a:pt x="2707" y="1304"/>
                  </a:lnTo>
                  <a:lnTo>
                    <a:pt x="2714" y="1297"/>
                  </a:lnTo>
                  <a:lnTo>
                    <a:pt x="2729" y="1297"/>
                  </a:lnTo>
                  <a:lnTo>
                    <a:pt x="2736" y="1290"/>
                  </a:lnTo>
                  <a:lnTo>
                    <a:pt x="2750" y="1283"/>
                  </a:lnTo>
                  <a:lnTo>
                    <a:pt x="2757" y="1276"/>
                  </a:lnTo>
                  <a:lnTo>
                    <a:pt x="2771" y="1276"/>
                  </a:lnTo>
                  <a:lnTo>
                    <a:pt x="2778" y="1269"/>
                  </a:lnTo>
                  <a:lnTo>
                    <a:pt x="2785" y="1262"/>
                  </a:lnTo>
                  <a:lnTo>
                    <a:pt x="2800" y="1254"/>
                  </a:lnTo>
                  <a:lnTo>
                    <a:pt x="2807" y="1247"/>
                  </a:lnTo>
                  <a:lnTo>
                    <a:pt x="2821" y="1240"/>
                  </a:lnTo>
                  <a:lnTo>
                    <a:pt x="2828" y="1233"/>
                  </a:lnTo>
                  <a:lnTo>
                    <a:pt x="2835" y="1226"/>
                  </a:lnTo>
                  <a:lnTo>
                    <a:pt x="2849" y="1219"/>
                  </a:lnTo>
                  <a:lnTo>
                    <a:pt x="2856" y="1212"/>
                  </a:lnTo>
                  <a:lnTo>
                    <a:pt x="2870" y="1205"/>
                  </a:lnTo>
                  <a:lnTo>
                    <a:pt x="2877" y="1198"/>
                  </a:lnTo>
                  <a:lnTo>
                    <a:pt x="2892" y="1191"/>
                  </a:lnTo>
                  <a:lnTo>
                    <a:pt x="2899" y="1184"/>
                  </a:lnTo>
                  <a:lnTo>
                    <a:pt x="2906" y="1176"/>
                  </a:lnTo>
                  <a:lnTo>
                    <a:pt x="2920" y="1169"/>
                  </a:lnTo>
                  <a:lnTo>
                    <a:pt x="2927" y="1155"/>
                  </a:lnTo>
                  <a:lnTo>
                    <a:pt x="2941" y="1148"/>
                  </a:lnTo>
                  <a:lnTo>
                    <a:pt x="2948" y="1141"/>
                  </a:lnTo>
                  <a:lnTo>
                    <a:pt x="2955" y="1134"/>
                  </a:lnTo>
                  <a:lnTo>
                    <a:pt x="2970" y="1127"/>
                  </a:lnTo>
                  <a:lnTo>
                    <a:pt x="2977" y="1120"/>
                  </a:lnTo>
                  <a:lnTo>
                    <a:pt x="2991" y="1113"/>
                  </a:lnTo>
                  <a:lnTo>
                    <a:pt x="2998" y="1106"/>
                  </a:lnTo>
                  <a:lnTo>
                    <a:pt x="3012" y="1099"/>
                  </a:lnTo>
                  <a:lnTo>
                    <a:pt x="3019" y="1099"/>
                  </a:lnTo>
                  <a:lnTo>
                    <a:pt x="3026" y="1091"/>
                  </a:lnTo>
                  <a:lnTo>
                    <a:pt x="3040" y="1084"/>
                  </a:lnTo>
                  <a:lnTo>
                    <a:pt x="3048" y="1077"/>
                  </a:lnTo>
                  <a:lnTo>
                    <a:pt x="3062" y="1077"/>
                  </a:lnTo>
                  <a:lnTo>
                    <a:pt x="3069" y="1070"/>
                  </a:lnTo>
                  <a:lnTo>
                    <a:pt x="3083" y="1070"/>
                  </a:lnTo>
                  <a:lnTo>
                    <a:pt x="3090" y="1070"/>
                  </a:lnTo>
                  <a:lnTo>
                    <a:pt x="3097" y="1063"/>
                  </a:lnTo>
                  <a:lnTo>
                    <a:pt x="3111" y="1063"/>
                  </a:lnTo>
                  <a:lnTo>
                    <a:pt x="3118" y="1063"/>
                  </a:lnTo>
                  <a:lnTo>
                    <a:pt x="3133" y="1056"/>
                  </a:lnTo>
                  <a:lnTo>
                    <a:pt x="3140" y="1056"/>
                  </a:lnTo>
                  <a:lnTo>
                    <a:pt x="3147" y="1049"/>
                  </a:lnTo>
                  <a:lnTo>
                    <a:pt x="3161" y="1042"/>
                  </a:lnTo>
                  <a:lnTo>
                    <a:pt x="3168" y="1042"/>
                  </a:lnTo>
                  <a:lnTo>
                    <a:pt x="3182" y="1035"/>
                  </a:lnTo>
                  <a:lnTo>
                    <a:pt x="3189" y="1035"/>
                  </a:lnTo>
                  <a:lnTo>
                    <a:pt x="3203" y="1028"/>
                  </a:lnTo>
                  <a:lnTo>
                    <a:pt x="3211" y="1028"/>
                  </a:lnTo>
                  <a:lnTo>
                    <a:pt x="3218" y="1028"/>
                  </a:lnTo>
                  <a:lnTo>
                    <a:pt x="3232" y="1021"/>
                  </a:lnTo>
                  <a:lnTo>
                    <a:pt x="3239" y="1021"/>
                  </a:lnTo>
                  <a:lnTo>
                    <a:pt x="3253" y="1021"/>
                  </a:lnTo>
                  <a:lnTo>
                    <a:pt x="3260" y="1013"/>
                  </a:lnTo>
                  <a:lnTo>
                    <a:pt x="3274" y="1013"/>
                  </a:lnTo>
                  <a:lnTo>
                    <a:pt x="3281" y="1013"/>
                  </a:lnTo>
                  <a:lnTo>
                    <a:pt x="3289" y="1006"/>
                  </a:lnTo>
                  <a:lnTo>
                    <a:pt x="3303" y="1006"/>
                  </a:lnTo>
                  <a:lnTo>
                    <a:pt x="3310" y="1006"/>
                  </a:lnTo>
                  <a:lnTo>
                    <a:pt x="3324" y="999"/>
                  </a:lnTo>
                  <a:lnTo>
                    <a:pt x="3331" y="999"/>
                  </a:lnTo>
                  <a:lnTo>
                    <a:pt x="3338" y="992"/>
                  </a:lnTo>
                  <a:lnTo>
                    <a:pt x="3352" y="992"/>
                  </a:lnTo>
                  <a:lnTo>
                    <a:pt x="3359" y="985"/>
                  </a:lnTo>
                  <a:lnTo>
                    <a:pt x="3374" y="985"/>
                  </a:lnTo>
                  <a:lnTo>
                    <a:pt x="3381" y="978"/>
                  </a:lnTo>
                  <a:lnTo>
                    <a:pt x="3395" y="978"/>
                  </a:lnTo>
                  <a:lnTo>
                    <a:pt x="3402" y="978"/>
                  </a:lnTo>
                  <a:lnTo>
                    <a:pt x="3409" y="978"/>
                  </a:lnTo>
                  <a:lnTo>
                    <a:pt x="3423" y="971"/>
                  </a:lnTo>
                  <a:lnTo>
                    <a:pt x="3430" y="971"/>
                  </a:lnTo>
                  <a:lnTo>
                    <a:pt x="3444" y="964"/>
                  </a:lnTo>
                  <a:lnTo>
                    <a:pt x="3452" y="957"/>
                  </a:lnTo>
                  <a:lnTo>
                    <a:pt x="3459" y="950"/>
                  </a:lnTo>
                  <a:lnTo>
                    <a:pt x="3473" y="943"/>
                  </a:lnTo>
                  <a:lnTo>
                    <a:pt x="3480" y="943"/>
                  </a:lnTo>
                  <a:lnTo>
                    <a:pt x="3494" y="936"/>
                  </a:lnTo>
                  <a:lnTo>
                    <a:pt x="3501" y="928"/>
                  </a:lnTo>
                  <a:lnTo>
                    <a:pt x="3515" y="921"/>
                  </a:lnTo>
                  <a:lnTo>
                    <a:pt x="3522" y="914"/>
                  </a:lnTo>
                  <a:lnTo>
                    <a:pt x="3529" y="914"/>
                  </a:lnTo>
                  <a:lnTo>
                    <a:pt x="3544" y="907"/>
                  </a:lnTo>
                  <a:lnTo>
                    <a:pt x="3551" y="900"/>
                  </a:lnTo>
                  <a:lnTo>
                    <a:pt x="3565" y="893"/>
                  </a:lnTo>
                  <a:lnTo>
                    <a:pt x="3572" y="893"/>
                  </a:lnTo>
                  <a:lnTo>
                    <a:pt x="3586" y="886"/>
                  </a:lnTo>
                  <a:lnTo>
                    <a:pt x="3593" y="886"/>
                  </a:lnTo>
                  <a:lnTo>
                    <a:pt x="3600" y="879"/>
                  </a:lnTo>
                  <a:lnTo>
                    <a:pt x="3615" y="879"/>
                  </a:lnTo>
                  <a:lnTo>
                    <a:pt x="3622" y="872"/>
                  </a:lnTo>
                  <a:lnTo>
                    <a:pt x="3636" y="872"/>
                  </a:lnTo>
                  <a:lnTo>
                    <a:pt x="3643" y="872"/>
                  </a:lnTo>
                  <a:lnTo>
                    <a:pt x="3650" y="865"/>
                  </a:lnTo>
                  <a:lnTo>
                    <a:pt x="3664" y="865"/>
                  </a:lnTo>
                  <a:lnTo>
                    <a:pt x="3671" y="858"/>
                  </a:lnTo>
                  <a:lnTo>
                    <a:pt x="3685" y="858"/>
                  </a:lnTo>
                  <a:lnTo>
                    <a:pt x="3692" y="858"/>
                  </a:lnTo>
                  <a:lnTo>
                    <a:pt x="3707" y="850"/>
                  </a:lnTo>
                  <a:lnTo>
                    <a:pt x="3714" y="843"/>
                  </a:lnTo>
                  <a:lnTo>
                    <a:pt x="3721" y="843"/>
                  </a:lnTo>
                  <a:lnTo>
                    <a:pt x="3735" y="836"/>
                  </a:lnTo>
                  <a:lnTo>
                    <a:pt x="3742" y="829"/>
                  </a:lnTo>
                  <a:lnTo>
                    <a:pt x="3756" y="829"/>
                  </a:lnTo>
                  <a:lnTo>
                    <a:pt x="3763" y="822"/>
                  </a:lnTo>
                  <a:lnTo>
                    <a:pt x="3778" y="815"/>
                  </a:lnTo>
                  <a:lnTo>
                    <a:pt x="3785" y="815"/>
                  </a:lnTo>
                  <a:lnTo>
                    <a:pt x="3792" y="815"/>
                  </a:lnTo>
                  <a:lnTo>
                    <a:pt x="3806" y="808"/>
                  </a:lnTo>
                  <a:lnTo>
                    <a:pt x="3813" y="808"/>
                  </a:lnTo>
                  <a:lnTo>
                    <a:pt x="3827" y="808"/>
                  </a:lnTo>
                  <a:lnTo>
                    <a:pt x="3834" y="801"/>
                  </a:lnTo>
                  <a:lnTo>
                    <a:pt x="3841" y="801"/>
                  </a:lnTo>
                  <a:lnTo>
                    <a:pt x="3855" y="801"/>
                  </a:lnTo>
                  <a:lnTo>
                    <a:pt x="3863" y="801"/>
                  </a:lnTo>
                  <a:lnTo>
                    <a:pt x="3877" y="801"/>
                  </a:lnTo>
                  <a:lnTo>
                    <a:pt x="3884" y="801"/>
                  </a:lnTo>
                  <a:lnTo>
                    <a:pt x="3898" y="808"/>
                  </a:lnTo>
                  <a:lnTo>
                    <a:pt x="3905" y="808"/>
                  </a:lnTo>
                  <a:lnTo>
                    <a:pt x="3912" y="808"/>
                  </a:lnTo>
                  <a:lnTo>
                    <a:pt x="3926" y="808"/>
                  </a:lnTo>
                  <a:lnTo>
                    <a:pt x="3933" y="808"/>
                  </a:lnTo>
                  <a:lnTo>
                    <a:pt x="3948" y="808"/>
                  </a:lnTo>
                  <a:lnTo>
                    <a:pt x="3955" y="808"/>
                  </a:lnTo>
                  <a:lnTo>
                    <a:pt x="3962" y="801"/>
                  </a:lnTo>
                  <a:lnTo>
                    <a:pt x="3976" y="801"/>
                  </a:lnTo>
                  <a:lnTo>
                    <a:pt x="3983" y="794"/>
                  </a:lnTo>
                  <a:lnTo>
                    <a:pt x="3997" y="794"/>
                  </a:lnTo>
                  <a:lnTo>
                    <a:pt x="4004" y="794"/>
                  </a:lnTo>
                  <a:lnTo>
                    <a:pt x="4018" y="787"/>
                  </a:lnTo>
                  <a:lnTo>
                    <a:pt x="4026" y="787"/>
                  </a:lnTo>
                  <a:lnTo>
                    <a:pt x="4033" y="780"/>
                  </a:lnTo>
                  <a:lnTo>
                    <a:pt x="4047" y="780"/>
                  </a:lnTo>
                  <a:lnTo>
                    <a:pt x="4054" y="780"/>
                  </a:lnTo>
                  <a:lnTo>
                    <a:pt x="4068" y="773"/>
                  </a:lnTo>
                  <a:lnTo>
                    <a:pt x="4075" y="773"/>
                  </a:lnTo>
                  <a:lnTo>
                    <a:pt x="4089" y="773"/>
                  </a:lnTo>
                  <a:lnTo>
                    <a:pt x="4096" y="773"/>
                  </a:lnTo>
                  <a:lnTo>
                    <a:pt x="4104" y="765"/>
                  </a:lnTo>
                  <a:lnTo>
                    <a:pt x="4118" y="765"/>
                  </a:lnTo>
                  <a:lnTo>
                    <a:pt x="4125" y="765"/>
                  </a:lnTo>
                  <a:lnTo>
                    <a:pt x="4139" y="765"/>
                  </a:lnTo>
                  <a:lnTo>
                    <a:pt x="4146" y="765"/>
                  </a:lnTo>
                  <a:lnTo>
                    <a:pt x="4153" y="758"/>
                  </a:lnTo>
                  <a:lnTo>
                    <a:pt x="4167" y="758"/>
                  </a:lnTo>
                  <a:lnTo>
                    <a:pt x="4174" y="758"/>
                  </a:lnTo>
                  <a:lnTo>
                    <a:pt x="4189" y="751"/>
                  </a:lnTo>
                  <a:lnTo>
                    <a:pt x="4196" y="751"/>
                  </a:lnTo>
                  <a:lnTo>
                    <a:pt x="4210" y="751"/>
                  </a:lnTo>
                  <a:lnTo>
                    <a:pt x="4217" y="751"/>
                  </a:lnTo>
                  <a:lnTo>
                    <a:pt x="4224" y="744"/>
                  </a:lnTo>
                  <a:lnTo>
                    <a:pt x="4238" y="744"/>
                  </a:lnTo>
                  <a:lnTo>
                    <a:pt x="4245" y="744"/>
                  </a:lnTo>
                  <a:lnTo>
                    <a:pt x="4259" y="744"/>
                  </a:lnTo>
                  <a:lnTo>
                    <a:pt x="4267" y="737"/>
                  </a:lnTo>
                  <a:lnTo>
                    <a:pt x="4281" y="737"/>
                  </a:lnTo>
                  <a:lnTo>
                    <a:pt x="4288" y="737"/>
                  </a:lnTo>
                  <a:lnTo>
                    <a:pt x="4295" y="744"/>
                  </a:lnTo>
                  <a:lnTo>
                    <a:pt x="4309" y="744"/>
                  </a:lnTo>
                  <a:lnTo>
                    <a:pt x="4316" y="744"/>
                  </a:lnTo>
                  <a:lnTo>
                    <a:pt x="4330" y="751"/>
                  </a:lnTo>
                  <a:lnTo>
                    <a:pt x="4337" y="751"/>
                  </a:lnTo>
                  <a:lnTo>
                    <a:pt x="4345" y="751"/>
                  </a:lnTo>
                  <a:lnTo>
                    <a:pt x="4359" y="751"/>
                  </a:lnTo>
                  <a:lnTo>
                    <a:pt x="4366" y="758"/>
                  </a:lnTo>
                  <a:lnTo>
                    <a:pt x="4380" y="758"/>
                  </a:lnTo>
                  <a:lnTo>
                    <a:pt x="4387" y="758"/>
                  </a:lnTo>
                  <a:lnTo>
                    <a:pt x="4401" y="758"/>
                  </a:lnTo>
                  <a:lnTo>
                    <a:pt x="4408" y="758"/>
                  </a:lnTo>
                  <a:lnTo>
                    <a:pt x="4415" y="765"/>
                  </a:lnTo>
                  <a:lnTo>
                    <a:pt x="4430" y="765"/>
                  </a:lnTo>
                  <a:lnTo>
                    <a:pt x="4437" y="773"/>
                  </a:lnTo>
                  <a:lnTo>
                    <a:pt x="4451" y="773"/>
                  </a:lnTo>
                  <a:lnTo>
                    <a:pt x="4458" y="773"/>
                  </a:lnTo>
                  <a:lnTo>
                    <a:pt x="4465" y="780"/>
                  </a:lnTo>
                  <a:lnTo>
                    <a:pt x="4479" y="780"/>
                  </a:lnTo>
                  <a:lnTo>
                    <a:pt x="4486" y="780"/>
                  </a:lnTo>
                  <a:lnTo>
                    <a:pt x="4500" y="787"/>
                  </a:lnTo>
                  <a:lnTo>
                    <a:pt x="4508" y="787"/>
                  </a:lnTo>
                  <a:lnTo>
                    <a:pt x="4522" y="787"/>
                  </a:lnTo>
                  <a:lnTo>
                    <a:pt x="4529" y="787"/>
                  </a:lnTo>
                  <a:lnTo>
                    <a:pt x="4536" y="787"/>
                  </a:lnTo>
                  <a:lnTo>
                    <a:pt x="4550" y="787"/>
                  </a:lnTo>
                  <a:lnTo>
                    <a:pt x="4557" y="787"/>
                  </a:lnTo>
                  <a:lnTo>
                    <a:pt x="4571" y="780"/>
                  </a:lnTo>
                  <a:lnTo>
                    <a:pt x="4578" y="780"/>
                  </a:lnTo>
                  <a:lnTo>
                    <a:pt x="4593" y="780"/>
                  </a:lnTo>
                  <a:lnTo>
                    <a:pt x="4600" y="780"/>
                  </a:lnTo>
                  <a:lnTo>
                    <a:pt x="4607" y="780"/>
                  </a:lnTo>
                  <a:lnTo>
                    <a:pt x="4621" y="780"/>
                  </a:lnTo>
                  <a:lnTo>
                    <a:pt x="4628" y="780"/>
                  </a:lnTo>
                  <a:lnTo>
                    <a:pt x="4642" y="780"/>
                  </a:lnTo>
                  <a:lnTo>
                    <a:pt x="4649" y="780"/>
                  </a:lnTo>
                  <a:lnTo>
                    <a:pt x="4656" y="780"/>
                  </a:lnTo>
                  <a:lnTo>
                    <a:pt x="4671" y="787"/>
                  </a:lnTo>
                  <a:lnTo>
                    <a:pt x="4678" y="787"/>
                  </a:lnTo>
                  <a:lnTo>
                    <a:pt x="4692" y="794"/>
                  </a:lnTo>
                  <a:lnTo>
                    <a:pt x="4699" y="794"/>
                  </a:lnTo>
                  <a:lnTo>
                    <a:pt x="4713" y="801"/>
                  </a:lnTo>
                  <a:lnTo>
                    <a:pt x="4720" y="801"/>
                  </a:lnTo>
                  <a:lnTo>
                    <a:pt x="4727" y="801"/>
                  </a:lnTo>
                  <a:lnTo>
                    <a:pt x="4741" y="808"/>
                  </a:lnTo>
                  <a:lnTo>
                    <a:pt x="4748" y="808"/>
                  </a:lnTo>
                  <a:lnTo>
                    <a:pt x="4763" y="808"/>
                  </a:lnTo>
                  <a:lnTo>
                    <a:pt x="4770" y="808"/>
                  </a:lnTo>
                  <a:lnTo>
                    <a:pt x="4784" y="815"/>
                  </a:lnTo>
                  <a:lnTo>
                    <a:pt x="4791" y="815"/>
                  </a:lnTo>
                  <a:lnTo>
                    <a:pt x="4798" y="815"/>
                  </a:lnTo>
                  <a:lnTo>
                    <a:pt x="4812" y="822"/>
                  </a:lnTo>
                  <a:lnTo>
                    <a:pt x="4819" y="822"/>
                  </a:lnTo>
                  <a:lnTo>
                    <a:pt x="4834" y="822"/>
                  </a:lnTo>
                  <a:lnTo>
                    <a:pt x="4841" y="829"/>
                  </a:lnTo>
                  <a:lnTo>
                    <a:pt x="4848" y="829"/>
                  </a:lnTo>
                  <a:lnTo>
                    <a:pt x="4862" y="829"/>
                  </a:lnTo>
                  <a:lnTo>
                    <a:pt x="4869" y="836"/>
                  </a:lnTo>
                  <a:lnTo>
                    <a:pt x="4883" y="836"/>
                  </a:lnTo>
                  <a:lnTo>
                    <a:pt x="4890" y="836"/>
                  </a:lnTo>
                  <a:lnTo>
                    <a:pt x="4904" y="843"/>
                  </a:lnTo>
                  <a:lnTo>
                    <a:pt x="4911" y="843"/>
                  </a:lnTo>
                  <a:lnTo>
                    <a:pt x="4919" y="850"/>
                  </a:lnTo>
                  <a:lnTo>
                    <a:pt x="4933" y="850"/>
                  </a:lnTo>
                  <a:lnTo>
                    <a:pt x="4940" y="858"/>
                  </a:lnTo>
                  <a:lnTo>
                    <a:pt x="4954" y="858"/>
                  </a:lnTo>
                  <a:lnTo>
                    <a:pt x="4961" y="858"/>
                  </a:lnTo>
                  <a:lnTo>
                    <a:pt x="4968" y="858"/>
                  </a:lnTo>
                  <a:lnTo>
                    <a:pt x="4982" y="858"/>
                  </a:lnTo>
                  <a:lnTo>
                    <a:pt x="4989" y="858"/>
                  </a:lnTo>
                  <a:lnTo>
                    <a:pt x="5004" y="858"/>
                  </a:lnTo>
                  <a:lnTo>
                    <a:pt x="5011" y="850"/>
                  </a:lnTo>
                  <a:lnTo>
                    <a:pt x="5025" y="850"/>
                  </a:lnTo>
                  <a:lnTo>
                    <a:pt x="5032" y="843"/>
                  </a:lnTo>
                </a:path>
              </a:pathLst>
            </a:custGeom>
            <a:noFill/>
            <a:ln w="19050" cap="flat">
              <a:solidFill>
                <a:schemeClr val="tx1"/>
              </a:solidFill>
              <a:prstDash val="solid"/>
              <a:round/>
              <a:headEnd/>
              <a:tailEnd/>
            </a:ln>
          </p:spPr>
          <p:txBody>
            <a:bodyPr/>
            <a:lstStyle/>
            <a:p>
              <a:endParaRPr lang="zh-CN" altLang="en-US"/>
            </a:p>
          </p:txBody>
        </p:sp>
        <p:sp>
          <p:nvSpPr>
            <p:cNvPr id="55403" name="Freeform 107"/>
            <p:cNvSpPr>
              <a:spLocks noChangeAspect="1"/>
            </p:cNvSpPr>
            <p:nvPr/>
          </p:nvSpPr>
          <p:spPr bwMode="auto">
            <a:xfrm>
              <a:off x="3119" y="3083"/>
              <a:ext cx="1842" cy="421"/>
            </a:xfrm>
            <a:custGeom>
              <a:avLst/>
              <a:gdLst/>
              <a:ahLst/>
              <a:cxnLst>
                <a:cxn ang="0">
                  <a:pos x="71" y="326"/>
                </a:cxn>
                <a:cxn ang="0">
                  <a:pos x="149" y="333"/>
                </a:cxn>
                <a:cxn ang="0">
                  <a:pos x="234" y="333"/>
                </a:cxn>
                <a:cxn ang="0">
                  <a:pos x="312" y="305"/>
                </a:cxn>
                <a:cxn ang="0">
                  <a:pos x="390" y="290"/>
                </a:cxn>
                <a:cxn ang="0">
                  <a:pos x="475" y="305"/>
                </a:cxn>
                <a:cxn ang="0">
                  <a:pos x="553" y="319"/>
                </a:cxn>
                <a:cxn ang="0">
                  <a:pos x="631" y="312"/>
                </a:cxn>
                <a:cxn ang="0">
                  <a:pos x="716" y="305"/>
                </a:cxn>
                <a:cxn ang="0">
                  <a:pos x="794" y="333"/>
                </a:cxn>
                <a:cxn ang="0">
                  <a:pos x="879" y="340"/>
                </a:cxn>
                <a:cxn ang="0">
                  <a:pos x="957" y="340"/>
                </a:cxn>
                <a:cxn ang="0">
                  <a:pos x="1035" y="347"/>
                </a:cxn>
                <a:cxn ang="0">
                  <a:pos x="1120" y="361"/>
                </a:cxn>
                <a:cxn ang="0">
                  <a:pos x="1198" y="333"/>
                </a:cxn>
                <a:cxn ang="0">
                  <a:pos x="1276" y="305"/>
                </a:cxn>
                <a:cxn ang="0">
                  <a:pos x="1361" y="248"/>
                </a:cxn>
                <a:cxn ang="0">
                  <a:pos x="1439" y="134"/>
                </a:cxn>
                <a:cxn ang="0">
                  <a:pos x="1517" y="14"/>
                </a:cxn>
                <a:cxn ang="0">
                  <a:pos x="1602" y="35"/>
                </a:cxn>
                <a:cxn ang="0">
                  <a:pos x="1680" y="163"/>
                </a:cxn>
                <a:cxn ang="0">
                  <a:pos x="1758" y="354"/>
                </a:cxn>
                <a:cxn ang="0">
                  <a:pos x="1843" y="538"/>
                </a:cxn>
                <a:cxn ang="0">
                  <a:pos x="1921" y="645"/>
                </a:cxn>
                <a:cxn ang="0">
                  <a:pos x="2006" y="680"/>
                </a:cxn>
                <a:cxn ang="0">
                  <a:pos x="2084" y="659"/>
                </a:cxn>
                <a:cxn ang="0">
                  <a:pos x="2162" y="638"/>
                </a:cxn>
                <a:cxn ang="0">
                  <a:pos x="2247" y="666"/>
                </a:cxn>
                <a:cxn ang="0">
                  <a:pos x="2325" y="723"/>
                </a:cxn>
                <a:cxn ang="0">
                  <a:pos x="2403" y="794"/>
                </a:cxn>
                <a:cxn ang="0">
                  <a:pos x="2488" y="857"/>
                </a:cxn>
                <a:cxn ang="0">
                  <a:pos x="2566" y="914"/>
                </a:cxn>
                <a:cxn ang="0">
                  <a:pos x="2644" y="957"/>
                </a:cxn>
                <a:cxn ang="0">
                  <a:pos x="2729" y="1034"/>
                </a:cxn>
                <a:cxn ang="0">
                  <a:pos x="2807" y="1063"/>
                </a:cxn>
                <a:cxn ang="0">
                  <a:pos x="2892" y="1042"/>
                </a:cxn>
                <a:cxn ang="0">
                  <a:pos x="2970" y="1056"/>
                </a:cxn>
                <a:cxn ang="0">
                  <a:pos x="3048" y="1042"/>
                </a:cxn>
                <a:cxn ang="0">
                  <a:pos x="3133" y="1063"/>
                </a:cxn>
                <a:cxn ang="0">
                  <a:pos x="3211" y="1084"/>
                </a:cxn>
                <a:cxn ang="0">
                  <a:pos x="3289" y="1098"/>
                </a:cxn>
                <a:cxn ang="0">
                  <a:pos x="3374" y="1134"/>
                </a:cxn>
                <a:cxn ang="0">
                  <a:pos x="3452" y="1141"/>
                </a:cxn>
                <a:cxn ang="0">
                  <a:pos x="3529" y="1120"/>
                </a:cxn>
                <a:cxn ang="0">
                  <a:pos x="3615" y="1112"/>
                </a:cxn>
                <a:cxn ang="0">
                  <a:pos x="3692" y="1134"/>
                </a:cxn>
                <a:cxn ang="0">
                  <a:pos x="3778" y="1127"/>
                </a:cxn>
                <a:cxn ang="0">
                  <a:pos x="3855" y="1091"/>
                </a:cxn>
                <a:cxn ang="0">
                  <a:pos x="3933" y="1063"/>
                </a:cxn>
                <a:cxn ang="0">
                  <a:pos x="4018" y="1027"/>
                </a:cxn>
                <a:cxn ang="0">
                  <a:pos x="4096" y="999"/>
                </a:cxn>
                <a:cxn ang="0">
                  <a:pos x="4174" y="985"/>
                </a:cxn>
                <a:cxn ang="0">
                  <a:pos x="4259" y="978"/>
                </a:cxn>
                <a:cxn ang="0">
                  <a:pos x="4337" y="949"/>
                </a:cxn>
                <a:cxn ang="0">
                  <a:pos x="4415" y="893"/>
                </a:cxn>
                <a:cxn ang="0">
                  <a:pos x="4500" y="857"/>
                </a:cxn>
                <a:cxn ang="0">
                  <a:pos x="4578" y="822"/>
                </a:cxn>
                <a:cxn ang="0">
                  <a:pos x="4656" y="794"/>
                </a:cxn>
                <a:cxn ang="0">
                  <a:pos x="4741" y="786"/>
                </a:cxn>
                <a:cxn ang="0">
                  <a:pos x="4819" y="808"/>
                </a:cxn>
                <a:cxn ang="0">
                  <a:pos x="4904" y="822"/>
                </a:cxn>
                <a:cxn ang="0">
                  <a:pos x="4982" y="794"/>
                </a:cxn>
              </a:cxnLst>
              <a:rect l="0" t="0" r="r" b="b"/>
              <a:pathLst>
                <a:path w="5032" h="1148">
                  <a:moveTo>
                    <a:pt x="0" y="319"/>
                  </a:moveTo>
                  <a:lnTo>
                    <a:pt x="7" y="319"/>
                  </a:lnTo>
                  <a:lnTo>
                    <a:pt x="21" y="319"/>
                  </a:lnTo>
                  <a:lnTo>
                    <a:pt x="28" y="319"/>
                  </a:lnTo>
                  <a:lnTo>
                    <a:pt x="43" y="319"/>
                  </a:lnTo>
                  <a:lnTo>
                    <a:pt x="50" y="319"/>
                  </a:lnTo>
                  <a:lnTo>
                    <a:pt x="64" y="319"/>
                  </a:lnTo>
                  <a:lnTo>
                    <a:pt x="71" y="326"/>
                  </a:lnTo>
                  <a:lnTo>
                    <a:pt x="78" y="326"/>
                  </a:lnTo>
                  <a:lnTo>
                    <a:pt x="92" y="326"/>
                  </a:lnTo>
                  <a:lnTo>
                    <a:pt x="99" y="326"/>
                  </a:lnTo>
                  <a:lnTo>
                    <a:pt x="114" y="333"/>
                  </a:lnTo>
                  <a:lnTo>
                    <a:pt x="121" y="333"/>
                  </a:lnTo>
                  <a:lnTo>
                    <a:pt x="128" y="333"/>
                  </a:lnTo>
                  <a:lnTo>
                    <a:pt x="142" y="333"/>
                  </a:lnTo>
                  <a:lnTo>
                    <a:pt x="149" y="333"/>
                  </a:lnTo>
                  <a:lnTo>
                    <a:pt x="163" y="333"/>
                  </a:lnTo>
                  <a:lnTo>
                    <a:pt x="170" y="333"/>
                  </a:lnTo>
                  <a:lnTo>
                    <a:pt x="184" y="333"/>
                  </a:lnTo>
                  <a:lnTo>
                    <a:pt x="191" y="333"/>
                  </a:lnTo>
                  <a:lnTo>
                    <a:pt x="199" y="333"/>
                  </a:lnTo>
                  <a:lnTo>
                    <a:pt x="213" y="333"/>
                  </a:lnTo>
                  <a:lnTo>
                    <a:pt x="220" y="333"/>
                  </a:lnTo>
                  <a:lnTo>
                    <a:pt x="234" y="333"/>
                  </a:lnTo>
                  <a:lnTo>
                    <a:pt x="241" y="333"/>
                  </a:lnTo>
                  <a:lnTo>
                    <a:pt x="255" y="333"/>
                  </a:lnTo>
                  <a:lnTo>
                    <a:pt x="262" y="326"/>
                  </a:lnTo>
                  <a:lnTo>
                    <a:pt x="269" y="326"/>
                  </a:lnTo>
                  <a:lnTo>
                    <a:pt x="284" y="319"/>
                  </a:lnTo>
                  <a:lnTo>
                    <a:pt x="291" y="312"/>
                  </a:lnTo>
                  <a:lnTo>
                    <a:pt x="305" y="312"/>
                  </a:lnTo>
                  <a:lnTo>
                    <a:pt x="312" y="305"/>
                  </a:lnTo>
                  <a:lnTo>
                    <a:pt x="319" y="305"/>
                  </a:lnTo>
                  <a:lnTo>
                    <a:pt x="333" y="297"/>
                  </a:lnTo>
                  <a:lnTo>
                    <a:pt x="340" y="297"/>
                  </a:lnTo>
                  <a:lnTo>
                    <a:pt x="354" y="290"/>
                  </a:lnTo>
                  <a:lnTo>
                    <a:pt x="362" y="290"/>
                  </a:lnTo>
                  <a:lnTo>
                    <a:pt x="376" y="290"/>
                  </a:lnTo>
                  <a:lnTo>
                    <a:pt x="383" y="290"/>
                  </a:lnTo>
                  <a:lnTo>
                    <a:pt x="390" y="290"/>
                  </a:lnTo>
                  <a:lnTo>
                    <a:pt x="404" y="297"/>
                  </a:lnTo>
                  <a:lnTo>
                    <a:pt x="411" y="297"/>
                  </a:lnTo>
                  <a:lnTo>
                    <a:pt x="425" y="297"/>
                  </a:lnTo>
                  <a:lnTo>
                    <a:pt x="432" y="297"/>
                  </a:lnTo>
                  <a:lnTo>
                    <a:pt x="440" y="305"/>
                  </a:lnTo>
                  <a:lnTo>
                    <a:pt x="454" y="305"/>
                  </a:lnTo>
                  <a:lnTo>
                    <a:pt x="461" y="305"/>
                  </a:lnTo>
                  <a:lnTo>
                    <a:pt x="475" y="305"/>
                  </a:lnTo>
                  <a:lnTo>
                    <a:pt x="482" y="305"/>
                  </a:lnTo>
                  <a:lnTo>
                    <a:pt x="496" y="305"/>
                  </a:lnTo>
                  <a:lnTo>
                    <a:pt x="503" y="305"/>
                  </a:lnTo>
                  <a:lnTo>
                    <a:pt x="510" y="312"/>
                  </a:lnTo>
                  <a:lnTo>
                    <a:pt x="525" y="312"/>
                  </a:lnTo>
                  <a:lnTo>
                    <a:pt x="532" y="319"/>
                  </a:lnTo>
                  <a:lnTo>
                    <a:pt x="546" y="319"/>
                  </a:lnTo>
                  <a:lnTo>
                    <a:pt x="553" y="319"/>
                  </a:lnTo>
                  <a:lnTo>
                    <a:pt x="567" y="326"/>
                  </a:lnTo>
                  <a:lnTo>
                    <a:pt x="574" y="326"/>
                  </a:lnTo>
                  <a:lnTo>
                    <a:pt x="581" y="319"/>
                  </a:lnTo>
                  <a:lnTo>
                    <a:pt x="595" y="319"/>
                  </a:lnTo>
                  <a:lnTo>
                    <a:pt x="603" y="319"/>
                  </a:lnTo>
                  <a:lnTo>
                    <a:pt x="617" y="312"/>
                  </a:lnTo>
                  <a:lnTo>
                    <a:pt x="624" y="312"/>
                  </a:lnTo>
                  <a:lnTo>
                    <a:pt x="631" y="312"/>
                  </a:lnTo>
                  <a:lnTo>
                    <a:pt x="645" y="305"/>
                  </a:lnTo>
                  <a:lnTo>
                    <a:pt x="652" y="305"/>
                  </a:lnTo>
                  <a:lnTo>
                    <a:pt x="666" y="297"/>
                  </a:lnTo>
                  <a:lnTo>
                    <a:pt x="673" y="297"/>
                  </a:lnTo>
                  <a:lnTo>
                    <a:pt x="688" y="297"/>
                  </a:lnTo>
                  <a:lnTo>
                    <a:pt x="695" y="297"/>
                  </a:lnTo>
                  <a:lnTo>
                    <a:pt x="702" y="305"/>
                  </a:lnTo>
                  <a:lnTo>
                    <a:pt x="716" y="305"/>
                  </a:lnTo>
                  <a:lnTo>
                    <a:pt x="723" y="312"/>
                  </a:lnTo>
                  <a:lnTo>
                    <a:pt x="737" y="312"/>
                  </a:lnTo>
                  <a:lnTo>
                    <a:pt x="744" y="319"/>
                  </a:lnTo>
                  <a:lnTo>
                    <a:pt x="758" y="319"/>
                  </a:lnTo>
                  <a:lnTo>
                    <a:pt x="766" y="326"/>
                  </a:lnTo>
                  <a:lnTo>
                    <a:pt x="773" y="326"/>
                  </a:lnTo>
                  <a:lnTo>
                    <a:pt x="787" y="333"/>
                  </a:lnTo>
                  <a:lnTo>
                    <a:pt x="794" y="333"/>
                  </a:lnTo>
                  <a:lnTo>
                    <a:pt x="808" y="333"/>
                  </a:lnTo>
                  <a:lnTo>
                    <a:pt x="815" y="333"/>
                  </a:lnTo>
                  <a:lnTo>
                    <a:pt x="822" y="340"/>
                  </a:lnTo>
                  <a:lnTo>
                    <a:pt x="836" y="340"/>
                  </a:lnTo>
                  <a:lnTo>
                    <a:pt x="844" y="340"/>
                  </a:lnTo>
                  <a:lnTo>
                    <a:pt x="858" y="340"/>
                  </a:lnTo>
                  <a:lnTo>
                    <a:pt x="865" y="340"/>
                  </a:lnTo>
                  <a:lnTo>
                    <a:pt x="879" y="340"/>
                  </a:lnTo>
                  <a:lnTo>
                    <a:pt x="886" y="340"/>
                  </a:lnTo>
                  <a:lnTo>
                    <a:pt x="893" y="340"/>
                  </a:lnTo>
                  <a:lnTo>
                    <a:pt x="907" y="340"/>
                  </a:lnTo>
                  <a:lnTo>
                    <a:pt x="914" y="340"/>
                  </a:lnTo>
                  <a:lnTo>
                    <a:pt x="929" y="340"/>
                  </a:lnTo>
                  <a:lnTo>
                    <a:pt x="936" y="340"/>
                  </a:lnTo>
                  <a:lnTo>
                    <a:pt x="943" y="340"/>
                  </a:lnTo>
                  <a:lnTo>
                    <a:pt x="957" y="340"/>
                  </a:lnTo>
                  <a:lnTo>
                    <a:pt x="964" y="340"/>
                  </a:lnTo>
                  <a:lnTo>
                    <a:pt x="978" y="340"/>
                  </a:lnTo>
                  <a:lnTo>
                    <a:pt x="985" y="340"/>
                  </a:lnTo>
                  <a:lnTo>
                    <a:pt x="999" y="340"/>
                  </a:lnTo>
                  <a:lnTo>
                    <a:pt x="1007" y="347"/>
                  </a:lnTo>
                  <a:lnTo>
                    <a:pt x="1014" y="347"/>
                  </a:lnTo>
                  <a:lnTo>
                    <a:pt x="1028" y="347"/>
                  </a:lnTo>
                  <a:lnTo>
                    <a:pt x="1035" y="347"/>
                  </a:lnTo>
                  <a:lnTo>
                    <a:pt x="1049" y="347"/>
                  </a:lnTo>
                  <a:lnTo>
                    <a:pt x="1056" y="347"/>
                  </a:lnTo>
                  <a:lnTo>
                    <a:pt x="1070" y="347"/>
                  </a:lnTo>
                  <a:lnTo>
                    <a:pt x="1077" y="354"/>
                  </a:lnTo>
                  <a:lnTo>
                    <a:pt x="1084" y="354"/>
                  </a:lnTo>
                  <a:lnTo>
                    <a:pt x="1099" y="354"/>
                  </a:lnTo>
                  <a:lnTo>
                    <a:pt x="1106" y="361"/>
                  </a:lnTo>
                  <a:lnTo>
                    <a:pt x="1120" y="361"/>
                  </a:lnTo>
                  <a:lnTo>
                    <a:pt x="1127" y="361"/>
                  </a:lnTo>
                  <a:lnTo>
                    <a:pt x="1134" y="361"/>
                  </a:lnTo>
                  <a:lnTo>
                    <a:pt x="1148" y="354"/>
                  </a:lnTo>
                  <a:lnTo>
                    <a:pt x="1155" y="354"/>
                  </a:lnTo>
                  <a:lnTo>
                    <a:pt x="1170" y="347"/>
                  </a:lnTo>
                  <a:lnTo>
                    <a:pt x="1177" y="347"/>
                  </a:lnTo>
                  <a:lnTo>
                    <a:pt x="1191" y="340"/>
                  </a:lnTo>
                  <a:lnTo>
                    <a:pt x="1198" y="333"/>
                  </a:lnTo>
                  <a:lnTo>
                    <a:pt x="1205" y="333"/>
                  </a:lnTo>
                  <a:lnTo>
                    <a:pt x="1219" y="326"/>
                  </a:lnTo>
                  <a:lnTo>
                    <a:pt x="1226" y="326"/>
                  </a:lnTo>
                  <a:lnTo>
                    <a:pt x="1240" y="326"/>
                  </a:lnTo>
                  <a:lnTo>
                    <a:pt x="1247" y="319"/>
                  </a:lnTo>
                  <a:lnTo>
                    <a:pt x="1262" y="319"/>
                  </a:lnTo>
                  <a:lnTo>
                    <a:pt x="1269" y="312"/>
                  </a:lnTo>
                  <a:lnTo>
                    <a:pt x="1276" y="305"/>
                  </a:lnTo>
                  <a:lnTo>
                    <a:pt x="1290" y="305"/>
                  </a:lnTo>
                  <a:lnTo>
                    <a:pt x="1297" y="297"/>
                  </a:lnTo>
                  <a:lnTo>
                    <a:pt x="1311" y="290"/>
                  </a:lnTo>
                  <a:lnTo>
                    <a:pt x="1318" y="283"/>
                  </a:lnTo>
                  <a:lnTo>
                    <a:pt x="1325" y="276"/>
                  </a:lnTo>
                  <a:lnTo>
                    <a:pt x="1340" y="269"/>
                  </a:lnTo>
                  <a:lnTo>
                    <a:pt x="1347" y="262"/>
                  </a:lnTo>
                  <a:lnTo>
                    <a:pt x="1361" y="248"/>
                  </a:lnTo>
                  <a:lnTo>
                    <a:pt x="1368" y="234"/>
                  </a:lnTo>
                  <a:lnTo>
                    <a:pt x="1382" y="227"/>
                  </a:lnTo>
                  <a:lnTo>
                    <a:pt x="1389" y="212"/>
                  </a:lnTo>
                  <a:lnTo>
                    <a:pt x="1396" y="198"/>
                  </a:lnTo>
                  <a:lnTo>
                    <a:pt x="1410" y="184"/>
                  </a:lnTo>
                  <a:lnTo>
                    <a:pt x="1418" y="170"/>
                  </a:lnTo>
                  <a:lnTo>
                    <a:pt x="1432" y="156"/>
                  </a:lnTo>
                  <a:lnTo>
                    <a:pt x="1439" y="134"/>
                  </a:lnTo>
                  <a:lnTo>
                    <a:pt x="1446" y="120"/>
                  </a:lnTo>
                  <a:lnTo>
                    <a:pt x="1460" y="99"/>
                  </a:lnTo>
                  <a:lnTo>
                    <a:pt x="1467" y="85"/>
                  </a:lnTo>
                  <a:lnTo>
                    <a:pt x="1481" y="64"/>
                  </a:lnTo>
                  <a:lnTo>
                    <a:pt x="1488" y="49"/>
                  </a:lnTo>
                  <a:lnTo>
                    <a:pt x="1503" y="35"/>
                  </a:lnTo>
                  <a:lnTo>
                    <a:pt x="1510" y="21"/>
                  </a:lnTo>
                  <a:lnTo>
                    <a:pt x="1517" y="14"/>
                  </a:lnTo>
                  <a:lnTo>
                    <a:pt x="1531" y="7"/>
                  </a:lnTo>
                  <a:lnTo>
                    <a:pt x="1538" y="0"/>
                  </a:lnTo>
                  <a:lnTo>
                    <a:pt x="1552" y="0"/>
                  </a:lnTo>
                  <a:lnTo>
                    <a:pt x="1559" y="7"/>
                  </a:lnTo>
                  <a:lnTo>
                    <a:pt x="1573" y="7"/>
                  </a:lnTo>
                  <a:lnTo>
                    <a:pt x="1581" y="14"/>
                  </a:lnTo>
                  <a:lnTo>
                    <a:pt x="1588" y="21"/>
                  </a:lnTo>
                  <a:lnTo>
                    <a:pt x="1602" y="35"/>
                  </a:lnTo>
                  <a:lnTo>
                    <a:pt x="1609" y="42"/>
                  </a:lnTo>
                  <a:lnTo>
                    <a:pt x="1623" y="57"/>
                  </a:lnTo>
                  <a:lnTo>
                    <a:pt x="1630" y="71"/>
                  </a:lnTo>
                  <a:lnTo>
                    <a:pt x="1637" y="92"/>
                  </a:lnTo>
                  <a:lnTo>
                    <a:pt x="1651" y="106"/>
                  </a:lnTo>
                  <a:lnTo>
                    <a:pt x="1659" y="127"/>
                  </a:lnTo>
                  <a:lnTo>
                    <a:pt x="1673" y="142"/>
                  </a:lnTo>
                  <a:lnTo>
                    <a:pt x="1680" y="163"/>
                  </a:lnTo>
                  <a:lnTo>
                    <a:pt x="1694" y="184"/>
                  </a:lnTo>
                  <a:lnTo>
                    <a:pt x="1701" y="205"/>
                  </a:lnTo>
                  <a:lnTo>
                    <a:pt x="1708" y="227"/>
                  </a:lnTo>
                  <a:lnTo>
                    <a:pt x="1722" y="255"/>
                  </a:lnTo>
                  <a:lnTo>
                    <a:pt x="1729" y="276"/>
                  </a:lnTo>
                  <a:lnTo>
                    <a:pt x="1744" y="305"/>
                  </a:lnTo>
                  <a:lnTo>
                    <a:pt x="1751" y="326"/>
                  </a:lnTo>
                  <a:lnTo>
                    <a:pt x="1758" y="354"/>
                  </a:lnTo>
                  <a:lnTo>
                    <a:pt x="1772" y="375"/>
                  </a:lnTo>
                  <a:lnTo>
                    <a:pt x="1779" y="404"/>
                  </a:lnTo>
                  <a:lnTo>
                    <a:pt x="1793" y="425"/>
                  </a:lnTo>
                  <a:lnTo>
                    <a:pt x="1800" y="453"/>
                  </a:lnTo>
                  <a:lnTo>
                    <a:pt x="1814" y="475"/>
                  </a:lnTo>
                  <a:lnTo>
                    <a:pt x="1822" y="503"/>
                  </a:lnTo>
                  <a:lnTo>
                    <a:pt x="1829" y="524"/>
                  </a:lnTo>
                  <a:lnTo>
                    <a:pt x="1843" y="538"/>
                  </a:lnTo>
                  <a:lnTo>
                    <a:pt x="1850" y="560"/>
                  </a:lnTo>
                  <a:lnTo>
                    <a:pt x="1864" y="574"/>
                  </a:lnTo>
                  <a:lnTo>
                    <a:pt x="1871" y="588"/>
                  </a:lnTo>
                  <a:lnTo>
                    <a:pt x="1885" y="602"/>
                  </a:lnTo>
                  <a:lnTo>
                    <a:pt x="1892" y="616"/>
                  </a:lnTo>
                  <a:lnTo>
                    <a:pt x="1899" y="631"/>
                  </a:lnTo>
                  <a:lnTo>
                    <a:pt x="1914" y="638"/>
                  </a:lnTo>
                  <a:lnTo>
                    <a:pt x="1921" y="645"/>
                  </a:lnTo>
                  <a:lnTo>
                    <a:pt x="1935" y="652"/>
                  </a:lnTo>
                  <a:lnTo>
                    <a:pt x="1942" y="659"/>
                  </a:lnTo>
                  <a:lnTo>
                    <a:pt x="1949" y="666"/>
                  </a:lnTo>
                  <a:lnTo>
                    <a:pt x="1963" y="666"/>
                  </a:lnTo>
                  <a:lnTo>
                    <a:pt x="1970" y="673"/>
                  </a:lnTo>
                  <a:lnTo>
                    <a:pt x="1985" y="673"/>
                  </a:lnTo>
                  <a:lnTo>
                    <a:pt x="1992" y="673"/>
                  </a:lnTo>
                  <a:lnTo>
                    <a:pt x="2006" y="680"/>
                  </a:lnTo>
                  <a:lnTo>
                    <a:pt x="2013" y="680"/>
                  </a:lnTo>
                  <a:lnTo>
                    <a:pt x="2020" y="680"/>
                  </a:lnTo>
                  <a:lnTo>
                    <a:pt x="2034" y="680"/>
                  </a:lnTo>
                  <a:lnTo>
                    <a:pt x="2041" y="680"/>
                  </a:lnTo>
                  <a:lnTo>
                    <a:pt x="2055" y="673"/>
                  </a:lnTo>
                  <a:lnTo>
                    <a:pt x="2062" y="673"/>
                  </a:lnTo>
                  <a:lnTo>
                    <a:pt x="2077" y="666"/>
                  </a:lnTo>
                  <a:lnTo>
                    <a:pt x="2084" y="659"/>
                  </a:lnTo>
                  <a:lnTo>
                    <a:pt x="2091" y="659"/>
                  </a:lnTo>
                  <a:lnTo>
                    <a:pt x="2105" y="652"/>
                  </a:lnTo>
                  <a:lnTo>
                    <a:pt x="2112" y="645"/>
                  </a:lnTo>
                  <a:lnTo>
                    <a:pt x="2126" y="638"/>
                  </a:lnTo>
                  <a:lnTo>
                    <a:pt x="2133" y="638"/>
                  </a:lnTo>
                  <a:lnTo>
                    <a:pt x="2140" y="638"/>
                  </a:lnTo>
                  <a:lnTo>
                    <a:pt x="2155" y="638"/>
                  </a:lnTo>
                  <a:lnTo>
                    <a:pt x="2162" y="638"/>
                  </a:lnTo>
                  <a:lnTo>
                    <a:pt x="2176" y="638"/>
                  </a:lnTo>
                  <a:lnTo>
                    <a:pt x="2183" y="638"/>
                  </a:lnTo>
                  <a:lnTo>
                    <a:pt x="2197" y="645"/>
                  </a:lnTo>
                  <a:lnTo>
                    <a:pt x="2204" y="652"/>
                  </a:lnTo>
                  <a:lnTo>
                    <a:pt x="2211" y="652"/>
                  </a:lnTo>
                  <a:lnTo>
                    <a:pt x="2225" y="659"/>
                  </a:lnTo>
                  <a:lnTo>
                    <a:pt x="2233" y="666"/>
                  </a:lnTo>
                  <a:lnTo>
                    <a:pt x="2247" y="666"/>
                  </a:lnTo>
                  <a:lnTo>
                    <a:pt x="2254" y="673"/>
                  </a:lnTo>
                  <a:lnTo>
                    <a:pt x="2268" y="680"/>
                  </a:lnTo>
                  <a:lnTo>
                    <a:pt x="2275" y="687"/>
                  </a:lnTo>
                  <a:lnTo>
                    <a:pt x="2282" y="687"/>
                  </a:lnTo>
                  <a:lnTo>
                    <a:pt x="2296" y="694"/>
                  </a:lnTo>
                  <a:lnTo>
                    <a:pt x="2303" y="701"/>
                  </a:lnTo>
                  <a:lnTo>
                    <a:pt x="2318" y="709"/>
                  </a:lnTo>
                  <a:lnTo>
                    <a:pt x="2325" y="723"/>
                  </a:lnTo>
                  <a:lnTo>
                    <a:pt x="2332" y="730"/>
                  </a:lnTo>
                  <a:lnTo>
                    <a:pt x="2346" y="737"/>
                  </a:lnTo>
                  <a:lnTo>
                    <a:pt x="2353" y="751"/>
                  </a:lnTo>
                  <a:lnTo>
                    <a:pt x="2367" y="758"/>
                  </a:lnTo>
                  <a:lnTo>
                    <a:pt x="2374" y="765"/>
                  </a:lnTo>
                  <a:lnTo>
                    <a:pt x="2388" y="772"/>
                  </a:lnTo>
                  <a:lnTo>
                    <a:pt x="2396" y="779"/>
                  </a:lnTo>
                  <a:lnTo>
                    <a:pt x="2403" y="794"/>
                  </a:lnTo>
                  <a:lnTo>
                    <a:pt x="2417" y="801"/>
                  </a:lnTo>
                  <a:lnTo>
                    <a:pt x="2424" y="808"/>
                  </a:lnTo>
                  <a:lnTo>
                    <a:pt x="2438" y="815"/>
                  </a:lnTo>
                  <a:lnTo>
                    <a:pt x="2445" y="822"/>
                  </a:lnTo>
                  <a:lnTo>
                    <a:pt x="2452" y="836"/>
                  </a:lnTo>
                  <a:lnTo>
                    <a:pt x="2466" y="843"/>
                  </a:lnTo>
                  <a:lnTo>
                    <a:pt x="2474" y="850"/>
                  </a:lnTo>
                  <a:lnTo>
                    <a:pt x="2488" y="857"/>
                  </a:lnTo>
                  <a:lnTo>
                    <a:pt x="2495" y="864"/>
                  </a:lnTo>
                  <a:lnTo>
                    <a:pt x="2509" y="871"/>
                  </a:lnTo>
                  <a:lnTo>
                    <a:pt x="2516" y="879"/>
                  </a:lnTo>
                  <a:lnTo>
                    <a:pt x="2523" y="886"/>
                  </a:lnTo>
                  <a:lnTo>
                    <a:pt x="2537" y="893"/>
                  </a:lnTo>
                  <a:lnTo>
                    <a:pt x="2544" y="900"/>
                  </a:lnTo>
                  <a:lnTo>
                    <a:pt x="2559" y="914"/>
                  </a:lnTo>
                  <a:lnTo>
                    <a:pt x="2566" y="914"/>
                  </a:lnTo>
                  <a:lnTo>
                    <a:pt x="2580" y="921"/>
                  </a:lnTo>
                  <a:lnTo>
                    <a:pt x="2587" y="928"/>
                  </a:lnTo>
                  <a:lnTo>
                    <a:pt x="2594" y="935"/>
                  </a:lnTo>
                  <a:lnTo>
                    <a:pt x="2608" y="935"/>
                  </a:lnTo>
                  <a:lnTo>
                    <a:pt x="2615" y="942"/>
                  </a:lnTo>
                  <a:lnTo>
                    <a:pt x="2629" y="949"/>
                  </a:lnTo>
                  <a:lnTo>
                    <a:pt x="2637" y="957"/>
                  </a:lnTo>
                  <a:lnTo>
                    <a:pt x="2644" y="957"/>
                  </a:lnTo>
                  <a:lnTo>
                    <a:pt x="2658" y="964"/>
                  </a:lnTo>
                  <a:lnTo>
                    <a:pt x="2665" y="978"/>
                  </a:lnTo>
                  <a:lnTo>
                    <a:pt x="2679" y="985"/>
                  </a:lnTo>
                  <a:lnTo>
                    <a:pt x="2686" y="992"/>
                  </a:lnTo>
                  <a:lnTo>
                    <a:pt x="2700" y="1006"/>
                  </a:lnTo>
                  <a:lnTo>
                    <a:pt x="2707" y="1013"/>
                  </a:lnTo>
                  <a:lnTo>
                    <a:pt x="2714" y="1020"/>
                  </a:lnTo>
                  <a:lnTo>
                    <a:pt x="2729" y="1034"/>
                  </a:lnTo>
                  <a:lnTo>
                    <a:pt x="2736" y="1042"/>
                  </a:lnTo>
                  <a:lnTo>
                    <a:pt x="2750" y="1042"/>
                  </a:lnTo>
                  <a:lnTo>
                    <a:pt x="2757" y="1049"/>
                  </a:lnTo>
                  <a:lnTo>
                    <a:pt x="2771" y="1056"/>
                  </a:lnTo>
                  <a:lnTo>
                    <a:pt x="2778" y="1056"/>
                  </a:lnTo>
                  <a:lnTo>
                    <a:pt x="2785" y="1063"/>
                  </a:lnTo>
                  <a:lnTo>
                    <a:pt x="2800" y="1063"/>
                  </a:lnTo>
                  <a:lnTo>
                    <a:pt x="2807" y="1063"/>
                  </a:lnTo>
                  <a:lnTo>
                    <a:pt x="2821" y="1063"/>
                  </a:lnTo>
                  <a:lnTo>
                    <a:pt x="2828" y="1063"/>
                  </a:lnTo>
                  <a:lnTo>
                    <a:pt x="2835" y="1056"/>
                  </a:lnTo>
                  <a:lnTo>
                    <a:pt x="2849" y="1056"/>
                  </a:lnTo>
                  <a:lnTo>
                    <a:pt x="2856" y="1049"/>
                  </a:lnTo>
                  <a:lnTo>
                    <a:pt x="2870" y="1049"/>
                  </a:lnTo>
                  <a:lnTo>
                    <a:pt x="2877" y="1042"/>
                  </a:lnTo>
                  <a:lnTo>
                    <a:pt x="2892" y="1042"/>
                  </a:lnTo>
                  <a:lnTo>
                    <a:pt x="2899" y="1034"/>
                  </a:lnTo>
                  <a:lnTo>
                    <a:pt x="2906" y="1034"/>
                  </a:lnTo>
                  <a:lnTo>
                    <a:pt x="2920" y="1034"/>
                  </a:lnTo>
                  <a:lnTo>
                    <a:pt x="2927" y="1042"/>
                  </a:lnTo>
                  <a:lnTo>
                    <a:pt x="2941" y="1042"/>
                  </a:lnTo>
                  <a:lnTo>
                    <a:pt x="2948" y="1049"/>
                  </a:lnTo>
                  <a:lnTo>
                    <a:pt x="2955" y="1049"/>
                  </a:lnTo>
                  <a:lnTo>
                    <a:pt x="2970" y="1056"/>
                  </a:lnTo>
                  <a:lnTo>
                    <a:pt x="2977" y="1056"/>
                  </a:lnTo>
                  <a:lnTo>
                    <a:pt x="2991" y="1056"/>
                  </a:lnTo>
                  <a:lnTo>
                    <a:pt x="2998" y="1056"/>
                  </a:lnTo>
                  <a:lnTo>
                    <a:pt x="3012" y="1056"/>
                  </a:lnTo>
                  <a:lnTo>
                    <a:pt x="3019" y="1056"/>
                  </a:lnTo>
                  <a:lnTo>
                    <a:pt x="3026" y="1049"/>
                  </a:lnTo>
                  <a:lnTo>
                    <a:pt x="3040" y="1049"/>
                  </a:lnTo>
                  <a:lnTo>
                    <a:pt x="3048" y="1042"/>
                  </a:lnTo>
                  <a:lnTo>
                    <a:pt x="3062" y="1042"/>
                  </a:lnTo>
                  <a:lnTo>
                    <a:pt x="3069" y="1042"/>
                  </a:lnTo>
                  <a:lnTo>
                    <a:pt x="3083" y="1042"/>
                  </a:lnTo>
                  <a:lnTo>
                    <a:pt x="3090" y="1042"/>
                  </a:lnTo>
                  <a:lnTo>
                    <a:pt x="3097" y="1049"/>
                  </a:lnTo>
                  <a:lnTo>
                    <a:pt x="3111" y="1049"/>
                  </a:lnTo>
                  <a:lnTo>
                    <a:pt x="3118" y="1056"/>
                  </a:lnTo>
                  <a:lnTo>
                    <a:pt x="3133" y="1063"/>
                  </a:lnTo>
                  <a:lnTo>
                    <a:pt x="3140" y="1063"/>
                  </a:lnTo>
                  <a:lnTo>
                    <a:pt x="3147" y="1070"/>
                  </a:lnTo>
                  <a:lnTo>
                    <a:pt x="3161" y="1070"/>
                  </a:lnTo>
                  <a:lnTo>
                    <a:pt x="3168" y="1077"/>
                  </a:lnTo>
                  <a:lnTo>
                    <a:pt x="3182" y="1077"/>
                  </a:lnTo>
                  <a:lnTo>
                    <a:pt x="3189" y="1077"/>
                  </a:lnTo>
                  <a:lnTo>
                    <a:pt x="3203" y="1077"/>
                  </a:lnTo>
                  <a:lnTo>
                    <a:pt x="3211" y="1084"/>
                  </a:lnTo>
                  <a:lnTo>
                    <a:pt x="3218" y="1084"/>
                  </a:lnTo>
                  <a:lnTo>
                    <a:pt x="3232" y="1084"/>
                  </a:lnTo>
                  <a:lnTo>
                    <a:pt x="3239" y="1084"/>
                  </a:lnTo>
                  <a:lnTo>
                    <a:pt x="3253" y="1091"/>
                  </a:lnTo>
                  <a:lnTo>
                    <a:pt x="3260" y="1091"/>
                  </a:lnTo>
                  <a:lnTo>
                    <a:pt x="3274" y="1091"/>
                  </a:lnTo>
                  <a:lnTo>
                    <a:pt x="3281" y="1091"/>
                  </a:lnTo>
                  <a:lnTo>
                    <a:pt x="3289" y="1098"/>
                  </a:lnTo>
                  <a:lnTo>
                    <a:pt x="3303" y="1098"/>
                  </a:lnTo>
                  <a:lnTo>
                    <a:pt x="3310" y="1105"/>
                  </a:lnTo>
                  <a:lnTo>
                    <a:pt x="3324" y="1105"/>
                  </a:lnTo>
                  <a:lnTo>
                    <a:pt x="3331" y="1112"/>
                  </a:lnTo>
                  <a:lnTo>
                    <a:pt x="3338" y="1120"/>
                  </a:lnTo>
                  <a:lnTo>
                    <a:pt x="3352" y="1127"/>
                  </a:lnTo>
                  <a:lnTo>
                    <a:pt x="3359" y="1127"/>
                  </a:lnTo>
                  <a:lnTo>
                    <a:pt x="3374" y="1134"/>
                  </a:lnTo>
                  <a:lnTo>
                    <a:pt x="3381" y="1141"/>
                  </a:lnTo>
                  <a:lnTo>
                    <a:pt x="3395" y="1141"/>
                  </a:lnTo>
                  <a:lnTo>
                    <a:pt x="3402" y="1148"/>
                  </a:lnTo>
                  <a:lnTo>
                    <a:pt x="3409" y="1148"/>
                  </a:lnTo>
                  <a:lnTo>
                    <a:pt x="3423" y="1148"/>
                  </a:lnTo>
                  <a:lnTo>
                    <a:pt x="3430" y="1148"/>
                  </a:lnTo>
                  <a:lnTo>
                    <a:pt x="3444" y="1141"/>
                  </a:lnTo>
                  <a:lnTo>
                    <a:pt x="3452" y="1141"/>
                  </a:lnTo>
                  <a:lnTo>
                    <a:pt x="3459" y="1134"/>
                  </a:lnTo>
                  <a:lnTo>
                    <a:pt x="3473" y="1134"/>
                  </a:lnTo>
                  <a:lnTo>
                    <a:pt x="3480" y="1127"/>
                  </a:lnTo>
                  <a:lnTo>
                    <a:pt x="3494" y="1127"/>
                  </a:lnTo>
                  <a:lnTo>
                    <a:pt x="3501" y="1127"/>
                  </a:lnTo>
                  <a:lnTo>
                    <a:pt x="3515" y="1120"/>
                  </a:lnTo>
                  <a:lnTo>
                    <a:pt x="3522" y="1120"/>
                  </a:lnTo>
                  <a:lnTo>
                    <a:pt x="3529" y="1120"/>
                  </a:lnTo>
                  <a:lnTo>
                    <a:pt x="3544" y="1120"/>
                  </a:lnTo>
                  <a:lnTo>
                    <a:pt x="3551" y="1120"/>
                  </a:lnTo>
                  <a:lnTo>
                    <a:pt x="3565" y="1120"/>
                  </a:lnTo>
                  <a:lnTo>
                    <a:pt x="3572" y="1120"/>
                  </a:lnTo>
                  <a:lnTo>
                    <a:pt x="3586" y="1120"/>
                  </a:lnTo>
                  <a:lnTo>
                    <a:pt x="3593" y="1120"/>
                  </a:lnTo>
                  <a:lnTo>
                    <a:pt x="3600" y="1112"/>
                  </a:lnTo>
                  <a:lnTo>
                    <a:pt x="3615" y="1112"/>
                  </a:lnTo>
                  <a:lnTo>
                    <a:pt x="3622" y="1112"/>
                  </a:lnTo>
                  <a:lnTo>
                    <a:pt x="3636" y="1112"/>
                  </a:lnTo>
                  <a:lnTo>
                    <a:pt x="3643" y="1112"/>
                  </a:lnTo>
                  <a:lnTo>
                    <a:pt x="3650" y="1120"/>
                  </a:lnTo>
                  <a:lnTo>
                    <a:pt x="3664" y="1120"/>
                  </a:lnTo>
                  <a:lnTo>
                    <a:pt x="3671" y="1127"/>
                  </a:lnTo>
                  <a:lnTo>
                    <a:pt x="3685" y="1127"/>
                  </a:lnTo>
                  <a:lnTo>
                    <a:pt x="3692" y="1134"/>
                  </a:lnTo>
                  <a:lnTo>
                    <a:pt x="3707" y="1134"/>
                  </a:lnTo>
                  <a:lnTo>
                    <a:pt x="3714" y="1134"/>
                  </a:lnTo>
                  <a:lnTo>
                    <a:pt x="3721" y="1134"/>
                  </a:lnTo>
                  <a:lnTo>
                    <a:pt x="3735" y="1134"/>
                  </a:lnTo>
                  <a:lnTo>
                    <a:pt x="3742" y="1134"/>
                  </a:lnTo>
                  <a:lnTo>
                    <a:pt x="3756" y="1134"/>
                  </a:lnTo>
                  <a:lnTo>
                    <a:pt x="3763" y="1127"/>
                  </a:lnTo>
                  <a:lnTo>
                    <a:pt x="3778" y="1127"/>
                  </a:lnTo>
                  <a:lnTo>
                    <a:pt x="3785" y="1120"/>
                  </a:lnTo>
                  <a:lnTo>
                    <a:pt x="3792" y="1112"/>
                  </a:lnTo>
                  <a:lnTo>
                    <a:pt x="3806" y="1112"/>
                  </a:lnTo>
                  <a:lnTo>
                    <a:pt x="3813" y="1105"/>
                  </a:lnTo>
                  <a:lnTo>
                    <a:pt x="3827" y="1098"/>
                  </a:lnTo>
                  <a:lnTo>
                    <a:pt x="3834" y="1098"/>
                  </a:lnTo>
                  <a:lnTo>
                    <a:pt x="3841" y="1091"/>
                  </a:lnTo>
                  <a:lnTo>
                    <a:pt x="3855" y="1091"/>
                  </a:lnTo>
                  <a:lnTo>
                    <a:pt x="3863" y="1084"/>
                  </a:lnTo>
                  <a:lnTo>
                    <a:pt x="3877" y="1084"/>
                  </a:lnTo>
                  <a:lnTo>
                    <a:pt x="3884" y="1077"/>
                  </a:lnTo>
                  <a:lnTo>
                    <a:pt x="3898" y="1077"/>
                  </a:lnTo>
                  <a:lnTo>
                    <a:pt x="3905" y="1070"/>
                  </a:lnTo>
                  <a:lnTo>
                    <a:pt x="3912" y="1070"/>
                  </a:lnTo>
                  <a:lnTo>
                    <a:pt x="3926" y="1063"/>
                  </a:lnTo>
                  <a:lnTo>
                    <a:pt x="3933" y="1063"/>
                  </a:lnTo>
                  <a:lnTo>
                    <a:pt x="3948" y="1056"/>
                  </a:lnTo>
                  <a:lnTo>
                    <a:pt x="3955" y="1049"/>
                  </a:lnTo>
                  <a:lnTo>
                    <a:pt x="3962" y="1049"/>
                  </a:lnTo>
                  <a:lnTo>
                    <a:pt x="3976" y="1042"/>
                  </a:lnTo>
                  <a:lnTo>
                    <a:pt x="3983" y="1034"/>
                  </a:lnTo>
                  <a:lnTo>
                    <a:pt x="3997" y="1034"/>
                  </a:lnTo>
                  <a:lnTo>
                    <a:pt x="4004" y="1027"/>
                  </a:lnTo>
                  <a:lnTo>
                    <a:pt x="4018" y="1027"/>
                  </a:lnTo>
                  <a:lnTo>
                    <a:pt x="4026" y="1027"/>
                  </a:lnTo>
                  <a:lnTo>
                    <a:pt x="4033" y="1020"/>
                  </a:lnTo>
                  <a:lnTo>
                    <a:pt x="4047" y="1020"/>
                  </a:lnTo>
                  <a:lnTo>
                    <a:pt x="4054" y="1020"/>
                  </a:lnTo>
                  <a:lnTo>
                    <a:pt x="4068" y="1013"/>
                  </a:lnTo>
                  <a:lnTo>
                    <a:pt x="4075" y="1006"/>
                  </a:lnTo>
                  <a:lnTo>
                    <a:pt x="4089" y="1006"/>
                  </a:lnTo>
                  <a:lnTo>
                    <a:pt x="4096" y="999"/>
                  </a:lnTo>
                  <a:lnTo>
                    <a:pt x="4104" y="992"/>
                  </a:lnTo>
                  <a:lnTo>
                    <a:pt x="4118" y="992"/>
                  </a:lnTo>
                  <a:lnTo>
                    <a:pt x="4125" y="992"/>
                  </a:lnTo>
                  <a:lnTo>
                    <a:pt x="4139" y="985"/>
                  </a:lnTo>
                  <a:lnTo>
                    <a:pt x="4146" y="985"/>
                  </a:lnTo>
                  <a:lnTo>
                    <a:pt x="4153" y="985"/>
                  </a:lnTo>
                  <a:lnTo>
                    <a:pt x="4167" y="985"/>
                  </a:lnTo>
                  <a:lnTo>
                    <a:pt x="4174" y="985"/>
                  </a:lnTo>
                  <a:lnTo>
                    <a:pt x="4189" y="985"/>
                  </a:lnTo>
                  <a:lnTo>
                    <a:pt x="4196" y="978"/>
                  </a:lnTo>
                  <a:lnTo>
                    <a:pt x="4210" y="978"/>
                  </a:lnTo>
                  <a:lnTo>
                    <a:pt x="4217" y="978"/>
                  </a:lnTo>
                  <a:lnTo>
                    <a:pt x="4224" y="978"/>
                  </a:lnTo>
                  <a:lnTo>
                    <a:pt x="4238" y="978"/>
                  </a:lnTo>
                  <a:lnTo>
                    <a:pt x="4245" y="978"/>
                  </a:lnTo>
                  <a:lnTo>
                    <a:pt x="4259" y="978"/>
                  </a:lnTo>
                  <a:lnTo>
                    <a:pt x="4267" y="978"/>
                  </a:lnTo>
                  <a:lnTo>
                    <a:pt x="4281" y="978"/>
                  </a:lnTo>
                  <a:lnTo>
                    <a:pt x="4288" y="978"/>
                  </a:lnTo>
                  <a:lnTo>
                    <a:pt x="4295" y="978"/>
                  </a:lnTo>
                  <a:lnTo>
                    <a:pt x="4309" y="971"/>
                  </a:lnTo>
                  <a:lnTo>
                    <a:pt x="4316" y="964"/>
                  </a:lnTo>
                  <a:lnTo>
                    <a:pt x="4330" y="964"/>
                  </a:lnTo>
                  <a:lnTo>
                    <a:pt x="4337" y="949"/>
                  </a:lnTo>
                  <a:lnTo>
                    <a:pt x="4345" y="942"/>
                  </a:lnTo>
                  <a:lnTo>
                    <a:pt x="4359" y="935"/>
                  </a:lnTo>
                  <a:lnTo>
                    <a:pt x="4366" y="928"/>
                  </a:lnTo>
                  <a:lnTo>
                    <a:pt x="4380" y="921"/>
                  </a:lnTo>
                  <a:lnTo>
                    <a:pt x="4387" y="914"/>
                  </a:lnTo>
                  <a:lnTo>
                    <a:pt x="4401" y="907"/>
                  </a:lnTo>
                  <a:lnTo>
                    <a:pt x="4408" y="900"/>
                  </a:lnTo>
                  <a:lnTo>
                    <a:pt x="4415" y="893"/>
                  </a:lnTo>
                  <a:lnTo>
                    <a:pt x="4430" y="893"/>
                  </a:lnTo>
                  <a:lnTo>
                    <a:pt x="4437" y="886"/>
                  </a:lnTo>
                  <a:lnTo>
                    <a:pt x="4451" y="879"/>
                  </a:lnTo>
                  <a:lnTo>
                    <a:pt x="4458" y="871"/>
                  </a:lnTo>
                  <a:lnTo>
                    <a:pt x="4465" y="871"/>
                  </a:lnTo>
                  <a:lnTo>
                    <a:pt x="4479" y="864"/>
                  </a:lnTo>
                  <a:lnTo>
                    <a:pt x="4486" y="857"/>
                  </a:lnTo>
                  <a:lnTo>
                    <a:pt x="4500" y="857"/>
                  </a:lnTo>
                  <a:lnTo>
                    <a:pt x="4508" y="850"/>
                  </a:lnTo>
                  <a:lnTo>
                    <a:pt x="4522" y="850"/>
                  </a:lnTo>
                  <a:lnTo>
                    <a:pt x="4529" y="843"/>
                  </a:lnTo>
                  <a:lnTo>
                    <a:pt x="4536" y="843"/>
                  </a:lnTo>
                  <a:lnTo>
                    <a:pt x="4550" y="836"/>
                  </a:lnTo>
                  <a:lnTo>
                    <a:pt x="4557" y="836"/>
                  </a:lnTo>
                  <a:lnTo>
                    <a:pt x="4571" y="829"/>
                  </a:lnTo>
                  <a:lnTo>
                    <a:pt x="4578" y="822"/>
                  </a:lnTo>
                  <a:lnTo>
                    <a:pt x="4593" y="822"/>
                  </a:lnTo>
                  <a:lnTo>
                    <a:pt x="4600" y="815"/>
                  </a:lnTo>
                  <a:lnTo>
                    <a:pt x="4607" y="815"/>
                  </a:lnTo>
                  <a:lnTo>
                    <a:pt x="4621" y="808"/>
                  </a:lnTo>
                  <a:lnTo>
                    <a:pt x="4628" y="808"/>
                  </a:lnTo>
                  <a:lnTo>
                    <a:pt x="4642" y="801"/>
                  </a:lnTo>
                  <a:lnTo>
                    <a:pt x="4649" y="801"/>
                  </a:lnTo>
                  <a:lnTo>
                    <a:pt x="4656" y="794"/>
                  </a:lnTo>
                  <a:lnTo>
                    <a:pt x="4671" y="794"/>
                  </a:lnTo>
                  <a:lnTo>
                    <a:pt x="4678" y="794"/>
                  </a:lnTo>
                  <a:lnTo>
                    <a:pt x="4692" y="794"/>
                  </a:lnTo>
                  <a:lnTo>
                    <a:pt x="4699" y="794"/>
                  </a:lnTo>
                  <a:lnTo>
                    <a:pt x="4713" y="786"/>
                  </a:lnTo>
                  <a:lnTo>
                    <a:pt x="4720" y="786"/>
                  </a:lnTo>
                  <a:lnTo>
                    <a:pt x="4727" y="786"/>
                  </a:lnTo>
                  <a:lnTo>
                    <a:pt x="4741" y="786"/>
                  </a:lnTo>
                  <a:lnTo>
                    <a:pt x="4748" y="786"/>
                  </a:lnTo>
                  <a:lnTo>
                    <a:pt x="4763" y="794"/>
                  </a:lnTo>
                  <a:lnTo>
                    <a:pt x="4770" y="794"/>
                  </a:lnTo>
                  <a:lnTo>
                    <a:pt x="4784" y="794"/>
                  </a:lnTo>
                  <a:lnTo>
                    <a:pt x="4791" y="794"/>
                  </a:lnTo>
                  <a:lnTo>
                    <a:pt x="4798" y="801"/>
                  </a:lnTo>
                  <a:lnTo>
                    <a:pt x="4812" y="801"/>
                  </a:lnTo>
                  <a:lnTo>
                    <a:pt x="4819" y="808"/>
                  </a:lnTo>
                  <a:lnTo>
                    <a:pt x="4834" y="808"/>
                  </a:lnTo>
                  <a:lnTo>
                    <a:pt x="4841" y="815"/>
                  </a:lnTo>
                  <a:lnTo>
                    <a:pt x="4848" y="815"/>
                  </a:lnTo>
                  <a:lnTo>
                    <a:pt x="4862" y="822"/>
                  </a:lnTo>
                  <a:lnTo>
                    <a:pt x="4869" y="822"/>
                  </a:lnTo>
                  <a:lnTo>
                    <a:pt x="4883" y="822"/>
                  </a:lnTo>
                  <a:lnTo>
                    <a:pt x="4890" y="822"/>
                  </a:lnTo>
                  <a:lnTo>
                    <a:pt x="4904" y="822"/>
                  </a:lnTo>
                  <a:lnTo>
                    <a:pt x="4911" y="815"/>
                  </a:lnTo>
                  <a:lnTo>
                    <a:pt x="4919" y="815"/>
                  </a:lnTo>
                  <a:lnTo>
                    <a:pt x="4933" y="815"/>
                  </a:lnTo>
                  <a:lnTo>
                    <a:pt x="4940" y="808"/>
                  </a:lnTo>
                  <a:lnTo>
                    <a:pt x="4954" y="808"/>
                  </a:lnTo>
                  <a:lnTo>
                    <a:pt x="4961" y="801"/>
                  </a:lnTo>
                  <a:lnTo>
                    <a:pt x="4968" y="801"/>
                  </a:lnTo>
                  <a:lnTo>
                    <a:pt x="4982" y="794"/>
                  </a:lnTo>
                  <a:lnTo>
                    <a:pt x="4989" y="786"/>
                  </a:lnTo>
                  <a:lnTo>
                    <a:pt x="5004" y="786"/>
                  </a:lnTo>
                  <a:lnTo>
                    <a:pt x="5011" y="779"/>
                  </a:lnTo>
                  <a:lnTo>
                    <a:pt x="5025" y="772"/>
                  </a:lnTo>
                  <a:lnTo>
                    <a:pt x="5032" y="772"/>
                  </a:lnTo>
                </a:path>
              </a:pathLst>
            </a:custGeom>
            <a:noFill/>
            <a:ln w="19050">
              <a:solidFill>
                <a:srgbClr val="0000FF"/>
              </a:solidFill>
              <a:prstDash val="solid"/>
              <a:round/>
              <a:headEnd/>
              <a:tailEnd/>
            </a:ln>
          </p:spPr>
          <p:txBody>
            <a:bodyPr/>
            <a:lstStyle/>
            <a:p>
              <a:endParaRPr lang="zh-CN" altLang="en-US"/>
            </a:p>
          </p:txBody>
        </p:sp>
        <p:sp>
          <p:nvSpPr>
            <p:cNvPr id="55404" name="Line 108"/>
            <p:cNvSpPr>
              <a:spLocks noChangeAspect="1" noChangeShapeType="1"/>
            </p:cNvSpPr>
            <p:nvPr/>
          </p:nvSpPr>
          <p:spPr bwMode="auto">
            <a:xfrm>
              <a:off x="3119" y="3200"/>
              <a:ext cx="1842" cy="0"/>
            </a:xfrm>
            <a:prstGeom prst="line">
              <a:avLst/>
            </a:prstGeom>
            <a:noFill/>
            <a:ln w="12700">
              <a:solidFill>
                <a:srgbClr val="000000"/>
              </a:solidFill>
              <a:round/>
              <a:headEnd/>
              <a:tailEnd/>
            </a:ln>
          </p:spPr>
          <p:txBody>
            <a:bodyPr/>
            <a:lstStyle/>
            <a:p>
              <a:endParaRPr lang="zh-CN" altLang="en-US"/>
            </a:p>
          </p:txBody>
        </p:sp>
        <p:sp>
          <p:nvSpPr>
            <p:cNvPr id="55405" name="Line 109"/>
            <p:cNvSpPr>
              <a:spLocks noChangeAspect="1" noChangeShapeType="1"/>
            </p:cNvSpPr>
            <p:nvPr/>
          </p:nvSpPr>
          <p:spPr bwMode="auto">
            <a:xfrm flipV="1">
              <a:off x="3119" y="3172"/>
              <a:ext cx="1" cy="56"/>
            </a:xfrm>
            <a:prstGeom prst="line">
              <a:avLst/>
            </a:prstGeom>
            <a:noFill/>
            <a:ln w="12700">
              <a:solidFill>
                <a:srgbClr val="000000"/>
              </a:solidFill>
              <a:round/>
              <a:headEnd/>
              <a:tailEnd/>
            </a:ln>
          </p:spPr>
          <p:txBody>
            <a:bodyPr/>
            <a:lstStyle/>
            <a:p>
              <a:endParaRPr lang="zh-CN" altLang="en-US"/>
            </a:p>
          </p:txBody>
        </p:sp>
        <p:sp>
          <p:nvSpPr>
            <p:cNvPr id="55406" name="Line 110"/>
            <p:cNvSpPr>
              <a:spLocks noChangeAspect="1" noChangeShapeType="1"/>
            </p:cNvSpPr>
            <p:nvPr/>
          </p:nvSpPr>
          <p:spPr bwMode="auto">
            <a:xfrm flipV="1">
              <a:off x="3857" y="3172"/>
              <a:ext cx="0" cy="56"/>
            </a:xfrm>
            <a:prstGeom prst="line">
              <a:avLst/>
            </a:prstGeom>
            <a:noFill/>
            <a:ln w="12700">
              <a:solidFill>
                <a:srgbClr val="000000"/>
              </a:solidFill>
              <a:round/>
              <a:headEnd/>
              <a:tailEnd/>
            </a:ln>
          </p:spPr>
          <p:txBody>
            <a:bodyPr/>
            <a:lstStyle/>
            <a:p>
              <a:endParaRPr lang="zh-CN" altLang="en-US"/>
            </a:p>
          </p:txBody>
        </p:sp>
        <p:sp>
          <p:nvSpPr>
            <p:cNvPr id="55407" name="Line 111"/>
            <p:cNvSpPr>
              <a:spLocks noChangeAspect="1" noChangeShapeType="1"/>
            </p:cNvSpPr>
            <p:nvPr/>
          </p:nvSpPr>
          <p:spPr bwMode="auto">
            <a:xfrm flipV="1">
              <a:off x="4224" y="3172"/>
              <a:ext cx="0" cy="56"/>
            </a:xfrm>
            <a:prstGeom prst="line">
              <a:avLst/>
            </a:prstGeom>
            <a:noFill/>
            <a:ln w="12700">
              <a:solidFill>
                <a:srgbClr val="000000"/>
              </a:solidFill>
              <a:round/>
              <a:headEnd/>
              <a:tailEnd/>
            </a:ln>
          </p:spPr>
          <p:txBody>
            <a:bodyPr/>
            <a:lstStyle/>
            <a:p>
              <a:endParaRPr lang="zh-CN" altLang="en-US"/>
            </a:p>
          </p:txBody>
        </p:sp>
        <p:sp>
          <p:nvSpPr>
            <p:cNvPr id="55408" name="Line 112"/>
            <p:cNvSpPr>
              <a:spLocks noChangeAspect="1" noChangeShapeType="1"/>
            </p:cNvSpPr>
            <p:nvPr/>
          </p:nvSpPr>
          <p:spPr bwMode="auto">
            <a:xfrm flipV="1">
              <a:off x="4593" y="3172"/>
              <a:ext cx="0" cy="56"/>
            </a:xfrm>
            <a:prstGeom prst="line">
              <a:avLst/>
            </a:prstGeom>
            <a:noFill/>
            <a:ln w="12700">
              <a:solidFill>
                <a:srgbClr val="000000"/>
              </a:solidFill>
              <a:round/>
              <a:headEnd/>
              <a:tailEnd/>
            </a:ln>
          </p:spPr>
          <p:txBody>
            <a:bodyPr/>
            <a:lstStyle/>
            <a:p>
              <a:endParaRPr lang="zh-CN" altLang="en-US"/>
            </a:p>
          </p:txBody>
        </p:sp>
        <p:sp>
          <p:nvSpPr>
            <p:cNvPr id="55409" name="Line 113"/>
            <p:cNvSpPr>
              <a:spLocks noChangeAspect="1" noChangeShapeType="1"/>
            </p:cNvSpPr>
            <p:nvPr/>
          </p:nvSpPr>
          <p:spPr bwMode="auto">
            <a:xfrm flipV="1">
              <a:off x="4961" y="3172"/>
              <a:ext cx="1" cy="56"/>
            </a:xfrm>
            <a:prstGeom prst="line">
              <a:avLst/>
            </a:prstGeom>
            <a:noFill/>
            <a:ln w="12700">
              <a:solidFill>
                <a:srgbClr val="000000"/>
              </a:solidFill>
              <a:round/>
              <a:headEnd/>
              <a:tailEnd/>
            </a:ln>
          </p:spPr>
          <p:txBody>
            <a:bodyPr/>
            <a:lstStyle/>
            <a:p>
              <a:endParaRPr lang="zh-CN" altLang="en-US"/>
            </a:p>
          </p:txBody>
        </p:sp>
        <p:sp>
          <p:nvSpPr>
            <p:cNvPr id="55410" name="Line 114"/>
            <p:cNvSpPr>
              <a:spLocks noChangeAspect="1" noChangeShapeType="1"/>
            </p:cNvSpPr>
            <p:nvPr/>
          </p:nvSpPr>
          <p:spPr bwMode="auto">
            <a:xfrm flipH="1">
              <a:off x="3460" y="3034"/>
              <a:ext cx="56" cy="0"/>
            </a:xfrm>
            <a:prstGeom prst="line">
              <a:avLst/>
            </a:prstGeom>
            <a:noFill/>
            <a:ln w="12700">
              <a:solidFill>
                <a:srgbClr val="000000"/>
              </a:solidFill>
              <a:round/>
              <a:headEnd/>
              <a:tailEnd/>
            </a:ln>
          </p:spPr>
          <p:txBody>
            <a:bodyPr/>
            <a:lstStyle/>
            <a:p>
              <a:endParaRPr lang="zh-CN" altLang="en-US"/>
            </a:p>
          </p:txBody>
        </p:sp>
        <p:sp>
          <p:nvSpPr>
            <p:cNvPr id="55411" name="Line 115"/>
            <p:cNvSpPr>
              <a:spLocks noChangeAspect="1" noChangeShapeType="1"/>
            </p:cNvSpPr>
            <p:nvPr/>
          </p:nvSpPr>
          <p:spPr bwMode="auto">
            <a:xfrm flipH="1">
              <a:off x="3460" y="2868"/>
              <a:ext cx="56" cy="1"/>
            </a:xfrm>
            <a:prstGeom prst="line">
              <a:avLst/>
            </a:prstGeom>
            <a:noFill/>
            <a:ln w="12700">
              <a:solidFill>
                <a:srgbClr val="000000"/>
              </a:solidFill>
              <a:round/>
              <a:headEnd/>
              <a:tailEnd/>
            </a:ln>
          </p:spPr>
          <p:txBody>
            <a:bodyPr/>
            <a:lstStyle/>
            <a:p>
              <a:endParaRPr lang="zh-CN" altLang="en-US"/>
            </a:p>
          </p:txBody>
        </p:sp>
        <p:sp>
          <p:nvSpPr>
            <p:cNvPr id="55412" name="Line 116"/>
            <p:cNvSpPr>
              <a:spLocks noChangeAspect="1" noChangeShapeType="1"/>
            </p:cNvSpPr>
            <p:nvPr/>
          </p:nvSpPr>
          <p:spPr bwMode="auto">
            <a:xfrm flipH="1">
              <a:off x="3460" y="3363"/>
              <a:ext cx="56" cy="1"/>
            </a:xfrm>
            <a:prstGeom prst="line">
              <a:avLst/>
            </a:prstGeom>
            <a:noFill/>
            <a:ln w="12700">
              <a:solidFill>
                <a:srgbClr val="000000"/>
              </a:solidFill>
              <a:round/>
              <a:headEnd/>
              <a:tailEnd/>
            </a:ln>
          </p:spPr>
          <p:txBody>
            <a:bodyPr/>
            <a:lstStyle/>
            <a:p>
              <a:endParaRPr lang="zh-CN" altLang="en-US"/>
            </a:p>
          </p:txBody>
        </p:sp>
        <p:sp>
          <p:nvSpPr>
            <p:cNvPr id="55413" name="Line 117"/>
            <p:cNvSpPr>
              <a:spLocks noChangeAspect="1" noChangeShapeType="1"/>
            </p:cNvSpPr>
            <p:nvPr/>
          </p:nvSpPr>
          <p:spPr bwMode="auto">
            <a:xfrm flipH="1">
              <a:off x="3460" y="3529"/>
              <a:ext cx="56" cy="1"/>
            </a:xfrm>
            <a:prstGeom prst="line">
              <a:avLst/>
            </a:prstGeom>
            <a:noFill/>
            <a:ln w="12700">
              <a:solidFill>
                <a:srgbClr val="000000"/>
              </a:solidFill>
              <a:round/>
              <a:headEnd/>
              <a:tailEnd/>
            </a:ln>
          </p:spPr>
          <p:txBody>
            <a:bodyPr/>
            <a:lstStyle/>
            <a:p>
              <a:endParaRPr lang="zh-CN" altLang="en-US"/>
            </a:p>
          </p:txBody>
        </p:sp>
        <p:sp>
          <p:nvSpPr>
            <p:cNvPr id="55414" name="Line 118"/>
            <p:cNvSpPr>
              <a:spLocks noChangeAspect="1" noChangeShapeType="1"/>
            </p:cNvSpPr>
            <p:nvPr/>
          </p:nvSpPr>
          <p:spPr bwMode="auto">
            <a:xfrm>
              <a:off x="3489" y="2868"/>
              <a:ext cx="0" cy="824"/>
            </a:xfrm>
            <a:prstGeom prst="line">
              <a:avLst/>
            </a:prstGeom>
            <a:noFill/>
            <a:ln w="12700">
              <a:solidFill>
                <a:srgbClr val="000000"/>
              </a:solidFill>
              <a:round/>
              <a:headEnd/>
              <a:tailEnd/>
            </a:ln>
          </p:spPr>
          <p:txBody>
            <a:bodyPr/>
            <a:lstStyle/>
            <a:p>
              <a:endParaRPr lang="zh-CN" altLang="en-US"/>
            </a:p>
          </p:txBody>
        </p:sp>
        <p:sp>
          <p:nvSpPr>
            <p:cNvPr id="55415" name="Line 119"/>
            <p:cNvSpPr>
              <a:spLocks noChangeAspect="1" noChangeShapeType="1"/>
            </p:cNvSpPr>
            <p:nvPr/>
          </p:nvSpPr>
          <p:spPr bwMode="auto">
            <a:xfrm flipH="1">
              <a:off x="3460" y="3692"/>
              <a:ext cx="56" cy="1"/>
            </a:xfrm>
            <a:prstGeom prst="line">
              <a:avLst/>
            </a:prstGeom>
            <a:noFill/>
            <a:ln w="12700">
              <a:solidFill>
                <a:srgbClr val="000000"/>
              </a:solidFill>
              <a:round/>
              <a:headEnd/>
              <a:tailEnd/>
            </a:ln>
          </p:spPr>
          <p:txBody>
            <a:bodyPr/>
            <a:lstStyle/>
            <a:p>
              <a:endParaRPr lang="zh-CN" altLang="en-US"/>
            </a:p>
          </p:txBody>
        </p:sp>
        <p:sp>
          <p:nvSpPr>
            <p:cNvPr id="55416" name="Rectangle 120"/>
            <p:cNvSpPr>
              <a:spLocks noChangeAspect="1" noChangeArrowheads="1"/>
            </p:cNvSpPr>
            <p:nvPr/>
          </p:nvSpPr>
          <p:spPr bwMode="auto">
            <a:xfrm>
              <a:off x="3235" y="2961"/>
              <a:ext cx="96" cy="115"/>
            </a:xfrm>
            <a:prstGeom prst="rect">
              <a:avLst/>
            </a:prstGeom>
            <a:noFill/>
            <a:ln w="19050">
              <a:noFill/>
              <a:miter lim="800000"/>
              <a:headEnd/>
              <a:tailEnd/>
            </a:ln>
          </p:spPr>
          <p:txBody>
            <a:bodyPr wrap="none" lIns="0" tIns="0" rIns="0" bIns="0">
              <a:spAutoFit/>
            </a:bodyPr>
            <a:lstStyle/>
            <a:p>
              <a:r>
                <a:rPr kumimoji="1" lang="en-US" altLang="zh-CN" sz="1200">
                  <a:solidFill>
                    <a:srgbClr val="000000"/>
                  </a:solidFill>
                  <a:latin typeface="Times New Roman" pitchFamily="18" charset="0"/>
                  <a:cs typeface="Arial" pitchFamily="34" charset="0"/>
                </a:rPr>
                <a:t>Pz</a:t>
              </a:r>
              <a:endParaRPr kumimoji="1" lang="en-US" altLang="zh-CN" sz="1200">
                <a:latin typeface="Times New Roman" pitchFamily="18" charset="0"/>
                <a:cs typeface="Arial" pitchFamily="34" charset="0"/>
              </a:endParaRPr>
            </a:p>
          </p:txBody>
        </p:sp>
        <p:sp>
          <p:nvSpPr>
            <p:cNvPr id="55417" name="Rectangle 121"/>
            <p:cNvSpPr>
              <a:spLocks noChangeAspect="1" noChangeArrowheads="1"/>
            </p:cNvSpPr>
            <p:nvPr/>
          </p:nvSpPr>
          <p:spPr bwMode="auto">
            <a:xfrm>
              <a:off x="3164" y="3638"/>
              <a:ext cx="244" cy="115"/>
            </a:xfrm>
            <a:prstGeom prst="rect">
              <a:avLst/>
            </a:prstGeom>
            <a:noFill/>
            <a:ln w="12700">
              <a:noFill/>
              <a:miter lim="800000"/>
              <a:headEnd/>
              <a:tailEnd/>
            </a:ln>
          </p:spPr>
          <p:txBody>
            <a:bodyPr wrap="none" lIns="0" tIns="0" rIns="0" bIns="0">
              <a:spAutoFit/>
            </a:bodyPr>
            <a:lstStyle/>
            <a:p>
              <a:r>
                <a:rPr kumimoji="1" lang="en-US" altLang="zh-CN" sz="1200">
                  <a:solidFill>
                    <a:srgbClr val="000000"/>
                  </a:solidFill>
                  <a:latin typeface="Times New Roman" pitchFamily="18" charset="0"/>
                  <a:cs typeface="Arial" pitchFamily="34" charset="0"/>
                </a:rPr>
                <a:t>15</a:t>
              </a:r>
              <a:r>
                <a:rPr kumimoji="1" lang="zh-CN" altLang="en-US" sz="1200">
                  <a:solidFill>
                    <a:srgbClr val="000000"/>
                  </a:solidFill>
                  <a:latin typeface="Times New Roman" pitchFamily="18" charset="0"/>
                  <a:cs typeface="Arial" pitchFamily="34" charset="0"/>
                </a:rPr>
                <a:t> µ</a:t>
              </a:r>
              <a:r>
                <a:rPr kumimoji="1" lang="en-US" altLang="zh-CN" sz="1200">
                  <a:solidFill>
                    <a:srgbClr val="000000"/>
                  </a:solidFill>
                  <a:latin typeface="Times New Roman" pitchFamily="18" charset="0"/>
                  <a:cs typeface="Arial" pitchFamily="34" charset="0"/>
                </a:rPr>
                <a:t>V</a:t>
              </a:r>
            </a:p>
          </p:txBody>
        </p:sp>
        <p:sp>
          <p:nvSpPr>
            <p:cNvPr id="55418" name="Rectangle 122"/>
            <p:cNvSpPr>
              <a:spLocks noChangeAspect="1" noChangeArrowheads="1"/>
            </p:cNvSpPr>
            <p:nvPr/>
          </p:nvSpPr>
          <p:spPr bwMode="auto">
            <a:xfrm>
              <a:off x="3010" y="3062"/>
              <a:ext cx="176" cy="115"/>
            </a:xfrm>
            <a:prstGeom prst="rect">
              <a:avLst/>
            </a:prstGeom>
            <a:noFill/>
            <a:ln w="12700">
              <a:noFill/>
              <a:miter lim="800000"/>
              <a:headEnd/>
              <a:tailEnd/>
            </a:ln>
          </p:spPr>
          <p:txBody>
            <a:bodyPr wrap="none" lIns="0" tIns="0" rIns="0" bIns="0">
              <a:spAutoFit/>
            </a:bodyPr>
            <a:lstStyle/>
            <a:p>
              <a:r>
                <a:rPr kumimoji="1" lang="en-US" altLang="zh-CN" sz="1200">
                  <a:solidFill>
                    <a:srgbClr val="000000"/>
                  </a:solidFill>
                  <a:latin typeface="Times New Roman" pitchFamily="18" charset="0"/>
                  <a:cs typeface="Arial" pitchFamily="34" charset="0"/>
                </a:rPr>
                <a:t>-200</a:t>
              </a:r>
              <a:endParaRPr kumimoji="1" lang="en-US" altLang="zh-CN" sz="1200">
                <a:latin typeface="Times New Roman" pitchFamily="18" charset="0"/>
                <a:cs typeface="Arial" pitchFamily="34" charset="0"/>
              </a:endParaRPr>
            </a:p>
          </p:txBody>
        </p:sp>
        <p:sp>
          <p:nvSpPr>
            <p:cNvPr id="55419" name="Rectangle 123"/>
            <p:cNvSpPr>
              <a:spLocks noChangeAspect="1" noChangeArrowheads="1"/>
            </p:cNvSpPr>
            <p:nvPr/>
          </p:nvSpPr>
          <p:spPr bwMode="auto">
            <a:xfrm>
              <a:off x="3270" y="2822"/>
              <a:ext cx="128" cy="115"/>
            </a:xfrm>
            <a:prstGeom prst="rect">
              <a:avLst/>
            </a:prstGeom>
            <a:noFill/>
            <a:ln w="12700">
              <a:noFill/>
              <a:miter lim="800000"/>
              <a:headEnd/>
              <a:tailEnd/>
            </a:ln>
          </p:spPr>
          <p:txBody>
            <a:bodyPr wrap="none" lIns="0" tIns="0" rIns="0" bIns="0">
              <a:spAutoFit/>
            </a:bodyPr>
            <a:lstStyle/>
            <a:p>
              <a:r>
                <a:rPr kumimoji="1" lang="en-US" altLang="zh-CN" sz="1200">
                  <a:solidFill>
                    <a:srgbClr val="000000"/>
                  </a:solidFill>
                  <a:latin typeface="Times New Roman" pitchFamily="18" charset="0"/>
                  <a:cs typeface="Arial" pitchFamily="34" charset="0"/>
                </a:rPr>
                <a:t>-10</a:t>
              </a:r>
              <a:endParaRPr kumimoji="1" lang="en-US" altLang="zh-CN" sz="1200">
                <a:latin typeface="Times New Roman" pitchFamily="18" charset="0"/>
                <a:cs typeface="Arial" pitchFamily="34" charset="0"/>
              </a:endParaRPr>
            </a:p>
          </p:txBody>
        </p:sp>
        <p:sp>
          <p:nvSpPr>
            <p:cNvPr id="55420" name="Rectangle 124"/>
            <p:cNvSpPr>
              <a:spLocks noChangeAspect="1" noChangeArrowheads="1"/>
            </p:cNvSpPr>
            <p:nvPr/>
          </p:nvSpPr>
          <p:spPr bwMode="auto">
            <a:xfrm>
              <a:off x="4808" y="3062"/>
              <a:ext cx="280" cy="115"/>
            </a:xfrm>
            <a:prstGeom prst="rect">
              <a:avLst/>
            </a:prstGeom>
            <a:noFill/>
            <a:ln w="12700">
              <a:noFill/>
              <a:miter lim="800000"/>
              <a:headEnd/>
              <a:tailEnd/>
            </a:ln>
          </p:spPr>
          <p:txBody>
            <a:bodyPr wrap="none" lIns="0" tIns="0" rIns="0" bIns="0">
              <a:spAutoFit/>
            </a:bodyPr>
            <a:lstStyle/>
            <a:p>
              <a:r>
                <a:rPr kumimoji="1" lang="en-US" altLang="zh-CN" sz="1200">
                  <a:solidFill>
                    <a:srgbClr val="000000"/>
                  </a:solidFill>
                  <a:latin typeface="Times New Roman" pitchFamily="18" charset="0"/>
                  <a:cs typeface="Arial" pitchFamily="34" charset="0"/>
                </a:rPr>
                <a:t>800 ms</a:t>
              </a:r>
              <a:endParaRPr kumimoji="1" lang="en-US" altLang="zh-CN" sz="1200">
                <a:latin typeface="Times New Roman" pitchFamily="18" charset="0"/>
                <a:cs typeface="Arial" pitchFamily="34" charset="0"/>
              </a:endParaRPr>
            </a:p>
          </p:txBody>
        </p:sp>
        <p:sp>
          <p:nvSpPr>
            <p:cNvPr id="55433" name="Rectangle 137"/>
            <p:cNvSpPr>
              <a:spLocks noChangeArrowheads="1"/>
            </p:cNvSpPr>
            <p:nvPr/>
          </p:nvSpPr>
          <p:spPr bwMode="auto">
            <a:xfrm>
              <a:off x="3833" y="1047"/>
              <a:ext cx="117" cy="115"/>
            </a:xfrm>
            <a:prstGeom prst="rect">
              <a:avLst/>
            </a:prstGeom>
            <a:noFill/>
            <a:ln w="12700">
              <a:noFill/>
              <a:miter lim="800000"/>
              <a:headEnd/>
              <a:tailEnd/>
            </a:ln>
          </p:spPr>
          <p:txBody>
            <a:bodyPr wrap="none" lIns="0" tIns="0" rIns="0" bIns="0">
              <a:spAutoFit/>
            </a:bodyPr>
            <a:lstStyle/>
            <a:p>
              <a:r>
                <a:rPr lang="en-US" altLang="zh-CN" sz="1200" b="1">
                  <a:solidFill>
                    <a:srgbClr val="000000"/>
                  </a:solidFill>
                  <a:latin typeface="Times New Roman" pitchFamily="18" charset="0"/>
                  <a:cs typeface="Arial" pitchFamily="34" charset="0"/>
                </a:rPr>
                <a:t>N2</a:t>
              </a:r>
              <a:endParaRPr lang="en-US" altLang="zh-CN" sz="1200" b="1">
                <a:latin typeface="Times New Roman" pitchFamily="18" charset="0"/>
                <a:cs typeface="Arial" pitchFamily="34" charset="0"/>
              </a:endParaRPr>
            </a:p>
          </p:txBody>
        </p:sp>
      </p:grpSp>
      <p:grpSp>
        <p:nvGrpSpPr>
          <p:cNvPr id="4" name="Group 141"/>
          <p:cNvGrpSpPr>
            <a:grpSpLocks/>
          </p:cNvGrpSpPr>
          <p:nvPr/>
        </p:nvGrpSpPr>
        <p:grpSpPr bwMode="auto">
          <a:xfrm>
            <a:off x="838200" y="1660525"/>
            <a:ext cx="3298825" cy="4297363"/>
            <a:chOff x="528" y="1046"/>
            <a:chExt cx="2078" cy="2707"/>
          </a:xfrm>
        </p:grpSpPr>
        <p:sp>
          <p:nvSpPr>
            <p:cNvPr id="55299" name="Rectangle 3"/>
            <p:cNvSpPr>
              <a:spLocks noChangeArrowheads="1"/>
            </p:cNvSpPr>
            <p:nvPr/>
          </p:nvSpPr>
          <p:spPr bwMode="auto">
            <a:xfrm>
              <a:off x="1310" y="1190"/>
              <a:ext cx="96" cy="2448"/>
            </a:xfrm>
            <a:prstGeom prst="rect">
              <a:avLst/>
            </a:prstGeom>
            <a:solidFill>
              <a:srgbClr val="C0C0C0"/>
            </a:solidFill>
            <a:ln w="12700">
              <a:noFill/>
              <a:miter lim="800000"/>
              <a:headEnd/>
              <a:tailEnd/>
            </a:ln>
            <a:effectLst/>
          </p:spPr>
          <p:txBody>
            <a:bodyPr wrap="none" anchor="ctr"/>
            <a:lstStyle/>
            <a:p>
              <a:endParaRPr lang="zh-CN" altLang="en-US"/>
            </a:p>
          </p:txBody>
        </p:sp>
        <p:sp>
          <p:nvSpPr>
            <p:cNvPr id="55300" name="Rectangle 4"/>
            <p:cNvSpPr>
              <a:spLocks noChangeAspect="1" noChangeArrowheads="1"/>
            </p:cNvSpPr>
            <p:nvPr/>
          </p:nvSpPr>
          <p:spPr bwMode="auto">
            <a:xfrm>
              <a:off x="705" y="2050"/>
              <a:ext cx="107" cy="115"/>
            </a:xfrm>
            <a:prstGeom prst="rect">
              <a:avLst/>
            </a:prstGeom>
            <a:noFill/>
            <a:ln w="19050">
              <a:noFill/>
              <a:miter lim="800000"/>
              <a:headEnd/>
              <a:tailEnd/>
            </a:ln>
          </p:spPr>
          <p:txBody>
            <a:bodyPr wrap="none" lIns="0" tIns="0" rIns="0" bIns="0">
              <a:spAutoFit/>
            </a:bodyPr>
            <a:lstStyle/>
            <a:p>
              <a:r>
                <a:rPr kumimoji="1" lang="en-US" altLang="zh-CN" sz="1200">
                  <a:solidFill>
                    <a:srgbClr val="000000"/>
                  </a:solidFill>
                  <a:latin typeface="Times New Roman" pitchFamily="18" charset="0"/>
                  <a:cs typeface="Arial" pitchFamily="34" charset="0"/>
                </a:rPr>
                <a:t>Cz</a:t>
              </a:r>
              <a:endParaRPr kumimoji="1" lang="en-US" altLang="zh-CN" sz="1200">
                <a:latin typeface="Times New Roman" pitchFamily="18" charset="0"/>
                <a:cs typeface="Arial" pitchFamily="34" charset="0"/>
              </a:endParaRPr>
            </a:p>
          </p:txBody>
        </p:sp>
        <p:sp>
          <p:nvSpPr>
            <p:cNvPr id="55301" name="Freeform 5"/>
            <p:cNvSpPr>
              <a:spLocks noChangeAspect="1"/>
            </p:cNvSpPr>
            <p:nvPr/>
          </p:nvSpPr>
          <p:spPr bwMode="auto">
            <a:xfrm>
              <a:off x="590" y="2073"/>
              <a:ext cx="1842" cy="629"/>
            </a:xfrm>
            <a:custGeom>
              <a:avLst/>
              <a:gdLst/>
              <a:ahLst/>
              <a:cxnLst>
                <a:cxn ang="0">
                  <a:pos x="71" y="673"/>
                </a:cxn>
                <a:cxn ang="0">
                  <a:pos x="149" y="680"/>
                </a:cxn>
                <a:cxn ang="0">
                  <a:pos x="234" y="659"/>
                </a:cxn>
                <a:cxn ang="0">
                  <a:pos x="312" y="630"/>
                </a:cxn>
                <a:cxn ang="0">
                  <a:pos x="390" y="609"/>
                </a:cxn>
                <a:cxn ang="0">
                  <a:pos x="475" y="609"/>
                </a:cxn>
                <a:cxn ang="0">
                  <a:pos x="553" y="595"/>
                </a:cxn>
                <a:cxn ang="0">
                  <a:pos x="631" y="566"/>
                </a:cxn>
                <a:cxn ang="0">
                  <a:pos x="716" y="531"/>
                </a:cxn>
                <a:cxn ang="0">
                  <a:pos x="794" y="510"/>
                </a:cxn>
                <a:cxn ang="0">
                  <a:pos x="879" y="496"/>
                </a:cxn>
                <a:cxn ang="0">
                  <a:pos x="957" y="489"/>
                </a:cxn>
                <a:cxn ang="0">
                  <a:pos x="1035" y="474"/>
                </a:cxn>
                <a:cxn ang="0">
                  <a:pos x="1120" y="489"/>
                </a:cxn>
                <a:cxn ang="0">
                  <a:pos x="1198" y="517"/>
                </a:cxn>
                <a:cxn ang="0">
                  <a:pos x="1276" y="489"/>
                </a:cxn>
                <a:cxn ang="0">
                  <a:pos x="1361" y="318"/>
                </a:cxn>
                <a:cxn ang="0">
                  <a:pos x="1439" y="70"/>
                </a:cxn>
                <a:cxn ang="0">
                  <a:pos x="1517" y="0"/>
                </a:cxn>
                <a:cxn ang="0">
                  <a:pos x="1602" y="77"/>
                </a:cxn>
                <a:cxn ang="0">
                  <a:pos x="1680" y="233"/>
                </a:cxn>
                <a:cxn ang="0">
                  <a:pos x="1758" y="467"/>
                </a:cxn>
                <a:cxn ang="0">
                  <a:pos x="1843" y="737"/>
                </a:cxn>
                <a:cxn ang="0">
                  <a:pos x="1921" y="949"/>
                </a:cxn>
                <a:cxn ang="0">
                  <a:pos x="2006" y="1105"/>
                </a:cxn>
                <a:cxn ang="0">
                  <a:pos x="2084" y="1211"/>
                </a:cxn>
                <a:cxn ang="0">
                  <a:pos x="2162" y="1303"/>
                </a:cxn>
                <a:cxn ang="0">
                  <a:pos x="2247" y="1431"/>
                </a:cxn>
                <a:cxn ang="0">
                  <a:pos x="2325" y="1530"/>
                </a:cxn>
                <a:cxn ang="0">
                  <a:pos x="2403" y="1544"/>
                </a:cxn>
                <a:cxn ang="0">
                  <a:pos x="2488" y="1530"/>
                </a:cxn>
                <a:cxn ang="0">
                  <a:pos x="2566" y="1530"/>
                </a:cxn>
                <a:cxn ang="0">
                  <a:pos x="2644" y="1530"/>
                </a:cxn>
                <a:cxn ang="0">
                  <a:pos x="2729" y="1523"/>
                </a:cxn>
                <a:cxn ang="0">
                  <a:pos x="2807" y="1488"/>
                </a:cxn>
                <a:cxn ang="0">
                  <a:pos x="2892" y="1459"/>
                </a:cxn>
                <a:cxn ang="0">
                  <a:pos x="2970" y="1431"/>
                </a:cxn>
                <a:cxn ang="0">
                  <a:pos x="3048" y="1424"/>
                </a:cxn>
                <a:cxn ang="0">
                  <a:pos x="3133" y="1445"/>
                </a:cxn>
                <a:cxn ang="0">
                  <a:pos x="3211" y="1466"/>
                </a:cxn>
                <a:cxn ang="0">
                  <a:pos x="3289" y="1488"/>
                </a:cxn>
                <a:cxn ang="0">
                  <a:pos x="3374" y="1474"/>
                </a:cxn>
                <a:cxn ang="0">
                  <a:pos x="3452" y="1474"/>
                </a:cxn>
                <a:cxn ang="0">
                  <a:pos x="3529" y="1495"/>
                </a:cxn>
                <a:cxn ang="0">
                  <a:pos x="3615" y="1544"/>
                </a:cxn>
                <a:cxn ang="0">
                  <a:pos x="3692" y="1587"/>
                </a:cxn>
                <a:cxn ang="0">
                  <a:pos x="3778" y="1601"/>
                </a:cxn>
                <a:cxn ang="0">
                  <a:pos x="3855" y="1587"/>
                </a:cxn>
                <a:cxn ang="0">
                  <a:pos x="3933" y="1615"/>
                </a:cxn>
                <a:cxn ang="0">
                  <a:pos x="4018" y="1622"/>
                </a:cxn>
                <a:cxn ang="0">
                  <a:pos x="4096" y="1644"/>
                </a:cxn>
                <a:cxn ang="0">
                  <a:pos x="4174" y="1672"/>
                </a:cxn>
                <a:cxn ang="0">
                  <a:pos x="4259" y="1672"/>
                </a:cxn>
                <a:cxn ang="0">
                  <a:pos x="4337" y="1679"/>
                </a:cxn>
                <a:cxn ang="0">
                  <a:pos x="4415" y="1672"/>
                </a:cxn>
                <a:cxn ang="0">
                  <a:pos x="4500" y="1665"/>
                </a:cxn>
                <a:cxn ang="0">
                  <a:pos x="4578" y="1679"/>
                </a:cxn>
                <a:cxn ang="0">
                  <a:pos x="4656" y="1700"/>
                </a:cxn>
                <a:cxn ang="0">
                  <a:pos x="4741" y="1715"/>
                </a:cxn>
                <a:cxn ang="0">
                  <a:pos x="4819" y="1707"/>
                </a:cxn>
                <a:cxn ang="0">
                  <a:pos x="4904" y="1700"/>
                </a:cxn>
                <a:cxn ang="0">
                  <a:pos x="4982" y="1693"/>
                </a:cxn>
              </a:cxnLst>
              <a:rect l="0" t="0" r="r" b="b"/>
              <a:pathLst>
                <a:path w="5032" h="1715">
                  <a:moveTo>
                    <a:pt x="0" y="701"/>
                  </a:moveTo>
                  <a:lnTo>
                    <a:pt x="7" y="694"/>
                  </a:lnTo>
                  <a:lnTo>
                    <a:pt x="21" y="694"/>
                  </a:lnTo>
                  <a:lnTo>
                    <a:pt x="28" y="687"/>
                  </a:lnTo>
                  <a:lnTo>
                    <a:pt x="43" y="687"/>
                  </a:lnTo>
                  <a:lnTo>
                    <a:pt x="50" y="680"/>
                  </a:lnTo>
                  <a:lnTo>
                    <a:pt x="64" y="680"/>
                  </a:lnTo>
                  <a:lnTo>
                    <a:pt x="71" y="673"/>
                  </a:lnTo>
                  <a:lnTo>
                    <a:pt x="78" y="673"/>
                  </a:lnTo>
                  <a:lnTo>
                    <a:pt x="92" y="673"/>
                  </a:lnTo>
                  <a:lnTo>
                    <a:pt x="99" y="673"/>
                  </a:lnTo>
                  <a:lnTo>
                    <a:pt x="114" y="673"/>
                  </a:lnTo>
                  <a:lnTo>
                    <a:pt x="121" y="673"/>
                  </a:lnTo>
                  <a:lnTo>
                    <a:pt x="128" y="680"/>
                  </a:lnTo>
                  <a:lnTo>
                    <a:pt x="142" y="680"/>
                  </a:lnTo>
                  <a:lnTo>
                    <a:pt x="149" y="680"/>
                  </a:lnTo>
                  <a:lnTo>
                    <a:pt x="163" y="680"/>
                  </a:lnTo>
                  <a:lnTo>
                    <a:pt x="170" y="680"/>
                  </a:lnTo>
                  <a:lnTo>
                    <a:pt x="184" y="673"/>
                  </a:lnTo>
                  <a:lnTo>
                    <a:pt x="191" y="673"/>
                  </a:lnTo>
                  <a:lnTo>
                    <a:pt x="199" y="673"/>
                  </a:lnTo>
                  <a:lnTo>
                    <a:pt x="213" y="666"/>
                  </a:lnTo>
                  <a:lnTo>
                    <a:pt x="220" y="666"/>
                  </a:lnTo>
                  <a:lnTo>
                    <a:pt x="234" y="659"/>
                  </a:lnTo>
                  <a:lnTo>
                    <a:pt x="241" y="659"/>
                  </a:lnTo>
                  <a:lnTo>
                    <a:pt x="255" y="652"/>
                  </a:lnTo>
                  <a:lnTo>
                    <a:pt x="262" y="652"/>
                  </a:lnTo>
                  <a:lnTo>
                    <a:pt x="269" y="644"/>
                  </a:lnTo>
                  <a:lnTo>
                    <a:pt x="284" y="637"/>
                  </a:lnTo>
                  <a:lnTo>
                    <a:pt x="291" y="637"/>
                  </a:lnTo>
                  <a:lnTo>
                    <a:pt x="305" y="630"/>
                  </a:lnTo>
                  <a:lnTo>
                    <a:pt x="312" y="630"/>
                  </a:lnTo>
                  <a:lnTo>
                    <a:pt x="319" y="630"/>
                  </a:lnTo>
                  <a:lnTo>
                    <a:pt x="333" y="623"/>
                  </a:lnTo>
                  <a:lnTo>
                    <a:pt x="340" y="623"/>
                  </a:lnTo>
                  <a:lnTo>
                    <a:pt x="354" y="623"/>
                  </a:lnTo>
                  <a:lnTo>
                    <a:pt x="362" y="623"/>
                  </a:lnTo>
                  <a:lnTo>
                    <a:pt x="376" y="616"/>
                  </a:lnTo>
                  <a:lnTo>
                    <a:pt x="383" y="616"/>
                  </a:lnTo>
                  <a:lnTo>
                    <a:pt x="390" y="609"/>
                  </a:lnTo>
                  <a:lnTo>
                    <a:pt x="404" y="609"/>
                  </a:lnTo>
                  <a:lnTo>
                    <a:pt x="411" y="609"/>
                  </a:lnTo>
                  <a:lnTo>
                    <a:pt x="425" y="609"/>
                  </a:lnTo>
                  <a:lnTo>
                    <a:pt x="432" y="609"/>
                  </a:lnTo>
                  <a:lnTo>
                    <a:pt x="440" y="609"/>
                  </a:lnTo>
                  <a:lnTo>
                    <a:pt x="454" y="609"/>
                  </a:lnTo>
                  <a:lnTo>
                    <a:pt x="461" y="609"/>
                  </a:lnTo>
                  <a:lnTo>
                    <a:pt x="475" y="609"/>
                  </a:lnTo>
                  <a:lnTo>
                    <a:pt x="482" y="609"/>
                  </a:lnTo>
                  <a:lnTo>
                    <a:pt x="496" y="609"/>
                  </a:lnTo>
                  <a:lnTo>
                    <a:pt x="503" y="609"/>
                  </a:lnTo>
                  <a:lnTo>
                    <a:pt x="510" y="602"/>
                  </a:lnTo>
                  <a:lnTo>
                    <a:pt x="525" y="602"/>
                  </a:lnTo>
                  <a:lnTo>
                    <a:pt x="532" y="602"/>
                  </a:lnTo>
                  <a:lnTo>
                    <a:pt x="546" y="602"/>
                  </a:lnTo>
                  <a:lnTo>
                    <a:pt x="553" y="595"/>
                  </a:lnTo>
                  <a:lnTo>
                    <a:pt x="567" y="588"/>
                  </a:lnTo>
                  <a:lnTo>
                    <a:pt x="574" y="588"/>
                  </a:lnTo>
                  <a:lnTo>
                    <a:pt x="581" y="581"/>
                  </a:lnTo>
                  <a:lnTo>
                    <a:pt x="595" y="581"/>
                  </a:lnTo>
                  <a:lnTo>
                    <a:pt x="603" y="574"/>
                  </a:lnTo>
                  <a:lnTo>
                    <a:pt x="617" y="574"/>
                  </a:lnTo>
                  <a:lnTo>
                    <a:pt x="624" y="566"/>
                  </a:lnTo>
                  <a:lnTo>
                    <a:pt x="631" y="566"/>
                  </a:lnTo>
                  <a:lnTo>
                    <a:pt x="645" y="559"/>
                  </a:lnTo>
                  <a:lnTo>
                    <a:pt x="652" y="559"/>
                  </a:lnTo>
                  <a:lnTo>
                    <a:pt x="666" y="552"/>
                  </a:lnTo>
                  <a:lnTo>
                    <a:pt x="673" y="552"/>
                  </a:lnTo>
                  <a:lnTo>
                    <a:pt x="688" y="545"/>
                  </a:lnTo>
                  <a:lnTo>
                    <a:pt x="695" y="538"/>
                  </a:lnTo>
                  <a:lnTo>
                    <a:pt x="702" y="531"/>
                  </a:lnTo>
                  <a:lnTo>
                    <a:pt x="716" y="531"/>
                  </a:lnTo>
                  <a:lnTo>
                    <a:pt x="723" y="524"/>
                  </a:lnTo>
                  <a:lnTo>
                    <a:pt x="737" y="517"/>
                  </a:lnTo>
                  <a:lnTo>
                    <a:pt x="744" y="517"/>
                  </a:lnTo>
                  <a:lnTo>
                    <a:pt x="758" y="517"/>
                  </a:lnTo>
                  <a:lnTo>
                    <a:pt x="766" y="510"/>
                  </a:lnTo>
                  <a:lnTo>
                    <a:pt x="773" y="510"/>
                  </a:lnTo>
                  <a:lnTo>
                    <a:pt x="787" y="510"/>
                  </a:lnTo>
                  <a:lnTo>
                    <a:pt x="794" y="510"/>
                  </a:lnTo>
                  <a:lnTo>
                    <a:pt x="808" y="503"/>
                  </a:lnTo>
                  <a:lnTo>
                    <a:pt x="815" y="503"/>
                  </a:lnTo>
                  <a:lnTo>
                    <a:pt x="822" y="503"/>
                  </a:lnTo>
                  <a:lnTo>
                    <a:pt x="836" y="503"/>
                  </a:lnTo>
                  <a:lnTo>
                    <a:pt x="844" y="503"/>
                  </a:lnTo>
                  <a:lnTo>
                    <a:pt x="858" y="496"/>
                  </a:lnTo>
                  <a:lnTo>
                    <a:pt x="865" y="496"/>
                  </a:lnTo>
                  <a:lnTo>
                    <a:pt x="879" y="496"/>
                  </a:lnTo>
                  <a:lnTo>
                    <a:pt x="886" y="496"/>
                  </a:lnTo>
                  <a:lnTo>
                    <a:pt x="893" y="489"/>
                  </a:lnTo>
                  <a:lnTo>
                    <a:pt x="907" y="489"/>
                  </a:lnTo>
                  <a:lnTo>
                    <a:pt x="914" y="489"/>
                  </a:lnTo>
                  <a:lnTo>
                    <a:pt x="929" y="489"/>
                  </a:lnTo>
                  <a:lnTo>
                    <a:pt x="936" y="489"/>
                  </a:lnTo>
                  <a:lnTo>
                    <a:pt x="943" y="489"/>
                  </a:lnTo>
                  <a:lnTo>
                    <a:pt x="957" y="489"/>
                  </a:lnTo>
                  <a:lnTo>
                    <a:pt x="964" y="489"/>
                  </a:lnTo>
                  <a:lnTo>
                    <a:pt x="978" y="481"/>
                  </a:lnTo>
                  <a:lnTo>
                    <a:pt x="985" y="481"/>
                  </a:lnTo>
                  <a:lnTo>
                    <a:pt x="999" y="481"/>
                  </a:lnTo>
                  <a:lnTo>
                    <a:pt x="1007" y="481"/>
                  </a:lnTo>
                  <a:lnTo>
                    <a:pt x="1014" y="474"/>
                  </a:lnTo>
                  <a:lnTo>
                    <a:pt x="1028" y="474"/>
                  </a:lnTo>
                  <a:lnTo>
                    <a:pt x="1035" y="474"/>
                  </a:lnTo>
                  <a:lnTo>
                    <a:pt x="1049" y="474"/>
                  </a:lnTo>
                  <a:lnTo>
                    <a:pt x="1056" y="474"/>
                  </a:lnTo>
                  <a:lnTo>
                    <a:pt x="1070" y="474"/>
                  </a:lnTo>
                  <a:lnTo>
                    <a:pt x="1077" y="474"/>
                  </a:lnTo>
                  <a:lnTo>
                    <a:pt x="1084" y="474"/>
                  </a:lnTo>
                  <a:lnTo>
                    <a:pt x="1099" y="481"/>
                  </a:lnTo>
                  <a:lnTo>
                    <a:pt x="1106" y="481"/>
                  </a:lnTo>
                  <a:lnTo>
                    <a:pt x="1120" y="489"/>
                  </a:lnTo>
                  <a:lnTo>
                    <a:pt x="1127" y="496"/>
                  </a:lnTo>
                  <a:lnTo>
                    <a:pt x="1134" y="496"/>
                  </a:lnTo>
                  <a:lnTo>
                    <a:pt x="1148" y="503"/>
                  </a:lnTo>
                  <a:lnTo>
                    <a:pt x="1155" y="510"/>
                  </a:lnTo>
                  <a:lnTo>
                    <a:pt x="1170" y="510"/>
                  </a:lnTo>
                  <a:lnTo>
                    <a:pt x="1177" y="510"/>
                  </a:lnTo>
                  <a:lnTo>
                    <a:pt x="1191" y="517"/>
                  </a:lnTo>
                  <a:lnTo>
                    <a:pt x="1198" y="517"/>
                  </a:lnTo>
                  <a:lnTo>
                    <a:pt x="1205" y="517"/>
                  </a:lnTo>
                  <a:lnTo>
                    <a:pt x="1219" y="517"/>
                  </a:lnTo>
                  <a:lnTo>
                    <a:pt x="1226" y="517"/>
                  </a:lnTo>
                  <a:lnTo>
                    <a:pt x="1240" y="510"/>
                  </a:lnTo>
                  <a:lnTo>
                    <a:pt x="1247" y="510"/>
                  </a:lnTo>
                  <a:lnTo>
                    <a:pt x="1262" y="503"/>
                  </a:lnTo>
                  <a:lnTo>
                    <a:pt x="1269" y="496"/>
                  </a:lnTo>
                  <a:lnTo>
                    <a:pt x="1276" y="489"/>
                  </a:lnTo>
                  <a:lnTo>
                    <a:pt x="1290" y="481"/>
                  </a:lnTo>
                  <a:lnTo>
                    <a:pt x="1297" y="467"/>
                  </a:lnTo>
                  <a:lnTo>
                    <a:pt x="1311" y="446"/>
                  </a:lnTo>
                  <a:lnTo>
                    <a:pt x="1318" y="432"/>
                  </a:lnTo>
                  <a:lnTo>
                    <a:pt x="1325" y="403"/>
                  </a:lnTo>
                  <a:lnTo>
                    <a:pt x="1340" y="375"/>
                  </a:lnTo>
                  <a:lnTo>
                    <a:pt x="1347" y="347"/>
                  </a:lnTo>
                  <a:lnTo>
                    <a:pt x="1361" y="318"/>
                  </a:lnTo>
                  <a:lnTo>
                    <a:pt x="1368" y="283"/>
                  </a:lnTo>
                  <a:lnTo>
                    <a:pt x="1382" y="248"/>
                  </a:lnTo>
                  <a:lnTo>
                    <a:pt x="1389" y="212"/>
                  </a:lnTo>
                  <a:lnTo>
                    <a:pt x="1396" y="177"/>
                  </a:lnTo>
                  <a:lnTo>
                    <a:pt x="1410" y="148"/>
                  </a:lnTo>
                  <a:lnTo>
                    <a:pt x="1418" y="120"/>
                  </a:lnTo>
                  <a:lnTo>
                    <a:pt x="1432" y="92"/>
                  </a:lnTo>
                  <a:lnTo>
                    <a:pt x="1439" y="70"/>
                  </a:lnTo>
                  <a:lnTo>
                    <a:pt x="1446" y="49"/>
                  </a:lnTo>
                  <a:lnTo>
                    <a:pt x="1460" y="35"/>
                  </a:lnTo>
                  <a:lnTo>
                    <a:pt x="1467" y="21"/>
                  </a:lnTo>
                  <a:lnTo>
                    <a:pt x="1481" y="14"/>
                  </a:lnTo>
                  <a:lnTo>
                    <a:pt x="1488" y="7"/>
                  </a:lnTo>
                  <a:lnTo>
                    <a:pt x="1503" y="0"/>
                  </a:lnTo>
                  <a:lnTo>
                    <a:pt x="1510" y="0"/>
                  </a:lnTo>
                  <a:lnTo>
                    <a:pt x="1517" y="0"/>
                  </a:lnTo>
                  <a:lnTo>
                    <a:pt x="1531" y="7"/>
                  </a:lnTo>
                  <a:lnTo>
                    <a:pt x="1538" y="14"/>
                  </a:lnTo>
                  <a:lnTo>
                    <a:pt x="1552" y="21"/>
                  </a:lnTo>
                  <a:lnTo>
                    <a:pt x="1559" y="28"/>
                  </a:lnTo>
                  <a:lnTo>
                    <a:pt x="1573" y="42"/>
                  </a:lnTo>
                  <a:lnTo>
                    <a:pt x="1581" y="49"/>
                  </a:lnTo>
                  <a:lnTo>
                    <a:pt x="1588" y="63"/>
                  </a:lnTo>
                  <a:lnTo>
                    <a:pt x="1602" y="77"/>
                  </a:lnTo>
                  <a:lnTo>
                    <a:pt x="1609" y="92"/>
                  </a:lnTo>
                  <a:lnTo>
                    <a:pt x="1623" y="106"/>
                  </a:lnTo>
                  <a:lnTo>
                    <a:pt x="1630" y="120"/>
                  </a:lnTo>
                  <a:lnTo>
                    <a:pt x="1637" y="141"/>
                  </a:lnTo>
                  <a:lnTo>
                    <a:pt x="1651" y="163"/>
                  </a:lnTo>
                  <a:lnTo>
                    <a:pt x="1659" y="184"/>
                  </a:lnTo>
                  <a:lnTo>
                    <a:pt x="1673" y="205"/>
                  </a:lnTo>
                  <a:lnTo>
                    <a:pt x="1680" y="233"/>
                  </a:lnTo>
                  <a:lnTo>
                    <a:pt x="1694" y="262"/>
                  </a:lnTo>
                  <a:lnTo>
                    <a:pt x="1701" y="283"/>
                  </a:lnTo>
                  <a:lnTo>
                    <a:pt x="1708" y="311"/>
                  </a:lnTo>
                  <a:lnTo>
                    <a:pt x="1722" y="340"/>
                  </a:lnTo>
                  <a:lnTo>
                    <a:pt x="1729" y="375"/>
                  </a:lnTo>
                  <a:lnTo>
                    <a:pt x="1744" y="403"/>
                  </a:lnTo>
                  <a:lnTo>
                    <a:pt x="1751" y="439"/>
                  </a:lnTo>
                  <a:lnTo>
                    <a:pt x="1758" y="467"/>
                  </a:lnTo>
                  <a:lnTo>
                    <a:pt x="1772" y="503"/>
                  </a:lnTo>
                  <a:lnTo>
                    <a:pt x="1779" y="531"/>
                  </a:lnTo>
                  <a:lnTo>
                    <a:pt x="1793" y="566"/>
                  </a:lnTo>
                  <a:lnTo>
                    <a:pt x="1800" y="602"/>
                  </a:lnTo>
                  <a:lnTo>
                    <a:pt x="1814" y="630"/>
                  </a:lnTo>
                  <a:lnTo>
                    <a:pt x="1822" y="666"/>
                  </a:lnTo>
                  <a:lnTo>
                    <a:pt x="1829" y="701"/>
                  </a:lnTo>
                  <a:lnTo>
                    <a:pt x="1843" y="737"/>
                  </a:lnTo>
                  <a:lnTo>
                    <a:pt x="1850" y="765"/>
                  </a:lnTo>
                  <a:lnTo>
                    <a:pt x="1864" y="800"/>
                  </a:lnTo>
                  <a:lnTo>
                    <a:pt x="1871" y="822"/>
                  </a:lnTo>
                  <a:lnTo>
                    <a:pt x="1885" y="850"/>
                  </a:lnTo>
                  <a:lnTo>
                    <a:pt x="1892" y="878"/>
                  </a:lnTo>
                  <a:lnTo>
                    <a:pt x="1899" y="900"/>
                  </a:lnTo>
                  <a:lnTo>
                    <a:pt x="1914" y="928"/>
                  </a:lnTo>
                  <a:lnTo>
                    <a:pt x="1921" y="949"/>
                  </a:lnTo>
                  <a:lnTo>
                    <a:pt x="1935" y="978"/>
                  </a:lnTo>
                  <a:lnTo>
                    <a:pt x="1942" y="999"/>
                  </a:lnTo>
                  <a:lnTo>
                    <a:pt x="1949" y="1020"/>
                  </a:lnTo>
                  <a:lnTo>
                    <a:pt x="1963" y="1041"/>
                  </a:lnTo>
                  <a:lnTo>
                    <a:pt x="1970" y="1055"/>
                  </a:lnTo>
                  <a:lnTo>
                    <a:pt x="1985" y="1077"/>
                  </a:lnTo>
                  <a:lnTo>
                    <a:pt x="1992" y="1091"/>
                  </a:lnTo>
                  <a:lnTo>
                    <a:pt x="2006" y="1105"/>
                  </a:lnTo>
                  <a:lnTo>
                    <a:pt x="2013" y="1119"/>
                  </a:lnTo>
                  <a:lnTo>
                    <a:pt x="2020" y="1133"/>
                  </a:lnTo>
                  <a:lnTo>
                    <a:pt x="2034" y="1148"/>
                  </a:lnTo>
                  <a:lnTo>
                    <a:pt x="2041" y="1162"/>
                  </a:lnTo>
                  <a:lnTo>
                    <a:pt x="2055" y="1176"/>
                  </a:lnTo>
                  <a:lnTo>
                    <a:pt x="2062" y="1190"/>
                  </a:lnTo>
                  <a:lnTo>
                    <a:pt x="2077" y="1204"/>
                  </a:lnTo>
                  <a:lnTo>
                    <a:pt x="2084" y="1211"/>
                  </a:lnTo>
                  <a:lnTo>
                    <a:pt x="2091" y="1226"/>
                  </a:lnTo>
                  <a:lnTo>
                    <a:pt x="2105" y="1233"/>
                  </a:lnTo>
                  <a:lnTo>
                    <a:pt x="2112" y="1247"/>
                  </a:lnTo>
                  <a:lnTo>
                    <a:pt x="2126" y="1254"/>
                  </a:lnTo>
                  <a:lnTo>
                    <a:pt x="2133" y="1268"/>
                  </a:lnTo>
                  <a:lnTo>
                    <a:pt x="2140" y="1282"/>
                  </a:lnTo>
                  <a:lnTo>
                    <a:pt x="2155" y="1296"/>
                  </a:lnTo>
                  <a:lnTo>
                    <a:pt x="2162" y="1303"/>
                  </a:lnTo>
                  <a:lnTo>
                    <a:pt x="2176" y="1318"/>
                  </a:lnTo>
                  <a:lnTo>
                    <a:pt x="2183" y="1332"/>
                  </a:lnTo>
                  <a:lnTo>
                    <a:pt x="2197" y="1346"/>
                  </a:lnTo>
                  <a:lnTo>
                    <a:pt x="2204" y="1367"/>
                  </a:lnTo>
                  <a:lnTo>
                    <a:pt x="2211" y="1381"/>
                  </a:lnTo>
                  <a:lnTo>
                    <a:pt x="2225" y="1396"/>
                  </a:lnTo>
                  <a:lnTo>
                    <a:pt x="2233" y="1410"/>
                  </a:lnTo>
                  <a:lnTo>
                    <a:pt x="2247" y="1431"/>
                  </a:lnTo>
                  <a:lnTo>
                    <a:pt x="2254" y="1445"/>
                  </a:lnTo>
                  <a:lnTo>
                    <a:pt x="2268" y="1459"/>
                  </a:lnTo>
                  <a:lnTo>
                    <a:pt x="2275" y="1474"/>
                  </a:lnTo>
                  <a:lnTo>
                    <a:pt x="2282" y="1488"/>
                  </a:lnTo>
                  <a:lnTo>
                    <a:pt x="2296" y="1502"/>
                  </a:lnTo>
                  <a:lnTo>
                    <a:pt x="2303" y="1509"/>
                  </a:lnTo>
                  <a:lnTo>
                    <a:pt x="2318" y="1523"/>
                  </a:lnTo>
                  <a:lnTo>
                    <a:pt x="2325" y="1530"/>
                  </a:lnTo>
                  <a:lnTo>
                    <a:pt x="2332" y="1537"/>
                  </a:lnTo>
                  <a:lnTo>
                    <a:pt x="2346" y="1544"/>
                  </a:lnTo>
                  <a:lnTo>
                    <a:pt x="2353" y="1552"/>
                  </a:lnTo>
                  <a:lnTo>
                    <a:pt x="2367" y="1552"/>
                  </a:lnTo>
                  <a:lnTo>
                    <a:pt x="2374" y="1552"/>
                  </a:lnTo>
                  <a:lnTo>
                    <a:pt x="2388" y="1552"/>
                  </a:lnTo>
                  <a:lnTo>
                    <a:pt x="2396" y="1544"/>
                  </a:lnTo>
                  <a:lnTo>
                    <a:pt x="2403" y="1544"/>
                  </a:lnTo>
                  <a:lnTo>
                    <a:pt x="2417" y="1537"/>
                  </a:lnTo>
                  <a:lnTo>
                    <a:pt x="2424" y="1537"/>
                  </a:lnTo>
                  <a:lnTo>
                    <a:pt x="2438" y="1530"/>
                  </a:lnTo>
                  <a:lnTo>
                    <a:pt x="2445" y="1530"/>
                  </a:lnTo>
                  <a:lnTo>
                    <a:pt x="2452" y="1530"/>
                  </a:lnTo>
                  <a:lnTo>
                    <a:pt x="2466" y="1530"/>
                  </a:lnTo>
                  <a:lnTo>
                    <a:pt x="2474" y="1530"/>
                  </a:lnTo>
                  <a:lnTo>
                    <a:pt x="2488" y="1530"/>
                  </a:lnTo>
                  <a:lnTo>
                    <a:pt x="2495" y="1530"/>
                  </a:lnTo>
                  <a:lnTo>
                    <a:pt x="2509" y="1530"/>
                  </a:lnTo>
                  <a:lnTo>
                    <a:pt x="2516" y="1530"/>
                  </a:lnTo>
                  <a:lnTo>
                    <a:pt x="2523" y="1530"/>
                  </a:lnTo>
                  <a:lnTo>
                    <a:pt x="2537" y="1530"/>
                  </a:lnTo>
                  <a:lnTo>
                    <a:pt x="2544" y="1530"/>
                  </a:lnTo>
                  <a:lnTo>
                    <a:pt x="2559" y="1530"/>
                  </a:lnTo>
                  <a:lnTo>
                    <a:pt x="2566" y="1530"/>
                  </a:lnTo>
                  <a:lnTo>
                    <a:pt x="2580" y="1523"/>
                  </a:lnTo>
                  <a:lnTo>
                    <a:pt x="2587" y="1523"/>
                  </a:lnTo>
                  <a:lnTo>
                    <a:pt x="2594" y="1523"/>
                  </a:lnTo>
                  <a:lnTo>
                    <a:pt x="2608" y="1523"/>
                  </a:lnTo>
                  <a:lnTo>
                    <a:pt x="2615" y="1523"/>
                  </a:lnTo>
                  <a:lnTo>
                    <a:pt x="2629" y="1523"/>
                  </a:lnTo>
                  <a:lnTo>
                    <a:pt x="2637" y="1530"/>
                  </a:lnTo>
                  <a:lnTo>
                    <a:pt x="2644" y="1530"/>
                  </a:lnTo>
                  <a:lnTo>
                    <a:pt x="2658" y="1530"/>
                  </a:lnTo>
                  <a:lnTo>
                    <a:pt x="2665" y="1530"/>
                  </a:lnTo>
                  <a:lnTo>
                    <a:pt x="2679" y="1530"/>
                  </a:lnTo>
                  <a:lnTo>
                    <a:pt x="2686" y="1530"/>
                  </a:lnTo>
                  <a:lnTo>
                    <a:pt x="2700" y="1523"/>
                  </a:lnTo>
                  <a:lnTo>
                    <a:pt x="2707" y="1523"/>
                  </a:lnTo>
                  <a:lnTo>
                    <a:pt x="2714" y="1523"/>
                  </a:lnTo>
                  <a:lnTo>
                    <a:pt x="2729" y="1523"/>
                  </a:lnTo>
                  <a:lnTo>
                    <a:pt x="2736" y="1516"/>
                  </a:lnTo>
                  <a:lnTo>
                    <a:pt x="2750" y="1516"/>
                  </a:lnTo>
                  <a:lnTo>
                    <a:pt x="2757" y="1516"/>
                  </a:lnTo>
                  <a:lnTo>
                    <a:pt x="2771" y="1509"/>
                  </a:lnTo>
                  <a:lnTo>
                    <a:pt x="2778" y="1509"/>
                  </a:lnTo>
                  <a:lnTo>
                    <a:pt x="2785" y="1502"/>
                  </a:lnTo>
                  <a:lnTo>
                    <a:pt x="2800" y="1495"/>
                  </a:lnTo>
                  <a:lnTo>
                    <a:pt x="2807" y="1488"/>
                  </a:lnTo>
                  <a:lnTo>
                    <a:pt x="2821" y="1481"/>
                  </a:lnTo>
                  <a:lnTo>
                    <a:pt x="2828" y="1481"/>
                  </a:lnTo>
                  <a:lnTo>
                    <a:pt x="2835" y="1474"/>
                  </a:lnTo>
                  <a:lnTo>
                    <a:pt x="2849" y="1466"/>
                  </a:lnTo>
                  <a:lnTo>
                    <a:pt x="2856" y="1466"/>
                  </a:lnTo>
                  <a:lnTo>
                    <a:pt x="2870" y="1459"/>
                  </a:lnTo>
                  <a:lnTo>
                    <a:pt x="2877" y="1459"/>
                  </a:lnTo>
                  <a:lnTo>
                    <a:pt x="2892" y="1459"/>
                  </a:lnTo>
                  <a:lnTo>
                    <a:pt x="2899" y="1452"/>
                  </a:lnTo>
                  <a:lnTo>
                    <a:pt x="2906" y="1452"/>
                  </a:lnTo>
                  <a:lnTo>
                    <a:pt x="2920" y="1445"/>
                  </a:lnTo>
                  <a:lnTo>
                    <a:pt x="2927" y="1445"/>
                  </a:lnTo>
                  <a:lnTo>
                    <a:pt x="2941" y="1438"/>
                  </a:lnTo>
                  <a:lnTo>
                    <a:pt x="2948" y="1438"/>
                  </a:lnTo>
                  <a:lnTo>
                    <a:pt x="2955" y="1431"/>
                  </a:lnTo>
                  <a:lnTo>
                    <a:pt x="2970" y="1431"/>
                  </a:lnTo>
                  <a:lnTo>
                    <a:pt x="2977" y="1431"/>
                  </a:lnTo>
                  <a:lnTo>
                    <a:pt x="2991" y="1424"/>
                  </a:lnTo>
                  <a:lnTo>
                    <a:pt x="2998" y="1424"/>
                  </a:lnTo>
                  <a:lnTo>
                    <a:pt x="3012" y="1424"/>
                  </a:lnTo>
                  <a:lnTo>
                    <a:pt x="3019" y="1424"/>
                  </a:lnTo>
                  <a:lnTo>
                    <a:pt x="3026" y="1424"/>
                  </a:lnTo>
                  <a:lnTo>
                    <a:pt x="3040" y="1424"/>
                  </a:lnTo>
                  <a:lnTo>
                    <a:pt x="3048" y="1424"/>
                  </a:lnTo>
                  <a:lnTo>
                    <a:pt x="3062" y="1431"/>
                  </a:lnTo>
                  <a:lnTo>
                    <a:pt x="3069" y="1431"/>
                  </a:lnTo>
                  <a:lnTo>
                    <a:pt x="3083" y="1431"/>
                  </a:lnTo>
                  <a:lnTo>
                    <a:pt x="3090" y="1431"/>
                  </a:lnTo>
                  <a:lnTo>
                    <a:pt x="3097" y="1438"/>
                  </a:lnTo>
                  <a:lnTo>
                    <a:pt x="3111" y="1438"/>
                  </a:lnTo>
                  <a:lnTo>
                    <a:pt x="3118" y="1438"/>
                  </a:lnTo>
                  <a:lnTo>
                    <a:pt x="3133" y="1445"/>
                  </a:lnTo>
                  <a:lnTo>
                    <a:pt x="3140" y="1445"/>
                  </a:lnTo>
                  <a:lnTo>
                    <a:pt x="3147" y="1452"/>
                  </a:lnTo>
                  <a:lnTo>
                    <a:pt x="3161" y="1452"/>
                  </a:lnTo>
                  <a:lnTo>
                    <a:pt x="3168" y="1459"/>
                  </a:lnTo>
                  <a:lnTo>
                    <a:pt x="3182" y="1459"/>
                  </a:lnTo>
                  <a:lnTo>
                    <a:pt x="3189" y="1466"/>
                  </a:lnTo>
                  <a:lnTo>
                    <a:pt x="3203" y="1466"/>
                  </a:lnTo>
                  <a:lnTo>
                    <a:pt x="3211" y="1466"/>
                  </a:lnTo>
                  <a:lnTo>
                    <a:pt x="3218" y="1466"/>
                  </a:lnTo>
                  <a:lnTo>
                    <a:pt x="3232" y="1474"/>
                  </a:lnTo>
                  <a:lnTo>
                    <a:pt x="3239" y="1481"/>
                  </a:lnTo>
                  <a:lnTo>
                    <a:pt x="3253" y="1481"/>
                  </a:lnTo>
                  <a:lnTo>
                    <a:pt x="3260" y="1488"/>
                  </a:lnTo>
                  <a:lnTo>
                    <a:pt x="3274" y="1488"/>
                  </a:lnTo>
                  <a:lnTo>
                    <a:pt x="3281" y="1488"/>
                  </a:lnTo>
                  <a:lnTo>
                    <a:pt x="3289" y="1488"/>
                  </a:lnTo>
                  <a:lnTo>
                    <a:pt x="3303" y="1488"/>
                  </a:lnTo>
                  <a:lnTo>
                    <a:pt x="3310" y="1488"/>
                  </a:lnTo>
                  <a:lnTo>
                    <a:pt x="3324" y="1488"/>
                  </a:lnTo>
                  <a:lnTo>
                    <a:pt x="3331" y="1481"/>
                  </a:lnTo>
                  <a:lnTo>
                    <a:pt x="3338" y="1481"/>
                  </a:lnTo>
                  <a:lnTo>
                    <a:pt x="3352" y="1481"/>
                  </a:lnTo>
                  <a:lnTo>
                    <a:pt x="3359" y="1481"/>
                  </a:lnTo>
                  <a:lnTo>
                    <a:pt x="3374" y="1474"/>
                  </a:lnTo>
                  <a:lnTo>
                    <a:pt x="3381" y="1474"/>
                  </a:lnTo>
                  <a:lnTo>
                    <a:pt x="3395" y="1474"/>
                  </a:lnTo>
                  <a:lnTo>
                    <a:pt x="3402" y="1466"/>
                  </a:lnTo>
                  <a:lnTo>
                    <a:pt x="3409" y="1466"/>
                  </a:lnTo>
                  <a:lnTo>
                    <a:pt x="3423" y="1466"/>
                  </a:lnTo>
                  <a:lnTo>
                    <a:pt x="3430" y="1466"/>
                  </a:lnTo>
                  <a:lnTo>
                    <a:pt x="3444" y="1466"/>
                  </a:lnTo>
                  <a:lnTo>
                    <a:pt x="3452" y="1474"/>
                  </a:lnTo>
                  <a:lnTo>
                    <a:pt x="3459" y="1474"/>
                  </a:lnTo>
                  <a:lnTo>
                    <a:pt x="3473" y="1481"/>
                  </a:lnTo>
                  <a:lnTo>
                    <a:pt x="3480" y="1481"/>
                  </a:lnTo>
                  <a:lnTo>
                    <a:pt x="3494" y="1481"/>
                  </a:lnTo>
                  <a:lnTo>
                    <a:pt x="3501" y="1488"/>
                  </a:lnTo>
                  <a:lnTo>
                    <a:pt x="3515" y="1488"/>
                  </a:lnTo>
                  <a:lnTo>
                    <a:pt x="3522" y="1488"/>
                  </a:lnTo>
                  <a:lnTo>
                    <a:pt x="3529" y="1495"/>
                  </a:lnTo>
                  <a:lnTo>
                    <a:pt x="3544" y="1502"/>
                  </a:lnTo>
                  <a:lnTo>
                    <a:pt x="3551" y="1502"/>
                  </a:lnTo>
                  <a:lnTo>
                    <a:pt x="3565" y="1509"/>
                  </a:lnTo>
                  <a:lnTo>
                    <a:pt x="3572" y="1516"/>
                  </a:lnTo>
                  <a:lnTo>
                    <a:pt x="3586" y="1523"/>
                  </a:lnTo>
                  <a:lnTo>
                    <a:pt x="3593" y="1530"/>
                  </a:lnTo>
                  <a:lnTo>
                    <a:pt x="3600" y="1537"/>
                  </a:lnTo>
                  <a:lnTo>
                    <a:pt x="3615" y="1544"/>
                  </a:lnTo>
                  <a:lnTo>
                    <a:pt x="3622" y="1552"/>
                  </a:lnTo>
                  <a:lnTo>
                    <a:pt x="3636" y="1559"/>
                  </a:lnTo>
                  <a:lnTo>
                    <a:pt x="3643" y="1566"/>
                  </a:lnTo>
                  <a:lnTo>
                    <a:pt x="3650" y="1573"/>
                  </a:lnTo>
                  <a:lnTo>
                    <a:pt x="3664" y="1573"/>
                  </a:lnTo>
                  <a:lnTo>
                    <a:pt x="3671" y="1580"/>
                  </a:lnTo>
                  <a:lnTo>
                    <a:pt x="3685" y="1587"/>
                  </a:lnTo>
                  <a:lnTo>
                    <a:pt x="3692" y="1587"/>
                  </a:lnTo>
                  <a:lnTo>
                    <a:pt x="3707" y="1594"/>
                  </a:lnTo>
                  <a:lnTo>
                    <a:pt x="3714" y="1594"/>
                  </a:lnTo>
                  <a:lnTo>
                    <a:pt x="3721" y="1601"/>
                  </a:lnTo>
                  <a:lnTo>
                    <a:pt x="3735" y="1601"/>
                  </a:lnTo>
                  <a:lnTo>
                    <a:pt x="3742" y="1601"/>
                  </a:lnTo>
                  <a:lnTo>
                    <a:pt x="3756" y="1601"/>
                  </a:lnTo>
                  <a:lnTo>
                    <a:pt x="3763" y="1601"/>
                  </a:lnTo>
                  <a:lnTo>
                    <a:pt x="3778" y="1601"/>
                  </a:lnTo>
                  <a:lnTo>
                    <a:pt x="3785" y="1594"/>
                  </a:lnTo>
                  <a:lnTo>
                    <a:pt x="3792" y="1594"/>
                  </a:lnTo>
                  <a:lnTo>
                    <a:pt x="3806" y="1587"/>
                  </a:lnTo>
                  <a:lnTo>
                    <a:pt x="3813" y="1587"/>
                  </a:lnTo>
                  <a:lnTo>
                    <a:pt x="3827" y="1587"/>
                  </a:lnTo>
                  <a:lnTo>
                    <a:pt x="3834" y="1587"/>
                  </a:lnTo>
                  <a:lnTo>
                    <a:pt x="3841" y="1587"/>
                  </a:lnTo>
                  <a:lnTo>
                    <a:pt x="3855" y="1587"/>
                  </a:lnTo>
                  <a:lnTo>
                    <a:pt x="3863" y="1587"/>
                  </a:lnTo>
                  <a:lnTo>
                    <a:pt x="3877" y="1594"/>
                  </a:lnTo>
                  <a:lnTo>
                    <a:pt x="3884" y="1594"/>
                  </a:lnTo>
                  <a:lnTo>
                    <a:pt x="3898" y="1601"/>
                  </a:lnTo>
                  <a:lnTo>
                    <a:pt x="3905" y="1601"/>
                  </a:lnTo>
                  <a:lnTo>
                    <a:pt x="3912" y="1608"/>
                  </a:lnTo>
                  <a:lnTo>
                    <a:pt x="3926" y="1608"/>
                  </a:lnTo>
                  <a:lnTo>
                    <a:pt x="3933" y="1615"/>
                  </a:lnTo>
                  <a:lnTo>
                    <a:pt x="3948" y="1622"/>
                  </a:lnTo>
                  <a:lnTo>
                    <a:pt x="3955" y="1622"/>
                  </a:lnTo>
                  <a:lnTo>
                    <a:pt x="3962" y="1622"/>
                  </a:lnTo>
                  <a:lnTo>
                    <a:pt x="3976" y="1622"/>
                  </a:lnTo>
                  <a:lnTo>
                    <a:pt x="3983" y="1622"/>
                  </a:lnTo>
                  <a:lnTo>
                    <a:pt x="3997" y="1622"/>
                  </a:lnTo>
                  <a:lnTo>
                    <a:pt x="4004" y="1622"/>
                  </a:lnTo>
                  <a:lnTo>
                    <a:pt x="4018" y="1622"/>
                  </a:lnTo>
                  <a:lnTo>
                    <a:pt x="4026" y="1622"/>
                  </a:lnTo>
                  <a:lnTo>
                    <a:pt x="4033" y="1629"/>
                  </a:lnTo>
                  <a:lnTo>
                    <a:pt x="4047" y="1629"/>
                  </a:lnTo>
                  <a:lnTo>
                    <a:pt x="4054" y="1629"/>
                  </a:lnTo>
                  <a:lnTo>
                    <a:pt x="4068" y="1637"/>
                  </a:lnTo>
                  <a:lnTo>
                    <a:pt x="4075" y="1637"/>
                  </a:lnTo>
                  <a:lnTo>
                    <a:pt x="4089" y="1637"/>
                  </a:lnTo>
                  <a:lnTo>
                    <a:pt x="4096" y="1644"/>
                  </a:lnTo>
                  <a:lnTo>
                    <a:pt x="4104" y="1644"/>
                  </a:lnTo>
                  <a:lnTo>
                    <a:pt x="4118" y="1651"/>
                  </a:lnTo>
                  <a:lnTo>
                    <a:pt x="4125" y="1651"/>
                  </a:lnTo>
                  <a:lnTo>
                    <a:pt x="4139" y="1658"/>
                  </a:lnTo>
                  <a:lnTo>
                    <a:pt x="4146" y="1658"/>
                  </a:lnTo>
                  <a:lnTo>
                    <a:pt x="4153" y="1665"/>
                  </a:lnTo>
                  <a:lnTo>
                    <a:pt x="4167" y="1665"/>
                  </a:lnTo>
                  <a:lnTo>
                    <a:pt x="4174" y="1672"/>
                  </a:lnTo>
                  <a:lnTo>
                    <a:pt x="4189" y="1672"/>
                  </a:lnTo>
                  <a:lnTo>
                    <a:pt x="4196" y="1672"/>
                  </a:lnTo>
                  <a:lnTo>
                    <a:pt x="4210" y="1672"/>
                  </a:lnTo>
                  <a:lnTo>
                    <a:pt x="4217" y="1672"/>
                  </a:lnTo>
                  <a:lnTo>
                    <a:pt x="4224" y="1672"/>
                  </a:lnTo>
                  <a:lnTo>
                    <a:pt x="4238" y="1672"/>
                  </a:lnTo>
                  <a:lnTo>
                    <a:pt x="4245" y="1672"/>
                  </a:lnTo>
                  <a:lnTo>
                    <a:pt x="4259" y="1672"/>
                  </a:lnTo>
                  <a:lnTo>
                    <a:pt x="4267" y="1672"/>
                  </a:lnTo>
                  <a:lnTo>
                    <a:pt x="4281" y="1672"/>
                  </a:lnTo>
                  <a:lnTo>
                    <a:pt x="4288" y="1672"/>
                  </a:lnTo>
                  <a:lnTo>
                    <a:pt x="4295" y="1672"/>
                  </a:lnTo>
                  <a:lnTo>
                    <a:pt x="4309" y="1672"/>
                  </a:lnTo>
                  <a:lnTo>
                    <a:pt x="4316" y="1672"/>
                  </a:lnTo>
                  <a:lnTo>
                    <a:pt x="4330" y="1672"/>
                  </a:lnTo>
                  <a:lnTo>
                    <a:pt x="4337" y="1679"/>
                  </a:lnTo>
                  <a:lnTo>
                    <a:pt x="4345" y="1679"/>
                  </a:lnTo>
                  <a:lnTo>
                    <a:pt x="4359" y="1679"/>
                  </a:lnTo>
                  <a:lnTo>
                    <a:pt x="4366" y="1679"/>
                  </a:lnTo>
                  <a:lnTo>
                    <a:pt x="4380" y="1679"/>
                  </a:lnTo>
                  <a:lnTo>
                    <a:pt x="4387" y="1679"/>
                  </a:lnTo>
                  <a:lnTo>
                    <a:pt x="4401" y="1679"/>
                  </a:lnTo>
                  <a:lnTo>
                    <a:pt x="4408" y="1679"/>
                  </a:lnTo>
                  <a:lnTo>
                    <a:pt x="4415" y="1672"/>
                  </a:lnTo>
                  <a:lnTo>
                    <a:pt x="4430" y="1672"/>
                  </a:lnTo>
                  <a:lnTo>
                    <a:pt x="4437" y="1672"/>
                  </a:lnTo>
                  <a:lnTo>
                    <a:pt x="4451" y="1672"/>
                  </a:lnTo>
                  <a:lnTo>
                    <a:pt x="4458" y="1672"/>
                  </a:lnTo>
                  <a:lnTo>
                    <a:pt x="4465" y="1672"/>
                  </a:lnTo>
                  <a:lnTo>
                    <a:pt x="4479" y="1665"/>
                  </a:lnTo>
                  <a:lnTo>
                    <a:pt x="4486" y="1665"/>
                  </a:lnTo>
                  <a:lnTo>
                    <a:pt x="4500" y="1665"/>
                  </a:lnTo>
                  <a:lnTo>
                    <a:pt x="4508" y="1665"/>
                  </a:lnTo>
                  <a:lnTo>
                    <a:pt x="4522" y="1665"/>
                  </a:lnTo>
                  <a:lnTo>
                    <a:pt x="4529" y="1665"/>
                  </a:lnTo>
                  <a:lnTo>
                    <a:pt x="4536" y="1665"/>
                  </a:lnTo>
                  <a:lnTo>
                    <a:pt x="4550" y="1665"/>
                  </a:lnTo>
                  <a:lnTo>
                    <a:pt x="4557" y="1672"/>
                  </a:lnTo>
                  <a:lnTo>
                    <a:pt x="4571" y="1672"/>
                  </a:lnTo>
                  <a:lnTo>
                    <a:pt x="4578" y="1679"/>
                  </a:lnTo>
                  <a:lnTo>
                    <a:pt x="4593" y="1679"/>
                  </a:lnTo>
                  <a:lnTo>
                    <a:pt x="4600" y="1679"/>
                  </a:lnTo>
                  <a:lnTo>
                    <a:pt x="4607" y="1686"/>
                  </a:lnTo>
                  <a:lnTo>
                    <a:pt x="4621" y="1686"/>
                  </a:lnTo>
                  <a:lnTo>
                    <a:pt x="4628" y="1693"/>
                  </a:lnTo>
                  <a:lnTo>
                    <a:pt x="4642" y="1693"/>
                  </a:lnTo>
                  <a:lnTo>
                    <a:pt x="4649" y="1700"/>
                  </a:lnTo>
                  <a:lnTo>
                    <a:pt x="4656" y="1700"/>
                  </a:lnTo>
                  <a:lnTo>
                    <a:pt x="4671" y="1707"/>
                  </a:lnTo>
                  <a:lnTo>
                    <a:pt x="4678" y="1707"/>
                  </a:lnTo>
                  <a:lnTo>
                    <a:pt x="4692" y="1715"/>
                  </a:lnTo>
                  <a:lnTo>
                    <a:pt x="4699" y="1715"/>
                  </a:lnTo>
                  <a:lnTo>
                    <a:pt x="4713" y="1715"/>
                  </a:lnTo>
                  <a:lnTo>
                    <a:pt x="4720" y="1715"/>
                  </a:lnTo>
                  <a:lnTo>
                    <a:pt x="4727" y="1715"/>
                  </a:lnTo>
                  <a:lnTo>
                    <a:pt x="4741" y="1715"/>
                  </a:lnTo>
                  <a:lnTo>
                    <a:pt x="4748" y="1715"/>
                  </a:lnTo>
                  <a:lnTo>
                    <a:pt x="4763" y="1715"/>
                  </a:lnTo>
                  <a:lnTo>
                    <a:pt x="4770" y="1715"/>
                  </a:lnTo>
                  <a:lnTo>
                    <a:pt x="4784" y="1715"/>
                  </a:lnTo>
                  <a:lnTo>
                    <a:pt x="4791" y="1715"/>
                  </a:lnTo>
                  <a:lnTo>
                    <a:pt x="4798" y="1715"/>
                  </a:lnTo>
                  <a:lnTo>
                    <a:pt x="4812" y="1707"/>
                  </a:lnTo>
                  <a:lnTo>
                    <a:pt x="4819" y="1707"/>
                  </a:lnTo>
                  <a:lnTo>
                    <a:pt x="4834" y="1707"/>
                  </a:lnTo>
                  <a:lnTo>
                    <a:pt x="4841" y="1707"/>
                  </a:lnTo>
                  <a:lnTo>
                    <a:pt x="4848" y="1707"/>
                  </a:lnTo>
                  <a:lnTo>
                    <a:pt x="4862" y="1707"/>
                  </a:lnTo>
                  <a:lnTo>
                    <a:pt x="4869" y="1707"/>
                  </a:lnTo>
                  <a:lnTo>
                    <a:pt x="4883" y="1707"/>
                  </a:lnTo>
                  <a:lnTo>
                    <a:pt x="4890" y="1707"/>
                  </a:lnTo>
                  <a:lnTo>
                    <a:pt x="4904" y="1700"/>
                  </a:lnTo>
                  <a:lnTo>
                    <a:pt x="4911" y="1700"/>
                  </a:lnTo>
                  <a:lnTo>
                    <a:pt x="4919" y="1693"/>
                  </a:lnTo>
                  <a:lnTo>
                    <a:pt x="4933" y="1693"/>
                  </a:lnTo>
                  <a:lnTo>
                    <a:pt x="4940" y="1693"/>
                  </a:lnTo>
                  <a:lnTo>
                    <a:pt x="4954" y="1693"/>
                  </a:lnTo>
                  <a:lnTo>
                    <a:pt x="4961" y="1693"/>
                  </a:lnTo>
                  <a:lnTo>
                    <a:pt x="4968" y="1693"/>
                  </a:lnTo>
                  <a:lnTo>
                    <a:pt x="4982" y="1693"/>
                  </a:lnTo>
                  <a:lnTo>
                    <a:pt x="4989" y="1693"/>
                  </a:lnTo>
                  <a:lnTo>
                    <a:pt x="5004" y="1693"/>
                  </a:lnTo>
                  <a:lnTo>
                    <a:pt x="5011" y="1693"/>
                  </a:lnTo>
                  <a:lnTo>
                    <a:pt x="5025" y="1693"/>
                  </a:lnTo>
                  <a:lnTo>
                    <a:pt x="5032" y="1693"/>
                  </a:lnTo>
                </a:path>
              </a:pathLst>
            </a:custGeom>
            <a:noFill/>
            <a:ln w="19050" cap="flat">
              <a:solidFill>
                <a:schemeClr val="tx1"/>
              </a:solidFill>
              <a:prstDash val="solid"/>
              <a:round/>
              <a:headEnd/>
              <a:tailEnd/>
            </a:ln>
          </p:spPr>
          <p:txBody>
            <a:bodyPr/>
            <a:lstStyle/>
            <a:p>
              <a:endParaRPr lang="zh-CN" altLang="en-US"/>
            </a:p>
          </p:txBody>
        </p:sp>
        <p:sp>
          <p:nvSpPr>
            <p:cNvPr id="55302" name="Freeform 6"/>
            <p:cNvSpPr>
              <a:spLocks noChangeAspect="1"/>
            </p:cNvSpPr>
            <p:nvPr/>
          </p:nvSpPr>
          <p:spPr bwMode="auto">
            <a:xfrm>
              <a:off x="590" y="2048"/>
              <a:ext cx="1842" cy="662"/>
            </a:xfrm>
            <a:custGeom>
              <a:avLst/>
              <a:gdLst/>
              <a:ahLst/>
              <a:cxnLst>
                <a:cxn ang="0">
                  <a:pos x="71" y="723"/>
                </a:cxn>
                <a:cxn ang="0">
                  <a:pos x="149" y="659"/>
                </a:cxn>
                <a:cxn ang="0">
                  <a:pos x="234" y="645"/>
                </a:cxn>
                <a:cxn ang="0">
                  <a:pos x="312" y="673"/>
                </a:cxn>
                <a:cxn ang="0">
                  <a:pos x="390" y="708"/>
                </a:cxn>
                <a:cxn ang="0">
                  <a:pos x="475" y="680"/>
                </a:cxn>
                <a:cxn ang="0">
                  <a:pos x="553" y="645"/>
                </a:cxn>
                <a:cxn ang="0">
                  <a:pos x="631" y="630"/>
                </a:cxn>
                <a:cxn ang="0">
                  <a:pos x="716" y="652"/>
                </a:cxn>
                <a:cxn ang="0">
                  <a:pos x="794" y="645"/>
                </a:cxn>
                <a:cxn ang="0">
                  <a:pos x="879" y="623"/>
                </a:cxn>
                <a:cxn ang="0">
                  <a:pos x="957" y="609"/>
                </a:cxn>
                <a:cxn ang="0">
                  <a:pos x="1035" y="574"/>
                </a:cxn>
                <a:cxn ang="0">
                  <a:pos x="1120" y="574"/>
                </a:cxn>
                <a:cxn ang="0">
                  <a:pos x="1198" y="588"/>
                </a:cxn>
                <a:cxn ang="0">
                  <a:pos x="1276" y="595"/>
                </a:cxn>
                <a:cxn ang="0">
                  <a:pos x="1361" y="425"/>
                </a:cxn>
                <a:cxn ang="0">
                  <a:pos x="1439" y="156"/>
                </a:cxn>
                <a:cxn ang="0">
                  <a:pos x="1517" y="0"/>
                </a:cxn>
                <a:cxn ang="0">
                  <a:pos x="1602" y="28"/>
                </a:cxn>
                <a:cxn ang="0">
                  <a:pos x="1680" y="163"/>
                </a:cxn>
                <a:cxn ang="0">
                  <a:pos x="1758" y="354"/>
                </a:cxn>
                <a:cxn ang="0">
                  <a:pos x="1843" y="574"/>
                </a:cxn>
                <a:cxn ang="0">
                  <a:pos x="1921" y="800"/>
                </a:cxn>
                <a:cxn ang="0">
                  <a:pos x="2006" y="907"/>
                </a:cxn>
                <a:cxn ang="0">
                  <a:pos x="2084" y="949"/>
                </a:cxn>
                <a:cxn ang="0">
                  <a:pos x="2162" y="999"/>
                </a:cxn>
                <a:cxn ang="0">
                  <a:pos x="2247" y="1084"/>
                </a:cxn>
                <a:cxn ang="0">
                  <a:pos x="2325" y="1162"/>
                </a:cxn>
                <a:cxn ang="0">
                  <a:pos x="2403" y="1233"/>
                </a:cxn>
                <a:cxn ang="0">
                  <a:pos x="2488" y="1304"/>
                </a:cxn>
                <a:cxn ang="0">
                  <a:pos x="2566" y="1403"/>
                </a:cxn>
                <a:cxn ang="0">
                  <a:pos x="2644" y="1445"/>
                </a:cxn>
                <a:cxn ang="0">
                  <a:pos x="2729" y="1403"/>
                </a:cxn>
                <a:cxn ang="0">
                  <a:pos x="2807" y="1353"/>
                </a:cxn>
                <a:cxn ang="0">
                  <a:pos x="2892" y="1318"/>
                </a:cxn>
                <a:cxn ang="0">
                  <a:pos x="2970" y="1311"/>
                </a:cxn>
                <a:cxn ang="0">
                  <a:pos x="3048" y="1332"/>
                </a:cxn>
                <a:cxn ang="0">
                  <a:pos x="3133" y="1367"/>
                </a:cxn>
                <a:cxn ang="0">
                  <a:pos x="3211" y="1445"/>
                </a:cxn>
                <a:cxn ang="0">
                  <a:pos x="3289" y="1530"/>
                </a:cxn>
                <a:cxn ang="0">
                  <a:pos x="3374" y="1594"/>
                </a:cxn>
                <a:cxn ang="0">
                  <a:pos x="3452" y="1637"/>
                </a:cxn>
                <a:cxn ang="0">
                  <a:pos x="3529" y="1672"/>
                </a:cxn>
                <a:cxn ang="0">
                  <a:pos x="3615" y="1715"/>
                </a:cxn>
                <a:cxn ang="0">
                  <a:pos x="3692" y="1750"/>
                </a:cxn>
                <a:cxn ang="0">
                  <a:pos x="3778" y="1750"/>
                </a:cxn>
                <a:cxn ang="0">
                  <a:pos x="3855" y="1764"/>
                </a:cxn>
                <a:cxn ang="0">
                  <a:pos x="3933" y="1778"/>
                </a:cxn>
                <a:cxn ang="0">
                  <a:pos x="4018" y="1778"/>
                </a:cxn>
                <a:cxn ang="0">
                  <a:pos x="4096" y="1778"/>
                </a:cxn>
                <a:cxn ang="0">
                  <a:pos x="4174" y="1757"/>
                </a:cxn>
                <a:cxn ang="0">
                  <a:pos x="4259" y="1757"/>
                </a:cxn>
                <a:cxn ang="0">
                  <a:pos x="4337" y="1764"/>
                </a:cxn>
                <a:cxn ang="0">
                  <a:pos x="4415" y="1771"/>
                </a:cxn>
                <a:cxn ang="0">
                  <a:pos x="4500" y="1807"/>
                </a:cxn>
                <a:cxn ang="0">
                  <a:pos x="4578" y="1807"/>
                </a:cxn>
                <a:cxn ang="0">
                  <a:pos x="4656" y="1800"/>
                </a:cxn>
                <a:cxn ang="0">
                  <a:pos x="4741" y="1807"/>
                </a:cxn>
                <a:cxn ang="0">
                  <a:pos x="4819" y="1800"/>
                </a:cxn>
                <a:cxn ang="0">
                  <a:pos x="4904" y="1807"/>
                </a:cxn>
                <a:cxn ang="0">
                  <a:pos x="4982" y="1800"/>
                </a:cxn>
              </a:cxnLst>
              <a:rect l="0" t="0" r="r" b="b"/>
              <a:pathLst>
                <a:path w="5032" h="1807">
                  <a:moveTo>
                    <a:pt x="0" y="772"/>
                  </a:moveTo>
                  <a:lnTo>
                    <a:pt x="7" y="772"/>
                  </a:lnTo>
                  <a:lnTo>
                    <a:pt x="21" y="765"/>
                  </a:lnTo>
                  <a:lnTo>
                    <a:pt x="28" y="758"/>
                  </a:lnTo>
                  <a:lnTo>
                    <a:pt x="43" y="751"/>
                  </a:lnTo>
                  <a:lnTo>
                    <a:pt x="50" y="737"/>
                  </a:lnTo>
                  <a:lnTo>
                    <a:pt x="64" y="730"/>
                  </a:lnTo>
                  <a:lnTo>
                    <a:pt x="71" y="723"/>
                  </a:lnTo>
                  <a:lnTo>
                    <a:pt x="78" y="708"/>
                  </a:lnTo>
                  <a:lnTo>
                    <a:pt x="92" y="701"/>
                  </a:lnTo>
                  <a:lnTo>
                    <a:pt x="99" y="694"/>
                  </a:lnTo>
                  <a:lnTo>
                    <a:pt x="114" y="687"/>
                  </a:lnTo>
                  <a:lnTo>
                    <a:pt x="121" y="680"/>
                  </a:lnTo>
                  <a:lnTo>
                    <a:pt x="128" y="673"/>
                  </a:lnTo>
                  <a:lnTo>
                    <a:pt x="142" y="666"/>
                  </a:lnTo>
                  <a:lnTo>
                    <a:pt x="149" y="659"/>
                  </a:lnTo>
                  <a:lnTo>
                    <a:pt x="163" y="652"/>
                  </a:lnTo>
                  <a:lnTo>
                    <a:pt x="170" y="652"/>
                  </a:lnTo>
                  <a:lnTo>
                    <a:pt x="184" y="645"/>
                  </a:lnTo>
                  <a:lnTo>
                    <a:pt x="191" y="645"/>
                  </a:lnTo>
                  <a:lnTo>
                    <a:pt x="199" y="645"/>
                  </a:lnTo>
                  <a:lnTo>
                    <a:pt x="213" y="645"/>
                  </a:lnTo>
                  <a:lnTo>
                    <a:pt x="220" y="645"/>
                  </a:lnTo>
                  <a:lnTo>
                    <a:pt x="234" y="645"/>
                  </a:lnTo>
                  <a:lnTo>
                    <a:pt x="241" y="652"/>
                  </a:lnTo>
                  <a:lnTo>
                    <a:pt x="255" y="652"/>
                  </a:lnTo>
                  <a:lnTo>
                    <a:pt x="262" y="652"/>
                  </a:lnTo>
                  <a:lnTo>
                    <a:pt x="269" y="659"/>
                  </a:lnTo>
                  <a:lnTo>
                    <a:pt x="284" y="659"/>
                  </a:lnTo>
                  <a:lnTo>
                    <a:pt x="291" y="666"/>
                  </a:lnTo>
                  <a:lnTo>
                    <a:pt x="305" y="673"/>
                  </a:lnTo>
                  <a:lnTo>
                    <a:pt x="312" y="673"/>
                  </a:lnTo>
                  <a:lnTo>
                    <a:pt x="319" y="687"/>
                  </a:lnTo>
                  <a:lnTo>
                    <a:pt x="333" y="687"/>
                  </a:lnTo>
                  <a:lnTo>
                    <a:pt x="340" y="694"/>
                  </a:lnTo>
                  <a:lnTo>
                    <a:pt x="354" y="701"/>
                  </a:lnTo>
                  <a:lnTo>
                    <a:pt x="362" y="701"/>
                  </a:lnTo>
                  <a:lnTo>
                    <a:pt x="376" y="701"/>
                  </a:lnTo>
                  <a:lnTo>
                    <a:pt x="383" y="708"/>
                  </a:lnTo>
                  <a:lnTo>
                    <a:pt x="390" y="708"/>
                  </a:lnTo>
                  <a:lnTo>
                    <a:pt x="404" y="708"/>
                  </a:lnTo>
                  <a:lnTo>
                    <a:pt x="411" y="701"/>
                  </a:lnTo>
                  <a:lnTo>
                    <a:pt x="425" y="701"/>
                  </a:lnTo>
                  <a:lnTo>
                    <a:pt x="432" y="701"/>
                  </a:lnTo>
                  <a:lnTo>
                    <a:pt x="440" y="694"/>
                  </a:lnTo>
                  <a:lnTo>
                    <a:pt x="454" y="687"/>
                  </a:lnTo>
                  <a:lnTo>
                    <a:pt x="461" y="680"/>
                  </a:lnTo>
                  <a:lnTo>
                    <a:pt x="475" y="680"/>
                  </a:lnTo>
                  <a:lnTo>
                    <a:pt x="482" y="673"/>
                  </a:lnTo>
                  <a:lnTo>
                    <a:pt x="496" y="666"/>
                  </a:lnTo>
                  <a:lnTo>
                    <a:pt x="503" y="659"/>
                  </a:lnTo>
                  <a:lnTo>
                    <a:pt x="510" y="659"/>
                  </a:lnTo>
                  <a:lnTo>
                    <a:pt x="525" y="652"/>
                  </a:lnTo>
                  <a:lnTo>
                    <a:pt x="532" y="652"/>
                  </a:lnTo>
                  <a:lnTo>
                    <a:pt x="546" y="645"/>
                  </a:lnTo>
                  <a:lnTo>
                    <a:pt x="553" y="645"/>
                  </a:lnTo>
                  <a:lnTo>
                    <a:pt x="567" y="637"/>
                  </a:lnTo>
                  <a:lnTo>
                    <a:pt x="574" y="630"/>
                  </a:lnTo>
                  <a:lnTo>
                    <a:pt x="581" y="630"/>
                  </a:lnTo>
                  <a:lnTo>
                    <a:pt x="595" y="630"/>
                  </a:lnTo>
                  <a:lnTo>
                    <a:pt x="603" y="630"/>
                  </a:lnTo>
                  <a:lnTo>
                    <a:pt x="617" y="630"/>
                  </a:lnTo>
                  <a:lnTo>
                    <a:pt x="624" y="630"/>
                  </a:lnTo>
                  <a:lnTo>
                    <a:pt x="631" y="630"/>
                  </a:lnTo>
                  <a:lnTo>
                    <a:pt x="645" y="630"/>
                  </a:lnTo>
                  <a:lnTo>
                    <a:pt x="652" y="630"/>
                  </a:lnTo>
                  <a:lnTo>
                    <a:pt x="666" y="637"/>
                  </a:lnTo>
                  <a:lnTo>
                    <a:pt x="673" y="637"/>
                  </a:lnTo>
                  <a:lnTo>
                    <a:pt x="688" y="637"/>
                  </a:lnTo>
                  <a:lnTo>
                    <a:pt x="695" y="645"/>
                  </a:lnTo>
                  <a:lnTo>
                    <a:pt x="702" y="645"/>
                  </a:lnTo>
                  <a:lnTo>
                    <a:pt x="716" y="652"/>
                  </a:lnTo>
                  <a:lnTo>
                    <a:pt x="723" y="652"/>
                  </a:lnTo>
                  <a:lnTo>
                    <a:pt x="737" y="652"/>
                  </a:lnTo>
                  <a:lnTo>
                    <a:pt x="744" y="652"/>
                  </a:lnTo>
                  <a:lnTo>
                    <a:pt x="758" y="652"/>
                  </a:lnTo>
                  <a:lnTo>
                    <a:pt x="766" y="652"/>
                  </a:lnTo>
                  <a:lnTo>
                    <a:pt x="773" y="652"/>
                  </a:lnTo>
                  <a:lnTo>
                    <a:pt x="787" y="645"/>
                  </a:lnTo>
                  <a:lnTo>
                    <a:pt x="794" y="645"/>
                  </a:lnTo>
                  <a:lnTo>
                    <a:pt x="808" y="645"/>
                  </a:lnTo>
                  <a:lnTo>
                    <a:pt x="815" y="637"/>
                  </a:lnTo>
                  <a:lnTo>
                    <a:pt x="822" y="637"/>
                  </a:lnTo>
                  <a:lnTo>
                    <a:pt x="836" y="637"/>
                  </a:lnTo>
                  <a:lnTo>
                    <a:pt x="844" y="630"/>
                  </a:lnTo>
                  <a:lnTo>
                    <a:pt x="858" y="630"/>
                  </a:lnTo>
                  <a:lnTo>
                    <a:pt x="865" y="630"/>
                  </a:lnTo>
                  <a:lnTo>
                    <a:pt x="879" y="623"/>
                  </a:lnTo>
                  <a:lnTo>
                    <a:pt x="886" y="623"/>
                  </a:lnTo>
                  <a:lnTo>
                    <a:pt x="893" y="623"/>
                  </a:lnTo>
                  <a:lnTo>
                    <a:pt x="907" y="623"/>
                  </a:lnTo>
                  <a:lnTo>
                    <a:pt x="914" y="623"/>
                  </a:lnTo>
                  <a:lnTo>
                    <a:pt x="929" y="623"/>
                  </a:lnTo>
                  <a:lnTo>
                    <a:pt x="936" y="616"/>
                  </a:lnTo>
                  <a:lnTo>
                    <a:pt x="943" y="616"/>
                  </a:lnTo>
                  <a:lnTo>
                    <a:pt x="957" y="609"/>
                  </a:lnTo>
                  <a:lnTo>
                    <a:pt x="964" y="602"/>
                  </a:lnTo>
                  <a:lnTo>
                    <a:pt x="978" y="595"/>
                  </a:lnTo>
                  <a:lnTo>
                    <a:pt x="985" y="595"/>
                  </a:lnTo>
                  <a:lnTo>
                    <a:pt x="999" y="588"/>
                  </a:lnTo>
                  <a:lnTo>
                    <a:pt x="1007" y="581"/>
                  </a:lnTo>
                  <a:lnTo>
                    <a:pt x="1014" y="581"/>
                  </a:lnTo>
                  <a:lnTo>
                    <a:pt x="1028" y="574"/>
                  </a:lnTo>
                  <a:lnTo>
                    <a:pt x="1035" y="574"/>
                  </a:lnTo>
                  <a:lnTo>
                    <a:pt x="1049" y="574"/>
                  </a:lnTo>
                  <a:lnTo>
                    <a:pt x="1056" y="574"/>
                  </a:lnTo>
                  <a:lnTo>
                    <a:pt x="1070" y="567"/>
                  </a:lnTo>
                  <a:lnTo>
                    <a:pt x="1077" y="567"/>
                  </a:lnTo>
                  <a:lnTo>
                    <a:pt x="1084" y="574"/>
                  </a:lnTo>
                  <a:lnTo>
                    <a:pt x="1099" y="574"/>
                  </a:lnTo>
                  <a:lnTo>
                    <a:pt x="1106" y="574"/>
                  </a:lnTo>
                  <a:lnTo>
                    <a:pt x="1120" y="574"/>
                  </a:lnTo>
                  <a:lnTo>
                    <a:pt x="1127" y="574"/>
                  </a:lnTo>
                  <a:lnTo>
                    <a:pt x="1134" y="574"/>
                  </a:lnTo>
                  <a:lnTo>
                    <a:pt x="1148" y="574"/>
                  </a:lnTo>
                  <a:lnTo>
                    <a:pt x="1155" y="574"/>
                  </a:lnTo>
                  <a:lnTo>
                    <a:pt x="1170" y="581"/>
                  </a:lnTo>
                  <a:lnTo>
                    <a:pt x="1177" y="581"/>
                  </a:lnTo>
                  <a:lnTo>
                    <a:pt x="1191" y="581"/>
                  </a:lnTo>
                  <a:lnTo>
                    <a:pt x="1198" y="588"/>
                  </a:lnTo>
                  <a:lnTo>
                    <a:pt x="1205" y="588"/>
                  </a:lnTo>
                  <a:lnTo>
                    <a:pt x="1219" y="595"/>
                  </a:lnTo>
                  <a:lnTo>
                    <a:pt x="1226" y="595"/>
                  </a:lnTo>
                  <a:lnTo>
                    <a:pt x="1240" y="602"/>
                  </a:lnTo>
                  <a:lnTo>
                    <a:pt x="1247" y="602"/>
                  </a:lnTo>
                  <a:lnTo>
                    <a:pt x="1262" y="602"/>
                  </a:lnTo>
                  <a:lnTo>
                    <a:pt x="1269" y="595"/>
                  </a:lnTo>
                  <a:lnTo>
                    <a:pt x="1276" y="595"/>
                  </a:lnTo>
                  <a:lnTo>
                    <a:pt x="1290" y="588"/>
                  </a:lnTo>
                  <a:lnTo>
                    <a:pt x="1297" y="574"/>
                  </a:lnTo>
                  <a:lnTo>
                    <a:pt x="1311" y="560"/>
                  </a:lnTo>
                  <a:lnTo>
                    <a:pt x="1318" y="538"/>
                  </a:lnTo>
                  <a:lnTo>
                    <a:pt x="1325" y="517"/>
                  </a:lnTo>
                  <a:lnTo>
                    <a:pt x="1340" y="489"/>
                  </a:lnTo>
                  <a:lnTo>
                    <a:pt x="1347" y="460"/>
                  </a:lnTo>
                  <a:lnTo>
                    <a:pt x="1361" y="425"/>
                  </a:lnTo>
                  <a:lnTo>
                    <a:pt x="1368" y="397"/>
                  </a:lnTo>
                  <a:lnTo>
                    <a:pt x="1382" y="361"/>
                  </a:lnTo>
                  <a:lnTo>
                    <a:pt x="1389" y="319"/>
                  </a:lnTo>
                  <a:lnTo>
                    <a:pt x="1396" y="283"/>
                  </a:lnTo>
                  <a:lnTo>
                    <a:pt x="1410" y="255"/>
                  </a:lnTo>
                  <a:lnTo>
                    <a:pt x="1418" y="219"/>
                  </a:lnTo>
                  <a:lnTo>
                    <a:pt x="1432" y="191"/>
                  </a:lnTo>
                  <a:lnTo>
                    <a:pt x="1439" y="156"/>
                  </a:lnTo>
                  <a:lnTo>
                    <a:pt x="1446" y="127"/>
                  </a:lnTo>
                  <a:lnTo>
                    <a:pt x="1460" y="99"/>
                  </a:lnTo>
                  <a:lnTo>
                    <a:pt x="1467" y="78"/>
                  </a:lnTo>
                  <a:lnTo>
                    <a:pt x="1481" y="56"/>
                  </a:lnTo>
                  <a:lnTo>
                    <a:pt x="1488" y="35"/>
                  </a:lnTo>
                  <a:lnTo>
                    <a:pt x="1503" y="21"/>
                  </a:lnTo>
                  <a:lnTo>
                    <a:pt x="1510" y="7"/>
                  </a:lnTo>
                  <a:lnTo>
                    <a:pt x="1517" y="0"/>
                  </a:lnTo>
                  <a:lnTo>
                    <a:pt x="1531" y="0"/>
                  </a:lnTo>
                  <a:lnTo>
                    <a:pt x="1538" y="0"/>
                  </a:lnTo>
                  <a:lnTo>
                    <a:pt x="1552" y="0"/>
                  </a:lnTo>
                  <a:lnTo>
                    <a:pt x="1559" y="0"/>
                  </a:lnTo>
                  <a:lnTo>
                    <a:pt x="1573" y="7"/>
                  </a:lnTo>
                  <a:lnTo>
                    <a:pt x="1581" y="14"/>
                  </a:lnTo>
                  <a:lnTo>
                    <a:pt x="1588" y="21"/>
                  </a:lnTo>
                  <a:lnTo>
                    <a:pt x="1602" y="28"/>
                  </a:lnTo>
                  <a:lnTo>
                    <a:pt x="1609" y="42"/>
                  </a:lnTo>
                  <a:lnTo>
                    <a:pt x="1623" y="49"/>
                  </a:lnTo>
                  <a:lnTo>
                    <a:pt x="1630" y="63"/>
                  </a:lnTo>
                  <a:lnTo>
                    <a:pt x="1637" y="85"/>
                  </a:lnTo>
                  <a:lnTo>
                    <a:pt x="1651" y="99"/>
                  </a:lnTo>
                  <a:lnTo>
                    <a:pt x="1659" y="120"/>
                  </a:lnTo>
                  <a:lnTo>
                    <a:pt x="1673" y="141"/>
                  </a:lnTo>
                  <a:lnTo>
                    <a:pt x="1680" y="163"/>
                  </a:lnTo>
                  <a:lnTo>
                    <a:pt x="1694" y="184"/>
                  </a:lnTo>
                  <a:lnTo>
                    <a:pt x="1701" y="212"/>
                  </a:lnTo>
                  <a:lnTo>
                    <a:pt x="1708" y="234"/>
                  </a:lnTo>
                  <a:lnTo>
                    <a:pt x="1722" y="262"/>
                  </a:lnTo>
                  <a:lnTo>
                    <a:pt x="1729" y="283"/>
                  </a:lnTo>
                  <a:lnTo>
                    <a:pt x="1744" y="311"/>
                  </a:lnTo>
                  <a:lnTo>
                    <a:pt x="1751" y="333"/>
                  </a:lnTo>
                  <a:lnTo>
                    <a:pt x="1758" y="354"/>
                  </a:lnTo>
                  <a:lnTo>
                    <a:pt x="1772" y="375"/>
                  </a:lnTo>
                  <a:lnTo>
                    <a:pt x="1779" y="404"/>
                  </a:lnTo>
                  <a:lnTo>
                    <a:pt x="1793" y="425"/>
                  </a:lnTo>
                  <a:lnTo>
                    <a:pt x="1800" y="453"/>
                  </a:lnTo>
                  <a:lnTo>
                    <a:pt x="1814" y="482"/>
                  </a:lnTo>
                  <a:lnTo>
                    <a:pt x="1822" y="510"/>
                  </a:lnTo>
                  <a:lnTo>
                    <a:pt x="1829" y="545"/>
                  </a:lnTo>
                  <a:lnTo>
                    <a:pt x="1843" y="574"/>
                  </a:lnTo>
                  <a:lnTo>
                    <a:pt x="1850" y="609"/>
                  </a:lnTo>
                  <a:lnTo>
                    <a:pt x="1864" y="637"/>
                  </a:lnTo>
                  <a:lnTo>
                    <a:pt x="1871" y="666"/>
                  </a:lnTo>
                  <a:lnTo>
                    <a:pt x="1885" y="701"/>
                  </a:lnTo>
                  <a:lnTo>
                    <a:pt x="1892" y="723"/>
                  </a:lnTo>
                  <a:lnTo>
                    <a:pt x="1899" y="751"/>
                  </a:lnTo>
                  <a:lnTo>
                    <a:pt x="1914" y="779"/>
                  </a:lnTo>
                  <a:lnTo>
                    <a:pt x="1921" y="800"/>
                  </a:lnTo>
                  <a:lnTo>
                    <a:pt x="1935" y="822"/>
                  </a:lnTo>
                  <a:lnTo>
                    <a:pt x="1942" y="843"/>
                  </a:lnTo>
                  <a:lnTo>
                    <a:pt x="1949" y="857"/>
                  </a:lnTo>
                  <a:lnTo>
                    <a:pt x="1963" y="871"/>
                  </a:lnTo>
                  <a:lnTo>
                    <a:pt x="1970" y="878"/>
                  </a:lnTo>
                  <a:lnTo>
                    <a:pt x="1985" y="886"/>
                  </a:lnTo>
                  <a:lnTo>
                    <a:pt x="1992" y="900"/>
                  </a:lnTo>
                  <a:lnTo>
                    <a:pt x="2006" y="907"/>
                  </a:lnTo>
                  <a:lnTo>
                    <a:pt x="2013" y="914"/>
                  </a:lnTo>
                  <a:lnTo>
                    <a:pt x="2020" y="921"/>
                  </a:lnTo>
                  <a:lnTo>
                    <a:pt x="2034" y="928"/>
                  </a:lnTo>
                  <a:lnTo>
                    <a:pt x="2041" y="935"/>
                  </a:lnTo>
                  <a:lnTo>
                    <a:pt x="2055" y="942"/>
                  </a:lnTo>
                  <a:lnTo>
                    <a:pt x="2062" y="942"/>
                  </a:lnTo>
                  <a:lnTo>
                    <a:pt x="2077" y="949"/>
                  </a:lnTo>
                  <a:lnTo>
                    <a:pt x="2084" y="949"/>
                  </a:lnTo>
                  <a:lnTo>
                    <a:pt x="2091" y="956"/>
                  </a:lnTo>
                  <a:lnTo>
                    <a:pt x="2105" y="963"/>
                  </a:lnTo>
                  <a:lnTo>
                    <a:pt x="2112" y="963"/>
                  </a:lnTo>
                  <a:lnTo>
                    <a:pt x="2126" y="971"/>
                  </a:lnTo>
                  <a:lnTo>
                    <a:pt x="2133" y="978"/>
                  </a:lnTo>
                  <a:lnTo>
                    <a:pt x="2140" y="985"/>
                  </a:lnTo>
                  <a:lnTo>
                    <a:pt x="2155" y="992"/>
                  </a:lnTo>
                  <a:lnTo>
                    <a:pt x="2162" y="999"/>
                  </a:lnTo>
                  <a:lnTo>
                    <a:pt x="2176" y="1006"/>
                  </a:lnTo>
                  <a:lnTo>
                    <a:pt x="2183" y="1020"/>
                  </a:lnTo>
                  <a:lnTo>
                    <a:pt x="2197" y="1027"/>
                  </a:lnTo>
                  <a:lnTo>
                    <a:pt x="2204" y="1041"/>
                  </a:lnTo>
                  <a:lnTo>
                    <a:pt x="2211" y="1056"/>
                  </a:lnTo>
                  <a:lnTo>
                    <a:pt x="2225" y="1063"/>
                  </a:lnTo>
                  <a:lnTo>
                    <a:pt x="2233" y="1077"/>
                  </a:lnTo>
                  <a:lnTo>
                    <a:pt x="2247" y="1084"/>
                  </a:lnTo>
                  <a:lnTo>
                    <a:pt x="2254" y="1091"/>
                  </a:lnTo>
                  <a:lnTo>
                    <a:pt x="2268" y="1098"/>
                  </a:lnTo>
                  <a:lnTo>
                    <a:pt x="2275" y="1112"/>
                  </a:lnTo>
                  <a:lnTo>
                    <a:pt x="2282" y="1119"/>
                  </a:lnTo>
                  <a:lnTo>
                    <a:pt x="2296" y="1126"/>
                  </a:lnTo>
                  <a:lnTo>
                    <a:pt x="2303" y="1134"/>
                  </a:lnTo>
                  <a:lnTo>
                    <a:pt x="2318" y="1148"/>
                  </a:lnTo>
                  <a:lnTo>
                    <a:pt x="2325" y="1162"/>
                  </a:lnTo>
                  <a:lnTo>
                    <a:pt x="2332" y="1169"/>
                  </a:lnTo>
                  <a:lnTo>
                    <a:pt x="2346" y="1183"/>
                  </a:lnTo>
                  <a:lnTo>
                    <a:pt x="2353" y="1190"/>
                  </a:lnTo>
                  <a:lnTo>
                    <a:pt x="2367" y="1204"/>
                  </a:lnTo>
                  <a:lnTo>
                    <a:pt x="2374" y="1211"/>
                  </a:lnTo>
                  <a:lnTo>
                    <a:pt x="2388" y="1219"/>
                  </a:lnTo>
                  <a:lnTo>
                    <a:pt x="2396" y="1226"/>
                  </a:lnTo>
                  <a:lnTo>
                    <a:pt x="2403" y="1233"/>
                  </a:lnTo>
                  <a:lnTo>
                    <a:pt x="2417" y="1240"/>
                  </a:lnTo>
                  <a:lnTo>
                    <a:pt x="2424" y="1254"/>
                  </a:lnTo>
                  <a:lnTo>
                    <a:pt x="2438" y="1261"/>
                  </a:lnTo>
                  <a:lnTo>
                    <a:pt x="2445" y="1268"/>
                  </a:lnTo>
                  <a:lnTo>
                    <a:pt x="2452" y="1275"/>
                  </a:lnTo>
                  <a:lnTo>
                    <a:pt x="2466" y="1289"/>
                  </a:lnTo>
                  <a:lnTo>
                    <a:pt x="2474" y="1297"/>
                  </a:lnTo>
                  <a:lnTo>
                    <a:pt x="2488" y="1304"/>
                  </a:lnTo>
                  <a:lnTo>
                    <a:pt x="2495" y="1318"/>
                  </a:lnTo>
                  <a:lnTo>
                    <a:pt x="2509" y="1332"/>
                  </a:lnTo>
                  <a:lnTo>
                    <a:pt x="2516" y="1346"/>
                  </a:lnTo>
                  <a:lnTo>
                    <a:pt x="2523" y="1360"/>
                  </a:lnTo>
                  <a:lnTo>
                    <a:pt x="2537" y="1367"/>
                  </a:lnTo>
                  <a:lnTo>
                    <a:pt x="2544" y="1382"/>
                  </a:lnTo>
                  <a:lnTo>
                    <a:pt x="2559" y="1389"/>
                  </a:lnTo>
                  <a:lnTo>
                    <a:pt x="2566" y="1403"/>
                  </a:lnTo>
                  <a:lnTo>
                    <a:pt x="2580" y="1410"/>
                  </a:lnTo>
                  <a:lnTo>
                    <a:pt x="2587" y="1417"/>
                  </a:lnTo>
                  <a:lnTo>
                    <a:pt x="2594" y="1424"/>
                  </a:lnTo>
                  <a:lnTo>
                    <a:pt x="2608" y="1431"/>
                  </a:lnTo>
                  <a:lnTo>
                    <a:pt x="2615" y="1438"/>
                  </a:lnTo>
                  <a:lnTo>
                    <a:pt x="2629" y="1438"/>
                  </a:lnTo>
                  <a:lnTo>
                    <a:pt x="2637" y="1445"/>
                  </a:lnTo>
                  <a:lnTo>
                    <a:pt x="2644" y="1445"/>
                  </a:lnTo>
                  <a:lnTo>
                    <a:pt x="2658" y="1438"/>
                  </a:lnTo>
                  <a:lnTo>
                    <a:pt x="2665" y="1438"/>
                  </a:lnTo>
                  <a:lnTo>
                    <a:pt x="2679" y="1431"/>
                  </a:lnTo>
                  <a:lnTo>
                    <a:pt x="2686" y="1424"/>
                  </a:lnTo>
                  <a:lnTo>
                    <a:pt x="2700" y="1424"/>
                  </a:lnTo>
                  <a:lnTo>
                    <a:pt x="2707" y="1417"/>
                  </a:lnTo>
                  <a:lnTo>
                    <a:pt x="2714" y="1410"/>
                  </a:lnTo>
                  <a:lnTo>
                    <a:pt x="2729" y="1403"/>
                  </a:lnTo>
                  <a:lnTo>
                    <a:pt x="2736" y="1396"/>
                  </a:lnTo>
                  <a:lnTo>
                    <a:pt x="2750" y="1396"/>
                  </a:lnTo>
                  <a:lnTo>
                    <a:pt x="2757" y="1389"/>
                  </a:lnTo>
                  <a:lnTo>
                    <a:pt x="2771" y="1382"/>
                  </a:lnTo>
                  <a:lnTo>
                    <a:pt x="2778" y="1374"/>
                  </a:lnTo>
                  <a:lnTo>
                    <a:pt x="2785" y="1367"/>
                  </a:lnTo>
                  <a:lnTo>
                    <a:pt x="2800" y="1360"/>
                  </a:lnTo>
                  <a:lnTo>
                    <a:pt x="2807" y="1353"/>
                  </a:lnTo>
                  <a:lnTo>
                    <a:pt x="2821" y="1346"/>
                  </a:lnTo>
                  <a:lnTo>
                    <a:pt x="2828" y="1346"/>
                  </a:lnTo>
                  <a:lnTo>
                    <a:pt x="2835" y="1339"/>
                  </a:lnTo>
                  <a:lnTo>
                    <a:pt x="2849" y="1339"/>
                  </a:lnTo>
                  <a:lnTo>
                    <a:pt x="2856" y="1332"/>
                  </a:lnTo>
                  <a:lnTo>
                    <a:pt x="2870" y="1332"/>
                  </a:lnTo>
                  <a:lnTo>
                    <a:pt x="2877" y="1325"/>
                  </a:lnTo>
                  <a:lnTo>
                    <a:pt x="2892" y="1318"/>
                  </a:lnTo>
                  <a:lnTo>
                    <a:pt x="2899" y="1318"/>
                  </a:lnTo>
                  <a:lnTo>
                    <a:pt x="2906" y="1318"/>
                  </a:lnTo>
                  <a:lnTo>
                    <a:pt x="2920" y="1318"/>
                  </a:lnTo>
                  <a:lnTo>
                    <a:pt x="2927" y="1318"/>
                  </a:lnTo>
                  <a:lnTo>
                    <a:pt x="2941" y="1311"/>
                  </a:lnTo>
                  <a:lnTo>
                    <a:pt x="2948" y="1311"/>
                  </a:lnTo>
                  <a:lnTo>
                    <a:pt x="2955" y="1311"/>
                  </a:lnTo>
                  <a:lnTo>
                    <a:pt x="2970" y="1311"/>
                  </a:lnTo>
                  <a:lnTo>
                    <a:pt x="2977" y="1311"/>
                  </a:lnTo>
                  <a:lnTo>
                    <a:pt x="2991" y="1311"/>
                  </a:lnTo>
                  <a:lnTo>
                    <a:pt x="2998" y="1311"/>
                  </a:lnTo>
                  <a:lnTo>
                    <a:pt x="3012" y="1311"/>
                  </a:lnTo>
                  <a:lnTo>
                    <a:pt x="3019" y="1311"/>
                  </a:lnTo>
                  <a:lnTo>
                    <a:pt x="3026" y="1318"/>
                  </a:lnTo>
                  <a:lnTo>
                    <a:pt x="3040" y="1325"/>
                  </a:lnTo>
                  <a:lnTo>
                    <a:pt x="3048" y="1332"/>
                  </a:lnTo>
                  <a:lnTo>
                    <a:pt x="3062" y="1339"/>
                  </a:lnTo>
                  <a:lnTo>
                    <a:pt x="3069" y="1339"/>
                  </a:lnTo>
                  <a:lnTo>
                    <a:pt x="3083" y="1346"/>
                  </a:lnTo>
                  <a:lnTo>
                    <a:pt x="3090" y="1346"/>
                  </a:lnTo>
                  <a:lnTo>
                    <a:pt x="3097" y="1353"/>
                  </a:lnTo>
                  <a:lnTo>
                    <a:pt x="3111" y="1353"/>
                  </a:lnTo>
                  <a:lnTo>
                    <a:pt x="3118" y="1360"/>
                  </a:lnTo>
                  <a:lnTo>
                    <a:pt x="3133" y="1367"/>
                  </a:lnTo>
                  <a:lnTo>
                    <a:pt x="3140" y="1374"/>
                  </a:lnTo>
                  <a:lnTo>
                    <a:pt x="3147" y="1382"/>
                  </a:lnTo>
                  <a:lnTo>
                    <a:pt x="3161" y="1396"/>
                  </a:lnTo>
                  <a:lnTo>
                    <a:pt x="3168" y="1403"/>
                  </a:lnTo>
                  <a:lnTo>
                    <a:pt x="3182" y="1410"/>
                  </a:lnTo>
                  <a:lnTo>
                    <a:pt x="3189" y="1424"/>
                  </a:lnTo>
                  <a:lnTo>
                    <a:pt x="3203" y="1431"/>
                  </a:lnTo>
                  <a:lnTo>
                    <a:pt x="3211" y="1445"/>
                  </a:lnTo>
                  <a:lnTo>
                    <a:pt x="3218" y="1452"/>
                  </a:lnTo>
                  <a:lnTo>
                    <a:pt x="3232" y="1467"/>
                  </a:lnTo>
                  <a:lnTo>
                    <a:pt x="3239" y="1481"/>
                  </a:lnTo>
                  <a:lnTo>
                    <a:pt x="3253" y="1495"/>
                  </a:lnTo>
                  <a:lnTo>
                    <a:pt x="3260" y="1502"/>
                  </a:lnTo>
                  <a:lnTo>
                    <a:pt x="3274" y="1516"/>
                  </a:lnTo>
                  <a:lnTo>
                    <a:pt x="3281" y="1523"/>
                  </a:lnTo>
                  <a:lnTo>
                    <a:pt x="3289" y="1530"/>
                  </a:lnTo>
                  <a:lnTo>
                    <a:pt x="3303" y="1537"/>
                  </a:lnTo>
                  <a:lnTo>
                    <a:pt x="3310" y="1545"/>
                  </a:lnTo>
                  <a:lnTo>
                    <a:pt x="3324" y="1559"/>
                  </a:lnTo>
                  <a:lnTo>
                    <a:pt x="3331" y="1566"/>
                  </a:lnTo>
                  <a:lnTo>
                    <a:pt x="3338" y="1573"/>
                  </a:lnTo>
                  <a:lnTo>
                    <a:pt x="3352" y="1580"/>
                  </a:lnTo>
                  <a:lnTo>
                    <a:pt x="3359" y="1587"/>
                  </a:lnTo>
                  <a:lnTo>
                    <a:pt x="3374" y="1594"/>
                  </a:lnTo>
                  <a:lnTo>
                    <a:pt x="3381" y="1601"/>
                  </a:lnTo>
                  <a:lnTo>
                    <a:pt x="3395" y="1608"/>
                  </a:lnTo>
                  <a:lnTo>
                    <a:pt x="3402" y="1608"/>
                  </a:lnTo>
                  <a:lnTo>
                    <a:pt x="3409" y="1615"/>
                  </a:lnTo>
                  <a:lnTo>
                    <a:pt x="3423" y="1623"/>
                  </a:lnTo>
                  <a:lnTo>
                    <a:pt x="3430" y="1630"/>
                  </a:lnTo>
                  <a:lnTo>
                    <a:pt x="3444" y="1637"/>
                  </a:lnTo>
                  <a:lnTo>
                    <a:pt x="3452" y="1637"/>
                  </a:lnTo>
                  <a:lnTo>
                    <a:pt x="3459" y="1644"/>
                  </a:lnTo>
                  <a:lnTo>
                    <a:pt x="3473" y="1644"/>
                  </a:lnTo>
                  <a:lnTo>
                    <a:pt x="3480" y="1644"/>
                  </a:lnTo>
                  <a:lnTo>
                    <a:pt x="3494" y="1651"/>
                  </a:lnTo>
                  <a:lnTo>
                    <a:pt x="3501" y="1651"/>
                  </a:lnTo>
                  <a:lnTo>
                    <a:pt x="3515" y="1658"/>
                  </a:lnTo>
                  <a:lnTo>
                    <a:pt x="3522" y="1665"/>
                  </a:lnTo>
                  <a:lnTo>
                    <a:pt x="3529" y="1672"/>
                  </a:lnTo>
                  <a:lnTo>
                    <a:pt x="3544" y="1679"/>
                  </a:lnTo>
                  <a:lnTo>
                    <a:pt x="3551" y="1686"/>
                  </a:lnTo>
                  <a:lnTo>
                    <a:pt x="3565" y="1686"/>
                  </a:lnTo>
                  <a:lnTo>
                    <a:pt x="3572" y="1693"/>
                  </a:lnTo>
                  <a:lnTo>
                    <a:pt x="3586" y="1700"/>
                  </a:lnTo>
                  <a:lnTo>
                    <a:pt x="3593" y="1700"/>
                  </a:lnTo>
                  <a:lnTo>
                    <a:pt x="3600" y="1708"/>
                  </a:lnTo>
                  <a:lnTo>
                    <a:pt x="3615" y="1715"/>
                  </a:lnTo>
                  <a:lnTo>
                    <a:pt x="3622" y="1722"/>
                  </a:lnTo>
                  <a:lnTo>
                    <a:pt x="3636" y="1729"/>
                  </a:lnTo>
                  <a:lnTo>
                    <a:pt x="3643" y="1729"/>
                  </a:lnTo>
                  <a:lnTo>
                    <a:pt x="3650" y="1736"/>
                  </a:lnTo>
                  <a:lnTo>
                    <a:pt x="3664" y="1743"/>
                  </a:lnTo>
                  <a:lnTo>
                    <a:pt x="3671" y="1743"/>
                  </a:lnTo>
                  <a:lnTo>
                    <a:pt x="3685" y="1743"/>
                  </a:lnTo>
                  <a:lnTo>
                    <a:pt x="3692" y="1750"/>
                  </a:lnTo>
                  <a:lnTo>
                    <a:pt x="3707" y="1750"/>
                  </a:lnTo>
                  <a:lnTo>
                    <a:pt x="3714" y="1750"/>
                  </a:lnTo>
                  <a:lnTo>
                    <a:pt x="3721" y="1750"/>
                  </a:lnTo>
                  <a:lnTo>
                    <a:pt x="3735" y="1750"/>
                  </a:lnTo>
                  <a:lnTo>
                    <a:pt x="3742" y="1750"/>
                  </a:lnTo>
                  <a:lnTo>
                    <a:pt x="3756" y="1750"/>
                  </a:lnTo>
                  <a:lnTo>
                    <a:pt x="3763" y="1750"/>
                  </a:lnTo>
                  <a:lnTo>
                    <a:pt x="3778" y="1750"/>
                  </a:lnTo>
                  <a:lnTo>
                    <a:pt x="3785" y="1743"/>
                  </a:lnTo>
                  <a:lnTo>
                    <a:pt x="3792" y="1743"/>
                  </a:lnTo>
                  <a:lnTo>
                    <a:pt x="3806" y="1750"/>
                  </a:lnTo>
                  <a:lnTo>
                    <a:pt x="3813" y="1750"/>
                  </a:lnTo>
                  <a:lnTo>
                    <a:pt x="3827" y="1757"/>
                  </a:lnTo>
                  <a:lnTo>
                    <a:pt x="3834" y="1757"/>
                  </a:lnTo>
                  <a:lnTo>
                    <a:pt x="3841" y="1764"/>
                  </a:lnTo>
                  <a:lnTo>
                    <a:pt x="3855" y="1764"/>
                  </a:lnTo>
                  <a:lnTo>
                    <a:pt x="3863" y="1771"/>
                  </a:lnTo>
                  <a:lnTo>
                    <a:pt x="3877" y="1771"/>
                  </a:lnTo>
                  <a:lnTo>
                    <a:pt x="3884" y="1771"/>
                  </a:lnTo>
                  <a:lnTo>
                    <a:pt x="3898" y="1771"/>
                  </a:lnTo>
                  <a:lnTo>
                    <a:pt x="3905" y="1771"/>
                  </a:lnTo>
                  <a:lnTo>
                    <a:pt x="3912" y="1778"/>
                  </a:lnTo>
                  <a:lnTo>
                    <a:pt x="3926" y="1778"/>
                  </a:lnTo>
                  <a:lnTo>
                    <a:pt x="3933" y="1778"/>
                  </a:lnTo>
                  <a:lnTo>
                    <a:pt x="3948" y="1778"/>
                  </a:lnTo>
                  <a:lnTo>
                    <a:pt x="3955" y="1778"/>
                  </a:lnTo>
                  <a:lnTo>
                    <a:pt x="3962" y="1778"/>
                  </a:lnTo>
                  <a:lnTo>
                    <a:pt x="3976" y="1778"/>
                  </a:lnTo>
                  <a:lnTo>
                    <a:pt x="3983" y="1778"/>
                  </a:lnTo>
                  <a:lnTo>
                    <a:pt x="3997" y="1778"/>
                  </a:lnTo>
                  <a:lnTo>
                    <a:pt x="4004" y="1778"/>
                  </a:lnTo>
                  <a:lnTo>
                    <a:pt x="4018" y="1778"/>
                  </a:lnTo>
                  <a:lnTo>
                    <a:pt x="4026" y="1778"/>
                  </a:lnTo>
                  <a:lnTo>
                    <a:pt x="4033" y="1786"/>
                  </a:lnTo>
                  <a:lnTo>
                    <a:pt x="4047" y="1786"/>
                  </a:lnTo>
                  <a:lnTo>
                    <a:pt x="4054" y="1786"/>
                  </a:lnTo>
                  <a:lnTo>
                    <a:pt x="4068" y="1786"/>
                  </a:lnTo>
                  <a:lnTo>
                    <a:pt x="4075" y="1786"/>
                  </a:lnTo>
                  <a:lnTo>
                    <a:pt x="4089" y="1786"/>
                  </a:lnTo>
                  <a:lnTo>
                    <a:pt x="4096" y="1778"/>
                  </a:lnTo>
                  <a:lnTo>
                    <a:pt x="4104" y="1778"/>
                  </a:lnTo>
                  <a:lnTo>
                    <a:pt x="4118" y="1771"/>
                  </a:lnTo>
                  <a:lnTo>
                    <a:pt x="4125" y="1771"/>
                  </a:lnTo>
                  <a:lnTo>
                    <a:pt x="4139" y="1771"/>
                  </a:lnTo>
                  <a:lnTo>
                    <a:pt x="4146" y="1764"/>
                  </a:lnTo>
                  <a:lnTo>
                    <a:pt x="4153" y="1764"/>
                  </a:lnTo>
                  <a:lnTo>
                    <a:pt x="4167" y="1757"/>
                  </a:lnTo>
                  <a:lnTo>
                    <a:pt x="4174" y="1757"/>
                  </a:lnTo>
                  <a:lnTo>
                    <a:pt x="4189" y="1750"/>
                  </a:lnTo>
                  <a:lnTo>
                    <a:pt x="4196" y="1750"/>
                  </a:lnTo>
                  <a:lnTo>
                    <a:pt x="4210" y="1743"/>
                  </a:lnTo>
                  <a:lnTo>
                    <a:pt x="4217" y="1743"/>
                  </a:lnTo>
                  <a:lnTo>
                    <a:pt x="4224" y="1750"/>
                  </a:lnTo>
                  <a:lnTo>
                    <a:pt x="4238" y="1750"/>
                  </a:lnTo>
                  <a:lnTo>
                    <a:pt x="4245" y="1750"/>
                  </a:lnTo>
                  <a:lnTo>
                    <a:pt x="4259" y="1757"/>
                  </a:lnTo>
                  <a:lnTo>
                    <a:pt x="4267" y="1757"/>
                  </a:lnTo>
                  <a:lnTo>
                    <a:pt x="4281" y="1757"/>
                  </a:lnTo>
                  <a:lnTo>
                    <a:pt x="4288" y="1757"/>
                  </a:lnTo>
                  <a:lnTo>
                    <a:pt x="4295" y="1764"/>
                  </a:lnTo>
                  <a:lnTo>
                    <a:pt x="4309" y="1764"/>
                  </a:lnTo>
                  <a:lnTo>
                    <a:pt x="4316" y="1764"/>
                  </a:lnTo>
                  <a:lnTo>
                    <a:pt x="4330" y="1764"/>
                  </a:lnTo>
                  <a:lnTo>
                    <a:pt x="4337" y="1764"/>
                  </a:lnTo>
                  <a:lnTo>
                    <a:pt x="4345" y="1771"/>
                  </a:lnTo>
                  <a:lnTo>
                    <a:pt x="4359" y="1771"/>
                  </a:lnTo>
                  <a:lnTo>
                    <a:pt x="4366" y="1771"/>
                  </a:lnTo>
                  <a:lnTo>
                    <a:pt x="4380" y="1771"/>
                  </a:lnTo>
                  <a:lnTo>
                    <a:pt x="4387" y="1771"/>
                  </a:lnTo>
                  <a:lnTo>
                    <a:pt x="4401" y="1771"/>
                  </a:lnTo>
                  <a:lnTo>
                    <a:pt x="4408" y="1771"/>
                  </a:lnTo>
                  <a:lnTo>
                    <a:pt x="4415" y="1771"/>
                  </a:lnTo>
                  <a:lnTo>
                    <a:pt x="4430" y="1778"/>
                  </a:lnTo>
                  <a:lnTo>
                    <a:pt x="4437" y="1786"/>
                  </a:lnTo>
                  <a:lnTo>
                    <a:pt x="4451" y="1786"/>
                  </a:lnTo>
                  <a:lnTo>
                    <a:pt x="4458" y="1793"/>
                  </a:lnTo>
                  <a:lnTo>
                    <a:pt x="4465" y="1800"/>
                  </a:lnTo>
                  <a:lnTo>
                    <a:pt x="4479" y="1800"/>
                  </a:lnTo>
                  <a:lnTo>
                    <a:pt x="4486" y="1800"/>
                  </a:lnTo>
                  <a:lnTo>
                    <a:pt x="4500" y="1807"/>
                  </a:lnTo>
                  <a:lnTo>
                    <a:pt x="4508" y="1807"/>
                  </a:lnTo>
                  <a:lnTo>
                    <a:pt x="4522" y="1807"/>
                  </a:lnTo>
                  <a:lnTo>
                    <a:pt x="4529" y="1807"/>
                  </a:lnTo>
                  <a:lnTo>
                    <a:pt x="4536" y="1807"/>
                  </a:lnTo>
                  <a:lnTo>
                    <a:pt x="4550" y="1807"/>
                  </a:lnTo>
                  <a:lnTo>
                    <a:pt x="4557" y="1807"/>
                  </a:lnTo>
                  <a:lnTo>
                    <a:pt x="4571" y="1807"/>
                  </a:lnTo>
                  <a:lnTo>
                    <a:pt x="4578" y="1807"/>
                  </a:lnTo>
                  <a:lnTo>
                    <a:pt x="4593" y="1800"/>
                  </a:lnTo>
                  <a:lnTo>
                    <a:pt x="4600" y="1800"/>
                  </a:lnTo>
                  <a:lnTo>
                    <a:pt x="4607" y="1800"/>
                  </a:lnTo>
                  <a:lnTo>
                    <a:pt x="4621" y="1800"/>
                  </a:lnTo>
                  <a:lnTo>
                    <a:pt x="4628" y="1800"/>
                  </a:lnTo>
                  <a:lnTo>
                    <a:pt x="4642" y="1800"/>
                  </a:lnTo>
                  <a:lnTo>
                    <a:pt x="4649" y="1800"/>
                  </a:lnTo>
                  <a:lnTo>
                    <a:pt x="4656" y="1800"/>
                  </a:lnTo>
                  <a:lnTo>
                    <a:pt x="4671" y="1800"/>
                  </a:lnTo>
                  <a:lnTo>
                    <a:pt x="4678" y="1807"/>
                  </a:lnTo>
                  <a:lnTo>
                    <a:pt x="4692" y="1807"/>
                  </a:lnTo>
                  <a:lnTo>
                    <a:pt x="4699" y="1807"/>
                  </a:lnTo>
                  <a:lnTo>
                    <a:pt x="4713" y="1807"/>
                  </a:lnTo>
                  <a:lnTo>
                    <a:pt x="4720" y="1807"/>
                  </a:lnTo>
                  <a:lnTo>
                    <a:pt x="4727" y="1807"/>
                  </a:lnTo>
                  <a:lnTo>
                    <a:pt x="4741" y="1807"/>
                  </a:lnTo>
                  <a:lnTo>
                    <a:pt x="4748" y="1807"/>
                  </a:lnTo>
                  <a:lnTo>
                    <a:pt x="4763" y="1807"/>
                  </a:lnTo>
                  <a:lnTo>
                    <a:pt x="4770" y="1800"/>
                  </a:lnTo>
                  <a:lnTo>
                    <a:pt x="4784" y="1800"/>
                  </a:lnTo>
                  <a:lnTo>
                    <a:pt x="4791" y="1800"/>
                  </a:lnTo>
                  <a:lnTo>
                    <a:pt x="4798" y="1800"/>
                  </a:lnTo>
                  <a:lnTo>
                    <a:pt x="4812" y="1800"/>
                  </a:lnTo>
                  <a:lnTo>
                    <a:pt x="4819" y="1800"/>
                  </a:lnTo>
                  <a:lnTo>
                    <a:pt x="4834" y="1800"/>
                  </a:lnTo>
                  <a:lnTo>
                    <a:pt x="4841" y="1800"/>
                  </a:lnTo>
                  <a:lnTo>
                    <a:pt x="4848" y="1807"/>
                  </a:lnTo>
                  <a:lnTo>
                    <a:pt x="4862" y="1807"/>
                  </a:lnTo>
                  <a:lnTo>
                    <a:pt x="4869" y="1807"/>
                  </a:lnTo>
                  <a:lnTo>
                    <a:pt x="4883" y="1807"/>
                  </a:lnTo>
                  <a:lnTo>
                    <a:pt x="4890" y="1807"/>
                  </a:lnTo>
                  <a:lnTo>
                    <a:pt x="4904" y="1807"/>
                  </a:lnTo>
                  <a:lnTo>
                    <a:pt x="4911" y="1807"/>
                  </a:lnTo>
                  <a:lnTo>
                    <a:pt x="4919" y="1807"/>
                  </a:lnTo>
                  <a:lnTo>
                    <a:pt x="4933" y="1807"/>
                  </a:lnTo>
                  <a:lnTo>
                    <a:pt x="4940" y="1807"/>
                  </a:lnTo>
                  <a:lnTo>
                    <a:pt x="4954" y="1807"/>
                  </a:lnTo>
                  <a:lnTo>
                    <a:pt x="4961" y="1800"/>
                  </a:lnTo>
                  <a:lnTo>
                    <a:pt x="4968" y="1800"/>
                  </a:lnTo>
                  <a:lnTo>
                    <a:pt x="4982" y="1800"/>
                  </a:lnTo>
                  <a:lnTo>
                    <a:pt x="4989" y="1793"/>
                  </a:lnTo>
                  <a:lnTo>
                    <a:pt x="5004" y="1793"/>
                  </a:lnTo>
                  <a:lnTo>
                    <a:pt x="5011" y="1786"/>
                  </a:lnTo>
                  <a:lnTo>
                    <a:pt x="5025" y="1786"/>
                  </a:lnTo>
                  <a:lnTo>
                    <a:pt x="5032" y="1786"/>
                  </a:lnTo>
                </a:path>
              </a:pathLst>
            </a:custGeom>
            <a:noFill/>
            <a:ln w="19050">
              <a:solidFill>
                <a:srgbClr val="0000FF"/>
              </a:solidFill>
              <a:prstDash val="solid"/>
              <a:round/>
              <a:headEnd/>
              <a:tailEnd/>
            </a:ln>
          </p:spPr>
          <p:txBody>
            <a:bodyPr/>
            <a:lstStyle/>
            <a:p>
              <a:endParaRPr lang="zh-CN" altLang="en-US"/>
            </a:p>
          </p:txBody>
        </p:sp>
        <p:sp>
          <p:nvSpPr>
            <p:cNvPr id="55303" name="Freeform 7"/>
            <p:cNvSpPr>
              <a:spLocks noChangeAspect="1"/>
            </p:cNvSpPr>
            <p:nvPr/>
          </p:nvSpPr>
          <p:spPr bwMode="auto">
            <a:xfrm>
              <a:off x="590" y="2029"/>
              <a:ext cx="1842" cy="683"/>
            </a:xfrm>
            <a:custGeom>
              <a:avLst/>
              <a:gdLst/>
              <a:ahLst/>
              <a:cxnLst>
                <a:cxn ang="0">
                  <a:pos x="71" y="787"/>
                </a:cxn>
                <a:cxn ang="0">
                  <a:pos x="149" y="794"/>
                </a:cxn>
                <a:cxn ang="0">
                  <a:pos x="234" y="794"/>
                </a:cxn>
                <a:cxn ang="0">
                  <a:pos x="312" y="758"/>
                </a:cxn>
                <a:cxn ang="0">
                  <a:pos x="390" y="730"/>
                </a:cxn>
                <a:cxn ang="0">
                  <a:pos x="475" y="723"/>
                </a:cxn>
                <a:cxn ang="0">
                  <a:pos x="553" y="716"/>
                </a:cxn>
                <a:cxn ang="0">
                  <a:pos x="631" y="695"/>
                </a:cxn>
                <a:cxn ang="0">
                  <a:pos x="716" y="680"/>
                </a:cxn>
                <a:cxn ang="0">
                  <a:pos x="794" y="617"/>
                </a:cxn>
                <a:cxn ang="0">
                  <a:pos x="879" y="602"/>
                </a:cxn>
                <a:cxn ang="0">
                  <a:pos x="957" y="588"/>
                </a:cxn>
                <a:cxn ang="0">
                  <a:pos x="1035" y="581"/>
                </a:cxn>
                <a:cxn ang="0">
                  <a:pos x="1120" y="638"/>
                </a:cxn>
                <a:cxn ang="0">
                  <a:pos x="1198" y="680"/>
                </a:cxn>
                <a:cxn ang="0">
                  <a:pos x="1276" y="638"/>
                </a:cxn>
                <a:cxn ang="0">
                  <a:pos x="1361" y="461"/>
                </a:cxn>
                <a:cxn ang="0">
                  <a:pos x="1439" y="170"/>
                </a:cxn>
                <a:cxn ang="0">
                  <a:pos x="1517" y="14"/>
                </a:cxn>
                <a:cxn ang="0">
                  <a:pos x="1602" y="21"/>
                </a:cxn>
                <a:cxn ang="0">
                  <a:pos x="1680" y="149"/>
                </a:cxn>
                <a:cxn ang="0">
                  <a:pos x="1758" y="376"/>
                </a:cxn>
                <a:cxn ang="0">
                  <a:pos x="1843" y="574"/>
                </a:cxn>
                <a:cxn ang="0">
                  <a:pos x="1921" y="737"/>
                </a:cxn>
                <a:cxn ang="0">
                  <a:pos x="2006" y="865"/>
                </a:cxn>
                <a:cxn ang="0">
                  <a:pos x="2084" y="907"/>
                </a:cxn>
                <a:cxn ang="0">
                  <a:pos x="2162" y="921"/>
                </a:cxn>
                <a:cxn ang="0">
                  <a:pos x="2247" y="985"/>
                </a:cxn>
                <a:cxn ang="0">
                  <a:pos x="2325" y="1113"/>
                </a:cxn>
                <a:cxn ang="0">
                  <a:pos x="2403" y="1240"/>
                </a:cxn>
                <a:cxn ang="0">
                  <a:pos x="2488" y="1368"/>
                </a:cxn>
                <a:cxn ang="0">
                  <a:pos x="2566" y="1495"/>
                </a:cxn>
                <a:cxn ang="0">
                  <a:pos x="2644" y="1587"/>
                </a:cxn>
                <a:cxn ang="0">
                  <a:pos x="2729" y="1630"/>
                </a:cxn>
                <a:cxn ang="0">
                  <a:pos x="2807" y="1651"/>
                </a:cxn>
                <a:cxn ang="0">
                  <a:pos x="2892" y="1637"/>
                </a:cxn>
                <a:cxn ang="0">
                  <a:pos x="2970" y="1595"/>
                </a:cxn>
                <a:cxn ang="0">
                  <a:pos x="3048" y="1587"/>
                </a:cxn>
                <a:cxn ang="0">
                  <a:pos x="3133" y="1616"/>
                </a:cxn>
                <a:cxn ang="0">
                  <a:pos x="3211" y="1658"/>
                </a:cxn>
                <a:cxn ang="0">
                  <a:pos x="3289" y="1722"/>
                </a:cxn>
                <a:cxn ang="0">
                  <a:pos x="3374" y="1786"/>
                </a:cxn>
                <a:cxn ang="0">
                  <a:pos x="3452" y="1800"/>
                </a:cxn>
                <a:cxn ang="0">
                  <a:pos x="3529" y="1786"/>
                </a:cxn>
                <a:cxn ang="0">
                  <a:pos x="3615" y="1758"/>
                </a:cxn>
                <a:cxn ang="0">
                  <a:pos x="3692" y="1736"/>
                </a:cxn>
                <a:cxn ang="0">
                  <a:pos x="3778" y="1765"/>
                </a:cxn>
                <a:cxn ang="0">
                  <a:pos x="3855" y="1772"/>
                </a:cxn>
                <a:cxn ang="0">
                  <a:pos x="3933" y="1793"/>
                </a:cxn>
                <a:cxn ang="0">
                  <a:pos x="4018" y="1821"/>
                </a:cxn>
                <a:cxn ang="0">
                  <a:pos x="4096" y="1850"/>
                </a:cxn>
                <a:cxn ang="0">
                  <a:pos x="4174" y="1850"/>
                </a:cxn>
                <a:cxn ang="0">
                  <a:pos x="4259" y="1857"/>
                </a:cxn>
                <a:cxn ang="0">
                  <a:pos x="4337" y="1864"/>
                </a:cxn>
                <a:cxn ang="0">
                  <a:pos x="4415" y="1850"/>
                </a:cxn>
                <a:cxn ang="0">
                  <a:pos x="4500" y="1814"/>
                </a:cxn>
                <a:cxn ang="0">
                  <a:pos x="4578" y="1793"/>
                </a:cxn>
                <a:cxn ang="0">
                  <a:pos x="4656" y="1793"/>
                </a:cxn>
                <a:cxn ang="0">
                  <a:pos x="4741" y="1828"/>
                </a:cxn>
                <a:cxn ang="0">
                  <a:pos x="4819" y="1836"/>
                </a:cxn>
                <a:cxn ang="0">
                  <a:pos x="4904" y="1807"/>
                </a:cxn>
                <a:cxn ang="0">
                  <a:pos x="4982" y="1772"/>
                </a:cxn>
              </a:cxnLst>
              <a:rect l="0" t="0" r="r" b="b"/>
              <a:pathLst>
                <a:path w="5032" h="1864">
                  <a:moveTo>
                    <a:pt x="0" y="822"/>
                  </a:moveTo>
                  <a:lnTo>
                    <a:pt x="7" y="822"/>
                  </a:lnTo>
                  <a:lnTo>
                    <a:pt x="21" y="815"/>
                  </a:lnTo>
                  <a:lnTo>
                    <a:pt x="28" y="808"/>
                  </a:lnTo>
                  <a:lnTo>
                    <a:pt x="43" y="801"/>
                  </a:lnTo>
                  <a:lnTo>
                    <a:pt x="50" y="794"/>
                  </a:lnTo>
                  <a:lnTo>
                    <a:pt x="64" y="794"/>
                  </a:lnTo>
                  <a:lnTo>
                    <a:pt x="71" y="787"/>
                  </a:lnTo>
                  <a:lnTo>
                    <a:pt x="78" y="787"/>
                  </a:lnTo>
                  <a:lnTo>
                    <a:pt x="92" y="787"/>
                  </a:lnTo>
                  <a:lnTo>
                    <a:pt x="99" y="787"/>
                  </a:lnTo>
                  <a:lnTo>
                    <a:pt x="114" y="794"/>
                  </a:lnTo>
                  <a:lnTo>
                    <a:pt x="121" y="794"/>
                  </a:lnTo>
                  <a:lnTo>
                    <a:pt x="128" y="794"/>
                  </a:lnTo>
                  <a:lnTo>
                    <a:pt x="142" y="794"/>
                  </a:lnTo>
                  <a:lnTo>
                    <a:pt x="149" y="794"/>
                  </a:lnTo>
                  <a:lnTo>
                    <a:pt x="163" y="794"/>
                  </a:lnTo>
                  <a:lnTo>
                    <a:pt x="170" y="794"/>
                  </a:lnTo>
                  <a:lnTo>
                    <a:pt x="184" y="801"/>
                  </a:lnTo>
                  <a:lnTo>
                    <a:pt x="191" y="801"/>
                  </a:lnTo>
                  <a:lnTo>
                    <a:pt x="199" y="801"/>
                  </a:lnTo>
                  <a:lnTo>
                    <a:pt x="213" y="801"/>
                  </a:lnTo>
                  <a:lnTo>
                    <a:pt x="220" y="801"/>
                  </a:lnTo>
                  <a:lnTo>
                    <a:pt x="234" y="794"/>
                  </a:lnTo>
                  <a:lnTo>
                    <a:pt x="241" y="794"/>
                  </a:lnTo>
                  <a:lnTo>
                    <a:pt x="255" y="787"/>
                  </a:lnTo>
                  <a:lnTo>
                    <a:pt x="262" y="787"/>
                  </a:lnTo>
                  <a:lnTo>
                    <a:pt x="269" y="780"/>
                  </a:lnTo>
                  <a:lnTo>
                    <a:pt x="284" y="773"/>
                  </a:lnTo>
                  <a:lnTo>
                    <a:pt x="291" y="773"/>
                  </a:lnTo>
                  <a:lnTo>
                    <a:pt x="305" y="765"/>
                  </a:lnTo>
                  <a:lnTo>
                    <a:pt x="312" y="758"/>
                  </a:lnTo>
                  <a:lnTo>
                    <a:pt x="319" y="758"/>
                  </a:lnTo>
                  <a:lnTo>
                    <a:pt x="333" y="751"/>
                  </a:lnTo>
                  <a:lnTo>
                    <a:pt x="340" y="744"/>
                  </a:lnTo>
                  <a:lnTo>
                    <a:pt x="354" y="744"/>
                  </a:lnTo>
                  <a:lnTo>
                    <a:pt x="362" y="737"/>
                  </a:lnTo>
                  <a:lnTo>
                    <a:pt x="376" y="737"/>
                  </a:lnTo>
                  <a:lnTo>
                    <a:pt x="383" y="737"/>
                  </a:lnTo>
                  <a:lnTo>
                    <a:pt x="390" y="730"/>
                  </a:lnTo>
                  <a:lnTo>
                    <a:pt x="404" y="730"/>
                  </a:lnTo>
                  <a:lnTo>
                    <a:pt x="411" y="730"/>
                  </a:lnTo>
                  <a:lnTo>
                    <a:pt x="425" y="730"/>
                  </a:lnTo>
                  <a:lnTo>
                    <a:pt x="432" y="723"/>
                  </a:lnTo>
                  <a:lnTo>
                    <a:pt x="440" y="723"/>
                  </a:lnTo>
                  <a:lnTo>
                    <a:pt x="454" y="723"/>
                  </a:lnTo>
                  <a:lnTo>
                    <a:pt x="461" y="723"/>
                  </a:lnTo>
                  <a:lnTo>
                    <a:pt x="475" y="723"/>
                  </a:lnTo>
                  <a:lnTo>
                    <a:pt x="482" y="723"/>
                  </a:lnTo>
                  <a:lnTo>
                    <a:pt x="496" y="723"/>
                  </a:lnTo>
                  <a:lnTo>
                    <a:pt x="503" y="723"/>
                  </a:lnTo>
                  <a:lnTo>
                    <a:pt x="510" y="723"/>
                  </a:lnTo>
                  <a:lnTo>
                    <a:pt x="525" y="723"/>
                  </a:lnTo>
                  <a:lnTo>
                    <a:pt x="532" y="723"/>
                  </a:lnTo>
                  <a:lnTo>
                    <a:pt x="546" y="716"/>
                  </a:lnTo>
                  <a:lnTo>
                    <a:pt x="553" y="716"/>
                  </a:lnTo>
                  <a:lnTo>
                    <a:pt x="567" y="716"/>
                  </a:lnTo>
                  <a:lnTo>
                    <a:pt x="574" y="709"/>
                  </a:lnTo>
                  <a:lnTo>
                    <a:pt x="581" y="709"/>
                  </a:lnTo>
                  <a:lnTo>
                    <a:pt x="595" y="709"/>
                  </a:lnTo>
                  <a:lnTo>
                    <a:pt x="603" y="702"/>
                  </a:lnTo>
                  <a:lnTo>
                    <a:pt x="617" y="702"/>
                  </a:lnTo>
                  <a:lnTo>
                    <a:pt x="624" y="702"/>
                  </a:lnTo>
                  <a:lnTo>
                    <a:pt x="631" y="695"/>
                  </a:lnTo>
                  <a:lnTo>
                    <a:pt x="645" y="695"/>
                  </a:lnTo>
                  <a:lnTo>
                    <a:pt x="652" y="695"/>
                  </a:lnTo>
                  <a:lnTo>
                    <a:pt x="666" y="687"/>
                  </a:lnTo>
                  <a:lnTo>
                    <a:pt x="673" y="687"/>
                  </a:lnTo>
                  <a:lnTo>
                    <a:pt x="688" y="687"/>
                  </a:lnTo>
                  <a:lnTo>
                    <a:pt x="695" y="687"/>
                  </a:lnTo>
                  <a:lnTo>
                    <a:pt x="702" y="680"/>
                  </a:lnTo>
                  <a:lnTo>
                    <a:pt x="716" y="680"/>
                  </a:lnTo>
                  <a:lnTo>
                    <a:pt x="723" y="673"/>
                  </a:lnTo>
                  <a:lnTo>
                    <a:pt x="737" y="666"/>
                  </a:lnTo>
                  <a:lnTo>
                    <a:pt x="744" y="659"/>
                  </a:lnTo>
                  <a:lnTo>
                    <a:pt x="758" y="645"/>
                  </a:lnTo>
                  <a:lnTo>
                    <a:pt x="766" y="638"/>
                  </a:lnTo>
                  <a:lnTo>
                    <a:pt x="773" y="631"/>
                  </a:lnTo>
                  <a:lnTo>
                    <a:pt x="787" y="624"/>
                  </a:lnTo>
                  <a:lnTo>
                    <a:pt x="794" y="617"/>
                  </a:lnTo>
                  <a:lnTo>
                    <a:pt x="808" y="617"/>
                  </a:lnTo>
                  <a:lnTo>
                    <a:pt x="815" y="610"/>
                  </a:lnTo>
                  <a:lnTo>
                    <a:pt x="822" y="610"/>
                  </a:lnTo>
                  <a:lnTo>
                    <a:pt x="836" y="610"/>
                  </a:lnTo>
                  <a:lnTo>
                    <a:pt x="844" y="610"/>
                  </a:lnTo>
                  <a:lnTo>
                    <a:pt x="858" y="610"/>
                  </a:lnTo>
                  <a:lnTo>
                    <a:pt x="865" y="602"/>
                  </a:lnTo>
                  <a:lnTo>
                    <a:pt x="879" y="602"/>
                  </a:lnTo>
                  <a:lnTo>
                    <a:pt x="886" y="602"/>
                  </a:lnTo>
                  <a:lnTo>
                    <a:pt x="893" y="602"/>
                  </a:lnTo>
                  <a:lnTo>
                    <a:pt x="907" y="602"/>
                  </a:lnTo>
                  <a:lnTo>
                    <a:pt x="914" y="595"/>
                  </a:lnTo>
                  <a:lnTo>
                    <a:pt x="929" y="595"/>
                  </a:lnTo>
                  <a:lnTo>
                    <a:pt x="936" y="595"/>
                  </a:lnTo>
                  <a:lnTo>
                    <a:pt x="943" y="588"/>
                  </a:lnTo>
                  <a:lnTo>
                    <a:pt x="957" y="588"/>
                  </a:lnTo>
                  <a:lnTo>
                    <a:pt x="964" y="581"/>
                  </a:lnTo>
                  <a:lnTo>
                    <a:pt x="978" y="581"/>
                  </a:lnTo>
                  <a:lnTo>
                    <a:pt x="985" y="581"/>
                  </a:lnTo>
                  <a:lnTo>
                    <a:pt x="999" y="581"/>
                  </a:lnTo>
                  <a:lnTo>
                    <a:pt x="1007" y="581"/>
                  </a:lnTo>
                  <a:lnTo>
                    <a:pt x="1014" y="581"/>
                  </a:lnTo>
                  <a:lnTo>
                    <a:pt x="1028" y="581"/>
                  </a:lnTo>
                  <a:lnTo>
                    <a:pt x="1035" y="581"/>
                  </a:lnTo>
                  <a:lnTo>
                    <a:pt x="1049" y="588"/>
                  </a:lnTo>
                  <a:lnTo>
                    <a:pt x="1056" y="588"/>
                  </a:lnTo>
                  <a:lnTo>
                    <a:pt x="1070" y="595"/>
                  </a:lnTo>
                  <a:lnTo>
                    <a:pt x="1077" y="602"/>
                  </a:lnTo>
                  <a:lnTo>
                    <a:pt x="1084" y="610"/>
                  </a:lnTo>
                  <a:lnTo>
                    <a:pt x="1099" y="617"/>
                  </a:lnTo>
                  <a:lnTo>
                    <a:pt x="1106" y="624"/>
                  </a:lnTo>
                  <a:lnTo>
                    <a:pt x="1120" y="638"/>
                  </a:lnTo>
                  <a:lnTo>
                    <a:pt x="1127" y="645"/>
                  </a:lnTo>
                  <a:lnTo>
                    <a:pt x="1134" y="652"/>
                  </a:lnTo>
                  <a:lnTo>
                    <a:pt x="1148" y="659"/>
                  </a:lnTo>
                  <a:lnTo>
                    <a:pt x="1155" y="666"/>
                  </a:lnTo>
                  <a:lnTo>
                    <a:pt x="1170" y="673"/>
                  </a:lnTo>
                  <a:lnTo>
                    <a:pt x="1177" y="673"/>
                  </a:lnTo>
                  <a:lnTo>
                    <a:pt x="1191" y="680"/>
                  </a:lnTo>
                  <a:lnTo>
                    <a:pt x="1198" y="680"/>
                  </a:lnTo>
                  <a:lnTo>
                    <a:pt x="1205" y="673"/>
                  </a:lnTo>
                  <a:lnTo>
                    <a:pt x="1219" y="673"/>
                  </a:lnTo>
                  <a:lnTo>
                    <a:pt x="1226" y="666"/>
                  </a:lnTo>
                  <a:lnTo>
                    <a:pt x="1240" y="659"/>
                  </a:lnTo>
                  <a:lnTo>
                    <a:pt x="1247" y="652"/>
                  </a:lnTo>
                  <a:lnTo>
                    <a:pt x="1262" y="652"/>
                  </a:lnTo>
                  <a:lnTo>
                    <a:pt x="1269" y="645"/>
                  </a:lnTo>
                  <a:lnTo>
                    <a:pt x="1276" y="638"/>
                  </a:lnTo>
                  <a:lnTo>
                    <a:pt x="1290" y="624"/>
                  </a:lnTo>
                  <a:lnTo>
                    <a:pt x="1297" y="617"/>
                  </a:lnTo>
                  <a:lnTo>
                    <a:pt x="1311" y="602"/>
                  </a:lnTo>
                  <a:lnTo>
                    <a:pt x="1318" y="581"/>
                  </a:lnTo>
                  <a:lnTo>
                    <a:pt x="1325" y="553"/>
                  </a:lnTo>
                  <a:lnTo>
                    <a:pt x="1340" y="524"/>
                  </a:lnTo>
                  <a:lnTo>
                    <a:pt x="1347" y="496"/>
                  </a:lnTo>
                  <a:lnTo>
                    <a:pt x="1361" y="461"/>
                  </a:lnTo>
                  <a:lnTo>
                    <a:pt x="1368" y="425"/>
                  </a:lnTo>
                  <a:lnTo>
                    <a:pt x="1382" y="390"/>
                  </a:lnTo>
                  <a:lnTo>
                    <a:pt x="1389" y="347"/>
                  </a:lnTo>
                  <a:lnTo>
                    <a:pt x="1396" y="312"/>
                  </a:lnTo>
                  <a:lnTo>
                    <a:pt x="1410" y="269"/>
                  </a:lnTo>
                  <a:lnTo>
                    <a:pt x="1418" y="234"/>
                  </a:lnTo>
                  <a:lnTo>
                    <a:pt x="1432" y="198"/>
                  </a:lnTo>
                  <a:lnTo>
                    <a:pt x="1439" y="170"/>
                  </a:lnTo>
                  <a:lnTo>
                    <a:pt x="1446" y="135"/>
                  </a:lnTo>
                  <a:lnTo>
                    <a:pt x="1460" y="106"/>
                  </a:lnTo>
                  <a:lnTo>
                    <a:pt x="1467" y="85"/>
                  </a:lnTo>
                  <a:lnTo>
                    <a:pt x="1481" y="64"/>
                  </a:lnTo>
                  <a:lnTo>
                    <a:pt x="1488" y="50"/>
                  </a:lnTo>
                  <a:lnTo>
                    <a:pt x="1503" y="36"/>
                  </a:lnTo>
                  <a:lnTo>
                    <a:pt x="1510" y="21"/>
                  </a:lnTo>
                  <a:lnTo>
                    <a:pt x="1517" y="14"/>
                  </a:lnTo>
                  <a:lnTo>
                    <a:pt x="1531" y="7"/>
                  </a:lnTo>
                  <a:lnTo>
                    <a:pt x="1538" y="0"/>
                  </a:lnTo>
                  <a:lnTo>
                    <a:pt x="1552" y="0"/>
                  </a:lnTo>
                  <a:lnTo>
                    <a:pt x="1559" y="0"/>
                  </a:lnTo>
                  <a:lnTo>
                    <a:pt x="1573" y="0"/>
                  </a:lnTo>
                  <a:lnTo>
                    <a:pt x="1581" y="7"/>
                  </a:lnTo>
                  <a:lnTo>
                    <a:pt x="1588" y="7"/>
                  </a:lnTo>
                  <a:lnTo>
                    <a:pt x="1602" y="21"/>
                  </a:lnTo>
                  <a:lnTo>
                    <a:pt x="1609" y="28"/>
                  </a:lnTo>
                  <a:lnTo>
                    <a:pt x="1623" y="43"/>
                  </a:lnTo>
                  <a:lnTo>
                    <a:pt x="1630" y="57"/>
                  </a:lnTo>
                  <a:lnTo>
                    <a:pt x="1637" y="71"/>
                  </a:lnTo>
                  <a:lnTo>
                    <a:pt x="1651" y="85"/>
                  </a:lnTo>
                  <a:lnTo>
                    <a:pt x="1659" y="106"/>
                  </a:lnTo>
                  <a:lnTo>
                    <a:pt x="1673" y="128"/>
                  </a:lnTo>
                  <a:lnTo>
                    <a:pt x="1680" y="149"/>
                  </a:lnTo>
                  <a:lnTo>
                    <a:pt x="1694" y="170"/>
                  </a:lnTo>
                  <a:lnTo>
                    <a:pt x="1701" y="198"/>
                  </a:lnTo>
                  <a:lnTo>
                    <a:pt x="1708" y="227"/>
                  </a:lnTo>
                  <a:lnTo>
                    <a:pt x="1722" y="255"/>
                  </a:lnTo>
                  <a:lnTo>
                    <a:pt x="1729" y="284"/>
                  </a:lnTo>
                  <a:lnTo>
                    <a:pt x="1744" y="319"/>
                  </a:lnTo>
                  <a:lnTo>
                    <a:pt x="1751" y="347"/>
                  </a:lnTo>
                  <a:lnTo>
                    <a:pt x="1758" y="376"/>
                  </a:lnTo>
                  <a:lnTo>
                    <a:pt x="1772" y="404"/>
                  </a:lnTo>
                  <a:lnTo>
                    <a:pt x="1779" y="432"/>
                  </a:lnTo>
                  <a:lnTo>
                    <a:pt x="1793" y="461"/>
                  </a:lnTo>
                  <a:lnTo>
                    <a:pt x="1800" y="482"/>
                  </a:lnTo>
                  <a:lnTo>
                    <a:pt x="1814" y="503"/>
                  </a:lnTo>
                  <a:lnTo>
                    <a:pt x="1822" y="532"/>
                  </a:lnTo>
                  <a:lnTo>
                    <a:pt x="1829" y="553"/>
                  </a:lnTo>
                  <a:lnTo>
                    <a:pt x="1843" y="574"/>
                  </a:lnTo>
                  <a:lnTo>
                    <a:pt x="1850" y="595"/>
                  </a:lnTo>
                  <a:lnTo>
                    <a:pt x="1864" y="617"/>
                  </a:lnTo>
                  <a:lnTo>
                    <a:pt x="1871" y="638"/>
                  </a:lnTo>
                  <a:lnTo>
                    <a:pt x="1885" y="659"/>
                  </a:lnTo>
                  <a:lnTo>
                    <a:pt x="1892" y="680"/>
                  </a:lnTo>
                  <a:lnTo>
                    <a:pt x="1899" y="702"/>
                  </a:lnTo>
                  <a:lnTo>
                    <a:pt x="1914" y="723"/>
                  </a:lnTo>
                  <a:lnTo>
                    <a:pt x="1921" y="737"/>
                  </a:lnTo>
                  <a:lnTo>
                    <a:pt x="1935" y="758"/>
                  </a:lnTo>
                  <a:lnTo>
                    <a:pt x="1942" y="780"/>
                  </a:lnTo>
                  <a:lnTo>
                    <a:pt x="1949" y="794"/>
                  </a:lnTo>
                  <a:lnTo>
                    <a:pt x="1963" y="808"/>
                  </a:lnTo>
                  <a:lnTo>
                    <a:pt x="1970" y="822"/>
                  </a:lnTo>
                  <a:lnTo>
                    <a:pt x="1985" y="836"/>
                  </a:lnTo>
                  <a:lnTo>
                    <a:pt x="1992" y="850"/>
                  </a:lnTo>
                  <a:lnTo>
                    <a:pt x="2006" y="865"/>
                  </a:lnTo>
                  <a:lnTo>
                    <a:pt x="2013" y="872"/>
                  </a:lnTo>
                  <a:lnTo>
                    <a:pt x="2020" y="879"/>
                  </a:lnTo>
                  <a:lnTo>
                    <a:pt x="2034" y="886"/>
                  </a:lnTo>
                  <a:lnTo>
                    <a:pt x="2041" y="893"/>
                  </a:lnTo>
                  <a:lnTo>
                    <a:pt x="2055" y="900"/>
                  </a:lnTo>
                  <a:lnTo>
                    <a:pt x="2062" y="907"/>
                  </a:lnTo>
                  <a:lnTo>
                    <a:pt x="2077" y="907"/>
                  </a:lnTo>
                  <a:lnTo>
                    <a:pt x="2084" y="907"/>
                  </a:lnTo>
                  <a:lnTo>
                    <a:pt x="2091" y="914"/>
                  </a:lnTo>
                  <a:lnTo>
                    <a:pt x="2105" y="914"/>
                  </a:lnTo>
                  <a:lnTo>
                    <a:pt x="2112" y="914"/>
                  </a:lnTo>
                  <a:lnTo>
                    <a:pt x="2126" y="914"/>
                  </a:lnTo>
                  <a:lnTo>
                    <a:pt x="2133" y="914"/>
                  </a:lnTo>
                  <a:lnTo>
                    <a:pt x="2140" y="914"/>
                  </a:lnTo>
                  <a:lnTo>
                    <a:pt x="2155" y="914"/>
                  </a:lnTo>
                  <a:lnTo>
                    <a:pt x="2162" y="921"/>
                  </a:lnTo>
                  <a:lnTo>
                    <a:pt x="2176" y="921"/>
                  </a:lnTo>
                  <a:lnTo>
                    <a:pt x="2183" y="928"/>
                  </a:lnTo>
                  <a:lnTo>
                    <a:pt x="2197" y="928"/>
                  </a:lnTo>
                  <a:lnTo>
                    <a:pt x="2204" y="936"/>
                  </a:lnTo>
                  <a:lnTo>
                    <a:pt x="2211" y="950"/>
                  </a:lnTo>
                  <a:lnTo>
                    <a:pt x="2225" y="964"/>
                  </a:lnTo>
                  <a:lnTo>
                    <a:pt x="2233" y="971"/>
                  </a:lnTo>
                  <a:lnTo>
                    <a:pt x="2247" y="985"/>
                  </a:lnTo>
                  <a:lnTo>
                    <a:pt x="2254" y="999"/>
                  </a:lnTo>
                  <a:lnTo>
                    <a:pt x="2268" y="1013"/>
                  </a:lnTo>
                  <a:lnTo>
                    <a:pt x="2275" y="1028"/>
                  </a:lnTo>
                  <a:lnTo>
                    <a:pt x="2282" y="1049"/>
                  </a:lnTo>
                  <a:lnTo>
                    <a:pt x="2296" y="1063"/>
                  </a:lnTo>
                  <a:lnTo>
                    <a:pt x="2303" y="1077"/>
                  </a:lnTo>
                  <a:lnTo>
                    <a:pt x="2318" y="1091"/>
                  </a:lnTo>
                  <a:lnTo>
                    <a:pt x="2325" y="1113"/>
                  </a:lnTo>
                  <a:lnTo>
                    <a:pt x="2332" y="1127"/>
                  </a:lnTo>
                  <a:lnTo>
                    <a:pt x="2346" y="1141"/>
                  </a:lnTo>
                  <a:lnTo>
                    <a:pt x="2353" y="1162"/>
                  </a:lnTo>
                  <a:lnTo>
                    <a:pt x="2367" y="1176"/>
                  </a:lnTo>
                  <a:lnTo>
                    <a:pt x="2374" y="1191"/>
                  </a:lnTo>
                  <a:lnTo>
                    <a:pt x="2388" y="1205"/>
                  </a:lnTo>
                  <a:lnTo>
                    <a:pt x="2396" y="1226"/>
                  </a:lnTo>
                  <a:lnTo>
                    <a:pt x="2403" y="1240"/>
                  </a:lnTo>
                  <a:lnTo>
                    <a:pt x="2417" y="1254"/>
                  </a:lnTo>
                  <a:lnTo>
                    <a:pt x="2424" y="1269"/>
                  </a:lnTo>
                  <a:lnTo>
                    <a:pt x="2438" y="1290"/>
                  </a:lnTo>
                  <a:lnTo>
                    <a:pt x="2445" y="1304"/>
                  </a:lnTo>
                  <a:lnTo>
                    <a:pt x="2452" y="1318"/>
                  </a:lnTo>
                  <a:lnTo>
                    <a:pt x="2466" y="1332"/>
                  </a:lnTo>
                  <a:lnTo>
                    <a:pt x="2474" y="1354"/>
                  </a:lnTo>
                  <a:lnTo>
                    <a:pt x="2488" y="1368"/>
                  </a:lnTo>
                  <a:lnTo>
                    <a:pt x="2495" y="1382"/>
                  </a:lnTo>
                  <a:lnTo>
                    <a:pt x="2509" y="1403"/>
                  </a:lnTo>
                  <a:lnTo>
                    <a:pt x="2516" y="1417"/>
                  </a:lnTo>
                  <a:lnTo>
                    <a:pt x="2523" y="1432"/>
                  </a:lnTo>
                  <a:lnTo>
                    <a:pt x="2537" y="1446"/>
                  </a:lnTo>
                  <a:lnTo>
                    <a:pt x="2544" y="1467"/>
                  </a:lnTo>
                  <a:lnTo>
                    <a:pt x="2559" y="1481"/>
                  </a:lnTo>
                  <a:lnTo>
                    <a:pt x="2566" y="1495"/>
                  </a:lnTo>
                  <a:lnTo>
                    <a:pt x="2580" y="1510"/>
                  </a:lnTo>
                  <a:lnTo>
                    <a:pt x="2587" y="1524"/>
                  </a:lnTo>
                  <a:lnTo>
                    <a:pt x="2594" y="1531"/>
                  </a:lnTo>
                  <a:lnTo>
                    <a:pt x="2608" y="1545"/>
                  </a:lnTo>
                  <a:lnTo>
                    <a:pt x="2615" y="1559"/>
                  </a:lnTo>
                  <a:lnTo>
                    <a:pt x="2629" y="1566"/>
                  </a:lnTo>
                  <a:lnTo>
                    <a:pt x="2637" y="1580"/>
                  </a:lnTo>
                  <a:lnTo>
                    <a:pt x="2644" y="1587"/>
                  </a:lnTo>
                  <a:lnTo>
                    <a:pt x="2658" y="1595"/>
                  </a:lnTo>
                  <a:lnTo>
                    <a:pt x="2665" y="1602"/>
                  </a:lnTo>
                  <a:lnTo>
                    <a:pt x="2679" y="1602"/>
                  </a:lnTo>
                  <a:lnTo>
                    <a:pt x="2686" y="1609"/>
                  </a:lnTo>
                  <a:lnTo>
                    <a:pt x="2700" y="1616"/>
                  </a:lnTo>
                  <a:lnTo>
                    <a:pt x="2707" y="1616"/>
                  </a:lnTo>
                  <a:lnTo>
                    <a:pt x="2714" y="1623"/>
                  </a:lnTo>
                  <a:lnTo>
                    <a:pt x="2729" y="1630"/>
                  </a:lnTo>
                  <a:lnTo>
                    <a:pt x="2736" y="1630"/>
                  </a:lnTo>
                  <a:lnTo>
                    <a:pt x="2750" y="1630"/>
                  </a:lnTo>
                  <a:lnTo>
                    <a:pt x="2757" y="1637"/>
                  </a:lnTo>
                  <a:lnTo>
                    <a:pt x="2771" y="1637"/>
                  </a:lnTo>
                  <a:lnTo>
                    <a:pt x="2778" y="1637"/>
                  </a:lnTo>
                  <a:lnTo>
                    <a:pt x="2785" y="1644"/>
                  </a:lnTo>
                  <a:lnTo>
                    <a:pt x="2800" y="1644"/>
                  </a:lnTo>
                  <a:lnTo>
                    <a:pt x="2807" y="1651"/>
                  </a:lnTo>
                  <a:lnTo>
                    <a:pt x="2821" y="1651"/>
                  </a:lnTo>
                  <a:lnTo>
                    <a:pt x="2828" y="1651"/>
                  </a:lnTo>
                  <a:lnTo>
                    <a:pt x="2835" y="1651"/>
                  </a:lnTo>
                  <a:lnTo>
                    <a:pt x="2849" y="1651"/>
                  </a:lnTo>
                  <a:lnTo>
                    <a:pt x="2856" y="1651"/>
                  </a:lnTo>
                  <a:lnTo>
                    <a:pt x="2870" y="1644"/>
                  </a:lnTo>
                  <a:lnTo>
                    <a:pt x="2877" y="1644"/>
                  </a:lnTo>
                  <a:lnTo>
                    <a:pt x="2892" y="1637"/>
                  </a:lnTo>
                  <a:lnTo>
                    <a:pt x="2899" y="1630"/>
                  </a:lnTo>
                  <a:lnTo>
                    <a:pt x="2906" y="1630"/>
                  </a:lnTo>
                  <a:lnTo>
                    <a:pt x="2920" y="1623"/>
                  </a:lnTo>
                  <a:lnTo>
                    <a:pt x="2927" y="1616"/>
                  </a:lnTo>
                  <a:lnTo>
                    <a:pt x="2941" y="1609"/>
                  </a:lnTo>
                  <a:lnTo>
                    <a:pt x="2948" y="1609"/>
                  </a:lnTo>
                  <a:lnTo>
                    <a:pt x="2955" y="1602"/>
                  </a:lnTo>
                  <a:lnTo>
                    <a:pt x="2970" y="1595"/>
                  </a:lnTo>
                  <a:lnTo>
                    <a:pt x="2977" y="1595"/>
                  </a:lnTo>
                  <a:lnTo>
                    <a:pt x="2991" y="1587"/>
                  </a:lnTo>
                  <a:lnTo>
                    <a:pt x="2998" y="1587"/>
                  </a:lnTo>
                  <a:lnTo>
                    <a:pt x="3012" y="1587"/>
                  </a:lnTo>
                  <a:lnTo>
                    <a:pt x="3019" y="1587"/>
                  </a:lnTo>
                  <a:lnTo>
                    <a:pt x="3026" y="1587"/>
                  </a:lnTo>
                  <a:lnTo>
                    <a:pt x="3040" y="1587"/>
                  </a:lnTo>
                  <a:lnTo>
                    <a:pt x="3048" y="1587"/>
                  </a:lnTo>
                  <a:lnTo>
                    <a:pt x="3062" y="1587"/>
                  </a:lnTo>
                  <a:lnTo>
                    <a:pt x="3069" y="1587"/>
                  </a:lnTo>
                  <a:lnTo>
                    <a:pt x="3083" y="1595"/>
                  </a:lnTo>
                  <a:lnTo>
                    <a:pt x="3090" y="1602"/>
                  </a:lnTo>
                  <a:lnTo>
                    <a:pt x="3097" y="1602"/>
                  </a:lnTo>
                  <a:lnTo>
                    <a:pt x="3111" y="1609"/>
                  </a:lnTo>
                  <a:lnTo>
                    <a:pt x="3118" y="1609"/>
                  </a:lnTo>
                  <a:lnTo>
                    <a:pt x="3133" y="1616"/>
                  </a:lnTo>
                  <a:lnTo>
                    <a:pt x="3140" y="1616"/>
                  </a:lnTo>
                  <a:lnTo>
                    <a:pt x="3147" y="1623"/>
                  </a:lnTo>
                  <a:lnTo>
                    <a:pt x="3161" y="1630"/>
                  </a:lnTo>
                  <a:lnTo>
                    <a:pt x="3168" y="1637"/>
                  </a:lnTo>
                  <a:lnTo>
                    <a:pt x="3182" y="1637"/>
                  </a:lnTo>
                  <a:lnTo>
                    <a:pt x="3189" y="1644"/>
                  </a:lnTo>
                  <a:lnTo>
                    <a:pt x="3203" y="1651"/>
                  </a:lnTo>
                  <a:lnTo>
                    <a:pt x="3211" y="1658"/>
                  </a:lnTo>
                  <a:lnTo>
                    <a:pt x="3218" y="1665"/>
                  </a:lnTo>
                  <a:lnTo>
                    <a:pt x="3232" y="1673"/>
                  </a:lnTo>
                  <a:lnTo>
                    <a:pt x="3239" y="1680"/>
                  </a:lnTo>
                  <a:lnTo>
                    <a:pt x="3253" y="1680"/>
                  </a:lnTo>
                  <a:lnTo>
                    <a:pt x="3260" y="1687"/>
                  </a:lnTo>
                  <a:lnTo>
                    <a:pt x="3274" y="1701"/>
                  </a:lnTo>
                  <a:lnTo>
                    <a:pt x="3281" y="1708"/>
                  </a:lnTo>
                  <a:lnTo>
                    <a:pt x="3289" y="1722"/>
                  </a:lnTo>
                  <a:lnTo>
                    <a:pt x="3303" y="1729"/>
                  </a:lnTo>
                  <a:lnTo>
                    <a:pt x="3310" y="1743"/>
                  </a:lnTo>
                  <a:lnTo>
                    <a:pt x="3324" y="1750"/>
                  </a:lnTo>
                  <a:lnTo>
                    <a:pt x="3331" y="1765"/>
                  </a:lnTo>
                  <a:lnTo>
                    <a:pt x="3338" y="1772"/>
                  </a:lnTo>
                  <a:lnTo>
                    <a:pt x="3352" y="1772"/>
                  </a:lnTo>
                  <a:lnTo>
                    <a:pt x="3359" y="1779"/>
                  </a:lnTo>
                  <a:lnTo>
                    <a:pt x="3374" y="1786"/>
                  </a:lnTo>
                  <a:lnTo>
                    <a:pt x="3381" y="1786"/>
                  </a:lnTo>
                  <a:lnTo>
                    <a:pt x="3395" y="1793"/>
                  </a:lnTo>
                  <a:lnTo>
                    <a:pt x="3402" y="1793"/>
                  </a:lnTo>
                  <a:lnTo>
                    <a:pt x="3409" y="1800"/>
                  </a:lnTo>
                  <a:lnTo>
                    <a:pt x="3423" y="1800"/>
                  </a:lnTo>
                  <a:lnTo>
                    <a:pt x="3430" y="1800"/>
                  </a:lnTo>
                  <a:lnTo>
                    <a:pt x="3444" y="1800"/>
                  </a:lnTo>
                  <a:lnTo>
                    <a:pt x="3452" y="1800"/>
                  </a:lnTo>
                  <a:lnTo>
                    <a:pt x="3459" y="1800"/>
                  </a:lnTo>
                  <a:lnTo>
                    <a:pt x="3473" y="1800"/>
                  </a:lnTo>
                  <a:lnTo>
                    <a:pt x="3480" y="1793"/>
                  </a:lnTo>
                  <a:lnTo>
                    <a:pt x="3494" y="1793"/>
                  </a:lnTo>
                  <a:lnTo>
                    <a:pt x="3501" y="1793"/>
                  </a:lnTo>
                  <a:lnTo>
                    <a:pt x="3515" y="1786"/>
                  </a:lnTo>
                  <a:lnTo>
                    <a:pt x="3522" y="1786"/>
                  </a:lnTo>
                  <a:lnTo>
                    <a:pt x="3529" y="1786"/>
                  </a:lnTo>
                  <a:lnTo>
                    <a:pt x="3544" y="1786"/>
                  </a:lnTo>
                  <a:lnTo>
                    <a:pt x="3551" y="1779"/>
                  </a:lnTo>
                  <a:lnTo>
                    <a:pt x="3565" y="1779"/>
                  </a:lnTo>
                  <a:lnTo>
                    <a:pt x="3572" y="1772"/>
                  </a:lnTo>
                  <a:lnTo>
                    <a:pt x="3586" y="1772"/>
                  </a:lnTo>
                  <a:lnTo>
                    <a:pt x="3593" y="1765"/>
                  </a:lnTo>
                  <a:lnTo>
                    <a:pt x="3600" y="1758"/>
                  </a:lnTo>
                  <a:lnTo>
                    <a:pt x="3615" y="1758"/>
                  </a:lnTo>
                  <a:lnTo>
                    <a:pt x="3622" y="1750"/>
                  </a:lnTo>
                  <a:lnTo>
                    <a:pt x="3636" y="1743"/>
                  </a:lnTo>
                  <a:lnTo>
                    <a:pt x="3643" y="1736"/>
                  </a:lnTo>
                  <a:lnTo>
                    <a:pt x="3650" y="1736"/>
                  </a:lnTo>
                  <a:lnTo>
                    <a:pt x="3664" y="1736"/>
                  </a:lnTo>
                  <a:lnTo>
                    <a:pt x="3671" y="1736"/>
                  </a:lnTo>
                  <a:lnTo>
                    <a:pt x="3685" y="1736"/>
                  </a:lnTo>
                  <a:lnTo>
                    <a:pt x="3692" y="1736"/>
                  </a:lnTo>
                  <a:lnTo>
                    <a:pt x="3707" y="1736"/>
                  </a:lnTo>
                  <a:lnTo>
                    <a:pt x="3714" y="1743"/>
                  </a:lnTo>
                  <a:lnTo>
                    <a:pt x="3721" y="1743"/>
                  </a:lnTo>
                  <a:lnTo>
                    <a:pt x="3735" y="1750"/>
                  </a:lnTo>
                  <a:lnTo>
                    <a:pt x="3742" y="1750"/>
                  </a:lnTo>
                  <a:lnTo>
                    <a:pt x="3756" y="1758"/>
                  </a:lnTo>
                  <a:lnTo>
                    <a:pt x="3763" y="1758"/>
                  </a:lnTo>
                  <a:lnTo>
                    <a:pt x="3778" y="1765"/>
                  </a:lnTo>
                  <a:lnTo>
                    <a:pt x="3785" y="1765"/>
                  </a:lnTo>
                  <a:lnTo>
                    <a:pt x="3792" y="1765"/>
                  </a:lnTo>
                  <a:lnTo>
                    <a:pt x="3806" y="1772"/>
                  </a:lnTo>
                  <a:lnTo>
                    <a:pt x="3813" y="1772"/>
                  </a:lnTo>
                  <a:lnTo>
                    <a:pt x="3827" y="1772"/>
                  </a:lnTo>
                  <a:lnTo>
                    <a:pt x="3834" y="1772"/>
                  </a:lnTo>
                  <a:lnTo>
                    <a:pt x="3841" y="1772"/>
                  </a:lnTo>
                  <a:lnTo>
                    <a:pt x="3855" y="1772"/>
                  </a:lnTo>
                  <a:lnTo>
                    <a:pt x="3863" y="1772"/>
                  </a:lnTo>
                  <a:lnTo>
                    <a:pt x="3877" y="1772"/>
                  </a:lnTo>
                  <a:lnTo>
                    <a:pt x="3884" y="1779"/>
                  </a:lnTo>
                  <a:lnTo>
                    <a:pt x="3898" y="1779"/>
                  </a:lnTo>
                  <a:lnTo>
                    <a:pt x="3905" y="1786"/>
                  </a:lnTo>
                  <a:lnTo>
                    <a:pt x="3912" y="1786"/>
                  </a:lnTo>
                  <a:lnTo>
                    <a:pt x="3926" y="1793"/>
                  </a:lnTo>
                  <a:lnTo>
                    <a:pt x="3933" y="1793"/>
                  </a:lnTo>
                  <a:lnTo>
                    <a:pt x="3948" y="1800"/>
                  </a:lnTo>
                  <a:lnTo>
                    <a:pt x="3955" y="1807"/>
                  </a:lnTo>
                  <a:lnTo>
                    <a:pt x="3962" y="1807"/>
                  </a:lnTo>
                  <a:lnTo>
                    <a:pt x="3976" y="1807"/>
                  </a:lnTo>
                  <a:lnTo>
                    <a:pt x="3983" y="1814"/>
                  </a:lnTo>
                  <a:lnTo>
                    <a:pt x="3997" y="1814"/>
                  </a:lnTo>
                  <a:lnTo>
                    <a:pt x="4004" y="1821"/>
                  </a:lnTo>
                  <a:lnTo>
                    <a:pt x="4018" y="1821"/>
                  </a:lnTo>
                  <a:lnTo>
                    <a:pt x="4026" y="1828"/>
                  </a:lnTo>
                  <a:lnTo>
                    <a:pt x="4033" y="1828"/>
                  </a:lnTo>
                  <a:lnTo>
                    <a:pt x="4047" y="1836"/>
                  </a:lnTo>
                  <a:lnTo>
                    <a:pt x="4054" y="1843"/>
                  </a:lnTo>
                  <a:lnTo>
                    <a:pt x="4068" y="1843"/>
                  </a:lnTo>
                  <a:lnTo>
                    <a:pt x="4075" y="1850"/>
                  </a:lnTo>
                  <a:lnTo>
                    <a:pt x="4089" y="1850"/>
                  </a:lnTo>
                  <a:lnTo>
                    <a:pt x="4096" y="1850"/>
                  </a:lnTo>
                  <a:lnTo>
                    <a:pt x="4104" y="1857"/>
                  </a:lnTo>
                  <a:lnTo>
                    <a:pt x="4118" y="1857"/>
                  </a:lnTo>
                  <a:lnTo>
                    <a:pt x="4125" y="1857"/>
                  </a:lnTo>
                  <a:lnTo>
                    <a:pt x="4139" y="1857"/>
                  </a:lnTo>
                  <a:lnTo>
                    <a:pt x="4146" y="1850"/>
                  </a:lnTo>
                  <a:lnTo>
                    <a:pt x="4153" y="1850"/>
                  </a:lnTo>
                  <a:lnTo>
                    <a:pt x="4167" y="1850"/>
                  </a:lnTo>
                  <a:lnTo>
                    <a:pt x="4174" y="1850"/>
                  </a:lnTo>
                  <a:lnTo>
                    <a:pt x="4189" y="1850"/>
                  </a:lnTo>
                  <a:lnTo>
                    <a:pt x="4196" y="1850"/>
                  </a:lnTo>
                  <a:lnTo>
                    <a:pt x="4210" y="1850"/>
                  </a:lnTo>
                  <a:lnTo>
                    <a:pt x="4217" y="1850"/>
                  </a:lnTo>
                  <a:lnTo>
                    <a:pt x="4224" y="1857"/>
                  </a:lnTo>
                  <a:lnTo>
                    <a:pt x="4238" y="1857"/>
                  </a:lnTo>
                  <a:lnTo>
                    <a:pt x="4245" y="1857"/>
                  </a:lnTo>
                  <a:lnTo>
                    <a:pt x="4259" y="1857"/>
                  </a:lnTo>
                  <a:lnTo>
                    <a:pt x="4267" y="1857"/>
                  </a:lnTo>
                  <a:lnTo>
                    <a:pt x="4281" y="1857"/>
                  </a:lnTo>
                  <a:lnTo>
                    <a:pt x="4288" y="1864"/>
                  </a:lnTo>
                  <a:lnTo>
                    <a:pt x="4295" y="1864"/>
                  </a:lnTo>
                  <a:lnTo>
                    <a:pt x="4309" y="1864"/>
                  </a:lnTo>
                  <a:lnTo>
                    <a:pt x="4316" y="1864"/>
                  </a:lnTo>
                  <a:lnTo>
                    <a:pt x="4330" y="1864"/>
                  </a:lnTo>
                  <a:lnTo>
                    <a:pt x="4337" y="1864"/>
                  </a:lnTo>
                  <a:lnTo>
                    <a:pt x="4345" y="1864"/>
                  </a:lnTo>
                  <a:lnTo>
                    <a:pt x="4359" y="1864"/>
                  </a:lnTo>
                  <a:lnTo>
                    <a:pt x="4366" y="1857"/>
                  </a:lnTo>
                  <a:lnTo>
                    <a:pt x="4380" y="1857"/>
                  </a:lnTo>
                  <a:lnTo>
                    <a:pt x="4387" y="1857"/>
                  </a:lnTo>
                  <a:lnTo>
                    <a:pt x="4401" y="1857"/>
                  </a:lnTo>
                  <a:lnTo>
                    <a:pt x="4408" y="1850"/>
                  </a:lnTo>
                  <a:lnTo>
                    <a:pt x="4415" y="1850"/>
                  </a:lnTo>
                  <a:lnTo>
                    <a:pt x="4430" y="1850"/>
                  </a:lnTo>
                  <a:lnTo>
                    <a:pt x="4437" y="1843"/>
                  </a:lnTo>
                  <a:lnTo>
                    <a:pt x="4451" y="1843"/>
                  </a:lnTo>
                  <a:lnTo>
                    <a:pt x="4458" y="1836"/>
                  </a:lnTo>
                  <a:lnTo>
                    <a:pt x="4465" y="1828"/>
                  </a:lnTo>
                  <a:lnTo>
                    <a:pt x="4479" y="1821"/>
                  </a:lnTo>
                  <a:lnTo>
                    <a:pt x="4486" y="1821"/>
                  </a:lnTo>
                  <a:lnTo>
                    <a:pt x="4500" y="1814"/>
                  </a:lnTo>
                  <a:lnTo>
                    <a:pt x="4508" y="1807"/>
                  </a:lnTo>
                  <a:lnTo>
                    <a:pt x="4522" y="1807"/>
                  </a:lnTo>
                  <a:lnTo>
                    <a:pt x="4529" y="1800"/>
                  </a:lnTo>
                  <a:lnTo>
                    <a:pt x="4536" y="1800"/>
                  </a:lnTo>
                  <a:lnTo>
                    <a:pt x="4550" y="1800"/>
                  </a:lnTo>
                  <a:lnTo>
                    <a:pt x="4557" y="1800"/>
                  </a:lnTo>
                  <a:lnTo>
                    <a:pt x="4571" y="1793"/>
                  </a:lnTo>
                  <a:lnTo>
                    <a:pt x="4578" y="1793"/>
                  </a:lnTo>
                  <a:lnTo>
                    <a:pt x="4593" y="1793"/>
                  </a:lnTo>
                  <a:lnTo>
                    <a:pt x="4600" y="1786"/>
                  </a:lnTo>
                  <a:lnTo>
                    <a:pt x="4607" y="1786"/>
                  </a:lnTo>
                  <a:lnTo>
                    <a:pt x="4621" y="1786"/>
                  </a:lnTo>
                  <a:lnTo>
                    <a:pt x="4628" y="1786"/>
                  </a:lnTo>
                  <a:lnTo>
                    <a:pt x="4642" y="1793"/>
                  </a:lnTo>
                  <a:lnTo>
                    <a:pt x="4649" y="1793"/>
                  </a:lnTo>
                  <a:lnTo>
                    <a:pt x="4656" y="1793"/>
                  </a:lnTo>
                  <a:lnTo>
                    <a:pt x="4671" y="1793"/>
                  </a:lnTo>
                  <a:lnTo>
                    <a:pt x="4678" y="1800"/>
                  </a:lnTo>
                  <a:lnTo>
                    <a:pt x="4692" y="1800"/>
                  </a:lnTo>
                  <a:lnTo>
                    <a:pt x="4699" y="1807"/>
                  </a:lnTo>
                  <a:lnTo>
                    <a:pt x="4713" y="1814"/>
                  </a:lnTo>
                  <a:lnTo>
                    <a:pt x="4720" y="1821"/>
                  </a:lnTo>
                  <a:lnTo>
                    <a:pt x="4727" y="1821"/>
                  </a:lnTo>
                  <a:lnTo>
                    <a:pt x="4741" y="1828"/>
                  </a:lnTo>
                  <a:lnTo>
                    <a:pt x="4748" y="1836"/>
                  </a:lnTo>
                  <a:lnTo>
                    <a:pt x="4763" y="1836"/>
                  </a:lnTo>
                  <a:lnTo>
                    <a:pt x="4770" y="1836"/>
                  </a:lnTo>
                  <a:lnTo>
                    <a:pt x="4784" y="1843"/>
                  </a:lnTo>
                  <a:lnTo>
                    <a:pt x="4791" y="1843"/>
                  </a:lnTo>
                  <a:lnTo>
                    <a:pt x="4798" y="1843"/>
                  </a:lnTo>
                  <a:lnTo>
                    <a:pt x="4812" y="1843"/>
                  </a:lnTo>
                  <a:lnTo>
                    <a:pt x="4819" y="1836"/>
                  </a:lnTo>
                  <a:lnTo>
                    <a:pt x="4834" y="1836"/>
                  </a:lnTo>
                  <a:lnTo>
                    <a:pt x="4841" y="1836"/>
                  </a:lnTo>
                  <a:lnTo>
                    <a:pt x="4848" y="1828"/>
                  </a:lnTo>
                  <a:lnTo>
                    <a:pt x="4862" y="1821"/>
                  </a:lnTo>
                  <a:lnTo>
                    <a:pt x="4869" y="1821"/>
                  </a:lnTo>
                  <a:lnTo>
                    <a:pt x="4883" y="1814"/>
                  </a:lnTo>
                  <a:lnTo>
                    <a:pt x="4890" y="1807"/>
                  </a:lnTo>
                  <a:lnTo>
                    <a:pt x="4904" y="1807"/>
                  </a:lnTo>
                  <a:lnTo>
                    <a:pt x="4911" y="1807"/>
                  </a:lnTo>
                  <a:lnTo>
                    <a:pt x="4919" y="1800"/>
                  </a:lnTo>
                  <a:lnTo>
                    <a:pt x="4933" y="1800"/>
                  </a:lnTo>
                  <a:lnTo>
                    <a:pt x="4940" y="1793"/>
                  </a:lnTo>
                  <a:lnTo>
                    <a:pt x="4954" y="1786"/>
                  </a:lnTo>
                  <a:lnTo>
                    <a:pt x="4961" y="1786"/>
                  </a:lnTo>
                  <a:lnTo>
                    <a:pt x="4968" y="1779"/>
                  </a:lnTo>
                  <a:lnTo>
                    <a:pt x="4982" y="1772"/>
                  </a:lnTo>
                  <a:lnTo>
                    <a:pt x="4989" y="1772"/>
                  </a:lnTo>
                  <a:lnTo>
                    <a:pt x="5004" y="1765"/>
                  </a:lnTo>
                  <a:lnTo>
                    <a:pt x="5011" y="1765"/>
                  </a:lnTo>
                  <a:lnTo>
                    <a:pt x="5025" y="1765"/>
                  </a:lnTo>
                  <a:lnTo>
                    <a:pt x="5032" y="1765"/>
                  </a:lnTo>
                </a:path>
              </a:pathLst>
            </a:custGeom>
            <a:noFill/>
            <a:ln w="19050">
              <a:solidFill>
                <a:srgbClr val="FF0000"/>
              </a:solidFill>
              <a:prstDash val="solid"/>
              <a:round/>
              <a:headEnd/>
              <a:tailEnd/>
            </a:ln>
          </p:spPr>
          <p:txBody>
            <a:bodyPr/>
            <a:lstStyle/>
            <a:p>
              <a:endParaRPr lang="zh-CN" altLang="en-US"/>
            </a:p>
          </p:txBody>
        </p:sp>
        <p:sp>
          <p:nvSpPr>
            <p:cNvPr id="55304" name="Line 8"/>
            <p:cNvSpPr>
              <a:spLocks noChangeAspect="1" noChangeShapeType="1"/>
            </p:cNvSpPr>
            <p:nvPr/>
          </p:nvSpPr>
          <p:spPr bwMode="auto">
            <a:xfrm>
              <a:off x="590" y="2289"/>
              <a:ext cx="1842" cy="0"/>
            </a:xfrm>
            <a:prstGeom prst="line">
              <a:avLst/>
            </a:prstGeom>
            <a:noFill/>
            <a:ln w="12700">
              <a:solidFill>
                <a:srgbClr val="000000"/>
              </a:solidFill>
              <a:round/>
              <a:headEnd/>
              <a:tailEnd/>
            </a:ln>
          </p:spPr>
          <p:txBody>
            <a:bodyPr/>
            <a:lstStyle/>
            <a:p>
              <a:endParaRPr lang="zh-CN" altLang="en-US"/>
            </a:p>
          </p:txBody>
        </p:sp>
        <p:sp>
          <p:nvSpPr>
            <p:cNvPr id="55305" name="Line 9"/>
            <p:cNvSpPr>
              <a:spLocks noChangeAspect="1" noChangeShapeType="1"/>
            </p:cNvSpPr>
            <p:nvPr/>
          </p:nvSpPr>
          <p:spPr bwMode="auto">
            <a:xfrm>
              <a:off x="959" y="1957"/>
              <a:ext cx="0" cy="825"/>
            </a:xfrm>
            <a:prstGeom prst="line">
              <a:avLst/>
            </a:prstGeom>
            <a:noFill/>
            <a:ln w="12700">
              <a:solidFill>
                <a:srgbClr val="000000"/>
              </a:solidFill>
              <a:round/>
              <a:headEnd/>
              <a:tailEnd/>
            </a:ln>
          </p:spPr>
          <p:txBody>
            <a:bodyPr/>
            <a:lstStyle/>
            <a:p>
              <a:endParaRPr lang="zh-CN" altLang="en-US"/>
            </a:p>
          </p:txBody>
        </p:sp>
        <p:sp>
          <p:nvSpPr>
            <p:cNvPr id="55306" name="Line 10"/>
            <p:cNvSpPr>
              <a:spLocks noChangeAspect="1" noChangeShapeType="1"/>
            </p:cNvSpPr>
            <p:nvPr/>
          </p:nvSpPr>
          <p:spPr bwMode="auto">
            <a:xfrm flipV="1">
              <a:off x="590" y="2260"/>
              <a:ext cx="1" cy="58"/>
            </a:xfrm>
            <a:prstGeom prst="line">
              <a:avLst/>
            </a:prstGeom>
            <a:noFill/>
            <a:ln w="12700">
              <a:solidFill>
                <a:srgbClr val="000000"/>
              </a:solidFill>
              <a:round/>
              <a:headEnd/>
              <a:tailEnd/>
            </a:ln>
          </p:spPr>
          <p:txBody>
            <a:bodyPr/>
            <a:lstStyle/>
            <a:p>
              <a:endParaRPr lang="zh-CN" altLang="en-US"/>
            </a:p>
          </p:txBody>
        </p:sp>
        <p:sp>
          <p:nvSpPr>
            <p:cNvPr id="55307" name="Line 11"/>
            <p:cNvSpPr>
              <a:spLocks noChangeAspect="1" noChangeShapeType="1"/>
            </p:cNvSpPr>
            <p:nvPr/>
          </p:nvSpPr>
          <p:spPr bwMode="auto">
            <a:xfrm flipV="1">
              <a:off x="1327" y="2260"/>
              <a:ext cx="0" cy="58"/>
            </a:xfrm>
            <a:prstGeom prst="line">
              <a:avLst/>
            </a:prstGeom>
            <a:noFill/>
            <a:ln w="12700">
              <a:solidFill>
                <a:srgbClr val="000000"/>
              </a:solidFill>
              <a:round/>
              <a:headEnd/>
              <a:tailEnd/>
            </a:ln>
          </p:spPr>
          <p:txBody>
            <a:bodyPr/>
            <a:lstStyle/>
            <a:p>
              <a:endParaRPr lang="zh-CN" altLang="en-US"/>
            </a:p>
          </p:txBody>
        </p:sp>
        <p:sp>
          <p:nvSpPr>
            <p:cNvPr id="55308" name="Line 12"/>
            <p:cNvSpPr>
              <a:spLocks noChangeAspect="1" noChangeShapeType="1"/>
            </p:cNvSpPr>
            <p:nvPr/>
          </p:nvSpPr>
          <p:spPr bwMode="auto">
            <a:xfrm flipV="1">
              <a:off x="1696" y="2260"/>
              <a:ext cx="0" cy="58"/>
            </a:xfrm>
            <a:prstGeom prst="line">
              <a:avLst/>
            </a:prstGeom>
            <a:noFill/>
            <a:ln w="12700">
              <a:solidFill>
                <a:srgbClr val="000000"/>
              </a:solidFill>
              <a:round/>
              <a:headEnd/>
              <a:tailEnd/>
            </a:ln>
          </p:spPr>
          <p:txBody>
            <a:bodyPr/>
            <a:lstStyle/>
            <a:p>
              <a:endParaRPr lang="zh-CN" altLang="en-US"/>
            </a:p>
          </p:txBody>
        </p:sp>
        <p:sp>
          <p:nvSpPr>
            <p:cNvPr id="55309" name="Line 13"/>
            <p:cNvSpPr>
              <a:spLocks noChangeAspect="1" noChangeShapeType="1"/>
            </p:cNvSpPr>
            <p:nvPr/>
          </p:nvSpPr>
          <p:spPr bwMode="auto">
            <a:xfrm flipV="1">
              <a:off x="2064" y="2260"/>
              <a:ext cx="1" cy="58"/>
            </a:xfrm>
            <a:prstGeom prst="line">
              <a:avLst/>
            </a:prstGeom>
            <a:noFill/>
            <a:ln w="12700">
              <a:solidFill>
                <a:srgbClr val="000000"/>
              </a:solidFill>
              <a:round/>
              <a:headEnd/>
              <a:tailEnd/>
            </a:ln>
          </p:spPr>
          <p:txBody>
            <a:bodyPr/>
            <a:lstStyle/>
            <a:p>
              <a:endParaRPr lang="zh-CN" altLang="en-US"/>
            </a:p>
          </p:txBody>
        </p:sp>
        <p:sp>
          <p:nvSpPr>
            <p:cNvPr id="55310" name="Line 14"/>
            <p:cNvSpPr>
              <a:spLocks noChangeAspect="1" noChangeShapeType="1"/>
            </p:cNvSpPr>
            <p:nvPr/>
          </p:nvSpPr>
          <p:spPr bwMode="auto">
            <a:xfrm flipV="1">
              <a:off x="2432" y="2260"/>
              <a:ext cx="1" cy="58"/>
            </a:xfrm>
            <a:prstGeom prst="line">
              <a:avLst/>
            </a:prstGeom>
            <a:noFill/>
            <a:ln w="12700">
              <a:solidFill>
                <a:srgbClr val="000000"/>
              </a:solidFill>
              <a:round/>
              <a:headEnd/>
              <a:tailEnd/>
            </a:ln>
          </p:spPr>
          <p:txBody>
            <a:bodyPr/>
            <a:lstStyle/>
            <a:p>
              <a:endParaRPr lang="zh-CN" altLang="en-US"/>
            </a:p>
          </p:txBody>
        </p:sp>
        <p:sp>
          <p:nvSpPr>
            <p:cNvPr id="55311" name="Line 15"/>
            <p:cNvSpPr>
              <a:spLocks noChangeAspect="1" noChangeShapeType="1"/>
            </p:cNvSpPr>
            <p:nvPr/>
          </p:nvSpPr>
          <p:spPr bwMode="auto">
            <a:xfrm flipH="1">
              <a:off x="929" y="2289"/>
              <a:ext cx="58" cy="0"/>
            </a:xfrm>
            <a:prstGeom prst="line">
              <a:avLst/>
            </a:prstGeom>
            <a:noFill/>
            <a:ln w="12700">
              <a:solidFill>
                <a:srgbClr val="000000"/>
              </a:solidFill>
              <a:round/>
              <a:headEnd/>
              <a:tailEnd/>
            </a:ln>
          </p:spPr>
          <p:txBody>
            <a:bodyPr/>
            <a:lstStyle/>
            <a:p>
              <a:endParaRPr lang="zh-CN" altLang="en-US"/>
            </a:p>
          </p:txBody>
        </p:sp>
        <p:sp>
          <p:nvSpPr>
            <p:cNvPr id="55312" name="Line 16"/>
            <p:cNvSpPr>
              <a:spLocks noChangeAspect="1" noChangeShapeType="1"/>
            </p:cNvSpPr>
            <p:nvPr/>
          </p:nvSpPr>
          <p:spPr bwMode="auto">
            <a:xfrm flipH="1">
              <a:off x="929" y="2123"/>
              <a:ext cx="58" cy="0"/>
            </a:xfrm>
            <a:prstGeom prst="line">
              <a:avLst/>
            </a:prstGeom>
            <a:noFill/>
            <a:ln w="12700">
              <a:solidFill>
                <a:srgbClr val="000000"/>
              </a:solidFill>
              <a:round/>
              <a:headEnd/>
              <a:tailEnd/>
            </a:ln>
          </p:spPr>
          <p:txBody>
            <a:bodyPr/>
            <a:lstStyle/>
            <a:p>
              <a:endParaRPr lang="zh-CN" altLang="en-US"/>
            </a:p>
          </p:txBody>
        </p:sp>
        <p:sp>
          <p:nvSpPr>
            <p:cNvPr id="55313" name="Line 17"/>
            <p:cNvSpPr>
              <a:spLocks noChangeAspect="1" noChangeShapeType="1"/>
            </p:cNvSpPr>
            <p:nvPr/>
          </p:nvSpPr>
          <p:spPr bwMode="auto">
            <a:xfrm flipH="1">
              <a:off x="929" y="1957"/>
              <a:ext cx="58" cy="1"/>
            </a:xfrm>
            <a:prstGeom prst="line">
              <a:avLst/>
            </a:prstGeom>
            <a:noFill/>
            <a:ln w="12700">
              <a:solidFill>
                <a:srgbClr val="000000"/>
              </a:solidFill>
              <a:round/>
              <a:headEnd/>
              <a:tailEnd/>
            </a:ln>
          </p:spPr>
          <p:txBody>
            <a:bodyPr/>
            <a:lstStyle/>
            <a:p>
              <a:endParaRPr lang="zh-CN" altLang="en-US"/>
            </a:p>
          </p:txBody>
        </p:sp>
        <p:sp>
          <p:nvSpPr>
            <p:cNvPr id="55314" name="Line 18"/>
            <p:cNvSpPr>
              <a:spLocks noChangeAspect="1" noChangeShapeType="1"/>
            </p:cNvSpPr>
            <p:nvPr/>
          </p:nvSpPr>
          <p:spPr bwMode="auto">
            <a:xfrm flipH="1">
              <a:off x="929" y="2452"/>
              <a:ext cx="58" cy="1"/>
            </a:xfrm>
            <a:prstGeom prst="line">
              <a:avLst/>
            </a:prstGeom>
            <a:noFill/>
            <a:ln w="12700">
              <a:solidFill>
                <a:srgbClr val="000000"/>
              </a:solidFill>
              <a:round/>
              <a:headEnd/>
              <a:tailEnd/>
            </a:ln>
          </p:spPr>
          <p:txBody>
            <a:bodyPr/>
            <a:lstStyle/>
            <a:p>
              <a:endParaRPr lang="zh-CN" altLang="en-US"/>
            </a:p>
          </p:txBody>
        </p:sp>
        <p:sp>
          <p:nvSpPr>
            <p:cNvPr id="55315" name="Line 19"/>
            <p:cNvSpPr>
              <a:spLocks noChangeAspect="1" noChangeShapeType="1"/>
            </p:cNvSpPr>
            <p:nvPr/>
          </p:nvSpPr>
          <p:spPr bwMode="auto">
            <a:xfrm flipH="1">
              <a:off x="929" y="2619"/>
              <a:ext cx="58" cy="1"/>
            </a:xfrm>
            <a:prstGeom prst="line">
              <a:avLst/>
            </a:prstGeom>
            <a:noFill/>
            <a:ln w="12700">
              <a:solidFill>
                <a:srgbClr val="000000"/>
              </a:solidFill>
              <a:round/>
              <a:headEnd/>
              <a:tailEnd/>
            </a:ln>
          </p:spPr>
          <p:txBody>
            <a:bodyPr/>
            <a:lstStyle/>
            <a:p>
              <a:endParaRPr lang="zh-CN" altLang="en-US"/>
            </a:p>
          </p:txBody>
        </p:sp>
        <p:sp>
          <p:nvSpPr>
            <p:cNvPr id="55316" name="Line 20"/>
            <p:cNvSpPr>
              <a:spLocks noChangeAspect="1" noChangeShapeType="1"/>
            </p:cNvSpPr>
            <p:nvPr/>
          </p:nvSpPr>
          <p:spPr bwMode="auto">
            <a:xfrm flipH="1">
              <a:off x="929" y="2782"/>
              <a:ext cx="58" cy="0"/>
            </a:xfrm>
            <a:prstGeom prst="line">
              <a:avLst/>
            </a:prstGeom>
            <a:noFill/>
            <a:ln w="12700">
              <a:solidFill>
                <a:srgbClr val="000000"/>
              </a:solidFill>
              <a:round/>
              <a:headEnd/>
              <a:tailEnd/>
            </a:ln>
          </p:spPr>
          <p:txBody>
            <a:bodyPr/>
            <a:lstStyle/>
            <a:p>
              <a:endParaRPr lang="zh-CN" altLang="en-US"/>
            </a:p>
          </p:txBody>
        </p:sp>
        <p:sp>
          <p:nvSpPr>
            <p:cNvPr id="55317" name="Line 21"/>
            <p:cNvSpPr>
              <a:spLocks noChangeAspect="1" noChangeShapeType="1"/>
            </p:cNvSpPr>
            <p:nvPr/>
          </p:nvSpPr>
          <p:spPr bwMode="auto">
            <a:xfrm>
              <a:off x="590" y="3200"/>
              <a:ext cx="1842" cy="0"/>
            </a:xfrm>
            <a:prstGeom prst="line">
              <a:avLst/>
            </a:prstGeom>
            <a:noFill/>
            <a:ln w="12700">
              <a:solidFill>
                <a:srgbClr val="000000"/>
              </a:solidFill>
              <a:round/>
              <a:headEnd/>
              <a:tailEnd/>
            </a:ln>
          </p:spPr>
          <p:txBody>
            <a:bodyPr/>
            <a:lstStyle/>
            <a:p>
              <a:endParaRPr lang="zh-CN" altLang="en-US"/>
            </a:p>
          </p:txBody>
        </p:sp>
        <p:sp>
          <p:nvSpPr>
            <p:cNvPr id="55318" name="Line 22"/>
            <p:cNvSpPr>
              <a:spLocks noChangeAspect="1" noChangeShapeType="1"/>
            </p:cNvSpPr>
            <p:nvPr/>
          </p:nvSpPr>
          <p:spPr bwMode="auto">
            <a:xfrm>
              <a:off x="959" y="2868"/>
              <a:ext cx="0" cy="824"/>
            </a:xfrm>
            <a:prstGeom prst="line">
              <a:avLst/>
            </a:prstGeom>
            <a:noFill/>
            <a:ln w="12700">
              <a:solidFill>
                <a:srgbClr val="000000"/>
              </a:solidFill>
              <a:round/>
              <a:headEnd/>
              <a:tailEnd/>
            </a:ln>
          </p:spPr>
          <p:txBody>
            <a:bodyPr/>
            <a:lstStyle/>
            <a:p>
              <a:endParaRPr lang="zh-CN" altLang="en-US"/>
            </a:p>
          </p:txBody>
        </p:sp>
        <p:sp>
          <p:nvSpPr>
            <p:cNvPr id="55319" name="Line 23"/>
            <p:cNvSpPr>
              <a:spLocks noChangeAspect="1" noChangeShapeType="1"/>
            </p:cNvSpPr>
            <p:nvPr/>
          </p:nvSpPr>
          <p:spPr bwMode="auto">
            <a:xfrm flipV="1">
              <a:off x="590" y="3172"/>
              <a:ext cx="1" cy="56"/>
            </a:xfrm>
            <a:prstGeom prst="line">
              <a:avLst/>
            </a:prstGeom>
            <a:noFill/>
            <a:ln w="12700">
              <a:solidFill>
                <a:srgbClr val="000000"/>
              </a:solidFill>
              <a:round/>
              <a:headEnd/>
              <a:tailEnd/>
            </a:ln>
          </p:spPr>
          <p:txBody>
            <a:bodyPr/>
            <a:lstStyle/>
            <a:p>
              <a:endParaRPr lang="zh-CN" altLang="en-US"/>
            </a:p>
          </p:txBody>
        </p:sp>
        <p:sp>
          <p:nvSpPr>
            <p:cNvPr id="55320" name="Line 24"/>
            <p:cNvSpPr>
              <a:spLocks noChangeAspect="1" noChangeShapeType="1"/>
            </p:cNvSpPr>
            <p:nvPr/>
          </p:nvSpPr>
          <p:spPr bwMode="auto">
            <a:xfrm flipV="1">
              <a:off x="959" y="3172"/>
              <a:ext cx="0" cy="56"/>
            </a:xfrm>
            <a:prstGeom prst="line">
              <a:avLst/>
            </a:prstGeom>
            <a:noFill/>
            <a:ln w="12700">
              <a:solidFill>
                <a:srgbClr val="000000"/>
              </a:solidFill>
              <a:round/>
              <a:headEnd/>
              <a:tailEnd/>
            </a:ln>
          </p:spPr>
          <p:txBody>
            <a:bodyPr/>
            <a:lstStyle/>
            <a:p>
              <a:endParaRPr lang="zh-CN" altLang="en-US"/>
            </a:p>
          </p:txBody>
        </p:sp>
        <p:sp>
          <p:nvSpPr>
            <p:cNvPr id="55321" name="Line 25"/>
            <p:cNvSpPr>
              <a:spLocks noChangeAspect="1" noChangeShapeType="1"/>
            </p:cNvSpPr>
            <p:nvPr/>
          </p:nvSpPr>
          <p:spPr bwMode="auto">
            <a:xfrm flipV="1">
              <a:off x="1327" y="3172"/>
              <a:ext cx="0" cy="56"/>
            </a:xfrm>
            <a:prstGeom prst="line">
              <a:avLst/>
            </a:prstGeom>
            <a:noFill/>
            <a:ln w="12700">
              <a:solidFill>
                <a:srgbClr val="000000"/>
              </a:solidFill>
              <a:round/>
              <a:headEnd/>
              <a:tailEnd/>
            </a:ln>
          </p:spPr>
          <p:txBody>
            <a:bodyPr/>
            <a:lstStyle/>
            <a:p>
              <a:endParaRPr lang="zh-CN" altLang="en-US"/>
            </a:p>
          </p:txBody>
        </p:sp>
        <p:sp>
          <p:nvSpPr>
            <p:cNvPr id="55322" name="Line 26"/>
            <p:cNvSpPr>
              <a:spLocks noChangeAspect="1" noChangeShapeType="1"/>
            </p:cNvSpPr>
            <p:nvPr/>
          </p:nvSpPr>
          <p:spPr bwMode="auto">
            <a:xfrm flipV="1">
              <a:off x="1696" y="3172"/>
              <a:ext cx="0" cy="56"/>
            </a:xfrm>
            <a:prstGeom prst="line">
              <a:avLst/>
            </a:prstGeom>
            <a:noFill/>
            <a:ln w="12700">
              <a:solidFill>
                <a:srgbClr val="000000"/>
              </a:solidFill>
              <a:round/>
              <a:headEnd/>
              <a:tailEnd/>
            </a:ln>
          </p:spPr>
          <p:txBody>
            <a:bodyPr/>
            <a:lstStyle/>
            <a:p>
              <a:endParaRPr lang="zh-CN" altLang="en-US"/>
            </a:p>
          </p:txBody>
        </p:sp>
        <p:sp>
          <p:nvSpPr>
            <p:cNvPr id="55323" name="Line 27"/>
            <p:cNvSpPr>
              <a:spLocks noChangeAspect="1" noChangeShapeType="1"/>
            </p:cNvSpPr>
            <p:nvPr/>
          </p:nvSpPr>
          <p:spPr bwMode="auto">
            <a:xfrm flipV="1">
              <a:off x="2064" y="3172"/>
              <a:ext cx="1" cy="56"/>
            </a:xfrm>
            <a:prstGeom prst="line">
              <a:avLst/>
            </a:prstGeom>
            <a:noFill/>
            <a:ln w="12700">
              <a:solidFill>
                <a:srgbClr val="000000"/>
              </a:solidFill>
              <a:round/>
              <a:headEnd/>
              <a:tailEnd/>
            </a:ln>
          </p:spPr>
          <p:txBody>
            <a:bodyPr/>
            <a:lstStyle/>
            <a:p>
              <a:endParaRPr lang="zh-CN" altLang="en-US"/>
            </a:p>
          </p:txBody>
        </p:sp>
        <p:sp>
          <p:nvSpPr>
            <p:cNvPr id="55324" name="Line 28"/>
            <p:cNvSpPr>
              <a:spLocks noChangeAspect="1" noChangeShapeType="1"/>
            </p:cNvSpPr>
            <p:nvPr/>
          </p:nvSpPr>
          <p:spPr bwMode="auto">
            <a:xfrm flipV="1">
              <a:off x="2432" y="3172"/>
              <a:ext cx="1" cy="56"/>
            </a:xfrm>
            <a:prstGeom prst="line">
              <a:avLst/>
            </a:prstGeom>
            <a:noFill/>
            <a:ln w="12700">
              <a:solidFill>
                <a:srgbClr val="000000"/>
              </a:solidFill>
              <a:round/>
              <a:headEnd/>
              <a:tailEnd/>
            </a:ln>
          </p:spPr>
          <p:txBody>
            <a:bodyPr/>
            <a:lstStyle/>
            <a:p>
              <a:endParaRPr lang="zh-CN" altLang="en-US"/>
            </a:p>
          </p:txBody>
        </p:sp>
        <p:sp>
          <p:nvSpPr>
            <p:cNvPr id="55325" name="Line 29"/>
            <p:cNvSpPr>
              <a:spLocks noChangeAspect="1" noChangeShapeType="1"/>
            </p:cNvSpPr>
            <p:nvPr/>
          </p:nvSpPr>
          <p:spPr bwMode="auto">
            <a:xfrm flipH="1">
              <a:off x="929" y="3200"/>
              <a:ext cx="58" cy="0"/>
            </a:xfrm>
            <a:prstGeom prst="line">
              <a:avLst/>
            </a:prstGeom>
            <a:noFill/>
            <a:ln w="12700">
              <a:solidFill>
                <a:srgbClr val="000000"/>
              </a:solidFill>
              <a:round/>
              <a:headEnd/>
              <a:tailEnd/>
            </a:ln>
          </p:spPr>
          <p:txBody>
            <a:bodyPr/>
            <a:lstStyle/>
            <a:p>
              <a:endParaRPr lang="zh-CN" altLang="en-US"/>
            </a:p>
          </p:txBody>
        </p:sp>
        <p:sp>
          <p:nvSpPr>
            <p:cNvPr id="55326" name="Line 30"/>
            <p:cNvSpPr>
              <a:spLocks noChangeAspect="1" noChangeShapeType="1"/>
            </p:cNvSpPr>
            <p:nvPr/>
          </p:nvSpPr>
          <p:spPr bwMode="auto">
            <a:xfrm flipH="1">
              <a:off x="929" y="3034"/>
              <a:ext cx="58" cy="0"/>
            </a:xfrm>
            <a:prstGeom prst="line">
              <a:avLst/>
            </a:prstGeom>
            <a:noFill/>
            <a:ln w="12700">
              <a:solidFill>
                <a:srgbClr val="000000"/>
              </a:solidFill>
              <a:round/>
              <a:headEnd/>
              <a:tailEnd/>
            </a:ln>
          </p:spPr>
          <p:txBody>
            <a:bodyPr/>
            <a:lstStyle/>
            <a:p>
              <a:endParaRPr lang="zh-CN" altLang="en-US"/>
            </a:p>
          </p:txBody>
        </p:sp>
        <p:sp>
          <p:nvSpPr>
            <p:cNvPr id="55327" name="Line 31"/>
            <p:cNvSpPr>
              <a:spLocks noChangeAspect="1" noChangeShapeType="1"/>
            </p:cNvSpPr>
            <p:nvPr/>
          </p:nvSpPr>
          <p:spPr bwMode="auto">
            <a:xfrm flipH="1">
              <a:off x="929" y="2868"/>
              <a:ext cx="58" cy="0"/>
            </a:xfrm>
            <a:prstGeom prst="line">
              <a:avLst/>
            </a:prstGeom>
            <a:noFill/>
            <a:ln w="12700">
              <a:solidFill>
                <a:srgbClr val="000000"/>
              </a:solidFill>
              <a:round/>
              <a:headEnd/>
              <a:tailEnd/>
            </a:ln>
          </p:spPr>
          <p:txBody>
            <a:bodyPr/>
            <a:lstStyle/>
            <a:p>
              <a:endParaRPr lang="zh-CN" altLang="en-US"/>
            </a:p>
          </p:txBody>
        </p:sp>
        <p:sp>
          <p:nvSpPr>
            <p:cNvPr id="55328" name="Line 32"/>
            <p:cNvSpPr>
              <a:spLocks noChangeAspect="1" noChangeShapeType="1"/>
            </p:cNvSpPr>
            <p:nvPr/>
          </p:nvSpPr>
          <p:spPr bwMode="auto">
            <a:xfrm flipH="1">
              <a:off x="929" y="3363"/>
              <a:ext cx="58" cy="1"/>
            </a:xfrm>
            <a:prstGeom prst="line">
              <a:avLst/>
            </a:prstGeom>
            <a:noFill/>
            <a:ln w="12700">
              <a:solidFill>
                <a:srgbClr val="000000"/>
              </a:solidFill>
              <a:round/>
              <a:headEnd/>
              <a:tailEnd/>
            </a:ln>
          </p:spPr>
          <p:txBody>
            <a:bodyPr/>
            <a:lstStyle/>
            <a:p>
              <a:endParaRPr lang="zh-CN" altLang="en-US"/>
            </a:p>
          </p:txBody>
        </p:sp>
        <p:sp>
          <p:nvSpPr>
            <p:cNvPr id="55329" name="Line 33"/>
            <p:cNvSpPr>
              <a:spLocks noChangeAspect="1" noChangeShapeType="1"/>
            </p:cNvSpPr>
            <p:nvPr/>
          </p:nvSpPr>
          <p:spPr bwMode="auto">
            <a:xfrm flipH="1">
              <a:off x="929" y="3529"/>
              <a:ext cx="58" cy="0"/>
            </a:xfrm>
            <a:prstGeom prst="line">
              <a:avLst/>
            </a:prstGeom>
            <a:noFill/>
            <a:ln w="12700">
              <a:solidFill>
                <a:srgbClr val="000000"/>
              </a:solidFill>
              <a:round/>
              <a:headEnd/>
              <a:tailEnd/>
            </a:ln>
          </p:spPr>
          <p:txBody>
            <a:bodyPr/>
            <a:lstStyle/>
            <a:p>
              <a:endParaRPr lang="zh-CN" altLang="en-US"/>
            </a:p>
          </p:txBody>
        </p:sp>
        <p:sp>
          <p:nvSpPr>
            <p:cNvPr id="55330" name="Line 34"/>
            <p:cNvSpPr>
              <a:spLocks noChangeAspect="1" noChangeShapeType="1"/>
            </p:cNvSpPr>
            <p:nvPr/>
          </p:nvSpPr>
          <p:spPr bwMode="auto">
            <a:xfrm flipH="1">
              <a:off x="929" y="3692"/>
              <a:ext cx="58" cy="1"/>
            </a:xfrm>
            <a:prstGeom prst="line">
              <a:avLst/>
            </a:prstGeom>
            <a:noFill/>
            <a:ln w="12700">
              <a:solidFill>
                <a:srgbClr val="000000"/>
              </a:solidFill>
              <a:round/>
              <a:headEnd/>
              <a:tailEnd/>
            </a:ln>
          </p:spPr>
          <p:txBody>
            <a:bodyPr/>
            <a:lstStyle/>
            <a:p>
              <a:endParaRPr lang="zh-CN" altLang="en-US"/>
            </a:p>
          </p:txBody>
        </p:sp>
        <p:sp>
          <p:nvSpPr>
            <p:cNvPr id="55331" name="Freeform 35"/>
            <p:cNvSpPr>
              <a:spLocks noChangeAspect="1"/>
            </p:cNvSpPr>
            <p:nvPr/>
          </p:nvSpPr>
          <p:spPr bwMode="auto">
            <a:xfrm>
              <a:off x="590" y="3143"/>
              <a:ext cx="1842" cy="432"/>
            </a:xfrm>
            <a:custGeom>
              <a:avLst/>
              <a:gdLst/>
              <a:ahLst/>
              <a:cxnLst>
                <a:cxn ang="0">
                  <a:pos x="71" y="149"/>
                </a:cxn>
                <a:cxn ang="0">
                  <a:pos x="149" y="156"/>
                </a:cxn>
                <a:cxn ang="0">
                  <a:pos x="234" y="163"/>
                </a:cxn>
                <a:cxn ang="0">
                  <a:pos x="312" y="163"/>
                </a:cxn>
                <a:cxn ang="0">
                  <a:pos x="390" y="156"/>
                </a:cxn>
                <a:cxn ang="0">
                  <a:pos x="475" y="149"/>
                </a:cxn>
                <a:cxn ang="0">
                  <a:pos x="553" y="149"/>
                </a:cxn>
                <a:cxn ang="0">
                  <a:pos x="631" y="163"/>
                </a:cxn>
                <a:cxn ang="0">
                  <a:pos x="716" y="163"/>
                </a:cxn>
                <a:cxn ang="0">
                  <a:pos x="794" y="163"/>
                </a:cxn>
                <a:cxn ang="0">
                  <a:pos x="879" y="156"/>
                </a:cxn>
                <a:cxn ang="0">
                  <a:pos x="957" y="156"/>
                </a:cxn>
                <a:cxn ang="0">
                  <a:pos x="1035" y="149"/>
                </a:cxn>
                <a:cxn ang="0">
                  <a:pos x="1120" y="170"/>
                </a:cxn>
                <a:cxn ang="0">
                  <a:pos x="1198" y="184"/>
                </a:cxn>
                <a:cxn ang="0">
                  <a:pos x="1276" y="177"/>
                </a:cxn>
                <a:cxn ang="0">
                  <a:pos x="1361" y="113"/>
                </a:cxn>
                <a:cxn ang="0">
                  <a:pos x="1439" y="14"/>
                </a:cxn>
                <a:cxn ang="0">
                  <a:pos x="1517" y="7"/>
                </a:cxn>
                <a:cxn ang="0">
                  <a:pos x="1602" y="49"/>
                </a:cxn>
                <a:cxn ang="0">
                  <a:pos x="1680" y="156"/>
                </a:cxn>
                <a:cxn ang="0">
                  <a:pos x="1758" y="290"/>
                </a:cxn>
                <a:cxn ang="0">
                  <a:pos x="1843" y="418"/>
                </a:cxn>
                <a:cxn ang="0">
                  <a:pos x="1921" y="546"/>
                </a:cxn>
                <a:cxn ang="0">
                  <a:pos x="2006" y="659"/>
                </a:cxn>
                <a:cxn ang="0">
                  <a:pos x="2084" y="772"/>
                </a:cxn>
                <a:cxn ang="0">
                  <a:pos x="2162" y="886"/>
                </a:cxn>
                <a:cxn ang="0">
                  <a:pos x="2247" y="1020"/>
                </a:cxn>
                <a:cxn ang="0">
                  <a:pos x="2325" y="1141"/>
                </a:cxn>
                <a:cxn ang="0">
                  <a:pos x="2403" y="1176"/>
                </a:cxn>
                <a:cxn ang="0">
                  <a:pos x="2488" y="1176"/>
                </a:cxn>
                <a:cxn ang="0">
                  <a:pos x="2566" y="1162"/>
                </a:cxn>
                <a:cxn ang="0">
                  <a:pos x="2644" y="1134"/>
                </a:cxn>
                <a:cxn ang="0">
                  <a:pos x="2729" y="1091"/>
                </a:cxn>
                <a:cxn ang="0">
                  <a:pos x="2807" y="1049"/>
                </a:cxn>
                <a:cxn ang="0">
                  <a:pos x="2892" y="992"/>
                </a:cxn>
                <a:cxn ang="0">
                  <a:pos x="2970" y="935"/>
                </a:cxn>
                <a:cxn ang="0">
                  <a:pos x="3048" y="893"/>
                </a:cxn>
                <a:cxn ang="0">
                  <a:pos x="3133" y="864"/>
                </a:cxn>
                <a:cxn ang="0">
                  <a:pos x="3211" y="836"/>
                </a:cxn>
                <a:cxn ang="0">
                  <a:pos x="3289" y="808"/>
                </a:cxn>
                <a:cxn ang="0">
                  <a:pos x="3374" y="765"/>
                </a:cxn>
                <a:cxn ang="0">
                  <a:pos x="3452" y="737"/>
                </a:cxn>
                <a:cxn ang="0">
                  <a:pos x="3529" y="701"/>
                </a:cxn>
                <a:cxn ang="0">
                  <a:pos x="3615" y="680"/>
                </a:cxn>
                <a:cxn ang="0">
                  <a:pos x="3692" y="659"/>
                </a:cxn>
                <a:cxn ang="0">
                  <a:pos x="3778" y="631"/>
                </a:cxn>
                <a:cxn ang="0">
                  <a:pos x="3855" y="602"/>
                </a:cxn>
                <a:cxn ang="0">
                  <a:pos x="3933" y="602"/>
                </a:cxn>
                <a:cxn ang="0">
                  <a:pos x="4018" y="574"/>
                </a:cxn>
                <a:cxn ang="0">
                  <a:pos x="4096" y="560"/>
                </a:cxn>
                <a:cxn ang="0">
                  <a:pos x="4174" y="574"/>
                </a:cxn>
                <a:cxn ang="0">
                  <a:pos x="4259" y="581"/>
                </a:cxn>
                <a:cxn ang="0">
                  <a:pos x="4337" y="581"/>
                </a:cxn>
                <a:cxn ang="0">
                  <a:pos x="4415" y="588"/>
                </a:cxn>
                <a:cxn ang="0">
                  <a:pos x="4500" y="581"/>
                </a:cxn>
                <a:cxn ang="0">
                  <a:pos x="4578" y="581"/>
                </a:cxn>
                <a:cxn ang="0">
                  <a:pos x="4656" y="616"/>
                </a:cxn>
                <a:cxn ang="0">
                  <a:pos x="4741" y="666"/>
                </a:cxn>
                <a:cxn ang="0">
                  <a:pos x="4819" y="680"/>
                </a:cxn>
                <a:cxn ang="0">
                  <a:pos x="4904" y="680"/>
                </a:cxn>
                <a:cxn ang="0">
                  <a:pos x="4982" y="687"/>
                </a:cxn>
              </a:cxnLst>
              <a:rect l="0" t="0" r="r" b="b"/>
              <a:pathLst>
                <a:path w="5032" h="1183">
                  <a:moveTo>
                    <a:pt x="0" y="170"/>
                  </a:moveTo>
                  <a:lnTo>
                    <a:pt x="7" y="170"/>
                  </a:lnTo>
                  <a:lnTo>
                    <a:pt x="21" y="163"/>
                  </a:lnTo>
                  <a:lnTo>
                    <a:pt x="28" y="163"/>
                  </a:lnTo>
                  <a:lnTo>
                    <a:pt x="43" y="156"/>
                  </a:lnTo>
                  <a:lnTo>
                    <a:pt x="50" y="156"/>
                  </a:lnTo>
                  <a:lnTo>
                    <a:pt x="64" y="156"/>
                  </a:lnTo>
                  <a:lnTo>
                    <a:pt x="71" y="149"/>
                  </a:lnTo>
                  <a:lnTo>
                    <a:pt x="78" y="149"/>
                  </a:lnTo>
                  <a:lnTo>
                    <a:pt x="92" y="149"/>
                  </a:lnTo>
                  <a:lnTo>
                    <a:pt x="99" y="149"/>
                  </a:lnTo>
                  <a:lnTo>
                    <a:pt x="114" y="149"/>
                  </a:lnTo>
                  <a:lnTo>
                    <a:pt x="121" y="149"/>
                  </a:lnTo>
                  <a:lnTo>
                    <a:pt x="128" y="156"/>
                  </a:lnTo>
                  <a:lnTo>
                    <a:pt x="142" y="156"/>
                  </a:lnTo>
                  <a:lnTo>
                    <a:pt x="149" y="156"/>
                  </a:lnTo>
                  <a:lnTo>
                    <a:pt x="163" y="156"/>
                  </a:lnTo>
                  <a:lnTo>
                    <a:pt x="170" y="156"/>
                  </a:lnTo>
                  <a:lnTo>
                    <a:pt x="184" y="156"/>
                  </a:lnTo>
                  <a:lnTo>
                    <a:pt x="191" y="163"/>
                  </a:lnTo>
                  <a:lnTo>
                    <a:pt x="199" y="163"/>
                  </a:lnTo>
                  <a:lnTo>
                    <a:pt x="213" y="163"/>
                  </a:lnTo>
                  <a:lnTo>
                    <a:pt x="220" y="163"/>
                  </a:lnTo>
                  <a:lnTo>
                    <a:pt x="234" y="163"/>
                  </a:lnTo>
                  <a:lnTo>
                    <a:pt x="241" y="163"/>
                  </a:lnTo>
                  <a:lnTo>
                    <a:pt x="255" y="163"/>
                  </a:lnTo>
                  <a:lnTo>
                    <a:pt x="262" y="163"/>
                  </a:lnTo>
                  <a:lnTo>
                    <a:pt x="269" y="163"/>
                  </a:lnTo>
                  <a:lnTo>
                    <a:pt x="284" y="163"/>
                  </a:lnTo>
                  <a:lnTo>
                    <a:pt x="291" y="163"/>
                  </a:lnTo>
                  <a:lnTo>
                    <a:pt x="305" y="163"/>
                  </a:lnTo>
                  <a:lnTo>
                    <a:pt x="312" y="163"/>
                  </a:lnTo>
                  <a:lnTo>
                    <a:pt x="319" y="163"/>
                  </a:lnTo>
                  <a:lnTo>
                    <a:pt x="333" y="163"/>
                  </a:lnTo>
                  <a:lnTo>
                    <a:pt x="340" y="163"/>
                  </a:lnTo>
                  <a:lnTo>
                    <a:pt x="354" y="163"/>
                  </a:lnTo>
                  <a:lnTo>
                    <a:pt x="362" y="163"/>
                  </a:lnTo>
                  <a:lnTo>
                    <a:pt x="376" y="163"/>
                  </a:lnTo>
                  <a:lnTo>
                    <a:pt x="383" y="163"/>
                  </a:lnTo>
                  <a:lnTo>
                    <a:pt x="390" y="156"/>
                  </a:lnTo>
                  <a:lnTo>
                    <a:pt x="404" y="156"/>
                  </a:lnTo>
                  <a:lnTo>
                    <a:pt x="411" y="156"/>
                  </a:lnTo>
                  <a:lnTo>
                    <a:pt x="425" y="149"/>
                  </a:lnTo>
                  <a:lnTo>
                    <a:pt x="432" y="149"/>
                  </a:lnTo>
                  <a:lnTo>
                    <a:pt x="440" y="149"/>
                  </a:lnTo>
                  <a:lnTo>
                    <a:pt x="454" y="149"/>
                  </a:lnTo>
                  <a:lnTo>
                    <a:pt x="461" y="149"/>
                  </a:lnTo>
                  <a:lnTo>
                    <a:pt x="475" y="149"/>
                  </a:lnTo>
                  <a:lnTo>
                    <a:pt x="482" y="149"/>
                  </a:lnTo>
                  <a:lnTo>
                    <a:pt x="496" y="149"/>
                  </a:lnTo>
                  <a:lnTo>
                    <a:pt x="503" y="149"/>
                  </a:lnTo>
                  <a:lnTo>
                    <a:pt x="510" y="149"/>
                  </a:lnTo>
                  <a:lnTo>
                    <a:pt x="525" y="149"/>
                  </a:lnTo>
                  <a:lnTo>
                    <a:pt x="532" y="149"/>
                  </a:lnTo>
                  <a:lnTo>
                    <a:pt x="546" y="149"/>
                  </a:lnTo>
                  <a:lnTo>
                    <a:pt x="553" y="149"/>
                  </a:lnTo>
                  <a:lnTo>
                    <a:pt x="567" y="149"/>
                  </a:lnTo>
                  <a:lnTo>
                    <a:pt x="574" y="149"/>
                  </a:lnTo>
                  <a:lnTo>
                    <a:pt x="581" y="149"/>
                  </a:lnTo>
                  <a:lnTo>
                    <a:pt x="595" y="156"/>
                  </a:lnTo>
                  <a:lnTo>
                    <a:pt x="603" y="156"/>
                  </a:lnTo>
                  <a:lnTo>
                    <a:pt x="617" y="156"/>
                  </a:lnTo>
                  <a:lnTo>
                    <a:pt x="624" y="163"/>
                  </a:lnTo>
                  <a:lnTo>
                    <a:pt x="631" y="163"/>
                  </a:lnTo>
                  <a:lnTo>
                    <a:pt x="645" y="170"/>
                  </a:lnTo>
                  <a:lnTo>
                    <a:pt x="652" y="170"/>
                  </a:lnTo>
                  <a:lnTo>
                    <a:pt x="666" y="170"/>
                  </a:lnTo>
                  <a:lnTo>
                    <a:pt x="673" y="170"/>
                  </a:lnTo>
                  <a:lnTo>
                    <a:pt x="688" y="163"/>
                  </a:lnTo>
                  <a:lnTo>
                    <a:pt x="695" y="163"/>
                  </a:lnTo>
                  <a:lnTo>
                    <a:pt x="702" y="163"/>
                  </a:lnTo>
                  <a:lnTo>
                    <a:pt x="716" y="163"/>
                  </a:lnTo>
                  <a:lnTo>
                    <a:pt x="723" y="156"/>
                  </a:lnTo>
                  <a:lnTo>
                    <a:pt x="737" y="156"/>
                  </a:lnTo>
                  <a:lnTo>
                    <a:pt x="744" y="156"/>
                  </a:lnTo>
                  <a:lnTo>
                    <a:pt x="758" y="163"/>
                  </a:lnTo>
                  <a:lnTo>
                    <a:pt x="766" y="163"/>
                  </a:lnTo>
                  <a:lnTo>
                    <a:pt x="773" y="163"/>
                  </a:lnTo>
                  <a:lnTo>
                    <a:pt x="787" y="163"/>
                  </a:lnTo>
                  <a:lnTo>
                    <a:pt x="794" y="163"/>
                  </a:lnTo>
                  <a:lnTo>
                    <a:pt x="808" y="163"/>
                  </a:lnTo>
                  <a:lnTo>
                    <a:pt x="815" y="163"/>
                  </a:lnTo>
                  <a:lnTo>
                    <a:pt x="822" y="163"/>
                  </a:lnTo>
                  <a:lnTo>
                    <a:pt x="836" y="156"/>
                  </a:lnTo>
                  <a:lnTo>
                    <a:pt x="844" y="156"/>
                  </a:lnTo>
                  <a:lnTo>
                    <a:pt x="858" y="156"/>
                  </a:lnTo>
                  <a:lnTo>
                    <a:pt x="865" y="156"/>
                  </a:lnTo>
                  <a:lnTo>
                    <a:pt x="879" y="156"/>
                  </a:lnTo>
                  <a:lnTo>
                    <a:pt x="886" y="156"/>
                  </a:lnTo>
                  <a:lnTo>
                    <a:pt x="893" y="156"/>
                  </a:lnTo>
                  <a:lnTo>
                    <a:pt x="907" y="156"/>
                  </a:lnTo>
                  <a:lnTo>
                    <a:pt x="914" y="156"/>
                  </a:lnTo>
                  <a:lnTo>
                    <a:pt x="929" y="156"/>
                  </a:lnTo>
                  <a:lnTo>
                    <a:pt x="936" y="156"/>
                  </a:lnTo>
                  <a:lnTo>
                    <a:pt x="943" y="156"/>
                  </a:lnTo>
                  <a:lnTo>
                    <a:pt x="957" y="156"/>
                  </a:lnTo>
                  <a:lnTo>
                    <a:pt x="964" y="156"/>
                  </a:lnTo>
                  <a:lnTo>
                    <a:pt x="978" y="149"/>
                  </a:lnTo>
                  <a:lnTo>
                    <a:pt x="985" y="149"/>
                  </a:lnTo>
                  <a:lnTo>
                    <a:pt x="999" y="149"/>
                  </a:lnTo>
                  <a:lnTo>
                    <a:pt x="1007" y="149"/>
                  </a:lnTo>
                  <a:lnTo>
                    <a:pt x="1014" y="149"/>
                  </a:lnTo>
                  <a:lnTo>
                    <a:pt x="1028" y="149"/>
                  </a:lnTo>
                  <a:lnTo>
                    <a:pt x="1035" y="149"/>
                  </a:lnTo>
                  <a:lnTo>
                    <a:pt x="1049" y="149"/>
                  </a:lnTo>
                  <a:lnTo>
                    <a:pt x="1056" y="149"/>
                  </a:lnTo>
                  <a:lnTo>
                    <a:pt x="1070" y="156"/>
                  </a:lnTo>
                  <a:lnTo>
                    <a:pt x="1077" y="156"/>
                  </a:lnTo>
                  <a:lnTo>
                    <a:pt x="1084" y="156"/>
                  </a:lnTo>
                  <a:lnTo>
                    <a:pt x="1099" y="163"/>
                  </a:lnTo>
                  <a:lnTo>
                    <a:pt x="1106" y="163"/>
                  </a:lnTo>
                  <a:lnTo>
                    <a:pt x="1120" y="170"/>
                  </a:lnTo>
                  <a:lnTo>
                    <a:pt x="1127" y="177"/>
                  </a:lnTo>
                  <a:lnTo>
                    <a:pt x="1134" y="177"/>
                  </a:lnTo>
                  <a:lnTo>
                    <a:pt x="1148" y="184"/>
                  </a:lnTo>
                  <a:lnTo>
                    <a:pt x="1155" y="184"/>
                  </a:lnTo>
                  <a:lnTo>
                    <a:pt x="1170" y="191"/>
                  </a:lnTo>
                  <a:lnTo>
                    <a:pt x="1177" y="191"/>
                  </a:lnTo>
                  <a:lnTo>
                    <a:pt x="1191" y="184"/>
                  </a:lnTo>
                  <a:lnTo>
                    <a:pt x="1198" y="184"/>
                  </a:lnTo>
                  <a:lnTo>
                    <a:pt x="1205" y="184"/>
                  </a:lnTo>
                  <a:lnTo>
                    <a:pt x="1219" y="184"/>
                  </a:lnTo>
                  <a:lnTo>
                    <a:pt x="1226" y="177"/>
                  </a:lnTo>
                  <a:lnTo>
                    <a:pt x="1240" y="177"/>
                  </a:lnTo>
                  <a:lnTo>
                    <a:pt x="1247" y="177"/>
                  </a:lnTo>
                  <a:lnTo>
                    <a:pt x="1262" y="177"/>
                  </a:lnTo>
                  <a:lnTo>
                    <a:pt x="1269" y="177"/>
                  </a:lnTo>
                  <a:lnTo>
                    <a:pt x="1276" y="177"/>
                  </a:lnTo>
                  <a:lnTo>
                    <a:pt x="1290" y="170"/>
                  </a:lnTo>
                  <a:lnTo>
                    <a:pt x="1297" y="170"/>
                  </a:lnTo>
                  <a:lnTo>
                    <a:pt x="1311" y="163"/>
                  </a:lnTo>
                  <a:lnTo>
                    <a:pt x="1318" y="156"/>
                  </a:lnTo>
                  <a:lnTo>
                    <a:pt x="1325" y="149"/>
                  </a:lnTo>
                  <a:lnTo>
                    <a:pt x="1340" y="134"/>
                  </a:lnTo>
                  <a:lnTo>
                    <a:pt x="1347" y="127"/>
                  </a:lnTo>
                  <a:lnTo>
                    <a:pt x="1361" y="113"/>
                  </a:lnTo>
                  <a:lnTo>
                    <a:pt x="1368" y="99"/>
                  </a:lnTo>
                  <a:lnTo>
                    <a:pt x="1382" y="85"/>
                  </a:lnTo>
                  <a:lnTo>
                    <a:pt x="1389" y="71"/>
                  </a:lnTo>
                  <a:lnTo>
                    <a:pt x="1396" y="57"/>
                  </a:lnTo>
                  <a:lnTo>
                    <a:pt x="1410" y="49"/>
                  </a:lnTo>
                  <a:lnTo>
                    <a:pt x="1418" y="35"/>
                  </a:lnTo>
                  <a:lnTo>
                    <a:pt x="1432" y="28"/>
                  </a:lnTo>
                  <a:lnTo>
                    <a:pt x="1439" y="14"/>
                  </a:lnTo>
                  <a:lnTo>
                    <a:pt x="1446" y="14"/>
                  </a:lnTo>
                  <a:lnTo>
                    <a:pt x="1460" y="7"/>
                  </a:lnTo>
                  <a:lnTo>
                    <a:pt x="1467" y="0"/>
                  </a:lnTo>
                  <a:lnTo>
                    <a:pt x="1481" y="0"/>
                  </a:lnTo>
                  <a:lnTo>
                    <a:pt x="1488" y="0"/>
                  </a:lnTo>
                  <a:lnTo>
                    <a:pt x="1503" y="0"/>
                  </a:lnTo>
                  <a:lnTo>
                    <a:pt x="1510" y="7"/>
                  </a:lnTo>
                  <a:lnTo>
                    <a:pt x="1517" y="7"/>
                  </a:lnTo>
                  <a:lnTo>
                    <a:pt x="1531" y="14"/>
                  </a:lnTo>
                  <a:lnTo>
                    <a:pt x="1538" y="14"/>
                  </a:lnTo>
                  <a:lnTo>
                    <a:pt x="1552" y="21"/>
                  </a:lnTo>
                  <a:lnTo>
                    <a:pt x="1559" y="28"/>
                  </a:lnTo>
                  <a:lnTo>
                    <a:pt x="1573" y="28"/>
                  </a:lnTo>
                  <a:lnTo>
                    <a:pt x="1581" y="35"/>
                  </a:lnTo>
                  <a:lnTo>
                    <a:pt x="1588" y="42"/>
                  </a:lnTo>
                  <a:lnTo>
                    <a:pt x="1602" y="49"/>
                  </a:lnTo>
                  <a:lnTo>
                    <a:pt x="1609" y="57"/>
                  </a:lnTo>
                  <a:lnTo>
                    <a:pt x="1623" y="64"/>
                  </a:lnTo>
                  <a:lnTo>
                    <a:pt x="1630" y="71"/>
                  </a:lnTo>
                  <a:lnTo>
                    <a:pt x="1637" y="85"/>
                  </a:lnTo>
                  <a:lnTo>
                    <a:pt x="1651" y="99"/>
                  </a:lnTo>
                  <a:lnTo>
                    <a:pt x="1659" y="120"/>
                  </a:lnTo>
                  <a:lnTo>
                    <a:pt x="1673" y="134"/>
                  </a:lnTo>
                  <a:lnTo>
                    <a:pt x="1680" y="156"/>
                  </a:lnTo>
                  <a:lnTo>
                    <a:pt x="1694" y="170"/>
                  </a:lnTo>
                  <a:lnTo>
                    <a:pt x="1701" y="191"/>
                  </a:lnTo>
                  <a:lnTo>
                    <a:pt x="1708" y="205"/>
                  </a:lnTo>
                  <a:lnTo>
                    <a:pt x="1722" y="220"/>
                  </a:lnTo>
                  <a:lnTo>
                    <a:pt x="1729" y="241"/>
                  </a:lnTo>
                  <a:lnTo>
                    <a:pt x="1744" y="255"/>
                  </a:lnTo>
                  <a:lnTo>
                    <a:pt x="1751" y="276"/>
                  </a:lnTo>
                  <a:lnTo>
                    <a:pt x="1758" y="290"/>
                  </a:lnTo>
                  <a:lnTo>
                    <a:pt x="1772" y="312"/>
                  </a:lnTo>
                  <a:lnTo>
                    <a:pt x="1779" y="326"/>
                  </a:lnTo>
                  <a:lnTo>
                    <a:pt x="1793" y="340"/>
                  </a:lnTo>
                  <a:lnTo>
                    <a:pt x="1800" y="354"/>
                  </a:lnTo>
                  <a:lnTo>
                    <a:pt x="1814" y="368"/>
                  </a:lnTo>
                  <a:lnTo>
                    <a:pt x="1822" y="383"/>
                  </a:lnTo>
                  <a:lnTo>
                    <a:pt x="1829" y="397"/>
                  </a:lnTo>
                  <a:lnTo>
                    <a:pt x="1843" y="418"/>
                  </a:lnTo>
                  <a:lnTo>
                    <a:pt x="1850" y="432"/>
                  </a:lnTo>
                  <a:lnTo>
                    <a:pt x="1864" y="446"/>
                  </a:lnTo>
                  <a:lnTo>
                    <a:pt x="1871" y="468"/>
                  </a:lnTo>
                  <a:lnTo>
                    <a:pt x="1885" y="482"/>
                  </a:lnTo>
                  <a:lnTo>
                    <a:pt x="1892" y="496"/>
                  </a:lnTo>
                  <a:lnTo>
                    <a:pt x="1899" y="510"/>
                  </a:lnTo>
                  <a:lnTo>
                    <a:pt x="1914" y="524"/>
                  </a:lnTo>
                  <a:lnTo>
                    <a:pt x="1921" y="546"/>
                  </a:lnTo>
                  <a:lnTo>
                    <a:pt x="1935" y="560"/>
                  </a:lnTo>
                  <a:lnTo>
                    <a:pt x="1942" y="574"/>
                  </a:lnTo>
                  <a:lnTo>
                    <a:pt x="1949" y="588"/>
                  </a:lnTo>
                  <a:lnTo>
                    <a:pt x="1963" y="602"/>
                  </a:lnTo>
                  <a:lnTo>
                    <a:pt x="1970" y="616"/>
                  </a:lnTo>
                  <a:lnTo>
                    <a:pt x="1985" y="631"/>
                  </a:lnTo>
                  <a:lnTo>
                    <a:pt x="1992" y="645"/>
                  </a:lnTo>
                  <a:lnTo>
                    <a:pt x="2006" y="659"/>
                  </a:lnTo>
                  <a:lnTo>
                    <a:pt x="2013" y="673"/>
                  </a:lnTo>
                  <a:lnTo>
                    <a:pt x="2020" y="687"/>
                  </a:lnTo>
                  <a:lnTo>
                    <a:pt x="2034" y="701"/>
                  </a:lnTo>
                  <a:lnTo>
                    <a:pt x="2041" y="716"/>
                  </a:lnTo>
                  <a:lnTo>
                    <a:pt x="2055" y="730"/>
                  </a:lnTo>
                  <a:lnTo>
                    <a:pt x="2062" y="744"/>
                  </a:lnTo>
                  <a:lnTo>
                    <a:pt x="2077" y="758"/>
                  </a:lnTo>
                  <a:lnTo>
                    <a:pt x="2084" y="772"/>
                  </a:lnTo>
                  <a:lnTo>
                    <a:pt x="2091" y="786"/>
                  </a:lnTo>
                  <a:lnTo>
                    <a:pt x="2105" y="801"/>
                  </a:lnTo>
                  <a:lnTo>
                    <a:pt x="2112" y="815"/>
                  </a:lnTo>
                  <a:lnTo>
                    <a:pt x="2126" y="829"/>
                  </a:lnTo>
                  <a:lnTo>
                    <a:pt x="2133" y="843"/>
                  </a:lnTo>
                  <a:lnTo>
                    <a:pt x="2140" y="857"/>
                  </a:lnTo>
                  <a:lnTo>
                    <a:pt x="2155" y="871"/>
                  </a:lnTo>
                  <a:lnTo>
                    <a:pt x="2162" y="886"/>
                  </a:lnTo>
                  <a:lnTo>
                    <a:pt x="2176" y="900"/>
                  </a:lnTo>
                  <a:lnTo>
                    <a:pt x="2183" y="921"/>
                  </a:lnTo>
                  <a:lnTo>
                    <a:pt x="2197" y="935"/>
                  </a:lnTo>
                  <a:lnTo>
                    <a:pt x="2204" y="949"/>
                  </a:lnTo>
                  <a:lnTo>
                    <a:pt x="2211" y="971"/>
                  </a:lnTo>
                  <a:lnTo>
                    <a:pt x="2225" y="985"/>
                  </a:lnTo>
                  <a:lnTo>
                    <a:pt x="2233" y="1006"/>
                  </a:lnTo>
                  <a:lnTo>
                    <a:pt x="2247" y="1020"/>
                  </a:lnTo>
                  <a:lnTo>
                    <a:pt x="2254" y="1042"/>
                  </a:lnTo>
                  <a:lnTo>
                    <a:pt x="2268" y="1056"/>
                  </a:lnTo>
                  <a:lnTo>
                    <a:pt x="2275" y="1070"/>
                  </a:lnTo>
                  <a:lnTo>
                    <a:pt x="2282" y="1091"/>
                  </a:lnTo>
                  <a:lnTo>
                    <a:pt x="2296" y="1105"/>
                  </a:lnTo>
                  <a:lnTo>
                    <a:pt x="2303" y="1120"/>
                  </a:lnTo>
                  <a:lnTo>
                    <a:pt x="2318" y="1134"/>
                  </a:lnTo>
                  <a:lnTo>
                    <a:pt x="2325" y="1141"/>
                  </a:lnTo>
                  <a:lnTo>
                    <a:pt x="2332" y="1155"/>
                  </a:lnTo>
                  <a:lnTo>
                    <a:pt x="2346" y="1162"/>
                  </a:lnTo>
                  <a:lnTo>
                    <a:pt x="2353" y="1169"/>
                  </a:lnTo>
                  <a:lnTo>
                    <a:pt x="2367" y="1176"/>
                  </a:lnTo>
                  <a:lnTo>
                    <a:pt x="2374" y="1176"/>
                  </a:lnTo>
                  <a:lnTo>
                    <a:pt x="2388" y="1176"/>
                  </a:lnTo>
                  <a:lnTo>
                    <a:pt x="2396" y="1176"/>
                  </a:lnTo>
                  <a:lnTo>
                    <a:pt x="2403" y="1176"/>
                  </a:lnTo>
                  <a:lnTo>
                    <a:pt x="2417" y="1176"/>
                  </a:lnTo>
                  <a:lnTo>
                    <a:pt x="2424" y="1176"/>
                  </a:lnTo>
                  <a:lnTo>
                    <a:pt x="2438" y="1176"/>
                  </a:lnTo>
                  <a:lnTo>
                    <a:pt x="2445" y="1176"/>
                  </a:lnTo>
                  <a:lnTo>
                    <a:pt x="2452" y="1183"/>
                  </a:lnTo>
                  <a:lnTo>
                    <a:pt x="2466" y="1183"/>
                  </a:lnTo>
                  <a:lnTo>
                    <a:pt x="2474" y="1183"/>
                  </a:lnTo>
                  <a:lnTo>
                    <a:pt x="2488" y="1176"/>
                  </a:lnTo>
                  <a:lnTo>
                    <a:pt x="2495" y="1176"/>
                  </a:lnTo>
                  <a:lnTo>
                    <a:pt x="2509" y="1176"/>
                  </a:lnTo>
                  <a:lnTo>
                    <a:pt x="2516" y="1176"/>
                  </a:lnTo>
                  <a:lnTo>
                    <a:pt x="2523" y="1176"/>
                  </a:lnTo>
                  <a:lnTo>
                    <a:pt x="2537" y="1169"/>
                  </a:lnTo>
                  <a:lnTo>
                    <a:pt x="2544" y="1169"/>
                  </a:lnTo>
                  <a:lnTo>
                    <a:pt x="2559" y="1162"/>
                  </a:lnTo>
                  <a:lnTo>
                    <a:pt x="2566" y="1162"/>
                  </a:lnTo>
                  <a:lnTo>
                    <a:pt x="2580" y="1155"/>
                  </a:lnTo>
                  <a:lnTo>
                    <a:pt x="2587" y="1155"/>
                  </a:lnTo>
                  <a:lnTo>
                    <a:pt x="2594" y="1148"/>
                  </a:lnTo>
                  <a:lnTo>
                    <a:pt x="2608" y="1148"/>
                  </a:lnTo>
                  <a:lnTo>
                    <a:pt x="2615" y="1141"/>
                  </a:lnTo>
                  <a:lnTo>
                    <a:pt x="2629" y="1141"/>
                  </a:lnTo>
                  <a:lnTo>
                    <a:pt x="2637" y="1134"/>
                  </a:lnTo>
                  <a:lnTo>
                    <a:pt x="2644" y="1134"/>
                  </a:lnTo>
                  <a:lnTo>
                    <a:pt x="2658" y="1127"/>
                  </a:lnTo>
                  <a:lnTo>
                    <a:pt x="2665" y="1120"/>
                  </a:lnTo>
                  <a:lnTo>
                    <a:pt x="2679" y="1112"/>
                  </a:lnTo>
                  <a:lnTo>
                    <a:pt x="2686" y="1112"/>
                  </a:lnTo>
                  <a:lnTo>
                    <a:pt x="2700" y="1105"/>
                  </a:lnTo>
                  <a:lnTo>
                    <a:pt x="2707" y="1098"/>
                  </a:lnTo>
                  <a:lnTo>
                    <a:pt x="2714" y="1091"/>
                  </a:lnTo>
                  <a:lnTo>
                    <a:pt x="2729" y="1091"/>
                  </a:lnTo>
                  <a:lnTo>
                    <a:pt x="2736" y="1091"/>
                  </a:lnTo>
                  <a:lnTo>
                    <a:pt x="2750" y="1084"/>
                  </a:lnTo>
                  <a:lnTo>
                    <a:pt x="2757" y="1084"/>
                  </a:lnTo>
                  <a:lnTo>
                    <a:pt x="2771" y="1077"/>
                  </a:lnTo>
                  <a:lnTo>
                    <a:pt x="2778" y="1070"/>
                  </a:lnTo>
                  <a:lnTo>
                    <a:pt x="2785" y="1063"/>
                  </a:lnTo>
                  <a:lnTo>
                    <a:pt x="2800" y="1056"/>
                  </a:lnTo>
                  <a:lnTo>
                    <a:pt x="2807" y="1049"/>
                  </a:lnTo>
                  <a:lnTo>
                    <a:pt x="2821" y="1042"/>
                  </a:lnTo>
                  <a:lnTo>
                    <a:pt x="2828" y="1034"/>
                  </a:lnTo>
                  <a:lnTo>
                    <a:pt x="2835" y="1027"/>
                  </a:lnTo>
                  <a:lnTo>
                    <a:pt x="2849" y="1020"/>
                  </a:lnTo>
                  <a:lnTo>
                    <a:pt x="2856" y="1013"/>
                  </a:lnTo>
                  <a:lnTo>
                    <a:pt x="2870" y="1006"/>
                  </a:lnTo>
                  <a:lnTo>
                    <a:pt x="2877" y="999"/>
                  </a:lnTo>
                  <a:lnTo>
                    <a:pt x="2892" y="992"/>
                  </a:lnTo>
                  <a:lnTo>
                    <a:pt x="2899" y="985"/>
                  </a:lnTo>
                  <a:lnTo>
                    <a:pt x="2906" y="978"/>
                  </a:lnTo>
                  <a:lnTo>
                    <a:pt x="2920" y="971"/>
                  </a:lnTo>
                  <a:lnTo>
                    <a:pt x="2927" y="964"/>
                  </a:lnTo>
                  <a:lnTo>
                    <a:pt x="2941" y="957"/>
                  </a:lnTo>
                  <a:lnTo>
                    <a:pt x="2948" y="949"/>
                  </a:lnTo>
                  <a:lnTo>
                    <a:pt x="2955" y="942"/>
                  </a:lnTo>
                  <a:lnTo>
                    <a:pt x="2970" y="935"/>
                  </a:lnTo>
                  <a:lnTo>
                    <a:pt x="2977" y="928"/>
                  </a:lnTo>
                  <a:lnTo>
                    <a:pt x="2991" y="921"/>
                  </a:lnTo>
                  <a:lnTo>
                    <a:pt x="2998" y="914"/>
                  </a:lnTo>
                  <a:lnTo>
                    <a:pt x="3012" y="907"/>
                  </a:lnTo>
                  <a:lnTo>
                    <a:pt x="3019" y="900"/>
                  </a:lnTo>
                  <a:lnTo>
                    <a:pt x="3026" y="900"/>
                  </a:lnTo>
                  <a:lnTo>
                    <a:pt x="3040" y="893"/>
                  </a:lnTo>
                  <a:lnTo>
                    <a:pt x="3048" y="893"/>
                  </a:lnTo>
                  <a:lnTo>
                    <a:pt x="3062" y="893"/>
                  </a:lnTo>
                  <a:lnTo>
                    <a:pt x="3069" y="886"/>
                  </a:lnTo>
                  <a:lnTo>
                    <a:pt x="3083" y="886"/>
                  </a:lnTo>
                  <a:lnTo>
                    <a:pt x="3090" y="879"/>
                  </a:lnTo>
                  <a:lnTo>
                    <a:pt x="3097" y="879"/>
                  </a:lnTo>
                  <a:lnTo>
                    <a:pt x="3111" y="871"/>
                  </a:lnTo>
                  <a:lnTo>
                    <a:pt x="3118" y="871"/>
                  </a:lnTo>
                  <a:lnTo>
                    <a:pt x="3133" y="864"/>
                  </a:lnTo>
                  <a:lnTo>
                    <a:pt x="3140" y="864"/>
                  </a:lnTo>
                  <a:lnTo>
                    <a:pt x="3147" y="857"/>
                  </a:lnTo>
                  <a:lnTo>
                    <a:pt x="3161" y="857"/>
                  </a:lnTo>
                  <a:lnTo>
                    <a:pt x="3168" y="850"/>
                  </a:lnTo>
                  <a:lnTo>
                    <a:pt x="3182" y="850"/>
                  </a:lnTo>
                  <a:lnTo>
                    <a:pt x="3189" y="843"/>
                  </a:lnTo>
                  <a:lnTo>
                    <a:pt x="3203" y="843"/>
                  </a:lnTo>
                  <a:lnTo>
                    <a:pt x="3211" y="836"/>
                  </a:lnTo>
                  <a:lnTo>
                    <a:pt x="3218" y="836"/>
                  </a:lnTo>
                  <a:lnTo>
                    <a:pt x="3232" y="829"/>
                  </a:lnTo>
                  <a:lnTo>
                    <a:pt x="3239" y="829"/>
                  </a:lnTo>
                  <a:lnTo>
                    <a:pt x="3253" y="822"/>
                  </a:lnTo>
                  <a:lnTo>
                    <a:pt x="3260" y="822"/>
                  </a:lnTo>
                  <a:lnTo>
                    <a:pt x="3274" y="815"/>
                  </a:lnTo>
                  <a:lnTo>
                    <a:pt x="3281" y="815"/>
                  </a:lnTo>
                  <a:lnTo>
                    <a:pt x="3289" y="808"/>
                  </a:lnTo>
                  <a:lnTo>
                    <a:pt x="3303" y="801"/>
                  </a:lnTo>
                  <a:lnTo>
                    <a:pt x="3310" y="794"/>
                  </a:lnTo>
                  <a:lnTo>
                    <a:pt x="3324" y="786"/>
                  </a:lnTo>
                  <a:lnTo>
                    <a:pt x="3331" y="786"/>
                  </a:lnTo>
                  <a:lnTo>
                    <a:pt x="3338" y="779"/>
                  </a:lnTo>
                  <a:lnTo>
                    <a:pt x="3352" y="772"/>
                  </a:lnTo>
                  <a:lnTo>
                    <a:pt x="3359" y="772"/>
                  </a:lnTo>
                  <a:lnTo>
                    <a:pt x="3374" y="765"/>
                  </a:lnTo>
                  <a:lnTo>
                    <a:pt x="3381" y="765"/>
                  </a:lnTo>
                  <a:lnTo>
                    <a:pt x="3395" y="758"/>
                  </a:lnTo>
                  <a:lnTo>
                    <a:pt x="3402" y="751"/>
                  </a:lnTo>
                  <a:lnTo>
                    <a:pt x="3409" y="751"/>
                  </a:lnTo>
                  <a:lnTo>
                    <a:pt x="3423" y="744"/>
                  </a:lnTo>
                  <a:lnTo>
                    <a:pt x="3430" y="744"/>
                  </a:lnTo>
                  <a:lnTo>
                    <a:pt x="3444" y="737"/>
                  </a:lnTo>
                  <a:lnTo>
                    <a:pt x="3452" y="737"/>
                  </a:lnTo>
                  <a:lnTo>
                    <a:pt x="3459" y="730"/>
                  </a:lnTo>
                  <a:lnTo>
                    <a:pt x="3473" y="730"/>
                  </a:lnTo>
                  <a:lnTo>
                    <a:pt x="3480" y="723"/>
                  </a:lnTo>
                  <a:lnTo>
                    <a:pt x="3494" y="723"/>
                  </a:lnTo>
                  <a:lnTo>
                    <a:pt x="3501" y="716"/>
                  </a:lnTo>
                  <a:lnTo>
                    <a:pt x="3515" y="708"/>
                  </a:lnTo>
                  <a:lnTo>
                    <a:pt x="3522" y="708"/>
                  </a:lnTo>
                  <a:lnTo>
                    <a:pt x="3529" y="701"/>
                  </a:lnTo>
                  <a:lnTo>
                    <a:pt x="3544" y="694"/>
                  </a:lnTo>
                  <a:lnTo>
                    <a:pt x="3551" y="694"/>
                  </a:lnTo>
                  <a:lnTo>
                    <a:pt x="3565" y="687"/>
                  </a:lnTo>
                  <a:lnTo>
                    <a:pt x="3572" y="687"/>
                  </a:lnTo>
                  <a:lnTo>
                    <a:pt x="3586" y="687"/>
                  </a:lnTo>
                  <a:lnTo>
                    <a:pt x="3593" y="680"/>
                  </a:lnTo>
                  <a:lnTo>
                    <a:pt x="3600" y="680"/>
                  </a:lnTo>
                  <a:lnTo>
                    <a:pt x="3615" y="680"/>
                  </a:lnTo>
                  <a:lnTo>
                    <a:pt x="3622" y="673"/>
                  </a:lnTo>
                  <a:lnTo>
                    <a:pt x="3636" y="673"/>
                  </a:lnTo>
                  <a:lnTo>
                    <a:pt x="3643" y="673"/>
                  </a:lnTo>
                  <a:lnTo>
                    <a:pt x="3650" y="666"/>
                  </a:lnTo>
                  <a:lnTo>
                    <a:pt x="3664" y="666"/>
                  </a:lnTo>
                  <a:lnTo>
                    <a:pt x="3671" y="666"/>
                  </a:lnTo>
                  <a:lnTo>
                    <a:pt x="3685" y="659"/>
                  </a:lnTo>
                  <a:lnTo>
                    <a:pt x="3692" y="659"/>
                  </a:lnTo>
                  <a:lnTo>
                    <a:pt x="3707" y="659"/>
                  </a:lnTo>
                  <a:lnTo>
                    <a:pt x="3714" y="652"/>
                  </a:lnTo>
                  <a:lnTo>
                    <a:pt x="3721" y="652"/>
                  </a:lnTo>
                  <a:lnTo>
                    <a:pt x="3735" y="645"/>
                  </a:lnTo>
                  <a:lnTo>
                    <a:pt x="3742" y="645"/>
                  </a:lnTo>
                  <a:lnTo>
                    <a:pt x="3756" y="638"/>
                  </a:lnTo>
                  <a:lnTo>
                    <a:pt x="3763" y="638"/>
                  </a:lnTo>
                  <a:lnTo>
                    <a:pt x="3778" y="631"/>
                  </a:lnTo>
                  <a:lnTo>
                    <a:pt x="3785" y="623"/>
                  </a:lnTo>
                  <a:lnTo>
                    <a:pt x="3792" y="623"/>
                  </a:lnTo>
                  <a:lnTo>
                    <a:pt x="3806" y="616"/>
                  </a:lnTo>
                  <a:lnTo>
                    <a:pt x="3813" y="616"/>
                  </a:lnTo>
                  <a:lnTo>
                    <a:pt x="3827" y="609"/>
                  </a:lnTo>
                  <a:lnTo>
                    <a:pt x="3834" y="609"/>
                  </a:lnTo>
                  <a:lnTo>
                    <a:pt x="3841" y="602"/>
                  </a:lnTo>
                  <a:lnTo>
                    <a:pt x="3855" y="602"/>
                  </a:lnTo>
                  <a:lnTo>
                    <a:pt x="3863" y="602"/>
                  </a:lnTo>
                  <a:lnTo>
                    <a:pt x="3877" y="602"/>
                  </a:lnTo>
                  <a:lnTo>
                    <a:pt x="3884" y="602"/>
                  </a:lnTo>
                  <a:lnTo>
                    <a:pt x="3898" y="602"/>
                  </a:lnTo>
                  <a:lnTo>
                    <a:pt x="3905" y="602"/>
                  </a:lnTo>
                  <a:lnTo>
                    <a:pt x="3912" y="602"/>
                  </a:lnTo>
                  <a:lnTo>
                    <a:pt x="3926" y="602"/>
                  </a:lnTo>
                  <a:lnTo>
                    <a:pt x="3933" y="602"/>
                  </a:lnTo>
                  <a:lnTo>
                    <a:pt x="3948" y="595"/>
                  </a:lnTo>
                  <a:lnTo>
                    <a:pt x="3955" y="595"/>
                  </a:lnTo>
                  <a:lnTo>
                    <a:pt x="3962" y="595"/>
                  </a:lnTo>
                  <a:lnTo>
                    <a:pt x="3976" y="588"/>
                  </a:lnTo>
                  <a:lnTo>
                    <a:pt x="3983" y="588"/>
                  </a:lnTo>
                  <a:lnTo>
                    <a:pt x="3997" y="581"/>
                  </a:lnTo>
                  <a:lnTo>
                    <a:pt x="4004" y="581"/>
                  </a:lnTo>
                  <a:lnTo>
                    <a:pt x="4018" y="574"/>
                  </a:lnTo>
                  <a:lnTo>
                    <a:pt x="4026" y="574"/>
                  </a:lnTo>
                  <a:lnTo>
                    <a:pt x="4033" y="567"/>
                  </a:lnTo>
                  <a:lnTo>
                    <a:pt x="4047" y="567"/>
                  </a:lnTo>
                  <a:lnTo>
                    <a:pt x="4054" y="567"/>
                  </a:lnTo>
                  <a:lnTo>
                    <a:pt x="4068" y="567"/>
                  </a:lnTo>
                  <a:lnTo>
                    <a:pt x="4075" y="567"/>
                  </a:lnTo>
                  <a:lnTo>
                    <a:pt x="4089" y="560"/>
                  </a:lnTo>
                  <a:lnTo>
                    <a:pt x="4096" y="560"/>
                  </a:lnTo>
                  <a:lnTo>
                    <a:pt x="4104" y="560"/>
                  </a:lnTo>
                  <a:lnTo>
                    <a:pt x="4118" y="560"/>
                  </a:lnTo>
                  <a:lnTo>
                    <a:pt x="4125" y="567"/>
                  </a:lnTo>
                  <a:lnTo>
                    <a:pt x="4139" y="567"/>
                  </a:lnTo>
                  <a:lnTo>
                    <a:pt x="4146" y="567"/>
                  </a:lnTo>
                  <a:lnTo>
                    <a:pt x="4153" y="574"/>
                  </a:lnTo>
                  <a:lnTo>
                    <a:pt x="4167" y="574"/>
                  </a:lnTo>
                  <a:lnTo>
                    <a:pt x="4174" y="574"/>
                  </a:lnTo>
                  <a:lnTo>
                    <a:pt x="4189" y="581"/>
                  </a:lnTo>
                  <a:lnTo>
                    <a:pt x="4196" y="581"/>
                  </a:lnTo>
                  <a:lnTo>
                    <a:pt x="4210" y="581"/>
                  </a:lnTo>
                  <a:lnTo>
                    <a:pt x="4217" y="581"/>
                  </a:lnTo>
                  <a:lnTo>
                    <a:pt x="4224" y="581"/>
                  </a:lnTo>
                  <a:lnTo>
                    <a:pt x="4238" y="581"/>
                  </a:lnTo>
                  <a:lnTo>
                    <a:pt x="4245" y="581"/>
                  </a:lnTo>
                  <a:lnTo>
                    <a:pt x="4259" y="581"/>
                  </a:lnTo>
                  <a:lnTo>
                    <a:pt x="4267" y="581"/>
                  </a:lnTo>
                  <a:lnTo>
                    <a:pt x="4281" y="574"/>
                  </a:lnTo>
                  <a:lnTo>
                    <a:pt x="4288" y="574"/>
                  </a:lnTo>
                  <a:lnTo>
                    <a:pt x="4295" y="574"/>
                  </a:lnTo>
                  <a:lnTo>
                    <a:pt x="4309" y="574"/>
                  </a:lnTo>
                  <a:lnTo>
                    <a:pt x="4316" y="574"/>
                  </a:lnTo>
                  <a:lnTo>
                    <a:pt x="4330" y="581"/>
                  </a:lnTo>
                  <a:lnTo>
                    <a:pt x="4337" y="581"/>
                  </a:lnTo>
                  <a:lnTo>
                    <a:pt x="4345" y="581"/>
                  </a:lnTo>
                  <a:lnTo>
                    <a:pt x="4359" y="588"/>
                  </a:lnTo>
                  <a:lnTo>
                    <a:pt x="4366" y="588"/>
                  </a:lnTo>
                  <a:lnTo>
                    <a:pt x="4380" y="588"/>
                  </a:lnTo>
                  <a:lnTo>
                    <a:pt x="4387" y="588"/>
                  </a:lnTo>
                  <a:lnTo>
                    <a:pt x="4401" y="588"/>
                  </a:lnTo>
                  <a:lnTo>
                    <a:pt x="4408" y="588"/>
                  </a:lnTo>
                  <a:lnTo>
                    <a:pt x="4415" y="588"/>
                  </a:lnTo>
                  <a:lnTo>
                    <a:pt x="4430" y="588"/>
                  </a:lnTo>
                  <a:lnTo>
                    <a:pt x="4437" y="588"/>
                  </a:lnTo>
                  <a:lnTo>
                    <a:pt x="4451" y="588"/>
                  </a:lnTo>
                  <a:lnTo>
                    <a:pt x="4458" y="588"/>
                  </a:lnTo>
                  <a:lnTo>
                    <a:pt x="4465" y="581"/>
                  </a:lnTo>
                  <a:lnTo>
                    <a:pt x="4479" y="581"/>
                  </a:lnTo>
                  <a:lnTo>
                    <a:pt x="4486" y="581"/>
                  </a:lnTo>
                  <a:lnTo>
                    <a:pt x="4500" y="581"/>
                  </a:lnTo>
                  <a:lnTo>
                    <a:pt x="4508" y="581"/>
                  </a:lnTo>
                  <a:lnTo>
                    <a:pt x="4522" y="574"/>
                  </a:lnTo>
                  <a:lnTo>
                    <a:pt x="4529" y="574"/>
                  </a:lnTo>
                  <a:lnTo>
                    <a:pt x="4536" y="574"/>
                  </a:lnTo>
                  <a:lnTo>
                    <a:pt x="4550" y="574"/>
                  </a:lnTo>
                  <a:lnTo>
                    <a:pt x="4557" y="574"/>
                  </a:lnTo>
                  <a:lnTo>
                    <a:pt x="4571" y="574"/>
                  </a:lnTo>
                  <a:lnTo>
                    <a:pt x="4578" y="581"/>
                  </a:lnTo>
                  <a:lnTo>
                    <a:pt x="4593" y="581"/>
                  </a:lnTo>
                  <a:lnTo>
                    <a:pt x="4600" y="588"/>
                  </a:lnTo>
                  <a:lnTo>
                    <a:pt x="4607" y="588"/>
                  </a:lnTo>
                  <a:lnTo>
                    <a:pt x="4621" y="595"/>
                  </a:lnTo>
                  <a:lnTo>
                    <a:pt x="4628" y="595"/>
                  </a:lnTo>
                  <a:lnTo>
                    <a:pt x="4642" y="602"/>
                  </a:lnTo>
                  <a:lnTo>
                    <a:pt x="4649" y="609"/>
                  </a:lnTo>
                  <a:lnTo>
                    <a:pt x="4656" y="616"/>
                  </a:lnTo>
                  <a:lnTo>
                    <a:pt x="4671" y="623"/>
                  </a:lnTo>
                  <a:lnTo>
                    <a:pt x="4678" y="631"/>
                  </a:lnTo>
                  <a:lnTo>
                    <a:pt x="4692" y="638"/>
                  </a:lnTo>
                  <a:lnTo>
                    <a:pt x="4699" y="645"/>
                  </a:lnTo>
                  <a:lnTo>
                    <a:pt x="4713" y="652"/>
                  </a:lnTo>
                  <a:lnTo>
                    <a:pt x="4720" y="652"/>
                  </a:lnTo>
                  <a:lnTo>
                    <a:pt x="4727" y="659"/>
                  </a:lnTo>
                  <a:lnTo>
                    <a:pt x="4741" y="666"/>
                  </a:lnTo>
                  <a:lnTo>
                    <a:pt x="4748" y="666"/>
                  </a:lnTo>
                  <a:lnTo>
                    <a:pt x="4763" y="673"/>
                  </a:lnTo>
                  <a:lnTo>
                    <a:pt x="4770" y="673"/>
                  </a:lnTo>
                  <a:lnTo>
                    <a:pt x="4784" y="673"/>
                  </a:lnTo>
                  <a:lnTo>
                    <a:pt x="4791" y="673"/>
                  </a:lnTo>
                  <a:lnTo>
                    <a:pt x="4798" y="673"/>
                  </a:lnTo>
                  <a:lnTo>
                    <a:pt x="4812" y="680"/>
                  </a:lnTo>
                  <a:lnTo>
                    <a:pt x="4819" y="680"/>
                  </a:lnTo>
                  <a:lnTo>
                    <a:pt x="4834" y="680"/>
                  </a:lnTo>
                  <a:lnTo>
                    <a:pt x="4841" y="680"/>
                  </a:lnTo>
                  <a:lnTo>
                    <a:pt x="4848" y="680"/>
                  </a:lnTo>
                  <a:lnTo>
                    <a:pt x="4862" y="680"/>
                  </a:lnTo>
                  <a:lnTo>
                    <a:pt x="4869" y="680"/>
                  </a:lnTo>
                  <a:lnTo>
                    <a:pt x="4883" y="680"/>
                  </a:lnTo>
                  <a:lnTo>
                    <a:pt x="4890" y="680"/>
                  </a:lnTo>
                  <a:lnTo>
                    <a:pt x="4904" y="680"/>
                  </a:lnTo>
                  <a:lnTo>
                    <a:pt x="4911" y="680"/>
                  </a:lnTo>
                  <a:lnTo>
                    <a:pt x="4919" y="680"/>
                  </a:lnTo>
                  <a:lnTo>
                    <a:pt x="4933" y="680"/>
                  </a:lnTo>
                  <a:lnTo>
                    <a:pt x="4940" y="680"/>
                  </a:lnTo>
                  <a:lnTo>
                    <a:pt x="4954" y="680"/>
                  </a:lnTo>
                  <a:lnTo>
                    <a:pt x="4961" y="680"/>
                  </a:lnTo>
                  <a:lnTo>
                    <a:pt x="4968" y="687"/>
                  </a:lnTo>
                  <a:lnTo>
                    <a:pt x="4982" y="687"/>
                  </a:lnTo>
                  <a:lnTo>
                    <a:pt x="4989" y="687"/>
                  </a:lnTo>
                  <a:lnTo>
                    <a:pt x="5004" y="687"/>
                  </a:lnTo>
                  <a:lnTo>
                    <a:pt x="5011" y="687"/>
                  </a:lnTo>
                  <a:lnTo>
                    <a:pt x="5025" y="694"/>
                  </a:lnTo>
                  <a:lnTo>
                    <a:pt x="5032" y="694"/>
                  </a:lnTo>
                </a:path>
              </a:pathLst>
            </a:custGeom>
            <a:noFill/>
            <a:ln w="19050" cap="flat">
              <a:solidFill>
                <a:schemeClr val="tx1"/>
              </a:solidFill>
              <a:prstDash val="solid"/>
              <a:round/>
              <a:headEnd/>
              <a:tailEnd/>
            </a:ln>
          </p:spPr>
          <p:txBody>
            <a:bodyPr/>
            <a:lstStyle/>
            <a:p>
              <a:endParaRPr lang="zh-CN" altLang="en-US"/>
            </a:p>
          </p:txBody>
        </p:sp>
        <p:sp>
          <p:nvSpPr>
            <p:cNvPr id="55332" name="Freeform 36"/>
            <p:cNvSpPr>
              <a:spLocks noChangeAspect="1"/>
            </p:cNvSpPr>
            <p:nvPr/>
          </p:nvSpPr>
          <p:spPr bwMode="auto">
            <a:xfrm>
              <a:off x="590" y="3140"/>
              <a:ext cx="1842" cy="373"/>
            </a:xfrm>
            <a:custGeom>
              <a:avLst/>
              <a:gdLst/>
              <a:ahLst/>
              <a:cxnLst>
                <a:cxn ang="0">
                  <a:pos x="71" y="149"/>
                </a:cxn>
                <a:cxn ang="0">
                  <a:pos x="149" y="106"/>
                </a:cxn>
                <a:cxn ang="0">
                  <a:pos x="234" y="113"/>
                </a:cxn>
                <a:cxn ang="0">
                  <a:pos x="312" y="141"/>
                </a:cxn>
                <a:cxn ang="0">
                  <a:pos x="390" y="184"/>
                </a:cxn>
                <a:cxn ang="0">
                  <a:pos x="475" y="184"/>
                </a:cxn>
                <a:cxn ang="0">
                  <a:pos x="553" y="149"/>
                </a:cxn>
                <a:cxn ang="0">
                  <a:pos x="631" y="156"/>
                </a:cxn>
                <a:cxn ang="0">
                  <a:pos x="716" y="170"/>
                </a:cxn>
                <a:cxn ang="0">
                  <a:pos x="794" y="177"/>
                </a:cxn>
                <a:cxn ang="0">
                  <a:pos x="879" y="219"/>
                </a:cxn>
                <a:cxn ang="0">
                  <a:pos x="957" y="212"/>
                </a:cxn>
                <a:cxn ang="0">
                  <a:pos x="1035" y="177"/>
                </a:cxn>
                <a:cxn ang="0">
                  <a:pos x="1120" y="170"/>
                </a:cxn>
                <a:cxn ang="0">
                  <a:pos x="1198" y="191"/>
                </a:cxn>
                <a:cxn ang="0">
                  <a:pos x="1276" y="227"/>
                </a:cxn>
                <a:cxn ang="0">
                  <a:pos x="1361" y="163"/>
                </a:cxn>
                <a:cxn ang="0">
                  <a:pos x="1439" y="56"/>
                </a:cxn>
                <a:cxn ang="0">
                  <a:pos x="1517" y="0"/>
                </a:cxn>
                <a:cxn ang="0">
                  <a:pos x="1602" y="21"/>
                </a:cxn>
                <a:cxn ang="0">
                  <a:pos x="1680" y="113"/>
                </a:cxn>
                <a:cxn ang="0">
                  <a:pos x="1758" y="212"/>
                </a:cxn>
                <a:cxn ang="0">
                  <a:pos x="1843" y="297"/>
                </a:cxn>
                <a:cxn ang="0">
                  <a:pos x="1921" y="397"/>
                </a:cxn>
                <a:cxn ang="0">
                  <a:pos x="2006" y="475"/>
                </a:cxn>
                <a:cxn ang="0">
                  <a:pos x="2084" y="524"/>
                </a:cxn>
                <a:cxn ang="0">
                  <a:pos x="2162" y="595"/>
                </a:cxn>
                <a:cxn ang="0">
                  <a:pos x="2247" y="694"/>
                </a:cxn>
                <a:cxn ang="0">
                  <a:pos x="2325" y="779"/>
                </a:cxn>
                <a:cxn ang="0">
                  <a:pos x="2403" y="857"/>
                </a:cxn>
                <a:cxn ang="0">
                  <a:pos x="2488" y="907"/>
                </a:cxn>
                <a:cxn ang="0">
                  <a:pos x="2566" y="964"/>
                </a:cxn>
                <a:cxn ang="0">
                  <a:pos x="2644" y="1020"/>
                </a:cxn>
                <a:cxn ang="0">
                  <a:pos x="2729" y="1020"/>
                </a:cxn>
                <a:cxn ang="0">
                  <a:pos x="2807" y="992"/>
                </a:cxn>
                <a:cxn ang="0">
                  <a:pos x="2892" y="964"/>
                </a:cxn>
                <a:cxn ang="0">
                  <a:pos x="2970" y="928"/>
                </a:cxn>
                <a:cxn ang="0">
                  <a:pos x="3048" y="914"/>
                </a:cxn>
                <a:cxn ang="0">
                  <a:pos x="3133" y="914"/>
                </a:cxn>
                <a:cxn ang="0">
                  <a:pos x="3211" y="914"/>
                </a:cxn>
                <a:cxn ang="0">
                  <a:pos x="3289" y="935"/>
                </a:cxn>
                <a:cxn ang="0">
                  <a:pos x="3374" y="942"/>
                </a:cxn>
                <a:cxn ang="0">
                  <a:pos x="3452" y="956"/>
                </a:cxn>
                <a:cxn ang="0">
                  <a:pos x="3529" y="985"/>
                </a:cxn>
                <a:cxn ang="0">
                  <a:pos x="3615" y="992"/>
                </a:cxn>
                <a:cxn ang="0">
                  <a:pos x="3692" y="971"/>
                </a:cxn>
                <a:cxn ang="0">
                  <a:pos x="3778" y="949"/>
                </a:cxn>
                <a:cxn ang="0">
                  <a:pos x="3855" y="949"/>
                </a:cxn>
                <a:cxn ang="0">
                  <a:pos x="3933" y="921"/>
                </a:cxn>
                <a:cxn ang="0">
                  <a:pos x="4018" y="864"/>
                </a:cxn>
                <a:cxn ang="0">
                  <a:pos x="4096" y="836"/>
                </a:cxn>
                <a:cxn ang="0">
                  <a:pos x="4174" y="808"/>
                </a:cxn>
                <a:cxn ang="0">
                  <a:pos x="4259" y="786"/>
                </a:cxn>
                <a:cxn ang="0">
                  <a:pos x="4337" y="801"/>
                </a:cxn>
                <a:cxn ang="0">
                  <a:pos x="4415" y="801"/>
                </a:cxn>
                <a:cxn ang="0">
                  <a:pos x="4500" y="801"/>
                </a:cxn>
                <a:cxn ang="0">
                  <a:pos x="4578" y="765"/>
                </a:cxn>
                <a:cxn ang="0">
                  <a:pos x="4656" y="751"/>
                </a:cxn>
                <a:cxn ang="0">
                  <a:pos x="4741" y="758"/>
                </a:cxn>
                <a:cxn ang="0">
                  <a:pos x="4819" y="765"/>
                </a:cxn>
                <a:cxn ang="0">
                  <a:pos x="4904" y="758"/>
                </a:cxn>
                <a:cxn ang="0">
                  <a:pos x="4982" y="744"/>
                </a:cxn>
              </a:cxnLst>
              <a:rect l="0" t="0" r="r" b="b"/>
              <a:pathLst>
                <a:path w="5032" h="1020">
                  <a:moveTo>
                    <a:pt x="0" y="163"/>
                  </a:moveTo>
                  <a:lnTo>
                    <a:pt x="7" y="163"/>
                  </a:lnTo>
                  <a:lnTo>
                    <a:pt x="21" y="163"/>
                  </a:lnTo>
                  <a:lnTo>
                    <a:pt x="28" y="163"/>
                  </a:lnTo>
                  <a:lnTo>
                    <a:pt x="43" y="163"/>
                  </a:lnTo>
                  <a:lnTo>
                    <a:pt x="50" y="156"/>
                  </a:lnTo>
                  <a:lnTo>
                    <a:pt x="64" y="156"/>
                  </a:lnTo>
                  <a:lnTo>
                    <a:pt x="71" y="149"/>
                  </a:lnTo>
                  <a:lnTo>
                    <a:pt x="78" y="141"/>
                  </a:lnTo>
                  <a:lnTo>
                    <a:pt x="92" y="134"/>
                  </a:lnTo>
                  <a:lnTo>
                    <a:pt x="99" y="134"/>
                  </a:lnTo>
                  <a:lnTo>
                    <a:pt x="114" y="127"/>
                  </a:lnTo>
                  <a:lnTo>
                    <a:pt x="121" y="120"/>
                  </a:lnTo>
                  <a:lnTo>
                    <a:pt x="128" y="113"/>
                  </a:lnTo>
                  <a:lnTo>
                    <a:pt x="142" y="113"/>
                  </a:lnTo>
                  <a:lnTo>
                    <a:pt x="149" y="106"/>
                  </a:lnTo>
                  <a:lnTo>
                    <a:pt x="163" y="106"/>
                  </a:lnTo>
                  <a:lnTo>
                    <a:pt x="170" y="106"/>
                  </a:lnTo>
                  <a:lnTo>
                    <a:pt x="184" y="106"/>
                  </a:lnTo>
                  <a:lnTo>
                    <a:pt x="191" y="106"/>
                  </a:lnTo>
                  <a:lnTo>
                    <a:pt x="199" y="106"/>
                  </a:lnTo>
                  <a:lnTo>
                    <a:pt x="213" y="106"/>
                  </a:lnTo>
                  <a:lnTo>
                    <a:pt x="220" y="106"/>
                  </a:lnTo>
                  <a:lnTo>
                    <a:pt x="234" y="113"/>
                  </a:lnTo>
                  <a:lnTo>
                    <a:pt x="241" y="113"/>
                  </a:lnTo>
                  <a:lnTo>
                    <a:pt x="255" y="113"/>
                  </a:lnTo>
                  <a:lnTo>
                    <a:pt x="262" y="120"/>
                  </a:lnTo>
                  <a:lnTo>
                    <a:pt x="269" y="120"/>
                  </a:lnTo>
                  <a:lnTo>
                    <a:pt x="284" y="127"/>
                  </a:lnTo>
                  <a:lnTo>
                    <a:pt x="291" y="127"/>
                  </a:lnTo>
                  <a:lnTo>
                    <a:pt x="305" y="134"/>
                  </a:lnTo>
                  <a:lnTo>
                    <a:pt x="312" y="141"/>
                  </a:lnTo>
                  <a:lnTo>
                    <a:pt x="319" y="149"/>
                  </a:lnTo>
                  <a:lnTo>
                    <a:pt x="333" y="156"/>
                  </a:lnTo>
                  <a:lnTo>
                    <a:pt x="340" y="163"/>
                  </a:lnTo>
                  <a:lnTo>
                    <a:pt x="354" y="170"/>
                  </a:lnTo>
                  <a:lnTo>
                    <a:pt x="362" y="177"/>
                  </a:lnTo>
                  <a:lnTo>
                    <a:pt x="376" y="177"/>
                  </a:lnTo>
                  <a:lnTo>
                    <a:pt x="383" y="184"/>
                  </a:lnTo>
                  <a:lnTo>
                    <a:pt x="390" y="184"/>
                  </a:lnTo>
                  <a:lnTo>
                    <a:pt x="404" y="191"/>
                  </a:lnTo>
                  <a:lnTo>
                    <a:pt x="411" y="191"/>
                  </a:lnTo>
                  <a:lnTo>
                    <a:pt x="425" y="191"/>
                  </a:lnTo>
                  <a:lnTo>
                    <a:pt x="432" y="198"/>
                  </a:lnTo>
                  <a:lnTo>
                    <a:pt x="440" y="191"/>
                  </a:lnTo>
                  <a:lnTo>
                    <a:pt x="454" y="191"/>
                  </a:lnTo>
                  <a:lnTo>
                    <a:pt x="461" y="184"/>
                  </a:lnTo>
                  <a:lnTo>
                    <a:pt x="475" y="184"/>
                  </a:lnTo>
                  <a:lnTo>
                    <a:pt x="482" y="177"/>
                  </a:lnTo>
                  <a:lnTo>
                    <a:pt x="496" y="170"/>
                  </a:lnTo>
                  <a:lnTo>
                    <a:pt x="503" y="163"/>
                  </a:lnTo>
                  <a:lnTo>
                    <a:pt x="510" y="163"/>
                  </a:lnTo>
                  <a:lnTo>
                    <a:pt x="525" y="156"/>
                  </a:lnTo>
                  <a:lnTo>
                    <a:pt x="532" y="156"/>
                  </a:lnTo>
                  <a:lnTo>
                    <a:pt x="546" y="156"/>
                  </a:lnTo>
                  <a:lnTo>
                    <a:pt x="553" y="149"/>
                  </a:lnTo>
                  <a:lnTo>
                    <a:pt x="567" y="149"/>
                  </a:lnTo>
                  <a:lnTo>
                    <a:pt x="574" y="149"/>
                  </a:lnTo>
                  <a:lnTo>
                    <a:pt x="581" y="149"/>
                  </a:lnTo>
                  <a:lnTo>
                    <a:pt x="595" y="149"/>
                  </a:lnTo>
                  <a:lnTo>
                    <a:pt x="603" y="149"/>
                  </a:lnTo>
                  <a:lnTo>
                    <a:pt x="617" y="156"/>
                  </a:lnTo>
                  <a:lnTo>
                    <a:pt x="624" y="156"/>
                  </a:lnTo>
                  <a:lnTo>
                    <a:pt x="631" y="156"/>
                  </a:lnTo>
                  <a:lnTo>
                    <a:pt x="645" y="163"/>
                  </a:lnTo>
                  <a:lnTo>
                    <a:pt x="652" y="163"/>
                  </a:lnTo>
                  <a:lnTo>
                    <a:pt x="666" y="163"/>
                  </a:lnTo>
                  <a:lnTo>
                    <a:pt x="673" y="163"/>
                  </a:lnTo>
                  <a:lnTo>
                    <a:pt x="688" y="163"/>
                  </a:lnTo>
                  <a:lnTo>
                    <a:pt x="695" y="163"/>
                  </a:lnTo>
                  <a:lnTo>
                    <a:pt x="702" y="163"/>
                  </a:lnTo>
                  <a:lnTo>
                    <a:pt x="716" y="170"/>
                  </a:lnTo>
                  <a:lnTo>
                    <a:pt x="723" y="170"/>
                  </a:lnTo>
                  <a:lnTo>
                    <a:pt x="737" y="170"/>
                  </a:lnTo>
                  <a:lnTo>
                    <a:pt x="744" y="170"/>
                  </a:lnTo>
                  <a:lnTo>
                    <a:pt x="758" y="170"/>
                  </a:lnTo>
                  <a:lnTo>
                    <a:pt x="766" y="170"/>
                  </a:lnTo>
                  <a:lnTo>
                    <a:pt x="773" y="170"/>
                  </a:lnTo>
                  <a:lnTo>
                    <a:pt x="787" y="177"/>
                  </a:lnTo>
                  <a:lnTo>
                    <a:pt x="794" y="177"/>
                  </a:lnTo>
                  <a:lnTo>
                    <a:pt x="808" y="184"/>
                  </a:lnTo>
                  <a:lnTo>
                    <a:pt x="815" y="191"/>
                  </a:lnTo>
                  <a:lnTo>
                    <a:pt x="822" y="198"/>
                  </a:lnTo>
                  <a:lnTo>
                    <a:pt x="836" y="198"/>
                  </a:lnTo>
                  <a:lnTo>
                    <a:pt x="844" y="205"/>
                  </a:lnTo>
                  <a:lnTo>
                    <a:pt x="858" y="212"/>
                  </a:lnTo>
                  <a:lnTo>
                    <a:pt x="865" y="219"/>
                  </a:lnTo>
                  <a:lnTo>
                    <a:pt x="879" y="219"/>
                  </a:lnTo>
                  <a:lnTo>
                    <a:pt x="886" y="219"/>
                  </a:lnTo>
                  <a:lnTo>
                    <a:pt x="893" y="227"/>
                  </a:lnTo>
                  <a:lnTo>
                    <a:pt x="907" y="227"/>
                  </a:lnTo>
                  <a:lnTo>
                    <a:pt x="914" y="227"/>
                  </a:lnTo>
                  <a:lnTo>
                    <a:pt x="929" y="219"/>
                  </a:lnTo>
                  <a:lnTo>
                    <a:pt x="936" y="219"/>
                  </a:lnTo>
                  <a:lnTo>
                    <a:pt x="943" y="212"/>
                  </a:lnTo>
                  <a:lnTo>
                    <a:pt x="957" y="212"/>
                  </a:lnTo>
                  <a:lnTo>
                    <a:pt x="964" y="205"/>
                  </a:lnTo>
                  <a:lnTo>
                    <a:pt x="978" y="205"/>
                  </a:lnTo>
                  <a:lnTo>
                    <a:pt x="985" y="198"/>
                  </a:lnTo>
                  <a:lnTo>
                    <a:pt x="999" y="191"/>
                  </a:lnTo>
                  <a:lnTo>
                    <a:pt x="1007" y="191"/>
                  </a:lnTo>
                  <a:lnTo>
                    <a:pt x="1014" y="184"/>
                  </a:lnTo>
                  <a:lnTo>
                    <a:pt x="1028" y="184"/>
                  </a:lnTo>
                  <a:lnTo>
                    <a:pt x="1035" y="177"/>
                  </a:lnTo>
                  <a:lnTo>
                    <a:pt x="1049" y="177"/>
                  </a:lnTo>
                  <a:lnTo>
                    <a:pt x="1056" y="177"/>
                  </a:lnTo>
                  <a:lnTo>
                    <a:pt x="1070" y="170"/>
                  </a:lnTo>
                  <a:lnTo>
                    <a:pt x="1077" y="170"/>
                  </a:lnTo>
                  <a:lnTo>
                    <a:pt x="1084" y="170"/>
                  </a:lnTo>
                  <a:lnTo>
                    <a:pt x="1099" y="170"/>
                  </a:lnTo>
                  <a:lnTo>
                    <a:pt x="1106" y="170"/>
                  </a:lnTo>
                  <a:lnTo>
                    <a:pt x="1120" y="170"/>
                  </a:lnTo>
                  <a:lnTo>
                    <a:pt x="1127" y="170"/>
                  </a:lnTo>
                  <a:lnTo>
                    <a:pt x="1134" y="170"/>
                  </a:lnTo>
                  <a:lnTo>
                    <a:pt x="1148" y="170"/>
                  </a:lnTo>
                  <a:lnTo>
                    <a:pt x="1155" y="177"/>
                  </a:lnTo>
                  <a:lnTo>
                    <a:pt x="1170" y="177"/>
                  </a:lnTo>
                  <a:lnTo>
                    <a:pt x="1177" y="184"/>
                  </a:lnTo>
                  <a:lnTo>
                    <a:pt x="1191" y="184"/>
                  </a:lnTo>
                  <a:lnTo>
                    <a:pt x="1198" y="191"/>
                  </a:lnTo>
                  <a:lnTo>
                    <a:pt x="1205" y="198"/>
                  </a:lnTo>
                  <a:lnTo>
                    <a:pt x="1219" y="198"/>
                  </a:lnTo>
                  <a:lnTo>
                    <a:pt x="1226" y="205"/>
                  </a:lnTo>
                  <a:lnTo>
                    <a:pt x="1240" y="212"/>
                  </a:lnTo>
                  <a:lnTo>
                    <a:pt x="1247" y="219"/>
                  </a:lnTo>
                  <a:lnTo>
                    <a:pt x="1262" y="227"/>
                  </a:lnTo>
                  <a:lnTo>
                    <a:pt x="1269" y="227"/>
                  </a:lnTo>
                  <a:lnTo>
                    <a:pt x="1276" y="227"/>
                  </a:lnTo>
                  <a:lnTo>
                    <a:pt x="1290" y="227"/>
                  </a:lnTo>
                  <a:lnTo>
                    <a:pt x="1297" y="227"/>
                  </a:lnTo>
                  <a:lnTo>
                    <a:pt x="1311" y="219"/>
                  </a:lnTo>
                  <a:lnTo>
                    <a:pt x="1318" y="212"/>
                  </a:lnTo>
                  <a:lnTo>
                    <a:pt x="1325" y="205"/>
                  </a:lnTo>
                  <a:lnTo>
                    <a:pt x="1340" y="191"/>
                  </a:lnTo>
                  <a:lnTo>
                    <a:pt x="1347" y="177"/>
                  </a:lnTo>
                  <a:lnTo>
                    <a:pt x="1361" y="163"/>
                  </a:lnTo>
                  <a:lnTo>
                    <a:pt x="1368" y="149"/>
                  </a:lnTo>
                  <a:lnTo>
                    <a:pt x="1382" y="134"/>
                  </a:lnTo>
                  <a:lnTo>
                    <a:pt x="1389" y="120"/>
                  </a:lnTo>
                  <a:lnTo>
                    <a:pt x="1396" y="106"/>
                  </a:lnTo>
                  <a:lnTo>
                    <a:pt x="1410" y="92"/>
                  </a:lnTo>
                  <a:lnTo>
                    <a:pt x="1418" y="78"/>
                  </a:lnTo>
                  <a:lnTo>
                    <a:pt x="1432" y="64"/>
                  </a:lnTo>
                  <a:lnTo>
                    <a:pt x="1439" y="56"/>
                  </a:lnTo>
                  <a:lnTo>
                    <a:pt x="1446" y="42"/>
                  </a:lnTo>
                  <a:lnTo>
                    <a:pt x="1460" y="35"/>
                  </a:lnTo>
                  <a:lnTo>
                    <a:pt x="1467" y="28"/>
                  </a:lnTo>
                  <a:lnTo>
                    <a:pt x="1481" y="21"/>
                  </a:lnTo>
                  <a:lnTo>
                    <a:pt x="1488" y="14"/>
                  </a:lnTo>
                  <a:lnTo>
                    <a:pt x="1503" y="7"/>
                  </a:lnTo>
                  <a:lnTo>
                    <a:pt x="1510" y="7"/>
                  </a:lnTo>
                  <a:lnTo>
                    <a:pt x="1517" y="0"/>
                  </a:lnTo>
                  <a:lnTo>
                    <a:pt x="1531" y="7"/>
                  </a:lnTo>
                  <a:lnTo>
                    <a:pt x="1538" y="7"/>
                  </a:lnTo>
                  <a:lnTo>
                    <a:pt x="1552" y="7"/>
                  </a:lnTo>
                  <a:lnTo>
                    <a:pt x="1559" y="7"/>
                  </a:lnTo>
                  <a:lnTo>
                    <a:pt x="1573" y="14"/>
                  </a:lnTo>
                  <a:lnTo>
                    <a:pt x="1581" y="14"/>
                  </a:lnTo>
                  <a:lnTo>
                    <a:pt x="1588" y="21"/>
                  </a:lnTo>
                  <a:lnTo>
                    <a:pt x="1602" y="21"/>
                  </a:lnTo>
                  <a:lnTo>
                    <a:pt x="1609" y="28"/>
                  </a:lnTo>
                  <a:lnTo>
                    <a:pt x="1623" y="35"/>
                  </a:lnTo>
                  <a:lnTo>
                    <a:pt x="1630" y="49"/>
                  </a:lnTo>
                  <a:lnTo>
                    <a:pt x="1637" y="56"/>
                  </a:lnTo>
                  <a:lnTo>
                    <a:pt x="1651" y="71"/>
                  </a:lnTo>
                  <a:lnTo>
                    <a:pt x="1659" y="85"/>
                  </a:lnTo>
                  <a:lnTo>
                    <a:pt x="1673" y="99"/>
                  </a:lnTo>
                  <a:lnTo>
                    <a:pt x="1680" y="113"/>
                  </a:lnTo>
                  <a:lnTo>
                    <a:pt x="1694" y="127"/>
                  </a:lnTo>
                  <a:lnTo>
                    <a:pt x="1701" y="141"/>
                  </a:lnTo>
                  <a:lnTo>
                    <a:pt x="1708" y="156"/>
                  </a:lnTo>
                  <a:lnTo>
                    <a:pt x="1722" y="170"/>
                  </a:lnTo>
                  <a:lnTo>
                    <a:pt x="1729" y="184"/>
                  </a:lnTo>
                  <a:lnTo>
                    <a:pt x="1744" y="191"/>
                  </a:lnTo>
                  <a:lnTo>
                    <a:pt x="1751" y="205"/>
                  </a:lnTo>
                  <a:lnTo>
                    <a:pt x="1758" y="212"/>
                  </a:lnTo>
                  <a:lnTo>
                    <a:pt x="1772" y="227"/>
                  </a:lnTo>
                  <a:lnTo>
                    <a:pt x="1779" y="234"/>
                  </a:lnTo>
                  <a:lnTo>
                    <a:pt x="1793" y="248"/>
                  </a:lnTo>
                  <a:lnTo>
                    <a:pt x="1800" y="255"/>
                  </a:lnTo>
                  <a:lnTo>
                    <a:pt x="1814" y="262"/>
                  </a:lnTo>
                  <a:lnTo>
                    <a:pt x="1822" y="276"/>
                  </a:lnTo>
                  <a:lnTo>
                    <a:pt x="1829" y="290"/>
                  </a:lnTo>
                  <a:lnTo>
                    <a:pt x="1843" y="297"/>
                  </a:lnTo>
                  <a:lnTo>
                    <a:pt x="1850" y="312"/>
                  </a:lnTo>
                  <a:lnTo>
                    <a:pt x="1864" y="326"/>
                  </a:lnTo>
                  <a:lnTo>
                    <a:pt x="1871" y="340"/>
                  </a:lnTo>
                  <a:lnTo>
                    <a:pt x="1885" y="347"/>
                  </a:lnTo>
                  <a:lnTo>
                    <a:pt x="1892" y="361"/>
                  </a:lnTo>
                  <a:lnTo>
                    <a:pt x="1899" y="375"/>
                  </a:lnTo>
                  <a:lnTo>
                    <a:pt x="1914" y="382"/>
                  </a:lnTo>
                  <a:lnTo>
                    <a:pt x="1921" y="397"/>
                  </a:lnTo>
                  <a:lnTo>
                    <a:pt x="1935" y="411"/>
                  </a:lnTo>
                  <a:lnTo>
                    <a:pt x="1942" y="418"/>
                  </a:lnTo>
                  <a:lnTo>
                    <a:pt x="1949" y="432"/>
                  </a:lnTo>
                  <a:lnTo>
                    <a:pt x="1963" y="439"/>
                  </a:lnTo>
                  <a:lnTo>
                    <a:pt x="1970" y="446"/>
                  </a:lnTo>
                  <a:lnTo>
                    <a:pt x="1985" y="460"/>
                  </a:lnTo>
                  <a:lnTo>
                    <a:pt x="1992" y="467"/>
                  </a:lnTo>
                  <a:lnTo>
                    <a:pt x="2006" y="475"/>
                  </a:lnTo>
                  <a:lnTo>
                    <a:pt x="2013" y="482"/>
                  </a:lnTo>
                  <a:lnTo>
                    <a:pt x="2020" y="489"/>
                  </a:lnTo>
                  <a:lnTo>
                    <a:pt x="2034" y="496"/>
                  </a:lnTo>
                  <a:lnTo>
                    <a:pt x="2041" y="503"/>
                  </a:lnTo>
                  <a:lnTo>
                    <a:pt x="2055" y="510"/>
                  </a:lnTo>
                  <a:lnTo>
                    <a:pt x="2062" y="517"/>
                  </a:lnTo>
                  <a:lnTo>
                    <a:pt x="2077" y="517"/>
                  </a:lnTo>
                  <a:lnTo>
                    <a:pt x="2084" y="524"/>
                  </a:lnTo>
                  <a:lnTo>
                    <a:pt x="2091" y="531"/>
                  </a:lnTo>
                  <a:lnTo>
                    <a:pt x="2105" y="538"/>
                  </a:lnTo>
                  <a:lnTo>
                    <a:pt x="2112" y="545"/>
                  </a:lnTo>
                  <a:lnTo>
                    <a:pt x="2126" y="560"/>
                  </a:lnTo>
                  <a:lnTo>
                    <a:pt x="2133" y="567"/>
                  </a:lnTo>
                  <a:lnTo>
                    <a:pt x="2140" y="574"/>
                  </a:lnTo>
                  <a:lnTo>
                    <a:pt x="2155" y="588"/>
                  </a:lnTo>
                  <a:lnTo>
                    <a:pt x="2162" y="595"/>
                  </a:lnTo>
                  <a:lnTo>
                    <a:pt x="2176" y="609"/>
                  </a:lnTo>
                  <a:lnTo>
                    <a:pt x="2183" y="616"/>
                  </a:lnTo>
                  <a:lnTo>
                    <a:pt x="2197" y="630"/>
                  </a:lnTo>
                  <a:lnTo>
                    <a:pt x="2204" y="645"/>
                  </a:lnTo>
                  <a:lnTo>
                    <a:pt x="2211" y="659"/>
                  </a:lnTo>
                  <a:lnTo>
                    <a:pt x="2225" y="666"/>
                  </a:lnTo>
                  <a:lnTo>
                    <a:pt x="2233" y="680"/>
                  </a:lnTo>
                  <a:lnTo>
                    <a:pt x="2247" y="694"/>
                  </a:lnTo>
                  <a:lnTo>
                    <a:pt x="2254" y="701"/>
                  </a:lnTo>
                  <a:lnTo>
                    <a:pt x="2268" y="715"/>
                  </a:lnTo>
                  <a:lnTo>
                    <a:pt x="2275" y="723"/>
                  </a:lnTo>
                  <a:lnTo>
                    <a:pt x="2282" y="730"/>
                  </a:lnTo>
                  <a:lnTo>
                    <a:pt x="2296" y="744"/>
                  </a:lnTo>
                  <a:lnTo>
                    <a:pt x="2303" y="758"/>
                  </a:lnTo>
                  <a:lnTo>
                    <a:pt x="2318" y="765"/>
                  </a:lnTo>
                  <a:lnTo>
                    <a:pt x="2325" y="779"/>
                  </a:lnTo>
                  <a:lnTo>
                    <a:pt x="2332" y="793"/>
                  </a:lnTo>
                  <a:lnTo>
                    <a:pt x="2346" y="808"/>
                  </a:lnTo>
                  <a:lnTo>
                    <a:pt x="2353" y="815"/>
                  </a:lnTo>
                  <a:lnTo>
                    <a:pt x="2367" y="829"/>
                  </a:lnTo>
                  <a:lnTo>
                    <a:pt x="2374" y="836"/>
                  </a:lnTo>
                  <a:lnTo>
                    <a:pt x="2388" y="843"/>
                  </a:lnTo>
                  <a:lnTo>
                    <a:pt x="2396" y="850"/>
                  </a:lnTo>
                  <a:lnTo>
                    <a:pt x="2403" y="857"/>
                  </a:lnTo>
                  <a:lnTo>
                    <a:pt x="2417" y="864"/>
                  </a:lnTo>
                  <a:lnTo>
                    <a:pt x="2424" y="871"/>
                  </a:lnTo>
                  <a:lnTo>
                    <a:pt x="2438" y="878"/>
                  </a:lnTo>
                  <a:lnTo>
                    <a:pt x="2445" y="886"/>
                  </a:lnTo>
                  <a:lnTo>
                    <a:pt x="2452" y="893"/>
                  </a:lnTo>
                  <a:lnTo>
                    <a:pt x="2466" y="900"/>
                  </a:lnTo>
                  <a:lnTo>
                    <a:pt x="2474" y="907"/>
                  </a:lnTo>
                  <a:lnTo>
                    <a:pt x="2488" y="907"/>
                  </a:lnTo>
                  <a:lnTo>
                    <a:pt x="2495" y="914"/>
                  </a:lnTo>
                  <a:lnTo>
                    <a:pt x="2509" y="921"/>
                  </a:lnTo>
                  <a:lnTo>
                    <a:pt x="2516" y="928"/>
                  </a:lnTo>
                  <a:lnTo>
                    <a:pt x="2523" y="935"/>
                  </a:lnTo>
                  <a:lnTo>
                    <a:pt x="2537" y="942"/>
                  </a:lnTo>
                  <a:lnTo>
                    <a:pt x="2544" y="949"/>
                  </a:lnTo>
                  <a:lnTo>
                    <a:pt x="2559" y="956"/>
                  </a:lnTo>
                  <a:lnTo>
                    <a:pt x="2566" y="964"/>
                  </a:lnTo>
                  <a:lnTo>
                    <a:pt x="2580" y="971"/>
                  </a:lnTo>
                  <a:lnTo>
                    <a:pt x="2587" y="978"/>
                  </a:lnTo>
                  <a:lnTo>
                    <a:pt x="2594" y="985"/>
                  </a:lnTo>
                  <a:lnTo>
                    <a:pt x="2608" y="992"/>
                  </a:lnTo>
                  <a:lnTo>
                    <a:pt x="2615" y="999"/>
                  </a:lnTo>
                  <a:lnTo>
                    <a:pt x="2629" y="1006"/>
                  </a:lnTo>
                  <a:lnTo>
                    <a:pt x="2637" y="1013"/>
                  </a:lnTo>
                  <a:lnTo>
                    <a:pt x="2644" y="1020"/>
                  </a:lnTo>
                  <a:lnTo>
                    <a:pt x="2658" y="1020"/>
                  </a:lnTo>
                  <a:lnTo>
                    <a:pt x="2665" y="1020"/>
                  </a:lnTo>
                  <a:lnTo>
                    <a:pt x="2679" y="1020"/>
                  </a:lnTo>
                  <a:lnTo>
                    <a:pt x="2686" y="1020"/>
                  </a:lnTo>
                  <a:lnTo>
                    <a:pt x="2700" y="1020"/>
                  </a:lnTo>
                  <a:lnTo>
                    <a:pt x="2707" y="1020"/>
                  </a:lnTo>
                  <a:lnTo>
                    <a:pt x="2714" y="1020"/>
                  </a:lnTo>
                  <a:lnTo>
                    <a:pt x="2729" y="1020"/>
                  </a:lnTo>
                  <a:lnTo>
                    <a:pt x="2736" y="1013"/>
                  </a:lnTo>
                  <a:lnTo>
                    <a:pt x="2750" y="1013"/>
                  </a:lnTo>
                  <a:lnTo>
                    <a:pt x="2757" y="1013"/>
                  </a:lnTo>
                  <a:lnTo>
                    <a:pt x="2771" y="1006"/>
                  </a:lnTo>
                  <a:lnTo>
                    <a:pt x="2778" y="999"/>
                  </a:lnTo>
                  <a:lnTo>
                    <a:pt x="2785" y="999"/>
                  </a:lnTo>
                  <a:lnTo>
                    <a:pt x="2800" y="992"/>
                  </a:lnTo>
                  <a:lnTo>
                    <a:pt x="2807" y="992"/>
                  </a:lnTo>
                  <a:lnTo>
                    <a:pt x="2821" y="985"/>
                  </a:lnTo>
                  <a:lnTo>
                    <a:pt x="2828" y="985"/>
                  </a:lnTo>
                  <a:lnTo>
                    <a:pt x="2835" y="978"/>
                  </a:lnTo>
                  <a:lnTo>
                    <a:pt x="2849" y="978"/>
                  </a:lnTo>
                  <a:lnTo>
                    <a:pt x="2856" y="971"/>
                  </a:lnTo>
                  <a:lnTo>
                    <a:pt x="2870" y="971"/>
                  </a:lnTo>
                  <a:lnTo>
                    <a:pt x="2877" y="971"/>
                  </a:lnTo>
                  <a:lnTo>
                    <a:pt x="2892" y="964"/>
                  </a:lnTo>
                  <a:lnTo>
                    <a:pt x="2899" y="964"/>
                  </a:lnTo>
                  <a:lnTo>
                    <a:pt x="2906" y="956"/>
                  </a:lnTo>
                  <a:lnTo>
                    <a:pt x="2920" y="949"/>
                  </a:lnTo>
                  <a:lnTo>
                    <a:pt x="2927" y="949"/>
                  </a:lnTo>
                  <a:lnTo>
                    <a:pt x="2941" y="942"/>
                  </a:lnTo>
                  <a:lnTo>
                    <a:pt x="2948" y="935"/>
                  </a:lnTo>
                  <a:lnTo>
                    <a:pt x="2955" y="928"/>
                  </a:lnTo>
                  <a:lnTo>
                    <a:pt x="2970" y="928"/>
                  </a:lnTo>
                  <a:lnTo>
                    <a:pt x="2977" y="921"/>
                  </a:lnTo>
                  <a:lnTo>
                    <a:pt x="2991" y="914"/>
                  </a:lnTo>
                  <a:lnTo>
                    <a:pt x="2998" y="914"/>
                  </a:lnTo>
                  <a:lnTo>
                    <a:pt x="3012" y="907"/>
                  </a:lnTo>
                  <a:lnTo>
                    <a:pt x="3019" y="907"/>
                  </a:lnTo>
                  <a:lnTo>
                    <a:pt x="3026" y="907"/>
                  </a:lnTo>
                  <a:lnTo>
                    <a:pt x="3040" y="907"/>
                  </a:lnTo>
                  <a:lnTo>
                    <a:pt x="3048" y="914"/>
                  </a:lnTo>
                  <a:lnTo>
                    <a:pt x="3062" y="914"/>
                  </a:lnTo>
                  <a:lnTo>
                    <a:pt x="3069" y="914"/>
                  </a:lnTo>
                  <a:lnTo>
                    <a:pt x="3083" y="914"/>
                  </a:lnTo>
                  <a:lnTo>
                    <a:pt x="3090" y="914"/>
                  </a:lnTo>
                  <a:lnTo>
                    <a:pt x="3097" y="914"/>
                  </a:lnTo>
                  <a:lnTo>
                    <a:pt x="3111" y="914"/>
                  </a:lnTo>
                  <a:lnTo>
                    <a:pt x="3118" y="914"/>
                  </a:lnTo>
                  <a:lnTo>
                    <a:pt x="3133" y="914"/>
                  </a:lnTo>
                  <a:lnTo>
                    <a:pt x="3140" y="914"/>
                  </a:lnTo>
                  <a:lnTo>
                    <a:pt x="3147" y="914"/>
                  </a:lnTo>
                  <a:lnTo>
                    <a:pt x="3161" y="914"/>
                  </a:lnTo>
                  <a:lnTo>
                    <a:pt x="3168" y="914"/>
                  </a:lnTo>
                  <a:lnTo>
                    <a:pt x="3182" y="914"/>
                  </a:lnTo>
                  <a:lnTo>
                    <a:pt x="3189" y="914"/>
                  </a:lnTo>
                  <a:lnTo>
                    <a:pt x="3203" y="914"/>
                  </a:lnTo>
                  <a:lnTo>
                    <a:pt x="3211" y="914"/>
                  </a:lnTo>
                  <a:lnTo>
                    <a:pt x="3218" y="914"/>
                  </a:lnTo>
                  <a:lnTo>
                    <a:pt x="3232" y="921"/>
                  </a:lnTo>
                  <a:lnTo>
                    <a:pt x="3239" y="921"/>
                  </a:lnTo>
                  <a:lnTo>
                    <a:pt x="3253" y="921"/>
                  </a:lnTo>
                  <a:lnTo>
                    <a:pt x="3260" y="921"/>
                  </a:lnTo>
                  <a:lnTo>
                    <a:pt x="3274" y="928"/>
                  </a:lnTo>
                  <a:lnTo>
                    <a:pt x="3281" y="928"/>
                  </a:lnTo>
                  <a:lnTo>
                    <a:pt x="3289" y="935"/>
                  </a:lnTo>
                  <a:lnTo>
                    <a:pt x="3303" y="935"/>
                  </a:lnTo>
                  <a:lnTo>
                    <a:pt x="3310" y="935"/>
                  </a:lnTo>
                  <a:lnTo>
                    <a:pt x="3324" y="942"/>
                  </a:lnTo>
                  <a:lnTo>
                    <a:pt x="3331" y="942"/>
                  </a:lnTo>
                  <a:lnTo>
                    <a:pt x="3338" y="942"/>
                  </a:lnTo>
                  <a:lnTo>
                    <a:pt x="3352" y="942"/>
                  </a:lnTo>
                  <a:lnTo>
                    <a:pt x="3359" y="942"/>
                  </a:lnTo>
                  <a:lnTo>
                    <a:pt x="3374" y="942"/>
                  </a:lnTo>
                  <a:lnTo>
                    <a:pt x="3381" y="942"/>
                  </a:lnTo>
                  <a:lnTo>
                    <a:pt x="3395" y="949"/>
                  </a:lnTo>
                  <a:lnTo>
                    <a:pt x="3402" y="949"/>
                  </a:lnTo>
                  <a:lnTo>
                    <a:pt x="3409" y="949"/>
                  </a:lnTo>
                  <a:lnTo>
                    <a:pt x="3423" y="949"/>
                  </a:lnTo>
                  <a:lnTo>
                    <a:pt x="3430" y="956"/>
                  </a:lnTo>
                  <a:lnTo>
                    <a:pt x="3444" y="956"/>
                  </a:lnTo>
                  <a:lnTo>
                    <a:pt x="3452" y="956"/>
                  </a:lnTo>
                  <a:lnTo>
                    <a:pt x="3459" y="964"/>
                  </a:lnTo>
                  <a:lnTo>
                    <a:pt x="3473" y="964"/>
                  </a:lnTo>
                  <a:lnTo>
                    <a:pt x="3480" y="964"/>
                  </a:lnTo>
                  <a:lnTo>
                    <a:pt x="3494" y="971"/>
                  </a:lnTo>
                  <a:lnTo>
                    <a:pt x="3501" y="971"/>
                  </a:lnTo>
                  <a:lnTo>
                    <a:pt x="3515" y="978"/>
                  </a:lnTo>
                  <a:lnTo>
                    <a:pt x="3522" y="978"/>
                  </a:lnTo>
                  <a:lnTo>
                    <a:pt x="3529" y="985"/>
                  </a:lnTo>
                  <a:lnTo>
                    <a:pt x="3544" y="992"/>
                  </a:lnTo>
                  <a:lnTo>
                    <a:pt x="3551" y="992"/>
                  </a:lnTo>
                  <a:lnTo>
                    <a:pt x="3565" y="992"/>
                  </a:lnTo>
                  <a:lnTo>
                    <a:pt x="3572" y="992"/>
                  </a:lnTo>
                  <a:lnTo>
                    <a:pt x="3586" y="999"/>
                  </a:lnTo>
                  <a:lnTo>
                    <a:pt x="3593" y="999"/>
                  </a:lnTo>
                  <a:lnTo>
                    <a:pt x="3600" y="999"/>
                  </a:lnTo>
                  <a:lnTo>
                    <a:pt x="3615" y="992"/>
                  </a:lnTo>
                  <a:lnTo>
                    <a:pt x="3622" y="992"/>
                  </a:lnTo>
                  <a:lnTo>
                    <a:pt x="3636" y="992"/>
                  </a:lnTo>
                  <a:lnTo>
                    <a:pt x="3643" y="992"/>
                  </a:lnTo>
                  <a:lnTo>
                    <a:pt x="3650" y="985"/>
                  </a:lnTo>
                  <a:lnTo>
                    <a:pt x="3664" y="978"/>
                  </a:lnTo>
                  <a:lnTo>
                    <a:pt x="3671" y="978"/>
                  </a:lnTo>
                  <a:lnTo>
                    <a:pt x="3685" y="971"/>
                  </a:lnTo>
                  <a:lnTo>
                    <a:pt x="3692" y="971"/>
                  </a:lnTo>
                  <a:lnTo>
                    <a:pt x="3707" y="964"/>
                  </a:lnTo>
                  <a:lnTo>
                    <a:pt x="3714" y="964"/>
                  </a:lnTo>
                  <a:lnTo>
                    <a:pt x="3721" y="956"/>
                  </a:lnTo>
                  <a:lnTo>
                    <a:pt x="3735" y="956"/>
                  </a:lnTo>
                  <a:lnTo>
                    <a:pt x="3742" y="956"/>
                  </a:lnTo>
                  <a:lnTo>
                    <a:pt x="3756" y="949"/>
                  </a:lnTo>
                  <a:lnTo>
                    <a:pt x="3763" y="949"/>
                  </a:lnTo>
                  <a:lnTo>
                    <a:pt x="3778" y="949"/>
                  </a:lnTo>
                  <a:lnTo>
                    <a:pt x="3785" y="949"/>
                  </a:lnTo>
                  <a:lnTo>
                    <a:pt x="3792" y="949"/>
                  </a:lnTo>
                  <a:lnTo>
                    <a:pt x="3806" y="949"/>
                  </a:lnTo>
                  <a:lnTo>
                    <a:pt x="3813" y="949"/>
                  </a:lnTo>
                  <a:lnTo>
                    <a:pt x="3827" y="949"/>
                  </a:lnTo>
                  <a:lnTo>
                    <a:pt x="3834" y="949"/>
                  </a:lnTo>
                  <a:lnTo>
                    <a:pt x="3841" y="949"/>
                  </a:lnTo>
                  <a:lnTo>
                    <a:pt x="3855" y="949"/>
                  </a:lnTo>
                  <a:lnTo>
                    <a:pt x="3863" y="949"/>
                  </a:lnTo>
                  <a:lnTo>
                    <a:pt x="3877" y="949"/>
                  </a:lnTo>
                  <a:lnTo>
                    <a:pt x="3884" y="949"/>
                  </a:lnTo>
                  <a:lnTo>
                    <a:pt x="3898" y="942"/>
                  </a:lnTo>
                  <a:lnTo>
                    <a:pt x="3905" y="935"/>
                  </a:lnTo>
                  <a:lnTo>
                    <a:pt x="3912" y="935"/>
                  </a:lnTo>
                  <a:lnTo>
                    <a:pt x="3926" y="928"/>
                  </a:lnTo>
                  <a:lnTo>
                    <a:pt x="3933" y="921"/>
                  </a:lnTo>
                  <a:lnTo>
                    <a:pt x="3948" y="914"/>
                  </a:lnTo>
                  <a:lnTo>
                    <a:pt x="3955" y="907"/>
                  </a:lnTo>
                  <a:lnTo>
                    <a:pt x="3962" y="893"/>
                  </a:lnTo>
                  <a:lnTo>
                    <a:pt x="3976" y="886"/>
                  </a:lnTo>
                  <a:lnTo>
                    <a:pt x="3983" y="878"/>
                  </a:lnTo>
                  <a:lnTo>
                    <a:pt x="3997" y="871"/>
                  </a:lnTo>
                  <a:lnTo>
                    <a:pt x="4004" y="864"/>
                  </a:lnTo>
                  <a:lnTo>
                    <a:pt x="4018" y="864"/>
                  </a:lnTo>
                  <a:lnTo>
                    <a:pt x="4026" y="857"/>
                  </a:lnTo>
                  <a:lnTo>
                    <a:pt x="4033" y="857"/>
                  </a:lnTo>
                  <a:lnTo>
                    <a:pt x="4047" y="850"/>
                  </a:lnTo>
                  <a:lnTo>
                    <a:pt x="4054" y="850"/>
                  </a:lnTo>
                  <a:lnTo>
                    <a:pt x="4068" y="850"/>
                  </a:lnTo>
                  <a:lnTo>
                    <a:pt x="4075" y="843"/>
                  </a:lnTo>
                  <a:lnTo>
                    <a:pt x="4089" y="843"/>
                  </a:lnTo>
                  <a:lnTo>
                    <a:pt x="4096" y="836"/>
                  </a:lnTo>
                  <a:lnTo>
                    <a:pt x="4104" y="836"/>
                  </a:lnTo>
                  <a:lnTo>
                    <a:pt x="4118" y="829"/>
                  </a:lnTo>
                  <a:lnTo>
                    <a:pt x="4125" y="829"/>
                  </a:lnTo>
                  <a:lnTo>
                    <a:pt x="4139" y="822"/>
                  </a:lnTo>
                  <a:lnTo>
                    <a:pt x="4146" y="822"/>
                  </a:lnTo>
                  <a:lnTo>
                    <a:pt x="4153" y="815"/>
                  </a:lnTo>
                  <a:lnTo>
                    <a:pt x="4167" y="808"/>
                  </a:lnTo>
                  <a:lnTo>
                    <a:pt x="4174" y="808"/>
                  </a:lnTo>
                  <a:lnTo>
                    <a:pt x="4189" y="801"/>
                  </a:lnTo>
                  <a:lnTo>
                    <a:pt x="4196" y="793"/>
                  </a:lnTo>
                  <a:lnTo>
                    <a:pt x="4210" y="793"/>
                  </a:lnTo>
                  <a:lnTo>
                    <a:pt x="4217" y="793"/>
                  </a:lnTo>
                  <a:lnTo>
                    <a:pt x="4224" y="793"/>
                  </a:lnTo>
                  <a:lnTo>
                    <a:pt x="4238" y="786"/>
                  </a:lnTo>
                  <a:lnTo>
                    <a:pt x="4245" y="786"/>
                  </a:lnTo>
                  <a:lnTo>
                    <a:pt x="4259" y="786"/>
                  </a:lnTo>
                  <a:lnTo>
                    <a:pt x="4267" y="786"/>
                  </a:lnTo>
                  <a:lnTo>
                    <a:pt x="4281" y="786"/>
                  </a:lnTo>
                  <a:lnTo>
                    <a:pt x="4288" y="786"/>
                  </a:lnTo>
                  <a:lnTo>
                    <a:pt x="4295" y="793"/>
                  </a:lnTo>
                  <a:lnTo>
                    <a:pt x="4309" y="793"/>
                  </a:lnTo>
                  <a:lnTo>
                    <a:pt x="4316" y="793"/>
                  </a:lnTo>
                  <a:lnTo>
                    <a:pt x="4330" y="801"/>
                  </a:lnTo>
                  <a:lnTo>
                    <a:pt x="4337" y="801"/>
                  </a:lnTo>
                  <a:lnTo>
                    <a:pt x="4345" y="801"/>
                  </a:lnTo>
                  <a:lnTo>
                    <a:pt x="4359" y="801"/>
                  </a:lnTo>
                  <a:lnTo>
                    <a:pt x="4366" y="801"/>
                  </a:lnTo>
                  <a:lnTo>
                    <a:pt x="4380" y="801"/>
                  </a:lnTo>
                  <a:lnTo>
                    <a:pt x="4387" y="801"/>
                  </a:lnTo>
                  <a:lnTo>
                    <a:pt x="4401" y="801"/>
                  </a:lnTo>
                  <a:lnTo>
                    <a:pt x="4408" y="801"/>
                  </a:lnTo>
                  <a:lnTo>
                    <a:pt x="4415" y="801"/>
                  </a:lnTo>
                  <a:lnTo>
                    <a:pt x="4430" y="801"/>
                  </a:lnTo>
                  <a:lnTo>
                    <a:pt x="4437" y="801"/>
                  </a:lnTo>
                  <a:lnTo>
                    <a:pt x="4451" y="801"/>
                  </a:lnTo>
                  <a:lnTo>
                    <a:pt x="4458" y="801"/>
                  </a:lnTo>
                  <a:lnTo>
                    <a:pt x="4465" y="801"/>
                  </a:lnTo>
                  <a:lnTo>
                    <a:pt x="4479" y="801"/>
                  </a:lnTo>
                  <a:lnTo>
                    <a:pt x="4486" y="801"/>
                  </a:lnTo>
                  <a:lnTo>
                    <a:pt x="4500" y="801"/>
                  </a:lnTo>
                  <a:lnTo>
                    <a:pt x="4508" y="801"/>
                  </a:lnTo>
                  <a:lnTo>
                    <a:pt x="4522" y="793"/>
                  </a:lnTo>
                  <a:lnTo>
                    <a:pt x="4529" y="793"/>
                  </a:lnTo>
                  <a:lnTo>
                    <a:pt x="4536" y="786"/>
                  </a:lnTo>
                  <a:lnTo>
                    <a:pt x="4550" y="786"/>
                  </a:lnTo>
                  <a:lnTo>
                    <a:pt x="4557" y="779"/>
                  </a:lnTo>
                  <a:lnTo>
                    <a:pt x="4571" y="772"/>
                  </a:lnTo>
                  <a:lnTo>
                    <a:pt x="4578" y="765"/>
                  </a:lnTo>
                  <a:lnTo>
                    <a:pt x="4593" y="765"/>
                  </a:lnTo>
                  <a:lnTo>
                    <a:pt x="4600" y="758"/>
                  </a:lnTo>
                  <a:lnTo>
                    <a:pt x="4607" y="758"/>
                  </a:lnTo>
                  <a:lnTo>
                    <a:pt x="4621" y="751"/>
                  </a:lnTo>
                  <a:lnTo>
                    <a:pt x="4628" y="751"/>
                  </a:lnTo>
                  <a:lnTo>
                    <a:pt x="4642" y="751"/>
                  </a:lnTo>
                  <a:lnTo>
                    <a:pt x="4649" y="751"/>
                  </a:lnTo>
                  <a:lnTo>
                    <a:pt x="4656" y="751"/>
                  </a:lnTo>
                  <a:lnTo>
                    <a:pt x="4671" y="751"/>
                  </a:lnTo>
                  <a:lnTo>
                    <a:pt x="4678" y="758"/>
                  </a:lnTo>
                  <a:lnTo>
                    <a:pt x="4692" y="758"/>
                  </a:lnTo>
                  <a:lnTo>
                    <a:pt x="4699" y="758"/>
                  </a:lnTo>
                  <a:lnTo>
                    <a:pt x="4713" y="758"/>
                  </a:lnTo>
                  <a:lnTo>
                    <a:pt x="4720" y="758"/>
                  </a:lnTo>
                  <a:lnTo>
                    <a:pt x="4727" y="758"/>
                  </a:lnTo>
                  <a:lnTo>
                    <a:pt x="4741" y="758"/>
                  </a:lnTo>
                  <a:lnTo>
                    <a:pt x="4748" y="758"/>
                  </a:lnTo>
                  <a:lnTo>
                    <a:pt x="4763" y="758"/>
                  </a:lnTo>
                  <a:lnTo>
                    <a:pt x="4770" y="765"/>
                  </a:lnTo>
                  <a:lnTo>
                    <a:pt x="4784" y="765"/>
                  </a:lnTo>
                  <a:lnTo>
                    <a:pt x="4791" y="765"/>
                  </a:lnTo>
                  <a:lnTo>
                    <a:pt x="4798" y="765"/>
                  </a:lnTo>
                  <a:lnTo>
                    <a:pt x="4812" y="765"/>
                  </a:lnTo>
                  <a:lnTo>
                    <a:pt x="4819" y="765"/>
                  </a:lnTo>
                  <a:lnTo>
                    <a:pt x="4834" y="765"/>
                  </a:lnTo>
                  <a:lnTo>
                    <a:pt x="4841" y="765"/>
                  </a:lnTo>
                  <a:lnTo>
                    <a:pt x="4848" y="765"/>
                  </a:lnTo>
                  <a:lnTo>
                    <a:pt x="4862" y="765"/>
                  </a:lnTo>
                  <a:lnTo>
                    <a:pt x="4869" y="765"/>
                  </a:lnTo>
                  <a:lnTo>
                    <a:pt x="4883" y="765"/>
                  </a:lnTo>
                  <a:lnTo>
                    <a:pt x="4890" y="765"/>
                  </a:lnTo>
                  <a:lnTo>
                    <a:pt x="4904" y="758"/>
                  </a:lnTo>
                  <a:lnTo>
                    <a:pt x="4911" y="758"/>
                  </a:lnTo>
                  <a:lnTo>
                    <a:pt x="4919" y="758"/>
                  </a:lnTo>
                  <a:lnTo>
                    <a:pt x="4933" y="758"/>
                  </a:lnTo>
                  <a:lnTo>
                    <a:pt x="4940" y="758"/>
                  </a:lnTo>
                  <a:lnTo>
                    <a:pt x="4954" y="751"/>
                  </a:lnTo>
                  <a:lnTo>
                    <a:pt x="4961" y="751"/>
                  </a:lnTo>
                  <a:lnTo>
                    <a:pt x="4968" y="744"/>
                  </a:lnTo>
                  <a:lnTo>
                    <a:pt x="4982" y="744"/>
                  </a:lnTo>
                  <a:lnTo>
                    <a:pt x="4989" y="737"/>
                  </a:lnTo>
                  <a:lnTo>
                    <a:pt x="5004" y="730"/>
                  </a:lnTo>
                  <a:lnTo>
                    <a:pt x="5011" y="730"/>
                  </a:lnTo>
                  <a:lnTo>
                    <a:pt x="5025" y="723"/>
                  </a:lnTo>
                  <a:lnTo>
                    <a:pt x="5032" y="715"/>
                  </a:lnTo>
                </a:path>
              </a:pathLst>
            </a:custGeom>
            <a:noFill/>
            <a:ln w="19050">
              <a:solidFill>
                <a:srgbClr val="0000FF"/>
              </a:solidFill>
              <a:prstDash val="solid"/>
              <a:round/>
              <a:headEnd/>
              <a:tailEnd/>
            </a:ln>
          </p:spPr>
          <p:txBody>
            <a:bodyPr/>
            <a:lstStyle/>
            <a:p>
              <a:endParaRPr lang="zh-CN" altLang="en-US"/>
            </a:p>
          </p:txBody>
        </p:sp>
        <p:sp>
          <p:nvSpPr>
            <p:cNvPr id="55333" name="Freeform 37"/>
            <p:cNvSpPr>
              <a:spLocks noChangeAspect="1"/>
            </p:cNvSpPr>
            <p:nvPr/>
          </p:nvSpPr>
          <p:spPr bwMode="auto">
            <a:xfrm>
              <a:off x="590" y="3133"/>
              <a:ext cx="1842" cy="461"/>
            </a:xfrm>
            <a:custGeom>
              <a:avLst/>
              <a:gdLst/>
              <a:ahLst/>
              <a:cxnLst>
                <a:cxn ang="0">
                  <a:pos x="71" y="185"/>
                </a:cxn>
                <a:cxn ang="0">
                  <a:pos x="149" y="220"/>
                </a:cxn>
                <a:cxn ang="0">
                  <a:pos x="234" y="249"/>
                </a:cxn>
                <a:cxn ang="0">
                  <a:pos x="312" y="199"/>
                </a:cxn>
                <a:cxn ang="0">
                  <a:pos x="390" y="163"/>
                </a:cxn>
                <a:cxn ang="0">
                  <a:pos x="475" y="171"/>
                </a:cxn>
                <a:cxn ang="0">
                  <a:pos x="553" y="185"/>
                </a:cxn>
                <a:cxn ang="0">
                  <a:pos x="631" y="199"/>
                </a:cxn>
                <a:cxn ang="0">
                  <a:pos x="716" y="185"/>
                </a:cxn>
                <a:cxn ang="0">
                  <a:pos x="794" y="156"/>
                </a:cxn>
                <a:cxn ang="0">
                  <a:pos x="879" y="156"/>
                </a:cxn>
                <a:cxn ang="0">
                  <a:pos x="957" y="163"/>
                </a:cxn>
                <a:cxn ang="0">
                  <a:pos x="1035" y="185"/>
                </a:cxn>
                <a:cxn ang="0">
                  <a:pos x="1120" y="213"/>
                </a:cxn>
                <a:cxn ang="0">
                  <a:pos x="1198" y="234"/>
                </a:cxn>
                <a:cxn ang="0">
                  <a:pos x="1276" y="192"/>
                </a:cxn>
                <a:cxn ang="0">
                  <a:pos x="1361" y="135"/>
                </a:cxn>
                <a:cxn ang="0">
                  <a:pos x="1439" y="50"/>
                </a:cxn>
                <a:cxn ang="0">
                  <a:pos x="1517" y="15"/>
                </a:cxn>
                <a:cxn ang="0">
                  <a:pos x="1602" y="8"/>
                </a:cxn>
                <a:cxn ang="0">
                  <a:pos x="1680" y="57"/>
                </a:cxn>
                <a:cxn ang="0">
                  <a:pos x="1758" y="178"/>
                </a:cxn>
                <a:cxn ang="0">
                  <a:pos x="1843" y="263"/>
                </a:cxn>
                <a:cxn ang="0">
                  <a:pos x="1921" y="341"/>
                </a:cxn>
                <a:cxn ang="0">
                  <a:pos x="2006" y="404"/>
                </a:cxn>
                <a:cxn ang="0">
                  <a:pos x="2084" y="440"/>
                </a:cxn>
                <a:cxn ang="0">
                  <a:pos x="2162" y="475"/>
                </a:cxn>
                <a:cxn ang="0">
                  <a:pos x="2247" y="575"/>
                </a:cxn>
                <a:cxn ang="0">
                  <a:pos x="2325" y="730"/>
                </a:cxn>
                <a:cxn ang="0">
                  <a:pos x="2403" y="858"/>
                </a:cxn>
                <a:cxn ang="0">
                  <a:pos x="2488" y="950"/>
                </a:cxn>
                <a:cxn ang="0">
                  <a:pos x="2566" y="1028"/>
                </a:cxn>
                <a:cxn ang="0">
                  <a:pos x="2644" y="1120"/>
                </a:cxn>
                <a:cxn ang="0">
                  <a:pos x="2729" y="1198"/>
                </a:cxn>
                <a:cxn ang="0">
                  <a:pos x="2807" y="1255"/>
                </a:cxn>
                <a:cxn ang="0">
                  <a:pos x="2892" y="1241"/>
                </a:cxn>
                <a:cxn ang="0">
                  <a:pos x="2970" y="1184"/>
                </a:cxn>
                <a:cxn ang="0">
                  <a:pos x="3048" y="1141"/>
                </a:cxn>
                <a:cxn ang="0">
                  <a:pos x="3133" y="1113"/>
                </a:cxn>
                <a:cxn ang="0">
                  <a:pos x="3211" y="1071"/>
                </a:cxn>
                <a:cxn ang="0">
                  <a:pos x="3289" y="1035"/>
                </a:cxn>
                <a:cxn ang="0">
                  <a:pos x="3374" y="1028"/>
                </a:cxn>
                <a:cxn ang="0">
                  <a:pos x="3452" y="1007"/>
                </a:cxn>
                <a:cxn ang="0">
                  <a:pos x="3529" y="964"/>
                </a:cxn>
                <a:cxn ang="0">
                  <a:pos x="3615" y="915"/>
                </a:cxn>
                <a:cxn ang="0">
                  <a:pos x="3692" y="858"/>
                </a:cxn>
                <a:cxn ang="0">
                  <a:pos x="3778" y="823"/>
                </a:cxn>
                <a:cxn ang="0">
                  <a:pos x="3855" y="801"/>
                </a:cxn>
                <a:cxn ang="0">
                  <a:pos x="3933" y="794"/>
                </a:cxn>
                <a:cxn ang="0">
                  <a:pos x="4018" y="787"/>
                </a:cxn>
                <a:cxn ang="0">
                  <a:pos x="4096" y="773"/>
                </a:cxn>
                <a:cxn ang="0">
                  <a:pos x="4174" y="737"/>
                </a:cxn>
                <a:cxn ang="0">
                  <a:pos x="4259" y="723"/>
                </a:cxn>
                <a:cxn ang="0">
                  <a:pos x="4337" y="709"/>
                </a:cxn>
                <a:cxn ang="0">
                  <a:pos x="4415" y="702"/>
                </a:cxn>
                <a:cxn ang="0">
                  <a:pos x="4500" y="702"/>
                </a:cxn>
                <a:cxn ang="0">
                  <a:pos x="4578" y="709"/>
                </a:cxn>
                <a:cxn ang="0">
                  <a:pos x="4656" y="730"/>
                </a:cxn>
                <a:cxn ang="0">
                  <a:pos x="4741" y="730"/>
                </a:cxn>
                <a:cxn ang="0">
                  <a:pos x="4819" y="709"/>
                </a:cxn>
                <a:cxn ang="0">
                  <a:pos x="4904" y="702"/>
                </a:cxn>
                <a:cxn ang="0">
                  <a:pos x="4982" y="702"/>
                </a:cxn>
              </a:cxnLst>
              <a:rect l="0" t="0" r="r" b="b"/>
              <a:pathLst>
                <a:path w="5032" h="1262">
                  <a:moveTo>
                    <a:pt x="0" y="185"/>
                  </a:moveTo>
                  <a:lnTo>
                    <a:pt x="7" y="178"/>
                  </a:lnTo>
                  <a:lnTo>
                    <a:pt x="21" y="178"/>
                  </a:lnTo>
                  <a:lnTo>
                    <a:pt x="28" y="178"/>
                  </a:lnTo>
                  <a:lnTo>
                    <a:pt x="43" y="178"/>
                  </a:lnTo>
                  <a:lnTo>
                    <a:pt x="50" y="178"/>
                  </a:lnTo>
                  <a:lnTo>
                    <a:pt x="64" y="178"/>
                  </a:lnTo>
                  <a:lnTo>
                    <a:pt x="71" y="185"/>
                  </a:lnTo>
                  <a:lnTo>
                    <a:pt x="78" y="185"/>
                  </a:lnTo>
                  <a:lnTo>
                    <a:pt x="92" y="192"/>
                  </a:lnTo>
                  <a:lnTo>
                    <a:pt x="99" y="199"/>
                  </a:lnTo>
                  <a:lnTo>
                    <a:pt x="114" y="206"/>
                  </a:lnTo>
                  <a:lnTo>
                    <a:pt x="121" y="206"/>
                  </a:lnTo>
                  <a:lnTo>
                    <a:pt x="128" y="213"/>
                  </a:lnTo>
                  <a:lnTo>
                    <a:pt x="142" y="213"/>
                  </a:lnTo>
                  <a:lnTo>
                    <a:pt x="149" y="220"/>
                  </a:lnTo>
                  <a:lnTo>
                    <a:pt x="163" y="220"/>
                  </a:lnTo>
                  <a:lnTo>
                    <a:pt x="170" y="227"/>
                  </a:lnTo>
                  <a:lnTo>
                    <a:pt x="184" y="234"/>
                  </a:lnTo>
                  <a:lnTo>
                    <a:pt x="191" y="234"/>
                  </a:lnTo>
                  <a:lnTo>
                    <a:pt x="199" y="241"/>
                  </a:lnTo>
                  <a:lnTo>
                    <a:pt x="213" y="249"/>
                  </a:lnTo>
                  <a:lnTo>
                    <a:pt x="220" y="249"/>
                  </a:lnTo>
                  <a:lnTo>
                    <a:pt x="234" y="249"/>
                  </a:lnTo>
                  <a:lnTo>
                    <a:pt x="241" y="249"/>
                  </a:lnTo>
                  <a:lnTo>
                    <a:pt x="255" y="249"/>
                  </a:lnTo>
                  <a:lnTo>
                    <a:pt x="262" y="241"/>
                  </a:lnTo>
                  <a:lnTo>
                    <a:pt x="269" y="234"/>
                  </a:lnTo>
                  <a:lnTo>
                    <a:pt x="284" y="227"/>
                  </a:lnTo>
                  <a:lnTo>
                    <a:pt x="291" y="220"/>
                  </a:lnTo>
                  <a:lnTo>
                    <a:pt x="305" y="213"/>
                  </a:lnTo>
                  <a:lnTo>
                    <a:pt x="312" y="199"/>
                  </a:lnTo>
                  <a:lnTo>
                    <a:pt x="319" y="192"/>
                  </a:lnTo>
                  <a:lnTo>
                    <a:pt x="333" y="185"/>
                  </a:lnTo>
                  <a:lnTo>
                    <a:pt x="340" y="178"/>
                  </a:lnTo>
                  <a:lnTo>
                    <a:pt x="354" y="178"/>
                  </a:lnTo>
                  <a:lnTo>
                    <a:pt x="362" y="171"/>
                  </a:lnTo>
                  <a:lnTo>
                    <a:pt x="376" y="171"/>
                  </a:lnTo>
                  <a:lnTo>
                    <a:pt x="383" y="163"/>
                  </a:lnTo>
                  <a:lnTo>
                    <a:pt x="390" y="163"/>
                  </a:lnTo>
                  <a:lnTo>
                    <a:pt x="404" y="163"/>
                  </a:lnTo>
                  <a:lnTo>
                    <a:pt x="411" y="163"/>
                  </a:lnTo>
                  <a:lnTo>
                    <a:pt x="425" y="163"/>
                  </a:lnTo>
                  <a:lnTo>
                    <a:pt x="432" y="163"/>
                  </a:lnTo>
                  <a:lnTo>
                    <a:pt x="440" y="163"/>
                  </a:lnTo>
                  <a:lnTo>
                    <a:pt x="454" y="163"/>
                  </a:lnTo>
                  <a:lnTo>
                    <a:pt x="461" y="171"/>
                  </a:lnTo>
                  <a:lnTo>
                    <a:pt x="475" y="171"/>
                  </a:lnTo>
                  <a:lnTo>
                    <a:pt x="482" y="171"/>
                  </a:lnTo>
                  <a:lnTo>
                    <a:pt x="496" y="178"/>
                  </a:lnTo>
                  <a:lnTo>
                    <a:pt x="503" y="178"/>
                  </a:lnTo>
                  <a:lnTo>
                    <a:pt x="510" y="178"/>
                  </a:lnTo>
                  <a:lnTo>
                    <a:pt x="525" y="185"/>
                  </a:lnTo>
                  <a:lnTo>
                    <a:pt x="532" y="185"/>
                  </a:lnTo>
                  <a:lnTo>
                    <a:pt x="546" y="185"/>
                  </a:lnTo>
                  <a:lnTo>
                    <a:pt x="553" y="185"/>
                  </a:lnTo>
                  <a:lnTo>
                    <a:pt x="567" y="192"/>
                  </a:lnTo>
                  <a:lnTo>
                    <a:pt x="574" y="192"/>
                  </a:lnTo>
                  <a:lnTo>
                    <a:pt x="581" y="192"/>
                  </a:lnTo>
                  <a:lnTo>
                    <a:pt x="595" y="199"/>
                  </a:lnTo>
                  <a:lnTo>
                    <a:pt x="603" y="199"/>
                  </a:lnTo>
                  <a:lnTo>
                    <a:pt x="617" y="199"/>
                  </a:lnTo>
                  <a:lnTo>
                    <a:pt x="624" y="199"/>
                  </a:lnTo>
                  <a:lnTo>
                    <a:pt x="631" y="199"/>
                  </a:lnTo>
                  <a:lnTo>
                    <a:pt x="645" y="199"/>
                  </a:lnTo>
                  <a:lnTo>
                    <a:pt x="652" y="199"/>
                  </a:lnTo>
                  <a:lnTo>
                    <a:pt x="666" y="199"/>
                  </a:lnTo>
                  <a:lnTo>
                    <a:pt x="673" y="199"/>
                  </a:lnTo>
                  <a:lnTo>
                    <a:pt x="688" y="192"/>
                  </a:lnTo>
                  <a:lnTo>
                    <a:pt x="695" y="192"/>
                  </a:lnTo>
                  <a:lnTo>
                    <a:pt x="702" y="192"/>
                  </a:lnTo>
                  <a:lnTo>
                    <a:pt x="716" y="185"/>
                  </a:lnTo>
                  <a:lnTo>
                    <a:pt x="723" y="178"/>
                  </a:lnTo>
                  <a:lnTo>
                    <a:pt x="737" y="178"/>
                  </a:lnTo>
                  <a:lnTo>
                    <a:pt x="744" y="171"/>
                  </a:lnTo>
                  <a:lnTo>
                    <a:pt x="758" y="171"/>
                  </a:lnTo>
                  <a:lnTo>
                    <a:pt x="766" y="163"/>
                  </a:lnTo>
                  <a:lnTo>
                    <a:pt x="773" y="156"/>
                  </a:lnTo>
                  <a:lnTo>
                    <a:pt x="787" y="156"/>
                  </a:lnTo>
                  <a:lnTo>
                    <a:pt x="794" y="156"/>
                  </a:lnTo>
                  <a:lnTo>
                    <a:pt x="808" y="156"/>
                  </a:lnTo>
                  <a:lnTo>
                    <a:pt x="815" y="149"/>
                  </a:lnTo>
                  <a:lnTo>
                    <a:pt x="822" y="149"/>
                  </a:lnTo>
                  <a:lnTo>
                    <a:pt x="836" y="149"/>
                  </a:lnTo>
                  <a:lnTo>
                    <a:pt x="844" y="149"/>
                  </a:lnTo>
                  <a:lnTo>
                    <a:pt x="858" y="149"/>
                  </a:lnTo>
                  <a:lnTo>
                    <a:pt x="865" y="156"/>
                  </a:lnTo>
                  <a:lnTo>
                    <a:pt x="879" y="156"/>
                  </a:lnTo>
                  <a:lnTo>
                    <a:pt x="886" y="156"/>
                  </a:lnTo>
                  <a:lnTo>
                    <a:pt x="893" y="156"/>
                  </a:lnTo>
                  <a:lnTo>
                    <a:pt x="907" y="163"/>
                  </a:lnTo>
                  <a:lnTo>
                    <a:pt x="914" y="163"/>
                  </a:lnTo>
                  <a:lnTo>
                    <a:pt x="929" y="163"/>
                  </a:lnTo>
                  <a:lnTo>
                    <a:pt x="936" y="163"/>
                  </a:lnTo>
                  <a:lnTo>
                    <a:pt x="943" y="163"/>
                  </a:lnTo>
                  <a:lnTo>
                    <a:pt x="957" y="163"/>
                  </a:lnTo>
                  <a:lnTo>
                    <a:pt x="964" y="171"/>
                  </a:lnTo>
                  <a:lnTo>
                    <a:pt x="978" y="171"/>
                  </a:lnTo>
                  <a:lnTo>
                    <a:pt x="985" y="171"/>
                  </a:lnTo>
                  <a:lnTo>
                    <a:pt x="999" y="178"/>
                  </a:lnTo>
                  <a:lnTo>
                    <a:pt x="1007" y="178"/>
                  </a:lnTo>
                  <a:lnTo>
                    <a:pt x="1014" y="185"/>
                  </a:lnTo>
                  <a:lnTo>
                    <a:pt x="1028" y="185"/>
                  </a:lnTo>
                  <a:lnTo>
                    <a:pt x="1035" y="185"/>
                  </a:lnTo>
                  <a:lnTo>
                    <a:pt x="1049" y="185"/>
                  </a:lnTo>
                  <a:lnTo>
                    <a:pt x="1056" y="192"/>
                  </a:lnTo>
                  <a:lnTo>
                    <a:pt x="1070" y="192"/>
                  </a:lnTo>
                  <a:lnTo>
                    <a:pt x="1077" y="192"/>
                  </a:lnTo>
                  <a:lnTo>
                    <a:pt x="1084" y="199"/>
                  </a:lnTo>
                  <a:lnTo>
                    <a:pt x="1099" y="199"/>
                  </a:lnTo>
                  <a:lnTo>
                    <a:pt x="1106" y="206"/>
                  </a:lnTo>
                  <a:lnTo>
                    <a:pt x="1120" y="213"/>
                  </a:lnTo>
                  <a:lnTo>
                    <a:pt x="1127" y="220"/>
                  </a:lnTo>
                  <a:lnTo>
                    <a:pt x="1134" y="227"/>
                  </a:lnTo>
                  <a:lnTo>
                    <a:pt x="1148" y="234"/>
                  </a:lnTo>
                  <a:lnTo>
                    <a:pt x="1155" y="234"/>
                  </a:lnTo>
                  <a:lnTo>
                    <a:pt x="1170" y="241"/>
                  </a:lnTo>
                  <a:lnTo>
                    <a:pt x="1177" y="241"/>
                  </a:lnTo>
                  <a:lnTo>
                    <a:pt x="1191" y="234"/>
                  </a:lnTo>
                  <a:lnTo>
                    <a:pt x="1198" y="234"/>
                  </a:lnTo>
                  <a:lnTo>
                    <a:pt x="1205" y="227"/>
                  </a:lnTo>
                  <a:lnTo>
                    <a:pt x="1219" y="220"/>
                  </a:lnTo>
                  <a:lnTo>
                    <a:pt x="1226" y="213"/>
                  </a:lnTo>
                  <a:lnTo>
                    <a:pt x="1240" y="206"/>
                  </a:lnTo>
                  <a:lnTo>
                    <a:pt x="1247" y="206"/>
                  </a:lnTo>
                  <a:lnTo>
                    <a:pt x="1262" y="199"/>
                  </a:lnTo>
                  <a:lnTo>
                    <a:pt x="1269" y="192"/>
                  </a:lnTo>
                  <a:lnTo>
                    <a:pt x="1276" y="192"/>
                  </a:lnTo>
                  <a:lnTo>
                    <a:pt x="1290" y="192"/>
                  </a:lnTo>
                  <a:lnTo>
                    <a:pt x="1297" y="185"/>
                  </a:lnTo>
                  <a:lnTo>
                    <a:pt x="1311" y="178"/>
                  </a:lnTo>
                  <a:lnTo>
                    <a:pt x="1318" y="178"/>
                  </a:lnTo>
                  <a:lnTo>
                    <a:pt x="1325" y="171"/>
                  </a:lnTo>
                  <a:lnTo>
                    <a:pt x="1340" y="156"/>
                  </a:lnTo>
                  <a:lnTo>
                    <a:pt x="1347" y="149"/>
                  </a:lnTo>
                  <a:lnTo>
                    <a:pt x="1361" y="135"/>
                  </a:lnTo>
                  <a:lnTo>
                    <a:pt x="1368" y="128"/>
                  </a:lnTo>
                  <a:lnTo>
                    <a:pt x="1382" y="114"/>
                  </a:lnTo>
                  <a:lnTo>
                    <a:pt x="1389" y="100"/>
                  </a:lnTo>
                  <a:lnTo>
                    <a:pt x="1396" y="93"/>
                  </a:lnTo>
                  <a:lnTo>
                    <a:pt x="1410" y="78"/>
                  </a:lnTo>
                  <a:lnTo>
                    <a:pt x="1418" y="71"/>
                  </a:lnTo>
                  <a:lnTo>
                    <a:pt x="1432" y="57"/>
                  </a:lnTo>
                  <a:lnTo>
                    <a:pt x="1439" y="50"/>
                  </a:lnTo>
                  <a:lnTo>
                    <a:pt x="1446" y="43"/>
                  </a:lnTo>
                  <a:lnTo>
                    <a:pt x="1460" y="36"/>
                  </a:lnTo>
                  <a:lnTo>
                    <a:pt x="1467" y="29"/>
                  </a:lnTo>
                  <a:lnTo>
                    <a:pt x="1481" y="22"/>
                  </a:lnTo>
                  <a:lnTo>
                    <a:pt x="1488" y="22"/>
                  </a:lnTo>
                  <a:lnTo>
                    <a:pt x="1503" y="15"/>
                  </a:lnTo>
                  <a:lnTo>
                    <a:pt x="1510" y="15"/>
                  </a:lnTo>
                  <a:lnTo>
                    <a:pt x="1517" y="15"/>
                  </a:lnTo>
                  <a:lnTo>
                    <a:pt x="1531" y="15"/>
                  </a:lnTo>
                  <a:lnTo>
                    <a:pt x="1538" y="15"/>
                  </a:lnTo>
                  <a:lnTo>
                    <a:pt x="1552" y="8"/>
                  </a:lnTo>
                  <a:lnTo>
                    <a:pt x="1559" y="8"/>
                  </a:lnTo>
                  <a:lnTo>
                    <a:pt x="1573" y="8"/>
                  </a:lnTo>
                  <a:lnTo>
                    <a:pt x="1581" y="0"/>
                  </a:lnTo>
                  <a:lnTo>
                    <a:pt x="1588" y="0"/>
                  </a:lnTo>
                  <a:lnTo>
                    <a:pt x="1602" y="8"/>
                  </a:lnTo>
                  <a:lnTo>
                    <a:pt x="1609" y="8"/>
                  </a:lnTo>
                  <a:lnTo>
                    <a:pt x="1623" y="15"/>
                  </a:lnTo>
                  <a:lnTo>
                    <a:pt x="1630" y="15"/>
                  </a:lnTo>
                  <a:lnTo>
                    <a:pt x="1637" y="22"/>
                  </a:lnTo>
                  <a:lnTo>
                    <a:pt x="1651" y="29"/>
                  </a:lnTo>
                  <a:lnTo>
                    <a:pt x="1659" y="43"/>
                  </a:lnTo>
                  <a:lnTo>
                    <a:pt x="1673" y="50"/>
                  </a:lnTo>
                  <a:lnTo>
                    <a:pt x="1680" y="57"/>
                  </a:lnTo>
                  <a:lnTo>
                    <a:pt x="1694" y="71"/>
                  </a:lnTo>
                  <a:lnTo>
                    <a:pt x="1701" y="86"/>
                  </a:lnTo>
                  <a:lnTo>
                    <a:pt x="1708" y="100"/>
                  </a:lnTo>
                  <a:lnTo>
                    <a:pt x="1722" y="114"/>
                  </a:lnTo>
                  <a:lnTo>
                    <a:pt x="1729" y="128"/>
                  </a:lnTo>
                  <a:lnTo>
                    <a:pt x="1744" y="142"/>
                  </a:lnTo>
                  <a:lnTo>
                    <a:pt x="1751" y="163"/>
                  </a:lnTo>
                  <a:lnTo>
                    <a:pt x="1758" y="178"/>
                  </a:lnTo>
                  <a:lnTo>
                    <a:pt x="1772" y="192"/>
                  </a:lnTo>
                  <a:lnTo>
                    <a:pt x="1779" y="199"/>
                  </a:lnTo>
                  <a:lnTo>
                    <a:pt x="1793" y="213"/>
                  </a:lnTo>
                  <a:lnTo>
                    <a:pt x="1800" y="227"/>
                  </a:lnTo>
                  <a:lnTo>
                    <a:pt x="1814" y="234"/>
                  </a:lnTo>
                  <a:lnTo>
                    <a:pt x="1822" y="241"/>
                  </a:lnTo>
                  <a:lnTo>
                    <a:pt x="1829" y="256"/>
                  </a:lnTo>
                  <a:lnTo>
                    <a:pt x="1843" y="263"/>
                  </a:lnTo>
                  <a:lnTo>
                    <a:pt x="1850" y="270"/>
                  </a:lnTo>
                  <a:lnTo>
                    <a:pt x="1864" y="284"/>
                  </a:lnTo>
                  <a:lnTo>
                    <a:pt x="1871" y="291"/>
                  </a:lnTo>
                  <a:lnTo>
                    <a:pt x="1885" y="298"/>
                  </a:lnTo>
                  <a:lnTo>
                    <a:pt x="1892" y="312"/>
                  </a:lnTo>
                  <a:lnTo>
                    <a:pt x="1899" y="319"/>
                  </a:lnTo>
                  <a:lnTo>
                    <a:pt x="1914" y="334"/>
                  </a:lnTo>
                  <a:lnTo>
                    <a:pt x="1921" y="341"/>
                  </a:lnTo>
                  <a:lnTo>
                    <a:pt x="1935" y="355"/>
                  </a:lnTo>
                  <a:lnTo>
                    <a:pt x="1942" y="362"/>
                  </a:lnTo>
                  <a:lnTo>
                    <a:pt x="1949" y="376"/>
                  </a:lnTo>
                  <a:lnTo>
                    <a:pt x="1963" y="383"/>
                  </a:lnTo>
                  <a:lnTo>
                    <a:pt x="1970" y="390"/>
                  </a:lnTo>
                  <a:lnTo>
                    <a:pt x="1985" y="397"/>
                  </a:lnTo>
                  <a:lnTo>
                    <a:pt x="1992" y="404"/>
                  </a:lnTo>
                  <a:lnTo>
                    <a:pt x="2006" y="404"/>
                  </a:lnTo>
                  <a:lnTo>
                    <a:pt x="2013" y="412"/>
                  </a:lnTo>
                  <a:lnTo>
                    <a:pt x="2020" y="419"/>
                  </a:lnTo>
                  <a:lnTo>
                    <a:pt x="2034" y="426"/>
                  </a:lnTo>
                  <a:lnTo>
                    <a:pt x="2041" y="426"/>
                  </a:lnTo>
                  <a:lnTo>
                    <a:pt x="2055" y="433"/>
                  </a:lnTo>
                  <a:lnTo>
                    <a:pt x="2062" y="433"/>
                  </a:lnTo>
                  <a:lnTo>
                    <a:pt x="2077" y="440"/>
                  </a:lnTo>
                  <a:lnTo>
                    <a:pt x="2084" y="440"/>
                  </a:lnTo>
                  <a:lnTo>
                    <a:pt x="2091" y="440"/>
                  </a:lnTo>
                  <a:lnTo>
                    <a:pt x="2105" y="447"/>
                  </a:lnTo>
                  <a:lnTo>
                    <a:pt x="2112" y="447"/>
                  </a:lnTo>
                  <a:lnTo>
                    <a:pt x="2126" y="454"/>
                  </a:lnTo>
                  <a:lnTo>
                    <a:pt x="2133" y="454"/>
                  </a:lnTo>
                  <a:lnTo>
                    <a:pt x="2140" y="461"/>
                  </a:lnTo>
                  <a:lnTo>
                    <a:pt x="2155" y="468"/>
                  </a:lnTo>
                  <a:lnTo>
                    <a:pt x="2162" y="475"/>
                  </a:lnTo>
                  <a:lnTo>
                    <a:pt x="2176" y="482"/>
                  </a:lnTo>
                  <a:lnTo>
                    <a:pt x="2183" y="489"/>
                  </a:lnTo>
                  <a:lnTo>
                    <a:pt x="2197" y="504"/>
                  </a:lnTo>
                  <a:lnTo>
                    <a:pt x="2204" y="511"/>
                  </a:lnTo>
                  <a:lnTo>
                    <a:pt x="2211" y="525"/>
                  </a:lnTo>
                  <a:lnTo>
                    <a:pt x="2225" y="539"/>
                  </a:lnTo>
                  <a:lnTo>
                    <a:pt x="2233" y="553"/>
                  </a:lnTo>
                  <a:lnTo>
                    <a:pt x="2247" y="575"/>
                  </a:lnTo>
                  <a:lnTo>
                    <a:pt x="2254" y="589"/>
                  </a:lnTo>
                  <a:lnTo>
                    <a:pt x="2268" y="610"/>
                  </a:lnTo>
                  <a:lnTo>
                    <a:pt x="2275" y="631"/>
                  </a:lnTo>
                  <a:lnTo>
                    <a:pt x="2282" y="652"/>
                  </a:lnTo>
                  <a:lnTo>
                    <a:pt x="2296" y="667"/>
                  </a:lnTo>
                  <a:lnTo>
                    <a:pt x="2303" y="688"/>
                  </a:lnTo>
                  <a:lnTo>
                    <a:pt x="2318" y="709"/>
                  </a:lnTo>
                  <a:lnTo>
                    <a:pt x="2325" y="730"/>
                  </a:lnTo>
                  <a:lnTo>
                    <a:pt x="2332" y="752"/>
                  </a:lnTo>
                  <a:lnTo>
                    <a:pt x="2346" y="773"/>
                  </a:lnTo>
                  <a:lnTo>
                    <a:pt x="2353" y="787"/>
                  </a:lnTo>
                  <a:lnTo>
                    <a:pt x="2367" y="801"/>
                  </a:lnTo>
                  <a:lnTo>
                    <a:pt x="2374" y="823"/>
                  </a:lnTo>
                  <a:lnTo>
                    <a:pt x="2388" y="837"/>
                  </a:lnTo>
                  <a:lnTo>
                    <a:pt x="2396" y="851"/>
                  </a:lnTo>
                  <a:lnTo>
                    <a:pt x="2403" y="858"/>
                  </a:lnTo>
                  <a:lnTo>
                    <a:pt x="2417" y="872"/>
                  </a:lnTo>
                  <a:lnTo>
                    <a:pt x="2424" y="886"/>
                  </a:lnTo>
                  <a:lnTo>
                    <a:pt x="2438" y="893"/>
                  </a:lnTo>
                  <a:lnTo>
                    <a:pt x="2445" y="908"/>
                  </a:lnTo>
                  <a:lnTo>
                    <a:pt x="2452" y="915"/>
                  </a:lnTo>
                  <a:lnTo>
                    <a:pt x="2466" y="929"/>
                  </a:lnTo>
                  <a:lnTo>
                    <a:pt x="2474" y="936"/>
                  </a:lnTo>
                  <a:lnTo>
                    <a:pt x="2488" y="950"/>
                  </a:lnTo>
                  <a:lnTo>
                    <a:pt x="2495" y="957"/>
                  </a:lnTo>
                  <a:lnTo>
                    <a:pt x="2509" y="971"/>
                  </a:lnTo>
                  <a:lnTo>
                    <a:pt x="2516" y="978"/>
                  </a:lnTo>
                  <a:lnTo>
                    <a:pt x="2523" y="993"/>
                  </a:lnTo>
                  <a:lnTo>
                    <a:pt x="2537" y="1000"/>
                  </a:lnTo>
                  <a:lnTo>
                    <a:pt x="2544" y="1007"/>
                  </a:lnTo>
                  <a:lnTo>
                    <a:pt x="2559" y="1021"/>
                  </a:lnTo>
                  <a:lnTo>
                    <a:pt x="2566" y="1028"/>
                  </a:lnTo>
                  <a:lnTo>
                    <a:pt x="2580" y="1042"/>
                  </a:lnTo>
                  <a:lnTo>
                    <a:pt x="2587" y="1056"/>
                  </a:lnTo>
                  <a:lnTo>
                    <a:pt x="2594" y="1063"/>
                  </a:lnTo>
                  <a:lnTo>
                    <a:pt x="2608" y="1078"/>
                  </a:lnTo>
                  <a:lnTo>
                    <a:pt x="2615" y="1092"/>
                  </a:lnTo>
                  <a:lnTo>
                    <a:pt x="2629" y="1099"/>
                  </a:lnTo>
                  <a:lnTo>
                    <a:pt x="2637" y="1113"/>
                  </a:lnTo>
                  <a:lnTo>
                    <a:pt x="2644" y="1120"/>
                  </a:lnTo>
                  <a:lnTo>
                    <a:pt x="2658" y="1134"/>
                  </a:lnTo>
                  <a:lnTo>
                    <a:pt x="2665" y="1141"/>
                  </a:lnTo>
                  <a:lnTo>
                    <a:pt x="2679" y="1149"/>
                  </a:lnTo>
                  <a:lnTo>
                    <a:pt x="2686" y="1163"/>
                  </a:lnTo>
                  <a:lnTo>
                    <a:pt x="2700" y="1170"/>
                  </a:lnTo>
                  <a:lnTo>
                    <a:pt x="2707" y="1177"/>
                  </a:lnTo>
                  <a:lnTo>
                    <a:pt x="2714" y="1191"/>
                  </a:lnTo>
                  <a:lnTo>
                    <a:pt x="2729" y="1198"/>
                  </a:lnTo>
                  <a:lnTo>
                    <a:pt x="2736" y="1205"/>
                  </a:lnTo>
                  <a:lnTo>
                    <a:pt x="2750" y="1212"/>
                  </a:lnTo>
                  <a:lnTo>
                    <a:pt x="2757" y="1219"/>
                  </a:lnTo>
                  <a:lnTo>
                    <a:pt x="2771" y="1226"/>
                  </a:lnTo>
                  <a:lnTo>
                    <a:pt x="2778" y="1234"/>
                  </a:lnTo>
                  <a:lnTo>
                    <a:pt x="2785" y="1241"/>
                  </a:lnTo>
                  <a:lnTo>
                    <a:pt x="2800" y="1248"/>
                  </a:lnTo>
                  <a:lnTo>
                    <a:pt x="2807" y="1255"/>
                  </a:lnTo>
                  <a:lnTo>
                    <a:pt x="2821" y="1255"/>
                  </a:lnTo>
                  <a:lnTo>
                    <a:pt x="2828" y="1262"/>
                  </a:lnTo>
                  <a:lnTo>
                    <a:pt x="2835" y="1262"/>
                  </a:lnTo>
                  <a:lnTo>
                    <a:pt x="2849" y="1262"/>
                  </a:lnTo>
                  <a:lnTo>
                    <a:pt x="2856" y="1255"/>
                  </a:lnTo>
                  <a:lnTo>
                    <a:pt x="2870" y="1248"/>
                  </a:lnTo>
                  <a:lnTo>
                    <a:pt x="2877" y="1248"/>
                  </a:lnTo>
                  <a:lnTo>
                    <a:pt x="2892" y="1241"/>
                  </a:lnTo>
                  <a:lnTo>
                    <a:pt x="2899" y="1234"/>
                  </a:lnTo>
                  <a:lnTo>
                    <a:pt x="2906" y="1226"/>
                  </a:lnTo>
                  <a:lnTo>
                    <a:pt x="2920" y="1219"/>
                  </a:lnTo>
                  <a:lnTo>
                    <a:pt x="2927" y="1212"/>
                  </a:lnTo>
                  <a:lnTo>
                    <a:pt x="2941" y="1205"/>
                  </a:lnTo>
                  <a:lnTo>
                    <a:pt x="2948" y="1198"/>
                  </a:lnTo>
                  <a:lnTo>
                    <a:pt x="2955" y="1191"/>
                  </a:lnTo>
                  <a:lnTo>
                    <a:pt x="2970" y="1184"/>
                  </a:lnTo>
                  <a:lnTo>
                    <a:pt x="2977" y="1177"/>
                  </a:lnTo>
                  <a:lnTo>
                    <a:pt x="2991" y="1170"/>
                  </a:lnTo>
                  <a:lnTo>
                    <a:pt x="2998" y="1163"/>
                  </a:lnTo>
                  <a:lnTo>
                    <a:pt x="3012" y="1156"/>
                  </a:lnTo>
                  <a:lnTo>
                    <a:pt x="3019" y="1156"/>
                  </a:lnTo>
                  <a:lnTo>
                    <a:pt x="3026" y="1149"/>
                  </a:lnTo>
                  <a:lnTo>
                    <a:pt x="3040" y="1141"/>
                  </a:lnTo>
                  <a:lnTo>
                    <a:pt x="3048" y="1141"/>
                  </a:lnTo>
                  <a:lnTo>
                    <a:pt x="3062" y="1134"/>
                  </a:lnTo>
                  <a:lnTo>
                    <a:pt x="3069" y="1134"/>
                  </a:lnTo>
                  <a:lnTo>
                    <a:pt x="3083" y="1127"/>
                  </a:lnTo>
                  <a:lnTo>
                    <a:pt x="3090" y="1127"/>
                  </a:lnTo>
                  <a:lnTo>
                    <a:pt x="3097" y="1127"/>
                  </a:lnTo>
                  <a:lnTo>
                    <a:pt x="3111" y="1120"/>
                  </a:lnTo>
                  <a:lnTo>
                    <a:pt x="3118" y="1120"/>
                  </a:lnTo>
                  <a:lnTo>
                    <a:pt x="3133" y="1113"/>
                  </a:lnTo>
                  <a:lnTo>
                    <a:pt x="3140" y="1106"/>
                  </a:lnTo>
                  <a:lnTo>
                    <a:pt x="3147" y="1106"/>
                  </a:lnTo>
                  <a:lnTo>
                    <a:pt x="3161" y="1099"/>
                  </a:lnTo>
                  <a:lnTo>
                    <a:pt x="3168" y="1092"/>
                  </a:lnTo>
                  <a:lnTo>
                    <a:pt x="3182" y="1092"/>
                  </a:lnTo>
                  <a:lnTo>
                    <a:pt x="3189" y="1085"/>
                  </a:lnTo>
                  <a:lnTo>
                    <a:pt x="3203" y="1078"/>
                  </a:lnTo>
                  <a:lnTo>
                    <a:pt x="3211" y="1071"/>
                  </a:lnTo>
                  <a:lnTo>
                    <a:pt x="3218" y="1063"/>
                  </a:lnTo>
                  <a:lnTo>
                    <a:pt x="3232" y="1056"/>
                  </a:lnTo>
                  <a:lnTo>
                    <a:pt x="3239" y="1049"/>
                  </a:lnTo>
                  <a:lnTo>
                    <a:pt x="3253" y="1049"/>
                  </a:lnTo>
                  <a:lnTo>
                    <a:pt x="3260" y="1042"/>
                  </a:lnTo>
                  <a:lnTo>
                    <a:pt x="3274" y="1035"/>
                  </a:lnTo>
                  <a:lnTo>
                    <a:pt x="3281" y="1035"/>
                  </a:lnTo>
                  <a:lnTo>
                    <a:pt x="3289" y="1035"/>
                  </a:lnTo>
                  <a:lnTo>
                    <a:pt x="3303" y="1035"/>
                  </a:lnTo>
                  <a:lnTo>
                    <a:pt x="3310" y="1035"/>
                  </a:lnTo>
                  <a:lnTo>
                    <a:pt x="3324" y="1035"/>
                  </a:lnTo>
                  <a:lnTo>
                    <a:pt x="3331" y="1035"/>
                  </a:lnTo>
                  <a:lnTo>
                    <a:pt x="3338" y="1035"/>
                  </a:lnTo>
                  <a:lnTo>
                    <a:pt x="3352" y="1035"/>
                  </a:lnTo>
                  <a:lnTo>
                    <a:pt x="3359" y="1028"/>
                  </a:lnTo>
                  <a:lnTo>
                    <a:pt x="3374" y="1028"/>
                  </a:lnTo>
                  <a:lnTo>
                    <a:pt x="3381" y="1021"/>
                  </a:lnTo>
                  <a:lnTo>
                    <a:pt x="3395" y="1021"/>
                  </a:lnTo>
                  <a:lnTo>
                    <a:pt x="3402" y="1021"/>
                  </a:lnTo>
                  <a:lnTo>
                    <a:pt x="3409" y="1014"/>
                  </a:lnTo>
                  <a:lnTo>
                    <a:pt x="3423" y="1014"/>
                  </a:lnTo>
                  <a:lnTo>
                    <a:pt x="3430" y="1014"/>
                  </a:lnTo>
                  <a:lnTo>
                    <a:pt x="3444" y="1014"/>
                  </a:lnTo>
                  <a:lnTo>
                    <a:pt x="3452" y="1007"/>
                  </a:lnTo>
                  <a:lnTo>
                    <a:pt x="3459" y="1007"/>
                  </a:lnTo>
                  <a:lnTo>
                    <a:pt x="3473" y="1000"/>
                  </a:lnTo>
                  <a:lnTo>
                    <a:pt x="3480" y="993"/>
                  </a:lnTo>
                  <a:lnTo>
                    <a:pt x="3494" y="986"/>
                  </a:lnTo>
                  <a:lnTo>
                    <a:pt x="3501" y="978"/>
                  </a:lnTo>
                  <a:lnTo>
                    <a:pt x="3515" y="971"/>
                  </a:lnTo>
                  <a:lnTo>
                    <a:pt x="3522" y="964"/>
                  </a:lnTo>
                  <a:lnTo>
                    <a:pt x="3529" y="964"/>
                  </a:lnTo>
                  <a:lnTo>
                    <a:pt x="3544" y="957"/>
                  </a:lnTo>
                  <a:lnTo>
                    <a:pt x="3551" y="950"/>
                  </a:lnTo>
                  <a:lnTo>
                    <a:pt x="3565" y="943"/>
                  </a:lnTo>
                  <a:lnTo>
                    <a:pt x="3572" y="936"/>
                  </a:lnTo>
                  <a:lnTo>
                    <a:pt x="3586" y="929"/>
                  </a:lnTo>
                  <a:lnTo>
                    <a:pt x="3593" y="922"/>
                  </a:lnTo>
                  <a:lnTo>
                    <a:pt x="3600" y="922"/>
                  </a:lnTo>
                  <a:lnTo>
                    <a:pt x="3615" y="915"/>
                  </a:lnTo>
                  <a:lnTo>
                    <a:pt x="3622" y="908"/>
                  </a:lnTo>
                  <a:lnTo>
                    <a:pt x="3636" y="900"/>
                  </a:lnTo>
                  <a:lnTo>
                    <a:pt x="3643" y="893"/>
                  </a:lnTo>
                  <a:lnTo>
                    <a:pt x="3650" y="886"/>
                  </a:lnTo>
                  <a:lnTo>
                    <a:pt x="3664" y="879"/>
                  </a:lnTo>
                  <a:lnTo>
                    <a:pt x="3671" y="872"/>
                  </a:lnTo>
                  <a:lnTo>
                    <a:pt x="3685" y="865"/>
                  </a:lnTo>
                  <a:lnTo>
                    <a:pt x="3692" y="858"/>
                  </a:lnTo>
                  <a:lnTo>
                    <a:pt x="3707" y="851"/>
                  </a:lnTo>
                  <a:lnTo>
                    <a:pt x="3714" y="851"/>
                  </a:lnTo>
                  <a:lnTo>
                    <a:pt x="3721" y="844"/>
                  </a:lnTo>
                  <a:lnTo>
                    <a:pt x="3735" y="837"/>
                  </a:lnTo>
                  <a:lnTo>
                    <a:pt x="3742" y="837"/>
                  </a:lnTo>
                  <a:lnTo>
                    <a:pt x="3756" y="830"/>
                  </a:lnTo>
                  <a:lnTo>
                    <a:pt x="3763" y="823"/>
                  </a:lnTo>
                  <a:lnTo>
                    <a:pt x="3778" y="823"/>
                  </a:lnTo>
                  <a:lnTo>
                    <a:pt x="3785" y="823"/>
                  </a:lnTo>
                  <a:lnTo>
                    <a:pt x="3792" y="815"/>
                  </a:lnTo>
                  <a:lnTo>
                    <a:pt x="3806" y="815"/>
                  </a:lnTo>
                  <a:lnTo>
                    <a:pt x="3813" y="808"/>
                  </a:lnTo>
                  <a:lnTo>
                    <a:pt x="3827" y="808"/>
                  </a:lnTo>
                  <a:lnTo>
                    <a:pt x="3834" y="801"/>
                  </a:lnTo>
                  <a:lnTo>
                    <a:pt x="3841" y="801"/>
                  </a:lnTo>
                  <a:lnTo>
                    <a:pt x="3855" y="801"/>
                  </a:lnTo>
                  <a:lnTo>
                    <a:pt x="3863" y="794"/>
                  </a:lnTo>
                  <a:lnTo>
                    <a:pt x="3877" y="794"/>
                  </a:lnTo>
                  <a:lnTo>
                    <a:pt x="3884" y="794"/>
                  </a:lnTo>
                  <a:lnTo>
                    <a:pt x="3898" y="794"/>
                  </a:lnTo>
                  <a:lnTo>
                    <a:pt x="3905" y="794"/>
                  </a:lnTo>
                  <a:lnTo>
                    <a:pt x="3912" y="787"/>
                  </a:lnTo>
                  <a:lnTo>
                    <a:pt x="3926" y="794"/>
                  </a:lnTo>
                  <a:lnTo>
                    <a:pt x="3933" y="794"/>
                  </a:lnTo>
                  <a:lnTo>
                    <a:pt x="3948" y="794"/>
                  </a:lnTo>
                  <a:lnTo>
                    <a:pt x="3955" y="794"/>
                  </a:lnTo>
                  <a:lnTo>
                    <a:pt x="3962" y="794"/>
                  </a:lnTo>
                  <a:lnTo>
                    <a:pt x="3976" y="794"/>
                  </a:lnTo>
                  <a:lnTo>
                    <a:pt x="3983" y="794"/>
                  </a:lnTo>
                  <a:lnTo>
                    <a:pt x="3997" y="787"/>
                  </a:lnTo>
                  <a:lnTo>
                    <a:pt x="4004" y="787"/>
                  </a:lnTo>
                  <a:lnTo>
                    <a:pt x="4018" y="787"/>
                  </a:lnTo>
                  <a:lnTo>
                    <a:pt x="4026" y="787"/>
                  </a:lnTo>
                  <a:lnTo>
                    <a:pt x="4033" y="780"/>
                  </a:lnTo>
                  <a:lnTo>
                    <a:pt x="4047" y="780"/>
                  </a:lnTo>
                  <a:lnTo>
                    <a:pt x="4054" y="780"/>
                  </a:lnTo>
                  <a:lnTo>
                    <a:pt x="4068" y="773"/>
                  </a:lnTo>
                  <a:lnTo>
                    <a:pt x="4075" y="773"/>
                  </a:lnTo>
                  <a:lnTo>
                    <a:pt x="4089" y="773"/>
                  </a:lnTo>
                  <a:lnTo>
                    <a:pt x="4096" y="773"/>
                  </a:lnTo>
                  <a:lnTo>
                    <a:pt x="4104" y="773"/>
                  </a:lnTo>
                  <a:lnTo>
                    <a:pt x="4118" y="766"/>
                  </a:lnTo>
                  <a:lnTo>
                    <a:pt x="4125" y="766"/>
                  </a:lnTo>
                  <a:lnTo>
                    <a:pt x="4139" y="759"/>
                  </a:lnTo>
                  <a:lnTo>
                    <a:pt x="4146" y="752"/>
                  </a:lnTo>
                  <a:lnTo>
                    <a:pt x="4153" y="745"/>
                  </a:lnTo>
                  <a:lnTo>
                    <a:pt x="4167" y="745"/>
                  </a:lnTo>
                  <a:lnTo>
                    <a:pt x="4174" y="737"/>
                  </a:lnTo>
                  <a:lnTo>
                    <a:pt x="4189" y="730"/>
                  </a:lnTo>
                  <a:lnTo>
                    <a:pt x="4196" y="730"/>
                  </a:lnTo>
                  <a:lnTo>
                    <a:pt x="4210" y="730"/>
                  </a:lnTo>
                  <a:lnTo>
                    <a:pt x="4217" y="730"/>
                  </a:lnTo>
                  <a:lnTo>
                    <a:pt x="4224" y="723"/>
                  </a:lnTo>
                  <a:lnTo>
                    <a:pt x="4238" y="723"/>
                  </a:lnTo>
                  <a:lnTo>
                    <a:pt x="4245" y="723"/>
                  </a:lnTo>
                  <a:lnTo>
                    <a:pt x="4259" y="723"/>
                  </a:lnTo>
                  <a:lnTo>
                    <a:pt x="4267" y="723"/>
                  </a:lnTo>
                  <a:lnTo>
                    <a:pt x="4281" y="716"/>
                  </a:lnTo>
                  <a:lnTo>
                    <a:pt x="4288" y="716"/>
                  </a:lnTo>
                  <a:lnTo>
                    <a:pt x="4295" y="716"/>
                  </a:lnTo>
                  <a:lnTo>
                    <a:pt x="4309" y="709"/>
                  </a:lnTo>
                  <a:lnTo>
                    <a:pt x="4316" y="709"/>
                  </a:lnTo>
                  <a:lnTo>
                    <a:pt x="4330" y="709"/>
                  </a:lnTo>
                  <a:lnTo>
                    <a:pt x="4337" y="709"/>
                  </a:lnTo>
                  <a:lnTo>
                    <a:pt x="4345" y="709"/>
                  </a:lnTo>
                  <a:lnTo>
                    <a:pt x="4359" y="709"/>
                  </a:lnTo>
                  <a:lnTo>
                    <a:pt x="4366" y="702"/>
                  </a:lnTo>
                  <a:lnTo>
                    <a:pt x="4380" y="702"/>
                  </a:lnTo>
                  <a:lnTo>
                    <a:pt x="4387" y="702"/>
                  </a:lnTo>
                  <a:lnTo>
                    <a:pt x="4401" y="702"/>
                  </a:lnTo>
                  <a:lnTo>
                    <a:pt x="4408" y="702"/>
                  </a:lnTo>
                  <a:lnTo>
                    <a:pt x="4415" y="702"/>
                  </a:lnTo>
                  <a:lnTo>
                    <a:pt x="4430" y="702"/>
                  </a:lnTo>
                  <a:lnTo>
                    <a:pt x="4437" y="702"/>
                  </a:lnTo>
                  <a:lnTo>
                    <a:pt x="4451" y="702"/>
                  </a:lnTo>
                  <a:lnTo>
                    <a:pt x="4458" y="702"/>
                  </a:lnTo>
                  <a:lnTo>
                    <a:pt x="4465" y="702"/>
                  </a:lnTo>
                  <a:lnTo>
                    <a:pt x="4479" y="702"/>
                  </a:lnTo>
                  <a:lnTo>
                    <a:pt x="4486" y="702"/>
                  </a:lnTo>
                  <a:lnTo>
                    <a:pt x="4500" y="702"/>
                  </a:lnTo>
                  <a:lnTo>
                    <a:pt x="4508" y="702"/>
                  </a:lnTo>
                  <a:lnTo>
                    <a:pt x="4522" y="709"/>
                  </a:lnTo>
                  <a:lnTo>
                    <a:pt x="4529" y="709"/>
                  </a:lnTo>
                  <a:lnTo>
                    <a:pt x="4536" y="709"/>
                  </a:lnTo>
                  <a:lnTo>
                    <a:pt x="4550" y="709"/>
                  </a:lnTo>
                  <a:lnTo>
                    <a:pt x="4557" y="709"/>
                  </a:lnTo>
                  <a:lnTo>
                    <a:pt x="4571" y="709"/>
                  </a:lnTo>
                  <a:lnTo>
                    <a:pt x="4578" y="709"/>
                  </a:lnTo>
                  <a:lnTo>
                    <a:pt x="4593" y="709"/>
                  </a:lnTo>
                  <a:lnTo>
                    <a:pt x="4600" y="709"/>
                  </a:lnTo>
                  <a:lnTo>
                    <a:pt x="4607" y="709"/>
                  </a:lnTo>
                  <a:lnTo>
                    <a:pt x="4621" y="716"/>
                  </a:lnTo>
                  <a:lnTo>
                    <a:pt x="4628" y="716"/>
                  </a:lnTo>
                  <a:lnTo>
                    <a:pt x="4642" y="723"/>
                  </a:lnTo>
                  <a:lnTo>
                    <a:pt x="4649" y="723"/>
                  </a:lnTo>
                  <a:lnTo>
                    <a:pt x="4656" y="730"/>
                  </a:lnTo>
                  <a:lnTo>
                    <a:pt x="4671" y="730"/>
                  </a:lnTo>
                  <a:lnTo>
                    <a:pt x="4678" y="730"/>
                  </a:lnTo>
                  <a:lnTo>
                    <a:pt x="4692" y="737"/>
                  </a:lnTo>
                  <a:lnTo>
                    <a:pt x="4699" y="737"/>
                  </a:lnTo>
                  <a:lnTo>
                    <a:pt x="4713" y="737"/>
                  </a:lnTo>
                  <a:lnTo>
                    <a:pt x="4720" y="737"/>
                  </a:lnTo>
                  <a:lnTo>
                    <a:pt x="4727" y="737"/>
                  </a:lnTo>
                  <a:lnTo>
                    <a:pt x="4741" y="730"/>
                  </a:lnTo>
                  <a:lnTo>
                    <a:pt x="4748" y="730"/>
                  </a:lnTo>
                  <a:lnTo>
                    <a:pt x="4763" y="730"/>
                  </a:lnTo>
                  <a:lnTo>
                    <a:pt x="4770" y="723"/>
                  </a:lnTo>
                  <a:lnTo>
                    <a:pt x="4784" y="723"/>
                  </a:lnTo>
                  <a:lnTo>
                    <a:pt x="4791" y="716"/>
                  </a:lnTo>
                  <a:lnTo>
                    <a:pt x="4798" y="716"/>
                  </a:lnTo>
                  <a:lnTo>
                    <a:pt x="4812" y="716"/>
                  </a:lnTo>
                  <a:lnTo>
                    <a:pt x="4819" y="709"/>
                  </a:lnTo>
                  <a:lnTo>
                    <a:pt x="4834" y="709"/>
                  </a:lnTo>
                  <a:lnTo>
                    <a:pt x="4841" y="709"/>
                  </a:lnTo>
                  <a:lnTo>
                    <a:pt x="4848" y="702"/>
                  </a:lnTo>
                  <a:lnTo>
                    <a:pt x="4862" y="702"/>
                  </a:lnTo>
                  <a:lnTo>
                    <a:pt x="4869" y="702"/>
                  </a:lnTo>
                  <a:lnTo>
                    <a:pt x="4883" y="702"/>
                  </a:lnTo>
                  <a:lnTo>
                    <a:pt x="4890" y="702"/>
                  </a:lnTo>
                  <a:lnTo>
                    <a:pt x="4904" y="702"/>
                  </a:lnTo>
                  <a:lnTo>
                    <a:pt x="4911" y="702"/>
                  </a:lnTo>
                  <a:lnTo>
                    <a:pt x="4919" y="702"/>
                  </a:lnTo>
                  <a:lnTo>
                    <a:pt x="4933" y="702"/>
                  </a:lnTo>
                  <a:lnTo>
                    <a:pt x="4940" y="702"/>
                  </a:lnTo>
                  <a:lnTo>
                    <a:pt x="4954" y="702"/>
                  </a:lnTo>
                  <a:lnTo>
                    <a:pt x="4961" y="702"/>
                  </a:lnTo>
                  <a:lnTo>
                    <a:pt x="4968" y="702"/>
                  </a:lnTo>
                  <a:lnTo>
                    <a:pt x="4982" y="702"/>
                  </a:lnTo>
                  <a:lnTo>
                    <a:pt x="4989" y="702"/>
                  </a:lnTo>
                  <a:lnTo>
                    <a:pt x="5004" y="709"/>
                  </a:lnTo>
                  <a:lnTo>
                    <a:pt x="5011" y="709"/>
                  </a:lnTo>
                  <a:lnTo>
                    <a:pt x="5025" y="709"/>
                  </a:lnTo>
                  <a:lnTo>
                    <a:pt x="5032" y="716"/>
                  </a:lnTo>
                </a:path>
              </a:pathLst>
            </a:custGeom>
            <a:noFill/>
            <a:ln w="19050">
              <a:solidFill>
                <a:srgbClr val="FF0000"/>
              </a:solidFill>
              <a:prstDash val="solid"/>
              <a:round/>
              <a:headEnd/>
              <a:tailEnd/>
            </a:ln>
          </p:spPr>
          <p:txBody>
            <a:bodyPr/>
            <a:lstStyle/>
            <a:p>
              <a:endParaRPr lang="zh-CN" altLang="en-US"/>
            </a:p>
          </p:txBody>
        </p:sp>
        <p:sp>
          <p:nvSpPr>
            <p:cNvPr id="55334" name="Rectangle 38"/>
            <p:cNvSpPr>
              <a:spLocks noChangeAspect="1" noChangeArrowheads="1"/>
            </p:cNvSpPr>
            <p:nvPr/>
          </p:nvSpPr>
          <p:spPr bwMode="auto">
            <a:xfrm>
              <a:off x="705" y="2961"/>
              <a:ext cx="96" cy="115"/>
            </a:xfrm>
            <a:prstGeom prst="rect">
              <a:avLst/>
            </a:prstGeom>
            <a:noFill/>
            <a:ln w="19050">
              <a:noFill/>
              <a:miter lim="800000"/>
              <a:headEnd/>
              <a:tailEnd/>
            </a:ln>
          </p:spPr>
          <p:txBody>
            <a:bodyPr wrap="none" lIns="0" tIns="0" rIns="0" bIns="0">
              <a:spAutoFit/>
            </a:bodyPr>
            <a:lstStyle/>
            <a:p>
              <a:r>
                <a:rPr kumimoji="1" lang="en-US" altLang="zh-CN" sz="1200">
                  <a:solidFill>
                    <a:srgbClr val="000000"/>
                  </a:solidFill>
                  <a:latin typeface="Times New Roman" pitchFamily="18" charset="0"/>
                  <a:cs typeface="Arial" pitchFamily="34" charset="0"/>
                </a:rPr>
                <a:t>Pz</a:t>
              </a:r>
              <a:endParaRPr kumimoji="1" lang="en-US" altLang="zh-CN" sz="1200">
                <a:latin typeface="Times New Roman" pitchFamily="18" charset="0"/>
                <a:cs typeface="Arial" pitchFamily="34" charset="0"/>
              </a:endParaRPr>
            </a:p>
          </p:txBody>
        </p:sp>
        <p:sp>
          <p:nvSpPr>
            <p:cNvPr id="55335" name="Freeform 39"/>
            <p:cNvSpPr>
              <a:spLocks noChangeAspect="1"/>
            </p:cNvSpPr>
            <p:nvPr/>
          </p:nvSpPr>
          <p:spPr bwMode="auto">
            <a:xfrm>
              <a:off x="590" y="1106"/>
              <a:ext cx="1842" cy="598"/>
            </a:xfrm>
            <a:custGeom>
              <a:avLst/>
              <a:gdLst/>
              <a:ahLst/>
              <a:cxnLst>
                <a:cxn ang="0">
                  <a:pos x="71" y="808"/>
                </a:cxn>
                <a:cxn ang="0">
                  <a:pos x="149" y="751"/>
                </a:cxn>
                <a:cxn ang="0">
                  <a:pos x="234" y="751"/>
                </a:cxn>
                <a:cxn ang="0">
                  <a:pos x="312" y="772"/>
                </a:cxn>
                <a:cxn ang="0">
                  <a:pos x="390" y="786"/>
                </a:cxn>
                <a:cxn ang="0">
                  <a:pos x="475" y="758"/>
                </a:cxn>
                <a:cxn ang="0">
                  <a:pos x="553" y="737"/>
                </a:cxn>
                <a:cxn ang="0">
                  <a:pos x="631" y="730"/>
                </a:cxn>
                <a:cxn ang="0">
                  <a:pos x="716" y="744"/>
                </a:cxn>
                <a:cxn ang="0">
                  <a:pos x="794" y="715"/>
                </a:cxn>
                <a:cxn ang="0">
                  <a:pos x="879" y="680"/>
                </a:cxn>
                <a:cxn ang="0">
                  <a:pos x="957" y="673"/>
                </a:cxn>
                <a:cxn ang="0">
                  <a:pos x="1035" y="652"/>
                </a:cxn>
                <a:cxn ang="0">
                  <a:pos x="1120" y="659"/>
                </a:cxn>
                <a:cxn ang="0">
                  <a:pos x="1198" y="673"/>
                </a:cxn>
                <a:cxn ang="0">
                  <a:pos x="1276" y="659"/>
                </a:cxn>
                <a:cxn ang="0">
                  <a:pos x="1361" y="460"/>
                </a:cxn>
                <a:cxn ang="0">
                  <a:pos x="1439" y="141"/>
                </a:cxn>
                <a:cxn ang="0">
                  <a:pos x="1517" y="7"/>
                </a:cxn>
                <a:cxn ang="0">
                  <a:pos x="1602" y="35"/>
                </a:cxn>
                <a:cxn ang="0">
                  <a:pos x="1680" y="78"/>
                </a:cxn>
                <a:cxn ang="0">
                  <a:pos x="1758" y="205"/>
                </a:cxn>
                <a:cxn ang="0">
                  <a:pos x="1843" y="425"/>
                </a:cxn>
                <a:cxn ang="0">
                  <a:pos x="1921" y="659"/>
                </a:cxn>
                <a:cxn ang="0">
                  <a:pos x="2006" y="744"/>
                </a:cxn>
                <a:cxn ang="0">
                  <a:pos x="2084" y="737"/>
                </a:cxn>
                <a:cxn ang="0">
                  <a:pos x="2162" y="751"/>
                </a:cxn>
                <a:cxn ang="0">
                  <a:pos x="2247" y="829"/>
                </a:cxn>
                <a:cxn ang="0">
                  <a:pos x="2325" y="893"/>
                </a:cxn>
                <a:cxn ang="0">
                  <a:pos x="2403" y="956"/>
                </a:cxn>
                <a:cxn ang="0">
                  <a:pos x="2488" y="1070"/>
                </a:cxn>
                <a:cxn ang="0">
                  <a:pos x="2566" y="1204"/>
                </a:cxn>
                <a:cxn ang="0">
                  <a:pos x="2644" y="1261"/>
                </a:cxn>
                <a:cxn ang="0">
                  <a:pos x="2729" y="1211"/>
                </a:cxn>
                <a:cxn ang="0">
                  <a:pos x="2807" y="1112"/>
                </a:cxn>
                <a:cxn ang="0">
                  <a:pos x="2892" y="1034"/>
                </a:cxn>
                <a:cxn ang="0">
                  <a:pos x="2970" y="1013"/>
                </a:cxn>
                <a:cxn ang="0">
                  <a:pos x="3048" y="1034"/>
                </a:cxn>
                <a:cxn ang="0">
                  <a:pos x="3133" y="1063"/>
                </a:cxn>
                <a:cxn ang="0">
                  <a:pos x="3211" y="1126"/>
                </a:cxn>
                <a:cxn ang="0">
                  <a:pos x="3289" y="1204"/>
                </a:cxn>
                <a:cxn ang="0">
                  <a:pos x="3374" y="1268"/>
                </a:cxn>
                <a:cxn ang="0">
                  <a:pos x="3452" y="1304"/>
                </a:cxn>
                <a:cxn ang="0">
                  <a:pos x="3529" y="1304"/>
                </a:cxn>
                <a:cxn ang="0">
                  <a:pos x="3615" y="1339"/>
                </a:cxn>
                <a:cxn ang="0">
                  <a:pos x="3692" y="1382"/>
                </a:cxn>
                <a:cxn ang="0">
                  <a:pos x="3778" y="1410"/>
                </a:cxn>
                <a:cxn ang="0">
                  <a:pos x="3855" y="1459"/>
                </a:cxn>
                <a:cxn ang="0">
                  <a:pos x="3933" y="1488"/>
                </a:cxn>
                <a:cxn ang="0">
                  <a:pos x="4018" y="1523"/>
                </a:cxn>
                <a:cxn ang="0">
                  <a:pos x="4096" y="1537"/>
                </a:cxn>
                <a:cxn ang="0">
                  <a:pos x="4174" y="1516"/>
                </a:cxn>
                <a:cxn ang="0">
                  <a:pos x="4259" y="1537"/>
                </a:cxn>
                <a:cxn ang="0">
                  <a:pos x="4337" y="1559"/>
                </a:cxn>
                <a:cxn ang="0">
                  <a:pos x="4415" y="1552"/>
                </a:cxn>
                <a:cxn ang="0">
                  <a:pos x="4500" y="1587"/>
                </a:cxn>
                <a:cxn ang="0">
                  <a:pos x="4578" y="1608"/>
                </a:cxn>
                <a:cxn ang="0">
                  <a:pos x="4656" y="1608"/>
                </a:cxn>
                <a:cxn ang="0">
                  <a:pos x="4741" y="1601"/>
                </a:cxn>
                <a:cxn ang="0">
                  <a:pos x="4819" y="1580"/>
                </a:cxn>
                <a:cxn ang="0">
                  <a:pos x="4904" y="1608"/>
                </a:cxn>
                <a:cxn ang="0">
                  <a:pos x="4982" y="1622"/>
                </a:cxn>
              </a:cxnLst>
              <a:rect l="0" t="0" r="r" b="b"/>
              <a:pathLst>
                <a:path w="5032" h="1637">
                  <a:moveTo>
                    <a:pt x="0" y="850"/>
                  </a:moveTo>
                  <a:lnTo>
                    <a:pt x="7" y="850"/>
                  </a:lnTo>
                  <a:lnTo>
                    <a:pt x="21" y="843"/>
                  </a:lnTo>
                  <a:lnTo>
                    <a:pt x="28" y="843"/>
                  </a:lnTo>
                  <a:lnTo>
                    <a:pt x="43" y="836"/>
                  </a:lnTo>
                  <a:lnTo>
                    <a:pt x="50" y="829"/>
                  </a:lnTo>
                  <a:lnTo>
                    <a:pt x="64" y="815"/>
                  </a:lnTo>
                  <a:lnTo>
                    <a:pt x="71" y="808"/>
                  </a:lnTo>
                  <a:lnTo>
                    <a:pt x="78" y="793"/>
                  </a:lnTo>
                  <a:lnTo>
                    <a:pt x="92" y="786"/>
                  </a:lnTo>
                  <a:lnTo>
                    <a:pt x="99" y="786"/>
                  </a:lnTo>
                  <a:lnTo>
                    <a:pt x="114" y="779"/>
                  </a:lnTo>
                  <a:lnTo>
                    <a:pt x="121" y="772"/>
                  </a:lnTo>
                  <a:lnTo>
                    <a:pt x="128" y="765"/>
                  </a:lnTo>
                  <a:lnTo>
                    <a:pt x="142" y="758"/>
                  </a:lnTo>
                  <a:lnTo>
                    <a:pt x="149" y="751"/>
                  </a:lnTo>
                  <a:lnTo>
                    <a:pt x="163" y="744"/>
                  </a:lnTo>
                  <a:lnTo>
                    <a:pt x="170" y="737"/>
                  </a:lnTo>
                  <a:lnTo>
                    <a:pt x="184" y="730"/>
                  </a:lnTo>
                  <a:lnTo>
                    <a:pt x="191" y="730"/>
                  </a:lnTo>
                  <a:lnTo>
                    <a:pt x="199" y="737"/>
                  </a:lnTo>
                  <a:lnTo>
                    <a:pt x="213" y="737"/>
                  </a:lnTo>
                  <a:lnTo>
                    <a:pt x="220" y="744"/>
                  </a:lnTo>
                  <a:lnTo>
                    <a:pt x="234" y="751"/>
                  </a:lnTo>
                  <a:lnTo>
                    <a:pt x="241" y="751"/>
                  </a:lnTo>
                  <a:lnTo>
                    <a:pt x="255" y="751"/>
                  </a:lnTo>
                  <a:lnTo>
                    <a:pt x="262" y="751"/>
                  </a:lnTo>
                  <a:lnTo>
                    <a:pt x="269" y="751"/>
                  </a:lnTo>
                  <a:lnTo>
                    <a:pt x="284" y="758"/>
                  </a:lnTo>
                  <a:lnTo>
                    <a:pt x="291" y="758"/>
                  </a:lnTo>
                  <a:lnTo>
                    <a:pt x="305" y="765"/>
                  </a:lnTo>
                  <a:lnTo>
                    <a:pt x="312" y="772"/>
                  </a:lnTo>
                  <a:lnTo>
                    <a:pt x="319" y="779"/>
                  </a:lnTo>
                  <a:lnTo>
                    <a:pt x="333" y="786"/>
                  </a:lnTo>
                  <a:lnTo>
                    <a:pt x="340" y="786"/>
                  </a:lnTo>
                  <a:lnTo>
                    <a:pt x="354" y="786"/>
                  </a:lnTo>
                  <a:lnTo>
                    <a:pt x="362" y="786"/>
                  </a:lnTo>
                  <a:lnTo>
                    <a:pt x="376" y="786"/>
                  </a:lnTo>
                  <a:lnTo>
                    <a:pt x="383" y="786"/>
                  </a:lnTo>
                  <a:lnTo>
                    <a:pt x="390" y="786"/>
                  </a:lnTo>
                  <a:lnTo>
                    <a:pt x="404" y="786"/>
                  </a:lnTo>
                  <a:lnTo>
                    <a:pt x="411" y="786"/>
                  </a:lnTo>
                  <a:lnTo>
                    <a:pt x="425" y="793"/>
                  </a:lnTo>
                  <a:lnTo>
                    <a:pt x="432" y="786"/>
                  </a:lnTo>
                  <a:lnTo>
                    <a:pt x="440" y="786"/>
                  </a:lnTo>
                  <a:lnTo>
                    <a:pt x="454" y="779"/>
                  </a:lnTo>
                  <a:lnTo>
                    <a:pt x="461" y="765"/>
                  </a:lnTo>
                  <a:lnTo>
                    <a:pt x="475" y="758"/>
                  </a:lnTo>
                  <a:lnTo>
                    <a:pt x="482" y="758"/>
                  </a:lnTo>
                  <a:lnTo>
                    <a:pt x="496" y="751"/>
                  </a:lnTo>
                  <a:lnTo>
                    <a:pt x="503" y="751"/>
                  </a:lnTo>
                  <a:lnTo>
                    <a:pt x="510" y="751"/>
                  </a:lnTo>
                  <a:lnTo>
                    <a:pt x="525" y="751"/>
                  </a:lnTo>
                  <a:lnTo>
                    <a:pt x="532" y="751"/>
                  </a:lnTo>
                  <a:lnTo>
                    <a:pt x="546" y="744"/>
                  </a:lnTo>
                  <a:lnTo>
                    <a:pt x="553" y="737"/>
                  </a:lnTo>
                  <a:lnTo>
                    <a:pt x="567" y="730"/>
                  </a:lnTo>
                  <a:lnTo>
                    <a:pt x="574" y="722"/>
                  </a:lnTo>
                  <a:lnTo>
                    <a:pt x="581" y="722"/>
                  </a:lnTo>
                  <a:lnTo>
                    <a:pt x="595" y="722"/>
                  </a:lnTo>
                  <a:lnTo>
                    <a:pt x="603" y="722"/>
                  </a:lnTo>
                  <a:lnTo>
                    <a:pt x="617" y="730"/>
                  </a:lnTo>
                  <a:lnTo>
                    <a:pt x="624" y="730"/>
                  </a:lnTo>
                  <a:lnTo>
                    <a:pt x="631" y="730"/>
                  </a:lnTo>
                  <a:lnTo>
                    <a:pt x="645" y="730"/>
                  </a:lnTo>
                  <a:lnTo>
                    <a:pt x="652" y="730"/>
                  </a:lnTo>
                  <a:lnTo>
                    <a:pt x="666" y="730"/>
                  </a:lnTo>
                  <a:lnTo>
                    <a:pt x="673" y="730"/>
                  </a:lnTo>
                  <a:lnTo>
                    <a:pt x="688" y="730"/>
                  </a:lnTo>
                  <a:lnTo>
                    <a:pt x="695" y="730"/>
                  </a:lnTo>
                  <a:lnTo>
                    <a:pt x="702" y="737"/>
                  </a:lnTo>
                  <a:lnTo>
                    <a:pt x="716" y="744"/>
                  </a:lnTo>
                  <a:lnTo>
                    <a:pt x="723" y="751"/>
                  </a:lnTo>
                  <a:lnTo>
                    <a:pt x="737" y="751"/>
                  </a:lnTo>
                  <a:lnTo>
                    <a:pt x="744" y="744"/>
                  </a:lnTo>
                  <a:lnTo>
                    <a:pt x="758" y="737"/>
                  </a:lnTo>
                  <a:lnTo>
                    <a:pt x="766" y="730"/>
                  </a:lnTo>
                  <a:lnTo>
                    <a:pt x="773" y="722"/>
                  </a:lnTo>
                  <a:lnTo>
                    <a:pt x="787" y="715"/>
                  </a:lnTo>
                  <a:lnTo>
                    <a:pt x="794" y="715"/>
                  </a:lnTo>
                  <a:lnTo>
                    <a:pt x="808" y="715"/>
                  </a:lnTo>
                  <a:lnTo>
                    <a:pt x="815" y="715"/>
                  </a:lnTo>
                  <a:lnTo>
                    <a:pt x="822" y="708"/>
                  </a:lnTo>
                  <a:lnTo>
                    <a:pt x="836" y="708"/>
                  </a:lnTo>
                  <a:lnTo>
                    <a:pt x="844" y="701"/>
                  </a:lnTo>
                  <a:lnTo>
                    <a:pt x="858" y="694"/>
                  </a:lnTo>
                  <a:lnTo>
                    <a:pt x="865" y="687"/>
                  </a:lnTo>
                  <a:lnTo>
                    <a:pt x="879" y="680"/>
                  </a:lnTo>
                  <a:lnTo>
                    <a:pt x="886" y="680"/>
                  </a:lnTo>
                  <a:lnTo>
                    <a:pt x="893" y="680"/>
                  </a:lnTo>
                  <a:lnTo>
                    <a:pt x="907" y="680"/>
                  </a:lnTo>
                  <a:lnTo>
                    <a:pt x="914" y="687"/>
                  </a:lnTo>
                  <a:lnTo>
                    <a:pt x="929" y="687"/>
                  </a:lnTo>
                  <a:lnTo>
                    <a:pt x="936" y="687"/>
                  </a:lnTo>
                  <a:lnTo>
                    <a:pt x="943" y="680"/>
                  </a:lnTo>
                  <a:lnTo>
                    <a:pt x="957" y="673"/>
                  </a:lnTo>
                  <a:lnTo>
                    <a:pt x="964" y="666"/>
                  </a:lnTo>
                  <a:lnTo>
                    <a:pt x="978" y="659"/>
                  </a:lnTo>
                  <a:lnTo>
                    <a:pt x="985" y="652"/>
                  </a:lnTo>
                  <a:lnTo>
                    <a:pt x="999" y="652"/>
                  </a:lnTo>
                  <a:lnTo>
                    <a:pt x="1007" y="652"/>
                  </a:lnTo>
                  <a:lnTo>
                    <a:pt x="1014" y="652"/>
                  </a:lnTo>
                  <a:lnTo>
                    <a:pt x="1028" y="652"/>
                  </a:lnTo>
                  <a:lnTo>
                    <a:pt x="1035" y="652"/>
                  </a:lnTo>
                  <a:lnTo>
                    <a:pt x="1049" y="652"/>
                  </a:lnTo>
                  <a:lnTo>
                    <a:pt x="1056" y="652"/>
                  </a:lnTo>
                  <a:lnTo>
                    <a:pt x="1070" y="645"/>
                  </a:lnTo>
                  <a:lnTo>
                    <a:pt x="1077" y="645"/>
                  </a:lnTo>
                  <a:lnTo>
                    <a:pt x="1084" y="645"/>
                  </a:lnTo>
                  <a:lnTo>
                    <a:pt x="1099" y="652"/>
                  </a:lnTo>
                  <a:lnTo>
                    <a:pt x="1106" y="652"/>
                  </a:lnTo>
                  <a:lnTo>
                    <a:pt x="1120" y="659"/>
                  </a:lnTo>
                  <a:lnTo>
                    <a:pt x="1127" y="666"/>
                  </a:lnTo>
                  <a:lnTo>
                    <a:pt x="1134" y="666"/>
                  </a:lnTo>
                  <a:lnTo>
                    <a:pt x="1148" y="666"/>
                  </a:lnTo>
                  <a:lnTo>
                    <a:pt x="1155" y="666"/>
                  </a:lnTo>
                  <a:lnTo>
                    <a:pt x="1170" y="659"/>
                  </a:lnTo>
                  <a:lnTo>
                    <a:pt x="1177" y="666"/>
                  </a:lnTo>
                  <a:lnTo>
                    <a:pt x="1191" y="666"/>
                  </a:lnTo>
                  <a:lnTo>
                    <a:pt x="1198" y="673"/>
                  </a:lnTo>
                  <a:lnTo>
                    <a:pt x="1205" y="680"/>
                  </a:lnTo>
                  <a:lnTo>
                    <a:pt x="1219" y="687"/>
                  </a:lnTo>
                  <a:lnTo>
                    <a:pt x="1226" y="694"/>
                  </a:lnTo>
                  <a:lnTo>
                    <a:pt x="1240" y="694"/>
                  </a:lnTo>
                  <a:lnTo>
                    <a:pt x="1247" y="687"/>
                  </a:lnTo>
                  <a:lnTo>
                    <a:pt x="1262" y="680"/>
                  </a:lnTo>
                  <a:lnTo>
                    <a:pt x="1269" y="673"/>
                  </a:lnTo>
                  <a:lnTo>
                    <a:pt x="1276" y="659"/>
                  </a:lnTo>
                  <a:lnTo>
                    <a:pt x="1290" y="652"/>
                  </a:lnTo>
                  <a:lnTo>
                    <a:pt x="1297" y="637"/>
                  </a:lnTo>
                  <a:lnTo>
                    <a:pt x="1311" y="623"/>
                  </a:lnTo>
                  <a:lnTo>
                    <a:pt x="1318" y="602"/>
                  </a:lnTo>
                  <a:lnTo>
                    <a:pt x="1325" y="574"/>
                  </a:lnTo>
                  <a:lnTo>
                    <a:pt x="1340" y="545"/>
                  </a:lnTo>
                  <a:lnTo>
                    <a:pt x="1347" y="503"/>
                  </a:lnTo>
                  <a:lnTo>
                    <a:pt x="1361" y="460"/>
                  </a:lnTo>
                  <a:lnTo>
                    <a:pt x="1368" y="418"/>
                  </a:lnTo>
                  <a:lnTo>
                    <a:pt x="1382" y="368"/>
                  </a:lnTo>
                  <a:lnTo>
                    <a:pt x="1389" y="326"/>
                  </a:lnTo>
                  <a:lnTo>
                    <a:pt x="1396" y="283"/>
                  </a:lnTo>
                  <a:lnTo>
                    <a:pt x="1410" y="248"/>
                  </a:lnTo>
                  <a:lnTo>
                    <a:pt x="1418" y="205"/>
                  </a:lnTo>
                  <a:lnTo>
                    <a:pt x="1432" y="177"/>
                  </a:lnTo>
                  <a:lnTo>
                    <a:pt x="1439" y="141"/>
                  </a:lnTo>
                  <a:lnTo>
                    <a:pt x="1446" y="113"/>
                  </a:lnTo>
                  <a:lnTo>
                    <a:pt x="1460" y="78"/>
                  </a:lnTo>
                  <a:lnTo>
                    <a:pt x="1467" y="49"/>
                  </a:lnTo>
                  <a:lnTo>
                    <a:pt x="1481" y="28"/>
                  </a:lnTo>
                  <a:lnTo>
                    <a:pt x="1488" y="14"/>
                  </a:lnTo>
                  <a:lnTo>
                    <a:pt x="1503" y="7"/>
                  </a:lnTo>
                  <a:lnTo>
                    <a:pt x="1510" y="0"/>
                  </a:lnTo>
                  <a:lnTo>
                    <a:pt x="1517" y="7"/>
                  </a:lnTo>
                  <a:lnTo>
                    <a:pt x="1531" y="7"/>
                  </a:lnTo>
                  <a:lnTo>
                    <a:pt x="1538" y="14"/>
                  </a:lnTo>
                  <a:lnTo>
                    <a:pt x="1552" y="21"/>
                  </a:lnTo>
                  <a:lnTo>
                    <a:pt x="1559" y="21"/>
                  </a:lnTo>
                  <a:lnTo>
                    <a:pt x="1573" y="21"/>
                  </a:lnTo>
                  <a:lnTo>
                    <a:pt x="1581" y="28"/>
                  </a:lnTo>
                  <a:lnTo>
                    <a:pt x="1588" y="28"/>
                  </a:lnTo>
                  <a:lnTo>
                    <a:pt x="1602" y="35"/>
                  </a:lnTo>
                  <a:lnTo>
                    <a:pt x="1609" y="42"/>
                  </a:lnTo>
                  <a:lnTo>
                    <a:pt x="1623" y="49"/>
                  </a:lnTo>
                  <a:lnTo>
                    <a:pt x="1630" y="56"/>
                  </a:lnTo>
                  <a:lnTo>
                    <a:pt x="1637" y="63"/>
                  </a:lnTo>
                  <a:lnTo>
                    <a:pt x="1651" y="71"/>
                  </a:lnTo>
                  <a:lnTo>
                    <a:pt x="1659" y="71"/>
                  </a:lnTo>
                  <a:lnTo>
                    <a:pt x="1673" y="78"/>
                  </a:lnTo>
                  <a:lnTo>
                    <a:pt x="1680" y="78"/>
                  </a:lnTo>
                  <a:lnTo>
                    <a:pt x="1694" y="92"/>
                  </a:lnTo>
                  <a:lnTo>
                    <a:pt x="1701" y="106"/>
                  </a:lnTo>
                  <a:lnTo>
                    <a:pt x="1708" y="120"/>
                  </a:lnTo>
                  <a:lnTo>
                    <a:pt x="1722" y="141"/>
                  </a:lnTo>
                  <a:lnTo>
                    <a:pt x="1729" y="156"/>
                  </a:lnTo>
                  <a:lnTo>
                    <a:pt x="1744" y="170"/>
                  </a:lnTo>
                  <a:lnTo>
                    <a:pt x="1751" y="191"/>
                  </a:lnTo>
                  <a:lnTo>
                    <a:pt x="1758" y="205"/>
                  </a:lnTo>
                  <a:lnTo>
                    <a:pt x="1772" y="219"/>
                  </a:lnTo>
                  <a:lnTo>
                    <a:pt x="1779" y="241"/>
                  </a:lnTo>
                  <a:lnTo>
                    <a:pt x="1793" y="262"/>
                  </a:lnTo>
                  <a:lnTo>
                    <a:pt x="1800" y="290"/>
                  </a:lnTo>
                  <a:lnTo>
                    <a:pt x="1814" y="319"/>
                  </a:lnTo>
                  <a:lnTo>
                    <a:pt x="1822" y="354"/>
                  </a:lnTo>
                  <a:lnTo>
                    <a:pt x="1829" y="389"/>
                  </a:lnTo>
                  <a:lnTo>
                    <a:pt x="1843" y="425"/>
                  </a:lnTo>
                  <a:lnTo>
                    <a:pt x="1850" y="453"/>
                  </a:lnTo>
                  <a:lnTo>
                    <a:pt x="1864" y="482"/>
                  </a:lnTo>
                  <a:lnTo>
                    <a:pt x="1871" y="510"/>
                  </a:lnTo>
                  <a:lnTo>
                    <a:pt x="1885" y="538"/>
                  </a:lnTo>
                  <a:lnTo>
                    <a:pt x="1892" y="567"/>
                  </a:lnTo>
                  <a:lnTo>
                    <a:pt x="1899" y="602"/>
                  </a:lnTo>
                  <a:lnTo>
                    <a:pt x="1914" y="630"/>
                  </a:lnTo>
                  <a:lnTo>
                    <a:pt x="1921" y="659"/>
                  </a:lnTo>
                  <a:lnTo>
                    <a:pt x="1935" y="680"/>
                  </a:lnTo>
                  <a:lnTo>
                    <a:pt x="1942" y="701"/>
                  </a:lnTo>
                  <a:lnTo>
                    <a:pt x="1949" y="708"/>
                  </a:lnTo>
                  <a:lnTo>
                    <a:pt x="1963" y="722"/>
                  </a:lnTo>
                  <a:lnTo>
                    <a:pt x="1970" y="722"/>
                  </a:lnTo>
                  <a:lnTo>
                    <a:pt x="1985" y="730"/>
                  </a:lnTo>
                  <a:lnTo>
                    <a:pt x="1992" y="737"/>
                  </a:lnTo>
                  <a:lnTo>
                    <a:pt x="2006" y="744"/>
                  </a:lnTo>
                  <a:lnTo>
                    <a:pt x="2013" y="751"/>
                  </a:lnTo>
                  <a:lnTo>
                    <a:pt x="2020" y="751"/>
                  </a:lnTo>
                  <a:lnTo>
                    <a:pt x="2034" y="758"/>
                  </a:lnTo>
                  <a:lnTo>
                    <a:pt x="2041" y="758"/>
                  </a:lnTo>
                  <a:lnTo>
                    <a:pt x="2055" y="758"/>
                  </a:lnTo>
                  <a:lnTo>
                    <a:pt x="2062" y="751"/>
                  </a:lnTo>
                  <a:lnTo>
                    <a:pt x="2077" y="744"/>
                  </a:lnTo>
                  <a:lnTo>
                    <a:pt x="2084" y="737"/>
                  </a:lnTo>
                  <a:lnTo>
                    <a:pt x="2091" y="730"/>
                  </a:lnTo>
                  <a:lnTo>
                    <a:pt x="2105" y="737"/>
                  </a:lnTo>
                  <a:lnTo>
                    <a:pt x="2112" y="737"/>
                  </a:lnTo>
                  <a:lnTo>
                    <a:pt x="2126" y="744"/>
                  </a:lnTo>
                  <a:lnTo>
                    <a:pt x="2133" y="744"/>
                  </a:lnTo>
                  <a:lnTo>
                    <a:pt x="2140" y="751"/>
                  </a:lnTo>
                  <a:lnTo>
                    <a:pt x="2155" y="751"/>
                  </a:lnTo>
                  <a:lnTo>
                    <a:pt x="2162" y="751"/>
                  </a:lnTo>
                  <a:lnTo>
                    <a:pt x="2176" y="751"/>
                  </a:lnTo>
                  <a:lnTo>
                    <a:pt x="2183" y="758"/>
                  </a:lnTo>
                  <a:lnTo>
                    <a:pt x="2197" y="765"/>
                  </a:lnTo>
                  <a:lnTo>
                    <a:pt x="2204" y="779"/>
                  </a:lnTo>
                  <a:lnTo>
                    <a:pt x="2211" y="793"/>
                  </a:lnTo>
                  <a:lnTo>
                    <a:pt x="2225" y="808"/>
                  </a:lnTo>
                  <a:lnTo>
                    <a:pt x="2233" y="822"/>
                  </a:lnTo>
                  <a:lnTo>
                    <a:pt x="2247" y="829"/>
                  </a:lnTo>
                  <a:lnTo>
                    <a:pt x="2254" y="836"/>
                  </a:lnTo>
                  <a:lnTo>
                    <a:pt x="2268" y="843"/>
                  </a:lnTo>
                  <a:lnTo>
                    <a:pt x="2275" y="843"/>
                  </a:lnTo>
                  <a:lnTo>
                    <a:pt x="2282" y="850"/>
                  </a:lnTo>
                  <a:lnTo>
                    <a:pt x="2296" y="857"/>
                  </a:lnTo>
                  <a:lnTo>
                    <a:pt x="2303" y="864"/>
                  </a:lnTo>
                  <a:lnTo>
                    <a:pt x="2318" y="878"/>
                  </a:lnTo>
                  <a:lnTo>
                    <a:pt x="2325" y="893"/>
                  </a:lnTo>
                  <a:lnTo>
                    <a:pt x="2332" y="907"/>
                  </a:lnTo>
                  <a:lnTo>
                    <a:pt x="2346" y="914"/>
                  </a:lnTo>
                  <a:lnTo>
                    <a:pt x="2353" y="921"/>
                  </a:lnTo>
                  <a:lnTo>
                    <a:pt x="2367" y="928"/>
                  </a:lnTo>
                  <a:lnTo>
                    <a:pt x="2374" y="928"/>
                  </a:lnTo>
                  <a:lnTo>
                    <a:pt x="2388" y="935"/>
                  </a:lnTo>
                  <a:lnTo>
                    <a:pt x="2396" y="942"/>
                  </a:lnTo>
                  <a:lnTo>
                    <a:pt x="2403" y="956"/>
                  </a:lnTo>
                  <a:lnTo>
                    <a:pt x="2417" y="963"/>
                  </a:lnTo>
                  <a:lnTo>
                    <a:pt x="2424" y="985"/>
                  </a:lnTo>
                  <a:lnTo>
                    <a:pt x="2438" y="999"/>
                  </a:lnTo>
                  <a:lnTo>
                    <a:pt x="2445" y="1013"/>
                  </a:lnTo>
                  <a:lnTo>
                    <a:pt x="2452" y="1027"/>
                  </a:lnTo>
                  <a:lnTo>
                    <a:pt x="2466" y="1041"/>
                  </a:lnTo>
                  <a:lnTo>
                    <a:pt x="2474" y="1056"/>
                  </a:lnTo>
                  <a:lnTo>
                    <a:pt x="2488" y="1070"/>
                  </a:lnTo>
                  <a:lnTo>
                    <a:pt x="2495" y="1084"/>
                  </a:lnTo>
                  <a:lnTo>
                    <a:pt x="2509" y="1105"/>
                  </a:lnTo>
                  <a:lnTo>
                    <a:pt x="2516" y="1126"/>
                  </a:lnTo>
                  <a:lnTo>
                    <a:pt x="2523" y="1148"/>
                  </a:lnTo>
                  <a:lnTo>
                    <a:pt x="2537" y="1169"/>
                  </a:lnTo>
                  <a:lnTo>
                    <a:pt x="2544" y="1183"/>
                  </a:lnTo>
                  <a:lnTo>
                    <a:pt x="2559" y="1197"/>
                  </a:lnTo>
                  <a:lnTo>
                    <a:pt x="2566" y="1204"/>
                  </a:lnTo>
                  <a:lnTo>
                    <a:pt x="2580" y="1211"/>
                  </a:lnTo>
                  <a:lnTo>
                    <a:pt x="2587" y="1219"/>
                  </a:lnTo>
                  <a:lnTo>
                    <a:pt x="2594" y="1233"/>
                  </a:lnTo>
                  <a:lnTo>
                    <a:pt x="2608" y="1240"/>
                  </a:lnTo>
                  <a:lnTo>
                    <a:pt x="2615" y="1247"/>
                  </a:lnTo>
                  <a:lnTo>
                    <a:pt x="2629" y="1261"/>
                  </a:lnTo>
                  <a:lnTo>
                    <a:pt x="2637" y="1261"/>
                  </a:lnTo>
                  <a:lnTo>
                    <a:pt x="2644" y="1261"/>
                  </a:lnTo>
                  <a:lnTo>
                    <a:pt x="2658" y="1261"/>
                  </a:lnTo>
                  <a:lnTo>
                    <a:pt x="2665" y="1254"/>
                  </a:lnTo>
                  <a:lnTo>
                    <a:pt x="2679" y="1240"/>
                  </a:lnTo>
                  <a:lnTo>
                    <a:pt x="2686" y="1233"/>
                  </a:lnTo>
                  <a:lnTo>
                    <a:pt x="2700" y="1226"/>
                  </a:lnTo>
                  <a:lnTo>
                    <a:pt x="2707" y="1219"/>
                  </a:lnTo>
                  <a:lnTo>
                    <a:pt x="2714" y="1211"/>
                  </a:lnTo>
                  <a:lnTo>
                    <a:pt x="2729" y="1211"/>
                  </a:lnTo>
                  <a:lnTo>
                    <a:pt x="2736" y="1204"/>
                  </a:lnTo>
                  <a:lnTo>
                    <a:pt x="2750" y="1190"/>
                  </a:lnTo>
                  <a:lnTo>
                    <a:pt x="2757" y="1176"/>
                  </a:lnTo>
                  <a:lnTo>
                    <a:pt x="2771" y="1162"/>
                  </a:lnTo>
                  <a:lnTo>
                    <a:pt x="2778" y="1148"/>
                  </a:lnTo>
                  <a:lnTo>
                    <a:pt x="2785" y="1134"/>
                  </a:lnTo>
                  <a:lnTo>
                    <a:pt x="2800" y="1119"/>
                  </a:lnTo>
                  <a:lnTo>
                    <a:pt x="2807" y="1112"/>
                  </a:lnTo>
                  <a:lnTo>
                    <a:pt x="2821" y="1098"/>
                  </a:lnTo>
                  <a:lnTo>
                    <a:pt x="2828" y="1098"/>
                  </a:lnTo>
                  <a:lnTo>
                    <a:pt x="2835" y="1091"/>
                  </a:lnTo>
                  <a:lnTo>
                    <a:pt x="2849" y="1077"/>
                  </a:lnTo>
                  <a:lnTo>
                    <a:pt x="2856" y="1070"/>
                  </a:lnTo>
                  <a:lnTo>
                    <a:pt x="2870" y="1056"/>
                  </a:lnTo>
                  <a:lnTo>
                    <a:pt x="2877" y="1048"/>
                  </a:lnTo>
                  <a:lnTo>
                    <a:pt x="2892" y="1034"/>
                  </a:lnTo>
                  <a:lnTo>
                    <a:pt x="2899" y="1027"/>
                  </a:lnTo>
                  <a:lnTo>
                    <a:pt x="2906" y="1027"/>
                  </a:lnTo>
                  <a:lnTo>
                    <a:pt x="2920" y="1020"/>
                  </a:lnTo>
                  <a:lnTo>
                    <a:pt x="2927" y="1027"/>
                  </a:lnTo>
                  <a:lnTo>
                    <a:pt x="2941" y="1020"/>
                  </a:lnTo>
                  <a:lnTo>
                    <a:pt x="2948" y="1020"/>
                  </a:lnTo>
                  <a:lnTo>
                    <a:pt x="2955" y="1020"/>
                  </a:lnTo>
                  <a:lnTo>
                    <a:pt x="2970" y="1013"/>
                  </a:lnTo>
                  <a:lnTo>
                    <a:pt x="2977" y="1006"/>
                  </a:lnTo>
                  <a:lnTo>
                    <a:pt x="2991" y="1006"/>
                  </a:lnTo>
                  <a:lnTo>
                    <a:pt x="2998" y="1006"/>
                  </a:lnTo>
                  <a:lnTo>
                    <a:pt x="3012" y="1006"/>
                  </a:lnTo>
                  <a:lnTo>
                    <a:pt x="3019" y="1013"/>
                  </a:lnTo>
                  <a:lnTo>
                    <a:pt x="3026" y="1027"/>
                  </a:lnTo>
                  <a:lnTo>
                    <a:pt x="3040" y="1034"/>
                  </a:lnTo>
                  <a:lnTo>
                    <a:pt x="3048" y="1034"/>
                  </a:lnTo>
                  <a:lnTo>
                    <a:pt x="3062" y="1041"/>
                  </a:lnTo>
                  <a:lnTo>
                    <a:pt x="3069" y="1041"/>
                  </a:lnTo>
                  <a:lnTo>
                    <a:pt x="3083" y="1041"/>
                  </a:lnTo>
                  <a:lnTo>
                    <a:pt x="3090" y="1034"/>
                  </a:lnTo>
                  <a:lnTo>
                    <a:pt x="3097" y="1041"/>
                  </a:lnTo>
                  <a:lnTo>
                    <a:pt x="3111" y="1041"/>
                  </a:lnTo>
                  <a:lnTo>
                    <a:pt x="3118" y="1056"/>
                  </a:lnTo>
                  <a:lnTo>
                    <a:pt x="3133" y="1063"/>
                  </a:lnTo>
                  <a:lnTo>
                    <a:pt x="3140" y="1070"/>
                  </a:lnTo>
                  <a:lnTo>
                    <a:pt x="3147" y="1084"/>
                  </a:lnTo>
                  <a:lnTo>
                    <a:pt x="3161" y="1091"/>
                  </a:lnTo>
                  <a:lnTo>
                    <a:pt x="3168" y="1091"/>
                  </a:lnTo>
                  <a:lnTo>
                    <a:pt x="3182" y="1098"/>
                  </a:lnTo>
                  <a:lnTo>
                    <a:pt x="3189" y="1105"/>
                  </a:lnTo>
                  <a:lnTo>
                    <a:pt x="3203" y="1119"/>
                  </a:lnTo>
                  <a:lnTo>
                    <a:pt x="3211" y="1126"/>
                  </a:lnTo>
                  <a:lnTo>
                    <a:pt x="3218" y="1148"/>
                  </a:lnTo>
                  <a:lnTo>
                    <a:pt x="3232" y="1155"/>
                  </a:lnTo>
                  <a:lnTo>
                    <a:pt x="3239" y="1169"/>
                  </a:lnTo>
                  <a:lnTo>
                    <a:pt x="3253" y="1183"/>
                  </a:lnTo>
                  <a:lnTo>
                    <a:pt x="3260" y="1190"/>
                  </a:lnTo>
                  <a:lnTo>
                    <a:pt x="3274" y="1197"/>
                  </a:lnTo>
                  <a:lnTo>
                    <a:pt x="3281" y="1197"/>
                  </a:lnTo>
                  <a:lnTo>
                    <a:pt x="3289" y="1204"/>
                  </a:lnTo>
                  <a:lnTo>
                    <a:pt x="3303" y="1211"/>
                  </a:lnTo>
                  <a:lnTo>
                    <a:pt x="3310" y="1219"/>
                  </a:lnTo>
                  <a:lnTo>
                    <a:pt x="3324" y="1233"/>
                  </a:lnTo>
                  <a:lnTo>
                    <a:pt x="3331" y="1247"/>
                  </a:lnTo>
                  <a:lnTo>
                    <a:pt x="3338" y="1254"/>
                  </a:lnTo>
                  <a:lnTo>
                    <a:pt x="3352" y="1261"/>
                  </a:lnTo>
                  <a:lnTo>
                    <a:pt x="3359" y="1268"/>
                  </a:lnTo>
                  <a:lnTo>
                    <a:pt x="3374" y="1268"/>
                  </a:lnTo>
                  <a:lnTo>
                    <a:pt x="3381" y="1268"/>
                  </a:lnTo>
                  <a:lnTo>
                    <a:pt x="3395" y="1275"/>
                  </a:lnTo>
                  <a:lnTo>
                    <a:pt x="3402" y="1275"/>
                  </a:lnTo>
                  <a:lnTo>
                    <a:pt x="3409" y="1282"/>
                  </a:lnTo>
                  <a:lnTo>
                    <a:pt x="3423" y="1289"/>
                  </a:lnTo>
                  <a:lnTo>
                    <a:pt x="3430" y="1296"/>
                  </a:lnTo>
                  <a:lnTo>
                    <a:pt x="3444" y="1304"/>
                  </a:lnTo>
                  <a:lnTo>
                    <a:pt x="3452" y="1304"/>
                  </a:lnTo>
                  <a:lnTo>
                    <a:pt x="3459" y="1304"/>
                  </a:lnTo>
                  <a:lnTo>
                    <a:pt x="3473" y="1296"/>
                  </a:lnTo>
                  <a:lnTo>
                    <a:pt x="3480" y="1289"/>
                  </a:lnTo>
                  <a:lnTo>
                    <a:pt x="3494" y="1289"/>
                  </a:lnTo>
                  <a:lnTo>
                    <a:pt x="3501" y="1289"/>
                  </a:lnTo>
                  <a:lnTo>
                    <a:pt x="3515" y="1289"/>
                  </a:lnTo>
                  <a:lnTo>
                    <a:pt x="3522" y="1296"/>
                  </a:lnTo>
                  <a:lnTo>
                    <a:pt x="3529" y="1304"/>
                  </a:lnTo>
                  <a:lnTo>
                    <a:pt x="3544" y="1311"/>
                  </a:lnTo>
                  <a:lnTo>
                    <a:pt x="3551" y="1318"/>
                  </a:lnTo>
                  <a:lnTo>
                    <a:pt x="3565" y="1318"/>
                  </a:lnTo>
                  <a:lnTo>
                    <a:pt x="3572" y="1318"/>
                  </a:lnTo>
                  <a:lnTo>
                    <a:pt x="3586" y="1325"/>
                  </a:lnTo>
                  <a:lnTo>
                    <a:pt x="3593" y="1325"/>
                  </a:lnTo>
                  <a:lnTo>
                    <a:pt x="3600" y="1332"/>
                  </a:lnTo>
                  <a:lnTo>
                    <a:pt x="3615" y="1339"/>
                  </a:lnTo>
                  <a:lnTo>
                    <a:pt x="3622" y="1353"/>
                  </a:lnTo>
                  <a:lnTo>
                    <a:pt x="3636" y="1367"/>
                  </a:lnTo>
                  <a:lnTo>
                    <a:pt x="3643" y="1374"/>
                  </a:lnTo>
                  <a:lnTo>
                    <a:pt x="3650" y="1382"/>
                  </a:lnTo>
                  <a:lnTo>
                    <a:pt x="3664" y="1382"/>
                  </a:lnTo>
                  <a:lnTo>
                    <a:pt x="3671" y="1382"/>
                  </a:lnTo>
                  <a:lnTo>
                    <a:pt x="3685" y="1382"/>
                  </a:lnTo>
                  <a:lnTo>
                    <a:pt x="3692" y="1382"/>
                  </a:lnTo>
                  <a:lnTo>
                    <a:pt x="3707" y="1389"/>
                  </a:lnTo>
                  <a:lnTo>
                    <a:pt x="3714" y="1389"/>
                  </a:lnTo>
                  <a:lnTo>
                    <a:pt x="3721" y="1396"/>
                  </a:lnTo>
                  <a:lnTo>
                    <a:pt x="3735" y="1403"/>
                  </a:lnTo>
                  <a:lnTo>
                    <a:pt x="3742" y="1410"/>
                  </a:lnTo>
                  <a:lnTo>
                    <a:pt x="3756" y="1410"/>
                  </a:lnTo>
                  <a:lnTo>
                    <a:pt x="3763" y="1410"/>
                  </a:lnTo>
                  <a:lnTo>
                    <a:pt x="3778" y="1410"/>
                  </a:lnTo>
                  <a:lnTo>
                    <a:pt x="3785" y="1410"/>
                  </a:lnTo>
                  <a:lnTo>
                    <a:pt x="3792" y="1410"/>
                  </a:lnTo>
                  <a:lnTo>
                    <a:pt x="3806" y="1417"/>
                  </a:lnTo>
                  <a:lnTo>
                    <a:pt x="3813" y="1424"/>
                  </a:lnTo>
                  <a:lnTo>
                    <a:pt x="3827" y="1431"/>
                  </a:lnTo>
                  <a:lnTo>
                    <a:pt x="3834" y="1445"/>
                  </a:lnTo>
                  <a:lnTo>
                    <a:pt x="3841" y="1452"/>
                  </a:lnTo>
                  <a:lnTo>
                    <a:pt x="3855" y="1459"/>
                  </a:lnTo>
                  <a:lnTo>
                    <a:pt x="3863" y="1467"/>
                  </a:lnTo>
                  <a:lnTo>
                    <a:pt x="3877" y="1467"/>
                  </a:lnTo>
                  <a:lnTo>
                    <a:pt x="3884" y="1467"/>
                  </a:lnTo>
                  <a:lnTo>
                    <a:pt x="3898" y="1467"/>
                  </a:lnTo>
                  <a:lnTo>
                    <a:pt x="3905" y="1467"/>
                  </a:lnTo>
                  <a:lnTo>
                    <a:pt x="3912" y="1474"/>
                  </a:lnTo>
                  <a:lnTo>
                    <a:pt x="3926" y="1481"/>
                  </a:lnTo>
                  <a:lnTo>
                    <a:pt x="3933" y="1488"/>
                  </a:lnTo>
                  <a:lnTo>
                    <a:pt x="3948" y="1502"/>
                  </a:lnTo>
                  <a:lnTo>
                    <a:pt x="3955" y="1509"/>
                  </a:lnTo>
                  <a:lnTo>
                    <a:pt x="3962" y="1509"/>
                  </a:lnTo>
                  <a:lnTo>
                    <a:pt x="3976" y="1509"/>
                  </a:lnTo>
                  <a:lnTo>
                    <a:pt x="3983" y="1509"/>
                  </a:lnTo>
                  <a:lnTo>
                    <a:pt x="3997" y="1509"/>
                  </a:lnTo>
                  <a:lnTo>
                    <a:pt x="4004" y="1516"/>
                  </a:lnTo>
                  <a:lnTo>
                    <a:pt x="4018" y="1523"/>
                  </a:lnTo>
                  <a:lnTo>
                    <a:pt x="4026" y="1530"/>
                  </a:lnTo>
                  <a:lnTo>
                    <a:pt x="4033" y="1537"/>
                  </a:lnTo>
                  <a:lnTo>
                    <a:pt x="4047" y="1545"/>
                  </a:lnTo>
                  <a:lnTo>
                    <a:pt x="4054" y="1545"/>
                  </a:lnTo>
                  <a:lnTo>
                    <a:pt x="4068" y="1545"/>
                  </a:lnTo>
                  <a:lnTo>
                    <a:pt x="4075" y="1545"/>
                  </a:lnTo>
                  <a:lnTo>
                    <a:pt x="4089" y="1537"/>
                  </a:lnTo>
                  <a:lnTo>
                    <a:pt x="4096" y="1537"/>
                  </a:lnTo>
                  <a:lnTo>
                    <a:pt x="4104" y="1530"/>
                  </a:lnTo>
                  <a:lnTo>
                    <a:pt x="4118" y="1530"/>
                  </a:lnTo>
                  <a:lnTo>
                    <a:pt x="4125" y="1530"/>
                  </a:lnTo>
                  <a:lnTo>
                    <a:pt x="4139" y="1530"/>
                  </a:lnTo>
                  <a:lnTo>
                    <a:pt x="4146" y="1530"/>
                  </a:lnTo>
                  <a:lnTo>
                    <a:pt x="4153" y="1530"/>
                  </a:lnTo>
                  <a:lnTo>
                    <a:pt x="4167" y="1523"/>
                  </a:lnTo>
                  <a:lnTo>
                    <a:pt x="4174" y="1516"/>
                  </a:lnTo>
                  <a:lnTo>
                    <a:pt x="4189" y="1509"/>
                  </a:lnTo>
                  <a:lnTo>
                    <a:pt x="4196" y="1502"/>
                  </a:lnTo>
                  <a:lnTo>
                    <a:pt x="4210" y="1502"/>
                  </a:lnTo>
                  <a:lnTo>
                    <a:pt x="4217" y="1509"/>
                  </a:lnTo>
                  <a:lnTo>
                    <a:pt x="4224" y="1516"/>
                  </a:lnTo>
                  <a:lnTo>
                    <a:pt x="4238" y="1523"/>
                  </a:lnTo>
                  <a:lnTo>
                    <a:pt x="4245" y="1530"/>
                  </a:lnTo>
                  <a:lnTo>
                    <a:pt x="4259" y="1537"/>
                  </a:lnTo>
                  <a:lnTo>
                    <a:pt x="4267" y="1537"/>
                  </a:lnTo>
                  <a:lnTo>
                    <a:pt x="4281" y="1537"/>
                  </a:lnTo>
                  <a:lnTo>
                    <a:pt x="4288" y="1537"/>
                  </a:lnTo>
                  <a:lnTo>
                    <a:pt x="4295" y="1537"/>
                  </a:lnTo>
                  <a:lnTo>
                    <a:pt x="4309" y="1545"/>
                  </a:lnTo>
                  <a:lnTo>
                    <a:pt x="4316" y="1545"/>
                  </a:lnTo>
                  <a:lnTo>
                    <a:pt x="4330" y="1552"/>
                  </a:lnTo>
                  <a:lnTo>
                    <a:pt x="4337" y="1559"/>
                  </a:lnTo>
                  <a:lnTo>
                    <a:pt x="4345" y="1566"/>
                  </a:lnTo>
                  <a:lnTo>
                    <a:pt x="4359" y="1566"/>
                  </a:lnTo>
                  <a:lnTo>
                    <a:pt x="4366" y="1559"/>
                  </a:lnTo>
                  <a:lnTo>
                    <a:pt x="4380" y="1559"/>
                  </a:lnTo>
                  <a:lnTo>
                    <a:pt x="4387" y="1552"/>
                  </a:lnTo>
                  <a:lnTo>
                    <a:pt x="4401" y="1552"/>
                  </a:lnTo>
                  <a:lnTo>
                    <a:pt x="4408" y="1552"/>
                  </a:lnTo>
                  <a:lnTo>
                    <a:pt x="4415" y="1552"/>
                  </a:lnTo>
                  <a:lnTo>
                    <a:pt x="4430" y="1559"/>
                  </a:lnTo>
                  <a:lnTo>
                    <a:pt x="4437" y="1573"/>
                  </a:lnTo>
                  <a:lnTo>
                    <a:pt x="4451" y="1580"/>
                  </a:lnTo>
                  <a:lnTo>
                    <a:pt x="4458" y="1587"/>
                  </a:lnTo>
                  <a:lnTo>
                    <a:pt x="4465" y="1587"/>
                  </a:lnTo>
                  <a:lnTo>
                    <a:pt x="4479" y="1587"/>
                  </a:lnTo>
                  <a:lnTo>
                    <a:pt x="4486" y="1587"/>
                  </a:lnTo>
                  <a:lnTo>
                    <a:pt x="4500" y="1587"/>
                  </a:lnTo>
                  <a:lnTo>
                    <a:pt x="4508" y="1587"/>
                  </a:lnTo>
                  <a:lnTo>
                    <a:pt x="4522" y="1594"/>
                  </a:lnTo>
                  <a:lnTo>
                    <a:pt x="4529" y="1601"/>
                  </a:lnTo>
                  <a:lnTo>
                    <a:pt x="4536" y="1608"/>
                  </a:lnTo>
                  <a:lnTo>
                    <a:pt x="4550" y="1615"/>
                  </a:lnTo>
                  <a:lnTo>
                    <a:pt x="4557" y="1615"/>
                  </a:lnTo>
                  <a:lnTo>
                    <a:pt x="4571" y="1615"/>
                  </a:lnTo>
                  <a:lnTo>
                    <a:pt x="4578" y="1608"/>
                  </a:lnTo>
                  <a:lnTo>
                    <a:pt x="4593" y="1601"/>
                  </a:lnTo>
                  <a:lnTo>
                    <a:pt x="4600" y="1601"/>
                  </a:lnTo>
                  <a:lnTo>
                    <a:pt x="4607" y="1594"/>
                  </a:lnTo>
                  <a:lnTo>
                    <a:pt x="4621" y="1594"/>
                  </a:lnTo>
                  <a:lnTo>
                    <a:pt x="4628" y="1601"/>
                  </a:lnTo>
                  <a:lnTo>
                    <a:pt x="4642" y="1601"/>
                  </a:lnTo>
                  <a:lnTo>
                    <a:pt x="4649" y="1601"/>
                  </a:lnTo>
                  <a:lnTo>
                    <a:pt x="4656" y="1608"/>
                  </a:lnTo>
                  <a:lnTo>
                    <a:pt x="4671" y="1601"/>
                  </a:lnTo>
                  <a:lnTo>
                    <a:pt x="4678" y="1601"/>
                  </a:lnTo>
                  <a:lnTo>
                    <a:pt x="4692" y="1601"/>
                  </a:lnTo>
                  <a:lnTo>
                    <a:pt x="4699" y="1594"/>
                  </a:lnTo>
                  <a:lnTo>
                    <a:pt x="4713" y="1594"/>
                  </a:lnTo>
                  <a:lnTo>
                    <a:pt x="4720" y="1594"/>
                  </a:lnTo>
                  <a:lnTo>
                    <a:pt x="4727" y="1601"/>
                  </a:lnTo>
                  <a:lnTo>
                    <a:pt x="4741" y="1601"/>
                  </a:lnTo>
                  <a:lnTo>
                    <a:pt x="4748" y="1601"/>
                  </a:lnTo>
                  <a:lnTo>
                    <a:pt x="4763" y="1601"/>
                  </a:lnTo>
                  <a:lnTo>
                    <a:pt x="4770" y="1594"/>
                  </a:lnTo>
                  <a:lnTo>
                    <a:pt x="4784" y="1587"/>
                  </a:lnTo>
                  <a:lnTo>
                    <a:pt x="4791" y="1587"/>
                  </a:lnTo>
                  <a:lnTo>
                    <a:pt x="4798" y="1580"/>
                  </a:lnTo>
                  <a:lnTo>
                    <a:pt x="4812" y="1580"/>
                  </a:lnTo>
                  <a:lnTo>
                    <a:pt x="4819" y="1580"/>
                  </a:lnTo>
                  <a:lnTo>
                    <a:pt x="4834" y="1587"/>
                  </a:lnTo>
                  <a:lnTo>
                    <a:pt x="4841" y="1594"/>
                  </a:lnTo>
                  <a:lnTo>
                    <a:pt x="4848" y="1601"/>
                  </a:lnTo>
                  <a:lnTo>
                    <a:pt x="4862" y="1608"/>
                  </a:lnTo>
                  <a:lnTo>
                    <a:pt x="4869" y="1608"/>
                  </a:lnTo>
                  <a:lnTo>
                    <a:pt x="4883" y="1608"/>
                  </a:lnTo>
                  <a:lnTo>
                    <a:pt x="4890" y="1608"/>
                  </a:lnTo>
                  <a:lnTo>
                    <a:pt x="4904" y="1608"/>
                  </a:lnTo>
                  <a:lnTo>
                    <a:pt x="4911" y="1615"/>
                  </a:lnTo>
                  <a:lnTo>
                    <a:pt x="4919" y="1615"/>
                  </a:lnTo>
                  <a:lnTo>
                    <a:pt x="4933" y="1622"/>
                  </a:lnTo>
                  <a:lnTo>
                    <a:pt x="4940" y="1630"/>
                  </a:lnTo>
                  <a:lnTo>
                    <a:pt x="4954" y="1637"/>
                  </a:lnTo>
                  <a:lnTo>
                    <a:pt x="4961" y="1637"/>
                  </a:lnTo>
                  <a:lnTo>
                    <a:pt x="4968" y="1630"/>
                  </a:lnTo>
                  <a:lnTo>
                    <a:pt x="4982" y="1622"/>
                  </a:lnTo>
                  <a:lnTo>
                    <a:pt x="4989" y="1615"/>
                  </a:lnTo>
                  <a:lnTo>
                    <a:pt x="5004" y="1615"/>
                  </a:lnTo>
                  <a:lnTo>
                    <a:pt x="5011" y="1608"/>
                  </a:lnTo>
                  <a:lnTo>
                    <a:pt x="5025" y="1608"/>
                  </a:lnTo>
                  <a:lnTo>
                    <a:pt x="5032" y="1615"/>
                  </a:lnTo>
                </a:path>
              </a:pathLst>
            </a:custGeom>
            <a:noFill/>
            <a:ln w="19050">
              <a:solidFill>
                <a:srgbClr val="0000FF"/>
              </a:solidFill>
              <a:prstDash val="solid"/>
              <a:round/>
              <a:headEnd/>
              <a:tailEnd/>
            </a:ln>
          </p:spPr>
          <p:txBody>
            <a:bodyPr/>
            <a:lstStyle/>
            <a:p>
              <a:endParaRPr lang="zh-CN" altLang="en-US"/>
            </a:p>
          </p:txBody>
        </p:sp>
        <p:sp>
          <p:nvSpPr>
            <p:cNvPr id="55336" name="Line 40"/>
            <p:cNvSpPr>
              <a:spLocks noChangeAspect="1" noChangeShapeType="1"/>
            </p:cNvSpPr>
            <p:nvPr/>
          </p:nvSpPr>
          <p:spPr bwMode="auto">
            <a:xfrm>
              <a:off x="590" y="1378"/>
              <a:ext cx="1842" cy="0"/>
            </a:xfrm>
            <a:prstGeom prst="line">
              <a:avLst/>
            </a:prstGeom>
            <a:noFill/>
            <a:ln w="12700">
              <a:solidFill>
                <a:srgbClr val="000000"/>
              </a:solidFill>
              <a:round/>
              <a:headEnd/>
              <a:tailEnd/>
            </a:ln>
          </p:spPr>
          <p:txBody>
            <a:bodyPr/>
            <a:lstStyle/>
            <a:p>
              <a:endParaRPr lang="zh-CN" altLang="en-US"/>
            </a:p>
          </p:txBody>
        </p:sp>
        <p:sp>
          <p:nvSpPr>
            <p:cNvPr id="55337" name="Line 41"/>
            <p:cNvSpPr>
              <a:spLocks noChangeAspect="1" noChangeShapeType="1"/>
            </p:cNvSpPr>
            <p:nvPr/>
          </p:nvSpPr>
          <p:spPr bwMode="auto">
            <a:xfrm>
              <a:off x="958" y="1046"/>
              <a:ext cx="0" cy="824"/>
            </a:xfrm>
            <a:prstGeom prst="line">
              <a:avLst/>
            </a:prstGeom>
            <a:noFill/>
            <a:ln w="12700">
              <a:solidFill>
                <a:srgbClr val="000000"/>
              </a:solidFill>
              <a:round/>
              <a:headEnd/>
              <a:tailEnd/>
            </a:ln>
          </p:spPr>
          <p:txBody>
            <a:bodyPr/>
            <a:lstStyle/>
            <a:p>
              <a:endParaRPr lang="zh-CN" altLang="en-US"/>
            </a:p>
          </p:txBody>
        </p:sp>
        <p:sp>
          <p:nvSpPr>
            <p:cNvPr id="55338" name="Line 42"/>
            <p:cNvSpPr>
              <a:spLocks noChangeAspect="1" noChangeShapeType="1"/>
            </p:cNvSpPr>
            <p:nvPr/>
          </p:nvSpPr>
          <p:spPr bwMode="auto">
            <a:xfrm flipV="1">
              <a:off x="590" y="1349"/>
              <a:ext cx="0" cy="57"/>
            </a:xfrm>
            <a:prstGeom prst="line">
              <a:avLst/>
            </a:prstGeom>
            <a:noFill/>
            <a:ln w="12700">
              <a:solidFill>
                <a:srgbClr val="000000"/>
              </a:solidFill>
              <a:round/>
              <a:headEnd/>
              <a:tailEnd/>
            </a:ln>
          </p:spPr>
          <p:txBody>
            <a:bodyPr/>
            <a:lstStyle/>
            <a:p>
              <a:endParaRPr lang="zh-CN" altLang="en-US"/>
            </a:p>
          </p:txBody>
        </p:sp>
        <p:sp>
          <p:nvSpPr>
            <p:cNvPr id="55339" name="Line 43"/>
            <p:cNvSpPr>
              <a:spLocks noChangeAspect="1" noChangeShapeType="1"/>
            </p:cNvSpPr>
            <p:nvPr/>
          </p:nvSpPr>
          <p:spPr bwMode="auto">
            <a:xfrm flipV="1">
              <a:off x="1326" y="1349"/>
              <a:ext cx="0" cy="57"/>
            </a:xfrm>
            <a:prstGeom prst="line">
              <a:avLst/>
            </a:prstGeom>
            <a:noFill/>
            <a:ln w="12700">
              <a:solidFill>
                <a:srgbClr val="000000"/>
              </a:solidFill>
              <a:round/>
              <a:headEnd/>
              <a:tailEnd/>
            </a:ln>
          </p:spPr>
          <p:txBody>
            <a:bodyPr/>
            <a:lstStyle/>
            <a:p>
              <a:endParaRPr lang="zh-CN" altLang="en-US"/>
            </a:p>
          </p:txBody>
        </p:sp>
        <p:sp>
          <p:nvSpPr>
            <p:cNvPr id="55340" name="Line 44"/>
            <p:cNvSpPr>
              <a:spLocks noChangeAspect="1" noChangeShapeType="1"/>
            </p:cNvSpPr>
            <p:nvPr/>
          </p:nvSpPr>
          <p:spPr bwMode="auto">
            <a:xfrm flipV="1">
              <a:off x="1696" y="1349"/>
              <a:ext cx="0" cy="57"/>
            </a:xfrm>
            <a:prstGeom prst="line">
              <a:avLst/>
            </a:prstGeom>
            <a:noFill/>
            <a:ln w="12700">
              <a:solidFill>
                <a:srgbClr val="000000"/>
              </a:solidFill>
              <a:round/>
              <a:headEnd/>
              <a:tailEnd/>
            </a:ln>
          </p:spPr>
          <p:txBody>
            <a:bodyPr/>
            <a:lstStyle/>
            <a:p>
              <a:endParaRPr lang="zh-CN" altLang="en-US"/>
            </a:p>
          </p:txBody>
        </p:sp>
        <p:sp>
          <p:nvSpPr>
            <p:cNvPr id="55341" name="Line 45"/>
            <p:cNvSpPr>
              <a:spLocks noChangeAspect="1" noChangeShapeType="1"/>
            </p:cNvSpPr>
            <p:nvPr/>
          </p:nvSpPr>
          <p:spPr bwMode="auto">
            <a:xfrm flipV="1">
              <a:off x="2064" y="1349"/>
              <a:ext cx="1" cy="57"/>
            </a:xfrm>
            <a:prstGeom prst="line">
              <a:avLst/>
            </a:prstGeom>
            <a:noFill/>
            <a:ln w="12700">
              <a:solidFill>
                <a:srgbClr val="000000"/>
              </a:solidFill>
              <a:round/>
              <a:headEnd/>
              <a:tailEnd/>
            </a:ln>
          </p:spPr>
          <p:txBody>
            <a:bodyPr/>
            <a:lstStyle/>
            <a:p>
              <a:endParaRPr lang="zh-CN" altLang="en-US"/>
            </a:p>
          </p:txBody>
        </p:sp>
        <p:sp>
          <p:nvSpPr>
            <p:cNvPr id="55342" name="Line 46"/>
            <p:cNvSpPr>
              <a:spLocks noChangeAspect="1" noChangeShapeType="1"/>
            </p:cNvSpPr>
            <p:nvPr/>
          </p:nvSpPr>
          <p:spPr bwMode="auto">
            <a:xfrm flipV="1">
              <a:off x="2432" y="1349"/>
              <a:ext cx="1" cy="57"/>
            </a:xfrm>
            <a:prstGeom prst="line">
              <a:avLst/>
            </a:prstGeom>
            <a:noFill/>
            <a:ln w="12700">
              <a:solidFill>
                <a:srgbClr val="000000"/>
              </a:solidFill>
              <a:round/>
              <a:headEnd/>
              <a:tailEnd/>
            </a:ln>
          </p:spPr>
          <p:txBody>
            <a:bodyPr/>
            <a:lstStyle/>
            <a:p>
              <a:endParaRPr lang="zh-CN" altLang="en-US"/>
            </a:p>
          </p:txBody>
        </p:sp>
        <p:sp>
          <p:nvSpPr>
            <p:cNvPr id="55343" name="Line 47"/>
            <p:cNvSpPr>
              <a:spLocks noChangeAspect="1" noChangeShapeType="1"/>
            </p:cNvSpPr>
            <p:nvPr/>
          </p:nvSpPr>
          <p:spPr bwMode="auto">
            <a:xfrm flipH="1">
              <a:off x="929" y="1378"/>
              <a:ext cx="58" cy="0"/>
            </a:xfrm>
            <a:prstGeom prst="line">
              <a:avLst/>
            </a:prstGeom>
            <a:noFill/>
            <a:ln w="12700">
              <a:solidFill>
                <a:srgbClr val="000000"/>
              </a:solidFill>
              <a:round/>
              <a:headEnd/>
              <a:tailEnd/>
            </a:ln>
          </p:spPr>
          <p:txBody>
            <a:bodyPr/>
            <a:lstStyle/>
            <a:p>
              <a:endParaRPr lang="zh-CN" altLang="en-US"/>
            </a:p>
          </p:txBody>
        </p:sp>
        <p:sp>
          <p:nvSpPr>
            <p:cNvPr id="55344" name="Line 48"/>
            <p:cNvSpPr>
              <a:spLocks noChangeAspect="1" noChangeShapeType="1"/>
            </p:cNvSpPr>
            <p:nvPr/>
          </p:nvSpPr>
          <p:spPr bwMode="auto">
            <a:xfrm flipH="1">
              <a:off x="929" y="1212"/>
              <a:ext cx="58" cy="0"/>
            </a:xfrm>
            <a:prstGeom prst="line">
              <a:avLst/>
            </a:prstGeom>
            <a:noFill/>
            <a:ln w="12700">
              <a:solidFill>
                <a:srgbClr val="000000"/>
              </a:solidFill>
              <a:round/>
              <a:headEnd/>
              <a:tailEnd/>
            </a:ln>
          </p:spPr>
          <p:txBody>
            <a:bodyPr/>
            <a:lstStyle/>
            <a:p>
              <a:endParaRPr lang="zh-CN" altLang="en-US"/>
            </a:p>
          </p:txBody>
        </p:sp>
        <p:sp>
          <p:nvSpPr>
            <p:cNvPr id="55345" name="Line 49"/>
            <p:cNvSpPr>
              <a:spLocks noChangeAspect="1" noChangeShapeType="1"/>
            </p:cNvSpPr>
            <p:nvPr/>
          </p:nvSpPr>
          <p:spPr bwMode="auto">
            <a:xfrm flipH="1">
              <a:off x="929" y="1046"/>
              <a:ext cx="58" cy="1"/>
            </a:xfrm>
            <a:prstGeom prst="line">
              <a:avLst/>
            </a:prstGeom>
            <a:noFill/>
            <a:ln w="12700">
              <a:solidFill>
                <a:srgbClr val="000000"/>
              </a:solidFill>
              <a:round/>
              <a:headEnd/>
              <a:tailEnd/>
            </a:ln>
          </p:spPr>
          <p:txBody>
            <a:bodyPr/>
            <a:lstStyle/>
            <a:p>
              <a:endParaRPr lang="zh-CN" altLang="en-US"/>
            </a:p>
          </p:txBody>
        </p:sp>
        <p:sp>
          <p:nvSpPr>
            <p:cNvPr id="55346" name="Line 50"/>
            <p:cNvSpPr>
              <a:spLocks noChangeAspect="1" noChangeShapeType="1"/>
            </p:cNvSpPr>
            <p:nvPr/>
          </p:nvSpPr>
          <p:spPr bwMode="auto">
            <a:xfrm flipH="1">
              <a:off x="929" y="1542"/>
              <a:ext cx="58" cy="0"/>
            </a:xfrm>
            <a:prstGeom prst="line">
              <a:avLst/>
            </a:prstGeom>
            <a:noFill/>
            <a:ln w="12700">
              <a:solidFill>
                <a:srgbClr val="000000"/>
              </a:solidFill>
              <a:round/>
              <a:headEnd/>
              <a:tailEnd/>
            </a:ln>
          </p:spPr>
          <p:txBody>
            <a:bodyPr/>
            <a:lstStyle/>
            <a:p>
              <a:endParaRPr lang="zh-CN" altLang="en-US"/>
            </a:p>
          </p:txBody>
        </p:sp>
        <p:sp>
          <p:nvSpPr>
            <p:cNvPr id="55347" name="Line 51"/>
            <p:cNvSpPr>
              <a:spLocks noChangeAspect="1" noChangeShapeType="1"/>
            </p:cNvSpPr>
            <p:nvPr/>
          </p:nvSpPr>
          <p:spPr bwMode="auto">
            <a:xfrm flipH="1">
              <a:off x="929" y="1707"/>
              <a:ext cx="58" cy="1"/>
            </a:xfrm>
            <a:prstGeom prst="line">
              <a:avLst/>
            </a:prstGeom>
            <a:noFill/>
            <a:ln w="12700">
              <a:solidFill>
                <a:srgbClr val="000000"/>
              </a:solidFill>
              <a:round/>
              <a:headEnd/>
              <a:tailEnd/>
            </a:ln>
          </p:spPr>
          <p:txBody>
            <a:bodyPr/>
            <a:lstStyle/>
            <a:p>
              <a:endParaRPr lang="zh-CN" altLang="en-US"/>
            </a:p>
          </p:txBody>
        </p:sp>
        <p:sp>
          <p:nvSpPr>
            <p:cNvPr id="55348" name="Line 52"/>
            <p:cNvSpPr>
              <a:spLocks noChangeAspect="1" noChangeShapeType="1"/>
            </p:cNvSpPr>
            <p:nvPr/>
          </p:nvSpPr>
          <p:spPr bwMode="auto">
            <a:xfrm flipH="1">
              <a:off x="929" y="1870"/>
              <a:ext cx="58" cy="1"/>
            </a:xfrm>
            <a:prstGeom prst="line">
              <a:avLst/>
            </a:prstGeom>
            <a:noFill/>
            <a:ln w="12700">
              <a:solidFill>
                <a:srgbClr val="000000"/>
              </a:solidFill>
              <a:round/>
              <a:headEnd/>
              <a:tailEnd/>
            </a:ln>
          </p:spPr>
          <p:txBody>
            <a:bodyPr/>
            <a:lstStyle/>
            <a:p>
              <a:endParaRPr lang="zh-CN" altLang="en-US"/>
            </a:p>
          </p:txBody>
        </p:sp>
        <p:sp>
          <p:nvSpPr>
            <p:cNvPr id="55349" name="Freeform 53"/>
            <p:cNvSpPr>
              <a:spLocks noChangeAspect="1"/>
            </p:cNvSpPr>
            <p:nvPr/>
          </p:nvSpPr>
          <p:spPr bwMode="auto">
            <a:xfrm>
              <a:off x="590" y="1121"/>
              <a:ext cx="1842" cy="586"/>
            </a:xfrm>
            <a:custGeom>
              <a:avLst/>
              <a:gdLst/>
              <a:ahLst/>
              <a:cxnLst>
                <a:cxn ang="0">
                  <a:pos x="71" y="801"/>
                </a:cxn>
                <a:cxn ang="0">
                  <a:pos x="149" y="808"/>
                </a:cxn>
                <a:cxn ang="0">
                  <a:pos x="234" y="794"/>
                </a:cxn>
                <a:cxn ang="0">
                  <a:pos x="312" y="751"/>
                </a:cxn>
                <a:cxn ang="0">
                  <a:pos x="390" y="723"/>
                </a:cxn>
                <a:cxn ang="0">
                  <a:pos x="475" y="723"/>
                </a:cxn>
                <a:cxn ang="0">
                  <a:pos x="553" y="709"/>
                </a:cxn>
                <a:cxn ang="0">
                  <a:pos x="631" y="673"/>
                </a:cxn>
                <a:cxn ang="0">
                  <a:pos x="716" y="631"/>
                </a:cxn>
                <a:cxn ang="0">
                  <a:pos x="794" y="617"/>
                </a:cxn>
                <a:cxn ang="0">
                  <a:pos x="879" y="595"/>
                </a:cxn>
                <a:cxn ang="0">
                  <a:pos x="957" y="588"/>
                </a:cxn>
                <a:cxn ang="0">
                  <a:pos x="1035" y="574"/>
                </a:cxn>
                <a:cxn ang="0">
                  <a:pos x="1120" y="567"/>
                </a:cxn>
                <a:cxn ang="0">
                  <a:pos x="1198" y="617"/>
                </a:cxn>
                <a:cxn ang="0">
                  <a:pos x="1276" y="595"/>
                </a:cxn>
                <a:cxn ang="0">
                  <a:pos x="1361" y="369"/>
                </a:cxn>
                <a:cxn ang="0">
                  <a:pos x="1439" y="78"/>
                </a:cxn>
                <a:cxn ang="0">
                  <a:pos x="1517" y="14"/>
                </a:cxn>
                <a:cxn ang="0">
                  <a:pos x="1602" y="92"/>
                </a:cxn>
                <a:cxn ang="0">
                  <a:pos x="1680" y="170"/>
                </a:cxn>
                <a:cxn ang="0">
                  <a:pos x="1758" y="362"/>
                </a:cxn>
                <a:cxn ang="0">
                  <a:pos x="1843" y="638"/>
                </a:cxn>
                <a:cxn ang="0">
                  <a:pos x="1921" y="829"/>
                </a:cxn>
                <a:cxn ang="0">
                  <a:pos x="2006" y="914"/>
                </a:cxn>
                <a:cxn ang="0">
                  <a:pos x="2084" y="957"/>
                </a:cxn>
                <a:cxn ang="0">
                  <a:pos x="2162" y="1014"/>
                </a:cxn>
                <a:cxn ang="0">
                  <a:pos x="2247" y="1106"/>
                </a:cxn>
                <a:cxn ang="0">
                  <a:pos x="2325" y="1177"/>
                </a:cxn>
                <a:cxn ang="0">
                  <a:pos x="2403" y="1177"/>
                </a:cxn>
                <a:cxn ang="0">
                  <a:pos x="2488" y="1155"/>
                </a:cxn>
                <a:cxn ang="0">
                  <a:pos x="2566" y="1162"/>
                </a:cxn>
                <a:cxn ang="0">
                  <a:pos x="2644" y="1184"/>
                </a:cxn>
                <a:cxn ang="0">
                  <a:pos x="2729" y="1177"/>
                </a:cxn>
                <a:cxn ang="0">
                  <a:pos x="2807" y="1141"/>
                </a:cxn>
                <a:cxn ang="0">
                  <a:pos x="2892" y="1106"/>
                </a:cxn>
                <a:cxn ang="0">
                  <a:pos x="2970" y="1099"/>
                </a:cxn>
                <a:cxn ang="0">
                  <a:pos x="3048" y="1099"/>
                </a:cxn>
                <a:cxn ang="0">
                  <a:pos x="3133" y="1120"/>
                </a:cxn>
                <a:cxn ang="0">
                  <a:pos x="3211" y="1148"/>
                </a:cxn>
                <a:cxn ang="0">
                  <a:pos x="3289" y="1169"/>
                </a:cxn>
                <a:cxn ang="0">
                  <a:pos x="3374" y="1141"/>
                </a:cxn>
                <a:cxn ang="0">
                  <a:pos x="3452" y="1127"/>
                </a:cxn>
                <a:cxn ang="0">
                  <a:pos x="3529" y="1162"/>
                </a:cxn>
                <a:cxn ang="0">
                  <a:pos x="3615" y="1233"/>
                </a:cxn>
                <a:cxn ang="0">
                  <a:pos x="3692" y="1297"/>
                </a:cxn>
                <a:cxn ang="0">
                  <a:pos x="3778" y="1340"/>
                </a:cxn>
                <a:cxn ang="0">
                  <a:pos x="3855" y="1354"/>
                </a:cxn>
                <a:cxn ang="0">
                  <a:pos x="3933" y="1410"/>
                </a:cxn>
                <a:cxn ang="0">
                  <a:pos x="4018" y="1439"/>
                </a:cxn>
                <a:cxn ang="0">
                  <a:pos x="4096" y="1467"/>
                </a:cxn>
                <a:cxn ang="0">
                  <a:pos x="4174" y="1503"/>
                </a:cxn>
                <a:cxn ang="0">
                  <a:pos x="4259" y="1517"/>
                </a:cxn>
                <a:cxn ang="0">
                  <a:pos x="4337" y="1524"/>
                </a:cxn>
                <a:cxn ang="0">
                  <a:pos x="4415" y="1538"/>
                </a:cxn>
                <a:cxn ang="0">
                  <a:pos x="4500" y="1531"/>
                </a:cxn>
                <a:cxn ang="0">
                  <a:pos x="4578" y="1566"/>
                </a:cxn>
                <a:cxn ang="0">
                  <a:pos x="4656" y="1595"/>
                </a:cxn>
                <a:cxn ang="0">
                  <a:pos x="4741" y="1595"/>
                </a:cxn>
                <a:cxn ang="0">
                  <a:pos x="4819" y="1580"/>
                </a:cxn>
                <a:cxn ang="0">
                  <a:pos x="4904" y="1566"/>
                </a:cxn>
                <a:cxn ang="0">
                  <a:pos x="4982" y="1559"/>
                </a:cxn>
              </a:cxnLst>
              <a:rect l="0" t="0" r="r" b="b"/>
              <a:pathLst>
                <a:path w="5032" h="1602">
                  <a:moveTo>
                    <a:pt x="0" y="822"/>
                  </a:moveTo>
                  <a:lnTo>
                    <a:pt x="7" y="815"/>
                  </a:lnTo>
                  <a:lnTo>
                    <a:pt x="21" y="815"/>
                  </a:lnTo>
                  <a:lnTo>
                    <a:pt x="28" y="815"/>
                  </a:lnTo>
                  <a:lnTo>
                    <a:pt x="43" y="808"/>
                  </a:lnTo>
                  <a:lnTo>
                    <a:pt x="50" y="808"/>
                  </a:lnTo>
                  <a:lnTo>
                    <a:pt x="64" y="801"/>
                  </a:lnTo>
                  <a:lnTo>
                    <a:pt x="71" y="801"/>
                  </a:lnTo>
                  <a:lnTo>
                    <a:pt x="78" y="794"/>
                  </a:lnTo>
                  <a:lnTo>
                    <a:pt x="92" y="794"/>
                  </a:lnTo>
                  <a:lnTo>
                    <a:pt x="99" y="794"/>
                  </a:lnTo>
                  <a:lnTo>
                    <a:pt x="114" y="801"/>
                  </a:lnTo>
                  <a:lnTo>
                    <a:pt x="121" y="801"/>
                  </a:lnTo>
                  <a:lnTo>
                    <a:pt x="128" y="808"/>
                  </a:lnTo>
                  <a:lnTo>
                    <a:pt x="142" y="808"/>
                  </a:lnTo>
                  <a:lnTo>
                    <a:pt x="149" y="808"/>
                  </a:lnTo>
                  <a:lnTo>
                    <a:pt x="163" y="808"/>
                  </a:lnTo>
                  <a:lnTo>
                    <a:pt x="170" y="808"/>
                  </a:lnTo>
                  <a:lnTo>
                    <a:pt x="184" y="801"/>
                  </a:lnTo>
                  <a:lnTo>
                    <a:pt x="191" y="801"/>
                  </a:lnTo>
                  <a:lnTo>
                    <a:pt x="199" y="794"/>
                  </a:lnTo>
                  <a:lnTo>
                    <a:pt x="213" y="794"/>
                  </a:lnTo>
                  <a:lnTo>
                    <a:pt x="220" y="794"/>
                  </a:lnTo>
                  <a:lnTo>
                    <a:pt x="234" y="794"/>
                  </a:lnTo>
                  <a:lnTo>
                    <a:pt x="241" y="787"/>
                  </a:lnTo>
                  <a:lnTo>
                    <a:pt x="255" y="787"/>
                  </a:lnTo>
                  <a:lnTo>
                    <a:pt x="262" y="780"/>
                  </a:lnTo>
                  <a:lnTo>
                    <a:pt x="269" y="773"/>
                  </a:lnTo>
                  <a:lnTo>
                    <a:pt x="284" y="766"/>
                  </a:lnTo>
                  <a:lnTo>
                    <a:pt x="291" y="758"/>
                  </a:lnTo>
                  <a:lnTo>
                    <a:pt x="305" y="751"/>
                  </a:lnTo>
                  <a:lnTo>
                    <a:pt x="312" y="751"/>
                  </a:lnTo>
                  <a:lnTo>
                    <a:pt x="319" y="751"/>
                  </a:lnTo>
                  <a:lnTo>
                    <a:pt x="333" y="744"/>
                  </a:lnTo>
                  <a:lnTo>
                    <a:pt x="340" y="744"/>
                  </a:lnTo>
                  <a:lnTo>
                    <a:pt x="354" y="744"/>
                  </a:lnTo>
                  <a:lnTo>
                    <a:pt x="362" y="737"/>
                  </a:lnTo>
                  <a:lnTo>
                    <a:pt x="376" y="737"/>
                  </a:lnTo>
                  <a:lnTo>
                    <a:pt x="383" y="730"/>
                  </a:lnTo>
                  <a:lnTo>
                    <a:pt x="390" y="723"/>
                  </a:lnTo>
                  <a:lnTo>
                    <a:pt x="404" y="723"/>
                  </a:lnTo>
                  <a:lnTo>
                    <a:pt x="411" y="723"/>
                  </a:lnTo>
                  <a:lnTo>
                    <a:pt x="425" y="723"/>
                  </a:lnTo>
                  <a:lnTo>
                    <a:pt x="432" y="730"/>
                  </a:lnTo>
                  <a:lnTo>
                    <a:pt x="440" y="730"/>
                  </a:lnTo>
                  <a:lnTo>
                    <a:pt x="454" y="730"/>
                  </a:lnTo>
                  <a:lnTo>
                    <a:pt x="461" y="730"/>
                  </a:lnTo>
                  <a:lnTo>
                    <a:pt x="475" y="723"/>
                  </a:lnTo>
                  <a:lnTo>
                    <a:pt x="482" y="723"/>
                  </a:lnTo>
                  <a:lnTo>
                    <a:pt x="496" y="716"/>
                  </a:lnTo>
                  <a:lnTo>
                    <a:pt x="503" y="716"/>
                  </a:lnTo>
                  <a:lnTo>
                    <a:pt x="510" y="716"/>
                  </a:lnTo>
                  <a:lnTo>
                    <a:pt x="525" y="716"/>
                  </a:lnTo>
                  <a:lnTo>
                    <a:pt x="532" y="709"/>
                  </a:lnTo>
                  <a:lnTo>
                    <a:pt x="546" y="709"/>
                  </a:lnTo>
                  <a:lnTo>
                    <a:pt x="553" y="709"/>
                  </a:lnTo>
                  <a:lnTo>
                    <a:pt x="567" y="702"/>
                  </a:lnTo>
                  <a:lnTo>
                    <a:pt x="574" y="695"/>
                  </a:lnTo>
                  <a:lnTo>
                    <a:pt x="581" y="688"/>
                  </a:lnTo>
                  <a:lnTo>
                    <a:pt x="595" y="688"/>
                  </a:lnTo>
                  <a:lnTo>
                    <a:pt x="603" y="680"/>
                  </a:lnTo>
                  <a:lnTo>
                    <a:pt x="617" y="680"/>
                  </a:lnTo>
                  <a:lnTo>
                    <a:pt x="624" y="673"/>
                  </a:lnTo>
                  <a:lnTo>
                    <a:pt x="631" y="673"/>
                  </a:lnTo>
                  <a:lnTo>
                    <a:pt x="645" y="666"/>
                  </a:lnTo>
                  <a:lnTo>
                    <a:pt x="652" y="666"/>
                  </a:lnTo>
                  <a:lnTo>
                    <a:pt x="666" y="659"/>
                  </a:lnTo>
                  <a:lnTo>
                    <a:pt x="673" y="652"/>
                  </a:lnTo>
                  <a:lnTo>
                    <a:pt x="688" y="645"/>
                  </a:lnTo>
                  <a:lnTo>
                    <a:pt x="695" y="638"/>
                  </a:lnTo>
                  <a:lnTo>
                    <a:pt x="702" y="638"/>
                  </a:lnTo>
                  <a:lnTo>
                    <a:pt x="716" y="631"/>
                  </a:lnTo>
                  <a:lnTo>
                    <a:pt x="723" y="631"/>
                  </a:lnTo>
                  <a:lnTo>
                    <a:pt x="737" y="631"/>
                  </a:lnTo>
                  <a:lnTo>
                    <a:pt x="744" y="631"/>
                  </a:lnTo>
                  <a:lnTo>
                    <a:pt x="758" y="624"/>
                  </a:lnTo>
                  <a:lnTo>
                    <a:pt x="766" y="624"/>
                  </a:lnTo>
                  <a:lnTo>
                    <a:pt x="773" y="624"/>
                  </a:lnTo>
                  <a:lnTo>
                    <a:pt x="787" y="617"/>
                  </a:lnTo>
                  <a:lnTo>
                    <a:pt x="794" y="617"/>
                  </a:lnTo>
                  <a:lnTo>
                    <a:pt x="808" y="617"/>
                  </a:lnTo>
                  <a:lnTo>
                    <a:pt x="815" y="610"/>
                  </a:lnTo>
                  <a:lnTo>
                    <a:pt x="822" y="610"/>
                  </a:lnTo>
                  <a:lnTo>
                    <a:pt x="836" y="610"/>
                  </a:lnTo>
                  <a:lnTo>
                    <a:pt x="844" y="610"/>
                  </a:lnTo>
                  <a:lnTo>
                    <a:pt x="858" y="610"/>
                  </a:lnTo>
                  <a:lnTo>
                    <a:pt x="865" y="603"/>
                  </a:lnTo>
                  <a:lnTo>
                    <a:pt x="879" y="595"/>
                  </a:lnTo>
                  <a:lnTo>
                    <a:pt x="886" y="595"/>
                  </a:lnTo>
                  <a:lnTo>
                    <a:pt x="893" y="588"/>
                  </a:lnTo>
                  <a:lnTo>
                    <a:pt x="907" y="588"/>
                  </a:lnTo>
                  <a:lnTo>
                    <a:pt x="914" y="588"/>
                  </a:lnTo>
                  <a:lnTo>
                    <a:pt x="929" y="588"/>
                  </a:lnTo>
                  <a:lnTo>
                    <a:pt x="936" y="588"/>
                  </a:lnTo>
                  <a:lnTo>
                    <a:pt x="943" y="588"/>
                  </a:lnTo>
                  <a:lnTo>
                    <a:pt x="957" y="588"/>
                  </a:lnTo>
                  <a:lnTo>
                    <a:pt x="964" y="588"/>
                  </a:lnTo>
                  <a:lnTo>
                    <a:pt x="978" y="581"/>
                  </a:lnTo>
                  <a:lnTo>
                    <a:pt x="985" y="581"/>
                  </a:lnTo>
                  <a:lnTo>
                    <a:pt x="999" y="574"/>
                  </a:lnTo>
                  <a:lnTo>
                    <a:pt x="1007" y="574"/>
                  </a:lnTo>
                  <a:lnTo>
                    <a:pt x="1014" y="574"/>
                  </a:lnTo>
                  <a:lnTo>
                    <a:pt x="1028" y="574"/>
                  </a:lnTo>
                  <a:lnTo>
                    <a:pt x="1035" y="574"/>
                  </a:lnTo>
                  <a:lnTo>
                    <a:pt x="1049" y="574"/>
                  </a:lnTo>
                  <a:lnTo>
                    <a:pt x="1056" y="574"/>
                  </a:lnTo>
                  <a:lnTo>
                    <a:pt x="1070" y="567"/>
                  </a:lnTo>
                  <a:lnTo>
                    <a:pt x="1077" y="567"/>
                  </a:lnTo>
                  <a:lnTo>
                    <a:pt x="1084" y="567"/>
                  </a:lnTo>
                  <a:lnTo>
                    <a:pt x="1099" y="560"/>
                  </a:lnTo>
                  <a:lnTo>
                    <a:pt x="1106" y="567"/>
                  </a:lnTo>
                  <a:lnTo>
                    <a:pt x="1120" y="567"/>
                  </a:lnTo>
                  <a:lnTo>
                    <a:pt x="1127" y="574"/>
                  </a:lnTo>
                  <a:lnTo>
                    <a:pt x="1134" y="581"/>
                  </a:lnTo>
                  <a:lnTo>
                    <a:pt x="1148" y="588"/>
                  </a:lnTo>
                  <a:lnTo>
                    <a:pt x="1155" y="595"/>
                  </a:lnTo>
                  <a:lnTo>
                    <a:pt x="1170" y="603"/>
                  </a:lnTo>
                  <a:lnTo>
                    <a:pt x="1177" y="610"/>
                  </a:lnTo>
                  <a:lnTo>
                    <a:pt x="1191" y="610"/>
                  </a:lnTo>
                  <a:lnTo>
                    <a:pt x="1198" y="617"/>
                  </a:lnTo>
                  <a:lnTo>
                    <a:pt x="1205" y="624"/>
                  </a:lnTo>
                  <a:lnTo>
                    <a:pt x="1219" y="624"/>
                  </a:lnTo>
                  <a:lnTo>
                    <a:pt x="1226" y="624"/>
                  </a:lnTo>
                  <a:lnTo>
                    <a:pt x="1240" y="624"/>
                  </a:lnTo>
                  <a:lnTo>
                    <a:pt x="1247" y="624"/>
                  </a:lnTo>
                  <a:lnTo>
                    <a:pt x="1262" y="617"/>
                  </a:lnTo>
                  <a:lnTo>
                    <a:pt x="1269" y="610"/>
                  </a:lnTo>
                  <a:lnTo>
                    <a:pt x="1276" y="595"/>
                  </a:lnTo>
                  <a:lnTo>
                    <a:pt x="1290" y="581"/>
                  </a:lnTo>
                  <a:lnTo>
                    <a:pt x="1297" y="560"/>
                  </a:lnTo>
                  <a:lnTo>
                    <a:pt x="1311" y="539"/>
                  </a:lnTo>
                  <a:lnTo>
                    <a:pt x="1318" y="510"/>
                  </a:lnTo>
                  <a:lnTo>
                    <a:pt x="1325" y="482"/>
                  </a:lnTo>
                  <a:lnTo>
                    <a:pt x="1340" y="447"/>
                  </a:lnTo>
                  <a:lnTo>
                    <a:pt x="1347" y="411"/>
                  </a:lnTo>
                  <a:lnTo>
                    <a:pt x="1361" y="369"/>
                  </a:lnTo>
                  <a:lnTo>
                    <a:pt x="1368" y="326"/>
                  </a:lnTo>
                  <a:lnTo>
                    <a:pt x="1382" y="284"/>
                  </a:lnTo>
                  <a:lnTo>
                    <a:pt x="1389" y="241"/>
                  </a:lnTo>
                  <a:lnTo>
                    <a:pt x="1396" y="199"/>
                  </a:lnTo>
                  <a:lnTo>
                    <a:pt x="1410" y="163"/>
                  </a:lnTo>
                  <a:lnTo>
                    <a:pt x="1418" y="128"/>
                  </a:lnTo>
                  <a:lnTo>
                    <a:pt x="1432" y="106"/>
                  </a:lnTo>
                  <a:lnTo>
                    <a:pt x="1439" y="78"/>
                  </a:lnTo>
                  <a:lnTo>
                    <a:pt x="1446" y="57"/>
                  </a:lnTo>
                  <a:lnTo>
                    <a:pt x="1460" y="43"/>
                  </a:lnTo>
                  <a:lnTo>
                    <a:pt x="1467" y="29"/>
                  </a:lnTo>
                  <a:lnTo>
                    <a:pt x="1481" y="14"/>
                  </a:lnTo>
                  <a:lnTo>
                    <a:pt x="1488" y="7"/>
                  </a:lnTo>
                  <a:lnTo>
                    <a:pt x="1503" y="0"/>
                  </a:lnTo>
                  <a:lnTo>
                    <a:pt x="1510" y="7"/>
                  </a:lnTo>
                  <a:lnTo>
                    <a:pt x="1517" y="14"/>
                  </a:lnTo>
                  <a:lnTo>
                    <a:pt x="1531" y="21"/>
                  </a:lnTo>
                  <a:lnTo>
                    <a:pt x="1538" y="36"/>
                  </a:lnTo>
                  <a:lnTo>
                    <a:pt x="1552" y="43"/>
                  </a:lnTo>
                  <a:lnTo>
                    <a:pt x="1559" y="57"/>
                  </a:lnTo>
                  <a:lnTo>
                    <a:pt x="1573" y="64"/>
                  </a:lnTo>
                  <a:lnTo>
                    <a:pt x="1581" y="78"/>
                  </a:lnTo>
                  <a:lnTo>
                    <a:pt x="1588" y="85"/>
                  </a:lnTo>
                  <a:lnTo>
                    <a:pt x="1602" y="92"/>
                  </a:lnTo>
                  <a:lnTo>
                    <a:pt x="1609" y="99"/>
                  </a:lnTo>
                  <a:lnTo>
                    <a:pt x="1623" y="106"/>
                  </a:lnTo>
                  <a:lnTo>
                    <a:pt x="1630" y="121"/>
                  </a:lnTo>
                  <a:lnTo>
                    <a:pt x="1637" y="128"/>
                  </a:lnTo>
                  <a:lnTo>
                    <a:pt x="1651" y="135"/>
                  </a:lnTo>
                  <a:lnTo>
                    <a:pt x="1659" y="149"/>
                  </a:lnTo>
                  <a:lnTo>
                    <a:pt x="1673" y="156"/>
                  </a:lnTo>
                  <a:lnTo>
                    <a:pt x="1680" y="170"/>
                  </a:lnTo>
                  <a:lnTo>
                    <a:pt x="1694" y="184"/>
                  </a:lnTo>
                  <a:lnTo>
                    <a:pt x="1701" y="199"/>
                  </a:lnTo>
                  <a:lnTo>
                    <a:pt x="1708" y="220"/>
                  </a:lnTo>
                  <a:lnTo>
                    <a:pt x="1722" y="248"/>
                  </a:lnTo>
                  <a:lnTo>
                    <a:pt x="1729" y="269"/>
                  </a:lnTo>
                  <a:lnTo>
                    <a:pt x="1744" y="298"/>
                  </a:lnTo>
                  <a:lnTo>
                    <a:pt x="1751" y="333"/>
                  </a:lnTo>
                  <a:lnTo>
                    <a:pt x="1758" y="362"/>
                  </a:lnTo>
                  <a:lnTo>
                    <a:pt x="1772" y="390"/>
                  </a:lnTo>
                  <a:lnTo>
                    <a:pt x="1779" y="425"/>
                  </a:lnTo>
                  <a:lnTo>
                    <a:pt x="1793" y="461"/>
                  </a:lnTo>
                  <a:lnTo>
                    <a:pt x="1800" y="489"/>
                  </a:lnTo>
                  <a:lnTo>
                    <a:pt x="1814" y="525"/>
                  </a:lnTo>
                  <a:lnTo>
                    <a:pt x="1822" y="560"/>
                  </a:lnTo>
                  <a:lnTo>
                    <a:pt x="1829" y="603"/>
                  </a:lnTo>
                  <a:lnTo>
                    <a:pt x="1843" y="638"/>
                  </a:lnTo>
                  <a:lnTo>
                    <a:pt x="1850" y="673"/>
                  </a:lnTo>
                  <a:lnTo>
                    <a:pt x="1864" y="702"/>
                  </a:lnTo>
                  <a:lnTo>
                    <a:pt x="1871" y="730"/>
                  </a:lnTo>
                  <a:lnTo>
                    <a:pt x="1885" y="758"/>
                  </a:lnTo>
                  <a:lnTo>
                    <a:pt x="1892" y="780"/>
                  </a:lnTo>
                  <a:lnTo>
                    <a:pt x="1899" y="794"/>
                  </a:lnTo>
                  <a:lnTo>
                    <a:pt x="1914" y="815"/>
                  </a:lnTo>
                  <a:lnTo>
                    <a:pt x="1921" y="829"/>
                  </a:lnTo>
                  <a:lnTo>
                    <a:pt x="1935" y="851"/>
                  </a:lnTo>
                  <a:lnTo>
                    <a:pt x="1942" y="865"/>
                  </a:lnTo>
                  <a:lnTo>
                    <a:pt x="1949" y="879"/>
                  </a:lnTo>
                  <a:lnTo>
                    <a:pt x="1963" y="886"/>
                  </a:lnTo>
                  <a:lnTo>
                    <a:pt x="1970" y="900"/>
                  </a:lnTo>
                  <a:lnTo>
                    <a:pt x="1985" y="900"/>
                  </a:lnTo>
                  <a:lnTo>
                    <a:pt x="1992" y="907"/>
                  </a:lnTo>
                  <a:lnTo>
                    <a:pt x="2006" y="914"/>
                  </a:lnTo>
                  <a:lnTo>
                    <a:pt x="2013" y="921"/>
                  </a:lnTo>
                  <a:lnTo>
                    <a:pt x="2020" y="921"/>
                  </a:lnTo>
                  <a:lnTo>
                    <a:pt x="2034" y="929"/>
                  </a:lnTo>
                  <a:lnTo>
                    <a:pt x="2041" y="936"/>
                  </a:lnTo>
                  <a:lnTo>
                    <a:pt x="2055" y="943"/>
                  </a:lnTo>
                  <a:lnTo>
                    <a:pt x="2062" y="950"/>
                  </a:lnTo>
                  <a:lnTo>
                    <a:pt x="2077" y="957"/>
                  </a:lnTo>
                  <a:lnTo>
                    <a:pt x="2084" y="957"/>
                  </a:lnTo>
                  <a:lnTo>
                    <a:pt x="2091" y="957"/>
                  </a:lnTo>
                  <a:lnTo>
                    <a:pt x="2105" y="964"/>
                  </a:lnTo>
                  <a:lnTo>
                    <a:pt x="2112" y="964"/>
                  </a:lnTo>
                  <a:lnTo>
                    <a:pt x="2126" y="971"/>
                  </a:lnTo>
                  <a:lnTo>
                    <a:pt x="2133" y="985"/>
                  </a:lnTo>
                  <a:lnTo>
                    <a:pt x="2140" y="992"/>
                  </a:lnTo>
                  <a:lnTo>
                    <a:pt x="2155" y="999"/>
                  </a:lnTo>
                  <a:lnTo>
                    <a:pt x="2162" y="1014"/>
                  </a:lnTo>
                  <a:lnTo>
                    <a:pt x="2176" y="1021"/>
                  </a:lnTo>
                  <a:lnTo>
                    <a:pt x="2183" y="1035"/>
                  </a:lnTo>
                  <a:lnTo>
                    <a:pt x="2197" y="1042"/>
                  </a:lnTo>
                  <a:lnTo>
                    <a:pt x="2204" y="1056"/>
                  </a:lnTo>
                  <a:lnTo>
                    <a:pt x="2211" y="1063"/>
                  </a:lnTo>
                  <a:lnTo>
                    <a:pt x="2225" y="1077"/>
                  </a:lnTo>
                  <a:lnTo>
                    <a:pt x="2233" y="1092"/>
                  </a:lnTo>
                  <a:lnTo>
                    <a:pt x="2247" y="1106"/>
                  </a:lnTo>
                  <a:lnTo>
                    <a:pt x="2254" y="1120"/>
                  </a:lnTo>
                  <a:lnTo>
                    <a:pt x="2268" y="1127"/>
                  </a:lnTo>
                  <a:lnTo>
                    <a:pt x="2275" y="1134"/>
                  </a:lnTo>
                  <a:lnTo>
                    <a:pt x="2282" y="1141"/>
                  </a:lnTo>
                  <a:lnTo>
                    <a:pt x="2296" y="1155"/>
                  </a:lnTo>
                  <a:lnTo>
                    <a:pt x="2303" y="1162"/>
                  </a:lnTo>
                  <a:lnTo>
                    <a:pt x="2318" y="1169"/>
                  </a:lnTo>
                  <a:lnTo>
                    <a:pt x="2325" y="1177"/>
                  </a:lnTo>
                  <a:lnTo>
                    <a:pt x="2332" y="1184"/>
                  </a:lnTo>
                  <a:lnTo>
                    <a:pt x="2346" y="1191"/>
                  </a:lnTo>
                  <a:lnTo>
                    <a:pt x="2353" y="1198"/>
                  </a:lnTo>
                  <a:lnTo>
                    <a:pt x="2367" y="1198"/>
                  </a:lnTo>
                  <a:lnTo>
                    <a:pt x="2374" y="1198"/>
                  </a:lnTo>
                  <a:lnTo>
                    <a:pt x="2388" y="1191"/>
                  </a:lnTo>
                  <a:lnTo>
                    <a:pt x="2396" y="1184"/>
                  </a:lnTo>
                  <a:lnTo>
                    <a:pt x="2403" y="1177"/>
                  </a:lnTo>
                  <a:lnTo>
                    <a:pt x="2417" y="1169"/>
                  </a:lnTo>
                  <a:lnTo>
                    <a:pt x="2424" y="1169"/>
                  </a:lnTo>
                  <a:lnTo>
                    <a:pt x="2438" y="1169"/>
                  </a:lnTo>
                  <a:lnTo>
                    <a:pt x="2445" y="1162"/>
                  </a:lnTo>
                  <a:lnTo>
                    <a:pt x="2452" y="1162"/>
                  </a:lnTo>
                  <a:lnTo>
                    <a:pt x="2466" y="1162"/>
                  </a:lnTo>
                  <a:lnTo>
                    <a:pt x="2474" y="1162"/>
                  </a:lnTo>
                  <a:lnTo>
                    <a:pt x="2488" y="1155"/>
                  </a:lnTo>
                  <a:lnTo>
                    <a:pt x="2495" y="1155"/>
                  </a:lnTo>
                  <a:lnTo>
                    <a:pt x="2509" y="1155"/>
                  </a:lnTo>
                  <a:lnTo>
                    <a:pt x="2516" y="1155"/>
                  </a:lnTo>
                  <a:lnTo>
                    <a:pt x="2523" y="1155"/>
                  </a:lnTo>
                  <a:lnTo>
                    <a:pt x="2537" y="1155"/>
                  </a:lnTo>
                  <a:lnTo>
                    <a:pt x="2544" y="1162"/>
                  </a:lnTo>
                  <a:lnTo>
                    <a:pt x="2559" y="1162"/>
                  </a:lnTo>
                  <a:lnTo>
                    <a:pt x="2566" y="1162"/>
                  </a:lnTo>
                  <a:lnTo>
                    <a:pt x="2580" y="1162"/>
                  </a:lnTo>
                  <a:lnTo>
                    <a:pt x="2587" y="1162"/>
                  </a:lnTo>
                  <a:lnTo>
                    <a:pt x="2594" y="1169"/>
                  </a:lnTo>
                  <a:lnTo>
                    <a:pt x="2608" y="1169"/>
                  </a:lnTo>
                  <a:lnTo>
                    <a:pt x="2615" y="1169"/>
                  </a:lnTo>
                  <a:lnTo>
                    <a:pt x="2629" y="1177"/>
                  </a:lnTo>
                  <a:lnTo>
                    <a:pt x="2637" y="1184"/>
                  </a:lnTo>
                  <a:lnTo>
                    <a:pt x="2644" y="1184"/>
                  </a:lnTo>
                  <a:lnTo>
                    <a:pt x="2658" y="1191"/>
                  </a:lnTo>
                  <a:lnTo>
                    <a:pt x="2665" y="1191"/>
                  </a:lnTo>
                  <a:lnTo>
                    <a:pt x="2679" y="1191"/>
                  </a:lnTo>
                  <a:lnTo>
                    <a:pt x="2686" y="1191"/>
                  </a:lnTo>
                  <a:lnTo>
                    <a:pt x="2700" y="1184"/>
                  </a:lnTo>
                  <a:lnTo>
                    <a:pt x="2707" y="1184"/>
                  </a:lnTo>
                  <a:lnTo>
                    <a:pt x="2714" y="1184"/>
                  </a:lnTo>
                  <a:lnTo>
                    <a:pt x="2729" y="1177"/>
                  </a:lnTo>
                  <a:lnTo>
                    <a:pt x="2736" y="1177"/>
                  </a:lnTo>
                  <a:lnTo>
                    <a:pt x="2750" y="1177"/>
                  </a:lnTo>
                  <a:lnTo>
                    <a:pt x="2757" y="1177"/>
                  </a:lnTo>
                  <a:lnTo>
                    <a:pt x="2771" y="1169"/>
                  </a:lnTo>
                  <a:lnTo>
                    <a:pt x="2778" y="1169"/>
                  </a:lnTo>
                  <a:lnTo>
                    <a:pt x="2785" y="1155"/>
                  </a:lnTo>
                  <a:lnTo>
                    <a:pt x="2800" y="1148"/>
                  </a:lnTo>
                  <a:lnTo>
                    <a:pt x="2807" y="1141"/>
                  </a:lnTo>
                  <a:lnTo>
                    <a:pt x="2821" y="1134"/>
                  </a:lnTo>
                  <a:lnTo>
                    <a:pt x="2828" y="1127"/>
                  </a:lnTo>
                  <a:lnTo>
                    <a:pt x="2835" y="1127"/>
                  </a:lnTo>
                  <a:lnTo>
                    <a:pt x="2849" y="1120"/>
                  </a:lnTo>
                  <a:lnTo>
                    <a:pt x="2856" y="1120"/>
                  </a:lnTo>
                  <a:lnTo>
                    <a:pt x="2870" y="1113"/>
                  </a:lnTo>
                  <a:lnTo>
                    <a:pt x="2877" y="1106"/>
                  </a:lnTo>
                  <a:lnTo>
                    <a:pt x="2892" y="1106"/>
                  </a:lnTo>
                  <a:lnTo>
                    <a:pt x="2899" y="1099"/>
                  </a:lnTo>
                  <a:lnTo>
                    <a:pt x="2906" y="1099"/>
                  </a:lnTo>
                  <a:lnTo>
                    <a:pt x="2920" y="1099"/>
                  </a:lnTo>
                  <a:lnTo>
                    <a:pt x="2927" y="1099"/>
                  </a:lnTo>
                  <a:lnTo>
                    <a:pt x="2941" y="1099"/>
                  </a:lnTo>
                  <a:lnTo>
                    <a:pt x="2948" y="1099"/>
                  </a:lnTo>
                  <a:lnTo>
                    <a:pt x="2955" y="1099"/>
                  </a:lnTo>
                  <a:lnTo>
                    <a:pt x="2970" y="1099"/>
                  </a:lnTo>
                  <a:lnTo>
                    <a:pt x="2977" y="1092"/>
                  </a:lnTo>
                  <a:lnTo>
                    <a:pt x="2991" y="1092"/>
                  </a:lnTo>
                  <a:lnTo>
                    <a:pt x="2998" y="1084"/>
                  </a:lnTo>
                  <a:lnTo>
                    <a:pt x="3012" y="1084"/>
                  </a:lnTo>
                  <a:lnTo>
                    <a:pt x="3019" y="1084"/>
                  </a:lnTo>
                  <a:lnTo>
                    <a:pt x="3026" y="1084"/>
                  </a:lnTo>
                  <a:lnTo>
                    <a:pt x="3040" y="1092"/>
                  </a:lnTo>
                  <a:lnTo>
                    <a:pt x="3048" y="1099"/>
                  </a:lnTo>
                  <a:lnTo>
                    <a:pt x="3062" y="1099"/>
                  </a:lnTo>
                  <a:lnTo>
                    <a:pt x="3069" y="1106"/>
                  </a:lnTo>
                  <a:lnTo>
                    <a:pt x="3083" y="1106"/>
                  </a:lnTo>
                  <a:lnTo>
                    <a:pt x="3090" y="1106"/>
                  </a:lnTo>
                  <a:lnTo>
                    <a:pt x="3097" y="1106"/>
                  </a:lnTo>
                  <a:lnTo>
                    <a:pt x="3111" y="1113"/>
                  </a:lnTo>
                  <a:lnTo>
                    <a:pt x="3118" y="1113"/>
                  </a:lnTo>
                  <a:lnTo>
                    <a:pt x="3133" y="1120"/>
                  </a:lnTo>
                  <a:lnTo>
                    <a:pt x="3140" y="1127"/>
                  </a:lnTo>
                  <a:lnTo>
                    <a:pt x="3147" y="1134"/>
                  </a:lnTo>
                  <a:lnTo>
                    <a:pt x="3161" y="1141"/>
                  </a:lnTo>
                  <a:lnTo>
                    <a:pt x="3168" y="1141"/>
                  </a:lnTo>
                  <a:lnTo>
                    <a:pt x="3182" y="1148"/>
                  </a:lnTo>
                  <a:lnTo>
                    <a:pt x="3189" y="1148"/>
                  </a:lnTo>
                  <a:lnTo>
                    <a:pt x="3203" y="1148"/>
                  </a:lnTo>
                  <a:lnTo>
                    <a:pt x="3211" y="1148"/>
                  </a:lnTo>
                  <a:lnTo>
                    <a:pt x="3218" y="1155"/>
                  </a:lnTo>
                  <a:lnTo>
                    <a:pt x="3232" y="1155"/>
                  </a:lnTo>
                  <a:lnTo>
                    <a:pt x="3239" y="1162"/>
                  </a:lnTo>
                  <a:lnTo>
                    <a:pt x="3253" y="1162"/>
                  </a:lnTo>
                  <a:lnTo>
                    <a:pt x="3260" y="1169"/>
                  </a:lnTo>
                  <a:lnTo>
                    <a:pt x="3274" y="1169"/>
                  </a:lnTo>
                  <a:lnTo>
                    <a:pt x="3281" y="1169"/>
                  </a:lnTo>
                  <a:lnTo>
                    <a:pt x="3289" y="1169"/>
                  </a:lnTo>
                  <a:lnTo>
                    <a:pt x="3303" y="1162"/>
                  </a:lnTo>
                  <a:lnTo>
                    <a:pt x="3310" y="1162"/>
                  </a:lnTo>
                  <a:lnTo>
                    <a:pt x="3324" y="1155"/>
                  </a:lnTo>
                  <a:lnTo>
                    <a:pt x="3331" y="1155"/>
                  </a:lnTo>
                  <a:lnTo>
                    <a:pt x="3338" y="1148"/>
                  </a:lnTo>
                  <a:lnTo>
                    <a:pt x="3352" y="1148"/>
                  </a:lnTo>
                  <a:lnTo>
                    <a:pt x="3359" y="1148"/>
                  </a:lnTo>
                  <a:lnTo>
                    <a:pt x="3374" y="1141"/>
                  </a:lnTo>
                  <a:lnTo>
                    <a:pt x="3381" y="1141"/>
                  </a:lnTo>
                  <a:lnTo>
                    <a:pt x="3395" y="1134"/>
                  </a:lnTo>
                  <a:lnTo>
                    <a:pt x="3402" y="1127"/>
                  </a:lnTo>
                  <a:lnTo>
                    <a:pt x="3409" y="1120"/>
                  </a:lnTo>
                  <a:lnTo>
                    <a:pt x="3423" y="1120"/>
                  </a:lnTo>
                  <a:lnTo>
                    <a:pt x="3430" y="1120"/>
                  </a:lnTo>
                  <a:lnTo>
                    <a:pt x="3444" y="1127"/>
                  </a:lnTo>
                  <a:lnTo>
                    <a:pt x="3452" y="1127"/>
                  </a:lnTo>
                  <a:lnTo>
                    <a:pt x="3459" y="1134"/>
                  </a:lnTo>
                  <a:lnTo>
                    <a:pt x="3473" y="1141"/>
                  </a:lnTo>
                  <a:lnTo>
                    <a:pt x="3480" y="1141"/>
                  </a:lnTo>
                  <a:lnTo>
                    <a:pt x="3494" y="1141"/>
                  </a:lnTo>
                  <a:lnTo>
                    <a:pt x="3501" y="1148"/>
                  </a:lnTo>
                  <a:lnTo>
                    <a:pt x="3515" y="1148"/>
                  </a:lnTo>
                  <a:lnTo>
                    <a:pt x="3522" y="1155"/>
                  </a:lnTo>
                  <a:lnTo>
                    <a:pt x="3529" y="1162"/>
                  </a:lnTo>
                  <a:lnTo>
                    <a:pt x="3544" y="1169"/>
                  </a:lnTo>
                  <a:lnTo>
                    <a:pt x="3551" y="1184"/>
                  </a:lnTo>
                  <a:lnTo>
                    <a:pt x="3565" y="1191"/>
                  </a:lnTo>
                  <a:lnTo>
                    <a:pt x="3572" y="1198"/>
                  </a:lnTo>
                  <a:lnTo>
                    <a:pt x="3586" y="1205"/>
                  </a:lnTo>
                  <a:lnTo>
                    <a:pt x="3593" y="1212"/>
                  </a:lnTo>
                  <a:lnTo>
                    <a:pt x="3600" y="1226"/>
                  </a:lnTo>
                  <a:lnTo>
                    <a:pt x="3615" y="1233"/>
                  </a:lnTo>
                  <a:lnTo>
                    <a:pt x="3622" y="1240"/>
                  </a:lnTo>
                  <a:lnTo>
                    <a:pt x="3636" y="1247"/>
                  </a:lnTo>
                  <a:lnTo>
                    <a:pt x="3643" y="1262"/>
                  </a:lnTo>
                  <a:lnTo>
                    <a:pt x="3650" y="1269"/>
                  </a:lnTo>
                  <a:lnTo>
                    <a:pt x="3664" y="1276"/>
                  </a:lnTo>
                  <a:lnTo>
                    <a:pt x="3671" y="1283"/>
                  </a:lnTo>
                  <a:lnTo>
                    <a:pt x="3685" y="1290"/>
                  </a:lnTo>
                  <a:lnTo>
                    <a:pt x="3692" y="1297"/>
                  </a:lnTo>
                  <a:lnTo>
                    <a:pt x="3707" y="1304"/>
                  </a:lnTo>
                  <a:lnTo>
                    <a:pt x="3714" y="1311"/>
                  </a:lnTo>
                  <a:lnTo>
                    <a:pt x="3721" y="1311"/>
                  </a:lnTo>
                  <a:lnTo>
                    <a:pt x="3735" y="1318"/>
                  </a:lnTo>
                  <a:lnTo>
                    <a:pt x="3742" y="1325"/>
                  </a:lnTo>
                  <a:lnTo>
                    <a:pt x="3756" y="1332"/>
                  </a:lnTo>
                  <a:lnTo>
                    <a:pt x="3763" y="1332"/>
                  </a:lnTo>
                  <a:lnTo>
                    <a:pt x="3778" y="1340"/>
                  </a:lnTo>
                  <a:lnTo>
                    <a:pt x="3785" y="1340"/>
                  </a:lnTo>
                  <a:lnTo>
                    <a:pt x="3792" y="1340"/>
                  </a:lnTo>
                  <a:lnTo>
                    <a:pt x="3806" y="1340"/>
                  </a:lnTo>
                  <a:lnTo>
                    <a:pt x="3813" y="1340"/>
                  </a:lnTo>
                  <a:lnTo>
                    <a:pt x="3827" y="1340"/>
                  </a:lnTo>
                  <a:lnTo>
                    <a:pt x="3834" y="1340"/>
                  </a:lnTo>
                  <a:lnTo>
                    <a:pt x="3841" y="1347"/>
                  </a:lnTo>
                  <a:lnTo>
                    <a:pt x="3855" y="1354"/>
                  </a:lnTo>
                  <a:lnTo>
                    <a:pt x="3863" y="1361"/>
                  </a:lnTo>
                  <a:lnTo>
                    <a:pt x="3877" y="1368"/>
                  </a:lnTo>
                  <a:lnTo>
                    <a:pt x="3884" y="1375"/>
                  </a:lnTo>
                  <a:lnTo>
                    <a:pt x="3898" y="1375"/>
                  </a:lnTo>
                  <a:lnTo>
                    <a:pt x="3905" y="1382"/>
                  </a:lnTo>
                  <a:lnTo>
                    <a:pt x="3912" y="1389"/>
                  </a:lnTo>
                  <a:lnTo>
                    <a:pt x="3926" y="1396"/>
                  </a:lnTo>
                  <a:lnTo>
                    <a:pt x="3933" y="1410"/>
                  </a:lnTo>
                  <a:lnTo>
                    <a:pt x="3948" y="1417"/>
                  </a:lnTo>
                  <a:lnTo>
                    <a:pt x="3955" y="1425"/>
                  </a:lnTo>
                  <a:lnTo>
                    <a:pt x="3962" y="1432"/>
                  </a:lnTo>
                  <a:lnTo>
                    <a:pt x="3976" y="1439"/>
                  </a:lnTo>
                  <a:lnTo>
                    <a:pt x="3983" y="1439"/>
                  </a:lnTo>
                  <a:lnTo>
                    <a:pt x="3997" y="1439"/>
                  </a:lnTo>
                  <a:lnTo>
                    <a:pt x="4004" y="1439"/>
                  </a:lnTo>
                  <a:lnTo>
                    <a:pt x="4018" y="1439"/>
                  </a:lnTo>
                  <a:lnTo>
                    <a:pt x="4026" y="1439"/>
                  </a:lnTo>
                  <a:lnTo>
                    <a:pt x="4033" y="1446"/>
                  </a:lnTo>
                  <a:lnTo>
                    <a:pt x="4047" y="1446"/>
                  </a:lnTo>
                  <a:lnTo>
                    <a:pt x="4054" y="1453"/>
                  </a:lnTo>
                  <a:lnTo>
                    <a:pt x="4068" y="1453"/>
                  </a:lnTo>
                  <a:lnTo>
                    <a:pt x="4075" y="1460"/>
                  </a:lnTo>
                  <a:lnTo>
                    <a:pt x="4089" y="1460"/>
                  </a:lnTo>
                  <a:lnTo>
                    <a:pt x="4096" y="1467"/>
                  </a:lnTo>
                  <a:lnTo>
                    <a:pt x="4104" y="1467"/>
                  </a:lnTo>
                  <a:lnTo>
                    <a:pt x="4118" y="1467"/>
                  </a:lnTo>
                  <a:lnTo>
                    <a:pt x="4125" y="1474"/>
                  </a:lnTo>
                  <a:lnTo>
                    <a:pt x="4139" y="1481"/>
                  </a:lnTo>
                  <a:lnTo>
                    <a:pt x="4146" y="1488"/>
                  </a:lnTo>
                  <a:lnTo>
                    <a:pt x="4153" y="1495"/>
                  </a:lnTo>
                  <a:lnTo>
                    <a:pt x="4167" y="1503"/>
                  </a:lnTo>
                  <a:lnTo>
                    <a:pt x="4174" y="1503"/>
                  </a:lnTo>
                  <a:lnTo>
                    <a:pt x="4189" y="1510"/>
                  </a:lnTo>
                  <a:lnTo>
                    <a:pt x="4196" y="1510"/>
                  </a:lnTo>
                  <a:lnTo>
                    <a:pt x="4210" y="1510"/>
                  </a:lnTo>
                  <a:lnTo>
                    <a:pt x="4217" y="1510"/>
                  </a:lnTo>
                  <a:lnTo>
                    <a:pt x="4224" y="1510"/>
                  </a:lnTo>
                  <a:lnTo>
                    <a:pt x="4238" y="1510"/>
                  </a:lnTo>
                  <a:lnTo>
                    <a:pt x="4245" y="1517"/>
                  </a:lnTo>
                  <a:lnTo>
                    <a:pt x="4259" y="1517"/>
                  </a:lnTo>
                  <a:lnTo>
                    <a:pt x="4267" y="1517"/>
                  </a:lnTo>
                  <a:lnTo>
                    <a:pt x="4281" y="1517"/>
                  </a:lnTo>
                  <a:lnTo>
                    <a:pt x="4288" y="1517"/>
                  </a:lnTo>
                  <a:lnTo>
                    <a:pt x="4295" y="1517"/>
                  </a:lnTo>
                  <a:lnTo>
                    <a:pt x="4309" y="1517"/>
                  </a:lnTo>
                  <a:lnTo>
                    <a:pt x="4316" y="1517"/>
                  </a:lnTo>
                  <a:lnTo>
                    <a:pt x="4330" y="1517"/>
                  </a:lnTo>
                  <a:lnTo>
                    <a:pt x="4337" y="1524"/>
                  </a:lnTo>
                  <a:lnTo>
                    <a:pt x="4345" y="1531"/>
                  </a:lnTo>
                  <a:lnTo>
                    <a:pt x="4359" y="1531"/>
                  </a:lnTo>
                  <a:lnTo>
                    <a:pt x="4366" y="1538"/>
                  </a:lnTo>
                  <a:lnTo>
                    <a:pt x="4380" y="1538"/>
                  </a:lnTo>
                  <a:lnTo>
                    <a:pt x="4387" y="1538"/>
                  </a:lnTo>
                  <a:lnTo>
                    <a:pt x="4401" y="1538"/>
                  </a:lnTo>
                  <a:lnTo>
                    <a:pt x="4408" y="1538"/>
                  </a:lnTo>
                  <a:lnTo>
                    <a:pt x="4415" y="1538"/>
                  </a:lnTo>
                  <a:lnTo>
                    <a:pt x="4430" y="1531"/>
                  </a:lnTo>
                  <a:lnTo>
                    <a:pt x="4437" y="1531"/>
                  </a:lnTo>
                  <a:lnTo>
                    <a:pt x="4451" y="1538"/>
                  </a:lnTo>
                  <a:lnTo>
                    <a:pt x="4458" y="1538"/>
                  </a:lnTo>
                  <a:lnTo>
                    <a:pt x="4465" y="1538"/>
                  </a:lnTo>
                  <a:lnTo>
                    <a:pt x="4479" y="1538"/>
                  </a:lnTo>
                  <a:lnTo>
                    <a:pt x="4486" y="1531"/>
                  </a:lnTo>
                  <a:lnTo>
                    <a:pt x="4500" y="1531"/>
                  </a:lnTo>
                  <a:lnTo>
                    <a:pt x="4508" y="1531"/>
                  </a:lnTo>
                  <a:lnTo>
                    <a:pt x="4522" y="1531"/>
                  </a:lnTo>
                  <a:lnTo>
                    <a:pt x="4529" y="1538"/>
                  </a:lnTo>
                  <a:lnTo>
                    <a:pt x="4536" y="1538"/>
                  </a:lnTo>
                  <a:lnTo>
                    <a:pt x="4550" y="1545"/>
                  </a:lnTo>
                  <a:lnTo>
                    <a:pt x="4557" y="1552"/>
                  </a:lnTo>
                  <a:lnTo>
                    <a:pt x="4571" y="1559"/>
                  </a:lnTo>
                  <a:lnTo>
                    <a:pt x="4578" y="1566"/>
                  </a:lnTo>
                  <a:lnTo>
                    <a:pt x="4593" y="1566"/>
                  </a:lnTo>
                  <a:lnTo>
                    <a:pt x="4600" y="1573"/>
                  </a:lnTo>
                  <a:lnTo>
                    <a:pt x="4607" y="1573"/>
                  </a:lnTo>
                  <a:lnTo>
                    <a:pt x="4621" y="1573"/>
                  </a:lnTo>
                  <a:lnTo>
                    <a:pt x="4628" y="1580"/>
                  </a:lnTo>
                  <a:lnTo>
                    <a:pt x="4642" y="1580"/>
                  </a:lnTo>
                  <a:lnTo>
                    <a:pt x="4649" y="1588"/>
                  </a:lnTo>
                  <a:lnTo>
                    <a:pt x="4656" y="1595"/>
                  </a:lnTo>
                  <a:lnTo>
                    <a:pt x="4671" y="1595"/>
                  </a:lnTo>
                  <a:lnTo>
                    <a:pt x="4678" y="1602"/>
                  </a:lnTo>
                  <a:lnTo>
                    <a:pt x="4692" y="1602"/>
                  </a:lnTo>
                  <a:lnTo>
                    <a:pt x="4699" y="1602"/>
                  </a:lnTo>
                  <a:lnTo>
                    <a:pt x="4713" y="1602"/>
                  </a:lnTo>
                  <a:lnTo>
                    <a:pt x="4720" y="1595"/>
                  </a:lnTo>
                  <a:lnTo>
                    <a:pt x="4727" y="1595"/>
                  </a:lnTo>
                  <a:lnTo>
                    <a:pt x="4741" y="1595"/>
                  </a:lnTo>
                  <a:lnTo>
                    <a:pt x="4748" y="1595"/>
                  </a:lnTo>
                  <a:lnTo>
                    <a:pt x="4763" y="1595"/>
                  </a:lnTo>
                  <a:lnTo>
                    <a:pt x="4770" y="1595"/>
                  </a:lnTo>
                  <a:lnTo>
                    <a:pt x="4784" y="1588"/>
                  </a:lnTo>
                  <a:lnTo>
                    <a:pt x="4791" y="1588"/>
                  </a:lnTo>
                  <a:lnTo>
                    <a:pt x="4798" y="1588"/>
                  </a:lnTo>
                  <a:lnTo>
                    <a:pt x="4812" y="1580"/>
                  </a:lnTo>
                  <a:lnTo>
                    <a:pt x="4819" y="1580"/>
                  </a:lnTo>
                  <a:lnTo>
                    <a:pt x="4834" y="1580"/>
                  </a:lnTo>
                  <a:lnTo>
                    <a:pt x="4841" y="1573"/>
                  </a:lnTo>
                  <a:lnTo>
                    <a:pt x="4848" y="1580"/>
                  </a:lnTo>
                  <a:lnTo>
                    <a:pt x="4862" y="1580"/>
                  </a:lnTo>
                  <a:lnTo>
                    <a:pt x="4869" y="1580"/>
                  </a:lnTo>
                  <a:lnTo>
                    <a:pt x="4883" y="1573"/>
                  </a:lnTo>
                  <a:lnTo>
                    <a:pt x="4890" y="1573"/>
                  </a:lnTo>
                  <a:lnTo>
                    <a:pt x="4904" y="1566"/>
                  </a:lnTo>
                  <a:lnTo>
                    <a:pt x="4911" y="1566"/>
                  </a:lnTo>
                  <a:lnTo>
                    <a:pt x="4919" y="1559"/>
                  </a:lnTo>
                  <a:lnTo>
                    <a:pt x="4933" y="1559"/>
                  </a:lnTo>
                  <a:lnTo>
                    <a:pt x="4940" y="1559"/>
                  </a:lnTo>
                  <a:lnTo>
                    <a:pt x="4954" y="1559"/>
                  </a:lnTo>
                  <a:lnTo>
                    <a:pt x="4961" y="1559"/>
                  </a:lnTo>
                  <a:lnTo>
                    <a:pt x="4968" y="1559"/>
                  </a:lnTo>
                  <a:lnTo>
                    <a:pt x="4982" y="1559"/>
                  </a:lnTo>
                  <a:lnTo>
                    <a:pt x="4989" y="1559"/>
                  </a:lnTo>
                  <a:lnTo>
                    <a:pt x="5004" y="1559"/>
                  </a:lnTo>
                  <a:lnTo>
                    <a:pt x="5011" y="1559"/>
                  </a:lnTo>
                  <a:lnTo>
                    <a:pt x="5025" y="1552"/>
                  </a:lnTo>
                  <a:lnTo>
                    <a:pt x="5032" y="1552"/>
                  </a:lnTo>
                </a:path>
              </a:pathLst>
            </a:custGeom>
            <a:noFill/>
            <a:ln w="19050" cap="flat">
              <a:solidFill>
                <a:schemeClr val="tx1"/>
              </a:solidFill>
              <a:prstDash val="solid"/>
              <a:round/>
              <a:headEnd/>
              <a:tailEnd/>
            </a:ln>
          </p:spPr>
          <p:txBody>
            <a:bodyPr/>
            <a:lstStyle/>
            <a:p>
              <a:endParaRPr lang="zh-CN" altLang="en-US"/>
            </a:p>
          </p:txBody>
        </p:sp>
        <p:sp>
          <p:nvSpPr>
            <p:cNvPr id="55350" name="Freeform 54"/>
            <p:cNvSpPr>
              <a:spLocks noChangeAspect="1"/>
            </p:cNvSpPr>
            <p:nvPr/>
          </p:nvSpPr>
          <p:spPr bwMode="auto">
            <a:xfrm>
              <a:off x="590" y="1080"/>
              <a:ext cx="1842" cy="601"/>
            </a:xfrm>
            <a:custGeom>
              <a:avLst/>
              <a:gdLst/>
              <a:ahLst/>
              <a:cxnLst>
                <a:cxn ang="0">
                  <a:pos x="71" y="907"/>
                </a:cxn>
                <a:cxn ang="0">
                  <a:pos x="149" y="900"/>
                </a:cxn>
                <a:cxn ang="0">
                  <a:pos x="234" y="893"/>
                </a:cxn>
                <a:cxn ang="0">
                  <a:pos x="312" y="864"/>
                </a:cxn>
                <a:cxn ang="0">
                  <a:pos x="390" y="857"/>
                </a:cxn>
                <a:cxn ang="0">
                  <a:pos x="475" y="850"/>
                </a:cxn>
                <a:cxn ang="0">
                  <a:pos x="553" y="829"/>
                </a:cxn>
                <a:cxn ang="0">
                  <a:pos x="631" y="801"/>
                </a:cxn>
                <a:cxn ang="0">
                  <a:pos x="716" y="772"/>
                </a:cxn>
                <a:cxn ang="0">
                  <a:pos x="794" y="723"/>
                </a:cxn>
                <a:cxn ang="0">
                  <a:pos x="879" y="701"/>
                </a:cxn>
                <a:cxn ang="0">
                  <a:pos x="957" y="666"/>
                </a:cxn>
                <a:cxn ang="0">
                  <a:pos x="1035" y="666"/>
                </a:cxn>
                <a:cxn ang="0">
                  <a:pos x="1120" y="723"/>
                </a:cxn>
                <a:cxn ang="0">
                  <a:pos x="1198" y="779"/>
                </a:cxn>
                <a:cxn ang="0">
                  <a:pos x="1276" y="744"/>
                </a:cxn>
                <a:cxn ang="0">
                  <a:pos x="1361" y="517"/>
                </a:cxn>
                <a:cxn ang="0">
                  <a:pos x="1439" y="156"/>
                </a:cxn>
                <a:cxn ang="0">
                  <a:pos x="1517" y="7"/>
                </a:cxn>
                <a:cxn ang="0">
                  <a:pos x="1602" y="14"/>
                </a:cxn>
                <a:cxn ang="0">
                  <a:pos x="1680" y="49"/>
                </a:cxn>
                <a:cxn ang="0">
                  <a:pos x="1758" y="198"/>
                </a:cxn>
                <a:cxn ang="0">
                  <a:pos x="1843" y="411"/>
                </a:cxn>
                <a:cxn ang="0">
                  <a:pos x="1921" y="560"/>
                </a:cxn>
                <a:cxn ang="0">
                  <a:pos x="2006" y="659"/>
                </a:cxn>
                <a:cxn ang="0">
                  <a:pos x="2084" y="659"/>
                </a:cxn>
                <a:cxn ang="0">
                  <a:pos x="2162" y="638"/>
                </a:cxn>
                <a:cxn ang="0">
                  <a:pos x="2247" y="701"/>
                </a:cxn>
                <a:cxn ang="0">
                  <a:pos x="2325" y="829"/>
                </a:cxn>
                <a:cxn ang="0">
                  <a:pos x="2403" y="999"/>
                </a:cxn>
                <a:cxn ang="0">
                  <a:pos x="2488" y="1169"/>
                </a:cxn>
                <a:cxn ang="0">
                  <a:pos x="2566" y="1339"/>
                </a:cxn>
                <a:cxn ang="0">
                  <a:pos x="2644" y="1431"/>
                </a:cxn>
                <a:cxn ang="0">
                  <a:pos x="2729" y="1417"/>
                </a:cxn>
                <a:cxn ang="0">
                  <a:pos x="2807" y="1353"/>
                </a:cxn>
                <a:cxn ang="0">
                  <a:pos x="2892" y="1261"/>
                </a:cxn>
                <a:cxn ang="0">
                  <a:pos x="2970" y="1176"/>
                </a:cxn>
                <a:cxn ang="0">
                  <a:pos x="3048" y="1155"/>
                </a:cxn>
                <a:cxn ang="0">
                  <a:pos x="3133" y="1212"/>
                </a:cxn>
                <a:cxn ang="0">
                  <a:pos x="3211" y="1247"/>
                </a:cxn>
                <a:cxn ang="0">
                  <a:pos x="3289" y="1275"/>
                </a:cxn>
                <a:cxn ang="0">
                  <a:pos x="3374" y="1304"/>
                </a:cxn>
                <a:cxn ang="0">
                  <a:pos x="3452" y="1275"/>
                </a:cxn>
                <a:cxn ang="0">
                  <a:pos x="3529" y="1240"/>
                </a:cxn>
                <a:cxn ang="0">
                  <a:pos x="3615" y="1233"/>
                </a:cxn>
                <a:cxn ang="0">
                  <a:pos x="3692" y="1240"/>
                </a:cxn>
                <a:cxn ang="0">
                  <a:pos x="3778" y="1318"/>
                </a:cxn>
                <a:cxn ang="0">
                  <a:pos x="3855" y="1360"/>
                </a:cxn>
                <a:cxn ang="0">
                  <a:pos x="3933" y="1417"/>
                </a:cxn>
                <a:cxn ang="0">
                  <a:pos x="4018" y="1474"/>
                </a:cxn>
                <a:cxn ang="0">
                  <a:pos x="4096" y="1530"/>
                </a:cxn>
                <a:cxn ang="0">
                  <a:pos x="4174" y="1559"/>
                </a:cxn>
                <a:cxn ang="0">
                  <a:pos x="4259" y="1601"/>
                </a:cxn>
                <a:cxn ang="0">
                  <a:pos x="4337" y="1623"/>
                </a:cxn>
                <a:cxn ang="0">
                  <a:pos x="4415" y="1616"/>
                </a:cxn>
                <a:cxn ang="0">
                  <a:pos x="4500" y="1587"/>
                </a:cxn>
                <a:cxn ang="0">
                  <a:pos x="4578" y="1566"/>
                </a:cxn>
                <a:cxn ang="0">
                  <a:pos x="4656" y="1566"/>
                </a:cxn>
                <a:cxn ang="0">
                  <a:pos x="4741" y="1601"/>
                </a:cxn>
                <a:cxn ang="0">
                  <a:pos x="4819" y="1644"/>
                </a:cxn>
                <a:cxn ang="0">
                  <a:pos x="4904" y="1616"/>
                </a:cxn>
                <a:cxn ang="0">
                  <a:pos x="4982" y="1587"/>
                </a:cxn>
              </a:cxnLst>
              <a:rect l="0" t="0" r="r" b="b"/>
              <a:pathLst>
                <a:path w="5032" h="1644">
                  <a:moveTo>
                    <a:pt x="0" y="949"/>
                  </a:moveTo>
                  <a:lnTo>
                    <a:pt x="7" y="942"/>
                  </a:lnTo>
                  <a:lnTo>
                    <a:pt x="21" y="935"/>
                  </a:lnTo>
                  <a:lnTo>
                    <a:pt x="28" y="928"/>
                  </a:lnTo>
                  <a:lnTo>
                    <a:pt x="43" y="921"/>
                  </a:lnTo>
                  <a:lnTo>
                    <a:pt x="50" y="914"/>
                  </a:lnTo>
                  <a:lnTo>
                    <a:pt x="64" y="907"/>
                  </a:lnTo>
                  <a:lnTo>
                    <a:pt x="71" y="907"/>
                  </a:lnTo>
                  <a:lnTo>
                    <a:pt x="78" y="907"/>
                  </a:lnTo>
                  <a:lnTo>
                    <a:pt x="92" y="907"/>
                  </a:lnTo>
                  <a:lnTo>
                    <a:pt x="99" y="907"/>
                  </a:lnTo>
                  <a:lnTo>
                    <a:pt x="114" y="907"/>
                  </a:lnTo>
                  <a:lnTo>
                    <a:pt x="121" y="907"/>
                  </a:lnTo>
                  <a:lnTo>
                    <a:pt x="128" y="907"/>
                  </a:lnTo>
                  <a:lnTo>
                    <a:pt x="142" y="900"/>
                  </a:lnTo>
                  <a:lnTo>
                    <a:pt x="149" y="900"/>
                  </a:lnTo>
                  <a:lnTo>
                    <a:pt x="163" y="900"/>
                  </a:lnTo>
                  <a:lnTo>
                    <a:pt x="170" y="900"/>
                  </a:lnTo>
                  <a:lnTo>
                    <a:pt x="184" y="900"/>
                  </a:lnTo>
                  <a:lnTo>
                    <a:pt x="191" y="900"/>
                  </a:lnTo>
                  <a:lnTo>
                    <a:pt x="199" y="900"/>
                  </a:lnTo>
                  <a:lnTo>
                    <a:pt x="213" y="900"/>
                  </a:lnTo>
                  <a:lnTo>
                    <a:pt x="220" y="893"/>
                  </a:lnTo>
                  <a:lnTo>
                    <a:pt x="234" y="893"/>
                  </a:lnTo>
                  <a:lnTo>
                    <a:pt x="241" y="893"/>
                  </a:lnTo>
                  <a:lnTo>
                    <a:pt x="255" y="886"/>
                  </a:lnTo>
                  <a:lnTo>
                    <a:pt x="262" y="886"/>
                  </a:lnTo>
                  <a:lnTo>
                    <a:pt x="269" y="879"/>
                  </a:lnTo>
                  <a:lnTo>
                    <a:pt x="284" y="871"/>
                  </a:lnTo>
                  <a:lnTo>
                    <a:pt x="291" y="871"/>
                  </a:lnTo>
                  <a:lnTo>
                    <a:pt x="305" y="871"/>
                  </a:lnTo>
                  <a:lnTo>
                    <a:pt x="312" y="864"/>
                  </a:lnTo>
                  <a:lnTo>
                    <a:pt x="319" y="864"/>
                  </a:lnTo>
                  <a:lnTo>
                    <a:pt x="333" y="857"/>
                  </a:lnTo>
                  <a:lnTo>
                    <a:pt x="340" y="857"/>
                  </a:lnTo>
                  <a:lnTo>
                    <a:pt x="354" y="857"/>
                  </a:lnTo>
                  <a:lnTo>
                    <a:pt x="362" y="857"/>
                  </a:lnTo>
                  <a:lnTo>
                    <a:pt x="376" y="857"/>
                  </a:lnTo>
                  <a:lnTo>
                    <a:pt x="383" y="857"/>
                  </a:lnTo>
                  <a:lnTo>
                    <a:pt x="390" y="857"/>
                  </a:lnTo>
                  <a:lnTo>
                    <a:pt x="404" y="857"/>
                  </a:lnTo>
                  <a:lnTo>
                    <a:pt x="411" y="857"/>
                  </a:lnTo>
                  <a:lnTo>
                    <a:pt x="425" y="857"/>
                  </a:lnTo>
                  <a:lnTo>
                    <a:pt x="432" y="850"/>
                  </a:lnTo>
                  <a:lnTo>
                    <a:pt x="440" y="850"/>
                  </a:lnTo>
                  <a:lnTo>
                    <a:pt x="454" y="850"/>
                  </a:lnTo>
                  <a:lnTo>
                    <a:pt x="461" y="850"/>
                  </a:lnTo>
                  <a:lnTo>
                    <a:pt x="475" y="850"/>
                  </a:lnTo>
                  <a:lnTo>
                    <a:pt x="482" y="843"/>
                  </a:lnTo>
                  <a:lnTo>
                    <a:pt x="496" y="843"/>
                  </a:lnTo>
                  <a:lnTo>
                    <a:pt x="503" y="843"/>
                  </a:lnTo>
                  <a:lnTo>
                    <a:pt x="510" y="843"/>
                  </a:lnTo>
                  <a:lnTo>
                    <a:pt x="525" y="836"/>
                  </a:lnTo>
                  <a:lnTo>
                    <a:pt x="532" y="836"/>
                  </a:lnTo>
                  <a:lnTo>
                    <a:pt x="546" y="829"/>
                  </a:lnTo>
                  <a:lnTo>
                    <a:pt x="553" y="829"/>
                  </a:lnTo>
                  <a:lnTo>
                    <a:pt x="567" y="822"/>
                  </a:lnTo>
                  <a:lnTo>
                    <a:pt x="574" y="822"/>
                  </a:lnTo>
                  <a:lnTo>
                    <a:pt x="581" y="815"/>
                  </a:lnTo>
                  <a:lnTo>
                    <a:pt x="595" y="815"/>
                  </a:lnTo>
                  <a:lnTo>
                    <a:pt x="603" y="815"/>
                  </a:lnTo>
                  <a:lnTo>
                    <a:pt x="617" y="808"/>
                  </a:lnTo>
                  <a:lnTo>
                    <a:pt x="624" y="801"/>
                  </a:lnTo>
                  <a:lnTo>
                    <a:pt x="631" y="801"/>
                  </a:lnTo>
                  <a:lnTo>
                    <a:pt x="645" y="793"/>
                  </a:lnTo>
                  <a:lnTo>
                    <a:pt x="652" y="793"/>
                  </a:lnTo>
                  <a:lnTo>
                    <a:pt x="666" y="786"/>
                  </a:lnTo>
                  <a:lnTo>
                    <a:pt x="673" y="786"/>
                  </a:lnTo>
                  <a:lnTo>
                    <a:pt x="688" y="786"/>
                  </a:lnTo>
                  <a:lnTo>
                    <a:pt x="695" y="779"/>
                  </a:lnTo>
                  <a:lnTo>
                    <a:pt x="702" y="779"/>
                  </a:lnTo>
                  <a:lnTo>
                    <a:pt x="716" y="772"/>
                  </a:lnTo>
                  <a:lnTo>
                    <a:pt x="723" y="772"/>
                  </a:lnTo>
                  <a:lnTo>
                    <a:pt x="737" y="765"/>
                  </a:lnTo>
                  <a:lnTo>
                    <a:pt x="744" y="758"/>
                  </a:lnTo>
                  <a:lnTo>
                    <a:pt x="758" y="751"/>
                  </a:lnTo>
                  <a:lnTo>
                    <a:pt x="766" y="744"/>
                  </a:lnTo>
                  <a:lnTo>
                    <a:pt x="773" y="737"/>
                  </a:lnTo>
                  <a:lnTo>
                    <a:pt x="787" y="730"/>
                  </a:lnTo>
                  <a:lnTo>
                    <a:pt x="794" y="723"/>
                  </a:lnTo>
                  <a:lnTo>
                    <a:pt x="808" y="723"/>
                  </a:lnTo>
                  <a:lnTo>
                    <a:pt x="815" y="716"/>
                  </a:lnTo>
                  <a:lnTo>
                    <a:pt x="822" y="716"/>
                  </a:lnTo>
                  <a:lnTo>
                    <a:pt x="836" y="708"/>
                  </a:lnTo>
                  <a:lnTo>
                    <a:pt x="844" y="708"/>
                  </a:lnTo>
                  <a:lnTo>
                    <a:pt x="858" y="701"/>
                  </a:lnTo>
                  <a:lnTo>
                    <a:pt x="865" y="701"/>
                  </a:lnTo>
                  <a:lnTo>
                    <a:pt x="879" y="701"/>
                  </a:lnTo>
                  <a:lnTo>
                    <a:pt x="886" y="694"/>
                  </a:lnTo>
                  <a:lnTo>
                    <a:pt x="893" y="694"/>
                  </a:lnTo>
                  <a:lnTo>
                    <a:pt x="907" y="694"/>
                  </a:lnTo>
                  <a:lnTo>
                    <a:pt x="914" y="687"/>
                  </a:lnTo>
                  <a:lnTo>
                    <a:pt x="929" y="680"/>
                  </a:lnTo>
                  <a:lnTo>
                    <a:pt x="936" y="680"/>
                  </a:lnTo>
                  <a:lnTo>
                    <a:pt x="943" y="673"/>
                  </a:lnTo>
                  <a:lnTo>
                    <a:pt x="957" y="666"/>
                  </a:lnTo>
                  <a:lnTo>
                    <a:pt x="964" y="659"/>
                  </a:lnTo>
                  <a:lnTo>
                    <a:pt x="978" y="659"/>
                  </a:lnTo>
                  <a:lnTo>
                    <a:pt x="985" y="659"/>
                  </a:lnTo>
                  <a:lnTo>
                    <a:pt x="999" y="659"/>
                  </a:lnTo>
                  <a:lnTo>
                    <a:pt x="1007" y="659"/>
                  </a:lnTo>
                  <a:lnTo>
                    <a:pt x="1014" y="659"/>
                  </a:lnTo>
                  <a:lnTo>
                    <a:pt x="1028" y="666"/>
                  </a:lnTo>
                  <a:lnTo>
                    <a:pt x="1035" y="666"/>
                  </a:lnTo>
                  <a:lnTo>
                    <a:pt x="1049" y="673"/>
                  </a:lnTo>
                  <a:lnTo>
                    <a:pt x="1056" y="673"/>
                  </a:lnTo>
                  <a:lnTo>
                    <a:pt x="1070" y="680"/>
                  </a:lnTo>
                  <a:lnTo>
                    <a:pt x="1077" y="687"/>
                  </a:lnTo>
                  <a:lnTo>
                    <a:pt x="1084" y="694"/>
                  </a:lnTo>
                  <a:lnTo>
                    <a:pt x="1099" y="708"/>
                  </a:lnTo>
                  <a:lnTo>
                    <a:pt x="1106" y="716"/>
                  </a:lnTo>
                  <a:lnTo>
                    <a:pt x="1120" y="723"/>
                  </a:lnTo>
                  <a:lnTo>
                    <a:pt x="1127" y="730"/>
                  </a:lnTo>
                  <a:lnTo>
                    <a:pt x="1134" y="737"/>
                  </a:lnTo>
                  <a:lnTo>
                    <a:pt x="1148" y="744"/>
                  </a:lnTo>
                  <a:lnTo>
                    <a:pt x="1155" y="751"/>
                  </a:lnTo>
                  <a:lnTo>
                    <a:pt x="1170" y="758"/>
                  </a:lnTo>
                  <a:lnTo>
                    <a:pt x="1177" y="772"/>
                  </a:lnTo>
                  <a:lnTo>
                    <a:pt x="1191" y="779"/>
                  </a:lnTo>
                  <a:lnTo>
                    <a:pt x="1198" y="779"/>
                  </a:lnTo>
                  <a:lnTo>
                    <a:pt x="1205" y="786"/>
                  </a:lnTo>
                  <a:lnTo>
                    <a:pt x="1219" y="786"/>
                  </a:lnTo>
                  <a:lnTo>
                    <a:pt x="1226" y="786"/>
                  </a:lnTo>
                  <a:lnTo>
                    <a:pt x="1240" y="779"/>
                  </a:lnTo>
                  <a:lnTo>
                    <a:pt x="1247" y="772"/>
                  </a:lnTo>
                  <a:lnTo>
                    <a:pt x="1262" y="765"/>
                  </a:lnTo>
                  <a:lnTo>
                    <a:pt x="1269" y="758"/>
                  </a:lnTo>
                  <a:lnTo>
                    <a:pt x="1276" y="744"/>
                  </a:lnTo>
                  <a:lnTo>
                    <a:pt x="1290" y="737"/>
                  </a:lnTo>
                  <a:lnTo>
                    <a:pt x="1297" y="716"/>
                  </a:lnTo>
                  <a:lnTo>
                    <a:pt x="1311" y="701"/>
                  </a:lnTo>
                  <a:lnTo>
                    <a:pt x="1318" y="673"/>
                  </a:lnTo>
                  <a:lnTo>
                    <a:pt x="1325" y="638"/>
                  </a:lnTo>
                  <a:lnTo>
                    <a:pt x="1340" y="602"/>
                  </a:lnTo>
                  <a:lnTo>
                    <a:pt x="1347" y="560"/>
                  </a:lnTo>
                  <a:lnTo>
                    <a:pt x="1361" y="517"/>
                  </a:lnTo>
                  <a:lnTo>
                    <a:pt x="1368" y="475"/>
                  </a:lnTo>
                  <a:lnTo>
                    <a:pt x="1382" y="425"/>
                  </a:lnTo>
                  <a:lnTo>
                    <a:pt x="1389" y="375"/>
                  </a:lnTo>
                  <a:lnTo>
                    <a:pt x="1396" y="333"/>
                  </a:lnTo>
                  <a:lnTo>
                    <a:pt x="1410" y="283"/>
                  </a:lnTo>
                  <a:lnTo>
                    <a:pt x="1418" y="241"/>
                  </a:lnTo>
                  <a:lnTo>
                    <a:pt x="1432" y="198"/>
                  </a:lnTo>
                  <a:lnTo>
                    <a:pt x="1439" y="156"/>
                  </a:lnTo>
                  <a:lnTo>
                    <a:pt x="1446" y="120"/>
                  </a:lnTo>
                  <a:lnTo>
                    <a:pt x="1460" y="92"/>
                  </a:lnTo>
                  <a:lnTo>
                    <a:pt x="1467" y="71"/>
                  </a:lnTo>
                  <a:lnTo>
                    <a:pt x="1481" y="49"/>
                  </a:lnTo>
                  <a:lnTo>
                    <a:pt x="1488" y="35"/>
                  </a:lnTo>
                  <a:lnTo>
                    <a:pt x="1503" y="21"/>
                  </a:lnTo>
                  <a:lnTo>
                    <a:pt x="1510" y="14"/>
                  </a:lnTo>
                  <a:lnTo>
                    <a:pt x="1517" y="7"/>
                  </a:lnTo>
                  <a:lnTo>
                    <a:pt x="1531" y="0"/>
                  </a:lnTo>
                  <a:lnTo>
                    <a:pt x="1538" y="0"/>
                  </a:lnTo>
                  <a:lnTo>
                    <a:pt x="1552" y="0"/>
                  </a:lnTo>
                  <a:lnTo>
                    <a:pt x="1559" y="0"/>
                  </a:lnTo>
                  <a:lnTo>
                    <a:pt x="1573" y="0"/>
                  </a:lnTo>
                  <a:lnTo>
                    <a:pt x="1581" y="0"/>
                  </a:lnTo>
                  <a:lnTo>
                    <a:pt x="1588" y="7"/>
                  </a:lnTo>
                  <a:lnTo>
                    <a:pt x="1602" y="14"/>
                  </a:lnTo>
                  <a:lnTo>
                    <a:pt x="1609" y="21"/>
                  </a:lnTo>
                  <a:lnTo>
                    <a:pt x="1623" y="21"/>
                  </a:lnTo>
                  <a:lnTo>
                    <a:pt x="1630" y="28"/>
                  </a:lnTo>
                  <a:lnTo>
                    <a:pt x="1637" y="28"/>
                  </a:lnTo>
                  <a:lnTo>
                    <a:pt x="1651" y="35"/>
                  </a:lnTo>
                  <a:lnTo>
                    <a:pt x="1659" y="35"/>
                  </a:lnTo>
                  <a:lnTo>
                    <a:pt x="1673" y="42"/>
                  </a:lnTo>
                  <a:lnTo>
                    <a:pt x="1680" y="49"/>
                  </a:lnTo>
                  <a:lnTo>
                    <a:pt x="1694" y="56"/>
                  </a:lnTo>
                  <a:lnTo>
                    <a:pt x="1701" y="71"/>
                  </a:lnTo>
                  <a:lnTo>
                    <a:pt x="1708" y="92"/>
                  </a:lnTo>
                  <a:lnTo>
                    <a:pt x="1722" y="106"/>
                  </a:lnTo>
                  <a:lnTo>
                    <a:pt x="1729" y="127"/>
                  </a:lnTo>
                  <a:lnTo>
                    <a:pt x="1744" y="149"/>
                  </a:lnTo>
                  <a:lnTo>
                    <a:pt x="1751" y="177"/>
                  </a:lnTo>
                  <a:lnTo>
                    <a:pt x="1758" y="198"/>
                  </a:lnTo>
                  <a:lnTo>
                    <a:pt x="1772" y="227"/>
                  </a:lnTo>
                  <a:lnTo>
                    <a:pt x="1779" y="255"/>
                  </a:lnTo>
                  <a:lnTo>
                    <a:pt x="1793" y="283"/>
                  </a:lnTo>
                  <a:lnTo>
                    <a:pt x="1800" y="312"/>
                  </a:lnTo>
                  <a:lnTo>
                    <a:pt x="1814" y="333"/>
                  </a:lnTo>
                  <a:lnTo>
                    <a:pt x="1822" y="361"/>
                  </a:lnTo>
                  <a:lnTo>
                    <a:pt x="1829" y="382"/>
                  </a:lnTo>
                  <a:lnTo>
                    <a:pt x="1843" y="411"/>
                  </a:lnTo>
                  <a:lnTo>
                    <a:pt x="1850" y="425"/>
                  </a:lnTo>
                  <a:lnTo>
                    <a:pt x="1864" y="446"/>
                  </a:lnTo>
                  <a:lnTo>
                    <a:pt x="1871" y="467"/>
                  </a:lnTo>
                  <a:lnTo>
                    <a:pt x="1885" y="489"/>
                  </a:lnTo>
                  <a:lnTo>
                    <a:pt x="1892" y="503"/>
                  </a:lnTo>
                  <a:lnTo>
                    <a:pt x="1899" y="524"/>
                  </a:lnTo>
                  <a:lnTo>
                    <a:pt x="1914" y="538"/>
                  </a:lnTo>
                  <a:lnTo>
                    <a:pt x="1921" y="560"/>
                  </a:lnTo>
                  <a:lnTo>
                    <a:pt x="1935" y="574"/>
                  </a:lnTo>
                  <a:lnTo>
                    <a:pt x="1942" y="588"/>
                  </a:lnTo>
                  <a:lnTo>
                    <a:pt x="1949" y="602"/>
                  </a:lnTo>
                  <a:lnTo>
                    <a:pt x="1963" y="616"/>
                  </a:lnTo>
                  <a:lnTo>
                    <a:pt x="1970" y="623"/>
                  </a:lnTo>
                  <a:lnTo>
                    <a:pt x="1985" y="638"/>
                  </a:lnTo>
                  <a:lnTo>
                    <a:pt x="1992" y="645"/>
                  </a:lnTo>
                  <a:lnTo>
                    <a:pt x="2006" y="659"/>
                  </a:lnTo>
                  <a:lnTo>
                    <a:pt x="2013" y="659"/>
                  </a:lnTo>
                  <a:lnTo>
                    <a:pt x="2020" y="666"/>
                  </a:lnTo>
                  <a:lnTo>
                    <a:pt x="2034" y="666"/>
                  </a:lnTo>
                  <a:lnTo>
                    <a:pt x="2041" y="666"/>
                  </a:lnTo>
                  <a:lnTo>
                    <a:pt x="2055" y="666"/>
                  </a:lnTo>
                  <a:lnTo>
                    <a:pt x="2062" y="666"/>
                  </a:lnTo>
                  <a:lnTo>
                    <a:pt x="2077" y="659"/>
                  </a:lnTo>
                  <a:lnTo>
                    <a:pt x="2084" y="659"/>
                  </a:lnTo>
                  <a:lnTo>
                    <a:pt x="2091" y="659"/>
                  </a:lnTo>
                  <a:lnTo>
                    <a:pt x="2105" y="652"/>
                  </a:lnTo>
                  <a:lnTo>
                    <a:pt x="2112" y="652"/>
                  </a:lnTo>
                  <a:lnTo>
                    <a:pt x="2126" y="645"/>
                  </a:lnTo>
                  <a:lnTo>
                    <a:pt x="2133" y="645"/>
                  </a:lnTo>
                  <a:lnTo>
                    <a:pt x="2140" y="638"/>
                  </a:lnTo>
                  <a:lnTo>
                    <a:pt x="2155" y="638"/>
                  </a:lnTo>
                  <a:lnTo>
                    <a:pt x="2162" y="638"/>
                  </a:lnTo>
                  <a:lnTo>
                    <a:pt x="2176" y="638"/>
                  </a:lnTo>
                  <a:lnTo>
                    <a:pt x="2183" y="645"/>
                  </a:lnTo>
                  <a:lnTo>
                    <a:pt x="2197" y="652"/>
                  </a:lnTo>
                  <a:lnTo>
                    <a:pt x="2204" y="659"/>
                  </a:lnTo>
                  <a:lnTo>
                    <a:pt x="2211" y="673"/>
                  </a:lnTo>
                  <a:lnTo>
                    <a:pt x="2225" y="680"/>
                  </a:lnTo>
                  <a:lnTo>
                    <a:pt x="2233" y="694"/>
                  </a:lnTo>
                  <a:lnTo>
                    <a:pt x="2247" y="701"/>
                  </a:lnTo>
                  <a:lnTo>
                    <a:pt x="2254" y="716"/>
                  </a:lnTo>
                  <a:lnTo>
                    <a:pt x="2268" y="730"/>
                  </a:lnTo>
                  <a:lnTo>
                    <a:pt x="2275" y="744"/>
                  </a:lnTo>
                  <a:lnTo>
                    <a:pt x="2282" y="758"/>
                  </a:lnTo>
                  <a:lnTo>
                    <a:pt x="2296" y="772"/>
                  </a:lnTo>
                  <a:lnTo>
                    <a:pt x="2303" y="793"/>
                  </a:lnTo>
                  <a:lnTo>
                    <a:pt x="2318" y="808"/>
                  </a:lnTo>
                  <a:lnTo>
                    <a:pt x="2325" y="829"/>
                  </a:lnTo>
                  <a:lnTo>
                    <a:pt x="2332" y="850"/>
                  </a:lnTo>
                  <a:lnTo>
                    <a:pt x="2346" y="864"/>
                  </a:lnTo>
                  <a:lnTo>
                    <a:pt x="2353" y="886"/>
                  </a:lnTo>
                  <a:lnTo>
                    <a:pt x="2367" y="907"/>
                  </a:lnTo>
                  <a:lnTo>
                    <a:pt x="2374" y="928"/>
                  </a:lnTo>
                  <a:lnTo>
                    <a:pt x="2388" y="956"/>
                  </a:lnTo>
                  <a:lnTo>
                    <a:pt x="2396" y="978"/>
                  </a:lnTo>
                  <a:lnTo>
                    <a:pt x="2403" y="999"/>
                  </a:lnTo>
                  <a:lnTo>
                    <a:pt x="2417" y="1020"/>
                  </a:lnTo>
                  <a:lnTo>
                    <a:pt x="2424" y="1034"/>
                  </a:lnTo>
                  <a:lnTo>
                    <a:pt x="2438" y="1063"/>
                  </a:lnTo>
                  <a:lnTo>
                    <a:pt x="2445" y="1084"/>
                  </a:lnTo>
                  <a:lnTo>
                    <a:pt x="2452" y="1105"/>
                  </a:lnTo>
                  <a:lnTo>
                    <a:pt x="2466" y="1127"/>
                  </a:lnTo>
                  <a:lnTo>
                    <a:pt x="2474" y="1148"/>
                  </a:lnTo>
                  <a:lnTo>
                    <a:pt x="2488" y="1169"/>
                  </a:lnTo>
                  <a:lnTo>
                    <a:pt x="2495" y="1197"/>
                  </a:lnTo>
                  <a:lnTo>
                    <a:pt x="2509" y="1219"/>
                  </a:lnTo>
                  <a:lnTo>
                    <a:pt x="2516" y="1240"/>
                  </a:lnTo>
                  <a:lnTo>
                    <a:pt x="2523" y="1261"/>
                  </a:lnTo>
                  <a:lnTo>
                    <a:pt x="2537" y="1282"/>
                  </a:lnTo>
                  <a:lnTo>
                    <a:pt x="2544" y="1304"/>
                  </a:lnTo>
                  <a:lnTo>
                    <a:pt x="2559" y="1318"/>
                  </a:lnTo>
                  <a:lnTo>
                    <a:pt x="2566" y="1339"/>
                  </a:lnTo>
                  <a:lnTo>
                    <a:pt x="2580" y="1353"/>
                  </a:lnTo>
                  <a:lnTo>
                    <a:pt x="2587" y="1375"/>
                  </a:lnTo>
                  <a:lnTo>
                    <a:pt x="2594" y="1389"/>
                  </a:lnTo>
                  <a:lnTo>
                    <a:pt x="2608" y="1403"/>
                  </a:lnTo>
                  <a:lnTo>
                    <a:pt x="2615" y="1417"/>
                  </a:lnTo>
                  <a:lnTo>
                    <a:pt x="2629" y="1424"/>
                  </a:lnTo>
                  <a:lnTo>
                    <a:pt x="2637" y="1431"/>
                  </a:lnTo>
                  <a:lnTo>
                    <a:pt x="2644" y="1431"/>
                  </a:lnTo>
                  <a:lnTo>
                    <a:pt x="2658" y="1431"/>
                  </a:lnTo>
                  <a:lnTo>
                    <a:pt x="2665" y="1431"/>
                  </a:lnTo>
                  <a:lnTo>
                    <a:pt x="2679" y="1431"/>
                  </a:lnTo>
                  <a:lnTo>
                    <a:pt x="2686" y="1431"/>
                  </a:lnTo>
                  <a:lnTo>
                    <a:pt x="2700" y="1431"/>
                  </a:lnTo>
                  <a:lnTo>
                    <a:pt x="2707" y="1424"/>
                  </a:lnTo>
                  <a:lnTo>
                    <a:pt x="2714" y="1424"/>
                  </a:lnTo>
                  <a:lnTo>
                    <a:pt x="2729" y="1417"/>
                  </a:lnTo>
                  <a:lnTo>
                    <a:pt x="2736" y="1410"/>
                  </a:lnTo>
                  <a:lnTo>
                    <a:pt x="2750" y="1403"/>
                  </a:lnTo>
                  <a:lnTo>
                    <a:pt x="2757" y="1396"/>
                  </a:lnTo>
                  <a:lnTo>
                    <a:pt x="2771" y="1389"/>
                  </a:lnTo>
                  <a:lnTo>
                    <a:pt x="2778" y="1382"/>
                  </a:lnTo>
                  <a:lnTo>
                    <a:pt x="2785" y="1375"/>
                  </a:lnTo>
                  <a:lnTo>
                    <a:pt x="2800" y="1360"/>
                  </a:lnTo>
                  <a:lnTo>
                    <a:pt x="2807" y="1353"/>
                  </a:lnTo>
                  <a:lnTo>
                    <a:pt x="2821" y="1346"/>
                  </a:lnTo>
                  <a:lnTo>
                    <a:pt x="2828" y="1339"/>
                  </a:lnTo>
                  <a:lnTo>
                    <a:pt x="2835" y="1325"/>
                  </a:lnTo>
                  <a:lnTo>
                    <a:pt x="2849" y="1311"/>
                  </a:lnTo>
                  <a:lnTo>
                    <a:pt x="2856" y="1304"/>
                  </a:lnTo>
                  <a:lnTo>
                    <a:pt x="2870" y="1290"/>
                  </a:lnTo>
                  <a:lnTo>
                    <a:pt x="2877" y="1275"/>
                  </a:lnTo>
                  <a:lnTo>
                    <a:pt x="2892" y="1261"/>
                  </a:lnTo>
                  <a:lnTo>
                    <a:pt x="2899" y="1247"/>
                  </a:lnTo>
                  <a:lnTo>
                    <a:pt x="2906" y="1240"/>
                  </a:lnTo>
                  <a:lnTo>
                    <a:pt x="2920" y="1226"/>
                  </a:lnTo>
                  <a:lnTo>
                    <a:pt x="2927" y="1219"/>
                  </a:lnTo>
                  <a:lnTo>
                    <a:pt x="2941" y="1205"/>
                  </a:lnTo>
                  <a:lnTo>
                    <a:pt x="2948" y="1197"/>
                  </a:lnTo>
                  <a:lnTo>
                    <a:pt x="2955" y="1183"/>
                  </a:lnTo>
                  <a:lnTo>
                    <a:pt x="2970" y="1176"/>
                  </a:lnTo>
                  <a:lnTo>
                    <a:pt x="2977" y="1169"/>
                  </a:lnTo>
                  <a:lnTo>
                    <a:pt x="2991" y="1162"/>
                  </a:lnTo>
                  <a:lnTo>
                    <a:pt x="2998" y="1155"/>
                  </a:lnTo>
                  <a:lnTo>
                    <a:pt x="3012" y="1155"/>
                  </a:lnTo>
                  <a:lnTo>
                    <a:pt x="3019" y="1155"/>
                  </a:lnTo>
                  <a:lnTo>
                    <a:pt x="3026" y="1155"/>
                  </a:lnTo>
                  <a:lnTo>
                    <a:pt x="3040" y="1155"/>
                  </a:lnTo>
                  <a:lnTo>
                    <a:pt x="3048" y="1155"/>
                  </a:lnTo>
                  <a:lnTo>
                    <a:pt x="3062" y="1162"/>
                  </a:lnTo>
                  <a:lnTo>
                    <a:pt x="3069" y="1162"/>
                  </a:lnTo>
                  <a:lnTo>
                    <a:pt x="3083" y="1169"/>
                  </a:lnTo>
                  <a:lnTo>
                    <a:pt x="3090" y="1176"/>
                  </a:lnTo>
                  <a:lnTo>
                    <a:pt x="3097" y="1190"/>
                  </a:lnTo>
                  <a:lnTo>
                    <a:pt x="3111" y="1197"/>
                  </a:lnTo>
                  <a:lnTo>
                    <a:pt x="3118" y="1205"/>
                  </a:lnTo>
                  <a:lnTo>
                    <a:pt x="3133" y="1212"/>
                  </a:lnTo>
                  <a:lnTo>
                    <a:pt x="3140" y="1219"/>
                  </a:lnTo>
                  <a:lnTo>
                    <a:pt x="3147" y="1219"/>
                  </a:lnTo>
                  <a:lnTo>
                    <a:pt x="3161" y="1226"/>
                  </a:lnTo>
                  <a:lnTo>
                    <a:pt x="3168" y="1233"/>
                  </a:lnTo>
                  <a:lnTo>
                    <a:pt x="3182" y="1233"/>
                  </a:lnTo>
                  <a:lnTo>
                    <a:pt x="3189" y="1240"/>
                  </a:lnTo>
                  <a:lnTo>
                    <a:pt x="3203" y="1247"/>
                  </a:lnTo>
                  <a:lnTo>
                    <a:pt x="3211" y="1247"/>
                  </a:lnTo>
                  <a:lnTo>
                    <a:pt x="3218" y="1247"/>
                  </a:lnTo>
                  <a:lnTo>
                    <a:pt x="3232" y="1254"/>
                  </a:lnTo>
                  <a:lnTo>
                    <a:pt x="3239" y="1254"/>
                  </a:lnTo>
                  <a:lnTo>
                    <a:pt x="3253" y="1254"/>
                  </a:lnTo>
                  <a:lnTo>
                    <a:pt x="3260" y="1254"/>
                  </a:lnTo>
                  <a:lnTo>
                    <a:pt x="3274" y="1261"/>
                  </a:lnTo>
                  <a:lnTo>
                    <a:pt x="3281" y="1268"/>
                  </a:lnTo>
                  <a:lnTo>
                    <a:pt x="3289" y="1275"/>
                  </a:lnTo>
                  <a:lnTo>
                    <a:pt x="3303" y="1282"/>
                  </a:lnTo>
                  <a:lnTo>
                    <a:pt x="3310" y="1290"/>
                  </a:lnTo>
                  <a:lnTo>
                    <a:pt x="3324" y="1297"/>
                  </a:lnTo>
                  <a:lnTo>
                    <a:pt x="3331" y="1304"/>
                  </a:lnTo>
                  <a:lnTo>
                    <a:pt x="3338" y="1304"/>
                  </a:lnTo>
                  <a:lnTo>
                    <a:pt x="3352" y="1304"/>
                  </a:lnTo>
                  <a:lnTo>
                    <a:pt x="3359" y="1304"/>
                  </a:lnTo>
                  <a:lnTo>
                    <a:pt x="3374" y="1304"/>
                  </a:lnTo>
                  <a:lnTo>
                    <a:pt x="3381" y="1297"/>
                  </a:lnTo>
                  <a:lnTo>
                    <a:pt x="3395" y="1297"/>
                  </a:lnTo>
                  <a:lnTo>
                    <a:pt x="3402" y="1297"/>
                  </a:lnTo>
                  <a:lnTo>
                    <a:pt x="3409" y="1297"/>
                  </a:lnTo>
                  <a:lnTo>
                    <a:pt x="3423" y="1290"/>
                  </a:lnTo>
                  <a:lnTo>
                    <a:pt x="3430" y="1290"/>
                  </a:lnTo>
                  <a:lnTo>
                    <a:pt x="3444" y="1282"/>
                  </a:lnTo>
                  <a:lnTo>
                    <a:pt x="3452" y="1275"/>
                  </a:lnTo>
                  <a:lnTo>
                    <a:pt x="3459" y="1261"/>
                  </a:lnTo>
                  <a:lnTo>
                    <a:pt x="3473" y="1254"/>
                  </a:lnTo>
                  <a:lnTo>
                    <a:pt x="3480" y="1247"/>
                  </a:lnTo>
                  <a:lnTo>
                    <a:pt x="3494" y="1247"/>
                  </a:lnTo>
                  <a:lnTo>
                    <a:pt x="3501" y="1240"/>
                  </a:lnTo>
                  <a:lnTo>
                    <a:pt x="3515" y="1240"/>
                  </a:lnTo>
                  <a:lnTo>
                    <a:pt x="3522" y="1240"/>
                  </a:lnTo>
                  <a:lnTo>
                    <a:pt x="3529" y="1240"/>
                  </a:lnTo>
                  <a:lnTo>
                    <a:pt x="3544" y="1240"/>
                  </a:lnTo>
                  <a:lnTo>
                    <a:pt x="3551" y="1240"/>
                  </a:lnTo>
                  <a:lnTo>
                    <a:pt x="3565" y="1233"/>
                  </a:lnTo>
                  <a:lnTo>
                    <a:pt x="3572" y="1233"/>
                  </a:lnTo>
                  <a:lnTo>
                    <a:pt x="3586" y="1233"/>
                  </a:lnTo>
                  <a:lnTo>
                    <a:pt x="3593" y="1233"/>
                  </a:lnTo>
                  <a:lnTo>
                    <a:pt x="3600" y="1233"/>
                  </a:lnTo>
                  <a:lnTo>
                    <a:pt x="3615" y="1233"/>
                  </a:lnTo>
                  <a:lnTo>
                    <a:pt x="3622" y="1226"/>
                  </a:lnTo>
                  <a:lnTo>
                    <a:pt x="3636" y="1226"/>
                  </a:lnTo>
                  <a:lnTo>
                    <a:pt x="3643" y="1226"/>
                  </a:lnTo>
                  <a:lnTo>
                    <a:pt x="3650" y="1226"/>
                  </a:lnTo>
                  <a:lnTo>
                    <a:pt x="3664" y="1226"/>
                  </a:lnTo>
                  <a:lnTo>
                    <a:pt x="3671" y="1226"/>
                  </a:lnTo>
                  <a:lnTo>
                    <a:pt x="3685" y="1233"/>
                  </a:lnTo>
                  <a:lnTo>
                    <a:pt x="3692" y="1240"/>
                  </a:lnTo>
                  <a:lnTo>
                    <a:pt x="3707" y="1247"/>
                  </a:lnTo>
                  <a:lnTo>
                    <a:pt x="3714" y="1254"/>
                  </a:lnTo>
                  <a:lnTo>
                    <a:pt x="3721" y="1268"/>
                  </a:lnTo>
                  <a:lnTo>
                    <a:pt x="3735" y="1275"/>
                  </a:lnTo>
                  <a:lnTo>
                    <a:pt x="3742" y="1290"/>
                  </a:lnTo>
                  <a:lnTo>
                    <a:pt x="3756" y="1297"/>
                  </a:lnTo>
                  <a:lnTo>
                    <a:pt x="3763" y="1304"/>
                  </a:lnTo>
                  <a:lnTo>
                    <a:pt x="3778" y="1318"/>
                  </a:lnTo>
                  <a:lnTo>
                    <a:pt x="3785" y="1325"/>
                  </a:lnTo>
                  <a:lnTo>
                    <a:pt x="3792" y="1332"/>
                  </a:lnTo>
                  <a:lnTo>
                    <a:pt x="3806" y="1339"/>
                  </a:lnTo>
                  <a:lnTo>
                    <a:pt x="3813" y="1346"/>
                  </a:lnTo>
                  <a:lnTo>
                    <a:pt x="3827" y="1353"/>
                  </a:lnTo>
                  <a:lnTo>
                    <a:pt x="3834" y="1353"/>
                  </a:lnTo>
                  <a:lnTo>
                    <a:pt x="3841" y="1360"/>
                  </a:lnTo>
                  <a:lnTo>
                    <a:pt x="3855" y="1360"/>
                  </a:lnTo>
                  <a:lnTo>
                    <a:pt x="3863" y="1360"/>
                  </a:lnTo>
                  <a:lnTo>
                    <a:pt x="3877" y="1367"/>
                  </a:lnTo>
                  <a:lnTo>
                    <a:pt x="3884" y="1375"/>
                  </a:lnTo>
                  <a:lnTo>
                    <a:pt x="3898" y="1382"/>
                  </a:lnTo>
                  <a:lnTo>
                    <a:pt x="3905" y="1389"/>
                  </a:lnTo>
                  <a:lnTo>
                    <a:pt x="3912" y="1396"/>
                  </a:lnTo>
                  <a:lnTo>
                    <a:pt x="3926" y="1403"/>
                  </a:lnTo>
                  <a:lnTo>
                    <a:pt x="3933" y="1417"/>
                  </a:lnTo>
                  <a:lnTo>
                    <a:pt x="3948" y="1424"/>
                  </a:lnTo>
                  <a:lnTo>
                    <a:pt x="3955" y="1431"/>
                  </a:lnTo>
                  <a:lnTo>
                    <a:pt x="3962" y="1438"/>
                  </a:lnTo>
                  <a:lnTo>
                    <a:pt x="3976" y="1445"/>
                  </a:lnTo>
                  <a:lnTo>
                    <a:pt x="3983" y="1453"/>
                  </a:lnTo>
                  <a:lnTo>
                    <a:pt x="3997" y="1460"/>
                  </a:lnTo>
                  <a:lnTo>
                    <a:pt x="4004" y="1467"/>
                  </a:lnTo>
                  <a:lnTo>
                    <a:pt x="4018" y="1474"/>
                  </a:lnTo>
                  <a:lnTo>
                    <a:pt x="4026" y="1481"/>
                  </a:lnTo>
                  <a:lnTo>
                    <a:pt x="4033" y="1488"/>
                  </a:lnTo>
                  <a:lnTo>
                    <a:pt x="4047" y="1495"/>
                  </a:lnTo>
                  <a:lnTo>
                    <a:pt x="4054" y="1502"/>
                  </a:lnTo>
                  <a:lnTo>
                    <a:pt x="4068" y="1509"/>
                  </a:lnTo>
                  <a:lnTo>
                    <a:pt x="4075" y="1516"/>
                  </a:lnTo>
                  <a:lnTo>
                    <a:pt x="4089" y="1523"/>
                  </a:lnTo>
                  <a:lnTo>
                    <a:pt x="4096" y="1530"/>
                  </a:lnTo>
                  <a:lnTo>
                    <a:pt x="4104" y="1538"/>
                  </a:lnTo>
                  <a:lnTo>
                    <a:pt x="4118" y="1545"/>
                  </a:lnTo>
                  <a:lnTo>
                    <a:pt x="4125" y="1552"/>
                  </a:lnTo>
                  <a:lnTo>
                    <a:pt x="4139" y="1552"/>
                  </a:lnTo>
                  <a:lnTo>
                    <a:pt x="4146" y="1559"/>
                  </a:lnTo>
                  <a:lnTo>
                    <a:pt x="4153" y="1559"/>
                  </a:lnTo>
                  <a:lnTo>
                    <a:pt x="4167" y="1559"/>
                  </a:lnTo>
                  <a:lnTo>
                    <a:pt x="4174" y="1559"/>
                  </a:lnTo>
                  <a:lnTo>
                    <a:pt x="4189" y="1566"/>
                  </a:lnTo>
                  <a:lnTo>
                    <a:pt x="4196" y="1566"/>
                  </a:lnTo>
                  <a:lnTo>
                    <a:pt x="4210" y="1573"/>
                  </a:lnTo>
                  <a:lnTo>
                    <a:pt x="4217" y="1580"/>
                  </a:lnTo>
                  <a:lnTo>
                    <a:pt x="4224" y="1587"/>
                  </a:lnTo>
                  <a:lnTo>
                    <a:pt x="4238" y="1587"/>
                  </a:lnTo>
                  <a:lnTo>
                    <a:pt x="4245" y="1594"/>
                  </a:lnTo>
                  <a:lnTo>
                    <a:pt x="4259" y="1601"/>
                  </a:lnTo>
                  <a:lnTo>
                    <a:pt x="4267" y="1601"/>
                  </a:lnTo>
                  <a:lnTo>
                    <a:pt x="4281" y="1608"/>
                  </a:lnTo>
                  <a:lnTo>
                    <a:pt x="4288" y="1608"/>
                  </a:lnTo>
                  <a:lnTo>
                    <a:pt x="4295" y="1616"/>
                  </a:lnTo>
                  <a:lnTo>
                    <a:pt x="4309" y="1616"/>
                  </a:lnTo>
                  <a:lnTo>
                    <a:pt x="4316" y="1623"/>
                  </a:lnTo>
                  <a:lnTo>
                    <a:pt x="4330" y="1623"/>
                  </a:lnTo>
                  <a:lnTo>
                    <a:pt x="4337" y="1623"/>
                  </a:lnTo>
                  <a:lnTo>
                    <a:pt x="4345" y="1623"/>
                  </a:lnTo>
                  <a:lnTo>
                    <a:pt x="4359" y="1623"/>
                  </a:lnTo>
                  <a:lnTo>
                    <a:pt x="4366" y="1616"/>
                  </a:lnTo>
                  <a:lnTo>
                    <a:pt x="4380" y="1616"/>
                  </a:lnTo>
                  <a:lnTo>
                    <a:pt x="4387" y="1616"/>
                  </a:lnTo>
                  <a:lnTo>
                    <a:pt x="4401" y="1616"/>
                  </a:lnTo>
                  <a:lnTo>
                    <a:pt x="4408" y="1616"/>
                  </a:lnTo>
                  <a:lnTo>
                    <a:pt x="4415" y="1616"/>
                  </a:lnTo>
                  <a:lnTo>
                    <a:pt x="4430" y="1616"/>
                  </a:lnTo>
                  <a:lnTo>
                    <a:pt x="4437" y="1616"/>
                  </a:lnTo>
                  <a:lnTo>
                    <a:pt x="4451" y="1608"/>
                  </a:lnTo>
                  <a:lnTo>
                    <a:pt x="4458" y="1601"/>
                  </a:lnTo>
                  <a:lnTo>
                    <a:pt x="4465" y="1601"/>
                  </a:lnTo>
                  <a:lnTo>
                    <a:pt x="4479" y="1594"/>
                  </a:lnTo>
                  <a:lnTo>
                    <a:pt x="4486" y="1587"/>
                  </a:lnTo>
                  <a:lnTo>
                    <a:pt x="4500" y="1587"/>
                  </a:lnTo>
                  <a:lnTo>
                    <a:pt x="4508" y="1580"/>
                  </a:lnTo>
                  <a:lnTo>
                    <a:pt x="4522" y="1580"/>
                  </a:lnTo>
                  <a:lnTo>
                    <a:pt x="4529" y="1573"/>
                  </a:lnTo>
                  <a:lnTo>
                    <a:pt x="4536" y="1573"/>
                  </a:lnTo>
                  <a:lnTo>
                    <a:pt x="4550" y="1573"/>
                  </a:lnTo>
                  <a:lnTo>
                    <a:pt x="4557" y="1566"/>
                  </a:lnTo>
                  <a:lnTo>
                    <a:pt x="4571" y="1566"/>
                  </a:lnTo>
                  <a:lnTo>
                    <a:pt x="4578" y="1566"/>
                  </a:lnTo>
                  <a:lnTo>
                    <a:pt x="4593" y="1566"/>
                  </a:lnTo>
                  <a:lnTo>
                    <a:pt x="4600" y="1566"/>
                  </a:lnTo>
                  <a:lnTo>
                    <a:pt x="4607" y="1566"/>
                  </a:lnTo>
                  <a:lnTo>
                    <a:pt x="4621" y="1566"/>
                  </a:lnTo>
                  <a:lnTo>
                    <a:pt x="4628" y="1566"/>
                  </a:lnTo>
                  <a:lnTo>
                    <a:pt x="4642" y="1566"/>
                  </a:lnTo>
                  <a:lnTo>
                    <a:pt x="4649" y="1566"/>
                  </a:lnTo>
                  <a:lnTo>
                    <a:pt x="4656" y="1566"/>
                  </a:lnTo>
                  <a:lnTo>
                    <a:pt x="4671" y="1566"/>
                  </a:lnTo>
                  <a:lnTo>
                    <a:pt x="4678" y="1566"/>
                  </a:lnTo>
                  <a:lnTo>
                    <a:pt x="4692" y="1566"/>
                  </a:lnTo>
                  <a:lnTo>
                    <a:pt x="4699" y="1573"/>
                  </a:lnTo>
                  <a:lnTo>
                    <a:pt x="4713" y="1580"/>
                  </a:lnTo>
                  <a:lnTo>
                    <a:pt x="4720" y="1587"/>
                  </a:lnTo>
                  <a:lnTo>
                    <a:pt x="4727" y="1594"/>
                  </a:lnTo>
                  <a:lnTo>
                    <a:pt x="4741" y="1601"/>
                  </a:lnTo>
                  <a:lnTo>
                    <a:pt x="4748" y="1608"/>
                  </a:lnTo>
                  <a:lnTo>
                    <a:pt x="4763" y="1616"/>
                  </a:lnTo>
                  <a:lnTo>
                    <a:pt x="4770" y="1623"/>
                  </a:lnTo>
                  <a:lnTo>
                    <a:pt x="4784" y="1623"/>
                  </a:lnTo>
                  <a:lnTo>
                    <a:pt x="4791" y="1630"/>
                  </a:lnTo>
                  <a:lnTo>
                    <a:pt x="4798" y="1637"/>
                  </a:lnTo>
                  <a:lnTo>
                    <a:pt x="4812" y="1637"/>
                  </a:lnTo>
                  <a:lnTo>
                    <a:pt x="4819" y="1644"/>
                  </a:lnTo>
                  <a:lnTo>
                    <a:pt x="4834" y="1644"/>
                  </a:lnTo>
                  <a:lnTo>
                    <a:pt x="4841" y="1644"/>
                  </a:lnTo>
                  <a:lnTo>
                    <a:pt x="4848" y="1637"/>
                  </a:lnTo>
                  <a:lnTo>
                    <a:pt x="4862" y="1630"/>
                  </a:lnTo>
                  <a:lnTo>
                    <a:pt x="4869" y="1630"/>
                  </a:lnTo>
                  <a:lnTo>
                    <a:pt x="4883" y="1623"/>
                  </a:lnTo>
                  <a:lnTo>
                    <a:pt x="4890" y="1623"/>
                  </a:lnTo>
                  <a:lnTo>
                    <a:pt x="4904" y="1616"/>
                  </a:lnTo>
                  <a:lnTo>
                    <a:pt x="4911" y="1616"/>
                  </a:lnTo>
                  <a:lnTo>
                    <a:pt x="4919" y="1616"/>
                  </a:lnTo>
                  <a:lnTo>
                    <a:pt x="4933" y="1616"/>
                  </a:lnTo>
                  <a:lnTo>
                    <a:pt x="4940" y="1608"/>
                  </a:lnTo>
                  <a:lnTo>
                    <a:pt x="4954" y="1601"/>
                  </a:lnTo>
                  <a:lnTo>
                    <a:pt x="4961" y="1601"/>
                  </a:lnTo>
                  <a:lnTo>
                    <a:pt x="4968" y="1594"/>
                  </a:lnTo>
                  <a:lnTo>
                    <a:pt x="4982" y="1587"/>
                  </a:lnTo>
                  <a:lnTo>
                    <a:pt x="4989" y="1580"/>
                  </a:lnTo>
                  <a:lnTo>
                    <a:pt x="5004" y="1580"/>
                  </a:lnTo>
                  <a:lnTo>
                    <a:pt x="5011" y="1573"/>
                  </a:lnTo>
                  <a:lnTo>
                    <a:pt x="5025" y="1573"/>
                  </a:lnTo>
                  <a:lnTo>
                    <a:pt x="5032" y="1573"/>
                  </a:lnTo>
                </a:path>
              </a:pathLst>
            </a:custGeom>
            <a:noFill/>
            <a:ln w="19050">
              <a:solidFill>
                <a:srgbClr val="FF0000"/>
              </a:solidFill>
              <a:prstDash val="solid"/>
              <a:round/>
              <a:headEnd/>
              <a:tailEnd/>
            </a:ln>
          </p:spPr>
          <p:txBody>
            <a:bodyPr/>
            <a:lstStyle/>
            <a:p>
              <a:endParaRPr lang="zh-CN" altLang="en-US"/>
            </a:p>
          </p:txBody>
        </p:sp>
        <p:sp>
          <p:nvSpPr>
            <p:cNvPr id="55351" name="Rectangle 55"/>
            <p:cNvSpPr>
              <a:spLocks noChangeArrowheads="1"/>
            </p:cNvSpPr>
            <p:nvPr/>
          </p:nvSpPr>
          <p:spPr bwMode="auto">
            <a:xfrm>
              <a:off x="705" y="1138"/>
              <a:ext cx="96" cy="115"/>
            </a:xfrm>
            <a:prstGeom prst="rect">
              <a:avLst/>
            </a:prstGeom>
            <a:noFill/>
            <a:ln w="19050">
              <a:noFill/>
              <a:miter lim="800000"/>
              <a:headEnd/>
              <a:tailEnd/>
            </a:ln>
          </p:spPr>
          <p:txBody>
            <a:bodyPr wrap="none" lIns="0" tIns="0" rIns="0" bIns="0">
              <a:spAutoFit/>
            </a:bodyPr>
            <a:lstStyle/>
            <a:p>
              <a:r>
                <a:rPr lang="en-US" altLang="zh-CN" sz="1200">
                  <a:solidFill>
                    <a:srgbClr val="000000"/>
                  </a:solidFill>
                  <a:latin typeface="Times New Roman" pitchFamily="18" charset="0"/>
                  <a:cs typeface="Arial" pitchFamily="34" charset="0"/>
                </a:rPr>
                <a:t>Fz</a:t>
              </a:r>
              <a:endParaRPr lang="en-US" altLang="zh-CN" sz="1200">
                <a:latin typeface="Times New Roman" pitchFamily="18" charset="0"/>
                <a:cs typeface="Arial" pitchFamily="34" charset="0"/>
              </a:endParaRPr>
            </a:p>
          </p:txBody>
        </p:sp>
        <p:sp>
          <p:nvSpPr>
            <p:cNvPr id="55352" name="Rectangle 56"/>
            <p:cNvSpPr>
              <a:spLocks noChangeAspect="1" noChangeArrowheads="1"/>
            </p:cNvSpPr>
            <p:nvPr/>
          </p:nvSpPr>
          <p:spPr bwMode="auto">
            <a:xfrm>
              <a:off x="634" y="3638"/>
              <a:ext cx="244" cy="115"/>
            </a:xfrm>
            <a:prstGeom prst="rect">
              <a:avLst/>
            </a:prstGeom>
            <a:noFill/>
            <a:ln w="12700">
              <a:noFill/>
              <a:miter lim="800000"/>
              <a:headEnd/>
              <a:tailEnd/>
            </a:ln>
          </p:spPr>
          <p:txBody>
            <a:bodyPr wrap="none" lIns="0" tIns="0" rIns="0" bIns="0">
              <a:spAutoFit/>
            </a:bodyPr>
            <a:lstStyle/>
            <a:p>
              <a:r>
                <a:rPr kumimoji="1" lang="en-US" altLang="zh-CN" sz="1200">
                  <a:solidFill>
                    <a:srgbClr val="000000"/>
                  </a:solidFill>
                  <a:latin typeface="Times New Roman" pitchFamily="18" charset="0"/>
                  <a:cs typeface="Arial" pitchFamily="34" charset="0"/>
                </a:rPr>
                <a:t>15</a:t>
              </a:r>
              <a:r>
                <a:rPr kumimoji="1" lang="zh-CN" altLang="en-US" sz="1200">
                  <a:solidFill>
                    <a:srgbClr val="000000"/>
                  </a:solidFill>
                  <a:latin typeface="Times New Roman" pitchFamily="18" charset="0"/>
                  <a:cs typeface="Arial" pitchFamily="34" charset="0"/>
                </a:rPr>
                <a:t> µ</a:t>
              </a:r>
              <a:r>
                <a:rPr kumimoji="1" lang="en-US" altLang="zh-CN" sz="1200">
                  <a:solidFill>
                    <a:srgbClr val="000000"/>
                  </a:solidFill>
                  <a:latin typeface="Times New Roman" pitchFamily="18" charset="0"/>
                  <a:cs typeface="Arial" pitchFamily="34" charset="0"/>
                </a:rPr>
                <a:t>V</a:t>
              </a:r>
            </a:p>
          </p:txBody>
        </p:sp>
        <p:sp>
          <p:nvSpPr>
            <p:cNvPr id="55353" name="Rectangle 57"/>
            <p:cNvSpPr>
              <a:spLocks noChangeAspect="1" noChangeArrowheads="1"/>
            </p:cNvSpPr>
            <p:nvPr/>
          </p:nvSpPr>
          <p:spPr bwMode="auto">
            <a:xfrm>
              <a:off x="528" y="3062"/>
              <a:ext cx="176" cy="115"/>
            </a:xfrm>
            <a:prstGeom prst="rect">
              <a:avLst/>
            </a:prstGeom>
            <a:noFill/>
            <a:ln w="12700">
              <a:noFill/>
              <a:miter lim="800000"/>
              <a:headEnd/>
              <a:tailEnd/>
            </a:ln>
          </p:spPr>
          <p:txBody>
            <a:bodyPr wrap="none" lIns="0" tIns="0" rIns="0" bIns="0">
              <a:spAutoFit/>
            </a:bodyPr>
            <a:lstStyle/>
            <a:p>
              <a:r>
                <a:rPr kumimoji="1" lang="en-US" altLang="zh-CN" sz="1200">
                  <a:solidFill>
                    <a:srgbClr val="000000"/>
                  </a:solidFill>
                  <a:latin typeface="Times New Roman" pitchFamily="18" charset="0"/>
                  <a:cs typeface="Arial" pitchFamily="34" charset="0"/>
                </a:rPr>
                <a:t>-200</a:t>
              </a:r>
              <a:endParaRPr kumimoji="1" lang="en-US" altLang="zh-CN" sz="1200">
                <a:latin typeface="Times New Roman" pitchFamily="18" charset="0"/>
                <a:cs typeface="Arial" pitchFamily="34" charset="0"/>
              </a:endParaRPr>
            </a:p>
          </p:txBody>
        </p:sp>
        <p:sp>
          <p:nvSpPr>
            <p:cNvPr id="55354" name="Rectangle 58"/>
            <p:cNvSpPr>
              <a:spLocks noChangeAspect="1" noChangeArrowheads="1"/>
            </p:cNvSpPr>
            <p:nvPr/>
          </p:nvSpPr>
          <p:spPr bwMode="auto">
            <a:xfrm>
              <a:off x="740" y="2822"/>
              <a:ext cx="128" cy="115"/>
            </a:xfrm>
            <a:prstGeom prst="rect">
              <a:avLst/>
            </a:prstGeom>
            <a:noFill/>
            <a:ln w="12700">
              <a:noFill/>
              <a:miter lim="800000"/>
              <a:headEnd/>
              <a:tailEnd/>
            </a:ln>
          </p:spPr>
          <p:txBody>
            <a:bodyPr wrap="none" lIns="0" tIns="0" rIns="0" bIns="0">
              <a:spAutoFit/>
            </a:bodyPr>
            <a:lstStyle/>
            <a:p>
              <a:r>
                <a:rPr kumimoji="1" lang="en-US" altLang="zh-CN" sz="1200">
                  <a:solidFill>
                    <a:srgbClr val="000000"/>
                  </a:solidFill>
                  <a:latin typeface="Times New Roman" pitchFamily="18" charset="0"/>
                  <a:cs typeface="Arial" pitchFamily="34" charset="0"/>
                </a:rPr>
                <a:t>-10</a:t>
              </a:r>
              <a:endParaRPr kumimoji="1" lang="en-US" altLang="zh-CN" sz="1200">
                <a:latin typeface="Times New Roman" pitchFamily="18" charset="0"/>
                <a:cs typeface="Arial" pitchFamily="34" charset="0"/>
              </a:endParaRPr>
            </a:p>
          </p:txBody>
        </p:sp>
        <p:sp>
          <p:nvSpPr>
            <p:cNvPr id="55355" name="Rectangle 59"/>
            <p:cNvSpPr>
              <a:spLocks noChangeAspect="1" noChangeArrowheads="1"/>
            </p:cNvSpPr>
            <p:nvPr/>
          </p:nvSpPr>
          <p:spPr bwMode="auto">
            <a:xfrm>
              <a:off x="2326" y="3062"/>
              <a:ext cx="280" cy="115"/>
            </a:xfrm>
            <a:prstGeom prst="rect">
              <a:avLst/>
            </a:prstGeom>
            <a:noFill/>
            <a:ln w="12700">
              <a:noFill/>
              <a:miter lim="800000"/>
              <a:headEnd/>
              <a:tailEnd/>
            </a:ln>
          </p:spPr>
          <p:txBody>
            <a:bodyPr wrap="none" lIns="0" tIns="0" rIns="0" bIns="0">
              <a:spAutoFit/>
            </a:bodyPr>
            <a:lstStyle/>
            <a:p>
              <a:r>
                <a:rPr kumimoji="1" lang="en-US" altLang="zh-CN" sz="1200">
                  <a:solidFill>
                    <a:srgbClr val="000000"/>
                  </a:solidFill>
                  <a:latin typeface="Times New Roman" pitchFamily="18" charset="0"/>
                  <a:cs typeface="Arial" pitchFamily="34" charset="0"/>
                </a:rPr>
                <a:t>800 ms</a:t>
              </a:r>
              <a:endParaRPr kumimoji="1" lang="en-US" altLang="zh-CN" sz="1200">
                <a:latin typeface="Times New Roman" pitchFamily="18" charset="0"/>
                <a:cs typeface="Arial" pitchFamily="34" charset="0"/>
              </a:endParaRPr>
            </a:p>
          </p:txBody>
        </p:sp>
        <p:sp>
          <p:nvSpPr>
            <p:cNvPr id="55434" name="Rectangle 138"/>
            <p:cNvSpPr>
              <a:spLocks noChangeArrowheads="1"/>
            </p:cNvSpPr>
            <p:nvPr/>
          </p:nvSpPr>
          <p:spPr bwMode="auto">
            <a:xfrm>
              <a:off x="1311" y="1047"/>
              <a:ext cx="117" cy="115"/>
            </a:xfrm>
            <a:prstGeom prst="rect">
              <a:avLst/>
            </a:prstGeom>
            <a:noFill/>
            <a:ln w="12700">
              <a:noFill/>
              <a:miter lim="800000"/>
              <a:headEnd/>
              <a:tailEnd/>
            </a:ln>
          </p:spPr>
          <p:txBody>
            <a:bodyPr wrap="none" lIns="0" tIns="0" rIns="0" bIns="0">
              <a:spAutoFit/>
            </a:bodyPr>
            <a:lstStyle/>
            <a:p>
              <a:r>
                <a:rPr lang="en-US" altLang="zh-CN" sz="1200" b="1">
                  <a:solidFill>
                    <a:srgbClr val="000000"/>
                  </a:solidFill>
                  <a:latin typeface="Times New Roman" pitchFamily="18" charset="0"/>
                  <a:cs typeface="Arial" pitchFamily="34" charset="0"/>
                </a:rPr>
                <a:t>N2</a:t>
              </a:r>
              <a:endParaRPr lang="en-US" altLang="zh-CN" sz="1200" b="1">
                <a:latin typeface="Times New Roman" pitchFamily="18" charset="0"/>
                <a:cs typeface="Arial" pitchFamily="34" charset="0"/>
              </a:endParaRPr>
            </a:p>
          </p:txBody>
        </p:sp>
      </p:grpSp>
      <p:sp>
        <p:nvSpPr>
          <p:cNvPr id="130" name="标题 129"/>
          <p:cNvSpPr>
            <a:spLocks noGrp="1"/>
          </p:cNvSpPr>
          <p:nvPr>
            <p:ph type="title"/>
          </p:nvPr>
        </p:nvSpPr>
        <p:spPr/>
        <p:txBody>
          <a:bodyPr/>
          <a:lstStyle/>
          <a:p>
            <a:r>
              <a:rPr lang="zh-CN" altLang="en-US" dirty="0">
                <a:latin typeface="宋体" pitchFamily="2" charset="-122"/>
              </a:rPr>
              <a:t>比较阶段的冲突效应</a:t>
            </a:r>
            <a:endParaRPr lang="zh-CN" altLang="en-US" dirty="0"/>
          </a:p>
        </p:txBody>
      </p:sp>
      <p:sp>
        <p:nvSpPr>
          <p:cNvPr id="131" name="矩形 130"/>
          <p:cNvSpPr/>
          <p:nvPr/>
        </p:nvSpPr>
        <p:spPr>
          <a:xfrm>
            <a:off x="5706225" y="6485274"/>
            <a:ext cx="3258263" cy="369332"/>
          </a:xfrm>
          <a:prstGeom prst="rect">
            <a:avLst/>
          </a:prstGeom>
        </p:spPr>
        <p:txBody>
          <a:bodyPr wrap="none">
            <a:spAutoFit/>
          </a:bodyPr>
          <a:lstStyle/>
          <a:p>
            <a:pPr algn="r">
              <a:buClr>
                <a:srgbClr val="CC9900"/>
              </a:buClr>
              <a:buNone/>
            </a:pPr>
            <a:r>
              <a:rPr lang="en-US" altLang="zh-CN" sz="1800" b="1" dirty="0">
                <a:solidFill>
                  <a:srgbClr val="3333FF"/>
                </a:solidFill>
                <a:ea typeface="华文新魏" pitchFamily="2" charset="-122"/>
                <a:cs typeface="Times New Roman" pitchFamily="18" charset="0"/>
              </a:rPr>
              <a:t>(Wu et al, </a:t>
            </a:r>
            <a:r>
              <a:rPr lang="en-US" altLang="zh-CN" sz="1800" b="1" dirty="0" err="1">
                <a:solidFill>
                  <a:srgbClr val="3333FF"/>
                </a:solidFill>
                <a:ea typeface="华文新魏" pitchFamily="2" charset="-122"/>
                <a:cs typeface="Times New Roman" pitchFamily="18" charset="0"/>
              </a:rPr>
              <a:t>Psychophysiol</a:t>
            </a:r>
            <a:r>
              <a:rPr lang="en-US" altLang="zh-CN" sz="1800" b="1" dirty="0">
                <a:solidFill>
                  <a:srgbClr val="3333FF"/>
                </a:solidFill>
                <a:ea typeface="华文新魏" pitchFamily="2" charset="-122"/>
                <a:cs typeface="Times New Roman" pitchFamily="18" charset="0"/>
              </a:rPr>
              <a:t>, 2010)</a:t>
            </a:r>
            <a:endParaRPr lang="zh-CN" altLang="en-US" sz="1800" b="1" dirty="0">
              <a:solidFill>
                <a:srgbClr val="3333FF"/>
              </a:solidFill>
              <a:ea typeface="华文新魏" pitchFamily="2" charset="-122"/>
              <a:cs typeface="Times New Roman" pitchFamily="18" charset="0"/>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457200" y="1"/>
            <a:ext cx="8229600" cy="1071546"/>
          </a:xfrm>
        </p:spPr>
        <p:txBody>
          <a:bodyPr/>
          <a:lstStyle/>
          <a:p>
            <a:r>
              <a:rPr lang="zh-CN" altLang="en-US"/>
              <a:t>欺骗的神经基础</a:t>
            </a:r>
            <a:endParaRPr lang="zh-CN" altLang="en-US" dirty="0"/>
          </a:p>
        </p:txBody>
      </p:sp>
      <p:sp>
        <p:nvSpPr>
          <p:cNvPr id="354307" name="Rectangle 3"/>
          <p:cNvSpPr>
            <a:spLocks noGrp="1" noChangeArrowheads="1"/>
          </p:cNvSpPr>
          <p:nvPr>
            <p:ph type="body" idx="1"/>
          </p:nvPr>
        </p:nvSpPr>
        <p:spPr>
          <a:xfrm>
            <a:off x="457200" y="1403350"/>
            <a:ext cx="8401080" cy="5097484"/>
          </a:xfrm>
        </p:spPr>
        <p:txBody>
          <a:bodyPr/>
          <a:lstStyle/>
          <a:p>
            <a:r>
              <a:rPr lang="zh-CN" altLang="en-US" sz="2800">
                <a:latin typeface="Times New Roman" pitchFamily="18" charset="0"/>
              </a:rPr>
              <a:t>欺骗在人类社会中普遍存在</a:t>
            </a:r>
            <a:endParaRPr lang="zh-CN" altLang="en-US" sz="2800" dirty="0">
              <a:latin typeface="Times New Roman" pitchFamily="18" charset="0"/>
            </a:endParaRPr>
          </a:p>
          <a:p>
            <a:pPr lvl="1"/>
            <a:r>
              <a:rPr lang="zh-CN" altLang="en-US" sz="2500">
                <a:latin typeface="Times New Roman" pitchFamily="18" charset="0"/>
              </a:rPr>
              <a:t>测谎</a:t>
            </a:r>
            <a:endParaRPr lang="zh-CN" altLang="en-US" sz="2500" dirty="0">
              <a:latin typeface="Times New Roman" pitchFamily="18" charset="0"/>
            </a:endParaRPr>
          </a:p>
          <a:p>
            <a:pPr lvl="1"/>
            <a:r>
              <a:rPr lang="zh-CN" altLang="en-US" sz="2500">
                <a:latin typeface="Times New Roman" pitchFamily="18" charset="0"/>
              </a:rPr>
              <a:t>情绪、行为、认知</a:t>
            </a:r>
            <a:endParaRPr lang="zh-CN" altLang="en-US" sz="2500" dirty="0">
              <a:latin typeface="Times New Roman" pitchFamily="18" charset="0"/>
            </a:endParaRPr>
          </a:p>
          <a:p>
            <a:pPr lvl="1"/>
            <a:endParaRPr lang="zh-CN" altLang="en-US" sz="2400" dirty="0">
              <a:latin typeface="Times New Roman" pitchFamily="18" charset="0"/>
            </a:endParaRPr>
          </a:p>
          <a:p>
            <a:r>
              <a:rPr lang="zh-CN" altLang="en-US" sz="2800"/>
              <a:t>欺骗是指一种</a:t>
            </a:r>
            <a:r>
              <a:rPr lang="zh-CN" altLang="en-US" sz="2800" b="1" u="sng">
                <a:solidFill>
                  <a:srgbClr val="FF0000"/>
                </a:solidFill>
              </a:rPr>
              <a:t>故意</a:t>
            </a:r>
            <a:r>
              <a:rPr lang="zh-CN" altLang="en-US" sz="2800" b="1" u="sng"/>
              <a:t>误导</a:t>
            </a:r>
            <a:r>
              <a:rPr lang="zh-CN" altLang="en-US" sz="2800"/>
              <a:t>他人的行为，</a:t>
            </a:r>
            <a:endParaRPr lang="en-US" altLang="zh-TW" sz="2800" dirty="0"/>
          </a:p>
          <a:p>
            <a:r>
              <a:rPr lang="zh-CN" altLang="en-US" sz="2800" dirty="0">
                <a:latin typeface="Times New Roman" pitchFamily="18" charset="0"/>
              </a:rPr>
              <a:t>“</a:t>
            </a:r>
            <a:r>
              <a:rPr lang="en-US" altLang="zh-CN" sz="2800" dirty="0">
                <a:latin typeface="Times New Roman" pitchFamily="18" charset="0"/>
              </a:rPr>
              <a:t>A deliberate attempt to mislead others”</a:t>
            </a:r>
            <a:r>
              <a:rPr lang="zh-CN" altLang="en-US" sz="2000" dirty="0">
                <a:latin typeface="Times New Roman" pitchFamily="18" charset="0"/>
              </a:rPr>
              <a:t>（</a:t>
            </a:r>
            <a:r>
              <a:rPr lang="en-US" altLang="zh-CN" sz="2000" dirty="0" err="1">
                <a:latin typeface="Times New Roman" pitchFamily="18" charset="0"/>
              </a:rPr>
              <a:t>DePaulo</a:t>
            </a:r>
            <a:r>
              <a:rPr lang="en-US" altLang="zh-CN" sz="2000" dirty="0">
                <a:latin typeface="Times New Roman" pitchFamily="18" charset="0"/>
              </a:rPr>
              <a:t>, 2003</a:t>
            </a:r>
            <a:r>
              <a:rPr lang="zh-CN" altLang="en-US" sz="2000" dirty="0">
                <a:latin typeface="Times New Roman" pitchFamily="18" charset="0"/>
              </a:rPr>
              <a:t>）</a:t>
            </a:r>
          </a:p>
          <a:p>
            <a:pPr lvl="1"/>
            <a:r>
              <a:rPr lang="zh-CN" altLang="en-US" sz="2400">
                <a:latin typeface="Times New Roman" pitchFamily="18" charset="0"/>
              </a:rPr>
              <a:t>意图或动机相关的欺骗决定</a:t>
            </a:r>
            <a:endParaRPr lang="zh-CN" altLang="en-US" sz="2400" dirty="0">
              <a:latin typeface="Times New Roman" pitchFamily="18" charset="0"/>
            </a:endParaRPr>
          </a:p>
          <a:p>
            <a:pPr lvl="1"/>
            <a:r>
              <a:rPr lang="zh-CN" altLang="en-US" sz="2400">
                <a:latin typeface="Times New Roman" pitchFamily="18" charset="0"/>
              </a:rPr>
              <a:t>执行与事实不符的欺骗反应</a:t>
            </a:r>
            <a:endParaRPr lang="zh-CN" altLang="en-US" sz="2400" dirty="0">
              <a:latin typeface="Times New Roman" pitchFamily="18" charset="0"/>
            </a:endParaRPr>
          </a:p>
        </p:txBody>
      </p:sp>
      <p:pic>
        <p:nvPicPr>
          <p:cNvPr id="354309" name="Picture 5"/>
          <p:cNvPicPr>
            <a:picLocks noChangeAspect="1" noChangeArrowheads="1"/>
          </p:cNvPicPr>
          <p:nvPr/>
        </p:nvPicPr>
        <p:blipFill>
          <a:blip r:embed="rId3" cstate="print"/>
          <a:srcRect/>
          <a:stretch>
            <a:fillRect/>
          </a:stretch>
        </p:blipFill>
        <p:spPr bwMode="auto">
          <a:xfrm>
            <a:off x="5381625" y="1854200"/>
            <a:ext cx="2690813" cy="1719263"/>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p:txBody>
          <a:bodyPr/>
          <a:lstStyle/>
          <a:p>
            <a:r>
              <a:rPr lang="zh-CN" altLang="en-US"/>
              <a:t>问</a:t>
            </a:r>
            <a:r>
              <a:rPr lang="en-US" altLang="zh-CN"/>
              <a:t>	</a:t>
            </a:r>
            <a:r>
              <a:rPr lang="zh-CN" altLang="en-US"/>
              <a:t>题</a:t>
            </a:r>
            <a:endParaRPr lang="zh-CN" altLang="en-US" dirty="0"/>
          </a:p>
        </p:txBody>
      </p:sp>
      <p:sp>
        <p:nvSpPr>
          <p:cNvPr id="358403" name="Rectangle 3"/>
          <p:cNvSpPr>
            <a:spLocks noGrp="1" noChangeArrowheads="1"/>
          </p:cNvSpPr>
          <p:nvPr>
            <p:ph type="body" idx="1"/>
          </p:nvPr>
        </p:nvSpPr>
        <p:spPr>
          <a:xfrm>
            <a:off x="457200" y="1785926"/>
            <a:ext cx="8229600" cy="4357718"/>
          </a:xfrm>
        </p:spPr>
        <p:txBody>
          <a:bodyPr/>
          <a:lstStyle/>
          <a:p>
            <a:r>
              <a:rPr lang="zh-CN" altLang="en-US"/>
              <a:t>对欺骗中“故意”成分的研究较少</a:t>
            </a:r>
            <a:endParaRPr lang="zh-CN" altLang="en-US" dirty="0"/>
          </a:p>
          <a:p>
            <a:r>
              <a:rPr lang="zh-CN" altLang="en-US"/>
              <a:t>欺骗的原因</a:t>
            </a:r>
            <a:endParaRPr lang="zh-CN" altLang="en-US" dirty="0"/>
          </a:p>
          <a:p>
            <a:pPr lvl="1"/>
            <a:r>
              <a:rPr lang="zh-CN" altLang="en-US" sz="3200"/>
              <a:t>外部线索</a:t>
            </a:r>
            <a:endParaRPr lang="zh-CN" altLang="en-US" sz="3200" dirty="0"/>
          </a:p>
          <a:p>
            <a:pPr lvl="1"/>
            <a:r>
              <a:rPr lang="zh-CN" altLang="en-US" sz="3200"/>
              <a:t>诱因（经济因素、人际社会性</a:t>
            </a:r>
            <a:r>
              <a:rPr lang="en-US" altLang="zh-CN" sz="3200"/>
              <a:t>……</a:t>
            </a:r>
            <a:r>
              <a:rPr lang="zh-CN" altLang="en-US" sz="3200" dirty="0"/>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Rectangle 4"/>
          <p:cNvSpPr>
            <a:spLocks noChangeAspect="1" noChangeArrowheads="1"/>
          </p:cNvSpPr>
          <p:nvPr/>
        </p:nvSpPr>
        <p:spPr bwMode="auto">
          <a:xfrm>
            <a:off x="609600" y="1450975"/>
            <a:ext cx="1457325" cy="914400"/>
          </a:xfrm>
          <a:prstGeom prst="rect">
            <a:avLst/>
          </a:prstGeom>
          <a:solidFill>
            <a:schemeClr val="bg1"/>
          </a:solidFill>
          <a:ln w="9525">
            <a:solidFill>
              <a:srgbClr val="333399"/>
            </a:solidFill>
            <a:miter lim="800000"/>
            <a:headEnd/>
            <a:tailEnd/>
          </a:ln>
        </p:spPr>
        <p:txBody>
          <a:bodyPr wrap="none" anchor="ctr"/>
          <a:lstStyle/>
          <a:p>
            <a:pPr algn="ctr"/>
            <a:r>
              <a:rPr kumimoji="1" lang="en-US" altLang="zh-CN" sz="2400" dirty="0">
                <a:latin typeface="Tahoma" pitchFamily="34" charset="0"/>
              </a:rPr>
              <a:t>+</a:t>
            </a:r>
          </a:p>
        </p:txBody>
      </p:sp>
      <p:sp>
        <p:nvSpPr>
          <p:cNvPr id="6152" name="Rectangle 5"/>
          <p:cNvSpPr>
            <a:spLocks noChangeAspect="1" noChangeArrowheads="1"/>
          </p:cNvSpPr>
          <p:nvPr/>
        </p:nvSpPr>
        <p:spPr bwMode="auto">
          <a:xfrm>
            <a:off x="1571604" y="1919288"/>
            <a:ext cx="1457325" cy="914400"/>
          </a:xfrm>
          <a:prstGeom prst="rect">
            <a:avLst/>
          </a:prstGeom>
          <a:solidFill>
            <a:schemeClr val="bg1"/>
          </a:solidFill>
          <a:ln w="9525">
            <a:solidFill>
              <a:srgbClr val="333399"/>
            </a:solidFill>
            <a:miter lim="800000"/>
            <a:headEnd/>
            <a:tailEnd/>
          </a:ln>
        </p:spPr>
        <p:txBody>
          <a:bodyPr wrap="none" anchor="ctr"/>
          <a:lstStyle/>
          <a:p>
            <a:pPr algn="ctr"/>
            <a:endParaRPr kumimoji="1" lang="zh-CN" altLang="zh-CN" sz="2400">
              <a:solidFill>
                <a:schemeClr val="bg1"/>
              </a:solidFill>
              <a:latin typeface="Tahoma" pitchFamily="34" charset="0"/>
            </a:endParaRPr>
          </a:p>
        </p:txBody>
      </p:sp>
      <p:graphicFrame>
        <p:nvGraphicFramePr>
          <p:cNvPr id="6148" name="Object 27"/>
          <p:cNvGraphicFramePr>
            <a:graphicFrameLocks noGrp="1" noChangeAspect="1"/>
          </p:cNvGraphicFramePr>
          <p:nvPr>
            <p:ph idx="1"/>
          </p:nvPr>
        </p:nvGraphicFramePr>
        <p:xfrm>
          <a:off x="1714480" y="2143116"/>
          <a:ext cx="1120753" cy="538159"/>
        </p:xfrm>
        <a:graphic>
          <a:graphicData uri="http://schemas.openxmlformats.org/presentationml/2006/ole">
            <mc:AlternateContent xmlns:mc="http://schemas.openxmlformats.org/markup-compatibility/2006">
              <mc:Choice xmlns:v="urn:schemas-microsoft-com:vml" Requires="v">
                <p:oleObj spid="_x0000_s955403" name="位图图像" r:id="rId4" imgW="2161905" imgH="1038370" progId="PBrush">
                  <p:embed/>
                </p:oleObj>
              </mc:Choice>
              <mc:Fallback>
                <p:oleObj name="位图图像" r:id="rId4" imgW="2161905" imgH="1038370" progId="PBrush">
                  <p:embed/>
                  <p:pic>
                    <p:nvPicPr>
                      <p:cNvPr id="0" name="Object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480" y="2143116"/>
                        <a:ext cx="1120753" cy="538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9" name="Rectangle 2"/>
          <p:cNvSpPr>
            <a:spLocks noGrp="1" noChangeArrowheads="1"/>
          </p:cNvSpPr>
          <p:nvPr>
            <p:ph type="title"/>
          </p:nvPr>
        </p:nvSpPr>
        <p:spPr>
          <a:xfrm>
            <a:off x="457200" y="71414"/>
            <a:ext cx="8258204" cy="857256"/>
          </a:xfrm>
        </p:spPr>
        <p:txBody>
          <a:bodyPr/>
          <a:lstStyle/>
          <a:p>
            <a:pPr algn="l" eaLnBrk="1" hangingPunct="1"/>
            <a:r>
              <a:rPr lang="zh-CN" altLang="en-US" sz="4000" b="1">
                <a:solidFill>
                  <a:srgbClr val="FFFF00"/>
                </a:solidFill>
              </a:rPr>
              <a:t>欺骗的脑机制</a:t>
            </a:r>
            <a:r>
              <a:rPr lang="en-US" altLang="zh-CN" sz="2800" b="1">
                <a:solidFill>
                  <a:srgbClr val="FFFF00"/>
                </a:solidFill>
                <a:latin typeface="Comic Sans MS" pitchFamily="66" charset="0"/>
              </a:rPr>
              <a:t>(</a:t>
            </a:r>
            <a:r>
              <a:rPr lang="en-US" altLang="zh-CN" sz="2800" b="1" dirty="0">
                <a:solidFill>
                  <a:srgbClr val="FFFF00"/>
                </a:solidFill>
                <a:latin typeface="Comic Sans MS" pitchFamily="66" charset="0"/>
              </a:rPr>
              <a:t>Sun &amp; </a:t>
            </a:r>
            <a:r>
              <a:rPr lang="en-US" altLang="zh-CN" sz="2800" b="1" dirty="0" err="1">
                <a:solidFill>
                  <a:srgbClr val="FFFF00"/>
                </a:solidFill>
                <a:latin typeface="Comic Sans MS" pitchFamily="66" charset="0"/>
              </a:rPr>
              <a:t>Luo</a:t>
            </a:r>
            <a:r>
              <a:rPr lang="en-US" altLang="zh-CN" sz="2800" b="1" dirty="0">
                <a:solidFill>
                  <a:srgbClr val="FFFF00"/>
                </a:solidFill>
                <a:latin typeface="Comic Sans MS" pitchFamily="66" charset="0"/>
              </a:rPr>
              <a:t>, 2008)</a:t>
            </a:r>
          </a:p>
        </p:txBody>
      </p:sp>
      <p:sp>
        <p:nvSpPr>
          <p:cNvPr id="6153" name="Rectangle 6"/>
          <p:cNvSpPr>
            <a:spLocks noChangeAspect="1" noChangeArrowheads="1"/>
          </p:cNvSpPr>
          <p:nvPr/>
        </p:nvSpPr>
        <p:spPr bwMode="auto">
          <a:xfrm>
            <a:off x="2667000" y="2387600"/>
            <a:ext cx="1457325" cy="914400"/>
          </a:xfrm>
          <a:prstGeom prst="rect">
            <a:avLst/>
          </a:prstGeom>
          <a:solidFill>
            <a:schemeClr val="bg1"/>
          </a:solidFill>
          <a:ln w="9525">
            <a:solidFill>
              <a:srgbClr val="333399"/>
            </a:solidFill>
            <a:miter lim="800000"/>
            <a:headEnd/>
            <a:tailEnd/>
          </a:ln>
        </p:spPr>
        <p:txBody>
          <a:bodyPr wrap="none" anchor="ctr"/>
          <a:lstStyle/>
          <a:p>
            <a:endParaRPr kumimoji="1" lang="zh-CN" altLang="zh-CN" sz="2400" b="1">
              <a:solidFill>
                <a:schemeClr val="accent2"/>
              </a:solidFill>
              <a:latin typeface="Tahoma" pitchFamily="34" charset="0"/>
            </a:endParaRPr>
          </a:p>
        </p:txBody>
      </p:sp>
      <p:sp>
        <p:nvSpPr>
          <p:cNvPr id="6154" name="Text Box 7"/>
          <p:cNvSpPr txBox="1">
            <a:spLocks noChangeArrowheads="1"/>
          </p:cNvSpPr>
          <p:nvPr/>
        </p:nvSpPr>
        <p:spPr bwMode="auto">
          <a:xfrm>
            <a:off x="914400" y="2387600"/>
            <a:ext cx="685800" cy="338554"/>
          </a:xfrm>
          <a:prstGeom prst="rect">
            <a:avLst/>
          </a:prstGeom>
          <a:noFill/>
          <a:ln w="9525">
            <a:noFill/>
            <a:miter lim="800000"/>
            <a:headEnd/>
            <a:tailEnd/>
          </a:ln>
        </p:spPr>
        <p:txBody>
          <a:bodyPr>
            <a:spAutoFit/>
          </a:bodyPr>
          <a:lstStyle/>
          <a:p>
            <a:pPr algn="ctr">
              <a:spcBef>
                <a:spcPct val="50000"/>
              </a:spcBef>
            </a:pPr>
            <a:r>
              <a:rPr kumimoji="1" lang="en-US" altLang="zh-CN" sz="1600" dirty="0">
                <a:latin typeface="Tahoma" pitchFamily="34" charset="0"/>
              </a:rPr>
              <a:t>300</a:t>
            </a:r>
          </a:p>
        </p:txBody>
      </p:sp>
      <p:sp>
        <p:nvSpPr>
          <p:cNvPr id="6155" name="Text Box 8"/>
          <p:cNvSpPr txBox="1">
            <a:spLocks noChangeArrowheads="1"/>
          </p:cNvSpPr>
          <p:nvPr/>
        </p:nvSpPr>
        <p:spPr bwMode="auto">
          <a:xfrm>
            <a:off x="1714480" y="2786058"/>
            <a:ext cx="838200" cy="338554"/>
          </a:xfrm>
          <a:prstGeom prst="rect">
            <a:avLst/>
          </a:prstGeom>
          <a:noFill/>
          <a:ln w="9525">
            <a:noFill/>
            <a:miter lim="800000"/>
            <a:headEnd/>
            <a:tailEnd/>
          </a:ln>
        </p:spPr>
        <p:txBody>
          <a:bodyPr>
            <a:spAutoFit/>
          </a:bodyPr>
          <a:lstStyle/>
          <a:p>
            <a:pPr algn="ctr">
              <a:spcBef>
                <a:spcPct val="50000"/>
              </a:spcBef>
            </a:pPr>
            <a:r>
              <a:rPr kumimoji="1" lang="en-US" altLang="zh-CN" sz="1600" dirty="0">
                <a:latin typeface="Tahoma" pitchFamily="34" charset="0"/>
              </a:rPr>
              <a:t>550</a:t>
            </a:r>
          </a:p>
        </p:txBody>
      </p:sp>
      <p:sp>
        <p:nvSpPr>
          <p:cNvPr id="6156" name="Text Box 9"/>
          <p:cNvSpPr txBox="1">
            <a:spLocks noChangeArrowheads="1"/>
          </p:cNvSpPr>
          <p:nvPr/>
        </p:nvSpPr>
        <p:spPr bwMode="auto">
          <a:xfrm>
            <a:off x="2819400" y="3257550"/>
            <a:ext cx="762000" cy="338554"/>
          </a:xfrm>
          <a:prstGeom prst="rect">
            <a:avLst/>
          </a:prstGeom>
          <a:noFill/>
          <a:ln w="9525">
            <a:noFill/>
            <a:miter lim="800000"/>
            <a:headEnd/>
            <a:tailEnd/>
          </a:ln>
        </p:spPr>
        <p:txBody>
          <a:bodyPr>
            <a:spAutoFit/>
          </a:bodyPr>
          <a:lstStyle/>
          <a:p>
            <a:pPr algn="ctr">
              <a:spcBef>
                <a:spcPct val="50000"/>
              </a:spcBef>
            </a:pPr>
            <a:r>
              <a:rPr kumimoji="1" lang="en-US" altLang="zh-CN" sz="1600" dirty="0">
                <a:latin typeface="Tahoma" pitchFamily="34" charset="0"/>
              </a:rPr>
              <a:t>800</a:t>
            </a:r>
          </a:p>
        </p:txBody>
      </p:sp>
      <p:sp>
        <p:nvSpPr>
          <p:cNvPr id="6157" name="Text Box 10"/>
          <p:cNvSpPr txBox="1">
            <a:spLocks noChangeArrowheads="1"/>
          </p:cNvSpPr>
          <p:nvPr/>
        </p:nvSpPr>
        <p:spPr bwMode="auto">
          <a:xfrm>
            <a:off x="3733800" y="3657600"/>
            <a:ext cx="990600" cy="338554"/>
          </a:xfrm>
          <a:prstGeom prst="rect">
            <a:avLst/>
          </a:prstGeom>
          <a:noFill/>
          <a:ln w="9525">
            <a:noFill/>
            <a:miter lim="800000"/>
            <a:headEnd/>
            <a:tailEnd/>
          </a:ln>
        </p:spPr>
        <p:txBody>
          <a:bodyPr>
            <a:spAutoFit/>
          </a:bodyPr>
          <a:lstStyle/>
          <a:p>
            <a:pPr algn="ctr">
              <a:spcBef>
                <a:spcPct val="50000"/>
              </a:spcBef>
            </a:pPr>
            <a:r>
              <a:rPr kumimoji="1" lang="en-US" altLang="zh-CN" sz="1600" dirty="0">
                <a:latin typeface="Tahoma" pitchFamily="34" charset="0"/>
              </a:rPr>
              <a:t>1000</a:t>
            </a:r>
          </a:p>
        </p:txBody>
      </p:sp>
      <p:sp>
        <p:nvSpPr>
          <p:cNvPr id="6158" name="Text Box 11"/>
          <p:cNvSpPr txBox="1">
            <a:spLocks noChangeArrowheads="1"/>
          </p:cNvSpPr>
          <p:nvPr/>
        </p:nvSpPr>
        <p:spPr bwMode="auto">
          <a:xfrm>
            <a:off x="4724400" y="4125913"/>
            <a:ext cx="838200" cy="338554"/>
          </a:xfrm>
          <a:prstGeom prst="rect">
            <a:avLst/>
          </a:prstGeom>
          <a:noFill/>
          <a:ln w="9525">
            <a:noFill/>
            <a:miter lim="800000"/>
            <a:headEnd/>
            <a:tailEnd/>
          </a:ln>
        </p:spPr>
        <p:txBody>
          <a:bodyPr>
            <a:spAutoFit/>
          </a:bodyPr>
          <a:lstStyle/>
          <a:p>
            <a:pPr algn="ctr">
              <a:spcBef>
                <a:spcPct val="50000"/>
              </a:spcBef>
            </a:pPr>
            <a:r>
              <a:rPr kumimoji="1" lang="en-US" altLang="zh-CN" sz="1600" dirty="0">
                <a:latin typeface="Tahoma" pitchFamily="34" charset="0"/>
              </a:rPr>
              <a:t>800</a:t>
            </a:r>
          </a:p>
        </p:txBody>
      </p:sp>
      <p:sp>
        <p:nvSpPr>
          <p:cNvPr id="6159" name="Text Box 12"/>
          <p:cNvSpPr txBox="1">
            <a:spLocks noChangeArrowheads="1"/>
          </p:cNvSpPr>
          <p:nvPr/>
        </p:nvSpPr>
        <p:spPr bwMode="auto">
          <a:xfrm>
            <a:off x="5562600" y="4525963"/>
            <a:ext cx="914400" cy="338554"/>
          </a:xfrm>
          <a:prstGeom prst="rect">
            <a:avLst/>
          </a:prstGeom>
          <a:noFill/>
          <a:ln w="9525">
            <a:noFill/>
            <a:miter lim="800000"/>
            <a:headEnd/>
            <a:tailEnd/>
          </a:ln>
        </p:spPr>
        <p:txBody>
          <a:bodyPr>
            <a:spAutoFit/>
          </a:bodyPr>
          <a:lstStyle/>
          <a:p>
            <a:pPr algn="ctr">
              <a:spcBef>
                <a:spcPct val="50000"/>
              </a:spcBef>
            </a:pPr>
            <a:r>
              <a:rPr kumimoji="1" lang="en-US" altLang="zh-CN" sz="1600" dirty="0">
                <a:latin typeface="Tahoma" pitchFamily="34" charset="0"/>
              </a:rPr>
              <a:t>300</a:t>
            </a:r>
          </a:p>
        </p:txBody>
      </p:sp>
      <p:sp>
        <p:nvSpPr>
          <p:cNvPr id="6160" name="Text Box 13"/>
          <p:cNvSpPr txBox="1">
            <a:spLocks noChangeArrowheads="1"/>
          </p:cNvSpPr>
          <p:nvPr/>
        </p:nvSpPr>
        <p:spPr bwMode="auto">
          <a:xfrm>
            <a:off x="6781800" y="5060950"/>
            <a:ext cx="815975" cy="338554"/>
          </a:xfrm>
          <a:prstGeom prst="rect">
            <a:avLst/>
          </a:prstGeom>
          <a:noFill/>
          <a:ln w="9525">
            <a:noFill/>
            <a:miter lim="800000"/>
            <a:headEnd/>
            <a:tailEnd/>
          </a:ln>
        </p:spPr>
        <p:txBody>
          <a:bodyPr>
            <a:spAutoFit/>
          </a:bodyPr>
          <a:lstStyle/>
          <a:p>
            <a:pPr algn="ctr">
              <a:spcBef>
                <a:spcPct val="50000"/>
              </a:spcBef>
            </a:pPr>
            <a:r>
              <a:rPr kumimoji="1" lang="en-US" altLang="zh-CN" sz="1600" dirty="0">
                <a:latin typeface="Tahoma" pitchFamily="34" charset="0"/>
              </a:rPr>
              <a:t>500</a:t>
            </a:r>
          </a:p>
        </p:txBody>
      </p:sp>
      <p:sp>
        <p:nvSpPr>
          <p:cNvPr id="6161" name="Text Box 14"/>
          <p:cNvSpPr txBox="1">
            <a:spLocks noChangeArrowheads="1"/>
          </p:cNvSpPr>
          <p:nvPr/>
        </p:nvSpPr>
        <p:spPr bwMode="auto">
          <a:xfrm>
            <a:off x="8001000" y="6172200"/>
            <a:ext cx="762000" cy="458788"/>
          </a:xfrm>
          <a:prstGeom prst="rect">
            <a:avLst/>
          </a:prstGeom>
          <a:noFill/>
          <a:ln w="9525">
            <a:noFill/>
            <a:miter lim="800000"/>
            <a:headEnd/>
            <a:tailEnd/>
          </a:ln>
        </p:spPr>
        <p:txBody>
          <a:bodyPr>
            <a:spAutoFit/>
          </a:bodyPr>
          <a:lstStyle/>
          <a:p>
            <a:pPr algn="ctr">
              <a:spcBef>
                <a:spcPct val="50000"/>
              </a:spcBef>
            </a:pPr>
            <a:r>
              <a:rPr kumimoji="1" lang="en-US" altLang="zh-CN" sz="2400">
                <a:solidFill>
                  <a:schemeClr val="bg1"/>
                </a:solidFill>
                <a:latin typeface="Tahoma" pitchFamily="34" charset="0"/>
              </a:rPr>
              <a:t>ms</a:t>
            </a:r>
          </a:p>
        </p:txBody>
      </p:sp>
      <p:sp>
        <p:nvSpPr>
          <p:cNvPr id="6162" name="Text Box 15"/>
          <p:cNvSpPr txBox="1">
            <a:spLocks noChangeArrowheads="1"/>
          </p:cNvSpPr>
          <p:nvPr/>
        </p:nvSpPr>
        <p:spPr bwMode="auto">
          <a:xfrm>
            <a:off x="533400" y="3925888"/>
            <a:ext cx="1676400" cy="457200"/>
          </a:xfrm>
          <a:prstGeom prst="rect">
            <a:avLst/>
          </a:prstGeom>
          <a:noFill/>
          <a:ln w="9525">
            <a:noFill/>
            <a:miter lim="800000"/>
            <a:headEnd/>
            <a:tailEnd/>
          </a:ln>
        </p:spPr>
        <p:txBody>
          <a:bodyPr>
            <a:spAutoFit/>
          </a:bodyPr>
          <a:lstStyle/>
          <a:p>
            <a:pPr algn="ctr">
              <a:spcBef>
                <a:spcPct val="50000"/>
              </a:spcBef>
            </a:pPr>
            <a:r>
              <a:rPr kumimoji="1" lang="en-US" altLang="zh-CN" sz="2400">
                <a:solidFill>
                  <a:schemeClr val="bg1"/>
                </a:solidFill>
                <a:latin typeface="Tahoma" pitchFamily="34" charset="0"/>
              </a:rPr>
              <a:t>True cash</a:t>
            </a:r>
            <a:r>
              <a:rPr kumimoji="1" lang="zh-CN" altLang="en-US" sz="2400">
                <a:solidFill>
                  <a:schemeClr val="bg1"/>
                </a:solidFill>
                <a:latin typeface="Tahoma" pitchFamily="34" charset="0"/>
              </a:rPr>
              <a:t>：</a:t>
            </a:r>
          </a:p>
        </p:txBody>
      </p:sp>
      <p:sp>
        <p:nvSpPr>
          <p:cNvPr id="6163" name="Text Box 16"/>
          <p:cNvSpPr txBox="1">
            <a:spLocks noChangeArrowheads="1"/>
          </p:cNvSpPr>
          <p:nvPr/>
        </p:nvSpPr>
        <p:spPr bwMode="auto">
          <a:xfrm>
            <a:off x="533400" y="5327650"/>
            <a:ext cx="1905000" cy="457200"/>
          </a:xfrm>
          <a:prstGeom prst="rect">
            <a:avLst/>
          </a:prstGeom>
          <a:noFill/>
          <a:ln w="9525">
            <a:noFill/>
            <a:miter lim="800000"/>
            <a:headEnd/>
            <a:tailEnd/>
          </a:ln>
        </p:spPr>
        <p:txBody>
          <a:bodyPr>
            <a:spAutoFit/>
          </a:bodyPr>
          <a:lstStyle/>
          <a:p>
            <a:pPr algn="ctr">
              <a:spcBef>
                <a:spcPct val="50000"/>
              </a:spcBef>
            </a:pPr>
            <a:r>
              <a:rPr kumimoji="1" lang="en-US" altLang="zh-CN" sz="2400">
                <a:solidFill>
                  <a:schemeClr val="bg1"/>
                </a:solidFill>
                <a:latin typeface="Tahoma" pitchFamily="34" charset="0"/>
              </a:rPr>
              <a:t>Faked cash</a:t>
            </a:r>
            <a:r>
              <a:rPr kumimoji="1" lang="zh-CN" altLang="en-US" sz="2400">
                <a:solidFill>
                  <a:schemeClr val="bg1"/>
                </a:solidFill>
                <a:latin typeface="Tahoma" pitchFamily="34" charset="0"/>
              </a:rPr>
              <a:t>：</a:t>
            </a:r>
          </a:p>
        </p:txBody>
      </p:sp>
      <p:graphicFrame>
        <p:nvGraphicFramePr>
          <p:cNvPr id="6146" name="Object 17"/>
          <p:cNvGraphicFramePr>
            <a:graphicFrameLocks noChangeAspect="1"/>
          </p:cNvGraphicFramePr>
          <p:nvPr/>
        </p:nvGraphicFramePr>
        <p:xfrm>
          <a:off x="457200" y="4327525"/>
          <a:ext cx="2162175" cy="909638"/>
        </p:xfrm>
        <a:graphic>
          <a:graphicData uri="http://schemas.openxmlformats.org/presentationml/2006/ole">
            <mc:AlternateContent xmlns:mc="http://schemas.openxmlformats.org/markup-compatibility/2006">
              <mc:Choice xmlns:v="urn:schemas-microsoft-com:vml" Requires="v">
                <p:oleObj spid="_x0000_s955404" name="位图图像" r:id="rId6" imgW="2161905" imgH="1038370" progId="PBrush">
                  <p:embed/>
                </p:oleObj>
              </mc:Choice>
              <mc:Fallback>
                <p:oleObj name="位图图像" r:id="rId6" imgW="2161905" imgH="1038370" progId="PBrush">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327525"/>
                        <a:ext cx="2162175" cy="90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7" name="Object 18"/>
          <p:cNvGraphicFramePr>
            <a:graphicFrameLocks noChangeAspect="1"/>
          </p:cNvGraphicFramePr>
          <p:nvPr/>
        </p:nvGraphicFramePr>
        <p:xfrm>
          <a:off x="457200" y="5730875"/>
          <a:ext cx="2133600" cy="898525"/>
        </p:xfrm>
        <a:graphic>
          <a:graphicData uri="http://schemas.openxmlformats.org/presentationml/2006/ole">
            <mc:AlternateContent xmlns:mc="http://schemas.openxmlformats.org/markup-compatibility/2006">
              <mc:Choice xmlns:v="urn:schemas-microsoft-com:vml" Requires="v">
                <p:oleObj spid="_x0000_s955405" name="位图图像" r:id="rId7" imgW="2152951" imgH="1009791" progId="PBrush">
                  <p:embed/>
                </p:oleObj>
              </mc:Choice>
              <mc:Fallback>
                <p:oleObj name="位图图像" r:id="rId7" imgW="2152951" imgH="1009791" progId="PBrush">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5730875"/>
                        <a:ext cx="2133600" cy="89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64" name="Text Box 19"/>
          <p:cNvSpPr txBox="1">
            <a:spLocks noChangeArrowheads="1"/>
          </p:cNvSpPr>
          <p:nvPr/>
        </p:nvSpPr>
        <p:spPr bwMode="auto">
          <a:xfrm>
            <a:off x="304800" y="3429000"/>
            <a:ext cx="2438400" cy="830997"/>
          </a:xfrm>
          <a:prstGeom prst="rect">
            <a:avLst/>
          </a:prstGeom>
          <a:noFill/>
          <a:ln w="9525">
            <a:noFill/>
            <a:miter lim="800000"/>
            <a:headEnd/>
            <a:tailEnd/>
          </a:ln>
        </p:spPr>
        <p:txBody>
          <a:bodyPr>
            <a:spAutoFit/>
          </a:bodyPr>
          <a:lstStyle/>
          <a:p>
            <a:pPr algn="ctr">
              <a:spcBef>
                <a:spcPct val="50000"/>
              </a:spcBef>
            </a:pPr>
            <a:r>
              <a:rPr kumimoji="1" lang="zh-CN" altLang="en-US" sz="2400" u="sng" dirty="0">
                <a:latin typeface="Tahoma" pitchFamily="34" charset="0"/>
              </a:rPr>
              <a:t>￥</a:t>
            </a:r>
            <a:r>
              <a:rPr kumimoji="1" lang="en-US" altLang="zh-CN" sz="2400" u="sng" dirty="0">
                <a:latin typeface="Tahoma" pitchFamily="34" charset="0"/>
              </a:rPr>
              <a:t>1</a:t>
            </a:r>
            <a:r>
              <a:rPr kumimoji="1" lang="zh-CN" altLang="en-US" sz="2400" u="sng" dirty="0">
                <a:latin typeface="Tahoma" pitchFamily="34" charset="0"/>
              </a:rPr>
              <a:t>、￥</a:t>
            </a:r>
            <a:r>
              <a:rPr kumimoji="1" lang="en-US" altLang="zh-CN" sz="2400" u="sng" dirty="0">
                <a:latin typeface="Tahoma" pitchFamily="34" charset="0"/>
              </a:rPr>
              <a:t>5</a:t>
            </a:r>
            <a:r>
              <a:rPr kumimoji="1" lang="zh-CN" altLang="en-US" sz="2400" u="sng" dirty="0">
                <a:latin typeface="Tahoma" pitchFamily="34" charset="0"/>
              </a:rPr>
              <a:t>、￥</a:t>
            </a:r>
            <a:r>
              <a:rPr kumimoji="1" lang="en-US" altLang="zh-CN" sz="2400" u="sng" dirty="0">
                <a:latin typeface="Tahoma" pitchFamily="34" charset="0"/>
              </a:rPr>
              <a:t>10</a:t>
            </a:r>
          </a:p>
        </p:txBody>
      </p:sp>
      <p:sp>
        <p:nvSpPr>
          <p:cNvPr id="6165" name="Text Box 20"/>
          <p:cNvSpPr txBox="1">
            <a:spLocks noChangeArrowheads="1"/>
          </p:cNvSpPr>
          <p:nvPr/>
        </p:nvSpPr>
        <p:spPr bwMode="auto">
          <a:xfrm>
            <a:off x="4648200" y="5334000"/>
            <a:ext cx="1905000" cy="1430007"/>
          </a:xfrm>
          <a:prstGeom prst="rect">
            <a:avLst/>
          </a:prstGeom>
          <a:noFill/>
          <a:ln w="9525">
            <a:noFill/>
            <a:miter lim="800000"/>
            <a:headEnd/>
            <a:tailEnd/>
          </a:ln>
        </p:spPr>
        <p:txBody>
          <a:bodyPr>
            <a:spAutoFit/>
          </a:bodyPr>
          <a:lstStyle/>
          <a:p>
            <a:pPr>
              <a:spcBef>
                <a:spcPct val="50000"/>
              </a:spcBef>
            </a:pPr>
            <a:r>
              <a:rPr kumimoji="1" lang="en-US" altLang="zh-CN" sz="2400" b="1" dirty="0">
                <a:latin typeface="Comic Sans MS" pitchFamily="66" charset="0"/>
              </a:rPr>
              <a:t>Response</a:t>
            </a:r>
            <a:r>
              <a:rPr kumimoji="1" lang="zh-CN" altLang="en-US" sz="2400" b="1" dirty="0">
                <a:latin typeface="Palatino Linotype" pitchFamily="18" charset="0"/>
              </a:rPr>
              <a:t>：</a:t>
            </a:r>
          </a:p>
          <a:p>
            <a:pPr>
              <a:lnSpc>
                <a:spcPct val="80000"/>
              </a:lnSpc>
              <a:spcBef>
                <a:spcPct val="50000"/>
              </a:spcBef>
            </a:pPr>
            <a:r>
              <a:rPr kumimoji="1" lang="en-US" altLang="zh-CN" sz="2400" b="1">
                <a:latin typeface="Palatino Linotype" pitchFamily="18" charset="0"/>
              </a:rPr>
              <a:t>F——faked</a:t>
            </a:r>
            <a:endParaRPr kumimoji="1" lang="en-US" altLang="zh-CN" sz="2400" b="1" dirty="0">
              <a:latin typeface="Palatino Linotype" pitchFamily="18" charset="0"/>
            </a:endParaRPr>
          </a:p>
          <a:p>
            <a:pPr>
              <a:lnSpc>
                <a:spcPct val="80000"/>
              </a:lnSpc>
              <a:spcBef>
                <a:spcPct val="50000"/>
              </a:spcBef>
            </a:pPr>
            <a:r>
              <a:rPr kumimoji="1" lang="en-US" altLang="zh-CN" sz="2400" b="1" dirty="0">
                <a:latin typeface="Palatino Linotype" pitchFamily="18" charset="0"/>
              </a:rPr>
              <a:t>J——true</a:t>
            </a:r>
          </a:p>
        </p:txBody>
      </p:sp>
      <p:sp>
        <p:nvSpPr>
          <p:cNvPr id="6166" name="AutoShape 21"/>
          <p:cNvSpPr>
            <a:spLocks/>
          </p:cNvSpPr>
          <p:nvPr/>
        </p:nvSpPr>
        <p:spPr bwMode="auto">
          <a:xfrm>
            <a:off x="4114800" y="4727575"/>
            <a:ext cx="457200" cy="1671638"/>
          </a:xfrm>
          <a:prstGeom prst="rightBrace">
            <a:avLst>
              <a:gd name="adj1" fmla="val 30469"/>
              <a:gd name="adj2" fmla="val 50000"/>
            </a:avLst>
          </a:prstGeom>
          <a:noFill/>
          <a:ln w="25400">
            <a:solidFill>
              <a:srgbClr val="FFFF00"/>
            </a:solidFill>
            <a:round/>
            <a:headEnd/>
            <a:tailEnd/>
          </a:ln>
        </p:spPr>
        <p:txBody>
          <a:bodyPr wrap="none" anchor="ctr"/>
          <a:lstStyle/>
          <a:p>
            <a:endParaRPr lang="zh-CN" altLang="zh-CN"/>
          </a:p>
        </p:txBody>
      </p:sp>
      <p:sp>
        <p:nvSpPr>
          <p:cNvPr id="6167" name="Line 22"/>
          <p:cNvSpPr>
            <a:spLocks noChangeShapeType="1"/>
          </p:cNvSpPr>
          <p:nvPr/>
        </p:nvSpPr>
        <p:spPr bwMode="auto">
          <a:xfrm>
            <a:off x="2667000" y="4794250"/>
            <a:ext cx="1447800" cy="0"/>
          </a:xfrm>
          <a:prstGeom prst="line">
            <a:avLst/>
          </a:prstGeom>
          <a:noFill/>
          <a:ln w="25400">
            <a:solidFill>
              <a:srgbClr val="FFFF00"/>
            </a:solidFill>
            <a:round/>
            <a:headEnd/>
            <a:tailEnd/>
          </a:ln>
        </p:spPr>
        <p:txBody>
          <a:bodyPr wrap="none" anchor="ctr"/>
          <a:lstStyle/>
          <a:p>
            <a:endParaRPr lang="zh-CN" altLang="en-US"/>
          </a:p>
        </p:txBody>
      </p:sp>
      <p:sp>
        <p:nvSpPr>
          <p:cNvPr id="6168" name="Text Box 23"/>
          <p:cNvSpPr txBox="1">
            <a:spLocks noChangeArrowheads="1"/>
          </p:cNvSpPr>
          <p:nvPr/>
        </p:nvSpPr>
        <p:spPr bwMode="auto">
          <a:xfrm>
            <a:off x="2895600" y="4221163"/>
            <a:ext cx="1143000" cy="579437"/>
          </a:xfrm>
          <a:prstGeom prst="rect">
            <a:avLst/>
          </a:prstGeom>
          <a:noFill/>
          <a:ln w="9525">
            <a:noFill/>
            <a:miter lim="800000"/>
            <a:headEnd/>
            <a:tailEnd/>
          </a:ln>
        </p:spPr>
        <p:txBody>
          <a:bodyPr>
            <a:spAutoFit/>
          </a:bodyPr>
          <a:lstStyle/>
          <a:p>
            <a:pPr algn="ctr">
              <a:spcBef>
                <a:spcPct val="50000"/>
              </a:spcBef>
            </a:pPr>
            <a:r>
              <a:rPr kumimoji="1" lang="en-US" altLang="zh-CN" sz="3200" b="1" dirty="0">
                <a:latin typeface="Times New Roman" pitchFamily="18" charset="0"/>
              </a:rPr>
              <a:t>F/J</a:t>
            </a:r>
          </a:p>
        </p:txBody>
      </p:sp>
      <p:sp>
        <p:nvSpPr>
          <p:cNvPr id="6169" name="Line 24"/>
          <p:cNvSpPr>
            <a:spLocks noChangeShapeType="1"/>
          </p:cNvSpPr>
          <p:nvPr/>
        </p:nvSpPr>
        <p:spPr bwMode="auto">
          <a:xfrm>
            <a:off x="2667000" y="6265863"/>
            <a:ext cx="1371600" cy="0"/>
          </a:xfrm>
          <a:prstGeom prst="line">
            <a:avLst/>
          </a:prstGeom>
          <a:noFill/>
          <a:ln w="25400">
            <a:solidFill>
              <a:srgbClr val="FFFF00"/>
            </a:solidFill>
            <a:round/>
            <a:headEnd/>
            <a:tailEnd/>
          </a:ln>
        </p:spPr>
        <p:txBody>
          <a:bodyPr wrap="none" anchor="ctr"/>
          <a:lstStyle/>
          <a:p>
            <a:endParaRPr lang="zh-CN" altLang="en-US"/>
          </a:p>
        </p:txBody>
      </p:sp>
      <p:sp>
        <p:nvSpPr>
          <p:cNvPr id="6170" name="Text Box 25"/>
          <p:cNvSpPr txBox="1">
            <a:spLocks noChangeArrowheads="1"/>
          </p:cNvSpPr>
          <p:nvPr/>
        </p:nvSpPr>
        <p:spPr bwMode="auto">
          <a:xfrm>
            <a:off x="2971800" y="5730875"/>
            <a:ext cx="914400" cy="579438"/>
          </a:xfrm>
          <a:prstGeom prst="rect">
            <a:avLst/>
          </a:prstGeom>
          <a:noFill/>
          <a:ln w="9525">
            <a:noFill/>
            <a:miter lim="800000"/>
            <a:headEnd/>
            <a:tailEnd/>
          </a:ln>
        </p:spPr>
        <p:txBody>
          <a:bodyPr>
            <a:spAutoFit/>
          </a:bodyPr>
          <a:lstStyle/>
          <a:p>
            <a:pPr algn="ctr">
              <a:spcBef>
                <a:spcPct val="50000"/>
              </a:spcBef>
            </a:pPr>
            <a:r>
              <a:rPr kumimoji="1" lang="en-US" altLang="zh-CN" sz="3200" b="1" dirty="0">
                <a:latin typeface="Times New Roman" pitchFamily="18" charset="0"/>
              </a:rPr>
              <a:t>F</a:t>
            </a:r>
          </a:p>
        </p:txBody>
      </p:sp>
      <p:sp>
        <p:nvSpPr>
          <p:cNvPr id="6171" name="Text Box 26"/>
          <p:cNvSpPr txBox="1">
            <a:spLocks noChangeArrowheads="1"/>
          </p:cNvSpPr>
          <p:nvPr/>
        </p:nvSpPr>
        <p:spPr bwMode="auto">
          <a:xfrm>
            <a:off x="7315200" y="5791200"/>
            <a:ext cx="1828800" cy="338554"/>
          </a:xfrm>
          <a:prstGeom prst="rect">
            <a:avLst/>
          </a:prstGeom>
          <a:noFill/>
          <a:ln w="9525">
            <a:noFill/>
            <a:miter lim="800000"/>
            <a:headEnd/>
            <a:tailEnd/>
          </a:ln>
        </p:spPr>
        <p:txBody>
          <a:bodyPr>
            <a:spAutoFit/>
          </a:bodyPr>
          <a:lstStyle/>
          <a:p>
            <a:pPr algn="ctr">
              <a:spcBef>
                <a:spcPct val="50000"/>
              </a:spcBef>
            </a:pPr>
            <a:r>
              <a:rPr kumimoji="1" lang="en-US" altLang="zh-CN" sz="1600" dirty="0">
                <a:latin typeface="Tahoma" pitchFamily="34" charset="0"/>
              </a:rPr>
              <a:t>1500~3000</a:t>
            </a:r>
          </a:p>
        </p:txBody>
      </p:sp>
      <p:sp>
        <p:nvSpPr>
          <p:cNvPr id="6172" name="Rectangle 28"/>
          <p:cNvSpPr>
            <a:spLocks noChangeAspect="1" noChangeArrowheads="1"/>
          </p:cNvSpPr>
          <p:nvPr/>
        </p:nvSpPr>
        <p:spPr bwMode="auto">
          <a:xfrm>
            <a:off x="3657600" y="2789238"/>
            <a:ext cx="1457325" cy="912812"/>
          </a:xfrm>
          <a:prstGeom prst="rect">
            <a:avLst/>
          </a:prstGeom>
          <a:solidFill>
            <a:schemeClr val="bg1"/>
          </a:solidFill>
          <a:ln w="9525">
            <a:solidFill>
              <a:srgbClr val="333399"/>
            </a:solidFill>
            <a:miter lim="800000"/>
            <a:headEnd/>
            <a:tailEnd/>
          </a:ln>
        </p:spPr>
        <p:txBody>
          <a:bodyPr wrap="none" anchor="ctr"/>
          <a:lstStyle/>
          <a:p>
            <a:pPr algn="ctr"/>
            <a:endParaRPr kumimoji="1" lang="zh-CN" altLang="zh-CN" sz="2400">
              <a:solidFill>
                <a:schemeClr val="bg1"/>
              </a:solidFill>
              <a:latin typeface="Tahoma" pitchFamily="34" charset="0"/>
            </a:endParaRPr>
          </a:p>
        </p:txBody>
      </p:sp>
      <p:sp>
        <p:nvSpPr>
          <p:cNvPr id="6173" name="Rectangle 29"/>
          <p:cNvSpPr>
            <a:spLocks noChangeAspect="1" noChangeArrowheads="1"/>
          </p:cNvSpPr>
          <p:nvPr/>
        </p:nvSpPr>
        <p:spPr bwMode="auto">
          <a:xfrm>
            <a:off x="4572000" y="3190875"/>
            <a:ext cx="1457325" cy="912813"/>
          </a:xfrm>
          <a:prstGeom prst="rect">
            <a:avLst/>
          </a:prstGeom>
          <a:solidFill>
            <a:schemeClr val="bg1"/>
          </a:solidFill>
          <a:ln w="9525">
            <a:solidFill>
              <a:srgbClr val="333399"/>
            </a:solidFill>
            <a:miter lim="800000"/>
            <a:headEnd/>
            <a:tailEnd/>
          </a:ln>
        </p:spPr>
        <p:txBody>
          <a:bodyPr wrap="none" anchor="ctr"/>
          <a:lstStyle/>
          <a:p>
            <a:pPr algn="ctr"/>
            <a:r>
              <a:rPr kumimoji="1" lang="en-US" altLang="zh-CN" sz="2400">
                <a:solidFill>
                  <a:schemeClr val="bg1"/>
                </a:solidFill>
                <a:latin typeface="Tahoma" pitchFamily="34" charset="0"/>
              </a:rPr>
              <a:t>*</a:t>
            </a:r>
          </a:p>
        </p:txBody>
      </p:sp>
      <p:sp>
        <p:nvSpPr>
          <p:cNvPr id="6174" name="Text Box 30"/>
          <p:cNvSpPr txBox="1">
            <a:spLocks noChangeArrowheads="1"/>
          </p:cNvSpPr>
          <p:nvPr/>
        </p:nvSpPr>
        <p:spPr bwMode="auto">
          <a:xfrm>
            <a:off x="5076825" y="3429000"/>
            <a:ext cx="377825" cy="457200"/>
          </a:xfrm>
          <a:prstGeom prst="rect">
            <a:avLst/>
          </a:prstGeom>
          <a:noFill/>
          <a:ln w="9525">
            <a:noFill/>
            <a:miter lim="800000"/>
            <a:headEnd/>
            <a:tailEnd/>
          </a:ln>
        </p:spPr>
        <p:txBody>
          <a:bodyPr wrap="none">
            <a:spAutoFit/>
          </a:bodyPr>
          <a:lstStyle/>
          <a:p>
            <a:r>
              <a:rPr kumimoji="1" lang="en-US" altLang="zh-CN" sz="2400" b="1" dirty="0">
                <a:latin typeface="Tahoma" pitchFamily="34" charset="0"/>
              </a:rPr>
              <a:t>*</a:t>
            </a:r>
          </a:p>
        </p:txBody>
      </p:sp>
      <p:sp>
        <p:nvSpPr>
          <p:cNvPr id="6175" name="Rectangle 31"/>
          <p:cNvSpPr>
            <a:spLocks noChangeAspect="1" noChangeArrowheads="1"/>
          </p:cNvSpPr>
          <p:nvPr/>
        </p:nvSpPr>
        <p:spPr bwMode="auto">
          <a:xfrm>
            <a:off x="5410200" y="3657600"/>
            <a:ext cx="1457325" cy="914400"/>
          </a:xfrm>
          <a:prstGeom prst="rect">
            <a:avLst/>
          </a:prstGeom>
          <a:solidFill>
            <a:schemeClr val="bg1"/>
          </a:solidFill>
          <a:ln w="9525">
            <a:solidFill>
              <a:srgbClr val="333399"/>
            </a:solidFill>
            <a:miter lim="800000"/>
            <a:headEnd/>
            <a:tailEnd/>
          </a:ln>
        </p:spPr>
        <p:txBody>
          <a:bodyPr wrap="none" anchor="ctr"/>
          <a:lstStyle/>
          <a:p>
            <a:pPr algn="ctr"/>
            <a:endParaRPr kumimoji="1" lang="zh-CN" altLang="zh-CN" sz="2400">
              <a:solidFill>
                <a:schemeClr val="bg1"/>
              </a:solidFill>
              <a:latin typeface="Tahoma" pitchFamily="34" charset="0"/>
            </a:endParaRPr>
          </a:p>
        </p:txBody>
      </p:sp>
      <p:sp>
        <p:nvSpPr>
          <p:cNvPr id="6176" name="Rectangle 32"/>
          <p:cNvSpPr>
            <a:spLocks noChangeAspect="1" noChangeArrowheads="1"/>
          </p:cNvSpPr>
          <p:nvPr/>
        </p:nvSpPr>
        <p:spPr bwMode="auto">
          <a:xfrm>
            <a:off x="6346825" y="4191000"/>
            <a:ext cx="1457325" cy="914400"/>
          </a:xfrm>
          <a:prstGeom prst="rect">
            <a:avLst/>
          </a:prstGeom>
          <a:solidFill>
            <a:schemeClr val="bg1"/>
          </a:solidFill>
          <a:ln w="9525">
            <a:solidFill>
              <a:srgbClr val="333399"/>
            </a:solidFill>
            <a:miter lim="800000"/>
            <a:headEnd/>
            <a:tailEnd/>
          </a:ln>
        </p:spPr>
        <p:txBody>
          <a:bodyPr wrap="none" anchor="ctr"/>
          <a:lstStyle/>
          <a:p>
            <a:pPr algn="ctr"/>
            <a:r>
              <a:rPr kumimoji="1" lang="en-US" altLang="zh-CN" sz="2400" b="1" dirty="0">
                <a:latin typeface="Tahoma" pitchFamily="34" charset="0"/>
              </a:rPr>
              <a:t>-2</a:t>
            </a:r>
          </a:p>
        </p:txBody>
      </p:sp>
      <p:sp>
        <p:nvSpPr>
          <p:cNvPr id="6177" name="Rectangle 33"/>
          <p:cNvSpPr>
            <a:spLocks noChangeAspect="1" noChangeArrowheads="1"/>
          </p:cNvSpPr>
          <p:nvPr/>
        </p:nvSpPr>
        <p:spPr bwMode="auto">
          <a:xfrm>
            <a:off x="7467600" y="4727575"/>
            <a:ext cx="1457325" cy="914400"/>
          </a:xfrm>
          <a:prstGeom prst="rect">
            <a:avLst/>
          </a:prstGeom>
          <a:solidFill>
            <a:schemeClr val="bg1"/>
          </a:solidFill>
          <a:ln w="9525">
            <a:solidFill>
              <a:srgbClr val="333399"/>
            </a:solidFill>
            <a:miter lim="800000"/>
            <a:headEnd/>
            <a:tailEnd/>
          </a:ln>
        </p:spPr>
        <p:txBody>
          <a:bodyPr wrap="none" anchor="ctr"/>
          <a:lstStyle/>
          <a:p>
            <a:pPr algn="ctr"/>
            <a:endParaRPr kumimoji="1" lang="zh-CN" altLang="zh-CN" sz="2400">
              <a:solidFill>
                <a:schemeClr val="bg1"/>
              </a:solidFill>
              <a:latin typeface="Tahoma" pitchFamily="34" charset="0"/>
            </a:endParaRPr>
          </a:p>
        </p:txBody>
      </p:sp>
      <p:sp>
        <p:nvSpPr>
          <p:cNvPr id="6178" name="Line 34"/>
          <p:cNvSpPr>
            <a:spLocks noChangeShapeType="1"/>
          </p:cNvSpPr>
          <p:nvPr/>
        </p:nvSpPr>
        <p:spPr bwMode="auto">
          <a:xfrm>
            <a:off x="4356100" y="2636838"/>
            <a:ext cx="2016125" cy="0"/>
          </a:xfrm>
          <a:prstGeom prst="line">
            <a:avLst/>
          </a:prstGeom>
          <a:noFill/>
          <a:ln w="9525">
            <a:solidFill>
              <a:schemeClr val="tx1"/>
            </a:solidFill>
            <a:round/>
            <a:headEnd/>
            <a:tailEnd/>
          </a:ln>
        </p:spPr>
        <p:txBody>
          <a:bodyPr/>
          <a:lstStyle/>
          <a:p>
            <a:endParaRPr lang="zh-CN" altLang="en-US"/>
          </a:p>
        </p:txBody>
      </p:sp>
      <p:sp>
        <p:nvSpPr>
          <p:cNvPr id="6179" name="Text Box 35"/>
          <p:cNvSpPr txBox="1">
            <a:spLocks noChangeArrowheads="1"/>
          </p:cNvSpPr>
          <p:nvPr/>
        </p:nvSpPr>
        <p:spPr bwMode="auto">
          <a:xfrm>
            <a:off x="6424613" y="2428875"/>
            <a:ext cx="700833" cy="400110"/>
          </a:xfrm>
          <a:prstGeom prst="rect">
            <a:avLst/>
          </a:prstGeom>
          <a:noFill/>
          <a:ln w="9525">
            <a:noFill/>
            <a:miter lim="800000"/>
            <a:headEnd/>
            <a:tailEnd/>
          </a:ln>
        </p:spPr>
        <p:txBody>
          <a:bodyPr wrap="none">
            <a:spAutoFit/>
          </a:bodyPr>
          <a:lstStyle/>
          <a:p>
            <a:r>
              <a:rPr lang="zh-CN" altLang="en-US" sz="2000" b="1">
                <a:latin typeface="方正舒体" pitchFamily="2" charset="-122"/>
                <a:ea typeface="方正舒体" pitchFamily="2" charset="-122"/>
              </a:rPr>
              <a:t>刺激</a:t>
            </a:r>
          </a:p>
        </p:txBody>
      </p:sp>
      <p:sp>
        <p:nvSpPr>
          <p:cNvPr id="6180" name="Line 36"/>
          <p:cNvSpPr>
            <a:spLocks noChangeShapeType="1"/>
          </p:cNvSpPr>
          <p:nvPr/>
        </p:nvSpPr>
        <p:spPr bwMode="auto">
          <a:xfrm>
            <a:off x="6156325" y="3500438"/>
            <a:ext cx="1295400" cy="0"/>
          </a:xfrm>
          <a:prstGeom prst="line">
            <a:avLst/>
          </a:prstGeom>
          <a:noFill/>
          <a:ln w="9525">
            <a:solidFill>
              <a:schemeClr val="tx1"/>
            </a:solidFill>
            <a:round/>
            <a:headEnd/>
            <a:tailEnd/>
          </a:ln>
        </p:spPr>
        <p:txBody>
          <a:bodyPr/>
          <a:lstStyle/>
          <a:p>
            <a:endParaRPr lang="zh-CN" altLang="en-US"/>
          </a:p>
        </p:txBody>
      </p:sp>
      <p:sp>
        <p:nvSpPr>
          <p:cNvPr id="6181" name="Text Box 37"/>
          <p:cNvSpPr txBox="1">
            <a:spLocks noChangeArrowheads="1"/>
          </p:cNvSpPr>
          <p:nvPr/>
        </p:nvSpPr>
        <p:spPr bwMode="auto">
          <a:xfrm>
            <a:off x="7451725" y="3284538"/>
            <a:ext cx="699230" cy="400110"/>
          </a:xfrm>
          <a:prstGeom prst="rect">
            <a:avLst/>
          </a:prstGeom>
          <a:noFill/>
          <a:ln w="9525">
            <a:noFill/>
            <a:miter lim="800000"/>
            <a:headEnd/>
            <a:tailEnd/>
          </a:ln>
        </p:spPr>
        <p:txBody>
          <a:bodyPr wrap="none">
            <a:spAutoFit/>
          </a:bodyPr>
          <a:lstStyle/>
          <a:p>
            <a:r>
              <a:rPr lang="zh-CN" altLang="en-US" sz="2000" b="1">
                <a:latin typeface="方正舒体" pitchFamily="2" charset="-122"/>
                <a:ea typeface="方正舒体" pitchFamily="2" charset="-122"/>
              </a:rPr>
              <a:t>反应</a:t>
            </a:r>
            <a:endParaRPr lang="zh-CN" altLang="en-US" sz="2000" b="1" dirty="0">
              <a:latin typeface="方正舒体" pitchFamily="2" charset="-122"/>
              <a:ea typeface="方正舒体" pitchFamily="2" charset="-122"/>
            </a:endParaRPr>
          </a:p>
        </p:txBody>
      </p:sp>
      <p:sp>
        <p:nvSpPr>
          <p:cNvPr id="6182" name="Text Box 38"/>
          <p:cNvSpPr txBox="1">
            <a:spLocks noChangeArrowheads="1"/>
          </p:cNvSpPr>
          <p:nvPr/>
        </p:nvSpPr>
        <p:spPr bwMode="auto">
          <a:xfrm>
            <a:off x="8101013" y="4327525"/>
            <a:ext cx="700833" cy="400110"/>
          </a:xfrm>
          <a:prstGeom prst="rect">
            <a:avLst/>
          </a:prstGeom>
          <a:noFill/>
          <a:ln w="9525">
            <a:noFill/>
            <a:miter lim="800000"/>
            <a:headEnd/>
            <a:tailEnd/>
          </a:ln>
        </p:spPr>
        <p:txBody>
          <a:bodyPr wrap="none">
            <a:spAutoFit/>
          </a:bodyPr>
          <a:lstStyle/>
          <a:p>
            <a:r>
              <a:rPr lang="zh-CN" altLang="en-US" sz="2000" b="1" dirty="0">
                <a:latin typeface="方正舒体" pitchFamily="2" charset="-122"/>
                <a:ea typeface="方正舒体" pitchFamily="2" charset="-122"/>
              </a:rPr>
              <a:t>反馈</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a:grpSpLocks/>
          </p:cNvGrpSpPr>
          <p:nvPr/>
        </p:nvGrpSpPr>
        <p:grpSpPr bwMode="auto">
          <a:xfrm>
            <a:off x="107504" y="0"/>
            <a:ext cx="8964488" cy="6858000"/>
            <a:chOff x="0" y="84"/>
            <a:chExt cx="5806" cy="4236"/>
          </a:xfrm>
        </p:grpSpPr>
        <p:pic>
          <p:nvPicPr>
            <p:cNvPr id="344068" name="Picture 4" descr="Fig_2"/>
            <p:cNvPicPr>
              <a:picLocks noChangeAspect="1" noChangeArrowheads="1"/>
            </p:cNvPicPr>
            <p:nvPr/>
          </p:nvPicPr>
          <p:blipFill>
            <a:blip r:embed="rId2" cstate="print"/>
            <a:srcRect/>
            <a:stretch>
              <a:fillRect/>
            </a:stretch>
          </p:blipFill>
          <p:spPr bwMode="auto">
            <a:xfrm>
              <a:off x="0" y="84"/>
              <a:ext cx="5806" cy="4236"/>
            </a:xfrm>
            <a:prstGeom prst="rect">
              <a:avLst/>
            </a:prstGeom>
            <a:noFill/>
            <a:ln w="9525">
              <a:noFill/>
              <a:miter lim="800000"/>
              <a:headEnd/>
              <a:tailEnd/>
            </a:ln>
          </p:spPr>
        </p:pic>
        <p:sp>
          <p:nvSpPr>
            <p:cNvPr id="344069" name="Text Box 5"/>
            <p:cNvSpPr txBox="1">
              <a:spLocks noChangeArrowheads="1"/>
            </p:cNvSpPr>
            <p:nvPr/>
          </p:nvSpPr>
          <p:spPr bwMode="auto">
            <a:xfrm>
              <a:off x="2731" y="436"/>
              <a:ext cx="340" cy="227"/>
            </a:xfrm>
            <a:prstGeom prst="rect">
              <a:avLst/>
            </a:prstGeom>
            <a:noFill/>
            <a:ln w="9525">
              <a:noFill/>
              <a:miter lim="800000"/>
              <a:headEnd/>
              <a:tailEnd/>
            </a:ln>
            <a:effectLst/>
          </p:spPr>
          <p:txBody>
            <a:bodyPr wrap="none">
              <a:spAutoFit/>
            </a:bodyPr>
            <a:lstStyle/>
            <a:p>
              <a:r>
                <a:rPr lang="en-US" altLang="zh-CN">
                  <a:latin typeface="Times New Roman" pitchFamily="18" charset="0"/>
                </a:rPr>
                <a:t>FPz</a:t>
              </a:r>
            </a:p>
          </p:txBody>
        </p:sp>
        <p:sp>
          <p:nvSpPr>
            <p:cNvPr id="344070" name="Text Box 6"/>
            <p:cNvSpPr txBox="1">
              <a:spLocks noChangeArrowheads="1"/>
            </p:cNvSpPr>
            <p:nvPr/>
          </p:nvSpPr>
          <p:spPr bwMode="auto">
            <a:xfrm>
              <a:off x="2721" y="1071"/>
              <a:ext cx="260" cy="227"/>
            </a:xfrm>
            <a:prstGeom prst="rect">
              <a:avLst/>
            </a:prstGeom>
            <a:noFill/>
            <a:ln w="9525">
              <a:noFill/>
              <a:miter lim="800000"/>
              <a:headEnd/>
              <a:tailEnd/>
            </a:ln>
            <a:effectLst/>
          </p:spPr>
          <p:txBody>
            <a:bodyPr wrap="none">
              <a:spAutoFit/>
            </a:bodyPr>
            <a:lstStyle/>
            <a:p>
              <a:r>
                <a:rPr lang="en-US" altLang="zh-CN">
                  <a:latin typeface="Times New Roman" pitchFamily="18" charset="0"/>
                </a:rPr>
                <a:t>Fz</a:t>
              </a:r>
            </a:p>
          </p:txBody>
        </p:sp>
        <p:sp>
          <p:nvSpPr>
            <p:cNvPr id="344071" name="Text Box 7"/>
            <p:cNvSpPr txBox="1">
              <a:spLocks noChangeArrowheads="1"/>
            </p:cNvSpPr>
            <p:nvPr/>
          </p:nvSpPr>
          <p:spPr bwMode="auto">
            <a:xfrm>
              <a:off x="2721" y="1525"/>
              <a:ext cx="356" cy="227"/>
            </a:xfrm>
            <a:prstGeom prst="rect">
              <a:avLst/>
            </a:prstGeom>
            <a:noFill/>
            <a:ln w="9525">
              <a:noFill/>
              <a:miter lim="800000"/>
              <a:headEnd/>
              <a:tailEnd/>
            </a:ln>
            <a:effectLst/>
          </p:spPr>
          <p:txBody>
            <a:bodyPr wrap="none">
              <a:spAutoFit/>
            </a:bodyPr>
            <a:lstStyle/>
            <a:p>
              <a:r>
                <a:rPr lang="en-US" altLang="zh-CN">
                  <a:latin typeface="Times New Roman" pitchFamily="18" charset="0"/>
                </a:rPr>
                <a:t>FCz</a:t>
              </a:r>
            </a:p>
          </p:txBody>
        </p:sp>
        <p:sp>
          <p:nvSpPr>
            <p:cNvPr id="344072" name="Text Box 8"/>
            <p:cNvSpPr txBox="1">
              <a:spLocks noChangeArrowheads="1"/>
            </p:cNvSpPr>
            <p:nvPr/>
          </p:nvSpPr>
          <p:spPr bwMode="auto">
            <a:xfrm>
              <a:off x="2721" y="2024"/>
              <a:ext cx="276" cy="226"/>
            </a:xfrm>
            <a:prstGeom prst="rect">
              <a:avLst/>
            </a:prstGeom>
            <a:noFill/>
            <a:ln w="9525">
              <a:noFill/>
              <a:miter lim="800000"/>
              <a:headEnd/>
              <a:tailEnd/>
            </a:ln>
            <a:effectLst/>
          </p:spPr>
          <p:txBody>
            <a:bodyPr wrap="none">
              <a:spAutoFit/>
            </a:bodyPr>
            <a:lstStyle/>
            <a:p>
              <a:r>
                <a:rPr lang="en-US" altLang="zh-CN">
                  <a:latin typeface="Times New Roman" pitchFamily="18" charset="0"/>
                </a:rPr>
                <a:t>Cz</a:t>
              </a:r>
            </a:p>
          </p:txBody>
        </p:sp>
        <p:sp>
          <p:nvSpPr>
            <p:cNvPr id="344073" name="Text Box 9"/>
            <p:cNvSpPr txBox="1">
              <a:spLocks noChangeArrowheads="1"/>
            </p:cNvSpPr>
            <p:nvPr/>
          </p:nvSpPr>
          <p:spPr bwMode="auto">
            <a:xfrm>
              <a:off x="2721" y="2387"/>
              <a:ext cx="356" cy="227"/>
            </a:xfrm>
            <a:prstGeom prst="rect">
              <a:avLst/>
            </a:prstGeom>
            <a:noFill/>
            <a:ln w="9525">
              <a:noFill/>
              <a:miter lim="800000"/>
              <a:headEnd/>
              <a:tailEnd/>
            </a:ln>
            <a:effectLst/>
          </p:spPr>
          <p:txBody>
            <a:bodyPr wrap="none">
              <a:spAutoFit/>
            </a:bodyPr>
            <a:lstStyle/>
            <a:p>
              <a:r>
                <a:rPr lang="en-US" altLang="zh-CN">
                  <a:latin typeface="Times New Roman" pitchFamily="18" charset="0"/>
                </a:rPr>
                <a:t>CPz</a:t>
              </a:r>
            </a:p>
          </p:txBody>
        </p:sp>
        <p:sp>
          <p:nvSpPr>
            <p:cNvPr id="344074" name="Text Box 10"/>
            <p:cNvSpPr txBox="1">
              <a:spLocks noChangeArrowheads="1"/>
            </p:cNvSpPr>
            <p:nvPr/>
          </p:nvSpPr>
          <p:spPr bwMode="auto">
            <a:xfrm>
              <a:off x="2721" y="2750"/>
              <a:ext cx="260" cy="227"/>
            </a:xfrm>
            <a:prstGeom prst="rect">
              <a:avLst/>
            </a:prstGeom>
            <a:noFill/>
            <a:ln w="9525">
              <a:noFill/>
              <a:miter lim="800000"/>
              <a:headEnd/>
              <a:tailEnd/>
            </a:ln>
            <a:effectLst/>
          </p:spPr>
          <p:txBody>
            <a:bodyPr wrap="none">
              <a:spAutoFit/>
            </a:bodyPr>
            <a:lstStyle/>
            <a:p>
              <a:r>
                <a:rPr lang="en-US" altLang="zh-CN">
                  <a:latin typeface="Times New Roman" pitchFamily="18" charset="0"/>
                </a:rPr>
                <a:t>Pz</a:t>
              </a:r>
            </a:p>
          </p:txBody>
        </p:sp>
        <p:sp>
          <p:nvSpPr>
            <p:cNvPr id="344075" name="Text Box 11"/>
            <p:cNvSpPr txBox="1">
              <a:spLocks noChangeArrowheads="1"/>
            </p:cNvSpPr>
            <p:nvPr/>
          </p:nvSpPr>
          <p:spPr bwMode="auto">
            <a:xfrm>
              <a:off x="2721" y="3113"/>
              <a:ext cx="364" cy="226"/>
            </a:xfrm>
            <a:prstGeom prst="rect">
              <a:avLst/>
            </a:prstGeom>
            <a:noFill/>
            <a:ln w="9525">
              <a:noFill/>
              <a:miter lim="800000"/>
              <a:headEnd/>
              <a:tailEnd/>
            </a:ln>
            <a:effectLst/>
          </p:spPr>
          <p:txBody>
            <a:bodyPr wrap="none">
              <a:spAutoFit/>
            </a:bodyPr>
            <a:lstStyle/>
            <a:p>
              <a:r>
                <a:rPr lang="en-US" altLang="zh-CN">
                  <a:latin typeface="Times New Roman" pitchFamily="18" charset="0"/>
                </a:rPr>
                <a:t>POz</a:t>
              </a:r>
            </a:p>
          </p:txBody>
        </p:sp>
        <p:sp>
          <p:nvSpPr>
            <p:cNvPr id="344076" name="Text Box 12"/>
            <p:cNvSpPr txBox="1">
              <a:spLocks noChangeArrowheads="1"/>
            </p:cNvSpPr>
            <p:nvPr/>
          </p:nvSpPr>
          <p:spPr bwMode="auto">
            <a:xfrm>
              <a:off x="2721" y="3607"/>
              <a:ext cx="284" cy="227"/>
            </a:xfrm>
            <a:prstGeom prst="rect">
              <a:avLst/>
            </a:prstGeom>
            <a:noFill/>
            <a:ln w="9525">
              <a:noFill/>
              <a:miter lim="800000"/>
              <a:headEnd/>
              <a:tailEnd/>
            </a:ln>
            <a:effectLst/>
          </p:spPr>
          <p:txBody>
            <a:bodyPr wrap="none">
              <a:spAutoFit/>
            </a:bodyPr>
            <a:lstStyle/>
            <a:p>
              <a:r>
                <a:rPr lang="en-US" altLang="zh-CN">
                  <a:latin typeface="Times New Roman" pitchFamily="18" charset="0"/>
                </a:rPr>
                <a:t>Oz</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4"/>
          <p:cNvSpPr>
            <a:spLocks noGrp="1"/>
          </p:cNvSpPr>
          <p:nvPr>
            <p:ph type="title" idx="4294967295"/>
          </p:nvPr>
        </p:nvSpPr>
        <p:spPr>
          <a:xfrm>
            <a:off x="0" y="2714625"/>
            <a:ext cx="8229600" cy="1143000"/>
          </a:xfrm>
        </p:spPr>
        <p:txBody>
          <a:bodyPr/>
          <a:lstStyle/>
          <a:p>
            <a:r>
              <a:rPr lang="zh-CN" altLang="en-US" b="1">
                <a:solidFill>
                  <a:srgbClr val="FFFF00"/>
                </a:solidFill>
                <a:latin typeface="华文新魏" pitchFamily="2" charset="-122"/>
                <a:ea typeface="华文新魏" pitchFamily="2" charset="-122"/>
              </a:rPr>
              <a:t>上下视野与</a:t>
            </a:r>
            <a:r>
              <a:rPr lang="en-US" altLang="zh-CN" b="1">
                <a:solidFill>
                  <a:srgbClr val="FFFF00"/>
                </a:solidFill>
                <a:latin typeface="华文新魏" pitchFamily="2" charset="-122"/>
                <a:ea typeface="华文新魏" pitchFamily="2" charset="-122"/>
              </a:rPr>
              <a:t>C1</a:t>
            </a:r>
            <a:r>
              <a:rPr lang="zh-CN" altLang="en-US" b="1">
                <a:solidFill>
                  <a:srgbClr val="FFFF00"/>
                </a:solidFill>
                <a:latin typeface="华文新魏" pitchFamily="2" charset="-122"/>
                <a:ea typeface="华文新魏" pitchFamily="2" charset="-122"/>
              </a:rPr>
              <a:t>的极性</a:t>
            </a:r>
          </a:p>
        </p:txBody>
      </p:sp>
      <p:pic>
        <p:nvPicPr>
          <p:cNvPr id="115715" name="图片 5" descr="C1.jpg"/>
          <p:cNvPicPr>
            <a:picLocks noChangeAspect="1"/>
          </p:cNvPicPr>
          <p:nvPr/>
        </p:nvPicPr>
        <p:blipFill>
          <a:blip r:embed="rId2" cstate="print"/>
          <a:srcRect/>
          <a:stretch>
            <a:fillRect/>
          </a:stretch>
        </p:blipFill>
        <p:spPr bwMode="auto">
          <a:xfrm>
            <a:off x="642938" y="980728"/>
            <a:ext cx="7786687" cy="3189288"/>
          </a:xfrm>
          <a:prstGeom prst="rect">
            <a:avLst/>
          </a:prstGeom>
          <a:noFill/>
          <a:ln w="9525">
            <a:noFill/>
            <a:miter lim="800000"/>
            <a:headEnd/>
            <a:tailEnd/>
          </a:ln>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573" name="Picture 5" descr="Fig_5"/>
          <p:cNvPicPr>
            <a:picLocks noChangeAspect="1" noChangeArrowheads="1"/>
          </p:cNvPicPr>
          <p:nvPr/>
        </p:nvPicPr>
        <p:blipFill>
          <a:blip r:embed="rId3" cstate="print"/>
          <a:srcRect/>
          <a:stretch>
            <a:fillRect/>
          </a:stretch>
        </p:blipFill>
        <p:spPr bwMode="auto">
          <a:xfrm>
            <a:off x="1466850" y="142875"/>
            <a:ext cx="2879725" cy="1871663"/>
          </a:xfrm>
          <a:prstGeom prst="rect">
            <a:avLst/>
          </a:prstGeom>
          <a:noFill/>
        </p:spPr>
      </p:pic>
      <p:pic>
        <p:nvPicPr>
          <p:cNvPr id="365572" name="Picture 4" descr="Fig_7"/>
          <p:cNvPicPr>
            <a:picLocks noChangeAspect="1" noChangeArrowheads="1"/>
          </p:cNvPicPr>
          <p:nvPr/>
        </p:nvPicPr>
        <p:blipFill>
          <a:blip r:embed="rId4" cstate="print"/>
          <a:srcRect/>
          <a:stretch>
            <a:fillRect/>
          </a:stretch>
        </p:blipFill>
        <p:spPr bwMode="auto">
          <a:xfrm>
            <a:off x="5076825" y="3390900"/>
            <a:ext cx="2916238" cy="1668463"/>
          </a:xfrm>
          <a:prstGeom prst="rect">
            <a:avLst/>
          </a:prstGeom>
          <a:noFill/>
        </p:spPr>
      </p:pic>
      <p:sp>
        <p:nvSpPr>
          <p:cNvPr id="365574" name="Rectangle 6"/>
          <p:cNvSpPr>
            <a:spLocks noChangeArrowheads="1"/>
          </p:cNvSpPr>
          <p:nvPr/>
        </p:nvSpPr>
        <p:spPr bwMode="auto">
          <a:xfrm>
            <a:off x="1989138" y="455613"/>
            <a:ext cx="431800" cy="360362"/>
          </a:xfrm>
          <a:prstGeom prst="rect">
            <a:avLst/>
          </a:prstGeom>
          <a:solidFill>
            <a:srgbClr val="0000CC">
              <a:alpha val="50000"/>
            </a:srgbClr>
          </a:solidFill>
          <a:ln w="9525">
            <a:solidFill>
              <a:schemeClr val="tx1"/>
            </a:solidFill>
            <a:miter lim="800000"/>
            <a:headEnd/>
            <a:tailEnd/>
          </a:ln>
          <a:effectLst/>
        </p:spPr>
        <p:txBody>
          <a:bodyPr wrap="none" anchor="ctr"/>
          <a:lstStyle/>
          <a:p>
            <a:endParaRPr lang="zh-CN" altLang="en-US"/>
          </a:p>
        </p:txBody>
      </p:sp>
      <p:sp>
        <p:nvSpPr>
          <p:cNvPr id="365575" name="Rectangle 7"/>
          <p:cNvSpPr>
            <a:spLocks noChangeArrowheads="1"/>
          </p:cNvSpPr>
          <p:nvPr/>
        </p:nvSpPr>
        <p:spPr bwMode="auto">
          <a:xfrm>
            <a:off x="2546350" y="455613"/>
            <a:ext cx="234950" cy="360362"/>
          </a:xfrm>
          <a:prstGeom prst="rect">
            <a:avLst/>
          </a:prstGeom>
          <a:solidFill>
            <a:srgbClr val="FF0000">
              <a:alpha val="50000"/>
            </a:srgbClr>
          </a:solidFill>
          <a:ln w="9525">
            <a:solidFill>
              <a:schemeClr val="tx1"/>
            </a:solidFill>
            <a:miter lim="800000"/>
            <a:headEnd/>
            <a:tailEnd/>
          </a:ln>
          <a:effectLst/>
        </p:spPr>
        <p:txBody>
          <a:bodyPr wrap="none" anchor="ctr"/>
          <a:lstStyle/>
          <a:p>
            <a:endParaRPr lang="zh-CN" altLang="en-US"/>
          </a:p>
        </p:txBody>
      </p:sp>
      <p:sp>
        <p:nvSpPr>
          <p:cNvPr id="365576" name="Rectangle 8"/>
          <p:cNvSpPr>
            <a:spLocks noChangeArrowheads="1"/>
          </p:cNvSpPr>
          <p:nvPr/>
        </p:nvSpPr>
        <p:spPr bwMode="auto">
          <a:xfrm>
            <a:off x="3175000" y="455613"/>
            <a:ext cx="865188" cy="360362"/>
          </a:xfrm>
          <a:prstGeom prst="rect">
            <a:avLst/>
          </a:prstGeom>
          <a:solidFill>
            <a:srgbClr val="008000">
              <a:alpha val="50000"/>
            </a:srgbClr>
          </a:solidFill>
          <a:ln w="9525">
            <a:solidFill>
              <a:schemeClr val="tx1"/>
            </a:solidFill>
            <a:miter lim="800000"/>
            <a:headEnd/>
            <a:tailEnd/>
          </a:ln>
          <a:effectLst/>
        </p:spPr>
        <p:txBody>
          <a:bodyPr wrap="none" anchor="ctr"/>
          <a:lstStyle/>
          <a:p>
            <a:endParaRPr lang="zh-CN" altLang="en-US"/>
          </a:p>
        </p:txBody>
      </p:sp>
      <p:pic>
        <p:nvPicPr>
          <p:cNvPr id="365580" name="Picture 12" descr="fc"/>
          <p:cNvPicPr>
            <a:picLocks noChangeAspect="1" noChangeArrowheads="1"/>
          </p:cNvPicPr>
          <p:nvPr/>
        </p:nvPicPr>
        <p:blipFill>
          <a:blip r:embed="rId5" cstate="print"/>
          <a:srcRect/>
          <a:stretch>
            <a:fillRect/>
          </a:stretch>
        </p:blipFill>
        <p:spPr bwMode="auto">
          <a:xfrm>
            <a:off x="1096963" y="1449388"/>
            <a:ext cx="3114675" cy="1298575"/>
          </a:xfrm>
          <a:prstGeom prst="rect">
            <a:avLst/>
          </a:prstGeom>
          <a:noFill/>
          <a:ln w="9525">
            <a:noFill/>
            <a:miter lim="800000"/>
            <a:headEnd/>
            <a:tailEnd/>
          </a:ln>
        </p:spPr>
      </p:pic>
      <p:pic>
        <p:nvPicPr>
          <p:cNvPr id="365581" name="Picture 13" descr="p"/>
          <p:cNvPicPr>
            <a:picLocks noChangeAspect="1" noChangeArrowheads="1"/>
          </p:cNvPicPr>
          <p:nvPr/>
        </p:nvPicPr>
        <p:blipFill>
          <a:blip r:embed="rId6" cstate="print"/>
          <a:srcRect/>
          <a:stretch>
            <a:fillRect/>
          </a:stretch>
        </p:blipFill>
        <p:spPr bwMode="auto">
          <a:xfrm>
            <a:off x="1231900" y="2630488"/>
            <a:ext cx="2879725" cy="1382712"/>
          </a:xfrm>
          <a:prstGeom prst="rect">
            <a:avLst/>
          </a:prstGeom>
          <a:noFill/>
          <a:ln w="9525">
            <a:noFill/>
            <a:miter lim="800000"/>
            <a:headEnd/>
            <a:tailEnd/>
          </a:ln>
        </p:spPr>
      </p:pic>
      <p:pic>
        <p:nvPicPr>
          <p:cNvPr id="365582" name="Picture 14" descr="left"/>
          <p:cNvPicPr>
            <a:picLocks noChangeAspect="1" noChangeArrowheads="1"/>
          </p:cNvPicPr>
          <p:nvPr/>
        </p:nvPicPr>
        <p:blipFill>
          <a:blip r:embed="rId7" cstate="print"/>
          <a:srcRect/>
          <a:stretch>
            <a:fillRect/>
          </a:stretch>
        </p:blipFill>
        <p:spPr bwMode="auto">
          <a:xfrm>
            <a:off x="1096963" y="3946525"/>
            <a:ext cx="3014662" cy="1373188"/>
          </a:xfrm>
          <a:prstGeom prst="rect">
            <a:avLst/>
          </a:prstGeom>
          <a:noFill/>
          <a:ln w="9525">
            <a:noFill/>
            <a:miter lim="800000"/>
            <a:headEnd/>
            <a:tailEnd/>
          </a:ln>
        </p:spPr>
      </p:pic>
      <p:pic>
        <p:nvPicPr>
          <p:cNvPr id="365583" name="Picture 15" descr="right"/>
          <p:cNvPicPr>
            <a:picLocks noChangeAspect="1" noChangeArrowheads="1"/>
          </p:cNvPicPr>
          <p:nvPr/>
        </p:nvPicPr>
        <p:blipFill>
          <a:blip r:embed="rId8" cstate="print"/>
          <a:srcRect/>
          <a:stretch>
            <a:fillRect/>
          </a:stretch>
        </p:blipFill>
        <p:spPr bwMode="auto">
          <a:xfrm>
            <a:off x="1231900" y="5319713"/>
            <a:ext cx="2798763" cy="1357312"/>
          </a:xfrm>
          <a:prstGeom prst="rect">
            <a:avLst/>
          </a:prstGeom>
          <a:noFill/>
          <a:ln w="9525">
            <a:noFill/>
            <a:miter lim="800000"/>
            <a:headEnd/>
            <a:tailEnd/>
          </a:ln>
        </p:spPr>
      </p:pic>
      <p:sp>
        <p:nvSpPr>
          <p:cNvPr id="365584" name="Rectangle 16"/>
          <p:cNvSpPr>
            <a:spLocks noChangeArrowheads="1"/>
          </p:cNvSpPr>
          <p:nvPr/>
        </p:nvSpPr>
        <p:spPr bwMode="auto">
          <a:xfrm>
            <a:off x="2536825" y="4554538"/>
            <a:ext cx="234950" cy="360362"/>
          </a:xfrm>
          <a:prstGeom prst="rect">
            <a:avLst/>
          </a:prstGeom>
          <a:solidFill>
            <a:srgbClr val="FF0000">
              <a:alpha val="50000"/>
            </a:srgbClr>
          </a:solidFill>
          <a:ln w="9525">
            <a:solidFill>
              <a:schemeClr val="tx1"/>
            </a:solidFill>
            <a:miter lim="800000"/>
            <a:headEnd/>
            <a:tailEnd/>
          </a:ln>
          <a:effectLst/>
        </p:spPr>
        <p:txBody>
          <a:bodyPr wrap="none" anchor="ctr"/>
          <a:lstStyle/>
          <a:p>
            <a:endParaRPr lang="zh-CN" altLang="en-US"/>
          </a:p>
        </p:txBody>
      </p:sp>
      <p:sp>
        <p:nvSpPr>
          <p:cNvPr id="365585" name="Rectangle 17"/>
          <p:cNvSpPr>
            <a:spLocks noChangeArrowheads="1"/>
          </p:cNvSpPr>
          <p:nvPr/>
        </p:nvSpPr>
        <p:spPr bwMode="auto">
          <a:xfrm>
            <a:off x="3167063" y="1763713"/>
            <a:ext cx="865187" cy="360362"/>
          </a:xfrm>
          <a:prstGeom prst="rect">
            <a:avLst/>
          </a:prstGeom>
          <a:solidFill>
            <a:srgbClr val="008000">
              <a:alpha val="50000"/>
            </a:srgbClr>
          </a:solidFill>
          <a:ln w="9525">
            <a:solidFill>
              <a:schemeClr val="tx1"/>
            </a:solidFill>
            <a:miter lim="800000"/>
            <a:headEnd/>
            <a:tailEnd/>
          </a:ln>
          <a:effectLst/>
        </p:spPr>
        <p:txBody>
          <a:bodyPr wrap="none" anchor="ctr"/>
          <a:lstStyle/>
          <a:p>
            <a:endParaRPr lang="zh-CN" altLang="en-US"/>
          </a:p>
        </p:txBody>
      </p:sp>
      <p:sp>
        <p:nvSpPr>
          <p:cNvPr id="365586" name="Rectangle 18"/>
          <p:cNvSpPr>
            <a:spLocks noChangeArrowheads="1"/>
          </p:cNvSpPr>
          <p:nvPr/>
        </p:nvSpPr>
        <p:spPr bwMode="auto">
          <a:xfrm>
            <a:off x="3167063" y="5949950"/>
            <a:ext cx="865187" cy="360363"/>
          </a:xfrm>
          <a:prstGeom prst="rect">
            <a:avLst/>
          </a:prstGeom>
          <a:solidFill>
            <a:srgbClr val="008000">
              <a:alpha val="50000"/>
            </a:srgbClr>
          </a:solidFill>
          <a:ln w="9525">
            <a:solidFill>
              <a:schemeClr val="tx1"/>
            </a:solidFill>
            <a:miter lim="800000"/>
            <a:headEnd/>
            <a:tailEnd/>
          </a:ln>
          <a:effectLst/>
        </p:spPr>
        <p:txBody>
          <a:bodyPr wrap="none" anchor="ctr"/>
          <a:lstStyle/>
          <a:p>
            <a:endParaRPr lang="zh-CN" altLang="en-US"/>
          </a:p>
        </p:txBody>
      </p:sp>
      <p:sp>
        <p:nvSpPr>
          <p:cNvPr id="365589" name="Rectangle 21"/>
          <p:cNvSpPr>
            <a:spLocks noChangeArrowheads="1"/>
          </p:cNvSpPr>
          <p:nvPr/>
        </p:nvSpPr>
        <p:spPr bwMode="auto">
          <a:xfrm flipH="1">
            <a:off x="5121275" y="3390900"/>
            <a:ext cx="1368425" cy="1533525"/>
          </a:xfrm>
          <a:prstGeom prst="rect">
            <a:avLst/>
          </a:prstGeom>
          <a:solidFill>
            <a:srgbClr val="FF0000">
              <a:alpha val="0"/>
            </a:srgbClr>
          </a:solidFill>
          <a:ln w="9525">
            <a:solidFill>
              <a:srgbClr val="FF0000"/>
            </a:solidFill>
            <a:miter lim="800000"/>
            <a:headEnd/>
            <a:tailEnd/>
          </a:ln>
          <a:effectLst/>
        </p:spPr>
        <p:txBody>
          <a:bodyPr wrap="none" anchor="ctr"/>
          <a:lstStyle/>
          <a:p>
            <a:endParaRPr lang="zh-CN" altLang="en-US"/>
          </a:p>
        </p:txBody>
      </p:sp>
      <p:sp>
        <p:nvSpPr>
          <p:cNvPr id="365590" name="Rectangle 22"/>
          <p:cNvSpPr>
            <a:spLocks noChangeArrowheads="1"/>
          </p:cNvSpPr>
          <p:nvPr/>
        </p:nvSpPr>
        <p:spPr bwMode="auto">
          <a:xfrm>
            <a:off x="6615113" y="3390900"/>
            <a:ext cx="1331912" cy="1533525"/>
          </a:xfrm>
          <a:prstGeom prst="rect">
            <a:avLst/>
          </a:prstGeom>
          <a:solidFill>
            <a:srgbClr val="008000">
              <a:alpha val="0"/>
            </a:srgbClr>
          </a:solidFill>
          <a:ln w="9525">
            <a:solidFill>
              <a:srgbClr val="0000CC"/>
            </a:solidFill>
            <a:miter lim="800000"/>
            <a:headEnd/>
            <a:tailEnd/>
          </a:ln>
          <a:effectLst/>
        </p:spPr>
        <p:txBody>
          <a:bodyPr wrap="none" anchor="ctr"/>
          <a:lstStyle/>
          <a:p>
            <a:endParaRPr lang="zh-CN" altLang="en-US"/>
          </a:p>
        </p:txBody>
      </p:sp>
      <p:sp>
        <p:nvSpPr>
          <p:cNvPr id="365591" name="Text Box 23"/>
          <p:cNvSpPr txBox="1">
            <a:spLocks noChangeArrowheads="1"/>
          </p:cNvSpPr>
          <p:nvPr/>
        </p:nvSpPr>
        <p:spPr bwMode="auto">
          <a:xfrm>
            <a:off x="5021263" y="1943100"/>
            <a:ext cx="3411537" cy="1200329"/>
          </a:xfrm>
          <a:prstGeom prst="rect">
            <a:avLst/>
          </a:prstGeom>
          <a:noFill/>
          <a:ln w="9525">
            <a:noFill/>
            <a:miter lim="800000"/>
            <a:headEnd/>
            <a:tailEnd/>
          </a:ln>
          <a:effectLst/>
        </p:spPr>
        <p:txBody>
          <a:bodyPr>
            <a:spAutoFit/>
          </a:bodyPr>
          <a:lstStyle/>
          <a:p>
            <a:pPr>
              <a:spcBef>
                <a:spcPct val="50000"/>
              </a:spcBef>
            </a:pPr>
            <a:r>
              <a:rPr lang="zh-CN" altLang="en-US" sz="2400" b="1">
                <a:latin typeface="华文楷体" pitchFamily="2" charset="-122"/>
                <a:ea typeface="华文楷体" pitchFamily="2" charset="-122"/>
              </a:rPr>
              <a:t>欺骗条件下</a:t>
            </a:r>
            <a:r>
              <a:rPr lang="en-US" altLang="zh-CN" sz="2400" b="1">
                <a:latin typeface="华文楷体" pitchFamily="2" charset="-122"/>
                <a:ea typeface="华文楷体" pitchFamily="2" charset="-122"/>
              </a:rPr>
              <a:t>TF3</a:t>
            </a:r>
            <a:r>
              <a:rPr lang="zh-CN" altLang="en-US" sz="2400" b="1">
                <a:latin typeface="华文楷体" pitchFamily="2" charset="-122"/>
                <a:ea typeface="华文楷体" pitchFamily="2" charset="-122"/>
              </a:rPr>
              <a:t>，</a:t>
            </a:r>
            <a:r>
              <a:rPr lang="en-US" altLang="zh-CN" sz="2400" b="1">
                <a:latin typeface="华文楷体" pitchFamily="2" charset="-122"/>
                <a:ea typeface="华文楷体" pitchFamily="2" charset="-122"/>
              </a:rPr>
              <a:t>TF1</a:t>
            </a:r>
            <a:r>
              <a:rPr lang="zh-CN" altLang="en-US" sz="2400" b="1">
                <a:latin typeface="华文楷体" pitchFamily="2" charset="-122"/>
                <a:ea typeface="华文楷体" pitchFamily="2" charset="-122"/>
              </a:rPr>
              <a:t>时间窗口内</a:t>
            </a:r>
            <a:r>
              <a:rPr lang="en-US" altLang="zh-CN" sz="2400" b="1">
                <a:latin typeface="华文楷体" pitchFamily="2" charset="-122"/>
                <a:ea typeface="华文楷体" pitchFamily="2" charset="-122"/>
              </a:rPr>
              <a:t>ERP</a:t>
            </a:r>
            <a:r>
              <a:rPr lang="zh-CN" altLang="en-US" sz="2400" b="1">
                <a:latin typeface="华文楷体" pitchFamily="2" charset="-122"/>
                <a:ea typeface="华文楷体" pitchFamily="2" charset="-122"/>
              </a:rPr>
              <a:t>慢波可能的偶极子发生源</a:t>
            </a:r>
            <a:endParaRPr lang="zh-CN" altLang="en-US" sz="2400" b="1" dirty="0">
              <a:latin typeface="华文楷体" pitchFamily="2" charset="-122"/>
              <a:ea typeface="华文楷体" pitchFamily="2" charset="-122"/>
            </a:endParaRPr>
          </a:p>
        </p:txBody>
      </p:sp>
      <p:pic>
        <p:nvPicPr>
          <p:cNvPr id="365592" name="Picture 24"/>
          <p:cNvPicPr>
            <a:picLocks noChangeAspect="1" noChangeArrowheads="1"/>
          </p:cNvPicPr>
          <p:nvPr/>
        </p:nvPicPr>
        <p:blipFill>
          <a:blip r:embed="rId9" cstate="print"/>
          <a:srcRect/>
          <a:stretch>
            <a:fillRect/>
          </a:stretch>
        </p:blipFill>
        <p:spPr bwMode="auto">
          <a:xfrm>
            <a:off x="412750" y="1720850"/>
            <a:ext cx="684213" cy="806450"/>
          </a:xfrm>
          <a:prstGeom prst="rect">
            <a:avLst/>
          </a:prstGeom>
          <a:noFill/>
          <a:ln w="9525">
            <a:noFill/>
            <a:miter lim="800000"/>
            <a:headEnd/>
            <a:tailEnd/>
          </a:ln>
        </p:spPr>
      </p:pic>
      <p:pic>
        <p:nvPicPr>
          <p:cNvPr id="365593" name="Picture 25"/>
          <p:cNvPicPr>
            <a:picLocks noChangeAspect="1" noChangeArrowheads="1"/>
          </p:cNvPicPr>
          <p:nvPr/>
        </p:nvPicPr>
        <p:blipFill>
          <a:blip r:embed="rId10" cstate="print"/>
          <a:srcRect/>
          <a:stretch>
            <a:fillRect/>
          </a:stretch>
        </p:blipFill>
        <p:spPr bwMode="auto">
          <a:xfrm>
            <a:off x="412750" y="2986088"/>
            <a:ext cx="644525" cy="792162"/>
          </a:xfrm>
          <a:prstGeom prst="rect">
            <a:avLst/>
          </a:prstGeom>
          <a:noFill/>
          <a:ln w="9525">
            <a:noFill/>
            <a:miter lim="800000"/>
            <a:headEnd/>
            <a:tailEnd/>
          </a:ln>
        </p:spPr>
      </p:pic>
      <p:pic>
        <p:nvPicPr>
          <p:cNvPr id="365594" name="Picture 26"/>
          <p:cNvPicPr>
            <a:picLocks noChangeAspect="1" noChangeArrowheads="1"/>
          </p:cNvPicPr>
          <p:nvPr/>
        </p:nvPicPr>
        <p:blipFill>
          <a:blip r:embed="rId11" cstate="print"/>
          <a:srcRect/>
          <a:stretch>
            <a:fillRect/>
          </a:stretch>
        </p:blipFill>
        <p:spPr bwMode="auto">
          <a:xfrm>
            <a:off x="352425" y="4159250"/>
            <a:ext cx="704850" cy="790575"/>
          </a:xfrm>
          <a:prstGeom prst="rect">
            <a:avLst/>
          </a:prstGeom>
          <a:noFill/>
          <a:ln w="9525">
            <a:noFill/>
            <a:miter lim="800000"/>
            <a:headEnd/>
            <a:tailEnd/>
          </a:ln>
        </p:spPr>
      </p:pic>
      <p:pic>
        <p:nvPicPr>
          <p:cNvPr id="365595" name="Picture 27"/>
          <p:cNvPicPr>
            <a:picLocks noChangeAspect="1" noChangeArrowheads="1"/>
          </p:cNvPicPr>
          <p:nvPr/>
        </p:nvPicPr>
        <p:blipFill>
          <a:blip r:embed="rId12" cstate="print"/>
          <a:srcRect/>
          <a:stretch>
            <a:fillRect/>
          </a:stretch>
        </p:blipFill>
        <p:spPr bwMode="auto">
          <a:xfrm>
            <a:off x="412750" y="5559425"/>
            <a:ext cx="679450" cy="779463"/>
          </a:xfrm>
          <a:prstGeom prst="rect">
            <a:avLst/>
          </a:prstGeom>
          <a:noFill/>
          <a:ln w="9525">
            <a:noFill/>
            <a:miter lim="800000"/>
            <a:headEnd/>
            <a:tailEnd/>
          </a:ln>
        </p:spPr>
      </p:pic>
      <p:grpSp>
        <p:nvGrpSpPr>
          <p:cNvPr id="2" name="Group 28"/>
          <p:cNvGrpSpPr>
            <a:grpSpLocks noChangeAspect="1"/>
          </p:cNvGrpSpPr>
          <p:nvPr/>
        </p:nvGrpSpPr>
        <p:grpSpPr bwMode="auto">
          <a:xfrm>
            <a:off x="4359274" y="5929330"/>
            <a:ext cx="4504389" cy="706421"/>
            <a:chOff x="571" y="2205"/>
            <a:chExt cx="4168" cy="324"/>
          </a:xfrm>
        </p:grpSpPr>
        <p:pic>
          <p:nvPicPr>
            <p:cNvPr id="365597" name="Picture 29"/>
            <p:cNvPicPr>
              <a:picLocks noChangeAspect="1" noChangeArrowheads="1"/>
            </p:cNvPicPr>
            <p:nvPr/>
          </p:nvPicPr>
          <p:blipFill>
            <a:blip r:embed="rId13" cstate="print"/>
            <a:srcRect/>
            <a:stretch>
              <a:fillRect/>
            </a:stretch>
          </p:blipFill>
          <p:spPr bwMode="auto">
            <a:xfrm>
              <a:off x="571" y="2236"/>
              <a:ext cx="1390" cy="293"/>
            </a:xfrm>
            <a:prstGeom prst="rect">
              <a:avLst/>
            </a:prstGeom>
            <a:noFill/>
            <a:ln w="9525">
              <a:noFill/>
              <a:miter lim="800000"/>
              <a:headEnd/>
              <a:tailEnd/>
            </a:ln>
          </p:spPr>
        </p:pic>
        <p:pic>
          <p:nvPicPr>
            <p:cNvPr id="365598" name="Picture 30"/>
            <p:cNvPicPr>
              <a:picLocks noChangeAspect="1" noChangeArrowheads="1"/>
            </p:cNvPicPr>
            <p:nvPr/>
          </p:nvPicPr>
          <p:blipFill>
            <a:blip r:embed="rId14" cstate="print"/>
            <a:srcRect/>
            <a:stretch>
              <a:fillRect/>
            </a:stretch>
          </p:blipFill>
          <p:spPr bwMode="auto">
            <a:xfrm>
              <a:off x="1961" y="2225"/>
              <a:ext cx="1467" cy="295"/>
            </a:xfrm>
            <a:prstGeom prst="rect">
              <a:avLst/>
            </a:prstGeom>
            <a:noFill/>
            <a:ln w="9525">
              <a:noFill/>
              <a:miter lim="800000"/>
              <a:headEnd/>
              <a:tailEnd/>
            </a:ln>
          </p:spPr>
        </p:pic>
        <p:pic>
          <p:nvPicPr>
            <p:cNvPr id="365599" name="Picture 31"/>
            <p:cNvPicPr>
              <a:picLocks noChangeAspect="1" noChangeArrowheads="1"/>
            </p:cNvPicPr>
            <p:nvPr/>
          </p:nvPicPr>
          <p:blipFill>
            <a:blip r:embed="rId15" cstate="print"/>
            <a:srcRect/>
            <a:stretch>
              <a:fillRect/>
            </a:stretch>
          </p:blipFill>
          <p:spPr bwMode="auto">
            <a:xfrm>
              <a:off x="3447" y="2205"/>
              <a:ext cx="1292" cy="295"/>
            </a:xfrm>
            <a:prstGeom prst="rect">
              <a:avLst/>
            </a:prstGeom>
            <a:noFill/>
            <a:ln w="9525">
              <a:noFill/>
              <a:miter lim="800000"/>
              <a:headEnd/>
              <a:tailEnd/>
            </a:ln>
          </p:spPr>
        </p:pic>
      </p:grpSp>
      <p:sp>
        <p:nvSpPr>
          <p:cNvPr id="25" name="TextBox 24"/>
          <p:cNvSpPr txBox="1"/>
          <p:nvPr/>
        </p:nvSpPr>
        <p:spPr>
          <a:xfrm>
            <a:off x="4500562" y="571480"/>
            <a:ext cx="4663456" cy="461665"/>
          </a:xfrm>
          <a:prstGeom prst="rect">
            <a:avLst/>
          </a:prstGeom>
          <a:noFill/>
        </p:spPr>
        <p:txBody>
          <a:bodyPr wrap="none" rtlCol="0">
            <a:spAutoFit/>
          </a:bodyPr>
          <a:lstStyle/>
          <a:p>
            <a:r>
              <a:rPr lang="en-US" altLang="zh-CN" sz="2400" dirty="0">
                <a:solidFill>
                  <a:srgbClr val="0000FF"/>
                </a:solidFill>
              </a:rPr>
              <a:t>(Sun et al, 2010, Soc </a:t>
            </a:r>
            <a:r>
              <a:rPr lang="en-US" altLang="zh-CN" sz="2400" dirty="0" err="1">
                <a:solidFill>
                  <a:srgbClr val="0000FF"/>
                </a:solidFill>
              </a:rPr>
              <a:t>Neurosci</a:t>
            </a:r>
            <a:r>
              <a:rPr lang="en-US" altLang="zh-CN" sz="2400" dirty="0">
                <a:solidFill>
                  <a:srgbClr val="0000FF"/>
                </a:solidFill>
              </a:rPr>
              <a:t>)</a:t>
            </a:r>
            <a:endParaRPr lang="zh-CN" altLang="en-US" sz="2400" dirty="0">
              <a:solidFill>
                <a:srgbClr val="0000F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3970338" y="2703513"/>
            <a:ext cx="597921" cy="369332"/>
          </a:xfrm>
          <a:prstGeom prst="rect">
            <a:avLst/>
          </a:prstGeom>
          <a:noFill/>
          <a:ln w="22225">
            <a:noFill/>
            <a:miter lim="800000"/>
            <a:headEnd/>
            <a:tailEnd/>
          </a:ln>
        </p:spPr>
        <p:txBody>
          <a:bodyPr wrap="none" lIns="0" tIns="0" rIns="0" bIns="0">
            <a:spAutoFit/>
          </a:bodyPr>
          <a:lstStyle/>
          <a:p>
            <a:r>
              <a:rPr kumimoji="1" lang="en-US" altLang="zh-CN" sz="2400">
                <a:solidFill>
                  <a:srgbClr val="000000"/>
                </a:solidFill>
                <a:latin typeface="Small Fonts" charset="0"/>
              </a:rPr>
              <a:t>FCZ</a:t>
            </a:r>
            <a:endParaRPr kumimoji="1" lang="en-US" altLang="zh-CN" sz="2400">
              <a:latin typeface="Tahoma" pitchFamily="34" charset="0"/>
            </a:endParaRPr>
          </a:p>
        </p:txBody>
      </p:sp>
      <p:grpSp>
        <p:nvGrpSpPr>
          <p:cNvPr id="2" name="Group 3"/>
          <p:cNvGrpSpPr>
            <a:grpSpLocks/>
          </p:cNvGrpSpPr>
          <p:nvPr/>
        </p:nvGrpSpPr>
        <p:grpSpPr bwMode="auto">
          <a:xfrm>
            <a:off x="717550" y="3087688"/>
            <a:ext cx="6824663" cy="3630612"/>
            <a:chOff x="341" y="1392"/>
            <a:chExt cx="4299" cy="2287"/>
          </a:xfrm>
        </p:grpSpPr>
        <p:sp>
          <p:nvSpPr>
            <p:cNvPr id="87048" name="Line 4"/>
            <p:cNvSpPr>
              <a:spLocks noChangeShapeType="1"/>
            </p:cNvSpPr>
            <p:nvPr/>
          </p:nvSpPr>
          <p:spPr bwMode="auto">
            <a:xfrm>
              <a:off x="512" y="2366"/>
              <a:ext cx="4045" cy="1"/>
            </a:xfrm>
            <a:prstGeom prst="line">
              <a:avLst/>
            </a:prstGeom>
            <a:noFill/>
            <a:ln w="38100">
              <a:solidFill>
                <a:srgbClr val="000000"/>
              </a:solidFill>
              <a:round/>
              <a:headEnd/>
              <a:tailEnd/>
            </a:ln>
          </p:spPr>
          <p:txBody>
            <a:bodyPr/>
            <a:lstStyle/>
            <a:p>
              <a:endParaRPr lang="zh-CN" altLang="en-US"/>
            </a:p>
          </p:txBody>
        </p:sp>
        <p:sp>
          <p:nvSpPr>
            <p:cNvPr id="87049" name="Line 5"/>
            <p:cNvSpPr>
              <a:spLocks noChangeShapeType="1"/>
            </p:cNvSpPr>
            <p:nvPr/>
          </p:nvSpPr>
          <p:spPr bwMode="auto">
            <a:xfrm>
              <a:off x="3264" y="1488"/>
              <a:ext cx="1" cy="1764"/>
            </a:xfrm>
            <a:prstGeom prst="line">
              <a:avLst/>
            </a:prstGeom>
            <a:noFill/>
            <a:ln w="38100">
              <a:solidFill>
                <a:srgbClr val="000000"/>
              </a:solidFill>
              <a:round/>
              <a:headEnd/>
              <a:tailEnd/>
            </a:ln>
          </p:spPr>
          <p:txBody>
            <a:bodyPr/>
            <a:lstStyle/>
            <a:p>
              <a:endParaRPr lang="zh-CN" altLang="en-US"/>
            </a:p>
          </p:txBody>
        </p:sp>
        <p:sp>
          <p:nvSpPr>
            <p:cNvPr id="87050" name="Line 6"/>
            <p:cNvSpPr>
              <a:spLocks noChangeShapeType="1"/>
            </p:cNvSpPr>
            <p:nvPr/>
          </p:nvSpPr>
          <p:spPr bwMode="auto">
            <a:xfrm flipV="1">
              <a:off x="512" y="2303"/>
              <a:ext cx="1" cy="126"/>
            </a:xfrm>
            <a:prstGeom prst="line">
              <a:avLst/>
            </a:prstGeom>
            <a:noFill/>
            <a:ln w="38100">
              <a:solidFill>
                <a:srgbClr val="000000"/>
              </a:solidFill>
              <a:round/>
              <a:headEnd/>
              <a:tailEnd/>
            </a:ln>
          </p:spPr>
          <p:txBody>
            <a:bodyPr/>
            <a:lstStyle/>
            <a:p>
              <a:endParaRPr lang="zh-CN" altLang="en-US"/>
            </a:p>
          </p:txBody>
        </p:sp>
        <p:sp>
          <p:nvSpPr>
            <p:cNvPr id="87051" name="Rectangle 7"/>
            <p:cNvSpPr>
              <a:spLocks noChangeArrowheads="1"/>
            </p:cNvSpPr>
            <p:nvPr/>
          </p:nvSpPr>
          <p:spPr bwMode="auto">
            <a:xfrm>
              <a:off x="341" y="2434"/>
              <a:ext cx="387" cy="163"/>
            </a:xfrm>
            <a:prstGeom prst="rect">
              <a:avLst/>
            </a:prstGeom>
            <a:noFill/>
            <a:ln w="38100">
              <a:noFill/>
              <a:miter lim="800000"/>
              <a:headEnd/>
              <a:tailEnd/>
            </a:ln>
          </p:spPr>
          <p:txBody>
            <a:bodyPr wrap="none" lIns="0" tIns="0" rIns="0" bIns="0">
              <a:spAutoFit/>
            </a:bodyPr>
            <a:lstStyle/>
            <a:p>
              <a:r>
                <a:rPr kumimoji="1" lang="en-US" altLang="zh-CN" sz="1700">
                  <a:solidFill>
                    <a:srgbClr val="000000"/>
                  </a:solidFill>
                </a:rPr>
                <a:t>-650.0</a:t>
              </a:r>
              <a:endParaRPr kumimoji="1" lang="en-US" altLang="zh-CN" sz="2400">
                <a:latin typeface="Tahoma" pitchFamily="34" charset="0"/>
              </a:endParaRPr>
            </a:p>
          </p:txBody>
        </p:sp>
        <p:sp>
          <p:nvSpPr>
            <p:cNvPr id="87052" name="Line 8"/>
            <p:cNvSpPr>
              <a:spLocks noChangeShapeType="1"/>
            </p:cNvSpPr>
            <p:nvPr/>
          </p:nvSpPr>
          <p:spPr bwMode="auto">
            <a:xfrm flipV="1">
              <a:off x="940" y="2303"/>
              <a:ext cx="1" cy="126"/>
            </a:xfrm>
            <a:prstGeom prst="line">
              <a:avLst/>
            </a:prstGeom>
            <a:noFill/>
            <a:ln w="38100">
              <a:solidFill>
                <a:srgbClr val="000000"/>
              </a:solidFill>
              <a:round/>
              <a:headEnd/>
              <a:tailEnd/>
            </a:ln>
          </p:spPr>
          <p:txBody>
            <a:bodyPr/>
            <a:lstStyle/>
            <a:p>
              <a:endParaRPr lang="zh-CN" altLang="en-US"/>
            </a:p>
          </p:txBody>
        </p:sp>
        <p:sp>
          <p:nvSpPr>
            <p:cNvPr id="87053" name="Line 9"/>
            <p:cNvSpPr>
              <a:spLocks noChangeShapeType="1"/>
            </p:cNvSpPr>
            <p:nvPr/>
          </p:nvSpPr>
          <p:spPr bwMode="auto">
            <a:xfrm flipV="1">
              <a:off x="1361" y="2303"/>
              <a:ext cx="1" cy="126"/>
            </a:xfrm>
            <a:prstGeom prst="line">
              <a:avLst/>
            </a:prstGeom>
            <a:noFill/>
            <a:ln w="38100">
              <a:solidFill>
                <a:srgbClr val="000000"/>
              </a:solidFill>
              <a:round/>
              <a:headEnd/>
              <a:tailEnd/>
            </a:ln>
          </p:spPr>
          <p:txBody>
            <a:bodyPr/>
            <a:lstStyle/>
            <a:p>
              <a:endParaRPr lang="zh-CN" altLang="en-US"/>
            </a:p>
          </p:txBody>
        </p:sp>
        <p:sp>
          <p:nvSpPr>
            <p:cNvPr id="87054" name="Rectangle 10"/>
            <p:cNvSpPr>
              <a:spLocks noChangeArrowheads="1"/>
            </p:cNvSpPr>
            <p:nvPr/>
          </p:nvSpPr>
          <p:spPr bwMode="auto">
            <a:xfrm>
              <a:off x="1190" y="2434"/>
              <a:ext cx="387" cy="163"/>
            </a:xfrm>
            <a:prstGeom prst="rect">
              <a:avLst/>
            </a:prstGeom>
            <a:noFill/>
            <a:ln w="38100">
              <a:noFill/>
              <a:miter lim="800000"/>
              <a:headEnd/>
              <a:tailEnd/>
            </a:ln>
          </p:spPr>
          <p:txBody>
            <a:bodyPr wrap="none" lIns="0" tIns="0" rIns="0" bIns="0">
              <a:spAutoFit/>
            </a:bodyPr>
            <a:lstStyle/>
            <a:p>
              <a:pPr algn="ctr"/>
              <a:r>
                <a:rPr kumimoji="1" lang="en-US" altLang="zh-CN" sz="1700">
                  <a:solidFill>
                    <a:srgbClr val="000000"/>
                  </a:solidFill>
                </a:rPr>
                <a:t>-450.0</a:t>
              </a:r>
              <a:endParaRPr kumimoji="1" lang="en-US" altLang="zh-CN" sz="2400">
                <a:latin typeface="Tahoma" pitchFamily="34" charset="0"/>
              </a:endParaRPr>
            </a:p>
          </p:txBody>
        </p:sp>
        <p:sp>
          <p:nvSpPr>
            <p:cNvPr id="87055" name="Line 11"/>
            <p:cNvSpPr>
              <a:spLocks noChangeShapeType="1"/>
            </p:cNvSpPr>
            <p:nvPr/>
          </p:nvSpPr>
          <p:spPr bwMode="auto">
            <a:xfrm flipV="1">
              <a:off x="1789" y="2303"/>
              <a:ext cx="1" cy="126"/>
            </a:xfrm>
            <a:prstGeom prst="line">
              <a:avLst/>
            </a:prstGeom>
            <a:noFill/>
            <a:ln w="38100">
              <a:solidFill>
                <a:srgbClr val="000000"/>
              </a:solidFill>
              <a:round/>
              <a:headEnd/>
              <a:tailEnd/>
            </a:ln>
          </p:spPr>
          <p:txBody>
            <a:bodyPr/>
            <a:lstStyle/>
            <a:p>
              <a:endParaRPr lang="zh-CN" altLang="en-US"/>
            </a:p>
          </p:txBody>
        </p:sp>
        <p:sp>
          <p:nvSpPr>
            <p:cNvPr id="87056" name="Line 12"/>
            <p:cNvSpPr>
              <a:spLocks noChangeShapeType="1"/>
            </p:cNvSpPr>
            <p:nvPr/>
          </p:nvSpPr>
          <p:spPr bwMode="auto">
            <a:xfrm flipV="1">
              <a:off x="2216" y="2303"/>
              <a:ext cx="1" cy="126"/>
            </a:xfrm>
            <a:prstGeom prst="line">
              <a:avLst/>
            </a:prstGeom>
            <a:noFill/>
            <a:ln w="38100">
              <a:solidFill>
                <a:srgbClr val="000000"/>
              </a:solidFill>
              <a:round/>
              <a:headEnd/>
              <a:tailEnd/>
            </a:ln>
          </p:spPr>
          <p:txBody>
            <a:bodyPr/>
            <a:lstStyle/>
            <a:p>
              <a:endParaRPr lang="zh-CN" altLang="en-US"/>
            </a:p>
          </p:txBody>
        </p:sp>
        <p:sp>
          <p:nvSpPr>
            <p:cNvPr id="87057" name="Rectangle 13"/>
            <p:cNvSpPr>
              <a:spLocks noChangeArrowheads="1"/>
            </p:cNvSpPr>
            <p:nvPr/>
          </p:nvSpPr>
          <p:spPr bwMode="auto">
            <a:xfrm>
              <a:off x="2045" y="2434"/>
              <a:ext cx="387" cy="163"/>
            </a:xfrm>
            <a:prstGeom prst="rect">
              <a:avLst/>
            </a:prstGeom>
            <a:noFill/>
            <a:ln w="38100">
              <a:noFill/>
              <a:miter lim="800000"/>
              <a:headEnd/>
              <a:tailEnd/>
            </a:ln>
          </p:spPr>
          <p:txBody>
            <a:bodyPr wrap="none" lIns="0" tIns="0" rIns="0" bIns="0">
              <a:spAutoFit/>
            </a:bodyPr>
            <a:lstStyle/>
            <a:p>
              <a:r>
                <a:rPr kumimoji="1" lang="en-US" altLang="zh-CN" sz="1700">
                  <a:solidFill>
                    <a:srgbClr val="000000"/>
                  </a:solidFill>
                </a:rPr>
                <a:t>-250.0</a:t>
              </a:r>
              <a:endParaRPr kumimoji="1" lang="en-US" altLang="zh-CN" sz="2400">
                <a:latin typeface="Tahoma" pitchFamily="34" charset="0"/>
              </a:endParaRPr>
            </a:p>
          </p:txBody>
        </p:sp>
        <p:sp>
          <p:nvSpPr>
            <p:cNvPr id="87058" name="Line 14"/>
            <p:cNvSpPr>
              <a:spLocks noChangeShapeType="1"/>
            </p:cNvSpPr>
            <p:nvPr/>
          </p:nvSpPr>
          <p:spPr bwMode="auto">
            <a:xfrm flipV="1">
              <a:off x="2643" y="2303"/>
              <a:ext cx="1" cy="126"/>
            </a:xfrm>
            <a:prstGeom prst="line">
              <a:avLst/>
            </a:prstGeom>
            <a:noFill/>
            <a:ln w="38100">
              <a:solidFill>
                <a:srgbClr val="000000"/>
              </a:solidFill>
              <a:round/>
              <a:headEnd/>
              <a:tailEnd/>
            </a:ln>
          </p:spPr>
          <p:txBody>
            <a:bodyPr/>
            <a:lstStyle/>
            <a:p>
              <a:endParaRPr lang="zh-CN" altLang="en-US"/>
            </a:p>
          </p:txBody>
        </p:sp>
        <p:sp>
          <p:nvSpPr>
            <p:cNvPr id="87059" name="Line 15"/>
            <p:cNvSpPr>
              <a:spLocks noChangeShapeType="1"/>
            </p:cNvSpPr>
            <p:nvPr/>
          </p:nvSpPr>
          <p:spPr bwMode="auto">
            <a:xfrm flipV="1">
              <a:off x="3065" y="2303"/>
              <a:ext cx="1" cy="126"/>
            </a:xfrm>
            <a:prstGeom prst="line">
              <a:avLst/>
            </a:prstGeom>
            <a:noFill/>
            <a:ln w="38100">
              <a:solidFill>
                <a:srgbClr val="000000"/>
              </a:solidFill>
              <a:round/>
              <a:headEnd/>
              <a:tailEnd/>
            </a:ln>
          </p:spPr>
          <p:txBody>
            <a:bodyPr/>
            <a:lstStyle/>
            <a:p>
              <a:endParaRPr lang="zh-CN" altLang="en-US"/>
            </a:p>
          </p:txBody>
        </p:sp>
        <p:sp>
          <p:nvSpPr>
            <p:cNvPr id="87060" name="Rectangle 16"/>
            <p:cNvSpPr>
              <a:spLocks noChangeArrowheads="1"/>
            </p:cNvSpPr>
            <p:nvPr/>
          </p:nvSpPr>
          <p:spPr bwMode="auto">
            <a:xfrm>
              <a:off x="2928" y="2434"/>
              <a:ext cx="311" cy="163"/>
            </a:xfrm>
            <a:prstGeom prst="rect">
              <a:avLst/>
            </a:prstGeom>
            <a:noFill/>
            <a:ln w="38100">
              <a:noFill/>
              <a:miter lim="800000"/>
              <a:headEnd/>
              <a:tailEnd/>
            </a:ln>
          </p:spPr>
          <p:txBody>
            <a:bodyPr wrap="none" lIns="0" tIns="0" rIns="0" bIns="0">
              <a:spAutoFit/>
            </a:bodyPr>
            <a:lstStyle/>
            <a:p>
              <a:r>
                <a:rPr kumimoji="1" lang="en-US" altLang="zh-CN" sz="1700">
                  <a:solidFill>
                    <a:srgbClr val="000000"/>
                  </a:solidFill>
                </a:rPr>
                <a:t>-50.0</a:t>
              </a:r>
              <a:endParaRPr kumimoji="1" lang="en-US" altLang="zh-CN" sz="2400">
                <a:latin typeface="Tahoma" pitchFamily="34" charset="0"/>
              </a:endParaRPr>
            </a:p>
          </p:txBody>
        </p:sp>
        <p:sp>
          <p:nvSpPr>
            <p:cNvPr id="87061" name="Line 17"/>
            <p:cNvSpPr>
              <a:spLocks noChangeShapeType="1"/>
            </p:cNvSpPr>
            <p:nvPr/>
          </p:nvSpPr>
          <p:spPr bwMode="auto">
            <a:xfrm flipV="1">
              <a:off x="3492" y="2303"/>
              <a:ext cx="1" cy="126"/>
            </a:xfrm>
            <a:prstGeom prst="line">
              <a:avLst/>
            </a:prstGeom>
            <a:noFill/>
            <a:ln w="38100">
              <a:solidFill>
                <a:srgbClr val="000000"/>
              </a:solidFill>
              <a:round/>
              <a:headEnd/>
              <a:tailEnd/>
            </a:ln>
          </p:spPr>
          <p:txBody>
            <a:bodyPr/>
            <a:lstStyle/>
            <a:p>
              <a:endParaRPr lang="zh-CN" altLang="en-US"/>
            </a:p>
          </p:txBody>
        </p:sp>
        <p:sp>
          <p:nvSpPr>
            <p:cNvPr id="87062" name="Rectangle 18"/>
            <p:cNvSpPr>
              <a:spLocks noChangeArrowheads="1"/>
            </p:cNvSpPr>
            <p:nvPr/>
          </p:nvSpPr>
          <p:spPr bwMode="auto">
            <a:xfrm>
              <a:off x="3372" y="2434"/>
              <a:ext cx="266" cy="163"/>
            </a:xfrm>
            <a:prstGeom prst="rect">
              <a:avLst/>
            </a:prstGeom>
            <a:noFill/>
            <a:ln w="38100">
              <a:noFill/>
              <a:miter lim="800000"/>
              <a:headEnd/>
              <a:tailEnd/>
            </a:ln>
          </p:spPr>
          <p:txBody>
            <a:bodyPr wrap="none" lIns="0" tIns="0" rIns="0" bIns="0">
              <a:spAutoFit/>
            </a:bodyPr>
            <a:lstStyle/>
            <a:p>
              <a:r>
                <a:rPr kumimoji="1" lang="en-US" altLang="zh-CN" sz="1700">
                  <a:solidFill>
                    <a:srgbClr val="000000"/>
                  </a:solidFill>
                </a:rPr>
                <a:t>50.0</a:t>
              </a:r>
              <a:endParaRPr kumimoji="1" lang="en-US" altLang="zh-CN" sz="2400">
                <a:latin typeface="Tahoma" pitchFamily="34" charset="0"/>
              </a:endParaRPr>
            </a:p>
          </p:txBody>
        </p:sp>
        <p:sp>
          <p:nvSpPr>
            <p:cNvPr id="87063" name="Line 19"/>
            <p:cNvSpPr>
              <a:spLocks noChangeShapeType="1"/>
            </p:cNvSpPr>
            <p:nvPr/>
          </p:nvSpPr>
          <p:spPr bwMode="auto">
            <a:xfrm flipV="1">
              <a:off x="3919" y="2303"/>
              <a:ext cx="1" cy="126"/>
            </a:xfrm>
            <a:prstGeom prst="line">
              <a:avLst/>
            </a:prstGeom>
            <a:noFill/>
            <a:ln w="38100">
              <a:solidFill>
                <a:srgbClr val="000000"/>
              </a:solidFill>
              <a:round/>
              <a:headEnd/>
              <a:tailEnd/>
            </a:ln>
          </p:spPr>
          <p:txBody>
            <a:bodyPr/>
            <a:lstStyle/>
            <a:p>
              <a:endParaRPr lang="zh-CN" altLang="en-US"/>
            </a:p>
          </p:txBody>
        </p:sp>
        <p:sp>
          <p:nvSpPr>
            <p:cNvPr id="87064" name="Line 20"/>
            <p:cNvSpPr>
              <a:spLocks noChangeShapeType="1"/>
            </p:cNvSpPr>
            <p:nvPr/>
          </p:nvSpPr>
          <p:spPr bwMode="auto">
            <a:xfrm flipV="1">
              <a:off x="4347" y="2303"/>
              <a:ext cx="1" cy="126"/>
            </a:xfrm>
            <a:prstGeom prst="line">
              <a:avLst/>
            </a:prstGeom>
            <a:noFill/>
            <a:ln w="38100">
              <a:solidFill>
                <a:srgbClr val="000000"/>
              </a:solidFill>
              <a:round/>
              <a:headEnd/>
              <a:tailEnd/>
            </a:ln>
          </p:spPr>
          <p:txBody>
            <a:bodyPr/>
            <a:lstStyle/>
            <a:p>
              <a:endParaRPr lang="zh-CN" altLang="en-US"/>
            </a:p>
          </p:txBody>
        </p:sp>
        <p:sp>
          <p:nvSpPr>
            <p:cNvPr id="87065" name="Rectangle 21"/>
            <p:cNvSpPr>
              <a:spLocks noChangeArrowheads="1"/>
            </p:cNvSpPr>
            <p:nvPr/>
          </p:nvSpPr>
          <p:spPr bwMode="auto">
            <a:xfrm>
              <a:off x="4193" y="2434"/>
              <a:ext cx="447" cy="163"/>
            </a:xfrm>
            <a:prstGeom prst="rect">
              <a:avLst/>
            </a:prstGeom>
            <a:noFill/>
            <a:ln w="38100">
              <a:noFill/>
              <a:miter lim="800000"/>
              <a:headEnd/>
              <a:tailEnd/>
            </a:ln>
          </p:spPr>
          <p:txBody>
            <a:bodyPr wrap="none" lIns="0" tIns="0" rIns="0" bIns="0">
              <a:spAutoFit/>
            </a:bodyPr>
            <a:lstStyle/>
            <a:p>
              <a:r>
                <a:rPr kumimoji="1" lang="en-US" altLang="zh-CN" sz="1700">
                  <a:solidFill>
                    <a:srgbClr val="000000"/>
                  </a:solidFill>
                </a:rPr>
                <a:t>250 ms</a:t>
              </a:r>
            </a:p>
          </p:txBody>
        </p:sp>
        <p:sp>
          <p:nvSpPr>
            <p:cNvPr id="87066" name="Line 22"/>
            <p:cNvSpPr>
              <a:spLocks noChangeShapeType="1"/>
            </p:cNvSpPr>
            <p:nvPr/>
          </p:nvSpPr>
          <p:spPr bwMode="auto">
            <a:xfrm flipH="1">
              <a:off x="3213" y="1927"/>
              <a:ext cx="125" cy="1"/>
            </a:xfrm>
            <a:prstGeom prst="line">
              <a:avLst/>
            </a:prstGeom>
            <a:noFill/>
            <a:ln w="38100">
              <a:solidFill>
                <a:srgbClr val="000000"/>
              </a:solidFill>
              <a:round/>
              <a:headEnd/>
              <a:tailEnd/>
            </a:ln>
          </p:spPr>
          <p:txBody>
            <a:bodyPr/>
            <a:lstStyle/>
            <a:p>
              <a:endParaRPr lang="zh-CN" altLang="en-US"/>
            </a:p>
          </p:txBody>
        </p:sp>
        <p:sp>
          <p:nvSpPr>
            <p:cNvPr id="87067" name="Line 23"/>
            <p:cNvSpPr>
              <a:spLocks noChangeShapeType="1"/>
            </p:cNvSpPr>
            <p:nvPr/>
          </p:nvSpPr>
          <p:spPr bwMode="auto">
            <a:xfrm flipH="1">
              <a:off x="3213" y="1483"/>
              <a:ext cx="125" cy="1"/>
            </a:xfrm>
            <a:prstGeom prst="line">
              <a:avLst/>
            </a:prstGeom>
            <a:noFill/>
            <a:ln w="38100">
              <a:solidFill>
                <a:srgbClr val="000000"/>
              </a:solidFill>
              <a:round/>
              <a:headEnd/>
              <a:tailEnd/>
            </a:ln>
          </p:spPr>
          <p:txBody>
            <a:bodyPr/>
            <a:lstStyle/>
            <a:p>
              <a:endParaRPr lang="zh-CN" altLang="en-US"/>
            </a:p>
          </p:txBody>
        </p:sp>
        <p:sp>
          <p:nvSpPr>
            <p:cNvPr id="87068" name="Rectangle 24"/>
            <p:cNvSpPr>
              <a:spLocks noChangeArrowheads="1"/>
            </p:cNvSpPr>
            <p:nvPr/>
          </p:nvSpPr>
          <p:spPr bwMode="auto">
            <a:xfrm>
              <a:off x="2880" y="1392"/>
              <a:ext cx="326" cy="163"/>
            </a:xfrm>
            <a:prstGeom prst="rect">
              <a:avLst/>
            </a:prstGeom>
            <a:noFill/>
            <a:ln w="38100">
              <a:noFill/>
              <a:miter lim="800000"/>
              <a:headEnd/>
              <a:tailEnd/>
            </a:ln>
          </p:spPr>
          <p:txBody>
            <a:bodyPr wrap="none" lIns="0" tIns="0" rIns="0" bIns="0">
              <a:spAutoFit/>
            </a:bodyPr>
            <a:lstStyle/>
            <a:p>
              <a:r>
                <a:rPr kumimoji="1" lang="en-US" altLang="zh-CN" sz="1700">
                  <a:solidFill>
                    <a:srgbClr val="000000"/>
                  </a:solidFill>
                </a:rPr>
                <a:t>-5 uV</a:t>
              </a:r>
            </a:p>
          </p:txBody>
        </p:sp>
        <p:sp>
          <p:nvSpPr>
            <p:cNvPr id="87069" name="Line 25"/>
            <p:cNvSpPr>
              <a:spLocks noChangeShapeType="1"/>
            </p:cNvSpPr>
            <p:nvPr/>
          </p:nvSpPr>
          <p:spPr bwMode="auto">
            <a:xfrm flipH="1">
              <a:off x="3213" y="2816"/>
              <a:ext cx="125" cy="1"/>
            </a:xfrm>
            <a:prstGeom prst="line">
              <a:avLst/>
            </a:prstGeom>
            <a:noFill/>
            <a:ln w="38100">
              <a:solidFill>
                <a:srgbClr val="000000"/>
              </a:solidFill>
              <a:round/>
              <a:headEnd/>
              <a:tailEnd/>
            </a:ln>
          </p:spPr>
          <p:txBody>
            <a:bodyPr/>
            <a:lstStyle/>
            <a:p>
              <a:endParaRPr lang="zh-CN" altLang="en-US"/>
            </a:p>
          </p:txBody>
        </p:sp>
        <p:sp>
          <p:nvSpPr>
            <p:cNvPr id="87070" name="Line 26"/>
            <p:cNvSpPr>
              <a:spLocks noChangeShapeType="1"/>
            </p:cNvSpPr>
            <p:nvPr/>
          </p:nvSpPr>
          <p:spPr bwMode="auto">
            <a:xfrm flipH="1">
              <a:off x="3213" y="3260"/>
              <a:ext cx="125" cy="1"/>
            </a:xfrm>
            <a:prstGeom prst="line">
              <a:avLst/>
            </a:prstGeom>
            <a:noFill/>
            <a:ln w="38100">
              <a:solidFill>
                <a:srgbClr val="000000"/>
              </a:solidFill>
              <a:round/>
              <a:headEnd/>
              <a:tailEnd/>
            </a:ln>
          </p:spPr>
          <p:txBody>
            <a:bodyPr/>
            <a:lstStyle/>
            <a:p>
              <a:endParaRPr lang="zh-CN" altLang="en-US"/>
            </a:p>
          </p:txBody>
        </p:sp>
        <p:sp>
          <p:nvSpPr>
            <p:cNvPr id="87071" name="Rectangle 27"/>
            <p:cNvSpPr>
              <a:spLocks noChangeArrowheads="1"/>
            </p:cNvSpPr>
            <p:nvPr/>
          </p:nvSpPr>
          <p:spPr bwMode="auto">
            <a:xfrm>
              <a:off x="2888" y="3168"/>
              <a:ext cx="328" cy="163"/>
            </a:xfrm>
            <a:prstGeom prst="rect">
              <a:avLst/>
            </a:prstGeom>
            <a:noFill/>
            <a:ln w="38100">
              <a:noFill/>
              <a:miter lim="800000"/>
              <a:headEnd/>
              <a:tailEnd/>
            </a:ln>
          </p:spPr>
          <p:txBody>
            <a:bodyPr lIns="0" tIns="0" rIns="0" bIns="0">
              <a:spAutoFit/>
            </a:bodyPr>
            <a:lstStyle/>
            <a:p>
              <a:r>
                <a:rPr kumimoji="1" lang="en-US" altLang="zh-CN" sz="1700">
                  <a:solidFill>
                    <a:srgbClr val="000000"/>
                  </a:solidFill>
                </a:rPr>
                <a:t>5 uV</a:t>
              </a:r>
            </a:p>
          </p:txBody>
        </p:sp>
        <p:sp>
          <p:nvSpPr>
            <p:cNvPr id="87072" name="Freeform 28"/>
            <p:cNvSpPr>
              <a:spLocks/>
            </p:cNvSpPr>
            <p:nvPr/>
          </p:nvSpPr>
          <p:spPr bwMode="auto">
            <a:xfrm>
              <a:off x="512" y="1597"/>
              <a:ext cx="4045" cy="1578"/>
            </a:xfrm>
            <a:custGeom>
              <a:avLst/>
              <a:gdLst>
                <a:gd name="T0" fmla="*/ 57 w 4045"/>
                <a:gd name="T1" fmla="*/ 820 h 1578"/>
                <a:gd name="T2" fmla="*/ 126 w 4045"/>
                <a:gd name="T3" fmla="*/ 826 h 1578"/>
                <a:gd name="T4" fmla="*/ 194 w 4045"/>
                <a:gd name="T5" fmla="*/ 820 h 1578"/>
                <a:gd name="T6" fmla="*/ 262 w 4045"/>
                <a:gd name="T7" fmla="*/ 792 h 1578"/>
                <a:gd name="T8" fmla="*/ 331 w 4045"/>
                <a:gd name="T9" fmla="*/ 775 h 1578"/>
                <a:gd name="T10" fmla="*/ 399 w 4045"/>
                <a:gd name="T11" fmla="*/ 763 h 1578"/>
                <a:gd name="T12" fmla="*/ 467 w 4045"/>
                <a:gd name="T13" fmla="*/ 729 h 1578"/>
                <a:gd name="T14" fmla="*/ 536 w 4045"/>
                <a:gd name="T15" fmla="*/ 718 h 1578"/>
                <a:gd name="T16" fmla="*/ 604 w 4045"/>
                <a:gd name="T17" fmla="*/ 695 h 1578"/>
                <a:gd name="T18" fmla="*/ 673 w 4045"/>
                <a:gd name="T19" fmla="*/ 695 h 1578"/>
                <a:gd name="T20" fmla="*/ 741 w 4045"/>
                <a:gd name="T21" fmla="*/ 706 h 1578"/>
                <a:gd name="T22" fmla="*/ 809 w 4045"/>
                <a:gd name="T23" fmla="*/ 689 h 1578"/>
                <a:gd name="T24" fmla="*/ 878 w 4045"/>
                <a:gd name="T25" fmla="*/ 655 h 1578"/>
                <a:gd name="T26" fmla="*/ 946 w 4045"/>
                <a:gd name="T27" fmla="*/ 626 h 1578"/>
                <a:gd name="T28" fmla="*/ 1014 w 4045"/>
                <a:gd name="T29" fmla="*/ 609 h 1578"/>
                <a:gd name="T30" fmla="*/ 1083 w 4045"/>
                <a:gd name="T31" fmla="*/ 575 h 1578"/>
                <a:gd name="T32" fmla="*/ 1151 w 4045"/>
                <a:gd name="T33" fmla="*/ 495 h 1578"/>
                <a:gd name="T34" fmla="*/ 1220 w 4045"/>
                <a:gd name="T35" fmla="*/ 512 h 1578"/>
                <a:gd name="T36" fmla="*/ 1288 w 4045"/>
                <a:gd name="T37" fmla="*/ 558 h 1578"/>
                <a:gd name="T38" fmla="*/ 1356 w 4045"/>
                <a:gd name="T39" fmla="*/ 530 h 1578"/>
                <a:gd name="T40" fmla="*/ 1425 w 4045"/>
                <a:gd name="T41" fmla="*/ 524 h 1578"/>
                <a:gd name="T42" fmla="*/ 1493 w 4045"/>
                <a:gd name="T43" fmla="*/ 490 h 1578"/>
                <a:gd name="T44" fmla="*/ 1561 w 4045"/>
                <a:gd name="T45" fmla="*/ 467 h 1578"/>
                <a:gd name="T46" fmla="*/ 1624 w 4045"/>
                <a:gd name="T47" fmla="*/ 478 h 1578"/>
                <a:gd name="T48" fmla="*/ 1692 w 4045"/>
                <a:gd name="T49" fmla="*/ 495 h 1578"/>
                <a:gd name="T50" fmla="*/ 1761 w 4045"/>
                <a:gd name="T51" fmla="*/ 501 h 1578"/>
                <a:gd name="T52" fmla="*/ 1829 w 4045"/>
                <a:gd name="T53" fmla="*/ 456 h 1578"/>
                <a:gd name="T54" fmla="*/ 1898 w 4045"/>
                <a:gd name="T55" fmla="*/ 450 h 1578"/>
                <a:gd name="T56" fmla="*/ 1966 w 4045"/>
                <a:gd name="T57" fmla="*/ 450 h 1578"/>
                <a:gd name="T58" fmla="*/ 2034 w 4045"/>
                <a:gd name="T59" fmla="*/ 478 h 1578"/>
                <a:gd name="T60" fmla="*/ 2103 w 4045"/>
                <a:gd name="T61" fmla="*/ 490 h 1578"/>
                <a:gd name="T62" fmla="*/ 2171 w 4045"/>
                <a:gd name="T63" fmla="*/ 524 h 1578"/>
                <a:gd name="T64" fmla="*/ 2239 w 4045"/>
                <a:gd name="T65" fmla="*/ 552 h 1578"/>
                <a:gd name="T66" fmla="*/ 2308 w 4045"/>
                <a:gd name="T67" fmla="*/ 592 h 1578"/>
                <a:gd name="T68" fmla="*/ 2376 w 4045"/>
                <a:gd name="T69" fmla="*/ 615 h 1578"/>
                <a:gd name="T70" fmla="*/ 2444 w 4045"/>
                <a:gd name="T71" fmla="*/ 581 h 1578"/>
                <a:gd name="T72" fmla="*/ 2513 w 4045"/>
                <a:gd name="T73" fmla="*/ 501 h 1578"/>
                <a:gd name="T74" fmla="*/ 2581 w 4045"/>
                <a:gd name="T75" fmla="*/ 313 h 1578"/>
                <a:gd name="T76" fmla="*/ 2650 w 4045"/>
                <a:gd name="T77" fmla="*/ 119 h 1578"/>
                <a:gd name="T78" fmla="*/ 2718 w 4045"/>
                <a:gd name="T79" fmla="*/ 91 h 1578"/>
                <a:gd name="T80" fmla="*/ 2786 w 4045"/>
                <a:gd name="T81" fmla="*/ 11 h 1578"/>
                <a:gd name="T82" fmla="*/ 2855 w 4045"/>
                <a:gd name="T83" fmla="*/ 97 h 1578"/>
                <a:gd name="T84" fmla="*/ 2923 w 4045"/>
                <a:gd name="T85" fmla="*/ 330 h 1578"/>
                <a:gd name="T86" fmla="*/ 2991 w 4045"/>
                <a:gd name="T87" fmla="*/ 535 h 1578"/>
                <a:gd name="T88" fmla="*/ 3060 w 4045"/>
                <a:gd name="T89" fmla="*/ 769 h 1578"/>
                <a:gd name="T90" fmla="*/ 3128 w 4045"/>
                <a:gd name="T91" fmla="*/ 888 h 1578"/>
                <a:gd name="T92" fmla="*/ 3196 w 4045"/>
                <a:gd name="T93" fmla="*/ 1054 h 1578"/>
                <a:gd name="T94" fmla="*/ 3259 w 4045"/>
                <a:gd name="T95" fmla="*/ 1230 h 1578"/>
                <a:gd name="T96" fmla="*/ 3328 w 4045"/>
                <a:gd name="T97" fmla="*/ 1299 h 1578"/>
                <a:gd name="T98" fmla="*/ 3396 w 4045"/>
                <a:gd name="T99" fmla="*/ 1304 h 1578"/>
                <a:gd name="T100" fmla="*/ 3464 w 4045"/>
                <a:gd name="T101" fmla="*/ 1225 h 1578"/>
                <a:gd name="T102" fmla="*/ 3533 w 4045"/>
                <a:gd name="T103" fmla="*/ 1173 h 1578"/>
                <a:gd name="T104" fmla="*/ 3601 w 4045"/>
                <a:gd name="T105" fmla="*/ 1162 h 1578"/>
                <a:gd name="T106" fmla="*/ 3669 w 4045"/>
                <a:gd name="T107" fmla="*/ 1259 h 1578"/>
                <a:gd name="T108" fmla="*/ 3738 w 4045"/>
                <a:gd name="T109" fmla="*/ 1367 h 1578"/>
                <a:gd name="T110" fmla="*/ 3806 w 4045"/>
                <a:gd name="T111" fmla="*/ 1418 h 1578"/>
                <a:gd name="T112" fmla="*/ 3874 w 4045"/>
                <a:gd name="T113" fmla="*/ 1498 h 1578"/>
                <a:gd name="T114" fmla="*/ 3943 w 4045"/>
                <a:gd name="T115" fmla="*/ 1532 h 1578"/>
                <a:gd name="T116" fmla="*/ 4011 w 4045"/>
                <a:gd name="T117" fmla="*/ 1566 h 15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045"/>
                <a:gd name="T178" fmla="*/ 0 h 1578"/>
                <a:gd name="T179" fmla="*/ 4045 w 4045"/>
                <a:gd name="T180" fmla="*/ 1578 h 15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045" h="1578">
                  <a:moveTo>
                    <a:pt x="0" y="797"/>
                  </a:moveTo>
                  <a:lnTo>
                    <a:pt x="6" y="797"/>
                  </a:lnTo>
                  <a:lnTo>
                    <a:pt x="17" y="797"/>
                  </a:lnTo>
                  <a:lnTo>
                    <a:pt x="23" y="803"/>
                  </a:lnTo>
                  <a:lnTo>
                    <a:pt x="35" y="809"/>
                  </a:lnTo>
                  <a:lnTo>
                    <a:pt x="40" y="809"/>
                  </a:lnTo>
                  <a:lnTo>
                    <a:pt x="52" y="814"/>
                  </a:lnTo>
                  <a:lnTo>
                    <a:pt x="57" y="820"/>
                  </a:lnTo>
                  <a:lnTo>
                    <a:pt x="69" y="826"/>
                  </a:lnTo>
                  <a:lnTo>
                    <a:pt x="74" y="832"/>
                  </a:lnTo>
                  <a:lnTo>
                    <a:pt x="86" y="832"/>
                  </a:lnTo>
                  <a:lnTo>
                    <a:pt x="91" y="832"/>
                  </a:lnTo>
                  <a:lnTo>
                    <a:pt x="103" y="832"/>
                  </a:lnTo>
                  <a:lnTo>
                    <a:pt x="109" y="832"/>
                  </a:lnTo>
                  <a:lnTo>
                    <a:pt x="120" y="826"/>
                  </a:lnTo>
                  <a:lnTo>
                    <a:pt x="126" y="826"/>
                  </a:lnTo>
                  <a:lnTo>
                    <a:pt x="137" y="826"/>
                  </a:lnTo>
                  <a:lnTo>
                    <a:pt x="143" y="820"/>
                  </a:lnTo>
                  <a:lnTo>
                    <a:pt x="154" y="820"/>
                  </a:lnTo>
                  <a:lnTo>
                    <a:pt x="160" y="820"/>
                  </a:lnTo>
                  <a:lnTo>
                    <a:pt x="171" y="820"/>
                  </a:lnTo>
                  <a:lnTo>
                    <a:pt x="177" y="820"/>
                  </a:lnTo>
                  <a:lnTo>
                    <a:pt x="188" y="820"/>
                  </a:lnTo>
                  <a:lnTo>
                    <a:pt x="194" y="820"/>
                  </a:lnTo>
                  <a:lnTo>
                    <a:pt x="205" y="814"/>
                  </a:lnTo>
                  <a:lnTo>
                    <a:pt x="211" y="814"/>
                  </a:lnTo>
                  <a:lnTo>
                    <a:pt x="223" y="814"/>
                  </a:lnTo>
                  <a:lnTo>
                    <a:pt x="228" y="809"/>
                  </a:lnTo>
                  <a:lnTo>
                    <a:pt x="240" y="803"/>
                  </a:lnTo>
                  <a:lnTo>
                    <a:pt x="245" y="803"/>
                  </a:lnTo>
                  <a:lnTo>
                    <a:pt x="257" y="797"/>
                  </a:lnTo>
                  <a:lnTo>
                    <a:pt x="262" y="792"/>
                  </a:lnTo>
                  <a:lnTo>
                    <a:pt x="274" y="792"/>
                  </a:lnTo>
                  <a:lnTo>
                    <a:pt x="279" y="786"/>
                  </a:lnTo>
                  <a:lnTo>
                    <a:pt x="291" y="786"/>
                  </a:lnTo>
                  <a:lnTo>
                    <a:pt x="297" y="786"/>
                  </a:lnTo>
                  <a:lnTo>
                    <a:pt x="308" y="780"/>
                  </a:lnTo>
                  <a:lnTo>
                    <a:pt x="314" y="780"/>
                  </a:lnTo>
                  <a:lnTo>
                    <a:pt x="325" y="780"/>
                  </a:lnTo>
                  <a:lnTo>
                    <a:pt x="331" y="775"/>
                  </a:lnTo>
                  <a:lnTo>
                    <a:pt x="342" y="775"/>
                  </a:lnTo>
                  <a:lnTo>
                    <a:pt x="348" y="775"/>
                  </a:lnTo>
                  <a:lnTo>
                    <a:pt x="359" y="775"/>
                  </a:lnTo>
                  <a:lnTo>
                    <a:pt x="365" y="775"/>
                  </a:lnTo>
                  <a:lnTo>
                    <a:pt x="376" y="769"/>
                  </a:lnTo>
                  <a:lnTo>
                    <a:pt x="382" y="769"/>
                  </a:lnTo>
                  <a:lnTo>
                    <a:pt x="393" y="769"/>
                  </a:lnTo>
                  <a:lnTo>
                    <a:pt x="399" y="763"/>
                  </a:lnTo>
                  <a:lnTo>
                    <a:pt x="411" y="757"/>
                  </a:lnTo>
                  <a:lnTo>
                    <a:pt x="416" y="752"/>
                  </a:lnTo>
                  <a:lnTo>
                    <a:pt x="428" y="746"/>
                  </a:lnTo>
                  <a:lnTo>
                    <a:pt x="433" y="740"/>
                  </a:lnTo>
                  <a:lnTo>
                    <a:pt x="445" y="735"/>
                  </a:lnTo>
                  <a:lnTo>
                    <a:pt x="450" y="729"/>
                  </a:lnTo>
                  <a:lnTo>
                    <a:pt x="462" y="729"/>
                  </a:lnTo>
                  <a:lnTo>
                    <a:pt x="467" y="729"/>
                  </a:lnTo>
                  <a:lnTo>
                    <a:pt x="479" y="723"/>
                  </a:lnTo>
                  <a:lnTo>
                    <a:pt x="485" y="723"/>
                  </a:lnTo>
                  <a:lnTo>
                    <a:pt x="496" y="723"/>
                  </a:lnTo>
                  <a:lnTo>
                    <a:pt x="502" y="723"/>
                  </a:lnTo>
                  <a:lnTo>
                    <a:pt x="513" y="723"/>
                  </a:lnTo>
                  <a:lnTo>
                    <a:pt x="519" y="723"/>
                  </a:lnTo>
                  <a:lnTo>
                    <a:pt x="530" y="723"/>
                  </a:lnTo>
                  <a:lnTo>
                    <a:pt x="536" y="718"/>
                  </a:lnTo>
                  <a:lnTo>
                    <a:pt x="547" y="718"/>
                  </a:lnTo>
                  <a:lnTo>
                    <a:pt x="553" y="712"/>
                  </a:lnTo>
                  <a:lnTo>
                    <a:pt x="564" y="712"/>
                  </a:lnTo>
                  <a:lnTo>
                    <a:pt x="570" y="706"/>
                  </a:lnTo>
                  <a:lnTo>
                    <a:pt x="581" y="700"/>
                  </a:lnTo>
                  <a:lnTo>
                    <a:pt x="587" y="700"/>
                  </a:lnTo>
                  <a:lnTo>
                    <a:pt x="599" y="700"/>
                  </a:lnTo>
                  <a:lnTo>
                    <a:pt x="604" y="695"/>
                  </a:lnTo>
                  <a:lnTo>
                    <a:pt x="616" y="695"/>
                  </a:lnTo>
                  <a:lnTo>
                    <a:pt x="621" y="695"/>
                  </a:lnTo>
                  <a:lnTo>
                    <a:pt x="633" y="700"/>
                  </a:lnTo>
                  <a:lnTo>
                    <a:pt x="638" y="695"/>
                  </a:lnTo>
                  <a:lnTo>
                    <a:pt x="650" y="695"/>
                  </a:lnTo>
                  <a:lnTo>
                    <a:pt x="656" y="695"/>
                  </a:lnTo>
                  <a:lnTo>
                    <a:pt x="667" y="695"/>
                  </a:lnTo>
                  <a:lnTo>
                    <a:pt x="673" y="695"/>
                  </a:lnTo>
                  <a:lnTo>
                    <a:pt x="684" y="689"/>
                  </a:lnTo>
                  <a:lnTo>
                    <a:pt x="690" y="695"/>
                  </a:lnTo>
                  <a:lnTo>
                    <a:pt x="701" y="695"/>
                  </a:lnTo>
                  <a:lnTo>
                    <a:pt x="707" y="695"/>
                  </a:lnTo>
                  <a:lnTo>
                    <a:pt x="718" y="695"/>
                  </a:lnTo>
                  <a:lnTo>
                    <a:pt x="724" y="700"/>
                  </a:lnTo>
                  <a:lnTo>
                    <a:pt x="735" y="700"/>
                  </a:lnTo>
                  <a:lnTo>
                    <a:pt x="741" y="706"/>
                  </a:lnTo>
                  <a:lnTo>
                    <a:pt x="752" y="706"/>
                  </a:lnTo>
                  <a:lnTo>
                    <a:pt x="758" y="706"/>
                  </a:lnTo>
                  <a:lnTo>
                    <a:pt x="769" y="706"/>
                  </a:lnTo>
                  <a:lnTo>
                    <a:pt x="775" y="700"/>
                  </a:lnTo>
                  <a:lnTo>
                    <a:pt x="787" y="700"/>
                  </a:lnTo>
                  <a:lnTo>
                    <a:pt x="792" y="695"/>
                  </a:lnTo>
                  <a:lnTo>
                    <a:pt x="804" y="695"/>
                  </a:lnTo>
                  <a:lnTo>
                    <a:pt x="809" y="689"/>
                  </a:lnTo>
                  <a:lnTo>
                    <a:pt x="815" y="689"/>
                  </a:lnTo>
                  <a:lnTo>
                    <a:pt x="826" y="683"/>
                  </a:lnTo>
                  <a:lnTo>
                    <a:pt x="832" y="678"/>
                  </a:lnTo>
                  <a:lnTo>
                    <a:pt x="844" y="672"/>
                  </a:lnTo>
                  <a:lnTo>
                    <a:pt x="849" y="666"/>
                  </a:lnTo>
                  <a:lnTo>
                    <a:pt x="861" y="661"/>
                  </a:lnTo>
                  <a:lnTo>
                    <a:pt x="866" y="655"/>
                  </a:lnTo>
                  <a:lnTo>
                    <a:pt x="878" y="655"/>
                  </a:lnTo>
                  <a:lnTo>
                    <a:pt x="883" y="649"/>
                  </a:lnTo>
                  <a:lnTo>
                    <a:pt x="895" y="649"/>
                  </a:lnTo>
                  <a:lnTo>
                    <a:pt x="900" y="644"/>
                  </a:lnTo>
                  <a:lnTo>
                    <a:pt x="912" y="644"/>
                  </a:lnTo>
                  <a:lnTo>
                    <a:pt x="918" y="638"/>
                  </a:lnTo>
                  <a:lnTo>
                    <a:pt x="929" y="632"/>
                  </a:lnTo>
                  <a:lnTo>
                    <a:pt x="935" y="632"/>
                  </a:lnTo>
                  <a:lnTo>
                    <a:pt x="946" y="626"/>
                  </a:lnTo>
                  <a:lnTo>
                    <a:pt x="952" y="626"/>
                  </a:lnTo>
                  <a:lnTo>
                    <a:pt x="963" y="621"/>
                  </a:lnTo>
                  <a:lnTo>
                    <a:pt x="969" y="621"/>
                  </a:lnTo>
                  <a:lnTo>
                    <a:pt x="980" y="615"/>
                  </a:lnTo>
                  <a:lnTo>
                    <a:pt x="986" y="615"/>
                  </a:lnTo>
                  <a:lnTo>
                    <a:pt x="997" y="615"/>
                  </a:lnTo>
                  <a:lnTo>
                    <a:pt x="1003" y="615"/>
                  </a:lnTo>
                  <a:lnTo>
                    <a:pt x="1014" y="609"/>
                  </a:lnTo>
                  <a:lnTo>
                    <a:pt x="1020" y="609"/>
                  </a:lnTo>
                  <a:lnTo>
                    <a:pt x="1032" y="609"/>
                  </a:lnTo>
                  <a:lnTo>
                    <a:pt x="1037" y="604"/>
                  </a:lnTo>
                  <a:lnTo>
                    <a:pt x="1049" y="604"/>
                  </a:lnTo>
                  <a:lnTo>
                    <a:pt x="1054" y="598"/>
                  </a:lnTo>
                  <a:lnTo>
                    <a:pt x="1066" y="592"/>
                  </a:lnTo>
                  <a:lnTo>
                    <a:pt x="1071" y="581"/>
                  </a:lnTo>
                  <a:lnTo>
                    <a:pt x="1083" y="575"/>
                  </a:lnTo>
                  <a:lnTo>
                    <a:pt x="1089" y="564"/>
                  </a:lnTo>
                  <a:lnTo>
                    <a:pt x="1100" y="552"/>
                  </a:lnTo>
                  <a:lnTo>
                    <a:pt x="1106" y="541"/>
                  </a:lnTo>
                  <a:lnTo>
                    <a:pt x="1117" y="530"/>
                  </a:lnTo>
                  <a:lnTo>
                    <a:pt x="1123" y="518"/>
                  </a:lnTo>
                  <a:lnTo>
                    <a:pt x="1134" y="512"/>
                  </a:lnTo>
                  <a:lnTo>
                    <a:pt x="1140" y="501"/>
                  </a:lnTo>
                  <a:lnTo>
                    <a:pt x="1151" y="495"/>
                  </a:lnTo>
                  <a:lnTo>
                    <a:pt x="1157" y="495"/>
                  </a:lnTo>
                  <a:lnTo>
                    <a:pt x="1168" y="490"/>
                  </a:lnTo>
                  <a:lnTo>
                    <a:pt x="1174" y="490"/>
                  </a:lnTo>
                  <a:lnTo>
                    <a:pt x="1185" y="490"/>
                  </a:lnTo>
                  <a:lnTo>
                    <a:pt x="1191" y="495"/>
                  </a:lnTo>
                  <a:lnTo>
                    <a:pt x="1202" y="501"/>
                  </a:lnTo>
                  <a:lnTo>
                    <a:pt x="1208" y="501"/>
                  </a:lnTo>
                  <a:lnTo>
                    <a:pt x="1220" y="512"/>
                  </a:lnTo>
                  <a:lnTo>
                    <a:pt x="1225" y="518"/>
                  </a:lnTo>
                  <a:lnTo>
                    <a:pt x="1237" y="524"/>
                  </a:lnTo>
                  <a:lnTo>
                    <a:pt x="1242" y="535"/>
                  </a:lnTo>
                  <a:lnTo>
                    <a:pt x="1254" y="541"/>
                  </a:lnTo>
                  <a:lnTo>
                    <a:pt x="1259" y="547"/>
                  </a:lnTo>
                  <a:lnTo>
                    <a:pt x="1271" y="552"/>
                  </a:lnTo>
                  <a:lnTo>
                    <a:pt x="1277" y="558"/>
                  </a:lnTo>
                  <a:lnTo>
                    <a:pt x="1288" y="558"/>
                  </a:lnTo>
                  <a:lnTo>
                    <a:pt x="1294" y="558"/>
                  </a:lnTo>
                  <a:lnTo>
                    <a:pt x="1305" y="558"/>
                  </a:lnTo>
                  <a:lnTo>
                    <a:pt x="1311" y="552"/>
                  </a:lnTo>
                  <a:lnTo>
                    <a:pt x="1322" y="552"/>
                  </a:lnTo>
                  <a:lnTo>
                    <a:pt x="1328" y="541"/>
                  </a:lnTo>
                  <a:lnTo>
                    <a:pt x="1339" y="535"/>
                  </a:lnTo>
                  <a:lnTo>
                    <a:pt x="1345" y="530"/>
                  </a:lnTo>
                  <a:lnTo>
                    <a:pt x="1356" y="530"/>
                  </a:lnTo>
                  <a:lnTo>
                    <a:pt x="1362" y="524"/>
                  </a:lnTo>
                  <a:lnTo>
                    <a:pt x="1373" y="524"/>
                  </a:lnTo>
                  <a:lnTo>
                    <a:pt x="1379" y="524"/>
                  </a:lnTo>
                  <a:lnTo>
                    <a:pt x="1390" y="524"/>
                  </a:lnTo>
                  <a:lnTo>
                    <a:pt x="1396" y="524"/>
                  </a:lnTo>
                  <a:lnTo>
                    <a:pt x="1408" y="524"/>
                  </a:lnTo>
                  <a:lnTo>
                    <a:pt x="1413" y="524"/>
                  </a:lnTo>
                  <a:lnTo>
                    <a:pt x="1425" y="524"/>
                  </a:lnTo>
                  <a:lnTo>
                    <a:pt x="1430" y="518"/>
                  </a:lnTo>
                  <a:lnTo>
                    <a:pt x="1442" y="512"/>
                  </a:lnTo>
                  <a:lnTo>
                    <a:pt x="1447" y="507"/>
                  </a:lnTo>
                  <a:lnTo>
                    <a:pt x="1459" y="501"/>
                  </a:lnTo>
                  <a:lnTo>
                    <a:pt x="1465" y="495"/>
                  </a:lnTo>
                  <a:lnTo>
                    <a:pt x="1476" y="495"/>
                  </a:lnTo>
                  <a:lnTo>
                    <a:pt x="1482" y="490"/>
                  </a:lnTo>
                  <a:lnTo>
                    <a:pt x="1493" y="490"/>
                  </a:lnTo>
                  <a:lnTo>
                    <a:pt x="1499" y="484"/>
                  </a:lnTo>
                  <a:lnTo>
                    <a:pt x="1510" y="484"/>
                  </a:lnTo>
                  <a:lnTo>
                    <a:pt x="1516" y="478"/>
                  </a:lnTo>
                  <a:lnTo>
                    <a:pt x="1527" y="478"/>
                  </a:lnTo>
                  <a:lnTo>
                    <a:pt x="1533" y="473"/>
                  </a:lnTo>
                  <a:lnTo>
                    <a:pt x="1544" y="467"/>
                  </a:lnTo>
                  <a:lnTo>
                    <a:pt x="1550" y="467"/>
                  </a:lnTo>
                  <a:lnTo>
                    <a:pt x="1561" y="467"/>
                  </a:lnTo>
                  <a:lnTo>
                    <a:pt x="1567" y="467"/>
                  </a:lnTo>
                  <a:lnTo>
                    <a:pt x="1578" y="467"/>
                  </a:lnTo>
                  <a:lnTo>
                    <a:pt x="1584" y="467"/>
                  </a:lnTo>
                  <a:lnTo>
                    <a:pt x="1596" y="473"/>
                  </a:lnTo>
                  <a:lnTo>
                    <a:pt x="1601" y="473"/>
                  </a:lnTo>
                  <a:lnTo>
                    <a:pt x="1613" y="478"/>
                  </a:lnTo>
                  <a:lnTo>
                    <a:pt x="1618" y="478"/>
                  </a:lnTo>
                  <a:lnTo>
                    <a:pt x="1624" y="478"/>
                  </a:lnTo>
                  <a:lnTo>
                    <a:pt x="1635" y="484"/>
                  </a:lnTo>
                  <a:lnTo>
                    <a:pt x="1641" y="484"/>
                  </a:lnTo>
                  <a:lnTo>
                    <a:pt x="1653" y="490"/>
                  </a:lnTo>
                  <a:lnTo>
                    <a:pt x="1658" y="490"/>
                  </a:lnTo>
                  <a:lnTo>
                    <a:pt x="1670" y="495"/>
                  </a:lnTo>
                  <a:lnTo>
                    <a:pt x="1675" y="495"/>
                  </a:lnTo>
                  <a:lnTo>
                    <a:pt x="1687" y="495"/>
                  </a:lnTo>
                  <a:lnTo>
                    <a:pt x="1692" y="495"/>
                  </a:lnTo>
                  <a:lnTo>
                    <a:pt x="1704" y="495"/>
                  </a:lnTo>
                  <a:lnTo>
                    <a:pt x="1710" y="501"/>
                  </a:lnTo>
                  <a:lnTo>
                    <a:pt x="1721" y="501"/>
                  </a:lnTo>
                  <a:lnTo>
                    <a:pt x="1727" y="501"/>
                  </a:lnTo>
                  <a:lnTo>
                    <a:pt x="1738" y="501"/>
                  </a:lnTo>
                  <a:lnTo>
                    <a:pt x="1744" y="501"/>
                  </a:lnTo>
                  <a:lnTo>
                    <a:pt x="1755" y="501"/>
                  </a:lnTo>
                  <a:lnTo>
                    <a:pt x="1761" y="501"/>
                  </a:lnTo>
                  <a:lnTo>
                    <a:pt x="1772" y="501"/>
                  </a:lnTo>
                  <a:lnTo>
                    <a:pt x="1778" y="495"/>
                  </a:lnTo>
                  <a:lnTo>
                    <a:pt x="1789" y="490"/>
                  </a:lnTo>
                  <a:lnTo>
                    <a:pt x="1795" y="484"/>
                  </a:lnTo>
                  <a:lnTo>
                    <a:pt x="1806" y="473"/>
                  </a:lnTo>
                  <a:lnTo>
                    <a:pt x="1812" y="467"/>
                  </a:lnTo>
                  <a:lnTo>
                    <a:pt x="1823" y="461"/>
                  </a:lnTo>
                  <a:lnTo>
                    <a:pt x="1829" y="456"/>
                  </a:lnTo>
                  <a:lnTo>
                    <a:pt x="1841" y="450"/>
                  </a:lnTo>
                  <a:lnTo>
                    <a:pt x="1846" y="444"/>
                  </a:lnTo>
                  <a:lnTo>
                    <a:pt x="1858" y="444"/>
                  </a:lnTo>
                  <a:lnTo>
                    <a:pt x="1863" y="444"/>
                  </a:lnTo>
                  <a:lnTo>
                    <a:pt x="1875" y="450"/>
                  </a:lnTo>
                  <a:lnTo>
                    <a:pt x="1880" y="450"/>
                  </a:lnTo>
                  <a:lnTo>
                    <a:pt x="1892" y="450"/>
                  </a:lnTo>
                  <a:lnTo>
                    <a:pt x="1898" y="450"/>
                  </a:lnTo>
                  <a:lnTo>
                    <a:pt x="1909" y="450"/>
                  </a:lnTo>
                  <a:lnTo>
                    <a:pt x="1915" y="450"/>
                  </a:lnTo>
                  <a:lnTo>
                    <a:pt x="1926" y="450"/>
                  </a:lnTo>
                  <a:lnTo>
                    <a:pt x="1932" y="444"/>
                  </a:lnTo>
                  <a:lnTo>
                    <a:pt x="1943" y="444"/>
                  </a:lnTo>
                  <a:lnTo>
                    <a:pt x="1949" y="444"/>
                  </a:lnTo>
                  <a:lnTo>
                    <a:pt x="1960" y="444"/>
                  </a:lnTo>
                  <a:lnTo>
                    <a:pt x="1966" y="450"/>
                  </a:lnTo>
                  <a:lnTo>
                    <a:pt x="1977" y="456"/>
                  </a:lnTo>
                  <a:lnTo>
                    <a:pt x="1983" y="456"/>
                  </a:lnTo>
                  <a:lnTo>
                    <a:pt x="1994" y="461"/>
                  </a:lnTo>
                  <a:lnTo>
                    <a:pt x="2000" y="467"/>
                  </a:lnTo>
                  <a:lnTo>
                    <a:pt x="2011" y="473"/>
                  </a:lnTo>
                  <a:lnTo>
                    <a:pt x="2017" y="473"/>
                  </a:lnTo>
                  <a:lnTo>
                    <a:pt x="2029" y="478"/>
                  </a:lnTo>
                  <a:lnTo>
                    <a:pt x="2034" y="478"/>
                  </a:lnTo>
                  <a:lnTo>
                    <a:pt x="2046" y="478"/>
                  </a:lnTo>
                  <a:lnTo>
                    <a:pt x="2051" y="478"/>
                  </a:lnTo>
                  <a:lnTo>
                    <a:pt x="2063" y="484"/>
                  </a:lnTo>
                  <a:lnTo>
                    <a:pt x="2068" y="484"/>
                  </a:lnTo>
                  <a:lnTo>
                    <a:pt x="2080" y="484"/>
                  </a:lnTo>
                  <a:lnTo>
                    <a:pt x="2086" y="490"/>
                  </a:lnTo>
                  <a:lnTo>
                    <a:pt x="2097" y="490"/>
                  </a:lnTo>
                  <a:lnTo>
                    <a:pt x="2103" y="490"/>
                  </a:lnTo>
                  <a:lnTo>
                    <a:pt x="2114" y="495"/>
                  </a:lnTo>
                  <a:lnTo>
                    <a:pt x="2120" y="495"/>
                  </a:lnTo>
                  <a:lnTo>
                    <a:pt x="2131" y="501"/>
                  </a:lnTo>
                  <a:lnTo>
                    <a:pt x="2137" y="507"/>
                  </a:lnTo>
                  <a:lnTo>
                    <a:pt x="2148" y="512"/>
                  </a:lnTo>
                  <a:lnTo>
                    <a:pt x="2154" y="512"/>
                  </a:lnTo>
                  <a:lnTo>
                    <a:pt x="2165" y="518"/>
                  </a:lnTo>
                  <a:lnTo>
                    <a:pt x="2171" y="524"/>
                  </a:lnTo>
                  <a:lnTo>
                    <a:pt x="2182" y="524"/>
                  </a:lnTo>
                  <a:lnTo>
                    <a:pt x="2188" y="530"/>
                  </a:lnTo>
                  <a:lnTo>
                    <a:pt x="2199" y="530"/>
                  </a:lnTo>
                  <a:lnTo>
                    <a:pt x="2205" y="535"/>
                  </a:lnTo>
                  <a:lnTo>
                    <a:pt x="2217" y="541"/>
                  </a:lnTo>
                  <a:lnTo>
                    <a:pt x="2222" y="541"/>
                  </a:lnTo>
                  <a:lnTo>
                    <a:pt x="2234" y="547"/>
                  </a:lnTo>
                  <a:lnTo>
                    <a:pt x="2239" y="552"/>
                  </a:lnTo>
                  <a:lnTo>
                    <a:pt x="2251" y="558"/>
                  </a:lnTo>
                  <a:lnTo>
                    <a:pt x="2256" y="564"/>
                  </a:lnTo>
                  <a:lnTo>
                    <a:pt x="2268" y="569"/>
                  </a:lnTo>
                  <a:lnTo>
                    <a:pt x="2274" y="575"/>
                  </a:lnTo>
                  <a:lnTo>
                    <a:pt x="2285" y="581"/>
                  </a:lnTo>
                  <a:lnTo>
                    <a:pt x="2291" y="581"/>
                  </a:lnTo>
                  <a:lnTo>
                    <a:pt x="2302" y="587"/>
                  </a:lnTo>
                  <a:lnTo>
                    <a:pt x="2308" y="592"/>
                  </a:lnTo>
                  <a:lnTo>
                    <a:pt x="2319" y="598"/>
                  </a:lnTo>
                  <a:lnTo>
                    <a:pt x="2325" y="604"/>
                  </a:lnTo>
                  <a:lnTo>
                    <a:pt x="2336" y="604"/>
                  </a:lnTo>
                  <a:lnTo>
                    <a:pt x="2342" y="609"/>
                  </a:lnTo>
                  <a:lnTo>
                    <a:pt x="2353" y="615"/>
                  </a:lnTo>
                  <a:lnTo>
                    <a:pt x="2359" y="615"/>
                  </a:lnTo>
                  <a:lnTo>
                    <a:pt x="2370" y="615"/>
                  </a:lnTo>
                  <a:lnTo>
                    <a:pt x="2376" y="615"/>
                  </a:lnTo>
                  <a:lnTo>
                    <a:pt x="2387" y="615"/>
                  </a:lnTo>
                  <a:lnTo>
                    <a:pt x="2393" y="615"/>
                  </a:lnTo>
                  <a:lnTo>
                    <a:pt x="2405" y="609"/>
                  </a:lnTo>
                  <a:lnTo>
                    <a:pt x="2410" y="604"/>
                  </a:lnTo>
                  <a:lnTo>
                    <a:pt x="2422" y="598"/>
                  </a:lnTo>
                  <a:lnTo>
                    <a:pt x="2427" y="592"/>
                  </a:lnTo>
                  <a:lnTo>
                    <a:pt x="2433" y="587"/>
                  </a:lnTo>
                  <a:lnTo>
                    <a:pt x="2444" y="581"/>
                  </a:lnTo>
                  <a:lnTo>
                    <a:pt x="2450" y="575"/>
                  </a:lnTo>
                  <a:lnTo>
                    <a:pt x="2462" y="569"/>
                  </a:lnTo>
                  <a:lnTo>
                    <a:pt x="2467" y="564"/>
                  </a:lnTo>
                  <a:lnTo>
                    <a:pt x="2479" y="552"/>
                  </a:lnTo>
                  <a:lnTo>
                    <a:pt x="2484" y="541"/>
                  </a:lnTo>
                  <a:lnTo>
                    <a:pt x="2496" y="530"/>
                  </a:lnTo>
                  <a:lnTo>
                    <a:pt x="2501" y="518"/>
                  </a:lnTo>
                  <a:lnTo>
                    <a:pt x="2513" y="501"/>
                  </a:lnTo>
                  <a:lnTo>
                    <a:pt x="2519" y="484"/>
                  </a:lnTo>
                  <a:lnTo>
                    <a:pt x="2530" y="461"/>
                  </a:lnTo>
                  <a:lnTo>
                    <a:pt x="2536" y="444"/>
                  </a:lnTo>
                  <a:lnTo>
                    <a:pt x="2547" y="421"/>
                  </a:lnTo>
                  <a:lnTo>
                    <a:pt x="2553" y="393"/>
                  </a:lnTo>
                  <a:lnTo>
                    <a:pt x="2564" y="370"/>
                  </a:lnTo>
                  <a:lnTo>
                    <a:pt x="2570" y="342"/>
                  </a:lnTo>
                  <a:lnTo>
                    <a:pt x="2581" y="313"/>
                  </a:lnTo>
                  <a:lnTo>
                    <a:pt x="2587" y="285"/>
                  </a:lnTo>
                  <a:lnTo>
                    <a:pt x="2598" y="256"/>
                  </a:lnTo>
                  <a:lnTo>
                    <a:pt x="2604" y="228"/>
                  </a:lnTo>
                  <a:lnTo>
                    <a:pt x="2615" y="205"/>
                  </a:lnTo>
                  <a:lnTo>
                    <a:pt x="2621" y="176"/>
                  </a:lnTo>
                  <a:lnTo>
                    <a:pt x="2632" y="154"/>
                  </a:lnTo>
                  <a:lnTo>
                    <a:pt x="2638" y="136"/>
                  </a:lnTo>
                  <a:lnTo>
                    <a:pt x="2650" y="119"/>
                  </a:lnTo>
                  <a:lnTo>
                    <a:pt x="2655" y="108"/>
                  </a:lnTo>
                  <a:lnTo>
                    <a:pt x="2667" y="102"/>
                  </a:lnTo>
                  <a:lnTo>
                    <a:pt x="2672" y="97"/>
                  </a:lnTo>
                  <a:lnTo>
                    <a:pt x="2684" y="97"/>
                  </a:lnTo>
                  <a:lnTo>
                    <a:pt x="2689" y="97"/>
                  </a:lnTo>
                  <a:lnTo>
                    <a:pt x="2701" y="97"/>
                  </a:lnTo>
                  <a:lnTo>
                    <a:pt x="2707" y="97"/>
                  </a:lnTo>
                  <a:lnTo>
                    <a:pt x="2718" y="91"/>
                  </a:lnTo>
                  <a:lnTo>
                    <a:pt x="2724" y="85"/>
                  </a:lnTo>
                  <a:lnTo>
                    <a:pt x="2735" y="80"/>
                  </a:lnTo>
                  <a:lnTo>
                    <a:pt x="2741" y="68"/>
                  </a:lnTo>
                  <a:lnTo>
                    <a:pt x="2752" y="57"/>
                  </a:lnTo>
                  <a:lnTo>
                    <a:pt x="2758" y="45"/>
                  </a:lnTo>
                  <a:lnTo>
                    <a:pt x="2769" y="34"/>
                  </a:lnTo>
                  <a:lnTo>
                    <a:pt x="2775" y="23"/>
                  </a:lnTo>
                  <a:lnTo>
                    <a:pt x="2786" y="11"/>
                  </a:lnTo>
                  <a:lnTo>
                    <a:pt x="2792" y="5"/>
                  </a:lnTo>
                  <a:lnTo>
                    <a:pt x="2803" y="0"/>
                  </a:lnTo>
                  <a:lnTo>
                    <a:pt x="2809" y="5"/>
                  </a:lnTo>
                  <a:lnTo>
                    <a:pt x="2820" y="11"/>
                  </a:lnTo>
                  <a:lnTo>
                    <a:pt x="2826" y="28"/>
                  </a:lnTo>
                  <a:lnTo>
                    <a:pt x="2838" y="45"/>
                  </a:lnTo>
                  <a:lnTo>
                    <a:pt x="2843" y="68"/>
                  </a:lnTo>
                  <a:lnTo>
                    <a:pt x="2855" y="97"/>
                  </a:lnTo>
                  <a:lnTo>
                    <a:pt x="2860" y="125"/>
                  </a:lnTo>
                  <a:lnTo>
                    <a:pt x="2872" y="159"/>
                  </a:lnTo>
                  <a:lnTo>
                    <a:pt x="2877" y="188"/>
                  </a:lnTo>
                  <a:lnTo>
                    <a:pt x="2889" y="216"/>
                  </a:lnTo>
                  <a:lnTo>
                    <a:pt x="2895" y="250"/>
                  </a:lnTo>
                  <a:lnTo>
                    <a:pt x="2906" y="279"/>
                  </a:lnTo>
                  <a:lnTo>
                    <a:pt x="2912" y="307"/>
                  </a:lnTo>
                  <a:lnTo>
                    <a:pt x="2923" y="330"/>
                  </a:lnTo>
                  <a:lnTo>
                    <a:pt x="2929" y="359"/>
                  </a:lnTo>
                  <a:lnTo>
                    <a:pt x="2940" y="387"/>
                  </a:lnTo>
                  <a:lnTo>
                    <a:pt x="2946" y="410"/>
                  </a:lnTo>
                  <a:lnTo>
                    <a:pt x="2957" y="433"/>
                  </a:lnTo>
                  <a:lnTo>
                    <a:pt x="2963" y="461"/>
                  </a:lnTo>
                  <a:lnTo>
                    <a:pt x="2974" y="484"/>
                  </a:lnTo>
                  <a:lnTo>
                    <a:pt x="2980" y="507"/>
                  </a:lnTo>
                  <a:lnTo>
                    <a:pt x="2991" y="535"/>
                  </a:lnTo>
                  <a:lnTo>
                    <a:pt x="2997" y="564"/>
                  </a:lnTo>
                  <a:lnTo>
                    <a:pt x="3008" y="592"/>
                  </a:lnTo>
                  <a:lnTo>
                    <a:pt x="3014" y="626"/>
                  </a:lnTo>
                  <a:lnTo>
                    <a:pt x="3026" y="655"/>
                  </a:lnTo>
                  <a:lnTo>
                    <a:pt x="3031" y="689"/>
                  </a:lnTo>
                  <a:lnTo>
                    <a:pt x="3043" y="718"/>
                  </a:lnTo>
                  <a:lnTo>
                    <a:pt x="3048" y="740"/>
                  </a:lnTo>
                  <a:lnTo>
                    <a:pt x="3060" y="769"/>
                  </a:lnTo>
                  <a:lnTo>
                    <a:pt x="3065" y="786"/>
                  </a:lnTo>
                  <a:lnTo>
                    <a:pt x="3077" y="803"/>
                  </a:lnTo>
                  <a:lnTo>
                    <a:pt x="3083" y="826"/>
                  </a:lnTo>
                  <a:lnTo>
                    <a:pt x="3094" y="837"/>
                  </a:lnTo>
                  <a:lnTo>
                    <a:pt x="3100" y="854"/>
                  </a:lnTo>
                  <a:lnTo>
                    <a:pt x="3111" y="866"/>
                  </a:lnTo>
                  <a:lnTo>
                    <a:pt x="3117" y="877"/>
                  </a:lnTo>
                  <a:lnTo>
                    <a:pt x="3128" y="888"/>
                  </a:lnTo>
                  <a:lnTo>
                    <a:pt x="3134" y="900"/>
                  </a:lnTo>
                  <a:lnTo>
                    <a:pt x="3145" y="917"/>
                  </a:lnTo>
                  <a:lnTo>
                    <a:pt x="3151" y="934"/>
                  </a:lnTo>
                  <a:lnTo>
                    <a:pt x="3162" y="957"/>
                  </a:lnTo>
                  <a:lnTo>
                    <a:pt x="3168" y="980"/>
                  </a:lnTo>
                  <a:lnTo>
                    <a:pt x="3179" y="1002"/>
                  </a:lnTo>
                  <a:lnTo>
                    <a:pt x="3185" y="1025"/>
                  </a:lnTo>
                  <a:lnTo>
                    <a:pt x="3196" y="1054"/>
                  </a:lnTo>
                  <a:lnTo>
                    <a:pt x="3202" y="1076"/>
                  </a:lnTo>
                  <a:lnTo>
                    <a:pt x="3214" y="1105"/>
                  </a:lnTo>
                  <a:lnTo>
                    <a:pt x="3219" y="1128"/>
                  </a:lnTo>
                  <a:lnTo>
                    <a:pt x="3231" y="1151"/>
                  </a:lnTo>
                  <a:lnTo>
                    <a:pt x="3236" y="1173"/>
                  </a:lnTo>
                  <a:lnTo>
                    <a:pt x="3242" y="1196"/>
                  </a:lnTo>
                  <a:lnTo>
                    <a:pt x="3253" y="1213"/>
                  </a:lnTo>
                  <a:lnTo>
                    <a:pt x="3259" y="1230"/>
                  </a:lnTo>
                  <a:lnTo>
                    <a:pt x="3271" y="1242"/>
                  </a:lnTo>
                  <a:lnTo>
                    <a:pt x="3276" y="1253"/>
                  </a:lnTo>
                  <a:lnTo>
                    <a:pt x="3288" y="1264"/>
                  </a:lnTo>
                  <a:lnTo>
                    <a:pt x="3293" y="1270"/>
                  </a:lnTo>
                  <a:lnTo>
                    <a:pt x="3305" y="1282"/>
                  </a:lnTo>
                  <a:lnTo>
                    <a:pt x="3310" y="1287"/>
                  </a:lnTo>
                  <a:lnTo>
                    <a:pt x="3322" y="1293"/>
                  </a:lnTo>
                  <a:lnTo>
                    <a:pt x="3328" y="1299"/>
                  </a:lnTo>
                  <a:lnTo>
                    <a:pt x="3339" y="1304"/>
                  </a:lnTo>
                  <a:lnTo>
                    <a:pt x="3345" y="1310"/>
                  </a:lnTo>
                  <a:lnTo>
                    <a:pt x="3356" y="1316"/>
                  </a:lnTo>
                  <a:lnTo>
                    <a:pt x="3362" y="1316"/>
                  </a:lnTo>
                  <a:lnTo>
                    <a:pt x="3373" y="1321"/>
                  </a:lnTo>
                  <a:lnTo>
                    <a:pt x="3379" y="1316"/>
                  </a:lnTo>
                  <a:lnTo>
                    <a:pt x="3390" y="1310"/>
                  </a:lnTo>
                  <a:lnTo>
                    <a:pt x="3396" y="1304"/>
                  </a:lnTo>
                  <a:lnTo>
                    <a:pt x="3407" y="1293"/>
                  </a:lnTo>
                  <a:lnTo>
                    <a:pt x="3413" y="1287"/>
                  </a:lnTo>
                  <a:lnTo>
                    <a:pt x="3424" y="1276"/>
                  </a:lnTo>
                  <a:lnTo>
                    <a:pt x="3430" y="1264"/>
                  </a:lnTo>
                  <a:lnTo>
                    <a:pt x="3441" y="1253"/>
                  </a:lnTo>
                  <a:lnTo>
                    <a:pt x="3447" y="1242"/>
                  </a:lnTo>
                  <a:lnTo>
                    <a:pt x="3459" y="1236"/>
                  </a:lnTo>
                  <a:lnTo>
                    <a:pt x="3464" y="1225"/>
                  </a:lnTo>
                  <a:lnTo>
                    <a:pt x="3476" y="1219"/>
                  </a:lnTo>
                  <a:lnTo>
                    <a:pt x="3481" y="1213"/>
                  </a:lnTo>
                  <a:lnTo>
                    <a:pt x="3493" y="1208"/>
                  </a:lnTo>
                  <a:lnTo>
                    <a:pt x="3498" y="1202"/>
                  </a:lnTo>
                  <a:lnTo>
                    <a:pt x="3510" y="1196"/>
                  </a:lnTo>
                  <a:lnTo>
                    <a:pt x="3516" y="1185"/>
                  </a:lnTo>
                  <a:lnTo>
                    <a:pt x="3527" y="1179"/>
                  </a:lnTo>
                  <a:lnTo>
                    <a:pt x="3533" y="1173"/>
                  </a:lnTo>
                  <a:lnTo>
                    <a:pt x="3544" y="1168"/>
                  </a:lnTo>
                  <a:lnTo>
                    <a:pt x="3550" y="1162"/>
                  </a:lnTo>
                  <a:lnTo>
                    <a:pt x="3561" y="1156"/>
                  </a:lnTo>
                  <a:lnTo>
                    <a:pt x="3567" y="1151"/>
                  </a:lnTo>
                  <a:lnTo>
                    <a:pt x="3578" y="1151"/>
                  </a:lnTo>
                  <a:lnTo>
                    <a:pt x="3584" y="1151"/>
                  </a:lnTo>
                  <a:lnTo>
                    <a:pt x="3595" y="1156"/>
                  </a:lnTo>
                  <a:lnTo>
                    <a:pt x="3601" y="1162"/>
                  </a:lnTo>
                  <a:lnTo>
                    <a:pt x="3612" y="1168"/>
                  </a:lnTo>
                  <a:lnTo>
                    <a:pt x="3618" y="1179"/>
                  </a:lnTo>
                  <a:lnTo>
                    <a:pt x="3629" y="1190"/>
                  </a:lnTo>
                  <a:lnTo>
                    <a:pt x="3635" y="1208"/>
                  </a:lnTo>
                  <a:lnTo>
                    <a:pt x="3647" y="1219"/>
                  </a:lnTo>
                  <a:lnTo>
                    <a:pt x="3652" y="1230"/>
                  </a:lnTo>
                  <a:lnTo>
                    <a:pt x="3664" y="1242"/>
                  </a:lnTo>
                  <a:lnTo>
                    <a:pt x="3669" y="1259"/>
                  </a:lnTo>
                  <a:lnTo>
                    <a:pt x="3681" y="1276"/>
                  </a:lnTo>
                  <a:lnTo>
                    <a:pt x="3686" y="1287"/>
                  </a:lnTo>
                  <a:lnTo>
                    <a:pt x="3698" y="1304"/>
                  </a:lnTo>
                  <a:lnTo>
                    <a:pt x="3704" y="1321"/>
                  </a:lnTo>
                  <a:lnTo>
                    <a:pt x="3715" y="1333"/>
                  </a:lnTo>
                  <a:lnTo>
                    <a:pt x="3721" y="1344"/>
                  </a:lnTo>
                  <a:lnTo>
                    <a:pt x="3732" y="1356"/>
                  </a:lnTo>
                  <a:lnTo>
                    <a:pt x="3738" y="1367"/>
                  </a:lnTo>
                  <a:lnTo>
                    <a:pt x="3749" y="1373"/>
                  </a:lnTo>
                  <a:lnTo>
                    <a:pt x="3755" y="1378"/>
                  </a:lnTo>
                  <a:lnTo>
                    <a:pt x="3766" y="1390"/>
                  </a:lnTo>
                  <a:lnTo>
                    <a:pt x="3772" y="1396"/>
                  </a:lnTo>
                  <a:lnTo>
                    <a:pt x="3783" y="1401"/>
                  </a:lnTo>
                  <a:lnTo>
                    <a:pt x="3789" y="1407"/>
                  </a:lnTo>
                  <a:lnTo>
                    <a:pt x="3800" y="1413"/>
                  </a:lnTo>
                  <a:lnTo>
                    <a:pt x="3806" y="1418"/>
                  </a:lnTo>
                  <a:lnTo>
                    <a:pt x="3818" y="1424"/>
                  </a:lnTo>
                  <a:lnTo>
                    <a:pt x="3823" y="1430"/>
                  </a:lnTo>
                  <a:lnTo>
                    <a:pt x="3835" y="1441"/>
                  </a:lnTo>
                  <a:lnTo>
                    <a:pt x="3840" y="1452"/>
                  </a:lnTo>
                  <a:lnTo>
                    <a:pt x="3852" y="1470"/>
                  </a:lnTo>
                  <a:lnTo>
                    <a:pt x="3857" y="1481"/>
                  </a:lnTo>
                  <a:lnTo>
                    <a:pt x="3869" y="1492"/>
                  </a:lnTo>
                  <a:lnTo>
                    <a:pt x="3874" y="1498"/>
                  </a:lnTo>
                  <a:lnTo>
                    <a:pt x="3886" y="1509"/>
                  </a:lnTo>
                  <a:lnTo>
                    <a:pt x="3892" y="1515"/>
                  </a:lnTo>
                  <a:lnTo>
                    <a:pt x="3903" y="1515"/>
                  </a:lnTo>
                  <a:lnTo>
                    <a:pt x="3909" y="1521"/>
                  </a:lnTo>
                  <a:lnTo>
                    <a:pt x="3920" y="1527"/>
                  </a:lnTo>
                  <a:lnTo>
                    <a:pt x="3926" y="1527"/>
                  </a:lnTo>
                  <a:lnTo>
                    <a:pt x="3937" y="1532"/>
                  </a:lnTo>
                  <a:lnTo>
                    <a:pt x="3943" y="1532"/>
                  </a:lnTo>
                  <a:lnTo>
                    <a:pt x="3954" y="1538"/>
                  </a:lnTo>
                  <a:lnTo>
                    <a:pt x="3960" y="1544"/>
                  </a:lnTo>
                  <a:lnTo>
                    <a:pt x="3971" y="1549"/>
                  </a:lnTo>
                  <a:lnTo>
                    <a:pt x="3977" y="1549"/>
                  </a:lnTo>
                  <a:lnTo>
                    <a:pt x="3988" y="1555"/>
                  </a:lnTo>
                  <a:lnTo>
                    <a:pt x="3994" y="1561"/>
                  </a:lnTo>
                  <a:lnTo>
                    <a:pt x="4006" y="1561"/>
                  </a:lnTo>
                  <a:lnTo>
                    <a:pt x="4011" y="1566"/>
                  </a:lnTo>
                  <a:lnTo>
                    <a:pt x="4023" y="1572"/>
                  </a:lnTo>
                  <a:lnTo>
                    <a:pt x="4028" y="1572"/>
                  </a:lnTo>
                  <a:lnTo>
                    <a:pt x="4040" y="1578"/>
                  </a:lnTo>
                  <a:lnTo>
                    <a:pt x="4045" y="1578"/>
                  </a:lnTo>
                </a:path>
              </a:pathLst>
            </a:custGeom>
            <a:noFill/>
            <a:ln w="38100">
              <a:solidFill>
                <a:srgbClr val="FF0000"/>
              </a:solidFill>
              <a:round/>
              <a:headEnd/>
              <a:tailEnd/>
            </a:ln>
          </p:spPr>
          <p:txBody>
            <a:bodyPr/>
            <a:lstStyle/>
            <a:p>
              <a:endParaRPr lang="zh-CN" altLang="zh-CN"/>
            </a:p>
          </p:txBody>
        </p:sp>
        <p:sp>
          <p:nvSpPr>
            <p:cNvPr id="87073" name="Freeform 29"/>
            <p:cNvSpPr>
              <a:spLocks/>
            </p:cNvSpPr>
            <p:nvPr/>
          </p:nvSpPr>
          <p:spPr bwMode="auto">
            <a:xfrm>
              <a:off x="512" y="1688"/>
              <a:ext cx="4045" cy="1555"/>
            </a:xfrm>
            <a:custGeom>
              <a:avLst/>
              <a:gdLst>
                <a:gd name="T0" fmla="*/ 57 w 4045"/>
                <a:gd name="T1" fmla="*/ 775 h 1555"/>
                <a:gd name="T2" fmla="*/ 126 w 4045"/>
                <a:gd name="T3" fmla="*/ 763 h 1555"/>
                <a:gd name="T4" fmla="*/ 194 w 4045"/>
                <a:gd name="T5" fmla="*/ 752 h 1555"/>
                <a:gd name="T6" fmla="*/ 262 w 4045"/>
                <a:gd name="T7" fmla="*/ 723 h 1555"/>
                <a:gd name="T8" fmla="*/ 331 w 4045"/>
                <a:gd name="T9" fmla="*/ 678 h 1555"/>
                <a:gd name="T10" fmla="*/ 399 w 4045"/>
                <a:gd name="T11" fmla="*/ 638 h 1555"/>
                <a:gd name="T12" fmla="*/ 467 w 4045"/>
                <a:gd name="T13" fmla="*/ 604 h 1555"/>
                <a:gd name="T14" fmla="*/ 536 w 4045"/>
                <a:gd name="T15" fmla="*/ 604 h 1555"/>
                <a:gd name="T16" fmla="*/ 604 w 4045"/>
                <a:gd name="T17" fmla="*/ 587 h 1555"/>
                <a:gd name="T18" fmla="*/ 673 w 4045"/>
                <a:gd name="T19" fmla="*/ 570 h 1555"/>
                <a:gd name="T20" fmla="*/ 741 w 4045"/>
                <a:gd name="T21" fmla="*/ 592 h 1555"/>
                <a:gd name="T22" fmla="*/ 809 w 4045"/>
                <a:gd name="T23" fmla="*/ 564 h 1555"/>
                <a:gd name="T24" fmla="*/ 878 w 4045"/>
                <a:gd name="T25" fmla="*/ 575 h 1555"/>
                <a:gd name="T26" fmla="*/ 946 w 4045"/>
                <a:gd name="T27" fmla="*/ 553 h 1555"/>
                <a:gd name="T28" fmla="*/ 1014 w 4045"/>
                <a:gd name="T29" fmla="*/ 513 h 1555"/>
                <a:gd name="T30" fmla="*/ 1083 w 4045"/>
                <a:gd name="T31" fmla="*/ 490 h 1555"/>
                <a:gd name="T32" fmla="*/ 1151 w 4045"/>
                <a:gd name="T33" fmla="*/ 501 h 1555"/>
                <a:gd name="T34" fmla="*/ 1220 w 4045"/>
                <a:gd name="T35" fmla="*/ 496 h 1555"/>
                <a:gd name="T36" fmla="*/ 1288 w 4045"/>
                <a:gd name="T37" fmla="*/ 484 h 1555"/>
                <a:gd name="T38" fmla="*/ 1356 w 4045"/>
                <a:gd name="T39" fmla="*/ 478 h 1555"/>
                <a:gd name="T40" fmla="*/ 1425 w 4045"/>
                <a:gd name="T41" fmla="*/ 461 h 1555"/>
                <a:gd name="T42" fmla="*/ 1493 w 4045"/>
                <a:gd name="T43" fmla="*/ 421 h 1555"/>
                <a:gd name="T44" fmla="*/ 1561 w 4045"/>
                <a:gd name="T45" fmla="*/ 359 h 1555"/>
                <a:gd name="T46" fmla="*/ 1624 w 4045"/>
                <a:gd name="T47" fmla="*/ 319 h 1555"/>
                <a:gd name="T48" fmla="*/ 1692 w 4045"/>
                <a:gd name="T49" fmla="*/ 325 h 1555"/>
                <a:gd name="T50" fmla="*/ 1761 w 4045"/>
                <a:gd name="T51" fmla="*/ 325 h 1555"/>
                <a:gd name="T52" fmla="*/ 1829 w 4045"/>
                <a:gd name="T53" fmla="*/ 347 h 1555"/>
                <a:gd name="T54" fmla="*/ 1898 w 4045"/>
                <a:gd name="T55" fmla="*/ 359 h 1555"/>
                <a:gd name="T56" fmla="*/ 1966 w 4045"/>
                <a:gd name="T57" fmla="*/ 353 h 1555"/>
                <a:gd name="T58" fmla="*/ 2034 w 4045"/>
                <a:gd name="T59" fmla="*/ 410 h 1555"/>
                <a:gd name="T60" fmla="*/ 2103 w 4045"/>
                <a:gd name="T61" fmla="*/ 484 h 1555"/>
                <a:gd name="T62" fmla="*/ 2171 w 4045"/>
                <a:gd name="T63" fmla="*/ 587 h 1555"/>
                <a:gd name="T64" fmla="*/ 2239 w 4045"/>
                <a:gd name="T65" fmla="*/ 678 h 1555"/>
                <a:gd name="T66" fmla="*/ 2308 w 4045"/>
                <a:gd name="T67" fmla="*/ 735 h 1555"/>
                <a:gd name="T68" fmla="*/ 2376 w 4045"/>
                <a:gd name="T69" fmla="*/ 678 h 1555"/>
                <a:gd name="T70" fmla="*/ 2444 w 4045"/>
                <a:gd name="T71" fmla="*/ 604 h 1555"/>
                <a:gd name="T72" fmla="*/ 2513 w 4045"/>
                <a:gd name="T73" fmla="*/ 490 h 1555"/>
                <a:gd name="T74" fmla="*/ 2581 w 4045"/>
                <a:gd name="T75" fmla="*/ 342 h 1555"/>
                <a:gd name="T76" fmla="*/ 2650 w 4045"/>
                <a:gd name="T77" fmla="*/ 177 h 1555"/>
                <a:gd name="T78" fmla="*/ 2718 w 4045"/>
                <a:gd name="T79" fmla="*/ 159 h 1555"/>
                <a:gd name="T80" fmla="*/ 2786 w 4045"/>
                <a:gd name="T81" fmla="*/ 28 h 1555"/>
                <a:gd name="T82" fmla="*/ 2855 w 4045"/>
                <a:gd name="T83" fmla="*/ 85 h 1555"/>
                <a:gd name="T84" fmla="*/ 2923 w 4045"/>
                <a:gd name="T85" fmla="*/ 313 h 1555"/>
                <a:gd name="T86" fmla="*/ 2991 w 4045"/>
                <a:gd name="T87" fmla="*/ 547 h 1555"/>
                <a:gd name="T88" fmla="*/ 3060 w 4045"/>
                <a:gd name="T89" fmla="*/ 826 h 1555"/>
                <a:gd name="T90" fmla="*/ 3128 w 4045"/>
                <a:gd name="T91" fmla="*/ 991 h 1555"/>
                <a:gd name="T92" fmla="*/ 3196 w 4045"/>
                <a:gd name="T93" fmla="*/ 1122 h 1555"/>
                <a:gd name="T94" fmla="*/ 3259 w 4045"/>
                <a:gd name="T95" fmla="*/ 1270 h 1555"/>
                <a:gd name="T96" fmla="*/ 3328 w 4045"/>
                <a:gd name="T97" fmla="*/ 1327 h 1555"/>
                <a:gd name="T98" fmla="*/ 3396 w 4045"/>
                <a:gd name="T99" fmla="*/ 1316 h 1555"/>
                <a:gd name="T100" fmla="*/ 3464 w 4045"/>
                <a:gd name="T101" fmla="*/ 1265 h 1555"/>
                <a:gd name="T102" fmla="*/ 3533 w 4045"/>
                <a:gd name="T103" fmla="*/ 1196 h 1555"/>
                <a:gd name="T104" fmla="*/ 3601 w 4045"/>
                <a:gd name="T105" fmla="*/ 1151 h 1555"/>
                <a:gd name="T106" fmla="*/ 3669 w 4045"/>
                <a:gd name="T107" fmla="*/ 1242 h 1555"/>
                <a:gd name="T108" fmla="*/ 3738 w 4045"/>
                <a:gd name="T109" fmla="*/ 1407 h 1555"/>
                <a:gd name="T110" fmla="*/ 3806 w 4045"/>
                <a:gd name="T111" fmla="*/ 1487 h 1555"/>
                <a:gd name="T112" fmla="*/ 3874 w 4045"/>
                <a:gd name="T113" fmla="*/ 1532 h 1555"/>
                <a:gd name="T114" fmla="*/ 3943 w 4045"/>
                <a:gd name="T115" fmla="*/ 1504 h 1555"/>
                <a:gd name="T116" fmla="*/ 4011 w 4045"/>
                <a:gd name="T117" fmla="*/ 1521 h 155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045"/>
                <a:gd name="T178" fmla="*/ 0 h 1555"/>
                <a:gd name="T179" fmla="*/ 4045 w 4045"/>
                <a:gd name="T180" fmla="*/ 1555 h 155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045" h="1555">
                  <a:moveTo>
                    <a:pt x="0" y="729"/>
                  </a:moveTo>
                  <a:lnTo>
                    <a:pt x="6" y="741"/>
                  </a:lnTo>
                  <a:lnTo>
                    <a:pt x="17" y="752"/>
                  </a:lnTo>
                  <a:lnTo>
                    <a:pt x="23" y="758"/>
                  </a:lnTo>
                  <a:lnTo>
                    <a:pt x="35" y="763"/>
                  </a:lnTo>
                  <a:lnTo>
                    <a:pt x="40" y="769"/>
                  </a:lnTo>
                  <a:lnTo>
                    <a:pt x="52" y="775"/>
                  </a:lnTo>
                  <a:lnTo>
                    <a:pt x="57" y="775"/>
                  </a:lnTo>
                  <a:lnTo>
                    <a:pt x="69" y="775"/>
                  </a:lnTo>
                  <a:lnTo>
                    <a:pt x="74" y="775"/>
                  </a:lnTo>
                  <a:lnTo>
                    <a:pt x="86" y="775"/>
                  </a:lnTo>
                  <a:lnTo>
                    <a:pt x="91" y="769"/>
                  </a:lnTo>
                  <a:lnTo>
                    <a:pt x="103" y="769"/>
                  </a:lnTo>
                  <a:lnTo>
                    <a:pt x="109" y="769"/>
                  </a:lnTo>
                  <a:lnTo>
                    <a:pt x="120" y="769"/>
                  </a:lnTo>
                  <a:lnTo>
                    <a:pt x="126" y="763"/>
                  </a:lnTo>
                  <a:lnTo>
                    <a:pt x="137" y="763"/>
                  </a:lnTo>
                  <a:lnTo>
                    <a:pt x="143" y="763"/>
                  </a:lnTo>
                  <a:lnTo>
                    <a:pt x="154" y="758"/>
                  </a:lnTo>
                  <a:lnTo>
                    <a:pt x="160" y="758"/>
                  </a:lnTo>
                  <a:lnTo>
                    <a:pt x="171" y="758"/>
                  </a:lnTo>
                  <a:lnTo>
                    <a:pt x="177" y="758"/>
                  </a:lnTo>
                  <a:lnTo>
                    <a:pt x="188" y="752"/>
                  </a:lnTo>
                  <a:lnTo>
                    <a:pt x="194" y="752"/>
                  </a:lnTo>
                  <a:lnTo>
                    <a:pt x="205" y="746"/>
                  </a:lnTo>
                  <a:lnTo>
                    <a:pt x="211" y="746"/>
                  </a:lnTo>
                  <a:lnTo>
                    <a:pt x="223" y="741"/>
                  </a:lnTo>
                  <a:lnTo>
                    <a:pt x="228" y="741"/>
                  </a:lnTo>
                  <a:lnTo>
                    <a:pt x="240" y="735"/>
                  </a:lnTo>
                  <a:lnTo>
                    <a:pt x="245" y="729"/>
                  </a:lnTo>
                  <a:lnTo>
                    <a:pt x="257" y="729"/>
                  </a:lnTo>
                  <a:lnTo>
                    <a:pt x="262" y="723"/>
                  </a:lnTo>
                  <a:lnTo>
                    <a:pt x="274" y="723"/>
                  </a:lnTo>
                  <a:lnTo>
                    <a:pt x="279" y="718"/>
                  </a:lnTo>
                  <a:lnTo>
                    <a:pt x="291" y="712"/>
                  </a:lnTo>
                  <a:lnTo>
                    <a:pt x="297" y="706"/>
                  </a:lnTo>
                  <a:lnTo>
                    <a:pt x="308" y="701"/>
                  </a:lnTo>
                  <a:lnTo>
                    <a:pt x="314" y="695"/>
                  </a:lnTo>
                  <a:lnTo>
                    <a:pt x="325" y="684"/>
                  </a:lnTo>
                  <a:lnTo>
                    <a:pt x="331" y="678"/>
                  </a:lnTo>
                  <a:lnTo>
                    <a:pt x="342" y="678"/>
                  </a:lnTo>
                  <a:lnTo>
                    <a:pt x="348" y="666"/>
                  </a:lnTo>
                  <a:lnTo>
                    <a:pt x="359" y="661"/>
                  </a:lnTo>
                  <a:lnTo>
                    <a:pt x="365" y="655"/>
                  </a:lnTo>
                  <a:lnTo>
                    <a:pt x="376" y="649"/>
                  </a:lnTo>
                  <a:lnTo>
                    <a:pt x="382" y="649"/>
                  </a:lnTo>
                  <a:lnTo>
                    <a:pt x="393" y="644"/>
                  </a:lnTo>
                  <a:lnTo>
                    <a:pt x="399" y="638"/>
                  </a:lnTo>
                  <a:lnTo>
                    <a:pt x="411" y="632"/>
                  </a:lnTo>
                  <a:lnTo>
                    <a:pt x="416" y="627"/>
                  </a:lnTo>
                  <a:lnTo>
                    <a:pt x="428" y="627"/>
                  </a:lnTo>
                  <a:lnTo>
                    <a:pt x="433" y="621"/>
                  </a:lnTo>
                  <a:lnTo>
                    <a:pt x="445" y="615"/>
                  </a:lnTo>
                  <a:lnTo>
                    <a:pt x="450" y="609"/>
                  </a:lnTo>
                  <a:lnTo>
                    <a:pt x="462" y="609"/>
                  </a:lnTo>
                  <a:lnTo>
                    <a:pt x="467" y="604"/>
                  </a:lnTo>
                  <a:lnTo>
                    <a:pt x="479" y="604"/>
                  </a:lnTo>
                  <a:lnTo>
                    <a:pt x="485" y="598"/>
                  </a:lnTo>
                  <a:lnTo>
                    <a:pt x="496" y="598"/>
                  </a:lnTo>
                  <a:lnTo>
                    <a:pt x="502" y="598"/>
                  </a:lnTo>
                  <a:lnTo>
                    <a:pt x="513" y="598"/>
                  </a:lnTo>
                  <a:lnTo>
                    <a:pt x="519" y="598"/>
                  </a:lnTo>
                  <a:lnTo>
                    <a:pt x="530" y="604"/>
                  </a:lnTo>
                  <a:lnTo>
                    <a:pt x="536" y="604"/>
                  </a:lnTo>
                  <a:lnTo>
                    <a:pt x="547" y="598"/>
                  </a:lnTo>
                  <a:lnTo>
                    <a:pt x="553" y="598"/>
                  </a:lnTo>
                  <a:lnTo>
                    <a:pt x="564" y="598"/>
                  </a:lnTo>
                  <a:lnTo>
                    <a:pt x="570" y="592"/>
                  </a:lnTo>
                  <a:lnTo>
                    <a:pt x="581" y="592"/>
                  </a:lnTo>
                  <a:lnTo>
                    <a:pt x="587" y="587"/>
                  </a:lnTo>
                  <a:lnTo>
                    <a:pt x="599" y="587"/>
                  </a:lnTo>
                  <a:lnTo>
                    <a:pt x="604" y="587"/>
                  </a:lnTo>
                  <a:lnTo>
                    <a:pt x="616" y="581"/>
                  </a:lnTo>
                  <a:lnTo>
                    <a:pt x="621" y="581"/>
                  </a:lnTo>
                  <a:lnTo>
                    <a:pt x="633" y="581"/>
                  </a:lnTo>
                  <a:lnTo>
                    <a:pt x="638" y="575"/>
                  </a:lnTo>
                  <a:lnTo>
                    <a:pt x="650" y="575"/>
                  </a:lnTo>
                  <a:lnTo>
                    <a:pt x="656" y="570"/>
                  </a:lnTo>
                  <a:lnTo>
                    <a:pt x="667" y="570"/>
                  </a:lnTo>
                  <a:lnTo>
                    <a:pt x="673" y="570"/>
                  </a:lnTo>
                  <a:lnTo>
                    <a:pt x="684" y="570"/>
                  </a:lnTo>
                  <a:lnTo>
                    <a:pt x="690" y="575"/>
                  </a:lnTo>
                  <a:lnTo>
                    <a:pt x="701" y="581"/>
                  </a:lnTo>
                  <a:lnTo>
                    <a:pt x="707" y="587"/>
                  </a:lnTo>
                  <a:lnTo>
                    <a:pt x="718" y="587"/>
                  </a:lnTo>
                  <a:lnTo>
                    <a:pt x="724" y="592"/>
                  </a:lnTo>
                  <a:lnTo>
                    <a:pt x="735" y="592"/>
                  </a:lnTo>
                  <a:lnTo>
                    <a:pt x="741" y="592"/>
                  </a:lnTo>
                  <a:lnTo>
                    <a:pt x="752" y="587"/>
                  </a:lnTo>
                  <a:lnTo>
                    <a:pt x="758" y="587"/>
                  </a:lnTo>
                  <a:lnTo>
                    <a:pt x="769" y="581"/>
                  </a:lnTo>
                  <a:lnTo>
                    <a:pt x="775" y="575"/>
                  </a:lnTo>
                  <a:lnTo>
                    <a:pt x="787" y="570"/>
                  </a:lnTo>
                  <a:lnTo>
                    <a:pt x="792" y="570"/>
                  </a:lnTo>
                  <a:lnTo>
                    <a:pt x="804" y="564"/>
                  </a:lnTo>
                  <a:lnTo>
                    <a:pt x="809" y="564"/>
                  </a:lnTo>
                  <a:lnTo>
                    <a:pt x="815" y="564"/>
                  </a:lnTo>
                  <a:lnTo>
                    <a:pt x="826" y="564"/>
                  </a:lnTo>
                  <a:lnTo>
                    <a:pt x="832" y="570"/>
                  </a:lnTo>
                  <a:lnTo>
                    <a:pt x="844" y="570"/>
                  </a:lnTo>
                  <a:lnTo>
                    <a:pt x="849" y="570"/>
                  </a:lnTo>
                  <a:lnTo>
                    <a:pt x="861" y="575"/>
                  </a:lnTo>
                  <a:lnTo>
                    <a:pt x="866" y="575"/>
                  </a:lnTo>
                  <a:lnTo>
                    <a:pt x="878" y="575"/>
                  </a:lnTo>
                  <a:lnTo>
                    <a:pt x="883" y="575"/>
                  </a:lnTo>
                  <a:lnTo>
                    <a:pt x="895" y="575"/>
                  </a:lnTo>
                  <a:lnTo>
                    <a:pt x="900" y="570"/>
                  </a:lnTo>
                  <a:lnTo>
                    <a:pt x="912" y="570"/>
                  </a:lnTo>
                  <a:lnTo>
                    <a:pt x="918" y="564"/>
                  </a:lnTo>
                  <a:lnTo>
                    <a:pt x="929" y="564"/>
                  </a:lnTo>
                  <a:lnTo>
                    <a:pt x="935" y="558"/>
                  </a:lnTo>
                  <a:lnTo>
                    <a:pt x="946" y="553"/>
                  </a:lnTo>
                  <a:lnTo>
                    <a:pt x="952" y="553"/>
                  </a:lnTo>
                  <a:lnTo>
                    <a:pt x="963" y="547"/>
                  </a:lnTo>
                  <a:lnTo>
                    <a:pt x="969" y="547"/>
                  </a:lnTo>
                  <a:lnTo>
                    <a:pt x="980" y="541"/>
                  </a:lnTo>
                  <a:lnTo>
                    <a:pt x="986" y="535"/>
                  </a:lnTo>
                  <a:lnTo>
                    <a:pt x="997" y="530"/>
                  </a:lnTo>
                  <a:lnTo>
                    <a:pt x="1003" y="524"/>
                  </a:lnTo>
                  <a:lnTo>
                    <a:pt x="1014" y="513"/>
                  </a:lnTo>
                  <a:lnTo>
                    <a:pt x="1020" y="507"/>
                  </a:lnTo>
                  <a:lnTo>
                    <a:pt x="1032" y="501"/>
                  </a:lnTo>
                  <a:lnTo>
                    <a:pt x="1037" y="501"/>
                  </a:lnTo>
                  <a:lnTo>
                    <a:pt x="1049" y="496"/>
                  </a:lnTo>
                  <a:lnTo>
                    <a:pt x="1054" y="496"/>
                  </a:lnTo>
                  <a:lnTo>
                    <a:pt x="1066" y="490"/>
                  </a:lnTo>
                  <a:lnTo>
                    <a:pt x="1071" y="490"/>
                  </a:lnTo>
                  <a:lnTo>
                    <a:pt x="1083" y="490"/>
                  </a:lnTo>
                  <a:lnTo>
                    <a:pt x="1089" y="490"/>
                  </a:lnTo>
                  <a:lnTo>
                    <a:pt x="1100" y="490"/>
                  </a:lnTo>
                  <a:lnTo>
                    <a:pt x="1106" y="490"/>
                  </a:lnTo>
                  <a:lnTo>
                    <a:pt x="1117" y="496"/>
                  </a:lnTo>
                  <a:lnTo>
                    <a:pt x="1123" y="496"/>
                  </a:lnTo>
                  <a:lnTo>
                    <a:pt x="1134" y="501"/>
                  </a:lnTo>
                  <a:lnTo>
                    <a:pt x="1140" y="501"/>
                  </a:lnTo>
                  <a:lnTo>
                    <a:pt x="1151" y="501"/>
                  </a:lnTo>
                  <a:lnTo>
                    <a:pt x="1157" y="501"/>
                  </a:lnTo>
                  <a:lnTo>
                    <a:pt x="1168" y="501"/>
                  </a:lnTo>
                  <a:lnTo>
                    <a:pt x="1174" y="501"/>
                  </a:lnTo>
                  <a:lnTo>
                    <a:pt x="1185" y="501"/>
                  </a:lnTo>
                  <a:lnTo>
                    <a:pt x="1191" y="501"/>
                  </a:lnTo>
                  <a:lnTo>
                    <a:pt x="1202" y="496"/>
                  </a:lnTo>
                  <a:lnTo>
                    <a:pt x="1208" y="496"/>
                  </a:lnTo>
                  <a:lnTo>
                    <a:pt x="1220" y="496"/>
                  </a:lnTo>
                  <a:lnTo>
                    <a:pt x="1225" y="496"/>
                  </a:lnTo>
                  <a:lnTo>
                    <a:pt x="1237" y="496"/>
                  </a:lnTo>
                  <a:lnTo>
                    <a:pt x="1242" y="490"/>
                  </a:lnTo>
                  <a:lnTo>
                    <a:pt x="1254" y="490"/>
                  </a:lnTo>
                  <a:lnTo>
                    <a:pt x="1259" y="484"/>
                  </a:lnTo>
                  <a:lnTo>
                    <a:pt x="1271" y="484"/>
                  </a:lnTo>
                  <a:lnTo>
                    <a:pt x="1277" y="484"/>
                  </a:lnTo>
                  <a:lnTo>
                    <a:pt x="1288" y="484"/>
                  </a:lnTo>
                  <a:lnTo>
                    <a:pt x="1294" y="484"/>
                  </a:lnTo>
                  <a:lnTo>
                    <a:pt x="1305" y="484"/>
                  </a:lnTo>
                  <a:lnTo>
                    <a:pt x="1311" y="484"/>
                  </a:lnTo>
                  <a:lnTo>
                    <a:pt x="1322" y="478"/>
                  </a:lnTo>
                  <a:lnTo>
                    <a:pt x="1328" y="478"/>
                  </a:lnTo>
                  <a:lnTo>
                    <a:pt x="1339" y="478"/>
                  </a:lnTo>
                  <a:lnTo>
                    <a:pt x="1345" y="478"/>
                  </a:lnTo>
                  <a:lnTo>
                    <a:pt x="1356" y="478"/>
                  </a:lnTo>
                  <a:lnTo>
                    <a:pt x="1362" y="478"/>
                  </a:lnTo>
                  <a:lnTo>
                    <a:pt x="1373" y="478"/>
                  </a:lnTo>
                  <a:lnTo>
                    <a:pt x="1379" y="473"/>
                  </a:lnTo>
                  <a:lnTo>
                    <a:pt x="1390" y="473"/>
                  </a:lnTo>
                  <a:lnTo>
                    <a:pt x="1396" y="473"/>
                  </a:lnTo>
                  <a:lnTo>
                    <a:pt x="1408" y="467"/>
                  </a:lnTo>
                  <a:lnTo>
                    <a:pt x="1413" y="461"/>
                  </a:lnTo>
                  <a:lnTo>
                    <a:pt x="1425" y="461"/>
                  </a:lnTo>
                  <a:lnTo>
                    <a:pt x="1430" y="456"/>
                  </a:lnTo>
                  <a:lnTo>
                    <a:pt x="1442" y="450"/>
                  </a:lnTo>
                  <a:lnTo>
                    <a:pt x="1447" y="444"/>
                  </a:lnTo>
                  <a:lnTo>
                    <a:pt x="1459" y="439"/>
                  </a:lnTo>
                  <a:lnTo>
                    <a:pt x="1465" y="439"/>
                  </a:lnTo>
                  <a:lnTo>
                    <a:pt x="1476" y="433"/>
                  </a:lnTo>
                  <a:lnTo>
                    <a:pt x="1482" y="427"/>
                  </a:lnTo>
                  <a:lnTo>
                    <a:pt x="1493" y="421"/>
                  </a:lnTo>
                  <a:lnTo>
                    <a:pt x="1499" y="410"/>
                  </a:lnTo>
                  <a:lnTo>
                    <a:pt x="1510" y="404"/>
                  </a:lnTo>
                  <a:lnTo>
                    <a:pt x="1516" y="399"/>
                  </a:lnTo>
                  <a:lnTo>
                    <a:pt x="1527" y="387"/>
                  </a:lnTo>
                  <a:lnTo>
                    <a:pt x="1533" y="382"/>
                  </a:lnTo>
                  <a:lnTo>
                    <a:pt x="1544" y="376"/>
                  </a:lnTo>
                  <a:lnTo>
                    <a:pt x="1550" y="365"/>
                  </a:lnTo>
                  <a:lnTo>
                    <a:pt x="1561" y="359"/>
                  </a:lnTo>
                  <a:lnTo>
                    <a:pt x="1567" y="347"/>
                  </a:lnTo>
                  <a:lnTo>
                    <a:pt x="1578" y="342"/>
                  </a:lnTo>
                  <a:lnTo>
                    <a:pt x="1584" y="330"/>
                  </a:lnTo>
                  <a:lnTo>
                    <a:pt x="1596" y="325"/>
                  </a:lnTo>
                  <a:lnTo>
                    <a:pt x="1601" y="325"/>
                  </a:lnTo>
                  <a:lnTo>
                    <a:pt x="1613" y="319"/>
                  </a:lnTo>
                  <a:lnTo>
                    <a:pt x="1618" y="319"/>
                  </a:lnTo>
                  <a:lnTo>
                    <a:pt x="1624" y="319"/>
                  </a:lnTo>
                  <a:lnTo>
                    <a:pt x="1635" y="319"/>
                  </a:lnTo>
                  <a:lnTo>
                    <a:pt x="1641" y="325"/>
                  </a:lnTo>
                  <a:lnTo>
                    <a:pt x="1653" y="325"/>
                  </a:lnTo>
                  <a:lnTo>
                    <a:pt x="1658" y="325"/>
                  </a:lnTo>
                  <a:lnTo>
                    <a:pt x="1670" y="325"/>
                  </a:lnTo>
                  <a:lnTo>
                    <a:pt x="1675" y="330"/>
                  </a:lnTo>
                  <a:lnTo>
                    <a:pt x="1687" y="325"/>
                  </a:lnTo>
                  <a:lnTo>
                    <a:pt x="1692" y="325"/>
                  </a:lnTo>
                  <a:lnTo>
                    <a:pt x="1704" y="325"/>
                  </a:lnTo>
                  <a:lnTo>
                    <a:pt x="1710" y="325"/>
                  </a:lnTo>
                  <a:lnTo>
                    <a:pt x="1721" y="325"/>
                  </a:lnTo>
                  <a:lnTo>
                    <a:pt x="1727" y="319"/>
                  </a:lnTo>
                  <a:lnTo>
                    <a:pt x="1738" y="319"/>
                  </a:lnTo>
                  <a:lnTo>
                    <a:pt x="1744" y="319"/>
                  </a:lnTo>
                  <a:lnTo>
                    <a:pt x="1755" y="319"/>
                  </a:lnTo>
                  <a:lnTo>
                    <a:pt x="1761" y="325"/>
                  </a:lnTo>
                  <a:lnTo>
                    <a:pt x="1772" y="325"/>
                  </a:lnTo>
                  <a:lnTo>
                    <a:pt x="1778" y="330"/>
                  </a:lnTo>
                  <a:lnTo>
                    <a:pt x="1789" y="330"/>
                  </a:lnTo>
                  <a:lnTo>
                    <a:pt x="1795" y="336"/>
                  </a:lnTo>
                  <a:lnTo>
                    <a:pt x="1806" y="342"/>
                  </a:lnTo>
                  <a:lnTo>
                    <a:pt x="1812" y="347"/>
                  </a:lnTo>
                  <a:lnTo>
                    <a:pt x="1823" y="347"/>
                  </a:lnTo>
                  <a:lnTo>
                    <a:pt x="1829" y="347"/>
                  </a:lnTo>
                  <a:lnTo>
                    <a:pt x="1841" y="347"/>
                  </a:lnTo>
                  <a:lnTo>
                    <a:pt x="1846" y="347"/>
                  </a:lnTo>
                  <a:lnTo>
                    <a:pt x="1858" y="347"/>
                  </a:lnTo>
                  <a:lnTo>
                    <a:pt x="1863" y="347"/>
                  </a:lnTo>
                  <a:lnTo>
                    <a:pt x="1875" y="353"/>
                  </a:lnTo>
                  <a:lnTo>
                    <a:pt x="1880" y="353"/>
                  </a:lnTo>
                  <a:lnTo>
                    <a:pt x="1892" y="359"/>
                  </a:lnTo>
                  <a:lnTo>
                    <a:pt x="1898" y="359"/>
                  </a:lnTo>
                  <a:lnTo>
                    <a:pt x="1909" y="365"/>
                  </a:lnTo>
                  <a:lnTo>
                    <a:pt x="1915" y="365"/>
                  </a:lnTo>
                  <a:lnTo>
                    <a:pt x="1926" y="365"/>
                  </a:lnTo>
                  <a:lnTo>
                    <a:pt x="1932" y="359"/>
                  </a:lnTo>
                  <a:lnTo>
                    <a:pt x="1943" y="359"/>
                  </a:lnTo>
                  <a:lnTo>
                    <a:pt x="1949" y="353"/>
                  </a:lnTo>
                  <a:lnTo>
                    <a:pt x="1960" y="353"/>
                  </a:lnTo>
                  <a:lnTo>
                    <a:pt x="1966" y="353"/>
                  </a:lnTo>
                  <a:lnTo>
                    <a:pt x="1977" y="359"/>
                  </a:lnTo>
                  <a:lnTo>
                    <a:pt x="1983" y="365"/>
                  </a:lnTo>
                  <a:lnTo>
                    <a:pt x="1994" y="370"/>
                  </a:lnTo>
                  <a:lnTo>
                    <a:pt x="2000" y="376"/>
                  </a:lnTo>
                  <a:lnTo>
                    <a:pt x="2011" y="382"/>
                  </a:lnTo>
                  <a:lnTo>
                    <a:pt x="2017" y="393"/>
                  </a:lnTo>
                  <a:lnTo>
                    <a:pt x="2029" y="399"/>
                  </a:lnTo>
                  <a:lnTo>
                    <a:pt x="2034" y="410"/>
                  </a:lnTo>
                  <a:lnTo>
                    <a:pt x="2046" y="416"/>
                  </a:lnTo>
                  <a:lnTo>
                    <a:pt x="2051" y="427"/>
                  </a:lnTo>
                  <a:lnTo>
                    <a:pt x="2063" y="433"/>
                  </a:lnTo>
                  <a:lnTo>
                    <a:pt x="2068" y="444"/>
                  </a:lnTo>
                  <a:lnTo>
                    <a:pt x="2080" y="450"/>
                  </a:lnTo>
                  <a:lnTo>
                    <a:pt x="2086" y="461"/>
                  </a:lnTo>
                  <a:lnTo>
                    <a:pt x="2097" y="473"/>
                  </a:lnTo>
                  <a:lnTo>
                    <a:pt x="2103" y="484"/>
                  </a:lnTo>
                  <a:lnTo>
                    <a:pt x="2114" y="496"/>
                  </a:lnTo>
                  <a:lnTo>
                    <a:pt x="2120" y="507"/>
                  </a:lnTo>
                  <a:lnTo>
                    <a:pt x="2131" y="524"/>
                  </a:lnTo>
                  <a:lnTo>
                    <a:pt x="2137" y="535"/>
                  </a:lnTo>
                  <a:lnTo>
                    <a:pt x="2148" y="547"/>
                  </a:lnTo>
                  <a:lnTo>
                    <a:pt x="2154" y="564"/>
                  </a:lnTo>
                  <a:lnTo>
                    <a:pt x="2165" y="575"/>
                  </a:lnTo>
                  <a:lnTo>
                    <a:pt x="2171" y="587"/>
                  </a:lnTo>
                  <a:lnTo>
                    <a:pt x="2182" y="598"/>
                  </a:lnTo>
                  <a:lnTo>
                    <a:pt x="2188" y="609"/>
                  </a:lnTo>
                  <a:lnTo>
                    <a:pt x="2199" y="621"/>
                  </a:lnTo>
                  <a:lnTo>
                    <a:pt x="2205" y="632"/>
                  </a:lnTo>
                  <a:lnTo>
                    <a:pt x="2217" y="644"/>
                  </a:lnTo>
                  <a:lnTo>
                    <a:pt x="2222" y="661"/>
                  </a:lnTo>
                  <a:lnTo>
                    <a:pt x="2234" y="672"/>
                  </a:lnTo>
                  <a:lnTo>
                    <a:pt x="2239" y="678"/>
                  </a:lnTo>
                  <a:lnTo>
                    <a:pt x="2251" y="689"/>
                  </a:lnTo>
                  <a:lnTo>
                    <a:pt x="2256" y="701"/>
                  </a:lnTo>
                  <a:lnTo>
                    <a:pt x="2268" y="706"/>
                  </a:lnTo>
                  <a:lnTo>
                    <a:pt x="2274" y="718"/>
                  </a:lnTo>
                  <a:lnTo>
                    <a:pt x="2285" y="729"/>
                  </a:lnTo>
                  <a:lnTo>
                    <a:pt x="2291" y="735"/>
                  </a:lnTo>
                  <a:lnTo>
                    <a:pt x="2302" y="735"/>
                  </a:lnTo>
                  <a:lnTo>
                    <a:pt x="2308" y="735"/>
                  </a:lnTo>
                  <a:lnTo>
                    <a:pt x="2319" y="735"/>
                  </a:lnTo>
                  <a:lnTo>
                    <a:pt x="2325" y="729"/>
                  </a:lnTo>
                  <a:lnTo>
                    <a:pt x="2336" y="723"/>
                  </a:lnTo>
                  <a:lnTo>
                    <a:pt x="2342" y="718"/>
                  </a:lnTo>
                  <a:lnTo>
                    <a:pt x="2353" y="706"/>
                  </a:lnTo>
                  <a:lnTo>
                    <a:pt x="2359" y="695"/>
                  </a:lnTo>
                  <a:lnTo>
                    <a:pt x="2370" y="689"/>
                  </a:lnTo>
                  <a:lnTo>
                    <a:pt x="2376" y="678"/>
                  </a:lnTo>
                  <a:lnTo>
                    <a:pt x="2387" y="672"/>
                  </a:lnTo>
                  <a:lnTo>
                    <a:pt x="2393" y="661"/>
                  </a:lnTo>
                  <a:lnTo>
                    <a:pt x="2405" y="655"/>
                  </a:lnTo>
                  <a:lnTo>
                    <a:pt x="2410" y="644"/>
                  </a:lnTo>
                  <a:lnTo>
                    <a:pt x="2422" y="638"/>
                  </a:lnTo>
                  <a:lnTo>
                    <a:pt x="2427" y="627"/>
                  </a:lnTo>
                  <a:lnTo>
                    <a:pt x="2433" y="615"/>
                  </a:lnTo>
                  <a:lnTo>
                    <a:pt x="2444" y="604"/>
                  </a:lnTo>
                  <a:lnTo>
                    <a:pt x="2450" y="592"/>
                  </a:lnTo>
                  <a:lnTo>
                    <a:pt x="2462" y="581"/>
                  </a:lnTo>
                  <a:lnTo>
                    <a:pt x="2467" y="564"/>
                  </a:lnTo>
                  <a:lnTo>
                    <a:pt x="2479" y="553"/>
                  </a:lnTo>
                  <a:lnTo>
                    <a:pt x="2484" y="535"/>
                  </a:lnTo>
                  <a:lnTo>
                    <a:pt x="2496" y="518"/>
                  </a:lnTo>
                  <a:lnTo>
                    <a:pt x="2501" y="501"/>
                  </a:lnTo>
                  <a:lnTo>
                    <a:pt x="2513" y="490"/>
                  </a:lnTo>
                  <a:lnTo>
                    <a:pt x="2519" y="473"/>
                  </a:lnTo>
                  <a:lnTo>
                    <a:pt x="2530" y="456"/>
                  </a:lnTo>
                  <a:lnTo>
                    <a:pt x="2536" y="439"/>
                  </a:lnTo>
                  <a:lnTo>
                    <a:pt x="2547" y="421"/>
                  </a:lnTo>
                  <a:lnTo>
                    <a:pt x="2553" y="404"/>
                  </a:lnTo>
                  <a:lnTo>
                    <a:pt x="2564" y="382"/>
                  </a:lnTo>
                  <a:lnTo>
                    <a:pt x="2570" y="365"/>
                  </a:lnTo>
                  <a:lnTo>
                    <a:pt x="2581" y="342"/>
                  </a:lnTo>
                  <a:lnTo>
                    <a:pt x="2587" y="319"/>
                  </a:lnTo>
                  <a:lnTo>
                    <a:pt x="2598" y="296"/>
                  </a:lnTo>
                  <a:lnTo>
                    <a:pt x="2604" y="273"/>
                  </a:lnTo>
                  <a:lnTo>
                    <a:pt x="2615" y="251"/>
                  </a:lnTo>
                  <a:lnTo>
                    <a:pt x="2621" y="233"/>
                  </a:lnTo>
                  <a:lnTo>
                    <a:pt x="2632" y="211"/>
                  </a:lnTo>
                  <a:lnTo>
                    <a:pt x="2638" y="194"/>
                  </a:lnTo>
                  <a:lnTo>
                    <a:pt x="2650" y="177"/>
                  </a:lnTo>
                  <a:lnTo>
                    <a:pt x="2655" y="165"/>
                  </a:lnTo>
                  <a:lnTo>
                    <a:pt x="2667" y="159"/>
                  </a:lnTo>
                  <a:lnTo>
                    <a:pt x="2672" y="159"/>
                  </a:lnTo>
                  <a:lnTo>
                    <a:pt x="2684" y="159"/>
                  </a:lnTo>
                  <a:lnTo>
                    <a:pt x="2689" y="159"/>
                  </a:lnTo>
                  <a:lnTo>
                    <a:pt x="2701" y="159"/>
                  </a:lnTo>
                  <a:lnTo>
                    <a:pt x="2707" y="159"/>
                  </a:lnTo>
                  <a:lnTo>
                    <a:pt x="2718" y="159"/>
                  </a:lnTo>
                  <a:lnTo>
                    <a:pt x="2724" y="148"/>
                  </a:lnTo>
                  <a:lnTo>
                    <a:pt x="2735" y="137"/>
                  </a:lnTo>
                  <a:lnTo>
                    <a:pt x="2741" y="125"/>
                  </a:lnTo>
                  <a:lnTo>
                    <a:pt x="2752" y="108"/>
                  </a:lnTo>
                  <a:lnTo>
                    <a:pt x="2758" y="85"/>
                  </a:lnTo>
                  <a:lnTo>
                    <a:pt x="2769" y="68"/>
                  </a:lnTo>
                  <a:lnTo>
                    <a:pt x="2775" y="45"/>
                  </a:lnTo>
                  <a:lnTo>
                    <a:pt x="2786" y="28"/>
                  </a:lnTo>
                  <a:lnTo>
                    <a:pt x="2792" y="11"/>
                  </a:lnTo>
                  <a:lnTo>
                    <a:pt x="2803" y="6"/>
                  </a:lnTo>
                  <a:lnTo>
                    <a:pt x="2809" y="0"/>
                  </a:lnTo>
                  <a:lnTo>
                    <a:pt x="2820" y="6"/>
                  </a:lnTo>
                  <a:lnTo>
                    <a:pt x="2826" y="23"/>
                  </a:lnTo>
                  <a:lnTo>
                    <a:pt x="2838" y="40"/>
                  </a:lnTo>
                  <a:lnTo>
                    <a:pt x="2843" y="63"/>
                  </a:lnTo>
                  <a:lnTo>
                    <a:pt x="2855" y="85"/>
                  </a:lnTo>
                  <a:lnTo>
                    <a:pt x="2860" y="114"/>
                  </a:lnTo>
                  <a:lnTo>
                    <a:pt x="2872" y="137"/>
                  </a:lnTo>
                  <a:lnTo>
                    <a:pt x="2877" y="165"/>
                  </a:lnTo>
                  <a:lnTo>
                    <a:pt x="2889" y="194"/>
                  </a:lnTo>
                  <a:lnTo>
                    <a:pt x="2895" y="222"/>
                  </a:lnTo>
                  <a:lnTo>
                    <a:pt x="2906" y="251"/>
                  </a:lnTo>
                  <a:lnTo>
                    <a:pt x="2912" y="285"/>
                  </a:lnTo>
                  <a:lnTo>
                    <a:pt x="2923" y="313"/>
                  </a:lnTo>
                  <a:lnTo>
                    <a:pt x="2929" y="342"/>
                  </a:lnTo>
                  <a:lnTo>
                    <a:pt x="2940" y="370"/>
                  </a:lnTo>
                  <a:lnTo>
                    <a:pt x="2946" y="399"/>
                  </a:lnTo>
                  <a:lnTo>
                    <a:pt x="2957" y="427"/>
                  </a:lnTo>
                  <a:lnTo>
                    <a:pt x="2963" y="456"/>
                  </a:lnTo>
                  <a:lnTo>
                    <a:pt x="2974" y="484"/>
                  </a:lnTo>
                  <a:lnTo>
                    <a:pt x="2980" y="513"/>
                  </a:lnTo>
                  <a:lnTo>
                    <a:pt x="2991" y="547"/>
                  </a:lnTo>
                  <a:lnTo>
                    <a:pt x="2997" y="581"/>
                  </a:lnTo>
                  <a:lnTo>
                    <a:pt x="3008" y="621"/>
                  </a:lnTo>
                  <a:lnTo>
                    <a:pt x="3014" y="655"/>
                  </a:lnTo>
                  <a:lnTo>
                    <a:pt x="3026" y="684"/>
                  </a:lnTo>
                  <a:lnTo>
                    <a:pt x="3031" y="723"/>
                  </a:lnTo>
                  <a:lnTo>
                    <a:pt x="3043" y="758"/>
                  </a:lnTo>
                  <a:lnTo>
                    <a:pt x="3048" y="792"/>
                  </a:lnTo>
                  <a:lnTo>
                    <a:pt x="3060" y="826"/>
                  </a:lnTo>
                  <a:lnTo>
                    <a:pt x="3065" y="854"/>
                  </a:lnTo>
                  <a:lnTo>
                    <a:pt x="3077" y="883"/>
                  </a:lnTo>
                  <a:lnTo>
                    <a:pt x="3083" y="906"/>
                  </a:lnTo>
                  <a:lnTo>
                    <a:pt x="3094" y="929"/>
                  </a:lnTo>
                  <a:lnTo>
                    <a:pt x="3100" y="951"/>
                  </a:lnTo>
                  <a:lnTo>
                    <a:pt x="3111" y="968"/>
                  </a:lnTo>
                  <a:lnTo>
                    <a:pt x="3117" y="980"/>
                  </a:lnTo>
                  <a:lnTo>
                    <a:pt x="3128" y="991"/>
                  </a:lnTo>
                  <a:lnTo>
                    <a:pt x="3134" y="1003"/>
                  </a:lnTo>
                  <a:lnTo>
                    <a:pt x="3145" y="1014"/>
                  </a:lnTo>
                  <a:lnTo>
                    <a:pt x="3151" y="1031"/>
                  </a:lnTo>
                  <a:lnTo>
                    <a:pt x="3162" y="1042"/>
                  </a:lnTo>
                  <a:lnTo>
                    <a:pt x="3168" y="1060"/>
                  </a:lnTo>
                  <a:lnTo>
                    <a:pt x="3179" y="1077"/>
                  </a:lnTo>
                  <a:lnTo>
                    <a:pt x="3185" y="1099"/>
                  </a:lnTo>
                  <a:lnTo>
                    <a:pt x="3196" y="1122"/>
                  </a:lnTo>
                  <a:lnTo>
                    <a:pt x="3202" y="1139"/>
                  </a:lnTo>
                  <a:lnTo>
                    <a:pt x="3214" y="1162"/>
                  </a:lnTo>
                  <a:lnTo>
                    <a:pt x="3219" y="1185"/>
                  </a:lnTo>
                  <a:lnTo>
                    <a:pt x="3231" y="1202"/>
                  </a:lnTo>
                  <a:lnTo>
                    <a:pt x="3236" y="1225"/>
                  </a:lnTo>
                  <a:lnTo>
                    <a:pt x="3242" y="1242"/>
                  </a:lnTo>
                  <a:lnTo>
                    <a:pt x="3253" y="1253"/>
                  </a:lnTo>
                  <a:lnTo>
                    <a:pt x="3259" y="1270"/>
                  </a:lnTo>
                  <a:lnTo>
                    <a:pt x="3271" y="1282"/>
                  </a:lnTo>
                  <a:lnTo>
                    <a:pt x="3276" y="1293"/>
                  </a:lnTo>
                  <a:lnTo>
                    <a:pt x="3288" y="1299"/>
                  </a:lnTo>
                  <a:lnTo>
                    <a:pt x="3293" y="1310"/>
                  </a:lnTo>
                  <a:lnTo>
                    <a:pt x="3305" y="1316"/>
                  </a:lnTo>
                  <a:lnTo>
                    <a:pt x="3310" y="1322"/>
                  </a:lnTo>
                  <a:lnTo>
                    <a:pt x="3322" y="1327"/>
                  </a:lnTo>
                  <a:lnTo>
                    <a:pt x="3328" y="1327"/>
                  </a:lnTo>
                  <a:lnTo>
                    <a:pt x="3339" y="1333"/>
                  </a:lnTo>
                  <a:lnTo>
                    <a:pt x="3345" y="1333"/>
                  </a:lnTo>
                  <a:lnTo>
                    <a:pt x="3356" y="1339"/>
                  </a:lnTo>
                  <a:lnTo>
                    <a:pt x="3362" y="1333"/>
                  </a:lnTo>
                  <a:lnTo>
                    <a:pt x="3373" y="1333"/>
                  </a:lnTo>
                  <a:lnTo>
                    <a:pt x="3379" y="1327"/>
                  </a:lnTo>
                  <a:lnTo>
                    <a:pt x="3390" y="1322"/>
                  </a:lnTo>
                  <a:lnTo>
                    <a:pt x="3396" y="1316"/>
                  </a:lnTo>
                  <a:lnTo>
                    <a:pt x="3407" y="1310"/>
                  </a:lnTo>
                  <a:lnTo>
                    <a:pt x="3413" y="1305"/>
                  </a:lnTo>
                  <a:lnTo>
                    <a:pt x="3424" y="1299"/>
                  </a:lnTo>
                  <a:lnTo>
                    <a:pt x="3430" y="1293"/>
                  </a:lnTo>
                  <a:lnTo>
                    <a:pt x="3441" y="1282"/>
                  </a:lnTo>
                  <a:lnTo>
                    <a:pt x="3447" y="1276"/>
                  </a:lnTo>
                  <a:lnTo>
                    <a:pt x="3459" y="1270"/>
                  </a:lnTo>
                  <a:lnTo>
                    <a:pt x="3464" y="1265"/>
                  </a:lnTo>
                  <a:lnTo>
                    <a:pt x="3476" y="1253"/>
                  </a:lnTo>
                  <a:lnTo>
                    <a:pt x="3481" y="1248"/>
                  </a:lnTo>
                  <a:lnTo>
                    <a:pt x="3493" y="1242"/>
                  </a:lnTo>
                  <a:lnTo>
                    <a:pt x="3498" y="1236"/>
                  </a:lnTo>
                  <a:lnTo>
                    <a:pt x="3510" y="1225"/>
                  </a:lnTo>
                  <a:lnTo>
                    <a:pt x="3516" y="1219"/>
                  </a:lnTo>
                  <a:lnTo>
                    <a:pt x="3527" y="1208"/>
                  </a:lnTo>
                  <a:lnTo>
                    <a:pt x="3533" y="1196"/>
                  </a:lnTo>
                  <a:lnTo>
                    <a:pt x="3544" y="1191"/>
                  </a:lnTo>
                  <a:lnTo>
                    <a:pt x="3550" y="1179"/>
                  </a:lnTo>
                  <a:lnTo>
                    <a:pt x="3561" y="1173"/>
                  </a:lnTo>
                  <a:lnTo>
                    <a:pt x="3567" y="1162"/>
                  </a:lnTo>
                  <a:lnTo>
                    <a:pt x="3578" y="1156"/>
                  </a:lnTo>
                  <a:lnTo>
                    <a:pt x="3584" y="1156"/>
                  </a:lnTo>
                  <a:lnTo>
                    <a:pt x="3595" y="1151"/>
                  </a:lnTo>
                  <a:lnTo>
                    <a:pt x="3601" y="1151"/>
                  </a:lnTo>
                  <a:lnTo>
                    <a:pt x="3612" y="1151"/>
                  </a:lnTo>
                  <a:lnTo>
                    <a:pt x="3618" y="1156"/>
                  </a:lnTo>
                  <a:lnTo>
                    <a:pt x="3629" y="1168"/>
                  </a:lnTo>
                  <a:lnTo>
                    <a:pt x="3635" y="1173"/>
                  </a:lnTo>
                  <a:lnTo>
                    <a:pt x="3647" y="1191"/>
                  </a:lnTo>
                  <a:lnTo>
                    <a:pt x="3652" y="1202"/>
                  </a:lnTo>
                  <a:lnTo>
                    <a:pt x="3664" y="1219"/>
                  </a:lnTo>
                  <a:lnTo>
                    <a:pt x="3669" y="1242"/>
                  </a:lnTo>
                  <a:lnTo>
                    <a:pt x="3681" y="1259"/>
                  </a:lnTo>
                  <a:lnTo>
                    <a:pt x="3686" y="1282"/>
                  </a:lnTo>
                  <a:lnTo>
                    <a:pt x="3698" y="1310"/>
                  </a:lnTo>
                  <a:lnTo>
                    <a:pt x="3704" y="1333"/>
                  </a:lnTo>
                  <a:lnTo>
                    <a:pt x="3715" y="1356"/>
                  </a:lnTo>
                  <a:lnTo>
                    <a:pt x="3721" y="1373"/>
                  </a:lnTo>
                  <a:lnTo>
                    <a:pt x="3732" y="1390"/>
                  </a:lnTo>
                  <a:lnTo>
                    <a:pt x="3738" y="1407"/>
                  </a:lnTo>
                  <a:lnTo>
                    <a:pt x="3749" y="1418"/>
                  </a:lnTo>
                  <a:lnTo>
                    <a:pt x="3755" y="1430"/>
                  </a:lnTo>
                  <a:lnTo>
                    <a:pt x="3766" y="1436"/>
                  </a:lnTo>
                  <a:lnTo>
                    <a:pt x="3772" y="1447"/>
                  </a:lnTo>
                  <a:lnTo>
                    <a:pt x="3783" y="1458"/>
                  </a:lnTo>
                  <a:lnTo>
                    <a:pt x="3789" y="1464"/>
                  </a:lnTo>
                  <a:lnTo>
                    <a:pt x="3800" y="1475"/>
                  </a:lnTo>
                  <a:lnTo>
                    <a:pt x="3806" y="1487"/>
                  </a:lnTo>
                  <a:lnTo>
                    <a:pt x="3818" y="1493"/>
                  </a:lnTo>
                  <a:lnTo>
                    <a:pt x="3823" y="1504"/>
                  </a:lnTo>
                  <a:lnTo>
                    <a:pt x="3835" y="1510"/>
                  </a:lnTo>
                  <a:lnTo>
                    <a:pt x="3840" y="1515"/>
                  </a:lnTo>
                  <a:lnTo>
                    <a:pt x="3852" y="1521"/>
                  </a:lnTo>
                  <a:lnTo>
                    <a:pt x="3857" y="1527"/>
                  </a:lnTo>
                  <a:lnTo>
                    <a:pt x="3869" y="1527"/>
                  </a:lnTo>
                  <a:lnTo>
                    <a:pt x="3874" y="1532"/>
                  </a:lnTo>
                  <a:lnTo>
                    <a:pt x="3886" y="1527"/>
                  </a:lnTo>
                  <a:lnTo>
                    <a:pt x="3892" y="1527"/>
                  </a:lnTo>
                  <a:lnTo>
                    <a:pt x="3903" y="1527"/>
                  </a:lnTo>
                  <a:lnTo>
                    <a:pt x="3909" y="1521"/>
                  </a:lnTo>
                  <a:lnTo>
                    <a:pt x="3920" y="1515"/>
                  </a:lnTo>
                  <a:lnTo>
                    <a:pt x="3926" y="1510"/>
                  </a:lnTo>
                  <a:lnTo>
                    <a:pt x="3937" y="1510"/>
                  </a:lnTo>
                  <a:lnTo>
                    <a:pt x="3943" y="1504"/>
                  </a:lnTo>
                  <a:lnTo>
                    <a:pt x="3954" y="1504"/>
                  </a:lnTo>
                  <a:lnTo>
                    <a:pt x="3960" y="1504"/>
                  </a:lnTo>
                  <a:lnTo>
                    <a:pt x="3971" y="1504"/>
                  </a:lnTo>
                  <a:lnTo>
                    <a:pt x="3977" y="1504"/>
                  </a:lnTo>
                  <a:lnTo>
                    <a:pt x="3988" y="1510"/>
                  </a:lnTo>
                  <a:lnTo>
                    <a:pt x="3994" y="1510"/>
                  </a:lnTo>
                  <a:lnTo>
                    <a:pt x="4006" y="1515"/>
                  </a:lnTo>
                  <a:lnTo>
                    <a:pt x="4011" y="1521"/>
                  </a:lnTo>
                  <a:lnTo>
                    <a:pt x="4023" y="1532"/>
                  </a:lnTo>
                  <a:lnTo>
                    <a:pt x="4028" y="1538"/>
                  </a:lnTo>
                  <a:lnTo>
                    <a:pt x="4040" y="1549"/>
                  </a:lnTo>
                  <a:lnTo>
                    <a:pt x="4045" y="1555"/>
                  </a:lnTo>
                </a:path>
              </a:pathLst>
            </a:custGeom>
            <a:noFill/>
            <a:ln w="38100">
              <a:solidFill>
                <a:srgbClr val="000000"/>
              </a:solidFill>
              <a:round/>
              <a:headEnd/>
              <a:tailEnd/>
            </a:ln>
          </p:spPr>
          <p:txBody>
            <a:bodyPr/>
            <a:lstStyle/>
            <a:p>
              <a:endParaRPr lang="zh-CN" altLang="zh-CN"/>
            </a:p>
          </p:txBody>
        </p:sp>
        <p:grpSp>
          <p:nvGrpSpPr>
            <p:cNvPr id="3" name="Group 30"/>
            <p:cNvGrpSpPr>
              <a:grpSpLocks/>
            </p:cNvGrpSpPr>
            <p:nvPr/>
          </p:nvGrpSpPr>
          <p:grpSpPr bwMode="auto">
            <a:xfrm>
              <a:off x="624" y="3293"/>
              <a:ext cx="1056" cy="386"/>
              <a:chOff x="576" y="1344"/>
              <a:chExt cx="1056" cy="386"/>
            </a:xfrm>
          </p:grpSpPr>
          <p:sp>
            <p:nvSpPr>
              <p:cNvPr id="87076" name="Rectangle 31"/>
              <p:cNvSpPr>
                <a:spLocks noChangeArrowheads="1"/>
              </p:cNvSpPr>
              <p:nvPr/>
            </p:nvSpPr>
            <p:spPr bwMode="auto">
              <a:xfrm>
                <a:off x="576" y="1344"/>
                <a:ext cx="649" cy="194"/>
              </a:xfrm>
              <a:prstGeom prst="rect">
                <a:avLst/>
              </a:prstGeom>
              <a:noFill/>
              <a:ln w="38100">
                <a:noFill/>
                <a:miter lim="800000"/>
                <a:headEnd/>
                <a:tailEnd/>
              </a:ln>
            </p:spPr>
            <p:txBody>
              <a:bodyPr wrap="none" lIns="0" tIns="0" rIns="0" bIns="0">
                <a:spAutoFit/>
              </a:bodyPr>
              <a:lstStyle/>
              <a:p>
                <a:r>
                  <a:rPr kumimoji="1" lang="zh-CN" altLang="en-US" sz="2000" b="1">
                    <a:solidFill>
                      <a:srgbClr val="000000"/>
                    </a:solidFill>
                    <a:latin typeface="华文楷体" pitchFamily="2" charset="-122"/>
                    <a:ea typeface="华文楷体" pitchFamily="2" charset="-122"/>
                  </a:rPr>
                  <a:t>诚实反应</a:t>
                </a:r>
                <a:endParaRPr kumimoji="1" lang="zh-CN" altLang="en-US" sz="2000" b="1" dirty="0">
                  <a:solidFill>
                    <a:srgbClr val="000000"/>
                  </a:solidFill>
                  <a:latin typeface="华文楷体" pitchFamily="2" charset="-122"/>
                  <a:ea typeface="华文楷体" pitchFamily="2" charset="-122"/>
                </a:endParaRPr>
              </a:p>
            </p:txBody>
          </p:sp>
          <p:sp>
            <p:nvSpPr>
              <p:cNvPr id="87077" name="Rectangle 32"/>
              <p:cNvSpPr>
                <a:spLocks noChangeArrowheads="1"/>
              </p:cNvSpPr>
              <p:nvPr/>
            </p:nvSpPr>
            <p:spPr bwMode="auto">
              <a:xfrm>
                <a:off x="576" y="1536"/>
                <a:ext cx="648" cy="194"/>
              </a:xfrm>
              <a:prstGeom prst="rect">
                <a:avLst/>
              </a:prstGeom>
              <a:noFill/>
              <a:ln w="38100">
                <a:noFill/>
                <a:miter lim="800000"/>
                <a:headEnd/>
                <a:tailEnd/>
              </a:ln>
            </p:spPr>
            <p:txBody>
              <a:bodyPr wrap="none" lIns="0" tIns="0" rIns="0" bIns="0">
                <a:spAutoFit/>
              </a:bodyPr>
              <a:lstStyle/>
              <a:p>
                <a:r>
                  <a:rPr kumimoji="1" lang="zh-CN" altLang="en-US" sz="2000" b="1">
                    <a:solidFill>
                      <a:srgbClr val="FF0000"/>
                    </a:solidFill>
                    <a:latin typeface="华文楷体" pitchFamily="2" charset="-122"/>
                    <a:ea typeface="华文楷体" pitchFamily="2" charset="-122"/>
                  </a:rPr>
                  <a:t>欺骗反应</a:t>
                </a:r>
                <a:endParaRPr kumimoji="1" lang="zh-CN" altLang="en-US" sz="2000" b="1" dirty="0">
                  <a:latin typeface="华文楷体" pitchFamily="2" charset="-122"/>
                  <a:ea typeface="华文楷体" pitchFamily="2" charset="-122"/>
                </a:endParaRPr>
              </a:p>
            </p:txBody>
          </p:sp>
          <p:sp>
            <p:nvSpPr>
              <p:cNvPr id="87078" name="Line 33"/>
              <p:cNvSpPr>
                <a:spLocks noChangeShapeType="1"/>
              </p:cNvSpPr>
              <p:nvPr/>
            </p:nvSpPr>
            <p:spPr bwMode="auto">
              <a:xfrm>
                <a:off x="1248" y="1632"/>
                <a:ext cx="384" cy="0"/>
              </a:xfrm>
              <a:prstGeom prst="line">
                <a:avLst/>
              </a:prstGeom>
              <a:noFill/>
              <a:ln w="38100">
                <a:solidFill>
                  <a:srgbClr val="FF0000"/>
                </a:solidFill>
                <a:round/>
                <a:headEnd/>
                <a:tailEnd/>
              </a:ln>
            </p:spPr>
            <p:txBody>
              <a:bodyPr/>
              <a:lstStyle/>
              <a:p>
                <a:endParaRPr lang="zh-CN" altLang="en-US"/>
              </a:p>
            </p:txBody>
          </p:sp>
          <p:sp>
            <p:nvSpPr>
              <p:cNvPr id="87079" name="Line 34"/>
              <p:cNvSpPr>
                <a:spLocks noChangeShapeType="1"/>
              </p:cNvSpPr>
              <p:nvPr/>
            </p:nvSpPr>
            <p:spPr bwMode="auto">
              <a:xfrm>
                <a:off x="1248" y="1440"/>
                <a:ext cx="384" cy="0"/>
              </a:xfrm>
              <a:prstGeom prst="line">
                <a:avLst/>
              </a:prstGeom>
              <a:noFill/>
              <a:ln w="38100">
                <a:solidFill>
                  <a:srgbClr val="000000"/>
                </a:solidFill>
                <a:round/>
                <a:headEnd/>
                <a:tailEnd/>
              </a:ln>
            </p:spPr>
            <p:txBody>
              <a:bodyPr wrap="none"/>
              <a:lstStyle/>
              <a:p>
                <a:endParaRPr lang="zh-CN" altLang="en-US"/>
              </a:p>
            </p:txBody>
          </p:sp>
        </p:grpSp>
        <p:sp>
          <p:nvSpPr>
            <p:cNvPr id="87075" name="Line 35"/>
            <p:cNvSpPr>
              <a:spLocks noChangeShapeType="1"/>
            </p:cNvSpPr>
            <p:nvPr/>
          </p:nvSpPr>
          <p:spPr bwMode="auto">
            <a:xfrm>
              <a:off x="2304" y="1536"/>
              <a:ext cx="480" cy="576"/>
            </a:xfrm>
            <a:prstGeom prst="line">
              <a:avLst/>
            </a:prstGeom>
            <a:noFill/>
            <a:ln w="38100">
              <a:solidFill>
                <a:schemeClr val="tx1"/>
              </a:solidFill>
              <a:round/>
              <a:headEnd/>
              <a:tailEnd type="triangle" w="med" len="med"/>
            </a:ln>
          </p:spPr>
          <p:txBody>
            <a:bodyPr wrap="none"/>
            <a:lstStyle/>
            <a:p>
              <a:endParaRPr lang="zh-CN" altLang="en-US"/>
            </a:p>
          </p:txBody>
        </p:sp>
      </p:grpSp>
      <p:sp>
        <p:nvSpPr>
          <p:cNvPr id="87044" name="Text Box 36"/>
          <p:cNvSpPr txBox="1">
            <a:spLocks noChangeArrowheads="1"/>
          </p:cNvSpPr>
          <p:nvPr/>
        </p:nvSpPr>
        <p:spPr bwMode="auto">
          <a:xfrm>
            <a:off x="1751013" y="3117850"/>
            <a:ext cx="2286000" cy="457200"/>
          </a:xfrm>
          <a:prstGeom prst="rect">
            <a:avLst/>
          </a:prstGeom>
          <a:noFill/>
          <a:ln w="25400">
            <a:noFill/>
            <a:miter lim="800000"/>
            <a:headEnd/>
            <a:tailEnd/>
          </a:ln>
        </p:spPr>
        <p:txBody>
          <a:bodyPr>
            <a:spAutoFit/>
          </a:bodyPr>
          <a:lstStyle/>
          <a:p>
            <a:pPr>
              <a:spcBef>
                <a:spcPct val="50000"/>
              </a:spcBef>
            </a:pPr>
            <a:r>
              <a:rPr kumimoji="1" lang="zh-CN" altLang="en-US" sz="2400" b="1">
                <a:latin typeface="方正舒体" pitchFamily="2" charset="-122"/>
                <a:ea typeface="方正舒体" pitchFamily="2" charset="-122"/>
              </a:rPr>
              <a:t>反应前正走向</a:t>
            </a:r>
            <a:endParaRPr kumimoji="1" lang="zh-CN" altLang="en-US" sz="2400" b="1" dirty="0">
              <a:latin typeface="方正舒体" pitchFamily="2" charset="-122"/>
              <a:ea typeface="方正舒体" pitchFamily="2" charset="-122"/>
            </a:endParaRPr>
          </a:p>
        </p:txBody>
      </p:sp>
      <p:sp>
        <p:nvSpPr>
          <p:cNvPr id="87045" name="Text Box 37"/>
          <p:cNvSpPr txBox="1">
            <a:spLocks noChangeArrowheads="1"/>
          </p:cNvSpPr>
          <p:nvPr/>
        </p:nvSpPr>
        <p:spPr bwMode="auto">
          <a:xfrm>
            <a:off x="250825" y="1089025"/>
            <a:ext cx="6629400" cy="457200"/>
          </a:xfrm>
          <a:prstGeom prst="rect">
            <a:avLst/>
          </a:prstGeom>
          <a:noFill/>
          <a:ln w="9525">
            <a:noFill/>
            <a:miter lim="800000"/>
            <a:headEnd/>
            <a:tailEnd/>
          </a:ln>
        </p:spPr>
        <p:txBody>
          <a:bodyPr>
            <a:spAutoFit/>
          </a:bodyPr>
          <a:lstStyle/>
          <a:p>
            <a:pPr>
              <a:spcBef>
                <a:spcPct val="50000"/>
              </a:spcBef>
            </a:pPr>
            <a:endParaRPr kumimoji="1" lang="zh-CN" altLang="zh-CN" sz="2400">
              <a:latin typeface="Tahoma" pitchFamily="34" charset="0"/>
            </a:endParaRPr>
          </a:p>
        </p:txBody>
      </p:sp>
      <p:sp>
        <p:nvSpPr>
          <p:cNvPr id="87046" name="Rectangle 38" descr="Rectangle: Click to edit Master text styles&#10;Second level&#10;Third level&#10;Fourth level&#10;Fifth level"/>
          <p:cNvSpPr>
            <a:spLocks noChangeArrowheads="1"/>
          </p:cNvSpPr>
          <p:nvPr/>
        </p:nvSpPr>
        <p:spPr bwMode="auto">
          <a:xfrm>
            <a:off x="107950" y="1581151"/>
            <a:ext cx="8839200" cy="1990725"/>
          </a:xfrm>
          <a:prstGeom prst="rect">
            <a:avLst/>
          </a:prstGeom>
          <a:noFill/>
          <a:ln w="9525">
            <a:noFill/>
            <a:miter lim="800000"/>
            <a:headEnd/>
            <a:tailEnd/>
          </a:ln>
        </p:spPr>
        <p:txBody>
          <a:bodyPr/>
          <a:lstStyle/>
          <a:p>
            <a:pPr marL="0" lvl="1" indent="457200">
              <a:spcBef>
                <a:spcPct val="20000"/>
              </a:spcBef>
              <a:spcAft>
                <a:spcPct val="30000"/>
              </a:spcAft>
              <a:buClr>
                <a:schemeClr val="tx1"/>
              </a:buClr>
              <a:buSzPct val="60000"/>
              <a:buFont typeface="Wingdings" pitchFamily="2" charset="2"/>
              <a:buNone/>
            </a:pPr>
            <a:r>
              <a:rPr kumimoji="1" lang="zh-CN" altLang="en-US" sz="2800" b="1">
                <a:latin typeface="华文楷体" pitchFamily="2" charset="-122"/>
                <a:ea typeface="华文楷体" pitchFamily="2" charset="-122"/>
              </a:rPr>
              <a:t>对按键反应前</a:t>
            </a:r>
            <a:r>
              <a:rPr kumimoji="1" lang="en-US" altLang="zh-CN" sz="2800" b="1">
                <a:latin typeface="华文楷体" pitchFamily="2" charset="-122"/>
                <a:ea typeface="华文楷体" pitchFamily="2" charset="-122"/>
              </a:rPr>
              <a:t>650ms</a:t>
            </a:r>
            <a:r>
              <a:rPr kumimoji="1" lang="zh-CN" altLang="en-US" sz="2800" b="1">
                <a:latin typeface="华文楷体" pitchFamily="2" charset="-122"/>
                <a:ea typeface="华文楷体" pitchFamily="2" charset="-122"/>
              </a:rPr>
              <a:t>至反应后</a:t>
            </a:r>
            <a:r>
              <a:rPr kumimoji="1" lang="en-US" altLang="zh-CN" sz="2800" b="1">
                <a:latin typeface="华文楷体" pitchFamily="2" charset="-122"/>
                <a:ea typeface="华文楷体" pitchFamily="2" charset="-122"/>
              </a:rPr>
              <a:t>300ms</a:t>
            </a:r>
            <a:r>
              <a:rPr kumimoji="1" lang="zh-CN" altLang="en-US" sz="2800" b="1">
                <a:latin typeface="华文楷体" pitchFamily="2" charset="-122"/>
                <a:ea typeface="华文楷体" pitchFamily="2" charset="-122"/>
              </a:rPr>
              <a:t>的脑电以反应锁时方式迭加，以</a:t>
            </a:r>
            <a:r>
              <a:rPr kumimoji="1" lang="en-US" altLang="zh-TW" sz="2800" b="1">
                <a:latin typeface="华文楷体" pitchFamily="2" charset="-122"/>
                <a:ea typeface="华文楷体" pitchFamily="2" charset="-122"/>
              </a:rPr>
              <a:t>-</a:t>
            </a:r>
            <a:r>
              <a:rPr kumimoji="1" lang="en-US" altLang="zh-CN" sz="2800" b="1">
                <a:latin typeface="华文楷体" pitchFamily="2" charset="-122"/>
                <a:ea typeface="华文楷体" pitchFamily="2" charset="-122"/>
              </a:rPr>
              <a:t>650</a:t>
            </a:r>
            <a:r>
              <a:rPr kumimoji="1" lang="zh-CN" altLang="en-US" sz="2800" b="1">
                <a:latin typeface="华文楷体" pitchFamily="2" charset="-122"/>
                <a:ea typeface="华文楷体" pitchFamily="2" charset="-122"/>
              </a:rPr>
              <a:t>～</a:t>
            </a:r>
            <a:r>
              <a:rPr kumimoji="1" lang="en-US" altLang="zh-CN" sz="2800" b="1">
                <a:latin typeface="华文楷体" pitchFamily="2" charset="-122"/>
                <a:ea typeface="华文楷体" pitchFamily="2" charset="-122"/>
              </a:rPr>
              <a:t>-500ms</a:t>
            </a:r>
            <a:r>
              <a:rPr kumimoji="1" lang="zh-CN" altLang="en-US" sz="2800" b="1">
                <a:latin typeface="华文楷体" pitchFamily="2" charset="-122"/>
                <a:ea typeface="华文楷体" pitchFamily="2" charset="-122"/>
              </a:rPr>
              <a:t>为基线。</a:t>
            </a:r>
            <a:endParaRPr kumimoji="1" lang="zh-CN" altLang="en-US" sz="2800" b="1" dirty="0">
              <a:latin typeface="华文楷体" pitchFamily="2" charset="-122"/>
              <a:ea typeface="华文楷体" pitchFamily="2" charset="-122"/>
            </a:endParaRPr>
          </a:p>
        </p:txBody>
      </p:sp>
      <p:sp>
        <p:nvSpPr>
          <p:cNvPr id="87047" name="Rectangle 39"/>
          <p:cNvSpPr>
            <a:spLocks noChangeArrowheads="1"/>
          </p:cNvSpPr>
          <p:nvPr/>
        </p:nvSpPr>
        <p:spPr bwMode="auto">
          <a:xfrm>
            <a:off x="-8058150" y="-955675"/>
            <a:ext cx="0" cy="365125"/>
          </a:xfrm>
          <a:prstGeom prst="rect">
            <a:avLst/>
          </a:prstGeom>
          <a:solidFill>
            <a:srgbClr val="FFFFFF"/>
          </a:solidFill>
          <a:ln w="9525">
            <a:noFill/>
            <a:miter lim="800000"/>
            <a:headEnd/>
            <a:tailEnd/>
          </a:ln>
        </p:spPr>
        <p:txBody>
          <a:bodyPr wrap="none" lIns="0" tIns="0" rIns="0" bIns="0">
            <a:spAutoFit/>
          </a:bodyPr>
          <a:lstStyle/>
          <a:p>
            <a:endParaRPr kumimoji="1" lang="zh-CN" altLang="zh-CN" sz="2400">
              <a:latin typeface="Tahoma" pitchFamily="34" charset="0"/>
              <a:ea typeface="楷体_GB2312" pitchFamily="49" charset="-122"/>
            </a:endParaRPr>
          </a:p>
        </p:txBody>
      </p:sp>
      <p:sp>
        <p:nvSpPr>
          <p:cNvPr id="42" name="标题 41"/>
          <p:cNvSpPr>
            <a:spLocks noGrp="1"/>
          </p:cNvSpPr>
          <p:nvPr>
            <p:ph type="title"/>
          </p:nvPr>
        </p:nvSpPr>
        <p:spPr>
          <a:xfrm>
            <a:off x="357158" y="142852"/>
            <a:ext cx="8258204" cy="857256"/>
          </a:xfrm>
        </p:spPr>
        <p:txBody>
          <a:bodyPr/>
          <a:lstStyle/>
          <a:p>
            <a:pPr lvl="1"/>
            <a:r>
              <a:rPr lang="zh-CN" altLang="en-US" sz="4000" b="1" kern="1200" dirty="0">
                <a:ln w="18415" cmpd="sng">
                  <a:solidFill>
                    <a:srgbClr val="FFFFFF"/>
                  </a:solidFill>
                  <a:prstDash val="solid"/>
                </a:ln>
                <a:solidFill>
                  <a:srgbClr val="FFFF00"/>
                </a:solidFill>
                <a:effectLst>
                  <a:outerShdw blurRad="63500" dir="3600000" algn="tl" rotWithShape="0">
                    <a:srgbClr val="000000">
                      <a:alpha val="70000"/>
                    </a:srgbClr>
                  </a:outerShdw>
                </a:effectLst>
                <a:cs typeface="+mj-cs"/>
              </a:rPr>
              <a:t>实施行为</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0" y="-15192"/>
            <a:ext cx="9144000" cy="1143000"/>
          </a:xfrm>
          <a:solidFill>
            <a:srgbClr val="3333FF"/>
          </a:solidFill>
        </p:spPr>
        <p:txBody>
          <a:bodyPr/>
          <a:lstStyle/>
          <a:p>
            <a:pPr eaLnBrk="1" hangingPunct="1">
              <a:lnSpc>
                <a:spcPct val="80000"/>
              </a:lnSpc>
            </a:pPr>
            <a:r>
              <a:rPr lang="zh-CN" altLang="en-US" sz="4000" b="1" dirty="0">
                <a:ln w="18415" cmpd="sng">
                  <a:solidFill>
                    <a:srgbClr val="FFFFFF"/>
                  </a:solidFill>
                  <a:prstDash val="solid"/>
                </a:ln>
                <a:solidFill>
                  <a:srgbClr val="FFFF00"/>
                </a:solidFill>
                <a:effectLst>
                  <a:outerShdw blurRad="63500" dir="3600000" algn="tl" rotWithShape="0">
                    <a:srgbClr val="000000">
                      <a:alpha val="70000"/>
                    </a:srgbClr>
                  </a:outerShdw>
                </a:effectLst>
              </a:rPr>
              <a:t>行为的反馈与评价</a:t>
            </a:r>
          </a:p>
        </p:txBody>
      </p:sp>
      <p:sp>
        <p:nvSpPr>
          <p:cNvPr id="88067" name="Rectangle 3"/>
          <p:cNvSpPr>
            <a:spLocks noChangeArrowheads="1"/>
          </p:cNvSpPr>
          <p:nvPr/>
        </p:nvSpPr>
        <p:spPr bwMode="auto">
          <a:xfrm>
            <a:off x="-12700" y="3048000"/>
            <a:ext cx="0" cy="365125"/>
          </a:xfrm>
          <a:prstGeom prst="rect">
            <a:avLst/>
          </a:prstGeom>
          <a:solidFill>
            <a:srgbClr val="FFFFFF"/>
          </a:solidFill>
          <a:ln w="9525">
            <a:noFill/>
            <a:miter lim="800000"/>
            <a:headEnd/>
            <a:tailEnd/>
          </a:ln>
        </p:spPr>
        <p:txBody>
          <a:bodyPr wrap="none" lIns="0" tIns="0" rIns="0" bIns="0">
            <a:spAutoFit/>
          </a:bodyPr>
          <a:lstStyle/>
          <a:p>
            <a:pPr eaLnBrk="0" hangingPunct="0"/>
            <a:endParaRPr lang="zh-CN" altLang="zh-CN" sz="2400">
              <a:latin typeface="Wingdings 3" pitchFamily="18" charset="2"/>
            </a:endParaRPr>
          </a:p>
        </p:txBody>
      </p:sp>
      <p:sp>
        <p:nvSpPr>
          <p:cNvPr id="88068" name="Rectangle 4"/>
          <p:cNvSpPr>
            <a:spLocks noChangeArrowheads="1"/>
          </p:cNvSpPr>
          <p:nvPr/>
        </p:nvSpPr>
        <p:spPr bwMode="auto">
          <a:xfrm>
            <a:off x="4252913" y="3048000"/>
            <a:ext cx="0" cy="365125"/>
          </a:xfrm>
          <a:prstGeom prst="rect">
            <a:avLst/>
          </a:prstGeom>
          <a:solidFill>
            <a:srgbClr val="FFFFFF"/>
          </a:solidFill>
          <a:ln w="9525">
            <a:noFill/>
            <a:miter lim="800000"/>
            <a:headEnd/>
            <a:tailEnd/>
          </a:ln>
        </p:spPr>
        <p:txBody>
          <a:bodyPr wrap="none" lIns="0" tIns="0" rIns="0" bIns="0">
            <a:spAutoFit/>
          </a:bodyPr>
          <a:lstStyle/>
          <a:p>
            <a:pPr eaLnBrk="0" hangingPunct="0"/>
            <a:endParaRPr lang="zh-CN" altLang="zh-CN" sz="2400">
              <a:latin typeface="Wingdings 3" pitchFamily="18" charset="2"/>
            </a:endParaRPr>
          </a:p>
        </p:txBody>
      </p:sp>
      <p:sp>
        <p:nvSpPr>
          <p:cNvPr id="88069" name="Line 5"/>
          <p:cNvSpPr>
            <a:spLocks noChangeShapeType="1"/>
          </p:cNvSpPr>
          <p:nvPr/>
        </p:nvSpPr>
        <p:spPr bwMode="auto">
          <a:xfrm>
            <a:off x="4191000" y="6370638"/>
            <a:ext cx="304800" cy="1587"/>
          </a:xfrm>
          <a:prstGeom prst="line">
            <a:avLst/>
          </a:prstGeom>
          <a:noFill/>
          <a:ln w="38100">
            <a:solidFill>
              <a:srgbClr val="0033CC"/>
            </a:solidFill>
            <a:round/>
            <a:headEnd type="none" w="sm" len="sm"/>
            <a:tailEnd type="none" w="sm" len="sm"/>
          </a:ln>
        </p:spPr>
        <p:txBody>
          <a:bodyPr wrap="none"/>
          <a:lstStyle/>
          <a:p>
            <a:endParaRPr lang="zh-CN" altLang="en-US"/>
          </a:p>
        </p:txBody>
      </p:sp>
      <p:sp>
        <p:nvSpPr>
          <p:cNvPr id="88070" name="Line 6"/>
          <p:cNvSpPr>
            <a:spLocks noChangeShapeType="1"/>
          </p:cNvSpPr>
          <p:nvPr/>
        </p:nvSpPr>
        <p:spPr bwMode="auto">
          <a:xfrm>
            <a:off x="4191000" y="5661025"/>
            <a:ext cx="304800" cy="1588"/>
          </a:xfrm>
          <a:prstGeom prst="line">
            <a:avLst/>
          </a:prstGeom>
          <a:noFill/>
          <a:ln w="38100">
            <a:solidFill>
              <a:srgbClr val="FF0000"/>
            </a:solidFill>
            <a:round/>
            <a:headEnd type="none" w="sm" len="sm"/>
            <a:tailEnd type="none" w="sm" len="sm"/>
          </a:ln>
        </p:spPr>
        <p:txBody>
          <a:bodyPr wrap="none"/>
          <a:lstStyle/>
          <a:p>
            <a:endParaRPr lang="zh-CN" altLang="en-US"/>
          </a:p>
        </p:txBody>
      </p:sp>
      <p:sp>
        <p:nvSpPr>
          <p:cNvPr id="88071" name="Line 7"/>
          <p:cNvSpPr>
            <a:spLocks noChangeShapeType="1"/>
          </p:cNvSpPr>
          <p:nvPr/>
        </p:nvSpPr>
        <p:spPr bwMode="auto">
          <a:xfrm>
            <a:off x="4191000" y="5975350"/>
            <a:ext cx="304800" cy="1588"/>
          </a:xfrm>
          <a:prstGeom prst="line">
            <a:avLst/>
          </a:prstGeom>
          <a:noFill/>
          <a:ln w="38100">
            <a:solidFill>
              <a:srgbClr val="339966"/>
            </a:solidFill>
            <a:round/>
            <a:headEnd type="none" w="sm" len="sm"/>
            <a:tailEnd type="none" w="sm" len="sm"/>
          </a:ln>
        </p:spPr>
        <p:txBody>
          <a:bodyPr wrap="none"/>
          <a:lstStyle/>
          <a:p>
            <a:endParaRPr lang="zh-CN" altLang="en-US"/>
          </a:p>
        </p:txBody>
      </p:sp>
      <p:sp>
        <p:nvSpPr>
          <p:cNvPr id="88072" name="Text Box 8"/>
          <p:cNvSpPr txBox="1">
            <a:spLocks noChangeArrowheads="1"/>
          </p:cNvSpPr>
          <p:nvPr/>
        </p:nvSpPr>
        <p:spPr bwMode="auto">
          <a:xfrm>
            <a:off x="4495800" y="5395913"/>
            <a:ext cx="1228328" cy="1217321"/>
          </a:xfrm>
          <a:prstGeom prst="rect">
            <a:avLst/>
          </a:prstGeom>
          <a:noFill/>
          <a:ln w="12700">
            <a:noFill/>
            <a:miter lim="800000"/>
            <a:headEnd type="none" w="sm" len="sm"/>
            <a:tailEnd type="none" w="sm" len="sm"/>
          </a:ln>
        </p:spPr>
        <p:txBody>
          <a:bodyPr wrap="square">
            <a:spAutoFit/>
          </a:bodyPr>
          <a:lstStyle/>
          <a:p>
            <a:pPr eaLnBrk="0" hangingPunct="0">
              <a:lnSpc>
                <a:spcPct val="40000"/>
              </a:lnSpc>
              <a:spcBef>
                <a:spcPct val="50000"/>
              </a:spcBef>
            </a:pPr>
            <a:endParaRPr lang="en-US" altLang="zh-CN" sz="1600" b="1" dirty="0">
              <a:latin typeface="Times New Roman" pitchFamily="18" charset="0"/>
            </a:endParaRPr>
          </a:p>
          <a:p>
            <a:pPr eaLnBrk="0" hangingPunct="0">
              <a:lnSpc>
                <a:spcPct val="60000"/>
              </a:lnSpc>
              <a:spcBef>
                <a:spcPct val="10000"/>
              </a:spcBef>
              <a:spcAft>
                <a:spcPct val="60000"/>
              </a:spcAft>
            </a:pPr>
            <a:r>
              <a:rPr lang="en-US" altLang="zh-CN" sz="2000" b="1" dirty="0">
                <a:latin typeface="Times New Roman" pitchFamily="18" charset="0"/>
              </a:rPr>
              <a:t>-2</a:t>
            </a:r>
          </a:p>
          <a:p>
            <a:pPr eaLnBrk="0" hangingPunct="0">
              <a:lnSpc>
                <a:spcPct val="60000"/>
              </a:lnSpc>
              <a:spcBef>
                <a:spcPct val="10000"/>
              </a:spcBef>
              <a:spcAft>
                <a:spcPct val="60000"/>
              </a:spcAft>
            </a:pPr>
            <a:r>
              <a:rPr lang="en-US" altLang="zh-CN" sz="2000" b="1" dirty="0">
                <a:latin typeface="Times New Roman" pitchFamily="18" charset="0"/>
              </a:rPr>
              <a:t>+3</a:t>
            </a:r>
          </a:p>
          <a:p>
            <a:pPr eaLnBrk="0" hangingPunct="0">
              <a:lnSpc>
                <a:spcPct val="60000"/>
              </a:lnSpc>
              <a:spcBef>
                <a:spcPct val="10000"/>
              </a:spcBef>
              <a:spcAft>
                <a:spcPct val="60000"/>
              </a:spcAft>
            </a:pPr>
            <a:r>
              <a:rPr lang="zh-CN" altLang="en-US" sz="2000" b="1" dirty="0">
                <a:latin typeface="Times New Roman" pitchFamily="18" charset="0"/>
              </a:rPr>
              <a:t>差异波</a:t>
            </a:r>
          </a:p>
        </p:txBody>
      </p:sp>
      <p:sp>
        <p:nvSpPr>
          <p:cNvPr id="88073" name="Rectangle 9"/>
          <p:cNvSpPr>
            <a:spLocks noChangeArrowheads="1"/>
          </p:cNvSpPr>
          <p:nvPr/>
        </p:nvSpPr>
        <p:spPr bwMode="auto">
          <a:xfrm>
            <a:off x="-242888" y="1443038"/>
            <a:ext cx="0" cy="365125"/>
          </a:xfrm>
          <a:prstGeom prst="rect">
            <a:avLst/>
          </a:prstGeom>
          <a:solidFill>
            <a:srgbClr val="FFFFFF"/>
          </a:solidFill>
          <a:ln w="9525">
            <a:noFill/>
            <a:miter lim="800000"/>
            <a:headEnd/>
            <a:tailEnd/>
          </a:ln>
        </p:spPr>
        <p:txBody>
          <a:bodyPr wrap="none" lIns="0" tIns="0" rIns="0" bIns="0">
            <a:spAutoFit/>
          </a:bodyPr>
          <a:lstStyle/>
          <a:p>
            <a:pPr eaLnBrk="0" hangingPunct="0"/>
            <a:endParaRPr lang="zh-CN" altLang="zh-CN" sz="2400">
              <a:latin typeface="Wingdings 3" pitchFamily="18" charset="2"/>
            </a:endParaRPr>
          </a:p>
        </p:txBody>
      </p:sp>
      <p:sp>
        <p:nvSpPr>
          <p:cNvPr id="88074" name="Line 10"/>
          <p:cNvSpPr>
            <a:spLocks noChangeShapeType="1"/>
          </p:cNvSpPr>
          <p:nvPr/>
        </p:nvSpPr>
        <p:spPr bwMode="auto">
          <a:xfrm>
            <a:off x="541338" y="3686175"/>
            <a:ext cx="3690937" cy="1588"/>
          </a:xfrm>
          <a:prstGeom prst="line">
            <a:avLst/>
          </a:prstGeom>
          <a:noFill/>
          <a:ln w="0">
            <a:solidFill>
              <a:srgbClr val="000000"/>
            </a:solidFill>
            <a:round/>
            <a:headEnd/>
            <a:tailEnd/>
          </a:ln>
        </p:spPr>
        <p:txBody>
          <a:bodyPr/>
          <a:lstStyle/>
          <a:p>
            <a:endParaRPr lang="zh-CN" altLang="en-US"/>
          </a:p>
        </p:txBody>
      </p:sp>
      <p:sp>
        <p:nvSpPr>
          <p:cNvPr id="88075" name="Line 11"/>
          <p:cNvSpPr>
            <a:spLocks noChangeShapeType="1"/>
          </p:cNvSpPr>
          <p:nvPr/>
        </p:nvSpPr>
        <p:spPr bwMode="auto">
          <a:xfrm>
            <a:off x="998538" y="2936875"/>
            <a:ext cx="1587" cy="1987550"/>
          </a:xfrm>
          <a:prstGeom prst="line">
            <a:avLst/>
          </a:prstGeom>
          <a:noFill/>
          <a:ln w="0">
            <a:solidFill>
              <a:srgbClr val="000000"/>
            </a:solidFill>
            <a:round/>
            <a:headEnd/>
            <a:tailEnd/>
          </a:ln>
        </p:spPr>
        <p:txBody>
          <a:bodyPr/>
          <a:lstStyle/>
          <a:p>
            <a:endParaRPr lang="zh-CN" altLang="en-US"/>
          </a:p>
        </p:txBody>
      </p:sp>
      <p:sp>
        <p:nvSpPr>
          <p:cNvPr id="88076" name="Line 12"/>
          <p:cNvSpPr>
            <a:spLocks noChangeShapeType="1"/>
          </p:cNvSpPr>
          <p:nvPr/>
        </p:nvSpPr>
        <p:spPr bwMode="auto">
          <a:xfrm flipV="1">
            <a:off x="541338" y="3629025"/>
            <a:ext cx="1587" cy="114300"/>
          </a:xfrm>
          <a:prstGeom prst="line">
            <a:avLst/>
          </a:prstGeom>
          <a:noFill/>
          <a:ln w="0">
            <a:solidFill>
              <a:srgbClr val="000000"/>
            </a:solidFill>
            <a:round/>
            <a:headEnd/>
            <a:tailEnd/>
          </a:ln>
        </p:spPr>
        <p:txBody>
          <a:bodyPr/>
          <a:lstStyle/>
          <a:p>
            <a:endParaRPr lang="zh-CN" altLang="en-US"/>
          </a:p>
        </p:txBody>
      </p:sp>
      <p:sp>
        <p:nvSpPr>
          <p:cNvPr id="88077" name="Rectangle 13"/>
          <p:cNvSpPr>
            <a:spLocks noChangeArrowheads="1"/>
          </p:cNvSpPr>
          <p:nvPr/>
        </p:nvSpPr>
        <p:spPr bwMode="auto">
          <a:xfrm>
            <a:off x="385763" y="3748088"/>
            <a:ext cx="303212" cy="182562"/>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000000"/>
                </a:solidFill>
              </a:rPr>
              <a:t>-100</a:t>
            </a:r>
            <a:endParaRPr lang="en-US" altLang="zh-CN" sz="1200" b="1">
              <a:latin typeface="Wingdings 3" pitchFamily="18" charset="2"/>
            </a:endParaRPr>
          </a:p>
        </p:txBody>
      </p:sp>
      <p:sp>
        <p:nvSpPr>
          <p:cNvPr id="88078" name="Line 14"/>
          <p:cNvSpPr>
            <a:spLocks noChangeShapeType="1"/>
          </p:cNvSpPr>
          <p:nvPr/>
        </p:nvSpPr>
        <p:spPr bwMode="auto">
          <a:xfrm flipV="1">
            <a:off x="1004888" y="3629025"/>
            <a:ext cx="1587" cy="114300"/>
          </a:xfrm>
          <a:prstGeom prst="line">
            <a:avLst/>
          </a:prstGeom>
          <a:noFill/>
          <a:ln w="0">
            <a:solidFill>
              <a:srgbClr val="000000"/>
            </a:solidFill>
            <a:round/>
            <a:headEnd/>
            <a:tailEnd/>
          </a:ln>
        </p:spPr>
        <p:txBody>
          <a:bodyPr/>
          <a:lstStyle/>
          <a:p>
            <a:endParaRPr lang="zh-CN" altLang="en-US"/>
          </a:p>
        </p:txBody>
      </p:sp>
      <p:sp>
        <p:nvSpPr>
          <p:cNvPr id="88079" name="Line 15"/>
          <p:cNvSpPr>
            <a:spLocks noChangeShapeType="1"/>
          </p:cNvSpPr>
          <p:nvPr/>
        </p:nvSpPr>
        <p:spPr bwMode="auto">
          <a:xfrm flipV="1">
            <a:off x="1466850" y="3629025"/>
            <a:ext cx="1588" cy="114300"/>
          </a:xfrm>
          <a:prstGeom prst="line">
            <a:avLst/>
          </a:prstGeom>
          <a:noFill/>
          <a:ln w="0">
            <a:solidFill>
              <a:srgbClr val="000000"/>
            </a:solidFill>
            <a:round/>
            <a:headEnd/>
            <a:tailEnd/>
          </a:ln>
        </p:spPr>
        <p:txBody>
          <a:bodyPr/>
          <a:lstStyle/>
          <a:p>
            <a:endParaRPr lang="zh-CN" altLang="en-US"/>
          </a:p>
        </p:txBody>
      </p:sp>
      <p:sp>
        <p:nvSpPr>
          <p:cNvPr id="88080" name="Rectangle 16"/>
          <p:cNvSpPr>
            <a:spLocks noChangeArrowheads="1"/>
          </p:cNvSpPr>
          <p:nvPr/>
        </p:nvSpPr>
        <p:spPr bwMode="auto">
          <a:xfrm>
            <a:off x="1327150" y="3748088"/>
            <a:ext cx="252413" cy="182562"/>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000000"/>
                </a:solidFill>
              </a:rPr>
              <a:t>100</a:t>
            </a:r>
            <a:endParaRPr lang="en-US" altLang="zh-CN" sz="1200" b="1">
              <a:latin typeface="Wingdings 3" pitchFamily="18" charset="2"/>
            </a:endParaRPr>
          </a:p>
        </p:txBody>
      </p:sp>
      <p:sp>
        <p:nvSpPr>
          <p:cNvPr id="88081" name="Line 17"/>
          <p:cNvSpPr>
            <a:spLocks noChangeShapeType="1"/>
          </p:cNvSpPr>
          <p:nvPr/>
        </p:nvSpPr>
        <p:spPr bwMode="auto">
          <a:xfrm flipV="1">
            <a:off x="1924050" y="3629025"/>
            <a:ext cx="1588" cy="114300"/>
          </a:xfrm>
          <a:prstGeom prst="line">
            <a:avLst/>
          </a:prstGeom>
          <a:noFill/>
          <a:ln w="0">
            <a:solidFill>
              <a:srgbClr val="000000"/>
            </a:solidFill>
            <a:round/>
            <a:headEnd/>
            <a:tailEnd/>
          </a:ln>
        </p:spPr>
        <p:txBody>
          <a:bodyPr/>
          <a:lstStyle/>
          <a:p>
            <a:endParaRPr lang="zh-CN" altLang="en-US"/>
          </a:p>
        </p:txBody>
      </p:sp>
      <p:sp>
        <p:nvSpPr>
          <p:cNvPr id="88082" name="Line 18"/>
          <p:cNvSpPr>
            <a:spLocks noChangeShapeType="1"/>
          </p:cNvSpPr>
          <p:nvPr/>
        </p:nvSpPr>
        <p:spPr bwMode="auto">
          <a:xfrm flipV="1">
            <a:off x="2387600" y="3629025"/>
            <a:ext cx="1588" cy="114300"/>
          </a:xfrm>
          <a:prstGeom prst="line">
            <a:avLst/>
          </a:prstGeom>
          <a:noFill/>
          <a:ln w="0">
            <a:solidFill>
              <a:srgbClr val="000000"/>
            </a:solidFill>
            <a:round/>
            <a:headEnd/>
            <a:tailEnd/>
          </a:ln>
        </p:spPr>
        <p:txBody>
          <a:bodyPr/>
          <a:lstStyle/>
          <a:p>
            <a:endParaRPr lang="zh-CN" altLang="en-US"/>
          </a:p>
        </p:txBody>
      </p:sp>
      <p:sp>
        <p:nvSpPr>
          <p:cNvPr id="88083" name="Rectangle 19"/>
          <p:cNvSpPr>
            <a:spLocks noChangeArrowheads="1"/>
          </p:cNvSpPr>
          <p:nvPr/>
        </p:nvSpPr>
        <p:spPr bwMode="auto">
          <a:xfrm>
            <a:off x="2246313" y="3748088"/>
            <a:ext cx="252412" cy="182562"/>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000000"/>
                </a:solidFill>
              </a:rPr>
              <a:t>300</a:t>
            </a:r>
            <a:endParaRPr lang="en-US" altLang="zh-CN" sz="1200" b="1">
              <a:latin typeface="Wingdings 3" pitchFamily="18" charset="2"/>
            </a:endParaRPr>
          </a:p>
        </p:txBody>
      </p:sp>
      <p:sp>
        <p:nvSpPr>
          <p:cNvPr id="88084" name="Line 20"/>
          <p:cNvSpPr>
            <a:spLocks noChangeShapeType="1"/>
          </p:cNvSpPr>
          <p:nvPr/>
        </p:nvSpPr>
        <p:spPr bwMode="auto">
          <a:xfrm flipV="1">
            <a:off x="2849563" y="3629025"/>
            <a:ext cx="1587" cy="114300"/>
          </a:xfrm>
          <a:prstGeom prst="line">
            <a:avLst/>
          </a:prstGeom>
          <a:noFill/>
          <a:ln w="0">
            <a:solidFill>
              <a:srgbClr val="000000"/>
            </a:solidFill>
            <a:round/>
            <a:headEnd/>
            <a:tailEnd/>
          </a:ln>
        </p:spPr>
        <p:txBody>
          <a:bodyPr/>
          <a:lstStyle/>
          <a:p>
            <a:endParaRPr lang="zh-CN" altLang="en-US"/>
          </a:p>
        </p:txBody>
      </p:sp>
      <p:sp>
        <p:nvSpPr>
          <p:cNvPr id="88085" name="Line 21"/>
          <p:cNvSpPr>
            <a:spLocks noChangeShapeType="1"/>
          </p:cNvSpPr>
          <p:nvPr/>
        </p:nvSpPr>
        <p:spPr bwMode="auto">
          <a:xfrm flipV="1">
            <a:off x="3311525" y="3629025"/>
            <a:ext cx="1588" cy="114300"/>
          </a:xfrm>
          <a:prstGeom prst="line">
            <a:avLst/>
          </a:prstGeom>
          <a:noFill/>
          <a:ln w="0">
            <a:solidFill>
              <a:srgbClr val="000000"/>
            </a:solidFill>
            <a:round/>
            <a:headEnd/>
            <a:tailEnd/>
          </a:ln>
        </p:spPr>
        <p:txBody>
          <a:bodyPr/>
          <a:lstStyle/>
          <a:p>
            <a:endParaRPr lang="zh-CN" altLang="en-US"/>
          </a:p>
        </p:txBody>
      </p:sp>
      <p:sp>
        <p:nvSpPr>
          <p:cNvPr id="88086" name="Rectangle 22"/>
          <p:cNvSpPr>
            <a:spLocks noChangeArrowheads="1"/>
          </p:cNvSpPr>
          <p:nvPr/>
        </p:nvSpPr>
        <p:spPr bwMode="auto">
          <a:xfrm>
            <a:off x="3171825" y="3748088"/>
            <a:ext cx="252413" cy="182562"/>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000000"/>
                </a:solidFill>
              </a:rPr>
              <a:t>500</a:t>
            </a:r>
            <a:endParaRPr lang="en-US" altLang="zh-CN" sz="1200" b="1">
              <a:latin typeface="Wingdings 3" pitchFamily="18" charset="2"/>
            </a:endParaRPr>
          </a:p>
        </p:txBody>
      </p:sp>
      <p:sp>
        <p:nvSpPr>
          <p:cNvPr id="88087" name="Line 23"/>
          <p:cNvSpPr>
            <a:spLocks noChangeShapeType="1"/>
          </p:cNvSpPr>
          <p:nvPr/>
        </p:nvSpPr>
        <p:spPr bwMode="auto">
          <a:xfrm flipV="1">
            <a:off x="3768725" y="3629025"/>
            <a:ext cx="1588" cy="114300"/>
          </a:xfrm>
          <a:prstGeom prst="line">
            <a:avLst/>
          </a:prstGeom>
          <a:noFill/>
          <a:ln w="0">
            <a:solidFill>
              <a:srgbClr val="000000"/>
            </a:solidFill>
            <a:round/>
            <a:headEnd/>
            <a:tailEnd/>
          </a:ln>
        </p:spPr>
        <p:txBody>
          <a:bodyPr/>
          <a:lstStyle/>
          <a:p>
            <a:endParaRPr lang="zh-CN" altLang="en-US"/>
          </a:p>
        </p:txBody>
      </p:sp>
      <p:sp>
        <p:nvSpPr>
          <p:cNvPr id="88088" name="Line 24"/>
          <p:cNvSpPr>
            <a:spLocks noChangeShapeType="1"/>
          </p:cNvSpPr>
          <p:nvPr/>
        </p:nvSpPr>
        <p:spPr bwMode="auto">
          <a:xfrm flipV="1">
            <a:off x="4232275" y="3629025"/>
            <a:ext cx="1588" cy="114300"/>
          </a:xfrm>
          <a:prstGeom prst="line">
            <a:avLst/>
          </a:prstGeom>
          <a:noFill/>
          <a:ln w="0">
            <a:solidFill>
              <a:srgbClr val="000000"/>
            </a:solidFill>
            <a:round/>
            <a:headEnd/>
            <a:tailEnd/>
          </a:ln>
        </p:spPr>
        <p:txBody>
          <a:bodyPr/>
          <a:lstStyle/>
          <a:p>
            <a:endParaRPr lang="zh-CN" altLang="en-US"/>
          </a:p>
        </p:txBody>
      </p:sp>
      <p:sp>
        <p:nvSpPr>
          <p:cNvPr id="88089" name="Rectangle 25"/>
          <p:cNvSpPr>
            <a:spLocks noChangeArrowheads="1"/>
          </p:cNvSpPr>
          <p:nvPr/>
        </p:nvSpPr>
        <p:spPr bwMode="auto">
          <a:xfrm>
            <a:off x="4090988" y="3748088"/>
            <a:ext cx="252412" cy="182562"/>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000000"/>
                </a:solidFill>
              </a:rPr>
              <a:t>700</a:t>
            </a:r>
            <a:endParaRPr lang="en-US" altLang="zh-CN" sz="1200" b="1">
              <a:latin typeface="Wingdings 3" pitchFamily="18" charset="2"/>
            </a:endParaRPr>
          </a:p>
        </p:txBody>
      </p:sp>
      <p:sp>
        <p:nvSpPr>
          <p:cNvPr id="88090" name="Line 26"/>
          <p:cNvSpPr>
            <a:spLocks noChangeShapeType="1"/>
          </p:cNvSpPr>
          <p:nvPr/>
        </p:nvSpPr>
        <p:spPr bwMode="auto">
          <a:xfrm flipH="1">
            <a:off x="941388" y="3686175"/>
            <a:ext cx="114300" cy="1588"/>
          </a:xfrm>
          <a:prstGeom prst="line">
            <a:avLst/>
          </a:prstGeom>
          <a:noFill/>
          <a:ln w="0">
            <a:solidFill>
              <a:srgbClr val="000000"/>
            </a:solidFill>
            <a:round/>
            <a:headEnd/>
            <a:tailEnd/>
          </a:ln>
        </p:spPr>
        <p:txBody>
          <a:bodyPr/>
          <a:lstStyle/>
          <a:p>
            <a:endParaRPr lang="zh-CN" altLang="en-US"/>
          </a:p>
        </p:txBody>
      </p:sp>
      <p:sp>
        <p:nvSpPr>
          <p:cNvPr id="88091" name="Line 27"/>
          <p:cNvSpPr>
            <a:spLocks noChangeShapeType="1"/>
          </p:cNvSpPr>
          <p:nvPr/>
        </p:nvSpPr>
        <p:spPr bwMode="auto">
          <a:xfrm flipH="1">
            <a:off x="941388" y="3436938"/>
            <a:ext cx="114300" cy="1587"/>
          </a:xfrm>
          <a:prstGeom prst="line">
            <a:avLst/>
          </a:prstGeom>
          <a:noFill/>
          <a:ln w="0">
            <a:solidFill>
              <a:srgbClr val="000000"/>
            </a:solidFill>
            <a:round/>
            <a:headEnd/>
            <a:tailEnd/>
          </a:ln>
        </p:spPr>
        <p:txBody>
          <a:bodyPr/>
          <a:lstStyle/>
          <a:p>
            <a:endParaRPr lang="zh-CN" altLang="en-US"/>
          </a:p>
        </p:txBody>
      </p:sp>
      <p:sp>
        <p:nvSpPr>
          <p:cNvPr id="88092" name="Rectangle 28"/>
          <p:cNvSpPr>
            <a:spLocks noChangeArrowheads="1"/>
          </p:cNvSpPr>
          <p:nvPr/>
        </p:nvSpPr>
        <p:spPr bwMode="auto">
          <a:xfrm>
            <a:off x="800100" y="3359150"/>
            <a:ext cx="134938" cy="182563"/>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000000"/>
                </a:solidFill>
              </a:rPr>
              <a:t>-5</a:t>
            </a:r>
            <a:endParaRPr lang="en-US" altLang="zh-CN" sz="1200" b="1">
              <a:latin typeface="Wingdings 3" pitchFamily="18" charset="2"/>
            </a:endParaRPr>
          </a:p>
        </p:txBody>
      </p:sp>
      <p:sp>
        <p:nvSpPr>
          <p:cNvPr id="88093" name="Line 29"/>
          <p:cNvSpPr>
            <a:spLocks noChangeShapeType="1"/>
          </p:cNvSpPr>
          <p:nvPr/>
        </p:nvSpPr>
        <p:spPr bwMode="auto">
          <a:xfrm flipH="1">
            <a:off x="941388" y="3187700"/>
            <a:ext cx="114300" cy="1588"/>
          </a:xfrm>
          <a:prstGeom prst="line">
            <a:avLst/>
          </a:prstGeom>
          <a:noFill/>
          <a:ln w="0">
            <a:solidFill>
              <a:srgbClr val="000000"/>
            </a:solidFill>
            <a:round/>
            <a:headEnd/>
            <a:tailEnd/>
          </a:ln>
        </p:spPr>
        <p:txBody>
          <a:bodyPr/>
          <a:lstStyle/>
          <a:p>
            <a:endParaRPr lang="zh-CN" altLang="en-US"/>
          </a:p>
        </p:txBody>
      </p:sp>
      <p:sp>
        <p:nvSpPr>
          <p:cNvPr id="88094" name="Rectangle 30"/>
          <p:cNvSpPr>
            <a:spLocks noChangeArrowheads="1"/>
          </p:cNvSpPr>
          <p:nvPr/>
        </p:nvSpPr>
        <p:spPr bwMode="auto">
          <a:xfrm>
            <a:off x="738188" y="3108325"/>
            <a:ext cx="219075" cy="182563"/>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000000"/>
                </a:solidFill>
              </a:rPr>
              <a:t>-10</a:t>
            </a:r>
            <a:endParaRPr lang="en-US" altLang="zh-CN" sz="1200" b="1">
              <a:latin typeface="Wingdings 3" pitchFamily="18" charset="2"/>
            </a:endParaRPr>
          </a:p>
        </p:txBody>
      </p:sp>
      <p:sp>
        <p:nvSpPr>
          <p:cNvPr id="88095" name="Line 31"/>
          <p:cNvSpPr>
            <a:spLocks noChangeShapeType="1"/>
          </p:cNvSpPr>
          <p:nvPr/>
        </p:nvSpPr>
        <p:spPr bwMode="auto">
          <a:xfrm flipH="1">
            <a:off x="941388" y="2936875"/>
            <a:ext cx="114300" cy="1588"/>
          </a:xfrm>
          <a:prstGeom prst="line">
            <a:avLst/>
          </a:prstGeom>
          <a:noFill/>
          <a:ln w="0">
            <a:solidFill>
              <a:srgbClr val="000000"/>
            </a:solidFill>
            <a:round/>
            <a:headEnd/>
            <a:tailEnd/>
          </a:ln>
        </p:spPr>
        <p:txBody>
          <a:bodyPr/>
          <a:lstStyle/>
          <a:p>
            <a:endParaRPr lang="zh-CN" altLang="en-US"/>
          </a:p>
        </p:txBody>
      </p:sp>
      <p:sp>
        <p:nvSpPr>
          <p:cNvPr id="88096" name="Rectangle 32"/>
          <p:cNvSpPr>
            <a:spLocks noChangeArrowheads="1"/>
          </p:cNvSpPr>
          <p:nvPr/>
        </p:nvSpPr>
        <p:spPr bwMode="auto">
          <a:xfrm>
            <a:off x="738188" y="2859088"/>
            <a:ext cx="219075" cy="182562"/>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000000"/>
                </a:solidFill>
              </a:rPr>
              <a:t>-15</a:t>
            </a:r>
            <a:endParaRPr lang="en-US" altLang="zh-CN" sz="1200" b="1">
              <a:latin typeface="Wingdings 3" pitchFamily="18" charset="2"/>
            </a:endParaRPr>
          </a:p>
        </p:txBody>
      </p:sp>
      <p:sp>
        <p:nvSpPr>
          <p:cNvPr id="88097" name="Line 33"/>
          <p:cNvSpPr>
            <a:spLocks noChangeShapeType="1"/>
          </p:cNvSpPr>
          <p:nvPr/>
        </p:nvSpPr>
        <p:spPr bwMode="auto">
          <a:xfrm flipH="1">
            <a:off x="941388" y="3930650"/>
            <a:ext cx="114300" cy="1588"/>
          </a:xfrm>
          <a:prstGeom prst="line">
            <a:avLst/>
          </a:prstGeom>
          <a:noFill/>
          <a:ln w="0">
            <a:solidFill>
              <a:srgbClr val="000000"/>
            </a:solidFill>
            <a:round/>
            <a:headEnd/>
            <a:tailEnd/>
          </a:ln>
        </p:spPr>
        <p:txBody>
          <a:bodyPr/>
          <a:lstStyle/>
          <a:p>
            <a:endParaRPr lang="zh-CN" altLang="en-US"/>
          </a:p>
        </p:txBody>
      </p:sp>
      <p:sp>
        <p:nvSpPr>
          <p:cNvPr id="88098" name="Rectangle 34"/>
          <p:cNvSpPr>
            <a:spLocks noChangeArrowheads="1"/>
          </p:cNvSpPr>
          <p:nvPr/>
        </p:nvSpPr>
        <p:spPr bwMode="auto">
          <a:xfrm>
            <a:off x="836613" y="3852863"/>
            <a:ext cx="84137" cy="182562"/>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000000"/>
                </a:solidFill>
              </a:rPr>
              <a:t>5</a:t>
            </a:r>
            <a:endParaRPr lang="en-US" altLang="zh-CN" sz="1200" b="1">
              <a:latin typeface="Wingdings 3" pitchFamily="18" charset="2"/>
            </a:endParaRPr>
          </a:p>
        </p:txBody>
      </p:sp>
      <p:sp>
        <p:nvSpPr>
          <p:cNvPr id="88099" name="Line 35"/>
          <p:cNvSpPr>
            <a:spLocks noChangeShapeType="1"/>
          </p:cNvSpPr>
          <p:nvPr/>
        </p:nvSpPr>
        <p:spPr bwMode="auto">
          <a:xfrm flipH="1">
            <a:off x="941388" y="4179888"/>
            <a:ext cx="114300" cy="1587"/>
          </a:xfrm>
          <a:prstGeom prst="line">
            <a:avLst/>
          </a:prstGeom>
          <a:noFill/>
          <a:ln w="0">
            <a:solidFill>
              <a:srgbClr val="000000"/>
            </a:solidFill>
            <a:round/>
            <a:headEnd/>
            <a:tailEnd/>
          </a:ln>
        </p:spPr>
        <p:txBody>
          <a:bodyPr/>
          <a:lstStyle/>
          <a:p>
            <a:endParaRPr lang="zh-CN" altLang="en-US"/>
          </a:p>
        </p:txBody>
      </p:sp>
      <p:sp>
        <p:nvSpPr>
          <p:cNvPr id="88100" name="Rectangle 36"/>
          <p:cNvSpPr>
            <a:spLocks noChangeArrowheads="1"/>
          </p:cNvSpPr>
          <p:nvPr/>
        </p:nvSpPr>
        <p:spPr bwMode="auto">
          <a:xfrm>
            <a:off x="774700" y="4102100"/>
            <a:ext cx="168275" cy="182563"/>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000000"/>
                </a:solidFill>
              </a:rPr>
              <a:t>10</a:t>
            </a:r>
            <a:endParaRPr lang="en-US" altLang="zh-CN" sz="1200" b="1">
              <a:latin typeface="Wingdings 3" pitchFamily="18" charset="2"/>
            </a:endParaRPr>
          </a:p>
        </p:txBody>
      </p:sp>
      <p:sp>
        <p:nvSpPr>
          <p:cNvPr id="88101" name="Line 37"/>
          <p:cNvSpPr>
            <a:spLocks noChangeShapeType="1"/>
          </p:cNvSpPr>
          <p:nvPr/>
        </p:nvSpPr>
        <p:spPr bwMode="auto">
          <a:xfrm flipH="1">
            <a:off x="941388" y="4430713"/>
            <a:ext cx="114300" cy="1587"/>
          </a:xfrm>
          <a:prstGeom prst="line">
            <a:avLst/>
          </a:prstGeom>
          <a:noFill/>
          <a:ln w="0">
            <a:solidFill>
              <a:srgbClr val="000000"/>
            </a:solidFill>
            <a:round/>
            <a:headEnd/>
            <a:tailEnd/>
          </a:ln>
        </p:spPr>
        <p:txBody>
          <a:bodyPr/>
          <a:lstStyle/>
          <a:p>
            <a:endParaRPr lang="zh-CN" altLang="en-US"/>
          </a:p>
        </p:txBody>
      </p:sp>
      <p:sp>
        <p:nvSpPr>
          <p:cNvPr id="88102" name="Rectangle 38"/>
          <p:cNvSpPr>
            <a:spLocks noChangeArrowheads="1"/>
          </p:cNvSpPr>
          <p:nvPr/>
        </p:nvSpPr>
        <p:spPr bwMode="auto">
          <a:xfrm>
            <a:off x="774700" y="4351338"/>
            <a:ext cx="168275" cy="182562"/>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000000"/>
                </a:solidFill>
              </a:rPr>
              <a:t>15</a:t>
            </a:r>
            <a:endParaRPr lang="en-US" altLang="zh-CN" sz="1200" b="1">
              <a:latin typeface="Wingdings 3" pitchFamily="18" charset="2"/>
            </a:endParaRPr>
          </a:p>
        </p:txBody>
      </p:sp>
      <p:sp>
        <p:nvSpPr>
          <p:cNvPr id="88103" name="Line 39"/>
          <p:cNvSpPr>
            <a:spLocks noChangeShapeType="1"/>
          </p:cNvSpPr>
          <p:nvPr/>
        </p:nvSpPr>
        <p:spPr bwMode="auto">
          <a:xfrm flipH="1">
            <a:off x="941388" y="4679950"/>
            <a:ext cx="114300" cy="1588"/>
          </a:xfrm>
          <a:prstGeom prst="line">
            <a:avLst/>
          </a:prstGeom>
          <a:noFill/>
          <a:ln w="0">
            <a:solidFill>
              <a:srgbClr val="000000"/>
            </a:solidFill>
            <a:round/>
            <a:headEnd/>
            <a:tailEnd/>
          </a:ln>
        </p:spPr>
        <p:txBody>
          <a:bodyPr/>
          <a:lstStyle/>
          <a:p>
            <a:endParaRPr lang="zh-CN" altLang="en-US"/>
          </a:p>
        </p:txBody>
      </p:sp>
      <p:sp>
        <p:nvSpPr>
          <p:cNvPr id="88104" name="Rectangle 40"/>
          <p:cNvSpPr>
            <a:spLocks noChangeArrowheads="1"/>
          </p:cNvSpPr>
          <p:nvPr/>
        </p:nvSpPr>
        <p:spPr bwMode="auto">
          <a:xfrm>
            <a:off x="774700" y="4602163"/>
            <a:ext cx="168275" cy="182562"/>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000000"/>
                </a:solidFill>
              </a:rPr>
              <a:t>20</a:t>
            </a:r>
            <a:endParaRPr lang="en-US" altLang="zh-CN" sz="1200" b="1">
              <a:latin typeface="Wingdings 3" pitchFamily="18" charset="2"/>
            </a:endParaRPr>
          </a:p>
        </p:txBody>
      </p:sp>
      <p:sp>
        <p:nvSpPr>
          <p:cNvPr id="88105" name="Line 41"/>
          <p:cNvSpPr>
            <a:spLocks noChangeShapeType="1"/>
          </p:cNvSpPr>
          <p:nvPr/>
        </p:nvSpPr>
        <p:spPr bwMode="auto">
          <a:xfrm flipH="1">
            <a:off x="941388" y="4924425"/>
            <a:ext cx="114300" cy="1588"/>
          </a:xfrm>
          <a:prstGeom prst="line">
            <a:avLst/>
          </a:prstGeom>
          <a:noFill/>
          <a:ln w="0">
            <a:solidFill>
              <a:srgbClr val="000000"/>
            </a:solidFill>
            <a:round/>
            <a:headEnd/>
            <a:tailEnd/>
          </a:ln>
        </p:spPr>
        <p:txBody>
          <a:bodyPr/>
          <a:lstStyle/>
          <a:p>
            <a:endParaRPr lang="zh-CN" altLang="en-US"/>
          </a:p>
        </p:txBody>
      </p:sp>
      <p:sp>
        <p:nvSpPr>
          <p:cNvPr id="88106" name="Rectangle 42"/>
          <p:cNvSpPr>
            <a:spLocks noChangeArrowheads="1"/>
          </p:cNvSpPr>
          <p:nvPr/>
        </p:nvSpPr>
        <p:spPr bwMode="auto">
          <a:xfrm>
            <a:off x="774700" y="4846638"/>
            <a:ext cx="168275" cy="182562"/>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000000"/>
                </a:solidFill>
              </a:rPr>
              <a:t>25</a:t>
            </a:r>
            <a:endParaRPr lang="en-US" altLang="zh-CN" sz="1200" b="1">
              <a:latin typeface="Wingdings 3" pitchFamily="18" charset="2"/>
            </a:endParaRPr>
          </a:p>
        </p:txBody>
      </p:sp>
      <p:sp>
        <p:nvSpPr>
          <p:cNvPr id="88107" name="Freeform 43"/>
          <p:cNvSpPr>
            <a:spLocks/>
          </p:cNvSpPr>
          <p:nvPr/>
        </p:nvSpPr>
        <p:spPr bwMode="auto">
          <a:xfrm>
            <a:off x="541338" y="3525838"/>
            <a:ext cx="3690937" cy="1195387"/>
          </a:xfrm>
          <a:custGeom>
            <a:avLst/>
            <a:gdLst>
              <a:gd name="T0" fmla="*/ 2147483647 w 2325"/>
              <a:gd name="T1" fmla="*/ 2147483647 h 753"/>
              <a:gd name="T2" fmla="*/ 2147483647 w 2325"/>
              <a:gd name="T3" fmla="*/ 2147483647 h 753"/>
              <a:gd name="T4" fmla="*/ 2147483647 w 2325"/>
              <a:gd name="T5" fmla="*/ 2147483647 h 753"/>
              <a:gd name="T6" fmla="*/ 2147483647 w 2325"/>
              <a:gd name="T7" fmla="*/ 2147483647 h 753"/>
              <a:gd name="T8" fmla="*/ 2147483647 w 2325"/>
              <a:gd name="T9" fmla="*/ 2147483647 h 753"/>
              <a:gd name="T10" fmla="*/ 2147483647 w 2325"/>
              <a:gd name="T11" fmla="*/ 2147483647 h 753"/>
              <a:gd name="T12" fmla="*/ 2147483647 w 2325"/>
              <a:gd name="T13" fmla="*/ 2147483647 h 753"/>
              <a:gd name="T14" fmla="*/ 2147483647 w 2325"/>
              <a:gd name="T15" fmla="*/ 2147483647 h 753"/>
              <a:gd name="T16" fmla="*/ 2147483647 w 2325"/>
              <a:gd name="T17" fmla="*/ 2147483647 h 753"/>
              <a:gd name="T18" fmla="*/ 2147483647 w 2325"/>
              <a:gd name="T19" fmla="*/ 2147483647 h 753"/>
              <a:gd name="T20" fmla="*/ 2147483647 w 2325"/>
              <a:gd name="T21" fmla="*/ 2147483647 h 753"/>
              <a:gd name="T22" fmla="*/ 2147483647 w 2325"/>
              <a:gd name="T23" fmla="*/ 2147483647 h 753"/>
              <a:gd name="T24" fmla="*/ 2147483647 w 2325"/>
              <a:gd name="T25" fmla="*/ 2147483647 h 753"/>
              <a:gd name="T26" fmla="*/ 2147483647 w 2325"/>
              <a:gd name="T27" fmla="*/ 0 h 753"/>
              <a:gd name="T28" fmla="*/ 2147483647 w 2325"/>
              <a:gd name="T29" fmla="*/ 2147483647 h 753"/>
              <a:gd name="T30" fmla="*/ 2147483647 w 2325"/>
              <a:gd name="T31" fmla="*/ 2147483647 h 753"/>
              <a:gd name="T32" fmla="*/ 2147483647 w 2325"/>
              <a:gd name="T33" fmla="*/ 2147483647 h 753"/>
              <a:gd name="T34" fmla="*/ 2147483647 w 2325"/>
              <a:gd name="T35" fmla="*/ 2147483647 h 753"/>
              <a:gd name="T36" fmla="*/ 2147483647 w 2325"/>
              <a:gd name="T37" fmla="*/ 2147483647 h 753"/>
              <a:gd name="T38" fmla="*/ 2147483647 w 2325"/>
              <a:gd name="T39" fmla="*/ 2147483647 h 753"/>
              <a:gd name="T40" fmla="*/ 2147483647 w 2325"/>
              <a:gd name="T41" fmla="*/ 2147483647 h 753"/>
              <a:gd name="T42" fmla="*/ 2147483647 w 2325"/>
              <a:gd name="T43" fmla="*/ 2147483647 h 753"/>
              <a:gd name="T44" fmla="*/ 2147483647 w 2325"/>
              <a:gd name="T45" fmla="*/ 2147483647 h 753"/>
              <a:gd name="T46" fmla="*/ 2147483647 w 2325"/>
              <a:gd name="T47" fmla="*/ 2147483647 h 753"/>
              <a:gd name="T48" fmla="*/ 2147483647 w 2325"/>
              <a:gd name="T49" fmla="*/ 2147483647 h 753"/>
              <a:gd name="T50" fmla="*/ 2147483647 w 2325"/>
              <a:gd name="T51" fmla="*/ 2147483647 h 753"/>
              <a:gd name="T52" fmla="*/ 2147483647 w 2325"/>
              <a:gd name="T53" fmla="*/ 2147483647 h 753"/>
              <a:gd name="T54" fmla="*/ 2147483647 w 2325"/>
              <a:gd name="T55" fmla="*/ 2147483647 h 753"/>
              <a:gd name="T56" fmla="*/ 2147483647 w 2325"/>
              <a:gd name="T57" fmla="*/ 2147483647 h 753"/>
              <a:gd name="T58" fmla="*/ 2147483647 w 2325"/>
              <a:gd name="T59" fmla="*/ 2147483647 h 753"/>
              <a:gd name="T60" fmla="*/ 2147483647 w 2325"/>
              <a:gd name="T61" fmla="*/ 2147483647 h 753"/>
              <a:gd name="T62" fmla="*/ 2147483647 w 2325"/>
              <a:gd name="T63" fmla="*/ 2147483647 h 753"/>
              <a:gd name="T64" fmla="*/ 2147483647 w 2325"/>
              <a:gd name="T65" fmla="*/ 2147483647 h 753"/>
              <a:gd name="T66" fmla="*/ 2147483647 w 2325"/>
              <a:gd name="T67" fmla="*/ 2147483647 h 753"/>
              <a:gd name="T68" fmla="*/ 2147483647 w 2325"/>
              <a:gd name="T69" fmla="*/ 2147483647 h 753"/>
              <a:gd name="T70" fmla="*/ 2147483647 w 2325"/>
              <a:gd name="T71" fmla="*/ 2147483647 h 753"/>
              <a:gd name="T72" fmla="*/ 2147483647 w 2325"/>
              <a:gd name="T73" fmla="*/ 2147483647 h 753"/>
              <a:gd name="T74" fmla="*/ 2147483647 w 2325"/>
              <a:gd name="T75" fmla="*/ 2147483647 h 753"/>
              <a:gd name="T76" fmla="*/ 2147483647 w 2325"/>
              <a:gd name="T77" fmla="*/ 2147483647 h 753"/>
              <a:gd name="T78" fmla="*/ 2147483647 w 2325"/>
              <a:gd name="T79" fmla="*/ 2147483647 h 753"/>
              <a:gd name="T80" fmla="*/ 2147483647 w 2325"/>
              <a:gd name="T81" fmla="*/ 2147483647 h 753"/>
              <a:gd name="T82" fmla="*/ 2147483647 w 2325"/>
              <a:gd name="T83" fmla="*/ 2147483647 h 753"/>
              <a:gd name="T84" fmla="*/ 2147483647 w 2325"/>
              <a:gd name="T85" fmla="*/ 2147483647 h 753"/>
              <a:gd name="T86" fmla="*/ 2147483647 w 2325"/>
              <a:gd name="T87" fmla="*/ 2147483647 h 753"/>
              <a:gd name="T88" fmla="*/ 2147483647 w 2325"/>
              <a:gd name="T89" fmla="*/ 2147483647 h 753"/>
              <a:gd name="T90" fmla="*/ 2147483647 w 2325"/>
              <a:gd name="T91" fmla="*/ 2147483647 h 753"/>
              <a:gd name="T92" fmla="*/ 2147483647 w 2325"/>
              <a:gd name="T93" fmla="*/ 2147483647 h 753"/>
              <a:gd name="T94" fmla="*/ 2147483647 w 2325"/>
              <a:gd name="T95" fmla="*/ 2147483647 h 753"/>
              <a:gd name="T96" fmla="*/ 2147483647 w 2325"/>
              <a:gd name="T97" fmla="*/ 2147483647 h 753"/>
              <a:gd name="T98" fmla="*/ 2147483647 w 2325"/>
              <a:gd name="T99" fmla="*/ 2147483647 h 753"/>
              <a:gd name="T100" fmla="*/ 2147483647 w 2325"/>
              <a:gd name="T101" fmla="*/ 2147483647 h 753"/>
              <a:gd name="T102" fmla="*/ 2147483647 w 2325"/>
              <a:gd name="T103" fmla="*/ 2147483647 h 753"/>
              <a:gd name="T104" fmla="*/ 2147483647 w 2325"/>
              <a:gd name="T105" fmla="*/ 2147483647 h 753"/>
              <a:gd name="T106" fmla="*/ 2147483647 w 2325"/>
              <a:gd name="T107" fmla="*/ 2147483647 h 753"/>
              <a:gd name="T108" fmla="*/ 2147483647 w 2325"/>
              <a:gd name="T109" fmla="*/ 2147483647 h 753"/>
              <a:gd name="T110" fmla="*/ 2147483647 w 2325"/>
              <a:gd name="T111" fmla="*/ 2147483647 h 753"/>
              <a:gd name="T112" fmla="*/ 2147483647 w 2325"/>
              <a:gd name="T113" fmla="*/ 2147483647 h 75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325"/>
              <a:gd name="T172" fmla="*/ 0 h 753"/>
              <a:gd name="T173" fmla="*/ 2325 w 2325"/>
              <a:gd name="T174" fmla="*/ 753 h 75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325" h="753">
                <a:moveTo>
                  <a:pt x="0" y="95"/>
                </a:moveTo>
                <a:lnTo>
                  <a:pt x="7" y="95"/>
                </a:lnTo>
                <a:lnTo>
                  <a:pt x="13" y="95"/>
                </a:lnTo>
                <a:lnTo>
                  <a:pt x="17" y="95"/>
                </a:lnTo>
                <a:lnTo>
                  <a:pt x="23" y="95"/>
                </a:lnTo>
                <a:lnTo>
                  <a:pt x="30" y="95"/>
                </a:lnTo>
                <a:lnTo>
                  <a:pt x="36" y="95"/>
                </a:lnTo>
                <a:lnTo>
                  <a:pt x="40" y="95"/>
                </a:lnTo>
                <a:lnTo>
                  <a:pt x="46" y="95"/>
                </a:lnTo>
                <a:lnTo>
                  <a:pt x="53" y="98"/>
                </a:lnTo>
                <a:lnTo>
                  <a:pt x="59" y="98"/>
                </a:lnTo>
                <a:lnTo>
                  <a:pt x="66" y="98"/>
                </a:lnTo>
                <a:lnTo>
                  <a:pt x="69" y="98"/>
                </a:lnTo>
                <a:lnTo>
                  <a:pt x="76" y="101"/>
                </a:lnTo>
                <a:lnTo>
                  <a:pt x="82" y="101"/>
                </a:lnTo>
                <a:lnTo>
                  <a:pt x="89" y="101"/>
                </a:lnTo>
                <a:lnTo>
                  <a:pt x="92" y="101"/>
                </a:lnTo>
                <a:lnTo>
                  <a:pt x="99" y="104"/>
                </a:lnTo>
                <a:lnTo>
                  <a:pt x="105" y="104"/>
                </a:lnTo>
                <a:lnTo>
                  <a:pt x="112" y="104"/>
                </a:lnTo>
                <a:lnTo>
                  <a:pt x="118" y="104"/>
                </a:lnTo>
                <a:lnTo>
                  <a:pt x="122" y="108"/>
                </a:lnTo>
                <a:lnTo>
                  <a:pt x="128" y="108"/>
                </a:lnTo>
                <a:lnTo>
                  <a:pt x="135" y="108"/>
                </a:lnTo>
                <a:lnTo>
                  <a:pt x="141" y="108"/>
                </a:lnTo>
                <a:lnTo>
                  <a:pt x="144" y="108"/>
                </a:lnTo>
                <a:lnTo>
                  <a:pt x="151" y="108"/>
                </a:lnTo>
                <a:lnTo>
                  <a:pt x="158" y="108"/>
                </a:lnTo>
                <a:lnTo>
                  <a:pt x="164" y="108"/>
                </a:lnTo>
                <a:lnTo>
                  <a:pt x="167" y="108"/>
                </a:lnTo>
                <a:lnTo>
                  <a:pt x="174" y="108"/>
                </a:lnTo>
                <a:lnTo>
                  <a:pt x="180" y="108"/>
                </a:lnTo>
                <a:lnTo>
                  <a:pt x="187" y="108"/>
                </a:lnTo>
                <a:lnTo>
                  <a:pt x="194" y="108"/>
                </a:lnTo>
                <a:lnTo>
                  <a:pt x="197" y="104"/>
                </a:lnTo>
                <a:lnTo>
                  <a:pt x="203" y="104"/>
                </a:lnTo>
                <a:lnTo>
                  <a:pt x="210" y="104"/>
                </a:lnTo>
                <a:lnTo>
                  <a:pt x="216" y="104"/>
                </a:lnTo>
                <a:lnTo>
                  <a:pt x="220" y="104"/>
                </a:lnTo>
                <a:lnTo>
                  <a:pt x="226" y="104"/>
                </a:lnTo>
                <a:lnTo>
                  <a:pt x="233" y="101"/>
                </a:lnTo>
                <a:lnTo>
                  <a:pt x="239" y="101"/>
                </a:lnTo>
                <a:lnTo>
                  <a:pt x="246" y="101"/>
                </a:lnTo>
                <a:lnTo>
                  <a:pt x="249" y="101"/>
                </a:lnTo>
                <a:lnTo>
                  <a:pt x="256" y="101"/>
                </a:lnTo>
                <a:lnTo>
                  <a:pt x="262" y="101"/>
                </a:lnTo>
                <a:lnTo>
                  <a:pt x="269" y="101"/>
                </a:lnTo>
                <a:lnTo>
                  <a:pt x="272" y="101"/>
                </a:lnTo>
                <a:lnTo>
                  <a:pt x="279" y="98"/>
                </a:lnTo>
                <a:lnTo>
                  <a:pt x="285" y="98"/>
                </a:lnTo>
                <a:lnTo>
                  <a:pt x="292" y="98"/>
                </a:lnTo>
                <a:lnTo>
                  <a:pt x="298" y="98"/>
                </a:lnTo>
                <a:lnTo>
                  <a:pt x="302" y="98"/>
                </a:lnTo>
                <a:lnTo>
                  <a:pt x="308" y="95"/>
                </a:lnTo>
                <a:lnTo>
                  <a:pt x="315" y="95"/>
                </a:lnTo>
                <a:lnTo>
                  <a:pt x="321" y="95"/>
                </a:lnTo>
                <a:lnTo>
                  <a:pt x="324" y="95"/>
                </a:lnTo>
                <a:lnTo>
                  <a:pt x="331" y="95"/>
                </a:lnTo>
                <a:lnTo>
                  <a:pt x="338" y="91"/>
                </a:lnTo>
                <a:lnTo>
                  <a:pt x="344" y="91"/>
                </a:lnTo>
                <a:lnTo>
                  <a:pt x="351" y="91"/>
                </a:lnTo>
                <a:lnTo>
                  <a:pt x="354" y="91"/>
                </a:lnTo>
                <a:lnTo>
                  <a:pt x="361" y="88"/>
                </a:lnTo>
                <a:lnTo>
                  <a:pt x="367" y="88"/>
                </a:lnTo>
                <a:lnTo>
                  <a:pt x="374" y="88"/>
                </a:lnTo>
                <a:lnTo>
                  <a:pt x="377" y="88"/>
                </a:lnTo>
                <a:lnTo>
                  <a:pt x="383" y="85"/>
                </a:lnTo>
                <a:lnTo>
                  <a:pt x="390" y="85"/>
                </a:lnTo>
                <a:lnTo>
                  <a:pt x="397" y="85"/>
                </a:lnTo>
                <a:lnTo>
                  <a:pt x="400" y="82"/>
                </a:lnTo>
                <a:lnTo>
                  <a:pt x="406" y="82"/>
                </a:lnTo>
                <a:lnTo>
                  <a:pt x="413" y="78"/>
                </a:lnTo>
                <a:lnTo>
                  <a:pt x="419" y="78"/>
                </a:lnTo>
                <a:lnTo>
                  <a:pt x="426" y="75"/>
                </a:lnTo>
                <a:lnTo>
                  <a:pt x="429" y="75"/>
                </a:lnTo>
                <a:lnTo>
                  <a:pt x="436" y="72"/>
                </a:lnTo>
                <a:lnTo>
                  <a:pt x="442" y="68"/>
                </a:lnTo>
                <a:lnTo>
                  <a:pt x="449" y="68"/>
                </a:lnTo>
                <a:lnTo>
                  <a:pt x="452" y="65"/>
                </a:lnTo>
                <a:lnTo>
                  <a:pt x="459" y="62"/>
                </a:lnTo>
                <a:lnTo>
                  <a:pt x="465" y="62"/>
                </a:lnTo>
                <a:lnTo>
                  <a:pt x="472" y="59"/>
                </a:lnTo>
                <a:lnTo>
                  <a:pt x="478" y="55"/>
                </a:lnTo>
                <a:lnTo>
                  <a:pt x="482" y="52"/>
                </a:lnTo>
                <a:lnTo>
                  <a:pt x="488" y="49"/>
                </a:lnTo>
                <a:lnTo>
                  <a:pt x="495" y="45"/>
                </a:lnTo>
                <a:lnTo>
                  <a:pt x="501" y="42"/>
                </a:lnTo>
                <a:lnTo>
                  <a:pt x="505" y="39"/>
                </a:lnTo>
                <a:lnTo>
                  <a:pt x="511" y="32"/>
                </a:lnTo>
                <a:lnTo>
                  <a:pt x="518" y="29"/>
                </a:lnTo>
                <a:lnTo>
                  <a:pt x="524" y="26"/>
                </a:lnTo>
                <a:lnTo>
                  <a:pt x="531" y="19"/>
                </a:lnTo>
                <a:lnTo>
                  <a:pt x="534" y="16"/>
                </a:lnTo>
                <a:lnTo>
                  <a:pt x="541" y="9"/>
                </a:lnTo>
                <a:lnTo>
                  <a:pt x="547" y="6"/>
                </a:lnTo>
                <a:lnTo>
                  <a:pt x="554" y="3"/>
                </a:lnTo>
                <a:lnTo>
                  <a:pt x="557" y="0"/>
                </a:lnTo>
                <a:lnTo>
                  <a:pt x="563" y="0"/>
                </a:lnTo>
                <a:lnTo>
                  <a:pt x="570" y="0"/>
                </a:lnTo>
                <a:lnTo>
                  <a:pt x="577" y="0"/>
                </a:lnTo>
                <a:lnTo>
                  <a:pt x="583" y="3"/>
                </a:lnTo>
                <a:lnTo>
                  <a:pt x="586" y="6"/>
                </a:lnTo>
                <a:lnTo>
                  <a:pt x="593" y="9"/>
                </a:lnTo>
                <a:lnTo>
                  <a:pt x="600" y="16"/>
                </a:lnTo>
                <a:lnTo>
                  <a:pt x="606" y="26"/>
                </a:lnTo>
                <a:lnTo>
                  <a:pt x="609" y="32"/>
                </a:lnTo>
                <a:lnTo>
                  <a:pt x="616" y="45"/>
                </a:lnTo>
                <a:lnTo>
                  <a:pt x="622" y="59"/>
                </a:lnTo>
                <a:lnTo>
                  <a:pt x="629" y="72"/>
                </a:lnTo>
                <a:lnTo>
                  <a:pt x="632" y="85"/>
                </a:lnTo>
                <a:lnTo>
                  <a:pt x="639" y="101"/>
                </a:lnTo>
                <a:lnTo>
                  <a:pt x="645" y="118"/>
                </a:lnTo>
                <a:lnTo>
                  <a:pt x="652" y="137"/>
                </a:lnTo>
                <a:lnTo>
                  <a:pt x="658" y="157"/>
                </a:lnTo>
                <a:lnTo>
                  <a:pt x="662" y="177"/>
                </a:lnTo>
                <a:lnTo>
                  <a:pt x="668" y="196"/>
                </a:lnTo>
                <a:lnTo>
                  <a:pt x="675" y="216"/>
                </a:lnTo>
                <a:lnTo>
                  <a:pt x="681" y="235"/>
                </a:lnTo>
                <a:lnTo>
                  <a:pt x="685" y="255"/>
                </a:lnTo>
                <a:lnTo>
                  <a:pt x="691" y="272"/>
                </a:lnTo>
                <a:lnTo>
                  <a:pt x="698" y="294"/>
                </a:lnTo>
                <a:lnTo>
                  <a:pt x="704" y="314"/>
                </a:lnTo>
                <a:lnTo>
                  <a:pt x="711" y="334"/>
                </a:lnTo>
                <a:lnTo>
                  <a:pt x="714" y="353"/>
                </a:lnTo>
                <a:lnTo>
                  <a:pt x="721" y="373"/>
                </a:lnTo>
                <a:lnTo>
                  <a:pt x="727" y="389"/>
                </a:lnTo>
                <a:lnTo>
                  <a:pt x="734" y="409"/>
                </a:lnTo>
                <a:lnTo>
                  <a:pt x="737" y="425"/>
                </a:lnTo>
                <a:lnTo>
                  <a:pt x="744" y="442"/>
                </a:lnTo>
                <a:lnTo>
                  <a:pt x="750" y="458"/>
                </a:lnTo>
                <a:lnTo>
                  <a:pt x="757" y="471"/>
                </a:lnTo>
                <a:lnTo>
                  <a:pt x="763" y="488"/>
                </a:lnTo>
                <a:lnTo>
                  <a:pt x="766" y="501"/>
                </a:lnTo>
                <a:lnTo>
                  <a:pt x="773" y="511"/>
                </a:lnTo>
                <a:lnTo>
                  <a:pt x="780" y="521"/>
                </a:lnTo>
                <a:lnTo>
                  <a:pt x="786" y="530"/>
                </a:lnTo>
                <a:lnTo>
                  <a:pt x="789" y="540"/>
                </a:lnTo>
                <a:lnTo>
                  <a:pt x="796" y="547"/>
                </a:lnTo>
                <a:lnTo>
                  <a:pt x="802" y="553"/>
                </a:lnTo>
                <a:lnTo>
                  <a:pt x="809" y="560"/>
                </a:lnTo>
                <a:lnTo>
                  <a:pt x="812" y="563"/>
                </a:lnTo>
                <a:lnTo>
                  <a:pt x="819" y="570"/>
                </a:lnTo>
                <a:lnTo>
                  <a:pt x="825" y="573"/>
                </a:lnTo>
                <a:lnTo>
                  <a:pt x="832" y="573"/>
                </a:lnTo>
                <a:lnTo>
                  <a:pt x="839" y="576"/>
                </a:lnTo>
                <a:lnTo>
                  <a:pt x="842" y="579"/>
                </a:lnTo>
                <a:lnTo>
                  <a:pt x="848" y="579"/>
                </a:lnTo>
                <a:lnTo>
                  <a:pt x="855" y="583"/>
                </a:lnTo>
                <a:lnTo>
                  <a:pt x="861" y="586"/>
                </a:lnTo>
                <a:lnTo>
                  <a:pt x="865" y="586"/>
                </a:lnTo>
                <a:lnTo>
                  <a:pt x="871" y="589"/>
                </a:lnTo>
                <a:lnTo>
                  <a:pt x="878" y="589"/>
                </a:lnTo>
                <a:lnTo>
                  <a:pt x="884" y="593"/>
                </a:lnTo>
                <a:lnTo>
                  <a:pt x="891" y="596"/>
                </a:lnTo>
                <a:lnTo>
                  <a:pt x="894" y="599"/>
                </a:lnTo>
                <a:lnTo>
                  <a:pt x="901" y="602"/>
                </a:lnTo>
                <a:lnTo>
                  <a:pt x="907" y="606"/>
                </a:lnTo>
                <a:lnTo>
                  <a:pt x="914" y="609"/>
                </a:lnTo>
                <a:lnTo>
                  <a:pt x="917" y="612"/>
                </a:lnTo>
                <a:lnTo>
                  <a:pt x="924" y="616"/>
                </a:lnTo>
                <a:lnTo>
                  <a:pt x="930" y="622"/>
                </a:lnTo>
                <a:lnTo>
                  <a:pt x="937" y="625"/>
                </a:lnTo>
                <a:lnTo>
                  <a:pt x="943" y="632"/>
                </a:lnTo>
                <a:lnTo>
                  <a:pt x="947" y="638"/>
                </a:lnTo>
                <a:lnTo>
                  <a:pt x="953" y="642"/>
                </a:lnTo>
                <a:lnTo>
                  <a:pt x="960" y="648"/>
                </a:lnTo>
                <a:lnTo>
                  <a:pt x="966" y="655"/>
                </a:lnTo>
                <a:lnTo>
                  <a:pt x="969" y="661"/>
                </a:lnTo>
                <a:lnTo>
                  <a:pt x="976" y="668"/>
                </a:lnTo>
                <a:lnTo>
                  <a:pt x="983" y="671"/>
                </a:lnTo>
                <a:lnTo>
                  <a:pt x="989" y="678"/>
                </a:lnTo>
                <a:lnTo>
                  <a:pt x="996" y="684"/>
                </a:lnTo>
                <a:lnTo>
                  <a:pt x="999" y="691"/>
                </a:lnTo>
                <a:lnTo>
                  <a:pt x="1005" y="694"/>
                </a:lnTo>
                <a:lnTo>
                  <a:pt x="1012" y="701"/>
                </a:lnTo>
                <a:lnTo>
                  <a:pt x="1019" y="704"/>
                </a:lnTo>
                <a:lnTo>
                  <a:pt x="1022" y="711"/>
                </a:lnTo>
                <a:lnTo>
                  <a:pt x="1028" y="714"/>
                </a:lnTo>
                <a:lnTo>
                  <a:pt x="1035" y="717"/>
                </a:lnTo>
                <a:lnTo>
                  <a:pt x="1041" y="724"/>
                </a:lnTo>
                <a:lnTo>
                  <a:pt x="1048" y="727"/>
                </a:lnTo>
                <a:lnTo>
                  <a:pt x="1051" y="730"/>
                </a:lnTo>
                <a:lnTo>
                  <a:pt x="1058" y="733"/>
                </a:lnTo>
                <a:lnTo>
                  <a:pt x="1064" y="737"/>
                </a:lnTo>
                <a:lnTo>
                  <a:pt x="1071" y="740"/>
                </a:lnTo>
                <a:lnTo>
                  <a:pt x="1074" y="740"/>
                </a:lnTo>
                <a:lnTo>
                  <a:pt x="1081" y="743"/>
                </a:lnTo>
                <a:lnTo>
                  <a:pt x="1087" y="747"/>
                </a:lnTo>
                <a:lnTo>
                  <a:pt x="1094" y="747"/>
                </a:lnTo>
                <a:lnTo>
                  <a:pt x="1097" y="750"/>
                </a:lnTo>
                <a:lnTo>
                  <a:pt x="1104" y="750"/>
                </a:lnTo>
                <a:lnTo>
                  <a:pt x="1110" y="753"/>
                </a:lnTo>
                <a:lnTo>
                  <a:pt x="1117" y="753"/>
                </a:lnTo>
                <a:lnTo>
                  <a:pt x="1123" y="753"/>
                </a:lnTo>
                <a:lnTo>
                  <a:pt x="1127" y="753"/>
                </a:lnTo>
                <a:lnTo>
                  <a:pt x="1133" y="753"/>
                </a:lnTo>
                <a:lnTo>
                  <a:pt x="1140" y="753"/>
                </a:lnTo>
                <a:lnTo>
                  <a:pt x="1146" y="753"/>
                </a:lnTo>
                <a:lnTo>
                  <a:pt x="1150" y="750"/>
                </a:lnTo>
                <a:lnTo>
                  <a:pt x="1156" y="750"/>
                </a:lnTo>
                <a:lnTo>
                  <a:pt x="1163" y="750"/>
                </a:lnTo>
                <a:lnTo>
                  <a:pt x="1169" y="747"/>
                </a:lnTo>
                <a:lnTo>
                  <a:pt x="1176" y="747"/>
                </a:lnTo>
                <a:lnTo>
                  <a:pt x="1179" y="743"/>
                </a:lnTo>
                <a:lnTo>
                  <a:pt x="1186" y="743"/>
                </a:lnTo>
                <a:lnTo>
                  <a:pt x="1192" y="740"/>
                </a:lnTo>
                <a:lnTo>
                  <a:pt x="1199" y="737"/>
                </a:lnTo>
                <a:lnTo>
                  <a:pt x="1202" y="733"/>
                </a:lnTo>
                <a:lnTo>
                  <a:pt x="1208" y="733"/>
                </a:lnTo>
                <a:lnTo>
                  <a:pt x="1215" y="730"/>
                </a:lnTo>
                <a:lnTo>
                  <a:pt x="1222" y="727"/>
                </a:lnTo>
                <a:lnTo>
                  <a:pt x="1228" y="720"/>
                </a:lnTo>
                <a:lnTo>
                  <a:pt x="1231" y="717"/>
                </a:lnTo>
                <a:lnTo>
                  <a:pt x="1238" y="714"/>
                </a:lnTo>
                <a:lnTo>
                  <a:pt x="1244" y="707"/>
                </a:lnTo>
                <a:lnTo>
                  <a:pt x="1251" y="704"/>
                </a:lnTo>
                <a:lnTo>
                  <a:pt x="1254" y="697"/>
                </a:lnTo>
                <a:lnTo>
                  <a:pt x="1261" y="691"/>
                </a:lnTo>
                <a:lnTo>
                  <a:pt x="1267" y="684"/>
                </a:lnTo>
                <a:lnTo>
                  <a:pt x="1274" y="678"/>
                </a:lnTo>
                <a:lnTo>
                  <a:pt x="1280" y="671"/>
                </a:lnTo>
                <a:lnTo>
                  <a:pt x="1284" y="665"/>
                </a:lnTo>
                <a:lnTo>
                  <a:pt x="1290" y="658"/>
                </a:lnTo>
                <a:lnTo>
                  <a:pt x="1297" y="652"/>
                </a:lnTo>
                <a:lnTo>
                  <a:pt x="1303" y="642"/>
                </a:lnTo>
                <a:lnTo>
                  <a:pt x="1307" y="635"/>
                </a:lnTo>
                <a:lnTo>
                  <a:pt x="1313" y="629"/>
                </a:lnTo>
                <a:lnTo>
                  <a:pt x="1320" y="619"/>
                </a:lnTo>
                <a:lnTo>
                  <a:pt x="1326" y="612"/>
                </a:lnTo>
                <a:lnTo>
                  <a:pt x="1330" y="606"/>
                </a:lnTo>
                <a:lnTo>
                  <a:pt x="1336" y="599"/>
                </a:lnTo>
                <a:lnTo>
                  <a:pt x="1343" y="589"/>
                </a:lnTo>
                <a:lnTo>
                  <a:pt x="1349" y="583"/>
                </a:lnTo>
                <a:lnTo>
                  <a:pt x="1356" y="576"/>
                </a:lnTo>
                <a:lnTo>
                  <a:pt x="1359" y="566"/>
                </a:lnTo>
                <a:lnTo>
                  <a:pt x="1366" y="560"/>
                </a:lnTo>
                <a:lnTo>
                  <a:pt x="1372" y="553"/>
                </a:lnTo>
                <a:lnTo>
                  <a:pt x="1379" y="547"/>
                </a:lnTo>
                <a:lnTo>
                  <a:pt x="1382" y="540"/>
                </a:lnTo>
                <a:lnTo>
                  <a:pt x="1389" y="534"/>
                </a:lnTo>
                <a:lnTo>
                  <a:pt x="1395" y="527"/>
                </a:lnTo>
                <a:lnTo>
                  <a:pt x="1402" y="524"/>
                </a:lnTo>
                <a:lnTo>
                  <a:pt x="1408" y="517"/>
                </a:lnTo>
                <a:lnTo>
                  <a:pt x="1411" y="511"/>
                </a:lnTo>
                <a:lnTo>
                  <a:pt x="1418" y="507"/>
                </a:lnTo>
                <a:lnTo>
                  <a:pt x="1425" y="501"/>
                </a:lnTo>
                <a:lnTo>
                  <a:pt x="1431" y="498"/>
                </a:lnTo>
                <a:lnTo>
                  <a:pt x="1434" y="494"/>
                </a:lnTo>
                <a:lnTo>
                  <a:pt x="1441" y="488"/>
                </a:lnTo>
                <a:lnTo>
                  <a:pt x="1447" y="484"/>
                </a:lnTo>
                <a:lnTo>
                  <a:pt x="1454" y="481"/>
                </a:lnTo>
                <a:lnTo>
                  <a:pt x="1461" y="475"/>
                </a:lnTo>
                <a:lnTo>
                  <a:pt x="1464" y="471"/>
                </a:lnTo>
                <a:lnTo>
                  <a:pt x="1470" y="468"/>
                </a:lnTo>
                <a:lnTo>
                  <a:pt x="1477" y="465"/>
                </a:lnTo>
                <a:lnTo>
                  <a:pt x="1483" y="458"/>
                </a:lnTo>
                <a:lnTo>
                  <a:pt x="1487" y="455"/>
                </a:lnTo>
                <a:lnTo>
                  <a:pt x="1493" y="452"/>
                </a:lnTo>
                <a:lnTo>
                  <a:pt x="1500" y="448"/>
                </a:lnTo>
                <a:lnTo>
                  <a:pt x="1506" y="445"/>
                </a:lnTo>
                <a:lnTo>
                  <a:pt x="1513" y="442"/>
                </a:lnTo>
                <a:lnTo>
                  <a:pt x="1516" y="439"/>
                </a:lnTo>
                <a:lnTo>
                  <a:pt x="1523" y="435"/>
                </a:lnTo>
                <a:lnTo>
                  <a:pt x="1529" y="432"/>
                </a:lnTo>
                <a:lnTo>
                  <a:pt x="1536" y="429"/>
                </a:lnTo>
                <a:lnTo>
                  <a:pt x="1539" y="425"/>
                </a:lnTo>
                <a:lnTo>
                  <a:pt x="1546" y="419"/>
                </a:lnTo>
                <a:lnTo>
                  <a:pt x="1552" y="416"/>
                </a:lnTo>
                <a:lnTo>
                  <a:pt x="1559" y="412"/>
                </a:lnTo>
                <a:lnTo>
                  <a:pt x="1562" y="409"/>
                </a:lnTo>
                <a:lnTo>
                  <a:pt x="1569" y="406"/>
                </a:lnTo>
                <a:lnTo>
                  <a:pt x="1575" y="403"/>
                </a:lnTo>
                <a:lnTo>
                  <a:pt x="1582" y="399"/>
                </a:lnTo>
                <a:lnTo>
                  <a:pt x="1588" y="396"/>
                </a:lnTo>
                <a:lnTo>
                  <a:pt x="1592" y="393"/>
                </a:lnTo>
                <a:lnTo>
                  <a:pt x="1598" y="389"/>
                </a:lnTo>
                <a:lnTo>
                  <a:pt x="1605" y="383"/>
                </a:lnTo>
                <a:lnTo>
                  <a:pt x="1611" y="380"/>
                </a:lnTo>
                <a:lnTo>
                  <a:pt x="1614" y="376"/>
                </a:lnTo>
                <a:lnTo>
                  <a:pt x="1621" y="373"/>
                </a:lnTo>
                <a:lnTo>
                  <a:pt x="1628" y="370"/>
                </a:lnTo>
                <a:lnTo>
                  <a:pt x="1634" y="367"/>
                </a:lnTo>
                <a:lnTo>
                  <a:pt x="1641" y="363"/>
                </a:lnTo>
                <a:lnTo>
                  <a:pt x="1644" y="360"/>
                </a:lnTo>
                <a:lnTo>
                  <a:pt x="1650" y="357"/>
                </a:lnTo>
                <a:lnTo>
                  <a:pt x="1657" y="353"/>
                </a:lnTo>
                <a:lnTo>
                  <a:pt x="1664" y="350"/>
                </a:lnTo>
                <a:lnTo>
                  <a:pt x="1667" y="350"/>
                </a:lnTo>
                <a:lnTo>
                  <a:pt x="1673" y="347"/>
                </a:lnTo>
                <a:lnTo>
                  <a:pt x="1680" y="344"/>
                </a:lnTo>
                <a:lnTo>
                  <a:pt x="1686" y="340"/>
                </a:lnTo>
                <a:lnTo>
                  <a:pt x="1693" y="340"/>
                </a:lnTo>
                <a:lnTo>
                  <a:pt x="1696" y="337"/>
                </a:lnTo>
                <a:lnTo>
                  <a:pt x="1703" y="334"/>
                </a:lnTo>
                <a:lnTo>
                  <a:pt x="1709" y="334"/>
                </a:lnTo>
                <a:lnTo>
                  <a:pt x="1716" y="330"/>
                </a:lnTo>
                <a:lnTo>
                  <a:pt x="1719" y="330"/>
                </a:lnTo>
                <a:lnTo>
                  <a:pt x="1726" y="330"/>
                </a:lnTo>
                <a:lnTo>
                  <a:pt x="1732" y="327"/>
                </a:lnTo>
                <a:lnTo>
                  <a:pt x="1739" y="327"/>
                </a:lnTo>
                <a:lnTo>
                  <a:pt x="1745" y="327"/>
                </a:lnTo>
                <a:lnTo>
                  <a:pt x="1749" y="327"/>
                </a:lnTo>
                <a:lnTo>
                  <a:pt x="1755" y="327"/>
                </a:lnTo>
                <a:lnTo>
                  <a:pt x="1762" y="327"/>
                </a:lnTo>
                <a:lnTo>
                  <a:pt x="1768" y="327"/>
                </a:lnTo>
                <a:lnTo>
                  <a:pt x="1772" y="327"/>
                </a:lnTo>
                <a:lnTo>
                  <a:pt x="1778" y="327"/>
                </a:lnTo>
                <a:lnTo>
                  <a:pt x="1785" y="327"/>
                </a:lnTo>
                <a:lnTo>
                  <a:pt x="1791" y="327"/>
                </a:lnTo>
                <a:lnTo>
                  <a:pt x="1794" y="327"/>
                </a:lnTo>
                <a:lnTo>
                  <a:pt x="1801" y="330"/>
                </a:lnTo>
                <a:lnTo>
                  <a:pt x="1808" y="330"/>
                </a:lnTo>
                <a:lnTo>
                  <a:pt x="1814" y="330"/>
                </a:lnTo>
                <a:lnTo>
                  <a:pt x="1821" y="330"/>
                </a:lnTo>
                <a:lnTo>
                  <a:pt x="1824" y="330"/>
                </a:lnTo>
                <a:lnTo>
                  <a:pt x="1831" y="334"/>
                </a:lnTo>
                <a:lnTo>
                  <a:pt x="1837" y="334"/>
                </a:lnTo>
                <a:lnTo>
                  <a:pt x="1844" y="334"/>
                </a:lnTo>
                <a:lnTo>
                  <a:pt x="1847" y="334"/>
                </a:lnTo>
                <a:lnTo>
                  <a:pt x="1853" y="337"/>
                </a:lnTo>
                <a:lnTo>
                  <a:pt x="1860" y="337"/>
                </a:lnTo>
                <a:lnTo>
                  <a:pt x="1867" y="337"/>
                </a:lnTo>
                <a:lnTo>
                  <a:pt x="1873" y="337"/>
                </a:lnTo>
                <a:lnTo>
                  <a:pt x="1876" y="337"/>
                </a:lnTo>
                <a:lnTo>
                  <a:pt x="1883" y="337"/>
                </a:lnTo>
                <a:lnTo>
                  <a:pt x="1889" y="337"/>
                </a:lnTo>
                <a:lnTo>
                  <a:pt x="1896" y="337"/>
                </a:lnTo>
                <a:lnTo>
                  <a:pt x="1899" y="337"/>
                </a:lnTo>
                <a:lnTo>
                  <a:pt x="1906" y="337"/>
                </a:lnTo>
                <a:lnTo>
                  <a:pt x="1912" y="337"/>
                </a:lnTo>
                <a:lnTo>
                  <a:pt x="1919" y="337"/>
                </a:lnTo>
                <a:lnTo>
                  <a:pt x="1925" y="334"/>
                </a:lnTo>
                <a:lnTo>
                  <a:pt x="1929" y="334"/>
                </a:lnTo>
                <a:lnTo>
                  <a:pt x="1935" y="334"/>
                </a:lnTo>
                <a:lnTo>
                  <a:pt x="1942" y="330"/>
                </a:lnTo>
                <a:lnTo>
                  <a:pt x="1948" y="330"/>
                </a:lnTo>
                <a:lnTo>
                  <a:pt x="1952" y="330"/>
                </a:lnTo>
                <a:lnTo>
                  <a:pt x="1958" y="327"/>
                </a:lnTo>
                <a:lnTo>
                  <a:pt x="1965" y="327"/>
                </a:lnTo>
                <a:lnTo>
                  <a:pt x="1971" y="324"/>
                </a:lnTo>
                <a:lnTo>
                  <a:pt x="1978" y="324"/>
                </a:lnTo>
                <a:lnTo>
                  <a:pt x="1981" y="324"/>
                </a:lnTo>
                <a:lnTo>
                  <a:pt x="1988" y="321"/>
                </a:lnTo>
                <a:lnTo>
                  <a:pt x="1994" y="321"/>
                </a:lnTo>
                <a:lnTo>
                  <a:pt x="2001" y="317"/>
                </a:lnTo>
                <a:lnTo>
                  <a:pt x="2004" y="317"/>
                </a:lnTo>
                <a:lnTo>
                  <a:pt x="2011" y="314"/>
                </a:lnTo>
                <a:lnTo>
                  <a:pt x="2017" y="314"/>
                </a:lnTo>
                <a:lnTo>
                  <a:pt x="2024" y="311"/>
                </a:lnTo>
                <a:lnTo>
                  <a:pt x="2027" y="311"/>
                </a:lnTo>
                <a:lnTo>
                  <a:pt x="2033" y="308"/>
                </a:lnTo>
                <a:lnTo>
                  <a:pt x="2040" y="308"/>
                </a:lnTo>
                <a:lnTo>
                  <a:pt x="2047" y="308"/>
                </a:lnTo>
                <a:lnTo>
                  <a:pt x="2053" y="304"/>
                </a:lnTo>
                <a:lnTo>
                  <a:pt x="2056" y="304"/>
                </a:lnTo>
                <a:lnTo>
                  <a:pt x="2063" y="304"/>
                </a:lnTo>
                <a:lnTo>
                  <a:pt x="2070" y="304"/>
                </a:lnTo>
                <a:lnTo>
                  <a:pt x="2076" y="304"/>
                </a:lnTo>
                <a:lnTo>
                  <a:pt x="2079" y="301"/>
                </a:lnTo>
                <a:lnTo>
                  <a:pt x="2086" y="301"/>
                </a:lnTo>
                <a:lnTo>
                  <a:pt x="2092" y="301"/>
                </a:lnTo>
                <a:lnTo>
                  <a:pt x="2099" y="301"/>
                </a:lnTo>
                <a:lnTo>
                  <a:pt x="2106" y="301"/>
                </a:lnTo>
                <a:lnTo>
                  <a:pt x="2109" y="301"/>
                </a:lnTo>
                <a:lnTo>
                  <a:pt x="2115" y="301"/>
                </a:lnTo>
                <a:lnTo>
                  <a:pt x="2122" y="301"/>
                </a:lnTo>
                <a:lnTo>
                  <a:pt x="2128" y="301"/>
                </a:lnTo>
                <a:lnTo>
                  <a:pt x="2132" y="301"/>
                </a:lnTo>
                <a:lnTo>
                  <a:pt x="2138" y="301"/>
                </a:lnTo>
                <a:lnTo>
                  <a:pt x="2145" y="301"/>
                </a:lnTo>
                <a:lnTo>
                  <a:pt x="2151" y="301"/>
                </a:lnTo>
                <a:lnTo>
                  <a:pt x="2158" y="301"/>
                </a:lnTo>
                <a:lnTo>
                  <a:pt x="2161" y="301"/>
                </a:lnTo>
                <a:lnTo>
                  <a:pt x="2168" y="301"/>
                </a:lnTo>
                <a:lnTo>
                  <a:pt x="2174" y="301"/>
                </a:lnTo>
                <a:lnTo>
                  <a:pt x="2181" y="304"/>
                </a:lnTo>
                <a:lnTo>
                  <a:pt x="2184" y="304"/>
                </a:lnTo>
                <a:lnTo>
                  <a:pt x="2191" y="304"/>
                </a:lnTo>
                <a:lnTo>
                  <a:pt x="2197" y="304"/>
                </a:lnTo>
                <a:lnTo>
                  <a:pt x="2204" y="301"/>
                </a:lnTo>
                <a:lnTo>
                  <a:pt x="2210" y="301"/>
                </a:lnTo>
                <a:lnTo>
                  <a:pt x="2214" y="301"/>
                </a:lnTo>
                <a:lnTo>
                  <a:pt x="2220" y="301"/>
                </a:lnTo>
                <a:lnTo>
                  <a:pt x="2227" y="304"/>
                </a:lnTo>
                <a:lnTo>
                  <a:pt x="2233" y="304"/>
                </a:lnTo>
                <a:lnTo>
                  <a:pt x="2236" y="304"/>
                </a:lnTo>
                <a:lnTo>
                  <a:pt x="2243" y="304"/>
                </a:lnTo>
                <a:lnTo>
                  <a:pt x="2250" y="304"/>
                </a:lnTo>
                <a:lnTo>
                  <a:pt x="2256" y="304"/>
                </a:lnTo>
                <a:lnTo>
                  <a:pt x="2259" y="304"/>
                </a:lnTo>
                <a:lnTo>
                  <a:pt x="2266" y="304"/>
                </a:lnTo>
                <a:lnTo>
                  <a:pt x="2272" y="304"/>
                </a:lnTo>
                <a:lnTo>
                  <a:pt x="2279" y="308"/>
                </a:lnTo>
                <a:lnTo>
                  <a:pt x="2286" y="308"/>
                </a:lnTo>
                <a:lnTo>
                  <a:pt x="2289" y="308"/>
                </a:lnTo>
                <a:lnTo>
                  <a:pt x="2295" y="308"/>
                </a:lnTo>
                <a:lnTo>
                  <a:pt x="2302" y="308"/>
                </a:lnTo>
                <a:lnTo>
                  <a:pt x="2309" y="308"/>
                </a:lnTo>
                <a:lnTo>
                  <a:pt x="2312" y="308"/>
                </a:lnTo>
                <a:lnTo>
                  <a:pt x="2318" y="308"/>
                </a:lnTo>
                <a:lnTo>
                  <a:pt x="2325" y="308"/>
                </a:lnTo>
              </a:path>
            </a:pathLst>
          </a:custGeom>
          <a:noFill/>
          <a:ln w="38100">
            <a:solidFill>
              <a:srgbClr val="339966"/>
            </a:solidFill>
            <a:round/>
            <a:headEnd/>
            <a:tailEnd/>
          </a:ln>
        </p:spPr>
        <p:txBody>
          <a:bodyPr/>
          <a:lstStyle/>
          <a:p>
            <a:endParaRPr lang="zh-CN" altLang="zh-CN"/>
          </a:p>
        </p:txBody>
      </p:sp>
      <p:sp>
        <p:nvSpPr>
          <p:cNvPr id="88108" name="Freeform 44"/>
          <p:cNvSpPr>
            <a:spLocks/>
          </p:cNvSpPr>
          <p:nvPr/>
        </p:nvSpPr>
        <p:spPr bwMode="auto">
          <a:xfrm>
            <a:off x="533400" y="3505200"/>
            <a:ext cx="3690938" cy="993775"/>
          </a:xfrm>
          <a:custGeom>
            <a:avLst/>
            <a:gdLst>
              <a:gd name="T0" fmla="*/ 2147483647 w 2325"/>
              <a:gd name="T1" fmla="*/ 2147483647 h 626"/>
              <a:gd name="T2" fmla="*/ 2147483647 w 2325"/>
              <a:gd name="T3" fmla="*/ 2147483647 h 626"/>
              <a:gd name="T4" fmla="*/ 2147483647 w 2325"/>
              <a:gd name="T5" fmla="*/ 2147483647 h 626"/>
              <a:gd name="T6" fmla="*/ 2147483647 w 2325"/>
              <a:gd name="T7" fmla="*/ 2147483647 h 626"/>
              <a:gd name="T8" fmla="*/ 2147483647 w 2325"/>
              <a:gd name="T9" fmla="*/ 2147483647 h 626"/>
              <a:gd name="T10" fmla="*/ 2147483647 w 2325"/>
              <a:gd name="T11" fmla="*/ 2147483647 h 626"/>
              <a:gd name="T12" fmla="*/ 2147483647 w 2325"/>
              <a:gd name="T13" fmla="*/ 2147483647 h 626"/>
              <a:gd name="T14" fmla="*/ 2147483647 w 2325"/>
              <a:gd name="T15" fmla="*/ 2147483647 h 626"/>
              <a:gd name="T16" fmla="*/ 2147483647 w 2325"/>
              <a:gd name="T17" fmla="*/ 2147483647 h 626"/>
              <a:gd name="T18" fmla="*/ 2147483647 w 2325"/>
              <a:gd name="T19" fmla="*/ 2147483647 h 626"/>
              <a:gd name="T20" fmla="*/ 2147483647 w 2325"/>
              <a:gd name="T21" fmla="*/ 2147483647 h 626"/>
              <a:gd name="T22" fmla="*/ 2147483647 w 2325"/>
              <a:gd name="T23" fmla="*/ 2147483647 h 626"/>
              <a:gd name="T24" fmla="*/ 2147483647 w 2325"/>
              <a:gd name="T25" fmla="*/ 2147483647 h 626"/>
              <a:gd name="T26" fmla="*/ 2147483647 w 2325"/>
              <a:gd name="T27" fmla="*/ 2147483647 h 626"/>
              <a:gd name="T28" fmla="*/ 2147483647 w 2325"/>
              <a:gd name="T29" fmla="*/ 2147483647 h 626"/>
              <a:gd name="T30" fmla="*/ 2147483647 w 2325"/>
              <a:gd name="T31" fmla="*/ 2147483647 h 626"/>
              <a:gd name="T32" fmla="*/ 2147483647 w 2325"/>
              <a:gd name="T33" fmla="*/ 2147483647 h 626"/>
              <a:gd name="T34" fmla="*/ 2147483647 w 2325"/>
              <a:gd name="T35" fmla="*/ 2147483647 h 626"/>
              <a:gd name="T36" fmla="*/ 2147483647 w 2325"/>
              <a:gd name="T37" fmla="*/ 2147483647 h 626"/>
              <a:gd name="T38" fmla="*/ 2147483647 w 2325"/>
              <a:gd name="T39" fmla="*/ 2147483647 h 626"/>
              <a:gd name="T40" fmla="*/ 2147483647 w 2325"/>
              <a:gd name="T41" fmla="*/ 2147483647 h 626"/>
              <a:gd name="T42" fmla="*/ 2147483647 w 2325"/>
              <a:gd name="T43" fmla="*/ 2147483647 h 626"/>
              <a:gd name="T44" fmla="*/ 2147483647 w 2325"/>
              <a:gd name="T45" fmla="*/ 2147483647 h 626"/>
              <a:gd name="T46" fmla="*/ 2147483647 w 2325"/>
              <a:gd name="T47" fmla="*/ 2147483647 h 626"/>
              <a:gd name="T48" fmla="*/ 2147483647 w 2325"/>
              <a:gd name="T49" fmla="*/ 2147483647 h 626"/>
              <a:gd name="T50" fmla="*/ 2147483647 w 2325"/>
              <a:gd name="T51" fmla="*/ 2147483647 h 626"/>
              <a:gd name="T52" fmla="*/ 2147483647 w 2325"/>
              <a:gd name="T53" fmla="*/ 2147483647 h 626"/>
              <a:gd name="T54" fmla="*/ 2147483647 w 2325"/>
              <a:gd name="T55" fmla="*/ 2147483647 h 626"/>
              <a:gd name="T56" fmla="*/ 2147483647 w 2325"/>
              <a:gd name="T57" fmla="*/ 2147483647 h 626"/>
              <a:gd name="T58" fmla="*/ 2147483647 w 2325"/>
              <a:gd name="T59" fmla="*/ 2147483647 h 626"/>
              <a:gd name="T60" fmla="*/ 2147483647 w 2325"/>
              <a:gd name="T61" fmla="*/ 2147483647 h 626"/>
              <a:gd name="T62" fmla="*/ 2147483647 w 2325"/>
              <a:gd name="T63" fmla="*/ 2147483647 h 626"/>
              <a:gd name="T64" fmla="*/ 2147483647 w 2325"/>
              <a:gd name="T65" fmla="*/ 2147483647 h 626"/>
              <a:gd name="T66" fmla="*/ 2147483647 w 2325"/>
              <a:gd name="T67" fmla="*/ 2147483647 h 626"/>
              <a:gd name="T68" fmla="*/ 2147483647 w 2325"/>
              <a:gd name="T69" fmla="*/ 2147483647 h 626"/>
              <a:gd name="T70" fmla="*/ 2147483647 w 2325"/>
              <a:gd name="T71" fmla="*/ 2147483647 h 626"/>
              <a:gd name="T72" fmla="*/ 2147483647 w 2325"/>
              <a:gd name="T73" fmla="*/ 2147483647 h 626"/>
              <a:gd name="T74" fmla="*/ 2147483647 w 2325"/>
              <a:gd name="T75" fmla="*/ 2147483647 h 626"/>
              <a:gd name="T76" fmla="*/ 2147483647 w 2325"/>
              <a:gd name="T77" fmla="*/ 2147483647 h 626"/>
              <a:gd name="T78" fmla="*/ 2147483647 w 2325"/>
              <a:gd name="T79" fmla="*/ 2147483647 h 626"/>
              <a:gd name="T80" fmla="*/ 2147483647 w 2325"/>
              <a:gd name="T81" fmla="*/ 2147483647 h 626"/>
              <a:gd name="T82" fmla="*/ 2147483647 w 2325"/>
              <a:gd name="T83" fmla="*/ 2147483647 h 626"/>
              <a:gd name="T84" fmla="*/ 2147483647 w 2325"/>
              <a:gd name="T85" fmla="*/ 2147483647 h 626"/>
              <a:gd name="T86" fmla="*/ 2147483647 w 2325"/>
              <a:gd name="T87" fmla="*/ 2147483647 h 626"/>
              <a:gd name="T88" fmla="*/ 2147483647 w 2325"/>
              <a:gd name="T89" fmla="*/ 2147483647 h 626"/>
              <a:gd name="T90" fmla="*/ 2147483647 w 2325"/>
              <a:gd name="T91" fmla="*/ 2147483647 h 626"/>
              <a:gd name="T92" fmla="*/ 2147483647 w 2325"/>
              <a:gd name="T93" fmla="*/ 2147483647 h 626"/>
              <a:gd name="T94" fmla="*/ 2147483647 w 2325"/>
              <a:gd name="T95" fmla="*/ 2147483647 h 626"/>
              <a:gd name="T96" fmla="*/ 2147483647 w 2325"/>
              <a:gd name="T97" fmla="*/ 2147483647 h 626"/>
              <a:gd name="T98" fmla="*/ 2147483647 w 2325"/>
              <a:gd name="T99" fmla="*/ 2147483647 h 626"/>
              <a:gd name="T100" fmla="*/ 2147483647 w 2325"/>
              <a:gd name="T101" fmla="*/ 2147483647 h 626"/>
              <a:gd name="T102" fmla="*/ 2147483647 w 2325"/>
              <a:gd name="T103" fmla="*/ 2147483647 h 626"/>
              <a:gd name="T104" fmla="*/ 2147483647 w 2325"/>
              <a:gd name="T105" fmla="*/ 2147483647 h 626"/>
              <a:gd name="T106" fmla="*/ 2147483647 w 2325"/>
              <a:gd name="T107" fmla="*/ 2147483647 h 626"/>
              <a:gd name="T108" fmla="*/ 2147483647 w 2325"/>
              <a:gd name="T109" fmla="*/ 2147483647 h 626"/>
              <a:gd name="T110" fmla="*/ 2147483647 w 2325"/>
              <a:gd name="T111" fmla="*/ 2147483647 h 626"/>
              <a:gd name="T112" fmla="*/ 2147483647 w 2325"/>
              <a:gd name="T113" fmla="*/ 2147483647 h 6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325"/>
              <a:gd name="T172" fmla="*/ 0 h 626"/>
              <a:gd name="T173" fmla="*/ 2325 w 2325"/>
              <a:gd name="T174" fmla="*/ 626 h 6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325" h="626">
                <a:moveTo>
                  <a:pt x="0" y="108"/>
                </a:moveTo>
                <a:lnTo>
                  <a:pt x="7" y="108"/>
                </a:lnTo>
                <a:lnTo>
                  <a:pt x="13" y="108"/>
                </a:lnTo>
                <a:lnTo>
                  <a:pt x="17" y="108"/>
                </a:lnTo>
                <a:lnTo>
                  <a:pt x="23" y="105"/>
                </a:lnTo>
                <a:lnTo>
                  <a:pt x="30" y="105"/>
                </a:lnTo>
                <a:lnTo>
                  <a:pt x="36" y="105"/>
                </a:lnTo>
                <a:lnTo>
                  <a:pt x="40" y="105"/>
                </a:lnTo>
                <a:lnTo>
                  <a:pt x="46" y="105"/>
                </a:lnTo>
                <a:lnTo>
                  <a:pt x="53" y="105"/>
                </a:lnTo>
                <a:lnTo>
                  <a:pt x="59" y="105"/>
                </a:lnTo>
                <a:lnTo>
                  <a:pt x="66" y="105"/>
                </a:lnTo>
                <a:lnTo>
                  <a:pt x="69" y="105"/>
                </a:lnTo>
                <a:lnTo>
                  <a:pt x="76" y="105"/>
                </a:lnTo>
                <a:lnTo>
                  <a:pt x="82" y="105"/>
                </a:lnTo>
                <a:lnTo>
                  <a:pt x="89" y="105"/>
                </a:lnTo>
                <a:lnTo>
                  <a:pt x="92" y="108"/>
                </a:lnTo>
                <a:lnTo>
                  <a:pt x="99" y="108"/>
                </a:lnTo>
                <a:lnTo>
                  <a:pt x="105" y="108"/>
                </a:lnTo>
                <a:lnTo>
                  <a:pt x="112" y="108"/>
                </a:lnTo>
                <a:lnTo>
                  <a:pt x="118" y="111"/>
                </a:lnTo>
                <a:lnTo>
                  <a:pt x="122" y="111"/>
                </a:lnTo>
                <a:lnTo>
                  <a:pt x="128" y="111"/>
                </a:lnTo>
                <a:lnTo>
                  <a:pt x="135" y="111"/>
                </a:lnTo>
                <a:lnTo>
                  <a:pt x="141" y="115"/>
                </a:lnTo>
                <a:lnTo>
                  <a:pt x="144" y="115"/>
                </a:lnTo>
                <a:lnTo>
                  <a:pt x="151" y="115"/>
                </a:lnTo>
                <a:lnTo>
                  <a:pt x="158" y="115"/>
                </a:lnTo>
                <a:lnTo>
                  <a:pt x="164" y="115"/>
                </a:lnTo>
                <a:lnTo>
                  <a:pt x="167" y="115"/>
                </a:lnTo>
                <a:lnTo>
                  <a:pt x="174" y="115"/>
                </a:lnTo>
                <a:lnTo>
                  <a:pt x="180" y="115"/>
                </a:lnTo>
                <a:lnTo>
                  <a:pt x="187" y="115"/>
                </a:lnTo>
                <a:lnTo>
                  <a:pt x="194" y="115"/>
                </a:lnTo>
                <a:lnTo>
                  <a:pt x="197" y="115"/>
                </a:lnTo>
                <a:lnTo>
                  <a:pt x="203" y="115"/>
                </a:lnTo>
                <a:lnTo>
                  <a:pt x="210" y="111"/>
                </a:lnTo>
                <a:lnTo>
                  <a:pt x="216" y="111"/>
                </a:lnTo>
                <a:lnTo>
                  <a:pt x="220" y="111"/>
                </a:lnTo>
                <a:lnTo>
                  <a:pt x="226" y="111"/>
                </a:lnTo>
                <a:lnTo>
                  <a:pt x="233" y="108"/>
                </a:lnTo>
                <a:lnTo>
                  <a:pt x="239" y="108"/>
                </a:lnTo>
                <a:lnTo>
                  <a:pt x="246" y="108"/>
                </a:lnTo>
                <a:lnTo>
                  <a:pt x="249" y="108"/>
                </a:lnTo>
                <a:lnTo>
                  <a:pt x="256" y="105"/>
                </a:lnTo>
                <a:lnTo>
                  <a:pt x="262" y="105"/>
                </a:lnTo>
                <a:lnTo>
                  <a:pt x="269" y="105"/>
                </a:lnTo>
                <a:lnTo>
                  <a:pt x="272" y="105"/>
                </a:lnTo>
                <a:lnTo>
                  <a:pt x="279" y="102"/>
                </a:lnTo>
                <a:lnTo>
                  <a:pt x="285" y="102"/>
                </a:lnTo>
                <a:lnTo>
                  <a:pt x="292" y="102"/>
                </a:lnTo>
                <a:lnTo>
                  <a:pt x="298" y="102"/>
                </a:lnTo>
                <a:lnTo>
                  <a:pt x="302" y="98"/>
                </a:lnTo>
                <a:lnTo>
                  <a:pt x="308" y="98"/>
                </a:lnTo>
                <a:lnTo>
                  <a:pt x="315" y="98"/>
                </a:lnTo>
                <a:lnTo>
                  <a:pt x="321" y="95"/>
                </a:lnTo>
                <a:lnTo>
                  <a:pt x="324" y="95"/>
                </a:lnTo>
                <a:lnTo>
                  <a:pt x="331" y="95"/>
                </a:lnTo>
                <a:lnTo>
                  <a:pt x="338" y="92"/>
                </a:lnTo>
                <a:lnTo>
                  <a:pt x="344" y="92"/>
                </a:lnTo>
                <a:lnTo>
                  <a:pt x="351" y="92"/>
                </a:lnTo>
                <a:lnTo>
                  <a:pt x="354" y="89"/>
                </a:lnTo>
                <a:lnTo>
                  <a:pt x="361" y="89"/>
                </a:lnTo>
                <a:lnTo>
                  <a:pt x="367" y="89"/>
                </a:lnTo>
                <a:lnTo>
                  <a:pt x="374" y="85"/>
                </a:lnTo>
                <a:lnTo>
                  <a:pt x="377" y="85"/>
                </a:lnTo>
                <a:lnTo>
                  <a:pt x="383" y="82"/>
                </a:lnTo>
                <a:lnTo>
                  <a:pt x="390" y="82"/>
                </a:lnTo>
                <a:lnTo>
                  <a:pt x="397" y="79"/>
                </a:lnTo>
                <a:lnTo>
                  <a:pt x="400" y="79"/>
                </a:lnTo>
                <a:lnTo>
                  <a:pt x="406" y="79"/>
                </a:lnTo>
                <a:lnTo>
                  <a:pt x="413" y="75"/>
                </a:lnTo>
                <a:lnTo>
                  <a:pt x="419" y="75"/>
                </a:lnTo>
                <a:lnTo>
                  <a:pt x="426" y="72"/>
                </a:lnTo>
                <a:lnTo>
                  <a:pt x="429" y="69"/>
                </a:lnTo>
                <a:lnTo>
                  <a:pt x="436" y="69"/>
                </a:lnTo>
                <a:lnTo>
                  <a:pt x="442" y="66"/>
                </a:lnTo>
                <a:lnTo>
                  <a:pt x="449" y="66"/>
                </a:lnTo>
                <a:lnTo>
                  <a:pt x="452" y="62"/>
                </a:lnTo>
                <a:lnTo>
                  <a:pt x="459" y="59"/>
                </a:lnTo>
                <a:lnTo>
                  <a:pt x="465" y="56"/>
                </a:lnTo>
                <a:lnTo>
                  <a:pt x="472" y="56"/>
                </a:lnTo>
                <a:lnTo>
                  <a:pt x="478" y="52"/>
                </a:lnTo>
                <a:lnTo>
                  <a:pt x="482" y="49"/>
                </a:lnTo>
                <a:lnTo>
                  <a:pt x="488" y="46"/>
                </a:lnTo>
                <a:lnTo>
                  <a:pt x="495" y="43"/>
                </a:lnTo>
                <a:lnTo>
                  <a:pt x="501" y="39"/>
                </a:lnTo>
                <a:lnTo>
                  <a:pt x="505" y="36"/>
                </a:lnTo>
                <a:lnTo>
                  <a:pt x="511" y="33"/>
                </a:lnTo>
                <a:lnTo>
                  <a:pt x="518" y="26"/>
                </a:lnTo>
                <a:lnTo>
                  <a:pt x="524" y="23"/>
                </a:lnTo>
                <a:lnTo>
                  <a:pt x="531" y="20"/>
                </a:lnTo>
                <a:lnTo>
                  <a:pt x="534" y="16"/>
                </a:lnTo>
                <a:lnTo>
                  <a:pt x="541" y="10"/>
                </a:lnTo>
                <a:lnTo>
                  <a:pt x="547" y="7"/>
                </a:lnTo>
                <a:lnTo>
                  <a:pt x="554" y="7"/>
                </a:lnTo>
                <a:lnTo>
                  <a:pt x="557" y="3"/>
                </a:lnTo>
                <a:lnTo>
                  <a:pt x="563" y="3"/>
                </a:lnTo>
                <a:lnTo>
                  <a:pt x="570" y="0"/>
                </a:lnTo>
                <a:lnTo>
                  <a:pt x="577" y="3"/>
                </a:lnTo>
                <a:lnTo>
                  <a:pt x="583" y="3"/>
                </a:lnTo>
                <a:lnTo>
                  <a:pt x="586" y="7"/>
                </a:lnTo>
                <a:lnTo>
                  <a:pt x="593" y="10"/>
                </a:lnTo>
                <a:lnTo>
                  <a:pt x="600" y="16"/>
                </a:lnTo>
                <a:lnTo>
                  <a:pt x="606" y="23"/>
                </a:lnTo>
                <a:lnTo>
                  <a:pt x="609" y="33"/>
                </a:lnTo>
                <a:lnTo>
                  <a:pt x="616" y="43"/>
                </a:lnTo>
                <a:lnTo>
                  <a:pt x="622" y="52"/>
                </a:lnTo>
                <a:lnTo>
                  <a:pt x="629" y="66"/>
                </a:lnTo>
                <a:lnTo>
                  <a:pt x="632" y="82"/>
                </a:lnTo>
                <a:lnTo>
                  <a:pt x="639" y="95"/>
                </a:lnTo>
                <a:lnTo>
                  <a:pt x="645" y="115"/>
                </a:lnTo>
                <a:lnTo>
                  <a:pt x="652" y="131"/>
                </a:lnTo>
                <a:lnTo>
                  <a:pt x="658" y="151"/>
                </a:lnTo>
                <a:lnTo>
                  <a:pt x="662" y="170"/>
                </a:lnTo>
                <a:lnTo>
                  <a:pt x="668" y="190"/>
                </a:lnTo>
                <a:lnTo>
                  <a:pt x="675" y="213"/>
                </a:lnTo>
                <a:lnTo>
                  <a:pt x="681" y="233"/>
                </a:lnTo>
                <a:lnTo>
                  <a:pt x="685" y="256"/>
                </a:lnTo>
                <a:lnTo>
                  <a:pt x="691" y="272"/>
                </a:lnTo>
                <a:lnTo>
                  <a:pt x="698" y="295"/>
                </a:lnTo>
                <a:lnTo>
                  <a:pt x="704" y="315"/>
                </a:lnTo>
                <a:lnTo>
                  <a:pt x="711" y="334"/>
                </a:lnTo>
                <a:lnTo>
                  <a:pt x="714" y="354"/>
                </a:lnTo>
                <a:lnTo>
                  <a:pt x="721" y="374"/>
                </a:lnTo>
                <a:lnTo>
                  <a:pt x="727" y="393"/>
                </a:lnTo>
                <a:lnTo>
                  <a:pt x="734" y="410"/>
                </a:lnTo>
                <a:lnTo>
                  <a:pt x="737" y="426"/>
                </a:lnTo>
                <a:lnTo>
                  <a:pt x="744" y="442"/>
                </a:lnTo>
                <a:lnTo>
                  <a:pt x="750" y="459"/>
                </a:lnTo>
                <a:lnTo>
                  <a:pt x="757" y="472"/>
                </a:lnTo>
                <a:lnTo>
                  <a:pt x="763" y="485"/>
                </a:lnTo>
                <a:lnTo>
                  <a:pt x="766" y="495"/>
                </a:lnTo>
                <a:lnTo>
                  <a:pt x="773" y="505"/>
                </a:lnTo>
                <a:lnTo>
                  <a:pt x="780" y="514"/>
                </a:lnTo>
                <a:lnTo>
                  <a:pt x="786" y="524"/>
                </a:lnTo>
                <a:lnTo>
                  <a:pt x="789" y="531"/>
                </a:lnTo>
                <a:lnTo>
                  <a:pt x="796" y="537"/>
                </a:lnTo>
                <a:lnTo>
                  <a:pt x="802" y="541"/>
                </a:lnTo>
                <a:lnTo>
                  <a:pt x="809" y="544"/>
                </a:lnTo>
                <a:lnTo>
                  <a:pt x="812" y="547"/>
                </a:lnTo>
                <a:lnTo>
                  <a:pt x="819" y="547"/>
                </a:lnTo>
                <a:lnTo>
                  <a:pt x="825" y="550"/>
                </a:lnTo>
                <a:lnTo>
                  <a:pt x="832" y="550"/>
                </a:lnTo>
                <a:lnTo>
                  <a:pt x="839" y="547"/>
                </a:lnTo>
                <a:lnTo>
                  <a:pt x="842" y="547"/>
                </a:lnTo>
                <a:lnTo>
                  <a:pt x="848" y="544"/>
                </a:lnTo>
                <a:lnTo>
                  <a:pt x="855" y="544"/>
                </a:lnTo>
                <a:lnTo>
                  <a:pt x="861" y="541"/>
                </a:lnTo>
                <a:lnTo>
                  <a:pt x="865" y="537"/>
                </a:lnTo>
                <a:lnTo>
                  <a:pt x="871" y="534"/>
                </a:lnTo>
                <a:lnTo>
                  <a:pt x="878" y="531"/>
                </a:lnTo>
                <a:lnTo>
                  <a:pt x="884" y="528"/>
                </a:lnTo>
                <a:lnTo>
                  <a:pt x="891" y="524"/>
                </a:lnTo>
                <a:lnTo>
                  <a:pt x="894" y="521"/>
                </a:lnTo>
                <a:lnTo>
                  <a:pt x="901" y="518"/>
                </a:lnTo>
                <a:lnTo>
                  <a:pt x="907" y="514"/>
                </a:lnTo>
                <a:lnTo>
                  <a:pt x="914" y="511"/>
                </a:lnTo>
                <a:lnTo>
                  <a:pt x="917" y="508"/>
                </a:lnTo>
                <a:lnTo>
                  <a:pt x="924" y="501"/>
                </a:lnTo>
                <a:lnTo>
                  <a:pt x="930" y="498"/>
                </a:lnTo>
                <a:lnTo>
                  <a:pt x="937" y="495"/>
                </a:lnTo>
                <a:lnTo>
                  <a:pt x="943" y="491"/>
                </a:lnTo>
                <a:lnTo>
                  <a:pt x="947" y="488"/>
                </a:lnTo>
                <a:lnTo>
                  <a:pt x="953" y="485"/>
                </a:lnTo>
                <a:lnTo>
                  <a:pt x="960" y="478"/>
                </a:lnTo>
                <a:lnTo>
                  <a:pt x="966" y="475"/>
                </a:lnTo>
                <a:lnTo>
                  <a:pt x="969" y="472"/>
                </a:lnTo>
                <a:lnTo>
                  <a:pt x="976" y="465"/>
                </a:lnTo>
                <a:lnTo>
                  <a:pt x="983" y="462"/>
                </a:lnTo>
                <a:lnTo>
                  <a:pt x="989" y="459"/>
                </a:lnTo>
                <a:lnTo>
                  <a:pt x="996" y="452"/>
                </a:lnTo>
                <a:lnTo>
                  <a:pt x="999" y="449"/>
                </a:lnTo>
                <a:lnTo>
                  <a:pt x="1005" y="442"/>
                </a:lnTo>
                <a:lnTo>
                  <a:pt x="1012" y="436"/>
                </a:lnTo>
                <a:lnTo>
                  <a:pt x="1019" y="432"/>
                </a:lnTo>
                <a:lnTo>
                  <a:pt x="1022" y="426"/>
                </a:lnTo>
                <a:lnTo>
                  <a:pt x="1028" y="419"/>
                </a:lnTo>
                <a:lnTo>
                  <a:pt x="1035" y="416"/>
                </a:lnTo>
                <a:lnTo>
                  <a:pt x="1041" y="410"/>
                </a:lnTo>
                <a:lnTo>
                  <a:pt x="1048" y="406"/>
                </a:lnTo>
                <a:lnTo>
                  <a:pt x="1051" y="400"/>
                </a:lnTo>
                <a:lnTo>
                  <a:pt x="1058" y="393"/>
                </a:lnTo>
                <a:lnTo>
                  <a:pt x="1064" y="390"/>
                </a:lnTo>
                <a:lnTo>
                  <a:pt x="1071" y="387"/>
                </a:lnTo>
                <a:lnTo>
                  <a:pt x="1074" y="380"/>
                </a:lnTo>
                <a:lnTo>
                  <a:pt x="1081" y="377"/>
                </a:lnTo>
                <a:lnTo>
                  <a:pt x="1087" y="374"/>
                </a:lnTo>
                <a:lnTo>
                  <a:pt x="1094" y="370"/>
                </a:lnTo>
                <a:lnTo>
                  <a:pt x="1097" y="367"/>
                </a:lnTo>
                <a:lnTo>
                  <a:pt x="1104" y="367"/>
                </a:lnTo>
                <a:lnTo>
                  <a:pt x="1110" y="364"/>
                </a:lnTo>
                <a:lnTo>
                  <a:pt x="1117" y="364"/>
                </a:lnTo>
                <a:lnTo>
                  <a:pt x="1123" y="364"/>
                </a:lnTo>
                <a:lnTo>
                  <a:pt x="1127" y="364"/>
                </a:lnTo>
                <a:lnTo>
                  <a:pt x="1133" y="364"/>
                </a:lnTo>
                <a:lnTo>
                  <a:pt x="1140" y="364"/>
                </a:lnTo>
                <a:lnTo>
                  <a:pt x="1146" y="367"/>
                </a:lnTo>
                <a:lnTo>
                  <a:pt x="1150" y="370"/>
                </a:lnTo>
                <a:lnTo>
                  <a:pt x="1156" y="374"/>
                </a:lnTo>
                <a:lnTo>
                  <a:pt x="1163" y="377"/>
                </a:lnTo>
                <a:lnTo>
                  <a:pt x="1169" y="380"/>
                </a:lnTo>
                <a:lnTo>
                  <a:pt x="1176" y="383"/>
                </a:lnTo>
                <a:lnTo>
                  <a:pt x="1179" y="390"/>
                </a:lnTo>
                <a:lnTo>
                  <a:pt x="1186" y="393"/>
                </a:lnTo>
                <a:lnTo>
                  <a:pt x="1192" y="400"/>
                </a:lnTo>
                <a:lnTo>
                  <a:pt x="1199" y="406"/>
                </a:lnTo>
                <a:lnTo>
                  <a:pt x="1202" y="413"/>
                </a:lnTo>
                <a:lnTo>
                  <a:pt x="1208" y="419"/>
                </a:lnTo>
                <a:lnTo>
                  <a:pt x="1215" y="429"/>
                </a:lnTo>
                <a:lnTo>
                  <a:pt x="1222" y="436"/>
                </a:lnTo>
                <a:lnTo>
                  <a:pt x="1228" y="442"/>
                </a:lnTo>
                <a:lnTo>
                  <a:pt x="1231" y="452"/>
                </a:lnTo>
                <a:lnTo>
                  <a:pt x="1238" y="459"/>
                </a:lnTo>
                <a:lnTo>
                  <a:pt x="1244" y="469"/>
                </a:lnTo>
                <a:lnTo>
                  <a:pt x="1251" y="478"/>
                </a:lnTo>
                <a:lnTo>
                  <a:pt x="1254" y="485"/>
                </a:lnTo>
                <a:lnTo>
                  <a:pt x="1261" y="495"/>
                </a:lnTo>
                <a:lnTo>
                  <a:pt x="1267" y="505"/>
                </a:lnTo>
                <a:lnTo>
                  <a:pt x="1274" y="511"/>
                </a:lnTo>
                <a:lnTo>
                  <a:pt x="1280" y="521"/>
                </a:lnTo>
                <a:lnTo>
                  <a:pt x="1284" y="528"/>
                </a:lnTo>
                <a:lnTo>
                  <a:pt x="1290" y="537"/>
                </a:lnTo>
                <a:lnTo>
                  <a:pt x="1297" y="544"/>
                </a:lnTo>
                <a:lnTo>
                  <a:pt x="1303" y="550"/>
                </a:lnTo>
                <a:lnTo>
                  <a:pt x="1307" y="560"/>
                </a:lnTo>
                <a:lnTo>
                  <a:pt x="1313" y="567"/>
                </a:lnTo>
                <a:lnTo>
                  <a:pt x="1320" y="573"/>
                </a:lnTo>
                <a:lnTo>
                  <a:pt x="1326" y="580"/>
                </a:lnTo>
                <a:lnTo>
                  <a:pt x="1330" y="586"/>
                </a:lnTo>
                <a:lnTo>
                  <a:pt x="1336" y="593"/>
                </a:lnTo>
                <a:lnTo>
                  <a:pt x="1343" y="596"/>
                </a:lnTo>
                <a:lnTo>
                  <a:pt x="1349" y="603"/>
                </a:lnTo>
                <a:lnTo>
                  <a:pt x="1356" y="606"/>
                </a:lnTo>
                <a:lnTo>
                  <a:pt x="1359" y="609"/>
                </a:lnTo>
                <a:lnTo>
                  <a:pt x="1366" y="613"/>
                </a:lnTo>
                <a:lnTo>
                  <a:pt x="1372" y="616"/>
                </a:lnTo>
                <a:lnTo>
                  <a:pt x="1379" y="619"/>
                </a:lnTo>
                <a:lnTo>
                  <a:pt x="1382" y="623"/>
                </a:lnTo>
                <a:lnTo>
                  <a:pt x="1389" y="623"/>
                </a:lnTo>
                <a:lnTo>
                  <a:pt x="1395" y="626"/>
                </a:lnTo>
                <a:lnTo>
                  <a:pt x="1402" y="626"/>
                </a:lnTo>
                <a:lnTo>
                  <a:pt x="1408" y="626"/>
                </a:lnTo>
                <a:lnTo>
                  <a:pt x="1411" y="626"/>
                </a:lnTo>
                <a:lnTo>
                  <a:pt x="1418" y="623"/>
                </a:lnTo>
                <a:lnTo>
                  <a:pt x="1425" y="623"/>
                </a:lnTo>
                <a:lnTo>
                  <a:pt x="1431" y="619"/>
                </a:lnTo>
                <a:lnTo>
                  <a:pt x="1434" y="619"/>
                </a:lnTo>
                <a:lnTo>
                  <a:pt x="1441" y="616"/>
                </a:lnTo>
                <a:lnTo>
                  <a:pt x="1447" y="613"/>
                </a:lnTo>
                <a:lnTo>
                  <a:pt x="1454" y="609"/>
                </a:lnTo>
                <a:lnTo>
                  <a:pt x="1461" y="606"/>
                </a:lnTo>
                <a:lnTo>
                  <a:pt x="1464" y="600"/>
                </a:lnTo>
                <a:lnTo>
                  <a:pt x="1470" y="596"/>
                </a:lnTo>
                <a:lnTo>
                  <a:pt x="1477" y="590"/>
                </a:lnTo>
                <a:lnTo>
                  <a:pt x="1483" y="586"/>
                </a:lnTo>
                <a:lnTo>
                  <a:pt x="1487" y="580"/>
                </a:lnTo>
                <a:lnTo>
                  <a:pt x="1493" y="577"/>
                </a:lnTo>
                <a:lnTo>
                  <a:pt x="1500" y="570"/>
                </a:lnTo>
                <a:lnTo>
                  <a:pt x="1506" y="564"/>
                </a:lnTo>
                <a:lnTo>
                  <a:pt x="1513" y="557"/>
                </a:lnTo>
                <a:lnTo>
                  <a:pt x="1516" y="550"/>
                </a:lnTo>
                <a:lnTo>
                  <a:pt x="1523" y="547"/>
                </a:lnTo>
                <a:lnTo>
                  <a:pt x="1529" y="541"/>
                </a:lnTo>
                <a:lnTo>
                  <a:pt x="1536" y="534"/>
                </a:lnTo>
                <a:lnTo>
                  <a:pt x="1539" y="528"/>
                </a:lnTo>
                <a:lnTo>
                  <a:pt x="1546" y="521"/>
                </a:lnTo>
                <a:lnTo>
                  <a:pt x="1552" y="514"/>
                </a:lnTo>
                <a:lnTo>
                  <a:pt x="1559" y="508"/>
                </a:lnTo>
                <a:lnTo>
                  <a:pt x="1562" y="501"/>
                </a:lnTo>
                <a:lnTo>
                  <a:pt x="1569" y="495"/>
                </a:lnTo>
                <a:lnTo>
                  <a:pt x="1575" y="488"/>
                </a:lnTo>
                <a:lnTo>
                  <a:pt x="1582" y="485"/>
                </a:lnTo>
                <a:lnTo>
                  <a:pt x="1588" y="478"/>
                </a:lnTo>
                <a:lnTo>
                  <a:pt x="1592" y="472"/>
                </a:lnTo>
                <a:lnTo>
                  <a:pt x="1598" y="465"/>
                </a:lnTo>
                <a:lnTo>
                  <a:pt x="1605" y="462"/>
                </a:lnTo>
                <a:lnTo>
                  <a:pt x="1611" y="455"/>
                </a:lnTo>
                <a:lnTo>
                  <a:pt x="1614" y="449"/>
                </a:lnTo>
                <a:lnTo>
                  <a:pt x="1621" y="446"/>
                </a:lnTo>
                <a:lnTo>
                  <a:pt x="1628" y="439"/>
                </a:lnTo>
                <a:lnTo>
                  <a:pt x="1634" y="432"/>
                </a:lnTo>
                <a:lnTo>
                  <a:pt x="1641" y="429"/>
                </a:lnTo>
                <a:lnTo>
                  <a:pt x="1644" y="423"/>
                </a:lnTo>
                <a:lnTo>
                  <a:pt x="1650" y="419"/>
                </a:lnTo>
                <a:lnTo>
                  <a:pt x="1657" y="413"/>
                </a:lnTo>
                <a:lnTo>
                  <a:pt x="1664" y="410"/>
                </a:lnTo>
                <a:lnTo>
                  <a:pt x="1667" y="403"/>
                </a:lnTo>
                <a:lnTo>
                  <a:pt x="1673" y="400"/>
                </a:lnTo>
                <a:lnTo>
                  <a:pt x="1680" y="393"/>
                </a:lnTo>
                <a:lnTo>
                  <a:pt x="1686" y="390"/>
                </a:lnTo>
                <a:lnTo>
                  <a:pt x="1693" y="383"/>
                </a:lnTo>
                <a:lnTo>
                  <a:pt x="1696" y="380"/>
                </a:lnTo>
                <a:lnTo>
                  <a:pt x="1703" y="377"/>
                </a:lnTo>
                <a:lnTo>
                  <a:pt x="1709" y="370"/>
                </a:lnTo>
                <a:lnTo>
                  <a:pt x="1716" y="367"/>
                </a:lnTo>
                <a:lnTo>
                  <a:pt x="1719" y="364"/>
                </a:lnTo>
                <a:lnTo>
                  <a:pt x="1726" y="360"/>
                </a:lnTo>
                <a:lnTo>
                  <a:pt x="1732" y="357"/>
                </a:lnTo>
                <a:lnTo>
                  <a:pt x="1739" y="354"/>
                </a:lnTo>
                <a:lnTo>
                  <a:pt x="1745" y="351"/>
                </a:lnTo>
                <a:lnTo>
                  <a:pt x="1749" y="347"/>
                </a:lnTo>
                <a:lnTo>
                  <a:pt x="1755" y="344"/>
                </a:lnTo>
                <a:lnTo>
                  <a:pt x="1762" y="341"/>
                </a:lnTo>
                <a:lnTo>
                  <a:pt x="1768" y="337"/>
                </a:lnTo>
                <a:lnTo>
                  <a:pt x="1772" y="337"/>
                </a:lnTo>
                <a:lnTo>
                  <a:pt x="1778" y="334"/>
                </a:lnTo>
                <a:lnTo>
                  <a:pt x="1785" y="331"/>
                </a:lnTo>
                <a:lnTo>
                  <a:pt x="1791" y="331"/>
                </a:lnTo>
                <a:lnTo>
                  <a:pt x="1794" y="328"/>
                </a:lnTo>
                <a:lnTo>
                  <a:pt x="1801" y="324"/>
                </a:lnTo>
                <a:lnTo>
                  <a:pt x="1808" y="324"/>
                </a:lnTo>
                <a:lnTo>
                  <a:pt x="1814" y="324"/>
                </a:lnTo>
                <a:lnTo>
                  <a:pt x="1821" y="321"/>
                </a:lnTo>
                <a:lnTo>
                  <a:pt x="1824" y="321"/>
                </a:lnTo>
                <a:lnTo>
                  <a:pt x="1831" y="318"/>
                </a:lnTo>
                <a:lnTo>
                  <a:pt x="1837" y="318"/>
                </a:lnTo>
                <a:lnTo>
                  <a:pt x="1844" y="315"/>
                </a:lnTo>
                <a:lnTo>
                  <a:pt x="1847" y="315"/>
                </a:lnTo>
                <a:lnTo>
                  <a:pt x="1853" y="311"/>
                </a:lnTo>
                <a:lnTo>
                  <a:pt x="1860" y="311"/>
                </a:lnTo>
                <a:lnTo>
                  <a:pt x="1867" y="311"/>
                </a:lnTo>
                <a:lnTo>
                  <a:pt x="1873" y="308"/>
                </a:lnTo>
                <a:lnTo>
                  <a:pt x="1876" y="308"/>
                </a:lnTo>
                <a:lnTo>
                  <a:pt x="1883" y="305"/>
                </a:lnTo>
                <a:lnTo>
                  <a:pt x="1889" y="305"/>
                </a:lnTo>
                <a:lnTo>
                  <a:pt x="1896" y="305"/>
                </a:lnTo>
                <a:lnTo>
                  <a:pt x="1899" y="301"/>
                </a:lnTo>
                <a:lnTo>
                  <a:pt x="1906" y="301"/>
                </a:lnTo>
                <a:lnTo>
                  <a:pt x="1912" y="301"/>
                </a:lnTo>
                <a:lnTo>
                  <a:pt x="1919" y="298"/>
                </a:lnTo>
                <a:lnTo>
                  <a:pt x="1925" y="298"/>
                </a:lnTo>
                <a:lnTo>
                  <a:pt x="1929" y="298"/>
                </a:lnTo>
                <a:lnTo>
                  <a:pt x="1935" y="298"/>
                </a:lnTo>
                <a:lnTo>
                  <a:pt x="1942" y="298"/>
                </a:lnTo>
                <a:lnTo>
                  <a:pt x="1948" y="295"/>
                </a:lnTo>
                <a:lnTo>
                  <a:pt x="1952" y="295"/>
                </a:lnTo>
                <a:lnTo>
                  <a:pt x="1958" y="295"/>
                </a:lnTo>
                <a:lnTo>
                  <a:pt x="1965" y="295"/>
                </a:lnTo>
                <a:lnTo>
                  <a:pt x="1971" y="295"/>
                </a:lnTo>
                <a:lnTo>
                  <a:pt x="1978" y="298"/>
                </a:lnTo>
                <a:lnTo>
                  <a:pt x="1981" y="298"/>
                </a:lnTo>
                <a:lnTo>
                  <a:pt x="1988" y="298"/>
                </a:lnTo>
                <a:lnTo>
                  <a:pt x="1994" y="298"/>
                </a:lnTo>
                <a:lnTo>
                  <a:pt x="2001" y="298"/>
                </a:lnTo>
                <a:lnTo>
                  <a:pt x="2004" y="298"/>
                </a:lnTo>
                <a:lnTo>
                  <a:pt x="2011" y="298"/>
                </a:lnTo>
                <a:lnTo>
                  <a:pt x="2017" y="298"/>
                </a:lnTo>
                <a:lnTo>
                  <a:pt x="2024" y="298"/>
                </a:lnTo>
                <a:lnTo>
                  <a:pt x="2027" y="298"/>
                </a:lnTo>
                <a:lnTo>
                  <a:pt x="2033" y="298"/>
                </a:lnTo>
                <a:lnTo>
                  <a:pt x="2040" y="298"/>
                </a:lnTo>
                <a:lnTo>
                  <a:pt x="2047" y="298"/>
                </a:lnTo>
                <a:lnTo>
                  <a:pt x="2053" y="298"/>
                </a:lnTo>
                <a:lnTo>
                  <a:pt x="2056" y="298"/>
                </a:lnTo>
                <a:lnTo>
                  <a:pt x="2063" y="298"/>
                </a:lnTo>
                <a:lnTo>
                  <a:pt x="2070" y="298"/>
                </a:lnTo>
                <a:lnTo>
                  <a:pt x="2076" y="298"/>
                </a:lnTo>
                <a:lnTo>
                  <a:pt x="2079" y="298"/>
                </a:lnTo>
                <a:lnTo>
                  <a:pt x="2086" y="298"/>
                </a:lnTo>
                <a:lnTo>
                  <a:pt x="2092" y="298"/>
                </a:lnTo>
                <a:lnTo>
                  <a:pt x="2099" y="295"/>
                </a:lnTo>
                <a:lnTo>
                  <a:pt x="2106" y="295"/>
                </a:lnTo>
                <a:lnTo>
                  <a:pt x="2109" y="295"/>
                </a:lnTo>
                <a:lnTo>
                  <a:pt x="2115" y="292"/>
                </a:lnTo>
                <a:lnTo>
                  <a:pt x="2122" y="292"/>
                </a:lnTo>
                <a:lnTo>
                  <a:pt x="2128" y="292"/>
                </a:lnTo>
                <a:lnTo>
                  <a:pt x="2132" y="288"/>
                </a:lnTo>
                <a:lnTo>
                  <a:pt x="2138" y="288"/>
                </a:lnTo>
                <a:lnTo>
                  <a:pt x="2145" y="288"/>
                </a:lnTo>
                <a:lnTo>
                  <a:pt x="2151" y="288"/>
                </a:lnTo>
                <a:lnTo>
                  <a:pt x="2158" y="285"/>
                </a:lnTo>
                <a:lnTo>
                  <a:pt x="2161" y="285"/>
                </a:lnTo>
                <a:lnTo>
                  <a:pt x="2168" y="285"/>
                </a:lnTo>
                <a:lnTo>
                  <a:pt x="2174" y="285"/>
                </a:lnTo>
                <a:lnTo>
                  <a:pt x="2181" y="285"/>
                </a:lnTo>
                <a:lnTo>
                  <a:pt x="2184" y="285"/>
                </a:lnTo>
                <a:lnTo>
                  <a:pt x="2191" y="288"/>
                </a:lnTo>
                <a:lnTo>
                  <a:pt x="2197" y="288"/>
                </a:lnTo>
                <a:lnTo>
                  <a:pt x="2204" y="288"/>
                </a:lnTo>
                <a:lnTo>
                  <a:pt x="2210" y="288"/>
                </a:lnTo>
                <a:lnTo>
                  <a:pt x="2214" y="292"/>
                </a:lnTo>
                <a:lnTo>
                  <a:pt x="2220" y="292"/>
                </a:lnTo>
                <a:lnTo>
                  <a:pt x="2227" y="292"/>
                </a:lnTo>
                <a:lnTo>
                  <a:pt x="2233" y="295"/>
                </a:lnTo>
                <a:lnTo>
                  <a:pt x="2236" y="295"/>
                </a:lnTo>
                <a:lnTo>
                  <a:pt x="2243" y="295"/>
                </a:lnTo>
                <a:lnTo>
                  <a:pt x="2250" y="298"/>
                </a:lnTo>
                <a:lnTo>
                  <a:pt x="2256" y="298"/>
                </a:lnTo>
                <a:lnTo>
                  <a:pt x="2259" y="298"/>
                </a:lnTo>
                <a:lnTo>
                  <a:pt x="2266" y="301"/>
                </a:lnTo>
                <a:lnTo>
                  <a:pt x="2272" y="301"/>
                </a:lnTo>
                <a:lnTo>
                  <a:pt x="2279" y="301"/>
                </a:lnTo>
                <a:lnTo>
                  <a:pt x="2286" y="301"/>
                </a:lnTo>
                <a:lnTo>
                  <a:pt x="2289" y="301"/>
                </a:lnTo>
                <a:lnTo>
                  <a:pt x="2295" y="301"/>
                </a:lnTo>
                <a:lnTo>
                  <a:pt x="2302" y="301"/>
                </a:lnTo>
                <a:lnTo>
                  <a:pt x="2309" y="301"/>
                </a:lnTo>
                <a:lnTo>
                  <a:pt x="2312" y="301"/>
                </a:lnTo>
                <a:lnTo>
                  <a:pt x="2318" y="301"/>
                </a:lnTo>
                <a:lnTo>
                  <a:pt x="2325" y="301"/>
                </a:lnTo>
              </a:path>
            </a:pathLst>
          </a:custGeom>
          <a:noFill/>
          <a:ln w="38100">
            <a:solidFill>
              <a:srgbClr val="FF3300"/>
            </a:solidFill>
            <a:round/>
            <a:headEnd/>
            <a:tailEnd/>
          </a:ln>
        </p:spPr>
        <p:txBody>
          <a:bodyPr/>
          <a:lstStyle/>
          <a:p>
            <a:endParaRPr lang="zh-CN" altLang="zh-CN"/>
          </a:p>
        </p:txBody>
      </p:sp>
      <p:sp>
        <p:nvSpPr>
          <p:cNvPr id="88109" name="Freeform 45"/>
          <p:cNvSpPr>
            <a:spLocks/>
          </p:cNvSpPr>
          <p:nvPr/>
        </p:nvSpPr>
        <p:spPr bwMode="auto">
          <a:xfrm>
            <a:off x="541338" y="3057525"/>
            <a:ext cx="3690937" cy="827088"/>
          </a:xfrm>
          <a:custGeom>
            <a:avLst/>
            <a:gdLst>
              <a:gd name="T0" fmla="*/ 2147483647 w 2325"/>
              <a:gd name="T1" fmla="*/ 2147483647 h 521"/>
              <a:gd name="T2" fmla="*/ 2147483647 w 2325"/>
              <a:gd name="T3" fmla="*/ 2147483647 h 521"/>
              <a:gd name="T4" fmla="*/ 2147483647 w 2325"/>
              <a:gd name="T5" fmla="*/ 2147483647 h 521"/>
              <a:gd name="T6" fmla="*/ 2147483647 w 2325"/>
              <a:gd name="T7" fmla="*/ 2147483647 h 521"/>
              <a:gd name="T8" fmla="*/ 2147483647 w 2325"/>
              <a:gd name="T9" fmla="*/ 2147483647 h 521"/>
              <a:gd name="T10" fmla="*/ 2147483647 w 2325"/>
              <a:gd name="T11" fmla="*/ 2147483647 h 521"/>
              <a:gd name="T12" fmla="*/ 2147483647 w 2325"/>
              <a:gd name="T13" fmla="*/ 2147483647 h 521"/>
              <a:gd name="T14" fmla="*/ 2147483647 w 2325"/>
              <a:gd name="T15" fmla="*/ 2147483647 h 521"/>
              <a:gd name="T16" fmla="*/ 2147483647 w 2325"/>
              <a:gd name="T17" fmla="*/ 2147483647 h 521"/>
              <a:gd name="T18" fmla="*/ 2147483647 w 2325"/>
              <a:gd name="T19" fmla="*/ 2147483647 h 521"/>
              <a:gd name="T20" fmla="*/ 2147483647 w 2325"/>
              <a:gd name="T21" fmla="*/ 2147483647 h 521"/>
              <a:gd name="T22" fmla="*/ 2147483647 w 2325"/>
              <a:gd name="T23" fmla="*/ 2147483647 h 521"/>
              <a:gd name="T24" fmla="*/ 2147483647 w 2325"/>
              <a:gd name="T25" fmla="*/ 2147483647 h 521"/>
              <a:gd name="T26" fmla="*/ 2147483647 w 2325"/>
              <a:gd name="T27" fmla="*/ 2147483647 h 521"/>
              <a:gd name="T28" fmla="*/ 2147483647 w 2325"/>
              <a:gd name="T29" fmla="*/ 2147483647 h 521"/>
              <a:gd name="T30" fmla="*/ 2147483647 w 2325"/>
              <a:gd name="T31" fmla="*/ 2147483647 h 521"/>
              <a:gd name="T32" fmla="*/ 2147483647 w 2325"/>
              <a:gd name="T33" fmla="*/ 2147483647 h 521"/>
              <a:gd name="T34" fmla="*/ 2147483647 w 2325"/>
              <a:gd name="T35" fmla="*/ 2147483647 h 521"/>
              <a:gd name="T36" fmla="*/ 2147483647 w 2325"/>
              <a:gd name="T37" fmla="*/ 2147483647 h 521"/>
              <a:gd name="T38" fmla="*/ 2147483647 w 2325"/>
              <a:gd name="T39" fmla="*/ 2147483647 h 521"/>
              <a:gd name="T40" fmla="*/ 2147483647 w 2325"/>
              <a:gd name="T41" fmla="*/ 2147483647 h 521"/>
              <a:gd name="T42" fmla="*/ 2147483647 w 2325"/>
              <a:gd name="T43" fmla="*/ 2147483647 h 521"/>
              <a:gd name="T44" fmla="*/ 2147483647 w 2325"/>
              <a:gd name="T45" fmla="*/ 2147483647 h 521"/>
              <a:gd name="T46" fmla="*/ 2147483647 w 2325"/>
              <a:gd name="T47" fmla="*/ 2147483647 h 521"/>
              <a:gd name="T48" fmla="*/ 2147483647 w 2325"/>
              <a:gd name="T49" fmla="*/ 2147483647 h 521"/>
              <a:gd name="T50" fmla="*/ 2147483647 w 2325"/>
              <a:gd name="T51" fmla="*/ 2147483647 h 521"/>
              <a:gd name="T52" fmla="*/ 2147483647 w 2325"/>
              <a:gd name="T53" fmla="*/ 2147483647 h 521"/>
              <a:gd name="T54" fmla="*/ 2147483647 w 2325"/>
              <a:gd name="T55" fmla="*/ 0 h 521"/>
              <a:gd name="T56" fmla="*/ 2147483647 w 2325"/>
              <a:gd name="T57" fmla="*/ 2147483647 h 521"/>
              <a:gd name="T58" fmla="*/ 2147483647 w 2325"/>
              <a:gd name="T59" fmla="*/ 2147483647 h 521"/>
              <a:gd name="T60" fmla="*/ 2147483647 w 2325"/>
              <a:gd name="T61" fmla="*/ 2147483647 h 521"/>
              <a:gd name="T62" fmla="*/ 2147483647 w 2325"/>
              <a:gd name="T63" fmla="*/ 2147483647 h 521"/>
              <a:gd name="T64" fmla="*/ 2147483647 w 2325"/>
              <a:gd name="T65" fmla="*/ 2147483647 h 521"/>
              <a:gd name="T66" fmla="*/ 2147483647 w 2325"/>
              <a:gd name="T67" fmla="*/ 2147483647 h 521"/>
              <a:gd name="T68" fmla="*/ 2147483647 w 2325"/>
              <a:gd name="T69" fmla="*/ 2147483647 h 521"/>
              <a:gd name="T70" fmla="*/ 2147483647 w 2325"/>
              <a:gd name="T71" fmla="*/ 2147483647 h 521"/>
              <a:gd name="T72" fmla="*/ 2147483647 w 2325"/>
              <a:gd name="T73" fmla="*/ 2147483647 h 521"/>
              <a:gd name="T74" fmla="*/ 2147483647 w 2325"/>
              <a:gd name="T75" fmla="*/ 2147483647 h 521"/>
              <a:gd name="T76" fmla="*/ 2147483647 w 2325"/>
              <a:gd name="T77" fmla="*/ 2147483647 h 521"/>
              <a:gd name="T78" fmla="*/ 2147483647 w 2325"/>
              <a:gd name="T79" fmla="*/ 2147483647 h 521"/>
              <a:gd name="T80" fmla="*/ 2147483647 w 2325"/>
              <a:gd name="T81" fmla="*/ 2147483647 h 521"/>
              <a:gd name="T82" fmla="*/ 2147483647 w 2325"/>
              <a:gd name="T83" fmla="*/ 2147483647 h 521"/>
              <a:gd name="T84" fmla="*/ 2147483647 w 2325"/>
              <a:gd name="T85" fmla="*/ 2147483647 h 521"/>
              <a:gd name="T86" fmla="*/ 2147483647 w 2325"/>
              <a:gd name="T87" fmla="*/ 2147483647 h 521"/>
              <a:gd name="T88" fmla="*/ 2147483647 w 2325"/>
              <a:gd name="T89" fmla="*/ 2147483647 h 521"/>
              <a:gd name="T90" fmla="*/ 2147483647 w 2325"/>
              <a:gd name="T91" fmla="*/ 2147483647 h 521"/>
              <a:gd name="T92" fmla="*/ 2147483647 w 2325"/>
              <a:gd name="T93" fmla="*/ 2147483647 h 521"/>
              <a:gd name="T94" fmla="*/ 2147483647 w 2325"/>
              <a:gd name="T95" fmla="*/ 2147483647 h 521"/>
              <a:gd name="T96" fmla="*/ 2147483647 w 2325"/>
              <a:gd name="T97" fmla="*/ 2147483647 h 521"/>
              <a:gd name="T98" fmla="*/ 2147483647 w 2325"/>
              <a:gd name="T99" fmla="*/ 2147483647 h 521"/>
              <a:gd name="T100" fmla="*/ 2147483647 w 2325"/>
              <a:gd name="T101" fmla="*/ 2147483647 h 521"/>
              <a:gd name="T102" fmla="*/ 2147483647 w 2325"/>
              <a:gd name="T103" fmla="*/ 2147483647 h 521"/>
              <a:gd name="T104" fmla="*/ 2147483647 w 2325"/>
              <a:gd name="T105" fmla="*/ 2147483647 h 521"/>
              <a:gd name="T106" fmla="*/ 2147483647 w 2325"/>
              <a:gd name="T107" fmla="*/ 2147483647 h 521"/>
              <a:gd name="T108" fmla="*/ 2147483647 w 2325"/>
              <a:gd name="T109" fmla="*/ 2147483647 h 521"/>
              <a:gd name="T110" fmla="*/ 2147483647 w 2325"/>
              <a:gd name="T111" fmla="*/ 2147483647 h 521"/>
              <a:gd name="T112" fmla="*/ 2147483647 w 2325"/>
              <a:gd name="T113" fmla="*/ 2147483647 h 52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325"/>
              <a:gd name="T172" fmla="*/ 0 h 521"/>
              <a:gd name="T173" fmla="*/ 2325 w 2325"/>
              <a:gd name="T174" fmla="*/ 521 h 52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325" h="521">
                <a:moveTo>
                  <a:pt x="0" y="403"/>
                </a:moveTo>
                <a:lnTo>
                  <a:pt x="7" y="403"/>
                </a:lnTo>
                <a:lnTo>
                  <a:pt x="13" y="403"/>
                </a:lnTo>
                <a:lnTo>
                  <a:pt x="17" y="403"/>
                </a:lnTo>
                <a:lnTo>
                  <a:pt x="23" y="403"/>
                </a:lnTo>
                <a:lnTo>
                  <a:pt x="30" y="399"/>
                </a:lnTo>
                <a:lnTo>
                  <a:pt x="36" y="399"/>
                </a:lnTo>
                <a:lnTo>
                  <a:pt x="40" y="399"/>
                </a:lnTo>
                <a:lnTo>
                  <a:pt x="46" y="399"/>
                </a:lnTo>
                <a:lnTo>
                  <a:pt x="53" y="399"/>
                </a:lnTo>
                <a:lnTo>
                  <a:pt x="59" y="396"/>
                </a:lnTo>
                <a:lnTo>
                  <a:pt x="66" y="396"/>
                </a:lnTo>
                <a:lnTo>
                  <a:pt x="69" y="396"/>
                </a:lnTo>
                <a:lnTo>
                  <a:pt x="76" y="396"/>
                </a:lnTo>
                <a:lnTo>
                  <a:pt x="82" y="396"/>
                </a:lnTo>
                <a:lnTo>
                  <a:pt x="89" y="396"/>
                </a:lnTo>
                <a:lnTo>
                  <a:pt x="92" y="396"/>
                </a:lnTo>
                <a:lnTo>
                  <a:pt x="99" y="393"/>
                </a:lnTo>
                <a:lnTo>
                  <a:pt x="105" y="393"/>
                </a:lnTo>
                <a:lnTo>
                  <a:pt x="112" y="393"/>
                </a:lnTo>
                <a:lnTo>
                  <a:pt x="118" y="396"/>
                </a:lnTo>
                <a:lnTo>
                  <a:pt x="122" y="396"/>
                </a:lnTo>
                <a:lnTo>
                  <a:pt x="128" y="396"/>
                </a:lnTo>
                <a:lnTo>
                  <a:pt x="135" y="396"/>
                </a:lnTo>
                <a:lnTo>
                  <a:pt x="141" y="396"/>
                </a:lnTo>
                <a:lnTo>
                  <a:pt x="144" y="396"/>
                </a:lnTo>
                <a:lnTo>
                  <a:pt x="151" y="396"/>
                </a:lnTo>
                <a:lnTo>
                  <a:pt x="158" y="396"/>
                </a:lnTo>
                <a:lnTo>
                  <a:pt x="164" y="396"/>
                </a:lnTo>
                <a:lnTo>
                  <a:pt x="167" y="396"/>
                </a:lnTo>
                <a:lnTo>
                  <a:pt x="174" y="399"/>
                </a:lnTo>
                <a:lnTo>
                  <a:pt x="180" y="399"/>
                </a:lnTo>
                <a:lnTo>
                  <a:pt x="187" y="399"/>
                </a:lnTo>
                <a:lnTo>
                  <a:pt x="194" y="399"/>
                </a:lnTo>
                <a:lnTo>
                  <a:pt x="197" y="399"/>
                </a:lnTo>
                <a:lnTo>
                  <a:pt x="203" y="399"/>
                </a:lnTo>
                <a:lnTo>
                  <a:pt x="210" y="399"/>
                </a:lnTo>
                <a:lnTo>
                  <a:pt x="216" y="399"/>
                </a:lnTo>
                <a:lnTo>
                  <a:pt x="220" y="396"/>
                </a:lnTo>
                <a:lnTo>
                  <a:pt x="226" y="396"/>
                </a:lnTo>
                <a:lnTo>
                  <a:pt x="233" y="396"/>
                </a:lnTo>
                <a:lnTo>
                  <a:pt x="239" y="396"/>
                </a:lnTo>
                <a:lnTo>
                  <a:pt x="246" y="396"/>
                </a:lnTo>
                <a:lnTo>
                  <a:pt x="249" y="396"/>
                </a:lnTo>
                <a:lnTo>
                  <a:pt x="256" y="396"/>
                </a:lnTo>
                <a:lnTo>
                  <a:pt x="262" y="393"/>
                </a:lnTo>
                <a:lnTo>
                  <a:pt x="269" y="393"/>
                </a:lnTo>
                <a:lnTo>
                  <a:pt x="272" y="393"/>
                </a:lnTo>
                <a:lnTo>
                  <a:pt x="279" y="393"/>
                </a:lnTo>
                <a:lnTo>
                  <a:pt x="285" y="393"/>
                </a:lnTo>
                <a:lnTo>
                  <a:pt x="292" y="393"/>
                </a:lnTo>
                <a:lnTo>
                  <a:pt x="298" y="393"/>
                </a:lnTo>
                <a:lnTo>
                  <a:pt x="302" y="393"/>
                </a:lnTo>
                <a:lnTo>
                  <a:pt x="308" y="393"/>
                </a:lnTo>
                <a:lnTo>
                  <a:pt x="315" y="393"/>
                </a:lnTo>
                <a:lnTo>
                  <a:pt x="321" y="393"/>
                </a:lnTo>
                <a:lnTo>
                  <a:pt x="324" y="390"/>
                </a:lnTo>
                <a:lnTo>
                  <a:pt x="331" y="390"/>
                </a:lnTo>
                <a:lnTo>
                  <a:pt x="338" y="390"/>
                </a:lnTo>
                <a:lnTo>
                  <a:pt x="344" y="390"/>
                </a:lnTo>
                <a:lnTo>
                  <a:pt x="351" y="390"/>
                </a:lnTo>
                <a:lnTo>
                  <a:pt x="354" y="390"/>
                </a:lnTo>
                <a:lnTo>
                  <a:pt x="361" y="390"/>
                </a:lnTo>
                <a:lnTo>
                  <a:pt x="367" y="390"/>
                </a:lnTo>
                <a:lnTo>
                  <a:pt x="374" y="386"/>
                </a:lnTo>
                <a:lnTo>
                  <a:pt x="377" y="386"/>
                </a:lnTo>
                <a:lnTo>
                  <a:pt x="383" y="386"/>
                </a:lnTo>
                <a:lnTo>
                  <a:pt x="390" y="386"/>
                </a:lnTo>
                <a:lnTo>
                  <a:pt x="397" y="386"/>
                </a:lnTo>
                <a:lnTo>
                  <a:pt x="400" y="386"/>
                </a:lnTo>
                <a:lnTo>
                  <a:pt x="406" y="386"/>
                </a:lnTo>
                <a:lnTo>
                  <a:pt x="413" y="386"/>
                </a:lnTo>
                <a:lnTo>
                  <a:pt x="419" y="386"/>
                </a:lnTo>
                <a:lnTo>
                  <a:pt x="426" y="386"/>
                </a:lnTo>
                <a:lnTo>
                  <a:pt x="429" y="386"/>
                </a:lnTo>
                <a:lnTo>
                  <a:pt x="436" y="386"/>
                </a:lnTo>
                <a:lnTo>
                  <a:pt x="442" y="386"/>
                </a:lnTo>
                <a:lnTo>
                  <a:pt x="449" y="386"/>
                </a:lnTo>
                <a:lnTo>
                  <a:pt x="452" y="386"/>
                </a:lnTo>
                <a:lnTo>
                  <a:pt x="459" y="386"/>
                </a:lnTo>
                <a:lnTo>
                  <a:pt x="465" y="386"/>
                </a:lnTo>
                <a:lnTo>
                  <a:pt x="472" y="386"/>
                </a:lnTo>
                <a:lnTo>
                  <a:pt x="478" y="386"/>
                </a:lnTo>
                <a:lnTo>
                  <a:pt x="482" y="386"/>
                </a:lnTo>
                <a:lnTo>
                  <a:pt x="488" y="386"/>
                </a:lnTo>
                <a:lnTo>
                  <a:pt x="495" y="386"/>
                </a:lnTo>
                <a:lnTo>
                  <a:pt x="501" y="386"/>
                </a:lnTo>
                <a:lnTo>
                  <a:pt x="505" y="386"/>
                </a:lnTo>
                <a:lnTo>
                  <a:pt x="511" y="386"/>
                </a:lnTo>
                <a:lnTo>
                  <a:pt x="518" y="390"/>
                </a:lnTo>
                <a:lnTo>
                  <a:pt x="524" y="390"/>
                </a:lnTo>
                <a:lnTo>
                  <a:pt x="531" y="390"/>
                </a:lnTo>
                <a:lnTo>
                  <a:pt x="534" y="390"/>
                </a:lnTo>
                <a:lnTo>
                  <a:pt x="541" y="390"/>
                </a:lnTo>
                <a:lnTo>
                  <a:pt x="547" y="393"/>
                </a:lnTo>
                <a:lnTo>
                  <a:pt x="554" y="393"/>
                </a:lnTo>
                <a:lnTo>
                  <a:pt x="557" y="393"/>
                </a:lnTo>
                <a:lnTo>
                  <a:pt x="563" y="393"/>
                </a:lnTo>
                <a:lnTo>
                  <a:pt x="570" y="393"/>
                </a:lnTo>
                <a:lnTo>
                  <a:pt x="577" y="393"/>
                </a:lnTo>
                <a:lnTo>
                  <a:pt x="583" y="393"/>
                </a:lnTo>
                <a:lnTo>
                  <a:pt x="586" y="393"/>
                </a:lnTo>
                <a:lnTo>
                  <a:pt x="593" y="390"/>
                </a:lnTo>
                <a:lnTo>
                  <a:pt x="600" y="390"/>
                </a:lnTo>
                <a:lnTo>
                  <a:pt x="606" y="390"/>
                </a:lnTo>
                <a:lnTo>
                  <a:pt x="609" y="390"/>
                </a:lnTo>
                <a:lnTo>
                  <a:pt x="616" y="386"/>
                </a:lnTo>
                <a:lnTo>
                  <a:pt x="622" y="386"/>
                </a:lnTo>
                <a:lnTo>
                  <a:pt x="629" y="386"/>
                </a:lnTo>
                <a:lnTo>
                  <a:pt x="632" y="386"/>
                </a:lnTo>
                <a:lnTo>
                  <a:pt x="639" y="386"/>
                </a:lnTo>
                <a:lnTo>
                  <a:pt x="645" y="386"/>
                </a:lnTo>
                <a:lnTo>
                  <a:pt x="652" y="386"/>
                </a:lnTo>
                <a:lnTo>
                  <a:pt x="658" y="386"/>
                </a:lnTo>
                <a:lnTo>
                  <a:pt x="662" y="386"/>
                </a:lnTo>
                <a:lnTo>
                  <a:pt x="668" y="386"/>
                </a:lnTo>
                <a:lnTo>
                  <a:pt x="675" y="386"/>
                </a:lnTo>
                <a:lnTo>
                  <a:pt x="681" y="386"/>
                </a:lnTo>
                <a:lnTo>
                  <a:pt x="685" y="390"/>
                </a:lnTo>
                <a:lnTo>
                  <a:pt x="691" y="390"/>
                </a:lnTo>
                <a:lnTo>
                  <a:pt x="698" y="390"/>
                </a:lnTo>
                <a:lnTo>
                  <a:pt x="704" y="393"/>
                </a:lnTo>
                <a:lnTo>
                  <a:pt x="711" y="393"/>
                </a:lnTo>
                <a:lnTo>
                  <a:pt x="714" y="393"/>
                </a:lnTo>
                <a:lnTo>
                  <a:pt x="721" y="393"/>
                </a:lnTo>
                <a:lnTo>
                  <a:pt x="727" y="393"/>
                </a:lnTo>
                <a:lnTo>
                  <a:pt x="734" y="393"/>
                </a:lnTo>
                <a:lnTo>
                  <a:pt x="737" y="393"/>
                </a:lnTo>
                <a:lnTo>
                  <a:pt x="744" y="390"/>
                </a:lnTo>
                <a:lnTo>
                  <a:pt x="750" y="390"/>
                </a:lnTo>
                <a:lnTo>
                  <a:pt x="757" y="390"/>
                </a:lnTo>
                <a:lnTo>
                  <a:pt x="763" y="386"/>
                </a:lnTo>
                <a:lnTo>
                  <a:pt x="766" y="386"/>
                </a:lnTo>
                <a:lnTo>
                  <a:pt x="773" y="383"/>
                </a:lnTo>
                <a:lnTo>
                  <a:pt x="780" y="383"/>
                </a:lnTo>
                <a:lnTo>
                  <a:pt x="786" y="380"/>
                </a:lnTo>
                <a:lnTo>
                  <a:pt x="789" y="380"/>
                </a:lnTo>
                <a:lnTo>
                  <a:pt x="796" y="377"/>
                </a:lnTo>
                <a:lnTo>
                  <a:pt x="802" y="377"/>
                </a:lnTo>
                <a:lnTo>
                  <a:pt x="809" y="373"/>
                </a:lnTo>
                <a:lnTo>
                  <a:pt x="812" y="373"/>
                </a:lnTo>
                <a:lnTo>
                  <a:pt x="819" y="370"/>
                </a:lnTo>
                <a:lnTo>
                  <a:pt x="825" y="367"/>
                </a:lnTo>
                <a:lnTo>
                  <a:pt x="832" y="363"/>
                </a:lnTo>
                <a:lnTo>
                  <a:pt x="839" y="360"/>
                </a:lnTo>
                <a:lnTo>
                  <a:pt x="842" y="357"/>
                </a:lnTo>
                <a:lnTo>
                  <a:pt x="848" y="354"/>
                </a:lnTo>
                <a:lnTo>
                  <a:pt x="855" y="350"/>
                </a:lnTo>
                <a:lnTo>
                  <a:pt x="861" y="347"/>
                </a:lnTo>
                <a:lnTo>
                  <a:pt x="865" y="340"/>
                </a:lnTo>
                <a:lnTo>
                  <a:pt x="871" y="337"/>
                </a:lnTo>
                <a:lnTo>
                  <a:pt x="878" y="331"/>
                </a:lnTo>
                <a:lnTo>
                  <a:pt x="884" y="324"/>
                </a:lnTo>
                <a:lnTo>
                  <a:pt x="891" y="321"/>
                </a:lnTo>
                <a:lnTo>
                  <a:pt x="894" y="314"/>
                </a:lnTo>
                <a:lnTo>
                  <a:pt x="901" y="308"/>
                </a:lnTo>
                <a:lnTo>
                  <a:pt x="907" y="298"/>
                </a:lnTo>
                <a:lnTo>
                  <a:pt x="914" y="291"/>
                </a:lnTo>
                <a:lnTo>
                  <a:pt x="917" y="285"/>
                </a:lnTo>
                <a:lnTo>
                  <a:pt x="924" y="275"/>
                </a:lnTo>
                <a:lnTo>
                  <a:pt x="930" y="268"/>
                </a:lnTo>
                <a:lnTo>
                  <a:pt x="937" y="259"/>
                </a:lnTo>
                <a:lnTo>
                  <a:pt x="943" y="249"/>
                </a:lnTo>
                <a:lnTo>
                  <a:pt x="947" y="239"/>
                </a:lnTo>
                <a:lnTo>
                  <a:pt x="953" y="232"/>
                </a:lnTo>
                <a:lnTo>
                  <a:pt x="960" y="223"/>
                </a:lnTo>
                <a:lnTo>
                  <a:pt x="966" y="209"/>
                </a:lnTo>
                <a:lnTo>
                  <a:pt x="969" y="200"/>
                </a:lnTo>
                <a:lnTo>
                  <a:pt x="976" y="190"/>
                </a:lnTo>
                <a:lnTo>
                  <a:pt x="983" y="180"/>
                </a:lnTo>
                <a:lnTo>
                  <a:pt x="989" y="170"/>
                </a:lnTo>
                <a:lnTo>
                  <a:pt x="996" y="157"/>
                </a:lnTo>
                <a:lnTo>
                  <a:pt x="999" y="147"/>
                </a:lnTo>
                <a:lnTo>
                  <a:pt x="1005" y="137"/>
                </a:lnTo>
                <a:lnTo>
                  <a:pt x="1012" y="128"/>
                </a:lnTo>
                <a:lnTo>
                  <a:pt x="1019" y="118"/>
                </a:lnTo>
                <a:lnTo>
                  <a:pt x="1022" y="108"/>
                </a:lnTo>
                <a:lnTo>
                  <a:pt x="1028" y="98"/>
                </a:lnTo>
                <a:lnTo>
                  <a:pt x="1035" y="88"/>
                </a:lnTo>
                <a:lnTo>
                  <a:pt x="1041" y="78"/>
                </a:lnTo>
                <a:lnTo>
                  <a:pt x="1048" y="69"/>
                </a:lnTo>
                <a:lnTo>
                  <a:pt x="1051" y="59"/>
                </a:lnTo>
                <a:lnTo>
                  <a:pt x="1058" y="52"/>
                </a:lnTo>
                <a:lnTo>
                  <a:pt x="1064" y="42"/>
                </a:lnTo>
                <a:lnTo>
                  <a:pt x="1071" y="36"/>
                </a:lnTo>
                <a:lnTo>
                  <a:pt x="1074" y="29"/>
                </a:lnTo>
                <a:lnTo>
                  <a:pt x="1081" y="23"/>
                </a:lnTo>
                <a:lnTo>
                  <a:pt x="1087" y="16"/>
                </a:lnTo>
                <a:lnTo>
                  <a:pt x="1094" y="13"/>
                </a:lnTo>
                <a:lnTo>
                  <a:pt x="1097" y="10"/>
                </a:lnTo>
                <a:lnTo>
                  <a:pt x="1104" y="6"/>
                </a:lnTo>
                <a:lnTo>
                  <a:pt x="1110" y="3"/>
                </a:lnTo>
                <a:lnTo>
                  <a:pt x="1117" y="0"/>
                </a:lnTo>
                <a:lnTo>
                  <a:pt x="1123" y="0"/>
                </a:lnTo>
                <a:lnTo>
                  <a:pt x="1127" y="0"/>
                </a:lnTo>
                <a:lnTo>
                  <a:pt x="1133" y="0"/>
                </a:lnTo>
                <a:lnTo>
                  <a:pt x="1140" y="3"/>
                </a:lnTo>
                <a:lnTo>
                  <a:pt x="1146" y="6"/>
                </a:lnTo>
                <a:lnTo>
                  <a:pt x="1150" y="10"/>
                </a:lnTo>
                <a:lnTo>
                  <a:pt x="1156" y="13"/>
                </a:lnTo>
                <a:lnTo>
                  <a:pt x="1163" y="16"/>
                </a:lnTo>
                <a:lnTo>
                  <a:pt x="1169" y="23"/>
                </a:lnTo>
                <a:lnTo>
                  <a:pt x="1176" y="29"/>
                </a:lnTo>
                <a:lnTo>
                  <a:pt x="1179" y="36"/>
                </a:lnTo>
                <a:lnTo>
                  <a:pt x="1186" y="42"/>
                </a:lnTo>
                <a:lnTo>
                  <a:pt x="1192" y="52"/>
                </a:lnTo>
                <a:lnTo>
                  <a:pt x="1199" y="59"/>
                </a:lnTo>
                <a:lnTo>
                  <a:pt x="1202" y="69"/>
                </a:lnTo>
                <a:lnTo>
                  <a:pt x="1208" y="78"/>
                </a:lnTo>
                <a:lnTo>
                  <a:pt x="1215" y="88"/>
                </a:lnTo>
                <a:lnTo>
                  <a:pt x="1222" y="101"/>
                </a:lnTo>
                <a:lnTo>
                  <a:pt x="1228" y="111"/>
                </a:lnTo>
                <a:lnTo>
                  <a:pt x="1231" y="124"/>
                </a:lnTo>
                <a:lnTo>
                  <a:pt x="1238" y="137"/>
                </a:lnTo>
                <a:lnTo>
                  <a:pt x="1244" y="150"/>
                </a:lnTo>
                <a:lnTo>
                  <a:pt x="1251" y="164"/>
                </a:lnTo>
                <a:lnTo>
                  <a:pt x="1254" y="180"/>
                </a:lnTo>
                <a:lnTo>
                  <a:pt x="1261" y="193"/>
                </a:lnTo>
                <a:lnTo>
                  <a:pt x="1267" y="209"/>
                </a:lnTo>
                <a:lnTo>
                  <a:pt x="1274" y="223"/>
                </a:lnTo>
                <a:lnTo>
                  <a:pt x="1280" y="239"/>
                </a:lnTo>
                <a:lnTo>
                  <a:pt x="1284" y="252"/>
                </a:lnTo>
                <a:lnTo>
                  <a:pt x="1290" y="268"/>
                </a:lnTo>
                <a:lnTo>
                  <a:pt x="1297" y="285"/>
                </a:lnTo>
                <a:lnTo>
                  <a:pt x="1303" y="298"/>
                </a:lnTo>
                <a:lnTo>
                  <a:pt x="1307" y="314"/>
                </a:lnTo>
                <a:lnTo>
                  <a:pt x="1313" y="327"/>
                </a:lnTo>
                <a:lnTo>
                  <a:pt x="1320" y="344"/>
                </a:lnTo>
                <a:lnTo>
                  <a:pt x="1326" y="357"/>
                </a:lnTo>
                <a:lnTo>
                  <a:pt x="1330" y="370"/>
                </a:lnTo>
                <a:lnTo>
                  <a:pt x="1336" y="383"/>
                </a:lnTo>
                <a:lnTo>
                  <a:pt x="1343" y="396"/>
                </a:lnTo>
                <a:lnTo>
                  <a:pt x="1349" y="409"/>
                </a:lnTo>
                <a:lnTo>
                  <a:pt x="1356" y="422"/>
                </a:lnTo>
                <a:lnTo>
                  <a:pt x="1359" y="432"/>
                </a:lnTo>
                <a:lnTo>
                  <a:pt x="1366" y="442"/>
                </a:lnTo>
                <a:lnTo>
                  <a:pt x="1372" y="452"/>
                </a:lnTo>
                <a:lnTo>
                  <a:pt x="1379" y="462"/>
                </a:lnTo>
                <a:lnTo>
                  <a:pt x="1382" y="472"/>
                </a:lnTo>
                <a:lnTo>
                  <a:pt x="1389" y="478"/>
                </a:lnTo>
                <a:lnTo>
                  <a:pt x="1395" y="485"/>
                </a:lnTo>
                <a:lnTo>
                  <a:pt x="1402" y="491"/>
                </a:lnTo>
                <a:lnTo>
                  <a:pt x="1408" y="498"/>
                </a:lnTo>
                <a:lnTo>
                  <a:pt x="1411" y="504"/>
                </a:lnTo>
                <a:lnTo>
                  <a:pt x="1418" y="508"/>
                </a:lnTo>
                <a:lnTo>
                  <a:pt x="1425" y="511"/>
                </a:lnTo>
                <a:lnTo>
                  <a:pt x="1431" y="514"/>
                </a:lnTo>
                <a:lnTo>
                  <a:pt x="1434" y="514"/>
                </a:lnTo>
                <a:lnTo>
                  <a:pt x="1441" y="517"/>
                </a:lnTo>
                <a:lnTo>
                  <a:pt x="1447" y="517"/>
                </a:lnTo>
                <a:lnTo>
                  <a:pt x="1454" y="517"/>
                </a:lnTo>
                <a:lnTo>
                  <a:pt x="1461" y="521"/>
                </a:lnTo>
                <a:lnTo>
                  <a:pt x="1464" y="517"/>
                </a:lnTo>
                <a:lnTo>
                  <a:pt x="1470" y="517"/>
                </a:lnTo>
                <a:lnTo>
                  <a:pt x="1477" y="517"/>
                </a:lnTo>
                <a:lnTo>
                  <a:pt x="1483" y="517"/>
                </a:lnTo>
                <a:lnTo>
                  <a:pt x="1487" y="514"/>
                </a:lnTo>
                <a:lnTo>
                  <a:pt x="1493" y="514"/>
                </a:lnTo>
                <a:lnTo>
                  <a:pt x="1500" y="511"/>
                </a:lnTo>
                <a:lnTo>
                  <a:pt x="1506" y="508"/>
                </a:lnTo>
                <a:lnTo>
                  <a:pt x="1513" y="508"/>
                </a:lnTo>
                <a:lnTo>
                  <a:pt x="1516" y="504"/>
                </a:lnTo>
                <a:lnTo>
                  <a:pt x="1523" y="501"/>
                </a:lnTo>
                <a:lnTo>
                  <a:pt x="1529" y="498"/>
                </a:lnTo>
                <a:lnTo>
                  <a:pt x="1536" y="494"/>
                </a:lnTo>
                <a:lnTo>
                  <a:pt x="1539" y="494"/>
                </a:lnTo>
                <a:lnTo>
                  <a:pt x="1546" y="491"/>
                </a:lnTo>
                <a:lnTo>
                  <a:pt x="1552" y="488"/>
                </a:lnTo>
                <a:lnTo>
                  <a:pt x="1559" y="485"/>
                </a:lnTo>
                <a:lnTo>
                  <a:pt x="1562" y="481"/>
                </a:lnTo>
                <a:lnTo>
                  <a:pt x="1569" y="478"/>
                </a:lnTo>
                <a:lnTo>
                  <a:pt x="1575" y="478"/>
                </a:lnTo>
                <a:lnTo>
                  <a:pt x="1582" y="475"/>
                </a:lnTo>
                <a:lnTo>
                  <a:pt x="1588" y="472"/>
                </a:lnTo>
                <a:lnTo>
                  <a:pt x="1592" y="472"/>
                </a:lnTo>
                <a:lnTo>
                  <a:pt x="1598" y="468"/>
                </a:lnTo>
                <a:lnTo>
                  <a:pt x="1605" y="468"/>
                </a:lnTo>
                <a:lnTo>
                  <a:pt x="1611" y="465"/>
                </a:lnTo>
                <a:lnTo>
                  <a:pt x="1614" y="462"/>
                </a:lnTo>
                <a:lnTo>
                  <a:pt x="1621" y="462"/>
                </a:lnTo>
                <a:lnTo>
                  <a:pt x="1628" y="458"/>
                </a:lnTo>
                <a:lnTo>
                  <a:pt x="1634" y="458"/>
                </a:lnTo>
                <a:lnTo>
                  <a:pt x="1641" y="455"/>
                </a:lnTo>
                <a:lnTo>
                  <a:pt x="1644" y="452"/>
                </a:lnTo>
                <a:lnTo>
                  <a:pt x="1650" y="452"/>
                </a:lnTo>
                <a:lnTo>
                  <a:pt x="1657" y="449"/>
                </a:lnTo>
                <a:lnTo>
                  <a:pt x="1664" y="445"/>
                </a:lnTo>
                <a:lnTo>
                  <a:pt x="1667" y="445"/>
                </a:lnTo>
                <a:lnTo>
                  <a:pt x="1673" y="442"/>
                </a:lnTo>
                <a:lnTo>
                  <a:pt x="1680" y="439"/>
                </a:lnTo>
                <a:lnTo>
                  <a:pt x="1686" y="439"/>
                </a:lnTo>
                <a:lnTo>
                  <a:pt x="1693" y="435"/>
                </a:lnTo>
                <a:lnTo>
                  <a:pt x="1696" y="432"/>
                </a:lnTo>
                <a:lnTo>
                  <a:pt x="1703" y="432"/>
                </a:lnTo>
                <a:lnTo>
                  <a:pt x="1709" y="429"/>
                </a:lnTo>
                <a:lnTo>
                  <a:pt x="1716" y="426"/>
                </a:lnTo>
                <a:lnTo>
                  <a:pt x="1719" y="422"/>
                </a:lnTo>
                <a:lnTo>
                  <a:pt x="1726" y="422"/>
                </a:lnTo>
                <a:lnTo>
                  <a:pt x="1732" y="419"/>
                </a:lnTo>
                <a:lnTo>
                  <a:pt x="1739" y="416"/>
                </a:lnTo>
                <a:lnTo>
                  <a:pt x="1745" y="413"/>
                </a:lnTo>
                <a:lnTo>
                  <a:pt x="1749" y="409"/>
                </a:lnTo>
                <a:lnTo>
                  <a:pt x="1755" y="409"/>
                </a:lnTo>
                <a:lnTo>
                  <a:pt x="1762" y="406"/>
                </a:lnTo>
                <a:lnTo>
                  <a:pt x="1768" y="403"/>
                </a:lnTo>
                <a:lnTo>
                  <a:pt x="1772" y="399"/>
                </a:lnTo>
                <a:lnTo>
                  <a:pt x="1778" y="396"/>
                </a:lnTo>
                <a:lnTo>
                  <a:pt x="1785" y="393"/>
                </a:lnTo>
                <a:lnTo>
                  <a:pt x="1791" y="393"/>
                </a:lnTo>
                <a:lnTo>
                  <a:pt x="1794" y="390"/>
                </a:lnTo>
                <a:lnTo>
                  <a:pt x="1801" y="386"/>
                </a:lnTo>
                <a:lnTo>
                  <a:pt x="1808" y="383"/>
                </a:lnTo>
                <a:lnTo>
                  <a:pt x="1814" y="383"/>
                </a:lnTo>
                <a:lnTo>
                  <a:pt x="1821" y="380"/>
                </a:lnTo>
                <a:lnTo>
                  <a:pt x="1824" y="377"/>
                </a:lnTo>
                <a:lnTo>
                  <a:pt x="1831" y="377"/>
                </a:lnTo>
                <a:lnTo>
                  <a:pt x="1837" y="373"/>
                </a:lnTo>
                <a:lnTo>
                  <a:pt x="1844" y="370"/>
                </a:lnTo>
                <a:lnTo>
                  <a:pt x="1847" y="370"/>
                </a:lnTo>
                <a:lnTo>
                  <a:pt x="1853" y="367"/>
                </a:lnTo>
                <a:lnTo>
                  <a:pt x="1860" y="367"/>
                </a:lnTo>
                <a:lnTo>
                  <a:pt x="1867" y="363"/>
                </a:lnTo>
                <a:lnTo>
                  <a:pt x="1873" y="360"/>
                </a:lnTo>
                <a:lnTo>
                  <a:pt x="1876" y="360"/>
                </a:lnTo>
                <a:lnTo>
                  <a:pt x="1883" y="357"/>
                </a:lnTo>
                <a:lnTo>
                  <a:pt x="1889" y="357"/>
                </a:lnTo>
                <a:lnTo>
                  <a:pt x="1896" y="357"/>
                </a:lnTo>
                <a:lnTo>
                  <a:pt x="1899" y="354"/>
                </a:lnTo>
                <a:lnTo>
                  <a:pt x="1906" y="354"/>
                </a:lnTo>
                <a:lnTo>
                  <a:pt x="1912" y="354"/>
                </a:lnTo>
                <a:lnTo>
                  <a:pt x="1919" y="354"/>
                </a:lnTo>
                <a:lnTo>
                  <a:pt x="1925" y="354"/>
                </a:lnTo>
                <a:lnTo>
                  <a:pt x="1929" y="354"/>
                </a:lnTo>
                <a:lnTo>
                  <a:pt x="1935" y="354"/>
                </a:lnTo>
                <a:lnTo>
                  <a:pt x="1942" y="354"/>
                </a:lnTo>
                <a:lnTo>
                  <a:pt x="1948" y="357"/>
                </a:lnTo>
                <a:lnTo>
                  <a:pt x="1952" y="357"/>
                </a:lnTo>
                <a:lnTo>
                  <a:pt x="1958" y="357"/>
                </a:lnTo>
                <a:lnTo>
                  <a:pt x="1965" y="360"/>
                </a:lnTo>
                <a:lnTo>
                  <a:pt x="1971" y="360"/>
                </a:lnTo>
                <a:lnTo>
                  <a:pt x="1978" y="363"/>
                </a:lnTo>
                <a:lnTo>
                  <a:pt x="1981" y="363"/>
                </a:lnTo>
                <a:lnTo>
                  <a:pt x="1988" y="367"/>
                </a:lnTo>
                <a:lnTo>
                  <a:pt x="1994" y="367"/>
                </a:lnTo>
                <a:lnTo>
                  <a:pt x="2001" y="370"/>
                </a:lnTo>
                <a:lnTo>
                  <a:pt x="2004" y="373"/>
                </a:lnTo>
                <a:lnTo>
                  <a:pt x="2011" y="373"/>
                </a:lnTo>
                <a:lnTo>
                  <a:pt x="2017" y="377"/>
                </a:lnTo>
                <a:lnTo>
                  <a:pt x="2024" y="377"/>
                </a:lnTo>
                <a:lnTo>
                  <a:pt x="2027" y="380"/>
                </a:lnTo>
                <a:lnTo>
                  <a:pt x="2033" y="380"/>
                </a:lnTo>
                <a:lnTo>
                  <a:pt x="2040" y="380"/>
                </a:lnTo>
                <a:lnTo>
                  <a:pt x="2047" y="383"/>
                </a:lnTo>
                <a:lnTo>
                  <a:pt x="2053" y="383"/>
                </a:lnTo>
                <a:lnTo>
                  <a:pt x="2056" y="383"/>
                </a:lnTo>
                <a:lnTo>
                  <a:pt x="2063" y="386"/>
                </a:lnTo>
                <a:lnTo>
                  <a:pt x="2070" y="386"/>
                </a:lnTo>
                <a:lnTo>
                  <a:pt x="2076" y="386"/>
                </a:lnTo>
                <a:lnTo>
                  <a:pt x="2079" y="386"/>
                </a:lnTo>
                <a:lnTo>
                  <a:pt x="2086" y="386"/>
                </a:lnTo>
                <a:lnTo>
                  <a:pt x="2092" y="386"/>
                </a:lnTo>
                <a:lnTo>
                  <a:pt x="2099" y="386"/>
                </a:lnTo>
                <a:lnTo>
                  <a:pt x="2106" y="383"/>
                </a:lnTo>
                <a:lnTo>
                  <a:pt x="2109" y="383"/>
                </a:lnTo>
                <a:lnTo>
                  <a:pt x="2115" y="383"/>
                </a:lnTo>
                <a:lnTo>
                  <a:pt x="2122" y="380"/>
                </a:lnTo>
                <a:lnTo>
                  <a:pt x="2128" y="380"/>
                </a:lnTo>
                <a:lnTo>
                  <a:pt x="2132" y="380"/>
                </a:lnTo>
                <a:lnTo>
                  <a:pt x="2138" y="377"/>
                </a:lnTo>
                <a:lnTo>
                  <a:pt x="2145" y="377"/>
                </a:lnTo>
                <a:lnTo>
                  <a:pt x="2151" y="377"/>
                </a:lnTo>
                <a:lnTo>
                  <a:pt x="2158" y="373"/>
                </a:lnTo>
                <a:lnTo>
                  <a:pt x="2161" y="373"/>
                </a:lnTo>
                <a:lnTo>
                  <a:pt x="2168" y="373"/>
                </a:lnTo>
                <a:lnTo>
                  <a:pt x="2174" y="373"/>
                </a:lnTo>
                <a:lnTo>
                  <a:pt x="2181" y="373"/>
                </a:lnTo>
                <a:lnTo>
                  <a:pt x="2184" y="373"/>
                </a:lnTo>
                <a:lnTo>
                  <a:pt x="2191" y="373"/>
                </a:lnTo>
                <a:lnTo>
                  <a:pt x="2197" y="377"/>
                </a:lnTo>
                <a:lnTo>
                  <a:pt x="2204" y="377"/>
                </a:lnTo>
                <a:lnTo>
                  <a:pt x="2210" y="377"/>
                </a:lnTo>
                <a:lnTo>
                  <a:pt x="2214" y="377"/>
                </a:lnTo>
                <a:lnTo>
                  <a:pt x="2220" y="380"/>
                </a:lnTo>
                <a:lnTo>
                  <a:pt x="2227" y="380"/>
                </a:lnTo>
                <a:lnTo>
                  <a:pt x="2233" y="380"/>
                </a:lnTo>
                <a:lnTo>
                  <a:pt x="2236" y="383"/>
                </a:lnTo>
                <a:lnTo>
                  <a:pt x="2243" y="383"/>
                </a:lnTo>
                <a:lnTo>
                  <a:pt x="2250" y="383"/>
                </a:lnTo>
                <a:lnTo>
                  <a:pt x="2256" y="383"/>
                </a:lnTo>
                <a:lnTo>
                  <a:pt x="2259" y="383"/>
                </a:lnTo>
                <a:lnTo>
                  <a:pt x="2266" y="386"/>
                </a:lnTo>
                <a:lnTo>
                  <a:pt x="2272" y="386"/>
                </a:lnTo>
                <a:lnTo>
                  <a:pt x="2279" y="386"/>
                </a:lnTo>
                <a:lnTo>
                  <a:pt x="2286" y="386"/>
                </a:lnTo>
                <a:lnTo>
                  <a:pt x="2289" y="386"/>
                </a:lnTo>
                <a:lnTo>
                  <a:pt x="2295" y="386"/>
                </a:lnTo>
                <a:lnTo>
                  <a:pt x="2302" y="386"/>
                </a:lnTo>
                <a:lnTo>
                  <a:pt x="2309" y="386"/>
                </a:lnTo>
                <a:lnTo>
                  <a:pt x="2312" y="383"/>
                </a:lnTo>
                <a:lnTo>
                  <a:pt x="2318" y="383"/>
                </a:lnTo>
                <a:lnTo>
                  <a:pt x="2325" y="383"/>
                </a:lnTo>
              </a:path>
            </a:pathLst>
          </a:custGeom>
          <a:noFill/>
          <a:ln w="38100">
            <a:solidFill>
              <a:srgbClr val="0000FF"/>
            </a:solidFill>
            <a:round/>
            <a:headEnd/>
            <a:tailEnd/>
          </a:ln>
        </p:spPr>
        <p:txBody>
          <a:bodyPr/>
          <a:lstStyle/>
          <a:p>
            <a:endParaRPr lang="zh-CN" altLang="zh-CN"/>
          </a:p>
        </p:txBody>
      </p:sp>
      <p:sp>
        <p:nvSpPr>
          <p:cNvPr id="88110" name="Rectangle 46"/>
          <p:cNvSpPr>
            <a:spLocks noChangeArrowheads="1"/>
          </p:cNvSpPr>
          <p:nvPr/>
        </p:nvSpPr>
        <p:spPr bwMode="auto">
          <a:xfrm>
            <a:off x="-242888" y="1443038"/>
            <a:ext cx="0" cy="365125"/>
          </a:xfrm>
          <a:prstGeom prst="rect">
            <a:avLst/>
          </a:prstGeom>
          <a:solidFill>
            <a:srgbClr val="FFFFFF"/>
          </a:solidFill>
          <a:ln w="9525">
            <a:noFill/>
            <a:miter lim="800000"/>
            <a:headEnd/>
            <a:tailEnd/>
          </a:ln>
        </p:spPr>
        <p:txBody>
          <a:bodyPr wrap="none" lIns="0" tIns="0" rIns="0" bIns="0">
            <a:spAutoFit/>
          </a:bodyPr>
          <a:lstStyle/>
          <a:p>
            <a:pPr eaLnBrk="0" hangingPunct="0"/>
            <a:endParaRPr lang="zh-CN" altLang="zh-CN" sz="2400">
              <a:latin typeface="Wingdings 3" pitchFamily="18" charset="2"/>
            </a:endParaRPr>
          </a:p>
        </p:txBody>
      </p:sp>
      <p:sp>
        <p:nvSpPr>
          <p:cNvPr id="88111" name="Rectangle 47"/>
          <p:cNvSpPr>
            <a:spLocks noChangeArrowheads="1"/>
          </p:cNvSpPr>
          <p:nvPr/>
        </p:nvSpPr>
        <p:spPr bwMode="auto">
          <a:xfrm>
            <a:off x="3581400" y="3844925"/>
            <a:ext cx="0" cy="365125"/>
          </a:xfrm>
          <a:prstGeom prst="rect">
            <a:avLst/>
          </a:prstGeom>
          <a:solidFill>
            <a:srgbClr val="FFFFFF"/>
          </a:solidFill>
          <a:ln w="9525">
            <a:noFill/>
            <a:miter lim="800000"/>
            <a:headEnd/>
            <a:tailEnd/>
          </a:ln>
        </p:spPr>
        <p:txBody>
          <a:bodyPr wrap="none" lIns="0" tIns="0" rIns="0" bIns="0">
            <a:spAutoFit/>
          </a:bodyPr>
          <a:lstStyle/>
          <a:p>
            <a:pPr eaLnBrk="0" hangingPunct="0"/>
            <a:endParaRPr lang="zh-CN" altLang="zh-CN" sz="2400">
              <a:latin typeface="Wingdings 3" pitchFamily="18" charset="2"/>
            </a:endParaRPr>
          </a:p>
        </p:txBody>
      </p:sp>
      <p:sp>
        <p:nvSpPr>
          <p:cNvPr id="88112" name="Rectangle 48"/>
          <p:cNvSpPr>
            <a:spLocks noChangeArrowheads="1"/>
          </p:cNvSpPr>
          <p:nvPr/>
        </p:nvSpPr>
        <p:spPr bwMode="auto">
          <a:xfrm>
            <a:off x="914400" y="1987550"/>
            <a:ext cx="360363" cy="244475"/>
          </a:xfrm>
          <a:prstGeom prst="rect">
            <a:avLst/>
          </a:prstGeom>
          <a:noFill/>
          <a:ln w="9525">
            <a:noFill/>
            <a:miter lim="800000"/>
            <a:headEnd/>
            <a:tailEnd/>
          </a:ln>
        </p:spPr>
        <p:txBody>
          <a:bodyPr wrap="none" lIns="0" tIns="0" rIns="0" bIns="0">
            <a:spAutoFit/>
          </a:bodyPr>
          <a:lstStyle/>
          <a:p>
            <a:pPr eaLnBrk="0" hangingPunct="0"/>
            <a:r>
              <a:rPr lang="en-US" altLang="zh-CN" sz="1600" b="1">
                <a:solidFill>
                  <a:srgbClr val="000000"/>
                </a:solidFill>
                <a:latin typeface="Small Fonts" charset="0"/>
              </a:rPr>
              <a:t>FCz</a:t>
            </a:r>
            <a:endParaRPr lang="en-US" altLang="zh-CN" sz="1600" b="1">
              <a:latin typeface="Wingdings 3" pitchFamily="18" charset="2"/>
            </a:endParaRPr>
          </a:p>
        </p:txBody>
      </p:sp>
      <p:sp>
        <p:nvSpPr>
          <p:cNvPr id="88113" name="Rectangle 49"/>
          <p:cNvSpPr>
            <a:spLocks noChangeArrowheads="1"/>
          </p:cNvSpPr>
          <p:nvPr/>
        </p:nvSpPr>
        <p:spPr bwMode="auto">
          <a:xfrm>
            <a:off x="4270375" y="2184400"/>
            <a:ext cx="0" cy="365125"/>
          </a:xfrm>
          <a:prstGeom prst="rect">
            <a:avLst/>
          </a:prstGeom>
          <a:solidFill>
            <a:srgbClr val="FFFFFF"/>
          </a:solidFill>
          <a:ln w="9525">
            <a:noFill/>
            <a:miter lim="800000"/>
            <a:headEnd/>
            <a:tailEnd/>
          </a:ln>
        </p:spPr>
        <p:txBody>
          <a:bodyPr wrap="none" lIns="0" tIns="0" rIns="0" bIns="0">
            <a:spAutoFit/>
          </a:bodyPr>
          <a:lstStyle/>
          <a:p>
            <a:pPr eaLnBrk="0" hangingPunct="0"/>
            <a:endParaRPr lang="zh-CN" altLang="zh-CN" sz="2400">
              <a:latin typeface="Wingdings 3" pitchFamily="18" charset="2"/>
            </a:endParaRPr>
          </a:p>
        </p:txBody>
      </p:sp>
      <p:sp>
        <p:nvSpPr>
          <p:cNvPr id="88114" name="Line 50"/>
          <p:cNvSpPr>
            <a:spLocks noChangeShapeType="1"/>
          </p:cNvSpPr>
          <p:nvPr/>
        </p:nvSpPr>
        <p:spPr bwMode="auto">
          <a:xfrm>
            <a:off x="5054600" y="3665538"/>
            <a:ext cx="3690938" cy="1587"/>
          </a:xfrm>
          <a:prstGeom prst="line">
            <a:avLst/>
          </a:prstGeom>
          <a:noFill/>
          <a:ln w="0">
            <a:solidFill>
              <a:srgbClr val="000000"/>
            </a:solidFill>
            <a:round/>
            <a:headEnd/>
            <a:tailEnd/>
          </a:ln>
        </p:spPr>
        <p:txBody>
          <a:bodyPr/>
          <a:lstStyle/>
          <a:p>
            <a:endParaRPr lang="zh-CN" altLang="en-US"/>
          </a:p>
        </p:txBody>
      </p:sp>
      <p:sp>
        <p:nvSpPr>
          <p:cNvPr id="88115" name="Line 51"/>
          <p:cNvSpPr>
            <a:spLocks noChangeShapeType="1"/>
          </p:cNvSpPr>
          <p:nvPr/>
        </p:nvSpPr>
        <p:spPr bwMode="auto">
          <a:xfrm>
            <a:off x="5511800" y="2916238"/>
            <a:ext cx="1588" cy="1985962"/>
          </a:xfrm>
          <a:prstGeom prst="line">
            <a:avLst/>
          </a:prstGeom>
          <a:noFill/>
          <a:ln w="0">
            <a:solidFill>
              <a:srgbClr val="000000"/>
            </a:solidFill>
            <a:round/>
            <a:headEnd/>
            <a:tailEnd/>
          </a:ln>
        </p:spPr>
        <p:txBody>
          <a:bodyPr/>
          <a:lstStyle/>
          <a:p>
            <a:endParaRPr lang="zh-CN" altLang="en-US"/>
          </a:p>
        </p:txBody>
      </p:sp>
      <p:sp>
        <p:nvSpPr>
          <p:cNvPr id="88116" name="Line 52"/>
          <p:cNvSpPr>
            <a:spLocks noChangeShapeType="1"/>
          </p:cNvSpPr>
          <p:nvPr/>
        </p:nvSpPr>
        <p:spPr bwMode="auto">
          <a:xfrm flipV="1">
            <a:off x="5054600" y="3608388"/>
            <a:ext cx="1588" cy="114300"/>
          </a:xfrm>
          <a:prstGeom prst="line">
            <a:avLst/>
          </a:prstGeom>
          <a:noFill/>
          <a:ln w="0">
            <a:solidFill>
              <a:srgbClr val="000000"/>
            </a:solidFill>
            <a:round/>
            <a:headEnd/>
            <a:tailEnd/>
          </a:ln>
        </p:spPr>
        <p:txBody>
          <a:bodyPr/>
          <a:lstStyle/>
          <a:p>
            <a:endParaRPr lang="zh-CN" altLang="en-US"/>
          </a:p>
        </p:txBody>
      </p:sp>
      <p:sp>
        <p:nvSpPr>
          <p:cNvPr id="88117" name="Rectangle 53"/>
          <p:cNvSpPr>
            <a:spLocks noChangeArrowheads="1"/>
          </p:cNvSpPr>
          <p:nvPr/>
        </p:nvSpPr>
        <p:spPr bwMode="auto">
          <a:xfrm>
            <a:off x="4899025" y="3727450"/>
            <a:ext cx="303213" cy="182563"/>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000000"/>
                </a:solidFill>
              </a:rPr>
              <a:t>-100</a:t>
            </a:r>
            <a:endParaRPr lang="en-US" altLang="zh-CN" sz="1200" b="1">
              <a:latin typeface="Wingdings 3" pitchFamily="18" charset="2"/>
            </a:endParaRPr>
          </a:p>
        </p:txBody>
      </p:sp>
      <p:sp>
        <p:nvSpPr>
          <p:cNvPr id="88118" name="Line 54"/>
          <p:cNvSpPr>
            <a:spLocks noChangeShapeType="1"/>
          </p:cNvSpPr>
          <p:nvPr/>
        </p:nvSpPr>
        <p:spPr bwMode="auto">
          <a:xfrm flipV="1">
            <a:off x="5518150" y="3608388"/>
            <a:ext cx="1588" cy="114300"/>
          </a:xfrm>
          <a:prstGeom prst="line">
            <a:avLst/>
          </a:prstGeom>
          <a:noFill/>
          <a:ln w="0">
            <a:solidFill>
              <a:srgbClr val="000000"/>
            </a:solidFill>
            <a:round/>
            <a:headEnd/>
            <a:tailEnd/>
          </a:ln>
        </p:spPr>
        <p:txBody>
          <a:bodyPr/>
          <a:lstStyle/>
          <a:p>
            <a:endParaRPr lang="zh-CN" altLang="en-US"/>
          </a:p>
        </p:txBody>
      </p:sp>
      <p:sp>
        <p:nvSpPr>
          <p:cNvPr id="88119" name="Line 55"/>
          <p:cNvSpPr>
            <a:spLocks noChangeShapeType="1"/>
          </p:cNvSpPr>
          <p:nvPr/>
        </p:nvSpPr>
        <p:spPr bwMode="auto">
          <a:xfrm flipV="1">
            <a:off x="5980113" y="3608388"/>
            <a:ext cx="1587" cy="114300"/>
          </a:xfrm>
          <a:prstGeom prst="line">
            <a:avLst/>
          </a:prstGeom>
          <a:noFill/>
          <a:ln w="0">
            <a:solidFill>
              <a:srgbClr val="000000"/>
            </a:solidFill>
            <a:round/>
            <a:headEnd/>
            <a:tailEnd/>
          </a:ln>
        </p:spPr>
        <p:txBody>
          <a:bodyPr/>
          <a:lstStyle/>
          <a:p>
            <a:endParaRPr lang="zh-CN" altLang="en-US"/>
          </a:p>
        </p:txBody>
      </p:sp>
      <p:sp>
        <p:nvSpPr>
          <p:cNvPr id="88120" name="Rectangle 56"/>
          <p:cNvSpPr>
            <a:spLocks noChangeArrowheads="1"/>
          </p:cNvSpPr>
          <p:nvPr/>
        </p:nvSpPr>
        <p:spPr bwMode="auto">
          <a:xfrm>
            <a:off x="5840413" y="3727450"/>
            <a:ext cx="252412" cy="182563"/>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000000"/>
                </a:solidFill>
              </a:rPr>
              <a:t>100</a:t>
            </a:r>
            <a:endParaRPr lang="en-US" altLang="zh-CN" sz="1200" b="1">
              <a:latin typeface="Wingdings 3" pitchFamily="18" charset="2"/>
            </a:endParaRPr>
          </a:p>
        </p:txBody>
      </p:sp>
      <p:sp>
        <p:nvSpPr>
          <p:cNvPr id="88121" name="Line 57"/>
          <p:cNvSpPr>
            <a:spLocks noChangeShapeType="1"/>
          </p:cNvSpPr>
          <p:nvPr/>
        </p:nvSpPr>
        <p:spPr bwMode="auto">
          <a:xfrm flipV="1">
            <a:off x="6437313" y="3608388"/>
            <a:ext cx="1587" cy="114300"/>
          </a:xfrm>
          <a:prstGeom prst="line">
            <a:avLst/>
          </a:prstGeom>
          <a:noFill/>
          <a:ln w="0">
            <a:solidFill>
              <a:srgbClr val="000000"/>
            </a:solidFill>
            <a:round/>
            <a:headEnd/>
            <a:tailEnd/>
          </a:ln>
        </p:spPr>
        <p:txBody>
          <a:bodyPr/>
          <a:lstStyle/>
          <a:p>
            <a:endParaRPr lang="zh-CN" altLang="en-US"/>
          </a:p>
        </p:txBody>
      </p:sp>
      <p:sp>
        <p:nvSpPr>
          <p:cNvPr id="88122" name="Line 58"/>
          <p:cNvSpPr>
            <a:spLocks noChangeShapeType="1"/>
          </p:cNvSpPr>
          <p:nvPr/>
        </p:nvSpPr>
        <p:spPr bwMode="auto">
          <a:xfrm flipV="1">
            <a:off x="6900863" y="3608388"/>
            <a:ext cx="1587" cy="114300"/>
          </a:xfrm>
          <a:prstGeom prst="line">
            <a:avLst/>
          </a:prstGeom>
          <a:noFill/>
          <a:ln w="0">
            <a:solidFill>
              <a:srgbClr val="000000"/>
            </a:solidFill>
            <a:round/>
            <a:headEnd/>
            <a:tailEnd/>
          </a:ln>
        </p:spPr>
        <p:txBody>
          <a:bodyPr/>
          <a:lstStyle/>
          <a:p>
            <a:endParaRPr lang="zh-CN" altLang="en-US"/>
          </a:p>
        </p:txBody>
      </p:sp>
      <p:sp>
        <p:nvSpPr>
          <p:cNvPr id="88123" name="Rectangle 59"/>
          <p:cNvSpPr>
            <a:spLocks noChangeArrowheads="1"/>
          </p:cNvSpPr>
          <p:nvPr/>
        </p:nvSpPr>
        <p:spPr bwMode="auto">
          <a:xfrm>
            <a:off x="6759575" y="3727450"/>
            <a:ext cx="252413" cy="182563"/>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000000"/>
                </a:solidFill>
              </a:rPr>
              <a:t>300</a:t>
            </a:r>
            <a:endParaRPr lang="en-US" altLang="zh-CN" sz="1200" b="1">
              <a:latin typeface="Wingdings 3" pitchFamily="18" charset="2"/>
            </a:endParaRPr>
          </a:p>
        </p:txBody>
      </p:sp>
      <p:sp>
        <p:nvSpPr>
          <p:cNvPr id="88124" name="Line 60"/>
          <p:cNvSpPr>
            <a:spLocks noChangeShapeType="1"/>
          </p:cNvSpPr>
          <p:nvPr/>
        </p:nvSpPr>
        <p:spPr bwMode="auto">
          <a:xfrm flipV="1">
            <a:off x="7362825" y="3608388"/>
            <a:ext cx="1588" cy="114300"/>
          </a:xfrm>
          <a:prstGeom prst="line">
            <a:avLst/>
          </a:prstGeom>
          <a:noFill/>
          <a:ln w="0">
            <a:solidFill>
              <a:srgbClr val="000000"/>
            </a:solidFill>
            <a:round/>
            <a:headEnd/>
            <a:tailEnd/>
          </a:ln>
        </p:spPr>
        <p:txBody>
          <a:bodyPr/>
          <a:lstStyle/>
          <a:p>
            <a:endParaRPr lang="zh-CN" altLang="en-US"/>
          </a:p>
        </p:txBody>
      </p:sp>
      <p:sp>
        <p:nvSpPr>
          <p:cNvPr id="88125" name="Line 61"/>
          <p:cNvSpPr>
            <a:spLocks noChangeShapeType="1"/>
          </p:cNvSpPr>
          <p:nvPr/>
        </p:nvSpPr>
        <p:spPr bwMode="auto">
          <a:xfrm flipV="1">
            <a:off x="7824788" y="3608388"/>
            <a:ext cx="1587" cy="114300"/>
          </a:xfrm>
          <a:prstGeom prst="line">
            <a:avLst/>
          </a:prstGeom>
          <a:noFill/>
          <a:ln w="0">
            <a:solidFill>
              <a:srgbClr val="000000"/>
            </a:solidFill>
            <a:round/>
            <a:headEnd/>
            <a:tailEnd/>
          </a:ln>
        </p:spPr>
        <p:txBody>
          <a:bodyPr/>
          <a:lstStyle/>
          <a:p>
            <a:endParaRPr lang="zh-CN" altLang="en-US"/>
          </a:p>
        </p:txBody>
      </p:sp>
      <p:sp>
        <p:nvSpPr>
          <p:cNvPr id="88126" name="Rectangle 62"/>
          <p:cNvSpPr>
            <a:spLocks noChangeArrowheads="1"/>
          </p:cNvSpPr>
          <p:nvPr/>
        </p:nvSpPr>
        <p:spPr bwMode="auto">
          <a:xfrm>
            <a:off x="7685088" y="3727450"/>
            <a:ext cx="252412" cy="182563"/>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000000"/>
                </a:solidFill>
              </a:rPr>
              <a:t>500</a:t>
            </a:r>
            <a:endParaRPr lang="en-US" altLang="zh-CN" sz="1200" b="1">
              <a:latin typeface="Wingdings 3" pitchFamily="18" charset="2"/>
            </a:endParaRPr>
          </a:p>
        </p:txBody>
      </p:sp>
      <p:sp>
        <p:nvSpPr>
          <p:cNvPr id="88127" name="Line 63"/>
          <p:cNvSpPr>
            <a:spLocks noChangeShapeType="1"/>
          </p:cNvSpPr>
          <p:nvPr/>
        </p:nvSpPr>
        <p:spPr bwMode="auto">
          <a:xfrm flipV="1">
            <a:off x="8281988" y="3608388"/>
            <a:ext cx="1587" cy="114300"/>
          </a:xfrm>
          <a:prstGeom prst="line">
            <a:avLst/>
          </a:prstGeom>
          <a:noFill/>
          <a:ln w="0">
            <a:solidFill>
              <a:srgbClr val="000000"/>
            </a:solidFill>
            <a:round/>
            <a:headEnd/>
            <a:tailEnd/>
          </a:ln>
        </p:spPr>
        <p:txBody>
          <a:bodyPr/>
          <a:lstStyle/>
          <a:p>
            <a:endParaRPr lang="zh-CN" altLang="en-US"/>
          </a:p>
        </p:txBody>
      </p:sp>
      <p:sp>
        <p:nvSpPr>
          <p:cNvPr id="88128" name="Line 64"/>
          <p:cNvSpPr>
            <a:spLocks noChangeShapeType="1"/>
          </p:cNvSpPr>
          <p:nvPr/>
        </p:nvSpPr>
        <p:spPr bwMode="auto">
          <a:xfrm flipV="1">
            <a:off x="8745538" y="3608388"/>
            <a:ext cx="1587" cy="114300"/>
          </a:xfrm>
          <a:prstGeom prst="line">
            <a:avLst/>
          </a:prstGeom>
          <a:noFill/>
          <a:ln w="0">
            <a:solidFill>
              <a:srgbClr val="000000"/>
            </a:solidFill>
            <a:round/>
            <a:headEnd/>
            <a:tailEnd/>
          </a:ln>
        </p:spPr>
        <p:txBody>
          <a:bodyPr/>
          <a:lstStyle/>
          <a:p>
            <a:endParaRPr lang="zh-CN" altLang="en-US"/>
          </a:p>
        </p:txBody>
      </p:sp>
      <p:sp>
        <p:nvSpPr>
          <p:cNvPr id="88129" name="Rectangle 65"/>
          <p:cNvSpPr>
            <a:spLocks noChangeArrowheads="1"/>
          </p:cNvSpPr>
          <p:nvPr/>
        </p:nvSpPr>
        <p:spPr bwMode="auto">
          <a:xfrm>
            <a:off x="8604250" y="3727450"/>
            <a:ext cx="252413" cy="182563"/>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000000"/>
                </a:solidFill>
              </a:rPr>
              <a:t>700</a:t>
            </a:r>
            <a:endParaRPr lang="en-US" altLang="zh-CN" sz="1200" b="1">
              <a:latin typeface="Wingdings 3" pitchFamily="18" charset="2"/>
            </a:endParaRPr>
          </a:p>
        </p:txBody>
      </p:sp>
      <p:sp>
        <p:nvSpPr>
          <p:cNvPr id="88130" name="Line 66"/>
          <p:cNvSpPr>
            <a:spLocks noChangeShapeType="1"/>
          </p:cNvSpPr>
          <p:nvPr/>
        </p:nvSpPr>
        <p:spPr bwMode="auto">
          <a:xfrm flipH="1">
            <a:off x="5454650" y="3665538"/>
            <a:ext cx="114300" cy="1587"/>
          </a:xfrm>
          <a:prstGeom prst="line">
            <a:avLst/>
          </a:prstGeom>
          <a:noFill/>
          <a:ln w="0">
            <a:solidFill>
              <a:srgbClr val="000000"/>
            </a:solidFill>
            <a:round/>
            <a:headEnd/>
            <a:tailEnd/>
          </a:ln>
        </p:spPr>
        <p:txBody>
          <a:bodyPr/>
          <a:lstStyle/>
          <a:p>
            <a:endParaRPr lang="zh-CN" altLang="en-US"/>
          </a:p>
        </p:txBody>
      </p:sp>
      <p:sp>
        <p:nvSpPr>
          <p:cNvPr id="88131" name="Line 67"/>
          <p:cNvSpPr>
            <a:spLocks noChangeShapeType="1"/>
          </p:cNvSpPr>
          <p:nvPr/>
        </p:nvSpPr>
        <p:spPr bwMode="auto">
          <a:xfrm flipH="1">
            <a:off x="5454650" y="3416300"/>
            <a:ext cx="114300" cy="1588"/>
          </a:xfrm>
          <a:prstGeom prst="line">
            <a:avLst/>
          </a:prstGeom>
          <a:noFill/>
          <a:ln w="0">
            <a:solidFill>
              <a:srgbClr val="000000"/>
            </a:solidFill>
            <a:round/>
            <a:headEnd/>
            <a:tailEnd/>
          </a:ln>
        </p:spPr>
        <p:txBody>
          <a:bodyPr/>
          <a:lstStyle/>
          <a:p>
            <a:endParaRPr lang="zh-CN" altLang="en-US"/>
          </a:p>
        </p:txBody>
      </p:sp>
      <p:sp>
        <p:nvSpPr>
          <p:cNvPr id="88132" name="Rectangle 68"/>
          <p:cNvSpPr>
            <a:spLocks noChangeArrowheads="1"/>
          </p:cNvSpPr>
          <p:nvPr/>
        </p:nvSpPr>
        <p:spPr bwMode="auto">
          <a:xfrm>
            <a:off x="5302250" y="3330575"/>
            <a:ext cx="134938" cy="182563"/>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000000"/>
                </a:solidFill>
              </a:rPr>
              <a:t>-5</a:t>
            </a:r>
            <a:endParaRPr lang="en-US" altLang="zh-CN" sz="1200" b="1">
              <a:latin typeface="Wingdings 3" pitchFamily="18" charset="2"/>
            </a:endParaRPr>
          </a:p>
        </p:txBody>
      </p:sp>
      <p:sp>
        <p:nvSpPr>
          <p:cNvPr id="88133" name="Line 69"/>
          <p:cNvSpPr>
            <a:spLocks noChangeShapeType="1"/>
          </p:cNvSpPr>
          <p:nvPr/>
        </p:nvSpPr>
        <p:spPr bwMode="auto">
          <a:xfrm flipH="1">
            <a:off x="5454650" y="3165475"/>
            <a:ext cx="114300" cy="1588"/>
          </a:xfrm>
          <a:prstGeom prst="line">
            <a:avLst/>
          </a:prstGeom>
          <a:noFill/>
          <a:ln w="0">
            <a:solidFill>
              <a:srgbClr val="000000"/>
            </a:solidFill>
            <a:round/>
            <a:headEnd/>
            <a:tailEnd/>
          </a:ln>
        </p:spPr>
        <p:txBody>
          <a:bodyPr/>
          <a:lstStyle/>
          <a:p>
            <a:endParaRPr lang="zh-CN" altLang="en-US"/>
          </a:p>
        </p:txBody>
      </p:sp>
      <p:sp>
        <p:nvSpPr>
          <p:cNvPr id="88134" name="Rectangle 70"/>
          <p:cNvSpPr>
            <a:spLocks noChangeArrowheads="1"/>
          </p:cNvSpPr>
          <p:nvPr/>
        </p:nvSpPr>
        <p:spPr bwMode="auto">
          <a:xfrm>
            <a:off x="5240338" y="3081338"/>
            <a:ext cx="219075" cy="182562"/>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000000"/>
                </a:solidFill>
              </a:rPr>
              <a:t>-10</a:t>
            </a:r>
            <a:endParaRPr lang="en-US" altLang="zh-CN" sz="1200" b="1">
              <a:latin typeface="Wingdings 3" pitchFamily="18" charset="2"/>
            </a:endParaRPr>
          </a:p>
        </p:txBody>
      </p:sp>
      <p:sp>
        <p:nvSpPr>
          <p:cNvPr id="88135" name="Line 71"/>
          <p:cNvSpPr>
            <a:spLocks noChangeShapeType="1"/>
          </p:cNvSpPr>
          <p:nvPr/>
        </p:nvSpPr>
        <p:spPr bwMode="auto">
          <a:xfrm flipH="1">
            <a:off x="5454650" y="2916238"/>
            <a:ext cx="114300" cy="1587"/>
          </a:xfrm>
          <a:prstGeom prst="line">
            <a:avLst/>
          </a:prstGeom>
          <a:noFill/>
          <a:ln w="0">
            <a:solidFill>
              <a:srgbClr val="000000"/>
            </a:solidFill>
            <a:round/>
            <a:headEnd/>
            <a:tailEnd/>
          </a:ln>
        </p:spPr>
        <p:txBody>
          <a:bodyPr/>
          <a:lstStyle/>
          <a:p>
            <a:endParaRPr lang="zh-CN" altLang="en-US"/>
          </a:p>
        </p:txBody>
      </p:sp>
      <p:sp>
        <p:nvSpPr>
          <p:cNvPr id="88136" name="Rectangle 72"/>
          <p:cNvSpPr>
            <a:spLocks noChangeArrowheads="1"/>
          </p:cNvSpPr>
          <p:nvPr/>
        </p:nvSpPr>
        <p:spPr bwMode="auto">
          <a:xfrm>
            <a:off x="5240338" y="2832100"/>
            <a:ext cx="219075" cy="182563"/>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000000"/>
                </a:solidFill>
              </a:rPr>
              <a:t>-15</a:t>
            </a:r>
            <a:endParaRPr lang="en-US" altLang="zh-CN" sz="1200" b="1">
              <a:latin typeface="Wingdings 3" pitchFamily="18" charset="2"/>
            </a:endParaRPr>
          </a:p>
        </p:txBody>
      </p:sp>
      <p:sp>
        <p:nvSpPr>
          <p:cNvPr id="88137" name="Line 73"/>
          <p:cNvSpPr>
            <a:spLocks noChangeShapeType="1"/>
          </p:cNvSpPr>
          <p:nvPr/>
        </p:nvSpPr>
        <p:spPr bwMode="auto">
          <a:xfrm flipH="1">
            <a:off x="5454650" y="3910013"/>
            <a:ext cx="114300" cy="1587"/>
          </a:xfrm>
          <a:prstGeom prst="line">
            <a:avLst/>
          </a:prstGeom>
          <a:noFill/>
          <a:ln w="0">
            <a:solidFill>
              <a:srgbClr val="000000"/>
            </a:solidFill>
            <a:round/>
            <a:headEnd/>
            <a:tailEnd/>
          </a:ln>
        </p:spPr>
        <p:txBody>
          <a:bodyPr/>
          <a:lstStyle/>
          <a:p>
            <a:endParaRPr lang="zh-CN" altLang="en-US"/>
          </a:p>
        </p:txBody>
      </p:sp>
      <p:sp>
        <p:nvSpPr>
          <p:cNvPr id="88138" name="Rectangle 74"/>
          <p:cNvSpPr>
            <a:spLocks noChangeArrowheads="1"/>
          </p:cNvSpPr>
          <p:nvPr/>
        </p:nvSpPr>
        <p:spPr bwMode="auto">
          <a:xfrm>
            <a:off x="5338763" y="3824288"/>
            <a:ext cx="84137" cy="182562"/>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000000"/>
                </a:solidFill>
              </a:rPr>
              <a:t>5</a:t>
            </a:r>
            <a:endParaRPr lang="en-US" altLang="zh-CN" sz="1200" b="1">
              <a:latin typeface="Wingdings 3" pitchFamily="18" charset="2"/>
            </a:endParaRPr>
          </a:p>
        </p:txBody>
      </p:sp>
      <p:sp>
        <p:nvSpPr>
          <p:cNvPr id="88139" name="Line 75"/>
          <p:cNvSpPr>
            <a:spLocks noChangeShapeType="1"/>
          </p:cNvSpPr>
          <p:nvPr/>
        </p:nvSpPr>
        <p:spPr bwMode="auto">
          <a:xfrm flipH="1">
            <a:off x="5454650" y="4159250"/>
            <a:ext cx="114300" cy="1588"/>
          </a:xfrm>
          <a:prstGeom prst="line">
            <a:avLst/>
          </a:prstGeom>
          <a:noFill/>
          <a:ln w="0">
            <a:solidFill>
              <a:srgbClr val="000000"/>
            </a:solidFill>
            <a:round/>
            <a:headEnd/>
            <a:tailEnd/>
          </a:ln>
        </p:spPr>
        <p:txBody>
          <a:bodyPr/>
          <a:lstStyle/>
          <a:p>
            <a:endParaRPr lang="zh-CN" altLang="en-US"/>
          </a:p>
        </p:txBody>
      </p:sp>
      <p:sp>
        <p:nvSpPr>
          <p:cNvPr id="88140" name="Rectangle 76"/>
          <p:cNvSpPr>
            <a:spLocks noChangeArrowheads="1"/>
          </p:cNvSpPr>
          <p:nvPr/>
        </p:nvSpPr>
        <p:spPr bwMode="auto">
          <a:xfrm>
            <a:off x="5276850" y="4073525"/>
            <a:ext cx="168275" cy="182563"/>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000000"/>
                </a:solidFill>
              </a:rPr>
              <a:t>10</a:t>
            </a:r>
            <a:endParaRPr lang="en-US" altLang="zh-CN" sz="1200" b="1">
              <a:latin typeface="Wingdings 3" pitchFamily="18" charset="2"/>
            </a:endParaRPr>
          </a:p>
        </p:txBody>
      </p:sp>
      <p:sp>
        <p:nvSpPr>
          <p:cNvPr id="88141" name="Line 77"/>
          <p:cNvSpPr>
            <a:spLocks noChangeShapeType="1"/>
          </p:cNvSpPr>
          <p:nvPr/>
        </p:nvSpPr>
        <p:spPr bwMode="auto">
          <a:xfrm flipH="1">
            <a:off x="5454650" y="4408488"/>
            <a:ext cx="114300" cy="1587"/>
          </a:xfrm>
          <a:prstGeom prst="line">
            <a:avLst/>
          </a:prstGeom>
          <a:noFill/>
          <a:ln w="0">
            <a:solidFill>
              <a:srgbClr val="000000"/>
            </a:solidFill>
            <a:round/>
            <a:headEnd/>
            <a:tailEnd/>
          </a:ln>
        </p:spPr>
        <p:txBody>
          <a:bodyPr/>
          <a:lstStyle/>
          <a:p>
            <a:endParaRPr lang="zh-CN" altLang="en-US"/>
          </a:p>
        </p:txBody>
      </p:sp>
      <p:sp>
        <p:nvSpPr>
          <p:cNvPr id="88142" name="Rectangle 78"/>
          <p:cNvSpPr>
            <a:spLocks noChangeArrowheads="1"/>
          </p:cNvSpPr>
          <p:nvPr/>
        </p:nvSpPr>
        <p:spPr bwMode="auto">
          <a:xfrm>
            <a:off x="5276850" y="4324350"/>
            <a:ext cx="168275" cy="182563"/>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000000"/>
                </a:solidFill>
              </a:rPr>
              <a:t>15</a:t>
            </a:r>
            <a:endParaRPr lang="en-US" altLang="zh-CN" sz="1200" b="1">
              <a:latin typeface="Wingdings 3" pitchFamily="18" charset="2"/>
            </a:endParaRPr>
          </a:p>
        </p:txBody>
      </p:sp>
      <p:sp>
        <p:nvSpPr>
          <p:cNvPr id="88143" name="Line 79"/>
          <p:cNvSpPr>
            <a:spLocks noChangeShapeType="1"/>
          </p:cNvSpPr>
          <p:nvPr/>
        </p:nvSpPr>
        <p:spPr bwMode="auto">
          <a:xfrm flipH="1">
            <a:off x="5454650" y="4657725"/>
            <a:ext cx="114300" cy="1588"/>
          </a:xfrm>
          <a:prstGeom prst="line">
            <a:avLst/>
          </a:prstGeom>
          <a:noFill/>
          <a:ln w="0">
            <a:solidFill>
              <a:srgbClr val="000000"/>
            </a:solidFill>
            <a:round/>
            <a:headEnd/>
            <a:tailEnd/>
          </a:ln>
        </p:spPr>
        <p:txBody>
          <a:bodyPr/>
          <a:lstStyle/>
          <a:p>
            <a:endParaRPr lang="zh-CN" altLang="en-US"/>
          </a:p>
        </p:txBody>
      </p:sp>
      <p:sp>
        <p:nvSpPr>
          <p:cNvPr id="88144" name="Rectangle 80"/>
          <p:cNvSpPr>
            <a:spLocks noChangeArrowheads="1"/>
          </p:cNvSpPr>
          <p:nvPr/>
        </p:nvSpPr>
        <p:spPr bwMode="auto">
          <a:xfrm>
            <a:off x="5276850" y="4573588"/>
            <a:ext cx="168275" cy="182562"/>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000000"/>
                </a:solidFill>
              </a:rPr>
              <a:t>20</a:t>
            </a:r>
            <a:endParaRPr lang="en-US" altLang="zh-CN" sz="1200" b="1">
              <a:latin typeface="Wingdings 3" pitchFamily="18" charset="2"/>
            </a:endParaRPr>
          </a:p>
        </p:txBody>
      </p:sp>
      <p:sp>
        <p:nvSpPr>
          <p:cNvPr id="88145" name="Line 81"/>
          <p:cNvSpPr>
            <a:spLocks noChangeShapeType="1"/>
          </p:cNvSpPr>
          <p:nvPr/>
        </p:nvSpPr>
        <p:spPr bwMode="auto">
          <a:xfrm flipH="1">
            <a:off x="5454650" y="4902200"/>
            <a:ext cx="114300" cy="1588"/>
          </a:xfrm>
          <a:prstGeom prst="line">
            <a:avLst/>
          </a:prstGeom>
          <a:noFill/>
          <a:ln w="0">
            <a:solidFill>
              <a:srgbClr val="000000"/>
            </a:solidFill>
            <a:round/>
            <a:headEnd/>
            <a:tailEnd/>
          </a:ln>
        </p:spPr>
        <p:txBody>
          <a:bodyPr/>
          <a:lstStyle/>
          <a:p>
            <a:endParaRPr lang="zh-CN" altLang="en-US"/>
          </a:p>
        </p:txBody>
      </p:sp>
      <p:sp>
        <p:nvSpPr>
          <p:cNvPr id="88146" name="Rectangle 82"/>
          <p:cNvSpPr>
            <a:spLocks noChangeArrowheads="1"/>
          </p:cNvSpPr>
          <p:nvPr/>
        </p:nvSpPr>
        <p:spPr bwMode="auto">
          <a:xfrm>
            <a:off x="5276850" y="4818063"/>
            <a:ext cx="168275" cy="182562"/>
          </a:xfrm>
          <a:prstGeom prst="rect">
            <a:avLst/>
          </a:prstGeom>
          <a:noFill/>
          <a:ln w="9525">
            <a:noFill/>
            <a:miter lim="800000"/>
            <a:headEnd/>
            <a:tailEnd/>
          </a:ln>
        </p:spPr>
        <p:txBody>
          <a:bodyPr wrap="none" lIns="0" tIns="0" rIns="0" bIns="0">
            <a:spAutoFit/>
          </a:bodyPr>
          <a:lstStyle/>
          <a:p>
            <a:pPr eaLnBrk="0" hangingPunct="0"/>
            <a:r>
              <a:rPr lang="en-US" altLang="zh-CN" sz="1200" b="1">
                <a:solidFill>
                  <a:srgbClr val="000000"/>
                </a:solidFill>
              </a:rPr>
              <a:t>25</a:t>
            </a:r>
            <a:endParaRPr lang="en-US" altLang="zh-CN" sz="1200" b="1">
              <a:latin typeface="Wingdings 3" pitchFamily="18" charset="2"/>
            </a:endParaRPr>
          </a:p>
        </p:txBody>
      </p:sp>
      <p:sp>
        <p:nvSpPr>
          <p:cNvPr id="88147" name="Freeform 83"/>
          <p:cNvSpPr>
            <a:spLocks/>
          </p:cNvSpPr>
          <p:nvPr/>
        </p:nvSpPr>
        <p:spPr bwMode="auto">
          <a:xfrm>
            <a:off x="5054600" y="3498850"/>
            <a:ext cx="3690938" cy="1012825"/>
          </a:xfrm>
          <a:custGeom>
            <a:avLst/>
            <a:gdLst>
              <a:gd name="T0" fmla="*/ 2147483647 w 2325"/>
              <a:gd name="T1" fmla="*/ 2147483647 h 638"/>
              <a:gd name="T2" fmla="*/ 2147483647 w 2325"/>
              <a:gd name="T3" fmla="*/ 2147483647 h 638"/>
              <a:gd name="T4" fmla="*/ 2147483647 w 2325"/>
              <a:gd name="T5" fmla="*/ 2147483647 h 638"/>
              <a:gd name="T6" fmla="*/ 2147483647 w 2325"/>
              <a:gd name="T7" fmla="*/ 2147483647 h 638"/>
              <a:gd name="T8" fmla="*/ 2147483647 w 2325"/>
              <a:gd name="T9" fmla="*/ 2147483647 h 638"/>
              <a:gd name="T10" fmla="*/ 2147483647 w 2325"/>
              <a:gd name="T11" fmla="*/ 2147483647 h 638"/>
              <a:gd name="T12" fmla="*/ 2147483647 w 2325"/>
              <a:gd name="T13" fmla="*/ 2147483647 h 638"/>
              <a:gd name="T14" fmla="*/ 2147483647 w 2325"/>
              <a:gd name="T15" fmla="*/ 2147483647 h 638"/>
              <a:gd name="T16" fmla="*/ 2147483647 w 2325"/>
              <a:gd name="T17" fmla="*/ 2147483647 h 638"/>
              <a:gd name="T18" fmla="*/ 2147483647 w 2325"/>
              <a:gd name="T19" fmla="*/ 2147483647 h 638"/>
              <a:gd name="T20" fmla="*/ 2147483647 w 2325"/>
              <a:gd name="T21" fmla="*/ 2147483647 h 638"/>
              <a:gd name="T22" fmla="*/ 2147483647 w 2325"/>
              <a:gd name="T23" fmla="*/ 2147483647 h 638"/>
              <a:gd name="T24" fmla="*/ 2147483647 w 2325"/>
              <a:gd name="T25" fmla="*/ 2147483647 h 638"/>
              <a:gd name="T26" fmla="*/ 2147483647 w 2325"/>
              <a:gd name="T27" fmla="*/ 2147483647 h 638"/>
              <a:gd name="T28" fmla="*/ 2147483647 w 2325"/>
              <a:gd name="T29" fmla="*/ 2147483647 h 638"/>
              <a:gd name="T30" fmla="*/ 2147483647 w 2325"/>
              <a:gd name="T31" fmla="*/ 2147483647 h 638"/>
              <a:gd name="T32" fmla="*/ 2147483647 w 2325"/>
              <a:gd name="T33" fmla="*/ 2147483647 h 638"/>
              <a:gd name="T34" fmla="*/ 2147483647 w 2325"/>
              <a:gd name="T35" fmla="*/ 2147483647 h 638"/>
              <a:gd name="T36" fmla="*/ 2147483647 w 2325"/>
              <a:gd name="T37" fmla="*/ 2147483647 h 638"/>
              <a:gd name="T38" fmla="*/ 2147483647 w 2325"/>
              <a:gd name="T39" fmla="*/ 2147483647 h 638"/>
              <a:gd name="T40" fmla="*/ 2147483647 w 2325"/>
              <a:gd name="T41" fmla="*/ 2147483647 h 638"/>
              <a:gd name="T42" fmla="*/ 2147483647 w 2325"/>
              <a:gd name="T43" fmla="*/ 2147483647 h 638"/>
              <a:gd name="T44" fmla="*/ 2147483647 w 2325"/>
              <a:gd name="T45" fmla="*/ 2147483647 h 638"/>
              <a:gd name="T46" fmla="*/ 2147483647 w 2325"/>
              <a:gd name="T47" fmla="*/ 2147483647 h 638"/>
              <a:gd name="T48" fmla="*/ 2147483647 w 2325"/>
              <a:gd name="T49" fmla="*/ 2147483647 h 638"/>
              <a:gd name="T50" fmla="*/ 2147483647 w 2325"/>
              <a:gd name="T51" fmla="*/ 2147483647 h 638"/>
              <a:gd name="T52" fmla="*/ 2147483647 w 2325"/>
              <a:gd name="T53" fmla="*/ 2147483647 h 638"/>
              <a:gd name="T54" fmla="*/ 2147483647 w 2325"/>
              <a:gd name="T55" fmla="*/ 2147483647 h 638"/>
              <a:gd name="T56" fmla="*/ 2147483647 w 2325"/>
              <a:gd name="T57" fmla="*/ 2147483647 h 638"/>
              <a:gd name="T58" fmla="*/ 2147483647 w 2325"/>
              <a:gd name="T59" fmla="*/ 2147483647 h 638"/>
              <a:gd name="T60" fmla="*/ 2147483647 w 2325"/>
              <a:gd name="T61" fmla="*/ 2147483647 h 638"/>
              <a:gd name="T62" fmla="*/ 2147483647 w 2325"/>
              <a:gd name="T63" fmla="*/ 2147483647 h 638"/>
              <a:gd name="T64" fmla="*/ 2147483647 w 2325"/>
              <a:gd name="T65" fmla="*/ 2147483647 h 638"/>
              <a:gd name="T66" fmla="*/ 2147483647 w 2325"/>
              <a:gd name="T67" fmla="*/ 2147483647 h 638"/>
              <a:gd name="T68" fmla="*/ 2147483647 w 2325"/>
              <a:gd name="T69" fmla="*/ 2147483647 h 638"/>
              <a:gd name="T70" fmla="*/ 2147483647 w 2325"/>
              <a:gd name="T71" fmla="*/ 2147483647 h 638"/>
              <a:gd name="T72" fmla="*/ 2147483647 w 2325"/>
              <a:gd name="T73" fmla="*/ 2147483647 h 638"/>
              <a:gd name="T74" fmla="*/ 2147483647 w 2325"/>
              <a:gd name="T75" fmla="*/ 2147483647 h 638"/>
              <a:gd name="T76" fmla="*/ 2147483647 w 2325"/>
              <a:gd name="T77" fmla="*/ 2147483647 h 638"/>
              <a:gd name="T78" fmla="*/ 2147483647 w 2325"/>
              <a:gd name="T79" fmla="*/ 2147483647 h 638"/>
              <a:gd name="T80" fmla="*/ 2147483647 w 2325"/>
              <a:gd name="T81" fmla="*/ 2147483647 h 638"/>
              <a:gd name="T82" fmla="*/ 2147483647 w 2325"/>
              <a:gd name="T83" fmla="*/ 2147483647 h 638"/>
              <a:gd name="T84" fmla="*/ 2147483647 w 2325"/>
              <a:gd name="T85" fmla="*/ 2147483647 h 638"/>
              <a:gd name="T86" fmla="*/ 2147483647 w 2325"/>
              <a:gd name="T87" fmla="*/ 2147483647 h 638"/>
              <a:gd name="T88" fmla="*/ 2147483647 w 2325"/>
              <a:gd name="T89" fmla="*/ 2147483647 h 638"/>
              <a:gd name="T90" fmla="*/ 2147483647 w 2325"/>
              <a:gd name="T91" fmla="*/ 2147483647 h 638"/>
              <a:gd name="T92" fmla="*/ 2147483647 w 2325"/>
              <a:gd name="T93" fmla="*/ 2147483647 h 638"/>
              <a:gd name="T94" fmla="*/ 2147483647 w 2325"/>
              <a:gd name="T95" fmla="*/ 2147483647 h 638"/>
              <a:gd name="T96" fmla="*/ 2147483647 w 2325"/>
              <a:gd name="T97" fmla="*/ 2147483647 h 638"/>
              <a:gd name="T98" fmla="*/ 2147483647 w 2325"/>
              <a:gd name="T99" fmla="*/ 2147483647 h 638"/>
              <a:gd name="T100" fmla="*/ 2147483647 w 2325"/>
              <a:gd name="T101" fmla="*/ 2147483647 h 638"/>
              <a:gd name="T102" fmla="*/ 2147483647 w 2325"/>
              <a:gd name="T103" fmla="*/ 2147483647 h 638"/>
              <a:gd name="T104" fmla="*/ 2147483647 w 2325"/>
              <a:gd name="T105" fmla="*/ 2147483647 h 638"/>
              <a:gd name="T106" fmla="*/ 2147483647 w 2325"/>
              <a:gd name="T107" fmla="*/ 2147483647 h 638"/>
              <a:gd name="T108" fmla="*/ 2147483647 w 2325"/>
              <a:gd name="T109" fmla="*/ 2147483647 h 638"/>
              <a:gd name="T110" fmla="*/ 2147483647 w 2325"/>
              <a:gd name="T111" fmla="*/ 2147483647 h 638"/>
              <a:gd name="T112" fmla="*/ 2147483647 w 2325"/>
              <a:gd name="T113" fmla="*/ 2147483647 h 63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325"/>
              <a:gd name="T172" fmla="*/ 0 h 638"/>
              <a:gd name="T173" fmla="*/ 2325 w 2325"/>
              <a:gd name="T174" fmla="*/ 638 h 63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325" h="638">
                <a:moveTo>
                  <a:pt x="0" y="137"/>
                </a:moveTo>
                <a:lnTo>
                  <a:pt x="7" y="134"/>
                </a:lnTo>
                <a:lnTo>
                  <a:pt x="13" y="134"/>
                </a:lnTo>
                <a:lnTo>
                  <a:pt x="17" y="134"/>
                </a:lnTo>
                <a:lnTo>
                  <a:pt x="23" y="131"/>
                </a:lnTo>
                <a:lnTo>
                  <a:pt x="30" y="131"/>
                </a:lnTo>
                <a:lnTo>
                  <a:pt x="36" y="128"/>
                </a:lnTo>
                <a:lnTo>
                  <a:pt x="40" y="128"/>
                </a:lnTo>
                <a:lnTo>
                  <a:pt x="46" y="124"/>
                </a:lnTo>
                <a:lnTo>
                  <a:pt x="53" y="124"/>
                </a:lnTo>
                <a:lnTo>
                  <a:pt x="59" y="121"/>
                </a:lnTo>
                <a:lnTo>
                  <a:pt x="66" y="121"/>
                </a:lnTo>
                <a:lnTo>
                  <a:pt x="69" y="118"/>
                </a:lnTo>
                <a:lnTo>
                  <a:pt x="76" y="118"/>
                </a:lnTo>
                <a:lnTo>
                  <a:pt x="82" y="115"/>
                </a:lnTo>
                <a:lnTo>
                  <a:pt x="89" y="115"/>
                </a:lnTo>
                <a:lnTo>
                  <a:pt x="92" y="115"/>
                </a:lnTo>
                <a:lnTo>
                  <a:pt x="99" y="111"/>
                </a:lnTo>
                <a:lnTo>
                  <a:pt x="105" y="111"/>
                </a:lnTo>
                <a:lnTo>
                  <a:pt x="112" y="111"/>
                </a:lnTo>
                <a:lnTo>
                  <a:pt x="118" y="108"/>
                </a:lnTo>
                <a:lnTo>
                  <a:pt x="122" y="108"/>
                </a:lnTo>
                <a:lnTo>
                  <a:pt x="128" y="108"/>
                </a:lnTo>
                <a:lnTo>
                  <a:pt x="135" y="105"/>
                </a:lnTo>
                <a:lnTo>
                  <a:pt x="141" y="105"/>
                </a:lnTo>
                <a:lnTo>
                  <a:pt x="144" y="105"/>
                </a:lnTo>
                <a:lnTo>
                  <a:pt x="151" y="101"/>
                </a:lnTo>
                <a:lnTo>
                  <a:pt x="158" y="101"/>
                </a:lnTo>
                <a:lnTo>
                  <a:pt x="164" y="98"/>
                </a:lnTo>
                <a:lnTo>
                  <a:pt x="167" y="98"/>
                </a:lnTo>
                <a:lnTo>
                  <a:pt x="174" y="98"/>
                </a:lnTo>
                <a:lnTo>
                  <a:pt x="180" y="95"/>
                </a:lnTo>
                <a:lnTo>
                  <a:pt x="187" y="95"/>
                </a:lnTo>
                <a:lnTo>
                  <a:pt x="194" y="95"/>
                </a:lnTo>
                <a:lnTo>
                  <a:pt x="197" y="95"/>
                </a:lnTo>
                <a:lnTo>
                  <a:pt x="203" y="92"/>
                </a:lnTo>
                <a:lnTo>
                  <a:pt x="210" y="92"/>
                </a:lnTo>
                <a:lnTo>
                  <a:pt x="216" y="92"/>
                </a:lnTo>
                <a:lnTo>
                  <a:pt x="220" y="92"/>
                </a:lnTo>
                <a:lnTo>
                  <a:pt x="226" y="92"/>
                </a:lnTo>
                <a:lnTo>
                  <a:pt x="233" y="88"/>
                </a:lnTo>
                <a:lnTo>
                  <a:pt x="239" y="88"/>
                </a:lnTo>
                <a:lnTo>
                  <a:pt x="246" y="88"/>
                </a:lnTo>
                <a:lnTo>
                  <a:pt x="249" y="88"/>
                </a:lnTo>
                <a:lnTo>
                  <a:pt x="256" y="88"/>
                </a:lnTo>
                <a:lnTo>
                  <a:pt x="262" y="85"/>
                </a:lnTo>
                <a:lnTo>
                  <a:pt x="269" y="85"/>
                </a:lnTo>
                <a:lnTo>
                  <a:pt x="272" y="85"/>
                </a:lnTo>
                <a:lnTo>
                  <a:pt x="279" y="85"/>
                </a:lnTo>
                <a:lnTo>
                  <a:pt x="285" y="85"/>
                </a:lnTo>
                <a:lnTo>
                  <a:pt x="292" y="82"/>
                </a:lnTo>
                <a:lnTo>
                  <a:pt x="298" y="82"/>
                </a:lnTo>
                <a:lnTo>
                  <a:pt x="302" y="82"/>
                </a:lnTo>
                <a:lnTo>
                  <a:pt x="308" y="78"/>
                </a:lnTo>
                <a:lnTo>
                  <a:pt x="315" y="78"/>
                </a:lnTo>
                <a:lnTo>
                  <a:pt x="321" y="78"/>
                </a:lnTo>
                <a:lnTo>
                  <a:pt x="324" y="78"/>
                </a:lnTo>
                <a:lnTo>
                  <a:pt x="331" y="75"/>
                </a:lnTo>
                <a:lnTo>
                  <a:pt x="338" y="75"/>
                </a:lnTo>
                <a:lnTo>
                  <a:pt x="344" y="75"/>
                </a:lnTo>
                <a:lnTo>
                  <a:pt x="351" y="75"/>
                </a:lnTo>
                <a:lnTo>
                  <a:pt x="354" y="72"/>
                </a:lnTo>
                <a:lnTo>
                  <a:pt x="361" y="72"/>
                </a:lnTo>
                <a:lnTo>
                  <a:pt x="367" y="72"/>
                </a:lnTo>
                <a:lnTo>
                  <a:pt x="374" y="72"/>
                </a:lnTo>
                <a:lnTo>
                  <a:pt x="377" y="69"/>
                </a:lnTo>
                <a:lnTo>
                  <a:pt x="383" y="69"/>
                </a:lnTo>
                <a:lnTo>
                  <a:pt x="390" y="69"/>
                </a:lnTo>
                <a:lnTo>
                  <a:pt x="397" y="69"/>
                </a:lnTo>
                <a:lnTo>
                  <a:pt x="400" y="65"/>
                </a:lnTo>
                <a:lnTo>
                  <a:pt x="406" y="65"/>
                </a:lnTo>
                <a:lnTo>
                  <a:pt x="413" y="65"/>
                </a:lnTo>
                <a:lnTo>
                  <a:pt x="419" y="65"/>
                </a:lnTo>
                <a:lnTo>
                  <a:pt x="426" y="65"/>
                </a:lnTo>
                <a:lnTo>
                  <a:pt x="429" y="62"/>
                </a:lnTo>
                <a:lnTo>
                  <a:pt x="436" y="62"/>
                </a:lnTo>
                <a:lnTo>
                  <a:pt x="442" y="62"/>
                </a:lnTo>
                <a:lnTo>
                  <a:pt x="449" y="62"/>
                </a:lnTo>
                <a:lnTo>
                  <a:pt x="452" y="62"/>
                </a:lnTo>
                <a:lnTo>
                  <a:pt x="459" y="59"/>
                </a:lnTo>
                <a:lnTo>
                  <a:pt x="465" y="59"/>
                </a:lnTo>
                <a:lnTo>
                  <a:pt x="472" y="59"/>
                </a:lnTo>
                <a:lnTo>
                  <a:pt x="478" y="56"/>
                </a:lnTo>
                <a:lnTo>
                  <a:pt x="482" y="56"/>
                </a:lnTo>
                <a:lnTo>
                  <a:pt x="488" y="52"/>
                </a:lnTo>
                <a:lnTo>
                  <a:pt x="495" y="52"/>
                </a:lnTo>
                <a:lnTo>
                  <a:pt x="501" y="49"/>
                </a:lnTo>
                <a:lnTo>
                  <a:pt x="505" y="49"/>
                </a:lnTo>
                <a:lnTo>
                  <a:pt x="511" y="46"/>
                </a:lnTo>
                <a:lnTo>
                  <a:pt x="518" y="42"/>
                </a:lnTo>
                <a:lnTo>
                  <a:pt x="524" y="39"/>
                </a:lnTo>
                <a:lnTo>
                  <a:pt x="531" y="36"/>
                </a:lnTo>
                <a:lnTo>
                  <a:pt x="534" y="33"/>
                </a:lnTo>
                <a:lnTo>
                  <a:pt x="541" y="29"/>
                </a:lnTo>
                <a:lnTo>
                  <a:pt x="547" y="26"/>
                </a:lnTo>
                <a:lnTo>
                  <a:pt x="554" y="23"/>
                </a:lnTo>
                <a:lnTo>
                  <a:pt x="557" y="16"/>
                </a:lnTo>
                <a:lnTo>
                  <a:pt x="563" y="13"/>
                </a:lnTo>
                <a:lnTo>
                  <a:pt x="570" y="10"/>
                </a:lnTo>
                <a:lnTo>
                  <a:pt x="577" y="6"/>
                </a:lnTo>
                <a:lnTo>
                  <a:pt x="583" y="6"/>
                </a:lnTo>
                <a:lnTo>
                  <a:pt x="586" y="3"/>
                </a:lnTo>
                <a:lnTo>
                  <a:pt x="593" y="3"/>
                </a:lnTo>
                <a:lnTo>
                  <a:pt x="600" y="0"/>
                </a:lnTo>
                <a:lnTo>
                  <a:pt x="606" y="3"/>
                </a:lnTo>
                <a:lnTo>
                  <a:pt x="609" y="3"/>
                </a:lnTo>
                <a:lnTo>
                  <a:pt x="616" y="6"/>
                </a:lnTo>
                <a:lnTo>
                  <a:pt x="622" y="10"/>
                </a:lnTo>
                <a:lnTo>
                  <a:pt x="629" y="13"/>
                </a:lnTo>
                <a:lnTo>
                  <a:pt x="632" y="20"/>
                </a:lnTo>
                <a:lnTo>
                  <a:pt x="639" y="29"/>
                </a:lnTo>
                <a:lnTo>
                  <a:pt x="645" y="39"/>
                </a:lnTo>
                <a:lnTo>
                  <a:pt x="652" y="49"/>
                </a:lnTo>
                <a:lnTo>
                  <a:pt x="658" y="62"/>
                </a:lnTo>
                <a:lnTo>
                  <a:pt x="662" y="75"/>
                </a:lnTo>
                <a:lnTo>
                  <a:pt x="668" y="88"/>
                </a:lnTo>
                <a:lnTo>
                  <a:pt x="675" y="105"/>
                </a:lnTo>
                <a:lnTo>
                  <a:pt x="681" y="121"/>
                </a:lnTo>
                <a:lnTo>
                  <a:pt x="685" y="141"/>
                </a:lnTo>
                <a:lnTo>
                  <a:pt x="691" y="160"/>
                </a:lnTo>
                <a:lnTo>
                  <a:pt x="698" y="177"/>
                </a:lnTo>
                <a:lnTo>
                  <a:pt x="704" y="200"/>
                </a:lnTo>
                <a:lnTo>
                  <a:pt x="711" y="219"/>
                </a:lnTo>
                <a:lnTo>
                  <a:pt x="714" y="239"/>
                </a:lnTo>
                <a:lnTo>
                  <a:pt x="721" y="259"/>
                </a:lnTo>
                <a:lnTo>
                  <a:pt x="727" y="278"/>
                </a:lnTo>
                <a:lnTo>
                  <a:pt x="734" y="298"/>
                </a:lnTo>
                <a:lnTo>
                  <a:pt x="737" y="318"/>
                </a:lnTo>
                <a:lnTo>
                  <a:pt x="744" y="337"/>
                </a:lnTo>
                <a:lnTo>
                  <a:pt x="750" y="357"/>
                </a:lnTo>
                <a:lnTo>
                  <a:pt x="757" y="376"/>
                </a:lnTo>
                <a:lnTo>
                  <a:pt x="763" y="396"/>
                </a:lnTo>
                <a:lnTo>
                  <a:pt x="766" y="412"/>
                </a:lnTo>
                <a:lnTo>
                  <a:pt x="773" y="429"/>
                </a:lnTo>
                <a:lnTo>
                  <a:pt x="780" y="442"/>
                </a:lnTo>
                <a:lnTo>
                  <a:pt x="786" y="458"/>
                </a:lnTo>
                <a:lnTo>
                  <a:pt x="789" y="471"/>
                </a:lnTo>
                <a:lnTo>
                  <a:pt x="796" y="481"/>
                </a:lnTo>
                <a:lnTo>
                  <a:pt x="802" y="491"/>
                </a:lnTo>
                <a:lnTo>
                  <a:pt x="809" y="501"/>
                </a:lnTo>
                <a:lnTo>
                  <a:pt x="812" y="511"/>
                </a:lnTo>
                <a:lnTo>
                  <a:pt x="819" y="517"/>
                </a:lnTo>
                <a:lnTo>
                  <a:pt x="825" y="524"/>
                </a:lnTo>
                <a:lnTo>
                  <a:pt x="832" y="527"/>
                </a:lnTo>
                <a:lnTo>
                  <a:pt x="839" y="530"/>
                </a:lnTo>
                <a:lnTo>
                  <a:pt x="842" y="534"/>
                </a:lnTo>
                <a:lnTo>
                  <a:pt x="848" y="537"/>
                </a:lnTo>
                <a:lnTo>
                  <a:pt x="855" y="540"/>
                </a:lnTo>
                <a:lnTo>
                  <a:pt x="861" y="543"/>
                </a:lnTo>
                <a:lnTo>
                  <a:pt x="865" y="543"/>
                </a:lnTo>
                <a:lnTo>
                  <a:pt x="871" y="547"/>
                </a:lnTo>
                <a:lnTo>
                  <a:pt x="878" y="547"/>
                </a:lnTo>
                <a:lnTo>
                  <a:pt x="884" y="547"/>
                </a:lnTo>
                <a:lnTo>
                  <a:pt x="891" y="550"/>
                </a:lnTo>
                <a:lnTo>
                  <a:pt x="894" y="550"/>
                </a:lnTo>
                <a:lnTo>
                  <a:pt x="901" y="550"/>
                </a:lnTo>
                <a:lnTo>
                  <a:pt x="907" y="553"/>
                </a:lnTo>
                <a:lnTo>
                  <a:pt x="914" y="553"/>
                </a:lnTo>
                <a:lnTo>
                  <a:pt x="917" y="553"/>
                </a:lnTo>
                <a:lnTo>
                  <a:pt x="924" y="557"/>
                </a:lnTo>
                <a:lnTo>
                  <a:pt x="930" y="557"/>
                </a:lnTo>
                <a:lnTo>
                  <a:pt x="937" y="560"/>
                </a:lnTo>
                <a:lnTo>
                  <a:pt x="943" y="560"/>
                </a:lnTo>
                <a:lnTo>
                  <a:pt x="947" y="563"/>
                </a:lnTo>
                <a:lnTo>
                  <a:pt x="953" y="566"/>
                </a:lnTo>
                <a:lnTo>
                  <a:pt x="960" y="566"/>
                </a:lnTo>
                <a:lnTo>
                  <a:pt x="966" y="570"/>
                </a:lnTo>
                <a:lnTo>
                  <a:pt x="969" y="573"/>
                </a:lnTo>
                <a:lnTo>
                  <a:pt x="976" y="573"/>
                </a:lnTo>
                <a:lnTo>
                  <a:pt x="983" y="576"/>
                </a:lnTo>
                <a:lnTo>
                  <a:pt x="989" y="579"/>
                </a:lnTo>
                <a:lnTo>
                  <a:pt x="996" y="583"/>
                </a:lnTo>
                <a:lnTo>
                  <a:pt x="999" y="586"/>
                </a:lnTo>
                <a:lnTo>
                  <a:pt x="1005" y="589"/>
                </a:lnTo>
                <a:lnTo>
                  <a:pt x="1012" y="593"/>
                </a:lnTo>
                <a:lnTo>
                  <a:pt x="1019" y="596"/>
                </a:lnTo>
                <a:lnTo>
                  <a:pt x="1022" y="602"/>
                </a:lnTo>
                <a:lnTo>
                  <a:pt x="1028" y="606"/>
                </a:lnTo>
                <a:lnTo>
                  <a:pt x="1035" y="609"/>
                </a:lnTo>
                <a:lnTo>
                  <a:pt x="1041" y="612"/>
                </a:lnTo>
                <a:lnTo>
                  <a:pt x="1048" y="615"/>
                </a:lnTo>
                <a:lnTo>
                  <a:pt x="1051" y="619"/>
                </a:lnTo>
                <a:lnTo>
                  <a:pt x="1058" y="622"/>
                </a:lnTo>
                <a:lnTo>
                  <a:pt x="1064" y="625"/>
                </a:lnTo>
                <a:lnTo>
                  <a:pt x="1071" y="625"/>
                </a:lnTo>
                <a:lnTo>
                  <a:pt x="1074" y="629"/>
                </a:lnTo>
                <a:lnTo>
                  <a:pt x="1081" y="632"/>
                </a:lnTo>
                <a:lnTo>
                  <a:pt x="1087" y="632"/>
                </a:lnTo>
                <a:lnTo>
                  <a:pt x="1094" y="635"/>
                </a:lnTo>
                <a:lnTo>
                  <a:pt x="1097" y="635"/>
                </a:lnTo>
                <a:lnTo>
                  <a:pt x="1104" y="638"/>
                </a:lnTo>
                <a:lnTo>
                  <a:pt x="1110" y="638"/>
                </a:lnTo>
                <a:lnTo>
                  <a:pt x="1117" y="638"/>
                </a:lnTo>
                <a:lnTo>
                  <a:pt x="1123" y="638"/>
                </a:lnTo>
                <a:lnTo>
                  <a:pt x="1127" y="638"/>
                </a:lnTo>
                <a:lnTo>
                  <a:pt x="1133" y="638"/>
                </a:lnTo>
                <a:lnTo>
                  <a:pt x="1140" y="638"/>
                </a:lnTo>
                <a:lnTo>
                  <a:pt x="1146" y="635"/>
                </a:lnTo>
                <a:lnTo>
                  <a:pt x="1150" y="635"/>
                </a:lnTo>
                <a:lnTo>
                  <a:pt x="1156" y="635"/>
                </a:lnTo>
                <a:lnTo>
                  <a:pt x="1163" y="632"/>
                </a:lnTo>
                <a:lnTo>
                  <a:pt x="1169" y="632"/>
                </a:lnTo>
                <a:lnTo>
                  <a:pt x="1176" y="629"/>
                </a:lnTo>
                <a:lnTo>
                  <a:pt x="1179" y="629"/>
                </a:lnTo>
                <a:lnTo>
                  <a:pt x="1186" y="625"/>
                </a:lnTo>
                <a:lnTo>
                  <a:pt x="1192" y="622"/>
                </a:lnTo>
                <a:lnTo>
                  <a:pt x="1199" y="622"/>
                </a:lnTo>
                <a:lnTo>
                  <a:pt x="1202" y="619"/>
                </a:lnTo>
                <a:lnTo>
                  <a:pt x="1208" y="615"/>
                </a:lnTo>
                <a:lnTo>
                  <a:pt x="1215" y="615"/>
                </a:lnTo>
                <a:lnTo>
                  <a:pt x="1222" y="612"/>
                </a:lnTo>
                <a:lnTo>
                  <a:pt x="1228" y="609"/>
                </a:lnTo>
                <a:lnTo>
                  <a:pt x="1231" y="609"/>
                </a:lnTo>
                <a:lnTo>
                  <a:pt x="1238" y="606"/>
                </a:lnTo>
                <a:lnTo>
                  <a:pt x="1244" y="602"/>
                </a:lnTo>
                <a:lnTo>
                  <a:pt x="1251" y="602"/>
                </a:lnTo>
                <a:lnTo>
                  <a:pt x="1254" y="599"/>
                </a:lnTo>
                <a:lnTo>
                  <a:pt x="1261" y="596"/>
                </a:lnTo>
                <a:lnTo>
                  <a:pt x="1267" y="596"/>
                </a:lnTo>
                <a:lnTo>
                  <a:pt x="1274" y="593"/>
                </a:lnTo>
                <a:lnTo>
                  <a:pt x="1280" y="589"/>
                </a:lnTo>
                <a:lnTo>
                  <a:pt x="1284" y="586"/>
                </a:lnTo>
                <a:lnTo>
                  <a:pt x="1290" y="583"/>
                </a:lnTo>
                <a:lnTo>
                  <a:pt x="1297" y="579"/>
                </a:lnTo>
                <a:lnTo>
                  <a:pt x="1303" y="576"/>
                </a:lnTo>
                <a:lnTo>
                  <a:pt x="1307" y="573"/>
                </a:lnTo>
                <a:lnTo>
                  <a:pt x="1313" y="570"/>
                </a:lnTo>
                <a:lnTo>
                  <a:pt x="1320" y="566"/>
                </a:lnTo>
                <a:lnTo>
                  <a:pt x="1326" y="563"/>
                </a:lnTo>
                <a:lnTo>
                  <a:pt x="1330" y="557"/>
                </a:lnTo>
                <a:lnTo>
                  <a:pt x="1336" y="553"/>
                </a:lnTo>
                <a:lnTo>
                  <a:pt x="1343" y="550"/>
                </a:lnTo>
                <a:lnTo>
                  <a:pt x="1349" y="543"/>
                </a:lnTo>
                <a:lnTo>
                  <a:pt x="1356" y="540"/>
                </a:lnTo>
                <a:lnTo>
                  <a:pt x="1359" y="537"/>
                </a:lnTo>
                <a:lnTo>
                  <a:pt x="1366" y="530"/>
                </a:lnTo>
                <a:lnTo>
                  <a:pt x="1372" y="527"/>
                </a:lnTo>
                <a:lnTo>
                  <a:pt x="1379" y="521"/>
                </a:lnTo>
                <a:lnTo>
                  <a:pt x="1382" y="517"/>
                </a:lnTo>
                <a:lnTo>
                  <a:pt x="1389" y="514"/>
                </a:lnTo>
                <a:lnTo>
                  <a:pt x="1395" y="507"/>
                </a:lnTo>
                <a:lnTo>
                  <a:pt x="1402" y="504"/>
                </a:lnTo>
                <a:lnTo>
                  <a:pt x="1408" y="498"/>
                </a:lnTo>
                <a:lnTo>
                  <a:pt x="1411" y="494"/>
                </a:lnTo>
                <a:lnTo>
                  <a:pt x="1418" y="488"/>
                </a:lnTo>
                <a:lnTo>
                  <a:pt x="1425" y="485"/>
                </a:lnTo>
                <a:lnTo>
                  <a:pt x="1431" y="481"/>
                </a:lnTo>
                <a:lnTo>
                  <a:pt x="1434" y="475"/>
                </a:lnTo>
                <a:lnTo>
                  <a:pt x="1441" y="471"/>
                </a:lnTo>
                <a:lnTo>
                  <a:pt x="1447" y="468"/>
                </a:lnTo>
                <a:lnTo>
                  <a:pt x="1454" y="465"/>
                </a:lnTo>
                <a:lnTo>
                  <a:pt x="1461" y="458"/>
                </a:lnTo>
                <a:lnTo>
                  <a:pt x="1464" y="455"/>
                </a:lnTo>
                <a:lnTo>
                  <a:pt x="1470" y="452"/>
                </a:lnTo>
                <a:lnTo>
                  <a:pt x="1477" y="449"/>
                </a:lnTo>
                <a:lnTo>
                  <a:pt x="1483" y="445"/>
                </a:lnTo>
                <a:lnTo>
                  <a:pt x="1487" y="442"/>
                </a:lnTo>
                <a:lnTo>
                  <a:pt x="1493" y="439"/>
                </a:lnTo>
                <a:lnTo>
                  <a:pt x="1500" y="432"/>
                </a:lnTo>
                <a:lnTo>
                  <a:pt x="1506" y="429"/>
                </a:lnTo>
                <a:lnTo>
                  <a:pt x="1513" y="426"/>
                </a:lnTo>
                <a:lnTo>
                  <a:pt x="1516" y="422"/>
                </a:lnTo>
                <a:lnTo>
                  <a:pt x="1523" y="419"/>
                </a:lnTo>
                <a:lnTo>
                  <a:pt x="1529" y="416"/>
                </a:lnTo>
                <a:lnTo>
                  <a:pt x="1536" y="412"/>
                </a:lnTo>
                <a:lnTo>
                  <a:pt x="1539" y="409"/>
                </a:lnTo>
                <a:lnTo>
                  <a:pt x="1546" y="406"/>
                </a:lnTo>
                <a:lnTo>
                  <a:pt x="1552" y="403"/>
                </a:lnTo>
                <a:lnTo>
                  <a:pt x="1559" y="399"/>
                </a:lnTo>
                <a:lnTo>
                  <a:pt x="1562" y="396"/>
                </a:lnTo>
                <a:lnTo>
                  <a:pt x="1569" y="393"/>
                </a:lnTo>
                <a:lnTo>
                  <a:pt x="1575" y="386"/>
                </a:lnTo>
                <a:lnTo>
                  <a:pt x="1582" y="383"/>
                </a:lnTo>
                <a:lnTo>
                  <a:pt x="1588" y="380"/>
                </a:lnTo>
                <a:lnTo>
                  <a:pt x="1592" y="376"/>
                </a:lnTo>
                <a:lnTo>
                  <a:pt x="1598" y="373"/>
                </a:lnTo>
                <a:lnTo>
                  <a:pt x="1605" y="370"/>
                </a:lnTo>
                <a:lnTo>
                  <a:pt x="1611" y="367"/>
                </a:lnTo>
                <a:lnTo>
                  <a:pt x="1614" y="363"/>
                </a:lnTo>
                <a:lnTo>
                  <a:pt x="1621" y="360"/>
                </a:lnTo>
                <a:lnTo>
                  <a:pt x="1628" y="357"/>
                </a:lnTo>
                <a:lnTo>
                  <a:pt x="1634" y="354"/>
                </a:lnTo>
                <a:lnTo>
                  <a:pt x="1641" y="350"/>
                </a:lnTo>
                <a:lnTo>
                  <a:pt x="1644" y="347"/>
                </a:lnTo>
                <a:lnTo>
                  <a:pt x="1650" y="347"/>
                </a:lnTo>
                <a:lnTo>
                  <a:pt x="1657" y="344"/>
                </a:lnTo>
                <a:lnTo>
                  <a:pt x="1664" y="340"/>
                </a:lnTo>
                <a:lnTo>
                  <a:pt x="1667" y="337"/>
                </a:lnTo>
                <a:lnTo>
                  <a:pt x="1673" y="337"/>
                </a:lnTo>
                <a:lnTo>
                  <a:pt x="1680" y="334"/>
                </a:lnTo>
                <a:lnTo>
                  <a:pt x="1686" y="331"/>
                </a:lnTo>
                <a:lnTo>
                  <a:pt x="1693" y="331"/>
                </a:lnTo>
                <a:lnTo>
                  <a:pt x="1696" y="327"/>
                </a:lnTo>
                <a:lnTo>
                  <a:pt x="1703" y="327"/>
                </a:lnTo>
                <a:lnTo>
                  <a:pt x="1709" y="327"/>
                </a:lnTo>
                <a:lnTo>
                  <a:pt x="1716" y="324"/>
                </a:lnTo>
                <a:lnTo>
                  <a:pt x="1719" y="324"/>
                </a:lnTo>
                <a:lnTo>
                  <a:pt x="1726" y="321"/>
                </a:lnTo>
                <a:lnTo>
                  <a:pt x="1732" y="321"/>
                </a:lnTo>
                <a:lnTo>
                  <a:pt x="1739" y="321"/>
                </a:lnTo>
                <a:lnTo>
                  <a:pt x="1745" y="318"/>
                </a:lnTo>
                <a:lnTo>
                  <a:pt x="1749" y="318"/>
                </a:lnTo>
                <a:lnTo>
                  <a:pt x="1755" y="318"/>
                </a:lnTo>
                <a:lnTo>
                  <a:pt x="1762" y="318"/>
                </a:lnTo>
                <a:lnTo>
                  <a:pt x="1768" y="314"/>
                </a:lnTo>
                <a:lnTo>
                  <a:pt x="1772" y="314"/>
                </a:lnTo>
                <a:lnTo>
                  <a:pt x="1778" y="314"/>
                </a:lnTo>
                <a:lnTo>
                  <a:pt x="1785" y="314"/>
                </a:lnTo>
                <a:lnTo>
                  <a:pt x="1791" y="311"/>
                </a:lnTo>
                <a:lnTo>
                  <a:pt x="1794" y="311"/>
                </a:lnTo>
                <a:lnTo>
                  <a:pt x="1801" y="311"/>
                </a:lnTo>
                <a:lnTo>
                  <a:pt x="1808" y="311"/>
                </a:lnTo>
                <a:lnTo>
                  <a:pt x="1814" y="308"/>
                </a:lnTo>
                <a:lnTo>
                  <a:pt x="1821" y="308"/>
                </a:lnTo>
                <a:lnTo>
                  <a:pt x="1824" y="308"/>
                </a:lnTo>
                <a:lnTo>
                  <a:pt x="1831" y="308"/>
                </a:lnTo>
                <a:lnTo>
                  <a:pt x="1837" y="308"/>
                </a:lnTo>
                <a:lnTo>
                  <a:pt x="1844" y="308"/>
                </a:lnTo>
                <a:lnTo>
                  <a:pt x="1847" y="304"/>
                </a:lnTo>
                <a:lnTo>
                  <a:pt x="1853" y="304"/>
                </a:lnTo>
                <a:lnTo>
                  <a:pt x="1860" y="304"/>
                </a:lnTo>
                <a:lnTo>
                  <a:pt x="1867" y="304"/>
                </a:lnTo>
                <a:lnTo>
                  <a:pt x="1873" y="304"/>
                </a:lnTo>
                <a:lnTo>
                  <a:pt x="1876" y="304"/>
                </a:lnTo>
                <a:lnTo>
                  <a:pt x="1883" y="304"/>
                </a:lnTo>
                <a:lnTo>
                  <a:pt x="1889" y="304"/>
                </a:lnTo>
                <a:lnTo>
                  <a:pt x="1896" y="304"/>
                </a:lnTo>
                <a:lnTo>
                  <a:pt x="1899" y="301"/>
                </a:lnTo>
                <a:lnTo>
                  <a:pt x="1906" y="301"/>
                </a:lnTo>
                <a:lnTo>
                  <a:pt x="1912" y="301"/>
                </a:lnTo>
                <a:lnTo>
                  <a:pt x="1919" y="301"/>
                </a:lnTo>
                <a:lnTo>
                  <a:pt x="1925" y="301"/>
                </a:lnTo>
                <a:lnTo>
                  <a:pt x="1929" y="301"/>
                </a:lnTo>
                <a:lnTo>
                  <a:pt x="1935" y="301"/>
                </a:lnTo>
                <a:lnTo>
                  <a:pt x="1942" y="301"/>
                </a:lnTo>
                <a:lnTo>
                  <a:pt x="1948" y="301"/>
                </a:lnTo>
                <a:lnTo>
                  <a:pt x="1952" y="301"/>
                </a:lnTo>
                <a:lnTo>
                  <a:pt x="1958" y="301"/>
                </a:lnTo>
                <a:lnTo>
                  <a:pt x="1965" y="301"/>
                </a:lnTo>
                <a:lnTo>
                  <a:pt x="1971" y="301"/>
                </a:lnTo>
                <a:lnTo>
                  <a:pt x="1978" y="301"/>
                </a:lnTo>
                <a:lnTo>
                  <a:pt x="1981" y="304"/>
                </a:lnTo>
                <a:lnTo>
                  <a:pt x="1988" y="304"/>
                </a:lnTo>
                <a:lnTo>
                  <a:pt x="1994" y="304"/>
                </a:lnTo>
                <a:lnTo>
                  <a:pt x="2001" y="304"/>
                </a:lnTo>
                <a:lnTo>
                  <a:pt x="2004" y="304"/>
                </a:lnTo>
                <a:lnTo>
                  <a:pt x="2011" y="304"/>
                </a:lnTo>
                <a:lnTo>
                  <a:pt x="2017" y="304"/>
                </a:lnTo>
                <a:lnTo>
                  <a:pt x="2024" y="304"/>
                </a:lnTo>
                <a:lnTo>
                  <a:pt x="2027" y="304"/>
                </a:lnTo>
                <a:lnTo>
                  <a:pt x="2033" y="308"/>
                </a:lnTo>
                <a:lnTo>
                  <a:pt x="2040" y="308"/>
                </a:lnTo>
                <a:lnTo>
                  <a:pt x="2047" y="308"/>
                </a:lnTo>
                <a:lnTo>
                  <a:pt x="2053" y="308"/>
                </a:lnTo>
                <a:lnTo>
                  <a:pt x="2056" y="308"/>
                </a:lnTo>
                <a:lnTo>
                  <a:pt x="2063" y="308"/>
                </a:lnTo>
                <a:lnTo>
                  <a:pt x="2070" y="308"/>
                </a:lnTo>
                <a:lnTo>
                  <a:pt x="2076" y="308"/>
                </a:lnTo>
                <a:lnTo>
                  <a:pt x="2079" y="308"/>
                </a:lnTo>
                <a:lnTo>
                  <a:pt x="2086" y="304"/>
                </a:lnTo>
                <a:lnTo>
                  <a:pt x="2092" y="304"/>
                </a:lnTo>
                <a:lnTo>
                  <a:pt x="2099" y="304"/>
                </a:lnTo>
                <a:lnTo>
                  <a:pt x="2106" y="304"/>
                </a:lnTo>
                <a:lnTo>
                  <a:pt x="2109" y="304"/>
                </a:lnTo>
                <a:lnTo>
                  <a:pt x="2115" y="304"/>
                </a:lnTo>
                <a:lnTo>
                  <a:pt x="2122" y="304"/>
                </a:lnTo>
                <a:lnTo>
                  <a:pt x="2128" y="301"/>
                </a:lnTo>
                <a:lnTo>
                  <a:pt x="2132" y="301"/>
                </a:lnTo>
                <a:lnTo>
                  <a:pt x="2138" y="301"/>
                </a:lnTo>
                <a:lnTo>
                  <a:pt x="2145" y="301"/>
                </a:lnTo>
                <a:lnTo>
                  <a:pt x="2151" y="298"/>
                </a:lnTo>
                <a:lnTo>
                  <a:pt x="2158" y="298"/>
                </a:lnTo>
                <a:lnTo>
                  <a:pt x="2161" y="298"/>
                </a:lnTo>
                <a:lnTo>
                  <a:pt x="2168" y="298"/>
                </a:lnTo>
                <a:lnTo>
                  <a:pt x="2174" y="298"/>
                </a:lnTo>
                <a:lnTo>
                  <a:pt x="2181" y="298"/>
                </a:lnTo>
                <a:lnTo>
                  <a:pt x="2184" y="298"/>
                </a:lnTo>
                <a:lnTo>
                  <a:pt x="2191" y="298"/>
                </a:lnTo>
                <a:lnTo>
                  <a:pt x="2197" y="298"/>
                </a:lnTo>
                <a:lnTo>
                  <a:pt x="2204" y="298"/>
                </a:lnTo>
                <a:lnTo>
                  <a:pt x="2210" y="295"/>
                </a:lnTo>
                <a:lnTo>
                  <a:pt x="2214" y="295"/>
                </a:lnTo>
                <a:lnTo>
                  <a:pt x="2220" y="295"/>
                </a:lnTo>
                <a:lnTo>
                  <a:pt x="2227" y="295"/>
                </a:lnTo>
                <a:lnTo>
                  <a:pt x="2233" y="295"/>
                </a:lnTo>
                <a:lnTo>
                  <a:pt x="2236" y="298"/>
                </a:lnTo>
                <a:lnTo>
                  <a:pt x="2243" y="298"/>
                </a:lnTo>
                <a:lnTo>
                  <a:pt x="2250" y="298"/>
                </a:lnTo>
                <a:lnTo>
                  <a:pt x="2256" y="298"/>
                </a:lnTo>
                <a:lnTo>
                  <a:pt x="2259" y="298"/>
                </a:lnTo>
                <a:lnTo>
                  <a:pt x="2266" y="298"/>
                </a:lnTo>
                <a:lnTo>
                  <a:pt x="2272" y="298"/>
                </a:lnTo>
                <a:lnTo>
                  <a:pt x="2279" y="298"/>
                </a:lnTo>
                <a:lnTo>
                  <a:pt x="2286" y="298"/>
                </a:lnTo>
                <a:lnTo>
                  <a:pt x="2289" y="298"/>
                </a:lnTo>
                <a:lnTo>
                  <a:pt x="2295" y="298"/>
                </a:lnTo>
                <a:lnTo>
                  <a:pt x="2302" y="298"/>
                </a:lnTo>
                <a:lnTo>
                  <a:pt x="2309" y="298"/>
                </a:lnTo>
                <a:lnTo>
                  <a:pt x="2312" y="298"/>
                </a:lnTo>
                <a:lnTo>
                  <a:pt x="2318" y="298"/>
                </a:lnTo>
                <a:lnTo>
                  <a:pt x="2325" y="298"/>
                </a:lnTo>
              </a:path>
            </a:pathLst>
          </a:custGeom>
          <a:noFill/>
          <a:ln w="38100">
            <a:solidFill>
              <a:srgbClr val="009A00"/>
            </a:solidFill>
            <a:round/>
            <a:headEnd/>
            <a:tailEnd/>
          </a:ln>
        </p:spPr>
        <p:txBody>
          <a:bodyPr/>
          <a:lstStyle/>
          <a:p>
            <a:endParaRPr lang="zh-CN" altLang="zh-CN"/>
          </a:p>
        </p:txBody>
      </p:sp>
      <p:sp>
        <p:nvSpPr>
          <p:cNvPr id="88148" name="Freeform 84"/>
          <p:cNvSpPr>
            <a:spLocks/>
          </p:cNvSpPr>
          <p:nvPr/>
        </p:nvSpPr>
        <p:spPr bwMode="auto">
          <a:xfrm>
            <a:off x="5054600" y="3290888"/>
            <a:ext cx="3690938" cy="390525"/>
          </a:xfrm>
          <a:custGeom>
            <a:avLst/>
            <a:gdLst>
              <a:gd name="T0" fmla="*/ 2147483647 w 2325"/>
              <a:gd name="T1" fmla="*/ 2147483647 h 246"/>
              <a:gd name="T2" fmla="*/ 2147483647 w 2325"/>
              <a:gd name="T3" fmla="*/ 2147483647 h 246"/>
              <a:gd name="T4" fmla="*/ 2147483647 w 2325"/>
              <a:gd name="T5" fmla="*/ 2147483647 h 246"/>
              <a:gd name="T6" fmla="*/ 2147483647 w 2325"/>
              <a:gd name="T7" fmla="*/ 2147483647 h 246"/>
              <a:gd name="T8" fmla="*/ 2147483647 w 2325"/>
              <a:gd name="T9" fmla="*/ 2147483647 h 246"/>
              <a:gd name="T10" fmla="*/ 2147483647 w 2325"/>
              <a:gd name="T11" fmla="*/ 2147483647 h 246"/>
              <a:gd name="T12" fmla="*/ 2147483647 w 2325"/>
              <a:gd name="T13" fmla="*/ 2147483647 h 246"/>
              <a:gd name="T14" fmla="*/ 2147483647 w 2325"/>
              <a:gd name="T15" fmla="*/ 2147483647 h 246"/>
              <a:gd name="T16" fmla="*/ 2147483647 w 2325"/>
              <a:gd name="T17" fmla="*/ 2147483647 h 246"/>
              <a:gd name="T18" fmla="*/ 2147483647 w 2325"/>
              <a:gd name="T19" fmla="*/ 2147483647 h 246"/>
              <a:gd name="T20" fmla="*/ 2147483647 w 2325"/>
              <a:gd name="T21" fmla="*/ 2147483647 h 246"/>
              <a:gd name="T22" fmla="*/ 2147483647 w 2325"/>
              <a:gd name="T23" fmla="*/ 2147483647 h 246"/>
              <a:gd name="T24" fmla="*/ 2147483647 w 2325"/>
              <a:gd name="T25" fmla="*/ 2147483647 h 246"/>
              <a:gd name="T26" fmla="*/ 2147483647 w 2325"/>
              <a:gd name="T27" fmla="*/ 2147483647 h 246"/>
              <a:gd name="T28" fmla="*/ 2147483647 w 2325"/>
              <a:gd name="T29" fmla="*/ 2147483647 h 246"/>
              <a:gd name="T30" fmla="*/ 2147483647 w 2325"/>
              <a:gd name="T31" fmla="*/ 2147483647 h 246"/>
              <a:gd name="T32" fmla="*/ 2147483647 w 2325"/>
              <a:gd name="T33" fmla="*/ 2147483647 h 246"/>
              <a:gd name="T34" fmla="*/ 2147483647 w 2325"/>
              <a:gd name="T35" fmla="*/ 2147483647 h 246"/>
              <a:gd name="T36" fmla="*/ 2147483647 w 2325"/>
              <a:gd name="T37" fmla="*/ 2147483647 h 246"/>
              <a:gd name="T38" fmla="*/ 2147483647 w 2325"/>
              <a:gd name="T39" fmla="*/ 2147483647 h 246"/>
              <a:gd name="T40" fmla="*/ 2147483647 w 2325"/>
              <a:gd name="T41" fmla="*/ 2147483647 h 246"/>
              <a:gd name="T42" fmla="*/ 2147483647 w 2325"/>
              <a:gd name="T43" fmla="*/ 2147483647 h 246"/>
              <a:gd name="T44" fmla="*/ 2147483647 w 2325"/>
              <a:gd name="T45" fmla="*/ 2147483647 h 246"/>
              <a:gd name="T46" fmla="*/ 2147483647 w 2325"/>
              <a:gd name="T47" fmla="*/ 2147483647 h 246"/>
              <a:gd name="T48" fmla="*/ 2147483647 w 2325"/>
              <a:gd name="T49" fmla="*/ 2147483647 h 246"/>
              <a:gd name="T50" fmla="*/ 2147483647 w 2325"/>
              <a:gd name="T51" fmla="*/ 2147483647 h 246"/>
              <a:gd name="T52" fmla="*/ 2147483647 w 2325"/>
              <a:gd name="T53" fmla="*/ 2147483647 h 246"/>
              <a:gd name="T54" fmla="*/ 2147483647 w 2325"/>
              <a:gd name="T55" fmla="*/ 2147483647 h 246"/>
              <a:gd name="T56" fmla="*/ 2147483647 w 2325"/>
              <a:gd name="T57" fmla="*/ 0 h 246"/>
              <a:gd name="T58" fmla="*/ 2147483647 w 2325"/>
              <a:gd name="T59" fmla="*/ 2147483647 h 246"/>
              <a:gd name="T60" fmla="*/ 2147483647 w 2325"/>
              <a:gd name="T61" fmla="*/ 2147483647 h 246"/>
              <a:gd name="T62" fmla="*/ 2147483647 w 2325"/>
              <a:gd name="T63" fmla="*/ 2147483647 h 246"/>
              <a:gd name="T64" fmla="*/ 2147483647 w 2325"/>
              <a:gd name="T65" fmla="*/ 2147483647 h 246"/>
              <a:gd name="T66" fmla="*/ 2147483647 w 2325"/>
              <a:gd name="T67" fmla="*/ 2147483647 h 246"/>
              <a:gd name="T68" fmla="*/ 2147483647 w 2325"/>
              <a:gd name="T69" fmla="*/ 2147483647 h 246"/>
              <a:gd name="T70" fmla="*/ 2147483647 w 2325"/>
              <a:gd name="T71" fmla="*/ 2147483647 h 246"/>
              <a:gd name="T72" fmla="*/ 2147483647 w 2325"/>
              <a:gd name="T73" fmla="*/ 2147483647 h 246"/>
              <a:gd name="T74" fmla="*/ 2147483647 w 2325"/>
              <a:gd name="T75" fmla="*/ 2147483647 h 246"/>
              <a:gd name="T76" fmla="*/ 2147483647 w 2325"/>
              <a:gd name="T77" fmla="*/ 2147483647 h 246"/>
              <a:gd name="T78" fmla="*/ 2147483647 w 2325"/>
              <a:gd name="T79" fmla="*/ 2147483647 h 246"/>
              <a:gd name="T80" fmla="*/ 2147483647 w 2325"/>
              <a:gd name="T81" fmla="*/ 2147483647 h 246"/>
              <a:gd name="T82" fmla="*/ 2147483647 w 2325"/>
              <a:gd name="T83" fmla="*/ 2147483647 h 246"/>
              <a:gd name="T84" fmla="*/ 2147483647 w 2325"/>
              <a:gd name="T85" fmla="*/ 2147483647 h 246"/>
              <a:gd name="T86" fmla="*/ 2147483647 w 2325"/>
              <a:gd name="T87" fmla="*/ 2147483647 h 246"/>
              <a:gd name="T88" fmla="*/ 2147483647 w 2325"/>
              <a:gd name="T89" fmla="*/ 2147483647 h 246"/>
              <a:gd name="T90" fmla="*/ 2147483647 w 2325"/>
              <a:gd name="T91" fmla="*/ 2147483647 h 246"/>
              <a:gd name="T92" fmla="*/ 2147483647 w 2325"/>
              <a:gd name="T93" fmla="*/ 2147483647 h 246"/>
              <a:gd name="T94" fmla="*/ 2147483647 w 2325"/>
              <a:gd name="T95" fmla="*/ 2147483647 h 246"/>
              <a:gd name="T96" fmla="*/ 2147483647 w 2325"/>
              <a:gd name="T97" fmla="*/ 2147483647 h 246"/>
              <a:gd name="T98" fmla="*/ 2147483647 w 2325"/>
              <a:gd name="T99" fmla="*/ 2147483647 h 246"/>
              <a:gd name="T100" fmla="*/ 2147483647 w 2325"/>
              <a:gd name="T101" fmla="*/ 2147483647 h 246"/>
              <a:gd name="T102" fmla="*/ 2147483647 w 2325"/>
              <a:gd name="T103" fmla="*/ 2147483647 h 246"/>
              <a:gd name="T104" fmla="*/ 2147483647 w 2325"/>
              <a:gd name="T105" fmla="*/ 2147483647 h 246"/>
              <a:gd name="T106" fmla="*/ 2147483647 w 2325"/>
              <a:gd name="T107" fmla="*/ 2147483647 h 246"/>
              <a:gd name="T108" fmla="*/ 2147483647 w 2325"/>
              <a:gd name="T109" fmla="*/ 2147483647 h 246"/>
              <a:gd name="T110" fmla="*/ 2147483647 w 2325"/>
              <a:gd name="T111" fmla="*/ 2147483647 h 246"/>
              <a:gd name="T112" fmla="*/ 2147483647 w 2325"/>
              <a:gd name="T113" fmla="*/ 2147483647 h 24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325"/>
              <a:gd name="T172" fmla="*/ 0 h 246"/>
              <a:gd name="T173" fmla="*/ 2325 w 2325"/>
              <a:gd name="T174" fmla="*/ 246 h 24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325" h="246">
                <a:moveTo>
                  <a:pt x="0" y="223"/>
                </a:moveTo>
                <a:lnTo>
                  <a:pt x="7" y="223"/>
                </a:lnTo>
                <a:lnTo>
                  <a:pt x="13" y="226"/>
                </a:lnTo>
                <a:lnTo>
                  <a:pt x="17" y="226"/>
                </a:lnTo>
                <a:lnTo>
                  <a:pt x="23" y="226"/>
                </a:lnTo>
                <a:lnTo>
                  <a:pt x="30" y="226"/>
                </a:lnTo>
                <a:lnTo>
                  <a:pt x="36" y="226"/>
                </a:lnTo>
                <a:lnTo>
                  <a:pt x="40" y="229"/>
                </a:lnTo>
                <a:lnTo>
                  <a:pt x="46" y="229"/>
                </a:lnTo>
                <a:lnTo>
                  <a:pt x="53" y="229"/>
                </a:lnTo>
                <a:lnTo>
                  <a:pt x="59" y="229"/>
                </a:lnTo>
                <a:lnTo>
                  <a:pt x="66" y="229"/>
                </a:lnTo>
                <a:lnTo>
                  <a:pt x="69" y="232"/>
                </a:lnTo>
                <a:lnTo>
                  <a:pt x="76" y="232"/>
                </a:lnTo>
                <a:lnTo>
                  <a:pt x="82" y="232"/>
                </a:lnTo>
                <a:lnTo>
                  <a:pt x="89" y="232"/>
                </a:lnTo>
                <a:lnTo>
                  <a:pt x="92" y="232"/>
                </a:lnTo>
                <a:lnTo>
                  <a:pt x="99" y="232"/>
                </a:lnTo>
                <a:lnTo>
                  <a:pt x="105" y="232"/>
                </a:lnTo>
                <a:lnTo>
                  <a:pt x="112" y="236"/>
                </a:lnTo>
                <a:lnTo>
                  <a:pt x="118" y="236"/>
                </a:lnTo>
                <a:lnTo>
                  <a:pt x="122" y="236"/>
                </a:lnTo>
                <a:lnTo>
                  <a:pt x="128" y="236"/>
                </a:lnTo>
                <a:lnTo>
                  <a:pt x="135" y="236"/>
                </a:lnTo>
                <a:lnTo>
                  <a:pt x="141" y="239"/>
                </a:lnTo>
                <a:lnTo>
                  <a:pt x="144" y="239"/>
                </a:lnTo>
                <a:lnTo>
                  <a:pt x="151" y="239"/>
                </a:lnTo>
                <a:lnTo>
                  <a:pt x="158" y="239"/>
                </a:lnTo>
                <a:lnTo>
                  <a:pt x="164" y="239"/>
                </a:lnTo>
                <a:lnTo>
                  <a:pt x="167" y="242"/>
                </a:lnTo>
                <a:lnTo>
                  <a:pt x="174" y="242"/>
                </a:lnTo>
                <a:lnTo>
                  <a:pt x="180" y="242"/>
                </a:lnTo>
                <a:lnTo>
                  <a:pt x="187" y="242"/>
                </a:lnTo>
                <a:lnTo>
                  <a:pt x="194" y="242"/>
                </a:lnTo>
                <a:lnTo>
                  <a:pt x="197" y="242"/>
                </a:lnTo>
                <a:lnTo>
                  <a:pt x="203" y="242"/>
                </a:lnTo>
                <a:lnTo>
                  <a:pt x="210" y="242"/>
                </a:lnTo>
                <a:lnTo>
                  <a:pt x="216" y="242"/>
                </a:lnTo>
                <a:lnTo>
                  <a:pt x="220" y="242"/>
                </a:lnTo>
                <a:lnTo>
                  <a:pt x="226" y="242"/>
                </a:lnTo>
                <a:lnTo>
                  <a:pt x="233" y="242"/>
                </a:lnTo>
                <a:lnTo>
                  <a:pt x="239" y="242"/>
                </a:lnTo>
                <a:lnTo>
                  <a:pt x="246" y="242"/>
                </a:lnTo>
                <a:lnTo>
                  <a:pt x="249" y="242"/>
                </a:lnTo>
                <a:lnTo>
                  <a:pt x="256" y="242"/>
                </a:lnTo>
                <a:lnTo>
                  <a:pt x="262" y="242"/>
                </a:lnTo>
                <a:lnTo>
                  <a:pt x="269" y="242"/>
                </a:lnTo>
                <a:lnTo>
                  <a:pt x="272" y="246"/>
                </a:lnTo>
                <a:lnTo>
                  <a:pt x="279" y="246"/>
                </a:lnTo>
                <a:lnTo>
                  <a:pt x="285" y="246"/>
                </a:lnTo>
                <a:lnTo>
                  <a:pt x="292" y="246"/>
                </a:lnTo>
                <a:lnTo>
                  <a:pt x="298" y="246"/>
                </a:lnTo>
                <a:lnTo>
                  <a:pt x="302" y="246"/>
                </a:lnTo>
                <a:lnTo>
                  <a:pt x="308" y="246"/>
                </a:lnTo>
                <a:lnTo>
                  <a:pt x="315" y="246"/>
                </a:lnTo>
                <a:lnTo>
                  <a:pt x="321" y="246"/>
                </a:lnTo>
                <a:lnTo>
                  <a:pt x="324" y="246"/>
                </a:lnTo>
                <a:lnTo>
                  <a:pt x="331" y="246"/>
                </a:lnTo>
                <a:lnTo>
                  <a:pt x="338" y="246"/>
                </a:lnTo>
                <a:lnTo>
                  <a:pt x="344" y="246"/>
                </a:lnTo>
                <a:lnTo>
                  <a:pt x="351" y="246"/>
                </a:lnTo>
                <a:lnTo>
                  <a:pt x="354" y="246"/>
                </a:lnTo>
                <a:lnTo>
                  <a:pt x="361" y="246"/>
                </a:lnTo>
                <a:lnTo>
                  <a:pt x="367" y="242"/>
                </a:lnTo>
                <a:lnTo>
                  <a:pt x="374" y="242"/>
                </a:lnTo>
                <a:lnTo>
                  <a:pt x="377" y="242"/>
                </a:lnTo>
                <a:lnTo>
                  <a:pt x="383" y="242"/>
                </a:lnTo>
                <a:lnTo>
                  <a:pt x="390" y="242"/>
                </a:lnTo>
                <a:lnTo>
                  <a:pt x="397" y="239"/>
                </a:lnTo>
                <a:lnTo>
                  <a:pt x="400" y="239"/>
                </a:lnTo>
                <a:lnTo>
                  <a:pt x="406" y="239"/>
                </a:lnTo>
                <a:lnTo>
                  <a:pt x="413" y="239"/>
                </a:lnTo>
                <a:lnTo>
                  <a:pt x="419" y="236"/>
                </a:lnTo>
                <a:lnTo>
                  <a:pt x="426" y="236"/>
                </a:lnTo>
                <a:lnTo>
                  <a:pt x="429" y="236"/>
                </a:lnTo>
                <a:lnTo>
                  <a:pt x="436" y="236"/>
                </a:lnTo>
                <a:lnTo>
                  <a:pt x="442" y="232"/>
                </a:lnTo>
                <a:lnTo>
                  <a:pt x="449" y="232"/>
                </a:lnTo>
                <a:lnTo>
                  <a:pt x="452" y="232"/>
                </a:lnTo>
                <a:lnTo>
                  <a:pt x="459" y="232"/>
                </a:lnTo>
                <a:lnTo>
                  <a:pt x="465" y="232"/>
                </a:lnTo>
                <a:lnTo>
                  <a:pt x="472" y="232"/>
                </a:lnTo>
                <a:lnTo>
                  <a:pt x="478" y="232"/>
                </a:lnTo>
                <a:lnTo>
                  <a:pt x="482" y="232"/>
                </a:lnTo>
                <a:lnTo>
                  <a:pt x="488" y="232"/>
                </a:lnTo>
                <a:lnTo>
                  <a:pt x="495" y="236"/>
                </a:lnTo>
                <a:lnTo>
                  <a:pt x="501" y="236"/>
                </a:lnTo>
                <a:lnTo>
                  <a:pt x="505" y="236"/>
                </a:lnTo>
                <a:lnTo>
                  <a:pt x="511" y="236"/>
                </a:lnTo>
                <a:lnTo>
                  <a:pt x="518" y="239"/>
                </a:lnTo>
                <a:lnTo>
                  <a:pt x="524" y="239"/>
                </a:lnTo>
                <a:lnTo>
                  <a:pt x="531" y="239"/>
                </a:lnTo>
                <a:lnTo>
                  <a:pt x="534" y="242"/>
                </a:lnTo>
                <a:lnTo>
                  <a:pt x="541" y="242"/>
                </a:lnTo>
                <a:lnTo>
                  <a:pt x="547" y="242"/>
                </a:lnTo>
                <a:lnTo>
                  <a:pt x="554" y="242"/>
                </a:lnTo>
                <a:lnTo>
                  <a:pt x="557" y="246"/>
                </a:lnTo>
                <a:lnTo>
                  <a:pt x="563" y="246"/>
                </a:lnTo>
                <a:lnTo>
                  <a:pt x="570" y="246"/>
                </a:lnTo>
                <a:lnTo>
                  <a:pt x="577" y="246"/>
                </a:lnTo>
                <a:lnTo>
                  <a:pt x="583" y="246"/>
                </a:lnTo>
                <a:lnTo>
                  <a:pt x="586" y="246"/>
                </a:lnTo>
                <a:lnTo>
                  <a:pt x="593" y="246"/>
                </a:lnTo>
                <a:lnTo>
                  <a:pt x="600" y="246"/>
                </a:lnTo>
                <a:lnTo>
                  <a:pt x="606" y="246"/>
                </a:lnTo>
                <a:lnTo>
                  <a:pt x="609" y="246"/>
                </a:lnTo>
                <a:lnTo>
                  <a:pt x="616" y="246"/>
                </a:lnTo>
                <a:lnTo>
                  <a:pt x="622" y="242"/>
                </a:lnTo>
                <a:lnTo>
                  <a:pt x="629" y="242"/>
                </a:lnTo>
                <a:lnTo>
                  <a:pt x="632" y="242"/>
                </a:lnTo>
                <a:lnTo>
                  <a:pt x="639" y="239"/>
                </a:lnTo>
                <a:lnTo>
                  <a:pt x="645" y="239"/>
                </a:lnTo>
                <a:lnTo>
                  <a:pt x="652" y="239"/>
                </a:lnTo>
                <a:lnTo>
                  <a:pt x="658" y="236"/>
                </a:lnTo>
                <a:lnTo>
                  <a:pt x="662" y="236"/>
                </a:lnTo>
                <a:lnTo>
                  <a:pt x="668" y="236"/>
                </a:lnTo>
                <a:lnTo>
                  <a:pt x="675" y="232"/>
                </a:lnTo>
                <a:lnTo>
                  <a:pt x="681" y="232"/>
                </a:lnTo>
                <a:lnTo>
                  <a:pt x="685" y="232"/>
                </a:lnTo>
                <a:lnTo>
                  <a:pt x="691" y="232"/>
                </a:lnTo>
                <a:lnTo>
                  <a:pt x="698" y="232"/>
                </a:lnTo>
                <a:lnTo>
                  <a:pt x="704" y="232"/>
                </a:lnTo>
                <a:lnTo>
                  <a:pt x="711" y="232"/>
                </a:lnTo>
                <a:lnTo>
                  <a:pt x="714" y="232"/>
                </a:lnTo>
                <a:lnTo>
                  <a:pt x="721" y="232"/>
                </a:lnTo>
                <a:lnTo>
                  <a:pt x="727" y="232"/>
                </a:lnTo>
                <a:lnTo>
                  <a:pt x="734" y="232"/>
                </a:lnTo>
                <a:lnTo>
                  <a:pt x="737" y="232"/>
                </a:lnTo>
                <a:lnTo>
                  <a:pt x="744" y="232"/>
                </a:lnTo>
                <a:lnTo>
                  <a:pt x="750" y="232"/>
                </a:lnTo>
                <a:lnTo>
                  <a:pt x="757" y="229"/>
                </a:lnTo>
                <a:lnTo>
                  <a:pt x="763" y="229"/>
                </a:lnTo>
                <a:lnTo>
                  <a:pt x="766" y="229"/>
                </a:lnTo>
                <a:lnTo>
                  <a:pt x="773" y="229"/>
                </a:lnTo>
                <a:lnTo>
                  <a:pt x="780" y="229"/>
                </a:lnTo>
                <a:lnTo>
                  <a:pt x="786" y="229"/>
                </a:lnTo>
                <a:lnTo>
                  <a:pt x="789" y="226"/>
                </a:lnTo>
                <a:lnTo>
                  <a:pt x="796" y="226"/>
                </a:lnTo>
                <a:lnTo>
                  <a:pt x="802" y="226"/>
                </a:lnTo>
                <a:lnTo>
                  <a:pt x="809" y="223"/>
                </a:lnTo>
                <a:lnTo>
                  <a:pt x="812" y="223"/>
                </a:lnTo>
                <a:lnTo>
                  <a:pt x="819" y="223"/>
                </a:lnTo>
                <a:lnTo>
                  <a:pt x="825" y="219"/>
                </a:lnTo>
                <a:lnTo>
                  <a:pt x="832" y="219"/>
                </a:lnTo>
                <a:lnTo>
                  <a:pt x="839" y="216"/>
                </a:lnTo>
                <a:lnTo>
                  <a:pt x="842" y="216"/>
                </a:lnTo>
                <a:lnTo>
                  <a:pt x="848" y="213"/>
                </a:lnTo>
                <a:lnTo>
                  <a:pt x="855" y="209"/>
                </a:lnTo>
                <a:lnTo>
                  <a:pt x="861" y="206"/>
                </a:lnTo>
                <a:lnTo>
                  <a:pt x="865" y="203"/>
                </a:lnTo>
                <a:lnTo>
                  <a:pt x="871" y="200"/>
                </a:lnTo>
                <a:lnTo>
                  <a:pt x="878" y="196"/>
                </a:lnTo>
                <a:lnTo>
                  <a:pt x="884" y="193"/>
                </a:lnTo>
                <a:lnTo>
                  <a:pt x="891" y="190"/>
                </a:lnTo>
                <a:lnTo>
                  <a:pt x="894" y="187"/>
                </a:lnTo>
                <a:lnTo>
                  <a:pt x="901" y="183"/>
                </a:lnTo>
                <a:lnTo>
                  <a:pt x="907" y="177"/>
                </a:lnTo>
                <a:lnTo>
                  <a:pt x="914" y="173"/>
                </a:lnTo>
                <a:lnTo>
                  <a:pt x="917" y="170"/>
                </a:lnTo>
                <a:lnTo>
                  <a:pt x="924" y="164"/>
                </a:lnTo>
                <a:lnTo>
                  <a:pt x="930" y="160"/>
                </a:lnTo>
                <a:lnTo>
                  <a:pt x="937" y="157"/>
                </a:lnTo>
                <a:lnTo>
                  <a:pt x="943" y="151"/>
                </a:lnTo>
                <a:lnTo>
                  <a:pt x="947" y="144"/>
                </a:lnTo>
                <a:lnTo>
                  <a:pt x="953" y="141"/>
                </a:lnTo>
                <a:lnTo>
                  <a:pt x="960" y="134"/>
                </a:lnTo>
                <a:lnTo>
                  <a:pt x="966" y="131"/>
                </a:lnTo>
                <a:lnTo>
                  <a:pt x="969" y="124"/>
                </a:lnTo>
                <a:lnTo>
                  <a:pt x="976" y="118"/>
                </a:lnTo>
                <a:lnTo>
                  <a:pt x="983" y="115"/>
                </a:lnTo>
                <a:lnTo>
                  <a:pt x="989" y="108"/>
                </a:lnTo>
                <a:lnTo>
                  <a:pt x="996" y="101"/>
                </a:lnTo>
                <a:lnTo>
                  <a:pt x="999" y="95"/>
                </a:lnTo>
                <a:lnTo>
                  <a:pt x="1005" y="92"/>
                </a:lnTo>
                <a:lnTo>
                  <a:pt x="1012" y="85"/>
                </a:lnTo>
                <a:lnTo>
                  <a:pt x="1019" y="79"/>
                </a:lnTo>
                <a:lnTo>
                  <a:pt x="1022" y="72"/>
                </a:lnTo>
                <a:lnTo>
                  <a:pt x="1028" y="69"/>
                </a:lnTo>
                <a:lnTo>
                  <a:pt x="1035" y="62"/>
                </a:lnTo>
                <a:lnTo>
                  <a:pt x="1041" y="59"/>
                </a:lnTo>
                <a:lnTo>
                  <a:pt x="1048" y="52"/>
                </a:lnTo>
                <a:lnTo>
                  <a:pt x="1051" y="49"/>
                </a:lnTo>
                <a:lnTo>
                  <a:pt x="1058" y="42"/>
                </a:lnTo>
                <a:lnTo>
                  <a:pt x="1064" y="39"/>
                </a:lnTo>
                <a:lnTo>
                  <a:pt x="1071" y="36"/>
                </a:lnTo>
                <a:lnTo>
                  <a:pt x="1074" y="33"/>
                </a:lnTo>
                <a:lnTo>
                  <a:pt x="1081" y="29"/>
                </a:lnTo>
                <a:lnTo>
                  <a:pt x="1087" y="26"/>
                </a:lnTo>
                <a:lnTo>
                  <a:pt x="1094" y="23"/>
                </a:lnTo>
                <a:lnTo>
                  <a:pt x="1097" y="20"/>
                </a:lnTo>
                <a:lnTo>
                  <a:pt x="1104" y="16"/>
                </a:lnTo>
                <a:lnTo>
                  <a:pt x="1110" y="13"/>
                </a:lnTo>
                <a:lnTo>
                  <a:pt x="1117" y="10"/>
                </a:lnTo>
                <a:lnTo>
                  <a:pt x="1123" y="10"/>
                </a:lnTo>
                <a:lnTo>
                  <a:pt x="1127" y="6"/>
                </a:lnTo>
                <a:lnTo>
                  <a:pt x="1133" y="3"/>
                </a:lnTo>
                <a:lnTo>
                  <a:pt x="1140" y="3"/>
                </a:lnTo>
                <a:lnTo>
                  <a:pt x="1146" y="3"/>
                </a:lnTo>
                <a:lnTo>
                  <a:pt x="1150" y="0"/>
                </a:lnTo>
                <a:lnTo>
                  <a:pt x="1156" y="0"/>
                </a:lnTo>
                <a:lnTo>
                  <a:pt x="1163" y="0"/>
                </a:lnTo>
                <a:lnTo>
                  <a:pt x="1169" y="0"/>
                </a:lnTo>
                <a:lnTo>
                  <a:pt x="1176" y="0"/>
                </a:lnTo>
                <a:lnTo>
                  <a:pt x="1179" y="0"/>
                </a:lnTo>
                <a:lnTo>
                  <a:pt x="1186" y="0"/>
                </a:lnTo>
                <a:lnTo>
                  <a:pt x="1192" y="3"/>
                </a:lnTo>
                <a:lnTo>
                  <a:pt x="1199" y="3"/>
                </a:lnTo>
                <a:lnTo>
                  <a:pt x="1202" y="6"/>
                </a:lnTo>
                <a:lnTo>
                  <a:pt x="1208" y="10"/>
                </a:lnTo>
                <a:lnTo>
                  <a:pt x="1215" y="10"/>
                </a:lnTo>
                <a:lnTo>
                  <a:pt x="1222" y="13"/>
                </a:lnTo>
                <a:lnTo>
                  <a:pt x="1228" y="16"/>
                </a:lnTo>
                <a:lnTo>
                  <a:pt x="1231" y="20"/>
                </a:lnTo>
                <a:lnTo>
                  <a:pt x="1238" y="26"/>
                </a:lnTo>
                <a:lnTo>
                  <a:pt x="1244" y="29"/>
                </a:lnTo>
                <a:lnTo>
                  <a:pt x="1251" y="33"/>
                </a:lnTo>
                <a:lnTo>
                  <a:pt x="1254" y="39"/>
                </a:lnTo>
                <a:lnTo>
                  <a:pt x="1261" y="42"/>
                </a:lnTo>
                <a:lnTo>
                  <a:pt x="1267" y="49"/>
                </a:lnTo>
                <a:lnTo>
                  <a:pt x="1274" y="56"/>
                </a:lnTo>
                <a:lnTo>
                  <a:pt x="1280" y="62"/>
                </a:lnTo>
                <a:lnTo>
                  <a:pt x="1284" y="69"/>
                </a:lnTo>
                <a:lnTo>
                  <a:pt x="1290" y="75"/>
                </a:lnTo>
                <a:lnTo>
                  <a:pt x="1297" y="82"/>
                </a:lnTo>
                <a:lnTo>
                  <a:pt x="1303" y="88"/>
                </a:lnTo>
                <a:lnTo>
                  <a:pt x="1307" y="95"/>
                </a:lnTo>
                <a:lnTo>
                  <a:pt x="1313" y="101"/>
                </a:lnTo>
                <a:lnTo>
                  <a:pt x="1320" y="111"/>
                </a:lnTo>
                <a:lnTo>
                  <a:pt x="1326" y="118"/>
                </a:lnTo>
                <a:lnTo>
                  <a:pt x="1330" y="124"/>
                </a:lnTo>
                <a:lnTo>
                  <a:pt x="1336" y="131"/>
                </a:lnTo>
                <a:lnTo>
                  <a:pt x="1343" y="137"/>
                </a:lnTo>
                <a:lnTo>
                  <a:pt x="1349" y="144"/>
                </a:lnTo>
                <a:lnTo>
                  <a:pt x="1356" y="151"/>
                </a:lnTo>
                <a:lnTo>
                  <a:pt x="1359" y="157"/>
                </a:lnTo>
                <a:lnTo>
                  <a:pt x="1366" y="164"/>
                </a:lnTo>
                <a:lnTo>
                  <a:pt x="1372" y="170"/>
                </a:lnTo>
                <a:lnTo>
                  <a:pt x="1379" y="177"/>
                </a:lnTo>
                <a:lnTo>
                  <a:pt x="1382" y="183"/>
                </a:lnTo>
                <a:lnTo>
                  <a:pt x="1389" y="187"/>
                </a:lnTo>
                <a:lnTo>
                  <a:pt x="1395" y="193"/>
                </a:lnTo>
                <a:lnTo>
                  <a:pt x="1402" y="200"/>
                </a:lnTo>
                <a:lnTo>
                  <a:pt x="1408" y="203"/>
                </a:lnTo>
                <a:lnTo>
                  <a:pt x="1411" y="209"/>
                </a:lnTo>
                <a:lnTo>
                  <a:pt x="1418" y="213"/>
                </a:lnTo>
                <a:lnTo>
                  <a:pt x="1425" y="216"/>
                </a:lnTo>
                <a:lnTo>
                  <a:pt x="1431" y="219"/>
                </a:lnTo>
                <a:lnTo>
                  <a:pt x="1434" y="223"/>
                </a:lnTo>
                <a:lnTo>
                  <a:pt x="1441" y="226"/>
                </a:lnTo>
                <a:lnTo>
                  <a:pt x="1447" y="229"/>
                </a:lnTo>
                <a:lnTo>
                  <a:pt x="1454" y="229"/>
                </a:lnTo>
                <a:lnTo>
                  <a:pt x="1461" y="232"/>
                </a:lnTo>
                <a:lnTo>
                  <a:pt x="1464" y="232"/>
                </a:lnTo>
                <a:lnTo>
                  <a:pt x="1470" y="236"/>
                </a:lnTo>
                <a:lnTo>
                  <a:pt x="1477" y="236"/>
                </a:lnTo>
                <a:lnTo>
                  <a:pt x="1483" y="236"/>
                </a:lnTo>
                <a:lnTo>
                  <a:pt x="1487" y="236"/>
                </a:lnTo>
                <a:lnTo>
                  <a:pt x="1493" y="236"/>
                </a:lnTo>
                <a:lnTo>
                  <a:pt x="1500" y="236"/>
                </a:lnTo>
                <a:lnTo>
                  <a:pt x="1506" y="236"/>
                </a:lnTo>
                <a:lnTo>
                  <a:pt x="1513" y="236"/>
                </a:lnTo>
                <a:lnTo>
                  <a:pt x="1516" y="236"/>
                </a:lnTo>
                <a:lnTo>
                  <a:pt x="1523" y="236"/>
                </a:lnTo>
                <a:lnTo>
                  <a:pt x="1529" y="232"/>
                </a:lnTo>
                <a:lnTo>
                  <a:pt x="1536" y="232"/>
                </a:lnTo>
                <a:lnTo>
                  <a:pt x="1539" y="232"/>
                </a:lnTo>
                <a:lnTo>
                  <a:pt x="1546" y="232"/>
                </a:lnTo>
                <a:lnTo>
                  <a:pt x="1552" y="232"/>
                </a:lnTo>
                <a:lnTo>
                  <a:pt x="1559" y="232"/>
                </a:lnTo>
                <a:lnTo>
                  <a:pt x="1562" y="232"/>
                </a:lnTo>
                <a:lnTo>
                  <a:pt x="1569" y="232"/>
                </a:lnTo>
                <a:lnTo>
                  <a:pt x="1575" y="232"/>
                </a:lnTo>
                <a:lnTo>
                  <a:pt x="1582" y="229"/>
                </a:lnTo>
                <a:lnTo>
                  <a:pt x="1588" y="229"/>
                </a:lnTo>
                <a:lnTo>
                  <a:pt x="1592" y="229"/>
                </a:lnTo>
                <a:lnTo>
                  <a:pt x="1598" y="229"/>
                </a:lnTo>
                <a:lnTo>
                  <a:pt x="1605" y="229"/>
                </a:lnTo>
                <a:lnTo>
                  <a:pt x="1611" y="229"/>
                </a:lnTo>
                <a:lnTo>
                  <a:pt x="1614" y="229"/>
                </a:lnTo>
                <a:lnTo>
                  <a:pt x="1621" y="229"/>
                </a:lnTo>
                <a:lnTo>
                  <a:pt x="1628" y="229"/>
                </a:lnTo>
                <a:lnTo>
                  <a:pt x="1634" y="229"/>
                </a:lnTo>
                <a:lnTo>
                  <a:pt x="1641" y="226"/>
                </a:lnTo>
                <a:lnTo>
                  <a:pt x="1644" y="226"/>
                </a:lnTo>
                <a:lnTo>
                  <a:pt x="1650" y="226"/>
                </a:lnTo>
                <a:lnTo>
                  <a:pt x="1657" y="226"/>
                </a:lnTo>
                <a:lnTo>
                  <a:pt x="1664" y="223"/>
                </a:lnTo>
                <a:lnTo>
                  <a:pt x="1667" y="223"/>
                </a:lnTo>
                <a:lnTo>
                  <a:pt x="1673" y="223"/>
                </a:lnTo>
                <a:lnTo>
                  <a:pt x="1680" y="223"/>
                </a:lnTo>
                <a:lnTo>
                  <a:pt x="1686" y="219"/>
                </a:lnTo>
                <a:lnTo>
                  <a:pt x="1693" y="219"/>
                </a:lnTo>
                <a:lnTo>
                  <a:pt x="1696" y="219"/>
                </a:lnTo>
                <a:lnTo>
                  <a:pt x="1703" y="216"/>
                </a:lnTo>
                <a:lnTo>
                  <a:pt x="1709" y="216"/>
                </a:lnTo>
                <a:lnTo>
                  <a:pt x="1716" y="213"/>
                </a:lnTo>
                <a:lnTo>
                  <a:pt x="1719" y="213"/>
                </a:lnTo>
                <a:lnTo>
                  <a:pt x="1726" y="213"/>
                </a:lnTo>
                <a:lnTo>
                  <a:pt x="1732" y="209"/>
                </a:lnTo>
                <a:lnTo>
                  <a:pt x="1739" y="209"/>
                </a:lnTo>
                <a:lnTo>
                  <a:pt x="1745" y="209"/>
                </a:lnTo>
                <a:lnTo>
                  <a:pt x="1749" y="206"/>
                </a:lnTo>
                <a:lnTo>
                  <a:pt x="1755" y="206"/>
                </a:lnTo>
                <a:lnTo>
                  <a:pt x="1762" y="206"/>
                </a:lnTo>
                <a:lnTo>
                  <a:pt x="1768" y="203"/>
                </a:lnTo>
                <a:lnTo>
                  <a:pt x="1772" y="203"/>
                </a:lnTo>
                <a:lnTo>
                  <a:pt x="1778" y="203"/>
                </a:lnTo>
                <a:lnTo>
                  <a:pt x="1785" y="200"/>
                </a:lnTo>
                <a:lnTo>
                  <a:pt x="1791" y="200"/>
                </a:lnTo>
                <a:lnTo>
                  <a:pt x="1794" y="200"/>
                </a:lnTo>
                <a:lnTo>
                  <a:pt x="1801" y="196"/>
                </a:lnTo>
                <a:lnTo>
                  <a:pt x="1808" y="196"/>
                </a:lnTo>
                <a:lnTo>
                  <a:pt x="1814" y="193"/>
                </a:lnTo>
                <a:lnTo>
                  <a:pt x="1821" y="193"/>
                </a:lnTo>
                <a:lnTo>
                  <a:pt x="1824" y="190"/>
                </a:lnTo>
                <a:lnTo>
                  <a:pt x="1831" y="190"/>
                </a:lnTo>
                <a:lnTo>
                  <a:pt x="1837" y="190"/>
                </a:lnTo>
                <a:lnTo>
                  <a:pt x="1844" y="187"/>
                </a:lnTo>
                <a:lnTo>
                  <a:pt x="1847" y="187"/>
                </a:lnTo>
                <a:lnTo>
                  <a:pt x="1853" y="183"/>
                </a:lnTo>
                <a:lnTo>
                  <a:pt x="1860" y="183"/>
                </a:lnTo>
                <a:lnTo>
                  <a:pt x="1867" y="183"/>
                </a:lnTo>
                <a:lnTo>
                  <a:pt x="1873" y="180"/>
                </a:lnTo>
                <a:lnTo>
                  <a:pt x="1876" y="180"/>
                </a:lnTo>
                <a:lnTo>
                  <a:pt x="1883" y="180"/>
                </a:lnTo>
                <a:lnTo>
                  <a:pt x="1889" y="177"/>
                </a:lnTo>
                <a:lnTo>
                  <a:pt x="1896" y="177"/>
                </a:lnTo>
                <a:lnTo>
                  <a:pt x="1899" y="177"/>
                </a:lnTo>
                <a:lnTo>
                  <a:pt x="1906" y="177"/>
                </a:lnTo>
                <a:lnTo>
                  <a:pt x="1912" y="173"/>
                </a:lnTo>
                <a:lnTo>
                  <a:pt x="1919" y="173"/>
                </a:lnTo>
                <a:lnTo>
                  <a:pt x="1925" y="173"/>
                </a:lnTo>
                <a:lnTo>
                  <a:pt x="1929" y="173"/>
                </a:lnTo>
                <a:lnTo>
                  <a:pt x="1935" y="173"/>
                </a:lnTo>
                <a:lnTo>
                  <a:pt x="1942" y="173"/>
                </a:lnTo>
                <a:lnTo>
                  <a:pt x="1948" y="170"/>
                </a:lnTo>
                <a:lnTo>
                  <a:pt x="1952" y="170"/>
                </a:lnTo>
                <a:lnTo>
                  <a:pt x="1958" y="170"/>
                </a:lnTo>
                <a:lnTo>
                  <a:pt x="1965" y="170"/>
                </a:lnTo>
                <a:lnTo>
                  <a:pt x="1971" y="170"/>
                </a:lnTo>
                <a:lnTo>
                  <a:pt x="1978" y="170"/>
                </a:lnTo>
                <a:lnTo>
                  <a:pt x="1981" y="170"/>
                </a:lnTo>
                <a:lnTo>
                  <a:pt x="1988" y="170"/>
                </a:lnTo>
                <a:lnTo>
                  <a:pt x="1994" y="170"/>
                </a:lnTo>
                <a:lnTo>
                  <a:pt x="2001" y="170"/>
                </a:lnTo>
                <a:lnTo>
                  <a:pt x="2004" y="170"/>
                </a:lnTo>
                <a:lnTo>
                  <a:pt x="2011" y="170"/>
                </a:lnTo>
                <a:lnTo>
                  <a:pt x="2017" y="170"/>
                </a:lnTo>
                <a:lnTo>
                  <a:pt x="2024" y="170"/>
                </a:lnTo>
                <a:lnTo>
                  <a:pt x="2027" y="170"/>
                </a:lnTo>
                <a:lnTo>
                  <a:pt x="2033" y="170"/>
                </a:lnTo>
                <a:lnTo>
                  <a:pt x="2040" y="170"/>
                </a:lnTo>
                <a:lnTo>
                  <a:pt x="2047" y="170"/>
                </a:lnTo>
                <a:lnTo>
                  <a:pt x="2053" y="170"/>
                </a:lnTo>
                <a:lnTo>
                  <a:pt x="2056" y="170"/>
                </a:lnTo>
                <a:lnTo>
                  <a:pt x="2063" y="170"/>
                </a:lnTo>
                <a:lnTo>
                  <a:pt x="2070" y="170"/>
                </a:lnTo>
                <a:lnTo>
                  <a:pt x="2076" y="173"/>
                </a:lnTo>
                <a:lnTo>
                  <a:pt x="2079" y="173"/>
                </a:lnTo>
                <a:lnTo>
                  <a:pt x="2086" y="173"/>
                </a:lnTo>
                <a:lnTo>
                  <a:pt x="2092" y="173"/>
                </a:lnTo>
                <a:lnTo>
                  <a:pt x="2099" y="173"/>
                </a:lnTo>
                <a:lnTo>
                  <a:pt x="2106" y="173"/>
                </a:lnTo>
                <a:lnTo>
                  <a:pt x="2109" y="177"/>
                </a:lnTo>
                <a:lnTo>
                  <a:pt x="2115" y="177"/>
                </a:lnTo>
                <a:lnTo>
                  <a:pt x="2122" y="177"/>
                </a:lnTo>
                <a:lnTo>
                  <a:pt x="2128" y="177"/>
                </a:lnTo>
                <a:lnTo>
                  <a:pt x="2132" y="180"/>
                </a:lnTo>
                <a:lnTo>
                  <a:pt x="2138" y="180"/>
                </a:lnTo>
                <a:lnTo>
                  <a:pt x="2145" y="180"/>
                </a:lnTo>
                <a:lnTo>
                  <a:pt x="2151" y="180"/>
                </a:lnTo>
                <a:lnTo>
                  <a:pt x="2158" y="180"/>
                </a:lnTo>
                <a:lnTo>
                  <a:pt x="2161" y="180"/>
                </a:lnTo>
                <a:lnTo>
                  <a:pt x="2168" y="180"/>
                </a:lnTo>
                <a:lnTo>
                  <a:pt x="2174" y="180"/>
                </a:lnTo>
                <a:lnTo>
                  <a:pt x="2181" y="180"/>
                </a:lnTo>
                <a:lnTo>
                  <a:pt x="2184" y="180"/>
                </a:lnTo>
                <a:lnTo>
                  <a:pt x="2191" y="180"/>
                </a:lnTo>
                <a:lnTo>
                  <a:pt x="2197" y="177"/>
                </a:lnTo>
                <a:lnTo>
                  <a:pt x="2204" y="177"/>
                </a:lnTo>
                <a:lnTo>
                  <a:pt x="2210" y="177"/>
                </a:lnTo>
                <a:lnTo>
                  <a:pt x="2214" y="177"/>
                </a:lnTo>
                <a:lnTo>
                  <a:pt x="2220" y="173"/>
                </a:lnTo>
                <a:lnTo>
                  <a:pt x="2227" y="173"/>
                </a:lnTo>
                <a:lnTo>
                  <a:pt x="2233" y="173"/>
                </a:lnTo>
                <a:lnTo>
                  <a:pt x="2236" y="173"/>
                </a:lnTo>
                <a:lnTo>
                  <a:pt x="2243" y="173"/>
                </a:lnTo>
                <a:lnTo>
                  <a:pt x="2250" y="170"/>
                </a:lnTo>
                <a:lnTo>
                  <a:pt x="2256" y="170"/>
                </a:lnTo>
                <a:lnTo>
                  <a:pt x="2259" y="170"/>
                </a:lnTo>
                <a:lnTo>
                  <a:pt x="2266" y="170"/>
                </a:lnTo>
                <a:lnTo>
                  <a:pt x="2272" y="170"/>
                </a:lnTo>
                <a:lnTo>
                  <a:pt x="2279" y="170"/>
                </a:lnTo>
                <a:lnTo>
                  <a:pt x="2286" y="170"/>
                </a:lnTo>
                <a:lnTo>
                  <a:pt x="2289" y="170"/>
                </a:lnTo>
                <a:lnTo>
                  <a:pt x="2295" y="170"/>
                </a:lnTo>
                <a:lnTo>
                  <a:pt x="2302" y="170"/>
                </a:lnTo>
                <a:lnTo>
                  <a:pt x="2309" y="170"/>
                </a:lnTo>
                <a:lnTo>
                  <a:pt x="2312" y="170"/>
                </a:lnTo>
                <a:lnTo>
                  <a:pt x="2318" y="170"/>
                </a:lnTo>
                <a:lnTo>
                  <a:pt x="2325" y="170"/>
                </a:lnTo>
              </a:path>
            </a:pathLst>
          </a:custGeom>
          <a:noFill/>
          <a:ln w="38100">
            <a:solidFill>
              <a:srgbClr val="0000FF"/>
            </a:solidFill>
            <a:round/>
            <a:headEnd/>
            <a:tailEnd/>
          </a:ln>
        </p:spPr>
        <p:txBody>
          <a:bodyPr/>
          <a:lstStyle/>
          <a:p>
            <a:endParaRPr lang="zh-CN" altLang="zh-CN"/>
          </a:p>
        </p:txBody>
      </p:sp>
      <p:sp>
        <p:nvSpPr>
          <p:cNvPr id="88149" name="Freeform 85"/>
          <p:cNvSpPr>
            <a:spLocks/>
          </p:cNvSpPr>
          <p:nvPr/>
        </p:nvSpPr>
        <p:spPr bwMode="auto">
          <a:xfrm>
            <a:off x="5054600" y="3514725"/>
            <a:ext cx="3690938" cy="800100"/>
          </a:xfrm>
          <a:custGeom>
            <a:avLst/>
            <a:gdLst>
              <a:gd name="T0" fmla="*/ 2147483647 w 2325"/>
              <a:gd name="T1" fmla="*/ 2147483647 h 504"/>
              <a:gd name="T2" fmla="*/ 2147483647 w 2325"/>
              <a:gd name="T3" fmla="*/ 2147483647 h 504"/>
              <a:gd name="T4" fmla="*/ 2147483647 w 2325"/>
              <a:gd name="T5" fmla="*/ 2147483647 h 504"/>
              <a:gd name="T6" fmla="*/ 2147483647 w 2325"/>
              <a:gd name="T7" fmla="*/ 2147483647 h 504"/>
              <a:gd name="T8" fmla="*/ 2147483647 w 2325"/>
              <a:gd name="T9" fmla="*/ 2147483647 h 504"/>
              <a:gd name="T10" fmla="*/ 2147483647 w 2325"/>
              <a:gd name="T11" fmla="*/ 2147483647 h 504"/>
              <a:gd name="T12" fmla="*/ 2147483647 w 2325"/>
              <a:gd name="T13" fmla="*/ 2147483647 h 504"/>
              <a:gd name="T14" fmla="*/ 2147483647 w 2325"/>
              <a:gd name="T15" fmla="*/ 2147483647 h 504"/>
              <a:gd name="T16" fmla="*/ 2147483647 w 2325"/>
              <a:gd name="T17" fmla="*/ 2147483647 h 504"/>
              <a:gd name="T18" fmla="*/ 2147483647 w 2325"/>
              <a:gd name="T19" fmla="*/ 2147483647 h 504"/>
              <a:gd name="T20" fmla="*/ 2147483647 w 2325"/>
              <a:gd name="T21" fmla="*/ 2147483647 h 504"/>
              <a:gd name="T22" fmla="*/ 2147483647 w 2325"/>
              <a:gd name="T23" fmla="*/ 2147483647 h 504"/>
              <a:gd name="T24" fmla="*/ 2147483647 w 2325"/>
              <a:gd name="T25" fmla="*/ 2147483647 h 504"/>
              <a:gd name="T26" fmla="*/ 2147483647 w 2325"/>
              <a:gd name="T27" fmla="*/ 2147483647 h 504"/>
              <a:gd name="T28" fmla="*/ 2147483647 w 2325"/>
              <a:gd name="T29" fmla="*/ 0 h 504"/>
              <a:gd name="T30" fmla="*/ 2147483647 w 2325"/>
              <a:gd name="T31" fmla="*/ 2147483647 h 504"/>
              <a:gd name="T32" fmla="*/ 2147483647 w 2325"/>
              <a:gd name="T33" fmla="*/ 2147483647 h 504"/>
              <a:gd name="T34" fmla="*/ 2147483647 w 2325"/>
              <a:gd name="T35" fmla="*/ 2147483647 h 504"/>
              <a:gd name="T36" fmla="*/ 2147483647 w 2325"/>
              <a:gd name="T37" fmla="*/ 2147483647 h 504"/>
              <a:gd name="T38" fmla="*/ 2147483647 w 2325"/>
              <a:gd name="T39" fmla="*/ 2147483647 h 504"/>
              <a:gd name="T40" fmla="*/ 2147483647 w 2325"/>
              <a:gd name="T41" fmla="*/ 2147483647 h 504"/>
              <a:gd name="T42" fmla="*/ 2147483647 w 2325"/>
              <a:gd name="T43" fmla="*/ 2147483647 h 504"/>
              <a:gd name="T44" fmla="*/ 2147483647 w 2325"/>
              <a:gd name="T45" fmla="*/ 2147483647 h 504"/>
              <a:gd name="T46" fmla="*/ 2147483647 w 2325"/>
              <a:gd name="T47" fmla="*/ 2147483647 h 504"/>
              <a:gd name="T48" fmla="*/ 2147483647 w 2325"/>
              <a:gd name="T49" fmla="*/ 2147483647 h 504"/>
              <a:gd name="T50" fmla="*/ 2147483647 w 2325"/>
              <a:gd name="T51" fmla="*/ 2147483647 h 504"/>
              <a:gd name="T52" fmla="*/ 2147483647 w 2325"/>
              <a:gd name="T53" fmla="*/ 2147483647 h 504"/>
              <a:gd name="T54" fmla="*/ 2147483647 w 2325"/>
              <a:gd name="T55" fmla="*/ 2147483647 h 504"/>
              <a:gd name="T56" fmla="*/ 2147483647 w 2325"/>
              <a:gd name="T57" fmla="*/ 2147483647 h 504"/>
              <a:gd name="T58" fmla="*/ 2147483647 w 2325"/>
              <a:gd name="T59" fmla="*/ 2147483647 h 504"/>
              <a:gd name="T60" fmla="*/ 2147483647 w 2325"/>
              <a:gd name="T61" fmla="*/ 2147483647 h 504"/>
              <a:gd name="T62" fmla="*/ 2147483647 w 2325"/>
              <a:gd name="T63" fmla="*/ 2147483647 h 504"/>
              <a:gd name="T64" fmla="*/ 2147483647 w 2325"/>
              <a:gd name="T65" fmla="*/ 2147483647 h 504"/>
              <a:gd name="T66" fmla="*/ 2147483647 w 2325"/>
              <a:gd name="T67" fmla="*/ 2147483647 h 504"/>
              <a:gd name="T68" fmla="*/ 2147483647 w 2325"/>
              <a:gd name="T69" fmla="*/ 2147483647 h 504"/>
              <a:gd name="T70" fmla="*/ 2147483647 w 2325"/>
              <a:gd name="T71" fmla="*/ 2147483647 h 504"/>
              <a:gd name="T72" fmla="*/ 2147483647 w 2325"/>
              <a:gd name="T73" fmla="*/ 2147483647 h 504"/>
              <a:gd name="T74" fmla="*/ 2147483647 w 2325"/>
              <a:gd name="T75" fmla="*/ 2147483647 h 504"/>
              <a:gd name="T76" fmla="*/ 2147483647 w 2325"/>
              <a:gd name="T77" fmla="*/ 2147483647 h 504"/>
              <a:gd name="T78" fmla="*/ 2147483647 w 2325"/>
              <a:gd name="T79" fmla="*/ 2147483647 h 504"/>
              <a:gd name="T80" fmla="*/ 2147483647 w 2325"/>
              <a:gd name="T81" fmla="*/ 2147483647 h 504"/>
              <a:gd name="T82" fmla="*/ 2147483647 w 2325"/>
              <a:gd name="T83" fmla="*/ 2147483647 h 504"/>
              <a:gd name="T84" fmla="*/ 2147483647 w 2325"/>
              <a:gd name="T85" fmla="*/ 2147483647 h 504"/>
              <a:gd name="T86" fmla="*/ 2147483647 w 2325"/>
              <a:gd name="T87" fmla="*/ 2147483647 h 504"/>
              <a:gd name="T88" fmla="*/ 2147483647 w 2325"/>
              <a:gd name="T89" fmla="*/ 2147483647 h 504"/>
              <a:gd name="T90" fmla="*/ 2147483647 w 2325"/>
              <a:gd name="T91" fmla="*/ 2147483647 h 504"/>
              <a:gd name="T92" fmla="*/ 2147483647 w 2325"/>
              <a:gd name="T93" fmla="*/ 2147483647 h 504"/>
              <a:gd name="T94" fmla="*/ 2147483647 w 2325"/>
              <a:gd name="T95" fmla="*/ 2147483647 h 504"/>
              <a:gd name="T96" fmla="*/ 2147483647 w 2325"/>
              <a:gd name="T97" fmla="*/ 2147483647 h 504"/>
              <a:gd name="T98" fmla="*/ 2147483647 w 2325"/>
              <a:gd name="T99" fmla="*/ 2147483647 h 504"/>
              <a:gd name="T100" fmla="*/ 2147483647 w 2325"/>
              <a:gd name="T101" fmla="*/ 2147483647 h 504"/>
              <a:gd name="T102" fmla="*/ 2147483647 w 2325"/>
              <a:gd name="T103" fmla="*/ 2147483647 h 504"/>
              <a:gd name="T104" fmla="*/ 2147483647 w 2325"/>
              <a:gd name="T105" fmla="*/ 2147483647 h 504"/>
              <a:gd name="T106" fmla="*/ 2147483647 w 2325"/>
              <a:gd name="T107" fmla="*/ 2147483647 h 504"/>
              <a:gd name="T108" fmla="*/ 2147483647 w 2325"/>
              <a:gd name="T109" fmla="*/ 2147483647 h 504"/>
              <a:gd name="T110" fmla="*/ 2147483647 w 2325"/>
              <a:gd name="T111" fmla="*/ 2147483647 h 504"/>
              <a:gd name="T112" fmla="*/ 2147483647 w 2325"/>
              <a:gd name="T113" fmla="*/ 2147483647 h 50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325"/>
              <a:gd name="T172" fmla="*/ 0 h 504"/>
              <a:gd name="T173" fmla="*/ 2325 w 2325"/>
              <a:gd name="T174" fmla="*/ 504 h 50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325" h="504">
                <a:moveTo>
                  <a:pt x="0" y="114"/>
                </a:moveTo>
                <a:lnTo>
                  <a:pt x="7" y="114"/>
                </a:lnTo>
                <a:lnTo>
                  <a:pt x="13" y="111"/>
                </a:lnTo>
                <a:lnTo>
                  <a:pt x="17" y="111"/>
                </a:lnTo>
                <a:lnTo>
                  <a:pt x="23" y="111"/>
                </a:lnTo>
                <a:lnTo>
                  <a:pt x="30" y="111"/>
                </a:lnTo>
                <a:lnTo>
                  <a:pt x="36" y="108"/>
                </a:lnTo>
                <a:lnTo>
                  <a:pt x="40" y="108"/>
                </a:lnTo>
                <a:lnTo>
                  <a:pt x="46" y="108"/>
                </a:lnTo>
                <a:lnTo>
                  <a:pt x="53" y="105"/>
                </a:lnTo>
                <a:lnTo>
                  <a:pt x="59" y="105"/>
                </a:lnTo>
                <a:lnTo>
                  <a:pt x="66" y="105"/>
                </a:lnTo>
                <a:lnTo>
                  <a:pt x="69" y="105"/>
                </a:lnTo>
                <a:lnTo>
                  <a:pt x="76" y="101"/>
                </a:lnTo>
                <a:lnTo>
                  <a:pt x="82" y="101"/>
                </a:lnTo>
                <a:lnTo>
                  <a:pt x="89" y="101"/>
                </a:lnTo>
                <a:lnTo>
                  <a:pt x="92" y="101"/>
                </a:lnTo>
                <a:lnTo>
                  <a:pt x="99" y="101"/>
                </a:lnTo>
                <a:lnTo>
                  <a:pt x="105" y="98"/>
                </a:lnTo>
                <a:lnTo>
                  <a:pt x="112" y="98"/>
                </a:lnTo>
                <a:lnTo>
                  <a:pt x="118" y="98"/>
                </a:lnTo>
                <a:lnTo>
                  <a:pt x="122" y="98"/>
                </a:lnTo>
                <a:lnTo>
                  <a:pt x="128" y="98"/>
                </a:lnTo>
                <a:lnTo>
                  <a:pt x="135" y="95"/>
                </a:lnTo>
                <a:lnTo>
                  <a:pt x="141" y="95"/>
                </a:lnTo>
                <a:lnTo>
                  <a:pt x="144" y="95"/>
                </a:lnTo>
                <a:lnTo>
                  <a:pt x="151" y="95"/>
                </a:lnTo>
                <a:lnTo>
                  <a:pt x="158" y="95"/>
                </a:lnTo>
                <a:lnTo>
                  <a:pt x="164" y="91"/>
                </a:lnTo>
                <a:lnTo>
                  <a:pt x="167" y="91"/>
                </a:lnTo>
                <a:lnTo>
                  <a:pt x="174" y="91"/>
                </a:lnTo>
                <a:lnTo>
                  <a:pt x="180" y="91"/>
                </a:lnTo>
                <a:lnTo>
                  <a:pt x="187" y="91"/>
                </a:lnTo>
                <a:lnTo>
                  <a:pt x="194" y="88"/>
                </a:lnTo>
                <a:lnTo>
                  <a:pt x="197" y="88"/>
                </a:lnTo>
                <a:lnTo>
                  <a:pt x="203" y="88"/>
                </a:lnTo>
                <a:lnTo>
                  <a:pt x="210" y="88"/>
                </a:lnTo>
                <a:lnTo>
                  <a:pt x="216" y="88"/>
                </a:lnTo>
                <a:lnTo>
                  <a:pt x="220" y="85"/>
                </a:lnTo>
                <a:lnTo>
                  <a:pt x="226" y="85"/>
                </a:lnTo>
                <a:lnTo>
                  <a:pt x="233" y="85"/>
                </a:lnTo>
                <a:lnTo>
                  <a:pt x="239" y="85"/>
                </a:lnTo>
                <a:lnTo>
                  <a:pt x="246" y="85"/>
                </a:lnTo>
                <a:lnTo>
                  <a:pt x="249" y="85"/>
                </a:lnTo>
                <a:lnTo>
                  <a:pt x="256" y="85"/>
                </a:lnTo>
                <a:lnTo>
                  <a:pt x="262" y="85"/>
                </a:lnTo>
                <a:lnTo>
                  <a:pt x="269" y="82"/>
                </a:lnTo>
                <a:lnTo>
                  <a:pt x="272" y="82"/>
                </a:lnTo>
                <a:lnTo>
                  <a:pt x="279" y="82"/>
                </a:lnTo>
                <a:lnTo>
                  <a:pt x="285" y="82"/>
                </a:lnTo>
                <a:lnTo>
                  <a:pt x="292" y="82"/>
                </a:lnTo>
                <a:lnTo>
                  <a:pt x="298" y="82"/>
                </a:lnTo>
                <a:lnTo>
                  <a:pt x="302" y="82"/>
                </a:lnTo>
                <a:lnTo>
                  <a:pt x="308" y="78"/>
                </a:lnTo>
                <a:lnTo>
                  <a:pt x="315" y="78"/>
                </a:lnTo>
                <a:lnTo>
                  <a:pt x="321" y="78"/>
                </a:lnTo>
                <a:lnTo>
                  <a:pt x="324" y="78"/>
                </a:lnTo>
                <a:lnTo>
                  <a:pt x="331" y="75"/>
                </a:lnTo>
                <a:lnTo>
                  <a:pt x="338" y="75"/>
                </a:lnTo>
                <a:lnTo>
                  <a:pt x="344" y="75"/>
                </a:lnTo>
                <a:lnTo>
                  <a:pt x="351" y="72"/>
                </a:lnTo>
                <a:lnTo>
                  <a:pt x="354" y="72"/>
                </a:lnTo>
                <a:lnTo>
                  <a:pt x="361" y="68"/>
                </a:lnTo>
                <a:lnTo>
                  <a:pt x="367" y="68"/>
                </a:lnTo>
                <a:lnTo>
                  <a:pt x="374" y="68"/>
                </a:lnTo>
                <a:lnTo>
                  <a:pt x="377" y="65"/>
                </a:lnTo>
                <a:lnTo>
                  <a:pt x="383" y="65"/>
                </a:lnTo>
                <a:lnTo>
                  <a:pt x="390" y="62"/>
                </a:lnTo>
                <a:lnTo>
                  <a:pt x="397" y="62"/>
                </a:lnTo>
                <a:lnTo>
                  <a:pt x="400" y="59"/>
                </a:lnTo>
                <a:lnTo>
                  <a:pt x="406" y="59"/>
                </a:lnTo>
                <a:lnTo>
                  <a:pt x="413" y="55"/>
                </a:lnTo>
                <a:lnTo>
                  <a:pt x="419" y="55"/>
                </a:lnTo>
                <a:lnTo>
                  <a:pt x="426" y="52"/>
                </a:lnTo>
                <a:lnTo>
                  <a:pt x="429" y="52"/>
                </a:lnTo>
                <a:lnTo>
                  <a:pt x="436" y="52"/>
                </a:lnTo>
                <a:lnTo>
                  <a:pt x="442" y="49"/>
                </a:lnTo>
                <a:lnTo>
                  <a:pt x="449" y="49"/>
                </a:lnTo>
                <a:lnTo>
                  <a:pt x="452" y="49"/>
                </a:lnTo>
                <a:lnTo>
                  <a:pt x="459" y="46"/>
                </a:lnTo>
                <a:lnTo>
                  <a:pt x="465" y="46"/>
                </a:lnTo>
                <a:lnTo>
                  <a:pt x="472" y="46"/>
                </a:lnTo>
                <a:lnTo>
                  <a:pt x="478" y="42"/>
                </a:lnTo>
                <a:lnTo>
                  <a:pt x="482" y="42"/>
                </a:lnTo>
                <a:lnTo>
                  <a:pt x="488" y="42"/>
                </a:lnTo>
                <a:lnTo>
                  <a:pt x="495" y="39"/>
                </a:lnTo>
                <a:lnTo>
                  <a:pt x="501" y="39"/>
                </a:lnTo>
                <a:lnTo>
                  <a:pt x="505" y="39"/>
                </a:lnTo>
                <a:lnTo>
                  <a:pt x="511" y="36"/>
                </a:lnTo>
                <a:lnTo>
                  <a:pt x="518" y="36"/>
                </a:lnTo>
                <a:lnTo>
                  <a:pt x="524" y="32"/>
                </a:lnTo>
                <a:lnTo>
                  <a:pt x="531" y="29"/>
                </a:lnTo>
                <a:lnTo>
                  <a:pt x="534" y="29"/>
                </a:lnTo>
                <a:lnTo>
                  <a:pt x="541" y="26"/>
                </a:lnTo>
                <a:lnTo>
                  <a:pt x="547" y="23"/>
                </a:lnTo>
                <a:lnTo>
                  <a:pt x="554" y="19"/>
                </a:lnTo>
                <a:lnTo>
                  <a:pt x="557" y="16"/>
                </a:lnTo>
                <a:lnTo>
                  <a:pt x="563" y="13"/>
                </a:lnTo>
                <a:lnTo>
                  <a:pt x="570" y="10"/>
                </a:lnTo>
                <a:lnTo>
                  <a:pt x="577" y="6"/>
                </a:lnTo>
                <a:lnTo>
                  <a:pt x="583" y="6"/>
                </a:lnTo>
                <a:lnTo>
                  <a:pt x="586" y="3"/>
                </a:lnTo>
                <a:lnTo>
                  <a:pt x="593" y="3"/>
                </a:lnTo>
                <a:lnTo>
                  <a:pt x="600" y="0"/>
                </a:lnTo>
                <a:lnTo>
                  <a:pt x="606" y="0"/>
                </a:lnTo>
                <a:lnTo>
                  <a:pt x="609" y="3"/>
                </a:lnTo>
                <a:lnTo>
                  <a:pt x="616" y="3"/>
                </a:lnTo>
                <a:lnTo>
                  <a:pt x="622" y="6"/>
                </a:lnTo>
                <a:lnTo>
                  <a:pt x="629" y="10"/>
                </a:lnTo>
                <a:lnTo>
                  <a:pt x="632" y="16"/>
                </a:lnTo>
                <a:lnTo>
                  <a:pt x="639" y="23"/>
                </a:lnTo>
                <a:lnTo>
                  <a:pt x="645" y="29"/>
                </a:lnTo>
                <a:lnTo>
                  <a:pt x="652" y="39"/>
                </a:lnTo>
                <a:lnTo>
                  <a:pt x="658" y="52"/>
                </a:lnTo>
                <a:lnTo>
                  <a:pt x="662" y="62"/>
                </a:lnTo>
                <a:lnTo>
                  <a:pt x="668" y="78"/>
                </a:lnTo>
                <a:lnTo>
                  <a:pt x="675" y="91"/>
                </a:lnTo>
                <a:lnTo>
                  <a:pt x="681" y="108"/>
                </a:lnTo>
                <a:lnTo>
                  <a:pt x="685" y="127"/>
                </a:lnTo>
                <a:lnTo>
                  <a:pt x="691" y="144"/>
                </a:lnTo>
                <a:lnTo>
                  <a:pt x="698" y="163"/>
                </a:lnTo>
                <a:lnTo>
                  <a:pt x="704" y="183"/>
                </a:lnTo>
                <a:lnTo>
                  <a:pt x="711" y="203"/>
                </a:lnTo>
                <a:lnTo>
                  <a:pt x="714" y="226"/>
                </a:lnTo>
                <a:lnTo>
                  <a:pt x="721" y="245"/>
                </a:lnTo>
                <a:lnTo>
                  <a:pt x="727" y="262"/>
                </a:lnTo>
                <a:lnTo>
                  <a:pt x="734" y="285"/>
                </a:lnTo>
                <a:lnTo>
                  <a:pt x="737" y="304"/>
                </a:lnTo>
                <a:lnTo>
                  <a:pt x="744" y="324"/>
                </a:lnTo>
                <a:lnTo>
                  <a:pt x="750" y="344"/>
                </a:lnTo>
                <a:lnTo>
                  <a:pt x="757" y="360"/>
                </a:lnTo>
                <a:lnTo>
                  <a:pt x="763" y="380"/>
                </a:lnTo>
                <a:lnTo>
                  <a:pt x="766" y="396"/>
                </a:lnTo>
                <a:lnTo>
                  <a:pt x="773" y="412"/>
                </a:lnTo>
                <a:lnTo>
                  <a:pt x="780" y="425"/>
                </a:lnTo>
                <a:lnTo>
                  <a:pt x="786" y="439"/>
                </a:lnTo>
                <a:lnTo>
                  <a:pt x="789" y="452"/>
                </a:lnTo>
                <a:lnTo>
                  <a:pt x="796" y="461"/>
                </a:lnTo>
                <a:lnTo>
                  <a:pt x="802" y="471"/>
                </a:lnTo>
                <a:lnTo>
                  <a:pt x="809" y="478"/>
                </a:lnTo>
                <a:lnTo>
                  <a:pt x="812" y="488"/>
                </a:lnTo>
                <a:lnTo>
                  <a:pt x="819" y="491"/>
                </a:lnTo>
                <a:lnTo>
                  <a:pt x="825" y="497"/>
                </a:lnTo>
                <a:lnTo>
                  <a:pt x="832" y="501"/>
                </a:lnTo>
                <a:lnTo>
                  <a:pt x="839" y="501"/>
                </a:lnTo>
                <a:lnTo>
                  <a:pt x="842" y="504"/>
                </a:lnTo>
                <a:lnTo>
                  <a:pt x="848" y="504"/>
                </a:lnTo>
                <a:lnTo>
                  <a:pt x="855" y="504"/>
                </a:lnTo>
                <a:lnTo>
                  <a:pt x="861" y="504"/>
                </a:lnTo>
                <a:lnTo>
                  <a:pt x="865" y="501"/>
                </a:lnTo>
                <a:lnTo>
                  <a:pt x="871" y="501"/>
                </a:lnTo>
                <a:lnTo>
                  <a:pt x="878" y="497"/>
                </a:lnTo>
                <a:lnTo>
                  <a:pt x="884" y="494"/>
                </a:lnTo>
                <a:lnTo>
                  <a:pt x="891" y="494"/>
                </a:lnTo>
                <a:lnTo>
                  <a:pt x="894" y="491"/>
                </a:lnTo>
                <a:lnTo>
                  <a:pt x="901" y="488"/>
                </a:lnTo>
                <a:lnTo>
                  <a:pt x="907" y="484"/>
                </a:lnTo>
                <a:lnTo>
                  <a:pt x="914" y="481"/>
                </a:lnTo>
                <a:lnTo>
                  <a:pt x="917" y="478"/>
                </a:lnTo>
                <a:lnTo>
                  <a:pt x="924" y="475"/>
                </a:lnTo>
                <a:lnTo>
                  <a:pt x="930" y="471"/>
                </a:lnTo>
                <a:lnTo>
                  <a:pt x="937" y="468"/>
                </a:lnTo>
                <a:lnTo>
                  <a:pt x="943" y="465"/>
                </a:lnTo>
                <a:lnTo>
                  <a:pt x="947" y="461"/>
                </a:lnTo>
                <a:lnTo>
                  <a:pt x="953" y="458"/>
                </a:lnTo>
                <a:lnTo>
                  <a:pt x="960" y="455"/>
                </a:lnTo>
                <a:lnTo>
                  <a:pt x="966" y="452"/>
                </a:lnTo>
                <a:lnTo>
                  <a:pt x="969" y="448"/>
                </a:lnTo>
                <a:lnTo>
                  <a:pt x="976" y="448"/>
                </a:lnTo>
                <a:lnTo>
                  <a:pt x="983" y="445"/>
                </a:lnTo>
                <a:lnTo>
                  <a:pt x="989" y="442"/>
                </a:lnTo>
                <a:lnTo>
                  <a:pt x="996" y="439"/>
                </a:lnTo>
                <a:lnTo>
                  <a:pt x="999" y="435"/>
                </a:lnTo>
                <a:lnTo>
                  <a:pt x="1005" y="435"/>
                </a:lnTo>
                <a:lnTo>
                  <a:pt x="1012" y="432"/>
                </a:lnTo>
                <a:lnTo>
                  <a:pt x="1019" y="429"/>
                </a:lnTo>
                <a:lnTo>
                  <a:pt x="1022" y="429"/>
                </a:lnTo>
                <a:lnTo>
                  <a:pt x="1028" y="425"/>
                </a:lnTo>
                <a:lnTo>
                  <a:pt x="1035" y="425"/>
                </a:lnTo>
                <a:lnTo>
                  <a:pt x="1041" y="422"/>
                </a:lnTo>
                <a:lnTo>
                  <a:pt x="1048" y="422"/>
                </a:lnTo>
                <a:lnTo>
                  <a:pt x="1051" y="419"/>
                </a:lnTo>
                <a:lnTo>
                  <a:pt x="1058" y="419"/>
                </a:lnTo>
                <a:lnTo>
                  <a:pt x="1064" y="419"/>
                </a:lnTo>
                <a:lnTo>
                  <a:pt x="1071" y="416"/>
                </a:lnTo>
                <a:lnTo>
                  <a:pt x="1074" y="416"/>
                </a:lnTo>
                <a:lnTo>
                  <a:pt x="1081" y="412"/>
                </a:lnTo>
                <a:lnTo>
                  <a:pt x="1087" y="412"/>
                </a:lnTo>
                <a:lnTo>
                  <a:pt x="1094" y="409"/>
                </a:lnTo>
                <a:lnTo>
                  <a:pt x="1097" y="409"/>
                </a:lnTo>
                <a:lnTo>
                  <a:pt x="1104" y="406"/>
                </a:lnTo>
                <a:lnTo>
                  <a:pt x="1110" y="406"/>
                </a:lnTo>
                <a:lnTo>
                  <a:pt x="1117" y="402"/>
                </a:lnTo>
                <a:lnTo>
                  <a:pt x="1123" y="399"/>
                </a:lnTo>
                <a:lnTo>
                  <a:pt x="1127" y="399"/>
                </a:lnTo>
                <a:lnTo>
                  <a:pt x="1133" y="396"/>
                </a:lnTo>
                <a:lnTo>
                  <a:pt x="1140" y="393"/>
                </a:lnTo>
                <a:lnTo>
                  <a:pt x="1146" y="393"/>
                </a:lnTo>
                <a:lnTo>
                  <a:pt x="1150" y="389"/>
                </a:lnTo>
                <a:lnTo>
                  <a:pt x="1156" y="386"/>
                </a:lnTo>
                <a:lnTo>
                  <a:pt x="1163" y="386"/>
                </a:lnTo>
                <a:lnTo>
                  <a:pt x="1169" y="383"/>
                </a:lnTo>
                <a:lnTo>
                  <a:pt x="1176" y="383"/>
                </a:lnTo>
                <a:lnTo>
                  <a:pt x="1179" y="380"/>
                </a:lnTo>
                <a:lnTo>
                  <a:pt x="1186" y="380"/>
                </a:lnTo>
                <a:lnTo>
                  <a:pt x="1192" y="380"/>
                </a:lnTo>
                <a:lnTo>
                  <a:pt x="1199" y="380"/>
                </a:lnTo>
                <a:lnTo>
                  <a:pt x="1202" y="380"/>
                </a:lnTo>
                <a:lnTo>
                  <a:pt x="1208" y="380"/>
                </a:lnTo>
                <a:lnTo>
                  <a:pt x="1215" y="380"/>
                </a:lnTo>
                <a:lnTo>
                  <a:pt x="1222" y="380"/>
                </a:lnTo>
                <a:lnTo>
                  <a:pt x="1228" y="380"/>
                </a:lnTo>
                <a:lnTo>
                  <a:pt x="1231" y="383"/>
                </a:lnTo>
                <a:lnTo>
                  <a:pt x="1238" y="383"/>
                </a:lnTo>
                <a:lnTo>
                  <a:pt x="1244" y="386"/>
                </a:lnTo>
                <a:lnTo>
                  <a:pt x="1251" y="389"/>
                </a:lnTo>
                <a:lnTo>
                  <a:pt x="1254" y="393"/>
                </a:lnTo>
                <a:lnTo>
                  <a:pt x="1261" y="393"/>
                </a:lnTo>
                <a:lnTo>
                  <a:pt x="1267" y="396"/>
                </a:lnTo>
                <a:lnTo>
                  <a:pt x="1274" y="399"/>
                </a:lnTo>
                <a:lnTo>
                  <a:pt x="1280" y="402"/>
                </a:lnTo>
                <a:lnTo>
                  <a:pt x="1284" y="409"/>
                </a:lnTo>
                <a:lnTo>
                  <a:pt x="1290" y="412"/>
                </a:lnTo>
                <a:lnTo>
                  <a:pt x="1297" y="416"/>
                </a:lnTo>
                <a:lnTo>
                  <a:pt x="1303" y="419"/>
                </a:lnTo>
                <a:lnTo>
                  <a:pt x="1307" y="422"/>
                </a:lnTo>
                <a:lnTo>
                  <a:pt x="1313" y="425"/>
                </a:lnTo>
                <a:lnTo>
                  <a:pt x="1320" y="429"/>
                </a:lnTo>
                <a:lnTo>
                  <a:pt x="1326" y="432"/>
                </a:lnTo>
                <a:lnTo>
                  <a:pt x="1330" y="435"/>
                </a:lnTo>
                <a:lnTo>
                  <a:pt x="1336" y="439"/>
                </a:lnTo>
                <a:lnTo>
                  <a:pt x="1343" y="442"/>
                </a:lnTo>
                <a:lnTo>
                  <a:pt x="1349" y="442"/>
                </a:lnTo>
                <a:lnTo>
                  <a:pt x="1356" y="445"/>
                </a:lnTo>
                <a:lnTo>
                  <a:pt x="1359" y="448"/>
                </a:lnTo>
                <a:lnTo>
                  <a:pt x="1366" y="448"/>
                </a:lnTo>
                <a:lnTo>
                  <a:pt x="1372" y="452"/>
                </a:lnTo>
                <a:lnTo>
                  <a:pt x="1379" y="452"/>
                </a:lnTo>
                <a:lnTo>
                  <a:pt x="1382" y="455"/>
                </a:lnTo>
                <a:lnTo>
                  <a:pt x="1389" y="455"/>
                </a:lnTo>
                <a:lnTo>
                  <a:pt x="1395" y="455"/>
                </a:lnTo>
                <a:lnTo>
                  <a:pt x="1402" y="455"/>
                </a:lnTo>
                <a:lnTo>
                  <a:pt x="1408" y="455"/>
                </a:lnTo>
                <a:lnTo>
                  <a:pt x="1411" y="455"/>
                </a:lnTo>
                <a:lnTo>
                  <a:pt x="1418" y="455"/>
                </a:lnTo>
                <a:lnTo>
                  <a:pt x="1425" y="455"/>
                </a:lnTo>
                <a:lnTo>
                  <a:pt x="1431" y="455"/>
                </a:lnTo>
                <a:lnTo>
                  <a:pt x="1434" y="452"/>
                </a:lnTo>
                <a:lnTo>
                  <a:pt x="1441" y="452"/>
                </a:lnTo>
                <a:lnTo>
                  <a:pt x="1447" y="448"/>
                </a:lnTo>
                <a:lnTo>
                  <a:pt x="1454" y="448"/>
                </a:lnTo>
                <a:lnTo>
                  <a:pt x="1461" y="445"/>
                </a:lnTo>
                <a:lnTo>
                  <a:pt x="1464" y="442"/>
                </a:lnTo>
                <a:lnTo>
                  <a:pt x="1470" y="442"/>
                </a:lnTo>
                <a:lnTo>
                  <a:pt x="1477" y="439"/>
                </a:lnTo>
                <a:lnTo>
                  <a:pt x="1483" y="435"/>
                </a:lnTo>
                <a:lnTo>
                  <a:pt x="1487" y="432"/>
                </a:lnTo>
                <a:lnTo>
                  <a:pt x="1493" y="429"/>
                </a:lnTo>
                <a:lnTo>
                  <a:pt x="1500" y="422"/>
                </a:lnTo>
                <a:lnTo>
                  <a:pt x="1506" y="419"/>
                </a:lnTo>
                <a:lnTo>
                  <a:pt x="1513" y="416"/>
                </a:lnTo>
                <a:lnTo>
                  <a:pt x="1516" y="412"/>
                </a:lnTo>
                <a:lnTo>
                  <a:pt x="1523" y="409"/>
                </a:lnTo>
                <a:lnTo>
                  <a:pt x="1529" y="402"/>
                </a:lnTo>
                <a:lnTo>
                  <a:pt x="1536" y="399"/>
                </a:lnTo>
                <a:lnTo>
                  <a:pt x="1539" y="396"/>
                </a:lnTo>
                <a:lnTo>
                  <a:pt x="1546" y="393"/>
                </a:lnTo>
                <a:lnTo>
                  <a:pt x="1552" y="386"/>
                </a:lnTo>
                <a:lnTo>
                  <a:pt x="1559" y="383"/>
                </a:lnTo>
                <a:lnTo>
                  <a:pt x="1562" y="380"/>
                </a:lnTo>
                <a:lnTo>
                  <a:pt x="1569" y="376"/>
                </a:lnTo>
                <a:lnTo>
                  <a:pt x="1575" y="373"/>
                </a:lnTo>
                <a:lnTo>
                  <a:pt x="1582" y="370"/>
                </a:lnTo>
                <a:lnTo>
                  <a:pt x="1588" y="363"/>
                </a:lnTo>
                <a:lnTo>
                  <a:pt x="1592" y="360"/>
                </a:lnTo>
                <a:lnTo>
                  <a:pt x="1598" y="357"/>
                </a:lnTo>
                <a:lnTo>
                  <a:pt x="1605" y="353"/>
                </a:lnTo>
                <a:lnTo>
                  <a:pt x="1611" y="350"/>
                </a:lnTo>
                <a:lnTo>
                  <a:pt x="1614" y="347"/>
                </a:lnTo>
                <a:lnTo>
                  <a:pt x="1621" y="344"/>
                </a:lnTo>
                <a:lnTo>
                  <a:pt x="1628" y="340"/>
                </a:lnTo>
                <a:lnTo>
                  <a:pt x="1634" y="337"/>
                </a:lnTo>
                <a:lnTo>
                  <a:pt x="1641" y="330"/>
                </a:lnTo>
                <a:lnTo>
                  <a:pt x="1644" y="327"/>
                </a:lnTo>
                <a:lnTo>
                  <a:pt x="1650" y="324"/>
                </a:lnTo>
                <a:lnTo>
                  <a:pt x="1657" y="321"/>
                </a:lnTo>
                <a:lnTo>
                  <a:pt x="1664" y="317"/>
                </a:lnTo>
                <a:lnTo>
                  <a:pt x="1667" y="314"/>
                </a:lnTo>
                <a:lnTo>
                  <a:pt x="1673" y="311"/>
                </a:lnTo>
                <a:lnTo>
                  <a:pt x="1680" y="308"/>
                </a:lnTo>
                <a:lnTo>
                  <a:pt x="1686" y="304"/>
                </a:lnTo>
                <a:lnTo>
                  <a:pt x="1693" y="301"/>
                </a:lnTo>
                <a:lnTo>
                  <a:pt x="1696" y="301"/>
                </a:lnTo>
                <a:lnTo>
                  <a:pt x="1703" y="298"/>
                </a:lnTo>
                <a:lnTo>
                  <a:pt x="1709" y="294"/>
                </a:lnTo>
                <a:lnTo>
                  <a:pt x="1716" y="291"/>
                </a:lnTo>
                <a:lnTo>
                  <a:pt x="1719" y="291"/>
                </a:lnTo>
                <a:lnTo>
                  <a:pt x="1726" y="288"/>
                </a:lnTo>
                <a:lnTo>
                  <a:pt x="1732" y="285"/>
                </a:lnTo>
                <a:lnTo>
                  <a:pt x="1739" y="285"/>
                </a:lnTo>
                <a:lnTo>
                  <a:pt x="1745" y="281"/>
                </a:lnTo>
                <a:lnTo>
                  <a:pt x="1749" y="278"/>
                </a:lnTo>
                <a:lnTo>
                  <a:pt x="1755" y="278"/>
                </a:lnTo>
                <a:lnTo>
                  <a:pt x="1762" y="275"/>
                </a:lnTo>
                <a:lnTo>
                  <a:pt x="1768" y="272"/>
                </a:lnTo>
                <a:lnTo>
                  <a:pt x="1772" y="272"/>
                </a:lnTo>
                <a:lnTo>
                  <a:pt x="1778" y="268"/>
                </a:lnTo>
                <a:lnTo>
                  <a:pt x="1785" y="268"/>
                </a:lnTo>
                <a:lnTo>
                  <a:pt x="1791" y="265"/>
                </a:lnTo>
                <a:lnTo>
                  <a:pt x="1794" y="262"/>
                </a:lnTo>
                <a:lnTo>
                  <a:pt x="1801" y="262"/>
                </a:lnTo>
                <a:lnTo>
                  <a:pt x="1808" y="258"/>
                </a:lnTo>
                <a:lnTo>
                  <a:pt x="1814" y="255"/>
                </a:lnTo>
                <a:lnTo>
                  <a:pt x="1821" y="255"/>
                </a:lnTo>
                <a:lnTo>
                  <a:pt x="1824" y="252"/>
                </a:lnTo>
                <a:lnTo>
                  <a:pt x="1831" y="252"/>
                </a:lnTo>
                <a:lnTo>
                  <a:pt x="1837" y="249"/>
                </a:lnTo>
                <a:lnTo>
                  <a:pt x="1844" y="249"/>
                </a:lnTo>
                <a:lnTo>
                  <a:pt x="1847" y="249"/>
                </a:lnTo>
                <a:lnTo>
                  <a:pt x="1853" y="245"/>
                </a:lnTo>
                <a:lnTo>
                  <a:pt x="1860" y="245"/>
                </a:lnTo>
                <a:lnTo>
                  <a:pt x="1867" y="242"/>
                </a:lnTo>
                <a:lnTo>
                  <a:pt x="1873" y="242"/>
                </a:lnTo>
                <a:lnTo>
                  <a:pt x="1876" y="239"/>
                </a:lnTo>
                <a:lnTo>
                  <a:pt x="1883" y="239"/>
                </a:lnTo>
                <a:lnTo>
                  <a:pt x="1889" y="239"/>
                </a:lnTo>
                <a:lnTo>
                  <a:pt x="1896" y="235"/>
                </a:lnTo>
                <a:lnTo>
                  <a:pt x="1899" y="235"/>
                </a:lnTo>
                <a:lnTo>
                  <a:pt x="1906" y="235"/>
                </a:lnTo>
                <a:lnTo>
                  <a:pt x="1912" y="235"/>
                </a:lnTo>
                <a:lnTo>
                  <a:pt x="1919" y="232"/>
                </a:lnTo>
                <a:lnTo>
                  <a:pt x="1925" y="232"/>
                </a:lnTo>
                <a:lnTo>
                  <a:pt x="1929" y="232"/>
                </a:lnTo>
                <a:lnTo>
                  <a:pt x="1935" y="232"/>
                </a:lnTo>
                <a:lnTo>
                  <a:pt x="1942" y="232"/>
                </a:lnTo>
                <a:lnTo>
                  <a:pt x="1948" y="232"/>
                </a:lnTo>
                <a:lnTo>
                  <a:pt x="1952" y="229"/>
                </a:lnTo>
                <a:lnTo>
                  <a:pt x="1958" y="229"/>
                </a:lnTo>
                <a:lnTo>
                  <a:pt x="1965" y="229"/>
                </a:lnTo>
                <a:lnTo>
                  <a:pt x="1971" y="229"/>
                </a:lnTo>
                <a:lnTo>
                  <a:pt x="1978" y="229"/>
                </a:lnTo>
                <a:lnTo>
                  <a:pt x="1981" y="229"/>
                </a:lnTo>
                <a:lnTo>
                  <a:pt x="1988" y="229"/>
                </a:lnTo>
                <a:lnTo>
                  <a:pt x="1994" y="229"/>
                </a:lnTo>
                <a:lnTo>
                  <a:pt x="2001" y="229"/>
                </a:lnTo>
                <a:lnTo>
                  <a:pt x="2004" y="229"/>
                </a:lnTo>
                <a:lnTo>
                  <a:pt x="2011" y="229"/>
                </a:lnTo>
                <a:lnTo>
                  <a:pt x="2017" y="232"/>
                </a:lnTo>
                <a:lnTo>
                  <a:pt x="2024" y="232"/>
                </a:lnTo>
                <a:lnTo>
                  <a:pt x="2027" y="232"/>
                </a:lnTo>
                <a:lnTo>
                  <a:pt x="2033" y="232"/>
                </a:lnTo>
                <a:lnTo>
                  <a:pt x="2040" y="232"/>
                </a:lnTo>
                <a:lnTo>
                  <a:pt x="2047" y="232"/>
                </a:lnTo>
                <a:lnTo>
                  <a:pt x="2053" y="232"/>
                </a:lnTo>
                <a:lnTo>
                  <a:pt x="2056" y="235"/>
                </a:lnTo>
                <a:lnTo>
                  <a:pt x="2063" y="235"/>
                </a:lnTo>
                <a:lnTo>
                  <a:pt x="2070" y="235"/>
                </a:lnTo>
                <a:lnTo>
                  <a:pt x="2076" y="235"/>
                </a:lnTo>
                <a:lnTo>
                  <a:pt x="2079" y="235"/>
                </a:lnTo>
                <a:lnTo>
                  <a:pt x="2086" y="235"/>
                </a:lnTo>
                <a:lnTo>
                  <a:pt x="2092" y="235"/>
                </a:lnTo>
                <a:lnTo>
                  <a:pt x="2099" y="235"/>
                </a:lnTo>
                <a:lnTo>
                  <a:pt x="2106" y="235"/>
                </a:lnTo>
                <a:lnTo>
                  <a:pt x="2109" y="235"/>
                </a:lnTo>
                <a:lnTo>
                  <a:pt x="2115" y="235"/>
                </a:lnTo>
                <a:lnTo>
                  <a:pt x="2122" y="235"/>
                </a:lnTo>
                <a:lnTo>
                  <a:pt x="2128" y="235"/>
                </a:lnTo>
                <a:lnTo>
                  <a:pt x="2132" y="235"/>
                </a:lnTo>
                <a:lnTo>
                  <a:pt x="2138" y="235"/>
                </a:lnTo>
                <a:lnTo>
                  <a:pt x="2145" y="235"/>
                </a:lnTo>
                <a:lnTo>
                  <a:pt x="2151" y="235"/>
                </a:lnTo>
                <a:lnTo>
                  <a:pt x="2158" y="235"/>
                </a:lnTo>
                <a:lnTo>
                  <a:pt x="2161" y="235"/>
                </a:lnTo>
                <a:lnTo>
                  <a:pt x="2168" y="235"/>
                </a:lnTo>
                <a:lnTo>
                  <a:pt x="2174" y="235"/>
                </a:lnTo>
                <a:lnTo>
                  <a:pt x="2181" y="232"/>
                </a:lnTo>
                <a:lnTo>
                  <a:pt x="2184" y="232"/>
                </a:lnTo>
                <a:lnTo>
                  <a:pt x="2191" y="232"/>
                </a:lnTo>
                <a:lnTo>
                  <a:pt x="2197" y="232"/>
                </a:lnTo>
                <a:lnTo>
                  <a:pt x="2204" y="229"/>
                </a:lnTo>
                <a:lnTo>
                  <a:pt x="2210" y="229"/>
                </a:lnTo>
                <a:lnTo>
                  <a:pt x="2214" y="229"/>
                </a:lnTo>
                <a:lnTo>
                  <a:pt x="2220" y="229"/>
                </a:lnTo>
                <a:lnTo>
                  <a:pt x="2227" y="226"/>
                </a:lnTo>
                <a:lnTo>
                  <a:pt x="2233" y="226"/>
                </a:lnTo>
                <a:lnTo>
                  <a:pt x="2236" y="226"/>
                </a:lnTo>
                <a:lnTo>
                  <a:pt x="2243" y="226"/>
                </a:lnTo>
                <a:lnTo>
                  <a:pt x="2250" y="226"/>
                </a:lnTo>
                <a:lnTo>
                  <a:pt x="2256" y="226"/>
                </a:lnTo>
                <a:lnTo>
                  <a:pt x="2259" y="226"/>
                </a:lnTo>
                <a:lnTo>
                  <a:pt x="2266" y="226"/>
                </a:lnTo>
                <a:lnTo>
                  <a:pt x="2272" y="226"/>
                </a:lnTo>
                <a:lnTo>
                  <a:pt x="2279" y="226"/>
                </a:lnTo>
                <a:lnTo>
                  <a:pt x="2286" y="226"/>
                </a:lnTo>
                <a:lnTo>
                  <a:pt x="2289" y="226"/>
                </a:lnTo>
                <a:lnTo>
                  <a:pt x="2295" y="226"/>
                </a:lnTo>
                <a:lnTo>
                  <a:pt x="2302" y="226"/>
                </a:lnTo>
                <a:lnTo>
                  <a:pt x="2309" y="226"/>
                </a:lnTo>
                <a:lnTo>
                  <a:pt x="2312" y="226"/>
                </a:lnTo>
                <a:lnTo>
                  <a:pt x="2318" y="226"/>
                </a:lnTo>
                <a:lnTo>
                  <a:pt x="2325" y="226"/>
                </a:lnTo>
              </a:path>
            </a:pathLst>
          </a:custGeom>
          <a:noFill/>
          <a:ln w="38100">
            <a:solidFill>
              <a:srgbClr val="FF0000"/>
            </a:solidFill>
            <a:round/>
            <a:headEnd/>
            <a:tailEnd/>
          </a:ln>
        </p:spPr>
        <p:txBody>
          <a:bodyPr/>
          <a:lstStyle/>
          <a:p>
            <a:endParaRPr lang="zh-CN" altLang="zh-CN"/>
          </a:p>
        </p:txBody>
      </p:sp>
      <p:sp>
        <p:nvSpPr>
          <p:cNvPr id="88150" name="Rectangle 86"/>
          <p:cNvSpPr>
            <a:spLocks noChangeArrowheads="1"/>
          </p:cNvSpPr>
          <p:nvPr/>
        </p:nvSpPr>
        <p:spPr bwMode="auto">
          <a:xfrm>
            <a:off x="4343400" y="3740150"/>
            <a:ext cx="219075" cy="182563"/>
          </a:xfrm>
          <a:prstGeom prst="rect">
            <a:avLst/>
          </a:prstGeom>
          <a:noFill/>
          <a:ln w="9525">
            <a:noFill/>
            <a:miter lim="800000"/>
            <a:headEnd/>
            <a:tailEnd/>
          </a:ln>
        </p:spPr>
        <p:txBody>
          <a:bodyPr wrap="none" lIns="0" tIns="0" rIns="0" bIns="0">
            <a:spAutoFit/>
          </a:bodyPr>
          <a:lstStyle/>
          <a:p>
            <a:r>
              <a:rPr kumimoji="1" lang="en-US" altLang="zh-CN" sz="1200" b="1">
                <a:solidFill>
                  <a:srgbClr val="000000"/>
                </a:solidFill>
              </a:rPr>
              <a:t>ms</a:t>
            </a:r>
            <a:endParaRPr kumimoji="1" lang="en-US" altLang="zh-CN" sz="1200" b="1">
              <a:latin typeface="Times New Roman" pitchFamily="18" charset="0"/>
            </a:endParaRPr>
          </a:p>
        </p:txBody>
      </p:sp>
      <p:sp>
        <p:nvSpPr>
          <p:cNvPr id="88151" name="Rectangle 87"/>
          <p:cNvSpPr>
            <a:spLocks noChangeArrowheads="1"/>
          </p:cNvSpPr>
          <p:nvPr/>
        </p:nvSpPr>
        <p:spPr bwMode="auto">
          <a:xfrm>
            <a:off x="1089025" y="4827588"/>
            <a:ext cx="188913" cy="182562"/>
          </a:xfrm>
          <a:prstGeom prst="rect">
            <a:avLst/>
          </a:prstGeom>
          <a:noFill/>
          <a:ln w="9525">
            <a:noFill/>
            <a:miter lim="800000"/>
            <a:headEnd/>
            <a:tailEnd/>
          </a:ln>
        </p:spPr>
        <p:txBody>
          <a:bodyPr wrap="none" lIns="0" tIns="0" rIns="0" bIns="0">
            <a:spAutoFit/>
          </a:bodyPr>
          <a:lstStyle/>
          <a:p>
            <a:r>
              <a:rPr kumimoji="1" lang="en-US" altLang="zh-CN" sz="1200" b="1">
                <a:solidFill>
                  <a:srgbClr val="000000"/>
                </a:solidFill>
                <a:cs typeface="Arial" pitchFamily="34" charset="0"/>
              </a:rPr>
              <a:t>µ</a:t>
            </a:r>
            <a:r>
              <a:rPr kumimoji="1" lang="en-US" altLang="zh-CN" sz="1200" b="1">
                <a:solidFill>
                  <a:srgbClr val="000000"/>
                </a:solidFill>
              </a:rPr>
              <a:t>V</a:t>
            </a:r>
            <a:endParaRPr kumimoji="1" lang="en-US" altLang="zh-CN" sz="1200" b="1">
              <a:latin typeface="Times New Roman" pitchFamily="18" charset="0"/>
            </a:endParaRPr>
          </a:p>
        </p:txBody>
      </p:sp>
      <p:sp>
        <p:nvSpPr>
          <p:cNvPr id="88152" name="Text Box 88"/>
          <p:cNvSpPr txBox="1">
            <a:spLocks noChangeArrowheads="1"/>
          </p:cNvSpPr>
          <p:nvPr/>
        </p:nvSpPr>
        <p:spPr bwMode="auto">
          <a:xfrm>
            <a:off x="1981200" y="2717800"/>
            <a:ext cx="914400" cy="336550"/>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altLang="zh-CN" sz="1600" b="1">
                <a:latin typeface="Times New Roman" pitchFamily="18" charset="0"/>
              </a:rPr>
              <a:t>290 ms</a:t>
            </a:r>
          </a:p>
        </p:txBody>
      </p:sp>
      <p:grpSp>
        <p:nvGrpSpPr>
          <p:cNvPr id="2" name="Group 89"/>
          <p:cNvGrpSpPr>
            <a:grpSpLocks/>
          </p:cNvGrpSpPr>
          <p:nvPr/>
        </p:nvGrpSpPr>
        <p:grpSpPr bwMode="auto">
          <a:xfrm>
            <a:off x="2967038" y="1600200"/>
            <a:ext cx="5795962" cy="1266825"/>
            <a:chOff x="1869" y="1008"/>
            <a:chExt cx="3651" cy="798"/>
          </a:xfrm>
        </p:grpSpPr>
        <p:sp>
          <p:nvSpPr>
            <p:cNvPr id="88156" name="Rectangle 90"/>
            <p:cNvSpPr>
              <a:spLocks noChangeArrowheads="1"/>
            </p:cNvSpPr>
            <p:nvPr/>
          </p:nvSpPr>
          <p:spPr bwMode="auto">
            <a:xfrm>
              <a:off x="5185" y="1485"/>
              <a:ext cx="80" cy="79"/>
            </a:xfrm>
            <a:prstGeom prst="rect">
              <a:avLst/>
            </a:prstGeom>
            <a:solidFill>
              <a:srgbClr val="FF1D1D"/>
            </a:solidFill>
            <a:ln w="9525">
              <a:noFill/>
              <a:miter lim="800000"/>
              <a:headEnd/>
              <a:tailEnd/>
            </a:ln>
          </p:spPr>
          <p:txBody>
            <a:bodyPr/>
            <a:lstStyle/>
            <a:p>
              <a:endParaRPr lang="zh-CN" altLang="zh-CN"/>
            </a:p>
          </p:txBody>
        </p:sp>
        <p:sp>
          <p:nvSpPr>
            <p:cNvPr id="88157" name="Rectangle 91"/>
            <p:cNvSpPr>
              <a:spLocks noChangeArrowheads="1"/>
            </p:cNvSpPr>
            <p:nvPr/>
          </p:nvSpPr>
          <p:spPr bwMode="auto">
            <a:xfrm>
              <a:off x="5190" y="1224"/>
              <a:ext cx="80" cy="79"/>
            </a:xfrm>
            <a:prstGeom prst="rect">
              <a:avLst/>
            </a:prstGeom>
            <a:solidFill>
              <a:srgbClr val="0000FF"/>
            </a:solidFill>
            <a:ln w="9525">
              <a:noFill/>
              <a:miter lim="800000"/>
              <a:headEnd/>
              <a:tailEnd/>
            </a:ln>
          </p:spPr>
          <p:txBody>
            <a:bodyPr/>
            <a:lstStyle/>
            <a:p>
              <a:pPr eaLnBrk="0" hangingPunct="0"/>
              <a:endParaRPr lang="zh-CN" altLang="zh-CN" sz="2400">
                <a:latin typeface="Wingdings 3" pitchFamily="18" charset="2"/>
              </a:endParaRPr>
            </a:p>
          </p:txBody>
        </p:sp>
        <p:sp>
          <p:nvSpPr>
            <p:cNvPr id="88158" name="Rectangle 92"/>
            <p:cNvSpPr>
              <a:spLocks noChangeArrowheads="1"/>
            </p:cNvSpPr>
            <p:nvPr/>
          </p:nvSpPr>
          <p:spPr bwMode="auto">
            <a:xfrm>
              <a:off x="5299" y="1200"/>
              <a:ext cx="138" cy="115"/>
            </a:xfrm>
            <a:prstGeom prst="rect">
              <a:avLst/>
            </a:prstGeom>
            <a:noFill/>
            <a:ln w="9525">
              <a:noFill/>
              <a:miter lim="800000"/>
              <a:headEnd/>
              <a:tailEnd/>
            </a:ln>
          </p:spPr>
          <p:txBody>
            <a:bodyPr wrap="none" lIns="0" tIns="0" rIns="0" bIns="0">
              <a:spAutoFit/>
            </a:bodyPr>
            <a:lstStyle/>
            <a:p>
              <a:r>
                <a:rPr kumimoji="1" lang="en-US" altLang="zh-CN" sz="1200" b="1">
                  <a:solidFill>
                    <a:srgbClr val="000000"/>
                  </a:solidFill>
                </a:rPr>
                <a:t>-15</a:t>
              </a:r>
              <a:endParaRPr kumimoji="1" lang="en-US" altLang="zh-CN" sz="1200" b="1">
                <a:latin typeface="Times New Roman" pitchFamily="18" charset="0"/>
              </a:endParaRPr>
            </a:p>
          </p:txBody>
        </p:sp>
        <p:sp>
          <p:nvSpPr>
            <p:cNvPr id="88159" name="Rectangle 93"/>
            <p:cNvSpPr>
              <a:spLocks noChangeArrowheads="1"/>
            </p:cNvSpPr>
            <p:nvPr/>
          </p:nvSpPr>
          <p:spPr bwMode="auto">
            <a:xfrm>
              <a:off x="5347" y="1467"/>
              <a:ext cx="173" cy="115"/>
            </a:xfrm>
            <a:prstGeom prst="rect">
              <a:avLst/>
            </a:prstGeom>
            <a:noFill/>
            <a:ln w="9525">
              <a:noFill/>
              <a:miter lim="800000"/>
              <a:headEnd/>
              <a:tailEnd/>
            </a:ln>
          </p:spPr>
          <p:txBody>
            <a:bodyPr wrap="none" lIns="0" tIns="0" rIns="0" bIns="0">
              <a:spAutoFit/>
            </a:bodyPr>
            <a:lstStyle/>
            <a:p>
              <a:r>
                <a:rPr kumimoji="1" lang="en-US" altLang="zh-CN" sz="1200" b="1">
                  <a:solidFill>
                    <a:srgbClr val="000000"/>
                  </a:solidFill>
                  <a:cs typeface="Arial" pitchFamily="34" charset="0"/>
                </a:rPr>
                <a:t>  µ</a:t>
              </a:r>
              <a:r>
                <a:rPr kumimoji="1" lang="en-US" altLang="zh-CN" sz="1200" b="1">
                  <a:solidFill>
                    <a:srgbClr val="000000"/>
                  </a:solidFill>
                </a:rPr>
                <a:t>V</a:t>
              </a:r>
              <a:endParaRPr kumimoji="1" lang="en-US" altLang="zh-CN" sz="1200" b="1">
                <a:latin typeface="Times New Roman" pitchFamily="18" charset="0"/>
              </a:endParaRPr>
            </a:p>
          </p:txBody>
        </p:sp>
        <p:sp>
          <p:nvSpPr>
            <p:cNvPr id="88160" name="Rectangle 94"/>
            <p:cNvSpPr>
              <a:spLocks noChangeArrowheads="1"/>
            </p:cNvSpPr>
            <p:nvPr/>
          </p:nvSpPr>
          <p:spPr bwMode="auto">
            <a:xfrm>
              <a:off x="5315" y="1477"/>
              <a:ext cx="53" cy="115"/>
            </a:xfrm>
            <a:prstGeom prst="rect">
              <a:avLst/>
            </a:prstGeom>
            <a:noFill/>
            <a:ln w="9525">
              <a:noFill/>
              <a:miter lim="800000"/>
              <a:headEnd/>
              <a:tailEnd/>
            </a:ln>
          </p:spPr>
          <p:txBody>
            <a:bodyPr wrap="none" lIns="0" tIns="0" rIns="0" bIns="0">
              <a:spAutoFit/>
            </a:bodyPr>
            <a:lstStyle/>
            <a:p>
              <a:r>
                <a:rPr kumimoji="1" lang="en-US" altLang="zh-CN" sz="1200" b="1">
                  <a:solidFill>
                    <a:srgbClr val="000000"/>
                  </a:solidFill>
                </a:rPr>
                <a:t>0</a:t>
              </a:r>
              <a:endParaRPr kumimoji="1" lang="en-US" altLang="zh-CN" sz="1200" b="1">
                <a:latin typeface="Times New Roman" pitchFamily="18" charset="0"/>
              </a:endParaRPr>
            </a:p>
          </p:txBody>
        </p:sp>
        <p:pic>
          <p:nvPicPr>
            <p:cNvPr id="88161" name="Picture 95"/>
            <p:cNvPicPr>
              <a:picLocks noChangeAspect="1" noChangeArrowheads="1"/>
            </p:cNvPicPr>
            <p:nvPr/>
          </p:nvPicPr>
          <p:blipFill>
            <a:blip r:embed="rId3" cstate="print"/>
            <a:srcRect/>
            <a:stretch>
              <a:fillRect/>
            </a:stretch>
          </p:blipFill>
          <p:spPr bwMode="auto">
            <a:xfrm>
              <a:off x="1869" y="1056"/>
              <a:ext cx="723" cy="750"/>
            </a:xfrm>
            <a:prstGeom prst="rect">
              <a:avLst/>
            </a:prstGeom>
            <a:noFill/>
            <a:ln w="9525">
              <a:noFill/>
              <a:miter lim="800000"/>
              <a:headEnd/>
              <a:tailEnd/>
            </a:ln>
          </p:spPr>
        </p:pic>
        <p:pic>
          <p:nvPicPr>
            <p:cNvPr id="88162" name="Picture 96"/>
            <p:cNvPicPr>
              <a:picLocks noChangeArrowheads="1"/>
            </p:cNvPicPr>
            <p:nvPr/>
          </p:nvPicPr>
          <p:blipFill>
            <a:blip r:embed="rId4" cstate="print"/>
            <a:srcRect/>
            <a:stretch>
              <a:fillRect/>
            </a:stretch>
          </p:blipFill>
          <p:spPr bwMode="auto">
            <a:xfrm>
              <a:off x="4416" y="1008"/>
              <a:ext cx="723" cy="750"/>
            </a:xfrm>
            <a:prstGeom prst="rect">
              <a:avLst/>
            </a:prstGeom>
            <a:noFill/>
            <a:ln w="9525">
              <a:noFill/>
              <a:miter lim="800000"/>
              <a:headEnd/>
              <a:tailEnd/>
            </a:ln>
          </p:spPr>
        </p:pic>
      </p:grpSp>
      <p:sp>
        <p:nvSpPr>
          <p:cNvPr id="88154" name="Text Box 97"/>
          <p:cNvSpPr txBox="1">
            <a:spLocks noChangeArrowheads="1"/>
          </p:cNvSpPr>
          <p:nvPr/>
        </p:nvSpPr>
        <p:spPr bwMode="auto">
          <a:xfrm>
            <a:off x="6553200" y="2946400"/>
            <a:ext cx="914400" cy="336550"/>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altLang="zh-CN" sz="1600" b="1">
                <a:latin typeface="Times New Roman" pitchFamily="18" charset="0"/>
              </a:rPr>
              <a:t>300 ms</a:t>
            </a:r>
          </a:p>
        </p:txBody>
      </p:sp>
      <p:sp>
        <p:nvSpPr>
          <p:cNvPr id="88155" name="Rectangle 100"/>
          <p:cNvSpPr>
            <a:spLocks noChangeArrowheads="1"/>
          </p:cNvSpPr>
          <p:nvPr/>
        </p:nvSpPr>
        <p:spPr bwMode="auto">
          <a:xfrm>
            <a:off x="3924300" y="5446415"/>
            <a:ext cx="1800225" cy="1150937"/>
          </a:xfrm>
          <a:prstGeom prst="rect">
            <a:avLst/>
          </a:prstGeom>
          <a:noFill/>
          <a:ln w="9525">
            <a:solidFill>
              <a:schemeClr val="accent2"/>
            </a:solidFill>
            <a:miter lim="800000"/>
            <a:headEnd/>
            <a:tailEnd/>
          </a:ln>
        </p:spPr>
        <p:txBody>
          <a:bodyPr wrap="none" anchor="ctr"/>
          <a:lstStyle/>
          <a:p>
            <a:endParaRPr lang="zh-CN" altLang="zh-CN"/>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9090" name="Rectangle 2"/>
          <p:cNvSpPr>
            <a:spLocks noGrp="1" noChangeArrowheads="1"/>
          </p:cNvSpPr>
          <p:nvPr>
            <p:ph type="title" idx="4294967295"/>
          </p:nvPr>
        </p:nvSpPr>
        <p:spPr>
          <a:xfrm>
            <a:off x="685800" y="0"/>
            <a:ext cx="7772400" cy="1000108"/>
          </a:xfrm>
          <a:noFill/>
        </p:spPr>
        <p:txBody>
          <a:bodyPr/>
          <a:lstStyle/>
          <a:p>
            <a:pPr lvl="1">
              <a:defRPr/>
            </a:pPr>
            <a:r>
              <a:rPr lang="zh-CN" altLang="en-US" b="1" dirty="0">
                <a:solidFill>
                  <a:srgbClr val="FFFF00"/>
                </a:solidFill>
                <a:latin typeface="华文新魏" pitchFamily="2" charset="-122"/>
                <a:ea typeface="华文新魏" pitchFamily="2" charset="-122"/>
                <a:cs typeface="+mj-cs"/>
              </a:rPr>
              <a:t>源定位分析</a:t>
            </a:r>
          </a:p>
        </p:txBody>
      </p:sp>
      <p:sp>
        <p:nvSpPr>
          <p:cNvPr id="89091" name="Rectangle 3"/>
          <p:cNvSpPr>
            <a:spLocks noChangeArrowheads="1"/>
          </p:cNvSpPr>
          <p:nvPr/>
        </p:nvSpPr>
        <p:spPr bwMode="auto">
          <a:xfrm>
            <a:off x="1771650" y="2205038"/>
            <a:ext cx="9144000" cy="0"/>
          </a:xfrm>
          <a:prstGeom prst="rect">
            <a:avLst/>
          </a:prstGeom>
          <a:noFill/>
          <a:ln w="12700">
            <a:noFill/>
            <a:miter lim="800000"/>
            <a:headEnd type="none" w="sm" len="sm"/>
            <a:tailEnd type="none" w="sm" len="sm"/>
          </a:ln>
        </p:spPr>
        <p:txBody>
          <a:bodyPr>
            <a:spAutoFit/>
          </a:bodyPr>
          <a:lstStyle/>
          <a:p>
            <a:endParaRPr lang="zh-CN" altLang="zh-CN"/>
          </a:p>
        </p:txBody>
      </p:sp>
      <p:pic>
        <p:nvPicPr>
          <p:cNvPr id="89092" name="Picture 4" descr="lieF_N2_P3a"/>
          <p:cNvPicPr>
            <a:picLocks noChangeAspect="1" noChangeArrowheads="1"/>
          </p:cNvPicPr>
          <p:nvPr/>
        </p:nvPicPr>
        <p:blipFill>
          <a:blip r:embed="rId3" cstate="print"/>
          <a:srcRect/>
          <a:stretch>
            <a:fillRect/>
          </a:stretch>
        </p:blipFill>
        <p:spPr bwMode="auto">
          <a:xfrm>
            <a:off x="2667000" y="1443038"/>
            <a:ext cx="6324600" cy="3281362"/>
          </a:xfrm>
          <a:prstGeom prst="rect">
            <a:avLst/>
          </a:prstGeom>
          <a:noFill/>
          <a:ln w="9525">
            <a:noFill/>
            <a:miter lim="800000"/>
            <a:headEnd/>
            <a:tailEnd/>
          </a:ln>
        </p:spPr>
      </p:pic>
      <p:sp>
        <p:nvSpPr>
          <p:cNvPr id="89093" name="Rectangle 5"/>
          <p:cNvSpPr>
            <a:spLocks noChangeArrowheads="1"/>
          </p:cNvSpPr>
          <p:nvPr/>
        </p:nvSpPr>
        <p:spPr bwMode="auto">
          <a:xfrm>
            <a:off x="1771650" y="2938463"/>
            <a:ext cx="9144000" cy="0"/>
          </a:xfrm>
          <a:prstGeom prst="rect">
            <a:avLst/>
          </a:prstGeom>
          <a:noFill/>
          <a:ln w="12700">
            <a:noFill/>
            <a:miter lim="800000"/>
            <a:headEnd type="none" w="sm" len="sm"/>
            <a:tailEnd type="none" w="sm" len="sm"/>
          </a:ln>
        </p:spPr>
        <p:txBody>
          <a:bodyPr>
            <a:spAutoFit/>
          </a:bodyPr>
          <a:lstStyle/>
          <a:p>
            <a:endParaRPr lang="zh-CN" altLang="zh-CN"/>
          </a:p>
        </p:txBody>
      </p:sp>
      <p:pic>
        <p:nvPicPr>
          <p:cNvPr id="89094" name="Picture 6" descr="lieS_P3"/>
          <p:cNvPicPr>
            <a:picLocks noChangeAspect="1" noChangeArrowheads="1"/>
          </p:cNvPicPr>
          <p:nvPr/>
        </p:nvPicPr>
        <p:blipFill>
          <a:blip r:embed="rId4" cstate="print"/>
          <a:srcRect/>
          <a:stretch>
            <a:fillRect/>
          </a:stretch>
        </p:blipFill>
        <p:spPr bwMode="auto">
          <a:xfrm>
            <a:off x="2667000" y="4929188"/>
            <a:ext cx="6324600" cy="1624012"/>
          </a:xfrm>
          <a:prstGeom prst="rect">
            <a:avLst/>
          </a:prstGeom>
          <a:noFill/>
          <a:ln w="9525">
            <a:noFill/>
            <a:miter lim="800000"/>
            <a:headEnd/>
            <a:tailEnd/>
          </a:ln>
        </p:spPr>
      </p:pic>
      <p:sp>
        <p:nvSpPr>
          <p:cNvPr id="89095" name="Rectangle 7"/>
          <p:cNvSpPr>
            <a:spLocks noChangeArrowheads="1"/>
          </p:cNvSpPr>
          <p:nvPr/>
        </p:nvSpPr>
        <p:spPr bwMode="auto">
          <a:xfrm>
            <a:off x="-319088" y="2921000"/>
            <a:ext cx="0" cy="365125"/>
          </a:xfrm>
          <a:prstGeom prst="rect">
            <a:avLst/>
          </a:prstGeom>
          <a:solidFill>
            <a:srgbClr val="FFFFFF"/>
          </a:solidFill>
          <a:ln w="9525">
            <a:noFill/>
            <a:miter lim="800000"/>
            <a:headEnd/>
            <a:tailEnd/>
          </a:ln>
        </p:spPr>
        <p:txBody>
          <a:bodyPr wrap="none" lIns="0" tIns="0" rIns="0" bIns="0">
            <a:spAutoFit/>
          </a:bodyPr>
          <a:lstStyle/>
          <a:p>
            <a:pPr eaLnBrk="0" hangingPunct="0"/>
            <a:endParaRPr lang="zh-CN" altLang="zh-CN" sz="2400">
              <a:latin typeface="Wingdings 3" pitchFamily="18" charset="2"/>
            </a:endParaRPr>
          </a:p>
        </p:txBody>
      </p:sp>
      <p:sp>
        <p:nvSpPr>
          <p:cNvPr id="89096" name="Line 8"/>
          <p:cNvSpPr>
            <a:spLocks noChangeShapeType="1"/>
          </p:cNvSpPr>
          <p:nvPr/>
        </p:nvSpPr>
        <p:spPr bwMode="auto">
          <a:xfrm>
            <a:off x="236538" y="3382963"/>
            <a:ext cx="2151062" cy="1587"/>
          </a:xfrm>
          <a:prstGeom prst="line">
            <a:avLst/>
          </a:prstGeom>
          <a:noFill/>
          <a:ln w="0">
            <a:solidFill>
              <a:schemeClr val="bg1"/>
            </a:solidFill>
            <a:round/>
            <a:headEnd/>
            <a:tailEnd/>
          </a:ln>
        </p:spPr>
        <p:txBody>
          <a:bodyPr/>
          <a:lstStyle/>
          <a:p>
            <a:endParaRPr lang="zh-CN" altLang="en-US"/>
          </a:p>
        </p:txBody>
      </p:sp>
      <p:sp>
        <p:nvSpPr>
          <p:cNvPr id="89097" name="Line 9"/>
          <p:cNvSpPr>
            <a:spLocks noChangeShapeType="1"/>
          </p:cNvSpPr>
          <p:nvPr/>
        </p:nvSpPr>
        <p:spPr bwMode="auto">
          <a:xfrm>
            <a:off x="503238" y="3179763"/>
            <a:ext cx="1587" cy="1214437"/>
          </a:xfrm>
          <a:prstGeom prst="line">
            <a:avLst/>
          </a:prstGeom>
          <a:noFill/>
          <a:ln w="0">
            <a:solidFill>
              <a:schemeClr val="bg1"/>
            </a:solidFill>
            <a:round/>
            <a:headEnd/>
            <a:tailEnd/>
          </a:ln>
        </p:spPr>
        <p:txBody>
          <a:bodyPr/>
          <a:lstStyle/>
          <a:p>
            <a:endParaRPr lang="zh-CN" altLang="en-US"/>
          </a:p>
        </p:txBody>
      </p:sp>
      <p:sp>
        <p:nvSpPr>
          <p:cNvPr id="89098" name="Line 10"/>
          <p:cNvSpPr>
            <a:spLocks noChangeShapeType="1"/>
          </p:cNvSpPr>
          <p:nvPr/>
        </p:nvSpPr>
        <p:spPr bwMode="auto">
          <a:xfrm flipV="1">
            <a:off x="236538" y="3348038"/>
            <a:ext cx="1587" cy="69850"/>
          </a:xfrm>
          <a:prstGeom prst="line">
            <a:avLst/>
          </a:prstGeom>
          <a:noFill/>
          <a:ln w="0">
            <a:solidFill>
              <a:srgbClr val="000000"/>
            </a:solidFill>
            <a:round/>
            <a:headEnd/>
            <a:tailEnd/>
          </a:ln>
        </p:spPr>
        <p:txBody>
          <a:bodyPr/>
          <a:lstStyle/>
          <a:p>
            <a:endParaRPr lang="zh-CN" altLang="en-US"/>
          </a:p>
        </p:txBody>
      </p:sp>
      <p:sp>
        <p:nvSpPr>
          <p:cNvPr id="89099" name="Rectangle 11"/>
          <p:cNvSpPr>
            <a:spLocks noChangeArrowheads="1"/>
          </p:cNvSpPr>
          <p:nvPr/>
        </p:nvSpPr>
        <p:spPr bwMode="auto">
          <a:xfrm>
            <a:off x="146050" y="3421063"/>
            <a:ext cx="252413" cy="152400"/>
          </a:xfrm>
          <a:prstGeom prst="rect">
            <a:avLst/>
          </a:prstGeom>
          <a:noFill/>
          <a:ln w="9525">
            <a:noFill/>
            <a:miter lim="800000"/>
            <a:headEnd/>
            <a:tailEnd/>
          </a:ln>
        </p:spPr>
        <p:txBody>
          <a:bodyPr wrap="none" lIns="0" tIns="0" rIns="0" bIns="0">
            <a:spAutoFit/>
          </a:bodyPr>
          <a:lstStyle/>
          <a:p>
            <a:pPr eaLnBrk="0" hangingPunct="0"/>
            <a:r>
              <a:rPr lang="en-US" altLang="zh-CN" sz="1000" b="1">
                <a:solidFill>
                  <a:schemeClr val="bg1"/>
                </a:solidFill>
              </a:rPr>
              <a:t>-100</a:t>
            </a:r>
            <a:endParaRPr lang="en-US" altLang="zh-CN" sz="1000" b="1">
              <a:solidFill>
                <a:schemeClr val="bg1"/>
              </a:solidFill>
              <a:latin typeface="Wingdings 3" pitchFamily="18" charset="2"/>
            </a:endParaRPr>
          </a:p>
        </p:txBody>
      </p:sp>
      <p:sp>
        <p:nvSpPr>
          <p:cNvPr id="89100" name="Line 12"/>
          <p:cNvSpPr>
            <a:spLocks noChangeShapeType="1"/>
          </p:cNvSpPr>
          <p:nvPr/>
        </p:nvSpPr>
        <p:spPr bwMode="auto">
          <a:xfrm flipV="1">
            <a:off x="506413" y="3348038"/>
            <a:ext cx="1587" cy="69850"/>
          </a:xfrm>
          <a:prstGeom prst="line">
            <a:avLst/>
          </a:prstGeom>
          <a:noFill/>
          <a:ln w="0">
            <a:solidFill>
              <a:srgbClr val="000000"/>
            </a:solidFill>
            <a:round/>
            <a:headEnd/>
            <a:tailEnd/>
          </a:ln>
        </p:spPr>
        <p:txBody>
          <a:bodyPr/>
          <a:lstStyle/>
          <a:p>
            <a:endParaRPr lang="zh-CN" altLang="en-US"/>
          </a:p>
        </p:txBody>
      </p:sp>
      <p:sp>
        <p:nvSpPr>
          <p:cNvPr id="89101" name="Line 13"/>
          <p:cNvSpPr>
            <a:spLocks noChangeShapeType="1"/>
          </p:cNvSpPr>
          <p:nvPr/>
        </p:nvSpPr>
        <p:spPr bwMode="auto">
          <a:xfrm flipV="1">
            <a:off x="776288" y="3348038"/>
            <a:ext cx="1587" cy="69850"/>
          </a:xfrm>
          <a:prstGeom prst="line">
            <a:avLst/>
          </a:prstGeom>
          <a:noFill/>
          <a:ln w="0">
            <a:solidFill>
              <a:srgbClr val="000000"/>
            </a:solidFill>
            <a:round/>
            <a:headEnd/>
            <a:tailEnd/>
          </a:ln>
        </p:spPr>
        <p:txBody>
          <a:bodyPr/>
          <a:lstStyle/>
          <a:p>
            <a:endParaRPr lang="zh-CN" altLang="en-US"/>
          </a:p>
        </p:txBody>
      </p:sp>
      <p:sp>
        <p:nvSpPr>
          <p:cNvPr id="89102" name="Rectangle 14"/>
          <p:cNvSpPr>
            <a:spLocks noChangeArrowheads="1"/>
          </p:cNvSpPr>
          <p:nvPr/>
        </p:nvSpPr>
        <p:spPr bwMode="auto">
          <a:xfrm>
            <a:off x="693738" y="3421063"/>
            <a:ext cx="209550" cy="152400"/>
          </a:xfrm>
          <a:prstGeom prst="rect">
            <a:avLst/>
          </a:prstGeom>
          <a:noFill/>
          <a:ln w="9525">
            <a:noFill/>
            <a:miter lim="800000"/>
            <a:headEnd/>
            <a:tailEnd/>
          </a:ln>
        </p:spPr>
        <p:txBody>
          <a:bodyPr wrap="none" lIns="0" tIns="0" rIns="0" bIns="0">
            <a:spAutoFit/>
          </a:bodyPr>
          <a:lstStyle/>
          <a:p>
            <a:pPr eaLnBrk="0" hangingPunct="0"/>
            <a:r>
              <a:rPr lang="en-US" altLang="zh-CN" sz="1000" b="1">
                <a:solidFill>
                  <a:schemeClr val="bg1"/>
                </a:solidFill>
              </a:rPr>
              <a:t>100</a:t>
            </a:r>
            <a:endParaRPr lang="en-US" altLang="zh-CN" sz="1000" b="1">
              <a:solidFill>
                <a:schemeClr val="bg1"/>
              </a:solidFill>
              <a:latin typeface="Wingdings 3" pitchFamily="18" charset="2"/>
            </a:endParaRPr>
          </a:p>
        </p:txBody>
      </p:sp>
      <p:sp>
        <p:nvSpPr>
          <p:cNvPr id="89103" name="Line 15"/>
          <p:cNvSpPr>
            <a:spLocks noChangeShapeType="1"/>
          </p:cNvSpPr>
          <p:nvPr/>
        </p:nvSpPr>
        <p:spPr bwMode="auto">
          <a:xfrm flipV="1">
            <a:off x="1311275" y="3348038"/>
            <a:ext cx="1588" cy="69850"/>
          </a:xfrm>
          <a:prstGeom prst="line">
            <a:avLst/>
          </a:prstGeom>
          <a:noFill/>
          <a:ln w="0">
            <a:solidFill>
              <a:srgbClr val="000000"/>
            </a:solidFill>
            <a:round/>
            <a:headEnd/>
            <a:tailEnd/>
          </a:ln>
        </p:spPr>
        <p:txBody>
          <a:bodyPr/>
          <a:lstStyle/>
          <a:p>
            <a:endParaRPr lang="zh-CN" altLang="en-US"/>
          </a:p>
        </p:txBody>
      </p:sp>
      <p:sp>
        <p:nvSpPr>
          <p:cNvPr id="89104" name="Rectangle 16"/>
          <p:cNvSpPr>
            <a:spLocks noChangeArrowheads="1"/>
          </p:cNvSpPr>
          <p:nvPr/>
        </p:nvSpPr>
        <p:spPr bwMode="auto">
          <a:xfrm>
            <a:off x="1230313" y="3421063"/>
            <a:ext cx="209550" cy="152400"/>
          </a:xfrm>
          <a:prstGeom prst="rect">
            <a:avLst/>
          </a:prstGeom>
          <a:noFill/>
          <a:ln w="9525">
            <a:noFill/>
            <a:miter lim="800000"/>
            <a:headEnd/>
            <a:tailEnd/>
          </a:ln>
        </p:spPr>
        <p:txBody>
          <a:bodyPr wrap="none" lIns="0" tIns="0" rIns="0" bIns="0">
            <a:spAutoFit/>
          </a:bodyPr>
          <a:lstStyle/>
          <a:p>
            <a:pPr eaLnBrk="0" hangingPunct="0"/>
            <a:r>
              <a:rPr lang="en-US" altLang="zh-CN" sz="1000" b="1">
                <a:solidFill>
                  <a:schemeClr val="bg1"/>
                </a:solidFill>
              </a:rPr>
              <a:t>300</a:t>
            </a:r>
            <a:endParaRPr lang="en-US" altLang="zh-CN" sz="1000" b="1">
              <a:solidFill>
                <a:schemeClr val="bg1"/>
              </a:solidFill>
              <a:latin typeface="Wingdings 3" pitchFamily="18" charset="2"/>
            </a:endParaRPr>
          </a:p>
        </p:txBody>
      </p:sp>
      <p:sp>
        <p:nvSpPr>
          <p:cNvPr id="89105" name="Line 17"/>
          <p:cNvSpPr>
            <a:spLocks noChangeShapeType="1"/>
          </p:cNvSpPr>
          <p:nvPr/>
        </p:nvSpPr>
        <p:spPr bwMode="auto">
          <a:xfrm flipV="1">
            <a:off x="1851025" y="3348038"/>
            <a:ext cx="1588" cy="69850"/>
          </a:xfrm>
          <a:prstGeom prst="line">
            <a:avLst/>
          </a:prstGeom>
          <a:noFill/>
          <a:ln w="0">
            <a:solidFill>
              <a:srgbClr val="000000"/>
            </a:solidFill>
            <a:round/>
            <a:headEnd/>
            <a:tailEnd/>
          </a:ln>
        </p:spPr>
        <p:txBody>
          <a:bodyPr/>
          <a:lstStyle/>
          <a:p>
            <a:endParaRPr lang="zh-CN" altLang="en-US"/>
          </a:p>
        </p:txBody>
      </p:sp>
      <p:sp>
        <p:nvSpPr>
          <p:cNvPr id="89106" name="Rectangle 18"/>
          <p:cNvSpPr>
            <a:spLocks noChangeArrowheads="1"/>
          </p:cNvSpPr>
          <p:nvPr/>
        </p:nvSpPr>
        <p:spPr bwMode="auto">
          <a:xfrm>
            <a:off x="1770063" y="3421063"/>
            <a:ext cx="209550" cy="152400"/>
          </a:xfrm>
          <a:prstGeom prst="rect">
            <a:avLst/>
          </a:prstGeom>
          <a:noFill/>
          <a:ln w="9525">
            <a:noFill/>
            <a:miter lim="800000"/>
            <a:headEnd/>
            <a:tailEnd/>
          </a:ln>
        </p:spPr>
        <p:txBody>
          <a:bodyPr wrap="none" lIns="0" tIns="0" rIns="0" bIns="0">
            <a:spAutoFit/>
          </a:bodyPr>
          <a:lstStyle/>
          <a:p>
            <a:pPr eaLnBrk="0" hangingPunct="0"/>
            <a:r>
              <a:rPr lang="en-US" altLang="zh-CN" sz="1000" b="1">
                <a:solidFill>
                  <a:schemeClr val="bg1"/>
                </a:solidFill>
              </a:rPr>
              <a:t>500</a:t>
            </a:r>
            <a:endParaRPr lang="en-US" altLang="zh-CN" sz="1000" b="1">
              <a:solidFill>
                <a:schemeClr val="bg1"/>
              </a:solidFill>
              <a:latin typeface="Wingdings 3" pitchFamily="18" charset="2"/>
            </a:endParaRPr>
          </a:p>
        </p:txBody>
      </p:sp>
      <p:sp>
        <p:nvSpPr>
          <p:cNvPr id="89107" name="Line 19"/>
          <p:cNvSpPr>
            <a:spLocks noChangeShapeType="1"/>
          </p:cNvSpPr>
          <p:nvPr/>
        </p:nvSpPr>
        <p:spPr bwMode="auto">
          <a:xfrm flipV="1">
            <a:off x="2387600" y="3348038"/>
            <a:ext cx="1588" cy="69850"/>
          </a:xfrm>
          <a:prstGeom prst="line">
            <a:avLst/>
          </a:prstGeom>
          <a:noFill/>
          <a:ln w="0">
            <a:solidFill>
              <a:srgbClr val="000000"/>
            </a:solidFill>
            <a:round/>
            <a:headEnd/>
            <a:tailEnd/>
          </a:ln>
        </p:spPr>
        <p:txBody>
          <a:bodyPr/>
          <a:lstStyle/>
          <a:p>
            <a:endParaRPr lang="zh-CN" altLang="en-US"/>
          </a:p>
        </p:txBody>
      </p:sp>
      <p:sp>
        <p:nvSpPr>
          <p:cNvPr id="89108" name="Rectangle 20"/>
          <p:cNvSpPr>
            <a:spLocks noChangeArrowheads="1"/>
          </p:cNvSpPr>
          <p:nvPr/>
        </p:nvSpPr>
        <p:spPr bwMode="auto">
          <a:xfrm>
            <a:off x="2305050" y="3421063"/>
            <a:ext cx="209550" cy="152400"/>
          </a:xfrm>
          <a:prstGeom prst="rect">
            <a:avLst/>
          </a:prstGeom>
          <a:noFill/>
          <a:ln w="9525">
            <a:noFill/>
            <a:miter lim="800000"/>
            <a:headEnd/>
            <a:tailEnd/>
          </a:ln>
        </p:spPr>
        <p:txBody>
          <a:bodyPr wrap="none" lIns="0" tIns="0" rIns="0" bIns="0">
            <a:spAutoFit/>
          </a:bodyPr>
          <a:lstStyle/>
          <a:p>
            <a:pPr eaLnBrk="0" hangingPunct="0"/>
            <a:r>
              <a:rPr lang="en-US" altLang="zh-CN" sz="1000" b="1">
                <a:solidFill>
                  <a:schemeClr val="bg1"/>
                </a:solidFill>
              </a:rPr>
              <a:t>700</a:t>
            </a:r>
            <a:endParaRPr lang="en-US" altLang="zh-CN" sz="1000" b="1">
              <a:solidFill>
                <a:schemeClr val="bg1"/>
              </a:solidFill>
              <a:latin typeface="Wingdings 3" pitchFamily="18" charset="2"/>
            </a:endParaRPr>
          </a:p>
        </p:txBody>
      </p:sp>
      <p:sp>
        <p:nvSpPr>
          <p:cNvPr id="89109" name="Line 21"/>
          <p:cNvSpPr>
            <a:spLocks noChangeShapeType="1"/>
          </p:cNvSpPr>
          <p:nvPr/>
        </p:nvSpPr>
        <p:spPr bwMode="auto">
          <a:xfrm flipH="1">
            <a:off x="469900" y="3382963"/>
            <a:ext cx="66675" cy="1587"/>
          </a:xfrm>
          <a:prstGeom prst="line">
            <a:avLst/>
          </a:prstGeom>
          <a:noFill/>
          <a:ln w="0">
            <a:solidFill>
              <a:srgbClr val="000000"/>
            </a:solidFill>
            <a:round/>
            <a:headEnd/>
            <a:tailEnd/>
          </a:ln>
        </p:spPr>
        <p:txBody>
          <a:bodyPr/>
          <a:lstStyle/>
          <a:p>
            <a:endParaRPr lang="zh-CN" altLang="en-US"/>
          </a:p>
        </p:txBody>
      </p:sp>
      <p:sp>
        <p:nvSpPr>
          <p:cNvPr id="89110" name="Line 22"/>
          <p:cNvSpPr>
            <a:spLocks noChangeShapeType="1"/>
          </p:cNvSpPr>
          <p:nvPr/>
        </p:nvSpPr>
        <p:spPr bwMode="auto">
          <a:xfrm flipH="1">
            <a:off x="469900" y="3179763"/>
            <a:ext cx="66675" cy="1587"/>
          </a:xfrm>
          <a:prstGeom prst="line">
            <a:avLst/>
          </a:prstGeom>
          <a:noFill/>
          <a:ln w="0">
            <a:solidFill>
              <a:srgbClr val="000000"/>
            </a:solidFill>
            <a:round/>
            <a:headEnd/>
            <a:tailEnd/>
          </a:ln>
        </p:spPr>
        <p:txBody>
          <a:bodyPr/>
          <a:lstStyle/>
          <a:p>
            <a:endParaRPr lang="zh-CN" altLang="en-US"/>
          </a:p>
        </p:txBody>
      </p:sp>
      <p:sp>
        <p:nvSpPr>
          <p:cNvPr id="89111" name="Rectangle 23"/>
          <p:cNvSpPr>
            <a:spLocks noChangeArrowheads="1"/>
          </p:cNvSpPr>
          <p:nvPr/>
        </p:nvSpPr>
        <p:spPr bwMode="auto">
          <a:xfrm>
            <a:off x="342900" y="3114675"/>
            <a:ext cx="112713" cy="152400"/>
          </a:xfrm>
          <a:prstGeom prst="rect">
            <a:avLst/>
          </a:prstGeom>
          <a:noFill/>
          <a:ln w="9525">
            <a:noFill/>
            <a:miter lim="800000"/>
            <a:headEnd/>
            <a:tailEnd/>
          </a:ln>
        </p:spPr>
        <p:txBody>
          <a:bodyPr wrap="none" lIns="0" tIns="0" rIns="0" bIns="0">
            <a:spAutoFit/>
          </a:bodyPr>
          <a:lstStyle/>
          <a:p>
            <a:pPr eaLnBrk="0" hangingPunct="0"/>
            <a:r>
              <a:rPr lang="en-US" altLang="zh-CN" sz="1000" b="1">
                <a:solidFill>
                  <a:schemeClr val="bg1"/>
                </a:solidFill>
              </a:rPr>
              <a:t>-5</a:t>
            </a:r>
            <a:endParaRPr lang="en-US" altLang="zh-CN" sz="1000" b="1">
              <a:solidFill>
                <a:schemeClr val="bg1"/>
              </a:solidFill>
              <a:latin typeface="Wingdings 3" pitchFamily="18" charset="2"/>
            </a:endParaRPr>
          </a:p>
        </p:txBody>
      </p:sp>
      <p:sp>
        <p:nvSpPr>
          <p:cNvPr id="89112" name="Line 24"/>
          <p:cNvSpPr>
            <a:spLocks noChangeShapeType="1"/>
          </p:cNvSpPr>
          <p:nvPr/>
        </p:nvSpPr>
        <p:spPr bwMode="auto">
          <a:xfrm flipH="1">
            <a:off x="469900" y="3586163"/>
            <a:ext cx="66675" cy="1587"/>
          </a:xfrm>
          <a:prstGeom prst="line">
            <a:avLst/>
          </a:prstGeom>
          <a:noFill/>
          <a:ln w="0">
            <a:solidFill>
              <a:schemeClr val="bg1"/>
            </a:solidFill>
            <a:round/>
            <a:headEnd/>
            <a:tailEnd/>
          </a:ln>
        </p:spPr>
        <p:txBody>
          <a:bodyPr/>
          <a:lstStyle/>
          <a:p>
            <a:endParaRPr lang="zh-CN" altLang="en-US"/>
          </a:p>
        </p:txBody>
      </p:sp>
      <p:sp>
        <p:nvSpPr>
          <p:cNvPr id="89113" name="Rectangle 25"/>
          <p:cNvSpPr>
            <a:spLocks noChangeArrowheads="1"/>
          </p:cNvSpPr>
          <p:nvPr/>
        </p:nvSpPr>
        <p:spPr bwMode="auto">
          <a:xfrm>
            <a:off x="363538" y="3522663"/>
            <a:ext cx="69850" cy="152400"/>
          </a:xfrm>
          <a:prstGeom prst="rect">
            <a:avLst/>
          </a:prstGeom>
          <a:noFill/>
          <a:ln w="9525">
            <a:noFill/>
            <a:miter lim="800000"/>
            <a:headEnd/>
            <a:tailEnd/>
          </a:ln>
        </p:spPr>
        <p:txBody>
          <a:bodyPr wrap="none" lIns="0" tIns="0" rIns="0" bIns="0">
            <a:spAutoFit/>
          </a:bodyPr>
          <a:lstStyle/>
          <a:p>
            <a:pPr eaLnBrk="0" hangingPunct="0"/>
            <a:r>
              <a:rPr lang="en-US" altLang="zh-CN" sz="1000" b="1">
                <a:solidFill>
                  <a:srgbClr val="000000"/>
                </a:solidFill>
              </a:rPr>
              <a:t>5</a:t>
            </a:r>
            <a:endParaRPr lang="en-US" altLang="zh-CN" sz="1000" b="1">
              <a:latin typeface="Wingdings 3" pitchFamily="18" charset="2"/>
            </a:endParaRPr>
          </a:p>
        </p:txBody>
      </p:sp>
      <p:sp>
        <p:nvSpPr>
          <p:cNvPr id="89114" name="Line 26"/>
          <p:cNvSpPr>
            <a:spLocks noChangeShapeType="1"/>
          </p:cNvSpPr>
          <p:nvPr/>
        </p:nvSpPr>
        <p:spPr bwMode="auto">
          <a:xfrm flipH="1">
            <a:off x="469900" y="3786188"/>
            <a:ext cx="66675" cy="1587"/>
          </a:xfrm>
          <a:prstGeom prst="line">
            <a:avLst/>
          </a:prstGeom>
          <a:noFill/>
          <a:ln w="0">
            <a:solidFill>
              <a:schemeClr val="bg1"/>
            </a:solidFill>
            <a:round/>
            <a:headEnd/>
            <a:tailEnd/>
          </a:ln>
        </p:spPr>
        <p:txBody>
          <a:bodyPr/>
          <a:lstStyle/>
          <a:p>
            <a:endParaRPr lang="zh-CN" altLang="en-US"/>
          </a:p>
        </p:txBody>
      </p:sp>
      <p:sp>
        <p:nvSpPr>
          <p:cNvPr id="89115" name="Rectangle 27"/>
          <p:cNvSpPr>
            <a:spLocks noChangeArrowheads="1"/>
          </p:cNvSpPr>
          <p:nvPr/>
        </p:nvSpPr>
        <p:spPr bwMode="auto">
          <a:xfrm>
            <a:off x="327025" y="3722688"/>
            <a:ext cx="139700" cy="152400"/>
          </a:xfrm>
          <a:prstGeom prst="rect">
            <a:avLst/>
          </a:prstGeom>
          <a:noFill/>
          <a:ln w="9525">
            <a:noFill/>
            <a:miter lim="800000"/>
            <a:headEnd/>
            <a:tailEnd/>
          </a:ln>
        </p:spPr>
        <p:txBody>
          <a:bodyPr wrap="none" lIns="0" tIns="0" rIns="0" bIns="0">
            <a:spAutoFit/>
          </a:bodyPr>
          <a:lstStyle/>
          <a:p>
            <a:pPr eaLnBrk="0" hangingPunct="0"/>
            <a:r>
              <a:rPr lang="en-US" altLang="zh-CN" sz="1000" b="1">
                <a:solidFill>
                  <a:schemeClr val="bg1"/>
                </a:solidFill>
              </a:rPr>
              <a:t>10</a:t>
            </a:r>
            <a:endParaRPr lang="en-US" altLang="zh-CN" sz="1000" b="1">
              <a:solidFill>
                <a:schemeClr val="bg1"/>
              </a:solidFill>
              <a:latin typeface="Wingdings 3" pitchFamily="18" charset="2"/>
            </a:endParaRPr>
          </a:p>
        </p:txBody>
      </p:sp>
      <p:sp>
        <p:nvSpPr>
          <p:cNvPr id="89116" name="Line 28"/>
          <p:cNvSpPr>
            <a:spLocks noChangeShapeType="1"/>
          </p:cNvSpPr>
          <p:nvPr/>
        </p:nvSpPr>
        <p:spPr bwMode="auto">
          <a:xfrm flipH="1">
            <a:off x="469900" y="3989388"/>
            <a:ext cx="66675" cy="1587"/>
          </a:xfrm>
          <a:prstGeom prst="line">
            <a:avLst/>
          </a:prstGeom>
          <a:noFill/>
          <a:ln w="0">
            <a:solidFill>
              <a:schemeClr val="bg1"/>
            </a:solidFill>
            <a:round/>
            <a:headEnd/>
            <a:tailEnd/>
          </a:ln>
        </p:spPr>
        <p:txBody>
          <a:bodyPr/>
          <a:lstStyle/>
          <a:p>
            <a:endParaRPr lang="zh-CN" altLang="en-US"/>
          </a:p>
        </p:txBody>
      </p:sp>
      <p:sp>
        <p:nvSpPr>
          <p:cNvPr id="89117" name="Rectangle 29"/>
          <p:cNvSpPr>
            <a:spLocks noChangeArrowheads="1"/>
          </p:cNvSpPr>
          <p:nvPr/>
        </p:nvSpPr>
        <p:spPr bwMode="auto">
          <a:xfrm>
            <a:off x="327025" y="3925888"/>
            <a:ext cx="139700" cy="152400"/>
          </a:xfrm>
          <a:prstGeom prst="rect">
            <a:avLst/>
          </a:prstGeom>
          <a:noFill/>
          <a:ln w="9525">
            <a:noFill/>
            <a:miter lim="800000"/>
            <a:headEnd/>
            <a:tailEnd/>
          </a:ln>
        </p:spPr>
        <p:txBody>
          <a:bodyPr wrap="none" lIns="0" tIns="0" rIns="0" bIns="0">
            <a:spAutoFit/>
          </a:bodyPr>
          <a:lstStyle/>
          <a:p>
            <a:pPr eaLnBrk="0" hangingPunct="0"/>
            <a:r>
              <a:rPr lang="en-US" altLang="zh-CN" sz="1000" b="1">
                <a:solidFill>
                  <a:schemeClr val="bg1"/>
                </a:solidFill>
              </a:rPr>
              <a:t>15</a:t>
            </a:r>
            <a:endParaRPr lang="en-US" altLang="zh-CN" sz="1000" b="1">
              <a:solidFill>
                <a:schemeClr val="bg1"/>
              </a:solidFill>
              <a:latin typeface="Wingdings 3" pitchFamily="18" charset="2"/>
            </a:endParaRPr>
          </a:p>
        </p:txBody>
      </p:sp>
      <p:sp>
        <p:nvSpPr>
          <p:cNvPr id="89118" name="Line 30"/>
          <p:cNvSpPr>
            <a:spLocks noChangeShapeType="1"/>
          </p:cNvSpPr>
          <p:nvPr/>
        </p:nvSpPr>
        <p:spPr bwMode="auto">
          <a:xfrm flipH="1">
            <a:off x="469900" y="4194175"/>
            <a:ext cx="66675" cy="1588"/>
          </a:xfrm>
          <a:prstGeom prst="line">
            <a:avLst/>
          </a:prstGeom>
          <a:noFill/>
          <a:ln w="0">
            <a:solidFill>
              <a:schemeClr val="bg1"/>
            </a:solidFill>
            <a:round/>
            <a:headEnd/>
            <a:tailEnd/>
          </a:ln>
        </p:spPr>
        <p:txBody>
          <a:bodyPr/>
          <a:lstStyle/>
          <a:p>
            <a:endParaRPr lang="zh-CN" altLang="en-US"/>
          </a:p>
        </p:txBody>
      </p:sp>
      <p:sp>
        <p:nvSpPr>
          <p:cNvPr id="89119" name="Rectangle 31"/>
          <p:cNvSpPr>
            <a:spLocks noChangeArrowheads="1"/>
          </p:cNvSpPr>
          <p:nvPr/>
        </p:nvSpPr>
        <p:spPr bwMode="auto">
          <a:xfrm>
            <a:off x="327025" y="4129088"/>
            <a:ext cx="139700" cy="152400"/>
          </a:xfrm>
          <a:prstGeom prst="rect">
            <a:avLst/>
          </a:prstGeom>
          <a:noFill/>
          <a:ln w="9525">
            <a:noFill/>
            <a:miter lim="800000"/>
            <a:headEnd/>
            <a:tailEnd/>
          </a:ln>
        </p:spPr>
        <p:txBody>
          <a:bodyPr wrap="none" lIns="0" tIns="0" rIns="0" bIns="0">
            <a:spAutoFit/>
          </a:bodyPr>
          <a:lstStyle/>
          <a:p>
            <a:pPr eaLnBrk="0" hangingPunct="0"/>
            <a:r>
              <a:rPr lang="en-US" altLang="zh-CN" sz="1000" b="1">
                <a:solidFill>
                  <a:schemeClr val="bg1"/>
                </a:solidFill>
              </a:rPr>
              <a:t>20</a:t>
            </a:r>
            <a:endParaRPr lang="en-US" altLang="zh-CN" sz="1000" b="1">
              <a:solidFill>
                <a:schemeClr val="bg1"/>
              </a:solidFill>
              <a:latin typeface="Wingdings 3" pitchFamily="18" charset="2"/>
            </a:endParaRPr>
          </a:p>
        </p:txBody>
      </p:sp>
      <p:sp>
        <p:nvSpPr>
          <p:cNvPr id="89120" name="Line 32"/>
          <p:cNvSpPr>
            <a:spLocks noChangeShapeType="1"/>
          </p:cNvSpPr>
          <p:nvPr/>
        </p:nvSpPr>
        <p:spPr bwMode="auto">
          <a:xfrm flipH="1">
            <a:off x="469900" y="4394200"/>
            <a:ext cx="66675" cy="1588"/>
          </a:xfrm>
          <a:prstGeom prst="line">
            <a:avLst/>
          </a:prstGeom>
          <a:noFill/>
          <a:ln w="0">
            <a:solidFill>
              <a:schemeClr val="bg1"/>
            </a:solidFill>
            <a:round/>
            <a:headEnd/>
            <a:tailEnd/>
          </a:ln>
        </p:spPr>
        <p:txBody>
          <a:bodyPr/>
          <a:lstStyle/>
          <a:p>
            <a:endParaRPr lang="zh-CN" altLang="en-US"/>
          </a:p>
        </p:txBody>
      </p:sp>
      <p:sp>
        <p:nvSpPr>
          <p:cNvPr id="89121" name="Rectangle 33"/>
          <p:cNvSpPr>
            <a:spLocks noChangeArrowheads="1"/>
          </p:cNvSpPr>
          <p:nvPr/>
        </p:nvSpPr>
        <p:spPr bwMode="auto">
          <a:xfrm>
            <a:off x="327025" y="4330700"/>
            <a:ext cx="139700" cy="152400"/>
          </a:xfrm>
          <a:prstGeom prst="rect">
            <a:avLst/>
          </a:prstGeom>
          <a:noFill/>
          <a:ln w="9525">
            <a:noFill/>
            <a:miter lim="800000"/>
            <a:headEnd/>
            <a:tailEnd/>
          </a:ln>
        </p:spPr>
        <p:txBody>
          <a:bodyPr wrap="none" lIns="0" tIns="0" rIns="0" bIns="0">
            <a:spAutoFit/>
          </a:bodyPr>
          <a:lstStyle/>
          <a:p>
            <a:pPr eaLnBrk="0" hangingPunct="0"/>
            <a:r>
              <a:rPr lang="en-US" altLang="zh-CN" sz="1000" b="1">
                <a:solidFill>
                  <a:schemeClr val="bg1"/>
                </a:solidFill>
              </a:rPr>
              <a:t>25</a:t>
            </a:r>
            <a:endParaRPr lang="en-US" altLang="zh-CN" sz="1000" b="1">
              <a:solidFill>
                <a:schemeClr val="bg1"/>
              </a:solidFill>
              <a:latin typeface="Wingdings 3" pitchFamily="18" charset="2"/>
            </a:endParaRPr>
          </a:p>
        </p:txBody>
      </p:sp>
      <p:sp>
        <p:nvSpPr>
          <p:cNvPr id="89122" name="Freeform 34"/>
          <p:cNvSpPr>
            <a:spLocks/>
          </p:cNvSpPr>
          <p:nvPr/>
        </p:nvSpPr>
        <p:spPr bwMode="auto">
          <a:xfrm>
            <a:off x="236538" y="3246438"/>
            <a:ext cx="2151062" cy="806450"/>
          </a:xfrm>
          <a:custGeom>
            <a:avLst/>
            <a:gdLst>
              <a:gd name="T0" fmla="*/ 2147483647 w 1355"/>
              <a:gd name="T1" fmla="*/ 2147483647 h 508"/>
              <a:gd name="T2" fmla="*/ 2147483647 w 1355"/>
              <a:gd name="T3" fmla="*/ 2147483647 h 508"/>
              <a:gd name="T4" fmla="*/ 2147483647 w 1355"/>
              <a:gd name="T5" fmla="*/ 2147483647 h 508"/>
              <a:gd name="T6" fmla="*/ 2147483647 w 1355"/>
              <a:gd name="T7" fmla="*/ 2147483647 h 508"/>
              <a:gd name="T8" fmla="*/ 2147483647 w 1355"/>
              <a:gd name="T9" fmla="*/ 2147483647 h 508"/>
              <a:gd name="T10" fmla="*/ 2147483647 w 1355"/>
              <a:gd name="T11" fmla="*/ 2147483647 h 508"/>
              <a:gd name="T12" fmla="*/ 2147483647 w 1355"/>
              <a:gd name="T13" fmla="*/ 2147483647 h 508"/>
              <a:gd name="T14" fmla="*/ 2147483647 w 1355"/>
              <a:gd name="T15" fmla="*/ 2147483647 h 508"/>
              <a:gd name="T16" fmla="*/ 2147483647 w 1355"/>
              <a:gd name="T17" fmla="*/ 2147483647 h 508"/>
              <a:gd name="T18" fmla="*/ 2147483647 w 1355"/>
              <a:gd name="T19" fmla="*/ 2147483647 h 508"/>
              <a:gd name="T20" fmla="*/ 2147483647 w 1355"/>
              <a:gd name="T21" fmla="*/ 2147483647 h 508"/>
              <a:gd name="T22" fmla="*/ 2147483647 w 1355"/>
              <a:gd name="T23" fmla="*/ 2147483647 h 508"/>
              <a:gd name="T24" fmla="*/ 2147483647 w 1355"/>
              <a:gd name="T25" fmla="*/ 2147483647 h 508"/>
              <a:gd name="T26" fmla="*/ 2147483647 w 1355"/>
              <a:gd name="T27" fmla="*/ 0 h 508"/>
              <a:gd name="T28" fmla="*/ 2147483647 w 1355"/>
              <a:gd name="T29" fmla="*/ 2147483647 h 508"/>
              <a:gd name="T30" fmla="*/ 2147483647 w 1355"/>
              <a:gd name="T31" fmla="*/ 2147483647 h 508"/>
              <a:gd name="T32" fmla="*/ 2147483647 w 1355"/>
              <a:gd name="T33" fmla="*/ 2147483647 h 508"/>
              <a:gd name="T34" fmla="*/ 2147483647 w 1355"/>
              <a:gd name="T35" fmla="*/ 2147483647 h 508"/>
              <a:gd name="T36" fmla="*/ 2147483647 w 1355"/>
              <a:gd name="T37" fmla="*/ 2147483647 h 508"/>
              <a:gd name="T38" fmla="*/ 2147483647 w 1355"/>
              <a:gd name="T39" fmla="*/ 2147483647 h 508"/>
              <a:gd name="T40" fmla="*/ 2147483647 w 1355"/>
              <a:gd name="T41" fmla="*/ 2147483647 h 508"/>
              <a:gd name="T42" fmla="*/ 2147483647 w 1355"/>
              <a:gd name="T43" fmla="*/ 2147483647 h 508"/>
              <a:gd name="T44" fmla="*/ 2147483647 w 1355"/>
              <a:gd name="T45" fmla="*/ 2147483647 h 508"/>
              <a:gd name="T46" fmla="*/ 2147483647 w 1355"/>
              <a:gd name="T47" fmla="*/ 2147483647 h 508"/>
              <a:gd name="T48" fmla="*/ 2147483647 w 1355"/>
              <a:gd name="T49" fmla="*/ 2147483647 h 508"/>
              <a:gd name="T50" fmla="*/ 2147483647 w 1355"/>
              <a:gd name="T51" fmla="*/ 2147483647 h 508"/>
              <a:gd name="T52" fmla="*/ 2147483647 w 1355"/>
              <a:gd name="T53" fmla="*/ 2147483647 h 508"/>
              <a:gd name="T54" fmla="*/ 2147483647 w 1355"/>
              <a:gd name="T55" fmla="*/ 2147483647 h 508"/>
              <a:gd name="T56" fmla="*/ 2147483647 w 1355"/>
              <a:gd name="T57" fmla="*/ 2147483647 h 508"/>
              <a:gd name="T58" fmla="*/ 2147483647 w 1355"/>
              <a:gd name="T59" fmla="*/ 2147483647 h 508"/>
              <a:gd name="T60" fmla="*/ 2147483647 w 1355"/>
              <a:gd name="T61" fmla="*/ 2147483647 h 508"/>
              <a:gd name="T62" fmla="*/ 2147483647 w 1355"/>
              <a:gd name="T63" fmla="*/ 2147483647 h 508"/>
              <a:gd name="T64" fmla="*/ 2147483647 w 1355"/>
              <a:gd name="T65" fmla="*/ 2147483647 h 508"/>
              <a:gd name="T66" fmla="*/ 2147483647 w 1355"/>
              <a:gd name="T67" fmla="*/ 2147483647 h 508"/>
              <a:gd name="T68" fmla="*/ 2147483647 w 1355"/>
              <a:gd name="T69" fmla="*/ 2147483647 h 508"/>
              <a:gd name="T70" fmla="*/ 2147483647 w 1355"/>
              <a:gd name="T71" fmla="*/ 2147483647 h 508"/>
              <a:gd name="T72" fmla="*/ 2147483647 w 1355"/>
              <a:gd name="T73" fmla="*/ 2147483647 h 508"/>
              <a:gd name="T74" fmla="*/ 2147483647 w 1355"/>
              <a:gd name="T75" fmla="*/ 2147483647 h 508"/>
              <a:gd name="T76" fmla="*/ 2147483647 w 1355"/>
              <a:gd name="T77" fmla="*/ 2147483647 h 508"/>
              <a:gd name="T78" fmla="*/ 2147483647 w 1355"/>
              <a:gd name="T79" fmla="*/ 2147483647 h 508"/>
              <a:gd name="T80" fmla="*/ 2147483647 w 1355"/>
              <a:gd name="T81" fmla="*/ 2147483647 h 508"/>
              <a:gd name="T82" fmla="*/ 2147483647 w 1355"/>
              <a:gd name="T83" fmla="*/ 2147483647 h 508"/>
              <a:gd name="T84" fmla="*/ 2147483647 w 1355"/>
              <a:gd name="T85" fmla="*/ 2147483647 h 508"/>
              <a:gd name="T86" fmla="*/ 2147483647 w 1355"/>
              <a:gd name="T87" fmla="*/ 2147483647 h 508"/>
              <a:gd name="T88" fmla="*/ 2147483647 w 1355"/>
              <a:gd name="T89" fmla="*/ 2147483647 h 508"/>
              <a:gd name="T90" fmla="*/ 2147483647 w 1355"/>
              <a:gd name="T91" fmla="*/ 2147483647 h 508"/>
              <a:gd name="T92" fmla="*/ 2147483647 w 1355"/>
              <a:gd name="T93" fmla="*/ 2147483647 h 508"/>
              <a:gd name="T94" fmla="*/ 2147483647 w 1355"/>
              <a:gd name="T95" fmla="*/ 2147483647 h 508"/>
              <a:gd name="T96" fmla="*/ 2147483647 w 1355"/>
              <a:gd name="T97" fmla="*/ 2147483647 h 508"/>
              <a:gd name="T98" fmla="*/ 2147483647 w 1355"/>
              <a:gd name="T99" fmla="*/ 2147483647 h 508"/>
              <a:gd name="T100" fmla="*/ 2147483647 w 1355"/>
              <a:gd name="T101" fmla="*/ 2147483647 h 508"/>
              <a:gd name="T102" fmla="*/ 2147483647 w 1355"/>
              <a:gd name="T103" fmla="*/ 2147483647 h 508"/>
              <a:gd name="T104" fmla="*/ 2147483647 w 1355"/>
              <a:gd name="T105" fmla="*/ 2147483647 h 508"/>
              <a:gd name="T106" fmla="*/ 2147483647 w 1355"/>
              <a:gd name="T107" fmla="*/ 2147483647 h 508"/>
              <a:gd name="T108" fmla="*/ 2147483647 w 1355"/>
              <a:gd name="T109" fmla="*/ 2147483647 h 508"/>
              <a:gd name="T110" fmla="*/ 2147483647 w 1355"/>
              <a:gd name="T111" fmla="*/ 2147483647 h 508"/>
              <a:gd name="T112" fmla="*/ 2147483647 w 1355"/>
              <a:gd name="T113" fmla="*/ 2147483647 h 50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55"/>
              <a:gd name="T172" fmla="*/ 0 h 508"/>
              <a:gd name="T173" fmla="*/ 1355 w 1355"/>
              <a:gd name="T174" fmla="*/ 508 h 50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55" h="508">
                <a:moveTo>
                  <a:pt x="0" y="86"/>
                </a:moveTo>
                <a:lnTo>
                  <a:pt x="4" y="86"/>
                </a:lnTo>
                <a:lnTo>
                  <a:pt x="8" y="86"/>
                </a:lnTo>
                <a:lnTo>
                  <a:pt x="10" y="86"/>
                </a:lnTo>
                <a:lnTo>
                  <a:pt x="13" y="86"/>
                </a:lnTo>
                <a:lnTo>
                  <a:pt x="17" y="84"/>
                </a:lnTo>
                <a:lnTo>
                  <a:pt x="21" y="84"/>
                </a:lnTo>
                <a:lnTo>
                  <a:pt x="23" y="84"/>
                </a:lnTo>
                <a:lnTo>
                  <a:pt x="27" y="84"/>
                </a:lnTo>
                <a:lnTo>
                  <a:pt x="31" y="84"/>
                </a:lnTo>
                <a:lnTo>
                  <a:pt x="34" y="84"/>
                </a:lnTo>
                <a:lnTo>
                  <a:pt x="38" y="84"/>
                </a:lnTo>
                <a:lnTo>
                  <a:pt x="40" y="84"/>
                </a:lnTo>
                <a:lnTo>
                  <a:pt x="44" y="84"/>
                </a:lnTo>
                <a:lnTo>
                  <a:pt x="48" y="84"/>
                </a:lnTo>
                <a:lnTo>
                  <a:pt x="52" y="86"/>
                </a:lnTo>
                <a:lnTo>
                  <a:pt x="54" y="86"/>
                </a:lnTo>
                <a:lnTo>
                  <a:pt x="57" y="86"/>
                </a:lnTo>
                <a:lnTo>
                  <a:pt x="61" y="86"/>
                </a:lnTo>
                <a:lnTo>
                  <a:pt x="65" y="88"/>
                </a:lnTo>
                <a:lnTo>
                  <a:pt x="69" y="88"/>
                </a:lnTo>
                <a:lnTo>
                  <a:pt x="71" y="90"/>
                </a:lnTo>
                <a:lnTo>
                  <a:pt x="75" y="90"/>
                </a:lnTo>
                <a:lnTo>
                  <a:pt x="78" y="90"/>
                </a:lnTo>
                <a:lnTo>
                  <a:pt x="82" y="92"/>
                </a:lnTo>
                <a:lnTo>
                  <a:pt x="84" y="92"/>
                </a:lnTo>
                <a:lnTo>
                  <a:pt x="88" y="92"/>
                </a:lnTo>
                <a:lnTo>
                  <a:pt x="92" y="92"/>
                </a:lnTo>
                <a:lnTo>
                  <a:pt x="96" y="94"/>
                </a:lnTo>
                <a:lnTo>
                  <a:pt x="97" y="94"/>
                </a:lnTo>
                <a:lnTo>
                  <a:pt x="101" y="94"/>
                </a:lnTo>
                <a:lnTo>
                  <a:pt x="105" y="94"/>
                </a:lnTo>
                <a:lnTo>
                  <a:pt x="109" y="92"/>
                </a:lnTo>
                <a:lnTo>
                  <a:pt x="113" y="92"/>
                </a:lnTo>
                <a:lnTo>
                  <a:pt x="115" y="92"/>
                </a:lnTo>
                <a:lnTo>
                  <a:pt x="118" y="92"/>
                </a:lnTo>
                <a:lnTo>
                  <a:pt x="122" y="90"/>
                </a:lnTo>
                <a:lnTo>
                  <a:pt x="126" y="90"/>
                </a:lnTo>
                <a:lnTo>
                  <a:pt x="128" y="90"/>
                </a:lnTo>
                <a:lnTo>
                  <a:pt x="132" y="88"/>
                </a:lnTo>
                <a:lnTo>
                  <a:pt x="136" y="88"/>
                </a:lnTo>
                <a:lnTo>
                  <a:pt x="139" y="88"/>
                </a:lnTo>
                <a:lnTo>
                  <a:pt x="143" y="86"/>
                </a:lnTo>
                <a:lnTo>
                  <a:pt x="145" y="86"/>
                </a:lnTo>
                <a:lnTo>
                  <a:pt x="149" y="84"/>
                </a:lnTo>
                <a:lnTo>
                  <a:pt x="153" y="84"/>
                </a:lnTo>
                <a:lnTo>
                  <a:pt x="157" y="84"/>
                </a:lnTo>
                <a:lnTo>
                  <a:pt x="158" y="82"/>
                </a:lnTo>
                <a:lnTo>
                  <a:pt x="162" y="82"/>
                </a:lnTo>
                <a:lnTo>
                  <a:pt x="166" y="82"/>
                </a:lnTo>
                <a:lnTo>
                  <a:pt x="170" y="80"/>
                </a:lnTo>
                <a:lnTo>
                  <a:pt x="174" y="80"/>
                </a:lnTo>
                <a:lnTo>
                  <a:pt x="176" y="80"/>
                </a:lnTo>
                <a:lnTo>
                  <a:pt x="179" y="78"/>
                </a:lnTo>
                <a:lnTo>
                  <a:pt x="183" y="78"/>
                </a:lnTo>
                <a:lnTo>
                  <a:pt x="187" y="78"/>
                </a:lnTo>
                <a:lnTo>
                  <a:pt x="189" y="76"/>
                </a:lnTo>
                <a:lnTo>
                  <a:pt x="193" y="76"/>
                </a:lnTo>
                <a:lnTo>
                  <a:pt x="197" y="74"/>
                </a:lnTo>
                <a:lnTo>
                  <a:pt x="200" y="74"/>
                </a:lnTo>
                <a:lnTo>
                  <a:pt x="204" y="72"/>
                </a:lnTo>
                <a:lnTo>
                  <a:pt x="206" y="72"/>
                </a:lnTo>
                <a:lnTo>
                  <a:pt x="210" y="70"/>
                </a:lnTo>
                <a:lnTo>
                  <a:pt x="214" y="70"/>
                </a:lnTo>
                <a:lnTo>
                  <a:pt x="218" y="68"/>
                </a:lnTo>
                <a:lnTo>
                  <a:pt x="220" y="68"/>
                </a:lnTo>
                <a:lnTo>
                  <a:pt x="223" y="66"/>
                </a:lnTo>
                <a:lnTo>
                  <a:pt x="227" y="66"/>
                </a:lnTo>
                <a:lnTo>
                  <a:pt x="231" y="64"/>
                </a:lnTo>
                <a:lnTo>
                  <a:pt x="233" y="62"/>
                </a:lnTo>
                <a:lnTo>
                  <a:pt x="237" y="62"/>
                </a:lnTo>
                <a:lnTo>
                  <a:pt x="241" y="60"/>
                </a:lnTo>
                <a:lnTo>
                  <a:pt x="244" y="58"/>
                </a:lnTo>
                <a:lnTo>
                  <a:pt x="248" y="58"/>
                </a:lnTo>
                <a:lnTo>
                  <a:pt x="250" y="56"/>
                </a:lnTo>
                <a:lnTo>
                  <a:pt x="254" y="54"/>
                </a:lnTo>
                <a:lnTo>
                  <a:pt x="258" y="52"/>
                </a:lnTo>
                <a:lnTo>
                  <a:pt x="262" y="50"/>
                </a:lnTo>
                <a:lnTo>
                  <a:pt x="263" y="50"/>
                </a:lnTo>
                <a:lnTo>
                  <a:pt x="267" y="48"/>
                </a:lnTo>
                <a:lnTo>
                  <a:pt x="271" y="46"/>
                </a:lnTo>
                <a:lnTo>
                  <a:pt x="275" y="44"/>
                </a:lnTo>
                <a:lnTo>
                  <a:pt x="279" y="40"/>
                </a:lnTo>
                <a:lnTo>
                  <a:pt x="281" y="38"/>
                </a:lnTo>
                <a:lnTo>
                  <a:pt x="284" y="36"/>
                </a:lnTo>
                <a:lnTo>
                  <a:pt x="288" y="34"/>
                </a:lnTo>
                <a:lnTo>
                  <a:pt x="292" y="30"/>
                </a:lnTo>
                <a:lnTo>
                  <a:pt x="294" y="28"/>
                </a:lnTo>
                <a:lnTo>
                  <a:pt x="298" y="24"/>
                </a:lnTo>
                <a:lnTo>
                  <a:pt x="302" y="20"/>
                </a:lnTo>
                <a:lnTo>
                  <a:pt x="305" y="18"/>
                </a:lnTo>
                <a:lnTo>
                  <a:pt x="309" y="14"/>
                </a:lnTo>
                <a:lnTo>
                  <a:pt x="311" y="10"/>
                </a:lnTo>
                <a:lnTo>
                  <a:pt x="315" y="8"/>
                </a:lnTo>
                <a:lnTo>
                  <a:pt x="319" y="6"/>
                </a:lnTo>
                <a:lnTo>
                  <a:pt x="323" y="2"/>
                </a:lnTo>
                <a:lnTo>
                  <a:pt x="324" y="2"/>
                </a:lnTo>
                <a:lnTo>
                  <a:pt x="328" y="0"/>
                </a:lnTo>
                <a:lnTo>
                  <a:pt x="332" y="0"/>
                </a:lnTo>
                <a:lnTo>
                  <a:pt x="336" y="0"/>
                </a:lnTo>
                <a:lnTo>
                  <a:pt x="340" y="2"/>
                </a:lnTo>
                <a:lnTo>
                  <a:pt x="342" y="4"/>
                </a:lnTo>
                <a:lnTo>
                  <a:pt x="345" y="8"/>
                </a:lnTo>
                <a:lnTo>
                  <a:pt x="349" y="12"/>
                </a:lnTo>
                <a:lnTo>
                  <a:pt x="353" y="18"/>
                </a:lnTo>
                <a:lnTo>
                  <a:pt x="355" y="24"/>
                </a:lnTo>
                <a:lnTo>
                  <a:pt x="359" y="32"/>
                </a:lnTo>
                <a:lnTo>
                  <a:pt x="363" y="42"/>
                </a:lnTo>
                <a:lnTo>
                  <a:pt x="366" y="52"/>
                </a:lnTo>
                <a:lnTo>
                  <a:pt x="368" y="64"/>
                </a:lnTo>
                <a:lnTo>
                  <a:pt x="372" y="78"/>
                </a:lnTo>
                <a:lnTo>
                  <a:pt x="376" y="92"/>
                </a:lnTo>
                <a:lnTo>
                  <a:pt x="380" y="106"/>
                </a:lnTo>
                <a:lnTo>
                  <a:pt x="384" y="122"/>
                </a:lnTo>
                <a:lnTo>
                  <a:pt x="386" y="138"/>
                </a:lnTo>
                <a:lnTo>
                  <a:pt x="389" y="154"/>
                </a:lnTo>
                <a:lnTo>
                  <a:pt x="393" y="172"/>
                </a:lnTo>
                <a:lnTo>
                  <a:pt x="397" y="188"/>
                </a:lnTo>
                <a:lnTo>
                  <a:pt x="399" y="206"/>
                </a:lnTo>
                <a:lnTo>
                  <a:pt x="403" y="224"/>
                </a:lnTo>
                <a:lnTo>
                  <a:pt x="407" y="240"/>
                </a:lnTo>
                <a:lnTo>
                  <a:pt x="410" y="258"/>
                </a:lnTo>
                <a:lnTo>
                  <a:pt x="414" y="274"/>
                </a:lnTo>
                <a:lnTo>
                  <a:pt x="416" y="290"/>
                </a:lnTo>
                <a:lnTo>
                  <a:pt x="420" y="306"/>
                </a:lnTo>
                <a:lnTo>
                  <a:pt x="424" y="320"/>
                </a:lnTo>
                <a:lnTo>
                  <a:pt x="427" y="336"/>
                </a:lnTo>
                <a:lnTo>
                  <a:pt x="429" y="346"/>
                </a:lnTo>
                <a:lnTo>
                  <a:pt x="433" y="360"/>
                </a:lnTo>
                <a:lnTo>
                  <a:pt x="437" y="372"/>
                </a:lnTo>
                <a:lnTo>
                  <a:pt x="441" y="382"/>
                </a:lnTo>
                <a:lnTo>
                  <a:pt x="445" y="394"/>
                </a:lnTo>
                <a:lnTo>
                  <a:pt x="447" y="402"/>
                </a:lnTo>
                <a:lnTo>
                  <a:pt x="450" y="410"/>
                </a:lnTo>
                <a:lnTo>
                  <a:pt x="454" y="418"/>
                </a:lnTo>
                <a:lnTo>
                  <a:pt x="458" y="426"/>
                </a:lnTo>
                <a:lnTo>
                  <a:pt x="460" y="430"/>
                </a:lnTo>
                <a:lnTo>
                  <a:pt x="464" y="436"/>
                </a:lnTo>
                <a:lnTo>
                  <a:pt x="468" y="440"/>
                </a:lnTo>
                <a:lnTo>
                  <a:pt x="471" y="442"/>
                </a:lnTo>
                <a:lnTo>
                  <a:pt x="473" y="444"/>
                </a:lnTo>
                <a:lnTo>
                  <a:pt x="477" y="446"/>
                </a:lnTo>
                <a:lnTo>
                  <a:pt x="481" y="446"/>
                </a:lnTo>
                <a:lnTo>
                  <a:pt x="485" y="446"/>
                </a:lnTo>
                <a:lnTo>
                  <a:pt x="489" y="446"/>
                </a:lnTo>
                <a:lnTo>
                  <a:pt x="490" y="444"/>
                </a:lnTo>
                <a:lnTo>
                  <a:pt x="494" y="444"/>
                </a:lnTo>
                <a:lnTo>
                  <a:pt x="498" y="442"/>
                </a:lnTo>
                <a:lnTo>
                  <a:pt x="502" y="440"/>
                </a:lnTo>
                <a:lnTo>
                  <a:pt x="504" y="438"/>
                </a:lnTo>
                <a:lnTo>
                  <a:pt x="508" y="434"/>
                </a:lnTo>
                <a:lnTo>
                  <a:pt x="511" y="432"/>
                </a:lnTo>
                <a:lnTo>
                  <a:pt x="515" y="430"/>
                </a:lnTo>
                <a:lnTo>
                  <a:pt x="519" y="426"/>
                </a:lnTo>
                <a:lnTo>
                  <a:pt x="521" y="424"/>
                </a:lnTo>
                <a:lnTo>
                  <a:pt x="525" y="420"/>
                </a:lnTo>
                <a:lnTo>
                  <a:pt x="529" y="418"/>
                </a:lnTo>
                <a:lnTo>
                  <a:pt x="532" y="414"/>
                </a:lnTo>
                <a:lnTo>
                  <a:pt x="534" y="412"/>
                </a:lnTo>
                <a:lnTo>
                  <a:pt x="538" y="408"/>
                </a:lnTo>
                <a:lnTo>
                  <a:pt x="542" y="406"/>
                </a:lnTo>
                <a:lnTo>
                  <a:pt x="546" y="402"/>
                </a:lnTo>
                <a:lnTo>
                  <a:pt x="550" y="400"/>
                </a:lnTo>
                <a:lnTo>
                  <a:pt x="552" y="396"/>
                </a:lnTo>
                <a:lnTo>
                  <a:pt x="555" y="394"/>
                </a:lnTo>
                <a:lnTo>
                  <a:pt x="559" y="390"/>
                </a:lnTo>
                <a:lnTo>
                  <a:pt x="563" y="386"/>
                </a:lnTo>
                <a:lnTo>
                  <a:pt x="565" y="382"/>
                </a:lnTo>
                <a:lnTo>
                  <a:pt x="569" y="380"/>
                </a:lnTo>
                <a:lnTo>
                  <a:pt x="573" y="376"/>
                </a:lnTo>
                <a:lnTo>
                  <a:pt x="576" y="372"/>
                </a:lnTo>
                <a:lnTo>
                  <a:pt x="580" y="368"/>
                </a:lnTo>
                <a:lnTo>
                  <a:pt x="582" y="364"/>
                </a:lnTo>
                <a:lnTo>
                  <a:pt x="586" y="360"/>
                </a:lnTo>
                <a:lnTo>
                  <a:pt x="590" y="354"/>
                </a:lnTo>
                <a:lnTo>
                  <a:pt x="593" y="350"/>
                </a:lnTo>
                <a:lnTo>
                  <a:pt x="595" y="346"/>
                </a:lnTo>
                <a:lnTo>
                  <a:pt x="599" y="342"/>
                </a:lnTo>
                <a:lnTo>
                  <a:pt x="603" y="340"/>
                </a:lnTo>
                <a:lnTo>
                  <a:pt x="607" y="334"/>
                </a:lnTo>
                <a:lnTo>
                  <a:pt x="611" y="330"/>
                </a:lnTo>
                <a:lnTo>
                  <a:pt x="613" y="326"/>
                </a:lnTo>
                <a:lnTo>
                  <a:pt x="616" y="322"/>
                </a:lnTo>
                <a:lnTo>
                  <a:pt x="620" y="318"/>
                </a:lnTo>
                <a:lnTo>
                  <a:pt x="624" y="314"/>
                </a:lnTo>
                <a:lnTo>
                  <a:pt x="626" y="312"/>
                </a:lnTo>
                <a:lnTo>
                  <a:pt x="630" y="308"/>
                </a:lnTo>
                <a:lnTo>
                  <a:pt x="634" y="306"/>
                </a:lnTo>
                <a:lnTo>
                  <a:pt x="637" y="302"/>
                </a:lnTo>
                <a:lnTo>
                  <a:pt x="639" y="300"/>
                </a:lnTo>
                <a:lnTo>
                  <a:pt x="643" y="298"/>
                </a:lnTo>
                <a:lnTo>
                  <a:pt x="647" y="298"/>
                </a:lnTo>
                <a:lnTo>
                  <a:pt x="651" y="296"/>
                </a:lnTo>
                <a:lnTo>
                  <a:pt x="655" y="296"/>
                </a:lnTo>
                <a:lnTo>
                  <a:pt x="656" y="296"/>
                </a:lnTo>
                <a:lnTo>
                  <a:pt x="660" y="298"/>
                </a:lnTo>
                <a:lnTo>
                  <a:pt x="664" y="298"/>
                </a:lnTo>
                <a:lnTo>
                  <a:pt x="668" y="300"/>
                </a:lnTo>
                <a:lnTo>
                  <a:pt x="670" y="302"/>
                </a:lnTo>
                <a:lnTo>
                  <a:pt x="674" y="304"/>
                </a:lnTo>
                <a:lnTo>
                  <a:pt x="677" y="308"/>
                </a:lnTo>
                <a:lnTo>
                  <a:pt x="681" y="310"/>
                </a:lnTo>
                <a:lnTo>
                  <a:pt x="685" y="314"/>
                </a:lnTo>
                <a:lnTo>
                  <a:pt x="687" y="318"/>
                </a:lnTo>
                <a:lnTo>
                  <a:pt x="691" y="322"/>
                </a:lnTo>
                <a:lnTo>
                  <a:pt x="695" y="328"/>
                </a:lnTo>
                <a:lnTo>
                  <a:pt x="698" y="332"/>
                </a:lnTo>
                <a:lnTo>
                  <a:pt x="700" y="338"/>
                </a:lnTo>
                <a:lnTo>
                  <a:pt x="704" y="342"/>
                </a:lnTo>
                <a:lnTo>
                  <a:pt x="708" y="348"/>
                </a:lnTo>
                <a:lnTo>
                  <a:pt x="712" y="354"/>
                </a:lnTo>
                <a:lnTo>
                  <a:pt x="716" y="360"/>
                </a:lnTo>
                <a:lnTo>
                  <a:pt x="718" y="366"/>
                </a:lnTo>
                <a:lnTo>
                  <a:pt x="721" y="374"/>
                </a:lnTo>
                <a:lnTo>
                  <a:pt x="725" y="380"/>
                </a:lnTo>
                <a:lnTo>
                  <a:pt x="729" y="388"/>
                </a:lnTo>
                <a:lnTo>
                  <a:pt x="731" y="394"/>
                </a:lnTo>
                <a:lnTo>
                  <a:pt x="735" y="402"/>
                </a:lnTo>
                <a:lnTo>
                  <a:pt x="739" y="408"/>
                </a:lnTo>
                <a:lnTo>
                  <a:pt x="742" y="416"/>
                </a:lnTo>
                <a:lnTo>
                  <a:pt x="746" y="422"/>
                </a:lnTo>
                <a:lnTo>
                  <a:pt x="748" y="430"/>
                </a:lnTo>
                <a:lnTo>
                  <a:pt x="752" y="436"/>
                </a:lnTo>
                <a:lnTo>
                  <a:pt x="756" y="442"/>
                </a:lnTo>
                <a:lnTo>
                  <a:pt x="759" y="448"/>
                </a:lnTo>
                <a:lnTo>
                  <a:pt x="761" y="454"/>
                </a:lnTo>
                <a:lnTo>
                  <a:pt x="765" y="460"/>
                </a:lnTo>
                <a:lnTo>
                  <a:pt x="769" y="466"/>
                </a:lnTo>
                <a:lnTo>
                  <a:pt x="773" y="472"/>
                </a:lnTo>
                <a:lnTo>
                  <a:pt x="775" y="476"/>
                </a:lnTo>
                <a:lnTo>
                  <a:pt x="779" y="480"/>
                </a:lnTo>
                <a:lnTo>
                  <a:pt x="782" y="486"/>
                </a:lnTo>
                <a:lnTo>
                  <a:pt x="786" y="490"/>
                </a:lnTo>
                <a:lnTo>
                  <a:pt x="790" y="492"/>
                </a:lnTo>
                <a:lnTo>
                  <a:pt x="792" y="496"/>
                </a:lnTo>
                <a:lnTo>
                  <a:pt x="796" y="500"/>
                </a:lnTo>
                <a:lnTo>
                  <a:pt x="800" y="502"/>
                </a:lnTo>
                <a:lnTo>
                  <a:pt x="803" y="504"/>
                </a:lnTo>
                <a:lnTo>
                  <a:pt x="805" y="506"/>
                </a:lnTo>
                <a:lnTo>
                  <a:pt x="809" y="506"/>
                </a:lnTo>
                <a:lnTo>
                  <a:pt x="813" y="508"/>
                </a:lnTo>
                <a:lnTo>
                  <a:pt x="817" y="508"/>
                </a:lnTo>
                <a:lnTo>
                  <a:pt x="821" y="508"/>
                </a:lnTo>
                <a:lnTo>
                  <a:pt x="822" y="508"/>
                </a:lnTo>
                <a:lnTo>
                  <a:pt x="826" y="508"/>
                </a:lnTo>
                <a:lnTo>
                  <a:pt x="830" y="506"/>
                </a:lnTo>
                <a:lnTo>
                  <a:pt x="834" y="504"/>
                </a:lnTo>
                <a:lnTo>
                  <a:pt x="836" y="502"/>
                </a:lnTo>
                <a:lnTo>
                  <a:pt x="840" y="500"/>
                </a:lnTo>
                <a:lnTo>
                  <a:pt x="843" y="498"/>
                </a:lnTo>
                <a:lnTo>
                  <a:pt x="847" y="494"/>
                </a:lnTo>
                <a:lnTo>
                  <a:pt x="851" y="492"/>
                </a:lnTo>
                <a:lnTo>
                  <a:pt x="853" y="488"/>
                </a:lnTo>
                <a:lnTo>
                  <a:pt x="857" y="484"/>
                </a:lnTo>
                <a:lnTo>
                  <a:pt x="861" y="480"/>
                </a:lnTo>
                <a:lnTo>
                  <a:pt x="864" y="476"/>
                </a:lnTo>
                <a:lnTo>
                  <a:pt x="866" y="472"/>
                </a:lnTo>
                <a:lnTo>
                  <a:pt x="870" y="468"/>
                </a:lnTo>
                <a:lnTo>
                  <a:pt x="874" y="464"/>
                </a:lnTo>
                <a:lnTo>
                  <a:pt x="878" y="458"/>
                </a:lnTo>
                <a:lnTo>
                  <a:pt x="882" y="454"/>
                </a:lnTo>
                <a:lnTo>
                  <a:pt x="884" y="448"/>
                </a:lnTo>
                <a:lnTo>
                  <a:pt x="887" y="444"/>
                </a:lnTo>
                <a:lnTo>
                  <a:pt x="891" y="438"/>
                </a:lnTo>
                <a:lnTo>
                  <a:pt x="895" y="434"/>
                </a:lnTo>
                <a:lnTo>
                  <a:pt x="897" y="428"/>
                </a:lnTo>
                <a:lnTo>
                  <a:pt x="901" y="424"/>
                </a:lnTo>
                <a:lnTo>
                  <a:pt x="904" y="418"/>
                </a:lnTo>
                <a:lnTo>
                  <a:pt x="908" y="412"/>
                </a:lnTo>
                <a:lnTo>
                  <a:pt x="910" y="408"/>
                </a:lnTo>
                <a:lnTo>
                  <a:pt x="914" y="402"/>
                </a:lnTo>
                <a:lnTo>
                  <a:pt x="918" y="398"/>
                </a:lnTo>
                <a:lnTo>
                  <a:pt x="922" y="394"/>
                </a:lnTo>
                <a:lnTo>
                  <a:pt x="925" y="388"/>
                </a:lnTo>
                <a:lnTo>
                  <a:pt x="927" y="384"/>
                </a:lnTo>
                <a:lnTo>
                  <a:pt x="931" y="380"/>
                </a:lnTo>
                <a:lnTo>
                  <a:pt x="935" y="374"/>
                </a:lnTo>
                <a:lnTo>
                  <a:pt x="939" y="370"/>
                </a:lnTo>
                <a:lnTo>
                  <a:pt x="941" y="366"/>
                </a:lnTo>
                <a:lnTo>
                  <a:pt x="945" y="362"/>
                </a:lnTo>
                <a:lnTo>
                  <a:pt x="948" y="356"/>
                </a:lnTo>
                <a:lnTo>
                  <a:pt x="952" y="352"/>
                </a:lnTo>
                <a:lnTo>
                  <a:pt x="956" y="348"/>
                </a:lnTo>
                <a:lnTo>
                  <a:pt x="958" y="344"/>
                </a:lnTo>
                <a:lnTo>
                  <a:pt x="962" y="340"/>
                </a:lnTo>
                <a:lnTo>
                  <a:pt x="966" y="338"/>
                </a:lnTo>
                <a:lnTo>
                  <a:pt x="969" y="334"/>
                </a:lnTo>
                <a:lnTo>
                  <a:pt x="971" y="330"/>
                </a:lnTo>
                <a:lnTo>
                  <a:pt x="975" y="326"/>
                </a:lnTo>
                <a:lnTo>
                  <a:pt x="979" y="322"/>
                </a:lnTo>
                <a:lnTo>
                  <a:pt x="983" y="318"/>
                </a:lnTo>
                <a:lnTo>
                  <a:pt x="987" y="314"/>
                </a:lnTo>
                <a:lnTo>
                  <a:pt x="988" y="310"/>
                </a:lnTo>
                <a:lnTo>
                  <a:pt x="992" y="308"/>
                </a:lnTo>
                <a:lnTo>
                  <a:pt x="996" y="304"/>
                </a:lnTo>
                <a:lnTo>
                  <a:pt x="1000" y="300"/>
                </a:lnTo>
                <a:lnTo>
                  <a:pt x="1002" y="298"/>
                </a:lnTo>
                <a:lnTo>
                  <a:pt x="1006" y="294"/>
                </a:lnTo>
                <a:lnTo>
                  <a:pt x="1009" y="292"/>
                </a:lnTo>
                <a:lnTo>
                  <a:pt x="1013" y="290"/>
                </a:lnTo>
                <a:lnTo>
                  <a:pt x="1017" y="286"/>
                </a:lnTo>
                <a:lnTo>
                  <a:pt x="1019" y="284"/>
                </a:lnTo>
                <a:lnTo>
                  <a:pt x="1023" y="282"/>
                </a:lnTo>
                <a:lnTo>
                  <a:pt x="1027" y="280"/>
                </a:lnTo>
                <a:lnTo>
                  <a:pt x="1030" y="278"/>
                </a:lnTo>
                <a:lnTo>
                  <a:pt x="1032" y="276"/>
                </a:lnTo>
                <a:lnTo>
                  <a:pt x="1036" y="274"/>
                </a:lnTo>
                <a:lnTo>
                  <a:pt x="1040" y="272"/>
                </a:lnTo>
                <a:lnTo>
                  <a:pt x="1044" y="270"/>
                </a:lnTo>
                <a:lnTo>
                  <a:pt x="1046" y="268"/>
                </a:lnTo>
                <a:lnTo>
                  <a:pt x="1050" y="266"/>
                </a:lnTo>
                <a:lnTo>
                  <a:pt x="1053" y="266"/>
                </a:lnTo>
                <a:lnTo>
                  <a:pt x="1057" y="264"/>
                </a:lnTo>
                <a:lnTo>
                  <a:pt x="1061" y="262"/>
                </a:lnTo>
                <a:lnTo>
                  <a:pt x="1063" y="262"/>
                </a:lnTo>
                <a:lnTo>
                  <a:pt x="1067" y="260"/>
                </a:lnTo>
                <a:lnTo>
                  <a:pt x="1070" y="260"/>
                </a:lnTo>
                <a:lnTo>
                  <a:pt x="1074" y="258"/>
                </a:lnTo>
                <a:lnTo>
                  <a:pt x="1076" y="258"/>
                </a:lnTo>
                <a:lnTo>
                  <a:pt x="1080" y="256"/>
                </a:lnTo>
                <a:lnTo>
                  <a:pt x="1084" y="254"/>
                </a:lnTo>
                <a:lnTo>
                  <a:pt x="1088" y="254"/>
                </a:lnTo>
                <a:lnTo>
                  <a:pt x="1091" y="252"/>
                </a:lnTo>
                <a:lnTo>
                  <a:pt x="1093" y="252"/>
                </a:lnTo>
                <a:lnTo>
                  <a:pt x="1097" y="250"/>
                </a:lnTo>
                <a:lnTo>
                  <a:pt x="1101" y="250"/>
                </a:lnTo>
                <a:lnTo>
                  <a:pt x="1105" y="248"/>
                </a:lnTo>
                <a:lnTo>
                  <a:pt x="1107" y="248"/>
                </a:lnTo>
                <a:lnTo>
                  <a:pt x="1111" y="246"/>
                </a:lnTo>
                <a:lnTo>
                  <a:pt x="1114" y="246"/>
                </a:lnTo>
                <a:lnTo>
                  <a:pt x="1118" y="244"/>
                </a:lnTo>
                <a:lnTo>
                  <a:pt x="1122" y="244"/>
                </a:lnTo>
                <a:lnTo>
                  <a:pt x="1124" y="244"/>
                </a:lnTo>
                <a:lnTo>
                  <a:pt x="1128" y="244"/>
                </a:lnTo>
                <a:lnTo>
                  <a:pt x="1132" y="242"/>
                </a:lnTo>
                <a:lnTo>
                  <a:pt x="1135" y="242"/>
                </a:lnTo>
                <a:lnTo>
                  <a:pt x="1137" y="242"/>
                </a:lnTo>
                <a:lnTo>
                  <a:pt x="1141" y="242"/>
                </a:lnTo>
                <a:lnTo>
                  <a:pt x="1145" y="242"/>
                </a:lnTo>
                <a:lnTo>
                  <a:pt x="1149" y="242"/>
                </a:lnTo>
                <a:lnTo>
                  <a:pt x="1153" y="242"/>
                </a:lnTo>
                <a:lnTo>
                  <a:pt x="1154" y="244"/>
                </a:lnTo>
                <a:lnTo>
                  <a:pt x="1158" y="244"/>
                </a:lnTo>
                <a:lnTo>
                  <a:pt x="1162" y="244"/>
                </a:lnTo>
                <a:lnTo>
                  <a:pt x="1166" y="244"/>
                </a:lnTo>
                <a:lnTo>
                  <a:pt x="1168" y="244"/>
                </a:lnTo>
                <a:lnTo>
                  <a:pt x="1172" y="244"/>
                </a:lnTo>
                <a:lnTo>
                  <a:pt x="1175" y="244"/>
                </a:lnTo>
                <a:lnTo>
                  <a:pt x="1179" y="244"/>
                </a:lnTo>
                <a:lnTo>
                  <a:pt x="1181" y="244"/>
                </a:lnTo>
                <a:lnTo>
                  <a:pt x="1185" y="244"/>
                </a:lnTo>
                <a:lnTo>
                  <a:pt x="1189" y="244"/>
                </a:lnTo>
                <a:lnTo>
                  <a:pt x="1193" y="244"/>
                </a:lnTo>
                <a:lnTo>
                  <a:pt x="1196" y="244"/>
                </a:lnTo>
                <a:lnTo>
                  <a:pt x="1198" y="244"/>
                </a:lnTo>
                <a:lnTo>
                  <a:pt x="1202" y="244"/>
                </a:lnTo>
                <a:lnTo>
                  <a:pt x="1206" y="244"/>
                </a:lnTo>
                <a:lnTo>
                  <a:pt x="1210" y="244"/>
                </a:lnTo>
                <a:lnTo>
                  <a:pt x="1212" y="244"/>
                </a:lnTo>
                <a:lnTo>
                  <a:pt x="1216" y="244"/>
                </a:lnTo>
                <a:lnTo>
                  <a:pt x="1219" y="242"/>
                </a:lnTo>
                <a:lnTo>
                  <a:pt x="1223" y="242"/>
                </a:lnTo>
                <a:lnTo>
                  <a:pt x="1227" y="242"/>
                </a:lnTo>
                <a:lnTo>
                  <a:pt x="1229" y="240"/>
                </a:lnTo>
                <a:lnTo>
                  <a:pt x="1233" y="240"/>
                </a:lnTo>
                <a:lnTo>
                  <a:pt x="1236" y="238"/>
                </a:lnTo>
                <a:lnTo>
                  <a:pt x="1240" y="238"/>
                </a:lnTo>
                <a:lnTo>
                  <a:pt x="1242" y="238"/>
                </a:lnTo>
                <a:lnTo>
                  <a:pt x="1246" y="236"/>
                </a:lnTo>
                <a:lnTo>
                  <a:pt x="1250" y="236"/>
                </a:lnTo>
                <a:lnTo>
                  <a:pt x="1254" y="234"/>
                </a:lnTo>
                <a:lnTo>
                  <a:pt x="1257" y="234"/>
                </a:lnTo>
                <a:lnTo>
                  <a:pt x="1259" y="234"/>
                </a:lnTo>
                <a:lnTo>
                  <a:pt x="1263" y="234"/>
                </a:lnTo>
                <a:lnTo>
                  <a:pt x="1267" y="234"/>
                </a:lnTo>
                <a:lnTo>
                  <a:pt x="1271" y="234"/>
                </a:lnTo>
                <a:lnTo>
                  <a:pt x="1273" y="234"/>
                </a:lnTo>
                <a:lnTo>
                  <a:pt x="1277" y="234"/>
                </a:lnTo>
                <a:lnTo>
                  <a:pt x="1280" y="236"/>
                </a:lnTo>
                <a:lnTo>
                  <a:pt x="1284" y="236"/>
                </a:lnTo>
                <a:lnTo>
                  <a:pt x="1288" y="236"/>
                </a:lnTo>
                <a:lnTo>
                  <a:pt x="1290" y="238"/>
                </a:lnTo>
                <a:lnTo>
                  <a:pt x="1294" y="238"/>
                </a:lnTo>
                <a:lnTo>
                  <a:pt x="1298" y="240"/>
                </a:lnTo>
                <a:lnTo>
                  <a:pt x="1301" y="240"/>
                </a:lnTo>
                <a:lnTo>
                  <a:pt x="1303" y="242"/>
                </a:lnTo>
                <a:lnTo>
                  <a:pt x="1307" y="242"/>
                </a:lnTo>
                <a:lnTo>
                  <a:pt x="1311" y="244"/>
                </a:lnTo>
                <a:lnTo>
                  <a:pt x="1315" y="244"/>
                </a:lnTo>
                <a:lnTo>
                  <a:pt x="1317" y="244"/>
                </a:lnTo>
                <a:lnTo>
                  <a:pt x="1320" y="246"/>
                </a:lnTo>
                <a:lnTo>
                  <a:pt x="1324" y="246"/>
                </a:lnTo>
                <a:lnTo>
                  <a:pt x="1328" y="246"/>
                </a:lnTo>
                <a:lnTo>
                  <a:pt x="1332" y="248"/>
                </a:lnTo>
                <a:lnTo>
                  <a:pt x="1334" y="248"/>
                </a:lnTo>
                <a:lnTo>
                  <a:pt x="1338" y="248"/>
                </a:lnTo>
                <a:lnTo>
                  <a:pt x="1341" y="248"/>
                </a:lnTo>
                <a:lnTo>
                  <a:pt x="1345" y="248"/>
                </a:lnTo>
                <a:lnTo>
                  <a:pt x="1347" y="248"/>
                </a:lnTo>
                <a:lnTo>
                  <a:pt x="1351" y="248"/>
                </a:lnTo>
                <a:lnTo>
                  <a:pt x="1355" y="248"/>
                </a:lnTo>
              </a:path>
            </a:pathLst>
          </a:custGeom>
          <a:noFill/>
          <a:ln w="38100">
            <a:solidFill>
              <a:srgbClr val="FF0000"/>
            </a:solidFill>
            <a:round/>
            <a:headEnd/>
            <a:tailEnd/>
          </a:ln>
        </p:spPr>
        <p:txBody>
          <a:bodyPr/>
          <a:lstStyle/>
          <a:p>
            <a:endParaRPr lang="zh-CN" altLang="zh-CN"/>
          </a:p>
        </p:txBody>
      </p:sp>
      <p:sp>
        <p:nvSpPr>
          <p:cNvPr id="89123" name="Freeform 35"/>
          <p:cNvSpPr>
            <a:spLocks/>
          </p:cNvSpPr>
          <p:nvPr/>
        </p:nvSpPr>
        <p:spPr bwMode="auto">
          <a:xfrm>
            <a:off x="236538" y="3252788"/>
            <a:ext cx="2151062" cy="976312"/>
          </a:xfrm>
          <a:custGeom>
            <a:avLst/>
            <a:gdLst>
              <a:gd name="T0" fmla="*/ 2147483647 w 1355"/>
              <a:gd name="T1" fmla="*/ 2147483647 h 615"/>
              <a:gd name="T2" fmla="*/ 2147483647 w 1355"/>
              <a:gd name="T3" fmla="*/ 2147483647 h 615"/>
              <a:gd name="T4" fmla="*/ 2147483647 w 1355"/>
              <a:gd name="T5" fmla="*/ 2147483647 h 615"/>
              <a:gd name="T6" fmla="*/ 2147483647 w 1355"/>
              <a:gd name="T7" fmla="*/ 2147483647 h 615"/>
              <a:gd name="T8" fmla="*/ 2147483647 w 1355"/>
              <a:gd name="T9" fmla="*/ 2147483647 h 615"/>
              <a:gd name="T10" fmla="*/ 2147483647 w 1355"/>
              <a:gd name="T11" fmla="*/ 2147483647 h 615"/>
              <a:gd name="T12" fmla="*/ 2147483647 w 1355"/>
              <a:gd name="T13" fmla="*/ 2147483647 h 615"/>
              <a:gd name="T14" fmla="*/ 2147483647 w 1355"/>
              <a:gd name="T15" fmla="*/ 2147483647 h 615"/>
              <a:gd name="T16" fmla="*/ 2147483647 w 1355"/>
              <a:gd name="T17" fmla="*/ 2147483647 h 615"/>
              <a:gd name="T18" fmla="*/ 2147483647 w 1355"/>
              <a:gd name="T19" fmla="*/ 2147483647 h 615"/>
              <a:gd name="T20" fmla="*/ 2147483647 w 1355"/>
              <a:gd name="T21" fmla="*/ 2147483647 h 615"/>
              <a:gd name="T22" fmla="*/ 2147483647 w 1355"/>
              <a:gd name="T23" fmla="*/ 2147483647 h 615"/>
              <a:gd name="T24" fmla="*/ 2147483647 w 1355"/>
              <a:gd name="T25" fmla="*/ 2147483647 h 615"/>
              <a:gd name="T26" fmla="*/ 2147483647 w 1355"/>
              <a:gd name="T27" fmla="*/ 0 h 615"/>
              <a:gd name="T28" fmla="*/ 2147483647 w 1355"/>
              <a:gd name="T29" fmla="*/ 2147483647 h 615"/>
              <a:gd name="T30" fmla="*/ 2147483647 w 1355"/>
              <a:gd name="T31" fmla="*/ 2147483647 h 615"/>
              <a:gd name="T32" fmla="*/ 2147483647 w 1355"/>
              <a:gd name="T33" fmla="*/ 2147483647 h 615"/>
              <a:gd name="T34" fmla="*/ 2147483647 w 1355"/>
              <a:gd name="T35" fmla="*/ 2147483647 h 615"/>
              <a:gd name="T36" fmla="*/ 2147483647 w 1355"/>
              <a:gd name="T37" fmla="*/ 2147483647 h 615"/>
              <a:gd name="T38" fmla="*/ 2147483647 w 1355"/>
              <a:gd name="T39" fmla="*/ 2147483647 h 615"/>
              <a:gd name="T40" fmla="*/ 2147483647 w 1355"/>
              <a:gd name="T41" fmla="*/ 2147483647 h 615"/>
              <a:gd name="T42" fmla="*/ 2147483647 w 1355"/>
              <a:gd name="T43" fmla="*/ 2147483647 h 615"/>
              <a:gd name="T44" fmla="*/ 2147483647 w 1355"/>
              <a:gd name="T45" fmla="*/ 2147483647 h 615"/>
              <a:gd name="T46" fmla="*/ 2147483647 w 1355"/>
              <a:gd name="T47" fmla="*/ 2147483647 h 615"/>
              <a:gd name="T48" fmla="*/ 2147483647 w 1355"/>
              <a:gd name="T49" fmla="*/ 2147483647 h 615"/>
              <a:gd name="T50" fmla="*/ 2147483647 w 1355"/>
              <a:gd name="T51" fmla="*/ 2147483647 h 615"/>
              <a:gd name="T52" fmla="*/ 2147483647 w 1355"/>
              <a:gd name="T53" fmla="*/ 2147483647 h 615"/>
              <a:gd name="T54" fmla="*/ 2147483647 w 1355"/>
              <a:gd name="T55" fmla="*/ 2147483647 h 615"/>
              <a:gd name="T56" fmla="*/ 2147483647 w 1355"/>
              <a:gd name="T57" fmla="*/ 2147483647 h 615"/>
              <a:gd name="T58" fmla="*/ 2147483647 w 1355"/>
              <a:gd name="T59" fmla="*/ 2147483647 h 615"/>
              <a:gd name="T60" fmla="*/ 2147483647 w 1355"/>
              <a:gd name="T61" fmla="*/ 2147483647 h 615"/>
              <a:gd name="T62" fmla="*/ 2147483647 w 1355"/>
              <a:gd name="T63" fmla="*/ 2147483647 h 615"/>
              <a:gd name="T64" fmla="*/ 2147483647 w 1355"/>
              <a:gd name="T65" fmla="*/ 2147483647 h 615"/>
              <a:gd name="T66" fmla="*/ 2147483647 w 1355"/>
              <a:gd name="T67" fmla="*/ 2147483647 h 615"/>
              <a:gd name="T68" fmla="*/ 2147483647 w 1355"/>
              <a:gd name="T69" fmla="*/ 2147483647 h 615"/>
              <a:gd name="T70" fmla="*/ 2147483647 w 1355"/>
              <a:gd name="T71" fmla="*/ 2147483647 h 615"/>
              <a:gd name="T72" fmla="*/ 2147483647 w 1355"/>
              <a:gd name="T73" fmla="*/ 2147483647 h 615"/>
              <a:gd name="T74" fmla="*/ 2147483647 w 1355"/>
              <a:gd name="T75" fmla="*/ 2147483647 h 615"/>
              <a:gd name="T76" fmla="*/ 2147483647 w 1355"/>
              <a:gd name="T77" fmla="*/ 2147483647 h 615"/>
              <a:gd name="T78" fmla="*/ 2147483647 w 1355"/>
              <a:gd name="T79" fmla="*/ 2147483647 h 615"/>
              <a:gd name="T80" fmla="*/ 2147483647 w 1355"/>
              <a:gd name="T81" fmla="*/ 2147483647 h 615"/>
              <a:gd name="T82" fmla="*/ 2147483647 w 1355"/>
              <a:gd name="T83" fmla="*/ 2147483647 h 615"/>
              <a:gd name="T84" fmla="*/ 2147483647 w 1355"/>
              <a:gd name="T85" fmla="*/ 2147483647 h 615"/>
              <a:gd name="T86" fmla="*/ 2147483647 w 1355"/>
              <a:gd name="T87" fmla="*/ 2147483647 h 615"/>
              <a:gd name="T88" fmla="*/ 2147483647 w 1355"/>
              <a:gd name="T89" fmla="*/ 2147483647 h 615"/>
              <a:gd name="T90" fmla="*/ 2147483647 w 1355"/>
              <a:gd name="T91" fmla="*/ 2147483647 h 615"/>
              <a:gd name="T92" fmla="*/ 2147483647 w 1355"/>
              <a:gd name="T93" fmla="*/ 2147483647 h 615"/>
              <a:gd name="T94" fmla="*/ 2147483647 w 1355"/>
              <a:gd name="T95" fmla="*/ 2147483647 h 615"/>
              <a:gd name="T96" fmla="*/ 2147483647 w 1355"/>
              <a:gd name="T97" fmla="*/ 2147483647 h 615"/>
              <a:gd name="T98" fmla="*/ 2147483647 w 1355"/>
              <a:gd name="T99" fmla="*/ 2147483647 h 615"/>
              <a:gd name="T100" fmla="*/ 2147483647 w 1355"/>
              <a:gd name="T101" fmla="*/ 2147483647 h 615"/>
              <a:gd name="T102" fmla="*/ 2147483647 w 1355"/>
              <a:gd name="T103" fmla="*/ 2147483647 h 615"/>
              <a:gd name="T104" fmla="*/ 2147483647 w 1355"/>
              <a:gd name="T105" fmla="*/ 2147483647 h 615"/>
              <a:gd name="T106" fmla="*/ 2147483647 w 1355"/>
              <a:gd name="T107" fmla="*/ 2147483647 h 615"/>
              <a:gd name="T108" fmla="*/ 2147483647 w 1355"/>
              <a:gd name="T109" fmla="*/ 2147483647 h 615"/>
              <a:gd name="T110" fmla="*/ 2147483647 w 1355"/>
              <a:gd name="T111" fmla="*/ 2147483647 h 615"/>
              <a:gd name="T112" fmla="*/ 2147483647 w 1355"/>
              <a:gd name="T113" fmla="*/ 2147483647 h 61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55"/>
              <a:gd name="T172" fmla="*/ 0 h 615"/>
              <a:gd name="T173" fmla="*/ 1355 w 1355"/>
              <a:gd name="T174" fmla="*/ 615 h 61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55" h="615">
                <a:moveTo>
                  <a:pt x="0" y="76"/>
                </a:moveTo>
                <a:lnTo>
                  <a:pt x="4" y="76"/>
                </a:lnTo>
                <a:lnTo>
                  <a:pt x="8" y="78"/>
                </a:lnTo>
                <a:lnTo>
                  <a:pt x="10" y="78"/>
                </a:lnTo>
                <a:lnTo>
                  <a:pt x="13" y="78"/>
                </a:lnTo>
                <a:lnTo>
                  <a:pt x="17" y="78"/>
                </a:lnTo>
                <a:lnTo>
                  <a:pt x="21" y="78"/>
                </a:lnTo>
                <a:lnTo>
                  <a:pt x="23" y="78"/>
                </a:lnTo>
                <a:lnTo>
                  <a:pt x="27" y="78"/>
                </a:lnTo>
                <a:lnTo>
                  <a:pt x="31" y="80"/>
                </a:lnTo>
                <a:lnTo>
                  <a:pt x="34" y="80"/>
                </a:lnTo>
                <a:lnTo>
                  <a:pt x="38" y="80"/>
                </a:lnTo>
                <a:lnTo>
                  <a:pt x="40" y="80"/>
                </a:lnTo>
                <a:lnTo>
                  <a:pt x="44" y="82"/>
                </a:lnTo>
                <a:lnTo>
                  <a:pt x="48" y="82"/>
                </a:lnTo>
                <a:lnTo>
                  <a:pt x="52" y="82"/>
                </a:lnTo>
                <a:lnTo>
                  <a:pt x="54" y="84"/>
                </a:lnTo>
                <a:lnTo>
                  <a:pt x="57" y="84"/>
                </a:lnTo>
                <a:lnTo>
                  <a:pt x="61" y="84"/>
                </a:lnTo>
                <a:lnTo>
                  <a:pt x="65" y="86"/>
                </a:lnTo>
                <a:lnTo>
                  <a:pt x="69" y="86"/>
                </a:lnTo>
                <a:lnTo>
                  <a:pt x="71" y="86"/>
                </a:lnTo>
                <a:lnTo>
                  <a:pt x="75" y="88"/>
                </a:lnTo>
                <a:lnTo>
                  <a:pt x="78" y="88"/>
                </a:lnTo>
                <a:lnTo>
                  <a:pt x="82" y="88"/>
                </a:lnTo>
                <a:lnTo>
                  <a:pt x="84" y="88"/>
                </a:lnTo>
                <a:lnTo>
                  <a:pt x="88" y="88"/>
                </a:lnTo>
                <a:lnTo>
                  <a:pt x="92" y="88"/>
                </a:lnTo>
                <a:lnTo>
                  <a:pt x="96" y="88"/>
                </a:lnTo>
                <a:lnTo>
                  <a:pt x="97" y="88"/>
                </a:lnTo>
                <a:lnTo>
                  <a:pt x="101" y="88"/>
                </a:lnTo>
                <a:lnTo>
                  <a:pt x="105" y="88"/>
                </a:lnTo>
                <a:lnTo>
                  <a:pt x="109" y="88"/>
                </a:lnTo>
                <a:lnTo>
                  <a:pt x="113" y="88"/>
                </a:lnTo>
                <a:lnTo>
                  <a:pt x="115" y="86"/>
                </a:lnTo>
                <a:lnTo>
                  <a:pt x="118" y="86"/>
                </a:lnTo>
                <a:lnTo>
                  <a:pt x="122" y="86"/>
                </a:lnTo>
                <a:lnTo>
                  <a:pt x="126" y="86"/>
                </a:lnTo>
                <a:lnTo>
                  <a:pt x="128" y="84"/>
                </a:lnTo>
                <a:lnTo>
                  <a:pt x="132" y="84"/>
                </a:lnTo>
                <a:lnTo>
                  <a:pt x="136" y="84"/>
                </a:lnTo>
                <a:lnTo>
                  <a:pt x="139" y="84"/>
                </a:lnTo>
                <a:lnTo>
                  <a:pt x="143" y="84"/>
                </a:lnTo>
                <a:lnTo>
                  <a:pt x="145" y="82"/>
                </a:lnTo>
                <a:lnTo>
                  <a:pt x="149" y="82"/>
                </a:lnTo>
                <a:lnTo>
                  <a:pt x="153" y="82"/>
                </a:lnTo>
                <a:lnTo>
                  <a:pt x="157" y="82"/>
                </a:lnTo>
                <a:lnTo>
                  <a:pt x="158" y="82"/>
                </a:lnTo>
                <a:lnTo>
                  <a:pt x="162" y="82"/>
                </a:lnTo>
                <a:lnTo>
                  <a:pt x="166" y="80"/>
                </a:lnTo>
                <a:lnTo>
                  <a:pt x="170" y="80"/>
                </a:lnTo>
                <a:lnTo>
                  <a:pt x="174" y="80"/>
                </a:lnTo>
                <a:lnTo>
                  <a:pt x="176" y="80"/>
                </a:lnTo>
                <a:lnTo>
                  <a:pt x="179" y="78"/>
                </a:lnTo>
                <a:lnTo>
                  <a:pt x="183" y="78"/>
                </a:lnTo>
                <a:lnTo>
                  <a:pt x="187" y="78"/>
                </a:lnTo>
                <a:lnTo>
                  <a:pt x="189" y="76"/>
                </a:lnTo>
                <a:lnTo>
                  <a:pt x="193" y="76"/>
                </a:lnTo>
                <a:lnTo>
                  <a:pt x="197" y="76"/>
                </a:lnTo>
                <a:lnTo>
                  <a:pt x="200" y="76"/>
                </a:lnTo>
                <a:lnTo>
                  <a:pt x="204" y="74"/>
                </a:lnTo>
                <a:lnTo>
                  <a:pt x="206" y="74"/>
                </a:lnTo>
                <a:lnTo>
                  <a:pt x="210" y="74"/>
                </a:lnTo>
                <a:lnTo>
                  <a:pt x="214" y="72"/>
                </a:lnTo>
                <a:lnTo>
                  <a:pt x="218" y="72"/>
                </a:lnTo>
                <a:lnTo>
                  <a:pt x="220" y="72"/>
                </a:lnTo>
                <a:lnTo>
                  <a:pt x="223" y="70"/>
                </a:lnTo>
                <a:lnTo>
                  <a:pt x="227" y="70"/>
                </a:lnTo>
                <a:lnTo>
                  <a:pt x="231" y="68"/>
                </a:lnTo>
                <a:lnTo>
                  <a:pt x="233" y="66"/>
                </a:lnTo>
                <a:lnTo>
                  <a:pt x="237" y="66"/>
                </a:lnTo>
                <a:lnTo>
                  <a:pt x="241" y="64"/>
                </a:lnTo>
                <a:lnTo>
                  <a:pt x="244" y="62"/>
                </a:lnTo>
                <a:lnTo>
                  <a:pt x="248" y="62"/>
                </a:lnTo>
                <a:lnTo>
                  <a:pt x="250" y="60"/>
                </a:lnTo>
                <a:lnTo>
                  <a:pt x="254" y="58"/>
                </a:lnTo>
                <a:lnTo>
                  <a:pt x="258" y="56"/>
                </a:lnTo>
                <a:lnTo>
                  <a:pt x="262" y="56"/>
                </a:lnTo>
                <a:lnTo>
                  <a:pt x="263" y="54"/>
                </a:lnTo>
                <a:lnTo>
                  <a:pt x="267" y="52"/>
                </a:lnTo>
                <a:lnTo>
                  <a:pt x="271" y="50"/>
                </a:lnTo>
                <a:lnTo>
                  <a:pt x="275" y="48"/>
                </a:lnTo>
                <a:lnTo>
                  <a:pt x="279" y="46"/>
                </a:lnTo>
                <a:lnTo>
                  <a:pt x="281" y="42"/>
                </a:lnTo>
                <a:lnTo>
                  <a:pt x="284" y="40"/>
                </a:lnTo>
                <a:lnTo>
                  <a:pt x="288" y="38"/>
                </a:lnTo>
                <a:lnTo>
                  <a:pt x="292" y="34"/>
                </a:lnTo>
                <a:lnTo>
                  <a:pt x="294" y="32"/>
                </a:lnTo>
                <a:lnTo>
                  <a:pt x="298" y="28"/>
                </a:lnTo>
                <a:lnTo>
                  <a:pt x="302" y="24"/>
                </a:lnTo>
                <a:lnTo>
                  <a:pt x="305" y="20"/>
                </a:lnTo>
                <a:lnTo>
                  <a:pt x="309" y="16"/>
                </a:lnTo>
                <a:lnTo>
                  <a:pt x="311" y="12"/>
                </a:lnTo>
                <a:lnTo>
                  <a:pt x="315" y="8"/>
                </a:lnTo>
                <a:lnTo>
                  <a:pt x="319" y="6"/>
                </a:lnTo>
                <a:lnTo>
                  <a:pt x="323" y="4"/>
                </a:lnTo>
                <a:lnTo>
                  <a:pt x="324" y="0"/>
                </a:lnTo>
                <a:lnTo>
                  <a:pt x="328" y="0"/>
                </a:lnTo>
                <a:lnTo>
                  <a:pt x="332" y="0"/>
                </a:lnTo>
                <a:lnTo>
                  <a:pt x="336" y="0"/>
                </a:lnTo>
                <a:lnTo>
                  <a:pt x="340" y="2"/>
                </a:lnTo>
                <a:lnTo>
                  <a:pt x="342" y="4"/>
                </a:lnTo>
                <a:lnTo>
                  <a:pt x="345" y="8"/>
                </a:lnTo>
                <a:lnTo>
                  <a:pt x="349" y="14"/>
                </a:lnTo>
                <a:lnTo>
                  <a:pt x="353" y="20"/>
                </a:lnTo>
                <a:lnTo>
                  <a:pt x="355" y="28"/>
                </a:lnTo>
                <a:lnTo>
                  <a:pt x="359" y="36"/>
                </a:lnTo>
                <a:lnTo>
                  <a:pt x="363" y="46"/>
                </a:lnTo>
                <a:lnTo>
                  <a:pt x="366" y="58"/>
                </a:lnTo>
                <a:lnTo>
                  <a:pt x="368" y="70"/>
                </a:lnTo>
                <a:lnTo>
                  <a:pt x="372" y="84"/>
                </a:lnTo>
                <a:lnTo>
                  <a:pt x="376" y="98"/>
                </a:lnTo>
                <a:lnTo>
                  <a:pt x="380" y="112"/>
                </a:lnTo>
                <a:lnTo>
                  <a:pt x="384" y="128"/>
                </a:lnTo>
                <a:lnTo>
                  <a:pt x="386" y="142"/>
                </a:lnTo>
                <a:lnTo>
                  <a:pt x="389" y="160"/>
                </a:lnTo>
                <a:lnTo>
                  <a:pt x="393" y="176"/>
                </a:lnTo>
                <a:lnTo>
                  <a:pt x="397" y="192"/>
                </a:lnTo>
                <a:lnTo>
                  <a:pt x="399" y="208"/>
                </a:lnTo>
                <a:lnTo>
                  <a:pt x="403" y="226"/>
                </a:lnTo>
                <a:lnTo>
                  <a:pt x="407" y="242"/>
                </a:lnTo>
                <a:lnTo>
                  <a:pt x="410" y="258"/>
                </a:lnTo>
                <a:lnTo>
                  <a:pt x="414" y="274"/>
                </a:lnTo>
                <a:lnTo>
                  <a:pt x="416" y="290"/>
                </a:lnTo>
                <a:lnTo>
                  <a:pt x="420" y="306"/>
                </a:lnTo>
                <a:lnTo>
                  <a:pt x="424" y="320"/>
                </a:lnTo>
                <a:lnTo>
                  <a:pt x="427" y="336"/>
                </a:lnTo>
                <a:lnTo>
                  <a:pt x="429" y="348"/>
                </a:lnTo>
                <a:lnTo>
                  <a:pt x="433" y="360"/>
                </a:lnTo>
                <a:lnTo>
                  <a:pt x="437" y="374"/>
                </a:lnTo>
                <a:lnTo>
                  <a:pt x="441" y="386"/>
                </a:lnTo>
                <a:lnTo>
                  <a:pt x="445" y="396"/>
                </a:lnTo>
                <a:lnTo>
                  <a:pt x="447" y="408"/>
                </a:lnTo>
                <a:lnTo>
                  <a:pt x="450" y="418"/>
                </a:lnTo>
                <a:lnTo>
                  <a:pt x="454" y="426"/>
                </a:lnTo>
                <a:lnTo>
                  <a:pt x="458" y="434"/>
                </a:lnTo>
                <a:lnTo>
                  <a:pt x="460" y="440"/>
                </a:lnTo>
                <a:lnTo>
                  <a:pt x="464" y="446"/>
                </a:lnTo>
                <a:lnTo>
                  <a:pt x="468" y="452"/>
                </a:lnTo>
                <a:lnTo>
                  <a:pt x="471" y="456"/>
                </a:lnTo>
                <a:lnTo>
                  <a:pt x="473" y="460"/>
                </a:lnTo>
                <a:lnTo>
                  <a:pt x="477" y="464"/>
                </a:lnTo>
                <a:lnTo>
                  <a:pt x="481" y="466"/>
                </a:lnTo>
                <a:lnTo>
                  <a:pt x="485" y="468"/>
                </a:lnTo>
                <a:lnTo>
                  <a:pt x="489" y="470"/>
                </a:lnTo>
                <a:lnTo>
                  <a:pt x="490" y="472"/>
                </a:lnTo>
                <a:lnTo>
                  <a:pt x="494" y="474"/>
                </a:lnTo>
                <a:lnTo>
                  <a:pt x="498" y="476"/>
                </a:lnTo>
                <a:lnTo>
                  <a:pt x="502" y="476"/>
                </a:lnTo>
                <a:lnTo>
                  <a:pt x="504" y="478"/>
                </a:lnTo>
                <a:lnTo>
                  <a:pt x="508" y="480"/>
                </a:lnTo>
                <a:lnTo>
                  <a:pt x="511" y="482"/>
                </a:lnTo>
                <a:lnTo>
                  <a:pt x="515" y="484"/>
                </a:lnTo>
                <a:lnTo>
                  <a:pt x="519" y="486"/>
                </a:lnTo>
                <a:lnTo>
                  <a:pt x="521" y="488"/>
                </a:lnTo>
                <a:lnTo>
                  <a:pt x="525" y="490"/>
                </a:lnTo>
                <a:lnTo>
                  <a:pt x="529" y="494"/>
                </a:lnTo>
                <a:lnTo>
                  <a:pt x="532" y="496"/>
                </a:lnTo>
                <a:lnTo>
                  <a:pt x="534" y="500"/>
                </a:lnTo>
                <a:lnTo>
                  <a:pt x="538" y="502"/>
                </a:lnTo>
                <a:lnTo>
                  <a:pt x="542" y="506"/>
                </a:lnTo>
                <a:lnTo>
                  <a:pt x="546" y="510"/>
                </a:lnTo>
                <a:lnTo>
                  <a:pt x="550" y="516"/>
                </a:lnTo>
                <a:lnTo>
                  <a:pt x="552" y="520"/>
                </a:lnTo>
                <a:lnTo>
                  <a:pt x="555" y="524"/>
                </a:lnTo>
                <a:lnTo>
                  <a:pt x="559" y="528"/>
                </a:lnTo>
                <a:lnTo>
                  <a:pt x="563" y="534"/>
                </a:lnTo>
                <a:lnTo>
                  <a:pt x="565" y="538"/>
                </a:lnTo>
                <a:lnTo>
                  <a:pt x="569" y="544"/>
                </a:lnTo>
                <a:lnTo>
                  <a:pt x="573" y="548"/>
                </a:lnTo>
                <a:lnTo>
                  <a:pt x="576" y="552"/>
                </a:lnTo>
                <a:lnTo>
                  <a:pt x="580" y="558"/>
                </a:lnTo>
                <a:lnTo>
                  <a:pt x="582" y="562"/>
                </a:lnTo>
                <a:lnTo>
                  <a:pt x="586" y="566"/>
                </a:lnTo>
                <a:lnTo>
                  <a:pt x="590" y="570"/>
                </a:lnTo>
                <a:lnTo>
                  <a:pt x="593" y="574"/>
                </a:lnTo>
                <a:lnTo>
                  <a:pt x="595" y="579"/>
                </a:lnTo>
                <a:lnTo>
                  <a:pt x="599" y="583"/>
                </a:lnTo>
                <a:lnTo>
                  <a:pt x="603" y="587"/>
                </a:lnTo>
                <a:lnTo>
                  <a:pt x="607" y="589"/>
                </a:lnTo>
                <a:lnTo>
                  <a:pt x="611" y="593"/>
                </a:lnTo>
                <a:lnTo>
                  <a:pt x="613" y="595"/>
                </a:lnTo>
                <a:lnTo>
                  <a:pt x="616" y="599"/>
                </a:lnTo>
                <a:lnTo>
                  <a:pt x="620" y="601"/>
                </a:lnTo>
                <a:lnTo>
                  <a:pt x="624" y="603"/>
                </a:lnTo>
                <a:lnTo>
                  <a:pt x="626" y="605"/>
                </a:lnTo>
                <a:lnTo>
                  <a:pt x="630" y="607"/>
                </a:lnTo>
                <a:lnTo>
                  <a:pt x="634" y="609"/>
                </a:lnTo>
                <a:lnTo>
                  <a:pt x="637" y="611"/>
                </a:lnTo>
                <a:lnTo>
                  <a:pt x="639" y="611"/>
                </a:lnTo>
                <a:lnTo>
                  <a:pt x="643" y="613"/>
                </a:lnTo>
                <a:lnTo>
                  <a:pt x="647" y="613"/>
                </a:lnTo>
                <a:lnTo>
                  <a:pt x="651" y="615"/>
                </a:lnTo>
                <a:lnTo>
                  <a:pt x="655" y="615"/>
                </a:lnTo>
                <a:lnTo>
                  <a:pt x="656" y="615"/>
                </a:lnTo>
                <a:lnTo>
                  <a:pt x="660" y="615"/>
                </a:lnTo>
                <a:lnTo>
                  <a:pt x="664" y="615"/>
                </a:lnTo>
                <a:lnTo>
                  <a:pt x="668" y="613"/>
                </a:lnTo>
                <a:lnTo>
                  <a:pt x="670" y="613"/>
                </a:lnTo>
                <a:lnTo>
                  <a:pt x="674" y="613"/>
                </a:lnTo>
                <a:lnTo>
                  <a:pt x="677" y="611"/>
                </a:lnTo>
                <a:lnTo>
                  <a:pt x="681" y="611"/>
                </a:lnTo>
                <a:lnTo>
                  <a:pt x="685" y="609"/>
                </a:lnTo>
                <a:lnTo>
                  <a:pt x="687" y="607"/>
                </a:lnTo>
                <a:lnTo>
                  <a:pt x="691" y="605"/>
                </a:lnTo>
                <a:lnTo>
                  <a:pt x="695" y="605"/>
                </a:lnTo>
                <a:lnTo>
                  <a:pt x="698" y="603"/>
                </a:lnTo>
                <a:lnTo>
                  <a:pt x="700" y="601"/>
                </a:lnTo>
                <a:lnTo>
                  <a:pt x="704" y="597"/>
                </a:lnTo>
                <a:lnTo>
                  <a:pt x="708" y="595"/>
                </a:lnTo>
                <a:lnTo>
                  <a:pt x="712" y="593"/>
                </a:lnTo>
                <a:lnTo>
                  <a:pt x="716" y="589"/>
                </a:lnTo>
                <a:lnTo>
                  <a:pt x="718" y="587"/>
                </a:lnTo>
                <a:lnTo>
                  <a:pt x="721" y="583"/>
                </a:lnTo>
                <a:lnTo>
                  <a:pt x="725" y="579"/>
                </a:lnTo>
                <a:lnTo>
                  <a:pt x="729" y="574"/>
                </a:lnTo>
                <a:lnTo>
                  <a:pt x="731" y="568"/>
                </a:lnTo>
                <a:lnTo>
                  <a:pt x="735" y="564"/>
                </a:lnTo>
                <a:lnTo>
                  <a:pt x="739" y="558"/>
                </a:lnTo>
                <a:lnTo>
                  <a:pt x="742" y="554"/>
                </a:lnTo>
                <a:lnTo>
                  <a:pt x="746" y="548"/>
                </a:lnTo>
                <a:lnTo>
                  <a:pt x="748" y="542"/>
                </a:lnTo>
                <a:lnTo>
                  <a:pt x="752" y="536"/>
                </a:lnTo>
                <a:lnTo>
                  <a:pt x="756" y="530"/>
                </a:lnTo>
                <a:lnTo>
                  <a:pt x="759" y="524"/>
                </a:lnTo>
                <a:lnTo>
                  <a:pt x="761" y="518"/>
                </a:lnTo>
                <a:lnTo>
                  <a:pt x="765" y="512"/>
                </a:lnTo>
                <a:lnTo>
                  <a:pt x="769" y="506"/>
                </a:lnTo>
                <a:lnTo>
                  <a:pt x="773" y="500"/>
                </a:lnTo>
                <a:lnTo>
                  <a:pt x="775" y="494"/>
                </a:lnTo>
                <a:lnTo>
                  <a:pt x="779" y="488"/>
                </a:lnTo>
                <a:lnTo>
                  <a:pt x="782" y="482"/>
                </a:lnTo>
                <a:lnTo>
                  <a:pt x="786" y="476"/>
                </a:lnTo>
                <a:lnTo>
                  <a:pt x="790" y="470"/>
                </a:lnTo>
                <a:lnTo>
                  <a:pt x="792" y="464"/>
                </a:lnTo>
                <a:lnTo>
                  <a:pt x="796" y="458"/>
                </a:lnTo>
                <a:lnTo>
                  <a:pt x="800" y="452"/>
                </a:lnTo>
                <a:lnTo>
                  <a:pt x="803" y="446"/>
                </a:lnTo>
                <a:lnTo>
                  <a:pt x="805" y="442"/>
                </a:lnTo>
                <a:lnTo>
                  <a:pt x="809" y="436"/>
                </a:lnTo>
                <a:lnTo>
                  <a:pt x="813" y="432"/>
                </a:lnTo>
                <a:lnTo>
                  <a:pt x="817" y="426"/>
                </a:lnTo>
                <a:lnTo>
                  <a:pt x="821" y="422"/>
                </a:lnTo>
                <a:lnTo>
                  <a:pt x="822" y="418"/>
                </a:lnTo>
                <a:lnTo>
                  <a:pt x="826" y="414"/>
                </a:lnTo>
                <a:lnTo>
                  <a:pt x="830" y="410"/>
                </a:lnTo>
                <a:lnTo>
                  <a:pt x="834" y="406"/>
                </a:lnTo>
                <a:lnTo>
                  <a:pt x="836" y="402"/>
                </a:lnTo>
                <a:lnTo>
                  <a:pt x="840" y="398"/>
                </a:lnTo>
                <a:lnTo>
                  <a:pt x="843" y="396"/>
                </a:lnTo>
                <a:lnTo>
                  <a:pt x="847" y="392"/>
                </a:lnTo>
                <a:lnTo>
                  <a:pt x="851" y="388"/>
                </a:lnTo>
                <a:lnTo>
                  <a:pt x="853" y="384"/>
                </a:lnTo>
                <a:lnTo>
                  <a:pt x="857" y="382"/>
                </a:lnTo>
                <a:lnTo>
                  <a:pt x="861" y="378"/>
                </a:lnTo>
                <a:lnTo>
                  <a:pt x="864" y="376"/>
                </a:lnTo>
                <a:lnTo>
                  <a:pt x="866" y="372"/>
                </a:lnTo>
                <a:lnTo>
                  <a:pt x="870" y="368"/>
                </a:lnTo>
                <a:lnTo>
                  <a:pt x="874" y="366"/>
                </a:lnTo>
                <a:lnTo>
                  <a:pt x="878" y="364"/>
                </a:lnTo>
                <a:lnTo>
                  <a:pt x="882" y="360"/>
                </a:lnTo>
                <a:lnTo>
                  <a:pt x="884" y="358"/>
                </a:lnTo>
                <a:lnTo>
                  <a:pt x="887" y="354"/>
                </a:lnTo>
                <a:lnTo>
                  <a:pt x="891" y="352"/>
                </a:lnTo>
                <a:lnTo>
                  <a:pt x="895" y="348"/>
                </a:lnTo>
                <a:lnTo>
                  <a:pt x="897" y="346"/>
                </a:lnTo>
                <a:lnTo>
                  <a:pt x="901" y="344"/>
                </a:lnTo>
                <a:lnTo>
                  <a:pt x="904" y="340"/>
                </a:lnTo>
                <a:lnTo>
                  <a:pt x="908" y="338"/>
                </a:lnTo>
                <a:lnTo>
                  <a:pt x="910" y="336"/>
                </a:lnTo>
                <a:lnTo>
                  <a:pt x="914" y="334"/>
                </a:lnTo>
                <a:lnTo>
                  <a:pt x="918" y="332"/>
                </a:lnTo>
                <a:lnTo>
                  <a:pt x="922" y="328"/>
                </a:lnTo>
                <a:lnTo>
                  <a:pt x="925" y="326"/>
                </a:lnTo>
                <a:lnTo>
                  <a:pt x="927" y="322"/>
                </a:lnTo>
                <a:lnTo>
                  <a:pt x="931" y="318"/>
                </a:lnTo>
                <a:lnTo>
                  <a:pt x="935" y="316"/>
                </a:lnTo>
                <a:lnTo>
                  <a:pt x="939" y="312"/>
                </a:lnTo>
                <a:lnTo>
                  <a:pt x="941" y="310"/>
                </a:lnTo>
                <a:lnTo>
                  <a:pt x="945" y="306"/>
                </a:lnTo>
                <a:lnTo>
                  <a:pt x="948" y="304"/>
                </a:lnTo>
                <a:lnTo>
                  <a:pt x="952" y="302"/>
                </a:lnTo>
                <a:lnTo>
                  <a:pt x="956" y="298"/>
                </a:lnTo>
                <a:lnTo>
                  <a:pt x="958" y="296"/>
                </a:lnTo>
                <a:lnTo>
                  <a:pt x="962" y="294"/>
                </a:lnTo>
                <a:lnTo>
                  <a:pt x="966" y="292"/>
                </a:lnTo>
                <a:lnTo>
                  <a:pt x="969" y="290"/>
                </a:lnTo>
                <a:lnTo>
                  <a:pt x="971" y="286"/>
                </a:lnTo>
                <a:lnTo>
                  <a:pt x="975" y="284"/>
                </a:lnTo>
                <a:lnTo>
                  <a:pt x="979" y="282"/>
                </a:lnTo>
                <a:lnTo>
                  <a:pt x="983" y="280"/>
                </a:lnTo>
                <a:lnTo>
                  <a:pt x="987" y="280"/>
                </a:lnTo>
                <a:lnTo>
                  <a:pt x="988" y="278"/>
                </a:lnTo>
                <a:lnTo>
                  <a:pt x="992" y="276"/>
                </a:lnTo>
                <a:lnTo>
                  <a:pt x="996" y="274"/>
                </a:lnTo>
                <a:lnTo>
                  <a:pt x="1000" y="274"/>
                </a:lnTo>
                <a:lnTo>
                  <a:pt x="1002" y="272"/>
                </a:lnTo>
                <a:lnTo>
                  <a:pt x="1006" y="270"/>
                </a:lnTo>
                <a:lnTo>
                  <a:pt x="1009" y="270"/>
                </a:lnTo>
                <a:lnTo>
                  <a:pt x="1013" y="270"/>
                </a:lnTo>
                <a:lnTo>
                  <a:pt x="1017" y="270"/>
                </a:lnTo>
                <a:lnTo>
                  <a:pt x="1019" y="268"/>
                </a:lnTo>
                <a:lnTo>
                  <a:pt x="1023" y="268"/>
                </a:lnTo>
                <a:lnTo>
                  <a:pt x="1027" y="268"/>
                </a:lnTo>
                <a:lnTo>
                  <a:pt x="1030" y="270"/>
                </a:lnTo>
                <a:lnTo>
                  <a:pt x="1032" y="270"/>
                </a:lnTo>
                <a:lnTo>
                  <a:pt x="1036" y="270"/>
                </a:lnTo>
                <a:lnTo>
                  <a:pt x="1040" y="270"/>
                </a:lnTo>
                <a:lnTo>
                  <a:pt x="1044" y="270"/>
                </a:lnTo>
                <a:lnTo>
                  <a:pt x="1046" y="270"/>
                </a:lnTo>
                <a:lnTo>
                  <a:pt x="1050" y="272"/>
                </a:lnTo>
                <a:lnTo>
                  <a:pt x="1053" y="272"/>
                </a:lnTo>
                <a:lnTo>
                  <a:pt x="1057" y="272"/>
                </a:lnTo>
                <a:lnTo>
                  <a:pt x="1061" y="272"/>
                </a:lnTo>
                <a:lnTo>
                  <a:pt x="1063" y="274"/>
                </a:lnTo>
                <a:lnTo>
                  <a:pt x="1067" y="274"/>
                </a:lnTo>
                <a:lnTo>
                  <a:pt x="1070" y="274"/>
                </a:lnTo>
                <a:lnTo>
                  <a:pt x="1074" y="276"/>
                </a:lnTo>
                <a:lnTo>
                  <a:pt x="1076" y="276"/>
                </a:lnTo>
                <a:lnTo>
                  <a:pt x="1080" y="276"/>
                </a:lnTo>
                <a:lnTo>
                  <a:pt x="1084" y="276"/>
                </a:lnTo>
                <a:lnTo>
                  <a:pt x="1088" y="278"/>
                </a:lnTo>
                <a:lnTo>
                  <a:pt x="1091" y="278"/>
                </a:lnTo>
                <a:lnTo>
                  <a:pt x="1093" y="278"/>
                </a:lnTo>
                <a:lnTo>
                  <a:pt x="1097" y="278"/>
                </a:lnTo>
                <a:lnTo>
                  <a:pt x="1101" y="278"/>
                </a:lnTo>
                <a:lnTo>
                  <a:pt x="1105" y="278"/>
                </a:lnTo>
                <a:lnTo>
                  <a:pt x="1107" y="278"/>
                </a:lnTo>
                <a:lnTo>
                  <a:pt x="1111" y="278"/>
                </a:lnTo>
                <a:lnTo>
                  <a:pt x="1114" y="276"/>
                </a:lnTo>
                <a:lnTo>
                  <a:pt x="1118" y="276"/>
                </a:lnTo>
                <a:lnTo>
                  <a:pt x="1122" y="276"/>
                </a:lnTo>
                <a:lnTo>
                  <a:pt x="1124" y="274"/>
                </a:lnTo>
                <a:lnTo>
                  <a:pt x="1128" y="274"/>
                </a:lnTo>
                <a:lnTo>
                  <a:pt x="1132" y="274"/>
                </a:lnTo>
                <a:lnTo>
                  <a:pt x="1135" y="272"/>
                </a:lnTo>
                <a:lnTo>
                  <a:pt x="1137" y="272"/>
                </a:lnTo>
                <a:lnTo>
                  <a:pt x="1141" y="270"/>
                </a:lnTo>
                <a:lnTo>
                  <a:pt x="1145" y="268"/>
                </a:lnTo>
                <a:lnTo>
                  <a:pt x="1149" y="268"/>
                </a:lnTo>
                <a:lnTo>
                  <a:pt x="1153" y="266"/>
                </a:lnTo>
                <a:lnTo>
                  <a:pt x="1154" y="266"/>
                </a:lnTo>
                <a:lnTo>
                  <a:pt x="1158" y="264"/>
                </a:lnTo>
                <a:lnTo>
                  <a:pt x="1162" y="262"/>
                </a:lnTo>
                <a:lnTo>
                  <a:pt x="1166" y="262"/>
                </a:lnTo>
                <a:lnTo>
                  <a:pt x="1168" y="260"/>
                </a:lnTo>
                <a:lnTo>
                  <a:pt x="1172" y="260"/>
                </a:lnTo>
                <a:lnTo>
                  <a:pt x="1175" y="258"/>
                </a:lnTo>
                <a:lnTo>
                  <a:pt x="1179" y="256"/>
                </a:lnTo>
                <a:lnTo>
                  <a:pt x="1181" y="256"/>
                </a:lnTo>
                <a:lnTo>
                  <a:pt x="1185" y="254"/>
                </a:lnTo>
                <a:lnTo>
                  <a:pt x="1189" y="254"/>
                </a:lnTo>
                <a:lnTo>
                  <a:pt x="1193" y="252"/>
                </a:lnTo>
                <a:lnTo>
                  <a:pt x="1196" y="252"/>
                </a:lnTo>
                <a:lnTo>
                  <a:pt x="1198" y="252"/>
                </a:lnTo>
                <a:lnTo>
                  <a:pt x="1202" y="250"/>
                </a:lnTo>
                <a:lnTo>
                  <a:pt x="1206" y="250"/>
                </a:lnTo>
                <a:lnTo>
                  <a:pt x="1210" y="250"/>
                </a:lnTo>
                <a:lnTo>
                  <a:pt x="1212" y="250"/>
                </a:lnTo>
                <a:lnTo>
                  <a:pt x="1216" y="248"/>
                </a:lnTo>
                <a:lnTo>
                  <a:pt x="1219" y="248"/>
                </a:lnTo>
                <a:lnTo>
                  <a:pt x="1223" y="248"/>
                </a:lnTo>
                <a:lnTo>
                  <a:pt x="1227" y="248"/>
                </a:lnTo>
                <a:lnTo>
                  <a:pt x="1229" y="248"/>
                </a:lnTo>
                <a:lnTo>
                  <a:pt x="1233" y="248"/>
                </a:lnTo>
                <a:lnTo>
                  <a:pt x="1236" y="248"/>
                </a:lnTo>
                <a:lnTo>
                  <a:pt x="1240" y="248"/>
                </a:lnTo>
                <a:lnTo>
                  <a:pt x="1242" y="248"/>
                </a:lnTo>
                <a:lnTo>
                  <a:pt x="1246" y="248"/>
                </a:lnTo>
                <a:lnTo>
                  <a:pt x="1250" y="248"/>
                </a:lnTo>
                <a:lnTo>
                  <a:pt x="1254" y="248"/>
                </a:lnTo>
                <a:lnTo>
                  <a:pt x="1257" y="248"/>
                </a:lnTo>
                <a:lnTo>
                  <a:pt x="1259" y="250"/>
                </a:lnTo>
                <a:lnTo>
                  <a:pt x="1263" y="250"/>
                </a:lnTo>
                <a:lnTo>
                  <a:pt x="1267" y="250"/>
                </a:lnTo>
                <a:lnTo>
                  <a:pt x="1271" y="250"/>
                </a:lnTo>
                <a:lnTo>
                  <a:pt x="1273" y="250"/>
                </a:lnTo>
                <a:lnTo>
                  <a:pt x="1277" y="250"/>
                </a:lnTo>
                <a:lnTo>
                  <a:pt x="1280" y="250"/>
                </a:lnTo>
                <a:lnTo>
                  <a:pt x="1284" y="250"/>
                </a:lnTo>
                <a:lnTo>
                  <a:pt x="1288" y="250"/>
                </a:lnTo>
                <a:lnTo>
                  <a:pt x="1290" y="250"/>
                </a:lnTo>
                <a:lnTo>
                  <a:pt x="1294" y="250"/>
                </a:lnTo>
                <a:lnTo>
                  <a:pt x="1298" y="250"/>
                </a:lnTo>
                <a:lnTo>
                  <a:pt x="1301" y="250"/>
                </a:lnTo>
                <a:lnTo>
                  <a:pt x="1303" y="250"/>
                </a:lnTo>
                <a:lnTo>
                  <a:pt x="1307" y="250"/>
                </a:lnTo>
                <a:lnTo>
                  <a:pt x="1311" y="250"/>
                </a:lnTo>
                <a:lnTo>
                  <a:pt x="1315" y="250"/>
                </a:lnTo>
                <a:lnTo>
                  <a:pt x="1317" y="252"/>
                </a:lnTo>
                <a:lnTo>
                  <a:pt x="1320" y="252"/>
                </a:lnTo>
                <a:lnTo>
                  <a:pt x="1324" y="252"/>
                </a:lnTo>
                <a:lnTo>
                  <a:pt x="1328" y="252"/>
                </a:lnTo>
                <a:lnTo>
                  <a:pt x="1332" y="252"/>
                </a:lnTo>
                <a:lnTo>
                  <a:pt x="1334" y="254"/>
                </a:lnTo>
                <a:lnTo>
                  <a:pt x="1338" y="254"/>
                </a:lnTo>
                <a:lnTo>
                  <a:pt x="1341" y="254"/>
                </a:lnTo>
                <a:lnTo>
                  <a:pt x="1345" y="254"/>
                </a:lnTo>
                <a:lnTo>
                  <a:pt x="1347" y="254"/>
                </a:lnTo>
                <a:lnTo>
                  <a:pt x="1351" y="254"/>
                </a:lnTo>
                <a:lnTo>
                  <a:pt x="1355" y="254"/>
                </a:lnTo>
              </a:path>
            </a:pathLst>
          </a:custGeom>
          <a:noFill/>
          <a:ln w="38100">
            <a:solidFill>
              <a:srgbClr val="FFFF00"/>
            </a:solidFill>
            <a:round/>
            <a:headEnd/>
            <a:tailEnd/>
          </a:ln>
        </p:spPr>
        <p:txBody>
          <a:bodyPr/>
          <a:lstStyle/>
          <a:p>
            <a:endParaRPr lang="zh-CN" altLang="zh-CN"/>
          </a:p>
        </p:txBody>
      </p:sp>
      <p:sp>
        <p:nvSpPr>
          <p:cNvPr id="89124" name="Line 36"/>
          <p:cNvSpPr>
            <a:spLocks noChangeShapeType="1"/>
          </p:cNvSpPr>
          <p:nvPr/>
        </p:nvSpPr>
        <p:spPr bwMode="auto">
          <a:xfrm flipH="1">
            <a:off x="1295400" y="2209800"/>
            <a:ext cx="1219200" cy="1447800"/>
          </a:xfrm>
          <a:prstGeom prst="line">
            <a:avLst/>
          </a:prstGeom>
          <a:noFill/>
          <a:ln w="25400">
            <a:solidFill>
              <a:schemeClr val="bg1"/>
            </a:solidFill>
            <a:round/>
            <a:headEnd type="none" w="sm" len="sm"/>
            <a:tailEnd type="triangle" w="sm" len="sm"/>
          </a:ln>
        </p:spPr>
        <p:txBody>
          <a:bodyPr wrap="none"/>
          <a:lstStyle/>
          <a:p>
            <a:endParaRPr lang="zh-CN" altLang="en-US"/>
          </a:p>
        </p:txBody>
      </p:sp>
      <p:sp>
        <p:nvSpPr>
          <p:cNvPr id="89125" name="Line 37"/>
          <p:cNvSpPr>
            <a:spLocks noChangeShapeType="1"/>
          </p:cNvSpPr>
          <p:nvPr/>
        </p:nvSpPr>
        <p:spPr bwMode="auto">
          <a:xfrm flipH="1" flipV="1">
            <a:off x="1676400" y="4038600"/>
            <a:ext cx="990600" cy="304800"/>
          </a:xfrm>
          <a:prstGeom prst="line">
            <a:avLst/>
          </a:prstGeom>
          <a:noFill/>
          <a:ln w="25400">
            <a:solidFill>
              <a:schemeClr val="bg1"/>
            </a:solidFill>
            <a:round/>
            <a:headEnd type="none" w="sm" len="sm"/>
            <a:tailEnd type="triangle" w="sm" len="sm"/>
          </a:ln>
        </p:spPr>
        <p:txBody>
          <a:bodyPr wrap="none"/>
          <a:lstStyle/>
          <a:p>
            <a:endParaRPr lang="zh-CN" altLang="en-US"/>
          </a:p>
        </p:txBody>
      </p:sp>
      <p:sp>
        <p:nvSpPr>
          <p:cNvPr id="89126" name="Line 38"/>
          <p:cNvSpPr>
            <a:spLocks noChangeShapeType="1"/>
          </p:cNvSpPr>
          <p:nvPr/>
        </p:nvSpPr>
        <p:spPr bwMode="auto">
          <a:xfrm flipH="1" flipV="1">
            <a:off x="1295400" y="4267200"/>
            <a:ext cx="1295400" cy="1676400"/>
          </a:xfrm>
          <a:prstGeom prst="line">
            <a:avLst/>
          </a:prstGeom>
          <a:noFill/>
          <a:ln w="25400">
            <a:solidFill>
              <a:schemeClr val="bg1"/>
            </a:solidFill>
            <a:round/>
            <a:headEnd type="none" w="sm" len="sm"/>
            <a:tailEnd type="triangle" w="sm" len="sm"/>
          </a:ln>
        </p:spPr>
        <p:txBody>
          <a:bodyPr wrap="none"/>
          <a:lstStyle/>
          <a:p>
            <a:endParaRPr lang="zh-CN" altLang="en-US"/>
          </a:p>
        </p:txBody>
      </p:sp>
      <p:sp>
        <p:nvSpPr>
          <p:cNvPr id="89127" name="Text Box 39"/>
          <p:cNvSpPr txBox="1">
            <a:spLocks noChangeArrowheads="1"/>
          </p:cNvSpPr>
          <p:nvPr/>
        </p:nvSpPr>
        <p:spPr bwMode="auto">
          <a:xfrm>
            <a:off x="2222500" y="1949450"/>
            <a:ext cx="533400" cy="336550"/>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altLang="zh-CN" sz="1600" b="1">
                <a:solidFill>
                  <a:srgbClr val="FFFF00"/>
                </a:solidFill>
                <a:latin typeface="Comic Sans MS" pitchFamily="66" charset="0"/>
              </a:rPr>
              <a:t>FN</a:t>
            </a:r>
          </a:p>
        </p:txBody>
      </p:sp>
      <p:sp>
        <p:nvSpPr>
          <p:cNvPr id="89128" name="Text Box 40"/>
          <p:cNvSpPr txBox="1">
            <a:spLocks noChangeArrowheads="1"/>
          </p:cNvSpPr>
          <p:nvPr/>
        </p:nvSpPr>
        <p:spPr bwMode="auto">
          <a:xfrm>
            <a:off x="2066925" y="3930650"/>
            <a:ext cx="685800" cy="336550"/>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altLang="zh-CN" sz="1600" b="1">
                <a:solidFill>
                  <a:srgbClr val="FFFF00"/>
                </a:solidFill>
                <a:latin typeface="Comic Sans MS" pitchFamily="66" charset="0"/>
              </a:rPr>
              <a:t>P300</a:t>
            </a:r>
          </a:p>
        </p:txBody>
      </p:sp>
      <p:sp>
        <p:nvSpPr>
          <p:cNvPr id="89129" name="Text Box 41"/>
          <p:cNvSpPr txBox="1">
            <a:spLocks noChangeArrowheads="1"/>
          </p:cNvSpPr>
          <p:nvPr/>
        </p:nvSpPr>
        <p:spPr bwMode="auto">
          <a:xfrm>
            <a:off x="2066925" y="5867400"/>
            <a:ext cx="685800" cy="336550"/>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altLang="zh-CN" sz="1600" b="1">
                <a:solidFill>
                  <a:srgbClr val="FFFF00"/>
                </a:solidFill>
                <a:latin typeface="Comic Sans MS" pitchFamily="66" charset="0"/>
              </a:rPr>
              <a:t>P300</a:t>
            </a:r>
          </a:p>
        </p:txBody>
      </p:sp>
      <p:sp>
        <p:nvSpPr>
          <p:cNvPr id="89130" name="Line 42"/>
          <p:cNvSpPr>
            <a:spLocks noChangeShapeType="1"/>
          </p:cNvSpPr>
          <p:nvPr/>
        </p:nvSpPr>
        <p:spPr bwMode="auto">
          <a:xfrm>
            <a:off x="533400" y="5211763"/>
            <a:ext cx="304800" cy="0"/>
          </a:xfrm>
          <a:prstGeom prst="line">
            <a:avLst/>
          </a:prstGeom>
          <a:noFill/>
          <a:ln w="38100">
            <a:solidFill>
              <a:srgbClr val="FF0000"/>
            </a:solidFill>
            <a:round/>
            <a:headEnd type="none" w="sm" len="sm"/>
            <a:tailEnd type="none" w="sm" len="sm"/>
          </a:ln>
        </p:spPr>
        <p:txBody>
          <a:bodyPr wrap="none"/>
          <a:lstStyle/>
          <a:p>
            <a:endParaRPr lang="zh-CN" altLang="en-US"/>
          </a:p>
        </p:txBody>
      </p:sp>
      <p:sp>
        <p:nvSpPr>
          <p:cNvPr id="89131" name="Line 43"/>
          <p:cNvSpPr>
            <a:spLocks noChangeShapeType="1"/>
          </p:cNvSpPr>
          <p:nvPr/>
        </p:nvSpPr>
        <p:spPr bwMode="auto">
          <a:xfrm>
            <a:off x="533400" y="5562600"/>
            <a:ext cx="304800" cy="0"/>
          </a:xfrm>
          <a:prstGeom prst="line">
            <a:avLst/>
          </a:prstGeom>
          <a:noFill/>
          <a:ln w="38100">
            <a:solidFill>
              <a:srgbClr val="FFFF00"/>
            </a:solidFill>
            <a:round/>
            <a:headEnd type="none" w="sm" len="sm"/>
            <a:tailEnd type="none" w="sm" len="sm"/>
          </a:ln>
        </p:spPr>
        <p:txBody>
          <a:bodyPr wrap="none"/>
          <a:lstStyle/>
          <a:p>
            <a:endParaRPr lang="zh-CN" altLang="en-US"/>
          </a:p>
        </p:txBody>
      </p:sp>
      <p:sp>
        <p:nvSpPr>
          <p:cNvPr id="89132" name="Text Box 44"/>
          <p:cNvSpPr txBox="1">
            <a:spLocks noChangeArrowheads="1"/>
          </p:cNvSpPr>
          <p:nvPr/>
        </p:nvSpPr>
        <p:spPr bwMode="auto">
          <a:xfrm>
            <a:off x="838200" y="5029200"/>
            <a:ext cx="1295400" cy="679450"/>
          </a:xfrm>
          <a:prstGeom prst="rect">
            <a:avLst/>
          </a:prstGeom>
          <a:noFill/>
          <a:ln w="12700">
            <a:noFill/>
            <a:miter lim="800000"/>
            <a:headEnd type="none" w="sm" len="sm"/>
            <a:tailEnd type="none" w="sm" len="sm"/>
          </a:ln>
        </p:spPr>
        <p:txBody>
          <a:bodyPr>
            <a:spAutoFit/>
          </a:bodyPr>
          <a:lstStyle/>
          <a:p>
            <a:pPr eaLnBrk="0" hangingPunct="0">
              <a:spcBef>
                <a:spcPct val="20000"/>
              </a:spcBef>
              <a:spcAft>
                <a:spcPct val="20000"/>
              </a:spcAft>
            </a:pPr>
            <a:r>
              <a:rPr lang="zh-CN" altLang="en-US" sz="1600" b="1">
                <a:solidFill>
                  <a:srgbClr val="FF3300"/>
                </a:solidFill>
                <a:latin typeface="Times New Roman" pitchFamily="18" charset="0"/>
              </a:rPr>
              <a:t>欺骗失败</a:t>
            </a:r>
          </a:p>
          <a:p>
            <a:pPr eaLnBrk="0" hangingPunct="0">
              <a:spcBef>
                <a:spcPct val="20000"/>
              </a:spcBef>
              <a:spcAft>
                <a:spcPct val="20000"/>
              </a:spcAft>
            </a:pPr>
            <a:r>
              <a:rPr lang="zh-CN" altLang="en-US" sz="1600" b="1">
                <a:solidFill>
                  <a:srgbClr val="FFFF00"/>
                </a:solidFill>
                <a:latin typeface="Times New Roman" pitchFamily="18" charset="0"/>
              </a:rPr>
              <a:t>欺骗成功</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2"/>
          <p:cNvSpPr>
            <a:spLocks noGrp="1"/>
          </p:cNvSpPr>
          <p:nvPr>
            <p:ph type="title"/>
          </p:nvPr>
        </p:nvSpPr>
        <p:spPr>
          <a:xfrm>
            <a:off x="457200" y="0"/>
            <a:ext cx="8258175" cy="1000125"/>
          </a:xfrm>
        </p:spPr>
        <p:txBody>
          <a:bodyPr/>
          <a:lstStyle/>
          <a:p>
            <a:r>
              <a:rPr lang="zh-CN" altLang="en-US" sz="4800" b="0" dirty="0">
                <a:latin typeface="华文琥珀" pitchFamily="2" charset="-122"/>
                <a:ea typeface="华文琥珀" pitchFamily="2" charset="-122"/>
              </a:rPr>
              <a:t>二、面孔与表情的脑机制</a:t>
            </a:r>
          </a:p>
        </p:txBody>
      </p:sp>
      <p:pic>
        <p:nvPicPr>
          <p:cNvPr id="6147" name="Picture 4" descr="W020080119428336247789"/>
          <p:cNvPicPr>
            <a:picLocks noGrp="1" noChangeAspect="1" noChangeArrowheads="1"/>
          </p:cNvPicPr>
          <p:nvPr>
            <p:ph idx="4294967295"/>
          </p:nvPr>
        </p:nvPicPr>
        <p:blipFill>
          <a:blip r:embed="rId3" cstate="print"/>
          <a:srcRect/>
          <a:stretch>
            <a:fillRect/>
          </a:stretch>
        </p:blipFill>
        <p:spPr>
          <a:xfrm>
            <a:off x="5715008" y="1785926"/>
            <a:ext cx="3195660" cy="43577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5844" name="内容占位符 1"/>
          <p:cNvSpPr>
            <a:spLocks noGrp="1"/>
          </p:cNvSpPr>
          <p:nvPr>
            <p:ph sz="half" idx="1"/>
          </p:nvPr>
        </p:nvSpPr>
        <p:spPr>
          <a:xfrm>
            <a:off x="500033" y="1785926"/>
            <a:ext cx="5072091" cy="2808288"/>
          </a:xfrm>
        </p:spPr>
        <p:txBody>
          <a:bodyPr/>
          <a:lstStyle/>
          <a:p>
            <a:pPr marL="546100" indent="-431800">
              <a:lnSpc>
                <a:spcPct val="150000"/>
              </a:lnSpc>
            </a:pPr>
            <a:r>
              <a:rPr lang="zh-CN" altLang="en-US" sz="3600" dirty="0">
                <a:latin typeface="+mj-ea"/>
                <a:ea typeface="+mj-ea"/>
              </a:rPr>
              <a:t>表情加工</a:t>
            </a:r>
            <a:endParaRPr lang="en-US" altLang="zh-CN" dirty="0">
              <a:latin typeface="+mj-ea"/>
              <a:ea typeface="+mj-ea"/>
            </a:endParaRPr>
          </a:p>
          <a:p>
            <a:pPr marL="946150" lvl="1" indent="-431800">
              <a:lnSpc>
                <a:spcPct val="150000"/>
              </a:lnSpc>
            </a:pPr>
            <a:r>
              <a:rPr lang="zh-CN" altLang="en-US" dirty="0">
                <a:latin typeface="+mj-ea"/>
                <a:ea typeface="+mj-ea"/>
              </a:rPr>
              <a:t>面孔与表情</a:t>
            </a:r>
            <a:endParaRPr lang="en-US" altLang="zh-CN" dirty="0">
              <a:latin typeface="+mj-ea"/>
              <a:ea typeface="+mj-ea"/>
            </a:endParaRPr>
          </a:p>
          <a:p>
            <a:pPr marL="946150" lvl="1" indent="-431800">
              <a:lnSpc>
                <a:spcPct val="150000"/>
              </a:lnSpc>
            </a:pPr>
            <a:r>
              <a:rPr lang="zh-CN" altLang="en-US" dirty="0">
                <a:latin typeface="+mj-ea"/>
                <a:ea typeface="+mj-ea"/>
              </a:rPr>
              <a:t>表情加工的三阶段</a:t>
            </a:r>
            <a:endParaRPr lang="en-US" altLang="zh-CN" dirty="0">
              <a:latin typeface="+mj-ea"/>
              <a:ea typeface="+mj-ea"/>
            </a:endParaRPr>
          </a:p>
          <a:p>
            <a:pPr marL="546100" indent="-431800">
              <a:buFont typeface="Wingdings" pitchFamily="2" charset="2"/>
              <a:buNone/>
            </a:pPr>
            <a:endParaRPr lang="en-US" altLang="zh-CN" sz="2800" dirty="0">
              <a:latin typeface="黑体" pitchFamily="49" charset="-122"/>
              <a:ea typeface="黑体" pitchFamily="49" charset="-122"/>
            </a:endParaRPr>
          </a:p>
        </p:txBody>
      </p:sp>
      <p:pic>
        <p:nvPicPr>
          <p:cNvPr id="8" name="图片 7" descr="蒙娜丽莎脸.jpg"/>
          <p:cNvPicPr>
            <a:picLocks noChangeAspect="1"/>
          </p:cNvPicPr>
          <p:nvPr/>
        </p:nvPicPr>
        <p:blipFill>
          <a:blip r:embed="rId4" cstate="print">
            <a:lum bright="-10000"/>
          </a:blip>
          <a:stretch>
            <a:fillRect/>
          </a:stretch>
        </p:blipFill>
        <p:spPr>
          <a:xfrm>
            <a:off x="6500826" y="1857363"/>
            <a:ext cx="1500198" cy="17145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71414"/>
            <a:ext cx="8258204" cy="857256"/>
          </a:xfrm>
        </p:spPr>
        <p:txBody>
          <a:bodyPr/>
          <a:lstStyle/>
          <a:p>
            <a:r>
              <a:rPr lang="zh-CN" altLang="en-US" b="1" dirty="0"/>
              <a:t>以时间为函数的面孔表情加工模型</a:t>
            </a:r>
            <a:endParaRPr lang="zh-CN" altLang="en-US" b="1" dirty="0">
              <a:latin typeface="Comic Sans MS" pitchFamily="66" charset="0"/>
            </a:endParaRPr>
          </a:p>
        </p:txBody>
      </p:sp>
      <p:sp>
        <p:nvSpPr>
          <p:cNvPr id="5" name="TextBox 4"/>
          <p:cNvSpPr txBox="1"/>
          <p:nvPr/>
        </p:nvSpPr>
        <p:spPr>
          <a:xfrm>
            <a:off x="4139952" y="1772816"/>
            <a:ext cx="4646320" cy="3970318"/>
          </a:xfrm>
          <a:prstGeom prst="rect">
            <a:avLst/>
          </a:prstGeom>
          <a:noFill/>
        </p:spPr>
        <p:txBody>
          <a:bodyPr wrap="square" rtlCol="0">
            <a:spAutoFit/>
          </a:bodyPr>
          <a:lstStyle/>
          <a:p>
            <a:pPr indent="363538">
              <a:buClr>
                <a:srgbClr val="C00000"/>
              </a:buClr>
              <a:buSzPct val="80000"/>
              <a:buFont typeface="Wingdings" pitchFamily="2" charset="2"/>
              <a:buChar char="u"/>
            </a:pPr>
            <a:r>
              <a:rPr lang="zh-CN" altLang="en-US" sz="2800" dirty="0">
                <a:solidFill>
                  <a:srgbClr val="0000FF"/>
                </a:solidFill>
                <a:latin typeface="楷体" pitchFamily="49" charset="-122"/>
                <a:ea typeface="楷体" pitchFamily="49" charset="-122"/>
              </a:rPr>
              <a:t>强调面孔加工的认知过程</a:t>
            </a:r>
            <a:endParaRPr lang="en-US" altLang="zh-CN" sz="2800" dirty="0">
              <a:solidFill>
                <a:srgbClr val="0000FF"/>
              </a:solidFill>
              <a:latin typeface="楷体" pitchFamily="49" charset="-122"/>
              <a:ea typeface="楷体" pitchFamily="49" charset="-122"/>
            </a:endParaRPr>
          </a:p>
          <a:p>
            <a:pPr indent="363538">
              <a:buClr>
                <a:srgbClr val="C00000"/>
              </a:buClr>
              <a:buSzPct val="80000"/>
              <a:buFont typeface="Wingdings" pitchFamily="2" charset="2"/>
              <a:buChar char="u"/>
            </a:pPr>
            <a:endParaRPr lang="en-US" altLang="zh-CN" sz="2800" dirty="0">
              <a:solidFill>
                <a:srgbClr val="0000FF"/>
              </a:solidFill>
              <a:latin typeface="楷体" pitchFamily="49" charset="-122"/>
              <a:ea typeface="楷体" pitchFamily="49" charset="-122"/>
            </a:endParaRPr>
          </a:p>
          <a:p>
            <a:pPr indent="363538">
              <a:buClr>
                <a:srgbClr val="C00000"/>
              </a:buClr>
              <a:buSzPct val="80000"/>
              <a:buFont typeface="Wingdings" pitchFamily="2" charset="2"/>
              <a:buChar char="u"/>
            </a:pPr>
            <a:r>
              <a:rPr lang="zh-CN" altLang="en-US" sz="2800" dirty="0">
                <a:solidFill>
                  <a:srgbClr val="0000FF"/>
                </a:solidFill>
                <a:latin typeface="楷体" pitchFamily="49" charset="-122"/>
                <a:ea typeface="楷体" pitchFamily="49" charset="-122"/>
              </a:rPr>
              <a:t>存在一条皮质下通道，将面孔刺激的某些突出特征，尤其是威胁性特征如恐惧和愤怒，自动化粗加工后直接经由</a:t>
            </a:r>
            <a:r>
              <a:rPr lang="zh-CN" altLang="en-US" sz="2800" dirty="0">
                <a:latin typeface="楷体" pitchFamily="49" charset="-122"/>
                <a:ea typeface="楷体" pitchFamily="49" charset="-122"/>
              </a:rPr>
              <a:t>中脑</a:t>
            </a:r>
            <a:r>
              <a:rPr lang="zh-CN" altLang="en-US" sz="2800" dirty="0">
                <a:solidFill>
                  <a:srgbClr val="0000FF"/>
                </a:solidFill>
                <a:latin typeface="楷体" pitchFamily="49" charset="-122"/>
                <a:ea typeface="楷体" pitchFamily="49" charset="-122"/>
              </a:rPr>
              <a:t>上丘传送到</a:t>
            </a:r>
            <a:r>
              <a:rPr lang="zh-CN" altLang="en-US" sz="2800" dirty="0">
                <a:latin typeface="楷体" pitchFamily="49" charset="-122"/>
                <a:ea typeface="楷体" pitchFamily="49" charset="-122"/>
              </a:rPr>
              <a:t>杏仁核</a:t>
            </a:r>
            <a:r>
              <a:rPr lang="zh-CN" altLang="en-US" sz="2800" dirty="0">
                <a:solidFill>
                  <a:srgbClr val="0000FF"/>
                </a:solidFill>
                <a:latin typeface="楷体" pitchFamily="49" charset="-122"/>
                <a:ea typeface="楷体" pitchFamily="49" charset="-122"/>
              </a:rPr>
              <a:t>、</a:t>
            </a:r>
            <a:r>
              <a:rPr lang="zh-CN" altLang="en-US" sz="2800" dirty="0">
                <a:latin typeface="楷体" pitchFamily="49" charset="-122"/>
                <a:ea typeface="楷体" pitchFamily="49" charset="-122"/>
              </a:rPr>
              <a:t>颞叶</a:t>
            </a:r>
            <a:r>
              <a:rPr lang="zh-CN" altLang="en-US" sz="2800" dirty="0">
                <a:solidFill>
                  <a:srgbClr val="0000FF"/>
                </a:solidFill>
                <a:latin typeface="楷体" pitchFamily="49" charset="-122"/>
                <a:ea typeface="楷体" pitchFamily="49" charset="-122"/>
              </a:rPr>
              <a:t>等情绪相关区域，以便尽快反应</a:t>
            </a:r>
          </a:p>
        </p:txBody>
      </p:sp>
      <p:pic>
        <p:nvPicPr>
          <p:cNvPr id="7" name="Picture 2" descr="C:\Documents and Settings\Administrator\桌面\Emotion_times.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1100414"/>
            <a:ext cx="2514894" cy="571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4"/>
          <p:cNvSpPr>
            <a:spLocks noChangeArrowheads="1"/>
          </p:cNvSpPr>
          <p:nvPr/>
        </p:nvSpPr>
        <p:spPr bwMode="auto">
          <a:xfrm>
            <a:off x="4932040" y="6237312"/>
            <a:ext cx="4003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chemeClr val="tx2"/>
                </a:solidFill>
                <a:latin typeface="Verdana" pitchFamily="34" charset="0"/>
              </a:rPr>
              <a:t>（</a:t>
            </a:r>
            <a:r>
              <a:rPr lang="en-US" altLang="zh-CN" dirty="0" err="1">
                <a:solidFill>
                  <a:schemeClr val="tx2"/>
                </a:solidFill>
                <a:latin typeface="Verdana" pitchFamily="34" charset="0"/>
              </a:rPr>
              <a:t>Tsuchiyaa</a:t>
            </a:r>
            <a:r>
              <a:rPr lang="en-US" altLang="zh-CN" dirty="0">
                <a:solidFill>
                  <a:schemeClr val="tx2"/>
                </a:solidFill>
                <a:latin typeface="Verdana" pitchFamily="34" charset="0"/>
              </a:rPr>
              <a:t> &amp; </a:t>
            </a:r>
            <a:r>
              <a:rPr lang="en-US" altLang="zh-CN" dirty="0" err="1">
                <a:solidFill>
                  <a:schemeClr val="tx2"/>
                </a:solidFill>
                <a:latin typeface="Verdana" pitchFamily="34" charset="0"/>
              </a:rPr>
              <a:t>Adolphs</a:t>
            </a:r>
            <a:r>
              <a:rPr lang="zh-CN" altLang="en-US" dirty="0">
                <a:solidFill>
                  <a:schemeClr val="tx2"/>
                </a:solidFill>
                <a:latin typeface="Verdana" pitchFamily="34" charset="0"/>
              </a:rPr>
              <a:t>， </a:t>
            </a:r>
            <a:r>
              <a:rPr lang="en-US" altLang="zh-CN" dirty="0">
                <a:solidFill>
                  <a:schemeClr val="tx2"/>
                </a:solidFill>
                <a:latin typeface="Verdana" pitchFamily="34" charset="0"/>
              </a:rPr>
              <a:t>2007</a:t>
            </a:r>
            <a:r>
              <a:rPr lang="zh-CN" altLang="en-US" dirty="0">
                <a:solidFill>
                  <a:schemeClr val="tx2"/>
                </a:solidFill>
                <a:latin typeface="Verdana" pitchFamily="34" charset="0"/>
              </a:rPr>
              <a:t>）</a:t>
            </a:r>
            <a:r>
              <a:rPr lang="en-US" altLang="zh-CN" dirty="0">
                <a:solidFill>
                  <a:schemeClr val="tx2"/>
                </a:solidFill>
                <a:latin typeface="Verdana" pitchFamily="34" charset="0"/>
              </a:rPr>
              <a:t> </a:t>
            </a:r>
            <a:endParaRPr lang="zh-CN" altLang="en-US" dirty="0">
              <a:solidFill>
                <a:schemeClr val="tx2"/>
              </a:solidFill>
              <a:latin typeface="Verdana"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449263" indent="-449263">
              <a:lnSpc>
                <a:spcPct val="125000"/>
              </a:lnSpc>
              <a:spcBef>
                <a:spcPts val="600"/>
              </a:spcBef>
              <a:spcAft>
                <a:spcPts val="1200"/>
              </a:spcAft>
              <a:buClr>
                <a:srgbClr val="C00000"/>
              </a:buClr>
            </a:pPr>
            <a:r>
              <a:rPr lang="zh-CN" altLang="en-US" sz="2800" dirty="0"/>
              <a:t>面孔身份和面孔表情加工之间存在一些矛盾的实验结果与证据</a:t>
            </a:r>
            <a:endParaRPr lang="en-US" altLang="zh-CN" sz="2800" dirty="0"/>
          </a:p>
          <a:p>
            <a:pPr marL="449263" indent="-449263">
              <a:lnSpc>
                <a:spcPct val="125000"/>
              </a:lnSpc>
              <a:spcBef>
                <a:spcPts val="600"/>
              </a:spcBef>
              <a:spcAft>
                <a:spcPts val="1200"/>
              </a:spcAft>
              <a:buClr>
                <a:srgbClr val="C00000"/>
              </a:buClr>
            </a:pPr>
            <a:r>
              <a:rPr lang="zh-CN" altLang="en-US" sz="2800" dirty="0"/>
              <a:t>一些研究也支持身份和表情是并列加工，而另一些研究认为两者并不是完全独立，而是存在内部联系</a:t>
            </a:r>
          </a:p>
        </p:txBody>
      </p:sp>
      <p:sp>
        <p:nvSpPr>
          <p:cNvPr id="3" name="标题 2"/>
          <p:cNvSpPr>
            <a:spLocks noGrp="1"/>
          </p:cNvSpPr>
          <p:nvPr>
            <p:ph type="title"/>
          </p:nvPr>
        </p:nvSpPr>
        <p:spPr/>
        <p:txBody>
          <a:bodyPr/>
          <a:lstStyle/>
          <a:p>
            <a:r>
              <a:rPr lang="zh-CN" altLang="en-US" sz="3600" b="1" dirty="0">
                <a:latin typeface="Comic Sans MS" pitchFamily="66" charset="0"/>
              </a:rPr>
              <a:t>问题提出</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0" y="2225675"/>
            <a:ext cx="9144000" cy="0"/>
          </a:xfrm>
          <a:prstGeom prst="rect">
            <a:avLst/>
          </a:prstGeom>
          <a:noFill/>
          <a:ln w="9525">
            <a:noFill/>
            <a:miter lim="800000"/>
            <a:headEnd/>
            <a:tailEnd/>
          </a:ln>
        </p:spPr>
        <p:txBody>
          <a:bodyPr wrap="none" anchor="ctr">
            <a:spAutoFit/>
          </a:bodyPr>
          <a:lstStyle/>
          <a:p>
            <a:endParaRPr lang="zh-CN" altLang="en-US"/>
          </a:p>
        </p:txBody>
      </p:sp>
      <p:grpSp>
        <p:nvGrpSpPr>
          <p:cNvPr id="2" name="Group 3"/>
          <p:cNvGrpSpPr>
            <a:grpSpLocks noChangeAspect="1"/>
          </p:cNvGrpSpPr>
          <p:nvPr/>
        </p:nvGrpSpPr>
        <p:grpSpPr bwMode="auto">
          <a:xfrm>
            <a:off x="214313" y="904879"/>
            <a:ext cx="8640762" cy="3167063"/>
            <a:chOff x="1800" y="9050"/>
            <a:chExt cx="8640" cy="3164"/>
          </a:xfrm>
        </p:grpSpPr>
        <p:sp>
          <p:nvSpPr>
            <p:cNvPr id="46086" name="AutoShape 4"/>
            <p:cNvSpPr>
              <a:spLocks noChangeAspect="1" noChangeArrowheads="1" noTextEdit="1"/>
            </p:cNvSpPr>
            <p:nvPr/>
          </p:nvSpPr>
          <p:spPr bwMode="auto">
            <a:xfrm>
              <a:off x="1800" y="9050"/>
              <a:ext cx="8640" cy="3164"/>
            </a:xfrm>
            <a:prstGeom prst="rect">
              <a:avLst/>
            </a:prstGeom>
            <a:noFill/>
            <a:ln w="9525">
              <a:noFill/>
              <a:miter lim="800000"/>
              <a:headEnd/>
              <a:tailEnd/>
            </a:ln>
          </p:spPr>
          <p:txBody>
            <a:bodyPr/>
            <a:lstStyle/>
            <a:p>
              <a:endParaRPr lang="zh-CN" altLang="en-US"/>
            </a:p>
          </p:txBody>
        </p:sp>
        <p:pic>
          <p:nvPicPr>
            <p:cNvPr id="46087" name="Picture 5" descr="S7m"/>
            <p:cNvPicPr>
              <a:picLocks noChangeAspect="1" noChangeArrowheads="1"/>
            </p:cNvPicPr>
            <p:nvPr/>
          </p:nvPicPr>
          <p:blipFill>
            <a:blip r:embed="rId3" cstate="print"/>
            <a:srcRect/>
            <a:stretch>
              <a:fillRect/>
            </a:stretch>
          </p:blipFill>
          <p:spPr bwMode="auto">
            <a:xfrm>
              <a:off x="3651" y="10949"/>
              <a:ext cx="624" cy="745"/>
            </a:xfrm>
            <a:prstGeom prst="rect">
              <a:avLst/>
            </a:prstGeom>
            <a:noFill/>
            <a:ln w="9525">
              <a:noFill/>
              <a:miter lim="800000"/>
              <a:headEnd/>
              <a:tailEnd/>
            </a:ln>
          </p:spPr>
        </p:pic>
        <p:pic>
          <p:nvPicPr>
            <p:cNvPr id="46088" name="Picture 6" descr="S9m"/>
            <p:cNvPicPr>
              <a:picLocks noChangeAspect="1" noChangeArrowheads="1"/>
            </p:cNvPicPr>
            <p:nvPr/>
          </p:nvPicPr>
          <p:blipFill>
            <a:blip r:embed="rId4" cstate="print"/>
            <a:srcRect/>
            <a:stretch>
              <a:fillRect/>
            </a:stretch>
          </p:blipFill>
          <p:spPr bwMode="auto">
            <a:xfrm>
              <a:off x="4884" y="10596"/>
              <a:ext cx="624" cy="745"/>
            </a:xfrm>
            <a:prstGeom prst="rect">
              <a:avLst/>
            </a:prstGeom>
            <a:noFill/>
            <a:ln w="9525">
              <a:noFill/>
              <a:miter lim="800000"/>
              <a:headEnd/>
              <a:tailEnd/>
            </a:ln>
          </p:spPr>
        </p:pic>
        <p:pic>
          <p:nvPicPr>
            <p:cNvPr id="46089" name="Picture 7" descr="S47f"/>
            <p:cNvPicPr>
              <a:picLocks noChangeAspect="1" noChangeArrowheads="1"/>
            </p:cNvPicPr>
            <p:nvPr/>
          </p:nvPicPr>
          <p:blipFill>
            <a:blip r:embed="rId5" cstate="print"/>
            <a:srcRect/>
            <a:stretch>
              <a:fillRect/>
            </a:stretch>
          </p:blipFill>
          <p:spPr bwMode="auto">
            <a:xfrm>
              <a:off x="5501" y="10420"/>
              <a:ext cx="623" cy="745"/>
            </a:xfrm>
            <a:prstGeom prst="rect">
              <a:avLst/>
            </a:prstGeom>
            <a:noFill/>
            <a:ln w="9525">
              <a:noFill/>
              <a:miter lim="800000"/>
              <a:headEnd/>
              <a:tailEnd/>
            </a:ln>
          </p:spPr>
        </p:pic>
        <p:pic>
          <p:nvPicPr>
            <p:cNvPr id="46090" name="Picture 8" descr="S71m"/>
            <p:cNvPicPr>
              <a:picLocks noChangeAspect="1" noChangeArrowheads="1"/>
            </p:cNvPicPr>
            <p:nvPr/>
          </p:nvPicPr>
          <p:blipFill>
            <a:blip r:embed="rId6" cstate="print"/>
            <a:srcRect/>
            <a:stretch>
              <a:fillRect/>
            </a:stretch>
          </p:blipFill>
          <p:spPr bwMode="auto">
            <a:xfrm>
              <a:off x="6118" y="10242"/>
              <a:ext cx="623" cy="747"/>
            </a:xfrm>
            <a:prstGeom prst="rect">
              <a:avLst/>
            </a:prstGeom>
            <a:noFill/>
            <a:ln w="9525">
              <a:noFill/>
              <a:miter lim="800000"/>
              <a:headEnd/>
              <a:tailEnd/>
            </a:ln>
          </p:spPr>
        </p:pic>
        <p:pic>
          <p:nvPicPr>
            <p:cNvPr id="46091" name="Picture 9" descr="S75f"/>
            <p:cNvPicPr>
              <a:picLocks noChangeAspect="1" noChangeArrowheads="1"/>
            </p:cNvPicPr>
            <p:nvPr/>
          </p:nvPicPr>
          <p:blipFill>
            <a:blip r:embed="rId7" cstate="print"/>
            <a:srcRect/>
            <a:stretch>
              <a:fillRect/>
            </a:stretch>
          </p:blipFill>
          <p:spPr bwMode="auto">
            <a:xfrm>
              <a:off x="6735" y="10068"/>
              <a:ext cx="623" cy="745"/>
            </a:xfrm>
            <a:prstGeom prst="rect">
              <a:avLst/>
            </a:prstGeom>
            <a:noFill/>
            <a:ln w="9525">
              <a:noFill/>
              <a:miter lim="800000"/>
              <a:headEnd/>
              <a:tailEnd/>
            </a:ln>
          </p:spPr>
        </p:pic>
        <p:pic>
          <p:nvPicPr>
            <p:cNvPr id="46092" name="Picture 10" descr="S78f"/>
            <p:cNvPicPr>
              <a:picLocks noChangeAspect="1" noChangeArrowheads="1"/>
            </p:cNvPicPr>
            <p:nvPr/>
          </p:nvPicPr>
          <p:blipFill>
            <a:blip r:embed="rId8" cstate="print"/>
            <a:srcRect/>
            <a:stretch>
              <a:fillRect/>
            </a:stretch>
          </p:blipFill>
          <p:spPr bwMode="auto">
            <a:xfrm>
              <a:off x="7352" y="9891"/>
              <a:ext cx="624" cy="745"/>
            </a:xfrm>
            <a:prstGeom prst="rect">
              <a:avLst/>
            </a:prstGeom>
            <a:noFill/>
            <a:ln w="9525">
              <a:noFill/>
              <a:miter lim="800000"/>
              <a:headEnd/>
              <a:tailEnd/>
            </a:ln>
          </p:spPr>
        </p:pic>
        <p:pic>
          <p:nvPicPr>
            <p:cNvPr id="46093" name="Picture 11" descr="S79f"/>
            <p:cNvPicPr>
              <a:picLocks noChangeAspect="1" noChangeArrowheads="1"/>
            </p:cNvPicPr>
            <p:nvPr/>
          </p:nvPicPr>
          <p:blipFill>
            <a:blip r:embed="rId9" cstate="print"/>
            <a:srcRect/>
            <a:stretch>
              <a:fillRect/>
            </a:stretch>
          </p:blipFill>
          <p:spPr bwMode="auto">
            <a:xfrm>
              <a:off x="8586" y="9538"/>
              <a:ext cx="623" cy="745"/>
            </a:xfrm>
            <a:prstGeom prst="rect">
              <a:avLst/>
            </a:prstGeom>
            <a:noFill/>
            <a:ln w="9525">
              <a:noFill/>
              <a:miter lim="800000"/>
              <a:headEnd/>
              <a:tailEnd/>
            </a:ln>
          </p:spPr>
        </p:pic>
        <p:pic>
          <p:nvPicPr>
            <p:cNvPr id="46094" name="Picture 12" descr="S82m"/>
            <p:cNvPicPr>
              <a:picLocks noChangeAspect="1" noChangeArrowheads="1"/>
            </p:cNvPicPr>
            <p:nvPr/>
          </p:nvPicPr>
          <p:blipFill>
            <a:blip r:embed="rId10" cstate="print"/>
            <a:srcRect/>
            <a:stretch>
              <a:fillRect/>
            </a:stretch>
          </p:blipFill>
          <p:spPr bwMode="auto">
            <a:xfrm>
              <a:off x="9203" y="9361"/>
              <a:ext cx="624" cy="747"/>
            </a:xfrm>
            <a:prstGeom prst="rect">
              <a:avLst/>
            </a:prstGeom>
            <a:noFill/>
            <a:ln w="9525">
              <a:noFill/>
              <a:miter lim="800000"/>
              <a:headEnd/>
              <a:tailEnd/>
            </a:ln>
          </p:spPr>
        </p:pic>
        <p:pic>
          <p:nvPicPr>
            <p:cNvPr id="46095" name="Picture 13" descr="S85m"/>
            <p:cNvPicPr>
              <a:picLocks noChangeAspect="1" noChangeArrowheads="1"/>
            </p:cNvPicPr>
            <p:nvPr/>
          </p:nvPicPr>
          <p:blipFill>
            <a:blip r:embed="rId11" cstate="print"/>
            <a:srcRect/>
            <a:stretch>
              <a:fillRect/>
            </a:stretch>
          </p:blipFill>
          <p:spPr bwMode="auto">
            <a:xfrm>
              <a:off x="1800" y="11468"/>
              <a:ext cx="623" cy="746"/>
            </a:xfrm>
            <a:prstGeom prst="rect">
              <a:avLst/>
            </a:prstGeom>
            <a:noFill/>
            <a:ln w="9525">
              <a:noFill/>
              <a:miter lim="800000"/>
              <a:headEnd/>
              <a:tailEnd/>
            </a:ln>
          </p:spPr>
        </p:pic>
        <p:pic>
          <p:nvPicPr>
            <p:cNvPr id="46096" name="Picture 14" descr="S88f"/>
            <p:cNvPicPr>
              <a:picLocks noChangeAspect="1" noChangeArrowheads="1"/>
            </p:cNvPicPr>
            <p:nvPr/>
          </p:nvPicPr>
          <p:blipFill>
            <a:blip r:embed="rId12" cstate="print"/>
            <a:srcRect/>
            <a:stretch>
              <a:fillRect/>
            </a:stretch>
          </p:blipFill>
          <p:spPr bwMode="auto">
            <a:xfrm>
              <a:off x="2417" y="11299"/>
              <a:ext cx="623" cy="747"/>
            </a:xfrm>
            <a:prstGeom prst="rect">
              <a:avLst/>
            </a:prstGeom>
            <a:noFill/>
            <a:ln w="9525">
              <a:noFill/>
              <a:miter lim="800000"/>
              <a:headEnd/>
              <a:tailEnd/>
            </a:ln>
          </p:spPr>
        </p:pic>
        <p:pic>
          <p:nvPicPr>
            <p:cNvPr id="46097" name="Picture 15" descr="S69m"/>
            <p:cNvPicPr>
              <a:picLocks noChangeAspect="1" noChangeArrowheads="1"/>
            </p:cNvPicPr>
            <p:nvPr/>
          </p:nvPicPr>
          <p:blipFill>
            <a:blip r:embed="rId13" cstate="print"/>
            <a:srcRect/>
            <a:stretch>
              <a:fillRect/>
            </a:stretch>
          </p:blipFill>
          <p:spPr bwMode="auto">
            <a:xfrm>
              <a:off x="3034" y="11124"/>
              <a:ext cx="620" cy="746"/>
            </a:xfrm>
            <a:prstGeom prst="rect">
              <a:avLst/>
            </a:prstGeom>
            <a:noFill/>
            <a:ln w="9525">
              <a:noFill/>
              <a:miter lim="800000"/>
              <a:headEnd/>
              <a:tailEnd/>
            </a:ln>
          </p:spPr>
        </p:pic>
        <p:sp>
          <p:nvSpPr>
            <p:cNvPr id="46098" name="Line 16"/>
            <p:cNvSpPr>
              <a:spLocks noChangeShapeType="1"/>
            </p:cNvSpPr>
            <p:nvPr/>
          </p:nvSpPr>
          <p:spPr bwMode="auto">
            <a:xfrm flipV="1">
              <a:off x="4532" y="10636"/>
              <a:ext cx="3878" cy="1234"/>
            </a:xfrm>
            <a:prstGeom prst="line">
              <a:avLst/>
            </a:prstGeom>
            <a:noFill/>
            <a:ln w="12700">
              <a:solidFill>
                <a:srgbClr val="000000"/>
              </a:solidFill>
              <a:round/>
              <a:headEnd/>
              <a:tailEnd type="triangle" w="med" len="med"/>
            </a:ln>
          </p:spPr>
          <p:txBody>
            <a:bodyPr/>
            <a:lstStyle/>
            <a:p>
              <a:endParaRPr lang="zh-CN" altLang="en-US"/>
            </a:p>
          </p:txBody>
        </p:sp>
        <p:sp>
          <p:nvSpPr>
            <p:cNvPr id="46099" name="Freeform 17"/>
            <p:cNvSpPr>
              <a:spLocks/>
            </p:cNvSpPr>
            <p:nvPr/>
          </p:nvSpPr>
          <p:spPr bwMode="auto">
            <a:xfrm>
              <a:off x="3757" y="10409"/>
              <a:ext cx="511" cy="404"/>
            </a:xfrm>
            <a:custGeom>
              <a:avLst/>
              <a:gdLst>
                <a:gd name="T0" fmla="*/ 0 w 432"/>
                <a:gd name="T1" fmla="*/ 0 h 336"/>
                <a:gd name="T2" fmla="*/ 992 w 432"/>
                <a:gd name="T3" fmla="*/ 2394 h 336"/>
                <a:gd name="T4" fmla="*/ 3241 w 432"/>
                <a:gd name="T5" fmla="*/ 3066 h 336"/>
                <a:gd name="T6" fmla="*/ 0 60000 65536"/>
                <a:gd name="T7" fmla="*/ 0 60000 65536"/>
                <a:gd name="T8" fmla="*/ 0 60000 65536"/>
                <a:gd name="T9" fmla="*/ 0 w 432"/>
                <a:gd name="T10" fmla="*/ 0 h 336"/>
                <a:gd name="T11" fmla="*/ 432 w 432"/>
                <a:gd name="T12" fmla="*/ 336 h 336"/>
              </a:gdLst>
              <a:ahLst/>
              <a:cxnLst>
                <a:cxn ang="T6">
                  <a:pos x="T0" y="T1"/>
                </a:cxn>
                <a:cxn ang="T7">
                  <a:pos x="T2" y="T3"/>
                </a:cxn>
                <a:cxn ang="T8">
                  <a:pos x="T4" y="T5"/>
                </a:cxn>
              </a:cxnLst>
              <a:rect l="T9" t="T10" r="T11" b="T12"/>
              <a:pathLst>
                <a:path w="432" h="336">
                  <a:moveTo>
                    <a:pt x="0" y="0"/>
                  </a:moveTo>
                  <a:cubicBezTo>
                    <a:pt x="22" y="44"/>
                    <a:pt x="60" y="206"/>
                    <a:pt x="132" y="262"/>
                  </a:cubicBezTo>
                  <a:cubicBezTo>
                    <a:pt x="204" y="318"/>
                    <a:pt x="370" y="321"/>
                    <a:pt x="432" y="336"/>
                  </a:cubicBezTo>
                </a:path>
              </a:pathLst>
            </a:custGeom>
            <a:noFill/>
            <a:ln w="9525">
              <a:solidFill>
                <a:srgbClr val="000000"/>
              </a:solidFill>
              <a:round/>
              <a:headEnd/>
              <a:tailEnd type="triangle" w="med" len="med"/>
            </a:ln>
          </p:spPr>
          <p:txBody>
            <a:bodyPr/>
            <a:lstStyle/>
            <a:p>
              <a:endParaRPr lang="zh-CN" altLang="en-US"/>
            </a:p>
          </p:txBody>
        </p:sp>
        <p:sp>
          <p:nvSpPr>
            <p:cNvPr id="46100" name="Freeform 18"/>
            <p:cNvSpPr>
              <a:spLocks/>
            </p:cNvSpPr>
            <p:nvPr/>
          </p:nvSpPr>
          <p:spPr bwMode="auto">
            <a:xfrm>
              <a:off x="7528" y="9403"/>
              <a:ext cx="441" cy="440"/>
            </a:xfrm>
            <a:custGeom>
              <a:avLst/>
              <a:gdLst>
                <a:gd name="T0" fmla="*/ 0 w 376"/>
                <a:gd name="T1" fmla="*/ 0 h 240"/>
                <a:gd name="T2" fmla="*/ 656 w 376"/>
                <a:gd name="T3" fmla="*/ 242403 h 240"/>
                <a:gd name="T4" fmla="*/ 2546 w 376"/>
                <a:gd name="T5" fmla="*/ 346258 h 240"/>
                <a:gd name="T6" fmla="*/ 0 60000 65536"/>
                <a:gd name="T7" fmla="*/ 0 60000 65536"/>
                <a:gd name="T8" fmla="*/ 0 60000 65536"/>
                <a:gd name="T9" fmla="*/ 0 w 376"/>
                <a:gd name="T10" fmla="*/ 0 h 240"/>
                <a:gd name="T11" fmla="*/ 376 w 376"/>
                <a:gd name="T12" fmla="*/ 240 h 240"/>
              </a:gdLst>
              <a:ahLst/>
              <a:cxnLst>
                <a:cxn ang="T6">
                  <a:pos x="T0" y="T1"/>
                </a:cxn>
                <a:cxn ang="T7">
                  <a:pos x="T2" y="T3"/>
                </a:cxn>
                <a:cxn ang="T8">
                  <a:pos x="T4" y="T5"/>
                </a:cxn>
              </a:cxnLst>
              <a:rect l="T9" t="T10" r="T11" b="T12"/>
              <a:pathLst>
                <a:path w="376" h="240">
                  <a:moveTo>
                    <a:pt x="0" y="0"/>
                  </a:moveTo>
                  <a:cubicBezTo>
                    <a:pt x="16" y="28"/>
                    <a:pt x="33" y="128"/>
                    <a:pt x="96" y="168"/>
                  </a:cubicBezTo>
                  <a:cubicBezTo>
                    <a:pt x="159" y="208"/>
                    <a:pt x="318" y="225"/>
                    <a:pt x="376" y="240"/>
                  </a:cubicBezTo>
                </a:path>
              </a:pathLst>
            </a:custGeom>
            <a:noFill/>
            <a:ln w="9525">
              <a:solidFill>
                <a:srgbClr val="000000"/>
              </a:solidFill>
              <a:round/>
              <a:headEnd/>
              <a:tailEnd type="triangle" w="med" len="med"/>
            </a:ln>
          </p:spPr>
          <p:txBody>
            <a:bodyPr/>
            <a:lstStyle/>
            <a:p>
              <a:endParaRPr lang="zh-CN" altLang="en-US"/>
            </a:p>
          </p:txBody>
        </p:sp>
        <p:sp>
          <p:nvSpPr>
            <p:cNvPr id="46101" name="Text Box 19"/>
            <p:cNvSpPr txBox="1">
              <a:spLocks noChangeArrowheads="1"/>
            </p:cNvSpPr>
            <p:nvPr/>
          </p:nvSpPr>
          <p:spPr bwMode="auto">
            <a:xfrm>
              <a:off x="3489" y="10108"/>
              <a:ext cx="602" cy="424"/>
            </a:xfrm>
            <a:prstGeom prst="rect">
              <a:avLst/>
            </a:prstGeom>
            <a:noFill/>
            <a:ln w="9525">
              <a:noFill/>
              <a:miter lim="800000"/>
              <a:headEnd/>
              <a:tailEnd/>
            </a:ln>
          </p:spPr>
          <p:txBody>
            <a:bodyPr lIns="66751" tIns="33376" rIns="66751" bIns="33376"/>
            <a:lstStyle/>
            <a:p>
              <a:r>
                <a:rPr kumimoji="1" lang="en-US" altLang="zh-CN">
                  <a:solidFill>
                    <a:srgbClr val="000000"/>
                  </a:solidFill>
                  <a:latin typeface="Times New Roman" pitchFamily="18" charset="0"/>
                  <a:cs typeface="Times New Roman" pitchFamily="18" charset="0"/>
                </a:rPr>
                <a:t>T1</a:t>
              </a:r>
              <a:endParaRPr kumimoji="1" lang="en-US" altLang="zh-CN">
                <a:latin typeface="Times New Roman" pitchFamily="18" charset="0"/>
              </a:endParaRPr>
            </a:p>
          </p:txBody>
        </p:sp>
        <p:sp>
          <p:nvSpPr>
            <p:cNvPr id="46102" name="Text Box 20"/>
            <p:cNvSpPr txBox="1">
              <a:spLocks noChangeArrowheads="1"/>
            </p:cNvSpPr>
            <p:nvPr/>
          </p:nvSpPr>
          <p:spPr bwMode="auto">
            <a:xfrm>
              <a:off x="7191" y="9093"/>
              <a:ext cx="602" cy="425"/>
            </a:xfrm>
            <a:prstGeom prst="rect">
              <a:avLst/>
            </a:prstGeom>
            <a:noFill/>
            <a:ln w="9525">
              <a:noFill/>
              <a:miter lim="800000"/>
              <a:headEnd/>
              <a:tailEnd/>
            </a:ln>
          </p:spPr>
          <p:txBody>
            <a:bodyPr lIns="66751" tIns="33376" rIns="66751" bIns="33376"/>
            <a:lstStyle/>
            <a:p>
              <a:r>
                <a:rPr kumimoji="1" lang="en-US" altLang="zh-CN">
                  <a:solidFill>
                    <a:srgbClr val="000000"/>
                  </a:solidFill>
                  <a:latin typeface="Times New Roman" pitchFamily="18" charset="0"/>
                  <a:cs typeface="Times New Roman" pitchFamily="18" charset="0"/>
                </a:rPr>
                <a:t>T2</a:t>
              </a:r>
              <a:endParaRPr kumimoji="1" lang="en-US" altLang="zh-CN">
                <a:latin typeface="Times New Roman" pitchFamily="18" charset="0"/>
              </a:endParaRPr>
            </a:p>
          </p:txBody>
        </p:sp>
        <p:pic>
          <p:nvPicPr>
            <p:cNvPr id="46103" name="Picture 21" descr="S89f"/>
            <p:cNvPicPr>
              <a:picLocks noChangeAspect="1" noChangeArrowheads="1"/>
            </p:cNvPicPr>
            <p:nvPr/>
          </p:nvPicPr>
          <p:blipFill>
            <a:blip r:embed="rId14" cstate="print"/>
            <a:srcRect/>
            <a:stretch>
              <a:fillRect/>
            </a:stretch>
          </p:blipFill>
          <p:spPr bwMode="auto">
            <a:xfrm>
              <a:off x="9820" y="9186"/>
              <a:ext cx="620" cy="745"/>
            </a:xfrm>
            <a:prstGeom prst="rect">
              <a:avLst/>
            </a:prstGeom>
            <a:noFill/>
            <a:ln w="9525">
              <a:noFill/>
              <a:miter lim="800000"/>
              <a:headEnd/>
              <a:tailEnd/>
            </a:ln>
          </p:spPr>
        </p:pic>
        <p:pic>
          <p:nvPicPr>
            <p:cNvPr id="46104" name="Picture 22" descr="2"/>
            <p:cNvPicPr>
              <a:picLocks noChangeAspect="1" noChangeArrowheads="1"/>
            </p:cNvPicPr>
            <p:nvPr/>
          </p:nvPicPr>
          <p:blipFill>
            <a:blip r:embed="rId15" cstate="print"/>
            <a:srcRect/>
            <a:stretch>
              <a:fillRect/>
            </a:stretch>
          </p:blipFill>
          <p:spPr bwMode="auto">
            <a:xfrm>
              <a:off x="4268" y="10771"/>
              <a:ext cx="620" cy="747"/>
            </a:xfrm>
            <a:prstGeom prst="rect">
              <a:avLst/>
            </a:prstGeom>
            <a:noFill/>
            <a:ln w="9525">
              <a:noFill/>
              <a:miter lim="800000"/>
              <a:headEnd/>
              <a:tailEnd/>
            </a:ln>
          </p:spPr>
        </p:pic>
        <p:pic>
          <p:nvPicPr>
            <p:cNvPr id="46105" name="Picture 23" descr="112"/>
            <p:cNvPicPr>
              <a:picLocks noChangeAspect="1" noChangeArrowheads="1"/>
            </p:cNvPicPr>
            <p:nvPr/>
          </p:nvPicPr>
          <p:blipFill>
            <a:blip r:embed="rId16" cstate="print"/>
            <a:srcRect/>
            <a:stretch>
              <a:fillRect/>
            </a:stretch>
          </p:blipFill>
          <p:spPr bwMode="auto">
            <a:xfrm>
              <a:off x="7969" y="9715"/>
              <a:ext cx="623" cy="745"/>
            </a:xfrm>
            <a:prstGeom prst="rect">
              <a:avLst/>
            </a:prstGeom>
            <a:noFill/>
            <a:ln w="9525">
              <a:noFill/>
              <a:miter lim="800000"/>
              <a:headEnd/>
              <a:tailEnd/>
            </a:ln>
          </p:spPr>
        </p:pic>
        <p:sp>
          <p:nvSpPr>
            <p:cNvPr id="46106" name="Text Box 24"/>
            <p:cNvSpPr txBox="1">
              <a:spLocks noChangeArrowheads="1"/>
            </p:cNvSpPr>
            <p:nvPr/>
          </p:nvSpPr>
          <p:spPr bwMode="auto">
            <a:xfrm>
              <a:off x="2340" y="10922"/>
              <a:ext cx="900" cy="312"/>
            </a:xfrm>
            <a:prstGeom prst="rect">
              <a:avLst/>
            </a:prstGeom>
            <a:noFill/>
            <a:ln w="9525">
              <a:noFill/>
              <a:miter lim="800000"/>
              <a:headEnd/>
              <a:tailEnd/>
            </a:ln>
          </p:spPr>
          <p:txBody>
            <a:bodyPr lIns="66751" tIns="33376" rIns="66751" bIns="33376"/>
            <a:lstStyle/>
            <a:p>
              <a:r>
                <a:rPr kumimoji="1" lang="en-US" altLang="zh-CN">
                  <a:solidFill>
                    <a:srgbClr val="000000"/>
                  </a:solidFill>
                  <a:latin typeface="Times New Roman" pitchFamily="18" charset="0"/>
                  <a:cs typeface="Times New Roman" pitchFamily="18" charset="0"/>
                </a:rPr>
                <a:t>119ms</a:t>
              </a:r>
              <a:endParaRPr kumimoji="1" lang="en-US" altLang="zh-CN">
                <a:latin typeface="Times New Roman" pitchFamily="18" charset="0"/>
              </a:endParaRPr>
            </a:p>
          </p:txBody>
        </p:sp>
      </p:grpSp>
      <p:sp>
        <p:nvSpPr>
          <p:cNvPr id="46084" name="Text Box 26"/>
          <p:cNvSpPr txBox="1">
            <a:spLocks noChangeArrowheads="1"/>
          </p:cNvSpPr>
          <p:nvPr/>
        </p:nvSpPr>
        <p:spPr bwMode="auto">
          <a:xfrm>
            <a:off x="214313" y="4035064"/>
            <a:ext cx="8713787" cy="2751522"/>
          </a:xfrm>
          <a:prstGeom prst="rect">
            <a:avLst/>
          </a:prstGeom>
          <a:noFill/>
          <a:ln w="25400">
            <a:noFill/>
            <a:miter lim="800000"/>
            <a:headEnd/>
            <a:tailEnd/>
          </a:ln>
        </p:spPr>
        <p:txBody>
          <a:bodyPr>
            <a:spAutoFit/>
          </a:bodyPr>
          <a:lstStyle/>
          <a:p>
            <a:pPr marL="358775" indent="-358775" algn="just">
              <a:spcBef>
                <a:spcPct val="10000"/>
              </a:spcBef>
              <a:spcAft>
                <a:spcPct val="20000"/>
              </a:spcAft>
              <a:buClr>
                <a:srgbClr val="0000FF"/>
              </a:buClr>
              <a:buSzPct val="90000"/>
              <a:buFont typeface="Wingdings" pitchFamily="2" charset="2"/>
              <a:buChar char="p"/>
            </a:pPr>
            <a:r>
              <a:rPr lang="en-US" altLang="zh-CN" sz="2400" dirty="0">
                <a:latin typeface="华文楷体" pitchFamily="2" charset="-122"/>
                <a:ea typeface="华文楷体" pitchFamily="2" charset="-122"/>
              </a:rPr>
              <a:t>T1</a:t>
            </a:r>
            <a:r>
              <a:rPr lang="zh-CN" altLang="en-US" sz="2400" dirty="0">
                <a:latin typeface="华文楷体" pitchFamily="2" charset="-122"/>
                <a:ea typeface="华文楷体" pitchFamily="2" charset="-122"/>
              </a:rPr>
              <a:t>刺激</a:t>
            </a:r>
            <a:r>
              <a:rPr lang="zh-CN" altLang="en-US" sz="2400">
                <a:latin typeface="华文楷体" pitchFamily="2" charset="-122"/>
                <a:ea typeface="华文楷体" pitchFamily="2" charset="-122"/>
              </a:rPr>
              <a:t>是</a:t>
            </a:r>
            <a:r>
              <a:rPr lang="en-US" altLang="zh-CN" sz="2400">
                <a:latin typeface="华文楷体" pitchFamily="2" charset="-122"/>
                <a:ea typeface="华文楷体" pitchFamily="2" charset="-122"/>
              </a:rPr>
              <a:t>3</a:t>
            </a:r>
            <a:r>
              <a:rPr lang="zh-CN" altLang="en-US" sz="2400">
                <a:latin typeface="华文楷体" pitchFamily="2" charset="-122"/>
                <a:ea typeface="华文楷体" pitchFamily="2" charset="-122"/>
              </a:rPr>
              <a:t>张正立房屋图片中的任意一张</a:t>
            </a:r>
            <a:endParaRPr lang="zh-CN" altLang="en-US" sz="2400" dirty="0">
              <a:latin typeface="华文楷体" pitchFamily="2" charset="-122"/>
              <a:ea typeface="华文楷体" pitchFamily="2" charset="-122"/>
            </a:endParaRPr>
          </a:p>
          <a:p>
            <a:pPr marL="358775" indent="-358775" algn="just">
              <a:spcBef>
                <a:spcPct val="10000"/>
              </a:spcBef>
              <a:spcAft>
                <a:spcPct val="20000"/>
              </a:spcAft>
              <a:buClr>
                <a:srgbClr val="0000FF"/>
              </a:buClr>
              <a:buSzPct val="90000"/>
              <a:buFont typeface="Wingdings" pitchFamily="2" charset="2"/>
              <a:buChar char="p"/>
            </a:pPr>
            <a:r>
              <a:rPr lang="en-US" altLang="zh-CN" sz="2400" dirty="0">
                <a:latin typeface="华文楷体" pitchFamily="2" charset="-122"/>
                <a:ea typeface="华文楷体" pitchFamily="2" charset="-122"/>
              </a:rPr>
              <a:t>T2</a:t>
            </a:r>
            <a:r>
              <a:rPr lang="zh-CN" altLang="en-US" sz="2400" dirty="0">
                <a:latin typeface="华文楷体" pitchFamily="2" charset="-122"/>
                <a:ea typeface="华文楷体" pitchFamily="2" charset="-122"/>
              </a:rPr>
              <a:t>刺激是正立</a:t>
            </a:r>
            <a:r>
              <a:rPr lang="zh-CN" altLang="en-US" sz="2400">
                <a:latin typeface="华文楷体" pitchFamily="2" charset="-122"/>
                <a:ea typeface="华文楷体" pitchFamily="2" charset="-122"/>
              </a:rPr>
              <a:t>的</a:t>
            </a:r>
            <a:r>
              <a:rPr lang="en-US" altLang="zh-CN" sz="2400">
                <a:latin typeface="华文楷体" pitchFamily="2" charset="-122"/>
                <a:ea typeface="华文楷体" pitchFamily="2" charset="-122"/>
              </a:rPr>
              <a:t>3</a:t>
            </a:r>
            <a:r>
              <a:rPr lang="zh-CN" altLang="en-US" sz="2400">
                <a:latin typeface="华文楷体" pitchFamily="2" charset="-122"/>
                <a:ea typeface="华文楷体" pitchFamily="2" charset="-122"/>
              </a:rPr>
              <a:t>种面孔表情图片中的任意一张</a:t>
            </a:r>
            <a:endParaRPr lang="zh-CN" altLang="en-US" sz="2400" dirty="0">
              <a:latin typeface="华文楷体" pitchFamily="2" charset="-122"/>
              <a:ea typeface="华文楷体" pitchFamily="2" charset="-122"/>
            </a:endParaRPr>
          </a:p>
          <a:p>
            <a:pPr marL="358775" indent="-358775" algn="just">
              <a:spcBef>
                <a:spcPct val="10000"/>
              </a:spcBef>
              <a:spcAft>
                <a:spcPct val="20000"/>
              </a:spcAft>
              <a:buClr>
                <a:srgbClr val="0000FF"/>
              </a:buClr>
              <a:buSzPct val="90000"/>
              <a:buFont typeface="Wingdings" pitchFamily="2" charset="2"/>
              <a:buChar char="p"/>
            </a:pPr>
            <a:r>
              <a:rPr lang="zh-CN" altLang="en-US" sz="2400" dirty="0">
                <a:latin typeface="华文楷体" pitchFamily="2" charset="-122"/>
                <a:ea typeface="华文楷体" pitchFamily="2" charset="-122"/>
              </a:rPr>
              <a:t>分心刺激</a:t>
            </a:r>
            <a:r>
              <a:rPr lang="zh-CN" altLang="en-US" sz="2400">
                <a:latin typeface="华文楷体" pitchFamily="2" charset="-122"/>
                <a:ea typeface="华文楷体" pitchFamily="2" charset="-122"/>
              </a:rPr>
              <a:t>是</a:t>
            </a:r>
            <a:r>
              <a:rPr lang="en-US" altLang="zh-CN" sz="2400">
                <a:latin typeface="华文楷体" pitchFamily="2" charset="-122"/>
                <a:ea typeface="华文楷体" pitchFamily="2" charset="-122"/>
              </a:rPr>
              <a:t>12</a:t>
            </a:r>
            <a:r>
              <a:rPr lang="zh-CN" altLang="en-US" sz="2400">
                <a:latin typeface="华文楷体" pitchFamily="2" charset="-122"/>
                <a:ea typeface="华文楷体" pitchFamily="2" charset="-122"/>
              </a:rPr>
              <a:t>张倒置中性面孔</a:t>
            </a:r>
            <a:endParaRPr lang="zh-CN" altLang="en-US" sz="2400" dirty="0">
              <a:latin typeface="华文楷体" pitchFamily="2" charset="-122"/>
              <a:ea typeface="华文楷体" pitchFamily="2" charset="-122"/>
            </a:endParaRPr>
          </a:p>
          <a:p>
            <a:pPr marL="358775" indent="-358775" algn="just">
              <a:spcBef>
                <a:spcPct val="10000"/>
              </a:spcBef>
              <a:spcAft>
                <a:spcPct val="20000"/>
              </a:spcAft>
              <a:buClr>
                <a:srgbClr val="0000FF"/>
              </a:buClr>
              <a:buSzPct val="90000"/>
              <a:buFont typeface="Wingdings" pitchFamily="2" charset="2"/>
              <a:buChar char="p"/>
            </a:pPr>
            <a:r>
              <a:rPr lang="en-US" altLang="zh-CN" sz="2400">
                <a:latin typeface="华文楷体" pitchFamily="2" charset="-122"/>
                <a:ea typeface="华文楷体" pitchFamily="2" charset="-122"/>
              </a:rPr>
              <a:t>T1</a:t>
            </a:r>
            <a:r>
              <a:rPr lang="zh-CN" altLang="en-US" sz="2400">
                <a:latin typeface="华文楷体" pitchFamily="2" charset="-122"/>
                <a:ea typeface="华文楷体" pitchFamily="2" charset="-122"/>
              </a:rPr>
              <a:t>随机等概率地出现在第</a:t>
            </a:r>
            <a:r>
              <a:rPr lang="en-US" altLang="zh-CN" sz="2400">
                <a:latin typeface="华文楷体" pitchFamily="2" charset="-122"/>
                <a:ea typeface="华文楷体" pitchFamily="2" charset="-122"/>
              </a:rPr>
              <a:t>3</a:t>
            </a:r>
            <a:r>
              <a:rPr lang="zh-CN" altLang="en-US" sz="2400" dirty="0">
                <a:latin typeface="华文楷体" pitchFamily="2" charset="-122"/>
                <a:ea typeface="华文楷体" pitchFamily="2" charset="-122"/>
              </a:rPr>
              <a:t>、</a:t>
            </a:r>
            <a:r>
              <a:rPr lang="en-US" altLang="zh-CN" sz="2400" dirty="0">
                <a:latin typeface="华文楷体" pitchFamily="2" charset="-122"/>
                <a:ea typeface="华文楷体" pitchFamily="2" charset="-122"/>
              </a:rPr>
              <a:t>4</a:t>
            </a:r>
            <a:r>
              <a:rPr lang="zh-CN" altLang="en-US" sz="2400">
                <a:latin typeface="华文楷体" pitchFamily="2" charset="-122"/>
                <a:ea typeface="华文楷体" pitchFamily="2" charset="-122"/>
              </a:rPr>
              <a:t>、</a:t>
            </a:r>
            <a:r>
              <a:rPr lang="en-US" altLang="zh-CN" sz="2400">
                <a:latin typeface="华文楷体" pitchFamily="2" charset="-122"/>
                <a:ea typeface="华文楷体" pitchFamily="2" charset="-122"/>
              </a:rPr>
              <a:t>5</a:t>
            </a:r>
            <a:r>
              <a:rPr lang="zh-CN" altLang="en-US" sz="2400">
                <a:latin typeface="华文楷体" pitchFamily="2" charset="-122"/>
                <a:ea typeface="华文楷体" pitchFamily="2" charset="-122"/>
              </a:rPr>
              <a:t>张图片的位置，而</a:t>
            </a:r>
            <a:r>
              <a:rPr lang="en-US" altLang="zh-CN" sz="2400">
                <a:latin typeface="华文楷体" pitchFamily="2" charset="-122"/>
                <a:ea typeface="华文楷体" pitchFamily="2" charset="-122"/>
              </a:rPr>
              <a:t>T2</a:t>
            </a:r>
            <a:r>
              <a:rPr lang="zh-CN" altLang="en-US" sz="2400">
                <a:latin typeface="华文楷体" pitchFamily="2" charset="-122"/>
                <a:ea typeface="华文楷体" pitchFamily="2" charset="-122"/>
              </a:rPr>
              <a:t>则出现在</a:t>
            </a:r>
            <a:r>
              <a:rPr lang="en-US" altLang="zh-CN" sz="2400">
                <a:latin typeface="华文楷体" pitchFamily="2" charset="-122"/>
                <a:ea typeface="华文楷体" pitchFamily="2" charset="-122"/>
              </a:rPr>
              <a:t>T1</a:t>
            </a:r>
            <a:r>
              <a:rPr lang="zh-CN" altLang="en-US" sz="2400">
                <a:latin typeface="华文楷体" pitchFamily="2" charset="-122"/>
                <a:ea typeface="华文楷体" pitchFamily="2" charset="-122"/>
              </a:rPr>
              <a:t>刺激后的第</a:t>
            </a:r>
            <a:r>
              <a:rPr lang="en-US" altLang="zh-CN" sz="2400">
                <a:latin typeface="华文楷体" pitchFamily="2" charset="-122"/>
                <a:ea typeface="华文楷体" pitchFamily="2" charset="-122"/>
              </a:rPr>
              <a:t>2</a:t>
            </a:r>
            <a:r>
              <a:rPr lang="zh-CN" altLang="en-US" sz="2400" dirty="0">
                <a:latin typeface="华文楷体" pitchFamily="2" charset="-122"/>
                <a:ea typeface="华文楷体" pitchFamily="2" charset="-122"/>
              </a:rPr>
              <a:t>（</a:t>
            </a:r>
            <a:r>
              <a:rPr lang="en-US" altLang="zh-CN" sz="2400" dirty="0">
                <a:latin typeface="华文楷体" pitchFamily="2" charset="-122"/>
                <a:ea typeface="华文楷体" pitchFamily="2" charset="-122"/>
              </a:rPr>
              <a:t>lag2</a:t>
            </a:r>
            <a:r>
              <a:rPr lang="zh-CN" altLang="en-US" sz="2400" dirty="0">
                <a:latin typeface="华文楷体" pitchFamily="2" charset="-122"/>
                <a:ea typeface="华文楷体" pitchFamily="2" charset="-122"/>
              </a:rPr>
              <a:t>）或第</a:t>
            </a:r>
            <a:r>
              <a:rPr lang="en-US" altLang="zh-CN" sz="2400" dirty="0">
                <a:latin typeface="华文楷体" pitchFamily="2" charset="-122"/>
                <a:ea typeface="华文楷体" pitchFamily="2" charset="-122"/>
              </a:rPr>
              <a:t>6</a:t>
            </a:r>
            <a:r>
              <a:rPr lang="zh-CN" altLang="en-US" sz="2400">
                <a:latin typeface="华文楷体" pitchFamily="2" charset="-122"/>
                <a:ea typeface="华文楷体" pitchFamily="2" charset="-122"/>
              </a:rPr>
              <a:t>（</a:t>
            </a:r>
            <a:r>
              <a:rPr lang="en-US" altLang="zh-CN" sz="2400">
                <a:latin typeface="华文楷体" pitchFamily="2" charset="-122"/>
                <a:ea typeface="华文楷体" pitchFamily="2" charset="-122"/>
              </a:rPr>
              <a:t>lag6</a:t>
            </a:r>
            <a:r>
              <a:rPr lang="zh-CN" altLang="en-US" sz="2400">
                <a:latin typeface="华文楷体" pitchFamily="2" charset="-122"/>
                <a:ea typeface="华文楷体" pitchFamily="2" charset="-122"/>
              </a:rPr>
              <a:t>）张图片的位置。</a:t>
            </a:r>
            <a:endParaRPr lang="zh-CN" altLang="en-US" sz="2400" dirty="0">
              <a:latin typeface="华文楷体" pitchFamily="2" charset="-122"/>
              <a:ea typeface="华文楷体" pitchFamily="2" charset="-122"/>
            </a:endParaRPr>
          </a:p>
          <a:p>
            <a:pPr marL="358775" indent="-358775" algn="just">
              <a:spcBef>
                <a:spcPct val="10000"/>
              </a:spcBef>
              <a:spcAft>
                <a:spcPct val="20000"/>
              </a:spcAft>
              <a:buClr>
                <a:srgbClr val="0000FF"/>
              </a:buClr>
              <a:buSzPct val="90000"/>
              <a:buFont typeface="Wingdings" pitchFamily="2" charset="2"/>
              <a:buChar char="p"/>
            </a:pPr>
            <a:r>
              <a:rPr lang="zh-CN" altLang="en-US" sz="2400">
                <a:latin typeface="华文楷体" pitchFamily="2" charset="-122"/>
                <a:ea typeface="华文楷体" pitchFamily="2" charset="-122"/>
              </a:rPr>
              <a:t>被试需准确判断</a:t>
            </a:r>
            <a:r>
              <a:rPr lang="en-US" altLang="zh-CN" sz="2400">
                <a:latin typeface="华文楷体" pitchFamily="2" charset="-122"/>
                <a:ea typeface="华文楷体" pitchFamily="2" charset="-122"/>
              </a:rPr>
              <a:t>T1</a:t>
            </a:r>
            <a:r>
              <a:rPr lang="zh-CN" altLang="en-US" sz="2400">
                <a:latin typeface="华文楷体" pitchFamily="2" charset="-122"/>
                <a:ea typeface="华文楷体" pitchFamily="2" charset="-122"/>
              </a:rPr>
              <a:t>和</a:t>
            </a:r>
            <a:r>
              <a:rPr lang="en-US" altLang="zh-CN" sz="2400">
                <a:latin typeface="华文楷体" pitchFamily="2" charset="-122"/>
                <a:ea typeface="华文楷体" pitchFamily="2" charset="-122"/>
              </a:rPr>
              <a:t>T2</a:t>
            </a:r>
            <a:r>
              <a:rPr lang="zh-CN" altLang="en-US" sz="2400">
                <a:latin typeface="华文楷体" pitchFamily="2" charset="-122"/>
                <a:ea typeface="华文楷体" pitchFamily="2" charset="-122"/>
              </a:rPr>
              <a:t>分别是哪一张刺激图片</a:t>
            </a:r>
            <a:endParaRPr lang="zh-CN" altLang="en-US" sz="2400" dirty="0">
              <a:latin typeface="华文楷体" pitchFamily="2" charset="-122"/>
              <a:ea typeface="华文楷体" pitchFamily="2" charset="-122"/>
            </a:endParaRPr>
          </a:p>
        </p:txBody>
      </p:sp>
      <p:sp>
        <p:nvSpPr>
          <p:cNvPr id="8197" name="Rectangle 2"/>
          <p:cNvSpPr>
            <a:spLocks noGrp="1" noChangeArrowheads="1"/>
          </p:cNvSpPr>
          <p:nvPr>
            <p:ph type="title"/>
          </p:nvPr>
        </p:nvSpPr>
        <p:spPr>
          <a:xfrm>
            <a:off x="500063" y="71438"/>
            <a:ext cx="8229600" cy="928670"/>
          </a:xfrm>
        </p:spPr>
        <p:txBody>
          <a:bodyPr/>
          <a:lstStyle/>
          <a:p>
            <a:pPr eaLnBrk="1" hangingPunct="1">
              <a:defRPr/>
            </a:pPr>
            <a:r>
              <a:rPr lang="zh-CN" altLang="en-US" b="1" dirty="0">
                <a:solidFill>
                  <a:srgbClr val="FFFF00"/>
                </a:solidFill>
              </a:rPr>
              <a:t>面孔表情加工三阶段模型</a:t>
            </a:r>
          </a:p>
        </p:txBody>
      </p:sp>
      <p:sp>
        <p:nvSpPr>
          <p:cNvPr id="27" name="矩形 26"/>
          <p:cNvSpPr/>
          <p:nvPr/>
        </p:nvSpPr>
        <p:spPr>
          <a:xfrm>
            <a:off x="6759353" y="3071810"/>
            <a:ext cx="1023037" cy="461665"/>
          </a:xfrm>
          <a:prstGeom prst="rect">
            <a:avLst/>
          </a:prstGeom>
        </p:spPr>
        <p:txBody>
          <a:bodyPr wrap="none">
            <a:spAutoFit/>
          </a:bodyPr>
          <a:lstStyle/>
          <a:p>
            <a:r>
              <a:rPr lang="en-US" altLang="zh-CN" sz="2400" dirty="0"/>
              <a:t>RSVP</a:t>
            </a:r>
            <a:endParaRPr lang="zh-CN" altLang="en-US" sz="2400" dirty="0"/>
          </a:p>
        </p:txBody>
      </p:sp>
      <p:sp>
        <p:nvSpPr>
          <p:cNvPr id="28" name="Rectangle 45"/>
          <p:cNvSpPr>
            <a:spLocks noChangeArrowheads="1"/>
          </p:cNvSpPr>
          <p:nvPr/>
        </p:nvSpPr>
        <p:spPr bwMode="auto">
          <a:xfrm>
            <a:off x="214282" y="1071546"/>
            <a:ext cx="5740400" cy="369887"/>
          </a:xfrm>
          <a:prstGeom prst="rect">
            <a:avLst/>
          </a:prstGeom>
          <a:noFill/>
          <a:ln w="9525">
            <a:noFill/>
            <a:miter lim="800000"/>
            <a:headEnd/>
            <a:tailEnd/>
          </a:ln>
        </p:spPr>
        <p:txBody>
          <a:bodyPr>
            <a:spAutoFit/>
          </a:bodyPr>
          <a:lstStyle/>
          <a:p>
            <a:r>
              <a:rPr lang="en-US" altLang="zh-CN" dirty="0" err="1">
                <a:solidFill>
                  <a:srgbClr val="0000FF"/>
                </a:solidFill>
              </a:rPr>
              <a:t>Luo</a:t>
            </a:r>
            <a:r>
              <a:rPr lang="en-US" altLang="zh-CN" dirty="0">
                <a:solidFill>
                  <a:srgbClr val="0000FF"/>
                </a:solidFill>
              </a:rPr>
              <a:t> et al, 2010, </a:t>
            </a:r>
            <a:r>
              <a:rPr lang="en-US" altLang="zh-CN" dirty="0" err="1">
                <a:solidFill>
                  <a:srgbClr val="0000FF"/>
                </a:solidFill>
              </a:rPr>
              <a:t>Neuroimage</a:t>
            </a:r>
            <a:endParaRPr lang="zh-CN" altLang="en-US" dirty="0">
              <a:solidFill>
                <a:srgbClr val="0000FF"/>
              </a:solidFill>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a:grpSpLocks/>
          </p:cNvGrpSpPr>
          <p:nvPr/>
        </p:nvGrpSpPr>
        <p:grpSpPr bwMode="auto">
          <a:xfrm>
            <a:off x="7019925" y="5013325"/>
            <a:ext cx="2124075" cy="1597025"/>
            <a:chOff x="0" y="1245"/>
            <a:chExt cx="2721" cy="1831"/>
          </a:xfrm>
        </p:grpSpPr>
        <p:pic>
          <p:nvPicPr>
            <p:cNvPr id="47495" name="Picture 6"/>
            <p:cNvPicPr>
              <a:picLocks noChangeAspect="1" noChangeArrowheads="1"/>
            </p:cNvPicPr>
            <p:nvPr/>
          </p:nvPicPr>
          <p:blipFill>
            <a:blip r:embed="rId3" cstate="print"/>
            <a:srcRect/>
            <a:stretch>
              <a:fillRect/>
            </a:stretch>
          </p:blipFill>
          <p:spPr bwMode="auto">
            <a:xfrm>
              <a:off x="0" y="1245"/>
              <a:ext cx="2721" cy="614"/>
            </a:xfrm>
            <a:prstGeom prst="rect">
              <a:avLst/>
            </a:prstGeom>
            <a:noFill/>
            <a:ln w="9525">
              <a:noFill/>
              <a:miter lim="800000"/>
              <a:headEnd/>
              <a:tailEnd/>
            </a:ln>
          </p:spPr>
        </p:pic>
        <p:pic>
          <p:nvPicPr>
            <p:cNvPr id="47496" name="Picture 5"/>
            <p:cNvPicPr>
              <a:picLocks noChangeAspect="1" noChangeArrowheads="1"/>
            </p:cNvPicPr>
            <p:nvPr/>
          </p:nvPicPr>
          <p:blipFill>
            <a:blip r:embed="rId4" cstate="print"/>
            <a:srcRect/>
            <a:stretch>
              <a:fillRect/>
            </a:stretch>
          </p:blipFill>
          <p:spPr bwMode="auto">
            <a:xfrm>
              <a:off x="0" y="1859"/>
              <a:ext cx="2721" cy="618"/>
            </a:xfrm>
            <a:prstGeom prst="rect">
              <a:avLst/>
            </a:prstGeom>
            <a:noFill/>
            <a:ln w="9525">
              <a:noFill/>
              <a:miter lim="800000"/>
              <a:headEnd/>
              <a:tailEnd/>
            </a:ln>
          </p:spPr>
        </p:pic>
        <p:pic>
          <p:nvPicPr>
            <p:cNvPr id="47497" name="Picture 4"/>
            <p:cNvPicPr>
              <a:picLocks noChangeAspect="1" noChangeArrowheads="1"/>
            </p:cNvPicPr>
            <p:nvPr/>
          </p:nvPicPr>
          <p:blipFill>
            <a:blip r:embed="rId5" cstate="print"/>
            <a:srcRect/>
            <a:stretch>
              <a:fillRect/>
            </a:stretch>
          </p:blipFill>
          <p:spPr bwMode="auto">
            <a:xfrm>
              <a:off x="0" y="2477"/>
              <a:ext cx="2721" cy="599"/>
            </a:xfrm>
            <a:prstGeom prst="rect">
              <a:avLst/>
            </a:prstGeom>
            <a:noFill/>
            <a:ln w="9525">
              <a:noFill/>
              <a:miter lim="800000"/>
              <a:headEnd/>
              <a:tailEnd/>
            </a:ln>
          </p:spPr>
        </p:pic>
      </p:grpSp>
      <p:pic>
        <p:nvPicPr>
          <p:cNvPr id="47107" name="Picture 4" descr="Figure 6"/>
          <p:cNvPicPr>
            <a:picLocks noChangeAspect="1" noChangeArrowheads="1"/>
          </p:cNvPicPr>
          <p:nvPr/>
        </p:nvPicPr>
        <p:blipFill>
          <a:blip r:embed="rId6" cstate="print"/>
          <a:srcRect/>
          <a:stretch>
            <a:fillRect/>
          </a:stretch>
        </p:blipFill>
        <p:spPr bwMode="auto">
          <a:xfrm>
            <a:off x="179388" y="3352800"/>
            <a:ext cx="4897437" cy="3505200"/>
          </a:xfrm>
          <a:prstGeom prst="rect">
            <a:avLst/>
          </a:prstGeom>
          <a:noFill/>
          <a:ln w="9525">
            <a:noFill/>
            <a:miter lim="800000"/>
            <a:headEnd/>
            <a:tailEnd/>
          </a:ln>
        </p:spPr>
      </p:pic>
      <p:sp>
        <p:nvSpPr>
          <p:cNvPr id="3" name="Text Box 196"/>
          <p:cNvSpPr txBox="1">
            <a:spLocks noChangeArrowheads="1"/>
          </p:cNvSpPr>
          <p:nvPr/>
        </p:nvSpPr>
        <p:spPr bwMode="auto">
          <a:xfrm>
            <a:off x="500034" y="149346"/>
            <a:ext cx="8286808" cy="707886"/>
          </a:xfrm>
          <a:prstGeom prst="rect">
            <a:avLst/>
          </a:prstGeom>
          <a:noFill/>
          <a:ln w="25400">
            <a:noFill/>
            <a:miter lim="800000"/>
            <a:headEnd/>
            <a:tailEnd/>
          </a:ln>
          <a:effectLst/>
        </p:spPr>
        <p:txBody>
          <a:bodyPr wrap="square">
            <a:spAutoFit/>
          </a:bodyPr>
          <a:lstStyle/>
          <a:p>
            <a:pPr algn="ctr" eaLnBrk="0" hangingPunct="0">
              <a:defRPr/>
            </a:pPr>
            <a:r>
              <a:rPr lang="en-US" altLang="zh-CN" sz="4000" dirty="0">
                <a:ln w="18415" cmpd="sng">
                  <a:solidFill>
                    <a:srgbClr val="FFFFFF"/>
                  </a:solidFill>
                  <a:prstDash val="solid"/>
                </a:ln>
                <a:solidFill>
                  <a:srgbClr val="FFFF00"/>
                </a:solidFill>
                <a:effectLst>
                  <a:outerShdw blurRad="63500" dir="3600000" algn="tl" rotWithShape="0">
                    <a:srgbClr val="000000">
                      <a:alpha val="70000"/>
                    </a:srgbClr>
                  </a:outerShdw>
                </a:effectLst>
                <a:latin typeface="方正姚体" pitchFamily="2" charset="-122"/>
                <a:ea typeface="方正姚体" pitchFamily="2" charset="-122"/>
                <a:cs typeface="+mj-cs"/>
              </a:rPr>
              <a:t>ERP</a:t>
            </a:r>
            <a:r>
              <a:rPr lang="zh-CN" altLang="en-US" sz="4000" dirty="0">
                <a:ln w="18415" cmpd="sng">
                  <a:solidFill>
                    <a:srgbClr val="FFFFFF"/>
                  </a:solidFill>
                  <a:prstDash val="solid"/>
                </a:ln>
                <a:solidFill>
                  <a:srgbClr val="FFFF00"/>
                </a:solidFill>
                <a:effectLst>
                  <a:outerShdw blurRad="63500" dir="3600000" algn="tl" rotWithShape="0">
                    <a:srgbClr val="000000">
                      <a:alpha val="70000"/>
                    </a:srgbClr>
                  </a:outerShdw>
                </a:effectLst>
                <a:latin typeface="方正姚体" pitchFamily="2" charset="-122"/>
                <a:ea typeface="方正姚体" pitchFamily="2" charset="-122"/>
                <a:cs typeface="+mj-cs"/>
              </a:rPr>
              <a:t>結果</a:t>
            </a:r>
          </a:p>
        </p:txBody>
      </p:sp>
      <p:grpSp>
        <p:nvGrpSpPr>
          <p:cNvPr id="4" name="Group 4"/>
          <p:cNvGrpSpPr>
            <a:grpSpLocks/>
          </p:cNvGrpSpPr>
          <p:nvPr/>
        </p:nvGrpSpPr>
        <p:grpSpPr bwMode="auto">
          <a:xfrm>
            <a:off x="0" y="1268413"/>
            <a:ext cx="4464050" cy="1728787"/>
            <a:chOff x="521" y="1207"/>
            <a:chExt cx="5023" cy="2495"/>
          </a:xfrm>
        </p:grpSpPr>
        <p:grpSp>
          <p:nvGrpSpPr>
            <p:cNvPr id="5" name="Group 5"/>
            <p:cNvGrpSpPr>
              <a:grpSpLocks/>
            </p:cNvGrpSpPr>
            <p:nvPr/>
          </p:nvGrpSpPr>
          <p:grpSpPr bwMode="auto">
            <a:xfrm>
              <a:off x="521" y="1253"/>
              <a:ext cx="2438" cy="2139"/>
              <a:chOff x="1920" y="1596"/>
              <a:chExt cx="3037" cy="2400"/>
            </a:xfrm>
          </p:grpSpPr>
          <p:sp>
            <p:nvSpPr>
              <p:cNvPr id="47403" name="Rectangle 6"/>
              <p:cNvSpPr>
                <a:spLocks noChangeArrowheads="1"/>
              </p:cNvSpPr>
              <p:nvPr/>
            </p:nvSpPr>
            <p:spPr bwMode="auto">
              <a:xfrm>
                <a:off x="1920" y="1596"/>
                <a:ext cx="3020" cy="2400"/>
              </a:xfrm>
              <a:prstGeom prst="rect">
                <a:avLst/>
              </a:prstGeom>
              <a:noFill/>
              <a:ln w="9525">
                <a:noFill/>
                <a:miter lim="800000"/>
                <a:headEnd/>
                <a:tailEnd/>
              </a:ln>
            </p:spPr>
            <p:txBody>
              <a:bodyPr/>
              <a:lstStyle/>
              <a:p>
                <a:endParaRPr lang="zh-CN" altLang="en-US"/>
              </a:p>
            </p:txBody>
          </p:sp>
          <p:sp>
            <p:nvSpPr>
              <p:cNvPr id="47404" name="Freeform 7"/>
              <p:cNvSpPr>
                <a:spLocks/>
              </p:cNvSpPr>
              <p:nvPr/>
            </p:nvSpPr>
            <p:spPr bwMode="auto">
              <a:xfrm>
                <a:off x="1956" y="2318"/>
                <a:ext cx="2997" cy="1479"/>
              </a:xfrm>
              <a:custGeom>
                <a:avLst/>
                <a:gdLst>
                  <a:gd name="T0" fmla="*/ 6 w 3578"/>
                  <a:gd name="T1" fmla="*/ 28 h 1686"/>
                  <a:gd name="T2" fmla="*/ 13 w 3578"/>
                  <a:gd name="T3" fmla="*/ 30 h 1686"/>
                  <a:gd name="T4" fmla="*/ 19 w 3578"/>
                  <a:gd name="T5" fmla="*/ 28 h 1686"/>
                  <a:gd name="T6" fmla="*/ 26 w 3578"/>
                  <a:gd name="T7" fmla="*/ 25 h 1686"/>
                  <a:gd name="T8" fmla="*/ 33 w 3578"/>
                  <a:gd name="T9" fmla="*/ 31 h 1686"/>
                  <a:gd name="T10" fmla="*/ 39 w 3578"/>
                  <a:gd name="T11" fmla="*/ 30 h 1686"/>
                  <a:gd name="T12" fmla="*/ 47 w 3578"/>
                  <a:gd name="T13" fmla="*/ 35 h 1686"/>
                  <a:gd name="T14" fmla="*/ 53 w 3578"/>
                  <a:gd name="T15" fmla="*/ 30 h 1686"/>
                  <a:gd name="T16" fmla="*/ 59 w 3578"/>
                  <a:gd name="T17" fmla="*/ 30 h 1686"/>
                  <a:gd name="T18" fmla="*/ 67 w 3578"/>
                  <a:gd name="T19" fmla="*/ 24 h 1686"/>
                  <a:gd name="T20" fmla="*/ 74 w 3578"/>
                  <a:gd name="T21" fmla="*/ 15 h 1686"/>
                  <a:gd name="T22" fmla="*/ 80 w 3578"/>
                  <a:gd name="T23" fmla="*/ 12 h 1686"/>
                  <a:gd name="T24" fmla="*/ 87 w 3578"/>
                  <a:gd name="T25" fmla="*/ 25 h 1686"/>
                  <a:gd name="T26" fmla="*/ 93 w 3578"/>
                  <a:gd name="T27" fmla="*/ 31 h 1686"/>
                  <a:gd name="T28" fmla="*/ 101 w 3578"/>
                  <a:gd name="T29" fmla="*/ 16 h 1686"/>
                  <a:gd name="T30" fmla="*/ 107 w 3578"/>
                  <a:gd name="T31" fmla="*/ 0 h 1686"/>
                  <a:gd name="T32" fmla="*/ 114 w 3578"/>
                  <a:gd name="T33" fmla="*/ 18 h 1686"/>
                  <a:gd name="T34" fmla="*/ 121 w 3578"/>
                  <a:gd name="T35" fmla="*/ 54 h 1686"/>
                  <a:gd name="T36" fmla="*/ 127 w 3578"/>
                  <a:gd name="T37" fmla="*/ 104 h 1686"/>
                  <a:gd name="T38" fmla="*/ 135 w 3578"/>
                  <a:gd name="T39" fmla="*/ 139 h 1686"/>
                  <a:gd name="T40" fmla="*/ 141 w 3578"/>
                  <a:gd name="T41" fmla="*/ 172 h 1686"/>
                  <a:gd name="T42" fmla="*/ 148 w 3578"/>
                  <a:gd name="T43" fmla="*/ 252 h 1686"/>
                  <a:gd name="T44" fmla="*/ 153 w 3578"/>
                  <a:gd name="T45" fmla="*/ 334 h 1686"/>
                  <a:gd name="T46" fmla="*/ 162 w 3578"/>
                  <a:gd name="T47" fmla="*/ 341 h 1686"/>
                  <a:gd name="T48" fmla="*/ 168 w 3578"/>
                  <a:gd name="T49" fmla="*/ 247 h 1686"/>
                  <a:gd name="T50" fmla="*/ 175 w 3578"/>
                  <a:gd name="T51" fmla="*/ 142 h 1686"/>
                  <a:gd name="T52" fmla="*/ 182 w 3578"/>
                  <a:gd name="T53" fmla="*/ 75 h 1686"/>
                  <a:gd name="T54" fmla="*/ 188 w 3578"/>
                  <a:gd name="T55" fmla="*/ 66 h 1686"/>
                  <a:gd name="T56" fmla="*/ 195 w 3578"/>
                  <a:gd name="T57" fmla="*/ 93 h 1686"/>
                  <a:gd name="T58" fmla="*/ 201 w 3578"/>
                  <a:gd name="T59" fmla="*/ 124 h 1686"/>
                  <a:gd name="T60" fmla="*/ 209 w 3578"/>
                  <a:gd name="T61" fmla="*/ 167 h 1686"/>
                  <a:gd name="T62" fmla="*/ 215 w 3578"/>
                  <a:gd name="T63" fmla="*/ 211 h 1686"/>
                  <a:gd name="T64" fmla="*/ 223 w 3578"/>
                  <a:gd name="T65" fmla="*/ 252 h 1686"/>
                  <a:gd name="T66" fmla="*/ 229 w 3578"/>
                  <a:gd name="T67" fmla="*/ 273 h 1686"/>
                  <a:gd name="T68" fmla="*/ 235 w 3578"/>
                  <a:gd name="T69" fmla="*/ 261 h 1686"/>
                  <a:gd name="T70" fmla="*/ 243 w 3578"/>
                  <a:gd name="T71" fmla="*/ 250 h 1686"/>
                  <a:gd name="T72" fmla="*/ 250 w 3578"/>
                  <a:gd name="T73" fmla="*/ 227 h 1686"/>
                  <a:gd name="T74" fmla="*/ 256 w 3578"/>
                  <a:gd name="T75" fmla="*/ 210 h 1686"/>
                  <a:gd name="T76" fmla="*/ 262 w 3578"/>
                  <a:gd name="T77" fmla="*/ 195 h 1686"/>
                  <a:gd name="T78" fmla="*/ 270 w 3578"/>
                  <a:gd name="T79" fmla="*/ 173 h 1686"/>
                  <a:gd name="T80" fmla="*/ 277 w 3578"/>
                  <a:gd name="T81" fmla="*/ 142 h 1686"/>
                  <a:gd name="T82" fmla="*/ 283 w 3578"/>
                  <a:gd name="T83" fmla="*/ 122 h 1686"/>
                  <a:gd name="T84" fmla="*/ 290 w 3578"/>
                  <a:gd name="T85" fmla="*/ 113 h 1686"/>
                  <a:gd name="T86" fmla="*/ 297 w 3578"/>
                  <a:gd name="T87" fmla="*/ 115 h 1686"/>
                  <a:gd name="T88" fmla="*/ 303 w 3578"/>
                  <a:gd name="T89" fmla="*/ 116 h 1686"/>
                  <a:gd name="T90" fmla="*/ 310 w 3578"/>
                  <a:gd name="T91" fmla="*/ 116 h 1686"/>
                  <a:gd name="T92" fmla="*/ 317 w 3578"/>
                  <a:gd name="T93" fmla="*/ 115 h 1686"/>
                  <a:gd name="T94" fmla="*/ 323 w 3578"/>
                  <a:gd name="T95" fmla="*/ 112 h 1686"/>
                  <a:gd name="T96" fmla="*/ 331 w 3578"/>
                  <a:gd name="T97" fmla="*/ 98 h 1686"/>
                  <a:gd name="T98" fmla="*/ 338 w 3578"/>
                  <a:gd name="T99" fmla="*/ 82 h 1686"/>
                  <a:gd name="T100" fmla="*/ 343 w 3578"/>
                  <a:gd name="T101" fmla="*/ 61 h 1686"/>
                  <a:gd name="T102" fmla="*/ 350 w 3578"/>
                  <a:gd name="T103" fmla="*/ 52 h 1686"/>
                  <a:gd name="T104" fmla="*/ 357 w 3578"/>
                  <a:gd name="T105" fmla="*/ 63 h 1686"/>
                  <a:gd name="T106" fmla="*/ 364 w 3578"/>
                  <a:gd name="T107" fmla="*/ 56 h 1686"/>
                  <a:gd name="T108" fmla="*/ 371 w 3578"/>
                  <a:gd name="T109" fmla="*/ 24 h 1686"/>
                  <a:gd name="T110" fmla="*/ 378 w 3578"/>
                  <a:gd name="T111" fmla="*/ 15 h 1686"/>
                  <a:gd name="T112" fmla="*/ 384 w 3578"/>
                  <a:gd name="T113" fmla="*/ 8 h 1686"/>
                  <a:gd name="T114" fmla="*/ 391 w 3578"/>
                  <a:gd name="T115" fmla="*/ 4 h 1686"/>
                  <a:gd name="T116" fmla="*/ 399 w 3578"/>
                  <a:gd name="T117" fmla="*/ 6 h 1686"/>
                  <a:gd name="T118" fmla="*/ 405 w 3578"/>
                  <a:gd name="T119" fmla="*/ 4 h 1686"/>
                  <a:gd name="T120" fmla="*/ 411 w 3578"/>
                  <a:gd name="T121" fmla="*/ 4 h 1686"/>
                  <a:gd name="T122" fmla="*/ 418 w 3578"/>
                  <a:gd name="T123" fmla="*/ 13 h 1686"/>
                  <a:gd name="T124" fmla="*/ 426 w 3578"/>
                  <a:gd name="T125" fmla="*/ 9 h 16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78"/>
                  <a:gd name="T190" fmla="*/ 0 h 1686"/>
                  <a:gd name="T191" fmla="*/ 3578 w 3578"/>
                  <a:gd name="T192" fmla="*/ 1686 h 16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78" h="1686">
                    <a:moveTo>
                      <a:pt x="0" y="170"/>
                    </a:moveTo>
                    <a:lnTo>
                      <a:pt x="7" y="163"/>
                    </a:lnTo>
                    <a:lnTo>
                      <a:pt x="14" y="163"/>
                    </a:lnTo>
                    <a:lnTo>
                      <a:pt x="21" y="149"/>
                    </a:lnTo>
                    <a:lnTo>
                      <a:pt x="28" y="149"/>
                    </a:lnTo>
                    <a:lnTo>
                      <a:pt x="35" y="142"/>
                    </a:lnTo>
                    <a:lnTo>
                      <a:pt x="42" y="142"/>
                    </a:lnTo>
                    <a:lnTo>
                      <a:pt x="49" y="135"/>
                    </a:lnTo>
                    <a:lnTo>
                      <a:pt x="56" y="135"/>
                    </a:lnTo>
                    <a:lnTo>
                      <a:pt x="63" y="128"/>
                    </a:lnTo>
                    <a:lnTo>
                      <a:pt x="70" y="128"/>
                    </a:lnTo>
                    <a:lnTo>
                      <a:pt x="77" y="128"/>
                    </a:lnTo>
                    <a:lnTo>
                      <a:pt x="85" y="128"/>
                    </a:lnTo>
                    <a:lnTo>
                      <a:pt x="92" y="135"/>
                    </a:lnTo>
                    <a:lnTo>
                      <a:pt x="99" y="135"/>
                    </a:lnTo>
                    <a:lnTo>
                      <a:pt x="106" y="142"/>
                    </a:lnTo>
                    <a:lnTo>
                      <a:pt x="113" y="142"/>
                    </a:lnTo>
                    <a:lnTo>
                      <a:pt x="120" y="149"/>
                    </a:lnTo>
                    <a:lnTo>
                      <a:pt x="127" y="149"/>
                    </a:lnTo>
                    <a:lnTo>
                      <a:pt x="134" y="149"/>
                    </a:lnTo>
                    <a:lnTo>
                      <a:pt x="141" y="149"/>
                    </a:lnTo>
                    <a:lnTo>
                      <a:pt x="148" y="142"/>
                    </a:lnTo>
                    <a:lnTo>
                      <a:pt x="155" y="142"/>
                    </a:lnTo>
                    <a:lnTo>
                      <a:pt x="162" y="135"/>
                    </a:lnTo>
                    <a:lnTo>
                      <a:pt x="170" y="135"/>
                    </a:lnTo>
                    <a:lnTo>
                      <a:pt x="177" y="128"/>
                    </a:lnTo>
                    <a:lnTo>
                      <a:pt x="184" y="120"/>
                    </a:lnTo>
                    <a:lnTo>
                      <a:pt x="191" y="120"/>
                    </a:lnTo>
                    <a:lnTo>
                      <a:pt x="198" y="120"/>
                    </a:lnTo>
                    <a:lnTo>
                      <a:pt x="205" y="120"/>
                    </a:lnTo>
                    <a:lnTo>
                      <a:pt x="212" y="120"/>
                    </a:lnTo>
                    <a:lnTo>
                      <a:pt x="219" y="120"/>
                    </a:lnTo>
                    <a:lnTo>
                      <a:pt x="226" y="128"/>
                    </a:lnTo>
                    <a:lnTo>
                      <a:pt x="233" y="128"/>
                    </a:lnTo>
                    <a:lnTo>
                      <a:pt x="240" y="135"/>
                    </a:lnTo>
                    <a:lnTo>
                      <a:pt x="248" y="142"/>
                    </a:lnTo>
                    <a:lnTo>
                      <a:pt x="255" y="142"/>
                    </a:lnTo>
                    <a:lnTo>
                      <a:pt x="262" y="142"/>
                    </a:lnTo>
                    <a:lnTo>
                      <a:pt x="269" y="149"/>
                    </a:lnTo>
                    <a:lnTo>
                      <a:pt x="276" y="149"/>
                    </a:lnTo>
                    <a:lnTo>
                      <a:pt x="283" y="149"/>
                    </a:lnTo>
                    <a:lnTo>
                      <a:pt x="290" y="149"/>
                    </a:lnTo>
                    <a:lnTo>
                      <a:pt x="297" y="149"/>
                    </a:lnTo>
                    <a:lnTo>
                      <a:pt x="304" y="149"/>
                    </a:lnTo>
                    <a:lnTo>
                      <a:pt x="311" y="149"/>
                    </a:lnTo>
                    <a:lnTo>
                      <a:pt x="318" y="142"/>
                    </a:lnTo>
                    <a:lnTo>
                      <a:pt x="325" y="142"/>
                    </a:lnTo>
                    <a:lnTo>
                      <a:pt x="333" y="142"/>
                    </a:lnTo>
                    <a:lnTo>
                      <a:pt x="340" y="149"/>
                    </a:lnTo>
                    <a:lnTo>
                      <a:pt x="347" y="149"/>
                    </a:lnTo>
                    <a:lnTo>
                      <a:pt x="354" y="149"/>
                    </a:lnTo>
                    <a:lnTo>
                      <a:pt x="361" y="156"/>
                    </a:lnTo>
                    <a:lnTo>
                      <a:pt x="368" y="163"/>
                    </a:lnTo>
                    <a:lnTo>
                      <a:pt x="375" y="163"/>
                    </a:lnTo>
                    <a:lnTo>
                      <a:pt x="382" y="163"/>
                    </a:lnTo>
                    <a:lnTo>
                      <a:pt x="389" y="170"/>
                    </a:lnTo>
                    <a:lnTo>
                      <a:pt x="396" y="163"/>
                    </a:lnTo>
                    <a:lnTo>
                      <a:pt x="403" y="163"/>
                    </a:lnTo>
                    <a:lnTo>
                      <a:pt x="411" y="163"/>
                    </a:lnTo>
                    <a:lnTo>
                      <a:pt x="418" y="156"/>
                    </a:lnTo>
                    <a:lnTo>
                      <a:pt x="425" y="156"/>
                    </a:lnTo>
                    <a:lnTo>
                      <a:pt x="432" y="149"/>
                    </a:lnTo>
                    <a:lnTo>
                      <a:pt x="439" y="142"/>
                    </a:lnTo>
                    <a:lnTo>
                      <a:pt x="446" y="142"/>
                    </a:lnTo>
                    <a:lnTo>
                      <a:pt x="453" y="135"/>
                    </a:lnTo>
                    <a:lnTo>
                      <a:pt x="460" y="135"/>
                    </a:lnTo>
                    <a:lnTo>
                      <a:pt x="467" y="135"/>
                    </a:lnTo>
                    <a:lnTo>
                      <a:pt x="474" y="135"/>
                    </a:lnTo>
                    <a:lnTo>
                      <a:pt x="481" y="135"/>
                    </a:lnTo>
                    <a:lnTo>
                      <a:pt x="488" y="135"/>
                    </a:lnTo>
                    <a:lnTo>
                      <a:pt x="496" y="135"/>
                    </a:lnTo>
                    <a:lnTo>
                      <a:pt x="503" y="142"/>
                    </a:lnTo>
                    <a:lnTo>
                      <a:pt x="510" y="142"/>
                    </a:lnTo>
                    <a:lnTo>
                      <a:pt x="517" y="142"/>
                    </a:lnTo>
                    <a:lnTo>
                      <a:pt x="524" y="142"/>
                    </a:lnTo>
                    <a:lnTo>
                      <a:pt x="531" y="135"/>
                    </a:lnTo>
                    <a:lnTo>
                      <a:pt x="538" y="135"/>
                    </a:lnTo>
                    <a:lnTo>
                      <a:pt x="545" y="128"/>
                    </a:lnTo>
                    <a:lnTo>
                      <a:pt x="552" y="128"/>
                    </a:lnTo>
                    <a:lnTo>
                      <a:pt x="559" y="113"/>
                    </a:lnTo>
                    <a:lnTo>
                      <a:pt x="566" y="106"/>
                    </a:lnTo>
                    <a:lnTo>
                      <a:pt x="573" y="106"/>
                    </a:lnTo>
                    <a:lnTo>
                      <a:pt x="581" y="99"/>
                    </a:lnTo>
                    <a:lnTo>
                      <a:pt x="588" y="99"/>
                    </a:lnTo>
                    <a:lnTo>
                      <a:pt x="595" y="85"/>
                    </a:lnTo>
                    <a:lnTo>
                      <a:pt x="602" y="85"/>
                    </a:lnTo>
                    <a:lnTo>
                      <a:pt x="609" y="78"/>
                    </a:lnTo>
                    <a:lnTo>
                      <a:pt x="616" y="71"/>
                    </a:lnTo>
                    <a:lnTo>
                      <a:pt x="623" y="71"/>
                    </a:lnTo>
                    <a:lnTo>
                      <a:pt x="630" y="57"/>
                    </a:lnTo>
                    <a:lnTo>
                      <a:pt x="637" y="57"/>
                    </a:lnTo>
                    <a:lnTo>
                      <a:pt x="644" y="57"/>
                    </a:lnTo>
                    <a:lnTo>
                      <a:pt x="651" y="57"/>
                    </a:lnTo>
                    <a:lnTo>
                      <a:pt x="659" y="50"/>
                    </a:lnTo>
                    <a:lnTo>
                      <a:pt x="666" y="57"/>
                    </a:lnTo>
                    <a:lnTo>
                      <a:pt x="673" y="57"/>
                    </a:lnTo>
                    <a:lnTo>
                      <a:pt x="680" y="64"/>
                    </a:lnTo>
                    <a:lnTo>
                      <a:pt x="687" y="64"/>
                    </a:lnTo>
                    <a:lnTo>
                      <a:pt x="694" y="71"/>
                    </a:lnTo>
                    <a:lnTo>
                      <a:pt x="701" y="78"/>
                    </a:lnTo>
                    <a:lnTo>
                      <a:pt x="708" y="92"/>
                    </a:lnTo>
                    <a:lnTo>
                      <a:pt x="715" y="99"/>
                    </a:lnTo>
                    <a:lnTo>
                      <a:pt x="722" y="113"/>
                    </a:lnTo>
                    <a:lnTo>
                      <a:pt x="729" y="120"/>
                    </a:lnTo>
                    <a:lnTo>
                      <a:pt x="736" y="128"/>
                    </a:lnTo>
                    <a:lnTo>
                      <a:pt x="744" y="142"/>
                    </a:lnTo>
                    <a:lnTo>
                      <a:pt x="751" y="149"/>
                    </a:lnTo>
                    <a:lnTo>
                      <a:pt x="758" y="149"/>
                    </a:lnTo>
                    <a:lnTo>
                      <a:pt x="765" y="156"/>
                    </a:lnTo>
                    <a:lnTo>
                      <a:pt x="772" y="156"/>
                    </a:lnTo>
                    <a:lnTo>
                      <a:pt x="779" y="156"/>
                    </a:lnTo>
                    <a:lnTo>
                      <a:pt x="786" y="149"/>
                    </a:lnTo>
                    <a:lnTo>
                      <a:pt x="793" y="149"/>
                    </a:lnTo>
                    <a:lnTo>
                      <a:pt x="800" y="142"/>
                    </a:lnTo>
                    <a:lnTo>
                      <a:pt x="807" y="135"/>
                    </a:lnTo>
                    <a:lnTo>
                      <a:pt x="814" y="128"/>
                    </a:lnTo>
                    <a:lnTo>
                      <a:pt x="821" y="113"/>
                    </a:lnTo>
                    <a:lnTo>
                      <a:pt x="829" y="99"/>
                    </a:lnTo>
                    <a:lnTo>
                      <a:pt x="836" y="92"/>
                    </a:lnTo>
                    <a:lnTo>
                      <a:pt x="843" y="78"/>
                    </a:lnTo>
                    <a:lnTo>
                      <a:pt x="850" y="64"/>
                    </a:lnTo>
                    <a:lnTo>
                      <a:pt x="857" y="50"/>
                    </a:lnTo>
                    <a:lnTo>
                      <a:pt x="864" y="28"/>
                    </a:lnTo>
                    <a:lnTo>
                      <a:pt x="871" y="21"/>
                    </a:lnTo>
                    <a:lnTo>
                      <a:pt x="878" y="14"/>
                    </a:lnTo>
                    <a:lnTo>
                      <a:pt x="885" y="7"/>
                    </a:lnTo>
                    <a:lnTo>
                      <a:pt x="892" y="0"/>
                    </a:lnTo>
                    <a:lnTo>
                      <a:pt x="899" y="0"/>
                    </a:lnTo>
                    <a:lnTo>
                      <a:pt x="907" y="7"/>
                    </a:lnTo>
                    <a:lnTo>
                      <a:pt x="914" y="7"/>
                    </a:lnTo>
                    <a:lnTo>
                      <a:pt x="921" y="21"/>
                    </a:lnTo>
                    <a:lnTo>
                      <a:pt x="928" y="28"/>
                    </a:lnTo>
                    <a:lnTo>
                      <a:pt x="935" y="50"/>
                    </a:lnTo>
                    <a:lnTo>
                      <a:pt x="942" y="57"/>
                    </a:lnTo>
                    <a:lnTo>
                      <a:pt x="949" y="71"/>
                    </a:lnTo>
                    <a:lnTo>
                      <a:pt x="956" y="85"/>
                    </a:lnTo>
                    <a:lnTo>
                      <a:pt x="963" y="99"/>
                    </a:lnTo>
                    <a:lnTo>
                      <a:pt x="970" y="113"/>
                    </a:lnTo>
                    <a:lnTo>
                      <a:pt x="977" y="142"/>
                    </a:lnTo>
                    <a:lnTo>
                      <a:pt x="984" y="156"/>
                    </a:lnTo>
                    <a:lnTo>
                      <a:pt x="992" y="177"/>
                    </a:lnTo>
                    <a:lnTo>
                      <a:pt x="999" y="191"/>
                    </a:lnTo>
                    <a:lnTo>
                      <a:pt x="1006" y="213"/>
                    </a:lnTo>
                    <a:lnTo>
                      <a:pt x="1013" y="262"/>
                    </a:lnTo>
                    <a:lnTo>
                      <a:pt x="1020" y="283"/>
                    </a:lnTo>
                    <a:lnTo>
                      <a:pt x="1027" y="312"/>
                    </a:lnTo>
                    <a:lnTo>
                      <a:pt x="1034" y="340"/>
                    </a:lnTo>
                    <a:lnTo>
                      <a:pt x="1041" y="361"/>
                    </a:lnTo>
                    <a:lnTo>
                      <a:pt x="1048" y="390"/>
                    </a:lnTo>
                    <a:lnTo>
                      <a:pt x="1055" y="446"/>
                    </a:lnTo>
                    <a:lnTo>
                      <a:pt x="1062" y="475"/>
                    </a:lnTo>
                    <a:lnTo>
                      <a:pt x="1069" y="503"/>
                    </a:lnTo>
                    <a:lnTo>
                      <a:pt x="1077" y="524"/>
                    </a:lnTo>
                    <a:lnTo>
                      <a:pt x="1084" y="546"/>
                    </a:lnTo>
                    <a:lnTo>
                      <a:pt x="1091" y="588"/>
                    </a:lnTo>
                    <a:lnTo>
                      <a:pt x="1098" y="602"/>
                    </a:lnTo>
                    <a:lnTo>
                      <a:pt x="1105" y="624"/>
                    </a:lnTo>
                    <a:lnTo>
                      <a:pt x="1112" y="631"/>
                    </a:lnTo>
                    <a:lnTo>
                      <a:pt x="1119" y="645"/>
                    </a:lnTo>
                    <a:lnTo>
                      <a:pt x="1126" y="673"/>
                    </a:lnTo>
                    <a:lnTo>
                      <a:pt x="1133" y="687"/>
                    </a:lnTo>
                    <a:lnTo>
                      <a:pt x="1140" y="701"/>
                    </a:lnTo>
                    <a:lnTo>
                      <a:pt x="1147" y="716"/>
                    </a:lnTo>
                    <a:lnTo>
                      <a:pt x="1155" y="730"/>
                    </a:lnTo>
                    <a:lnTo>
                      <a:pt x="1162" y="744"/>
                    </a:lnTo>
                    <a:lnTo>
                      <a:pt x="1169" y="787"/>
                    </a:lnTo>
                    <a:lnTo>
                      <a:pt x="1176" y="808"/>
                    </a:lnTo>
                    <a:lnTo>
                      <a:pt x="1183" y="829"/>
                    </a:lnTo>
                    <a:lnTo>
                      <a:pt x="1190" y="857"/>
                    </a:lnTo>
                    <a:lnTo>
                      <a:pt x="1197" y="886"/>
                    </a:lnTo>
                    <a:lnTo>
                      <a:pt x="1204" y="949"/>
                    </a:lnTo>
                    <a:lnTo>
                      <a:pt x="1211" y="985"/>
                    </a:lnTo>
                    <a:lnTo>
                      <a:pt x="1218" y="1027"/>
                    </a:lnTo>
                    <a:lnTo>
                      <a:pt x="1225" y="1070"/>
                    </a:lnTo>
                    <a:lnTo>
                      <a:pt x="1232" y="1120"/>
                    </a:lnTo>
                    <a:lnTo>
                      <a:pt x="1240" y="1212"/>
                    </a:lnTo>
                    <a:lnTo>
                      <a:pt x="1247" y="1261"/>
                    </a:lnTo>
                    <a:lnTo>
                      <a:pt x="1254" y="1311"/>
                    </a:lnTo>
                    <a:lnTo>
                      <a:pt x="1261" y="1360"/>
                    </a:lnTo>
                    <a:lnTo>
                      <a:pt x="1268" y="1410"/>
                    </a:lnTo>
                    <a:lnTo>
                      <a:pt x="1275" y="1460"/>
                    </a:lnTo>
                    <a:lnTo>
                      <a:pt x="1282" y="1538"/>
                    </a:lnTo>
                    <a:lnTo>
                      <a:pt x="1289" y="1573"/>
                    </a:lnTo>
                    <a:lnTo>
                      <a:pt x="1296" y="1608"/>
                    </a:lnTo>
                    <a:lnTo>
                      <a:pt x="1303" y="1637"/>
                    </a:lnTo>
                    <a:lnTo>
                      <a:pt x="1310" y="1658"/>
                    </a:lnTo>
                    <a:lnTo>
                      <a:pt x="1318" y="1686"/>
                    </a:lnTo>
                    <a:lnTo>
                      <a:pt x="1325" y="1686"/>
                    </a:lnTo>
                    <a:lnTo>
                      <a:pt x="1332" y="1686"/>
                    </a:lnTo>
                    <a:lnTo>
                      <a:pt x="1339" y="1679"/>
                    </a:lnTo>
                    <a:lnTo>
                      <a:pt x="1346" y="1665"/>
                    </a:lnTo>
                    <a:lnTo>
                      <a:pt x="1353" y="1644"/>
                    </a:lnTo>
                    <a:lnTo>
                      <a:pt x="1360" y="1587"/>
                    </a:lnTo>
                    <a:lnTo>
                      <a:pt x="1367" y="1552"/>
                    </a:lnTo>
                    <a:lnTo>
                      <a:pt x="1374" y="1516"/>
                    </a:lnTo>
                    <a:lnTo>
                      <a:pt x="1381" y="1467"/>
                    </a:lnTo>
                    <a:lnTo>
                      <a:pt x="1388" y="1417"/>
                    </a:lnTo>
                    <a:lnTo>
                      <a:pt x="1395" y="1304"/>
                    </a:lnTo>
                    <a:lnTo>
                      <a:pt x="1403" y="1247"/>
                    </a:lnTo>
                    <a:lnTo>
                      <a:pt x="1410" y="1190"/>
                    </a:lnTo>
                    <a:lnTo>
                      <a:pt x="1417" y="1127"/>
                    </a:lnTo>
                    <a:lnTo>
                      <a:pt x="1424" y="1070"/>
                    </a:lnTo>
                    <a:lnTo>
                      <a:pt x="1431" y="957"/>
                    </a:lnTo>
                    <a:lnTo>
                      <a:pt x="1438" y="900"/>
                    </a:lnTo>
                    <a:lnTo>
                      <a:pt x="1445" y="843"/>
                    </a:lnTo>
                    <a:lnTo>
                      <a:pt x="1452" y="787"/>
                    </a:lnTo>
                    <a:lnTo>
                      <a:pt x="1459" y="737"/>
                    </a:lnTo>
                    <a:lnTo>
                      <a:pt x="1466" y="687"/>
                    </a:lnTo>
                    <a:lnTo>
                      <a:pt x="1473" y="595"/>
                    </a:lnTo>
                    <a:lnTo>
                      <a:pt x="1480" y="560"/>
                    </a:lnTo>
                    <a:lnTo>
                      <a:pt x="1488" y="517"/>
                    </a:lnTo>
                    <a:lnTo>
                      <a:pt x="1495" y="482"/>
                    </a:lnTo>
                    <a:lnTo>
                      <a:pt x="1502" y="453"/>
                    </a:lnTo>
                    <a:lnTo>
                      <a:pt x="1509" y="404"/>
                    </a:lnTo>
                    <a:lnTo>
                      <a:pt x="1516" y="376"/>
                    </a:lnTo>
                    <a:lnTo>
                      <a:pt x="1523" y="361"/>
                    </a:lnTo>
                    <a:lnTo>
                      <a:pt x="1530" y="347"/>
                    </a:lnTo>
                    <a:lnTo>
                      <a:pt x="1537" y="333"/>
                    </a:lnTo>
                    <a:lnTo>
                      <a:pt x="1544" y="326"/>
                    </a:lnTo>
                    <a:lnTo>
                      <a:pt x="1551" y="312"/>
                    </a:lnTo>
                    <a:lnTo>
                      <a:pt x="1558" y="312"/>
                    </a:lnTo>
                    <a:lnTo>
                      <a:pt x="1566" y="312"/>
                    </a:lnTo>
                    <a:lnTo>
                      <a:pt x="1573" y="319"/>
                    </a:lnTo>
                    <a:lnTo>
                      <a:pt x="1580" y="319"/>
                    </a:lnTo>
                    <a:lnTo>
                      <a:pt x="1587" y="340"/>
                    </a:lnTo>
                    <a:lnTo>
                      <a:pt x="1594" y="347"/>
                    </a:lnTo>
                    <a:lnTo>
                      <a:pt x="1601" y="361"/>
                    </a:lnTo>
                    <a:lnTo>
                      <a:pt x="1608" y="376"/>
                    </a:lnTo>
                    <a:lnTo>
                      <a:pt x="1615" y="390"/>
                    </a:lnTo>
                    <a:lnTo>
                      <a:pt x="1622" y="418"/>
                    </a:lnTo>
                    <a:lnTo>
                      <a:pt x="1629" y="432"/>
                    </a:lnTo>
                    <a:lnTo>
                      <a:pt x="1636" y="446"/>
                    </a:lnTo>
                    <a:lnTo>
                      <a:pt x="1643" y="461"/>
                    </a:lnTo>
                    <a:lnTo>
                      <a:pt x="1651" y="482"/>
                    </a:lnTo>
                    <a:lnTo>
                      <a:pt x="1658" y="496"/>
                    </a:lnTo>
                    <a:lnTo>
                      <a:pt x="1665" y="531"/>
                    </a:lnTo>
                    <a:lnTo>
                      <a:pt x="1672" y="546"/>
                    </a:lnTo>
                    <a:lnTo>
                      <a:pt x="1679" y="567"/>
                    </a:lnTo>
                    <a:lnTo>
                      <a:pt x="1686" y="581"/>
                    </a:lnTo>
                    <a:lnTo>
                      <a:pt x="1693" y="595"/>
                    </a:lnTo>
                    <a:lnTo>
                      <a:pt x="1700" y="638"/>
                    </a:lnTo>
                    <a:lnTo>
                      <a:pt x="1707" y="652"/>
                    </a:lnTo>
                    <a:lnTo>
                      <a:pt x="1714" y="673"/>
                    </a:lnTo>
                    <a:lnTo>
                      <a:pt x="1721" y="694"/>
                    </a:lnTo>
                    <a:lnTo>
                      <a:pt x="1728" y="716"/>
                    </a:lnTo>
                    <a:lnTo>
                      <a:pt x="1736" y="758"/>
                    </a:lnTo>
                    <a:lnTo>
                      <a:pt x="1743" y="779"/>
                    </a:lnTo>
                    <a:lnTo>
                      <a:pt x="1750" y="801"/>
                    </a:lnTo>
                    <a:lnTo>
                      <a:pt x="1757" y="822"/>
                    </a:lnTo>
                    <a:lnTo>
                      <a:pt x="1764" y="850"/>
                    </a:lnTo>
                    <a:lnTo>
                      <a:pt x="1771" y="872"/>
                    </a:lnTo>
                    <a:lnTo>
                      <a:pt x="1778" y="921"/>
                    </a:lnTo>
                    <a:lnTo>
                      <a:pt x="1785" y="949"/>
                    </a:lnTo>
                    <a:lnTo>
                      <a:pt x="1792" y="971"/>
                    </a:lnTo>
                    <a:lnTo>
                      <a:pt x="1799" y="992"/>
                    </a:lnTo>
                    <a:lnTo>
                      <a:pt x="1806" y="1020"/>
                    </a:lnTo>
                    <a:lnTo>
                      <a:pt x="1814" y="1063"/>
                    </a:lnTo>
                    <a:lnTo>
                      <a:pt x="1821" y="1077"/>
                    </a:lnTo>
                    <a:lnTo>
                      <a:pt x="1828" y="1098"/>
                    </a:lnTo>
                    <a:lnTo>
                      <a:pt x="1835" y="1120"/>
                    </a:lnTo>
                    <a:lnTo>
                      <a:pt x="1842" y="1141"/>
                    </a:lnTo>
                    <a:lnTo>
                      <a:pt x="1849" y="1155"/>
                    </a:lnTo>
                    <a:lnTo>
                      <a:pt x="1856" y="1197"/>
                    </a:lnTo>
                    <a:lnTo>
                      <a:pt x="1863" y="1212"/>
                    </a:lnTo>
                    <a:lnTo>
                      <a:pt x="1870" y="1233"/>
                    </a:lnTo>
                    <a:lnTo>
                      <a:pt x="1877" y="1247"/>
                    </a:lnTo>
                    <a:lnTo>
                      <a:pt x="1884" y="1261"/>
                    </a:lnTo>
                    <a:lnTo>
                      <a:pt x="1891" y="1290"/>
                    </a:lnTo>
                    <a:lnTo>
                      <a:pt x="1899" y="1297"/>
                    </a:lnTo>
                    <a:lnTo>
                      <a:pt x="1906" y="1304"/>
                    </a:lnTo>
                    <a:lnTo>
                      <a:pt x="1913" y="1311"/>
                    </a:lnTo>
                    <a:lnTo>
                      <a:pt x="1920" y="1311"/>
                    </a:lnTo>
                    <a:lnTo>
                      <a:pt x="1927" y="1311"/>
                    </a:lnTo>
                    <a:lnTo>
                      <a:pt x="1934" y="1304"/>
                    </a:lnTo>
                    <a:lnTo>
                      <a:pt x="1941" y="1304"/>
                    </a:lnTo>
                    <a:lnTo>
                      <a:pt x="1948" y="1297"/>
                    </a:lnTo>
                    <a:lnTo>
                      <a:pt x="1955" y="1290"/>
                    </a:lnTo>
                    <a:lnTo>
                      <a:pt x="1962" y="1283"/>
                    </a:lnTo>
                    <a:lnTo>
                      <a:pt x="1969" y="1268"/>
                    </a:lnTo>
                    <a:lnTo>
                      <a:pt x="1976" y="1261"/>
                    </a:lnTo>
                    <a:lnTo>
                      <a:pt x="1984" y="1261"/>
                    </a:lnTo>
                    <a:lnTo>
                      <a:pt x="1991" y="1254"/>
                    </a:lnTo>
                    <a:lnTo>
                      <a:pt x="1998" y="1247"/>
                    </a:lnTo>
                    <a:lnTo>
                      <a:pt x="2005" y="1240"/>
                    </a:lnTo>
                    <a:lnTo>
                      <a:pt x="2012" y="1233"/>
                    </a:lnTo>
                    <a:lnTo>
                      <a:pt x="2019" y="1226"/>
                    </a:lnTo>
                    <a:lnTo>
                      <a:pt x="2026" y="1219"/>
                    </a:lnTo>
                    <a:lnTo>
                      <a:pt x="2033" y="1205"/>
                    </a:lnTo>
                    <a:lnTo>
                      <a:pt x="2040" y="1183"/>
                    </a:lnTo>
                    <a:lnTo>
                      <a:pt x="2047" y="1169"/>
                    </a:lnTo>
                    <a:lnTo>
                      <a:pt x="2054" y="1162"/>
                    </a:lnTo>
                    <a:lnTo>
                      <a:pt x="2062" y="1148"/>
                    </a:lnTo>
                    <a:lnTo>
                      <a:pt x="2069" y="1134"/>
                    </a:lnTo>
                    <a:lnTo>
                      <a:pt x="2076" y="1127"/>
                    </a:lnTo>
                    <a:lnTo>
                      <a:pt x="2083" y="1105"/>
                    </a:lnTo>
                    <a:lnTo>
                      <a:pt x="2090" y="1091"/>
                    </a:lnTo>
                    <a:lnTo>
                      <a:pt x="2097" y="1084"/>
                    </a:lnTo>
                    <a:lnTo>
                      <a:pt x="2104" y="1077"/>
                    </a:lnTo>
                    <a:lnTo>
                      <a:pt x="2111" y="1063"/>
                    </a:lnTo>
                    <a:lnTo>
                      <a:pt x="2118" y="1042"/>
                    </a:lnTo>
                    <a:lnTo>
                      <a:pt x="2125" y="1035"/>
                    </a:lnTo>
                    <a:lnTo>
                      <a:pt x="2132" y="1027"/>
                    </a:lnTo>
                    <a:lnTo>
                      <a:pt x="2139" y="1013"/>
                    </a:lnTo>
                    <a:lnTo>
                      <a:pt x="2147" y="1006"/>
                    </a:lnTo>
                    <a:lnTo>
                      <a:pt x="2154" y="999"/>
                    </a:lnTo>
                    <a:lnTo>
                      <a:pt x="2161" y="978"/>
                    </a:lnTo>
                    <a:lnTo>
                      <a:pt x="2168" y="971"/>
                    </a:lnTo>
                    <a:lnTo>
                      <a:pt x="2175" y="964"/>
                    </a:lnTo>
                    <a:lnTo>
                      <a:pt x="2182" y="957"/>
                    </a:lnTo>
                    <a:lnTo>
                      <a:pt x="2189" y="949"/>
                    </a:lnTo>
                    <a:lnTo>
                      <a:pt x="2196" y="942"/>
                    </a:lnTo>
                    <a:lnTo>
                      <a:pt x="2203" y="935"/>
                    </a:lnTo>
                    <a:lnTo>
                      <a:pt x="2210" y="928"/>
                    </a:lnTo>
                    <a:lnTo>
                      <a:pt x="2217" y="921"/>
                    </a:lnTo>
                    <a:lnTo>
                      <a:pt x="2225" y="907"/>
                    </a:lnTo>
                    <a:lnTo>
                      <a:pt x="2232" y="886"/>
                    </a:lnTo>
                    <a:lnTo>
                      <a:pt x="2239" y="879"/>
                    </a:lnTo>
                    <a:lnTo>
                      <a:pt x="2246" y="864"/>
                    </a:lnTo>
                    <a:lnTo>
                      <a:pt x="2253" y="850"/>
                    </a:lnTo>
                    <a:lnTo>
                      <a:pt x="2260" y="836"/>
                    </a:lnTo>
                    <a:lnTo>
                      <a:pt x="2267" y="822"/>
                    </a:lnTo>
                    <a:lnTo>
                      <a:pt x="2274" y="794"/>
                    </a:lnTo>
                    <a:lnTo>
                      <a:pt x="2281" y="772"/>
                    </a:lnTo>
                    <a:lnTo>
                      <a:pt x="2288" y="758"/>
                    </a:lnTo>
                    <a:lnTo>
                      <a:pt x="2295" y="744"/>
                    </a:lnTo>
                    <a:lnTo>
                      <a:pt x="2302" y="730"/>
                    </a:lnTo>
                    <a:lnTo>
                      <a:pt x="2310" y="701"/>
                    </a:lnTo>
                    <a:lnTo>
                      <a:pt x="2317" y="687"/>
                    </a:lnTo>
                    <a:lnTo>
                      <a:pt x="2324" y="673"/>
                    </a:lnTo>
                    <a:lnTo>
                      <a:pt x="2331" y="659"/>
                    </a:lnTo>
                    <a:lnTo>
                      <a:pt x="2338" y="645"/>
                    </a:lnTo>
                    <a:lnTo>
                      <a:pt x="2345" y="638"/>
                    </a:lnTo>
                    <a:lnTo>
                      <a:pt x="2352" y="616"/>
                    </a:lnTo>
                    <a:lnTo>
                      <a:pt x="2359" y="602"/>
                    </a:lnTo>
                    <a:lnTo>
                      <a:pt x="2366" y="595"/>
                    </a:lnTo>
                    <a:lnTo>
                      <a:pt x="2373" y="588"/>
                    </a:lnTo>
                    <a:lnTo>
                      <a:pt x="2380" y="581"/>
                    </a:lnTo>
                    <a:lnTo>
                      <a:pt x="2387" y="567"/>
                    </a:lnTo>
                    <a:lnTo>
                      <a:pt x="2395" y="560"/>
                    </a:lnTo>
                    <a:lnTo>
                      <a:pt x="2402" y="560"/>
                    </a:lnTo>
                    <a:lnTo>
                      <a:pt x="2409" y="553"/>
                    </a:lnTo>
                    <a:lnTo>
                      <a:pt x="2416" y="553"/>
                    </a:lnTo>
                    <a:lnTo>
                      <a:pt x="2423" y="546"/>
                    </a:lnTo>
                    <a:lnTo>
                      <a:pt x="2430" y="546"/>
                    </a:lnTo>
                    <a:lnTo>
                      <a:pt x="2437" y="546"/>
                    </a:lnTo>
                    <a:lnTo>
                      <a:pt x="2444" y="546"/>
                    </a:lnTo>
                    <a:lnTo>
                      <a:pt x="2451" y="546"/>
                    </a:lnTo>
                    <a:lnTo>
                      <a:pt x="2458" y="553"/>
                    </a:lnTo>
                    <a:lnTo>
                      <a:pt x="2465" y="553"/>
                    </a:lnTo>
                    <a:lnTo>
                      <a:pt x="2473" y="553"/>
                    </a:lnTo>
                    <a:lnTo>
                      <a:pt x="2480" y="553"/>
                    </a:lnTo>
                    <a:lnTo>
                      <a:pt x="2487" y="553"/>
                    </a:lnTo>
                    <a:lnTo>
                      <a:pt x="2494" y="553"/>
                    </a:lnTo>
                    <a:lnTo>
                      <a:pt x="2501" y="553"/>
                    </a:lnTo>
                    <a:lnTo>
                      <a:pt x="2508" y="553"/>
                    </a:lnTo>
                    <a:lnTo>
                      <a:pt x="2515" y="553"/>
                    </a:lnTo>
                    <a:lnTo>
                      <a:pt x="2522" y="553"/>
                    </a:lnTo>
                    <a:lnTo>
                      <a:pt x="2529" y="553"/>
                    </a:lnTo>
                    <a:lnTo>
                      <a:pt x="2536" y="560"/>
                    </a:lnTo>
                    <a:lnTo>
                      <a:pt x="2543" y="560"/>
                    </a:lnTo>
                    <a:lnTo>
                      <a:pt x="2550" y="567"/>
                    </a:lnTo>
                    <a:lnTo>
                      <a:pt x="2558" y="567"/>
                    </a:lnTo>
                    <a:lnTo>
                      <a:pt x="2565" y="567"/>
                    </a:lnTo>
                    <a:lnTo>
                      <a:pt x="2572" y="574"/>
                    </a:lnTo>
                    <a:lnTo>
                      <a:pt x="2579" y="574"/>
                    </a:lnTo>
                    <a:lnTo>
                      <a:pt x="2586" y="567"/>
                    </a:lnTo>
                    <a:lnTo>
                      <a:pt x="2593" y="567"/>
                    </a:lnTo>
                    <a:lnTo>
                      <a:pt x="2600" y="560"/>
                    </a:lnTo>
                    <a:lnTo>
                      <a:pt x="2607" y="560"/>
                    </a:lnTo>
                    <a:lnTo>
                      <a:pt x="2614" y="553"/>
                    </a:lnTo>
                    <a:lnTo>
                      <a:pt x="2621" y="553"/>
                    </a:lnTo>
                    <a:lnTo>
                      <a:pt x="2628" y="553"/>
                    </a:lnTo>
                    <a:lnTo>
                      <a:pt x="2635" y="553"/>
                    </a:lnTo>
                    <a:lnTo>
                      <a:pt x="2643" y="553"/>
                    </a:lnTo>
                    <a:lnTo>
                      <a:pt x="2650" y="553"/>
                    </a:lnTo>
                    <a:lnTo>
                      <a:pt x="2657" y="553"/>
                    </a:lnTo>
                    <a:lnTo>
                      <a:pt x="2664" y="553"/>
                    </a:lnTo>
                    <a:lnTo>
                      <a:pt x="2671" y="553"/>
                    </a:lnTo>
                    <a:lnTo>
                      <a:pt x="2678" y="553"/>
                    </a:lnTo>
                    <a:lnTo>
                      <a:pt x="2685" y="553"/>
                    </a:lnTo>
                    <a:lnTo>
                      <a:pt x="2692" y="546"/>
                    </a:lnTo>
                    <a:lnTo>
                      <a:pt x="2699" y="546"/>
                    </a:lnTo>
                    <a:lnTo>
                      <a:pt x="2706" y="546"/>
                    </a:lnTo>
                    <a:lnTo>
                      <a:pt x="2713" y="539"/>
                    </a:lnTo>
                    <a:lnTo>
                      <a:pt x="2721" y="539"/>
                    </a:lnTo>
                    <a:lnTo>
                      <a:pt x="2728" y="524"/>
                    </a:lnTo>
                    <a:lnTo>
                      <a:pt x="2735" y="517"/>
                    </a:lnTo>
                    <a:lnTo>
                      <a:pt x="2742" y="510"/>
                    </a:lnTo>
                    <a:lnTo>
                      <a:pt x="2749" y="503"/>
                    </a:lnTo>
                    <a:lnTo>
                      <a:pt x="2756" y="496"/>
                    </a:lnTo>
                    <a:lnTo>
                      <a:pt x="2763" y="489"/>
                    </a:lnTo>
                    <a:lnTo>
                      <a:pt x="2770" y="475"/>
                    </a:lnTo>
                    <a:lnTo>
                      <a:pt x="2777" y="468"/>
                    </a:lnTo>
                    <a:lnTo>
                      <a:pt x="2784" y="461"/>
                    </a:lnTo>
                    <a:lnTo>
                      <a:pt x="2791" y="453"/>
                    </a:lnTo>
                    <a:lnTo>
                      <a:pt x="2798" y="446"/>
                    </a:lnTo>
                    <a:lnTo>
                      <a:pt x="2806" y="425"/>
                    </a:lnTo>
                    <a:lnTo>
                      <a:pt x="2813" y="418"/>
                    </a:lnTo>
                    <a:lnTo>
                      <a:pt x="2820" y="411"/>
                    </a:lnTo>
                    <a:lnTo>
                      <a:pt x="2827" y="397"/>
                    </a:lnTo>
                    <a:lnTo>
                      <a:pt x="2834" y="390"/>
                    </a:lnTo>
                    <a:lnTo>
                      <a:pt x="2841" y="376"/>
                    </a:lnTo>
                    <a:lnTo>
                      <a:pt x="2848" y="354"/>
                    </a:lnTo>
                    <a:lnTo>
                      <a:pt x="2855" y="347"/>
                    </a:lnTo>
                    <a:lnTo>
                      <a:pt x="2862" y="333"/>
                    </a:lnTo>
                    <a:lnTo>
                      <a:pt x="2869" y="326"/>
                    </a:lnTo>
                    <a:lnTo>
                      <a:pt x="2876" y="319"/>
                    </a:lnTo>
                    <a:lnTo>
                      <a:pt x="2883" y="298"/>
                    </a:lnTo>
                    <a:lnTo>
                      <a:pt x="2891" y="290"/>
                    </a:lnTo>
                    <a:lnTo>
                      <a:pt x="2898" y="283"/>
                    </a:lnTo>
                    <a:lnTo>
                      <a:pt x="2905" y="276"/>
                    </a:lnTo>
                    <a:lnTo>
                      <a:pt x="2912" y="269"/>
                    </a:lnTo>
                    <a:lnTo>
                      <a:pt x="2919" y="255"/>
                    </a:lnTo>
                    <a:lnTo>
                      <a:pt x="2926" y="248"/>
                    </a:lnTo>
                    <a:lnTo>
                      <a:pt x="2933" y="248"/>
                    </a:lnTo>
                    <a:lnTo>
                      <a:pt x="2940" y="248"/>
                    </a:lnTo>
                    <a:lnTo>
                      <a:pt x="2947" y="248"/>
                    </a:lnTo>
                    <a:lnTo>
                      <a:pt x="2954" y="248"/>
                    </a:lnTo>
                    <a:lnTo>
                      <a:pt x="2961" y="255"/>
                    </a:lnTo>
                    <a:lnTo>
                      <a:pt x="2969" y="262"/>
                    </a:lnTo>
                    <a:lnTo>
                      <a:pt x="2976" y="269"/>
                    </a:lnTo>
                    <a:lnTo>
                      <a:pt x="2983" y="276"/>
                    </a:lnTo>
                    <a:lnTo>
                      <a:pt x="2990" y="283"/>
                    </a:lnTo>
                    <a:lnTo>
                      <a:pt x="2997" y="305"/>
                    </a:lnTo>
                    <a:lnTo>
                      <a:pt x="3004" y="312"/>
                    </a:lnTo>
                    <a:lnTo>
                      <a:pt x="3011" y="312"/>
                    </a:lnTo>
                    <a:lnTo>
                      <a:pt x="3018" y="319"/>
                    </a:lnTo>
                    <a:lnTo>
                      <a:pt x="3025" y="319"/>
                    </a:lnTo>
                    <a:lnTo>
                      <a:pt x="3032" y="305"/>
                    </a:lnTo>
                    <a:lnTo>
                      <a:pt x="3039" y="298"/>
                    </a:lnTo>
                    <a:lnTo>
                      <a:pt x="3046" y="283"/>
                    </a:lnTo>
                    <a:lnTo>
                      <a:pt x="3054" y="269"/>
                    </a:lnTo>
                    <a:lnTo>
                      <a:pt x="3061" y="255"/>
                    </a:lnTo>
                    <a:lnTo>
                      <a:pt x="3068" y="241"/>
                    </a:lnTo>
                    <a:lnTo>
                      <a:pt x="3075" y="205"/>
                    </a:lnTo>
                    <a:lnTo>
                      <a:pt x="3082" y="191"/>
                    </a:lnTo>
                    <a:lnTo>
                      <a:pt x="3089" y="170"/>
                    </a:lnTo>
                    <a:lnTo>
                      <a:pt x="3096" y="156"/>
                    </a:lnTo>
                    <a:lnTo>
                      <a:pt x="3103" y="142"/>
                    </a:lnTo>
                    <a:lnTo>
                      <a:pt x="3110" y="113"/>
                    </a:lnTo>
                    <a:lnTo>
                      <a:pt x="3117" y="106"/>
                    </a:lnTo>
                    <a:lnTo>
                      <a:pt x="3124" y="99"/>
                    </a:lnTo>
                    <a:lnTo>
                      <a:pt x="3132" y="92"/>
                    </a:lnTo>
                    <a:lnTo>
                      <a:pt x="3139" y="85"/>
                    </a:lnTo>
                    <a:lnTo>
                      <a:pt x="3146" y="78"/>
                    </a:lnTo>
                    <a:lnTo>
                      <a:pt x="3153" y="78"/>
                    </a:lnTo>
                    <a:lnTo>
                      <a:pt x="3160" y="78"/>
                    </a:lnTo>
                    <a:lnTo>
                      <a:pt x="3167" y="71"/>
                    </a:lnTo>
                    <a:lnTo>
                      <a:pt x="3174" y="71"/>
                    </a:lnTo>
                    <a:lnTo>
                      <a:pt x="3181" y="71"/>
                    </a:lnTo>
                    <a:lnTo>
                      <a:pt x="3188" y="64"/>
                    </a:lnTo>
                    <a:lnTo>
                      <a:pt x="3195" y="57"/>
                    </a:lnTo>
                    <a:lnTo>
                      <a:pt x="3202" y="57"/>
                    </a:lnTo>
                    <a:lnTo>
                      <a:pt x="3209" y="50"/>
                    </a:lnTo>
                    <a:lnTo>
                      <a:pt x="3217" y="50"/>
                    </a:lnTo>
                    <a:lnTo>
                      <a:pt x="3224" y="35"/>
                    </a:lnTo>
                    <a:lnTo>
                      <a:pt x="3231" y="28"/>
                    </a:lnTo>
                    <a:lnTo>
                      <a:pt x="3238" y="21"/>
                    </a:lnTo>
                    <a:lnTo>
                      <a:pt x="3245" y="14"/>
                    </a:lnTo>
                    <a:lnTo>
                      <a:pt x="3252" y="7"/>
                    </a:lnTo>
                    <a:lnTo>
                      <a:pt x="3259" y="7"/>
                    </a:lnTo>
                    <a:lnTo>
                      <a:pt x="3266" y="7"/>
                    </a:lnTo>
                    <a:lnTo>
                      <a:pt x="3273" y="7"/>
                    </a:lnTo>
                    <a:lnTo>
                      <a:pt x="3280" y="7"/>
                    </a:lnTo>
                    <a:lnTo>
                      <a:pt x="3287" y="14"/>
                    </a:lnTo>
                    <a:lnTo>
                      <a:pt x="3294" y="14"/>
                    </a:lnTo>
                    <a:lnTo>
                      <a:pt x="3302" y="21"/>
                    </a:lnTo>
                    <a:lnTo>
                      <a:pt x="3309" y="21"/>
                    </a:lnTo>
                    <a:lnTo>
                      <a:pt x="3316" y="21"/>
                    </a:lnTo>
                    <a:lnTo>
                      <a:pt x="3323" y="28"/>
                    </a:lnTo>
                    <a:lnTo>
                      <a:pt x="3330" y="28"/>
                    </a:lnTo>
                    <a:lnTo>
                      <a:pt x="3337" y="28"/>
                    </a:lnTo>
                    <a:lnTo>
                      <a:pt x="3344" y="21"/>
                    </a:lnTo>
                    <a:lnTo>
                      <a:pt x="3351" y="21"/>
                    </a:lnTo>
                    <a:lnTo>
                      <a:pt x="3358" y="21"/>
                    </a:lnTo>
                    <a:lnTo>
                      <a:pt x="3365" y="21"/>
                    </a:lnTo>
                    <a:lnTo>
                      <a:pt x="3372" y="14"/>
                    </a:lnTo>
                    <a:lnTo>
                      <a:pt x="3380" y="14"/>
                    </a:lnTo>
                    <a:lnTo>
                      <a:pt x="3387" y="7"/>
                    </a:lnTo>
                    <a:lnTo>
                      <a:pt x="3394" y="7"/>
                    </a:lnTo>
                    <a:lnTo>
                      <a:pt x="3401" y="7"/>
                    </a:lnTo>
                    <a:lnTo>
                      <a:pt x="3408" y="0"/>
                    </a:lnTo>
                    <a:lnTo>
                      <a:pt x="3415" y="0"/>
                    </a:lnTo>
                    <a:lnTo>
                      <a:pt x="3422" y="0"/>
                    </a:lnTo>
                    <a:lnTo>
                      <a:pt x="3429" y="7"/>
                    </a:lnTo>
                    <a:lnTo>
                      <a:pt x="3436" y="7"/>
                    </a:lnTo>
                    <a:lnTo>
                      <a:pt x="3443" y="14"/>
                    </a:lnTo>
                    <a:lnTo>
                      <a:pt x="3450" y="14"/>
                    </a:lnTo>
                    <a:lnTo>
                      <a:pt x="3457" y="28"/>
                    </a:lnTo>
                    <a:lnTo>
                      <a:pt x="3465" y="35"/>
                    </a:lnTo>
                    <a:lnTo>
                      <a:pt x="3472" y="42"/>
                    </a:lnTo>
                    <a:lnTo>
                      <a:pt x="3479" y="42"/>
                    </a:lnTo>
                    <a:lnTo>
                      <a:pt x="3486" y="50"/>
                    </a:lnTo>
                    <a:lnTo>
                      <a:pt x="3493" y="57"/>
                    </a:lnTo>
                    <a:lnTo>
                      <a:pt x="3500" y="57"/>
                    </a:lnTo>
                    <a:lnTo>
                      <a:pt x="3507" y="64"/>
                    </a:lnTo>
                    <a:lnTo>
                      <a:pt x="3514" y="64"/>
                    </a:lnTo>
                    <a:lnTo>
                      <a:pt x="3521" y="57"/>
                    </a:lnTo>
                    <a:lnTo>
                      <a:pt x="3528" y="57"/>
                    </a:lnTo>
                    <a:lnTo>
                      <a:pt x="3535" y="57"/>
                    </a:lnTo>
                    <a:lnTo>
                      <a:pt x="3542" y="50"/>
                    </a:lnTo>
                    <a:lnTo>
                      <a:pt x="3550" y="50"/>
                    </a:lnTo>
                    <a:lnTo>
                      <a:pt x="3557" y="50"/>
                    </a:lnTo>
                    <a:lnTo>
                      <a:pt x="3564" y="42"/>
                    </a:lnTo>
                    <a:lnTo>
                      <a:pt x="3571" y="42"/>
                    </a:lnTo>
                    <a:lnTo>
                      <a:pt x="3578" y="35"/>
                    </a:lnTo>
                  </a:path>
                </a:pathLst>
              </a:custGeom>
              <a:noFill/>
              <a:ln w="25400">
                <a:solidFill>
                  <a:srgbClr val="FF0000"/>
                </a:solidFill>
                <a:round/>
                <a:headEnd/>
                <a:tailEnd/>
              </a:ln>
            </p:spPr>
            <p:txBody>
              <a:bodyPr/>
              <a:lstStyle/>
              <a:p>
                <a:endParaRPr lang="zh-CN" altLang="en-US"/>
              </a:p>
            </p:txBody>
          </p:sp>
          <p:sp>
            <p:nvSpPr>
              <p:cNvPr id="47405" name="Freeform 8"/>
              <p:cNvSpPr>
                <a:spLocks/>
              </p:cNvSpPr>
              <p:nvPr/>
            </p:nvSpPr>
            <p:spPr bwMode="auto">
              <a:xfrm>
                <a:off x="1951" y="2283"/>
                <a:ext cx="2996" cy="1205"/>
              </a:xfrm>
              <a:custGeom>
                <a:avLst/>
                <a:gdLst>
                  <a:gd name="T0" fmla="*/ 6 w 3578"/>
                  <a:gd name="T1" fmla="*/ 39 h 1374"/>
                  <a:gd name="T2" fmla="*/ 13 w 3578"/>
                  <a:gd name="T3" fmla="*/ 34 h 1374"/>
                  <a:gd name="T4" fmla="*/ 19 w 3578"/>
                  <a:gd name="T5" fmla="*/ 32 h 1374"/>
                  <a:gd name="T6" fmla="*/ 26 w 3578"/>
                  <a:gd name="T7" fmla="*/ 32 h 1374"/>
                  <a:gd name="T8" fmla="*/ 33 w 3578"/>
                  <a:gd name="T9" fmla="*/ 39 h 1374"/>
                  <a:gd name="T10" fmla="*/ 39 w 3578"/>
                  <a:gd name="T11" fmla="*/ 35 h 1374"/>
                  <a:gd name="T12" fmla="*/ 47 w 3578"/>
                  <a:gd name="T13" fmla="*/ 35 h 1374"/>
                  <a:gd name="T14" fmla="*/ 53 w 3578"/>
                  <a:gd name="T15" fmla="*/ 40 h 1374"/>
                  <a:gd name="T16" fmla="*/ 59 w 3578"/>
                  <a:gd name="T17" fmla="*/ 34 h 1374"/>
                  <a:gd name="T18" fmla="*/ 67 w 3578"/>
                  <a:gd name="T19" fmla="*/ 25 h 1374"/>
                  <a:gd name="T20" fmla="*/ 74 w 3578"/>
                  <a:gd name="T21" fmla="*/ 22 h 1374"/>
                  <a:gd name="T22" fmla="*/ 80 w 3578"/>
                  <a:gd name="T23" fmla="*/ 16 h 1374"/>
                  <a:gd name="T24" fmla="*/ 86 w 3578"/>
                  <a:gd name="T25" fmla="*/ 27 h 1374"/>
                  <a:gd name="T26" fmla="*/ 93 w 3578"/>
                  <a:gd name="T27" fmla="*/ 40 h 1374"/>
                  <a:gd name="T28" fmla="*/ 100 w 3578"/>
                  <a:gd name="T29" fmla="*/ 27 h 1374"/>
                  <a:gd name="T30" fmla="*/ 107 w 3578"/>
                  <a:gd name="T31" fmla="*/ 4 h 1374"/>
                  <a:gd name="T32" fmla="*/ 114 w 3578"/>
                  <a:gd name="T33" fmla="*/ 8 h 1374"/>
                  <a:gd name="T34" fmla="*/ 121 w 3578"/>
                  <a:gd name="T35" fmla="*/ 35 h 1374"/>
                  <a:gd name="T36" fmla="*/ 127 w 3578"/>
                  <a:gd name="T37" fmla="*/ 65 h 1374"/>
                  <a:gd name="T38" fmla="*/ 134 w 3578"/>
                  <a:gd name="T39" fmla="*/ 94 h 1374"/>
                  <a:gd name="T40" fmla="*/ 140 w 3578"/>
                  <a:gd name="T41" fmla="*/ 124 h 1374"/>
                  <a:gd name="T42" fmla="*/ 147 w 3578"/>
                  <a:gd name="T43" fmla="*/ 188 h 1374"/>
                  <a:gd name="T44" fmla="*/ 153 w 3578"/>
                  <a:gd name="T45" fmla="*/ 267 h 1374"/>
                  <a:gd name="T46" fmla="*/ 161 w 3578"/>
                  <a:gd name="T47" fmla="*/ 276 h 1374"/>
                  <a:gd name="T48" fmla="*/ 167 w 3578"/>
                  <a:gd name="T49" fmla="*/ 194 h 1374"/>
                  <a:gd name="T50" fmla="*/ 174 w 3578"/>
                  <a:gd name="T51" fmla="*/ 92 h 1374"/>
                  <a:gd name="T52" fmla="*/ 181 w 3578"/>
                  <a:gd name="T53" fmla="*/ 35 h 1374"/>
                  <a:gd name="T54" fmla="*/ 188 w 3578"/>
                  <a:gd name="T55" fmla="*/ 51 h 1374"/>
                  <a:gd name="T56" fmla="*/ 194 w 3578"/>
                  <a:gd name="T57" fmla="*/ 92 h 1374"/>
                  <a:gd name="T58" fmla="*/ 200 w 3578"/>
                  <a:gd name="T59" fmla="*/ 124 h 1374"/>
                  <a:gd name="T60" fmla="*/ 208 w 3578"/>
                  <a:gd name="T61" fmla="*/ 150 h 1374"/>
                  <a:gd name="T62" fmla="*/ 214 w 3578"/>
                  <a:gd name="T63" fmla="*/ 164 h 1374"/>
                  <a:gd name="T64" fmla="*/ 222 w 3578"/>
                  <a:gd name="T65" fmla="*/ 178 h 1374"/>
                  <a:gd name="T66" fmla="*/ 228 w 3578"/>
                  <a:gd name="T67" fmla="*/ 194 h 1374"/>
                  <a:gd name="T68" fmla="*/ 235 w 3578"/>
                  <a:gd name="T69" fmla="*/ 195 h 1374"/>
                  <a:gd name="T70" fmla="*/ 242 w 3578"/>
                  <a:gd name="T71" fmla="*/ 191 h 1374"/>
                  <a:gd name="T72" fmla="*/ 248 w 3578"/>
                  <a:gd name="T73" fmla="*/ 187 h 1374"/>
                  <a:gd name="T74" fmla="*/ 255 w 3578"/>
                  <a:gd name="T75" fmla="*/ 180 h 1374"/>
                  <a:gd name="T76" fmla="*/ 261 w 3578"/>
                  <a:gd name="T77" fmla="*/ 178 h 1374"/>
                  <a:gd name="T78" fmla="*/ 268 w 3578"/>
                  <a:gd name="T79" fmla="*/ 168 h 1374"/>
                  <a:gd name="T80" fmla="*/ 275 w 3578"/>
                  <a:gd name="T81" fmla="*/ 150 h 1374"/>
                  <a:gd name="T82" fmla="*/ 282 w 3578"/>
                  <a:gd name="T83" fmla="*/ 138 h 1374"/>
                  <a:gd name="T84" fmla="*/ 289 w 3578"/>
                  <a:gd name="T85" fmla="*/ 126 h 1374"/>
                  <a:gd name="T86" fmla="*/ 296 w 3578"/>
                  <a:gd name="T87" fmla="*/ 128 h 1374"/>
                  <a:gd name="T88" fmla="*/ 302 w 3578"/>
                  <a:gd name="T89" fmla="*/ 137 h 1374"/>
                  <a:gd name="T90" fmla="*/ 308 w 3578"/>
                  <a:gd name="T91" fmla="*/ 138 h 1374"/>
                  <a:gd name="T92" fmla="*/ 316 w 3578"/>
                  <a:gd name="T93" fmla="*/ 132 h 1374"/>
                  <a:gd name="T94" fmla="*/ 322 w 3578"/>
                  <a:gd name="T95" fmla="*/ 131 h 1374"/>
                  <a:gd name="T96" fmla="*/ 330 w 3578"/>
                  <a:gd name="T97" fmla="*/ 124 h 1374"/>
                  <a:gd name="T98" fmla="*/ 336 w 3578"/>
                  <a:gd name="T99" fmla="*/ 116 h 1374"/>
                  <a:gd name="T100" fmla="*/ 342 w 3578"/>
                  <a:gd name="T101" fmla="*/ 109 h 1374"/>
                  <a:gd name="T102" fmla="*/ 349 w 3578"/>
                  <a:gd name="T103" fmla="*/ 103 h 1374"/>
                  <a:gd name="T104" fmla="*/ 356 w 3578"/>
                  <a:gd name="T105" fmla="*/ 103 h 1374"/>
                  <a:gd name="T106" fmla="*/ 363 w 3578"/>
                  <a:gd name="T107" fmla="*/ 94 h 1374"/>
                  <a:gd name="T108" fmla="*/ 369 w 3578"/>
                  <a:gd name="T109" fmla="*/ 63 h 1374"/>
                  <a:gd name="T110" fmla="*/ 377 w 3578"/>
                  <a:gd name="T111" fmla="*/ 48 h 1374"/>
                  <a:gd name="T112" fmla="*/ 383 w 3578"/>
                  <a:gd name="T113" fmla="*/ 34 h 1374"/>
                  <a:gd name="T114" fmla="*/ 389 w 3578"/>
                  <a:gd name="T115" fmla="*/ 27 h 1374"/>
                  <a:gd name="T116" fmla="*/ 396 w 3578"/>
                  <a:gd name="T117" fmla="*/ 18 h 1374"/>
                  <a:gd name="T118" fmla="*/ 403 w 3578"/>
                  <a:gd name="T119" fmla="*/ 10 h 1374"/>
                  <a:gd name="T120" fmla="*/ 409 w 3578"/>
                  <a:gd name="T121" fmla="*/ 8 h 1374"/>
                  <a:gd name="T122" fmla="*/ 416 w 3578"/>
                  <a:gd name="T123" fmla="*/ 13 h 1374"/>
                  <a:gd name="T124" fmla="*/ 425 w 3578"/>
                  <a:gd name="T125" fmla="*/ 11 h 13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78"/>
                  <a:gd name="T190" fmla="*/ 0 h 1374"/>
                  <a:gd name="T191" fmla="*/ 3578 w 3578"/>
                  <a:gd name="T192" fmla="*/ 1374 h 137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78" h="1374">
                    <a:moveTo>
                      <a:pt x="0" y="212"/>
                    </a:moveTo>
                    <a:lnTo>
                      <a:pt x="7" y="212"/>
                    </a:lnTo>
                    <a:lnTo>
                      <a:pt x="14" y="205"/>
                    </a:lnTo>
                    <a:lnTo>
                      <a:pt x="21" y="205"/>
                    </a:lnTo>
                    <a:lnTo>
                      <a:pt x="28" y="198"/>
                    </a:lnTo>
                    <a:lnTo>
                      <a:pt x="35" y="198"/>
                    </a:lnTo>
                    <a:lnTo>
                      <a:pt x="42" y="191"/>
                    </a:lnTo>
                    <a:lnTo>
                      <a:pt x="49" y="184"/>
                    </a:lnTo>
                    <a:lnTo>
                      <a:pt x="56" y="177"/>
                    </a:lnTo>
                    <a:lnTo>
                      <a:pt x="63" y="170"/>
                    </a:lnTo>
                    <a:lnTo>
                      <a:pt x="70" y="170"/>
                    </a:lnTo>
                    <a:lnTo>
                      <a:pt x="77" y="163"/>
                    </a:lnTo>
                    <a:lnTo>
                      <a:pt x="85" y="163"/>
                    </a:lnTo>
                    <a:lnTo>
                      <a:pt x="92" y="163"/>
                    </a:lnTo>
                    <a:lnTo>
                      <a:pt x="99" y="163"/>
                    </a:lnTo>
                    <a:lnTo>
                      <a:pt x="106" y="163"/>
                    </a:lnTo>
                    <a:lnTo>
                      <a:pt x="113" y="170"/>
                    </a:lnTo>
                    <a:lnTo>
                      <a:pt x="120" y="170"/>
                    </a:lnTo>
                    <a:lnTo>
                      <a:pt x="127" y="170"/>
                    </a:lnTo>
                    <a:lnTo>
                      <a:pt x="134" y="163"/>
                    </a:lnTo>
                    <a:lnTo>
                      <a:pt x="141" y="163"/>
                    </a:lnTo>
                    <a:lnTo>
                      <a:pt x="148" y="156"/>
                    </a:lnTo>
                    <a:lnTo>
                      <a:pt x="155" y="156"/>
                    </a:lnTo>
                    <a:lnTo>
                      <a:pt x="162" y="156"/>
                    </a:lnTo>
                    <a:lnTo>
                      <a:pt x="170" y="148"/>
                    </a:lnTo>
                    <a:lnTo>
                      <a:pt x="177" y="148"/>
                    </a:lnTo>
                    <a:lnTo>
                      <a:pt x="184" y="148"/>
                    </a:lnTo>
                    <a:lnTo>
                      <a:pt x="191" y="148"/>
                    </a:lnTo>
                    <a:lnTo>
                      <a:pt x="198" y="148"/>
                    </a:lnTo>
                    <a:lnTo>
                      <a:pt x="205" y="148"/>
                    </a:lnTo>
                    <a:lnTo>
                      <a:pt x="212" y="156"/>
                    </a:lnTo>
                    <a:lnTo>
                      <a:pt x="219" y="156"/>
                    </a:lnTo>
                    <a:lnTo>
                      <a:pt x="226" y="163"/>
                    </a:lnTo>
                    <a:lnTo>
                      <a:pt x="233" y="163"/>
                    </a:lnTo>
                    <a:lnTo>
                      <a:pt x="240" y="170"/>
                    </a:lnTo>
                    <a:lnTo>
                      <a:pt x="248" y="177"/>
                    </a:lnTo>
                    <a:lnTo>
                      <a:pt x="255" y="177"/>
                    </a:lnTo>
                    <a:lnTo>
                      <a:pt x="262" y="184"/>
                    </a:lnTo>
                    <a:lnTo>
                      <a:pt x="269" y="184"/>
                    </a:lnTo>
                    <a:lnTo>
                      <a:pt x="276" y="184"/>
                    </a:lnTo>
                    <a:lnTo>
                      <a:pt x="283" y="184"/>
                    </a:lnTo>
                    <a:lnTo>
                      <a:pt x="290" y="184"/>
                    </a:lnTo>
                    <a:lnTo>
                      <a:pt x="297" y="184"/>
                    </a:lnTo>
                    <a:lnTo>
                      <a:pt x="304" y="177"/>
                    </a:lnTo>
                    <a:lnTo>
                      <a:pt x="311" y="177"/>
                    </a:lnTo>
                    <a:lnTo>
                      <a:pt x="318" y="170"/>
                    </a:lnTo>
                    <a:lnTo>
                      <a:pt x="325" y="170"/>
                    </a:lnTo>
                    <a:lnTo>
                      <a:pt x="333" y="170"/>
                    </a:lnTo>
                    <a:lnTo>
                      <a:pt x="340" y="163"/>
                    </a:lnTo>
                    <a:lnTo>
                      <a:pt x="347" y="170"/>
                    </a:lnTo>
                    <a:lnTo>
                      <a:pt x="354" y="170"/>
                    </a:lnTo>
                    <a:lnTo>
                      <a:pt x="361" y="170"/>
                    </a:lnTo>
                    <a:lnTo>
                      <a:pt x="368" y="177"/>
                    </a:lnTo>
                    <a:lnTo>
                      <a:pt x="375" y="177"/>
                    </a:lnTo>
                    <a:lnTo>
                      <a:pt x="382" y="177"/>
                    </a:lnTo>
                    <a:lnTo>
                      <a:pt x="389" y="177"/>
                    </a:lnTo>
                    <a:lnTo>
                      <a:pt x="396" y="184"/>
                    </a:lnTo>
                    <a:lnTo>
                      <a:pt x="403" y="184"/>
                    </a:lnTo>
                    <a:lnTo>
                      <a:pt x="411" y="184"/>
                    </a:lnTo>
                    <a:lnTo>
                      <a:pt x="418" y="184"/>
                    </a:lnTo>
                    <a:lnTo>
                      <a:pt x="425" y="184"/>
                    </a:lnTo>
                    <a:lnTo>
                      <a:pt x="432" y="184"/>
                    </a:lnTo>
                    <a:lnTo>
                      <a:pt x="439" y="191"/>
                    </a:lnTo>
                    <a:lnTo>
                      <a:pt x="446" y="191"/>
                    </a:lnTo>
                    <a:lnTo>
                      <a:pt x="453" y="191"/>
                    </a:lnTo>
                    <a:lnTo>
                      <a:pt x="460" y="191"/>
                    </a:lnTo>
                    <a:lnTo>
                      <a:pt x="467" y="184"/>
                    </a:lnTo>
                    <a:lnTo>
                      <a:pt x="474" y="184"/>
                    </a:lnTo>
                    <a:lnTo>
                      <a:pt x="481" y="177"/>
                    </a:lnTo>
                    <a:lnTo>
                      <a:pt x="488" y="177"/>
                    </a:lnTo>
                    <a:lnTo>
                      <a:pt x="496" y="170"/>
                    </a:lnTo>
                    <a:lnTo>
                      <a:pt x="503" y="163"/>
                    </a:lnTo>
                    <a:lnTo>
                      <a:pt x="510" y="156"/>
                    </a:lnTo>
                    <a:lnTo>
                      <a:pt x="517" y="148"/>
                    </a:lnTo>
                    <a:lnTo>
                      <a:pt x="524" y="141"/>
                    </a:lnTo>
                    <a:lnTo>
                      <a:pt x="531" y="134"/>
                    </a:lnTo>
                    <a:lnTo>
                      <a:pt x="538" y="134"/>
                    </a:lnTo>
                    <a:lnTo>
                      <a:pt x="545" y="127"/>
                    </a:lnTo>
                    <a:lnTo>
                      <a:pt x="552" y="127"/>
                    </a:lnTo>
                    <a:lnTo>
                      <a:pt x="559" y="120"/>
                    </a:lnTo>
                    <a:lnTo>
                      <a:pt x="566" y="120"/>
                    </a:lnTo>
                    <a:lnTo>
                      <a:pt x="573" y="120"/>
                    </a:lnTo>
                    <a:lnTo>
                      <a:pt x="581" y="120"/>
                    </a:lnTo>
                    <a:lnTo>
                      <a:pt x="588" y="113"/>
                    </a:lnTo>
                    <a:lnTo>
                      <a:pt x="595" y="113"/>
                    </a:lnTo>
                    <a:lnTo>
                      <a:pt x="602" y="106"/>
                    </a:lnTo>
                    <a:lnTo>
                      <a:pt x="609" y="106"/>
                    </a:lnTo>
                    <a:lnTo>
                      <a:pt x="616" y="106"/>
                    </a:lnTo>
                    <a:lnTo>
                      <a:pt x="623" y="99"/>
                    </a:lnTo>
                    <a:lnTo>
                      <a:pt x="630" y="92"/>
                    </a:lnTo>
                    <a:lnTo>
                      <a:pt x="637" y="92"/>
                    </a:lnTo>
                    <a:lnTo>
                      <a:pt x="644" y="85"/>
                    </a:lnTo>
                    <a:lnTo>
                      <a:pt x="651" y="85"/>
                    </a:lnTo>
                    <a:lnTo>
                      <a:pt x="659" y="85"/>
                    </a:lnTo>
                    <a:lnTo>
                      <a:pt x="666" y="78"/>
                    </a:lnTo>
                    <a:lnTo>
                      <a:pt x="673" y="78"/>
                    </a:lnTo>
                    <a:lnTo>
                      <a:pt x="680" y="85"/>
                    </a:lnTo>
                    <a:lnTo>
                      <a:pt x="687" y="85"/>
                    </a:lnTo>
                    <a:lnTo>
                      <a:pt x="694" y="92"/>
                    </a:lnTo>
                    <a:lnTo>
                      <a:pt x="701" y="99"/>
                    </a:lnTo>
                    <a:lnTo>
                      <a:pt x="708" y="106"/>
                    </a:lnTo>
                    <a:lnTo>
                      <a:pt x="715" y="113"/>
                    </a:lnTo>
                    <a:lnTo>
                      <a:pt x="722" y="120"/>
                    </a:lnTo>
                    <a:lnTo>
                      <a:pt x="729" y="134"/>
                    </a:lnTo>
                    <a:lnTo>
                      <a:pt x="736" y="141"/>
                    </a:lnTo>
                    <a:lnTo>
                      <a:pt x="744" y="156"/>
                    </a:lnTo>
                    <a:lnTo>
                      <a:pt x="751" y="163"/>
                    </a:lnTo>
                    <a:lnTo>
                      <a:pt x="758" y="170"/>
                    </a:lnTo>
                    <a:lnTo>
                      <a:pt x="765" y="177"/>
                    </a:lnTo>
                    <a:lnTo>
                      <a:pt x="772" y="177"/>
                    </a:lnTo>
                    <a:lnTo>
                      <a:pt x="779" y="184"/>
                    </a:lnTo>
                    <a:lnTo>
                      <a:pt x="786" y="191"/>
                    </a:lnTo>
                    <a:lnTo>
                      <a:pt x="793" y="191"/>
                    </a:lnTo>
                    <a:lnTo>
                      <a:pt x="800" y="184"/>
                    </a:lnTo>
                    <a:lnTo>
                      <a:pt x="807" y="184"/>
                    </a:lnTo>
                    <a:lnTo>
                      <a:pt x="814" y="177"/>
                    </a:lnTo>
                    <a:lnTo>
                      <a:pt x="821" y="170"/>
                    </a:lnTo>
                    <a:lnTo>
                      <a:pt x="829" y="156"/>
                    </a:lnTo>
                    <a:lnTo>
                      <a:pt x="836" y="148"/>
                    </a:lnTo>
                    <a:lnTo>
                      <a:pt x="843" y="134"/>
                    </a:lnTo>
                    <a:lnTo>
                      <a:pt x="850" y="120"/>
                    </a:lnTo>
                    <a:lnTo>
                      <a:pt x="857" y="106"/>
                    </a:lnTo>
                    <a:lnTo>
                      <a:pt x="864" y="70"/>
                    </a:lnTo>
                    <a:lnTo>
                      <a:pt x="871" y="56"/>
                    </a:lnTo>
                    <a:lnTo>
                      <a:pt x="878" y="42"/>
                    </a:lnTo>
                    <a:lnTo>
                      <a:pt x="885" y="35"/>
                    </a:lnTo>
                    <a:lnTo>
                      <a:pt x="892" y="21"/>
                    </a:lnTo>
                    <a:lnTo>
                      <a:pt x="899" y="7"/>
                    </a:lnTo>
                    <a:lnTo>
                      <a:pt x="907" y="0"/>
                    </a:lnTo>
                    <a:lnTo>
                      <a:pt x="914" y="0"/>
                    </a:lnTo>
                    <a:lnTo>
                      <a:pt x="921" y="0"/>
                    </a:lnTo>
                    <a:lnTo>
                      <a:pt x="928" y="0"/>
                    </a:lnTo>
                    <a:lnTo>
                      <a:pt x="935" y="7"/>
                    </a:lnTo>
                    <a:lnTo>
                      <a:pt x="942" y="14"/>
                    </a:lnTo>
                    <a:lnTo>
                      <a:pt x="949" y="28"/>
                    </a:lnTo>
                    <a:lnTo>
                      <a:pt x="956" y="35"/>
                    </a:lnTo>
                    <a:lnTo>
                      <a:pt x="963" y="49"/>
                    </a:lnTo>
                    <a:lnTo>
                      <a:pt x="970" y="63"/>
                    </a:lnTo>
                    <a:lnTo>
                      <a:pt x="977" y="92"/>
                    </a:lnTo>
                    <a:lnTo>
                      <a:pt x="984" y="106"/>
                    </a:lnTo>
                    <a:lnTo>
                      <a:pt x="992" y="120"/>
                    </a:lnTo>
                    <a:lnTo>
                      <a:pt x="999" y="127"/>
                    </a:lnTo>
                    <a:lnTo>
                      <a:pt x="1006" y="141"/>
                    </a:lnTo>
                    <a:lnTo>
                      <a:pt x="1013" y="170"/>
                    </a:lnTo>
                    <a:lnTo>
                      <a:pt x="1020" y="184"/>
                    </a:lnTo>
                    <a:lnTo>
                      <a:pt x="1027" y="198"/>
                    </a:lnTo>
                    <a:lnTo>
                      <a:pt x="1034" y="219"/>
                    </a:lnTo>
                    <a:lnTo>
                      <a:pt x="1041" y="233"/>
                    </a:lnTo>
                    <a:lnTo>
                      <a:pt x="1048" y="248"/>
                    </a:lnTo>
                    <a:lnTo>
                      <a:pt x="1055" y="276"/>
                    </a:lnTo>
                    <a:lnTo>
                      <a:pt x="1062" y="297"/>
                    </a:lnTo>
                    <a:lnTo>
                      <a:pt x="1069" y="311"/>
                    </a:lnTo>
                    <a:lnTo>
                      <a:pt x="1077" y="326"/>
                    </a:lnTo>
                    <a:lnTo>
                      <a:pt x="1084" y="340"/>
                    </a:lnTo>
                    <a:lnTo>
                      <a:pt x="1091" y="368"/>
                    </a:lnTo>
                    <a:lnTo>
                      <a:pt x="1098" y="382"/>
                    </a:lnTo>
                    <a:lnTo>
                      <a:pt x="1105" y="396"/>
                    </a:lnTo>
                    <a:lnTo>
                      <a:pt x="1112" y="411"/>
                    </a:lnTo>
                    <a:lnTo>
                      <a:pt x="1119" y="425"/>
                    </a:lnTo>
                    <a:lnTo>
                      <a:pt x="1126" y="453"/>
                    </a:lnTo>
                    <a:lnTo>
                      <a:pt x="1133" y="467"/>
                    </a:lnTo>
                    <a:lnTo>
                      <a:pt x="1140" y="481"/>
                    </a:lnTo>
                    <a:lnTo>
                      <a:pt x="1147" y="503"/>
                    </a:lnTo>
                    <a:lnTo>
                      <a:pt x="1155" y="517"/>
                    </a:lnTo>
                    <a:lnTo>
                      <a:pt x="1162" y="531"/>
                    </a:lnTo>
                    <a:lnTo>
                      <a:pt x="1169" y="567"/>
                    </a:lnTo>
                    <a:lnTo>
                      <a:pt x="1176" y="581"/>
                    </a:lnTo>
                    <a:lnTo>
                      <a:pt x="1183" y="602"/>
                    </a:lnTo>
                    <a:lnTo>
                      <a:pt x="1190" y="616"/>
                    </a:lnTo>
                    <a:lnTo>
                      <a:pt x="1197" y="637"/>
                    </a:lnTo>
                    <a:lnTo>
                      <a:pt x="1204" y="687"/>
                    </a:lnTo>
                    <a:lnTo>
                      <a:pt x="1211" y="722"/>
                    </a:lnTo>
                    <a:lnTo>
                      <a:pt x="1218" y="751"/>
                    </a:lnTo>
                    <a:lnTo>
                      <a:pt x="1225" y="786"/>
                    </a:lnTo>
                    <a:lnTo>
                      <a:pt x="1232" y="822"/>
                    </a:lnTo>
                    <a:lnTo>
                      <a:pt x="1240" y="907"/>
                    </a:lnTo>
                    <a:lnTo>
                      <a:pt x="1247" y="949"/>
                    </a:lnTo>
                    <a:lnTo>
                      <a:pt x="1254" y="999"/>
                    </a:lnTo>
                    <a:lnTo>
                      <a:pt x="1261" y="1041"/>
                    </a:lnTo>
                    <a:lnTo>
                      <a:pt x="1268" y="1091"/>
                    </a:lnTo>
                    <a:lnTo>
                      <a:pt x="1275" y="1133"/>
                    </a:lnTo>
                    <a:lnTo>
                      <a:pt x="1282" y="1218"/>
                    </a:lnTo>
                    <a:lnTo>
                      <a:pt x="1289" y="1254"/>
                    </a:lnTo>
                    <a:lnTo>
                      <a:pt x="1296" y="1289"/>
                    </a:lnTo>
                    <a:lnTo>
                      <a:pt x="1303" y="1318"/>
                    </a:lnTo>
                    <a:lnTo>
                      <a:pt x="1310" y="1339"/>
                    </a:lnTo>
                    <a:lnTo>
                      <a:pt x="1318" y="1367"/>
                    </a:lnTo>
                    <a:lnTo>
                      <a:pt x="1325" y="1374"/>
                    </a:lnTo>
                    <a:lnTo>
                      <a:pt x="1332" y="1374"/>
                    </a:lnTo>
                    <a:lnTo>
                      <a:pt x="1339" y="1367"/>
                    </a:lnTo>
                    <a:lnTo>
                      <a:pt x="1346" y="1353"/>
                    </a:lnTo>
                    <a:lnTo>
                      <a:pt x="1353" y="1332"/>
                    </a:lnTo>
                    <a:lnTo>
                      <a:pt x="1360" y="1282"/>
                    </a:lnTo>
                    <a:lnTo>
                      <a:pt x="1367" y="1254"/>
                    </a:lnTo>
                    <a:lnTo>
                      <a:pt x="1374" y="1218"/>
                    </a:lnTo>
                    <a:lnTo>
                      <a:pt x="1381" y="1176"/>
                    </a:lnTo>
                    <a:lnTo>
                      <a:pt x="1388" y="1133"/>
                    </a:lnTo>
                    <a:lnTo>
                      <a:pt x="1395" y="1034"/>
                    </a:lnTo>
                    <a:lnTo>
                      <a:pt x="1403" y="985"/>
                    </a:lnTo>
                    <a:lnTo>
                      <a:pt x="1410" y="935"/>
                    </a:lnTo>
                    <a:lnTo>
                      <a:pt x="1417" y="878"/>
                    </a:lnTo>
                    <a:lnTo>
                      <a:pt x="1424" y="822"/>
                    </a:lnTo>
                    <a:lnTo>
                      <a:pt x="1431" y="715"/>
                    </a:lnTo>
                    <a:lnTo>
                      <a:pt x="1438" y="659"/>
                    </a:lnTo>
                    <a:lnTo>
                      <a:pt x="1445" y="602"/>
                    </a:lnTo>
                    <a:lnTo>
                      <a:pt x="1452" y="552"/>
                    </a:lnTo>
                    <a:lnTo>
                      <a:pt x="1459" y="496"/>
                    </a:lnTo>
                    <a:lnTo>
                      <a:pt x="1466" y="446"/>
                    </a:lnTo>
                    <a:lnTo>
                      <a:pt x="1473" y="361"/>
                    </a:lnTo>
                    <a:lnTo>
                      <a:pt x="1480" y="326"/>
                    </a:lnTo>
                    <a:lnTo>
                      <a:pt x="1488" y="290"/>
                    </a:lnTo>
                    <a:lnTo>
                      <a:pt x="1495" y="262"/>
                    </a:lnTo>
                    <a:lnTo>
                      <a:pt x="1502" y="233"/>
                    </a:lnTo>
                    <a:lnTo>
                      <a:pt x="1509" y="198"/>
                    </a:lnTo>
                    <a:lnTo>
                      <a:pt x="1516" y="191"/>
                    </a:lnTo>
                    <a:lnTo>
                      <a:pt x="1523" y="177"/>
                    </a:lnTo>
                    <a:lnTo>
                      <a:pt x="1530" y="177"/>
                    </a:lnTo>
                    <a:lnTo>
                      <a:pt x="1537" y="170"/>
                    </a:lnTo>
                    <a:lnTo>
                      <a:pt x="1544" y="177"/>
                    </a:lnTo>
                    <a:lnTo>
                      <a:pt x="1551" y="184"/>
                    </a:lnTo>
                    <a:lnTo>
                      <a:pt x="1558" y="198"/>
                    </a:lnTo>
                    <a:lnTo>
                      <a:pt x="1566" y="212"/>
                    </a:lnTo>
                    <a:lnTo>
                      <a:pt x="1573" y="226"/>
                    </a:lnTo>
                    <a:lnTo>
                      <a:pt x="1580" y="248"/>
                    </a:lnTo>
                    <a:lnTo>
                      <a:pt x="1587" y="283"/>
                    </a:lnTo>
                    <a:lnTo>
                      <a:pt x="1594" y="304"/>
                    </a:lnTo>
                    <a:lnTo>
                      <a:pt x="1601" y="326"/>
                    </a:lnTo>
                    <a:lnTo>
                      <a:pt x="1608" y="347"/>
                    </a:lnTo>
                    <a:lnTo>
                      <a:pt x="1615" y="368"/>
                    </a:lnTo>
                    <a:lnTo>
                      <a:pt x="1622" y="411"/>
                    </a:lnTo>
                    <a:lnTo>
                      <a:pt x="1629" y="432"/>
                    </a:lnTo>
                    <a:lnTo>
                      <a:pt x="1636" y="446"/>
                    </a:lnTo>
                    <a:lnTo>
                      <a:pt x="1643" y="467"/>
                    </a:lnTo>
                    <a:lnTo>
                      <a:pt x="1651" y="481"/>
                    </a:lnTo>
                    <a:lnTo>
                      <a:pt x="1658" y="503"/>
                    </a:lnTo>
                    <a:lnTo>
                      <a:pt x="1665" y="538"/>
                    </a:lnTo>
                    <a:lnTo>
                      <a:pt x="1672" y="552"/>
                    </a:lnTo>
                    <a:lnTo>
                      <a:pt x="1679" y="567"/>
                    </a:lnTo>
                    <a:lnTo>
                      <a:pt x="1686" y="581"/>
                    </a:lnTo>
                    <a:lnTo>
                      <a:pt x="1693" y="595"/>
                    </a:lnTo>
                    <a:lnTo>
                      <a:pt x="1700" y="623"/>
                    </a:lnTo>
                    <a:lnTo>
                      <a:pt x="1707" y="637"/>
                    </a:lnTo>
                    <a:lnTo>
                      <a:pt x="1714" y="652"/>
                    </a:lnTo>
                    <a:lnTo>
                      <a:pt x="1721" y="666"/>
                    </a:lnTo>
                    <a:lnTo>
                      <a:pt x="1728" y="680"/>
                    </a:lnTo>
                    <a:lnTo>
                      <a:pt x="1736" y="701"/>
                    </a:lnTo>
                    <a:lnTo>
                      <a:pt x="1743" y="708"/>
                    </a:lnTo>
                    <a:lnTo>
                      <a:pt x="1750" y="722"/>
                    </a:lnTo>
                    <a:lnTo>
                      <a:pt x="1757" y="729"/>
                    </a:lnTo>
                    <a:lnTo>
                      <a:pt x="1764" y="737"/>
                    </a:lnTo>
                    <a:lnTo>
                      <a:pt x="1771" y="744"/>
                    </a:lnTo>
                    <a:lnTo>
                      <a:pt x="1778" y="765"/>
                    </a:lnTo>
                    <a:lnTo>
                      <a:pt x="1785" y="772"/>
                    </a:lnTo>
                    <a:lnTo>
                      <a:pt x="1792" y="779"/>
                    </a:lnTo>
                    <a:lnTo>
                      <a:pt x="1799" y="786"/>
                    </a:lnTo>
                    <a:lnTo>
                      <a:pt x="1806" y="793"/>
                    </a:lnTo>
                    <a:lnTo>
                      <a:pt x="1814" y="807"/>
                    </a:lnTo>
                    <a:lnTo>
                      <a:pt x="1821" y="807"/>
                    </a:lnTo>
                    <a:lnTo>
                      <a:pt x="1828" y="815"/>
                    </a:lnTo>
                    <a:lnTo>
                      <a:pt x="1835" y="822"/>
                    </a:lnTo>
                    <a:lnTo>
                      <a:pt x="1842" y="829"/>
                    </a:lnTo>
                    <a:lnTo>
                      <a:pt x="1849" y="836"/>
                    </a:lnTo>
                    <a:lnTo>
                      <a:pt x="1856" y="850"/>
                    </a:lnTo>
                    <a:lnTo>
                      <a:pt x="1863" y="857"/>
                    </a:lnTo>
                    <a:lnTo>
                      <a:pt x="1870" y="864"/>
                    </a:lnTo>
                    <a:lnTo>
                      <a:pt x="1877" y="878"/>
                    </a:lnTo>
                    <a:lnTo>
                      <a:pt x="1884" y="885"/>
                    </a:lnTo>
                    <a:lnTo>
                      <a:pt x="1891" y="907"/>
                    </a:lnTo>
                    <a:lnTo>
                      <a:pt x="1899" y="914"/>
                    </a:lnTo>
                    <a:lnTo>
                      <a:pt x="1906" y="921"/>
                    </a:lnTo>
                    <a:lnTo>
                      <a:pt x="1913" y="928"/>
                    </a:lnTo>
                    <a:lnTo>
                      <a:pt x="1920" y="935"/>
                    </a:lnTo>
                    <a:lnTo>
                      <a:pt x="1927" y="949"/>
                    </a:lnTo>
                    <a:lnTo>
                      <a:pt x="1934" y="949"/>
                    </a:lnTo>
                    <a:lnTo>
                      <a:pt x="1941" y="949"/>
                    </a:lnTo>
                    <a:lnTo>
                      <a:pt x="1948" y="949"/>
                    </a:lnTo>
                    <a:lnTo>
                      <a:pt x="1955" y="949"/>
                    </a:lnTo>
                    <a:lnTo>
                      <a:pt x="1962" y="949"/>
                    </a:lnTo>
                    <a:lnTo>
                      <a:pt x="1969" y="942"/>
                    </a:lnTo>
                    <a:lnTo>
                      <a:pt x="1976" y="942"/>
                    </a:lnTo>
                    <a:lnTo>
                      <a:pt x="1984" y="942"/>
                    </a:lnTo>
                    <a:lnTo>
                      <a:pt x="1991" y="942"/>
                    </a:lnTo>
                    <a:lnTo>
                      <a:pt x="1998" y="942"/>
                    </a:lnTo>
                    <a:lnTo>
                      <a:pt x="2005" y="935"/>
                    </a:lnTo>
                    <a:lnTo>
                      <a:pt x="2012" y="935"/>
                    </a:lnTo>
                    <a:lnTo>
                      <a:pt x="2019" y="935"/>
                    </a:lnTo>
                    <a:lnTo>
                      <a:pt x="2026" y="935"/>
                    </a:lnTo>
                    <a:lnTo>
                      <a:pt x="2033" y="928"/>
                    </a:lnTo>
                    <a:lnTo>
                      <a:pt x="2040" y="928"/>
                    </a:lnTo>
                    <a:lnTo>
                      <a:pt x="2047" y="921"/>
                    </a:lnTo>
                    <a:lnTo>
                      <a:pt x="2054" y="921"/>
                    </a:lnTo>
                    <a:lnTo>
                      <a:pt x="2062" y="921"/>
                    </a:lnTo>
                    <a:lnTo>
                      <a:pt x="2069" y="914"/>
                    </a:lnTo>
                    <a:lnTo>
                      <a:pt x="2076" y="914"/>
                    </a:lnTo>
                    <a:lnTo>
                      <a:pt x="2083" y="907"/>
                    </a:lnTo>
                    <a:lnTo>
                      <a:pt x="2090" y="900"/>
                    </a:lnTo>
                    <a:lnTo>
                      <a:pt x="2097" y="900"/>
                    </a:lnTo>
                    <a:lnTo>
                      <a:pt x="2104" y="892"/>
                    </a:lnTo>
                    <a:lnTo>
                      <a:pt x="2111" y="892"/>
                    </a:lnTo>
                    <a:lnTo>
                      <a:pt x="2118" y="885"/>
                    </a:lnTo>
                    <a:lnTo>
                      <a:pt x="2125" y="878"/>
                    </a:lnTo>
                    <a:lnTo>
                      <a:pt x="2132" y="878"/>
                    </a:lnTo>
                    <a:lnTo>
                      <a:pt x="2139" y="871"/>
                    </a:lnTo>
                    <a:lnTo>
                      <a:pt x="2147" y="871"/>
                    </a:lnTo>
                    <a:lnTo>
                      <a:pt x="2154" y="871"/>
                    </a:lnTo>
                    <a:lnTo>
                      <a:pt x="2161" y="864"/>
                    </a:lnTo>
                    <a:lnTo>
                      <a:pt x="2168" y="864"/>
                    </a:lnTo>
                    <a:lnTo>
                      <a:pt x="2175" y="864"/>
                    </a:lnTo>
                    <a:lnTo>
                      <a:pt x="2182" y="864"/>
                    </a:lnTo>
                    <a:lnTo>
                      <a:pt x="2189" y="864"/>
                    </a:lnTo>
                    <a:lnTo>
                      <a:pt x="2196" y="864"/>
                    </a:lnTo>
                    <a:lnTo>
                      <a:pt x="2203" y="857"/>
                    </a:lnTo>
                    <a:lnTo>
                      <a:pt x="2210" y="857"/>
                    </a:lnTo>
                    <a:lnTo>
                      <a:pt x="2217" y="850"/>
                    </a:lnTo>
                    <a:lnTo>
                      <a:pt x="2225" y="843"/>
                    </a:lnTo>
                    <a:lnTo>
                      <a:pt x="2232" y="836"/>
                    </a:lnTo>
                    <a:lnTo>
                      <a:pt x="2239" y="829"/>
                    </a:lnTo>
                    <a:lnTo>
                      <a:pt x="2246" y="829"/>
                    </a:lnTo>
                    <a:lnTo>
                      <a:pt x="2253" y="822"/>
                    </a:lnTo>
                    <a:lnTo>
                      <a:pt x="2260" y="815"/>
                    </a:lnTo>
                    <a:lnTo>
                      <a:pt x="2267" y="807"/>
                    </a:lnTo>
                    <a:lnTo>
                      <a:pt x="2274" y="793"/>
                    </a:lnTo>
                    <a:lnTo>
                      <a:pt x="2281" y="786"/>
                    </a:lnTo>
                    <a:lnTo>
                      <a:pt x="2288" y="772"/>
                    </a:lnTo>
                    <a:lnTo>
                      <a:pt x="2295" y="765"/>
                    </a:lnTo>
                    <a:lnTo>
                      <a:pt x="2302" y="758"/>
                    </a:lnTo>
                    <a:lnTo>
                      <a:pt x="2310" y="737"/>
                    </a:lnTo>
                    <a:lnTo>
                      <a:pt x="2317" y="722"/>
                    </a:lnTo>
                    <a:lnTo>
                      <a:pt x="2324" y="715"/>
                    </a:lnTo>
                    <a:lnTo>
                      <a:pt x="2331" y="708"/>
                    </a:lnTo>
                    <a:lnTo>
                      <a:pt x="2338" y="701"/>
                    </a:lnTo>
                    <a:lnTo>
                      <a:pt x="2345" y="687"/>
                    </a:lnTo>
                    <a:lnTo>
                      <a:pt x="2352" y="680"/>
                    </a:lnTo>
                    <a:lnTo>
                      <a:pt x="2359" y="673"/>
                    </a:lnTo>
                    <a:lnTo>
                      <a:pt x="2366" y="666"/>
                    </a:lnTo>
                    <a:lnTo>
                      <a:pt x="2373" y="666"/>
                    </a:lnTo>
                    <a:lnTo>
                      <a:pt x="2380" y="659"/>
                    </a:lnTo>
                    <a:lnTo>
                      <a:pt x="2387" y="652"/>
                    </a:lnTo>
                    <a:lnTo>
                      <a:pt x="2395" y="644"/>
                    </a:lnTo>
                    <a:lnTo>
                      <a:pt x="2402" y="637"/>
                    </a:lnTo>
                    <a:lnTo>
                      <a:pt x="2409" y="630"/>
                    </a:lnTo>
                    <a:lnTo>
                      <a:pt x="2416" y="623"/>
                    </a:lnTo>
                    <a:lnTo>
                      <a:pt x="2423" y="616"/>
                    </a:lnTo>
                    <a:lnTo>
                      <a:pt x="2430" y="609"/>
                    </a:lnTo>
                    <a:lnTo>
                      <a:pt x="2437" y="609"/>
                    </a:lnTo>
                    <a:lnTo>
                      <a:pt x="2444" y="602"/>
                    </a:lnTo>
                    <a:lnTo>
                      <a:pt x="2451" y="602"/>
                    </a:lnTo>
                    <a:lnTo>
                      <a:pt x="2458" y="602"/>
                    </a:lnTo>
                    <a:lnTo>
                      <a:pt x="2465" y="609"/>
                    </a:lnTo>
                    <a:lnTo>
                      <a:pt x="2473" y="609"/>
                    </a:lnTo>
                    <a:lnTo>
                      <a:pt x="2480" y="616"/>
                    </a:lnTo>
                    <a:lnTo>
                      <a:pt x="2487" y="616"/>
                    </a:lnTo>
                    <a:lnTo>
                      <a:pt x="2494" y="616"/>
                    </a:lnTo>
                    <a:lnTo>
                      <a:pt x="2501" y="623"/>
                    </a:lnTo>
                    <a:lnTo>
                      <a:pt x="2508" y="630"/>
                    </a:lnTo>
                    <a:lnTo>
                      <a:pt x="2515" y="630"/>
                    </a:lnTo>
                    <a:lnTo>
                      <a:pt x="2522" y="637"/>
                    </a:lnTo>
                    <a:lnTo>
                      <a:pt x="2529" y="637"/>
                    </a:lnTo>
                    <a:lnTo>
                      <a:pt x="2536" y="652"/>
                    </a:lnTo>
                    <a:lnTo>
                      <a:pt x="2543" y="659"/>
                    </a:lnTo>
                    <a:lnTo>
                      <a:pt x="2550" y="659"/>
                    </a:lnTo>
                    <a:lnTo>
                      <a:pt x="2558" y="666"/>
                    </a:lnTo>
                    <a:lnTo>
                      <a:pt x="2565" y="666"/>
                    </a:lnTo>
                    <a:lnTo>
                      <a:pt x="2572" y="673"/>
                    </a:lnTo>
                    <a:lnTo>
                      <a:pt x="2579" y="666"/>
                    </a:lnTo>
                    <a:lnTo>
                      <a:pt x="2586" y="666"/>
                    </a:lnTo>
                    <a:lnTo>
                      <a:pt x="2593" y="666"/>
                    </a:lnTo>
                    <a:lnTo>
                      <a:pt x="2600" y="666"/>
                    </a:lnTo>
                    <a:lnTo>
                      <a:pt x="2607" y="659"/>
                    </a:lnTo>
                    <a:lnTo>
                      <a:pt x="2614" y="652"/>
                    </a:lnTo>
                    <a:lnTo>
                      <a:pt x="2621" y="652"/>
                    </a:lnTo>
                    <a:lnTo>
                      <a:pt x="2628" y="644"/>
                    </a:lnTo>
                    <a:lnTo>
                      <a:pt x="2635" y="644"/>
                    </a:lnTo>
                    <a:lnTo>
                      <a:pt x="2643" y="644"/>
                    </a:lnTo>
                    <a:lnTo>
                      <a:pt x="2650" y="637"/>
                    </a:lnTo>
                    <a:lnTo>
                      <a:pt x="2657" y="637"/>
                    </a:lnTo>
                    <a:lnTo>
                      <a:pt x="2664" y="637"/>
                    </a:lnTo>
                    <a:lnTo>
                      <a:pt x="2671" y="637"/>
                    </a:lnTo>
                    <a:lnTo>
                      <a:pt x="2678" y="637"/>
                    </a:lnTo>
                    <a:lnTo>
                      <a:pt x="2685" y="637"/>
                    </a:lnTo>
                    <a:lnTo>
                      <a:pt x="2692" y="637"/>
                    </a:lnTo>
                    <a:lnTo>
                      <a:pt x="2699" y="637"/>
                    </a:lnTo>
                    <a:lnTo>
                      <a:pt x="2706" y="637"/>
                    </a:lnTo>
                    <a:lnTo>
                      <a:pt x="2713" y="630"/>
                    </a:lnTo>
                    <a:lnTo>
                      <a:pt x="2721" y="630"/>
                    </a:lnTo>
                    <a:lnTo>
                      <a:pt x="2728" y="623"/>
                    </a:lnTo>
                    <a:lnTo>
                      <a:pt x="2735" y="623"/>
                    </a:lnTo>
                    <a:lnTo>
                      <a:pt x="2742" y="616"/>
                    </a:lnTo>
                    <a:lnTo>
                      <a:pt x="2749" y="616"/>
                    </a:lnTo>
                    <a:lnTo>
                      <a:pt x="2756" y="609"/>
                    </a:lnTo>
                    <a:lnTo>
                      <a:pt x="2763" y="602"/>
                    </a:lnTo>
                    <a:lnTo>
                      <a:pt x="2770" y="595"/>
                    </a:lnTo>
                    <a:lnTo>
                      <a:pt x="2777" y="588"/>
                    </a:lnTo>
                    <a:lnTo>
                      <a:pt x="2784" y="588"/>
                    </a:lnTo>
                    <a:lnTo>
                      <a:pt x="2791" y="581"/>
                    </a:lnTo>
                    <a:lnTo>
                      <a:pt x="2798" y="581"/>
                    </a:lnTo>
                    <a:lnTo>
                      <a:pt x="2806" y="574"/>
                    </a:lnTo>
                    <a:lnTo>
                      <a:pt x="2813" y="567"/>
                    </a:lnTo>
                    <a:lnTo>
                      <a:pt x="2820" y="567"/>
                    </a:lnTo>
                    <a:lnTo>
                      <a:pt x="2827" y="559"/>
                    </a:lnTo>
                    <a:lnTo>
                      <a:pt x="2834" y="559"/>
                    </a:lnTo>
                    <a:lnTo>
                      <a:pt x="2841" y="552"/>
                    </a:lnTo>
                    <a:lnTo>
                      <a:pt x="2848" y="545"/>
                    </a:lnTo>
                    <a:lnTo>
                      <a:pt x="2855" y="538"/>
                    </a:lnTo>
                    <a:lnTo>
                      <a:pt x="2862" y="538"/>
                    </a:lnTo>
                    <a:lnTo>
                      <a:pt x="2869" y="531"/>
                    </a:lnTo>
                    <a:lnTo>
                      <a:pt x="2876" y="531"/>
                    </a:lnTo>
                    <a:lnTo>
                      <a:pt x="2883" y="524"/>
                    </a:lnTo>
                    <a:lnTo>
                      <a:pt x="2891" y="524"/>
                    </a:lnTo>
                    <a:lnTo>
                      <a:pt x="2898" y="524"/>
                    </a:lnTo>
                    <a:lnTo>
                      <a:pt x="2905" y="517"/>
                    </a:lnTo>
                    <a:lnTo>
                      <a:pt x="2912" y="517"/>
                    </a:lnTo>
                    <a:lnTo>
                      <a:pt x="2919" y="510"/>
                    </a:lnTo>
                    <a:lnTo>
                      <a:pt x="2926" y="503"/>
                    </a:lnTo>
                    <a:lnTo>
                      <a:pt x="2933" y="503"/>
                    </a:lnTo>
                    <a:lnTo>
                      <a:pt x="2940" y="496"/>
                    </a:lnTo>
                    <a:lnTo>
                      <a:pt x="2947" y="489"/>
                    </a:lnTo>
                    <a:lnTo>
                      <a:pt x="2954" y="489"/>
                    </a:lnTo>
                    <a:lnTo>
                      <a:pt x="2961" y="481"/>
                    </a:lnTo>
                    <a:lnTo>
                      <a:pt x="2969" y="481"/>
                    </a:lnTo>
                    <a:lnTo>
                      <a:pt x="2976" y="489"/>
                    </a:lnTo>
                    <a:lnTo>
                      <a:pt x="2983" y="489"/>
                    </a:lnTo>
                    <a:lnTo>
                      <a:pt x="2990" y="489"/>
                    </a:lnTo>
                    <a:lnTo>
                      <a:pt x="2997" y="496"/>
                    </a:lnTo>
                    <a:lnTo>
                      <a:pt x="3004" y="503"/>
                    </a:lnTo>
                    <a:lnTo>
                      <a:pt x="3011" y="503"/>
                    </a:lnTo>
                    <a:lnTo>
                      <a:pt x="3018" y="503"/>
                    </a:lnTo>
                    <a:lnTo>
                      <a:pt x="3025" y="496"/>
                    </a:lnTo>
                    <a:lnTo>
                      <a:pt x="3032" y="489"/>
                    </a:lnTo>
                    <a:lnTo>
                      <a:pt x="3039" y="474"/>
                    </a:lnTo>
                    <a:lnTo>
                      <a:pt x="3046" y="460"/>
                    </a:lnTo>
                    <a:lnTo>
                      <a:pt x="3054" y="453"/>
                    </a:lnTo>
                    <a:lnTo>
                      <a:pt x="3061" y="432"/>
                    </a:lnTo>
                    <a:lnTo>
                      <a:pt x="3068" y="418"/>
                    </a:lnTo>
                    <a:lnTo>
                      <a:pt x="3075" y="382"/>
                    </a:lnTo>
                    <a:lnTo>
                      <a:pt x="3082" y="368"/>
                    </a:lnTo>
                    <a:lnTo>
                      <a:pt x="3089" y="354"/>
                    </a:lnTo>
                    <a:lnTo>
                      <a:pt x="3096" y="340"/>
                    </a:lnTo>
                    <a:lnTo>
                      <a:pt x="3103" y="326"/>
                    </a:lnTo>
                    <a:lnTo>
                      <a:pt x="3110" y="304"/>
                    </a:lnTo>
                    <a:lnTo>
                      <a:pt x="3117" y="290"/>
                    </a:lnTo>
                    <a:lnTo>
                      <a:pt x="3124" y="283"/>
                    </a:lnTo>
                    <a:lnTo>
                      <a:pt x="3132" y="276"/>
                    </a:lnTo>
                    <a:lnTo>
                      <a:pt x="3139" y="269"/>
                    </a:lnTo>
                    <a:lnTo>
                      <a:pt x="3146" y="262"/>
                    </a:lnTo>
                    <a:lnTo>
                      <a:pt x="3153" y="248"/>
                    </a:lnTo>
                    <a:lnTo>
                      <a:pt x="3160" y="241"/>
                    </a:lnTo>
                    <a:lnTo>
                      <a:pt x="3167" y="233"/>
                    </a:lnTo>
                    <a:lnTo>
                      <a:pt x="3174" y="226"/>
                    </a:lnTo>
                    <a:lnTo>
                      <a:pt x="3181" y="212"/>
                    </a:lnTo>
                    <a:lnTo>
                      <a:pt x="3188" y="198"/>
                    </a:lnTo>
                    <a:lnTo>
                      <a:pt x="3195" y="191"/>
                    </a:lnTo>
                    <a:lnTo>
                      <a:pt x="3202" y="184"/>
                    </a:lnTo>
                    <a:lnTo>
                      <a:pt x="3209" y="184"/>
                    </a:lnTo>
                    <a:lnTo>
                      <a:pt x="3217" y="177"/>
                    </a:lnTo>
                    <a:lnTo>
                      <a:pt x="3224" y="163"/>
                    </a:lnTo>
                    <a:lnTo>
                      <a:pt x="3231" y="163"/>
                    </a:lnTo>
                    <a:lnTo>
                      <a:pt x="3238" y="156"/>
                    </a:lnTo>
                    <a:lnTo>
                      <a:pt x="3245" y="148"/>
                    </a:lnTo>
                    <a:lnTo>
                      <a:pt x="3252" y="148"/>
                    </a:lnTo>
                    <a:lnTo>
                      <a:pt x="3259" y="148"/>
                    </a:lnTo>
                    <a:lnTo>
                      <a:pt x="3266" y="141"/>
                    </a:lnTo>
                    <a:lnTo>
                      <a:pt x="3273" y="134"/>
                    </a:lnTo>
                    <a:lnTo>
                      <a:pt x="3280" y="134"/>
                    </a:lnTo>
                    <a:lnTo>
                      <a:pt x="3287" y="134"/>
                    </a:lnTo>
                    <a:lnTo>
                      <a:pt x="3294" y="127"/>
                    </a:lnTo>
                    <a:lnTo>
                      <a:pt x="3302" y="120"/>
                    </a:lnTo>
                    <a:lnTo>
                      <a:pt x="3309" y="113"/>
                    </a:lnTo>
                    <a:lnTo>
                      <a:pt x="3316" y="106"/>
                    </a:lnTo>
                    <a:lnTo>
                      <a:pt x="3323" y="99"/>
                    </a:lnTo>
                    <a:lnTo>
                      <a:pt x="3330" y="92"/>
                    </a:lnTo>
                    <a:lnTo>
                      <a:pt x="3337" y="85"/>
                    </a:lnTo>
                    <a:lnTo>
                      <a:pt x="3344" y="70"/>
                    </a:lnTo>
                    <a:lnTo>
                      <a:pt x="3351" y="70"/>
                    </a:lnTo>
                    <a:lnTo>
                      <a:pt x="3358" y="63"/>
                    </a:lnTo>
                    <a:lnTo>
                      <a:pt x="3365" y="63"/>
                    </a:lnTo>
                    <a:lnTo>
                      <a:pt x="3372" y="63"/>
                    </a:lnTo>
                    <a:lnTo>
                      <a:pt x="3380" y="56"/>
                    </a:lnTo>
                    <a:lnTo>
                      <a:pt x="3387" y="56"/>
                    </a:lnTo>
                    <a:lnTo>
                      <a:pt x="3394" y="49"/>
                    </a:lnTo>
                    <a:lnTo>
                      <a:pt x="3401" y="49"/>
                    </a:lnTo>
                    <a:lnTo>
                      <a:pt x="3408" y="49"/>
                    </a:lnTo>
                    <a:lnTo>
                      <a:pt x="3415" y="42"/>
                    </a:lnTo>
                    <a:lnTo>
                      <a:pt x="3422" y="35"/>
                    </a:lnTo>
                    <a:lnTo>
                      <a:pt x="3429" y="35"/>
                    </a:lnTo>
                    <a:lnTo>
                      <a:pt x="3436" y="35"/>
                    </a:lnTo>
                    <a:lnTo>
                      <a:pt x="3443" y="35"/>
                    </a:lnTo>
                    <a:lnTo>
                      <a:pt x="3450" y="35"/>
                    </a:lnTo>
                    <a:lnTo>
                      <a:pt x="3457" y="42"/>
                    </a:lnTo>
                    <a:lnTo>
                      <a:pt x="3465" y="42"/>
                    </a:lnTo>
                    <a:lnTo>
                      <a:pt x="3472" y="42"/>
                    </a:lnTo>
                    <a:lnTo>
                      <a:pt x="3479" y="49"/>
                    </a:lnTo>
                    <a:lnTo>
                      <a:pt x="3486" y="49"/>
                    </a:lnTo>
                    <a:lnTo>
                      <a:pt x="3493" y="56"/>
                    </a:lnTo>
                    <a:lnTo>
                      <a:pt x="3500" y="63"/>
                    </a:lnTo>
                    <a:lnTo>
                      <a:pt x="3507" y="63"/>
                    </a:lnTo>
                    <a:lnTo>
                      <a:pt x="3514" y="63"/>
                    </a:lnTo>
                    <a:lnTo>
                      <a:pt x="3521" y="63"/>
                    </a:lnTo>
                    <a:lnTo>
                      <a:pt x="3528" y="63"/>
                    </a:lnTo>
                    <a:lnTo>
                      <a:pt x="3535" y="63"/>
                    </a:lnTo>
                    <a:lnTo>
                      <a:pt x="3542" y="63"/>
                    </a:lnTo>
                    <a:lnTo>
                      <a:pt x="3550" y="63"/>
                    </a:lnTo>
                    <a:lnTo>
                      <a:pt x="3557" y="63"/>
                    </a:lnTo>
                    <a:lnTo>
                      <a:pt x="3564" y="56"/>
                    </a:lnTo>
                    <a:lnTo>
                      <a:pt x="3571" y="49"/>
                    </a:lnTo>
                    <a:lnTo>
                      <a:pt x="3578" y="42"/>
                    </a:lnTo>
                  </a:path>
                </a:pathLst>
              </a:custGeom>
              <a:noFill/>
              <a:ln w="25400">
                <a:solidFill>
                  <a:schemeClr val="tx1"/>
                </a:solidFill>
                <a:round/>
                <a:headEnd/>
                <a:tailEnd/>
              </a:ln>
            </p:spPr>
            <p:txBody>
              <a:bodyPr/>
              <a:lstStyle/>
              <a:p>
                <a:endParaRPr lang="zh-CN" altLang="en-US"/>
              </a:p>
            </p:txBody>
          </p:sp>
          <p:sp>
            <p:nvSpPr>
              <p:cNvPr id="47406" name="Freeform 9"/>
              <p:cNvSpPr>
                <a:spLocks/>
              </p:cNvSpPr>
              <p:nvPr/>
            </p:nvSpPr>
            <p:spPr bwMode="auto">
              <a:xfrm>
                <a:off x="1956" y="2129"/>
                <a:ext cx="2997" cy="1426"/>
              </a:xfrm>
              <a:custGeom>
                <a:avLst/>
                <a:gdLst>
                  <a:gd name="T0" fmla="*/ 6 w 3578"/>
                  <a:gd name="T1" fmla="*/ 80 h 1623"/>
                  <a:gd name="T2" fmla="*/ 13 w 3578"/>
                  <a:gd name="T3" fmla="*/ 80 h 1623"/>
                  <a:gd name="T4" fmla="*/ 19 w 3578"/>
                  <a:gd name="T5" fmla="*/ 76 h 1623"/>
                  <a:gd name="T6" fmla="*/ 26 w 3578"/>
                  <a:gd name="T7" fmla="*/ 76 h 1623"/>
                  <a:gd name="T8" fmla="*/ 33 w 3578"/>
                  <a:gd name="T9" fmla="*/ 84 h 1623"/>
                  <a:gd name="T10" fmla="*/ 39 w 3578"/>
                  <a:gd name="T11" fmla="*/ 78 h 1623"/>
                  <a:gd name="T12" fmla="*/ 47 w 3578"/>
                  <a:gd name="T13" fmla="*/ 74 h 1623"/>
                  <a:gd name="T14" fmla="*/ 53 w 3578"/>
                  <a:gd name="T15" fmla="*/ 71 h 1623"/>
                  <a:gd name="T16" fmla="*/ 59 w 3578"/>
                  <a:gd name="T17" fmla="*/ 64 h 1623"/>
                  <a:gd name="T18" fmla="*/ 67 w 3578"/>
                  <a:gd name="T19" fmla="*/ 62 h 1623"/>
                  <a:gd name="T20" fmla="*/ 74 w 3578"/>
                  <a:gd name="T21" fmla="*/ 62 h 1623"/>
                  <a:gd name="T22" fmla="*/ 80 w 3578"/>
                  <a:gd name="T23" fmla="*/ 59 h 1623"/>
                  <a:gd name="T24" fmla="*/ 87 w 3578"/>
                  <a:gd name="T25" fmla="*/ 61 h 1623"/>
                  <a:gd name="T26" fmla="*/ 93 w 3578"/>
                  <a:gd name="T27" fmla="*/ 54 h 1623"/>
                  <a:gd name="T28" fmla="*/ 101 w 3578"/>
                  <a:gd name="T29" fmla="*/ 28 h 1623"/>
                  <a:gd name="T30" fmla="*/ 107 w 3578"/>
                  <a:gd name="T31" fmla="*/ 0 h 1623"/>
                  <a:gd name="T32" fmla="*/ 114 w 3578"/>
                  <a:gd name="T33" fmla="*/ 19 h 1623"/>
                  <a:gd name="T34" fmla="*/ 121 w 3578"/>
                  <a:gd name="T35" fmla="*/ 76 h 1623"/>
                  <a:gd name="T36" fmla="*/ 127 w 3578"/>
                  <a:gd name="T37" fmla="*/ 148 h 1623"/>
                  <a:gd name="T38" fmla="*/ 135 w 3578"/>
                  <a:gd name="T39" fmla="*/ 204 h 1623"/>
                  <a:gd name="T40" fmla="*/ 141 w 3578"/>
                  <a:gd name="T41" fmla="*/ 234 h 1623"/>
                  <a:gd name="T42" fmla="*/ 148 w 3578"/>
                  <a:gd name="T43" fmla="*/ 288 h 1623"/>
                  <a:gd name="T44" fmla="*/ 153 w 3578"/>
                  <a:gd name="T45" fmla="*/ 341 h 1623"/>
                  <a:gd name="T46" fmla="*/ 162 w 3578"/>
                  <a:gd name="T47" fmla="*/ 313 h 1623"/>
                  <a:gd name="T48" fmla="*/ 168 w 3578"/>
                  <a:gd name="T49" fmla="*/ 195 h 1623"/>
                  <a:gd name="T50" fmla="*/ 175 w 3578"/>
                  <a:gd name="T51" fmla="*/ 86 h 1623"/>
                  <a:gd name="T52" fmla="*/ 182 w 3578"/>
                  <a:gd name="T53" fmla="*/ 28 h 1623"/>
                  <a:gd name="T54" fmla="*/ 188 w 3578"/>
                  <a:gd name="T55" fmla="*/ 40 h 1623"/>
                  <a:gd name="T56" fmla="*/ 195 w 3578"/>
                  <a:gd name="T57" fmla="*/ 81 h 1623"/>
                  <a:gd name="T58" fmla="*/ 201 w 3578"/>
                  <a:gd name="T59" fmla="*/ 110 h 1623"/>
                  <a:gd name="T60" fmla="*/ 209 w 3578"/>
                  <a:gd name="T61" fmla="*/ 148 h 1623"/>
                  <a:gd name="T62" fmla="*/ 215 w 3578"/>
                  <a:gd name="T63" fmla="*/ 195 h 1623"/>
                  <a:gd name="T64" fmla="*/ 223 w 3578"/>
                  <a:gd name="T65" fmla="*/ 242 h 1623"/>
                  <a:gd name="T66" fmla="*/ 229 w 3578"/>
                  <a:gd name="T67" fmla="*/ 265 h 1623"/>
                  <a:gd name="T68" fmla="*/ 235 w 3578"/>
                  <a:gd name="T69" fmla="*/ 261 h 1623"/>
                  <a:gd name="T70" fmla="*/ 243 w 3578"/>
                  <a:gd name="T71" fmla="*/ 243 h 1623"/>
                  <a:gd name="T72" fmla="*/ 250 w 3578"/>
                  <a:gd name="T73" fmla="*/ 232 h 1623"/>
                  <a:gd name="T74" fmla="*/ 256 w 3578"/>
                  <a:gd name="T75" fmla="*/ 221 h 1623"/>
                  <a:gd name="T76" fmla="*/ 262 w 3578"/>
                  <a:gd name="T77" fmla="*/ 215 h 1623"/>
                  <a:gd name="T78" fmla="*/ 270 w 3578"/>
                  <a:gd name="T79" fmla="*/ 201 h 1623"/>
                  <a:gd name="T80" fmla="*/ 277 w 3578"/>
                  <a:gd name="T81" fmla="*/ 177 h 1623"/>
                  <a:gd name="T82" fmla="*/ 283 w 3578"/>
                  <a:gd name="T83" fmla="*/ 157 h 1623"/>
                  <a:gd name="T84" fmla="*/ 290 w 3578"/>
                  <a:gd name="T85" fmla="*/ 143 h 1623"/>
                  <a:gd name="T86" fmla="*/ 297 w 3578"/>
                  <a:gd name="T87" fmla="*/ 141 h 1623"/>
                  <a:gd name="T88" fmla="*/ 303 w 3578"/>
                  <a:gd name="T89" fmla="*/ 151 h 1623"/>
                  <a:gd name="T90" fmla="*/ 310 w 3578"/>
                  <a:gd name="T91" fmla="*/ 154 h 1623"/>
                  <a:gd name="T92" fmla="*/ 317 w 3578"/>
                  <a:gd name="T93" fmla="*/ 154 h 1623"/>
                  <a:gd name="T94" fmla="*/ 323 w 3578"/>
                  <a:gd name="T95" fmla="*/ 156 h 1623"/>
                  <a:gd name="T96" fmla="*/ 331 w 3578"/>
                  <a:gd name="T97" fmla="*/ 151 h 1623"/>
                  <a:gd name="T98" fmla="*/ 338 w 3578"/>
                  <a:gd name="T99" fmla="*/ 135 h 1623"/>
                  <a:gd name="T100" fmla="*/ 343 w 3578"/>
                  <a:gd name="T101" fmla="*/ 115 h 1623"/>
                  <a:gd name="T102" fmla="*/ 350 w 3578"/>
                  <a:gd name="T103" fmla="*/ 101 h 1623"/>
                  <a:gd name="T104" fmla="*/ 357 w 3578"/>
                  <a:gd name="T105" fmla="*/ 110 h 1623"/>
                  <a:gd name="T106" fmla="*/ 364 w 3578"/>
                  <a:gd name="T107" fmla="*/ 105 h 1623"/>
                  <a:gd name="T108" fmla="*/ 371 w 3578"/>
                  <a:gd name="T109" fmla="*/ 74 h 1623"/>
                  <a:gd name="T110" fmla="*/ 378 w 3578"/>
                  <a:gd name="T111" fmla="*/ 59 h 1623"/>
                  <a:gd name="T112" fmla="*/ 384 w 3578"/>
                  <a:gd name="T113" fmla="*/ 41 h 1623"/>
                  <a:gd name="T114" fmla="*/ 391 w 3578"/>
                  <a:gd name="T115" fmla="*/ 36 h 1623"/>
                  <a:gd name="T116" fmla="*/ 399 w 3578"/>
                  <a:gd name="T117" fmla="*/ 25 h 1623"/>
                  <a:gd name="T118" fmla="*/ 405 w 3578"/>
                  <a:gd name="T119" fmla="*/ 25 h 1623"/>
                  <a:gd name="T120" fmla="*/ 411 w 3578"/>
                  <a:gd name="T121" fmla="*/ 27 h 1623"/>
                  <a:gd name="T122" fmla="*/ 418 w 3578"/>
                  <a:gd name="T123" fmla="*/ 36 h 1623"/>
                  <a:gd name="T124" fmla="*/ 426 w 3578"/>
                  <a:gd name="T125" fmla="*/ 47 h 162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78"/>
                  <a:gd name="T190" fmla="*/ 0 h 1623"/>
                  <a:gd name="T191" fmla="*/ 3578 w 3578"/>
                  <a:gd name="T192" fmla="*/ 1623 h 162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78" h="1623">
                    <a:moveTo>
                      <a:pt x="0" y="411"/>
                    </a:moveTo>
                    <a:lnTo>
                      <a:pt x="7" y="404"/>
                    </a:lnTo>
                    <a:lnTo>
                      <a:pt x="14" y="404"/>
                    </a:lnTo>
                    <a:lnTo>
                      <a:pt x="21" y="397"/>
                    </a:lnTo>
                    <a:lnTo>
                      <a:pt x="28" y="390"/>
                    </a:lnTo>
                    <a:lnTo>
                      <a:pt x="35" y="390"/>
                    </a:lnTo>
                    <a:lnTo>
                      <a:pt x="42" y="383"/>
                    </a:lnTo>
                    <a:lnTo>
                      <a:pt x="49" y="376"/>
                    </a:lnTo>
                    <a:lnTo>
                      <a:pt x="56" y="376"/>
                    </a:lnTo>
                    <a:lnTo>
                      <a:pt x="63" y="369"/>
                    </a:lnTo>
                    <a:lnTo>
                      <a:pt x="70" y="369"/>
                    </a:lnTo>
                    <a:lnTo>
                      <a:pt x="77" y="369"/>
                    </a:lnTo>
                    <a:lnTo>
                      <a:pt x="85" y="369"/>
                    </a:lnTo>
                    <a:lnTo>
                      <a:pt x="92" y="369"/>
                    </a:lnTo>
                    <a:lnTo>
                      <a:pt x="99" y="369"/>
                    </a:lnTo>
                    <a:lnTo>
                      <a:pt x="106" y="376"/>
                    </a:lnTo>
                    <a:lnTo>
                      <a:pt x="113" y="376"/>
                    </a:lnTo>
                    <a:lnTo>
                      <a:pt x="120" y="376"/>
                    </a:lnTo>
                    <a:lnTo>
                      <a:pt x="127" y="376"/>
                    </a:lnTo>
                    <a:lnTo>
                      <a:pt x="134" y="369"/>
                    </a:lnTo>
                    <a:lnTo>
                      <a:pt x="141" y="369"/>
                    </a:lnTo>
                    <a:lnTo>
                      <a:pt x="148" y="362"/>
                    </a:lnTo>
                    <a:lnTo>
                      <a:pt x="155" y="362"/>
                    </a:lnTo>
                    <a:lnTo>
                      <a:pt x="162" y="355"/>
                    </a:lnTo>
                    <a:lnTo>
                      <a:pt x="170" y="355"/>
                    </a:lnTo>
                    <a:lnTo>
                      <a:pt x="177" y="348"/>
                    </a:lnTo>
                    <a:lnTo>
                      <a:pt x="184" y="348"/>
                    </a:lnTo>
                    <a:lnTo>
                      <a:pt x="191" y="348"/>
                    </a:lnTo>
                    <a:lnTo>
                      <a:pt x="198" y="348"/>
                    </a:lnTo>
                    <a:lnTo>
                      <a:pt x="205" y="348"/>
                    </a:lnTo>
                    <a:lnTo>
                      <a:pt x="212" y="355"/>
                    </a:lnTo>
                    <a:lnTo>
                      <a:pt x="219" y="362"/>
                    </a:lnTo>
                    <a:lnTo>
                      <a:pt x="226" y="362"/>
                    </a:lnTo>
                    <a:lnTo>
                      <a:pt x="233" y="369"/>
                    </a:lnTo>
                    <a:lnTo>
                      <a:pt x="240" y="376"/>
                    </a:lnTo>
                    <a:lnTo>
                      <a:pt x="248" y="383"/>
                    </a:lnTo>
                    <a:lnTo>
                      <a:pt x="255" y="390"/>
                    </a:lnTo>
                    <a:lnTo>
                      <a:pt x="262" y="397"/>
                    </a:lnTo>
                    <a:lnTo>
                      <a:pt x="269" y="397"/>
                    </a:lnTo>
                    <a:lnTo>
                      <a:pt x="276" y="397"/>
                    </a:lnTo>
                    <a:lnTo>
                      <a:pt x="283" y="397"/>
                    </a:lnTo>
                    <a:lnTo>
                      <a:pt x="290" y="397"/>
                    </a:lnTo>
                    <a:lnTo>
                      <a:pt x="297" y="390"/>
                    </a:lnTo>
                    <a:lnTo>
                      <a:pt x="304" y="383"/>
                    </a:lnTo>
                    <a:lnTo>
                      <a:pt x="311" y="383"/>
                    </a:lnTo>
                    <a:lnTo>
                      <a:pt x="318" y="376"/>
                    </a:lnTo>
                    <a:lnTo>
                      <a:pt x="325" y="369"/>
                    </a:lnTo>
                    <a:lnTo>
                      <a:pt x="333" y="369"/>
                    </a:lnTo>
                    <a:lnTo>
                      <a:pt x="340" y="362"/>
                    </a:lnTo>
                    <a:lnTo>
                      <a:pt x="347" y="362"/>
                    </a:lnTo>
                    <a:lnTo>
                      <a:pt x="354" y="362"/>
                    </a:lnTo>
                    <a:lnTo>
                      <a:pt x="361" y="355"/>
                    </a:lnTo>
                    <a:lnTo>
                      <a:pt x="368" y="355"/>
                    </a:lnTo>
                    <a:lnTo>
                      <a:pt x="375" y="348"/>
                    </a:lnTo>
                    <a:lnTo>
                      <a:pt x="382" y="348"/>
                    </a:lnTo>
                    <a:lnTo>
                      <a:pt x="389" y="348"/>
                    </a:lnTo>
                    <a:lnTo>
                      <a:pt x="396" y="341"/>
                    </a:lnTo>
                    <a:lnTo>
                      <a:pt x="403" y="333"/>
                    </a:lnTo>
                    <a:lnTo>
                      <a:pt x="411" y="333"/>
                    </a:lnTo>
                    <a:lnTo>
                      <a:pt x="418" y="333"/>
                    </a:lnTo>
                    <a:lnTo>
                      <a:pt x="425" y="333"/>
                    </a:lnTo>
                    <a:lnTo>
                      <a:pt x="432" y="333"/>
                    </a:lnTo>
                    <a:lnTo>
                      <a:pt x="439" y="333"/>
                    </a:lnTo>
                    <a:lnTo>
                      <a:pt x="446" y="333"/>
                    </a:lnTo>
                    <a:lnTo>
                      <a:pt x="453" y="326"/>
                    </a:lnTo>
                    <a:lnTo>
                      <a:pt x="460" y="326"/>
                    </a:lnTo>
                    <a:lnTo>
                      <a:pt x="467" y="326"/>
                    </a:lnTo>
                    <a:lnTo>
                      <a:pt x="474" y="319"/>
                    </a:lnTo>
                    <a:lnTo>
                      <a:pt x="481" y="312"/>
                    </a:lnTo>
                    <a:lnTo>
                      <a:pt x="488" y="312"/>
                    </a:lnTo>
                    <a:lnTo>
                      <a:pt x="496" y="305"/>
                    </a:lnTo>
                    <a:lnTo>
                      <a:pt x="503" y="305"/>
                    </a:lnTo>
                    <a:lnTo>
                      <a:pt x="510" y="305"/>
                    </a:lnTo>
                    <a:lnTo>
                      <a:pt x="517" y="298"/>
                    </a:lnTo>
                    <a:lnTo>
                      <a:pt x="524" y="298"/>
                    </a:lnTo>
                    <a:lnTo>
                      <a:pt x="531" y="298"/>
                    </a:lnTo>
                    <a:lnTo>
                      <a:pt x="538" y="298"/>
                    </a:lnTo>
                    <a:lnTo>
                      <a:pt x="545" y="298"/>
                    </a:lnTo>
                    <a:lnTo>
                      <a:pt x="552" y="298"/>
                    </a:lnTo>
                    <a:lnTo>
                      <a:pt x="559" y="291"/>
                    </a:lnTo>
                    <a:lnTo>
                      <a:pt x="566" y="291"/>
                    </a:lnTo>
                    <a:lnTo>
                      <a:pt x="573" y="298"/>
                    </a:lnTo>
                    <a:lnTo>
                      <a:pt x="581" y="298"/>
                    </a:lnTo>
                    <a:lnTo>
                      <a:pt x="588" y="291"/>
                    </a:lnTo>
                    <a:lnTo>
                      <a:pt x="595" y="291"/>
                    </a:lnTo>
                    <a:lnTo>
                      <a:pt x="602" y="291"/>
                    </a:lnTo>
                    <a:lnTo>
                      <a:pt x="609" y="291"/>
                    </a:lnTo>
                    <a:lnTo>
                      <a:pt x="616" y="291"/>
                    </a:lnTo>
                    <a:lnTo>
                      <a:pt x="623" y="284"/>
                    </a:lnTo>
                    <a:lnTo>
                      <a:pt x="630" y="277"/>
                    </a:lnTo>
                    <a:lnTo>
                      <a:pt x="637" y="277"/>
                    </a:lnTo>
                    <a:lnTo>
                      <a:pt x="644" y="277"/>
                    </a:lnTo>
                    <a:lnTo>
                      <a:pt x="651" y="277"/>
                    </a:lnTo>
                    <a:lnTo>
                      <a:pt x="659" y="277"/>
                    </a:lnTo>
                    <a:lnTo>
                      <a:pt x="666" y="277"/>
                    </a:lnTo>
                    <a:lnTo>
                      <a:pt x="673" y="277"/>
                    </a:lnTo>
                    <a:lnTo>
                      <a:pt x="680" y="277"/>
                    </a:lnTo>
                    <a:lnTo>
                      <a:pt x="687" y="277"/>
                    </a:lnTo>
                    <a:lnTo>
                      <a:pt x="694" y="277"/>
                    </a:lnTo>
                    <a:lnTo>
                      <a:pt x="701" y="277"/>
                    </a:lnTo>
                    <a:lnTo>
                      <a:pt x="708" y="284"/>
                    </a:lnTo>
                    <a:lnTo>
                      <a:pt x="715" y="284"/>
                    </a:lnTo>
                    <a:lnTo>
                      <a:pt x="722" y="284"/>
                    </a:lnTo>
                    <a:lnTo>
                      <a:pt x="729" y="284"/>
                    </a:lnTo>
                    <a:lnTo>
                      <a:pt x="736" y="284"/>
                    </a:lnTo>
                    <a:lnTo>
                      <a:pt x="744" y="284"/>
                    </a:lnTo>
                    <a:lnTo>
                      <a:pt x="751" y="284"/>
                    </a:lnTo>
                    <a:lnTo>
                      <a:pt x="758" y="284"/>
                    </a:lnTo>
                    <a:lnTo>
                      <a:pt x="765" y="277"/>
                    </a:lnTo>
                    <a:lnTo>
                      <a:pt x="772" y="277"/>
                    </a:lnTo>
                    <a:lnTo>
                      <a:pt x="779" y="270"/>
                    </a:lnTo>
                    <a:lnTo>
                      <a:pt x="786" y="255"/>
                    </a:lnTo>
                    <a:lnTo>
                      <a:pt x="793" y="248"/>
                    </a:lnTo>
                    <a:lnTo>
                      <a:pt x="800" y="241"/>
                    </a:lnTo>
                    <a:lnTo>
                      <a:pt x="807" y="234"/>
                    </a:lnTo>
                    <a:lnTo>
                      <a:pt x="814" y="220"/>
                    </a:lnTo>
                    <a:lnTo>
                      <a:pt x="821" y="192"/>
                    </a:lnTo>
                    <a:lnTo>
                      <a:pt x="829" y="178"/>
                    </a:lnTo>
                    <a:lnTo>
                      <a:pt x="836" y="156"/>
                    </a:lnTo>
                    <a:lnTo>
                      <a:pt x="843" y="135"/>
                    </a:lnTo>
                    <a:lnTo>
                      <a:pt x="850" y="114"/>
                    </a:lnTo>
                    <a:lnTo>
                      <a:pt x="857" y="100"/>
                    </a:lnTo>
                    <a:lnTo>
                      <a:pt x="864" y="57"/>
                    </a:lnTo>
                    <a:lnTo>
                      <a:pt x="871" y="43"/>
                    </a:lnTo>
                    <a:lnTo>
                      <a:pt x="878" y="29"/>
                    </a:lnTo>
                    <a:lnTo>
                      <a:pt x="885" y="15"/>
                    </a:lnTo>
                    <a:lnTo>
                      <a:pt x="892" y="7"/>
                    </a:lnTo>
                    <a:lnTo>
                      <a:pt x="899" y="0"/>
                    </a:lnTo>
                    <a:lnTo>
                      <a:pt x="907" y="0"/>
                    </a:lnTo>
                    <a:lnTo>
                      <a:pt x="914" y="0"/>
                    </a:lnTo>
                    <a:lnTo>
                      <a:pt x="921" y="7"/>
                    </a:lnTo>
                    <a:lnTo>
                      <a:pt x="928" y="15"/>
                    </a:lnTo>
                    <a:lnTo>
                      <a:pt x="935" y="43"/>
                    </a:lnTo>
                    <a:lnTo>
                      <a:pt x="942" y="57"/>
                    </a:lnTo>
                    <a:lnTo>
                      <a:pt x="949" y="71"/>
                    </a:lnTo>
                    <a:lnTo>
                      <a:pt x="956" y="93"/>
                    </a:lnTo>
                    <a:lnTo>
                      <a:pt x="963" y="114"/>
                    </a:lnTo>
                    <a:lnTo>
                      <a:pt x="970" y="135"/>
                    </a:lnTo>
                    <a:lnTo>
                      <a:pt x="977" y="185"/>
                    </a:lnTo>
                    <a:lnTo>
                      <a:pt x="984" y="213"/>
                    </a:lnTo>
                    <a:lnTo>
                      <a:pt x="992" y="241"/>
                    </a:lnTo>
                    <a:lnTo>
                      <a:pt x="999" y="270"/>
                    </a:lnTo>
                    <a:lnTo>
                      <a:pt x="1006" y="298"/>
                    </a:lnTo>
                    <a:lnTo>
                      <a:pt x="1013" y="362"/>
                    </a:lnTo>
                    <a:lnTo>
                      <a:pt x="1020" y="397"/>
                    </a:lnTo>
                    <a:lnTo>
                      <a:pt x="1027" y="433"/>
                    </a:lnTo>
                    <a:lnTo>
                      <a:pt x="1034" y="468"/>
                    </a:lnTo>
                    <a:lnTo>
                      <a:pt x="1041" y="511"/>
                    </a:lnTo>
                    <a:lnTo>
                      <a:pt x="1048" y="546"/>
                    </a:lnTo>
                    <a:lnTo>
                      <a:pt x="1055" y="624"/>
                    </a:lnTo>
                    <a:lnTo>
                      <a:pt x="1062" y="659"/>
                    </a:lnTo>
                    <a:lnTo>
                      <a:pt x="1069" y="695"/>
                    </a:lnTo>
                    <a:lnTo>
                      <a:pt x="1077" y="737"/>
                    </a:lnTo>
                    <a:lnTo>
                      <a:pt x="1084" y="766"/>
                    </a:lnTo>
                    <a:lnTo>
                      <a:pt x="1091" y="829"/>
                    </a:lnTo>
                    <a:lnTo>
                      <a:pt x="1098" y="858"/>
                    </a:lnTo>
                    <a:lnTo>
                      <a:pt x="1105" y="886"/>
                    </a:lnTo>
                    <a:lnTo>
                      <a:pt x="1112" y="907"/>
                    </a:lnTo>
                    <a:lnTo>
                      <a:pt x="1119" y="929"/>
                    </a:lnTo>
                    <a:lnTo>
                      <a:pt x="1126" y="964"/>
                    </a:lnTo>
                    <a:lnTo>
                      <a:pt x="1133" y="985"/>
                    </a:lnTo>
                    <a:lnTo>
                      <a:pt x="1140" y="1000"/>
                    </a:lnTo>
                    <a:lnTo>
                      <a:pt x="1147" y="1014"/>
                    </a:lnTo>
                    <a:lnTo>
                      <a:pt x="1155" y="1028"/>
                    </a:lnTo>
                    <a:lnTo>
                      <a:pt x="1162" y="1042"/>
                    </a:lnTo>
                    <a:lnTo>
                      <a:pt x="1169" y="1070"/>
                    </a:lnTo>
                    <a:lnTo>
                      <a:pt x="1176" y="1085"/>
                    </a:lnTo>
                    <a:lnTo>
                      <a:pt x="1183" y="1106"/>
                    </a:lnTo>
                    <a:lnTo>
                      <a:pt x="1190" y="1120"/>
                    </a:lnTo>
                    <a:lnTo>
                      <a:pt x="1197" y="1141"/>
                    </a:lnTo>
                    <a:lnTo>
                      <a:pt x="1204" y="1191"/>
                    </a:lnTo>
                    <a:lnTo>
                      <a:pt x="1211" y="1212"/>
                    </a:lnTo>
                    <a:lnTo>
                      <a:pt x="1218" y="1240"/>
                    </a:lnTo>
                    <a:lnTo>
                      <a:pt x="1225" y="1269"/>
                    </a:lnTo>
                    <a:lnTo>
                      <a:pt x="1232" y="1297"/>
                    </a:lnTo>
                    <a:lnTo>
                      <a:pt x="1240" y="1361"/>
                    </a:lnTo>
                    <a:lnTo>
                      <a:pt x="1247" y="1396"/>
                    </a:lnTo>
                    <a:lnTo>
                      <a:pt x="1254" y="1432"/>
                    </a:lnTo>
                    <a:lnTo>
                      <a:pt x="1261" y="1460"/>
                    </a:lnTo>
                    <a:lnTo>
                      <a:pt x="1268" y="1496"/>
                    </a:lnTo>
                    <a:lnTo>
                      <a:pt x="1275" y="1524"/>
                    </a:lnTo>
                    <a:lnTo>
                      <a:pt x="1282" y="1573"/>
                    </a:lnTo>
                    <a:lnTo>
                      <a:pt x="1289" y="1595"/>
                    </a:lnTo>
                    <a:lnTo>
                      <a:pt x="1296" y="1609"/>
                    </a:lnTo>
                    <a:lnTo>
                      <a:pt x="1303" y="1616"/>
                    </a:lnTo>
                    <a:lnTo>
                      <a:pt x="1310" y="1623"/>
                    </a:lnTo>
                    <a:lnTo>
                      <a:pt x="1318" y="1609"/>
                    </a:lnTo>
                    <a:lnTo>
                      <a:pt x="1325" y="1595"/>
                    </a:lnTo>
                    <a:lnTo>
                      <a:pt x="1332" y="1573"/>
                    </a:lnTo>
                    <a:lnTo>
                      <a:pt x="1339" y="1545"/>
                    </a:lnTo>
                    <a:lnTo>
                      <a:pt x="1346" y="1517"/>
                    </a:lnTo>
                    <a:lnTo>
                      <a:pt x="1353" y="1481"/>
                    </a:lnTo>
                    <a:lnTo>
                      <a:pt x="1360" y="1389"/>
                    </a:lnTo>
                    <a:lnTo>
                      <a:pt x="1367" y="1340"/>
                    </a:lnTo>
                    <a:lnTo>
                      <a:pt x="1374" y="1290"/>
                    </a:lnTo>
                    <a:lnTo>
                      <a:pt x="1381" y="1233"/>
                    </a:lnTo>
                    <a:lnTo>
                      <a:pt x="1388" y="1177"/>
                    </a:lnTo>
                    <a:lnTo>
                      <a:pt x="1395" y="1049"/>
                    </a:lnTo>
                    <a:lnTo>
                      <a:pt x="1403" y="985"/>
                    </a:lnTo>
                    <a:lnTo>
                      <a:pt x="1410" y="922"/>
                    </a:lnTo>
                    <a:lnTo>
                      <a:pt x="1417" y="858"/>
                    </a:lnTo>
                    <a:lnTo>
                      <a:pt x="1424" y="794"/>
                    </a:lnTo>
                    <a:lnTo>
                      <a:pt x="1431" y="674"/>
                    </a:lnTo>
                    <a:lnTo>
                      <a:pt x="1438" y="617"/>
                    </a:lnTo>
                    <a:lnTo>
                      <a:pt x="1445" y="560"/>
                    </a:lnTo>
                    <a:lnTo>
                      <a:pt x="1452" y="503"/>
                    </a:lnTo>
                    <a:lnTo>
                      <a:pt x="1459" y="454"/>
                    </a:lnTo>
                    <a:lnTo>
                      <a:pt x="1466" y="411"/>
                    </a:lnTo>
                    <a:lnTo>
                      <a:pt x="1473" y="326"/>
                    </a:lnTo>
                    <a:lnTo>
                      <a:pt x="1480" y="291"/>
                    </a:lnTo>
                    <a:lnTo>
                      <a:pt x="1488" y="255"/>
                    </a:lnTo>
                    <a:lnTo>
                      <a:pt x="1495" y="227"/>
                    </a:lnTo>
                    <a:lnTo>
                      <a:pt x="1502" y="199"/>
                    </a:lnTo>
                    <a:lnTo>
                      <a:pt x="1509" y="163"/>
                    </a:lnTo>
                    <a:lnTo>
                      <a:pt x="1516" y="149"/>
                    </a:lnTo>
                    <a:lnTo>
                      <a:pt x="1523" y="135"/>
                    </a:lnTo>
                    <a:lnTo>
                      <a:pt x="1530" y="135"/>
                    </a:lnTo>
                    <a:lnTo>
                      <a:pt x="1537" y="128"/>
                    </a:lnTo>
                    <a:lnTo>
                      <a:pt x="1544" y="128"/>
                    </a:lnTo>
                    <a:lnTo>
                      <a:pt x="1551" y="135"/>
                    </a:lnTo>
                    <a:lnTo>
                      <a:pt x="1558" y="149"/>
                    </a:lnTo>
                    <a:lnTo>
                      <a:pt x="1566" y="156"/>
                    </a:lnTo>
                    <a:lnTo>
                      <a:pt x="1573" y="170"/>
                    </a:lnTo>
                    <a:lnTo>
                      <a:pt x="1580" y="185"/>
                    </a:lnTo>
                    <a:lnTo>
                      <a:pt x="1587" y="220"/>
                    </a:lnTo>
                    <a:lnTo>
                      <a:pt x="1594" y="241"/>
                    </a:lnTo>
                    <a:lnTo>
                      <a:pt x="1601" y="263"/>
                    </a:lnTo>
                    <a:lnTo>
                      <a:pt x="1608" y="284"/>
                    </a:lnTo>
                    <a:lnTo>
                      <a:pt x="1615" y="305"/>
                    </a:lnTo>
                    <a:lnTo>
                      <a:pt x="1622" y="341"/>
                    </a:lnTo>
                    <a:lnTo>
                      <a:pt x="1629" y="362"/>
                    </a:lnTo>
                    <a:lnTo>
                      <a:pt x="1636" y="383"/>
                    </a:lnTo>
                    <a:lnTo>
                      <a:pt x="1643" y="397"/>
                    </a:lnTo>
                    <a:lnTo>
                      <a:pt x="1651" y="411"/>
                    </a:lnTo>
                    <a:lnTo>
                      <a:pt x="1658" y="433"/>
                    </a:lnTo>
                    <a:lnTo>
                      <a:pt x="1665" y="461"/>
                    </a:lnTo>
                    <a:lnTo>
                      <a:pt x="1672" y="475"/>
                    </a:lnTo>
                    <a:lnTo>
                      <a:pt x="1679" y="489"/>
                    </a:lnTo>
                    <a:lnTo>
                      <a:pt x="1686" y="503"/>
                    </a:lnTo>
                    <a:lnTo>
                      <a:pt x="1693" y="518"/>
                    </a:lnTo>
                    <a:lnTo>
                      <a:pt x="1700" y="553"/>
                    </a:lnTo>
                    <a:lnTo>
                      <a:pt x="1707" y="567"/>
                    </a:lnTo>
                    <a:lnTo>
                      <a:pt x="1714" y="589"/>
                    </a:lnTo>
                    <a:lnTo>
                      <a:pt x="1721" y="603"/>
                    </a:lnTo>
                    <a:lnTo>
                      <a:pt x="1728" y="624"/>
                    </a:lnTo>
                    <a:lnTo>
                      <a:pt x="1736" y="666"/>
                    </a:lnTo>
                    <a:lnTo>
                      <a:pt x="1743" y="681"/>
                    </a:lnTo>
                    <a:lnTo>
                      <a:pt x="1750" y="702"/>
                    </a:lnTo>
                    <a:lnTo>
                      <a:pt x="1757" y="723"/>
                    </a:lnTo>
                    <a:lnTo>
                      <a:pt x="1764" y="752"/>
                    </a:lnTo>
                    <a:lnTo>
                      <a:pt x="1771" y="773"/>
                    </a:lnTo>
                    <a:lnTo>
                      <a:pt x="1778" y="822"/>
                    </a:lnTo>
                    <a:lnTo>
                      <a:pt x="1785" y="844"/>
                    </a:lnTo>
                    <a:lnTo>
                      <a:pt x="1792" y="872"/>
                    </a:lnTo>
                    <a:lnTo>
                      <a:pt x="1799" y="893"/>
                    </a:lnTo>
                    <a:lnTo>
                      <a:pt x="1806" y="922"/>
                    </a:lnTo>
                    <a:lnTo>
                      <a:pt x="1814" y="971"/>
                    </a:lnTo>
                    <a:lnTo>
                      <a:pt x="1821" y="992"/>
                    </a:lnTo>
                    <a:lnTo>
                      <a:pt x="1828" y="1014"/>
                    </a:lnTo>
                    <a:lnTo>
                      <a:pt x="1835" y="1035"/>
                    </a:lnTo>
                    <a:lnTo>
                      <a:pt x="1842" y="1063"/>
                    </a:lnTo>
                    <a:lnTo>
                      <a:pt x="1849" y="1085"/>
                    </a:lnTo>
                    <a:lnTo>
                      <a:pt x="1856" y="1120"/>
                    </a:lnTo>
                    <a:lnTo>
                      <a:pt x="1863" y="1141"/>
                    </a:lnTo>
                    <a:lnTo>
                      <a:pt x="1870" y="1162"/>
                    </a:lnTo>
                    <a:lnTo>
                      <a:pt x="1877" y="1177"/>
                    </a:lnTo>
                    <a:lnTo>
                      <a:pt x="1884" y="1191"/>
                    </a:lnTo>
                    <a:lnTo>
                      <a:pt x="1891" y="1219"/>
                    </a:lnTo>
                    <a:lnTo>
                      <a:pt x="1899" y="1233"/>
                    </a:lnTo>
                    <a:lnTo>
                      <a:pt x="1906" y="1240"/>
                    </a:lnTo>
                    <a:lnTo>
                      <a:pt x="1913" y="1248"/>
                    </a:lnTo>
                    <a:lnTo>
                      <a:pt x="1920" y="1255"/>
                    </a:lnTo>
                    <a:lnTo>
                      <a:pt x="1927" y="1262"/>
                    </a:lnTo>
                    <a:lnTo>
                      <a:pt x="1934" y="1262"/>
                    </a:lnTo>
                    <a:lnTo>
                      <a:pt x="1941" y="1262"/>
                    </a:lnTo>
                    <a:lnTo>
                      <a:pt x="1948" y="1255"/>
                    </a:lnTo>
                    <a:lnTo>
                      <a:pt x="1955" y="1255"/>
                    </a:lnTo>
                    <a:lnTo>
                      <a:pt x="1962" y="1248"/>
                    </a:lnTo>
                    <a:lnTo>
                      <a:pt x="1969" y="1240"/>
                    </a:lnTo>
                    <a:lnTo>
                      <a:pt x="1976" y="1233"/>
                    </a:lnTo>
                    <a:lnTo>
                      <a:pt x="1984" y="1226"/>
                    </a:lnTo>
                    <a:lnTo>
                      <a:pt x="1991" y="1219"/>
                    </a:lnTo>
                    <a:lnTo>
                      <a:pt x="1998" y="1212"/>
                    </a:lnTo>
                    <a:lnTo>
                      <a:pt x="2005" y="1191"/>
                    </a:lnTo>
                    <a:lnTo>
                      <a:pt x="2012" y="1184"/>
                    </a:lnTo>
                    <a:lnTo>
                      <a:pt x="2019" y="1170"/>
                    </a:lnTo>
                    <a:lnTo>
                      <a:pt x="2026" y="1162"/>
                    </a:lnTo>
                    <a:lnTo>
                      <a:pt x="2033" y="1148"/>
                    </a:lnTo>
                    <a:lnTo>
                      <a:pt x="2040" y="1134"/>
                    </a:lnTo>
                    <a:lnTo>
                      <a:pt x="2047" y="1127"/>
                    </a:lnTo>
                    <a:lnTo>
                      <a:pt x="2054" y="1120"/>
                    </a:lnTo>
                    <a:lnTo>
                      <a:pt x="2062" y="1113"/>
                    </a:lnTo>
                    <a:lnTo>
                      <a:pt x="2069" y="1106"/>
                    </a:lnTo>
                    <a:lnTo>
                      <a:pt x="2076" y="1106"/>
                    </a:lnTo>
                    <a:lnTo>
                      <a:pt x="2083" y="1092"/>
                    </a:lnTo>
                    <a:lnTo>
                      <a:pt x="2090" y="1092"/>
                    </a:lnTo>
                    <a:lnTo>
                      <a:pt x="2097" y="1085"/>
                    </a:lnTo>
                    <a:lnTo>
                      <a:pt x="2104" y="1085"/>
                    </a:lnTo>
                    <a:lnTo>
                      <a:pt x="2111" y="1077"/>
                    </a:lnTo>
                    <a:lnTo>
                      <a:pt x="2118" y="1063"/>
                    </a:lnTo>
                    <a:lnTo>
                      <a:pt x="2125" y="1063"/>
                    </a:lnTo>
                    <a:lnTo>
                      <a:pt x="2132" y="1056"/>
                    </a:lnTo>
                    <a:lnTo>
                      <a:pt x="2139" y="1049"/>
                    </a:lnTo>
                    <a:lnTo>
                      <a:pt x="2147" y="1042"/>
                    </a:lnTo>
                    <a:lnTo>
                      <a:pt x="2154" y="1042"/>
                    </a:lnTo>
                    <a:lnTo>
                      <a:pt x="2161" y="1035"/>
                    </a:lnTo>
                    <a:lnTo>
                      <a:pt x="2168" y="1035"/>
                    </a:lnTo>
                    <a:lnTo>
                      <a:pt x="2175" y="1035"/>
                    </a:lnTo>
                    <a:lnTo>
                      <a:pt x="2182" y="1035"/>
                    </a:lnTo>
                    <a:lnTo>
                      <a:pt x="2189" y="1035"/>
                    </a:lnTo>
                    <a:lnTo>
                      <a:pt x="2196" y="1028"/>
                    </a:lnTo>
                    <a:lnTo>
                      <a:pt x="2203" y="1021"/>
                    </a:lnTo>
                    <a:lnTo>
                      <a:pt x="2210" y="1021"/>
                    </a:lnTo>
                    <a:lnTo>
                      <a:pt x="2217" y="1014"/>
                    </a:lnTo>
                    <a:lnTo>
                      <a:pt x="2225" y="1007"/>
                    </a:lnTo>
                    <a:lnTo>
                      <a:pt x="2232" y="985"/>
                    </a:lnTo>
                    <a:lnTo>
                      <a:pt x="2239" y="978"/>
                    </a:lnTo>
                    <a:lnTo>
                      <a:pt x="2246" y="964"/>
                    </a:lnTo>
                    <a:lnTo>
                      <a:pt x="2253" y="957"/>
                    </a:lnTo>
                    <a:lnTo>
                      <a:pt x="2260" y="950"/>
                    </a:lnTo>
                    <a:lnTo>
                      <a:pt x="2267" y="936"/>
                    </a:lnTo>
                    <a:lnTo>
                      <a:pt x="2274" y="922"/>
                    </a:lnTo>
                    <a:lnTo>
                      <a:pt x="2281" y="907"/>
                    </a:lnTo>
                    <a:lnTo>
                      <a:pt x="2288" y="900"/>
                    </a:lnTo>
                    <a:lnTo>
                      <a:pt x="2295" y="886"/>
                    </a:lnTo>
                    <a:lnTo>
                      <a:pt x="2302" y="879"/>
                    </a:lnTo>
                    <a:lnTo>
                      <a:pt x="2310" y="851"/>
                    </a:lnTo>
                    <a:lnTo>
                      <a:pt x="2317" y="837"/>
                    </a:lnTo>
                    <a:lnTo>
                      <a:pt x="2324" y="829"/>
                    </a:lnTo>
                    <a:lnTo>
                      <a:pt x="2331" y="815"/>
                    </a:lnTo>
                    <a:lnTo>
                      <a:pt x="2338" y="801"/>
                    </a:lnTo>
                    <a:lnTo>
                      <a:pt x="2345" y="787"/>
                    </a:lnTo>
                    <a:lnTo>
                      <a:pt x="2352" y="766"/>
                    </a:lnTo>
                    <a:lnTo>
                      <a:pt x="2359" y="759"/>
                    </a:lnTo>
                    <a:lnTo>
                      <a:pt x="2366" y="752"/>
                    </a:lnTo>
                    <a:lnTo>
                      <a:pt x="2373" y="744"/>
                    </a:lnTo>
                    <a:lnTo>
                      <a:pt x="2380" y="730"/>
                    </a:lnTo>
                    <a:lnTo>
                      <a:pt x="2387" y="716"/>
                    </a:lnTo>
                    <a:lnTo>
                      <a:pt x="2395" y="709"/>
                    </a:lnTo>
                    <a:lnTo>
                      <a:pt x="2402" y="702"/>
                    </a:lnTo>
                    <a:lnTo>
                      <a:pt x="2409" y="695"/>
                    </a:lnTo>
                    <a:lnTo>
                      <a:pt x="2416" y="695"/>
                    </a:lnTo>
                    <a:lnTo>
                      <a:pt x="2423" y="681"/>
                    </a:lnTo>
                    <a:lnTo>
                      <a:pt x="2430" y="674"/>
                    </a:lnTo>
                    <a:lnTo>
                      <a:pt x="2437" y="674"/>
                    </a:lnTo>
                    <a:lnTo>
                      <a:pt x="2444" y="666"/>
                    </a:lnTo>
                    <a:lnTo>
                      <a:pt x="2451" y="666"/>
                    </a:lnTo>
                    <a:lnTo>
                      <a:pt x="2458" y="666"/>
                    </a:lnTo>
                    <a:lnTo>
                      <a:pt x="2465" y="659"/>
                    </a:lnTo>
                    <a:lnTo>
                      <a:pt x="2473" y="659"/>
                    </a:lnTo>
                    <a:lnTo>
                      <a:pt x="2480" y="666"/>
                    </a:lnTo>
                    <a:lnTo>
                      <a:pt x="2487" y="666"/>
                    </a:lnTo>
                    <a:lnTo>
                      <a:pt x="2494" y="666"/>
                    </a:lnTo>
                    <a:lnTo>
                      <a:pt x="2501" y="674"/>
                    </a:lnTo>
                    <a:lnTo>
                      <a:pt x="2508" y="681"/>
                    </a:lnTo>
                    <a:lnTo>
                      <a:pt x="2515" y="681"/>
                    </a:lnTo>
                    <a:lnTo>
                      <a:pt x="2522" y="688"/>
                    </a:lnTo>
                    <a:lnTo>
                      <a:pt x="2529" y="695"/>
                    </a:lnTo>
                    <a:lnTo>
                      <a:pt x="2536" y="709"/>
                    </a:lnTo>
                    <a:lnTo>
                      <a:pt x="2543" y="716"/>
                    </a:lnTo>
                    <a:lnTo>
                      <a:pt x="2550" y="716"/>
                    </a:lnTo>
                    <a:lnTo>
                      <a:pt x="2558" y="723"/>
                    </a:lnTo>
                    <a:lnTo>
                      <a:pt x="2565" y="723"/>
                    </a:lnTo>
                    <a:lnTo>
                      <a:pt x="2572" y="730"/>
                    </a:lnTo>
                    <a:lnTo>
                      <a:pt x="2579" y="730"/>
                    </a:lnTo>
                    <a:lnTo>
                      <a:pt x="2586" y="723"/>
                    </a:lnTo>
                    <a:lnTo>
                      <a:pt x="2593" y="723"/>
                    </a:lnTo>
                    <a:lnTo>
                      <a:pt x="2600" y="723"/>
                    </a:lnTo>
                    <a:lnTo>
                      <a:pt x="2607" y="716"/>
                    </a:lnTo>
                    <a:lnTo>
                      <a:pt x="2614" y="716"/>
                    </a:lnTo>
                    <a:lnTo>
                      <a:pt x="2621" y="716"/>
                    </a:lnTo>
                    <a:lnTo>
                      <a:pt x="2628" y="716"/>
                    </a:lnTo>
                    <a:lnTo>
                      <a:pt x="2635" y="716"/>
                    </a:lnTo>
                    <a:lnTo>
                      <a:pt x="2643" y="716"/>
                    </a:lnTo>
                    <a:lnTo>
                      <a:pt x="2650" y="723"/>
                    </a:lnTo>
                    <a:lnTo>
                      <a:pt x="2657" y="723"/>
                    </a:lnTo>
                    <a:lnTo>
                      <a:pt x="2664" y="730"/>
                    </a:lnTo>
                    <a:lnTo>
                      <a:pt x="2671" y="730"/>
                    </a:lnTo>
                    <a:lnTo>
                      <a:pt x="2678" y="730"/>
                    </a:lnTo>
                    <a:lnTo>
                      <a:pt x="2685" y="737"/>
                    </a:lnTo>
                    <a:lnTo>
                      <a:pt x="2692" y="737"/>
                    </a:lnTo>
                    <a:lnTo>
                      <a:pt x="2699" y="737"/>
                    </a:lnTo>
                    <a:lnTo>
                      <a:pt x="2706" y="737"/>
                    </a:lnTo>
                    <a:lnTo>
                      <a:pt x="2713" y="737"/>
                    </a:lnTo>
                    <a:lnTo>
                      <a:pt x="2721" y="737"/>
                    </a:lnTo>
                    <a:lnTo>
                      <a:pt x="2728" y="737"/>
                    </a:lnTo>
                    <a:lnTo>
                      <a:pt x="2735" y="737"/>
                    </a:lnTo>
                    <a:lnTo>
                      <a:pt x="2742" y="737"/>
                    </a:lnTo>
                    <a:lnTo>
                      <a:pt x="2749" y="730"/>
                    </a:lnTo>
                    <a:lnTo>
                      <a:pt x="2756" y="730"/>
                    </a:lnTo>
                    <a:lnTo>
                      <a:pt x="2763" y="730"/>
                    </a:lnTo>
                    <a:lnTo>
                      <a:pt x="2770" y="716"/>
                    </a:lnTo>
                    <a:lnTo>
                      <a:pt x="2777" y="709"/>
                    </a:lnTo>
                    <a:lnTo>
                      <a:pt x="2784" y="702"/>
                    </a:lnTo>
                    <a:lnTo>
                      <a:pt x="2791" y="695"/>
                    </a:lnTo>
                    <a:lnTo>
                      <a:pt x="2798" y="688"/>
                    </a:lnTo>
                    <a:lnTo>
                      <a:pt x="2806" y="666"/>
                    </a:lnTo>
                    <a:lnTo>
                      <a:pt x="2813" y="659"/>
                    </a:lnTo>
                    <a:lnTo>
                      <a:pt x="2820" y="652"/>
                    </a:lnTo>
                    <a:lnTo>
                      <a:pt x="2827" y="638"/>
                    </a:lnTo>
                    <a:lnTo>
                      <a:pt x="2834" y="631"/>
                    </a:lnTo>
                    <a:lnTo>
                      <a:pt x="2841" y="617"/>
                    </a:lnTo>
                    <a:lnTo>
                      <a:pt x="2848" y="596"/>
                    </a:lnTo>
                    <a:lnTo>
                      <a:pt x="2855" y="589"/>
                    </a:lnTo>
                    <a:lnTo>
                      <a:pt x="2862" y="574"/>
                    </a:lnTo>
                    <a:lnTo>
                      <a:pt x="2869" y="567"/>
                    </a:lnTo>
                    <a:lnTo>
                      <a:pt x="2876" y="560"/>
                    </a:lnTo>
                    <a:lnTo>
                      <a:pt x="2883" y="546"/>
                    </a:lnTo>
                    <a:lnTo>
                      <a:pt x="2891" y="539"/>
                    </a:lnTo>
                    <a:lnTo>
                      <a:pt x="2898" y="525"/>
                    </a:lnTo>
                    <a:lnTo>
                      <a:pt x="2905" y="518"/>
                    </a:lnTo>
                    <a:lnTo>
                      <a:pt x="2912" y="511"/>
                    </a:lnTo>
                    <a:lnTo>
                      <a:pt x="2919" y="496"/>
                    </a:lnTo>
                    <a:lnTo>
                      <a:pt x="2926" y="496"/>
                    </a:lnTo>
                    <a:lnTo>
                      <a:pt x="2933" y="489"/>
                    </a:lnTo>
                    <a:lnTo>
                      <a:pt x="2940" y="482"/>
                    </a:lnTo>
                    <a:lnTo>
                      <a:pt x="2947" y="482"/>
                    </a:lnTo>
                    <a:lnTo>
                      <a:pt x="2954" y="482"/>
                    </a:lnTo>
                    <a:lnTo>
                      <a:pt x="2961" y="482"/>
                    </a:lnTo>
                    <a:lnTo>
                      <a:pt x="2969" y="489"/>
                    </a:lnTo>
                    <a:lnTo>
                      <a:pt x="2976" y="496"/>
                    </a:lnTo>
                    <a:lnTo>
                      <a:pt x="2983" y="503"/>
                    </a:lnTo>
                    <a:lnTo>
                      <a:pt x="2990" y="511"/>
                    </a:lnTo>
                    <a:lnTo>
                      <a:pt x="2997" y="518"/>
                    </a:lnTo>
                    <a:lnTo>
                      <a:pt x="3004" y="525"/>
                    </a:lnTo>
                    <a:lnTo>
                      <a:pt x="3011" y="525"/>
                    </a:lnTo>
                    <a:lnTo>
                      <a:pt x="3018" y="525"/>
                    </a:lnTo>
                    <a:lnTo>
                      <a:pt x="3025" y="525"/>
                    </a:lnTo>
                    <a:lnTo>
                      <a:pt x="3032" y="518"/>
                    </a:lnTo>
                    <a:lnTo>
                      <a:pt x="3039" y="511"/>
                    </a:lnTo>
                    <a:lnTo>
                      <a:pt x="3046" y="503"/>
                    </a:lnTo>
                    <a:lnTo>
                      <a:pt x="3054" y="489"/>
                    </a:lnTo>
                    <a:lnTo>
                      <a:pt x="3061" y="475"/>
                    </a:lnTo>
                    <a:lnTo>
                      <a:pt x="3068" y="461"/>
                    </a:lnTo>
                    <a:lnTo>
                      <a:pt x="3075" y="433"/>
                    </a:lnTo>
                    <a:lnTo>
                      <a:pt x="3082" y="418"/>
                    </a:lnTo>
                    <a:lnTo>
                      <a:pt x="3089" y="397"/>
                    </a:lnTo>
                    <a:lnTo>
                      <a:pt x="3096" y="383"/>
                    </a:lnTo>
                    <a:lnTo>
                      <a:pt x="3103" y="369"/>
                    </a:lnTo>
                    <a:lnTo>
                      <a:pt x="3110" y="348"/>
                    </a:lnTo>
                    <a:lnTo>
                      <a:pt x="3117" y="333"/>
                    </a:lnTo>
                    <a:lnTo>
                      <a:pt x="3124" y="326"/>
                    </a:lnTo>
                    <a:lnTo>
                      <a:pt x="3132" y="319"/>
                    </a:lnTo>
                    <a:lnTo>
                      <a:pt x="3139" y="312"/>
                    </a:lnTo>
                    <a:lnTo>
                      <a:pt x="3146" y="305"/>
                    </a:lnTo>
                    <a:lnTo>
                      <a:pt x="3153" y="291"/>
                    </a:lnTo>
                    <a:lnTo>
                      <a:pt x="3160" y="284"/>
                    </a:lnTo>
                    <a:lnTo>
                      <a:pt x="3167" y="277"/>
                    </a:lnTo>
                    <a:lnTo>
                      <a:pt x="3174" y="270"/>
                    </a:lnTo>
                    <a:lnTo>
                      <a:pt x="3181" y="263"/>
                    </a:lnTo>
                    <a:lnTo>
                      <a:pt x="3188" y="248"/>
                    </a:lnTo>
                    <a:lnTo>
                      <a:pt x="3195" y="241"/>
                    </a:lnTo>
                    <a:lnTo>
                      <a:pt x="3202" y="234"/>
                    </a:lnTo>
                    <a:lnTo>
                      <a:pt x="3209" y="227"/>
                    </a:lnTo>
                    <a:lnTo>
                      <a:pt x="3217" y="213"/>
                    </a:lnTo>
                    <a:lnTo>
                      <a:pt x="3224" y="199"/>
                    </a:lnTo>
                    <a:lnTo>
                      <a:pt x="3231" y="192"/>
                    </a:lnTo>
                    <a:lnTo>
                      <a:pt x="3238" y="185"/>
                    </a:lnTo>
                    <a:lnTo>
                      <a:pt x="3245" y="185"/>
                    </a:lnTo>
                    <a:lnTo>
                      <a:pt x="3252" y="178"/>
                    </a:lnTo>
                    <a:lnTo>
                      <a:pt x="3259" y="178"/>
                    </a:lnTo>
                    <a:lnTo>
                      <a:pt x="3266" y="170"/>
                    </a:lnTo>
                    <a:lnTo>
                      <a:pt x="3273" y="170"/>
                    </a:lnTo>
                    <a:lnTo>
                      <a:pt x="3280" y="170"/>
                    </a:lnTo>
                    <a:lnTo>
                      <a:pt x="3287" y="163"/>
                    </a:lnTo>
                    <a:lnTo>
                      <a:pt x="3294" y="163"/>
                    </a:lnTo>
                    <a:lnTo>
                      <a:pt x="3302" y="149"/>
                    </a:lnTo>
                    <a:lnTo>
                      <a:pt x="3309" y="142"/>
                    </a:lnTo>
                    <a:lnTo>
                      <a:pt x="3316" y="135"/>
                    </a:lnTo>
                    <a:lnTo>
                      <a:pt x="3323" y="128"/>
                    </a:lnTo>
                    <a:lnTo>
                      <a:pt x="3330" y="121"/>
                    </a:lnTo>
                    <a:lnTo>
                      <a:pt x="3337" y="114"/>
                    </a:lnTo>
                    <a:lnTo>
                      <a:pt x="3344" y="107"/>
                    </a:lnTo>
                    <a:lnTo>
                      <a:pt x="3351" y="107"/>
                    </a:lnTo>
                    <a:lnTo>
                      <a:pt x="3358" y="107"/>
                    </a:lnTo>
                    <a:lnTo>
                      <a:pt x="3365" y="107"/>
                    </a:lnTo>
                    <a:lnTo>
                      <a:pt x="3372" y="107"/>
                    </a:lnTo>
                    <a:lnTo>
                      <a:pt x="3380" y="114"/>
                    </a:lnTo>
                    <a:lnTo>
                      <a:pt x="3387" y="114"/>
                    </a:lnTo>
                    <a:lnTo>
                      <a:pt x="3394" y="114"/>
                    </a:lnTo>
                    <a:lnTo>
                      <a:pt x="3401" y="121"/>
                    </a:lnTo>
                    <a:lnTo>
                      <a:pt x="3408" y="121"/>
                    </a:lnTo>
                    <a:lnTo>
                      <a:pt x="3415" y="121"/>
                    </a:lnTo>
                    <a:lnTo>
                      <a:pt x="3422" y="121"/>
                    </a:lnTo>
                    <a:lnTo>
                      <a:pt x="3429" y="121"/>
                    </a:lnTo>
                    <a:lnTo>
                      <a:pt x="3436" y="128"/>
                    </a:lnTo>
                    <a:lnTo>
                      <a:pt x="3443" y="128"/>
                    </a:lnTo>
                    <a:lnTo>
                      <a:pt x="3450" y="128"/>
                    </a:lnTo>
                    <a:lnTo>
                      <a:pt x="3457" y="135"/>
                    </a:lnTo>
                    <a:lnTo>
                      <a:pt x="3465" y="142"/>
                    </a:lnTo>
                    <a:lnTo>
                      <a:pt x="3472" y="149"/>
                    </a:lnTo>
                    <a:lnTo>
                      <a:pt x="3479" y="149"/>
                    </a:lnTo>
                    <a:lnTo>
                      <a:pt x="3486" y="156"/>
                    </a:lnTo>
                    <a:lnTo>
                      <a:pt x="3493" y="163"/>
                    </a:lnTo>
                    <a:lnTo>
                      <a:pt x="3500" y="170"/>
                    </a:lnTo>
                    <a:lnTo>
                      <a:pt x="3507" y="178"/>
                    </a:lnTo>
                    <a:lnTo>
                      <a:pt x="3514" y="185"/>
                    </a:lnTo>
                    <a:lnTo>
                      <a:pt x="3521" y="185"/>
                    </a:lnTo>
                    <a:lnTo>
                      <a:pt x="3528" y="199"/>
                    </a:lnTo>
                    <a:lnTo>
                      <a:pt x="3535" y="206"/>
                    </a:lnTo>
                    <a:lnTo>
                      <a:pt x="3542" y="206"/>
                    </a:lnTo>
                    <a:lnTo>
                      <a:pt x="3550" y="213"/>
                    </a:lnTo>
                    <a:lnTo>
                      <a:pt x="3557" y="213"/>
                    </a:lnTo>
                    <a:lnTo>
                      <a:pt x="3564" y="220"/>
                    </a:lnTo>
                    <a:lnTo>
                      <a:pt x="3571" y="220"/>
                    </a:lnTo>
                    <a:lnTo>
                      <a:pt x="3578" y="220"/>
                    </a:lnTo>
                  </a:path>
                </a:pathLst>
              </a:custGeom>
              <a:noFill/>
              <a:ln w="25400">
                <a:solidFill>
                  <a:srgbClr val="008000"/>
                </a:solidFill>
                <a:round/>
                <a:headEnd/>
                <a:tailEnd/>
              </a:ln>
            </p:spPr>
            <p:txBody>
              <a:bodyPr/>
              <a:lstStyle/>
              <a:p>
                <a:endParaRPr lang="zh-CN" altLang="en-US"/>
              </a:p>
            </p:txBody>
          </p:sp>
          <p:sp>
            <p:nvSpPr>
              <p:cNvPr id="47407" name="Freeform 10"/>
              <p:cNvSpPr>
                <a:spLocks/>
              </p:cNvSpPr>
              <p:nvPr/>
            </p:nvSpPr>
            <p:spPr bwMode="auto">
              <a:xfrm>
                <a:off x="1956" y="2442"/>
                <a:ext cx="18"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08" name="Freeform 11"/>
              <p:cNvSpPr>
                <a:spLocks/>
              </p:cNvSpPr>
              <p:nvPr/>
            </p:nvSpPr>
            <p:spPr bwMode="auto">
              <a:xfrm>
                <a:off x="2003" y="2442"/>
                <a:ext cx="18"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09" name="Freeform 12"/>
              <p:cNvSpPr>
                <a:spLocks/>
              </p:cNvSpPr>
              <p:nvPr/>
            </p:nvSpPr>
            <p:spPr bwMode="auto">
              <a:xfrm>
                <a:off x="2050" y="2442"/>
                <a:ext cx="18"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10" name="Freeform 13"/>
              <p:cNvSpPr>
                <a:spLocks/>
              </p:cNvSpPr>
              <p:nvPr/>
            </p:nvSpPr>
            <p:spPr bwMode="auto">
              <a:xfrm>
                <a:off x="2098" y="2442"/>
                <a:ext cx="18"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11" name="Freeform 14"/>
              <p:cNvSpPr>
                <a:spLocks/>
              </p:cNvSpPr>
              <p:nvPr/>
            </p:nvSpPr>
            <p:spPr bwMode="auto">
              <a:xfrm>
                <a:off x="2144" y="2442"/>
                <a:ext cx="20"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12" name="Freeform 15"/>
              <p:cNvSpPr>
                <a:spLocks/>
              </p:cNvSpPr>
              <p:nvPr/>
            </p:nvSpPr>
            <p:spPr bwMode="auto">
              <a:xfrm>
                <a:off x="2192" y="2442"/>
                <a:ext cx="18"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13" name="Freeform 16"/>
              <p:cNvSpPr>
                <a:spLocks/>
              </p:cNvSpPr>
              <p:nvPr/>
            </p:nvSpPr>
            <p:spPr bwMode="auto">
              <a:xfrm>
                <a:off x="2240" y="2442"/>
                <a:ext cx="19"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14" name="Freeform 17"/>
              <p:cNvSpPr>
                <a:spLocks/>
              </p:cNvSpPr>
              <p:nvPr/>
            </p:nvSpPr>
            <p:spPr bwMode="auto">
              <a:xfrm>
                <a:off x="2286" y="2442"/>
                <a:ext cx="20"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15" name="Freeform 18"/>
              <p:cNvSpPr>
                <a:spLocks/>
              </p:cNvSpPr>
              <p:nvPr/>
            </p:nvSpPr>
            <p:spPr bwMode="auto">
              <a:xfrm>
                <a:off x="2334" y="2442"/>
                <a:ext cx="18"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16" name="Freeform 19"/>
              <p:cNvSpPr>
                <a:spLocks/>
              </p:cNvSpPr>
              <p:nvPr/>
            </p:nvSpPr>
            <p:spPr bwMode="auto">
              <a:xfrm>
                <a:off x="2383" y="2442"/>
                <a:ext cx="18"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17" name="Freeform 20"/>
              <p:cNvSpPr>
                <a:spLocks/>
              </p:cNvSpPr>
              <p:nvPr/>
            </p:nvSpPr>
            <p:spPr bwMode="auto">
              <a:xfrm>
                <a:off x="2430" y="2442"/>
                <a:ext cx="19"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18" name="Freeform 21"/>
              <p:cNvSpPr>
                <a:spLocks/>
              </p:cNvSpPr>
              <p:nvPr/>
            </p:nvSpPr>
            <p:spPr bwMode="auto">
              <a:xfrm>
                <a:off x="2476" y="2442"/>
                <a:ext cx="18"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19" name="Freeform 22"/>
              <p:cNvSpPr>
                <a:spLocks/>
              </p:cNvSpPr>
              <p:nvPr/>
            </p:nvSpPr>
            <p:spPr bwMode="auto">
              <a:xfrm>
                <a:off x="2525" y="2442"/>
                <a:ext cx="18"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20" name="Freeform 23"/>
              <p:cNvSpPr>
                <a:spLocks/>
              </p:cNvSpPr>
              <p:nvPr/>
            </p:nvSpPr>
            <p:spPr bwMode="auto">
              <a:xfrm>
                <a:off x="2572" y="2442"/>
                <a:ext cx="19"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21" name="Freeform 24"/>
              <p:cNvSpPr>
                <a:spLocks/>
              </p:cNvSpPr>
              <p:nvPr/>
            </p:nvSpPr>
            <p:spPr bwMode="auto">
              <a:xfrm>
                <a:off x="2619" y="2442"/>
                <a:ext cx="18"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22" name="Freeform 25"/>
              <p:cNvSpPr>
                <a:spLocks/>
              </p:cNvSpPr>
              <p:nvPr/>
            </p:nvSpPr>
            <p:spPr bwMode="auto">
              <a:xfrm>
                <a:off x="2668" y="2442"/>
                <a:ext cx="17" cy="0"/>
              </a:xfrm>
              <a:custGeom>
                <a:avLst/>
                <a:gdLst>
                  <a:gd name="T0" fmla="*/ 0 w 3"/>
                  <a:gd name="T1" fmla="*/ 1163107534 w 3"/>
                  <a:gd name="T2" fmla="*/ 2114731146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23" name="Freeform 26"/>
              <p:cNvSpPr>
                <a:spLocks/>
              </p:cNvSpPr>
              <p:nvPr/>
            </p:nvSpPr>
            <p:spPr bwMode="auto">
              <a:xfrm>
                <a:off x="2716" y="2442"/>
                <a:ext cx="17" cy="0"/>
              </a:xfrm>
              <a:custGeom>
                <a:avLst/>
                <a:gdLst>
                  <a:gd name="T0" fmla="*/ 0 w 3"/>
                  <a:gd name="T1" fmla="*/ 1163107534 w 3"/>
                  <a:gd name="T2" fmla="*/ 2114731146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24" name="Freeform 27"/>
              <p:cNvSpPr>
                <a:spLocks/>
              </p:cNvSpPr>
              <p:nvPr/>
            </p:nvSpPr>
            <p:spPr bwMode="auto">
              <a:xfrm>
                <a:off x="2762" y="2442"/>
                <a:ext cx="17" cy="0"/>
              </a:xfrm>
              <a:custGeom>
                <a:avLst/>
                <a:gdLst>
                  <a:gd name="T0" fmla="*/ 0 w 3"/>
                  <a:gd name="T1" fmla="*/ 1163107534 w 3"/>
                  <a:gd name="T2" fmla="*/ 2114731146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25" name="Freeform 28"/>
              <p:cNvSpPr>
                <a:spLocks/>
              </p:cNvSpPr>
              <p:nvPr/>
            </p:nvSpPr>
            <p:spPr bwMode="auto">
              <a:xfrm>
                <a:off x="2811" y="2442"/>
                <a:ext cx="17" cy="0"/>
              </a:xfrm>
              <a:custGeom>
                <a:avLst/>
                <a:gdLst>
                  <a:gd name="T0" fmla="*/ 0 w 3"/>
                  <a:gd name="T1" fmla="*/ 1163107534 w 3"/>
                  <a:gd name="T2" fmla="*/ 2114731146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26" name="Freeform 29"/>
              <p:cNvSpPr>
                <a:spLocks/>
              </p:cNvSpPr>
              <p:nvPr/>
            </p:nvSpPr>
            <p:spPr bwMode="auto">
              <a:xfrm>
                <a:off x="2858" y="2442"/>
                <a:ext cx="17" cy="0"/>
              </a:xfrm>
              <a:custGeom>
                <a:avLst/>
                <a:gdLst>
                  <a:gd name="T0" fmla="*/ 0 w 3"/>
                  <a:gd name="T1" fmla="*/ 1163107534 w 3"/>
                  <a:gd name="T2" fmla="*/ 2114731146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27" name="Freeform 30"/>
              <p:cNvSpPr>
                <a:spLocks/>
              </p:cNvSpPr>
              <p:nvPr/>
            </p:nvSpPr>
            <p:spPr bwMode="auto">
              <a:xfrm>
                <a:off x="2904" y="2442"/>
                <a:ext cx="18"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28" name="Freeform 31"/>
              <p:cNvSpPr>
                <a:spLocks/>
              </p:cNvSpPr>
              <p:nvPr/>
            </p:nvSpPr>
            <p:spPr bwMode="auto">
              <a:xfrm>
                <a:off x="2953" y="2442"/>
                <a:ext cx="17" cy="0"/>
              </a:xfrm>
              <a:custGeom>
                <a:avLst/>
                <a:gdLst>
                  <a:gd name="T0" fmla="*/ 0 w 3"/>
                  <a:gd name="T1" fmla="*/ 1163107534 w 3"/>
                  <a:gd name="T2" fmla="*/ 2114731146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29" name="Freeform 32"/>
              <p:cNvSpPr>
                <a:spLocks/>
              </p:cNvSpPr>
              <p:nvPr/>
            </p:nvSpPr>
            <p:spPr bwMode="auto">
              <a:xfrm>
                <a:off x="3001" y="2442"/>
                <a:ext cx="17" cy="0"/>
              </a:xfrm>
              <a:custGeom>
                <a:avLst/>
                <a:gdLst>
                  <a:gd name="T0" fmla="*/ 0 w 3"/>
                  <a:gd name="T1" fmla="*/ 1163107534 w 3"/>
                  <a:gd name="T2" fmla="*/ 2114731146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30" name="Freeform 33"/>
              <p:cNvSpPr>
                <a:spLocks/>
              </p:cNvSpPr>
              <p:nvPr/>
            </p:nvSpPr>
            <p:spPr bwMode="auto">
              <a:xfrm>
                <a:off x="3046" y="2442"/>
                <a:ext cx="18"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31" name="Freeform 34"/>
              <p:cNvSpPr>
                <a:spLocks/>
              </p:cNvSpPr>
              <p:nvPr/>
            </p:nvSpPr>
            <p:spPr bwMode="auto">
              <a:xfrm>
                <a:off x="3095" y="2442"/>
                <a:ext cx="17" cy="0"/>
              </a:xfrm>
              <a:custGeom>
                <a:avLst/>
                <a:gdLst>
                  <a:gd name="T0" fmla="*/ 0 w 3"/>
                  <a:gd name="T1" fmla="*/ 1163107534 w 3"/>
                  <a:gd name="T2" fmla="*/ 2114731146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32" name="Freeform 35"/>
              <p:cNvSpPr>
                <a:spLocks/>
              </p:cNvSpPr>
              <p:nvPr/>
            </p:nvSpPr>
            <p:spPr bwMode="auto">
              <a:xfrm>
                <a:off x="3143" y="2442"/>
                <a:ext cx="17" cy="0"/>
              </a:xfrm>
              <a:custGeom>
                <a:avLst/>
                <a:gdLst>
                  <a:gd name="T0" fmla="*/ 0 w 3"/>
                  <a:gd name="T1" fmla="*/ 1163107534 w 3"/>
                  <a:gd name="T2" fmla="*/ 2114731146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33" name="Freeform 36"/>
              <p:cNvSpPr>
                <a:spLocks/>
              </p:cNvSpPr>
              <p:nvPr/>
            </p:nvSpPr>
            <p:spPr bwMode="auto">
              <a:xfrm>
                <a:off x="3189" y="2442"/>
                <a:ext cx="18"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34" name="Freeform 37"/>
              <p:cNvSpPr>
                <a:spLocks/>
              </p:cNvSpPr>
              <p:nvPr/>
            </p:nvSpPr>
            <p:spPr bwMode="auto">
              <a:xfrm>
                <a:off x="3237" y="2442"/>
                <a:ext cx="17" cy="0"/>
              </a:xfrm>
              <a:custGeom>
                <a:avLst/>
                <a:gdLst>
                  <a:gd name="T0" fmla="*/ 0 w 3"/>
                  <a:gd name="T1" fmla="*/ 1163107534 w 3"/>
                  <a:gd name="T2" fmla="*/ 2114731146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35" name="Freeform 38"/>
              <p:cNvSpPr>
                <a:spLocks/>
              </p:cNvSpPr>
              <p:nvPr/>
            </p:nvSpPr>
            <p:spPr bwMode="auto">
              <a:xfrm>
                <a:off x="3285" y="2442"/>
                <a:ext cx="18"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36" name="Freeform 39"/>
              <p:cNvSpPr>
                <a:spLocks/>
              </p:cNvSpPr>
              <p:nvPr/>
            </p:nvSpPr>
            <p:spPr bwMode="auto">
              <a:xfrm>
                <a:off x="3331" y="2442"/>
                <a:ext cx="19"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37" name="Freeform 40"/>
              <p:cNvSpPr>
                <a:spLocks/>
              </p:cNvSpPr>
              <p:nvPr/>
            </p:nvSpPr>
            <p:spPr bwMode="auto">
              <a:xfrm>
                <a:off x="3380" y="2442"/>
                <a:ext cx="18"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38" name="Freeform 41"/>
              <p:cNvSpPr>
                <a:spLocks/>
              </p:cNvSpPr>
              <p:nvPr/>
            </p:nvSpPr>
            <p:spPr bwMode="auto">
              <a:xfrm>
                <a:off x="3427" y="2442"/>
                <a:ext cx="18"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39" name="Freeform 42"/>
              <p:cNvSpPr>
                <a:spLocks/>
              </p:cNvSpPr>
              <p:nvPr/>
            </p:nvSpPr>
            <p:spPr bwMode="auto">
              <a:xfrm>
                <a:off x="3474" y="2442"/>
                <a:ext cx="18"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40" name="Freeform 43"/>
              <p:cNvSpPr>
                <a:spLocks/>
              </p:cNvSpPr>
              <p:nvPr/>
            </p:nvSpPr>
            <p:spPr bwMode="auto">
              <a:xfrm>
                <a:off x="3522" y="2442"/>
                <a:ext cx="18"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41" name="Freeform 44"/>
              <p:cNvSpPr>
                <a:spLocks/>
              </p:cNvSpPr>
              <p:nvPr/>
            </p:nvSpPr>
            <p:spPr bwMode="auto">
              <a:xfrm>
                <a:off x="3570" y="2442"/>
                <a:ext cx="18"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42" name="Freeform 45"/>
              <p:cNvSpPr>
                <a:spLocks/>
              </p:cNvSpPr>
              <p:nvPr/>
            </p:nvSpPr>
            <p:spPr bwMode="auto">
              <a:xfrm>
                <a:off x="3616" y="2442"/>
                <a:ext cx="18"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43" name="Freeform 46"/>
              <p:cNvSpPr>
                <a:spLocks/>
              </p:cNvSpPr>
              <p:nvPr/>
            </p:nvSpPr>
            <p:spPr bwMode="auto">
              <a:xfrm>
                <a:off x="3664" y="2442"/>
                <a:ext cx="19"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44" name="Freeform 47"/>
              <p:cNvSpPr>
                <a:spLocks/>
              </p:cNvSpPr>
              <p:nvPr/>
            </p:nvSpPr>
            <p:spPr bwMode="auto">
              <a:xfrm>
                <a:off x="3712" y="2442"/>
                <a:ext cx="18"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45" name="Freeform 48"/>
              <p:cNvSpPr>
                <a:spLocks/>
              </p:cNvSpPr>
              <p:nvPr/>
            </p:nvSpPr>
            <p:spPr bwMode="auto">
              <a:xfrm>
                <a:off x="3759" y="2442"/>
                <a:ext cx="18"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46" name="Freeform 49"/>
              <p:cNvSpPr>
                <a:spLocks/>
              </p:cNvSpPr>
              <p:nvPr/>
            </p:nvSpPr>
            <p:spPr bwMode="auto">
              <a:xfrm>
                <a:off x="3806" y="2442"/>
                <a:ext cx="19"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47" name="Freeform 50"/>
              <p:cNvSpPr>
                <a:spLocks/>
              </p:cNvSpPr>
              <p:nvPr/>
            </p:nvSpPr>
            <p:spPr bwMode="auto">
              <a:xfrm>
                <a:off x="3854" y="2442"/>
                <a:ext cx="18"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48" name="Freeform 51"/>
              <p:cNvSpPr>
                <a:spLocks/>
              </p:cNvSpPr>
              <p:nvPr/>
            </p:nvSpPr>
            <p:spPr bwMode="auto">
              <a:xfrm>
                <a:off x="3901" y="2442"/>
                <a:ext cx="18"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49" name="Freeform 52"/>
              <p:cNvSpPr>
                <a:spLocks/>
              </p:cNvSpPr>
              <p:nvPr/>
            </p:nvSpPr>
            <p:spPr bwMode="auto">
              <a:xfrm>
                <a:off x="3950" y="2442"/>
                <a:ext cx="18"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50" name="Freeform 53"/>
              <p:cNvSpPr>
                <a:spLocks/>
              </p:cNvSpPr>
              <p:nvPr/>
            </p:nvSpPr>
            <p:spPr bwMode="auto">
              <a:xfrm>
                <a:off x="3997" y="2442"/>
                <a:ext cx="17" cy="0"/>
              </a:xfrm>
              <a:custGeom>
                <a:avLst/>
                <a:gdLst>
                  <a:gd name="T0" fmla="*/ 0 w 3"/>
                  <a:gd name="T1" fmla="*/ 1163107534 w 3"/>
                  <a:gd name="T2" fmla="*/ 2114731146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51" name="Freeform 54"/>
              <p:cNvSpPr>
                <a:spLocks/>
              </p:cNvSpPr>
              <p:nvPr/>
            </p:nvSpPr>
            <p:spPr bwMode="auto">
              <a:xfrm>
                <a:off x="4043" y="2442"/>
                <a:ext cx="18"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52" name="Freeform 55"/>
              <p:cNvSpPr>
                <a:spLocks/>
              </p:cNvSpPr>
              <p:nvPr/>
            </p:nvSpPr>
            <p:spPr bwMode="auto">
              <a:xfrm>
                <a:off x="4092" y="2442"/>
                <a:ext cx="18"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53" name="Freeform 56"/>
              <p:cNvSpPr>
                <a:spLocks/>
              </p:cNvSpPr>
              <p:nvPr/>
            </p:nvSpPr>
            <p:spPr bwMode="auto">
              <a:xfrm>
                <a:off x="4140" y="2442"/>
                <a:ext cx="17" cy="0"/>
              </a:xfrm>
              <a:custGeom>
                <a:avLst/>
                <a:gdLst>
                  <a:gd name="T0" fmla="*/ 0 w 3"/>
                  <a:gd name="T1" fmla="*/ 1163107534 w 3"/>
                  <a:gd name="T2" fmla="*/ 2114731146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54" name="Freeform 57"/>
              <p:cNvSpPr>
                <a:spLocks/>
              </p:cNvSpPr>
              <p:nvPr/>
            </p:nvSpPr>
            <p:spPr bwMode="auto">
              <a:xfrm>
                <a:off x="4186" y="2442"/>
                <a:ext cx="17" cy="0"/>
              </a:xfrm>
              <a:custGeom>
                <a:avLst/>
                <a:gdLst>
                  <a:gd name="T0" fmla="*/ 0 w 3"/>
                  <a:gd name="T1" fmla="*/ 1163107534 w 3"/>
                  <a:gd name="T2" fmla="*/ 2114731146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55" name="Freeform 58"/>
              <p:cNvSpPr>
                <a:spLocks/>
              </p:cNvSpPr>
              <p:nvPr/>
            </p:nvSpPr>
            <p:spPr bwMode="auto">
              <a:xfrm>
                <a:off x="4235" y="2442"/>
                <a:ext cx="17" cy="0"/>
              </a:xfrm>
              <a:custGeom>
                <a:avLst/>
                <a:gdLst>
                  <a:gd name="T0" fmla="*/ 0 w 3"/>
                  <a:gd name="T1" fmla="*/ 1163107534 w 3"/>
                  <a:gd name="T2" fmla="*/ 2114731146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56" name="Freeform 59"/>
              <p:cNvSpPr>
                <a:spLocks/>
              </p:cNvSpPr>
              <p:nvPr/>
            </p:nvSpPr>
            <p:spPr bwMode="auto">
              <a:xfrm>
                <a:off x="4282" y="2442"/>
                <a:ext cx="17" cy="0"/>
              </a:xfrm>
              <a:custGeom>
                <a:avLst/>
                <a:gdLst>
                  <a:gd name="T0" fmla="*/ 0 w 3"/>
                  <a:gd name="T1" fmla="*/ 1163107534 w 3"/>
                  <a:gd name="T2" fmla="*/ 2114731146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57" name="Freeform 60"/>
              <p:cNvSpPr>
                <a:spLocks/>
              </p:cNvSpPr>
              <p:nvPr/>
            </p:nvSpPr>
            <p:spPr bwMode="auto">
              <a:xfrm>
                <a:off x="4329" y="2442"/>
                <a:ext cx="17" cy="0"/>
              </a:xfrm>
              <a:custGeom>
                <a:avLst/>
                <a:gdLst>
                  <a:gd name="T0" fmla="*/ 0 w 3"/>
                  <a:gd name="T1" fmla="*/ 1163107534 w 3"/>
                  <a:gd name="T2" fmla="*/ 2114731146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58" name="Freeform 61"/>
              <p:cNvSpPr>
                <a:spLocks/>
              </p:cNvSpPr>
              <p:nvPr/>
            </p:nvSpPr>
            <p:spPr bwMode="auto">
              <a:xfrm>
                <a:off x="4377" y="2442"/>
                <a:ext cx="17" cy="0"/>
              </a:xfrm>
              <a:custGeom>
                <a:avLst/>
                <a:gdLst>
                  <a:gd name="T0" fmla="*/ 0 w 3"/>
                  <a:gd name="T1" fmla="*/ 1163107534 w 3"/>
                  <a:gd name="T2" fmla="*/ 2114731146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59" name="Freeform 62"/>
              <p:cNvSpPr>
                <a:spLocks/>
              </p:cNvSpPr>
              <p:nvPr/>
            </p:nvSpPr>
            <p:spPr bwMode="auto">
              <a:xfrm>
                <a:off x="4424" y="2442"/>
                <a:ext cx="18"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60" name="Freeform 63"/>
              <p:cNvSpPr>
                <a:spLocks/>
              </p:cNvSpPr>
              <p:nvPr/>
            </p:nvSpPr>
            <p:spPr bwMode="auto">
              <a:xfrm>
                <a:off x="4471" y="2442"/>
                <a:ext cx="17" cy="0"/>
              </a:xfrm>
              <a:custGeom>
                <a:avLst/>
                <a:gdLst>
                  <a:gd name="T0" fmla="*/ 0 w 3"/>
                  <a:gd name="T1" fmla="*/ 1163107534 w 3"/>
                  <a:gd name="T2" fmla="*/ 2114731146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61" name="Freeform 64"/>
              <p:cNvSpPr>
                <a:spLocks/>
              </p:cNvSpPr>
              <p:nvPr/>
            </p:nvSpPr>
            <p:spPr bwMode="auto">
              <a:xfrm>
                <a:off x="4520" y="2442"/>
                <a:ext cx="17" cy="0"/>
              </a:xfrm>
              <a:custGeom>
                <a:avLst/>
                <a:gdLst>
                  <a:gd name="T0" fmla="*/ 0 w 3"/>
                  <a:gd name="T1" fmla="*/ 1163107534 w 3"/>
                  <a:gd name="T2" fmla="*/ 2114731146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62" name="Freeform 65"/>
              <p:cNvSpPr>
                <a:spLocks/>
              </p:cNvSpPr>
              <p:nvPr/>
            </p:nvSpPr>
            <p:spPr bwMode="auto">
              <a:xfrm>
                <a:off x="4566" y="2442"/>
                <a:ext cx="18"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63" name="Freeform 66"/>
              <p:cNvSpPr>
                <a:spLocks/>
              </p:cNvSpPr>
              <p:nvPr/>
            </p:nvSpPr>
            <p:spPr bwMode="auto">
              <a:xfrm>
                <a:off x="4613" y="2442"/>
                <a:ext cx="17" cy="0"/>
              </a:xfrm>
              <a:custGeom>
                <a:avLst/>
                <a:gdLst>
                  <a:gd name="T0" fmla="*/ 0 w 3"/>
                  <a:gd name="T1" fmla="*/ 1163107534 w 3"/>
                  <a:gd name="T2" fmla="*/ 2114731146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64" name="Freeform 67"/>
              <p:cNvSpPr>
                <a:spLocks/>
              </p:cNvSpPr>
              <p:nvPr/>
            </p:nvSpPr>
            <p:spPr bwMode="auto">
              <a:xfrm>
                <a:off x="4662" y="2442"/>
                <a:ext cx="18"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65" name="Freeform 68"/>
              <p:cNvSpPr>
                <a:spLocks/>
              </p:cNvSpPr>
              <p:nvPr/>
            </p:nvSpPr>
            <p:spPr bwMode="auto">
              <a:xfrm>
                <a:off x="4709" y="2442"/>
                <a:ext cx="19"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66" name="Freeform 69"/>
              <p:cNvSpPr>
                <a:spLocks/>
              </p:cNvSpPr>
              <p:nvPr/>
            </p:nvSpPr>
            <p:spPr bwMode="auto">
              <a:xfrm>
                <a:off x="4755" y="2442"/>
                <a:ext cx="19"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67" name="Freeform 70"/>
              <p:cNvSpPr>
                <a:spLocks/>
              </p:cNvSpPr>
              <p:nvPr/>
            </p:nvSpPr>
            <p:spPr bwMode="auto">
              <a:xfrm>
                <a:off x="4804" y="2442"/>
                <a:ext cx="18"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68" name="Freeform 71"/>
              <p:cNvSpPr>
                <a:spLocks/>
              </p:cNvSpPr>
              <p:nvPr/>
            </p:nvSpPr>
            <p:spPr bwMode="auto">
              <a:xfrm>
                <a:off x="4851" y="2442"/>
                <a:ext cx="19"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69" name="Freeform 72"/>
              <p:cNvSpPr>
                <a:spLocks/>
              </p:cNvSpPr>
              <p:nvPr/>
            </p:nvSpPr>
            <p:spPr bwMode="auto">
              <a:xfrm>
                <a:off x="4898" y="2442"/>
                <a:ext cx="18" cy="0"/>
              </a:xfrm>
              <a:custGeom>
                <a:avLst/>
                <a:gdLst>
                  <a:gd name="T0" fmla="*/ 0 w 3"/>
                  <a:gd name="T1" fmla="*/ 2147483647 w 3"/>
                  <a:gd name="T2" fmla="*/ 2147483647 w 3"/>
                  <a:gd name="T3" fmla="*/ 2147483647 w 3"/>
                  <a:gd name="T4" fmla="*/ 0 60000 65536"/>
                  <a:gd name="T5" fmla="*/ 0 60000 65536"/>
                  <a:gd name="T6" fmla="*/ 0 60000 65536"/>
                  <a:gd name="T7" fmla="*/ 0 60000 65536"/>
                  <a:gd name="T8" fmla="*/ 0 w 3"/>
                  <a:gd name="T9" fmla="*/ 3 w 3"/>
                </a:gdLst>
                <a:ahLst/>
                <a:cxnLst>
                  <a:cxn ang="T4">
                    <a:pos x="T0" y="0"/>
                  </a:cxn>
                  <a:cxn ang="T5">
                    <a:pos x="T1" y="0"/>
                  </a:cxn>
                  <a:cxn ang="T6">
                    <a:pos x="T2" y="0"/>
                  </a:cxn>
                  <a:cxn ang="T7">
                    <a:pos x="T3" y="0"/>
                  </a:cxn>
                </a:cxnLst>
                <a:rect l="T8" t="0" r="T9" b="0"/>
                <a:pathLst>
                  <a:path w="3">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470" name="Freeform 73"/>
              <p:cNvSpPr>
                <a:spLocks/>
              </p:cNvSpPr>
              <p:nvPr/>
            </p:nvSpPr>
            <p:spPr bwMode="auto">
              <a:xfrm>
                <a:off x="4946" y="2442"/>
                <a:ext cx="11" cy="0"/>
              </a:xfrm>
              <a:custGeom>
                <a:avLst/>
                <a:gdLst>
                  <a:gd name="T0" fmla="*/ 0 w 2"/>
                  <a:gd name="T1" fmla="*/ 833075539 w 2"/>
                  <a:gd name="T2" fmla="*/ 1519689579 w 2"/>
                  <a:gd name="T3" fmla="*/ 0 60000 65536"/>
                  <a:gd name="T4" fmla="*/ 0 60000 65536"/>
                  <a:gd name="T5" fmla="*/ 0 60000 65536"/>
                  <a:gd name="T6" fmla="*/ 0 w 2"/>
                  <a:gd name="T7" fmla="*/ 2 w 2"/>
                </a:gdLst>
                <a:ahLst/>
                <a:cxnLst>
                  <a:cxn ang="T3">
                    <a:pos x="T0" y="0"/>
                  </a:cxn>
                  <a:cxn ang="T4">
                    <a:pos x="T1" y="0"/>
                  </a:cxn>
                  <a:cxn ang="T5">
                    <a:pos x="T2" y="0"/>
                  </a:cxn>
                </a:cxnLst>
                <a:rect l="T6" t="0" r="T7" b="0"/>
                <a:pathLst>
                  <a:path w="2">
                    <a:moveTo>
                      <a:pt x="0" y="0"/>
                    </a:moveTo>
                    <a:lnTo>
                      <a:pt x="1" y="0"/>
                    </a:lnTo>
                    <a:lnTo>
                      <a:pt x="2" y="0"/>
                    </a:lnTo>
                  </a:path>
                </a:pathLst>
              </a:custGeom>
              <a:noFill/>
              <a:ln w="11113">
                <a:solidFill>
                  <a:srgbClr val="000000"/>
                </a:solidFill>
                <a:round/>
                <a:headEnd/>
                <a:tailEnd/>
              </a:ln>
            </p:spPr>
            <p:txBody>
              <a:bodyPr/>
              <a:lstStyle/>
              <a:p>
                <a:endParaRPr lang="zh-CN" altLang="en-US"/>
              </a:p>
            </p:txBody>
          </p:sp>
          <p:sp>
            <p:nvSpPr>
              <p:cNvPr id="47471" name="Line 74"/>
              <p:cNvSpPr>
                <a:spLocks noChangeShapeType="1"/>
              </p:cNvSpPr>
              <p:nvPr/>
            </p:nvSpPr>
            <p:spPr bwMode="auto">
              <a:xfrm flipV="1">
                <a:off x="2453" y="1683"/>
                <a:ext cx="0" cy="2264"/>
              </a:xfrm>
              <a:prstGeom prst="line">
                <a:avLst/>
              </a:prstGeom>
              <a:noFill/>
              <a:ln w="11113">
                <a:solidFill>
                  <a:srgbClr val="000000"/>
                </a:solidFill>
                <a:round/>
                <a:headEnd/>
                <a:tailEnd/>
              </a:ln>
            </p:spPr>
            <p:txBody>
              <a:bodyPr/>
              <a:lstStyle/>
              <a:p>
                <a:endParaRPr lang="zh-CN" altLang="en-US"/>
              </a:p>
            </p:txBody>
          </p:sp>
          <p:sp>
            <p:nvSpPr>
              <p:cNvPr id="47472" name="Line 75"/>
              <p:cNvSpPr>
                <a:spLocks noChangeShapeType="1"/>
              </p:cNvSpPr>
              <p:nvPr/>
            </p:nvSpPr>
            <p:spPr bwMode="auto">
              <a:xfrm flipH="1">
                <a:off x="2435" y="3954"/>
                <a:ext cx="18" cy="0"/>
              </a:xfrm>
              <a:prstGeom prst="line">
                <a:avLst/>
              </a:prstGeom>
              <a:noFill/>
              <a:ln w="11113">
                <a:solidFill>
                  <a:srgbClr val="000000"/>
                </a:solidFill>
                <a:round/>
                <a:headEnd/>
                <a:tailEnd/>
              </a:ln>
            </p:spPr>
            <p:txBody>
              <a:bodyPr/>
              <a:lstStyle/>
              <a:p>
                <a:endParaRPr lang="zh-CN" altLang="en-US"/>
              </a:p>
            </p:txBody>
          </p:sp>
          <p:sp>
            <p:nvSpPr>
              <p:cNvPr id="47473" name="Line 76"/>
              <p:cNvSpPr>
                <a:spLocks noChangeShapeType="1"/>
              </p:cNvSpPr>
              <p:nvPr/>
            </p:nvSpPr>
            <p:spPr bwMode="auto">
              <a:xfrm flipH="1">
                <a:off x="2435" y="3574"/>
                <a:ext cx="18" cy="0"/>
              </a:xfrm>
              <a:prstGeom prst="line">
                <a:avLst/>
              </a:prstGeom>
              <a:noFill/>
              <a:ln w="11113">
                <a:solidFill>
                  <a:srgbClr val="000000"/>
                </a:solidFill>
                <a:round/>
                <a:headEnd/>
                <a:tailEnd/>
              </a:ln>
            </p:spPr>
            <p:txBody>
              <a:bodyPr/>
              <a:lstStyle/>
              <a:p>
                <a:endParaRPr lang="zh-CN" altLang="en-US"/>
              </a:p>
            </p:txBody>
          </p:sp>
          <p:sp>
            <p:nvSpPr>
              <p:cNvPr id="47474" name="Line 77"/>
              <p:cNvSpPr>
                <a:spLocks noChangeShapeType="1"/>
              </p:cNvSpPr>
              <p:nvPr/>
            </p:nvSpPr>
            <p:spPr bwMode="auto">
              <a:xfrm flipH="1">
                <a:off x="2435" y="3200"/>
                <a:ext cx="18" cy="0"/>
              </a:xfrm>
              <a:prstGeom prst="line">
                <a:avLst/>
              </a:prstGeom>
              <a:noFill/>
              <a:ln w="11113">
                <a:solidFill>
                  <a:srgbClr val="000000"/>
                </a:solidFill>
                <a:round/>
                <a:headEnd/>
                <a:tailEnd/>
              </a:ln>
            </p:spPr>
            <p:txBody>
              <a:bodyPr/>
              <a:lstStyle/>
              <a:p>
                <a:endParaRPr lang="zh-CN" altLang="en-US"/>
              </a:p>
            </p:txBody>
          </p:sp>
          <p:sp>
            <p:nvSpPr>
              <p:cNvPr id="47475" name="Line 78"/>
              <p:cNvSpPr>
                <a:spLocks noChangeShapeType="1"/>
              </p:cNvSpPr>
              <p:nvPr/>
            </p:nvSpPr>
            <p:spPr bwMode="auto">
              <a:xfrm flipH="1">
                <a:off x="2435" y="2821"/>
                <a:ext cx="18" cy="0"/>
              </a:xfrm>
              <a:prstGeom prst="line">
                <a:avLst/>
              </a:prstGeom>
              <a:noFill/>
              <a:ln w="11113">
                <a:solidFill>
                  <a:srgbClr val="000000"/>
                </a:solidFill>
                <a:round/>
                <a:headEnd/>
                <a:tailEnd/>
              </a:ln>
            </p:spPr>
            <p:txBody>
              <a:bodyPr/>
              <a:lstStyle/>
              <a:p>
                <a:endParaRPr lang="zh-CN" altLang="en-US"/>
              </a:p>
            </p:txBody>
          </p:sp>
          <p:sp>
            <p:nvSpPr>
              <p:cNvPr id="47476" name="Line 79"/>
              <p:cNvSpPr>
                <a:spLocks noChangeShapeType="1"/>
              </p:cNvSpPr>
              <p:nvPr/>
            </p:nvSpPr>
            <p:spPr bwMode="auto">
              <a:xfrm flipH="1">
                <a:off x="2435" y="2069"/>
                <a:ext cx="18" cy="0"/>
              </a:xfrm>
              <a:prstGeom prst="line">
                <a:avLst/>
              </a:prstGeom>
              <a:noFill/>
              <a:ln w="11113">
                <a:solidFill>
                  <a:srgbClr val="000000"/>
                </a:solidFill>
                <a:round/>
                <a:headEnd/>
                <a:tailEnd/>
              </a:ln>
            </p:spPr>
            <p:txBody>
              <a:bodyPr/>
              <a:lstStyle/>
              <a:p>
                <a:endParaRPr lang="zh-CN" altLang="en-US"/>
              </a:p>
            </p:txBody>
          </p:sp>
          <p:sp>
            <p:nvSpPr>
              <p:cNvPr id="47477" name="Line 80"/>
              <p:cNvSpPr>
                <a:spLocks noChangeShapeType="1"/>
              </p:cNvSpPr>
              <p:nvPr/>
            </p:nvSpPr>
            <p:spPr bwMode="auto">
              <a:xfrm flipH="1">
                <a:off x="2435" y="1689"/>
                <a:ext cx="18" cy="0"/>
              </a:xfrm>
              <a:prstGeom prst="line">
                <a:avLst/>
              </a:prstGeom>
              <a:noFill/>
              <a:ln w="11113">
                <a:solidFill>
                  <a:srgbClr val="000000"/>
                </a:solidFill>
                <a:round/>
                <a:headEnd/>
                <a:tailEnd/>
              </a:ln>
            </p:spPr>
            <p:txBody>
              <a:bodyPr/>
              <a:lstStyle/>
              <a:p>
                <a:endParaRPr lang="zh-CN" altLang="en-US"/>
              </a:p>
            </p:txBody>
          </p:sp>
          <p:sp>
            <p:nvSpPr>
              <p:cNvPr id="47478" name="Line 81"/>
              <p:cNvSpPr>
                <a:spLocks noChangeShapeType="1"/>
              </p:cNvSpPr>
              <p:nvPr/>
            </p:nvSpPr>
            <p:spPr bwMode="auto">
              <a:xfrm>
                <a:off x="1956" y="2442"/>
                <a:ext cx="2997" cy="0"/>
              </a:xfrm>
              <a:prstGeom prst="line">
                <a:avLst/>
              </a:prstGeom>
              <a:noFill/>
              <a:ln w="11113">
                <a:solidFill>
                  <a:srgbClr val="000000"/>
                </a:solidFill>
                <a:round/>
                <a:headEnd/>
                <a:tailEnd/>
              </a:ln>
            </p:spPr>
            <p:txBody>
              <a:bodyPr/>
              <a:lstStyle/>
              <a:p>
                <a:endParaRPr lang="zh-CN" altLang="en-US"/>
              </a:p>
            </p:txBody>
          </p:sp>
          <p:sp>
            <p:nvSpPr>
              <p:cNvPr id="47479" name="Line 82"/>
              <p:cNvSpPr>
                <a:spLocks noChangeShapeType="1"/>
              </p:cNvSpPr>
              <p:nvPr/>
            </p:nvSpPr>
            <p:spPr bwMode="auto">
              <a:xfrm>
                <a:off x="1956" y="2442"/>
                <a:ext cx="0" cy="18"/>
              </a:xfrm>
              <a:prstGeom prst="line">
                <a:avLst/>
              </a:prstGeom>
              <a:noFill/>
              <a:ln w="11113">
                <a:solidFill>
                  <a:srgbClr val="000000"/>
                </a:solidFill>
                <a:round/>
                <a:headEnd/>
                <a:tailEnd/>
              </a:ln>
            </p:spPr>
            <p:txBody>
              <a:bodyPr/>
              <a:lstStyle/>
              <a:p>
                <a:endParaRPr lang="zh-CN" altLang="en-US"/>
              </a:p>
            </p:txBody>
          </p:sp>
          <p:sp>
            <p:nvSpPr>
              <p:cNvPr id="47480" name="Line 83"/>
              <p:cNvSpPr>
                <a:spLocks noChangeShapeType="1"/>
              </p:cNvSpPr>
              <p:nvPr/>
            </p:nvSpPr>
            <p:spPr bwMode="auto">
              <a:xfrm>
                <a:off x="2205" y="2442"/>
                <a:ext cx="0" cy="12"/>
              </a:xfrm>
              <a:prstGeom prst="line">
                <a:avLst/>
              </a:prstGeom>
              <a:noFill/>
              <a:ln w="11113">
                <a:solidFill>
                  <a:srgbClr val="000000"/>
                </a:solidFill>
                <a:round/>
                <a:headEnd/>
                <a:tailEnd/>
              </a:ln>
            </p:spPr>
            <p:txBody>
              <a:bodyPr/>
              <a:lstStyle/>
              <a:p>
                <a:endParaRPr lang="zh-CN" altLang="en-US"/>
              </a:p>
            </p:txBody>
          </p:sp>
          <p:sp>
            <p:nvSpPr>
              <p:cNvPr id="47481" name="Line 84"/>
              <p:cNvSpPr>
                <a:spLocks noChangeShapeType="1"/>
              </p:cNvSpPr>
              <p:nvPr/>
            </p:nvSpPr>
            <p:spPr bwMode="auto">
              <a:xfrm>
                <a:off x="2703" y="2442"/>
                <a:ext cx="0" cy="12"/>
              </a:xfrm>
              <a:prstGeom prst="line">
                <a:avLst/>
              </a:prstGeom>
              <a:noFill/>
              <a:ln w="11113">
                <a:solidFill>
                  <a:srgbClr val="000000"/>
                </a:solidFill>
                <a:round/>
                <a:headEnd/>
                <a:tailEnd/>
              </a:ln>
            </p:spPr>
            <p:txBody>
              <a:bodyPr/>
              <a:lstStyle/>
              <a:p>
                <a:endParaRPr lang="zh-CN" altLang="en-US"/>
              </a:p>
            </p:txBody>
          </p:sp>
          <p:sp>
            <p:nvSpPr>
              <p:cNvPr id="47482" name="Line 85"/>
              <p:cNvSpPr>
                <a:spLocks noChangeShapeType="1"/>
              </p:cNvSpPr>
              <p:nvPr/>
            </p:nvSpPr>
            <p:spPr bwMode="auto">
              <a:xfrm>
                <a:off x="2958" y="2442"/>
                <a:ext cx="0" cy="18"/>
              </a:xfrm>
              <a:prstGeom prst="line">
                <a:avLst/>
              </a:prstGeom>
              <a:noFill/>
              <a:ln w="11113">
                <a:solidFill>
                  <a:srgbClr val="000000"/>
                </a:solidFill>
                <a:round/>
                <a:headEnd/>
                <a:tailEnd/>
              </a:ln>
            </p:spPr>
            <p:txBody>
              <a:bodyPr/>
              <a:lstStyle/>
              <a:p>
                <a:endParaRPr lang="zh-CN" altLang="en-US"/>
              </a:p>
            </p:txBody>
          </p:sp>
          <p:sp>
            <p:nvSpPr>
              <p:cNvPr id="47483" name="Line 86"/>
              <p:cNvSpPr>
                <a:spLocks noChangeShapeType="1"/>
              </p:cNvSpPr>
              <p:nvPr/>
            </p:nvSpPr>
            <p:spPr bwMode="auto">
              <a:xfrm>
                <a:off x="3207" y="2442"/>
                <a:ext cx="0" cy="12"/>
              </a:xfrm>
              <a:prstGeom prst="line">
                <a:avLst/>
              </a:prstGeom>
              <a:noFill/>
              <a:ln w="11113">
                <a:solidFill>
                  <a:srgbClr val="000000"/>
                </a:solidFill>
                <a:round/>
                <a:headEnd/>
                <a:tailEnd/>
              </a:ln>
            </p:spPr>
            <p:txBody>
              <a:bodyPr/>
              <a:lstStyle/>
              <a:p>
                <a:endParaRPr lang="zh-CN" altLang="en-US"/>
              </a:p>
            </p:txBody>
          </p:sp>
          <p:sp>
            <p:nvSpPr>
              <p:cNvPr id="47484" name="Line 87"/>
              <p:cNvSpPr>
                <a:spLocks noChangeShapeType="1"/>
              </p:cNvSpPr>
              <p:nvPr/>
            </p:nvSpPr>
            <p:spPr bwMode="auto">
              <a:xfrm>
                <a:off x="3457" y="2442"/>
                <a:ext cx="0" cy="18"/>
              </a:xfrm>
              <a:prstGeom prst="line">
                <a:avLst/>
              </a:prstGeom>
              <a:noFill/>
              <a:ln w="11113">
                <a:solidFill>
                  <a:srgbClr val="000000"/>
                </a:solidFill>
                <a:round/>
                <a:headEnd/>
                <a:tailEnd/>
              </a:ln>
            </p:spPr>
            <p:txBody>
              <a:bodyPr/>
              <a:lstStyle/>
              <a:p>
                <a:endParaRPr lang="zh-CN" altLang="en-US"/>
              </a:p>
            </p:txBody>
          </p:sp>
          <p:sp>
            <p:nvSpPr>
              <p:cNvPr id="47485" name="Line 88"/>
              <p:cNvSpPr>
                <a:spLocks noChangeShapeType="1"/>
              </p:cNvSpPr>
              <p:nvPr/>
            </p:nvSpPr>
            <p:spPr bwMode="auto">
              <a:xfrm>
                <a:off x="3706" y="2442"/>
                <a:ext cx="0" cy="12"/>
              </a:xfrm>
              <a:prstGeom prst="line">
                <a:avLst/>
              </a:prstGeom>
              <a:noFill/>
              <a:ln w="11113">
                <a:solidFill>
                  <a:srgbClr val="000000"/>
                </a:solidFill>
                <a:round/>
                <a:headEnd/>
                <a:tailEnd/>
              </a:ln>
            </p:spPr>
            <p:txBody>
              <a:bodyPr/>
              <a:lstStyle/>
              <a:p>
                <a:endParaRPr lang="zh-CN" altLang="en-US"/>
              </a:p>
            </p:txBody>
          </p:sp>
          <p:sp>
            <p:nvSpPr>
              <p:cNvPr id="47486" name="Line 89"/>
              <p:cNvSpPr>
                <a:spLocks noChangeShapeType="1"/>
              </p:cNvSpPr>
              <p:nvPr/>
            </p:nvSpPr>
            <p:spPr bwMode="auto">
              <a:xfrm>
                <a:off x="3955" y="2442"/>
                <a:ext cx="0" cy="18"/>
              </a:xfrm>
              <a:prstGeom prst="line">
                <a:avLst/>
              </a:prstGeom>
              <a:noFill/>
              <a:ln w="11113">
                <a:solidFill>
                  <a:srgbClr val="000000"/>
                </a:solidFill>
                <a:round/>
                <a:headEnd/>
                <a:tailEnd/>
              </a:ln>
            </p:spPr>
            <p:txBody>
              <a:bodyPr/>
              <a:lstStyle/>
              <a:p>
                <a:endParaRPr lang="zh-CN" altLang="en-US"/>
              </a:p>
            </p:txBody>
          </p:sp>
          <p:sp>
            <p:nvSpPr>
              <p:cNvPr id="47487" name="Line 90"/>
              <p:cNvSpPr>
                <a:spLocks noChangeShapeType="1"/>
              </p:cNvSpPr>
              <p:nvPr/>
            </p:nvSpPr>
            <p:spPr bwMode="auto">
              <a:xfrm>
                <a:off x="4203" y="2442"/>
                <a:ext cx="0" cy="12"/>
              </a:xfrm>
              <a:prstGeom prst="line">
                <a:avLst/>
              </a:prstGeom>
              <a:noFill/>
              <a:ln w="11113">
                <a:solidFill>
                  <a:srgbClr val="000000"/>
                </a:solidFill>
                <a:round/>
                <a:headEnd/>
                <a:tailEnd/>
              </a:ln>
            </p:spPr>
            <p:txBody>
              <a:bodyPr/>
              <a:lstStyle/>
              <a:p>
                <a:endParaRPr lang="zh-CN" altLang="en-US"/>
              </a:p>
            </p:txBody>
          </p:sp>
          <p:sp>
            <p:nvSpPr>
              <p:cNvPr id="47488" name="Line 91"/>
              <p:cNvSpPr>
                <a:spLocks noChangeShapeType="1"/>
              </p:cNvSpPr>
              <p:nvPr/>
            </p:nvSpPr>
            <p:spPr bwMode="auto">
              <a:xfrm>
                <a:off x="4460" y="2442"/>
                <a:ext cx="0" cy="18"/>
              </a:xfrm>
              <a:prstGeom prst="line">
                <a:avLst/>
              </a:prstGeom>
              <a:noFill/>
              <a:ln w="11113">
                <a:solidFill>
                  <a:srgbClr val="000000"/>
                </a:solidFill>
                <a:round/>
                <a:headEnd/>
                <a:tailEnd/>
              </a:ln>
            </p:spPr>
            <p:txBody>
              <a:bodyPr/>
              <a:lstStyle/>
              <a:p>
                <a:endParaRPr lang="zh-CN" altLang="en-US"/>
              </a:p>
            </p:txBody>
          </p:sp>
          <p:sp>
            <p:nvSpPr>
              <p:cNvPr id="47489" name="Line 92"/>
              <p:cNvSpPr>
                <a:spLocks noChangeShapeType="1"/>
              </p:cNvSpPr>
              <p:nvPr/>
            </p:nvSpPr>
            <p:spPr bwMode="auto">
              <a:xfrm>
                <a:off x="4709" y="2442"/>
                <a:ext cx="0" cy="12"/>
              </a:xfrm>
              <a:prstGeom prst="line">
                <a:avLst/>
              </a:prstGeom>
              <a:noFill/>
              <a:ln w="11113">
                <a:solidFill>
                  <a:srgbClr val="000000"/>
                </a:solidFill>
                <a:round/>
                <a:headEnd/>
                <a:tailEnd/>
              </a:ln>
            </p:spPr>
            <p:txBody>
              <a:bodyPr/>
              <a:lstStyle/>
              <a:p>
                <a:endParaRPr lang="zh-CN" altLang="en-US"/>
              </a:p>
            </p:txBody>
          </p:sp>
          <p:sp>
            <p:nvSpPr>
              <p:cNvPr id="47490" name="Rectangle 93"/>
              <p:cNvSpPr>
                <a:spLocks noChangeArrowheads="1"/>
              </p:cNvSpPr>
              <p:nvPr/>
            </p:nvSpPr>
            <p:spPr bwMode="auto">
              <a:xfrm>
                <a:off x="2688" y="1654"/>
                <a:ext cx="534" cy="381"/>
              </a:xfrm>
              <a:prstGeom prst="rect">
                <a:avLst/>
              </a:prstGeom>
              <a:noFill/>
              <a:ln w="9525">
                <a:noFill/>
                <a:miter lim="800000"/>
                <a:headEnd/>
                <a:tailEnd/>
              </a:ln>
            </p:spPr>
            <p:txBody>
              <a:bodyPr lIns="0" tIns="0" rIns="0" bIns="0"/>
              <a:lstStyle/>
              <a:p>
                <a:pPr algn="just"/>
                <a:r>
                  <a:rPr lang="en-US" altLang="zh-CN" dirty="0">
                    <a:solidFill>
                      <a:srgbClr val="000000"/>
                    </a:solidFill>
                    <a:latin typeface="Times New Roman" pitchFamily="18" charset="0"/>
                  </a:rPr>
                  <a:t>F3</a:t>
                </a:r>
                <a:endParaRPr lang="en-US" altLang="zh-CN" dirty="0"/>
              </a:p>
            </p:txBody>
          </p:sp>
          <p:sp>
            <p:nvSpPr>
              <p:cNvPr id="47491" name="Line 94"/>
              <p:cNvSpPr>
                <a:spLocks noChangeShapeType="1"/>
              </p:cNvSpPr>
              <p:nvPr/>
            </p:nvSpPr>
            <p:spPr bwMode="auto">
              <a:xfrm flipH="1">
                <a:off x="2760" y="2064"/>
                <a:ext cx="480" cy="133"/>
              </a:xfrm>
              <a:prstGeom prst="line">
                <a:avLst/>
              </a:prstGeom>
              <a:noFill/>
              <a:ln w="9525">
                <a:solidFill>
                  <a:srgbClr val="000000"/>
                </a:solidFill>
                <a:round/>
                <a:headEnd/>
                <a:tailEnd type="triangle" w="med" len="med"/>
              </a:ln>
            </p:spPr>
            <p:txBody>
              <a:bodyPr/>
              <a:lstStyle/>
              <a:p>
                <a:endParaRPr lang="zh-CN" altLang="en-US"/>
              </a:p>
            </p:txBody>
          </p:sp>
          <p:sp>
            <p:nvSpPr>
              <p:cNvPr id="47492" name="Text Box 95"/>
              <p:cNvSpPr txBox="1">
                <a:spLocks noChangeArrowheads="1"/>
              </p:cNvSpPr>
              <p:nvPr/>
            </p:nvSpPr>
            <p:spPr bwMode="auto">
              <a:xfrm>
                <a:off x="3180" y="1796"/>
                <a:ext cx="900" cy="400"/>
              </a:xfrm>
              <a:prstGeom prst="rect">
                <a:avLst/>
              </a:prstGeom>
              <a:noFill/>
              <a:ln w="9525">
                <a:noFill/>
                <a:miter lim="800000"/>
                <a:headEnd/>
                <a:tailEnd/>
              </a:ln>
            </p:spPr>
            <p:txBody>
              <a:bodyPr/>
              <a:lstStyle/>
              <a:p>
                <a:pPr algn="just"/>
                <a:r>
                  <a:rPr lang="en-US" altLang="zh-CN">
                    <a:latin typeface="Times New Roman" pitchFamily="18" charset="0"/>
                  </a:rPr>
                  <a:t>N1</a:t>
                </a:r>
                <a:endParaRPr lang="en-US" altLang="zh-CN"/>
              </a:p>
            </p:txBody>
          </p:sp>
          <p:sp>
            <p:nvSpPr>
              <p:cNvPr id="47493" name="Text Box 96"/>
              <p:cNvSpPr txBox="1">
                <a:spLocks noChangeArrowheads="1"/>
              </p:cNvSpPr>
              <p:nvPr/>
            </p:nvSpPr>
            <p:spPr bwMode="auto">
              <a:xfrm>
                <a:off x="3600" y="3396"/>
                <a:ext cx="900" cy="400"/>
              </a:xfrm>
              <a:prstGeom prst="rect">
                <a:avLst/>
              </a:prstGeom>
              <a:noFill/>
              <a:ln w="9525">
                <a:noFill/>
                <a:miter lim="800000"/>
                <a:headEnd/>
                <a:tailEnd/>
              </a:ln>
            </p:spPr>
            <p:txBody>
              <a:bodyPr/>
              <a:lstStyle/>
              <a:p>
                <a:pPr algn="just"/>
                <a:r>
                  <a:rPr lang="en-US" altLang="zh-CN">
                    <a:latin typeface="Times New Roman" pitchFamily="18" charset="0"/>
                  </a:rPr>
                  <a:t>VPP</a:t>
                </a:r>
                <a:endParaRPr lang="en-US" altLang="zh-CN"/>
              </a:p>
            </p:txBody>
          </p:sp>
          <p:sp>
            <p:nvSpPr>
              <p:cNvPr id="47494" name="Line 97"/>
              <p:cNvSpPr>
                <a:spLocks noChangeShapeType="1"/>
              </p:cNvSpPr>
              <p:nvPr/>
            </p:nvSpPr>
            <p:spPr bwMode="auto">
              <a:xfrm flipH="1">
                <a:off x="3120" y="3624"/>
                <a:ext cx="540" cy="156"/>
              </a:xfrm>
              <a:prstGeom prst="line">
                <a:avLst/>
              </a:prstGeom>
              <a:noFill/>
              <a:ln w="9525">
                <a:solidFill>
                  <a:srgbClr val="000000"/>
                </a:solidFill>
                <a:round/>
                <a:headEnd/>
                <a:tailEnd type="triangle" w="med" len="med"/>
              </a:ln>
            </p:spPr>
            <p:txBody>
              <a:bodyPr/>
              <a:lstStyle/>
              <a:p>
                <a:endParaRPr lang="zh-CN" altLang="en-US"/>
              </a:p>
            </p:txBody>
          </p:sp>
        </p:grpSp>
        <p:grpSp>
          <p:nvGrpSpPr>
            <p:cNvPr id="6" name="Group 98"/>
            <p:cNvGrpSpPr>
              <a:grpSpLocks/>
            </p:cNvGrpSpPr>
            <p:nvPr/>
          </p:nvGrpSpPr>
          <p:grpSpPr bwMode="auto">
            <a:xfrm>
              <a:off x="3107" y="1207"/>
              <a:ext cx="2437" cy="2140"/>
              <a:chOff x="5800" y="4096"/>
              <a:chExt cx="2855" cy="2640"/>
            </a:xfrm>
          </p:grpSpPr>
          <p:sp>
            <p:nvSpPr>
              <p:cNvPr id="47312" name="AutoShape 99"/>
              <p:cNvSpPr>
                <a:spLocks noChangeAspect="1" noChangeArrowheads="1"/>
              </p:cNvSpPr>
              <p:nvPr/>
            </p:nvSpPr>
            <p:spPr bwMode="auto">
              <a:xfrm>
                <a:off x="5800" y="4096"/>
                <a:ext cx="2855" cy="2379"/>
              </a:xfrm>
              <a:prstGeom prst="rect">
                <a:avLst/>
              </a:prstGeom>
              <a:noFill/>
              <a:ln w="9525">
                <a:noFill/>
                <a:miter lim="800000"/>
                <a:headEnd/>
                <a:tailEnd/>
              </a:ln>
            </p:spPr>
            <p:txBody>
              <a:bodyPr/>
              <a:lstStyle/>
              <a:p>
                <a:endParaRPr lang="zh-CN" altLang="en-US"/>
              </a:p>
            </p:txBody>
          </p:sp>
          <p:sp>
            <p:nvSpPr>
              <p:cNvPr id="47313" name="Rectangle 100"/>
              <p:cNvSpPr>
                <a:spLocks noChangeArrowheads="1"/>
              </p:cNvSpPr>
              <p:nvPr/>
            </p:nvSpPr>
            <p:spPr bwMode="auto">
              <a:xfrm>
                <a:off x="5800" y="4096"/>
                <a:ext cx="2855" cy="2379"/>
              </a:xfrm>
              <a:prstGeom prst="rect">
                <a:avLst/>
              </a:prstGeom>
              <a:noFill/>
              <a:ln w="9525">
                <a:noFill/>
                <a:miter lim="800000"/>
                <a:headEnd/>
                <a:tailEnd/>
              </a:ln>
            </p:spPr>
            <p:txBody>
              <a:bodyPr/>
              <a:lstStyle/>
              <a:p>
                <a:endParaRPr lang="zh-CN" altLang="en-US"/>
              </a:p>
            </p:txBody>
          </p:sp>
          <p:sp>
            <p:nvSpPr>
              <p:cNvPr id="47314" name="Rectangle 101"/>
              <p:cNvSpPr>
                <a:spLocks noChangeArrowheads="1"/>
              </p:cNvSpPr>
              <p:nvPr/>
            </p:nvSpPr>
            <p:spPr bwMode="auto">
              <a:xfrm>
                <a:off x="5800" y="4096"/>
                <a:ext cx="2855" cy="2379"/>
              </a:xfrm>
              <a:prstGeom prst="rect">
                <a:avLst/>
              </a:prstGeom>
              <a:noFill/>
              <a:ln w="9525">
                <a:noFill/>
                <a:miter lim="800000"/>
                <a:headEnd/>
                <a:tailEnd/>
              </a:ln>
            </p:spPr>
            <p:txBody>
              <a:bodyPr/>
              <a:lstStyle/>
              <a:p>
                <a:endParaRPr lang="zh-CN" altLang="en-US"/>
              </a:p>
            </p:txBody>
          </p:sp>
          <p:sp>
            <p:nvSpPr>
              <p:cNvPr id="47315" name="Freeform 102"/>
              <p:cNvSpPr>
                <a:spLocks/>
              </p:cNvSpPr>
              <p:nvPr/>
            </p:nvSpPr>
            <p:spPr bwMode="auto">
              <a:xfrm>
                <a:off x="5834" y="4920"/>
                <a:ext cx="2815" cy="1816"/>
              </a:xfrm>
              <a:custGeom>
                <a:avLst/>
                <a:gdLst>
                  <a:gd name="T0" fmla="*/ 3 w 3578"/>
                  <a:gd name="T1" fmla="*/ 48 h 2077"/>
                  <a:gd name="T2" fmla="*/ 6 w 3578"/>
                  <a:gd name="T3" fmla="*/ 39 h 2077"/>
                  <a:gd name="T4" fmla="*/ 9 w 3578"/>
                  <a:gd name="T5" fmla="*/ 34 h 2077"/>
                  <a:gd name="T6" fmla="*/ 12 w 3578"/>
                  <a:gd name="T7" fmla="*/ 35 h 2077"/>
                  <a:gd name="T8" fmla="*/ 15 w 3578"/>
                  <a:gd name="T9" fmla="*/ 31 h 2077"/>
                  <a:gd name="T10" fmla="*/ 19 w 3578"/>
                  <a:gd name="T11" fmla="*/ 37 h 2077"/>
                  <a:gd name="T12" fmla="*/ 22 w 3578"/>
                  <a:gd name="T13" fmla="*/ 39 h 2077"/>
                  <a:gd name="T14" fmla="*/ 24 w 3578"/>
                  <a:gd name="T15" fmla="*/ 46 h 2077"/>
                  <a:gd name="T16" fmla="*/ 28 w 3578"/>
                  <a:gd name="T17" fmla="*/ 43 h 2077"/>
                  <a:gd name="T18" fmla="*/ 31 w 3578"/>
                  <a:gd name="T19" fmla="*/ 30 h 2077"/>
                  <a:gd name="T20" fmla="*/ 35 w 3578"/>
                  <a:gd name="T21" fmla="*/ 39 h 2077"/>
                  <a:gd name="T22" fmla="*/ 38 w 3578"/>
                  <a:gd name="T23" fmla="*/ 40 h 2077"/>
                  <a:gd name="T24" fmla="*/ 41 w 3578"/>
                  <a:gd name="T25" fmla="*/ 33 h 2077"/>
                  <a:gd name="T26" fmla="*/ 44 w 3578"/>
                  <a:gd name="T27" fmla="*/ 33 h 2077"/>
                  <a:gd name="T28" fmla="*/ 48 w 3578"/>
                  <a:gd name="T29" fmla="*/ 21 h 2077"/>
                  <a:gd name="T30" fmla="*/ 51 w 3578"/>
                  <a:gd name="T31" fmla="*/ 23 h 2077"/>
                  <a:gd name="T32" fmla="*/ 53 w 3578"/>
                  <a:gd name="T33" fmla="*/ 48 h 2077"/>
                  <a:gd name="T34" fmla="*/ 57 w 3578"/>
                  <a:gd name="T35" fmla="*/ 82 h 2077"/>
                  <a:gd name="T36" fmla="*/ 61 w 3578"/>
                  <a:gd name="T37" fmla="*/ 126 h 2077"/>
                  <a:gd name="T38" fmla="*/ 63 w 3578"/>
                  <a:gd name="T39" fmla="*/ 173 h 2077"/>
                  <a:gd name="T40" fmla="*/ 66 w 3578"/>
                  <a:gd name="T41" fmla="*/ 177 h 2077"/>
                  <a:gd name="T42" fmla="*/ 70 w 3578"/>
                  <a:gd name="T43" fmla="*/ 176 h 2077"/>
                  <a:gd name="T44" fmla="*/ 72 w 3578"/>
                  <a:gd name="T45" fmla="*/ 230 h 2077"/>
                  <a:gd name="T46" fmla="*/ 77 w 3578"/>
                  <a:gd name="T47" fmla="*/ 216 h 2077"/>
                  <a:gd name="T48" fmla="*/ 79 w 3578"/>
                  <a:gd name="T49" fmla="*/ 122 h 2077"/>
                  <a:gd name="T50" fmla="*/ 83 w 3578"/>
                  <a:gd name="T51" fmla="*/ 52 h 2077"/>
                  <a:gd name="T52" fmla="*/ 86 w 3578"/>
                  <a:gd name="T53" fmla="*/ 3 h 2077"/>
                  <a:gd name="T54" fmla="*/ 89 w 3578"/>
                  <a:gd name="T55" fmla="*/ 14 h 2077"/>
                  <a:gd name="T56" fmla="*/ 92 w 3578"/>
                  <a:gd name="T57" fmla="*/ 64 h 2077"/>
                  <a:gd name="T58" fmla="*/ 95 w 3578"/>
                  <a:gd name="T59" fmla="*/ 119 h 2077"/>
                  <a:gd name="T60" fmla="*/ 98 w 3578"/>
                  <a:gd name="T61" fmla="*/ 223 h 2077"/>
                  <a:gd name="T62" fmla="*/ 101 w 3578"/>
                  <a:gd name="T63" fmla="*/ 315 h 2077"/>
                  <a:gd name="T64" fmla="*/ 105 w 3578"/>
                  <a:gd name="T65" fmla="*/ 368 h 2077"/>
                  <a:gd name="T66" fmla="*/ 109 w 3578"/>
                  <a:gd name="T67" fmla="*/ 384 h 2077"/>
                  <a:gd name="T68" fmla="*/ 111 w 3578"/>
                  <a:gd name="T69" fmla="*/ 411 h 2077"/>
                  <a:gd name="T70" fmla="*/ 114 w 3578"/>
                  <a:gd name="T71" fmla="*/ 411 h 2077"/>
                  <a:gd name="T72" fmla="*/ 117 w 3578"/>
                  <a:gd name="T73" fmla="*/ 395 h 2077"/>
                  <a:gd name="T74" fmla="*/ 120 w 3578"/>
                  <a:gd name="T75" fmla="*/ 359 h 2077"/>
                  <a:gd name="T76" fmla="*/ 124 w 3578"/>
                  <a:gd name="T77" fmla="*/ 334 h 2077"/>
                  <a:gd name="T78" fmla="*/ 127 w 3578"/>
                  <a:gd name="T79" fmla="*/ 310 h 2077"/>
                  <a:gd name="T80" fmla="*/ 130 w 3578"/>
                  <a:gd name="T81" fmla="*/ 271 h 2077"/>
                  <a:gd name="T82" fmla="*/ 134 w 3578"/>
                  <a:gd name="T83" fmla="*/ 247 h 2077"/>
                  <a:gd name="T84" fmla="*/ 136 w 3578"/>
                  <a:gd name="T85" fmla="*/ 248 h 2077"/>
                  <a:gd name="T86" fmla="*/ 141 w 3578"/>
                  <a:gd name="T87" fmla="*/ 238 h 2077"/>
                  <a:gd name="T88" fmla="*/ 143 w 3578"/>
                  <a:gd name="T89" fmla="*/ 230 h 2077"/>
                  <a:gd name="T90" fmla="*/ 146 w 3578"/>
                  <a:gd name="T91" fmla="*/ 240 h 2077"/>
                  <a:gd name="T92" fmla="*/ 149 w 3578"/>
                  <a:gd name="T93" fmla="*/ 244 h 2077"/>
                  <a:gd name="T94" fmla="*/ 153 w 3578"/>
                  <a:gd name="T95" fmla="*/ 248 h 2077"/>
                  <a:gd name="T96" fmla="*/ 156 w 3578"/>
                  <a:gd name="T97" fmla="*/ 247 h 2077"/>
                  <a:gd name="T98" fmla="*/ 159 w 3578"/>
                  <a:gd name="T99" fmla="*/ 228 h 2077"/>
                  <a:gd name="T100" fmla="*/ 162 w 3578"/>
                  <a:gd name="T101" fmla="*/ 210 h 2077"/>
                  <a:gd name="T102" fmla="*/ 165 w 3578"/>
                  <a:gd name="T103" fmla="*/ 193 h 2077"/>
                  <a:gd name="T104" fmla="*/ 168 w 3578"/>
                  <a:gd name="T105" fmla="*/ 189 h 2077"/>
                  <a:gd name="T106" fmla="*/ 172 w 3578"/>
                  <a:gd name="T107" fmla="*/ 191 h 2077"/>
                  <a:gd name="T108" fmla="*/ 175 w 3578"/>
                  <a:gd name="T109" fmla="*/ 156 h 2077"/>
                  <a:gd name="T110" fmla="*/ 179 w 3578"/>
                  <a:gd name="T111" fmla="*/ 143 h 2077"/>
                  <a:gd name="T112" fmla="*/ 182 w 3578"/>
                  <a:gd name="T113" fmla="*/ 120 h 2077"/>
                  <a:gd name="T114" fmla="*/ 184 w 3578"/>
                  <a:gd name="T115" fmla="*/ 105 h 2077"/>
                  <a:gd name="T116" fmla="*/ 187 w 3578"/>
                  <a:gd name="T117" fmla="*/ 104 h 2077"/>
                  <a:gd name="T118" fmla="*/ 191 w 3578"/>
                  <a:gd name="T119" fmla="*/ 94 h 2077"/>
                  <a:gd name="T120" fmla="*/ 194 w 3578"/>
                  <a:gd name="T121" fmla="*/ 92 h 2077"/>
                  <a:gd name="T122" fmla="*/ 197 w 3578"/>
                  <a:gd name="T123" fmla="*/ 87 h 2077"/>
                  <a:gd name="T124" fmla="*/ 201 w 3578"/>
                  <a:gd name="T125" fmla="*/ 98 h 207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78"/>
                  <a:gd name="T190" fmla="*/ 0 h 2077"/>
                  <a:gd name="T191" fmla="*/ 3578 w 3578"/>
                  <a:gd name="T192" fmla="*/ 2077 h 207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78" h="2077">
                    <a:moveTo>
                      <a:pt x="0" y="213"/>
                    </a:moveTo>
                    <a:lnTo>
                      <a:pt x="7" y="220"/>
                    </a:lnTo>
                    <a:lnTo>
                      <a:pt x="14" y="220"/>
                    </a:lnTo>
                    <a:lnTo>
                      <a:pt x="21" y="227"/>
                    </a:lnTo>
                    <a:lnTo>
                      <a:pt x="28" y="234"/>
                    </a:lnTo>
                    <a:lnTo>
                      <a:pt x="35" y="234"/>
                    </a:lnTo>
                    <a:lnTo>
                      <a:pt x="42" y="241"/>
                    </a:lnTo>
                    <a:lnTo>
                      <a:pt x="49" y="241"/>
                    </a:lnTo>
                    <a:lnTo>
                      <a:pt x="56" y="234"/>
                    </a:lnTo>
                    <a:lnTo>
                      <a:pt x="63" y="227"/>
                    </a:lnTo>
                    <a:lnTo>
                      <a:pt x="70" y="220"/>
                    </a:lnTo>
                    <a:lnTo>
                      <a:pt x="77" y="220"/>
                    </a:lnTo>
                    <a:lnTo>
                      <a:pt x="85" y="213"/>
                    </a:lnTo>
                    <a:lnTo>
                      <a:pt x="92" y="206"/>
                    </a:lnTo>
                    <a:lnTo>
                      <a:pt x="99" y="192"/>
                    </a:lnTo>
                    <a:lnTo>
                      <a:pt x="106" y="192"/>
                    </a:lnTo>
                    <a:lnTo>
                      <a:pt x="113" y="185"/>
                    </a:lnTo>
                    <a:lnTo>
                      <a:pt x="120" y="185"/>
                    </a:lnTo>
                    <a:lnTo>
                      <a:pt x="127" y="178"/>
                    </a:lnTo>
                    <a:lnTo>
                      <a:pt x="134" y="170"/>
                    </a:lnTo>
                    <a:lnTo>
                      <a:pt x="141" y="170"/>
                    </a:lnTo>
                    <a:lnTo>
                      <a:pt x="148" y="170"/>
                    </a:lnTo>
                    <a:lnTo>
                      <a:pt x="155" y="170"/>
                    </a:lnTo>
                    <a:lnTo>
                      <a:pt x="162" y="170"/>
                    </a:lnTo>
                    <a:lnTo>
                      <a:pt x="170" y="170"/>
                    </a:lnTo>
                    <a:lnTo>
                      <a:pt x="177" y="170"/>
                    </a:lnTo>
                    <a:lnTo>
                      <a:pt x="184" y="178"/>
                    </a:lnTo>
                    <a:lnTo>
                      <a:pt x="191" y="178"/>
                    </a:lnTo>
                    <a:lnTo>
                      <a:pt x="198" y="178"/>
                    </a:lnTo>
                    <a:lnTo>
                      <a:pt x="205" y="178"/>
                    </a:lnTo>
                    <a:lnTo>
                      <a:pt x="212" y="178"/>
                    </a:lnTo>
                    <a:lnTo>
                      <a:pt x="219" y="178"/>
                    </a:lnTo>
                    <a:lnTo>
                      <a:pt x="226" y="178"/>
                    </a:lnTo>
                    <a:lnTo>
                      <a:pt x="233" y="178"/>
                    </a:lnTo>
                    <a:lnTo>
                      <a:pt x="240" y="170"/>
                    </a:lnTo>
                    <a:lnTo>
                      <a:pt x="248" y="163"/>
                    </a:lnTo>
                    <a:lnTo>
                      <a:pt x="255" y="163"/>
                    </a:lnTo>
                    <a:lnTo>
                      <a:pt x="262" y="156"/>
                    </a:lnTo>
                    <a:lnTo>
                      <a:pt x="269" y="156"/>
                    </a:lnTo>
                    <a:lnTo>
                      <a:pt x="276" y="156"/>
                    </a:lnTo>
                    <a:lnTo>
                      <a:pt x="283" y="149"/>
                    </a:lnTo>
                    <a:lnTo>
                      <a:pt x="290" y="149"/>
                    </a:lnTo>
                    <a:lnTo>
                      <a:pt x="297" y="156"/>
                    </a:lnTo>
                    <a:lnTo>
                      <a:pt x="304" y="156"/>
                    </a:lnTo>
                    <a:lnTo>
                      <a:pt x="311" y="163"/>
                    </a:lnTo>
                    <a:lnTo>
                      <a:pt x="318" y="170"/>
                    </a:lnTo>
                    <a:lnTo>
                      <a:pt x="325" y="185"/>
                    </a:lnTo>
                    <a:lnTo>
                      <a:pt x="333" y="185"/>
                    </a:lnTo>
                    <a:lnTo>
                      <a:pt x="340" y="192"/>
                    </a:lnTo>
                    <a:lnTo>
                      <a:pt x="347" y="192"/>
                    </a:lnTo>
                    <a:lnTo>
                      <a:pt x="354" y="199"/>
                    </a:lnTo>
                    <a:lnTo>
                      <a:pt x="361" y="199"/>
                    </a:lnTo>
                    <a:lnTo>
                      <a:pt x="368" y="199"/>
                    </a:lnTo>
                    <a:lnTo>
                      <a:pt x="375" y="199"/>
                    </a:lnTo>
                    <a:lnTo>
                      <a:pt x="382" y="199"/>
                    </a:lnTo>
                    <a:lnTo>
                      <a:pt x="389" y="199"/>
                    </a:lnTo>
                    <a:lnTo>
                      <a:pt x="396" y="206"/>
                    </a:lnTo>
                    <a:lnTo>
                      <a:pt x="403" y="206"/>
                    </a:lnTo>
                    <a:lnTo>
                      <a:pt x="411" y="213"/>
                    </a:lnTo>
                    <a:lnTo>
                      <a:pt x="418" y="213"/>
                    </a:lnTo>
                    <a:lnTo>
                      <a:pt x="425" y="220"/>
                    </a:lnTo>
                    <a:lnTo>
                      <a:pt x="432" y="220"/>
                    </a:lnTo>
                    <a:lnTo>
                      <a:pt x="439" y="227"/>
                    </a:lnTo>
                    <a:lnTo>
                      <a:pt x="446" y="234"/>
                    </a:lnTo>
                    <a:lnTo>
                      <a:pt x="453" y="234"/>
                    </a:lnTo>
                    <a:lnTo>
                      <a:pt x="460" y="234"/>
                    </a:lnTo>
                    <a:lnTo>
                      <a:pt x="467" y="234"/>
                    </a:lnTo>
                    <a:lnTo>
                      <a:pt x="474" y="234"/>
                    </a:lnTo>
                    <a:lnTo>
                      <a:pt x="481" y="227"/>
                    </a:lnTo>
                    <a:lnTo>
                      <a:pt x="488" y="220"/>
                    </a:lnTo>
                    <a:lnTo>
                      <a:pt x="496" y="220"/>
                    </a:lnTo>
                    <a:lnTo>
                      <a:pt x="503" y="213"/>
                    </a:lnTo>
                    <a:lnTo>
                      <a:pt x="510" y="206"/>
                    </a:lnTo>
                    <a:lnTo>
                      <a:pt x="517" y="185"/>
                    </a:lnTo>
                    <a:lnTo>
                      <a:pt x="524" y="178"/>
                    </a:lnTo>
                    <a:lnTo>
                      <a:pt x="531" y="170"/>
                    </a:lnTo>
                    <a:lnTo>
                      <a:pt x="538" y="163"/>
                    </a:lnTo>
                    <a:lnTo>
                      <a:pt x="545" y="156"/>
                    </a:lnTo>
                    <a:lnTo>
                      <a:pt x="552" y="149"/>
                    </a:lnTo>
                    <a:lnTo>
                      <a:pt x="559" y="149"/>
                    </a:lnTo>
                    <a:lnTo>
                      <a:pt x="566" y="149"/>
                    </a:lnTo>
                    <a:lnTo>
                      <a:pt x="573" y="149"/>
                    </a:lnTo>
                    <a:lnTo>
                      <a:pt x="581" y="156"/>
                    </a:lnTo>
                    <a:lnTo>
                      <a:pt x="588" y="163"/>
                    </a:lnTo>
                    <a:lnTo>
                      <a:pt x="595" y="178"/>
                    </a:lnTo>
                    <a:lnTo>
                      <a:pt x="602" y="185"/>
                    </a:lnTo>
                    <a:lnTo>
                      <a:pt x="609" y="192"/>
                    </a:lnTo>
                    <a:lnTo>
                      <a:pt x="616" y="199"/>
                    </a:lnTo>
                    <a:lnTo>
                      <a:pt x="623" y="206"/>
                    </a:lnTo>
                    <a:lnTo>
                      <a:pt x="630" y="220"/>
                    </a:lnTo>
                    <a:lnTo>
                      <a:pt x="637" y="220"/>
                    </a:lnTo>
                    <a:lnTo>
                      <a:pt x="644" y="227"/>
                    </a:lnTo>
                    <a:lnTo>
                      <a:pt x="651" y="227"/>
                    </a:lnTo>
                    <a:lnTo>
                      <a:pt x="659" y="220"/>
                    </a:lnTo>
                    <a:lnTo>
                      <a:pt x="666" y="220"/>
                    </a:lnTo>
                    <a:lnTo>
                      <a:pt x="673" y="206"/>
                    </a:lnTo>
                    <a:lnTo>
                      <a:pt x="680" y="199"/>
                    </a:lnTo>
                    <a:lnTo>
                      <a:pt x="687" y="192"/>
                    </a:lnTo>
                    <a:lnTo>
                      <a:pt x="694" y="178"/>
                    </a:lnTo>
                    <a:lnTo>
                      <a:pt x="701" y="170"/>
                    </a:lnTo>
                    <a:lnTo>
                      <a:pt x="708" y="163"/>
                    </a:lnTo>
                    <a:lnTo>
                      <a:pt x="715" y="163"/>
                    </a:lnTo>
                    <a:lnTo>
                      <a:pt x="722" y="163"/>
                    </a:lnTo>
                    <a:lnTo>
                      <a:pt x="729" y="163"/>
                    </a:lnTo>
                    <a:lnTo>
                      <a:pt x="736" y="163"/>
                    </a:lnTo>
                    <a:lnTo>
                      <a:pt x="744" y="163"/>
                    </a:lnTo>
                    <a:lnTo>
                      <a:pt x="751" y="163"/>
                    </a:lnTo>
                    <a:lnTo>
                      <a:pt x="758" y="163"/>
                    </a:lnTo>
                    <a:lnTo>
                      <a:pt x="765" y="163"/>
                    </a:lnTo>
                    <a:lnTo>
                      <a:pt x="772" y="163"/>
                    </a:lnTo>
                    <a:lnTo>
                      <a:pt x="779" y="163"/>
                    </a:lnTo>
                    <a:lnTo>
                      <a:pt x="786" y="163"/>
                    </a:lnTo>
                    <a:lnTo>
                      <a:pt x="793" y="163"/>
                    </a:lnTo>
                    <a:lnTo>
                      <a:pt x="800" y="163"/>
                    </a:lnTo>
                    <a:lnTo>
                      <a:pt x="807" y="163"/>
                    </a:lnTo>
                    <a:lnTo>
                      <a:pt x="814" y="156"/>
                    </a:lnTo>
                    <a:lnTo>
                      <a:pt x="821" y="142"/>
                    </a:lnTo>
                    <a:lnTo>
                      <a:pt x="829" y="128"/>
                    </a:lnTo>
                    <a:lnTo>
                      <a:pt x="836" y="121"/>
                    </a:lnTo>
                    <a:lnTo>
                      <a:pt x="843" y="107"/>
                    </a:lnTo>
                    <a:lnTo>
                      <a:pt x="850" y="100"/>
                    </a:lnTo>
                    <a:lnTo>
                      <a:pt x="857" y="93"/>
                    </a:lnTo>
                    <a:lnTo>
                      <a:pt x="864" y="78"/>
                    </a:lnTo>
                    <a:lnTo>
                      <a:pt x="871" y="78"/>
                    </a:lnTo>
                    <a:lnTo>
                      <a:pt x="878" y="85"/>
                    </a:lnTo>
                    <a:lnTo>
                      <a:pt x="885" y="85"/>
                    </a:lnTo>
                    <a:lnTo>
                      <a:pt x="892" y="93"/>
                    </a:lnTo>
                    <a:lnTo>
                      <a:pt x="899" y="114"/>
                    </a:lnTo>
                    <a:lnTo>
                      <a:pt x="907" y="128"/>
                    </a:lnTo>
                    <a:lnTo>
                      <a:pt x="914" y="135"/>
                    </a:lnTo>
                    <a:lnTo>
                      <a:pt x="921" y="149"/>
                    </a:lnTo>
                    <a:lnTo>
                      <a:pt x="928" y="163"/>
                    </a:lnTo>
                    <a:lnTo>
                      <a:pt x="935" y="192"/>
                    </a:lnTo>
                    <a:lnTo>
                      <a:pt x="942" y="206"/>
                    </a:lnTo>
                    <a:lnTo>
                      <a:pt x="949" y="227"/>
                    </a:lnTo>
                    <a:lnTo>
                      <a:pt x="956" y="241"/>
                    </a:lnTo>
                    <a:lnTo>
                      <a:pt x="963" y="256"/>
                    </a:lnTo>
                    <a:lnTo>
                      <a:pt x="970" y="270"/>
                    </a:lnTo>
                    <a:lnTo>
                      <a:pt x="977" y="305"/>
                    </a:lnTo>
                    <a:lnTo>
                      <a:pt x="984" y="319"/>
                    </a:lnTo>
                    <a:lnTo>
                      <a:pt x="992" y="333"/>
                    </a:lnTo>
                    <a:lnTo>
                      <a:pt x="999" y="355"/>
                    </a:lnTo>
                    <a:lnTo>
                      <a:pt x="1006" y="369"/>
                    </a:lnTo>
                    <a:lnTo>
                      <a:pt x="1013" y="411"/>
                    </a:lnTo>
                    <a:lnTo>
                      <a:pt x="1020" y="433"/>
                    </a:lnTo>
                    <a:lnTo>
                      <a:pt x="1027" y="461"/>
                    </a:lnTo>
                    <a:lnTo>
                      <a:pt x="1034" y="482"/>
                    </a:lnTo>
                    <a:lnTo>
                      <a:pt x="1041" y="511"/>
                    </a:lnTo>
                    <a:lnTo>
                      <a:pt x="1048" y="532"/>
                    </a:lnTo>
                    <a:lnTo>
                      <a:pt x="1055" y="581"/>
                    </a:lnTo>
                    <a:lnTo>
                      <a:pt x="1062" y="603"/>
                    </a:lnTo>
                    <a:lnTo>
                      <a:pt x="1069" y="631"/>
                    </a:lnTo>
                    <a:lnTo>
                      <a:pt x="1077" y="652"/>
                    </a:lnTo>
                    <a:lnTo>
                      <a:pt x="1084" y="674"/>
                    </a:lnTo>
                    <a:lnTo>
                      <a:pt x="1091" y="723"/>
                    </a:lnTo>
                    <a:lnTo>
                      <a:pt x="1098" y="752"/>
                    </a:lnTo>
                    <a:lnTo>
                      <a:pt x="1105" y="773"/>
                    </a:lnTo>
                    <a:lnTo>
                      <a:pt x="1112" y="801"/>
                    </a:lnTo>
                    <a:lnTo>
                      <a:pt x="1119" y="829"/>
                    </a:lnTo>
                    <a:lnTo>
                      <a:pt x="1126" y="872"/>
                    </a:lnTo>
                    <a:lnTo>
                      <a:pt x="1133" y="893"/>
                    </a:lnTo>
                    <a:lnTo>
                      <a:pt x="1140" y="907"/>
                    </a:lnTo>
                    <a:lnTo>
                      <a:pt x="1147" y="922"/>
                    </a:lnTo>
                    <a:lnTo>
                      <a:pt x="1155" y="922"/>
                    </a:lnTo>
                    <a:lnTo>
                      <a:pt x="1162" y="922"/>
                    </a:lnTo>
                    <a:lnTo>
                      <a:pt x="1169" y="907"/>
                    </a:lnTo>
                    <a:lnTo>
                      <a:pt x="1176" y="900"/>
                    </a:lnTo>
                    <a:lnTo>
                      <a:pt x="1183" y="886"/>
                    </a:lnTo>
                    <a:lnTo>
                      <a:pt x="1190" y="872"/>
                    </a:lnTo>
                    <a:lnTo>
                      <a:pt x="1197" y="858"/>
                    </a:lnTo>
                    <a:lnTo>
                      <a:pt x="1204" y="837"/>
                    </a:lnTo>
                    <a:lnTo>
                      <a:pt x="1211" y="829"/>
                    </a:lnTo>
                    <a:lnTo>
                      <a:pt x="1218" y="829"/>
                    </a:lnTo>
                    <a:lnTo>
                      <a:pt x="1225" y="837"/>
                    </a:lnTo>
                    <a:lnTo>
                      <a:pt x="1232" y="844"/>
                    </a:lnTo>
                    <a:lnTo>
                      <a:pt x="1240" y="879"/>
                    </a:lnTo>
                    <a:lnTo>
                      <a:pt x="1247" y="907"/>
                    </a:lnTo>
                    <a:lnTo>
                      <a:pt x="1254" y="936"/>
                    </a:lnTo>
                    <a:lnTo>
                      <a:pt x="1261" y="964"/>
                    </a:lnTo>
                    <a:lnTo>
                      <a:pt x="1268" y="1000"/>
                    </a:lnTo>
                    <a:lnTo>
                      <a:pt x="1275" y="1028"/>
                    </a:lnTo>
                    <a:lnTo>
                      <a:pt x="1282" y="1099"/>
                    </a:lnTo>
                    <a:lnTo>
                      <a:pt x="1289" y="1127"/>
                    </a:lnTo>
                    <a:lnTo>
                      <a:pt x="1296" y="1148"/>
                    </a:lnTo>
                    <a:lnTo>
                      <a:pt x="1303" y="1170"/>
                    </a:lnTo>
                    <a:lnTo>
                      <a:pt x="1310" y="1184"/>
                    </a:lnTo>
                    <a:lnTo>
                      <a:pt x="1318" y="1191"/>
                    </a:lnTo>
                    <a:lnTo>
                      <a:pt x="1325" y="1184"/>
                    </a:lnTo>
                    <a:lnTo>
                      <a:pt x="1332" y="1170"/>
                    </a:lnTo>
                    <a:lnTo>
                      <a:pt x="1339" y="1148"/>
                    </a:lnTo>
                    <a:lnTo>
                      <a:pt x="1346" y="1120"/>
                    </a:lnTo>
                    <a:lnTo>
                      <a:pt x="1353" y="1085"/>
                    </a:lnTo>
                    <a:lnTo>
                      <a:pt x="1360" y="1000"/>
                    </a:lnTo>
                    <a:lnTo>
                      <a:pt x="1367" y="957"/>
                    </a:lnTo>
                    <a:lnTo>
                      <a:pt x="1374" y="907"/>
                    </a:lnTo>
                    <a:lnTo>
                      <a:pt x="1381" y="858"/>
                    </a:lnTo>
                    <a:lnTo>
                      <a:pt x="1388" y="808"/>
                    </a:lnTo>
                    <a:lnTo>
                      <a:pt x="1395" y="709"/>
                    </a:lnTo>
                    <a:lnTo>
                      <a:pt x="1403" y="659"/>
                    </a:lnTo>
                    <a:lnTo>
                      <a:pt x="1410" y="610"/>
                    </a:lnTo>
                    <a:lnTo>
                      <a:pt x="1417" y="567"/>
                    </a:lnTo>
                    <a:lnTo>
                      <a:pt x="1424" y="525"/>
                    </a:lnTo>
                    <a:lnTo>
                      <a:pt x="1431" y="447"/>
                    </a:lnTo>
                    <a:lnTo>
                      <a:pt x="1438" y="411"/>
                    </a:lnTo>
                    <a:lnTo>
                      <a:pt x="1445" y="369"/>
                    </a:lnTo>
                    <a:lnTo>
                      <a:pt x="1452" y="333"/>
                    </a:lnTo>
                    <a:lnTo>
                      <a:pt x="1459" y="298"/>
                    </a:lnTo>
                    <a:lnTo>
                      <a:pt x="1466" y="263"/>
                    </a:lnTo>
                    <a:lnTo>
                      <a:pt x="1473" y="199"/>
                    </a:lnTo>
                    <a:lnTo>
                      <a:pt x="1480" y="163"/>
                    </a:lnTo>
                    <a:lnTo>
                      <a:pt x="1488" y="135"/>
                    </a:lnTo>
                    <a:lnTo>
                      <a:pt x="1495" y="107"/>
                    </a:lnTo>
                    <a:lnTo>
                      <a:pt x="1502" y="85"/>
                    </a:lnTo>
                    <a:lnTo>
                      <a:pt x="1509" y="43"/>
                    </a:lnTo>
                    <a:lnTo>
                      <a:pt x="1516" y="29"/>
                    </a:lnTo>
                    <a:lnTo>
                      <a:pt x="1523" y="15"/>
                    </a:lnTo>
                    <a:lnTo>
                      <a:pt x="1530" y="8"/>
                    </a:lnTo>
                    <a:lnTo>
                      <a:pt x="1537" y="0"/>
                    </a:lnTo>
                    <a:lnTo>
                      <a:pt x="1544" y="0"/>
                    </a:lnTo>
                    <a:lnTo>
                      <a:pt x="1551" y="8"/>
                    </a:lnTo>
                    <a:lnTo>
                      <a:pt x="1558" y="15"/>
                    </a:lnTo>
                    <a:lnTo>
                      <a:pt x="1566" y="29"/>
                    </a:lnTo>
                    <a:lnTo>
                      <a:pt x="1573" y="50"/>
                    </a:lnTo>
                    <a:lnTo>
                      <a:pt x="1580" y="71"/>
                    </a:lnTo>
                    <a:lnTo>
                      <a:pt x="1587" y="114"/>
                    </a:lnTo>
                    <a:lnTo>
                      <a:pt x="1594" y="142"/>
                    </a:lnTo>
                    <a:lnTo>
                      <a:pt x="1601" y="170"/>
                    </a:lnTo>
                    <a:lnTo>
                      <a:pt x="1608" y="199"/>
                    </a:lnTo>
                    <a:lnTo>
                      <a:pt x="1615" y="220"/>
                    </a:lnTo>
                    <a:lnTo>
                      <a:pt x="1622" y="270"/>
                    </a:lnTo>
                    <a:lnTo>
                      <a:pt x="1629" y="291"/>
                    </a:lnTo>
                    <a:lnTo>
                      <a:pt x="1636" y="319"/>
                    </a:lnTo>
                    <a:lnTo>
                      <a:pt x="1643" y="341"/>
                    </a:lnTo>
                    <a:lnTo>
                      <a:pt x="1651" y="369"/>
                    </a:lnTo>
                    <a:lnTo>
                      <a:pt x="1658" y="397"/>
                    </a:lnTo>
                    <a:lnTo>
                      <a:pt x="1665" y="454"/>
                    </a:lnTo>
                    <a:lnTo>
                      <a:pt x="1672" y="489"/>
                    </a:lnTo>
                    <a:lnTo>
                      <a:pt x="1679" y="518"/>
                    </a:lnTo>
                    <a:lnTo>
                      <a:pt x="1686" y="560"/>
                    </a:lnTo>
                    <a:lnTo>
                      <a:pt x="1693" y="596"/>
                    </a:lnTo>
                    <a:lnTo>
                      <a:pt x="1700" y="688"/>
                    </a:lnTo>
                    <a:lnTo>
                      <a:pt x="1707" y="730"/>
                    </a:lnTo>
                    <a:lnTo>
                      <a:pt x="1714" y="780"/>
                    </a:lnTo>
                    <a:lnTo>
                      <a:pt x="1721" y="837"/>
                    </a:lnTo>
                    <a:lnTo>
                      <a:pt x="1728" y="893"/>
                    </a:lnTo>
                    <a:lnTo>
                      <a:pt x="1736" y="1007"/>
                    </a:lnTo>
                    <a:lnTo>
                      <a:pt x="1743" y="1063"/>
                    </a:lnTo>
                    <a:lnTo>
                      <a:pt x="1750" y="1120"/>
                    </a:lnTo>
                    <a:lnTo>
                      <a:pt x="1757" y="1184"/>
                    </a:lnTo>
                    <a:lnTo>
                      <a:pt x="1764" y="1240"/>
                    </a:lnTo>
                    <a:lnTo>
                      <a:pt x="1771" y="1297"/>
                    </a:lnTo>
                    <a:lnTo>
                      <a:pt x="1778" y="1403"/>
                    </a:lnTo>
                    <a:lnTo>
                      <a:pt x="1785" y="1446"/>
                    </a:lnTo>
                    <a:lnTo>
                      <a:pt x="1792" y="1496"/>
                    </a:lnTo>
                    <a:lnTo>
                      <a:pt x="1799" y="1538"/>
                    </a:lnTo>
                    <a:lnTo>
                      <a:pt x="1806" y="1581"/>
                    </a:lnTo>
                    <a:lnTo>
                      <a:pt x="1814" y="1651"/>
                    </a:lnTo>
                    <a:lnTo>
                      <a:pt x="1821" y="1687"/>
                    </a:lnTo>
                    <a:lnTo>
                      <a:pt x="1828" y="1715"/>
                    </a:lnTo>
                    <a:lnTo>
                      <a:pt x="1835" y="1744"/>
                    </a:lnTo>
                    <a:lnTo>
                      <a:pt x="1842" y="1772"/>
                    </a:lnTo>
                    <a:lnTo>
                      <a:pt x="1849" y="1793"/>
                    </a:lnTo>
                    <a:lnTo>
                      <a:pt x="1856" y="1829"/>
                    </a:lnTo>
                    <a:lnTo>
                      <a:pt x="1863" y="1843"/>
                    </a:lnTo>
                    <a:lnTo>
                      <a:pt x="1870" y="1857"/>
                    </a:lnTo>
                    <a:lnTo>
                      <a:pt x="1877" y="1871"/>
                    </a:lnTo>
                    <a:lnTo>
                      <a:pt x="1884" y="1878"/>
                    </a:lnTo>
                    <a:lnTo>
                      <a:pt x="1891" y="1892"/>
                    </a:lnTo>
                    <a:lnTo>
                      <a:pt x="1899" y="1899"/>
                    </a:lnTo>
                    <a:lnTo>
                      <a:pt x="1906" y="1907"/>
                    </a:lnTo>
                    <a:lnTo>
                      <a:pt x="1913" y="1914"/>
                    </a:lnTo>
                    <a:lnTo>
                      <a:pt x="1920" y="1921"/>
                    </a:lnTo>
                    <a:lnTo>
                      <a:pt x="1927" y="1942"/>
                    </a:lnTo>
                    <a:lnTo>
                      <a:pt x="1934" y="1956"/>
                    </a:lnTo>
                    <a:lnTo>
                      <a:pt x="1941" y="1970"/>
                    </a:lnTo>
                    <a:lnTo>
                      <a:pt x="1948" y="1984"/>
                    </a:lnTo>
                    <a:lnTo>
                      <a:pt x="1955" y="1999"/>
                    </a:lnTo>
                    <a:lnTo>
                      <a:pt x="1962" y="2013"/>
                    </a:lnTo>
                    <a:lnTo>
                      <a:pt x="1969" y="2041"/>
                    </a:lnTo>
                    <a:lnTo>
                      <a:pt x="1976" y="2055"/>
                    </a:lnTo>
                    <a:lnTo>
                      <a:pt x="1984" y="2062"/>
                    </a:lnTo>
                    <a:lnTo>
                      <a:pt x="1991" y="2070"/>
                    </a:lnTo>
                    <a:lnTo>
                      <a:pt x="1998" y="2077"/>
                    </a:lnTo>
                    <a:lnTo>
                      <a:pt x="2005" y="2077"/>
                    </a:lnTo>
                    <a:lnTo>
                      <a:pt x="2012" y="2077"/>
                    </a:lnTo>
                    <a:lnTo>
                      <a:pt x="2019" y="2070"/>
                    </a:lnTo>
                    <a:lnTo>
                      <a:pt x="2026" y="2062"/>
                    </a:lnTo>
                    <a:lnTo>
                      <a:pt x="2033" y="2055"/>
                    </a:lnTo>
                    <a:lnTo>
                      <a:pt x="2040" y="2041"/>
                    </a:lnTo>
                    <a:lnTo>
                      <a:pt x="2047" y="2034"/>
                    </a:lnTo>
                    <a:lnTo>
                      <a:pt x="2054" y="2027"/>
                    </a:lnTo>
                    <a:lnTo>
                      <a:pt x="2062" y="2020"/>
                    </a:lnTo>
                    <a:lnTo>
                      <a:pt x="2069" y="2013"/>
                    </a:lnTo>
                    <a:lnTo>
                      <a:pt x="2076" y="2006"/>
                    </a:lnTo>
                    <a:lnTo>
                      <a:pt x="2083" y="1992"/>
                    </a:lnTo>
                    <a:lnTo>
                      <a:pt x="2090" y="1977"/>
                    </a:lnTo>
                    <a:lnTo>
                      <a:pt x="2097" y="1963"/>
                    </a:lnTo>
                    <a:lnTo>
                      <a:pt x="2104" y="1949"/>
                    </a:lnTo>
                    <a:lnTo>
                      <a:pt x="2111" y="1928"/>
                    </a:lnTo>
                    <a:lnTo>
                      <a:pt x="2118" y="1885"/>
                    </a:lnTo>
                    <a:lnTo>
                      <a:pt x="2125" y="1864"/>
                    </a:lnTo>
                    <a:lnTo>
                      <a:pt x="2132" y="1843"/>
                    </a:lnTo>
                    <a:lnTo>
                      <a:pt x="2139" y="1822"/>
                    </a:lnTo>
                    <a:lnTo>
                      <a:pt x="2147" y="1800"/>
                    </a:lnTo>
                    <a:lnTo>
                      <a:pt x="2154" y="1779"/>
                    </a:lnTo>
                    <a:lnTo>
                      <a:pt x="2161" y="1744"/>
                    </a:lnTo>
                    <a:lnTo>
                      <a:pt x="2168" y="1729"/>
                    </a:lnTo>
                    <a:lnTo>
                      <a:pt x="2175" y="1715"/>
                    </a:lnTo>
                    <a:lnTo>
                      <a:pt x="2182" y="1708"/>
                    </a:lnTo>
                    <a:lnTo>
                      <a:pt x="2189" y="1701"/>
                    </a:lnTo>
                    <a:lnTo>
                      <a:pt x="2196" y="1680"/>
                    </a:lnTo>
                    <a:lnTo>
                      <a:pt x="2203" y="1673"/>
                    </a:lnTo>
                    <a:lnTo>
                      <a:pt x="2210" y="1666"/>
                    </a:lnTo>
                    <a:lnTo>
                      <a:pt x="2217" y="1659"/>
                    </a:lnTo>
                    <a:lnTo>
                      <a:pt x="2225" y="1644"/>
                    </a:lnTo>
                    <a:lnTo>
                      <a:pt x="2232" y="1616"/>
                    </a:lnTo>
                    <a:lnTo>
                      <a:pt x="2239" y="1602"/>
                    </a:lnTo>
                    <a:lnTo>
                      <a:pt x="2246" y="1588"/>
                    </a:lnTo>
                    <a:lnTo>
                      <a:pt x="2253" y="1566"/>
                    </a:lnTo>
                    <a:lnTo>
                      <a:pt x="2260" y="1552"/>
                    </a:lnTo>
                    <a:lnTo>
                      <a:pt x="2267" y="1531"/>
                    </a:lnTo>
                    <a:lnTo>
                      <a:pt x="2274" y="1488"/>
                    </a:lnTo>
                    <a:lnTo>
                      <a:pt x="2281" y="1467"/>
                    </a:lnTo>
                    <a:lnTo>
                      <a:pt x="2288" y="1446"/>
                    </a:lnTo>
                    <a:lnTo>
                      <a:pt x="2295" y="1432"/>
                    </a:lnTo>
                    <a:lnTo>
                      <a:pt x="2302" y="1411"/>
                    </a:lnTo>
                    <a:lnTo>
                      <a:pt x="2310" y="1368"/>
                    </a:lnTo>
                    <a:lnTo>
                      <a:pt x="2317" y="1354"/>
                    </a:lnTo>
                    <a:lnTo>
                      <a:pt x="2324" y="1340"/>
                    </a:lnTo>
                    <a:lnTo>
                      <a:pt x="2331" y="1318"/>
                    </a:lnTo>
                    <a:lnTo>
                      <a:pt x="2338" y="1304"/>
                    </a:lnTo>
                    <a:lnTo>
                      <a:pt x="2345" y="1290"/>
                    </a:lnTo>
                    <a:lnTo>
                      <a:pt x="2352" y="1269"/>
                    </a:lnTo>
                    <a:lnTo>
                      <a:pt x="2359" y="1255"/>
                    </a:lnTo>
                    <a:lnTo>
                      <a:pt x="2366" y="1248"/>
                    </a:lnTo>
                    <a:lnTo>
                      <a:pt x="2373" y="1240"/>
                    </a:lnTo>
                    <a:lnTo>
                      <a:pt x="2380" y="1240"/>
                    </a:lnTo>
                    <a:lnTo>
                      <a:pt x="2387" y="1240"/>
                    </a:lnTo>
                    <a:lnTo>
                      <a:pt x="2395" y="1240"/>
                    </a:lnTo>
                    <a:lnTo>
                      <a:pt x="2402" y="1240"/>
                    </a:lnTo>
                    <a:lnTo>
                      <a:pt x="2409" y="1248"/>
                    </a:lnTo>
                    <a:lnTo>
                      <a:pt x="2416" y="1248"/>
                    </a:lnTo>
                    <a:lnTo>
                      <a:pt x="2423" y="1248"/>
                    </a:lnTo>
                    <a:lnTo>
                      <a:pt x="2430" y="1248"/>
                    </a:lnTo>
                    <a:lnTo>
                      <a:pt x="2437" y="1248"/>
                    </a:lnTo>
                    <a:lnTo>
                      <a:pt x="2444" y="1240"/>
                    </a:lnTo>
                    <a:lnTo>
                      <a:pt x="2451" y="1240"/>
                    </a:lnTo>
                    <a:lnTo>
                      <a:pt x="2458" y="1233"/>
                    </a:lnTo>
                    <a:lnTo>
                      <a:pt x="2465" y="1219"/>
                    </a:lnTo>
                    <a:lnTo>
                      <a:pt x="2473" y="1205"/>
                    </a:lnTo>
                    <a:lnTo>
                      <a:pt x="2480" y="1198"/>
                    </a:lnTo>
                    <a:lnTo>
                      <a:pt x="2487" y="1191"/>
                    </a:lnTo>
                    <a:lnTo>
                      <a:pt x="2494" y="1177"/>
                    </a:lnTo>
                    <a:lnTo>
                      <a:pt x="2501" y="1155"/>
                    </a:lnTo>
                    <a:lnTo>
                      <a:pt x="2508" y="1148"/>
                    </a:lnTo>
                    <a:lnTo>
                      <a:pt x="2515" y="1141"/>
                    </a:lnTo>
                    <a:lnTo>
                      <a:pt x="2522" y="1141"/>
                    </a:lnTo>
                    <a:lnTo>
                      <a:pt x="2529" y="1134"/>
                    </a:lnTo>
                    <a:lnTo>
                      <a:pt x="2536" y="1141"/>
                    </a:lnTo>
                    <a:lnTo>
                      <a:pt x="2543" y="1148"/>
                    </a:lnTo>
                    <a:lnTo>
                      <a:pt x="2550" y="1155"/>
                    </a:lnTo>
                    <a:lnTo>
                      <a:pt x="2558" y="1163"/>
                    </a:lnTo>
                    <a:lnTo>
                      <a:pt x="2565" y="1170"/>
                    </a:lnTo>
                    <a:lnTo>
                      <a:pt x="2572" y="1177"/>
                    </a:lnTo>
                    <a:lnTo>
                      <a:pt x="2579" y="1191"/>
                    </a:lnTo>
                    <a:lnTo>
                      <a:pt x="2586" y="1198"/>
                    </a:lnTo>
                    <a:lnTo>
                      <a:pt x="2593" y="1205"/>
                    </a:lnTo>
                    <a:lnTo>
                      <a:pt x="2600" y="1205"/>
                    </a:lnTo>
                    <a:lnTo>
                      <a:pt x="2607" y="1212"/>
                    </a:lnTo>
                    <a:lnTo>
                      <a:pt x="2614" y="1212"/>
                    </a:lnTo>
                    <a:lnTo>
                      <a:pt x="2621" y="1212"/>
                    </a:lnTo>
                    <a:lnTo>
                      <a:pt x="2628" y="1212"/>
                    </a:lnTo>
                    <a:lnTo>
                      <a:pt x="2635" y="1219"/>
                    </a:lnTo>
                    <a:lnTo>
                      <a:pt x="2643" y="1219"/>
                    </a:lnTo>
                    <a:lnTo>
                      <a:pt x="2650" y="1219"/>
                    </a:lnTo>
                    <a:lnTo>
                      <a:pt x="2657" y="1226"/>
                    </a:lnTo>
                    <a:lnTo>
                      <a:pt x="2664" y="1226"/>
                    </a:lnTo>
                    <a:lnTo>
                      <a:pt x="2671" y="1233"/>
                    </a:lnTo>
                    <a:lnTo>
                      <a:pt x="2678" y="1233"/>
                    </a:lnTo>
                    <a:lnTo>
                      <a:pt x="2685" y="1233"/>
                    </a:lnTo>
                    <a:lnTo>
                      <a:pt x="2692" y="1240"/>
                    </a:lnTo>
                    <a:lnTo>
                      <a:pt x="2699" y="1240"/>
                    </a:lnTo>
                    <a:lnTo>
                      <a:pt x="2706" y="1248"/>
                    </a:lnTo>
                    <a:lnTo>
                      <a:pt x="2713" y="1248"/>
                    </a:lnTo>
                    <a:lnTo>
                      <a:pt x="2721" y="1255"/>
                    </a:lnTo>
                    <a:lnTo>
                      <a:pt x="2728" y="1262"/>
                    </a:lnTo>
                    <a:lnTo>
                      <a:pt x="2735" y="1262"/>
                    </a:lnTo>
                    <a:lnTo>
                      <a:pt x="2742" y="1262"/>
                    </a:lnTo>
                    <a:lnTo>
                      <a:pt x="2749" y="1262"/>
                    </a:lnTo>
                    <a:lnTo>
                      <a:pt x="2756" y="1255"/>
                    </a:lnTo>
                    <a:lnTo>
                      <a:pt x="2763" y="1248"/>
                    </a:lnTo>
                    <a:lnTo>
                      <a:pt x="2770" y="1233"/>
                    </a:lnTo>
                    <a:lnTo>
                      <a:pt x="2777" y="1226"/>
                    </a:lnTo>
                    <a:lnTo>
                      <a:pt x="2784" y="1219"/>
                    </a:lnTo>
                    <a:lnTo>
                      <a:pt x="2791" y="1205"/>
                    </a:lnTo>
                    <a:lnTo>
                      <a:pt x="2798" y="1198"/>
                    </a:lnTo>
                    <a:lnTo>
                      <a:pt x="2806" y="1177"/>
                    </a:lnTo>
                    <a:lnTo>
                      <a:pt x="2813" y="1163"/>
                    </a:lnTo>
                    <a:lnTo>
                      <a:pt x="2820" y="1155"/>
                    </a:lnTo>
                    <a:lnTo>
                      <a:pt x="2827" y="1141"/>
                    </a:lnTo>
                    <a:lnTo>
                      <a:pt x="2834" y="1134"/>
                    </a:lnTo>
                    <a:lnTo>
                      <a:pt x="2841" y="1120"/>
                    </a:lnTo>
                    <a:lnTo>
                      <a:pt x="2848" y="1099"/>
                    </a:lnTo>
                    <a:lnTo>
                      <a:pt x="2855" y="1092"/>
                    </a:lnTo>
                    <a:lnTo>
                      <a:pt x="2862" y="1085"/>
                    </a:lnTo>
                    <a:lnTo>
                      <a:pt x="2869" y="1077"/>
                    </a:lnTo>
                    <a:lnTo>
                      <a:pt x="2876" y="1070"/>
                    </a:lnTo>
                    <a:lnTo>
                      <a:pt x="2883" y="1056"/>
                    </a:lnTo>
                    <a:lnTo>
                      <a:pt x="2891" y="1049"/>
                    </a:lnTo>
                    <a:lnTo>
                      <a:pt x="2898" y="1042"/>
                    </a:lnTo>
                    <a:lnTo>
                      <a:pt x="2905" y="1035"/>
                    </a:lnTo>
                    <a:lnTo>
                      <a:pt x="2912" y="1021"/>
                    </a:lnTo>
                    <a:lnTo>
                      <a:pt x="2919" y="1000"/>
                    </a:lnTo>
                    <a:lnTo>
                      <a:pt x="2926" y="992"/>
                    </a:lnTo>
                    <a:lnTo>
                      <a:pt x="2933" y="978"/>
                    </a:lnTo>
                    <a:lnTo>
                      <a:pt x="2940" y="971"/>
                    </a:lnTo>
                    <a:lnTo>
                      <a:pt x="2947" y="964"/>
                    </a:lnTo>
                    <a:lnTo>
                      <a:pt x="2954" y="950"/>
                    </a:lnTo>
                    <a:lnTo>
                      <a:pt x="2961" y="936"/>
                    </a:lnTo>
                    <a:lnTo>
                      <a:pt x="2969" y="929"/>
                    </a:lnTo>
                    <a:lnTo>
                      <a:pt x="2976" y="929"/>
                    </a:lnTo>
                    <a:lnTo>
                      <a:pt x="2983" y="929"/>
                    </a:lnTo>
                    <a:lnTo>
                      <a:pt x="2990" y="929"/>
                    </a:lnTo>
                    <a:lnTo>
                      <a:pt x="2997" y="943"/>
                    </a:lnTo>
                    <a:lnTo>
                      <a:pt x="3004" y="950"/>
                    </a:lnTo>
                    <a:lnTo>
                      <a:pt x="3011" y="957"/>
                    </a:lnTo>
                    <a:lnTo>
                      <a:pt x="3018" y="964"/>
                    </a:lnTo>
                    <a:lnTo>
                      <a:pt x="3025" y="971"/>
                    </a:lnTo>
                    <a:lnTo>
                      <a:pt x="3032" y="978"/>
                    </a:lnTo>
                    <a:lnTo>
                      <a:pt x="3039" y="971"/>
                    </a:lnTo>
                    <a:lnTo>
                      <a:pt x="3046" y="964"/>
                    </a:lnTo>
                    <a:lnTo>
                      <a:pt x="3054" y="957"/>
                    </a:lnTo>
                    <a:lnTo>
                      <a:pt x="3061" y="943"/>
                    </a:lnTo>
                    <a:lnTo>
                      <a:pt x="3068" y="929"/>
                    </a:lnTo>
                    <a:lnTo>
                      <a:pt x="3075" y="893"/>
                    </a:lnTo>
                    <a:lnTo>
                      <a:pt x="3082" y="872"/>
                    </a:lnTo>
                    <a:lnTo>
                      <a:pt x="3089" y="851"/>
                    </a:lnTo>
                    <a:lnTo>
                      <a:pt x="3096" y="829"/>
                    </a:lnTo>
                    <a:lnTo>
                      <a:pt x="3103" y="808"/>
                    </a:lnTo>
                    <a:lnTo>
                      <a:pt x="3110" y="780"/>
                    </a:lnTo>
                    <a:lnTo>
                      <a:pt x="3117" y="766"/>
                    </a:lnTo>
                    <a:lnTo>
                      <a:pt x="3124" y="752"/>
                    </a:lnTo>
                    <a:lnTo>
                      <a:pt x="3132" y="744"/>
                    </a:lnTo>
                    <a:lnTo>
                      <a:pt x="3139" y="737"/>
                    </a:lnTo>
                    <a:lnTo>
                      <a:pt x="3146" y="730"/>
                    </a:lnTo>
                    <a:lnTo>
                      <a:pt x="3153" y="723"/>
                    </a:lnTo>
                    <a:lnTo>
                      <a:pt x="3160" y="716"/>
                    </a:lnTo>
                    <a:lnTo>
                      <a:pt x="3167" y="716"/>
                    </a:lnTo>
                    <a:lnTo>
                      <a:pt x="3174" y="702"/>
                    </a:lnTo>
                    <a:lnTo>
                      <a:pt x="3181" y="695"/>
                    </a:lnTo>
                    <a:lnTo>
                      <a:pt x="3188" y="674"/>
                    </a:lnTo>
                    <a:lnTo>
                      <a:pt x="3195" y="667"/>
                    </a:lnTo>
                    <a:lnTo>
                      <a:pt x="3202" y="652"/>
                    </a:lnTo>
                    <a:lnTo>
                      <a:pt x="3209" y="638"/>
                    </a:lnTo>
                    <a:lnTo>
                      <a:pt x="3217" y="624"/>
                    </a:lnTo>
                    <a:lnTo>
                      <a:pt x="3224" y="603"/>
                    </a:lnTo>
                    <a:lnTo>
                      <a:pt x="3231" y="589"/>
                    </a:lnTo>
                    <a:lnTo>
                      <a:pt x="3238" y="574"/>
                    </a:lnTo>
                    <a:lnTo>
                      <a:pt x="3245" y="567"/>
                    </a:lnTo>
                    <a:lnTo>
                      <a:pt x="3252" y="553"/>
                    </a:lnTo>
                    <a:lnTo>
                      <a:pt x="3259" y="546"/>
                    </a:lnTo>
                    <a:lnTo>
                      <a:pt x="3266" y="532"/>
                    </a:lnTo>
                    <a:lnTo>
                      <a:pt x="3273" y="525"/>
                    </a:lnTo>
                    <a:lnTo>
                      <a:pt x="3280" y="525"/>
                    </a:lnTo>
                    <a:lnTo>
                      <a:pt x="3287" y="518"/>
                    </a:lnTo>
                    <a:lnTo>
                      <a:pt x="3294" y="518"/>
                    </a:lnTo>
                    <a:lnTo>
                      <a:pt x="3302" y="518"/>
                    </a:lnTo>
                    <a:lnTo>
                      <a:pt x="3309" y="518"/>
                    </a:lnTo>
                    <a:lnTo>
                      <a:pt x="3316" y="518"/>
                    </a:lnTo>
                    <a:lnTo>
                      <a:pt x="3323" y="518"/>
                    </a:lnTo>
                    <a:lnTo>
                      <a:pt x="3330" y="518"/>
                    </a:lnTo>
                    <a:lnTo>
                      <a:pt x="3337" y="518"/>
                    </a:lnTo>
                    <a:lnTo>
                      <a:pt x="3344" y="511"/>
                    </a:lnTo>
                    <a:lnTo>
                      <a:pt x="3351" y="511"/>
                    </a:lnTo>
                    <a:lnTo>
                      <a:pt x="3358" y="504"/>
                    </a:lnTo>
                    <a:lnTo>
                      <a:pt x="3365" y="496"/>
                    </a:lnTo>
                    <a:lnTo>
                      <a:pt x="3372" y="489"/>
                    </a:lnTo>
                    <a:lnTo>
                      <a:pt x="3380" y="482"/>
                    </a:lnTo>
                    <a:lnTo>
                      <a:pt x="3387" y="475"/>
                    </a:lnTo>
                    <a:lnTo>
                      <a:pt x="3394" y="468"/>
                    </a:lnTo>
                    <a:lnTo>
                      <a:pt x="3401" y="468"/>
                    </a:lnTo>
                    <a:lnTo>
                      <a:pt x="3408" y="468"/>
                    </a:lnTo>
                    <a:lnTo>
                      <a:pt x="3415" y="461"/>
                    </a:lnTo>
                    <a:lnTo>
                      <a:pt x="3422" y="461"/>
                    </a:lnTo>
                    <a:lnTo>
                      <a:pt x="3429" y="461"/>
                    </a:lnTo>
                    <a:lnTo>
                      <a:pt x="3436" y="461"/>
                    </a:lnTo>
                    <a:lnTo>
                      <a:pt x="3443" y="461"/>
                    </a:lnTo>
                    <a:lnTo>
                      <a:pt x="3450" y="461"/>
                    </a:lnTo>
                    <a:lnTo>
                      <a:pt x="3457" y="454"/>
                    </a:lnTo>
                    <a:lnTo>
                      <a:pt x="3465" y="454"/>
                    </a:lnTo>
                    <a:lnTo>
                      <a:pt x="3472" y="447"/>
                    </a:lnTo>
                    <a:lnTo>
                      <a:pt x="3479" y="447"/>
                    </a:lnTo>
                    <a:lnTo>
                      <a:pt x="3486" y="440"/>
                    </a:lnTo>
                    <a:lnTo>
                      <a:pt x="3493" y="433"/>
                    </a:lnTo>
                    <a:lnTo>
                      <a:pt x="3500" y="433"/>
                    </a:lnTo>
                    <a:lnTo>
                      <a:pt x="3507" y="433"/>
                    </a:lnTo>
                    <a:lnTo>
                      <a:pt x="3514" y="433"/>
                    </a:lnTo>
                    <a:lnTo>
                      <a:pt x="3521" y="433"/>
                    </a:lnTo>
                    <a:lnTo>
                      <a:pt x="3528" y="440"/>
                    </a:lnTo>
                    <a:lnTo>
                      <a:pt x="3535" y="454"/>
                    </a:lnTo>
                    <a:lnTo>
                      <a:pt x="3542" y="461"/>
                    </a:lnTo>
                    <a:lnTo>
                      <a:pt x="3550" y="468"/>
                    </a:lnTo>
                    <a:lnTo>
                      <a:pt x="3557" y="482"/>
                    </a:lnTo>
                    <a:lnTo>
                      <a:pt x="3564" y="489"/>
                    </a:lnTo>
                    <a:lnTo>
                      <a:pt x="3571" y="496"/>
                    </a:lnTo>
                    <a:lnTo>
                      <a:pt x="3578" y="496"/>
                    </a:lnTo>
                  </a:path>
                </a:pathLst>
              </a:custGeom>
              <a:noFill/>
              <a:ln w="25400">
                <a:solidFill>
                  <a:srgbClr val="FF0000"/>
                </a:solidFill>
                <a:round/>
                <a:headEnd/>
                <a:tailEnd/>
              </a:ln>
            </p:spPr>
            <p:txBody>
              <a:bodyPr/>
              <a:lstStyle/>
              <a:p>
                <a:endParaRPr lang="zh-CN" altLang="en-US"/>
              </a:p>
            </p:txBody>
          </p:sp>
          <p:sp>
            <p:nvSpPr>
              <p:cNvPr id="47316" name="Freeform 103"/>
              <p:cNvSpPr>
                <a:spLocks/>
              </p:cNvSpPr>
              <p:nvPr/>
            </p:nvSpPr>
            <p:spPr bwMode="auto">
              <a:xfrm>
                <a:off x="5834" y="4753"/>
                <a:ext cx="2815" cy="1493"/>
              </a:xfrm>
              <a:custGeom>
                <a:avLst/>
                <a:gdLst>
                  <a:gd name="T0" fmla="*/ 3 w 3578"/>
                  <a:gd name="T1" fmla="*/ 90 h 1708"/>
                  <a:gd name="T2" fmla="*/ 6 w 3578"/>
                  <a:gd name="T3" fmla="*/ 79 h 1708"/>
                  <a:gd name="T4" fmla="*/ 9 w 3578"/>
                  <a:gd name="T5" fmla="*/ 67 h 1708"/>
                  <a:gd name="T6" fmla="*/ 12 w 3578"/>
                  <a:gd name="T7" fmla="*/ 72 h 1708"/>
                  <a:gd name="T8" fmla="*/ 15 w 3578"/>
                  <a:gd name="T9" fmla="*/ 73 h 1708"/>
                  <a:gd name="T10" fmla="*/ 19 w 3578"/>
                  <a:gd name="T11" fmla="*/ 79 h 1708"/>
                  <a:gd name="T12" fmla="*/ 22 w 3578"/>
                  <a:gd name="T13" fmla="*/ 69 h 1708"/>
                  <a:gd name="T14" fmla="*/ 24 w 3578"/>
                  <a:gd name="T15" fmla="*/ 76 h 1708"/>
                  <a:gd name="T16" fmla="*/ 28 w 3578"/>
                  <a:gd name="T17" fmla="*/ 80 h 1708"/>
                  <a:gd name="T18" fmla="*/ 31 w 3578"/>
                  <a:gd name="T19" fmla="*/ 72 h 1708"/>
                  <a:gd name="T20" fmla="*/ 35 w 3578"/>
                  <a:gd name="T21" fmla="*/ 73 h 1708"/>
                  <a:gd name="T22" fmla="*/ 38 w 3578"/>
                  <a:gd name="T23" fmla="*/ 70 h 1708"/>
                  <a:gd name="T24" fmla="*/ 41 w 3578"/>
                  <a:gd name="T25" fmla="*/ 72 h 1708"/>
                  <a:gd name="T26" fmla="*/ 44 w 3578"/>
                  <a:gd name="T27" fmla="*/ 82 h 1708"/>
                  <a:gd name="T28" fmla="*/ 48 w 3578"/>
                  <a:gd name="T29" fmla="*/ 70 h 1708"/>
                  <a:gd name="T30" fmla="*/ 51 w 3578"/>
                  <a:gd name="T31" fmla="*/ 50 h 1708"/>
                  <a:gd name="T32" fmla="*/ 53 w 3578"/>
                  <a:gd name="T33" fmla="*/ 63 h 1708"/>
                  <a:gd name="T34" fmla="*/ 57 w 3578"/>
                  <a:gd name="T35" fmla="*/ 94 h 1708"/>
                  <a:gd name="T36" fmla="*/ 61 w 3578"/>
                  <a:gd name="T37" fmla="*/ 122 h 1708"/>
                  <a:gd name="T38" fmla="*/ 63 w 3578"/>
                  <a:gd name="T39" fmla="*/ 151 h 1708"/>
                  <a:gd name="T40" fmla="*/ 66 w 3578"/>
                  <a:gd name="T41" fmla="*/ 147 h 1708"/>
                  <a:gd name="T42" fmla="*/ 70 w 3578"/>
                  <a:gd name="T43" fmla="*/ 171 h 1708"/>
                  <a:gd name="T44" fmla="*/ 72 w 3578"/>
                  <a:gd name="T45" fmla="*/ 231 h 1708"/>
                  <a:gd name="T46" fmla="*/ 77 w 3578"/>
                  <a:gd name="T47" fmla="*/ 226 h 1708"/>
                  <a:gd name="T48" fmla="*/ 79 w 3578"/>
                  <a:gd name="T49" fmla="*/ 135 h 1708"/>
                  <a:gd name="T50" fmla="*/ 83 w 3578"/>
                  <a:gd name="T51" fmla="*/ 53 h 1708"/>
                  <a:gd name="T52" fmla="*/ 86 w 3578"/>
                  <a:gd name="T53" fmla="*/ 3 h 1708"/>
                  <a:gd name="T54" fmla="*/ 89 w 3578"/>
                  <a:gd name="T55" fmla="*/ 5 h 1708"/>
                  <a:gd name="T56" fmla="*/ 92 w 3578"/>
                  <a:gd name="T57" fmla="*/ 39 h 1708"/>
                  <a:gd name="T58" fmla="*/ 95 w 3578"/>
                  <a:gd name="T59" fmla="*/ 90 h 1708"/>
                  <a:gd name="T60" fmla="*/ 98 w 3578"/>
                  <a:gd name="T61" fmla="*/ 167 h 1708"/>
                  <a:gd name="T62" fmla="*/ 101 w 3578"/>
                  <a:gd name="T63" fmla="*/ 226 h 1708"/>
                  <a:gd name="T64" fmla="*/ 105 w 3578"/>
                  <a:gd name="T65" fmla="*/ 271 h 1708"/>
                  <a:gd name="T66" fmla="*/ 109 w 3578"/>
                  <a:gd name="T67" fmla="*/ 295 h 1708"/>
                  <a:gd name="T68" fmla="*/ 111 w 3578"/>
                  <a:gd name="T69" fmla="*/ 328 h 1708"/>
                  <a:gd name="T70" fmla="*/ 114 w 3578"/>
                  <a:gd name="T71" fmla="*/ 338 h 1708"/>
                  <a:gd name="T72" fmla="*/ 117 w 3578"/>
                  <a:gd name="T73" fmla="*/ 330 h 1708"/>
                  <a:gd name="T74" fmla="*/ 120 w 3578"/>
                  <a:gd name="T75" fmla="*/ 321 h 1708"/>
                  <a:gd name="T76" fmla="*/ 124 w 3578"/>
                  <a:gd name="T77" fmla="*/ 316 h 1708"/>
                  <a:gd name="T78" fmla="*/ 127 w 3578"/>
                  <a:gd name="T79" fmla="*/ 300 h 1708"/>
                  <a:gd name="T80" fmla="*/ 130 w 3578"/>
                  <a:gd name="T81" fmla="*/ 268 h 1708"/>
                  <a:gd name="T82" fmla="*/ 134 w 3578"/>
                  <a:gd name="T83" fmla="*/ 247 h 1708"/>
                  <a:gd name="T84" fmla="*/ 136 w 3578"/>
                  <a:gd name="T85" fmla="*/ 234 h 1708"/>
                  <a:gd name="T86" fmla="*/ 141 w 3578"/>
                  <a:gd name="T87" fmla="*/ 236 h 1708"/>
                  <a:gd name="T88" fmla="*/ 143 w 3578"/>
                  <a:gd name="T89" fmla="*/ 244 h 1708"/>
                  <a:gd name="T90" fmla="*/ 146 w 3578"/>
                  <a:gd name="T91" fmla="*/ 253 h 1708"/>
                  <a:gd name="T92" fmla="*/ 149 w 3578"/>
                  <a:gd name="T93" fmla="*/ 258 h 1708"/>
                  <a:gd name="T94" fmla="*/ 153 w 3578"/>
                  <a:gd name="T95" fmla="*/ 262 h 1708"/>
                  <a:gd name="T96" fmla="*/ 156 w 3578"/>
                  <a:gd name="T97" fmla="*/ 252 h 1708"/>
                  <a:gd name="T98" fmla="*/ 159 w 3578"/>
                  <a:gd name="T99" fmla="*/ 252 h 1708"/>
                  <a:gd name="T100" fmla="*/ 162 w 3578"/>
                  <a:gd name="T101" fmla="*/ 248 h 1708"/>
                  <a:gd name="T102" fmla="*/ 165 w 3578"/>
                  <a:gd name="T103" fmla="*/ 241 h 1708"/>
                  <a:gd name="T104" fmla="*/ 168 w 3578"/>
                  <a:gd name="T105" fmla="*/ 240 h 1708"/>
                  <a:gd name="T106" fmla="*/ 172 w 3578"/>
                  <a:gd name="T107" fmla="*/ 236 h 1708"/>
                  <a:gd name="T108" fmla="*/ 175 w 3578"/>
                  <a:gd name="T109" fmla="*/ 216 h 1708"/>
                  <a:gd name="T110" fmla="*/ 179 w 3578"/>
                  <a:gd name="T111" fmla="*/ 198 h 1708"/>
                  <a:gd name="T112" fmla="*/ 182 w 3578"/>
                  <a:gd name="T113" fmla="*/ 173 h 1708"/>
                  <a:gd name="T114" fmla="*/ 184 w 3578"/>
                  <a:gd name="T115" fmla="*/ 165 h 1708"/>
                  <a:gd name="T116" fmla="*/ 187 w 3578"/>
                  <a:gd name="T117" fmla="*/ 161 h 1708"/>
                  <a:gd name="T118" fmla="*/ 191 w 3578"/>
                  <a:gd name="T119" fmla="*/ 144 h 1708"/>
                  <a:gd name="T120" fmla="*/ 194 w 3578"/>
                  <a:gd name="T121" fmla="*/ 138 h 1708"/>
                  <a:gd name="T122" fmla="*/ 197 w 3578"/>
                  <a:gd name="T123" fmla="*/ 132 h 1708"/>
                  <a:gd name="T124" fmla="*/ 201 w 3578"/>
                  <a:gd name="T125" fmla="*/ 132 h 170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78"/>
                  <a:gd name="T190" fmla="*/ 0 h 1708"/>
                  <a:gd name="T191" fmla="*/ 3578 w 3578"/>
                  <a:gd name="T192" fmla="*/ 1708 h 170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78" h="1708">
                    <a:moveTo>
                      <a:pt x="0" y="447"/>
                    </a:moveTo>
                    <a:lnTo>
                      <a:pt x="7" y="447"/>
                    </a:lnTo>
                    <a:lnTo>
                      <a:pt x="14" y="447"/>
                    </a:lnTo>
                    <a:lnTo>
                      <a:pt x="21" y="454"/>
                    </a:lnTo>
                    <a:lnTo>
                      <a:pt x="28" y="454"/>
                    </a:lnTo>
                    <a:lnTo>
                      <a:pt x="35" y="454"/>
                    </a:lnTo>
                    <a:lnTo>
                      <a:pt x="42" y="454"/>
                    </a:lnTo>
                    <a:lnTo>
                      <a:pt x="49" y="454"/>
                    </a:lnTo>
                    <a:lnTo>
                      <a:pt x="56" y="447"/>
                    </a:lnTo>
                    <a:lnTo>
                      <a:pt x="63" y="439"/>
                    </a:lnTo>
                    <a:lnTo>
                      <a:pt x="70" y="432"/>
                    </a:lnTo>
                    <a:lnTo>
                      <a:pt x="77" y="425"/>
                    </a:lnTo>
                    <a:lnTo>
                      <a:pt x="85" y="418"/>
                    </a:lnTo>
                    <a:lnTo>
                      <a:pt x="92" y="418"/>
                    </a:lnTo>
                    <a:lnTo>
                      <a:pt x="99" y="404"/>
                    </a:lnTo>
                    <a:lnTo>
                      <a:pt x="106" y="397"/>
                    </a:lnTo>
                    <a:lnTo>
                      <a:pt x="113" y="390"/>
                    </a:lnTo>
                    <a:lnTo>
                      <a:pt x="120" y="383"/>
                    </a:lnTo>
                    <a:lnTo>
                      <a:pt x="127" y="376"/>
                    </a:lnTo>
                    <a:lnTo>
                      <a:pt x="134" y="361"/>
                    </a:lnTo>
                    <a:lnTo>
                      <a:pt x="141" y="354"/>
                    </a:lnTo>
                    <a:lnTo>
                      <a:pt x="148" y="347"/>
                    </a:lnTo>
                    <a:lnTo>
                      <a:pt x="155" y="340"/>
                    </a:lnTo>
                    <a:lnTo>
                      <a:pt x="162" y="340"/>
                    </a:lnTo>
                    <a:lnTo>
                      <a:pt x="170" y="340"/>
                    </a:lnTo>
                    <a:lnTo>
                      <a:pt x="177" y="340"/>
                    </a:lnTo>
                    <a:lnTo>
                      <a:pt x="184" y="340"/>
                    </a:lnTo>
                    <a:lnTo>
                      <a:pt x="191" y="347"/>
                    </a:lnTo>
                    <a:lnTo>
                      <a:pt x="198" y="347"/>
                    </a:lnTo>
                    <a:lnTo>
                      <a:pt x="205" y="347"/>
                    </a:lnTo>
                    <a:lnTo>
                      <a:pt x="212" y="354"/>
                    </a:lnTo>
                    <a:lnTo>
                      <a:pt x="219" y="361"/>
                    </a:lnTo>
                    <a:lnTo>
                      <a:pt x="226" y="369"/>
                    </a:lnTo>
                    <a:lnTo>
                      <a:pt x="233" y="369"/>
                    </a:lnTo>
                    <a:lnTo>
                      <a:pt x="240" y="369"/>
                    </a:lnTo>
                    <a:lnTo>
                      <a:pt x="248" y="376"/>
                    </a:lnTo>
                    <a:lnTo>
                      <a:pt x="255" y="369"/>
                    </a:lnTo>
                    <a:lnTo>
                      <a:pt x="262" y="369"/>
                    </a:lnTo>
                    <a:lnTo>
                      <a:pt x="269" y="369"/>
                    </a:lnTo>
                    <a:lnTo>
                      <a:pt x="276" y="369"/>
                    </a:lnTo>
                    <a:lnTo>
                      <a:pt x="283" y="369"/>
                    </a:lnTo>
                    <a:lnTo>
                      <a:pt x="290" y="376"/>
                    </a:lnTo>
                    <a:lnTo>
                      <a:pt x="297" y="376"/>
                    </a:lnTo>
                    <a:lnTo>
                      <a:pt x="304" y="383"/>
                    </a:lnTo>
                    <a:lnTo>
                      <a:pt x="311" y="383"/>
                    </a:lnTo>
                    <a:lnTo>
                      <a:pt x="318" y="390"/>
                    </a:lnTo>
                    <a:lnTo>
                      <a:pt x="325" y="397"/>
                    </a:lnTo>
                    <a:lnTo>
                      <a:pt x="333" y="397"/>
                    </a:lnTo>
                    <a:lnTo>
                      <a:pt x="340" y="397"/>
                    </a:lnTo>
                    <a:lnTo>
                      <a:pt x="347" y="390"/>
                    </a:lnTo>
                    <a:lnTo>
                      <a:pt x="354" y="383"/>
                    </a:lnTo>
                    <a:lnTo>
                      <a:pt x="361" y="376"/>
                    </a:lnTo>
                    <a:lnTo>
                      <a:pt x="368" y="361"/>
                    </a:lnTo>
                    <a:lnTo>
                      <a:pt x="375" y="354"/>
                    </a:lnTo>
                    <a:lnTo>
                      <a:pt x="382" y="347"/>
                    </a:lnTo>
                    <a:lnTo>
                      <a:pt x="389" y="347"/>
                    </a:lnTo>
                    <a:lnTo>
                      <a:pt x="396" y="340"/>
                    </a:lnTo>
                    <a:lnTo>
                      <a:pt x="403" y="333"/>
                    </a:lnTo>
                    <a:lnTo>
                      <a:pt x="411" y="333"/>
                    </a:lnTo>
                    <a:lnTo>
                      <a:pt x="418" y="340"/>
                    </a:lnTo>
                    <a:lnTo>
                      <a:pt x="425" y="347"/>
                    </a:lnTo>
                    <a:lnTo>
                      <a:pt x="432" y="354"/>
                    </a:lnTo>
                    <a:lnTo>
                      <a:pt x="439" y="369"/>
                    </a:lnTo>
                    <a:lnTo>
                      <a:pt x="446" y="383"/>
                    </a:lnTo>
                    <a:lnTo>
                      <a:pt x="453" y="390"/>
                    </a:lnTo>
                    <a:lnTo>
                      <a:pt x="460" y="397"/>
                    </a:lnTo>
                    <a:lnTo>
                      <a:pt x="467" y="404"/>
                    </a:lnTo>
                    <a:lnTo>
                      <a:pt x="474" y="404"/>
                    </a:lnTo>
                    <a:lnTo>
                      <a:pt x="481" y="411"/>
                    </a:lnTo>
                    <a:lnTo>
                      <a:pt x="488" y="411"/>
                    </a:lnTo>
                    <a:lnTo>
                      <a:pt x="496" y="411"/>
                    </a:lnTo>
                    <a:lnTo>
                      <a:pt x="503" y="404"/>
                    </a:lnTo>
                    <a:lnTo>
                      <a:pt x="510" y="404"/>
                    </a:lnTo>
                    <a:lnTo>
                      <a:pt x="517" y="397"/>
                    </a:lnTo>
                    <a:lnTo>
                      <a:pt x="524" y="390"/>
                    </a:lnTo>
                    <a:lnTo>
                      <a:pt x="531" y="383"/>
                    </a:lnTo>
                    <a:lnTo>
                      <a:pt x="538" y="376"/>
                    </a:lnTo>
                    <a:lnTo>
                      <a:pt x="545" y="369"/>
                    </a:lnTo>
                    <a:lnTo>
                      <a:pt x="552" y="369"/>
                    </a:lnTo>
                    <a:lnTo>
                      <a:pt x="559" y="361"/>
                    </a:lnTo>
                    <a:lnTo>
                      <a:pt x="566" y="361"/>
                    </a:lnTo>
                    <a:lnTo>
                      <a:pt x="573" y="361"/>
                    </a:lnTo>
                    <a:lnTo>
                      <a:pt x="581" y="361"/>
                    </a:lnTo>
                    <a:lnTo>
                      <a:pt x="588" y="361"/>
                    </a:lnTo>
                    <a:lnTo>
                      <a:pt x="595" y="361"/>
                    </a:lnTo>
                    <a:lnTo>
                      <a:pt x="602" y="361"/>
                    </a:lnTo>
                    <a:lnTo>
                      <a:pt x="609" y="361"/>
                    </a:lnTo>
                    <a:lnTo>
                      <a:pt x="616" y="369"/>
                    </a:lnTo>
                    <a:lnTo>
                      <a:pt x="623" y="369"/>
                    </a:lnTo>
                    <a:lnTo>
                      <a:pt x="630" y="369"/>
                    </a:lnTo>
                    <a:lnTo>
                      <a:pt x="637" y="369"/>
                    </a:lnTo>
                    <a:lnTo>
                      <a:pt x="644" y="361"/>
                    </a:lnTo>
                    <a:lnTo>
                      <a:pt x="651" y="361"/>
                    </a:lnTo>
                    <a:lnTo>
                      <a:pt x="659" y="361"/>
                    </a:lnTo>
                    <a:lnTo>
                      <a:pt x="666" y="361"/>
                    </a:lnTo>
                    <a:lnTo>
                      <a:pt x="673" y="354"/>
                    </a:lnTo>
                    <a:lnTo>
                      <a:pt x="680" y="354"/>
                    </a:lnTo>
                    <a:lnTo>
                      <a:pt x="687" y="354"/>
                    </a:lnTo>
                    <a:lnTo>
                      <a:pt x="694" y="354"/>
                    </a:lnTo>
                    <a:lnTo>
                      <a:pt x="701" y="354"/>
                    </a:lnTo>
                    <a:lnTo>
                      <a:pt x="708" y="354"/>
                    </a:lnTo>
                    <a:lnTo>
                      <a:pt x="715" y="354"/>
                    </a:lnTo>
                    <a:lnTo>
                      <a:pt x="722" y="361"/>
                    </a:lnTo>
                    <a:lnTo>
                      <a:pt x="729" y="361"/>
                    </a:lnTo>
                    <a:lnTo>
                      <a:pt x="736" y="369"/>
                    </a:lnTo>
                    <a:lnTo>
                      <a:pt x="744" y="383"/>
                    </a:lnTo>
                    <a:lnTo>
                      <a:pt x="751" y="390"/>
                    </a:lnTo>
                    <a:lnTo>
                      <a:pt x="758" y="397"/>
                    </a:lnTo>
                    <a:lnTo>
                      <a:pt x="765" y="404"/>
                    </a:lnTo>
                    <a:lnTo>
                      <a:pt x="772" y="404"/>
                    </a:lnTo>
                    <a:lnTo>
                      <a:pt x="779" y="411"/>
                    </a:lnTo>
                    <a:lnTo>
                      <a:pt x="786" y="418"/>
                    </a:lnTo>
                    <a:lnTo>
                      <a:pt x="793" y="418"/>
                    </a:lnTo>
                    <a:lnTo>
                      <a:pt x="800" y="411"/>
                    </a:lnTo>
                    <a:lnTo>
                      <a:pt x="807" y="411"/>
                    </a:lnTo>
                    <a:lnTo>
                      <a:pt x="814" y="404"/>
                    </a:lnTo>
                    <a:lnTo>
                      <a:pt x="821" y="390"/>
                    </a:lnTo>
                    <a:lnTo>
                      <a:pt x="829" y="383"/>
                    </a:lnTo>
                    <a:lnTo>
                      <a:pt x="836" y="369"/>
                    </a:lnTo>
                    <a:lnTo>
                      <a:pt x="843" y="354"/>
                    </a:lnTo>
                    <a:lnTo>
                      <a:pt x="850" y="340"/>
                    </a:lnTo>
                    <a:lnTo>
                      <a:pt x="857" y="326"/>
                    </a:lnTo>
                    <a:lnTo>
                      <a:pt x="864" y="291"/>
                    </a:lnTo>
                    <a:lnTo>
                      <a:pt x="871" y="284"/>
                    </a:lnTo>
                    <a:lnTo>
                      <a:pt x="878" y="269"/>
                    </a:lnTo>
                    <a:lnTo>
                      <a:pt x="885" y="262"/>
                    </a:lnTo>
                    <a:lnTo>
                      <a:pt x="892" y="255"/>
                    </a:lnTo>
                    <a:lnTo>
                      <a:pt x="899" y="248"/>
                    </a:lnTo>
                    <a:lnTo>
                      <a:pt x="907" y="248"/>
                    </a:lnTo>
                    <a:lnTo>
                      <a:pt x="914" y="248"/>
                    </a:lnTo>
                    <a:lnTo>
                      <a:pt x="921" y="255"/>
                    </a:lnTo>
                    <a:lnTo>
                      <a:pt x="928" y="262"/>
                    </a:lnTo>
                    <a:lnTo>
                      <a:pt x="935" y="276"/>
                    </a:lnTo>
                    <a:lnTo>
                      <a:pt x="942" y="291"/>
                    </a:lnTo>
                    <a:lnTo>
                      <a:pt x="949" y="298"/>
                    </a:lnTo>
                    <a:lnTo>
                      <a:pt x="956" y="312"/>
                    </a:lnTo>
                    <a:lnTo>
                      <a:pt x="963" y="333"/>
                    </a:lnTo>
                    <a:lnTo>
                      <a:pt x="970" y="347"/>
                    </a:lnTo>
                    <a:lnTo>
                      <a:pt x="977" y="376"/>
                    </a:lnTo>
                    <a:lnTo>
                      <a:pt x="984" y="390"/>
                    </a:lnTo>
                    <a:lnTo>
                      <a:pt x="992" y="404"/>
                    </a:lnTo>
                    <a:lnTo>
                      <a:pt x="999" y="418"/>
                    </a:lnTo>
                    <a:lnTo>
                      <a:pt x="1006" y="432"/>
                    </a:lnTo>
                    <a:lnTo>
                      <a:pt x="1013" y="468"/>
                    </a:lnTo>
                    <a:lnTo>
                      <a:pt x="1020" y="482"/>
                    </a:lnTo>
                    <a:lnTo>
                      <a:pt x="1027" y="496"/>
                    </a:lnTo>
                    <a:lnTo>
                      <a:pt x="1034" y="517"/>
                    </a:lnTo>
                    <a:lnTo>
                      <a:pt x="1041" y="532"/>
                    </a:lnTo>
                    <a:lnTo>
                      <a:pt x="1048" y="546"/>
                    </a:lnTo>
                    <a:lnTo>
                      <a:pt x="1055" y="581"/>
                    </a:lnTo>
                    <a:lnTo>
                      <a:pt x="1062" y="595"/>
                    </a:lnTo>
                    <a:lnTo>
                      <a:pt x="1069" y="610"/>
                    </a:lnTo>
                    <a:lnTo>
                      <a:pt x="1077" y="624"/>
                    </a:lnTo>
                    <a:lnTo>
                      <a:pt x="1084" y="638"/>
                    </a:lnTo>
                    <a:lnTo>
                      <a:pt x="1091" y="673"/>
                    </a:lnTo>
                    <a:lnTo>
                      <a:pt x="1098" y="687"/>
                    </a:lnTo>
                    <a:lnTo>
                      <a:pt x="1105" y="702"/>
                    </a:lnTo>
                    <a:lnTo>
                      <a:pt x="1112" y="723"/>
                    </a:lnTo>
                    <a:lnTo>
                      <a:pt x="1119" y="737"/>
                    </a:lnTo>
                    <a:lnTo>
                      <a:pt x="1126" y="758"/>
                    </a:lnTo>
                    <a:lnTo>
                      <a:pt x="1133" y="765"/>
                    </a:lnTo>
                    <a:lnTo>
                      <a:pt x="1140" y="772"/>
                    </a:lnTo>
                    <a:lnTo>
                      <a:pt x="1147" y="772"/>
                    </a:lnTo>
                    <a:lnTo>
                      <a:pt x="1155" y="772"/>
                    </a:lnTo>
                    <a:lnTo>
                      <a:pt x="1162" y="772"/>
                    </a:lnTo>
                    <a:lnTo>
                      <a:pt x="1169" y="758"/>
                    </a:lnTo>
                    <a:lnTo>
                      <a:pt x="1176" y="751"/>
                    </a:lnTo>
                    <a:lnTo>
                      <a:pt x="1183" y="737"/>
                    </a:lnTo>
                    <a:lnTo>
                      <a:pt x="1190" y="730"/>
                    </a:lnTo>
                    <a:lnTo>
                      <a:pt x="1197" y="723"/>
                    </a:lnTo>
                    <a:lnTo>
                      <a:pt x="1204" y="730"/>
                    </a:lnTo>
                    <a:lnTo>
                      <a:pt x="1211" y="737"/>
                    </a:lnTo>
                    <a:lnTo>
                      <a:pt x="1218" y="751"/>
                    </a:lnTo>
                    <a:lnTo>
                      <a:pt x="1225" y="765"/>
                    </a:lnTo>
                    <a:lnTo>
                      <a:pt x="1232" y="794"/>
                    </a:lnTo>
                    <a:lnTo>
                      <a:pt x="1240" y="858"/>
                    </a:lnTo>
                    <a:lnTo>
                      <a:pt x="1247" y="893"/>
                    </a:lnTo>
                    <a:lnTo>
                      <a:pt x="1254" y="928"/>
                    </a:lnTo>
                    <a:lnTo>
                      <a:pt x="1261" y="964"/>
                    </a:lnTo>
                    <a:lnTo>
                      <a:pt x="1268" y="999"/>
                    </a:lnTo>
                    <a:lnTo>
                      <a:pt x="1275" y="1035"/>
                    </a:lnTo>
                    <a:lnTo>
                      <a:pt x="1282" y="1106"/>
                    </a:lnTo>
                    <a:lnTo>
                      <a:pt x="1289" y="1134"/>
                    </a:lnTo>
                    <a:lnTo>
                      <a:pt x="1296" y="1162"/>
                    </a:lnTo>
                    <a:lnTo>
                      <a:pt x="1303" y="1183"/>
                    </a:lnTo>
                    <a:lnTo>
                      <a:pt x="1310" y="1205"/>
                    </a:lnTo>
                    <a:lnTo>
                      <a:pt x="1318" y="1219"/>
                    </a:lnTo>
                    <a:lnTo>
                      <a:pt x="1325" y="1219"/>
                    </a:lnTo>
                    <a:lnTo>
                      <a:pt x="1332" y="1212"/>
                    </a:lnTo>
                    <a:lnTo>
                      <a:pt x="1339" y="1191"/>
                    </a:lnTo>
                    <a:lnTo>
                      <a:pt x="1346" y="1169"/>
                    </a:lnTo>
                    <a:lnTo>
                      <a:pt x="1353" y="1134"/>
                    </a:lnTo>
                    <a:lnTo>
                      <a:pt x="1360" y="1063"/>
                    </a:lnTo>
                    <a:lnTo>
                      <a:pt x="1367" y="1020"/>
                    </a:lnTo>
                    <a:lnTo>
                      <a:pt x="1374" y="978"/>
                    </a:lnTo>
                    <a:lnTo>
                      <a:pt x="1381" y="928"/>
                    </a:lnTo>
                    <a:lnTo>
                      <a:pt x="1388" y="879"/>
                    </a:lnTo>
                    <a:lnTo>
                      <a:pt x="1395" y="780"/>
                    </a:lnTo>
                    <a:lnTo>
                      <a:pt x="1403" y="730"/>
                    </a:lnTo>
                    <a:lnTo>
                      <a:pt x="1410" y="680"/>
                    </a:lnTo>
                    <a:lnTo>
                      <a:pt x="1417" y="631"/>
                    </a:lnTo>
                    <a:lnTo>
                      <a:pt x="1424" y="581"/>
                    </a:lnTo>
                    <a:lnTo>
                      <a:pt x="1431" y="489"/>
                    </a:lnTo>
                    <a:lnTo>
                      <a:pt x="1438" y="439"/>
                    </a:lnTo>
                    <a:lnTo>
                      <a:pt x="1445" y="397"/>
                    </a:lnTo>
                    <a:lnTo>
                      <a:pt x="1452" y="347"/>
                    </a:lnTo>
                    <a:lnTo>
                      <a:pt x="1459" y="305"/>
                    </a:lnTo>
                    <a:lnTo>
                      <a:pt x="1466" y="269"/>
                    </a:lnTo>
                    <a:lnTo>
                      <a:pt x="1473" y="191"/>
                    </a:lnTo>
                    <a:lnTo>
                      <a:pt x="1480" y="156"/>
                    </a:lnTo>
                    <a:lnTo>
                      <a:pt x="1488" y="128"/>
                    </a:lnTo>
                    <a:lnTo>
                      <a:pt x="1495" y="99"/>
                    </a:lnTo>
                    <a:lnTo>
                      <a:pt x="1502" y="78"/>
                    </a:lnTo>
                    <a:lnTo>
                      <a:pt x="1509" y="43"/>
                    </a:lnTo>
                    <a:lnTo>
                      <a:pt x="1516" y="28"/>
                    </a:lnTo>
                    <a:lnTo>
                      <a:pt x="1523" y="14"/>
                    </a:lnTo>
                    <a:lnTo>
                      <a:pt x="1530" y="7"/>
                    </a:lnTo>
                    <a:lnTo>
                      <a:pt x="1537" y="0"/>
                    </a:lnTo>
                    <a:lnTo>
                      <a:pt x="1544" y="0"/>
                    </a:lnTo>
                    <a:lnTo>
                      <a:pt x="1551" y="0"/>
                    </a:lnTo>
                    <a:lnTo>
                      <a:pt x="1558" y="0"/>
                    </a:lnTo>
                    <a:lnTo>
                      <a:pt x="1566" y="7"/>
                    </a:lnTo>
                    <a:lnTo>
                      <a:pt x="1573" y="21"/>
                    </a:lnTo>
                    <a:lnTo>
                      <a:pt x="1580" y="28"/>
                    </a:lnTo>
                    <a:lnTo>
                      <a:pt x="1587" y="57"/>
                    </a:lnTo>
                    <a:lnTo>
                      <a:pt x="1594" y="71"/>
                    </a:lnTo>
                    <a:lnTo>
                      <a:pt x="1601" y="92"/>
                    </a:lnTo>
                    <a:lnTo>
                      <a:pt x="1608" y="106"/>
                    </a:lnTo>
                    <a:lnTo>
                      <a:pt x="1615" y="121"/>
                    </a:lnTo>
                    <a:lnTo>
                      <a:pt x="1622" y="156"/>
                    </a:lnTo>
                    <a:lnTo>
                      <a:pt x="1629" y="177"/>
                    </a:lnTo>
                    <a:lnTo>
                      <a:pt x="1636" y="199"/>
                    </a:lnTo>
                    <a:lnTo>
                      <a:pt x="1643" y="220"/>
                    </a:lnTo>
                    <a:lnTo>
                      <a:pt x="1651" y="241"/>
                    </a:lnTo>
                    <a:lnTo>
                      <a:pt x="1658" y="269"/>
                    </a:lnTo>
                    <a:lnTo>
                      <a:pt x="1665" y="326"/>
                    </a:lnTo>
                    <a:lnTo>
                      <a:pt x="1672" y="354"/>
                    </a:lnTo>
                    <a:lnTo>
                      <a:pt x="1679" y="390"/>
                    </a:lnTo>
                    <a:lnTo>
                      <a:pt x="1686" y="418"/>
                    </a:lnTo>
                    <a:lnTo>
                      <a:pt x="1693" y="454"/>
                    </a:lnTo>
                    <a:lnTo>
                      <a:pt x="1700" y="532"/>
                    </a:lnTo>
                    <a:lnTo>
                      <a:pt x="1707" y="567"/>
                    </a:lnTo>
                    <a:lnTo>
                      <a:pt x="1714" y="610"/>
                    </a:lnTo>
                    <a:lnTo>
                      <a:pt x="1721" y="645"/>
                    </a:lnTo>
                    <a:lnTo>
                      <a:pt x="1728" y="687"/>
                    </a:lnTo>
                    <a:lnTo>
                      <a:pt x="1736" y="758"/>
                    </a:lnTo>
                    <a:lnTo>
                      <a:pt x="1743" y="801"/>
                    </a:lnTo>
                    <a:lnTo>
                      <a:pt x="1750" y="836"/>
                    </a:lnTo>
                    <a:lnTo>
                      <a:pt x="1757" y="872"/>
                    </a:lnTo>
                    <a:lnTo>
                      <a:pt x="1764" y="907"/>
                    </a:lnTo>
                    <a:lnTo>
                      <a:pt x="1771" y="943"/>
                    </a:lnTo>
                    <a:lnTo>
                      <a:pt x="1778" y="1006"/>
                    </a:lnTo>
                    <a:lnTo>
                      <a:pt x="1785" y="1042"/>
                    </a:lnTo>
                    <a:lnTo>
                      <a:pt x="1792" y="1070"/>
                    </a:lnTo>
                    <a:lnTo>
                      <a:pt x="1799" y="1106"/>
                    </a:lnTo>
                    <a:lnTo>
                      <a:pt x="1806" y="1134"/>
                    </a:lnTo>
                    <a:lnTo>
                      <a:pt x="1814" y="1191"/>
                    </a:lnTo>
                    <a:lnTo>
                      <a:pt x="1821" y="1219"/>
                    </a:lnTo>
                    <a:lnTo>
                      <a:pt x="1828" y="1240"/>
                    </a:lnTo>
                    <a:lnTo>
                      <a:pt x="1835" y="1261"/>
                    </a:lnTo>
                    <a:lnTo>
                      <a:pt x="1842" y="1283"/>
                    </a:lnTo>
                    <a:lnTo>
                      <a:pt x="1849" y="1304"/>
                    </a:lnTo>
                    <a:lnTo>
                      <a:pt x="1856" y="1346"/>
                    </a:lnTo>
                    <a:lnTo>
                      <a:pt x="1863" y="1361"/>
                    </a:lnTo>
                    <a:lnTo>
                      <a:pt x="1870" y="1375"/>
                    </a:lnTo>
                    <a:lnTo>
                      <a:pt x="1877" y="1396"/>
                    </a:lnTo>
                    <a:lnTo>
                      <a:pt x="1884" y="1410"/>
                    </a:lnTo>
                    <a:lnTo>
                      <a:pt x="1891" y="1439"/>
                    </a:lnTo>
                    <a:lnTo>
                      <a:pt x="1899" y="1446"/>
                    </a:lnTo>
                    <a:lnTo>
                      <a:pt x="1906" y="1460"/>
                    </a:lnTo>
                    <a:lnTo>
                      <a:pt x="1913" y="1474"/>
                    </a:lnTo>
                    <a:lnTo>
                      <a:pt x="1920" y="1488"/>
                    </a:lnTo>
                    <a:lnTo>
                      <a:pt x="1927" y="1517"/>
                    </a:lnTo>
                    <a:lnTo>
                      <a:pt x="1934" y="1531"/>
                    </a:lnTo>
                    <a:lnTo>
                      <a:pt x="1941" y="1552"/>
                    </a:lnTo>
                    <a:lnTo>
                      <a:pt x="1948" y="1566"/>
                    </a:lnTo>
                    <a:lnTo>
                      <a:pt x="1955" y="1580"/>
                    </a:lnTo>
                    <a:lnTo>
                      <a:pt x="1962" y="1602"/>
                    </a:lnTo>
                    <a:lnTo>
                      <a:pt x="1969" y="1630"/>
                    </a:lnTo>
                    <a:lnTo>
                      <a:pt x="1976" y="1651"/>
                    </a:lnTo>
                    <a:lnTo>
                      <a:pt x="1984" y="1665"/>
                    </a:lnTo>
                    <a:lnTo>
                      <a:pt x="1991" y="1672"/>
                    </a:lnTo>
                    <a:lnTo>
                      <a:pt x="1998" y="1687"/>
                    </a:lnTo>
                    <a:lnTo>
                      <a:pt x="2005" y="1701"/>
                    </a:lnTo>
                    <a:lnTo>
                      <a:pt x="2012" y="1701"/>
                    </a:lnTo>
                    <a:lnTo>
                      <a:pt x="2019" y="1708"/>
                    </a:lnTo>
                    <a:lnTo>
                      <a:pt x="2026" y="1708"/>
                    </a:lnTo>
                    <a:lnTo>
                      <a:pt x="2033" y="1701"/>
                    </a:lnTo>
                    <a:lnTo>
                      <a:pt x="2040" y="1694"/>
                    </a:lnTo>
                    <a:lnTo>
                      <a:pt x="2047" y="1687"/>
                    </a:lnTo>
                    <a:lnTo>
                      <a:pt x="2054" y="1679"/>
                    </a:lnTo>
                    <a:lnTo>
                      <a:pt x="2062" y="1679"/>
                    </a:lnTo>
                    <a:lnTo>
                      <a:pt x="2069" y="1672"/>
                    </a:lnTo>
                    <a:lnTo>
                      <a:pt x="2076" y="1672"/>
                    </a:lnTo>
                    <a:lnTo>
                      <a:pt x="2083" y="1665"/>
                    </a:lnTo>
                    <a:lnTo>
                      <a:pt x="2090" y="1658"/>
                    </a:lnTo>
                    <a:lnTo>
                      <a:pt x="2097" y="1658"/>
                    </a:lnTo>
                    <a:lnTo>
                      <a:pt x="2104" y="1651"/>
                    </a:lnTo>
                    <a:lnTo>
                      <a:pt x="2111" y="1644"/>
                    </a:lnTo>
                    <a:lnTo>
                      <a:pt x="2118" y="1630"/>
                    </a:lnTo>
                    <a:lnTo>
                      <a:pt x="2125" y="1623"/>
                    </a:lnTo>
                    <a:lnTo>
                      <a:pt x="2132" y="1616"/>
                    </a:lnTo>
                    <a:lnTo>
                      <a:pt x="2139" y="1616"/>
                    </a:lnTo>
                    <a:lnTo>
                      <a:pt x="2147" y="1609"/>
                    </a:lnTo>
                    <a:lnTo>
                      <a:pt x="2154" y="1609"/>
                    </a:lnTo>
                    <a:lnTo>
                      <a:pt x="2161" y="1602"/>
                    </a:lnTo>
                    <a:lnTo>
                      <a:pt x="2168" y="1602"/>
                    </a:lnTo>
                    <a:lnTo>
                      <a:pt x="2175" y="1602"/>
                    </a:lnTo>
                    <a:lnTo>
                      <a:pt x="2182" y="1602"/>
                    </a:lnTo>
                    <a:lnTo>
                      <a:pt x="2189" y="1602"/>
                    </a:lnTo>
                    <a:lnTo>
                      <a:pt x="2196" y="1594"/>
                    </a:lnTo>
                    <a:lnTo>
                      <a:pt x="2203" y="1587"/>
                    </a:lnTo>
                    <a:lnTo>
                      <a:pt x="2210" y="1587"/>
                    </a:lnTo>
                    <a:lnTo>
                      <a:pt x="2217" y="1580"/>
                    </a:lnTo>
                    <a:lnTo>
                      <a:pt x="2225" y="1573"/>
                    </a:lnTo>
                    <a:lnTo>
                      <a:pt x="2232" y="1552"/>
                    </a:lnTo>
                    <a:lnTo>
                      <a:pt x="2239" y="1545"/>
                    </a:lnTo>
                    <a:lnTo>
                      <a:pt x="2246" y="1531"/>
                    </a:lnTo>
                    <a:lnTo>
                      <a:pt x="2253" y="1517"/>
                    </a:lnTo>
                    <a:lnTo>
                      <a:pt x="2260" y="1502"/>
                    </a:lnTo>
                    <a:lnTo>
                      <a:pt x="2267" y="1488"/>
                    </a:lnTo>
                    <a:lnTo>
                      <a:pt x="2274" y="1460"/>
                    </a:lnTo>
                    <a:lnTo>
                      <a:pt x="2281" y="1439"/>
                    </a:lnTo>
                    <a:lnTo>
                      <a:pt x="2288" y="1424"/>
                    </a:lnTo>
                    <a:lnTo>
                      <a:pt x="2295" y="1410"/>
                    </a:lnTo>
                    <a:lnTo>
                      <a:pt x="2302" y="1396"/>
                    </a:lnTo>
                    <a:lnTo>
                      <a:pt x="2310" y="1361"/>
                    </a:lnTo>
                    <a:lnTo>
                      <a:pt x="2317" y="1346"/>
                    </a:lnTo>
                    <a:lnTo>
                      <a:pt x="2324" y="1332"/>
                    </a:lnTo>
                    <a:lnTo>
                      <a:pt x="2331" y="1318"/>
                    </a:lnTo>
                    <a:lnTo>
                      <a:pt x="2338" y="1304"/>
                    </a:lnTo>
                    <a:lnTo>
                      <a:pt x="2345" y="1290"/>
                    </a:lnTo>
                    <a:lnTo>
                      <a:pt x="2352" y="1268"/>
                    </a:lnTo>
                    <a:lnTo>
                      <a:pt x="2359" y="1261"/>
                    </a:lnTo>
                    <a:lnTo>
                      <a:pt x="2366" y="1247"/>
                    </a:lnTo>
                    <a:lnTo>
                      <a:pt x="2373" y="1240"/>
                    </a:lnTo>
                    <a:lnTo>
                      <a:pt x="2380" y="1240"/>
                    </a:lnTo>
                    <a:lnTo>
                      <a:pt x="2387" y="1226"/>
                    </a:lnTo>
                    <a:lnTo>
                      <a:pt x="2395" y="1219"/>
                    </a:lnTo>
                    <a:lnTo>
                      <a:pt x="2402" y="1212"/>
                    </a:lnTo>
                    <a:lnTo>
                      <a:pt x="2409" y="1205"/>
                    </a:lnTo>
                    <a:lnTo>
                      <a:pt x="2416" y="1198"/>
                    </a:lnTo>
                    <a:lnTo>
                      <a:pt x="2423" y="1183"/>
                    </a:lnTo>
                    <a:lnTo>
                      <a:pt x="2430" y="1176"/>
                    </a:lnTo>
                    <a:lnTo>
                      <a:pt x="2437" y="1176"/>
                    </a:lnTo>
                    <a:lnTo>
                      <a:pt x="2444" y="1169"/>
                    </a:lnTo>
                    <a:lnTo>
                      <a:pt x="2451" y="1169"/>
                    </a:lnTo>
                    <a:lnTo>
                      <a:pt x="2458" y="1169"/>
                    </a:lnTo>
                    <a:lnTo>
                      <a:pt x="2465" y="1169"/>
                    </a:lnTo>
                    <a:lnTo>
                      <a:pt x="2473" y="1176"/>
                    </a:lnTo>
                    <a:lnTo>
                      <a:pt x="2480" y="1176"/>
                    </a:lnTo>
                    <a:lnTo>
                      <a:pt x="2487" y="1183"/>
                    </a:lnTo>
                    <a:lnTo>
                      <a:pt x="2494" y="1183"/>
                    </a:lnTo>
                    <a:lnTo>
                      <a:pt x="2501" y="1191"/>
                    </a:lnTo>
                    <a:lnTo>
                      <a:pt x="2508" y="1191"/>
                    </a:lnTo>
                    <a:lnTo>
                      <a:pt x="2515" y="1198"/>
                    </a:lnTo>
                    <a:lnTo>
                      <a:pt x="2522" y="1198"/>
                    </a:lnTo>
                    <a:lnTo>
                      <a:pt x="2529" y="1205"/>
                    </a:lnTo>
                    <a:lnTo>
                      <a:pt x="2536" y="1219"/>
                    </a:lnTo>
                    <a:lnTo>
                      <a:pt x="2543" y="1226"/>
                    </a:lnTo>
                    <a:lnTo>
                      <a:pt x="2550" y="1233"/>
                    </a:lnTo>
                    <a:lnTo>
                      <a:pt x="2558" y="1240"/>
                    </a:lnTo>
                    <a:lnTo>
                      <a:pt x="2565" y="1247"/>
                    </a:lnTo>
                    <a:lnTo>
                      <a:pt x="2572" y="1254"/>
                    </a:lnTo>
                    <a:lnTo>
                      <a:pt x="2579" y="1261"/>
                    </a:lnTo>
                    <a:lnTo>
                      <a:pt x="2586" y="1268"/>
                    </a:lnTo>
                    <a:lnTo>
                      <a:pt x="2593" y="1268"/>
                    </a:lnTo>
                    <a:lnTo>
                      <a:pt x="2600" y="1276"/>
                    </a:lnTo>
                    <a:lnTo>
                      <a:pt x="2607" y="1276"/>
                    </a:lnTo>
                    <a:lnTo>
                      <a:pt x="2614" y="1276"/>
                    </a:lnTo>
                    <a:lnTo>
                      <a:pt x="2621" y="1276"/>
                    </a:lnTo>
                    <a:lnTo>
                      <a:pt x="2628" y="1276"/>
                    </a:lnTo>
                    <a:lnTo>
                      <a:pt x="2635" y="1283"/>
                    </a:lnTo>
                    <a:lnTo>
                      <a:pt x="2643" y="1283"/>
                    </a:lnTo>
                    <a:lnTo>
                      <a:pt x="2650" y="1290"/>
                    </a:lnTo>
                    <a:lnTo>
                      <a:pt x="2657" y="1297"/>
                    </a:lnTo>
                    <a:lnTo>
                      <a:pt x="2664" y="1304"/>
                    </a:lnTo>
                    <a:lnTo>
                      <a:pt x="2671" y="1311"/>
                    </a:lnTo>
                    <a:lnTo>
                      <a:pt x="2678" y="1318"/>
                    </a:lnTo>
                    <a:lnTo>
                      <a:pt x="2685" y="1318"/>
                    </a:lnTo>
                    <a:lnTo>
                      <a:pt x="2692" y="1325"/>
                    </a:lnTo>
                    <a:lnTo>
                      <a:pt x="2699" y="1318"/>
                    </a:lnTo>
                    <a:lnTo>
                      <a:pt x="2706" y="1318"/>
                    </a:lnTo>
                    <a:lnTo>
                      <a:pt x="2713" y="1318"/>
                    </a:lnTo>
                    <a:lnTo>
                      <a:pt x="2721" y="1311"/>
                    </a:lnTo>
                    <a:lnTo>
                      <a:pt x="2728" y="1297"/>
                    </a:lnTo>
                    <a:lnTo>
                      <a:pt x="2735" y="1297"/>
                    </a:lnTo>
                    <a:lnTo>
                      <a:pt x="2742" y="1290"/>
                    </a:lnTo>
                    <a:lnTo>
                      <a:pt x="2749" y="1283"/>
                    </a:lnTo>
                    <a:lnTo>
                      <a:pt x="2756" y="1276"/>
                    </a:lnTo>
                    <a:lnTo>
                      <a:pt x="2763" y="1276"/>
                    </a:lnTo>
                    <a:lnTo>
                      <a:pt x="2770" y="1268"/>
                    </a:lnTo>
                    <a:lnTo>
                      <a:pt x="2777" y="1268"/>
                    </a:lnTo>
                    <a:lnTo>
                      <a:pt x="2784" y="1268"/>
                    </a:lnTo>
                    <a:lnTo>
                      <a:pt x="2791" y="1268"/>
                    </a:lnTo>
                    <a:lnTo>
                      <a:pt x="2798" y="1268"/>
                    </a:lnTo>
                    <a:lnTo>
                      <a:pt x="2806" y="1268"/>
                    </a:lnTo>
                    <a:lnTo>
                      <a:pt x="2813" y="1268"/>
                    </a:lnTo>
                    <a:lnTo>
                      <a:pt x="2820" y="1268"/>
                    </a:lnTo>
                    <a:lnTo>
                      <a:pt x="2827" y="1268"/>
                    </a:lnTo>
                    <a:lnTo>
                      <a:pt x="2834" y="1261"/>
                    </a:lnTo>
                    <a:lnTo>
                      <a:pt x="2841" y="1261"/>
                    </a:lnTo>
                    <a:lnTo>
                      <a:pt x="2848" y="1261"/>
                    </a:lnTo>
                    <a:lnTo>
                      <a:pt x="2855" y="1254"/>
                    </a:lnTo>
                    <a:lnTo>
                      <a:pt x="2862" y="1254"/>
                    </a:lnTo>
                    <a:lnTo>
                      <a:pt x="2869" y="1254"/>
                    </a:lnTo>
                    <a:lnTo>
                      <a:pt x="2876" y="1254"/>
                    </a:lnTo>
                    <a:lnTo>
                      <a:pt x="2883" y="1247"/>
                    </a:lnTo>
                    <a:lnTo>
                      <a:pt x="2891" y="1247"/>
                    </a:lnTo>
                    <a:lnTo>
                      <a:pt x="2898" y="1240"/>
                    </a:lnTo>
                    <a:lnTo>
                      <a:pt x="2905" y="1240"/>
                    </a:lnTo>
                    <a:lnTo>
                      <a:pt x="2912" y="1233"/>
                    </a:lnTo>
                    <a:lnTo>
                      <a:pt x="2919" y="1226"/>
                    </a:lnTo>
                    <a:lnTo>
                      <a:pt x="2926" y="1219"/>
                    </a:lnTo>
                    <a:lnTo>
                      <a:pt x="2933" y="1219"/>
                    </a:lnTo>
                    <a:lnTo>
                      <a:pt x="2940" y="1212"/>
                    </a:lnTo>
                    <a:lnTo>
                      <a:pt x="2947" y="1205"/>
                    </a:lnTo>
                    <a:lnTo>
                      <a:pt x="2954" y="1205"/>
                    </a:lnTo>
                    <a:lnTo>
                      <a:pt x="2961" y="1198"/>
                    </a:lnTo>
                    <a:lnTo>
                      <a:pt x="2969" y="1191"/>
                    </a:lnTo>
                    <a:lnTo>
                      <a:pt x="2976" y="1191"/>
                    </a:lnTo>
                    <a:lnTo>
                      <a:pt x="2983" y="1191"/>
                    </a:lnTo>
                    <a:lnTo>
                      <a:pt x="2990" y="1198"/>
                    </a:lnTo>
                    <a:lnTo>
                      <a:pt x="2997" y="1205"/>
                    </a:lnTo>
                    <a:lnTo>
                      <a:pt x="3004" y="1205"/>
                    </a:lnTo>
                    <a:lnTo>
                      <a:pt x="3011" y="1205"/>
                    </a:lnTo>
                    <a:lnTo>
                      <a:pt x="3018" y="1205"/>
                    </a:lnTo>
                    <a:lnTo>
                      <a:pt x="3025" y="1205"/>
                    </a:lnTo>
                    <a:lnTo>
                      <a:pt x="3032" y="1205"/>
                    </a:lnTo>
                    <a:lnTo>
                      <a:pt x="3039" y="1198"/>
                    </a:lnTo>
                    <a:lnTo>
                      <a:pt x="3046" y="1191"/>
                    </a:lnTo>
                    <a:lnTo>
                      <a:pt x="3054" y="1183"/>
                    </a:lnTo>
                    <a:lnTo>
                      <a:pt x="3061" y="1176"/>
                    </a:lnTo>
                    <a:lnTo>
                      <a:pt x="3068" y="1169"/>
                    </a:lnTo>
                    <a:lnTo>
                      <a:pt x="3075" y="1148"/>
                    </a:lnTo>
                    <a:lnTo>
                      <a:pt x="3082" y="1141"/>
                    </a:lnTo>
                    <a:lnTo>
                      <a:pt x="3089" y="1127"/>
                    </a:lnTo>
                    <a:lnTo>
                      <a:pt x="3096" y="1113"/>
                    </a:lnTo>
                    <a:lnTo>
                      <a:pt x="3103" y="1106"/>
                    </a:lnTo>
                    <a:lnTo>
                      <a:pt x="3110" y="1084"/>
                    </a:lnTo>
                    <a:lnTo>
                      <a:pt x="3117" y="1070"/>
                    </a:lnTo>
                    <a:lnTo>
                      <a:pt x="3124" y="1063"/>
                    </a:lnTo>
                    <a:lnTo>
                      <a:pt x="3132" y="1056"/>
                    </a:lnTo>
                    <a:lnTo>
                      <a:pt x="3139" y="1042"/>
                    </a:lnTo>
                    <a:lnTo>
                      <a:pt x="3146" y="1035"/>
                    </a:lnTo>
                    <a:lnTo>
                      <a:pt x="3153" y="1013"/>
                    </a:lnTo>
                    <a:lnTo>
                      <a:pt x="3160" y="1006"/>
                    </a:lnTo>
                    <a:lnTo>
                      <a:pt x="3167" y="992"/>
                    </a:lnTo>
                    <a:lnTo>
                      <a:pt x="3174" y="978"/>
                    </a:lnTo>
                    <a:lnTo>
                      <a:pt x="3181" y="971"/>
                    </a:lnTo>
                    <a:lnTo>
                      <a:pt x="3188" y="943"/>
                    </a:lnTo>
                    <a:lnTo>
                      <a:pt x="3195" y="928"/>
                    </a:lnTo>
                    <a:lnTo>
                      <a:pt x="3202" y="914"/>
                    </a:lnTo>
                    <a:lnTo>
                      <a:pt x="3209" y="907"/>
                    </a:lnTo>
                    <a:lnTo>
                      <a:pt x="3217" y="893"/>
                    </a:lnTo>
                    <a:lnTo>
                      <a:pt x="3224" y="872"/>
                    </a:lnTo>
                    <a:lnTo>
                      <a:pt x="3231" y="865"/>
                    </a:lnTo>
                    <a:lnTo>
                      <a:pt x="3238" y="850"/>
                    </a:lnTo>
                    <a:lnTo>
                      <a:pt x="3245" y="843"/>
                    </a:lnTo>
                    <a:lnTo>
                      <a:pt x="3252" y="836"/>
                    </a:lnTo>
                    <a:lnTo>
                      <a:pt x="3259" y="829"/>
                    </a:lnTo>
                    <a:lnTo>
                      <a:pt x="3266" y="829"/>
                    </a:lnTo>
                    <a:lnTo>
                      <a:pt x="3273" y="822"/>
                    </a:lnTo>
                    <a:lnTo>
                      <a:pt x="3280" y="829"/>
                    </a:lnTo>
                    <a:lnTo>
                      <a:pt x="3287" y="829"/>
                    </a:lnTo>
                    <a:lnTo>
                      <a:pt x="3294" y="829"/>
                    </a:lnTo>
                    <a:lnTo>
                      <a:pt x="3302" y="829"/>
                    </a:lnTo>
                    <a:lnTo>
                      <a:pt x="3309" y="829"/>
                    </a:lnTo>
                    <a:lnTo>
                      <a:pt x="3316" y="822"/>
                    </a:lnTo>
                    <a:lnTo>
                      <a:pt x="3323" y="822"/>
                    </a:lnTo>
                    <a:lnTo>
                      <a:pt x="3330" y="815"/>
                    </a:lnTo>
                    <a:lnTo>
                      <a:pt x="3337" y="808"/>
                    </a:lnTo>
                    <a:lnTo>
                      <a:pt x="3344" y="787"/>
                    </a:lnTo>
                    <a:lnTo>
                      <a:pt x="3351" y="780"/>
                    </a:lnTo>
                    <a:lnTo>
                      <a:pt x="3358" y="765"/>
                    </a:lnTo>
                    <a:lnTo>
                      <a:pt x="3365" y="758"/>
                    </a:lnTo>
                    <a:lnTo>
                      <a:pt x="3372" y="751"/>
                    </a:lnTo>
                    <a:lnTo>
                      <a:pt x="3380" y="730"/>
                    </a:lnTo>
                    <a:lnTo>
                      <a:pt x="3387" y="723"/>
                    </a:lnTo>
                    <a:lnTo>
                      <a:pt x="3394" y="723"/>
                    </a:lnTo>
                    <a:lnTo>
                      <a:pt x="3401" y="716"/>
                    </a:lnTo>
                    <a:lnTo>
                      <a:pt x="3408" y="709"/>
                    </a:lnTo>
                    <a:lnTo>
                      <a:pt x="3415" y="702"/>
                    </a:lnTo>
                    <a:lnTo>
                      <a:pt x="3422" y="702"/>
                    </a:lnTo>
                    <a:lnTo>
                      <a:pt x="3429" y="702"/>
                    </a:lnTo>
                    <a:lnTo>
                      <a:pt x="3436" y="702"/>
                    </a:lnTo>
                    <a:lnTo>
                      <a:pt x="3443" y="695"/>
                    </a:lnTo>
                    <a:lnTo>
                      <a:pt x="3450" y="695"/>
                    </a:lnTo>
                    <a:lnTo>
                      <a:pt x="3457" y="687"/>
                    </a:lnTo>
                    <a:lnTo>
                      <a:pt x="3465" y="680"/>
                    </a:lnTo>
                    <a:lnTo>
                      <a:pt x="3472" y="680"/>
                    </a:lnTo>
                    <a:lnTo>
                      <a:pt x="3479" y="673"/>
                    </a:lnTo>
                    <a:lnTo>
                      <a:pt x="3486" y="666"/>
                    </a:lnTo>
                    <a:lnTo>
                      <a:pt x="3493" y="666"/>
                    </a:lnTo>
                    <a:lnTo>
                      <a:pt x="3500" y="659"/>
                    </a:lnTo>
                    <a:lnTo>
                      <a:pt x="3507" y="659"/>
                    </a:lnTo>
                    <a:lnTo>
                      <a:pt x="3514" y="659"/>
                    </a:lnTo>
                    <a:lnTo>
                      <a:pt x="3521" y="659"/>
                    </a:lnTo>
                    <a:lnTo>
                      <a:pt x="3528" y="659"/>
                    </a:lnTo>
                    <a:lnTo>
                      <a:pt x="3535" y="659"/>
                    </a:lnTo>
                    <a:lnTo>
                      <a:pt x="3542" y="659"/>
                    </a:lnTo>
                    <a:lnTo>
                      <a:pt x="3550" y="659"/>
                    </a:lnTo>
                    <a:lnTo>
                      <a:pt x="3557" y="666"/>
                    </a:lnTo>
                    <a:lnTo>
                      <a:pt x="3564" y="659"/>
                    </a:lnTo>
                    <a:lnTo>
                      <a:pt x="3571" y="659"/>
                    </a:lnTo>
                    <a:lnTo>
                      <a:pt x="3578" y="652"/>
                    </a:lnTo>
                  </a:path>
                </a:pathLst>
              </a:custGeom>
              <a:noFill/>
              <a:ln w="25400">
                <a:solidFill>
                  <a:schemeClr val="tx1"/>
                </a:solidFill>
                <a:round/>
                <a:headEnd/>
                <a:tailEnd/>
              </a:ln>
            </p:spPr>
            <p:txBody>
              <a:bodyPr/>
              <a:lstStyle/>
              <a:p>
                <a:endParaRPr lang="zh-CN" altLang="en-US"/>
              </a:p>
            </p:txBody>
          </p:sp>
          <p:sp>
            <p:nvSpPr>
              <p:cNvPr id="47317" name="Freeform 104"/>
              <p:cNvSpPr>
                <a:spLocks/>
              </p:cNvSpPr>
              <p:nvPr/>
            </p:nvSpPr>
            <p:spPr bwMode="auto">
              <a:xfrm>
                <a:off x="5834" y="4622"/>
                <a:ext cx="2815" cy="1946"/>
              </a:xfrm>
              <a:custGeom>
                <a:avLst/>
                <a:gdLst>
                  <a:gd name="T0" fmla="*/ 3 w 3578"/>
                  <a:gd name="T1" fmla="*/ 120 h 2225"/>
                  <a:gd name="T2" fmla="*/ 6 w 3578"/>
                  <a:gd name="T3" fmla="*/ 113 h 2225"/>
                  <a:gd name="T4" fmla="*/ 9 w 3578"/>
                  <a:gd name="T5" fmla="*/ 108 h 2225"/>
                  <a:gd name="T6" fmla="*/ 12 w 3578"/>
                  <a:gd name="T7" fmla="*/ 116 h 2225"/>
                  <a:gd name="T8" fmla="*/ 15 w 3578"/>
                  <a:gd name="T9" fmla="*/ 120 h 2225"/>
                  <a:gd name="T10" fmla="*/ 19 w 3578"/>
                  <a:gd name="T11" fmla="*/ 107 h 2225"/>
                  <a:gd name="T12" fmla="*/ 22 w 3578"/>
                  <a:gd name="T13" fmla="*/ 94 h 2225"/>
                  <a:gd name="T14" fmla="*/ 24 w 3578"/>
                  <a:gd name="T15" fmla="*/ 100 h 2225"/>
                  <a:gd name="T16" fmla="*/ 28 w 3578"/>
                  <a:gd name="T17" fmla="*/ 94 h 2225"/>
                  <a:gd name="T18" fmla="*/ 31 w 3578"/>
                  <a:gd name="T19" fmla="*/ 92 h 2225"/>
                  <a:gd name="T20" fmla="*/ 35 w 3578"/>
                  <a:gd name="T21" fmla="*/ 100 h 2225"/>
                  <a:gd name="T22" fmla="*/ 38 w 3578"/>
                  <a:gd name="T23" fmla="*/ 99 h 2225"/>
                  <a:gd name="T24" fmla="*/ 41 w 3578"/>
                  <a:gd name="T25" fmla="*/ 94 h 2225"/>
                  <a:gd name="T26" fmla="*/ 44 w 3578"/>
                  <a:gd name="T27" fmla="*/ 87 h 2225"/>
                  <a:gd name="T28" fmla="*/ 48 w 3578"/>
                  <a:gd name="T29" fmla="*/ 71 h 2225"/>
                  <a:gd name="T30" fmla="*/ 51 w 3578"/>
                  <a:gd name="T31" fmla="*/ 59 h 2225"/>
                  <a:gd name="T32" fmla="*/ 53 w 3578"/>
                  <a:gd name="T33" fmla="*/ 80 h 2225"/>
                  <a:gd name="T34" fmla="*/ 57 w 3578"/>
                  <a:gd name="T35" fmla="*/ 137 h 2225"/>
                  <a:gd name="T36" fmla="*/ 61 w 3578"/>
                  <a:gd name="T37" fmla="*/ 205 h 2225"/>
                  <a:gd name="T38" fmla="*/ 63 w 3578"/>
                  <a:gd name="T39" fmla="*/ 259 h 2225"/>
                  <a:gd name="T40" fmla="*/ 66 w 3578"/>
                  <a:gd name="T41" fmla="*/ 259 h 2225"/>
                  <a:gd name="T42" fmla="*/ 70 w 3578"/>
                  <a:gd name="T43" fmla="*/ 257 h 2225"/>
                  <a:gd name="T44" fmla="*/ 72 w 3578"/>
                  <a:gd name="T45" fmla="*/ 269 h 2225"/>
                  <a:gd name="T46" fmla="*/ 77 w 3578"/>
                  <a:gd name="T47" fmla="*/ 216 h 2225"/>
                  <a:gd name="T48" fmla="*/ 79 w 3578"/>
                  <a:gd name="T49" fmla="*/ 101 h 2225"/>
                  <a:gd name="T50" fmla="*/ 83 w 3578"/>
                  <a:gd name="T51" fmla="*/ 26 h 2225"/>
                  <a:gd name="T52" fmla="*/ 86 w 3578"/>
                  <a:gd name="T53" fmla="*/ 0 h 2225"/>
                  <a:gd name="T54" fmla="*/ 89 w 3578"/>
                  <a:gd name="T55" fmla="*/ 21 h 2225"/>
                  <a:gd name="T56" fmla="*/ 92 w 3578"/>
                  <a:gd name="T57" fmla="*/ 87 h 2225"/>
                  <a:gd name="T58" fmla="*/ 95 w 3578"/>
                  <a:gd name="T59" fmla="*/ 154 h 2225"/>
                  <a:gd name="T60" fmla="*/ 98 w 3578"/>
                  <a:gd name="T61" fmla="*/ 269 h 2225"/>
                  <a:gd name="T62" fmla="*/ 101 w 3578"/>
                  <a:gd name="T63" fmla="*/ 364 h 2225"/>
                  <a:gd name="T64" fmla="*/ 105 w 3578"/>
                  <a:gd name="T65" fmla="*/ 423 h 2225"/>
                  <a:gd name="T66" fmla="*/ 109 w 3578"/>
                  <a:gd name="T67" fmla="*/ 443 h 2225"/>
                  <a:gd name="T68" fmla="*/ 111 w 3578"/>
                  <a:gd name="T69" fmla="*/ 445 h 2225"/>
                  <a:gd name="T70" fmla="*/ 114 w 3578"/>
                  <a:gd name="T71" fmla="*/ 441 h 2225"/>
                  <a:gd name="T72" fmla="*/ 117 w 3578"/>
                  <a:gd name="T73" fmla="*/ 423 h 2225"/>
                  <a:gd name="T74" fmla="*/ 120 w 3578"/>
                  <a:gd name="T75" fmla="*/ 394 h 2225"/>
                  <a:gd name="T76" fmla="*/ 124 w 3578"/>
                  <a:gd name="T77" fmla="*/ 376 h 2225"/>
                  <a:gd name="T78" fmla="*/ 127 w 3578"/>
                  <a:gd name="T79" fmla="*/ 357 h 2225"/>
                  <a:gd name="T80" fmla="*/ 130 w 3578"/>
                  <a:gd name="T81" fmla="*/ 323 h 2225"/>
                  <a:gd name="T82" fmla="*/ 134 w 3578"/>
                  <a:gd name="T83" fmla="*/ 297 h 2225"/>
                  <a:gd name="T84" fmla="*/ 136 w 3578"/>
                  <a:gd name="T85" fmla="*/ 296 h 2225"/>
                  <a:gd name="T86" fmla="*/ 141 w 3578"/>
                  <a:gd name="T87" fmla="*/ 297 h 2225"/>
                  <a:gd name="T88" fmla="*/ 143 w 3578"/>
                  <a:gd name="T89" fmla="*/ 294 h 2225"/>
                  <a:gd name="T90" fmla="*/ 146 w 3578"/>
                  <a:gd name="T91" fmla="*/ 302 h 2225"/>
                  <a:gd name="T92" fmla="*/ 149 w 3578"/>
                  <a:gd name="T93" fmla="*/ 304 h 2225"/>
                  <a:gd name="T94" fmla="*/ 153 w 3578"/>
                  <a:gd name="T95" fmla="*/ 305 h 2225"/>
                  <a:gd name="T96" fmla="*/ 156 w 3578"/>
                  <a:gd name="T97" fmla="*/ 300 h 2225"/>
                  <a:gd name="T98" fmla="*/ 159 w 3578"/>
                  <a:gd name="T99" fmla="*/ 289 h 2225"/>
                  <a:gd name="T100" fmla="*/ 162 w 3578"/>
                  <a:gd name="T101" fmla="*/ 273 h 2225"/>
                  <a:gd name="T102" fmla="*/ 165 w 3578"/>
                  <a:gd name="T103" fmla="*/ 253 h 2225"/>
                  <a:gd name="T104" fmla="*/ 168 w 3578"/>
                  <a:gd name="T105" fmla="*/ 245 h 2225"/>
                  <a:gd name="T106" fmla="*/ 172 w 3578"/>
                  <a:gd name="T107" fmla="*/ 245 h 2225"/>
                  <a:gd name="T108" fmla="*/ 175 w 3578"/>
                  <a:gd name="T109" fmla="*/ 212 h 2225"/>
                  <a:gd name="T110" fmla="*/ 179 w 3578"/>
                  <a:gd name="T111" fmla="*/ 194 h 2225"/>
                  <a:gd name="T112" fmla="*/ 182 w 3578"/>
                  <a:gd name="T113" fmla="*/ 179 h 2225"/>
                  <a:gd name="T114" fmla="*/ 184 w 3578"/>
                  <a:gd name="T115" fmla="*/ 168 h 2225"/>
                  <a:gd name="T116" fmla="*/ 187 w 3578"/>
                  <a:gd name="T117" fmla="*/ 157 h 2225"/>
                  <a:gd name="T118" fmla="*/ 191 w 3578"/>
                  <a:gd name="T119" fmla="*/ 150 h 2225"/>
                  <a:gd name="T120" fmla="*/ 194 w 3578"/>
                  <a:gd name="T121" fmla="*/ 142 h 2225"/>
                  <a:gd name="T122" fmla="*/ 197 w 3578"/>
                  <a:gd name="T123" fmla="*/ 150 h 2225"/>
                  <a:gd name="T124" fmla="*/ 201 w 3578"/>
                  <a:gd name="T125" fmla="*/ 162 h 222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78"/>
                  <a:gd name="T190" fmla="*/ 0 h 2225"/>
                  <a:gd name="T191" fmla="*/ 3578 w 3578"/>
                  <a:gd name="T192" fmla="*/ 2225 h 222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78" h="2225">
                    <a:moveTo>
                      <a:pt x="0" y="624"/>
                    </a:moveTo>
                    <a:lnTo>
                      <a:pt x="7" y="624"/>
                    </a:lnTo>
                    <a:lnTo>
                      <a:pt x="14" y="624"/>
                    </a:lnTo>
                    <a:lnTo>
                      <a:pt x="21" y="617"/>
                    </a:lnTo>
                    <a:lnTo>
                      <a:pt x="28" y="610"/>
                    </a:lnTo>
                    <a:lnTo>
                      <a:pt x="35" y="603"/>
                    </a:lnTo>
                    <a:lnTo>
                      <a:pt x="42" y="603"/>
                    </a:lnTo>
                    <a:lnTo>
                      <a:pt x="49" y="596"/>
                    </a:lnTo>
                    <a:lnTo>
                      <a:pt x="56" y="588"/>
                    </a:lnTo>
                    <a:lnTo>
                      <a:pt x="63" y="574"/>
                    </a:lnTo>
                    <a:lnTo>
                      <a:pt x="70" y="567"/>
                    </a:lnTo>
                    <a:lnTo>
                      <a:pt x="77" y="560"/>
                    </a:lnTo>
                    <a:lnTo>
                      <a:pt x="85" y="560"/>
                    </a:lnTo>
                    <a:lnTo>
                      <a:pt x="92" y="560"/>
                    </a:lnTo>
                    <a:lnTo>
                      <a:pt x="99" y="560"/>
                    </a:lnTo>
                    <a:lnTo>
                      <a:pt x="106" y="560"/>
                    </a:lnTo>
                    <a:lnTo>
                      <a:pt x="113" y="560"/>
                    </a:lnTo>
                    <a:lnTo>
                      <a:pt x="120" y="553"/>
                    </a:lnTo>
                    <a:lnTo>
                      <a:pt x="127" y="553"/>
                    </a:lnTo>
                    <a:lnTo>
                      <a:pt x="134" y="546"/>
                    </a:lnTo>
                    <a:lnTo>
                      <a:pt x="141" y="546"/>
                    </a:lnTo>
                    <a:lnTo>
                      <a:pt x="148" y="539"/>
                    </a:lnTo>
                    <a:lnTo>
                      <a:pt x="155" y="539"/>
                    </a:lnTo>
                    <a:lnTo>
                      <a:pt x="162" y="539"/>
                    </a:lnTo>
                    <a:lnTo>
                      <a:pt x="170" y="532"/>
                    </a:lnTo>
                    <a:lnTo>
                      <a:pt x="177" y="539"/>
                    </a:lnTo>
                    <a:lnTo>
                      <a:pt x="184" y="539"/>
                    </a:lnTo>
                    <a:lnTo>
                      <a:pt x="191" y="546"/>
                    </a:lnTo>
                    <a:lnTo>
                      <a:pt x="198" y="553"/>
                    </a:lnTo>
                    <a:lnTo>
                      <a:pt x="205" y="560"/>
                    </a:lnTo>
                    <a:lnTo>
                      <a:pt x="212" y="574"/>
                    </a:lnTo>
                    <a:lnTo>
                      <a:pt x="219" y="581"/>
                    </a:lnTo>
                    <a:lnTo>
                      <a:pt x="226" y="588"/>
                    </a:lnTo>
                    <a:lnTo>
                      <a:pt x="233" y="596"/>
                    </a:lnTo>
                    <a:lnTo>
                      <a:pt x="240" y="603"/>
                    </a:lnTo>
                    <a:lnTo>
                      <a:pt x="248" y="610"/>
                    </a:lnTo>
                    <a:lnTo>
                      <a:pt x="255" y="610"/>
                    </a:lnTo>
                    <a:lnTo>
                      <a:pt x="262" y="610"/>
                    </a:lnTo>
                    <a:lnTo>
                      <a:pt x="269" y="603"/>
                    </a:lnTo>
                    <a:lnTo>
                      <a:pt x="276" y="596"/>
                    </a:lnTo>
                    <a:lnTo>
                      <a:pt x="283" y="588"/>
                    </a:lnTo>
                    <a:lnTo>
                      <a:pt x="290" y="574"/>
                    </a:lnTo>
                    <a:lnTo>
                      <a:pt x="297" y="567"/>
                    </a:lnTo>
                    <a:lnTo>
                      <a:pt x="304" y="560"/>
                    </a:lnTo>
                    <a:lnTo>
                      <a:pt x="311" y="553"/>
                    </a:lnTo>
                    <a:lnTo>
                      <a:pt x="318" y="546"/>
                    </a:lnTo>
                    <a:lnTo>
                      <a:pt x="325" y="539"/>
                    </a:lnTo>
                    <a:lnTo>
                      <a:pt x="333" y="532"/>
                    </a:lnTo>
                    <a:lnTo>
                      <a:pt x="340" y="525"/>
                    </a:lnTo>
                    <a:lnTo>
                      <a:pt x="347" y="525"/>
                    </a:lnTo>
                    <a:lnTo>
                      <a:pt x="354" y="518"/>
                    </a:lnTo>
                    <a:lnTo>
                      <a:pt x="361" y="510"/>
                    </a:lnTo>
                    <a:lnTo>
                      <a:pt x="368" y="496"/>
                    </a:lnTo>
                    <a:lnTo>
                      <a:pt x="375" y="489"/>
                    </a:lnTo>
                    <a:lnTo>
                      <a:pt x="382" y="475"/>
                    </a:lnTo>
                    <a:lnTo>
                      <a:pt x="389" y="468"/>
                    </a:lnTo>
                    <a:lnTo>
                      <a:pt x="396" y="461"/>
                    </a:lnTo>
                    <a:lnTo>
                      <a:pt x="403" y="461"/>
                    </a:lnTo>
                    <a:lnTo>
                      <a:pt x="411" y="461"/>
                    </a:lnTo>
                    <a:lnTo>
                      <a:pt x="418" y="468"/>
                    </a:lnTo>
                    <a:lnTo>
                      <a:pt x="425" y="468"/>
                    </a:lnTo>
                    <a:lnTo>
                      <a:pt x="432" y="475"/>
                    </a:lnTo>
                    <a:lnTo>
                      <a:pt x="439" y="489"/>
                    </a:lnTo>
                    <a:lnTo>
                      <a:pt x="446" y="496"/>
                    </a:lnTo>
                    <a:lnTo>
                      <a:pt x="453" y="503"/>
                    </a:lnTo>
                    <a:lnTo>
                      <a:pt x="460" y="503"/>
                    </a:lnTo>
                    <a:lnTo>
                      <a:pt x="467" y="503"/>
                    </a:lnTo>
                    <a:lnTo>
                      <a:pt x="474" y="503"/>
                    </a:lnTo>
                    <a:lnTo>
                      <a:pt x="481" y="496"/>
                    </a:lnTo>
                    <a:lnTo>
                      <a:pt x="488" y="489"/>
                    </a:lnTo>
                    <a:lnTo>
                      <a:pt x="496" y="475"/>
                    </a:lnTo>
                    <a:lnTo>
                      <a:pt x="503" y="468"/>
                    </a:lnTo>
                    <a:lnTo>
                      <a:pt x="510" y="461"/>
                    </a:lnTo>
                    <a:lnTo>
                      <a:pt x="517" y="447"/>
                    </a:lnTo>
                    <a:lnTo>
                      <a:pt x="524" y="440"/>
                    </a:lnTo>
                    <a:lnTo>
                      <a:pt x="531" y="440"/>
                    </a:lnTo>
                    <a:lnTo>
                      <a:pt x="538" y="440"/>
                    </a:lnTo>
                    <a:lnTo>
                      <a:pt x="545" y="440"/>
                    </a:lnTo>
                    <a:lnTo>
                      <a:pt x="552" y="447"/>
                    </a:lnTo>
                    <a:lnTo>
                      <a:pt x="559" y="461"/>
                    </a:lnTo>
                    <a:lnTo>
                      <a:pt x="566" y="468"/>
                    </a:lnTo>
                    <a:lnTo>
                      <a:pt x="573" y="475"/>
                    </a:lnTo>
                    <a:lnTo>
                      <a:pt x="581" y="482"/>
                    </a:lnTo>
                    <a:lnTo>
                      <a:pt x="588" y="489"/>
                    </a:lnTo>
                    <a:lnTo>
                      <a:pt x="595" y="496"/>
                    </a:lnTo>
                    <a:lnTo>
                      <a:pt x="602" y="496"/>
                    </a:lnTo>
                    <a:lnTo>
                      <a:pt x="609" y="496"/>
                    </a:lnTo>
                    <a:lnTo>
                      <a:pt x="616" y="496"/>
                    </a:lnTo>
                    <a:lnTo>
                      <a:pt x="623" y="496"/>
                    </a:lnTo>
                    <a:lnTo>
                      <a:pt x="630" y="489"/>
                    </a:lnTo>
                    <a:lnTo>
                      <a:pt x="637" y="489"/>
                    </a:lnTo>
                    <a:lnTo>
                      <a:pt x="644" y="489"/>
                    </a:lnTo>
                    <a:lnTo>
                      <a:pt x="651" y="489"/>
                    </a:lnTo>
                    <a:lnTo>
                      <a:pt x="659" y="489"/>
                    </a:lnTo>
                    <a:lnTo>
                      <a:pt x="666" y="489"/>
                    </a:lnTo>
                    <a:lnTo>
                      <a:pt x="673" y="489"/>
                    </a:lnTo>
                    <a:lnTo>
                      <a:pt x="680" y="489"/>
                    </a:lnTo>
                    <a:lnTo>
                      <a:pt x="687" y="482"/>
                    </a:lnTo>
                    <a:lnTo>
                      <a:pt x="694" y="482"/>
                    </a:lnTo>
                    <a:lnTo>
                      <a:pt x="701" y="482"/>
                    </a:lnTo>
                    <a:lnTo>
                      <a:pt x="708" y="475"/>
                    </a:lnTo>
                    <a:lnTo>
                      <a:pt x="715" y="475"/>
                    </a:lnTo>
                    <a:lnTo>
                      <a:pt x="722" y="475"/>
                    </a:lnTo>
                    <a:lnTo>
                      <a:pt x="729" y="468"/>
                    </a:lnTo>
                    <a:lnTo>
                      <a:pt x="736" y="468"/>
                    </a:lnTo>
                    <a:lnTo>
                      <a:pt x="744" y="461"/>
                    </a:lnTo>
                    <a:lnTo>
                      <a:pt x="751" y="454"/>
                    </a:lnTo>
                    <a:lnTo>
                      <a:pt x="758" y="454"/>
                    </a:lnTo>
                    <a:lnTo>
                      <a:pt x="765" y="447"/>
                    </a:lnTo>
                    <a:lnTo>
                      <a:pt x="772" y="440"/>
                    </a:lnTo>
                    <a:lnTo>
                      <a:pt x="779" y="440"/>
                    </a:lnTo>
                    <a:lnTo>
                      <a:pt x="786" y="433"/>
                    </a:lnTo>
                    <a:lnTo>
                      <a:pt x="793" y="425"/>
                    </a:lnTo>
                    <a:lnTo>
                      <a:pt x="800" y="425"/>
                    </a:lnTo>
                    <a:lnTo>
                      <a:pt x="807" y="418"/>
                    </a:lnTo>
                    <a:lnTo>
                      <a:pt x="814" y="411"/>
                    </a:lnTo>
                    <a:lnTo>
                      <a:pt x="821" y="397"/>
                    </a:lnTo>
                    <a:lnTo>
                      <a:pt x="829" y="383"/>
                    </a:lnTo>
                    <a:lnTo>
                      <a:pt x="836" y="369"/>
                    </a:lnTo>
                    <a:lnTo>
                      <a:pt x="843" y="355"/>
                    </a:lnTo>
                    <a:lnTo>
                      <a:pt x="850" y="340"/>
                    </a:lnTo>
                    <a:lnTo>
                      <a:pt x="857" y="326"/>
                    </a:lnTo>
                    <a:lnTo>
                      <a:pt x="864" y="305"/>
                    </a:lnTo>
                    <a:lnTo>
                      <a:pt x="871" y="298"/>
                    </a:lnTo>
                    <a:lnTo>
                      <a:pt x="878" y="298"/>
                    </a:lnTo>
                    <a:lnTo>
                      <a:pt x="885" y="291"/>
                    </a:lnTo>
                    <a:lnTo>
                      <a:pt x="892" y="291"/>
                    </a:lnTo>
                    <a:lnTo>
                      <a:pt x="899" y="291"/>
                    </a:lnTo>
                    <a:lnTo>
                      <a:pt x="907" y="298"/>
                    </a:lnTo>
                    <a:lnTo>
                      <a:pt x="914" y="298"/>
                    </a:lnTo>
                    <a:lnTo>
                      <a:pt x="921" y="305"/>
                    </a:lnTo>
                    <a:lnTo>
                      <a:pt x="928" y="319"/>
                    </a:lnTo>
                    <a:lnTo>
                      <a:pt x="935" y="340"/>
                    </a:lnTo>
                    <a:lnTo>
                      <a:pt x="942" y="355"/>
                    </a:lnTo>
                    <a:lnTo>
                      <a:pt x="949" y="376"/>
                    </a:lnTo>
                    <a:lnTo>
                      <a:pt x="956" y="397"/>
                    </a:lnTo>
                    <a:lnTo>
                      <a:pt x="963" y="418"/>
                    </a:lnTo>
                    <a:lnTo>
                      <a:pt x="970" y="440"/>
                    </a:lnTo>
                    <a:lnTo>
                      <a:pt x="977" y="489"/>
                    </a:lnTo>
                    <a:lnTo>
                      <a:pt x="984" y="518"/>
                    </a:lnTo>
                    <a:lnTo>
                      <a:pt x="992" y="553"/>
                    </a:lnTo>
                    <a:lnTo>
                      <a:pt x="999" y="581"/>
                    </a:lnTo>
                    <a:lnTo>
                      <a:pt x="1006" y="617"/>
                    </a:lnTo>
                    <a:lnTo>
                      <a:pt x="1013" y="688"/>
                    </a:lnTo>
                    <a:lnTo>
                      <a:pt x="1020" y="723"/>
                    </a:lnTo>
                    <a:lnTo>
                      <a:pt x="1027" y="759"/>
                    </a:lnTo>
                    <a:lnTo>
                      <a:pt x="1034" y="801"/>
                    </a:lnTo>
                    <a:lnTo>
                      <a:pt x="1041" y="836"/>
                    </a:lnTo>
                    <a:lnTo>
                      <a:pt x="1048" y="879"/>
                    </a:lnTo>
                    <a:lnTo>
                      <a:pt x="1055" y="950"/>
                    </a:lnTo>
                    <a:lnTo>
                      <a:pt x="1062" y="985"/>
                    </a:lnTo>
                    <a:lnTo>
                      <a:pt x="1069" y="1021"/>
                    </a:lnTo>
                    <a:lnTo>
                      <a:pt x="1077" y="1056"/>
                    </a:lnTo>
                    <a:lnTo>
                      <a:pt x="1084" y="1084"/>
                    </a:lnTo>
                    <a:lnTo>
                      <a:pt x="1091" y="1148"/>
                    </a:lnTo>
                    <a:lnTo>
                      <a:pt x="1098" y="1184"/>
                    </a:lnTo>
                    <a:lnTo>
                      <a:pt x="1105" y="1212"/>
                    </a:lnTo>
                    <a:lnTo>
                      <a:pt x="1112" y="1233"/>
                    </a:lnTo>
                    <a:lnTo>
                      <a:pt x="1119" y="1255"/>
                    </a:lnTo>
                    <a:lnTo>
                      <a:pt x="1126" y="1297"/>
                    </a:lnTo>
                    <a:lnTo>
                      <a:pt x="1133" y="1304"/>
                    </a:lnTo>
                    <a:lnTo>
                      <a:pt x="1140" y="1318"/>
                    </a:lnTo>
                    <a:lnTo>
                      <a:pt x="1147" y="1325"/>
                    </a:lnTo>
                    <a:lnTo>
                      <a:pt x="1155" y="1325"/>
                    </a:lnTo>
                    <a:lnTo>
                      <a:pt x="1162" y="1325"/>
                    </a:lnTo>
                    <a:lnTo>
                      <a:pt x="1169" y="1311"/>
                    </a:lnTo>
                    <a:lnTo>
                      <a:pt x="1176" y="1297"/>
                    </a:lnTo>
                    <a:lnTo>
                      <a:pt x="1183" y="1290"/>
                    </a:lnTo>
                    <a:lnTo>
                      <a:pt x="1190" y="1283"/>
                    </a:lnTo>
                    <a:lnTo>
                      <a:pt x="1197" y="1269"/>
                    </a:lnTo>
                    <a:lnTo>
                      <a:pt x="1204" y="1262"/>
                    </a:lnTo>
                    <a:lnTo>
                      <a:pt x="1211" y="1255"/>
                    </a:lnTo>
                    <a:lnTo>
                      <a:pt x="1218" y="1255"/>
                    </a:lnTo>
                    <a:lnTo>
                      <a:pt x="1225" y="1262"/>
                    </a:lnTo>
                    <a:lnTo>
                      <a:pt x="1232" y="1269"/>
                    </a:lnTo>
                    <a:lnTo>
                      <a:pt x="1240" y="1283"/>
                    </a:lnTo>
                    <a:lnTo>
                      <a:pt x="1247" y="1290"/>
                    </a:lnTo>
                    <a:lnTo>
                      <a:pt x="1254" y="1304"/>
                    </a:lnTo>
                    <a:lnTo>
                      <a:pt x="1261" y="1311"/>
                    </a:lnTo>
                    <a:lnTo>
                      <a:pt x="1268" y="1318"/>
                    </a:lnTo>
                    <a:lnTo>
                      <a:pt x="1275" y="1332"/>
                    </a:lnTo>
                    <a:lnTo>
                      <a:pt x="1282" y="1340"/>
                    </a:lnTo>
                    <a:lnTo>
                      <a:pt x="1289" y="1347"/>
                    </a:lnTo>
                    <a:lnTo>
                      <a:pt x="1296" y="1340"/>
                    </a:lnTo>
                    <a:lnTo>
                      <a:pt x="1303" y="1332"/>
                    </a:lnTo>
                    <a:lnTo>
                      <a:pt x="1310" y="1325"/>
                    </a:lnTo>
                    <a:lnTo>
                      <a:pt x="1318" y="1283"/>
                    </a:lnTo>
                    <a:lnTo>
                      <a:pt x="1325" y="1247"/>
                    </a:lnTo>
                    <a:lnTo>
                      <a:pt x="1332" y="1212"/>
                    </a:lnTo>
                    <a:lnTo>
                      <a:pt x="1339" y="1177"/>
                    </a:lnTo>
                    <a:lnTo>
                      <a:pt x="1346" y="1127"/>
                    </a:lnTo>
                    <a:lnTo>
                      <a:pt x="1353" y="1077"/>
                    </a:lnTo>
                    <a:lnTo>
                      <a:pt x="1360" y="971"/>
                    </a:lnTo>
                    <a:lnTo>
                      <a:pt x="1367" y="914"/>
                    </a:lnTo>
                    <a:lnTo>
                      <a:pt x="1374" y="858"/>
                    </a:lnTo>
                    <a:lnTo>
                      <a:pt x="1381" y="801"/>
                    </a:lnTo>
                    <a:lnTo>
                      <a:pt x="1388" y="737"/>
                    </a:lnTo>
                    <a:lnTo>
                      <a:pt x="1395" y="617"/>
                    </a:lnTo>
                    <a:lnTo>
                      <a:pt x="1403" y="560"/>
                    </a:lnTo>
                    <a:lnTo>
                      <a:pt x="1410" y="503"/>
                    </a:lnTo>
                    <a:lnTo>
                      <a:pt x="1417" y="447"/>
                    </a:lnTo>
                    <a:lnTo>
                      <a:pt x="1424" y="390"/>
                    </a:lnTo>
                    <a:lnTo>
                      <a:pt x="1431" y="298"/>
                    </a:lnTo>
                    <a:lnTo>
                      <a:pt x="1438" y="255"/>
                    </a:lnTo>
                    <a:lnTo>
                      <a:pt x="1445" y="220"/>
                    </a:lnTo>
                    <a:lnTo>
                      <a:pt x="1452" y="185"/>
                    </a:lnTo>
                    <a:lnTo>
                      <a:pt x="1459" y="156"/>
                    </a:lnTo>
                    <a:lnTo>
                      <a:pt x="1466" y="128"/>
                    </a:lnTo>
                    <a:lnTo>
                      <a:pt x="1473" y="85"/>
                    </a:lnTo>
                    <a:lnTo>
                      <a:pt x="1480" y="64"/>
                    </a:lnTo>
                    <a:lnTo>
                      <a:pt x="1488" y="50"/>
                    </a:lnTo>
                    <a:lnTo>
                      <a:pt x="1495" y="36"/>
                    </a:lnTo>
                    <a:lnTo>
                      <a:pt x="1502" y="29"/>
                    </a:lnTo>
                    <a:lnTo>
                      <a:pt x="1509" y="7"/>
                    </a:lnTo>
                    <a:lnTo>
                      <a:pt x="1516" y="0"/>
                    </a:lnTo>
                    <a:lnTo>
                      <a:pt x="1523" y="0"/>
                    </a:lnTo>
                    <a:lnTo>
                      <a:pt x="1530" y="0"/>
                    </a:lnTo>
                    <a:lnTo>
                      <a:pt x="1537" y="0"/>
                    </a:lnTo>
                    <a:lnTo>
                      <a:pt x="1544" y="0"/>
                    </a:lnTo>
                    <a:lnTo>
                      <a:pt x="1551" y="22"/>
                    </a:lnTo>
                    <a:lnTo>
                      <a:pt x="1558" y="36"/>
                    </a:lnTo>
                    <a:lnTo>
                      <a:pt x="1566" y="57"/>
                    </a:lnTo>
                    <a:lnTo>
                      <a:pt x="1573" y="78"/>
                    </a:lnTo>
                    <a:lnTo>
                      <a:pt x="1580" y="107"/>
                    </a:lnTo>
                    <a:lnTo>
                      <a:pt x="1587" y="170"/>
                    </a:lnTo>
                    <a:lnTo>
                      <a:pt x="1594" y="206"/>
                    </a:lnTo>
                    <a:lnTo>
                      <a:pt x="1601" y="234"/>
                    </a:lnTo>
                    <a:lnTo>
                      <a:pt x="1608" y="270"/>
                    </a:lnTo>
                    <a:lnTo>
                      <a:pt x="1615" y="305"/>
                    </a:lnTo>
                    <a:lnTo>
                      <a:pt x="1622" y="369"/>
                    </a:lnTo>
                    <a:lnTo>
                      <a:pt x="1629" y="397"/>
                    </a:lnTo>
                    <a:lnTo>
                      <a:pt x="1636" y="433"/>
                    </a:lnTo>
                    <a:lnTo>
                      <a:pt x="1643" y="461"/>
                    </a:lnTo>
                    <a:lnTo>
                      <a:pt x="1651" y="496"/>
                    </a:lnTo>
                    <a:lnTo>
                      <a:pt x="1658" y="532"/>
                    </a:lnTo>
                    <a:lnTo>
                      <a:pt x="1665" y="603"/>
                    </a:lnTo>
                    <a:lnTo>
                      <a:pt x="1672" y="638"/>
                    </a:lnTo>
                    <a:lnTo>
                      <a:pt x="1679" y="681"/>
                    </a:lnTo>
                    <a:lnTo>
                      <a:pt x="1686" y="723"/>
                    </a:lnTo>
                    <a:lnTo>
                      <a:pt x="1693" y="766"/>
                    </a:lnTo>
                    <a:lnTo>
                      <a:pt x="1700" y="865"/>
                    </a:lnTo>
                    <a:lnTo>
                      <a:pt x="1707" y="914"/>
                    </a:lnTo>
                    <a:lnTo>
                      <a:pt x="1714" y="971"/>
                    </a:lnTo>
                    <a:lnTo>
                      <a:pt x="1721" y="1028"/>
                    </a:lnTo>
                    <a:lnTo>
                      <a:pt x="1728" y="1084"/>
                    </a:lnTo>
                    <a:lnTo>
                      <a:pt x="1736" y="1212"/>
                    </a:lnTo>
                    <a:lnTo>
                      <a:pt x="1743" y="1276"/>
                    </a:lnTo>
                    <a:lnTo>
                      <a:pt x="1750" y="1340"/>
                    </a:lnTo>
                    <a:lnTo>
                      <a:pt x="1757" y="1396"/>
                    </a:lnTo>
                    <a:lnTo>
                      <a:pt x="1764" y="1460"/>
                    </a:lnTo>
                    <a:lnTo>
                      <a:pt x="1771" y="1517"/>
                    </a:lnTo>
                    <a:lnTo>
                      <a:pt x="1778" y="1630"/>
                    </a:lnTo>
                    <a:lnTo>
                      <a:pt x="1785" y="1680"/>
                    </a:lnTo>
                    <a:lnTo>
                      <a:pt x="1792" y="1729"/>
                    </a:lnTo>
                    <a:lnTo>
                      <a:pt x="1799" y="1772"/>
                    </a:lnTo>
                    <a:lnTo>
                      <a:pt x="1806" y="1814"/>
                    </a:lnTo>
                    <a:lnTo>
                      <a:pt x="1814" y="1899"/>
                    </a:lnTo>
                    <a:lnTo>
                      <a:pt x="1821" y="1935"/>
                    </a:lnTo>
                    <a:lnTo>
                      <a:pt x="1828" y="1963"/>
                    </a:lnTo>
                    <a:lnTo>
                      <a:pt x="1835" y="1999"/>
                    </a:lnTo>
                    <a:lnTo>
                      <a:pt x="1842" y="2020"/>
                    </a:lnTo>
                    <a:lnTo>
                      <a:pt x="1849" y="2048"/>
                    </a:lnTo>
                    <a:lnTo>
                      <a:pt x="1856" y="2091"/>
                    </a:lnTo>
                    <a:lnTo>
                      <a:pt x="1863" y="2112"/>
                    </a:lnTo>
                    <a:lnTo>
                      <a:pt x="1870" y="2126"/>
                    </a:lnTo>
                    <a:lnTo>
                      <a:pt x="1877" y="2147"/>
                    </a:lnTo>
                    <a:lnTo>
                      <a:pt x="1884" y="2162"/>
                    </a:lnTo>
                    <a:lnTo>
                      <a:pt x="1891" y="2183"/>
                    </a:lnTo>
                    <a:lnTo>
                      <a:pt x="1899" y="2197"/>
                    </a:lnTo>
                    <a:lnTo>
                      <a:pt x="1906" y="2204"/>
                    </a:lnTo>
                    <a:lnTo>
                      <a:pt x="1913" y="2211"/>
                    </a:lnTo>
                    <a:lnTo>
                      <a:pt x="1920" y="2211"/>
                    </a:lnTo>
                    <a:lnTo>
                      <a:pt x="1927" y="2218"/>
                    </a:lnTo>
                    <a:lnTo>
                      <a:pt x="1934" y="2218"/>
                    </a:lnTo>
                    <a:lnTo>
                      <a:pt x="1941" y="2218"/>
                    </a:lnTo>
                    <a:lnTo>
                      <a:pt x="1948" y="2225"/>
                    </a:lnTo>
                    <a:lnTo>
                      <a:pt x="1955" y="2225"/>
                    </a:lnTo>
                    <a:lnTo>
                      <a:pt x="1962" y="2225"/>
                    </a:lnTo>
                    <a:lnTo>
                      <a:pt x="1969" y="2225"/>
                    </a:lnTo>
                    <a:lnTo>
                      <a:pt x="1976" y="2225"/>
                    </a:lnTo>
                    <a:lnTo>
                      <a:pt x="1984" y="2225"/>
                    </a:lnTo>
                    <a:lnTo>
                      <a:pt x="1991" y="2225"/>
                    </a:lnTo>
                    <a:lnTo>
                      <a:pt x="1998" y="2218"/>
                    </a:lnTo>
                    <a:lnTo>
                      <a:pt x="2005" y="2211"/>
                    </a:lnTo>
                    <a:lnTo>
                      <a:pt x="2012" y="2211"/>
                    </a:lnTo>
                    <a:lnTo>
                      <a:pt x="2019" y="2204"/>
                    </a:lnTo>
                    <a:lnTo>
                      <a:pt x="2026" y="2197"/>
                    </a:lnTo>
                    <a:lnTo>
                      <a:pt x="2033" y="2197"/>
                    </a:lnTo>
                    <a:lnTo>
                      <a:pt x="2040" y="2183"/>
                    </a:lnTo>
                    <a:lnTo>
                      <a:pt x="2047" y="2176"/>
                    </a:lnTo>
                    <a:lnTo>
                      <a:pt x="2054" y="2169"/>
                    </a:lnTo>
                    <a:lnTo>
                      <a:pt x="2062" y="2162"/>
                    </a:lnTo>
                    <a:lnTo>
                      <a:pt x="2069" y="2154"/>
                    </a:lnTo>
                    <a:lnTo>
                      <a:pt x="2076" y="2147"/>
                    </a:lnTo>
                    <a:lnTo>
                      <a:pt x="2083" y="2126"/>
                    </a:lnTo>
                    <a:lnTo>
                      <a:pt x="2090" y="2112"/>
                    </a:lnTo>
                    <a:lnTo>
                      <a:pt x="2097" y="2105"/>
                    </a:lnTo>
                    <a:lnTo>
                      <a:pt x="2104" y="2084"/>
                    </a:lnTo>
                    <a:lnTo>
                      <a:pt x="2111" y="2069"/>
                    </a:lnTo>
                    <a:lnTo>
                      <a:pt x="2118" y="2034"/>
                    </a:lnTo>
                    <a:lnTo>
                      <a:pt x="2125" y="2013"/>
                    </a:lnTo>
                    <a:lnTo>
                      <a:pt x="2132" y="1999"/>
                    </a:lnTo>
                    <a:lnTo>
                      <a:pt x="2139" y="1977"/>
                    </a:lnTo>
                    <a:lnTo>
                      <a:pt x="2147" y="1963"/>
                    </a:lnTo>
                    <a:lnTo>
                      <a:pt x="2154" y="1949"/>
                    </a:lnTo>
                    <a:lnTo>
                      <a:pt x="2161" y="1928"/>
                    </a:lnTo>
                    <a:lnTo>
                      <a:pt x="2168" y="1921"/>
                    </a:lnTo>
                    <a:lnTo>
                      <a:pt x="2175" y="1914"/>
                    </a:lnTo>
                    <a:lnTo>
                      <a:pt x="2182" y="1906"/>
                    </a:lnTo>
                    <a:lnTo>
                      <a:pt x="2189" y="1899"/>
                    </a:lnTo>
                    <a:lnTo>
                      <a:pt x="2196" y="1885"/>
                    </a:lnTo>
                    <a:lnTo>
                      <a:pt x="2203" y="1878"/>
                    </a:lnTo>
                    <a:lnTo>
                      <a:pt x="2210" y="1864"/>
                    </a:lnTo>
                    <a:lnTo>
                      <a:pt x="2217" y="1857"/>
                    </a:lnTo>
                    <a:lnTo>
                      <a:pt x="2225" y="1850"/>
                    </a:lnTo>
                    <a:lnTo>
                      <a:pt x="2232" y="1828"/>
                    </a:lnTo>
                    <a:lnTo>
                      <a:pt x="2239" y="1821"/>
                    </a:lnTo>
                    <a:lnTo>
                      <a:pt x="2246" y="1807"/>
                    </a:lnTo>
                    <a:lnTo>
                      <a:pt x="2253" y="1793"/>
                    </a:lnTo>
                    <a:lnTo>
                      <a:pt x="2260" y="1786"/>
                    </a:lnTo>
                    <a:lnTo>
                      <a:pt x="2267" y="1772"/>
                    </a:lnTo>
                    <a:lnTo>
                      <a:pt x="2274" y="1743"/>
                    </a:lnTo>
                    <a:lnTo>
                      <a:pt x="2281" y="1722"/>
                    </a:lnTo>
                    <a:lnTo>
                      <a:pt x="2288" y="1708"/>
                    </a:lnTo>
                    <a:lnTo>
                      <a:pt x="2295" y="1694"/>
                    </a:lnTo>
                    <a:lnTo>
                      <a:pt x="2302" y="1673"/>
                    </a:lnTo>
                    <a:lnTo>
                      <a:pt x="2310" y="1630"/>
                    </a:lnTo>
                    <a:lnTo>
                      <a:pt x="2317" y="1609"/>
                    </a:lnTo>
                    <a:lnTo>
                      <a:pt x="2324" y="1588"/>
                    </a:lnTo>
                    <a:lnTo>
                      <a:pt x="2331" y="1566"/>
                    </a:lnTo>
                    <a:lnTo>
                      <a:pt x="2338" y="1552"/>
                    </a:lnTo>
                    <a:lnTo>
                      <a:pt x="2345" y="1538"/>
                    </a:lnTo>
                    <a:lnTo>
                      <a:pt x="2352" y="1510"/>
                    </a:lnTo>
                    <a:lnTo>
                      <a:pt x="2359" y="1503"/>
                    </a:lnTo>
                    <a:lnTo>
                      <a:pt x="2366" y="1495"/>
                    </a:lnTo>
                    <a:lnTo>
                      <a:pt x="2373" y="1488"/>
                    </a:lnTo>
                    <a:lnTo>
                      <a:pt x="2380" y="1488"/>
                    </a:lnTo>
                    <a:lnTo>
                      <a:pt x="2387" y="1481"/>
                    </a:lnTo>
                    <a:lnTo>
                      <a:pt x="2395" y="1474"/>
                    </a:lnTo>
                    <a:lnTo>
                      <a:pt x="2402" y="1474"/>
                    </a:lnTo>
                    <a:lnTo>
                      <a:pt x="2409" y="1474"/>
                    </a:lnTo>
                    <a:lnTo>
                      <a:pt x="2416" y="1474"/>
                    </a:lnTo>
                    <a:lnTo>
                      <a:pt x="2423" y="1481"/>
                    </a:lnTo>
                    <a:lnTo>
                      <a:pt x="2430" y="1481"/>
                    </a:lnTo>
                    <a:lnTo>
                      <a:pt x="2437" y="1481"/>
                    </a:lnTo>
                    <a:lnTo>
                      <a:pt x="2444" y="1488"/>
                    </a:lnTo>
                    <a:lnTo>
                      <a:pt x="2451" y="1488"/>
                    </a:lnTo>
                    <a:lnTo>
                      <a:pt x="2458" y="1488"/>
                    </a:lnTo>
                    <a:lnTo>
                      <a:pt x="2465" y="1495"/>
                    </a:lnTo>
                    <a:lnTo>
                      <a:pt x="2473" y="1495"/>
                    </a:lnTo>
                    <a:lnTo>
                      <a:pt x="2480" y="1495"/>
                    </a:lnTo>
                    <a:lnTo>
                      <a:pt x="2487" y="1488"/>
                    </a:lnTo>
                    <a:lnTo>
                      <a:pt x="2494" y="1488"/>
                    </a:lnTo>
                    <a:lnTo>
                      <a:pt x="2501" y="1481"/>
                    </a:lnTo>
                    <a:lnTo>
                      <a:pt x="2508" y="1481"/>
                    </a:lnTo>
                    <a:lnTo>
                      <a:pt x="2515" y="1474"/>
                    </a:lnTo>
                    <a:lnTo>
                      <a:pt x="2522" y="1474"/>
                    </a:lnTo>
                    <a:lnTo>
                      <a:pt x="2529" y="1467"/>
                    </a:lnTo>
                    <a:lnTo>
                      <a:pt x="2536" y="1467"/>
                    </a:lnTo>
                    <a:lnTo>
                      <a:pt x="2543" y="1467"/>
                    </a:lnTo>
                    <a:lnTo>
                      <a:pt x="2550" y="1467"/>
                    </a:lnTo>
                    <a:lnTo>
                      <a:pt x="2558" y="1467"/>
                    </a:lnTo>
                    <a:lnTo>
                      <a:pt x="2565" y="1474"/>
                    </a:lnTo>
                    <a:lnTo>
                      <a:pt x="2572" y="1481"/>
                    </a:lnTo>
                    <a:lnTo>
                      <a:pt x="2579" y="1488"/>
                    </a:lnTo>
                    <a:lnTo>
                      <a:pt x="2586" y="1495"/>
                    </a:lnTo>
                    <a:lnTo>
                      <a:pt x="2593" y="1495"/>
                    </a:lnTo>
                    <a:lnTo>
                      <a:pt x="2600" y="1503"/>
                    </a:lnTo>
                    <a:lnTo>
                      <a:pt x="2607" y="1503"/>
                    </a:lnTo>
                    <a:lnTo>
                      <a:pt x="2614" y="1510"/>
                    </a:lnTo>
                    <a:lnTo>
                      <a:pt x="2621" y="1517"/>
                    </a:lnTo>
                    <a:lnTo>
                      <a:pt x="2628" y="1517"/>
                    </a:lnTo>
                    <a:lnTo>
                      <a:pt x="2635" y="1517"/>
                    </a:lnTo>
                    <a:lnTo>
                      <a:pt x="2643" y="1517"/>
                    </a:lnTo>
                    <a:lnTo>
                      <a:pt x="2650" y="1517"/>
                    </a:lnTo>
                    <a:lnTo>
                      <a:pt x="2657" y="1517"/>
                    </a:lnTo>
                    <a:lnTo>
                      <a:pt x="2664" y="1517"/>
                    </a:lnTo>
                    <a:lnTo>
                      <a:pt x="2671" y="1524"/>
                    </a:lnTo>
                    <a:lnTo>
                      <a:pt x="2678" y="1524"/>
                    </a:lnTo>
                    <a:lnTo>
                      <a:pt x="2685" y="1524"/>
                    </a:lnTo>
                    <a:lnTo>
                      <a:pt x="2692" y="1524"/>
                    </a:lnTo>
                    <a:lnTo>
                      <a:pt x="2699" y="1524"/>
                    </a:lnTo>
                    <a:lnTo>
                      <a:pt x="2706" y="1524"/>
                    </a:lnTo>
                    <a:lnTo>
                      <a:pt x="2713" y="1524"/>
                    </a:lnTo>
                    <a:lnTo>
                      <a:pt x="2721" y="1524"/>
                    </a:lnTo>
                    <a:lnTo>
                      <a:pt x="2728" y="1517"/>
                    </a:lnTo>
                    <a:lnTo>
                      <a:pt x="2735" y="1517"/>
                    </a:lnTo>
                    <a:lnTo>
                      <a:pt x="2742" y="1517"/>
                    </a:lnTo>
                    <a:lnTo>
                      <a:pt x="2749" y="1510"/>
                    </a:lnTo>
                    <a:lnTo>
                      <a:pt x="2756" y="1510"/>
                    </a:lnTo>
                    <a:lnTo>
                      <a:pt x="2763" y="1503"/>
                    </a:lnTo>
                    <a:lnTo>
                      <a:pt x="2770" y="1495"/>
                    </a:lnTo>
                    <a:lnTo>
                      <a:pt x="2777" y="1488"/>
                    </a:lnTo>
                    <a:lnTo>
                      <a:pt x="2784" y="1488"/>
                    </a:lnTo>
                    <a:lnTo>
                      <a:pt x="2791" y="1481"/>
                    </a:lnTo>
                    <a:lnTo>
                      <a:pt x="2798" y="1474"/>
                    </a:lnTo>
                    <a:lnTo>
                      <a:pt x="2806" y="1467"/>
                    </a:lnTo>
                    <a:lnTo>
                      <a:pt x="2813" y="1460"/>
                    </a:lnTo>
                    <a:lnTo>
                      <a:pt x="2820" y="1453"/>
                    </a:lnTo>
                    <a:lnTo>
                      <a:pt x="2827" y="1446"/>
                    </a:lnTo>
                    <a:lnTo>
                      <a:pt x="2834" y="1439"/>
                    </a:lnTo>
                    <a:lnTo>
                      <a:pt x="2841" y="1432"/>
                    </a:lnTo>
                    <a:lnTo>
                      <a:pt x="2848" y="1410"/>
                    </a:lnTo>
                    <a:lnTo>
                      <a:pt x="2855" y="1403"/>
                    </a:lnTo>
                    <a:lnTo>
                      <a:pt x="2862" y="1396"/>
                    </a:lnTo>
                    <a:lnTo>
                      <a:pt x="2869" y="1389"/>
                    </a:lnTo>
                    <a:lnTo>
                      <a:pt x="2876" y="1375"/>
                    </a:lnTo>
                    <a:lnTo>
                      <a:pt x="2883" y="1361"/>
                    </a:lnTo>
                    <a:lnTo>
                      <a:pt x="2891" y="1354"/>
                    </a:lnTo>
                    <a:lnTo>
                      <a:pt x="2898" y="1347"/>
                    </a:lnTo>
                    <a:lnTo>
                      <a:pt x="2905" y="1332"/>
                    </a:lnTo>
                    <a:lnTo>
                      <a:pt x="2912" y="1325"/>
                    </a:lnTo>
                    <a:lnTo>
                      <a:pt x="2919" y="1297"/>
                    </a:lnTo>
                    <a:lnTo>
                      <a:pt x="2926" y="1283"/>
                    </a:lnTo>
                    <a:lnTo>
                      <a:pt x="2933" y="1276"/>
                    </a:lnTo>
                    <a:lnTo>
                      <a:pt x="2940" y="1262"/>
                    </a:lnTo>
                    <a:lnTo>
                      <a:pt x="2947" y="1247"/>
                    </a:lnTo>
                    <a:lnTo>
                      <a:pt x="2954" y="1240"/>
                    </a:lnTo>
                    <a:lnTo>
                      <a:pt x="2961" y="1226"/>
                    </a:lnTo>
                    <a:lnTo>
                      <a:pt x="2969" y="1219"/>
                    </a:lnTo>
                    <a:lnTo>
                      <a:pt x="2976" y="1219"/>
                    </a:lnTo>
                    <a:lnTo>
                      <a:pt x="2983" y="1219"/>
                    </a:lnTo>
                    <a:lnTo>
                      <a:pt x="2990" y="1219"/>
                    </a:lnTo>
                    <a:lnTo>
                      <a:pt x="2997" y="1226"/>
                    </a:lnTo>
                    <a:lnTo>
                      <a:pt x="3004" y="1226"/>
                    </a:lnTo>
                    <a:lnTo>
                      <a:pt x="3011" y="1233"/>
                    </a:lnTo>
                    <a:lnTo>
                      <a:pt x="3018" y="1233"/>
                    </a:lnTo>
                    <a:lnTo>
                      <a:pt x="3025" y="1240"/>
                    </a:lnTo>
                    <a:lnTo>
                      <a:pt x="3032" y="1240"/>
                    </a:lnTo>
                    <a:lnTo>
                      <a:pt x="3039" y="1233"/>
                    </a:lnTo>
                    <a:lnTo>
                      <a:pt x="3046" y="1226"/>
                    </a:lnTo>
                    <a:lnTo>
                      <a:pt x="3054" y="1219"/>
                    </a:lnTo>
                    <a:lnTo>
                      <a:pt x="3061" y="1205"/>
                    </a:lnTo>
                    <a:lnTo>
                      <a:pt x="3068" y="1191"/>
                    </a:lnTo>
                    <a:lnTo>
                      <a:pt x="3075" y="1155"/>
                    </a:lnTo>
                    <a:lnTo>
                      <a:pt x="3082" y="1141"/>
                    </a:lnTo>
                    <a:lnTo>
                      <a:pt x="3089" y="1120"/>
                    </a:lnTo>
                    <a:lnTo>
                      <a:pt x="3096" y="1106"/>
                    </a:lnTo>
                    <a:lnTo>
                      <a:pt x="3103" y="1084"/>
                    </a:lnTo>
                    <a:lnTo>
                      <a:pt x="3110" y="1056"/>
                    </a:lnTo>
                    <a:lnTo>
                      <a:pt x="3117" y="1042"/>
                    </a:lnTo>
                    <a:lnTo>
                      <a:pt x="3124" y="1035"/>
                    </a:lnTo>
                    <a:lnTo>
                      <a:pt x="3132" y="1021"/>
                    </a:lnTo>
                    <a:lnTo>
                      <a:pt x="3139" y="1014"/>
                    </a:lnTo>
                    <a:lnTo>
                      <a:pt x="3146" y="1007"/>
                    </a:lnTo>
                    <a:lnTo>
                      <a:pt x="3153" y="985"/>
                    </a:lnTo>
                    <a:lnTo>
                      <a:pt x="3160" y="978"/>
                    </a:lnTo>
                    <a:lnTo>
                      <a:pt x="3167" y="971"/>
                    </a:lnTo>
                    <a:lnTo>
                      <a:pt x="3174" y="957"/>
                    </a:lnTo>
                    <a:lnTo>
                      <a:pt x="3181" y="950"/>
                    </a:lnTo>
                    <a:lnTo>
                      <a:pt x="3188" y="929"/>
                    </a:lnTo>
                    <a:lnTo>
                      <a:pt x="3195" y="921"/>
                    </a:lnTo>
                    <a:lnTo>
                      <a:pt x="3202" y="914"/>
                    </a:lnTo>
                    <a:lnTo>
                      <a:pt x="3209" y="907"/>
                    </a:lnTo>
                    <a:lnTo>
                      <a:pt x="3217" y="907"/>
                    </a:lnTo>
                    <a:lnTo>
                      <a:pt x="3224" y="893"/>
                    </a:lnTo>
                    <a:lnTo>
                      <a:pt x="3231" y="893"/>
                    </a:lnTo>
                    <a:lnTo>
                      <a:pt x="3238" y="886"/>
                    </a:lnTo>
                    <a:lnTo>
                      <a:pt x="3245" y="879"/>
                    </a:lnTo>
                    <a:lnTo>
                      <a:pt x="3252" y="872"/>
                    </a:lnTo>
                    <a:lnTo>
                      <a:pt x="3259" y="872"/>
                    </a:lnTo>
                    <a:lnTo>
                      <a:pt x="3266" y="858"/>
                    </a:lnTo>
                    <a:lnTo>
                      <a:pt x="3273" y="851"/>
                    </a:lnTo>
                    <a:lnTo>
                      <a:pt x="3280" y="836"/>
                    </a:lnTo>
                    <a:lnTo>
                      <a:pt x="3287" y="829"/>
                    </a:lnTo>
                    <a:lnTo>
                      <a:pt x="3294" y="822"/>
                    </a:lnTo>
                    <a:lnTo>
                      <a:pt x="3302" y="808"/>
                    </a:lnTo>
                    <a:lnTo>
                      <a:pt x="3309" y="801"/>
                    </a:lnTo>
                    <a:lnTo>
                      <a:pt x="3316" y="794"/>
                    </a:lnTo>
                    <a:lnTo>
                      <a:pt x="3323" y="794"/>
                    </a:lnTo>
                    <a:lnTo>
                      <a:pt x="3330" y="787"/>
                    </a:lnTo>
                    <a:lnTo>
                      <a:pt x="3337" y="780"/>
                    </a:lnTo>
                    <a:lnTo>
                      <a:pt x="3344" y="780"/>
                    </a:lnTo>
                    <a:lnTo>
                      <a:pt x="3351" y="773"/>
                    </a:lnTo>
                    <a:lnTo>
                      <a:pt x="3358" y="773"/>
                    </a:lnTo>
                    <a:lnTo>
                      <a:pt x="3365" y="766"/>
                    </a:lnTo>
                    <a:lnTo>
                      <a:pt x="3372" y="766"/>
                    </a:lnTo>
                    <a:lnTo>
                      <a:pt x="3380" y="759"/>
                    </a:lnTo>
                    <a:lnTo>
                      <a:pt x="3387" y="751"/>
                    </a:lnTo>
                    <a:lnTo>
                      <a:pt x="3394" y="744"/>
                    </a:lnTo>
                    <a:lnTo>
                      <a:pt x="3401" y="737"/>
                    </a:lnTo>
                    <a:lnTo>
                      <a:pt x="3408" y="737"/>
                    </a:lnTo>
                    <a:lnTo>
                      <a:pt x="3415" y="723"/>
                    </a:lnTo>
                    <a:lnTo>
                      <a:pt x="3422" y="716"/>
                    </a:lnTo>
                    <a:lnTo>
                      <a:pt x="3429" y="716"/>
                    </a:lnTo>
                    <a:lnTo>
                      <a:pt x="3436" y="709"/>
                    </a:lnTo>
                    <a:lnTo>
                      <a:pt x="3443" y="709"/>
                    </a:lnTo>
                    <a:lnTo>
                      <a:pt x="3450" y="702"/>
                    </a:lnTo>
                    <a:lnTo>
                      <a:pt x="3457" y="702"/>
                    </a:lnTo>
                    <a:lnTo>
                      <a:pt x="3465" y="702"/>
                    </a:lnTo>
                    <a:lnTo>
                      <a:pt x="3472" y="702"/>
                    </a:lnTo>
                    <a:lnTo>
                      <a:pt x="3479" y="709"/>
                    </a:lnTo>
                    <a:lnTo>
                      <a:pt x="3486" y="709"/>
                    </a:lnTo>
                    <a:lnTo>
                      <a:pt x="3493" y="723"/>
                    </a:lnTo>
                    <a:lnTo>
                      <a:pt x="3500" y="737"/>
                    </a:lnTo>
                    <a:lnTo>
                      <a:pt x="3507" y="744"/>
                    </a:lnTo>
                    <a:lnTo>
                      <a:pt x="3514" y="751"/>
                    </a:lnTo>
                    <a:lnTo>
                      <a:pt x="3521" y="759"/>
                    </a:lnTo>
                    <a:lnTo>
                      <a:pt x="3528" y="780"/>
                    </a:lnTo>
                    <a:lnTo>
                      <a:pt x="3535" y="787"/>
                    </a:lnTo>
                    <a:lnTo>
                      <a:pt x="3542" y="794"/>
                    </a:lnTo>
                    <a:lnTo>
                      <a:pt x="3550" y="801"/>
                    </a:lnTo>
                    <a:lnTo>
                      <a:pt x="3557" y="801"/>
                    </a:lnTo>
                    <a:lnTo>
                      <a:pt x="3564" y="801"/>
                    </a:lnTo>
                    <a:lnTo>
                      <a:pt x="3571" y="801"/>
                    </a:lnTo>
                    <a:lnTo>
                      <a:pt x="3578" y="801"/>
                    </a:lnTo>
                  </a:path>
                </a:pathLst>
              </a:custGeom>
              <a:noFill/>
              <a:ln w="25400">
                <a:solidFill>
                  <a:srgbClr val="008000"/>
                </a:solidFill>
                <a:round/>
                <a:headEnd/>
                <a:tailEnd/>
              </a:ln>
            </p:spPr>
            <p:txBody>
              <a:bodyPr/>
              <a:lstStyle/>
              <a:p>
                <a:endParaRPr lang="zh-CN" altLang="en-US"/>
              </a:p>
            </p:txBody>
          </p:sp>
          <p:sp>
            <p:nvSpPr>
              <p:cNvPr id="47318" name="Freeform 105"/>
              <p:cNvSpPr>
                <a:spLocks/>
              </p:cNvSpPr>
              <p:nvPr/>
            </p:nvSpPr>
            <p:spPr bwMode="auto">
              <a:xfrm>
                <a:off x="5834" y="5088"/>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19" name="Freeform 106"/>
              <p:cNvSpPr>
                <a:spLocks/>
              </p:cNvSpPr>
              <p:nvPr/>
            </p:nvSpPr>
            <p:spPr bwMode="auto">
              <a:xfrm>
                <a:off x="5878" y="5088"/>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20" name="Freeform 107"/>
              <p:cNvSpPr>
                <a:spLocks/>
              </p:cNvSpPr>
              <p:nvPr/>
            </p:nvSpPr>
            <p:spPr bwMode="auto">
              <a:xfrm>
                <a:off x="5923" y="5088"/>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21" name="Freeform 108"/>
              <p:cNvSpPr>
                <a:spLocks/>
              </p:cNvSpPr>
              <p:nvPr/>
            </p:nvSpPr>
            <p:spPr bwMode="auto">
              <a:xfrm>
                <a:off x="5968" y="5088"/>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22" name="Freeform 109"/>
              <p:cNvSpPr>
                <a:spLocks/>
              </p:cNvSpPr>
              <p:nvPr/>
            </p:nvSpPr>
            <p:spPr bwMode="auto">
              <a:xfrm>
                <a:off x="6012"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23" name="Freeform 110"/>
              <p:cNvSpPr>
                <a:spLocks/>
              </p:cNvSpPr>
              <p:nvPr/>
            </p:nvSpPr>
            <p:spPr bwMode="auto">
              <a:xfrm>
                <a:off x="6057" y="5088"/>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24" name="Freeform 111"/>
              <p:cNvSpPr>
                <a:spLocks/>
              </p:cNvSpPr>
              <p:nvPr/>
            </p:nvSpPr>
            <p:spPr bwMode="auto">
              <a:xfrm>
                <a:off x="6101"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25" name="Freeform 112"/>
              <p:cNvSpPr>
                <a:spLocks/>
              </p:cNvSpPr>
              <p:nvPr/>
            </p:nvSpPr>
            <p:spPr bwMode="auto">
              <a:xfrm>
                <a:off x="6145" y="5088"/>
                <a:ext cx="18" cy="1"/>
              </a:xfrm>
              <a:custGeom>
                <a:avLst/>
                <a:gdLst>
                  <a:gd name="T0" fmla="*/ 0 w 3"/>
                  <a:gd name="T1" fmla="*/ 0 h 1"/>
                  <a:gd name="T2" fmla="*/ 2147483647 w 3"/>
                  <a:gd name="T3" fmla="*/ 0 h 1"/>
                  <a:gd name="T4" fmla="*/ 2147483647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26" name="Freeform 113"/>
              <p:cNvSpPr>
                <a:spLocks/>
              </p:cNvSpPr>
              <p:nvPr/>
            </p:nvSpPr>
            <p:spPr bwMode="auto">
              <a:xfrm>
                <a:off x="6190"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27" name="Freeform 114"/>
              <p:cNvSpPr>
                <a:spLocks/>
              </p:cNvSpPr>
              <p:nvPr/>
            </p:nvSpPr>
            <p:spPr bwMode="auto">
              <a:xfrm>
                <a:off x="6235"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28" name="Freeform 115"/>
              <p:cNvSpPr>
                <a:spLocks/>
              </p:cNvSpPr>
              <p:nvPr/>
            </p:nvSpPr>
            <p:spPr bwMode="auto">
              <a:xfrm>
                <a:off x="6279" y="5088"/>
                <a:ext cx="18" cy="1"/>
              </a:xfrm>
              <a:custGeom>
                <a:avLst/>
                <a:gdLst>
                  <a:gd name="T0" fmla="*/ 0 w 3"/>
                  <a:gd name="T1" fmla="*/ 0 h 1"/>
                  <a:gd name="T2" fmla="*/ 2147483647 w 3"/>
                  <a:gd name="T3" fmla="*/ 0 h 1"/>
                  <a:gd name="T4" fmla="*/ 2147483647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29" name="Freeform 116"/>
              <p:cNvSpPr>
                <a:spLocks/>
              </p:cNvSpPr>
              <p:nvPr/>
            </p:nvSpPr>
            <p:spPr bwMode="auto">
              <a:xfrm>
                <a:off x="6324"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30" name="Freeform 117"/>
              <p:cNvSpPr>
                <a:spLocks/>
              </p:cNvSpPr>
              <p:nvPr/>
            </p:nvSpPr>
            <p:spPr bwMode="auto">
              <a:xfrm>
                <a:off x="6369" y="5088"/>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31" name="Freeform 118"/>
              <p:cNvSpPr>
                <a:spLocks/>
              </p:cNvSpPr>
              <p:nvPr/>
            </p:nvSpPr>
            <p:spPr bwMode="auto">
              <a:xfrm>
                <a:off x="6413"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32" name="Freeform 119"/>
              <p:cNvSpPr>
                <a:spLocks/>
              </p:cNvSpPr>
              <p:nvPr/>
            </p:nvSpPr>
            <p:spPr bwMode="auto">
              <a:xfrm>
                <a:off x="6458" y="5088"/>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33" name="Freeform 120"/>
              <p:cNvSpPr>
                <a:spLocks/>
              </p:cNvSpPr>
              <p:nvPr/>
            </p:nvSpPr>
            <p:spPr bwMode="auto">
              <a:xfrm>
                <a:off x="6503" y="5088"/>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34" name="Freeform 121"/>
              <p:cNvSpPr>
                <a:spLocks/>
              </p:cNvSpPr>
              <p:nvPr/>
            </p:nvSpPr>
            <p:spPr bwMode="auto">
              <a:xfrm>
                <a:off x="6548" y="5088"/>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35" name="Freeform 122"/>
              <p:cNvSpPr>
                <a:spLocks/>
              </p:cNvSpPr>
              <p:nvPr/>
            </p:nvSpPr>
            <p:spPr bwMode="auto">
              <a:xfrm>
                <a:off x="6592" y="5088"/>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36" name="Freeform 123"/>
              <p:cNvSpPr>
                <a:spLocks/>
              </p:cNvSpPr>
              <p:nvPr/>
            </p:nvSpPr>
            <p:spPr bwMode="auto">
              <a:xfrm>
                <a:off x="6636"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37" name="Freeform 124"/>
              <p:cNvSpPr>
                <a:spLocks/>
              </p:cNvSpPr>
              <p:nvPr/>
            </p:nvSpPr>
            <p:spPr bwMode="auto">
              <a:xfrm>
                <a:off x="6681"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38" name="Freeform 125"/>
              <p:cNvSpPr>
                <a:spLocks/>
              </p:cNvSpPr>
              <p:nvPr/>
            </p:nvSpPr>
            <p:spPr bwMode="auto">
              <a:xfrm>
                <a:off x="6725" y="5088"/>
                <a:ext cx="18" cy="1"/>
              </a:xfrm>
              <a:custGeom>
                <a:avLst/>
                <a:gdLst>
                  <a:gd name="T0" fmla="*/ 0 w 3"/>
                  <a:gd name="T1" fmla="*/ 0 h 1"/>
                  <a:gd name="T2" fmla="*/ 2147483647 w 3"/>
                  <a:gd name="T3" fmla="*/ 0 h 1"/>
                  <a:gd name="T4" fmla="*/ 2147483647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39" name="Freeform 126"/>
              <p:cNvSpPr>
                <a:spLocks/>
              </p:cNvSpPr>
              <p:nvPr/>
            </p:nvSpPr>
            <p:spPr bwMode="auto">
              <a:xfrm>
                <a:off x="6770"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40" name="Freeform 127"/>
              <p:cNvSpPr>
                <a:spLocks/>
              </p:cNvSpPr>
              <p:nvPr/>
            </p:nvSpPr>
            <p:spPr bwMode="auto">
              <a:xfrm>
                <a:off x="6815"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41" name="Freeform 128"/>
              <p:cNvSpPr>
                <a:spLocks/>
              </p:cNvSpPr>
              <p:nvPr/>
            </p:nvSpPr>
            <p:spPr bwMode="auto">
              <a:xfrm>
                <a:off x="6859"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42" name="Freeform 129"/>
              <p:cNvSpPr>
                <a:spLocks/>
              </p:cNvSpPr>
              <p:nvPr/>
            </p:nvSpPr>
            <p:spPr bwMode="auto">
              <a:xfrm>
                <a:off x="6904"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43" name="Freeform 130"/>
              <p:cNvSpPr>
                <a:spLocks/>
              </p:cNvSpPr>
              <p:nvPr/>
            </p:nvSpPr>
            <p:spPr bwMode="auto">
              <a:xfrm>
                <a:off x="6949" y="5088"/>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44" name="Freeform 131"/>
              <p:cNvSpPr>
                <a:spLocks/>
              </p:cNvSpPr>
              <p:nvPr/>
            </p:nvSpPr>
            <p:spPr bwMode="auto">
              <a:xfrm>
                <a:off x="6993"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45" name="Freeform 132"/>
              <p:cNvSpPr>
                <a:spLocks/>
              </p:cNvSpPr>
              <p:nvPr/>
            </p:nvSpPr>
            <p:spPr bwMode="auto">
              <a:xfrm>
                <a:off x="7038" y="5088"/>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46" name="Freeform 133"/>
              <p:cNvSpPr>
                <a:spLocks/>
              </p:cNvSpPr>
              <p:nvPr/>
            </p:nvSpPr>
            <p:spPr bwMode="auto">
              <a:xfrm>
                <a:off x="7083" y="5088"/>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47" name="Freeform 134"/>
              <p:cNvSpPr>
                <a:spLocks/>
              </p:cNvSpPr>
              <p:nvPr/>
            </p:nvSpPr>
            <p:spPr bwMode="auto">
              <a:xfrm>
                <a:off x="7127"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48" name="Freeform 135"/>
              <p:cNvSpPr>
                <a:spLocks/>
              </p:cNvSpPr>
              <p:nvPr/>
            </p:nvSpPr>
            <p:spPr bwMode="auto">
              <a:xfrm>
                <a:off x="7172" y="5088"/>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49" name="Freeform 136"/>
              <p:cNvSpPr>
                <a:spLocks/>
              </p:cNvSpPr>
              <p:nvPr/>
            </p:nvSpPr>
            <p:spPr bwMode="auto">
              <a:xfrm>
                <a:off x="7216"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50" name="Freeform 137"/>
              <p:cNvSpPr>
                <a:spLocks/>
              </p:cNvSpPr>
              <p:nvPr/>
            </p:nvSpPr>
            <p:spPr bwMode="auto">
              <a:xfrm>
                <a:off x="7261"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51" name="Freeform 138"/>
              <p:cNvSpPr>
                <a:spLocks/>
              </p:cNvSpPr>
              <p:nvPr/>
            </p:nvSpPr>
            <p:spPr bwMode="auto">
              <a:xfrm>
                <a:off x="7305"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52" name="Freeform 139"/>
              <p:cNvSpPr>
                <a:spLocks/>
              </p:cNvSpPr>
              <p:nvPr/>
            </p:nvSpPr>
            <p:spPr bwMode="auto">
              <a:xfrm>
                <a:off x="7350"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53" name="Freeform 140"/>
              <p:cNvSpPr>
                <a:spLocks/>
              </p:cNvSpPr>
              <p:nvPr/>
            </p:nvSpPr>
            <p:spPr bwMode="auto">
              <a:xfrm>
                <a:off x="7395"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54" name="Freeform 141"/>
              <p:cNvSpPr>
                <a:spLocks/>
              </p:cNvSpPr>
              <p:nvPr/>
            </p:nvSpPr>
            <p:spPr bwMode="auto">
              <a:xfrm>
                <a:off x="7439"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55" name="Freeform 142"/>
              <p:cNvSpPr>
                <a:spLocks/>
              </p:cNvSpPr>
              <p:nvPr/>
            </p:nvSpPr>
            <p:spPr bwMode="auto">
              <a:xfrm>
                <a:off x="7484" y="5088"/>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56" name="Freeform 143"/>
              <p:cNvSpPr>
                <a:spLocks/>
              </p:cNvSpPr>
              <p:nvPr/>
            </p:nvSpPr>
            <p:spPr bwMode="auto">
              <a:xfrm>
                <a:off x="7529" y="5088"/>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57" name="Freeform 144"/>
              <p:cNvSpPr>
                <a:spLocks/>
              </p:cNvSpPr>
              <p:nvPr/>
            </p:nvSpPr>
            <p:spPr bwMode="auto">
              <a:xfrm>
                <a:off x="7573"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58" name="Freeform 145"/>
              <p:cNvSpPr>
                <a:spLocks/>
              </p:cNvSpPr>
              <p:nvPr/>
            </p:nvSpPr>
            <p:spPr bwMode="auto">
              <a:xfrm>
                <a:off x="7618" y="5088"/>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59" name="Freeform 146"/>
              <p:cNvSpPr>
                <a:spLocks/>
              </p:cNvSpPr>
              <p:nvPr/>
            </p:nvSpPr>
            <p:spPr bwMode="auto">
              <a:xfrm>
                <a:off x="7663" y="5088"/>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60" name="Freeform 147"/>
              <p:cNvSpPr>
                <a:spLocks/>
              </p:cNvSpPr>
              <p:nvPr/>
            </p:nvSpPr>
            <p:spPr bwMode="auto">
              <a:xfrm>
                <a:off x="7707"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61" name="Freeform 148"/>
              <p:cNvSpPr>
                <a:spLocks/>
              </p:cNvSpPr>
              <p:nvPr/>
            </p:nvSpPr>
            <p:spPr bwMode="auto">
              <a:xfrm>
                <a:off x="7751"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62" name="Freeform 149"/>
              <p:cNvSpPr>
                <a:spLocks/>
              </p:cNvSpPr>
              <p:nvPr/>
            </p:nvSpPr>
            <p:spPr bwMode="auto">
              <a:xfrm>
                <a:off x="7796"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63" name="Freeform 150"/>
              <p:cNvSpPr>
                <a:spLocks/>
              </p:cNvSpPr>
              <p:nvPr/>
            </p:nvSpPr>
            <p:spPr bwMode="auto">
              <a:xfrm>
                <a:off x="7840" y="5088"/>
                <a:ext cx="18" cy="1"/>
              </a:xfrm>
              <a:custGeom>
                <a:avLst/>
                <a:gdLst>
                  <a:gd name="T0" fmla="*/ 0 w 3"/>
                  <a:gd name="T1" fmla="*/ 0 h 1"/>
                  <a:gd name="T2" fmla="*/ 2147483647 w 3"/>
                  <a:gd name="T3" fmla="*/ 0 h 1"/>
                  <a:gd name="T4" fmla="*/ 2147483647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64" name="Freeform 151"/>
              <p:cNvSpPr>
                <a:spLocks/>
              </p:cNvSpPr>
              <p:nvPr/>
            </p:nvSpPr>
            <p:spPr bwMode="auto">
              <a:xfrm>
                <a:off x="7885"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65" name="Freeform 152"/>
              <p:cNvSpPr>
                <a:spLocks/>
              </p:cNvSpPr>
              <p:nvPr/>
            </p:nvSpPr>
            <p:spPr bwMode="auto">
              <a:xfrm>
                <a:off x="7930"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66" name="Freeform 153"/>
              <p:cNvSpPr>
                <a:spLocks/>
              </p:cNvSpPr>
              <p:nvPr/>
            </p:nvSpPr>
            <p:spPr bwMode="auto">
              <a:xfrm>
                <a:off x="7975" y="5088"/>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67" name="Freeform 154"/>
              <p:cNvSpPr>
                <a:spLocks/>
              </p:cNvSpPr>
              <p:nvPr/>
            </p:nvSpPr>
            <p:spPr bwMode="auto">
              <a:xfrm>
                <a:off x="8019" y="5088"/>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68" name="Freeform 155"/>
              <p:cNvSpPr>
                <a:spLocks/>
              </p:cNvSpPr>
              <p:nvPr/>
            </p:nvSpPr>
            <p:spPr bwMode="auto">
              <a:xfrm>
                <a:off x="8064" y="5088"/>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69" name="Freeform 156"/>
              <p:cNvSpPr>
                <a:spLocks/>
              </p:cNvSpPr>
              <p:nvPr/>
            </p:nvSpPr>
            <p:spPr bwMode="auto">
              <a:xfrm>
                <a:off x="8109" y="5088"/>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70" name="Freeform 157"/>
              <p:cNvSpPr>
                <a:spLocks/>
              </p:cNvSpPr>
              <p:nvPr/>
            </p:nvSpPr>
            <p:spPr bwMode="auto">
              <a:xfrm>
                <a:off x="8153"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71" name="Freeform 158"/>
              <p:cNvSpPr>
                <a:spLocks/>
              </p:cNvSpPr>
              <p:nvPr/>
            </p:nvSpPr>
            <p:spPr bwMode="auto">
              <a:xfrm>
                <a:off x="8198" y="5088"/>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72" name="Freeform 159"/>
              <p:cNvSpPr>
                <a:spLocks/>
              </p:cNvSpPr>
              <p:nvPr/>
            </p:nvSpPr>
            <p:spPr bwMode="auto">
              <a:xfrm>
                <a:off x="8242"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73" name="Freeform 160"/>
              <p:cNvSpPr>
                <a:spLocks/>
              </p:cNvSpPr>
              <p:nvPr/>
            </p:nvSpPr>
            <p:spPr bwMode="auto">
              <a:xfrm>
                <a:off x="8287"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74" name="Freeform 161"/>
              <p:cNvSpPr>
                <a:spLocks/>
              </p:cNvSpPr>
              <p:nvPr/>
            </p:nvSpPr>
            <p:spPr bwMode="auto">
              <a:xfrm>
                <a:off x="8331"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75" name="Freeform 162"/>
              <p:cNvSpPr>
                <a:spLocks/>
              </p:cNvSpPr>
              <p:nvPr/>
            </p:nvSpPr>
            <p:spPr bwMode="auto">
              <a:xfrm>
                <a:off x="8376"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76" name="Freeform 163"/>
              <p:cNvSpPr>
                <a:spLocks/>
              </p:cNvSpPr>
              <p:nvPr/>
            </p:nvSpPr>
            <p:spPr bwMode="auto">
              <a:xfrm>
                <a:off x="8420" y="5088"/>
                <a:ext cx="18" cy="1"/>
              </a:xfrm>
              <a:custGeom>
                <a:avLst/>
                <a:gdLst>
                  <a:gd name="T0" fmla="*/ 0 w 3"/>
                  <a:gd name="T1" fmla="*/ 0 h 1"/>
                  <a:gd name="T2" fmla="*/ 2147483647 w 3"/>
                  <a:gd name="T3" fmla="*/ 0 h 1"/>
                  <a:gd name="T4" fmla="*/ 2147483647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77" name="Freeform 164"/>
              <p:cNvSpPr>
                <a:spLocks/>
              </p:cNvSpPr>
              <p:nvPr/>
            </p:nvSpPr>
            <p:spPr bwMode="auto">
              <a:xfrm>
                <a:off x="8465"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78" name="Freeform 165"/>
              <p:cNvSpPr>
                <a:spLocks/>
              </p:cNvSpPr>
              <p:nvPr/>
            </p:nvSpPr>
            <p:spPr bwMode="auto">
              <a:xfrm>
                <a:off x="8510" y="5088"/>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79" name="Freeform 166"/>
              <p:cNvSpPr>
                <a:spLocks/>
              </p:cNvSpPr>
              <p:nvPr/>
            </p:nvSpPr>
            <p:spPr bwMode="auto">
              <a:xfrm>
                <a:off x="8554" y="5088"/>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80" name="Freeform 167"/>
              <p:cNvSpPr>
                <a:spLocks/>
              </p:cNvSpPr>
              <p:nvPr/>
            </p:nvSpPr>
            <p:spPr bwMode="auto">
              <a:xfrm>
                <a:off x="8599" y="5088"/>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1113">
                <a:solidFill>
                  <a:srgbClr val="000000"/>
                </a:solidFill>
                <a:round/>
                <a:headEnd/>
                <a:tailEnd/>
              </a:ln>
            </p:spPr>
            <p:txBody>
              <a:bodyPr/>
              <a:lstStyle/>
              <a:p>
                <a:endParaRPr lang="zh-CN" altLang="en-US"/>
              </a:p>
            </p:txBody>
          </p:sp>
          <p:sp>
            <p:nvSpPr>
              <p:cNvPr id="47381" name="Freeform 168"/>
              <p:cNvSpPr>
                <a:spLocks/>
              </p:cNvSpPr>
              <p:nvPr/>
            </p:nvSpPr>
            <p:spPr bwMode="auto">
              <a:xfrm>
                <a:off x="8644" y="5088"/>
                <a:ext cx="11" cy="1"/>
              </a:xfrm>
              <a:custGeom>
                <a:avLst/>
                <a:gdLst>
                  <a:gd name="T0" fmla="*/ 0 w 2"/>
                  <a:gd name="T1" fmla="*/ 0 h 1"/>
                  <a:gd name="T2" fmla="*/ 833075539 w 2"/>
                  <a:gd name="T3" fmla="*/ 0 h 1"/>
                  <a:gd name="T4" fmla="*/ 1519689579 w 2"/>
                  <a:gd name="T5" fmla="*/ 0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0" y="0"/>
                    </a:moveTo>
                    <a:lnTo>
                      <a:pt x="1" y="0"/>
                    </a:lnTo>
                    <a:lnTo>
                      <a:pt x="2" y="0"/>
                    </a:lnTo>
                  </a:path>
                </a:pathLst>
              </a:custGeom>
              <a:noFill/>
              <a:ln w="11113">
                <a:solidFill>
                  <a:srgbClr val="000000"/>
                </a:solidFill>
                <a:round/>
                <a:headEnd/>
                <a:tailEnd/>
              </a:ln>
            </p:spPr>
            <p:txBody>
              <a:bodyPr/>
              <a:lstStyle/>
              <a:p>
                <a:endParaRPr lang="zh-CN" altLang="en-US"/>
              </a:p>
            </p:txBody>
          </p:sp>
          <p:sp>
            <p:nvSpPr>
              <p:cNvPr id="47382" name="Line 169"/>
              <p:cNvSpPr>
                <a:spLocks noChangeShapeType="1"/>
              </p:cNvSpPr>
              <p:nvPr/>
            </p:nvSpPr>
            <p:spPr bwMode="auto">
              <a:xfrm flipV="1">
                <a:off x="6302" y="4183"/>
                <a:ext cx="1" cy="2255"/>
              </a:xfrm>
              <a:prstGeom prst="line">
                <a:avLst/>
              </a:prstGeom>
              <a:noFill/>
              <a:ln w="11113">
                <a:solidFill>
                  <a:srgbClr val="000000"/>
                </a:solidFill>
                <a:round/>
                <a:headEnd/>
                <a:tailEnd/>
              </a:ln>
            </p:spPr>
            <p:txBody>
              <a:bodyPr/>
              <a:lstStyle/>
              <a:p>
                <a:endParaRPr lang="zh-CN" altLang="en-US"/>
              </a:p>
            </p:txBody>
          </p:sp>
          <p:sp>
            <p:nvSpPr>
              <p:cNvPr id="47383" name="Line 170"/>
              <p:cNvSpPr>
                <a:spLocks noChangeShapeType="1"/>
              </p:cNvSpPr>
              <p:nvPr/>
            </p:nvSpPr>
            <p:spPr bwMode="auto">
              <a:xfrm flipH="1">
                <a:off x="6285" y="6438"/>
                <a:ext cx="17" cy="1"/>
              </a:xfrm>
              <a:prstGeom prst="line">
                <a:avLst/>
              </a:prstGeom>
              <a:noFill/>
              <a:ln w="11113">
                <a:solidFill>
                  <a:srgbClr val="000000"/>
                </a:solidFill>
                <a:round/>
                <a:headEnd/>
                <a:tailEnd/>
              </a:ln>
            </p:spPr>
            <p:txBody>
              <a:bodyPr/>
              <a:lstStyle/>
              <a:p>
                <a:endParaRPr lang="zh-CN" altLang="en-US"/>
              </a:p>
            </p:txBody>
          </p:sp>
          <p:sp>
            <p:nvSpPr>
              <p:cNvPr id="47384" name="Line 171"/>
              <p:cNvSpPr>
                <a:spLocks noChangeShapeType="1"/>
              </p:cNvSpPr>
              <p:nvPr/>
            </p:nvSpPr>
            <p:spPr bwMode="auto">
              <a:xfrm flipH="1">
                <a:off x="6285" y="5986"/>
                <a:ext cx="17" cy="1"/>
              </a:xfrm>
              <a:prstGeom prst="line">
                <a:avLst/>
              </a:prstGeom>
              <a:noFill/>
              <a:ln w="11113">
                <a:solidFill>
                  <a:srgbClr val="000000"/>
                </a:solidFill>
                <a:round/>
                <a:headEnd/>
                <a:tailEnd/>
              </a:ln>
            </p:spPr>
            <p:txBody>
              <a:bodyPr/>
              <a:lstStyle/>
              <a:p>
                <a:endParaRPr lang="zh-CN" altLang="en-US"/>
              </a:p>
            </p:txBody>
          </p:sp>
          <p:sp>
            <p:nvSpPr>
              <p:cNvPr id="47385" name="Line 172"/>
              <p:cNvSpPr>
                <a:spLocks noChangeShapeType="1"/>
              </p:cNvSpPr>
              <p:nvPr/>
            </p:nvSpPr>
            <p:spPr bwMode="auto">
              <a:xfrm flipH="1">
                <a:off x="6285" y="5534"/>
                <a:ext cx="17" cy="0"/>
              </a:xfrm>
              <a:prstGeom prst="line">
                <a:avLst/>
              </a:prstGeom>
              <a:noFill/>
              <a:ln w="11113">
                <a:solidFill>
                  <a:srgbClr val="000000"/>
                </a:solidFill>
                <a:round/>
                <a:headEnd/>
                <a:tailEnd/>
              </a:ln>
            </p:spPr>
            <p:txBody>
              <a:bodyPr/>
              <a:lstStyle/>
              <a:p>
                <a:endParaRPr lang="zh-CN" altLang="en-US"/>
              </a:p>
            </p:txBody>
          </p:sp>
          <p:sp>
            <p:nvSpPr>
              <p:cNvPr id="47386" name="Line 173"/>
              <p:cNvSpPr>
                <a:spLocks noChangeShapeType="1"/>
              </p:cNvSpPr>
              <p:nvPr/>
            </p:nvSpPr>
            <p:spPr bwMode="auto">
              <a:xfrm flipH="1">
                <a:off x="6285" y="4635"/>
                <a:ext cx="17" cy="1"/>
              </a:xfrm>
              <a:prstGeom prst="line">
                <a:avLst/>
              </a:prstGeom>
              <a:noFill/>
              <a:ln w="11113">
                <a:solidFill>
                  <a:srgbClr val="000000"/>
                </a:solidFill>
                <a:round/>
                <a:headEnd/>
                <a:tailEnd/>
              </a:ln>
            </p:spPr>
            <p:txBody>
              <a:bodyPr/>
              <a:lstStyle/>
              <a:p>
                <a:endParaRPr lang="zh-CN" altLang="en-US"/>
              </a:p>
            </p:txBody>
          </p:sp>
          <p:sp>
            <p:nvSpPr>
              <p:cNvPr id="47387" name="Line 174"/>
              <p:cNvSpPr>
                <a:spLocks noChangeShapeType="1"/>
              </p:cNvSpPr>
              <p:nvPr/>
            </p:nvSpPr>
            <p:spPr bwMode="auto">
              <a:xfrm flipH="1">
                <a:off x="6285" y="4183"/>
                <a:ext cx="17" cy="0"/>
              </a:xfrm>
              <a:prstGeom prst="line">
                <a:avLst/>
              </a:prstGeom>
              <a:noFill/>
              <a:ln w="11113">
                <a:solidFill>
                  <a:srgbClr val="000000"/>
                </a:solidFill>
                <a:round/>
                <a:headEnd/>
                <a:tailEnd/>
              </a:ln>
            </p:spPr>
            <p:txBody>
              <a:bodyPr/>
              <a:lstStyle/>
              <a:p>
                <a:endParaRPr lang="zh-CN" altLang="en-US"/>
              </a:p>
            </p:txBody>
          </p:sp>
          <p:sp>
            <p:nvSpPr>
              <p:cNvPr id="47388" name="Line 175"/>
              <p:cNvSpPr>
                <a:spLocks noChangeShapeType="1"/>
              </p:cNvSpPr>
              <p:nvPr/>
            </p:nvSpPr>
            <p:spPr bwMode="auto">
              <a:xfrm>
                <a:off x="5834" y="5088"/>
                <a:ext cx="2815" cy="1"/>
              </a:xfrm>
              <a:prstGeom prst="line">
                <a:avLst/>
              </a:prstGeom>
              <a:noFill/>
              <a:ln w="11113">
                <a:solidFill>
                  <a:srgbClr val="000000"/>
                </a:solidFill>
                <a:round/>
                <a:headEnd/>
                <a:tailEnd/>
              </a:ln>
            </p:spPr>
            <p:txBody>
              <a:bodyPr/>
              <a:lstStyle/>
              <a:p>
                <a:endParaRPr lang="zh-CN" altLang="en-US"/>
              </a:p>
            </p:txBody>
          </p:sp>
          <p:sp>
            <p:nvSpPr>
              <p:cNvPr id="47389" name="Line 176"/>
              <p:cNvSpPr>
                <a:spLocks noChangeShapeType="1"/>
              </p:cNvSpPr>
              <p:nvPr/>
            </p:nvSpPr>
            <p:spPr bwMode="auto">
              <a:xfrm>
                <a:off x="5834" y="5088"/>
                <a:ext cx="1" cy="18"/>
              </a:xfrm>
              <a:prstGeom prst="line">
                <a:avLst/>
              </a:prstGeom>
              <a:noFill/>
              <a:ln w="11113">
                <a:solidFill>
                  <a:srgbClr val="000000"/>
                </a:solidFill>
                <a:round/>
                <a:headEnd/>
                <a:tailEnd/>
              </a:ln>
            </p:spPr>
            <p:txBody>
              <a:bodyPr/>
              <a:lstStyle/>
              <a:p>
                <a:endParaRPr lang="zh-CN" altLang="en-US"/>
              </a:p>
            </p:txBody>
          </p:sp>
          <p:sp>
            <p:nvSpPr>
              <p:cNvPr id="47390" name="Line 177"/>
              <p:cNvSpPr>
                <a:spLocks noChangeShapeType="1"/>
              </p:cNvSpPr>
              <p:nvPr/>
            </p:nvSpPr>
            <p:spPr bwMode="auto">
              <a:xfrm>
                <a:off x="6068" y="5088"/>
                <a:ext cx="0" cy="12"/>
              </a:xfrm>
              <a:prstGeom prst="line">
                <a:avLst/>
              </a:prstGeom>
              <a:noFill/>
              <a:ln w="11113">
                <a:solidFill>
                  <a:srgbClr val="000000"/>
                </a:solidFill>
                <a:round/>
                <a:headEnd/>
                <a:tailEnd/>
              </a:ln>
            </p:spPr>
            <p:txBody>
              <a:bodyPr/>
              <a:lstStyle/>
              <a:p>
                <a:endParaRPr lang="zh-CN" altLang="en-US"/>
              </a:p>
            </p:txBody>
          </p:sp>
          <p:sp>
            <p:nvSpPr>
              <p:cNvPr id="47391" name="Line 178"/>
              <p:cNvSpPr>
                <a:spLocks noChangeShapeType="1"/>
              </p:cNvSpPr>
              <p:nvPr/>
            </p:nvSpPr>
            <p:spPr bwMode="auto">
              <a:xfrm>
                <a:off x="6536" y="5088"/>
                <a:ext cx="1" cy="12"/>
              </a:xfrm>
              <a:prstGeom prst="line">
                <a:avLst/>
              </a:prstGeom>
              <a:noFill/>
              <a:ln w="11113">
                <a:solidFill>
                  <a:srgbClr val="000000"/>
                </a:solidFill>
                <a:round/>
                <a:headEnd/>
                <a:tailEnd/>
              </a:ln>
            </p:spPr>
            <p:txBody>
              <a:bodyPr/>
              <a:lstStyle/>
              <a:p>
                <a:endParaRPr lang="zh-CN" altLang="en-US"/>
              </a:p>
            </p:txBody>
          </p:sp>
          <p:sp>
            <p:nvSpPr>
              <p:cNvPr id="47392" name="Line 179"/>
              <p:cNvSpPr>
                <a:spLocks noChangeShapeType="1"/>
              </p:cNvSpPr>
              <p:nvPr/>
            </p:nvSpPr>
            <p:spPr bwMode="auto">
              <a:xfrm>
                <a:off x="6776" y="5088"/>
                <a:ext cx="1" cy="18"/>
              </a:xfrm>
              <a:prstGeom prst="line">
                <a:avLst/>
              </a:prstGeom>
              <a:noFill/>
              <a:ln w="11113">
                <a:solidFill>
                  <a:srgbClr val="000000"/>
                </a:solidFill>
                <a:round/>
                <a:headEnd/>
                <a:tailEnd/>
              </a:ln>
            </p:spPr>
            <p:txBody>
              <a:bodyPr/>
              <a:lstStyle/>
              <a:p>
                <a:endParaRPr lang="zh-CN" altLang="en-US"/>
              </a:p>
            </p:txBody>
          </p:sp>
          <p:sp>
            <p:nvSpPr>
              <p:cNvPr id="47393" name="Line 180"/>
              <p:cNvSpPr>
                <a:spLocks noChangeShapeType="1"/>
              </p:cNvSpPr>
              <p:nvPr/>
            </p:nvSpPr>
            <p:spPr bwMode="auto">
              <a:xfrm>
                <a:off x="7010" y="5088"/>
                <a:ext cx="1" cy="12"/>
              </a:xfrm>
              <a:prstGeom prst="line">
                <a:avLst/>
              </a:prstGeom>
              <a:noFill/>
              <a:ln w="11113">
                <a:solidFill>
                  <a:srgbClr val="000000"/>
                </a:solidFill>
                <a:round/>
                <a:headEnd/>
                <a:tailEnd/>
              </a:ln>
            </p:spPr>
            <p:txBody>
              <a:bodyPr/>
              <a:lstStyle/>
              <a:p>
                <a:endParaRPr lang="zh-CN" altLang="en-US"/>
              </a:p>
            </p:txBody>
          </p:sp>
          <p:sp>
            <p:nvSpPr>
              <p:cNvPr id="47394" name="Line 181"/>
              <p:cNvSpPr>
                <a:spLocks noChangeShapeType="1"/>
              </p:cNvSpPr>
              <p:nvPr/>
            </p:nvSpPr>
            <p:spPr bwMode="auto">
              <a:xfrm>
                <a:off x="7244" y="5088"/>
                <a:ext cx="1" cy="18"/>
              </a:xfrm>
              <a:prstGeom prst="line">
                <a:avLst/>
              </a:prstGeom>
              <a:noFill/>
              <a:ln w="11113">
                <a:solidFill>
                  <a:srgbClr val="000000"/>
                </a:solidFill>
                <a:round/>
                <a:headEnd/>
                <a:tailEnd/>
              </a:ln>
            </p:spPr>
            <p:txBody>
              <a:bodyPr/>
              <a:lstStyle/>
              <a:p>
                <a:endParaRPr lang="zh-CN" altLang="en-US"/>
              </a:p>
            </p:txBody>
          </p:sp>
          <p:sp>
            <p:nvSpPr>
              <p:cNvPr id="47395" name="Line 182"/>
              <p:cNvSpPr>
                <a:spLocks noChangeShapeType="1"/>
              </p:cNvSpPr>
              <p:nvPr/>
            </p:nvSpPr>
            <p:spPr bwMode="auto">
              <a:xfrm>
                <a:off x="7478" y="5088"/>
                <a:ext cx="1" cy="12"/>
              </a:xfrm>
              <a:prstGeom prst="line">
                <a:avLst/>
              </a:prstGeom>
              <a:noFill/>
              <a:ln w="11113">
                <a:solidFill>
                  <a:srgbClr val="000000"/>
                </a:solidFill>
                <a:round/>
                <a:headEnd/>
                <a:tailEnd/>
              </a:ln>
            </p:spPr>
            <p:txBody>
              <a:bodyPr/>
              <a:lstStyle/>
              <a:p>
                <a:endParaRPr lang="zh-CN" altLang="en-US"/>
              </a:p>
            </p:txBody>
          </p:sp>
          <p:sp>
            <p:nvSpPr>
              <p:cNvPr id="47396" name="Line 183"/>
              <p:cNvSpPr>
                <a:spLocks noChangeShapeType="1"/>
              </p:cNvSpPr>
              <p:nvPr/>
            </p:nvSpPr>
            <p:spPr bwMode="auto">
              <a:xfrm>
                <a:off x="7712" y="5088"/>
                <a:ext cx="1" cy="18"/>
              </a:xfrm>
              <a:prstGeom prst="line">
                <a:avLst/>
              </a:prstGeom>
              <a:noFill/>
              <a:ln w="11113">
                <a:solidFill>
                  <a:srgbClr val="000000"/>
                </a:solidFill>
                <a:round/>
                <a:headEnd/>
                <a:tailEnd/>
              </a:ln>
            </p:spPr>
            <p:txBody>
              <a:bodyPr/>
              <a:lstStyle/>
              <a:p>
                <a:endParaRPr lang="zh-CN" altLang="en-US"/>
              </a:p>
            </p:txBody>
          </p:sp>
          <p:sp>
            <p:nvSpPr>
              <p:cNvPr id="47397" name="Line 184"/>
              <p:cNvSpPr>
                <a:spLocks noChangeShapeType="1"/>
              </p:cNvSpPr>
              <p:nvPr/>
            </p:nvSpPr>
            <p:spPr bwMode="auto">
              <a:xfrm>
                <a:off x="7947" y="5088"/>
                <a:ext cx="0" cy="12"/>
              </a:xfrm>
              <a:prstGeom prst="line">
                <a:avLst/>
              </a:prstGeom>
              <a:noFill/>
              <a:ln w="11113">
                <a:solidFill>
                  <a:srgbClr val="000000"/>
                </a:solidFill>
                <a:round/>
                <a:headEnd/>
                <a:tailEnd/>
              </a:ln>
            </p:spPr>
            <p:txBody>
              <a:bodyPr/>
              <a:lstStyle/>
              <a:p>
                <a:endParaRPr lang="zh-CN" altLang="en-US"/>
              </a:p>
            </p:txBody>
          </p:sp>
          <p:sp>
            <p:nvSpPr>
              <p:cNvPr id="47398" name="Line 185"/>
              <p:cNvSpPr>
                <a:spLocks noChangeShapeType="1"/>
              </p:cNvSpPr>
              <p:nvPr/>
            </p:nvSpPr>
            <p:spPr bwMode="auto">
              <a:xfrm>
                <a:off x="8187" y="5088"/>
                <a:ext cx="0" cy="18"/>
              </a:xfrm>
              <a:prstGeom prst="line">
                <a:avLst/>
              </a:prstGeom>
              <a:noFill/>
              <a:ln w="11113">
                <a:solidFill>
                  <a:srgbClr val="000000"/>
                </a:solidFill>
                <a:round/>
                <a:headEnd/>
                <a:tailEnd/>
              </a:ln>
            </p:spPr>
            <p:txBody>
              <a:bodyPr/>
              <a:lstStyle/>
              <a:p>
                <a:endParaRPr lang="zh-CN" altLang="en-US"/>
              </a:p>
            </p:txBody>
          </p:sp>
          <p:sp>
            <p:nvSpPr>
              <p:cNvPr id="47399" name="Line 186"/>
              <p:cNvSpPr>
                <a:spLocks noChangeShapeType="1"/>
              </p:cNvSpPr>
              <p:nvPr/>
            </p:nvSpPr>
            <p:spPr bwMode="auto">
              <a:xfrm>
                <a:off x="8420" y="5088"/>
                <a:ext cx="1" cy="12"/>
              </a:xfrm>
              <a:prstGeom prst="line">
                <a:avLst/>
              </a:prstGeom>
              <a:noFill/>
              <a:ln w="11113">
                <a:solidFill>
                  <a:srgbClr val="000000"/>
                </a:solidFill>
                <a:round/>
                <a:headEnd/>
                <a:tailEnd/>
              </a:ln>
            </p:spPr>
            <p:txBody>
              <a:bodyPr/>
              <a:lstStyle/>
              <a:p>
                <a:endParaRPr lang="zh-CN" altLang="en-US"/>
              </a:p>
            </p:txBody>
          </p:sp>
          <p:sp>
            <p:nvSpPr>
              <p:cNvPr id="47400" name="Rectangle 187"/>
              <p:cNvSpPr>
                <a:spLocks noChangeArrowheads="1"/>
              </p:cNvSpPr>
              <p:nvPr/>
            </p:nvSpPr>
            <p:spPr bwMode="auto">
              <a:xfrm>
                <a:off x="6560" y="4248"/>
                <a:ext cx="448" cy="261"/>
              </a:xfrm>
              <a:prstGeom prst="rect">
                <a:avLst/>
              </a:prstGeom>
              <a:noFill/>
              <a:ln w="9525">
                <a:noFill/>
                <a:miter lim="800000"/>
                <a:headEnd/>
                <a:tailEnd/>
              </a:ln>
            </p:spPr>
            <p:txBody>
              <a:bodyPr lIns="0" tIns="0" rIns="0" bIns="0"/>
              <a:lstStyle/>
              <a:p>
                <a:pPr algn="just"/>
                <a:r>
                  <a:rPr lang="en-US" altLang="zh-CN" dirty="0">
                    <a:solidFill>
                      <a:srgbClr val="000000"/>
                    </a:solidFill>
                    <a:latin typeface="Times New Roman" pitchFamily="18" charset="0"/>
                  </a:rPr>
                  <a:t>T8</a:t>
                </a:r>
                <a:endParaRPr lang="en-US" altLang="zh-CN" dirty="0"/>
              </a:p>
            </p:txBody>
          </p:sp>
          <p:sp>
            <p:nvSpPr>
              <p:cNvPr id="47401" name="Line 188"/>
              <p:cNvSpPr>
                <a:spLocks noChangeShapeType="1"/>
              </p:cNvSpPr>
              <p:nvPr/>
            </p:nvSpPr>
            <p:spPr bwMode="auto">
              <a:xfrm flipH="1">
                <a:off x="7120" y="4716"/>
                <a:ext cx="540" cy="1"/>
              </a:xfrm>
              <a:prstGeom prst="line">
                <a:avLst/>
              </a:prstGeom>
              <a:noFill/>
              <a:ln w="9525">
                <a:solidFill>
                  <a:srgbClr val="000000"/>
                </a:solidFill>
                <a:round/>
                <a:headEnd/>
                <a:tailEnd type="triangle" w="med" len="med"/>
              </a:ln>
            </p:spPr>
            <p:txBody>
              <a:bodyPr/>
              <a:lstStyle/>
              <a:p>
                <a:endParaRPr lang="zh-CN" altLang="en-US"/>
              </a:p>
            </p:txBody>
          </p:sp>
          <p:sp>
            <p:nvSpPr>
              <p:cNvPr id="47402" name="Text Box 189"/>
              <p:cNvSpPr txBox="1">
                <a:spLocks noChangeArrowheads="1"/>
              </p:cNvSpPr>
              <p:nvPr/>
            </p:nvSpPr>
            <p:spPr bwMode="auto">
              <a:xfrm>
                <a:off x="7600" y="4555"/>
                <a:ext cx="800" cy="400"/>
              </a:xfrm>
              <a:prstGeom prst="rect">
                <a:avLst/>
              </a:prstGeom>
              <a:noFill/>
              <a:ln w="9525">
                <a:noFill/>
                <a:miter lim="800000"/>
                <a:headEnd/>
                <a:tailEnd/>
              </a:ln>
            </p:spPr>
            <p:txBody>
              <a:bodyPr/>
              <a:lstStyle/>
              <a:p>
                <a:pPr algn="just"/>
                <a:r>
                  <a:rPr lang="en-US" altLang="zh-CN">
                    <a:latin typeface="Times New Roman" pitchFamily="18" charset="0"/>
                  </a:rPr>
                  <a:t>N3</a:t>
                </a:r>
                <a:endParaRPr lang="en-US" altLang="zh-CN"/>
              </a:p>
            </p:txBody>
          </p:sp>
        </p:grpSp>
        <p:sp>
          <p:nvSpPr>
            <p:cNvPr id="47306" name="Line 190"/>
            <p:cNvSpPr>
              <a:spLocks noChangeShapeType="1"/>
            </p:cNvSpPr>
            <p:nvPr/>
          </p:nvSpPr>
          <p:spPr bwMode="auto">
            <a:xfrm>
              <a:off x="1044" y="3512"/>
              <a:ext cx="402" cy="1"/>
            </a:xfrm>
            <a:prstGeom prst="line">
              <a:avLst/>
            </a:prstGeom>
            <a:noFill/>
            <a:ln w="22225">
              <a:solidFill>
                <a:srgbClr val="FF0000"/>
              </a:solidFill>
              <a:round/>
              <a:headEnd/>
              <a:tailEnd/>
            </a:ln>
          </p:spPr>
          <p:txBody>
            <a:bodyPr/>
            <a:lstStyle/>
            <a:p>
              <a:endParaRPr lang="zh-CN" altLang="en-US"/>
            </a:p>
          </p:txBody>
        </p:sp>
        <p:sp>
          <p:nvSpPr>
            <p:cNvPr id="47307" name="Line 191"/>
            <p:cNvSpPr>
              <a:spLocks noChangeShapeType="1"/>
            </p:cNvSpPr>
            <p:nvPr/>
          </p:nvSpPr>
          <p:spPr bwMode="auto">
            <a:xfrm>
              <a:off x="2650" y="3512"/>
              <a:ext cx="402" cy="1"/>
            </a:xfrm>
            <a:prstGeom prst="line">
              <a:avLst/>
            </a:prstGeom>
            <a:noFill/>
            <a:ln w="22225">
              <a:solidFill>
                <a:schemeClr val="tx1"/>
              </a:solidFill>
              <a:round/>
              <a:headEnd/>
              <a:tailEnd/>
            </a:ln>
          </p:spPr>
          <p:txBody>
            <a:bodyPr/>
            <a:lstStyle/>
            <a:p>
              <a:endParaRPr lang="zh-CN" altLang="en-US"/>
            </a:p>
          </p:txBody>
        </p:sp>
        <p:sp>
          <p:nvSpPr>
            <p:cNvPr id="47308" name="Line 192"/>
            <p:cNvSpPr>
              <a:spLocks noChangeShapeType="1"/>
            </p:cNvSpPr>
            <p:nvPr/>
          </p:nvSpPr>
          <p:spPr bwMode="auto">
            <a:xfrm>
              <a:off x="4122" y="3512"/>
              <a:ext cx="402" cy="1"/>
            </a:xfrm>
            <a:prstGeom prst="line">
              <a:avLst/>
            </a:prstGeom>
            <a:noFill/>
            <a:ln w="22225">
              <a:solidFill>
                <a:srgbClr val="008000"/>
              </a:solidFill>
              <a:round/>
              <a:headEnd/>
              <a:tailEnd/>
            </a:ln>
          </p:spPr>
          <p:txBody>
            <a:bodyPr/>
            <a:lstStyle/>
            <a:p>
              <a:endParaRPr lang="zh-CN" altLang="en-US"/>
            </a:p>
          </p:txBody>
        </p:sp>
        <p:sp>
          <p:nvSpPr>
            <p:cNvPr id="47309" name="Text Box 193"/>
            <p:cNvSpPr txBox="1">
              <a:spLocks noChangeArrowheads="1"/>
            </p:cNvSpPr>
            <p:nvPr/>
          </p:nvSpPr>
          <p:spPr bwMode="auto">
            <a:xfrm>
              <a:off x="1446" y="3354"/>
              <a:ext cx="937" cy="348"/>
            </a:xfrm>
            <a:prstGeom prst="rect">
              <a:avLst/>
            </a:prstGeom>
            <a:noFill/>
            <a:ln w="9525">
              <a:noFill/>
              <a:miter lim="800000"/>
              <a:headEnd/>
              <a:tailEnd/>
            </a:ln>
          </p:spPr>
          <p:txBody>
            <a:bodyPr/>
            <a:lstStyle/>
            <a:p>
              <a:pPr algn="just"/>
              <a:r>
                <a:rPr lang="zh-CN" altLang="en-US" sz="1200">
                  <a:latin typeface="Times New Roman" pitchFamily="18" charset="0"/>
                </a:rPr>
                <a:t>高兴</a:t>
              </a:r>
              <a:endParaRPr lang="zh-CN" altLang="en-US" sz="1200"/>
            </a:p>
          </p:txBody>
        </p:sp>
        <p:sp>
          <p:nvSpPr>
            <p:cNvPr id="47310" name="Text Box 194"/>
            <p:cNvSpPr txBox="1">
              <a:spLocks noChangeArrowheads="1"/>
            </p:cNvSpPr>
            <p:nvPr/>
          </p:nvSpPr>
          <p:spPr bwMode="auto">
            <a:xfrm>
              <a:off x="3052" y="3354"/>
              <a:ext cx="936" cy="348"/>
            </a:xfrm>
            <a:prstGeom prst="rect">
              <a:avLst/>
            </a:prstGeom>
            <a:noFill/>
            <a:ln w="9525">
              <a:noFill/>
              <a:miter lim="800000"/>
              <a:headEnd/>
              <a:tailEnd/>
            </a:ln>
          </p:spPr>
          <p:txBody>
            <a:bodyPr/>
            <a:lstStyle/>
            <a:p>
              <a:pPr algn="just"/>
              <a:r>
                <a:rPr lang="zh-CN" altLang="en-US" sz="1200">
                  <a:latin typeface="Times New Roman" pitchFamily="18" charset="0"/>
                </a:rPr>
                <a:t>中性</a:t>
              </a:r>
              <a:endParaRPr lang="zh-CN" altLang="en-US" sz="1200"/>
            </a:p>
          </p:txBody>
        </p:sp>
        <p:sp>
          <p:nvSpPr>
            <p:cNvPr id="47311" name="Text Box 195"/>
            <p:cNvSpPr txBox="1">
              <a:spLocks noChangeArrowheads="1"/>
            </p:cNvSpPr>
            <p:nvPr/>
          </p:nvSpPr>
          <p:spPr bwMode="auto">
            <a:xfrm>
              <a:off x="4524" y="3354"/>
              <a:ext cx="669" cy="348"/>
            </a:xfrm>
            <a:prstGeom prst="rect">
              <a:avLst/>
            </a:prstGeom>
            <a:noFill/>
            <a:ln w="9525">
              <a:noFill/>
              <a:miter lim="800000"/>
              <a:headEnd/>
              <a:tailEnd/>
            </a:ln>
          </p:spPr>
          <p:txBody>
            <a:bodyPr/>
            <a:lstStyle/>
            <a:p>
              <a:pPr algn="just"/>
              <a:r>
                <a:rPr lang="zh-CN" altLang="en-US" sz="1200">
                  <a:latin typeface="Times New Roman" pitchFamily="18" charset="0"/>
                </a:rPr>
                <a:t>恐惧</a:t>
              </a:r>
              <a:endParaRPr lang="zh-CN" altLang="en-US" sz="1200"/>
            </a:p>
          </p:txBody>
        </p:sp>
      </p:grpSp>
      <p:grpSp>
        <p:nvGrpSpPr>
          <p:cNvPr id="7" name="Group 190"/>
          <p:cNvGrpSpPr>
            <a:grpSpLocks/>
          </p:cNvGrpSpPr>
          <p:nvPr/>
        </p:nvGrpSpPr>
        <p:grpSpPr bwMode="auto">
          <a:xfrm>
            <a:off x="4284663" y="1268413"/>
            <a:ext cx="4859337" cy="1801812"/>
            <a:chOff x="385" y="1298"/>
            <a:chExt cx="5216" cy="2205"/>
          </a:xfrm>
        </p:grpSpPr>
        <p:sp>
          <p:nvSpPr>
            <p:cNvPr id="47117" name="AutoShape 3"/>
            <p:cNvSpPr>
              <a:spLocks noChangeAspect="1" noChangeArrowheads="1"/>
            </p:cNvSpPr>
            <p:nvPr/>
          </p:nvSpPr>
          <p:spPr bwMode="auto">
            <a:xfrm>
              <a:off x="385" y="1298"/>
              <a:ext cx="5216" cy="2205"/>
            </a:xfrm>
            <a:prstGeom prst="rect">
              <a:avLst/>
            </a:prstGeom>
            <a:noFill/>
            <a:ln w="9525">
              <a:noFill/>
              <a:miter lim="800000"/>
              <a:headEnd/>
              <a:tailEnd/>
            </a:ln>
          </p:spPr>
          <p:txBody>
            <a:bodyPr/>
            <a:lstStyle/>
            <a:p>
              <a:endParaRPr lang="zh-CN" altLang="en-US"/>
            </a:p>
          </p:txBody>
        </p:sp>
        <p:sp>
          <p:nvSpPr>
            <p:cNvPr id="47118" name="Freeform 4"/>
            <p:cNvSpPr>
              <a:spLocks/>
            </p:cNvSpPr>
            <p:nvPr/>
          </p:nvSpPr>
          <p:spPr bwMode="auto">
            <a:xfrm>
              <a:off x="469" y="1298"/>
              <a:ext cx="2426" cy="1742"/>
            </a:xfrm>
            <a:custGeom>
              <a:avLst/>
              <a:gdLst>
                <a:gd name="T0" fmla="*/ 0 w 431"/>
                <a:gd name="T1" fmla="*/ 2147483647 h 321"/>
                <a:gd name="T2" fmla="*/ 0 w 431"/>
                <a:gd name="T3" fmla="*/ 0 h 321"/>
                <a:gd name="T4" fmla="*/ 2147483647 w 431"/>
                <a:gd name="T5" fmla="*/ 0 h 321"/>
                <a:gd name="T6" fmla="*/ 0 60000 65536"/>
                <a:gd name="T7" fmla="*/ 0 60000 65536"/>
                <a:gd name="T8" fmla="*/ 0 60000 65536"/>
                <a:gd name="T9" fmla="*/ 0 w 431"/>
                <a:gd name="T10" fmla="*/ 0 h 321"/>
                <a:gd name="T11" fmla="*/ 431 w 431"/>
                <a:gd name="T12" fmla="*/ 321 h 321"/>
              </a:gdLst>
              <a:ahLst/>
              <a:cxnLst>
                <a:cxn ang="T6">
                  <a:pos x="T0" y="T1"/>
                </a:cxn>
                <a:cxn ang="T7">
                  <a:pos x="T2" y="T3"/>
                </a:cxn>
                <a:cxn ang="T8">
                  <a:pos x="T4" y="T5"/>
                </a:cxn>
              </a:cxnLst>
              <a:rect l="T9" t="T10" r="T11" b="T12"/>
              <a:pathLst>
                <a:path w="431" h="321">
                  <a:moveTo>
                    <a:pt x="0" y="321"/>
                  </a:moveTo>
                  <a:lnTo>
                    <a:pt x="0" y="0"/>
                  </a:lnTo>
                  <a:lnTo>
                    <a:pt x="431" y="0"/>
                  </a:lnTo>
                </a:path>
              </a:pathLst>
            </a:custGeom>
            <a:noFill/>
            <a:ln w="12700">
              <a:solidFill>
                <a:srgbClr val="FFFFFF"/>
              </a:solidFill>
              <a:round/>
              <a:headEnd/>
              <a:tailEnd/>
            </a:ln>
          </p:spPr>
          <p:txBody>
            <a:bodyPr/>
            <a:lstStyle/>
            <a:p>
              <a:endParaRPr lang="zh-CN" altLang="en-US"/>
            </a:p>
          </p:txBody>
        </p:sp>
        <p:sp>
          <p:nvSpPr>
            <p:cNvPr id="47119" name="Rectangle 5"/>
            <p:cNvSpPr>
              <a:spLocks noChangeArrowheads="1"/>
            </p:cNvSpPr>
            <p:nvPr/>
          </p:nvSpPr>
          <p:spPr bwMode="auto">
            <a:xfrm>
              <a:off x="2890" y="1862"/>
              <a:ext cx="217" cy="197"/>
            </a:xfrm>
            <a:prstGeom prst="rect">
              <a:avLst/>
            </a:prstGeom>
            <a:noFill/>
            <a:ln w="9525">
              <a:noFill/>
              <a:miter lim="800000"/>
              <a:headEnd/>
              <a:tailEnd/>
            </a:ln>
          </p:spPr>
          <p:txBody>
            <a:bodyPr lIns="0" tIns="0" rIns="0" bIns="0"/>
            <a:lstStyle/>
            <a:p>
              <a:pPr algn="just"/>
              <a:endParaRPr lang="en-US" altLang="zh-CN" sz="1600"/>
            </a:p>
          </p:txBody>
        </p:sp>
        <p:sp>
          <p:nvSpPr>
            <p:cNvPr id="47120" name="AutoShape 6"/>
            <p:cNvSpPr>
              <a:spLocks noChangeAspect="1" noChangeArrowheads="1"/>
            </p:cNvSpPr>
            <p:nvPr/>
          </p:nvSpPr>
          <p:spPr bwMode="auto">
            <a:xfrm>
              <a:off x="474" y="1298"/>
              <a:ext cx="2425" cy="1752"/>
            </a:xfrm>
            <a:prstGeom prst="rect">
              <a:avLst/>
            </a:prstGeom>
            <a:noFill/>
            <a:ln w="9525">
              <a:noFill/>
              <a:miter lim="800000"/>
              <a:headEnd/>
              <a:tailEnd/>
            </a:ln>
          </p:spPr>
          <p:txBody>
            <a:bodyPr/>
            <a:lstStyle/>
            <a:p>
              <a:endParaRPr lang="zh-CN" altLang="en-US"/>
            </a:p>
          </p:txBody>
        </p:sp>
        <p:sp>
          <p:nvSpPr>
            <p:cNvPr id="47121" name="Rectangle 7"/>
            <p:cNvSpPr>
              <a:spLocks noChangeArrowheads="1"/>
            </p:cNvSpPr>
            <p:nvPr/>
          </p:nvSpPr>
          <p:spPr bwMode="auto">
            <a:xfrm>
              <a:off x="474" y="1298"/>
              <a:ext cx="2425" cy="1752"/>
            </a:xfrm>
            <a:prstGeom prst="rect">
              <a:avLst/>
            </a:prstGeom>
            <a:noFill/>
            <a:ln w="9525">
              <a:noFill/>
              <a:miter lim="800000"/>
              <a:headEnd/>
              <a:tailEnd/>
            </a:ln>
          </p:spPr>
          <p:txBody>
            <a:bodyPr/>
            <a:lstStyle/>
            <a:p>
              <a:endParaRPr lang="zh-CN" altLang="en-US"/>
            </a:p>
          </p:txBody>
        </p:sp>
        <p:sp>
          <p:nvSpPr>
            <p:cNvPr id="47122" name="Rectangle 8"/>
            <p:cNvSpPr>
              <a:spLocks noChangeArrowheads="1"/>
            </p:cNvSpPr>
            <p:nvPr/>
          </p:nvSpPr>
          <p:spPr bwMode="auto">
            <a:xfrm>
              <a:off x="474" y="1298"/>
              <a:ext cx="2425" cy="1752"/>
            </a:xfrm>
            <a:prstGeom prst="rect">
              <a:avLst/>
            </a:prstGeom>
            <a:noFill/>
            <a:ln w="9525">
              <a:noFill/>
              <a:miter lim="800000"/>
              <a:headEnd/>
              <a:tailEnd/>
            </a:ln>
          </p:spPr>
          <p:txBody>
            <a:bodyPr/>
            <a:lstStyle/>
            <a:p>
              <a:endParaRPr lang="zh-CN" altLang="en-US"/>
            </a:p>
          </p:txBody>
        </p:sp>
        <p:sp>
          <p:nvSpPr>
            <p:cNvPr id="47123" name="Freeform 9"/>
            <p:cNvSpPr>
              <a:spLocks/>
            </p:cNvSpPr>
            <p:nvPr/>
          </p:nvSpPr>
          <p:spPr bwMode="auto">
            <a:xfrm>
              <a:off x="508" y="1819"/>
              <a:ext cx="2387" cy="1297"/>
            </a:xfrm>
            <a:custGeom>
              <a:avLst/>
              <a:gdLst>
                <a:gd name="T0" fmla="*/ 1 w 3569"/>
                <a:gd name="T1" fmla="*/ 1 h 2013"/>
                <a:gd name="T2" fmla="*/ 1 w 3569"/>
                <a:gd name="T3" fmla="*/ 1 h 2013"/>
                <a:gd name="T4" fmla="*/ 1 w 3569"/>
                <a:gd name="T5" fmla="*/ 1 h 2013"/>
                <a:gd name="T6" fmla="*/ 2 w 3569"/>
                <a:gd name="T7" fmla="*/ 1 h 2013"/>
                <a:gd name="T8" fmla="*/ 2 w 3569"/>
                <a:gd name="T9" fmla="*/ 1 h 2013"/>
                <a:gd name="T10" fmla="*/ 3 w 3569"/>
                <a:gd name="T11" fmla="*/ 1 h 2013"/>
                <a:gd name="T12" fmla="*/ 3 w 3569"/>
                <a:gd name="T13" fmla="*/ 1 h 2013"/>
                <a:gd name="T14" fmla="*/ 3 w 3569"/>
                <a:gd name="T15" fmla="*/ 1 h 2013"/>
                <a:gd name="T16" fmla="*/ 4 w 3569"/>
                <a:gd name="T17" fmla="*/ 1 h 2013"/>
                <a:gd name="T18" fmla="*/ 5 w 3569"/>
                <a:gd name="T19" fmla="*/ 1 h 2013"/>
                <a:gd name="T20" fmla="*/ 5 w 3569"/>
                <a:gd name="T21" fmla="*/ 1 h 2013"/>
                <a:gd name="T22" fmla="*/ 6 w 3569"/>
                <a:gd name="T23" fmla="*/ 1 h 2013"/>
                <a:gd name="T24" fmla="*/ 6 w 3569"/>
                <a:gd name="T25" fmla="*/ 1 h 2013"/>
                <a:gd name="T26" fmla="*/ 7 w 3569"/>
                <a:gd name="T27" fmla="*/ 0 h 2013"/>
                <a:gd name="T28" fmla="*/ 7 w 3569"/>
                <a:gd name="T29" fmla="*/ 1 h 2013"/>
                <a:gd name="T30" fmla="*/ 7 w 3569"/>
                <a:gd name="T31" fmla="*/ 1 h 2013"/>
                <a:gd name="T32" fmla="*/ 8 w 3569"/>
                <a:gd name="T33" fmla="*/ 2 h 2013"/>
                <a:gd name="T34" fmla="*/ 9 w 3569"/>
                <a:gd name="T35" fmla="*/ 3 h 2013"/>
                <a:gd name="T36" fmla="*/ 9 w 3569"/>
                <a:gd name="T37" fmla="*/ 3 h 2013"/>
                <a:gd name="T38" fmla="*/ 9 w 3569"/>
                <a:gd name="T39" fmla="*/ 3 h 2013"/>
                <a:gd name="T40" fmla="*/ 10 w 3569"/>
                <a:gd name="T41" fmla="*/ 2 h 2013"/>
                <a:gd name="T42" fmla="*/ 10 w 3569"/>
                <a:gd name="T43" fmla="*/ 1 h 2013"/>
                <a:gd name="T44" fmla="*/ 11 w 3569"/>
                <a:gd name="T45" fmla="*/ 2 h 2013"/>
                <a:gd name="T46" fmla="*/ 11 w 3569"/>
                <a:gd name="T47" fmla="*/ 2 h 2013"/>
                <a:gd name="T48" fmla="*/ 11 w 3569"/>
                <a:gd name="T49" fmla="*/ 2 h 2013"/>
                <a:gd name="T50" fmla="*/ 12 w 3569"/>
                <a:gd name="T51" fmla="*/ 2 h 2013"/>
                <a:gd name="T52" fmla="*/ 13 w 3569"/>
                <a:gd name="T53" fmla="*/ 3 h 2013"/>
                <a:gd name="T54" fmla="*/ 13 w 3569"/>
                <a:gd name="T55" fmla="*/ 4 h 2013"/>
                <a:gd name="T56" fmla="*/ 13 w 3569"/>
                <a:gd name="T57" fmla="*/ 6 h 2013"/>
                <a:gd name="T58" fmla="*/ 14 w 3569"/>
                <a:gd name="T59" fmla="*/ 9 h 2013"/>
                <a:gd name="T60" fmla="*/ 15 w 3569"/>
                <a:gd name="T61" fmla="*/ 10 h 2013"/>
                <a:gd name="T62" fmla="*/ 15 w 3569"/>
                <a:gd name="T63" fmla="*/ 10 h 2013"/>
                <a:gd name="T64" fmla="*/ 15 w 3569"/>
                <a:gd name="T65" fmla="*/ 10 h 2013"/>
                <a:gd name="T66" fmla="*/ 16 w 3569"/>
                <a:gd name="T67" fmla="*/ 10 h 2013"/>
                <a:gd name="T68" fmla="*/ 17 w 3569"/>
                <a:gd name="T69" fmla="*/ 9 h 2013"/>
                <a:gd name="T70" fmla="*/ 17 w 3569"/>
                <a:gd name="T71" fmla="*/ 9 h 2013"/>
                <a:gd name="T72" fmla="*/ 17 w 3569"/>
                <a:gd name="T73" fmla="*/ 8 h 2013"/>
                <a:gd name="T74" fmla="*/ 18 w 3569"/>
                <a:gd name="T75" fmla="*/ 8 h 2013"/>
                <a:gd name="T76" fmla="*/ 18 w 3569"/>
                <a:gd name="T77" fmla="*/ 6 h 2013"/>
                <a:gd name="T78" fmla="*/ 19 w 3569"/>
                <a:gd name="T79" fmla="*/ 6 h 2013"/>
                <a:gd name="T80" fmla="*/ 19 w 3569"/>
                <a:gd name="T81" fmla="*/ 6 h 2013"/>
                <a:gd name="T82" fmla="*/ 19 w 3569"/>
                <a:gd name="T83" fmla="*/ 5 h 2013"/>
                <a:gd name="T84" fmla="*/ 20 w 3569"/>
                <a:gd name="T85" fmla="*/ 5 h 2013"/>
                <a:gd name="T86" fmla="*/ 21 w 3569"/>
                <a:gd name="T87" fmla="*/ 5 h 2013"/>
                <a:gd name="T88" fmla="*/ 21 w 3569"/>
                <a:gd name="T89" fmla="*/ 4 h 2013"/>
                <a:gd name="T90" fmla="*/ 21 w 3569"/>
                <a:gd name="T91" fmla="*/ 4 h 2013"/>
                <a:gd name="T92" fmla="*/ 22 w 3569"/>
                <a:gd name="T93" fmla="*/ 4 h 2013"/>
                <a:gd name="T94" fmla="*/ 23 w 3569"/>
                <a:gd name="T95" fmla="*/ 4 h 2013"/>
                <a:gd name="T96" fmla="*/ 23 w 3569"/>
                <a:gd name="T97" fmla="*/ 3 h 2013"/>
                <a:gd name="T98" fmla="*/ 23 w 3569"/>
                <a:gd name="T99" fmla="*/ 3 h 2013"/>
                <a:gd name="T100" fmla="*/ 24 w 3569"/>
                <a:gd name="T101" fmla="*/ 3 h 2013"/>
                <a:gd name="T102" fmla="*/ 25 w 3569"/>
                <a:gd name="T103" fmla="*/ 3 h 2013"/>
                <a:gd name="T104" fmla="*/ 25 w 3569"/>
                <a:gd name="T105" fmla="*/ 2 h 2013"/>
                <a:gd name="T106" fmla="*/ 25 w 3569"/>
                <a:gd name="T107" fmla="*/ 1 h 2013"/>
                <a:gd name="T108" fmla="*/ 26 w 3569"/>
                <a:gd name="T109" fmla="*/ 1 h 2013"/>
                <a:gd name="T110" fmla="*/ 26 w 3569"/>
                <a:gd name="T111" fmla="*/ 1 h 2013"/>
                <a:gd name="T112" fmla="*/ 27 w 3569"/>
                <a:gd name="T113" fmla="*/ 1 h 2013"/>
                <a:gd name="T114" fmla="*/ 27 w 3569"/>
                <a:gd name="T115" fmla="*/ 1 h 2013"/>
                <a:gd name="T116" fmla="*/ 27 w 3569"/>
                <a:gd name="T117" fmla="*/ 1 h 2013"/>
                <a:gd name="T118" fmla="*/ 28 w 3569"/>
                <a:gd name="T119" fmla="*/ 1 h 201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569"/>
                <a:gd name="T181" fmla="*/ 0 h 2013"/>
                <a:gd name="T182" fmla="*/ 3569 w 3569"/>
                <a:gd name="T183" fmla="*/ 2013 h 201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569" h="2013">
                  <a:moveTo>
                    <a:pt x="0" y="50"/>
                  </a:moveTo>
                  <a:lnTo>
                    <a:pt x="8" y="50"/>
                  </a:lnTo>
                  <a:lnTo>
                    <a:pt x="16" y="50"/>
                  </a:lnTo>
                  <a:lnTo>
                    <a:pt x="25" y="50"/>
                  </a:lnTo>
                  <a:lnTo>
                    <a:pt x="33" y="42"/>
                  </a:lnTo>
                  <a:lnTo>
                    <a:pt x="42" y="42"/>
                  </a:lnTo>
                  <a:lnTo>
                    <a:pt x="50" y="33"/>
                  </a:lnTo>
                  <a:lnTo>
                    <a:pt x="58" y="33"/>
                  </a:lnTo>
                  <a:lnTo>
                    <a:pt x="67" y="33"/>
                  </a:lnTo>
                  <a:lnTo>
                    <a:pt x="75" y="25"/>
                  </a:lnTo>
                  <a:lnTo>
                    <a:pt x="84" y="25"/>
                  </a:lnTo>
                  <a:lnTo>
                    <a:pt x="92" y="33"/>
                  </a:lnTo>
                  <a:lnTo>
                    <a:pt x="101" y="33"/>
                  </a:lnTo>
                  <a:lnTo>
                    <a:pt x="109" y="33"/>
                  </a:lnTo>
                  <a:lnTo>
                    <a:pt x="117" y="42"/>
                  </a:lnTo>
                  <a:lnTo>
                    <a:pt x="126" y="50"/>
                  </a:lnTo>
                  <a:lnTo>
                    <a:pt x="134" y="50"/>
                  </a:lnTo>
                  <a:lnTo>
                    <a:pt x="143" y="59"/>
                  </a:lnTo>
                  <a:lnTo>
                    <a:pt x="151" y="59"/>
                  </a:lnTo>
                  <a:lnTo>
                    <a:pt x="159" y="59"/>
                  </a:lnTo>
                  <a:lnTo>
                    <a:pt x="168" y="59"/>
                  </a:lnTo>
                  <a:lnTo>
                    <a:pt x="176" y="59"/>
                  </a:lnTo>
                  <a:lnTo>
                    <a:pt x="185" y="59"/>
                  </a:lnTo>
                  <a:lnTo>
                    <a:pt x="193" y="50"/>
                  </a:lnTo>
                  <a:lnTo>
                    <a:pt x="202" y="50"/>
                  </a:lnTo>
                  <a:lnTo>
                    <a:pt x="210" y="50"/>
                  </a:lnTo>
                  <a:lnTo>
                    <a:pt x="218" y="42"/>
                  </a:lnTo>
                  <a:lnTo>
                    <a:pt x="227" y="42"/>
                  </a:lnTo>
                  <a:lnTo>
                    <a:pt x="235" y="33"/>
                  </a:lnTo>
                  <a:lnTo>
                    <a:pt x="244" y="33"/>
                  </a:lnTo>
                  <a:lnTo>
                    <a:pt x="252" y="33"/>
                  </a:lnTo>
                  <a:lnTo>
                    <a:pt x="260" y="33"/>
                  </a:lnTo>
                  <a:lnTo>
                    <a:pt x="269" y="33"/>
                  </a:lnTo>
                  <a:lnTo>
                    <a:pt x="277" y="33"/>
                  </a:lnTo>
                  <a:lnTo>
                    <a:pt x="286" y="33"/>
                  </a:lnTo>
                  <a:lnTo>
                    <a:pt x="294" y="33"/>
                  </a:lnTo>
                  <a:lnTo>
                    <a:pt x="303" y="42"/>
                  </a:lnTo>
                  <a:lnTo>
                    <a:pt x="311" y="42"/>
                  </a:lnTo>
                  <a:lnTo>
                    <a:pt x="319" y="42"/>
                  </a:lnTo>
                  <a:lnTo>
                    <a:pt x="328" y="42"/>
                  </a:lnTo>
                  <a:lnTo>
                    <a:pt x="336" y="42"/>
                  </a:lnTo>
                  <a:lnTo>
                    <a:pt x="345" y="50"/>
                  </a:lnTo>
                  <a:lnTo>
                    <a:pt x="353" y="50"/>
                  </a:lnTo>
                  <a:lnTo>
                    <a:pt x="361" y="50"/>
                  </a:lnTo>
                  <a:lnTo>
                    <a:pt x="370" y="50"/>
                  </a:lnTo>
                  <a:lnTo>
                    <a:pt x="378" y="50"/>
                  </a:lnTo>
                  <a:lnTo>
                    <a:pt x="387" y="59"/>
                  </a:lnTo>
                  <a:lnTo>
                    <a:pt x="395" y="59"/>
                  </a:lnTo>
                  <a:lnTo>
                    <a:pt x="404" y="59"/>
                  </a:lnTo>
                  <a:lnTo>
                    <a:pt x="412" y="59"/>
                  </a:lnTo>
                  <a:lnTo>
                    <a:pt x="420" y="59"/>
                  </a:lnTo>
                  <a:lnTo>
                    <a:pt x="429" y="59"/>
                  </a:lnTo>
                  <a:lnTo>
                    <a:pt x="437" y="50"/>
                  </a:lnTo>
                  <a:lnTo>
                    <a:pt x="446" y="50"/>
                  </a:lnTo>
                  <a:lnTo>
                    <a:pt x="454" y="42"/>
                  </a:lnTo>
                  <a:lnTo>
                    <a:pt x="462" y="42"/>
                  </a:lnTo>
                  <a:lnTo>
                    <a:pt x="471" y="42"/>
                  </a:lnTo>
                  <a:lnTo>
                    <a:pt x="479" y="42"/>
                  </a:lnTo>
                  <a:lnTo>
                    <a:pt x="488" y="33"/>
                  </a:lnTo>
                  <a:lnTo>
                    <a:pt x="496" y="33"/>
                  </a:lnTo>
                  <a:lnTo>
                    <a:pt x="505" y="33"/>
                  </a:lnTo>
                  <a:lnTo>
                    <a:pt x="513" y="33"/>
                  </a:lnTo>
                  <a:lnTo>
                    <a:pt x="521" y="25"/>
                  </a:lnTo>
                  <a:lnTo>
                    <a:pt x="530" y="25"/>
                  </a:lnTo>
                  <a:lnTo>
                    <a:pt x="538" y="25"/>
                  </a:lnTo>
                  <a:lnTo>
                    <a:pt x="547" y="17"/>
                  </a:lnTo>
                  <a:lnTo>
                    <a:pt x="555" y="17"/>
                  </a:lnTo>
                  <a:lnTo>
                    <a:pt x="563" y="8"/>
                  </a:lnTo>
                  <a:lnTo>
                    <a:pt x="572" y="17"/>
                  </a:lnTo>
                  <a:lnTo>
                    <a:pt x="580" y="17"/>
                  </a:lnTo>
                  <a:lnTo>
                    <a:pt x="589" y="17"/>
                  </a:lnTo>
                  <a:lnTo>
                    <a:pt x="597" y="25"/>
                  </a:lnTo>
                  <a:lnTo>
                    <a:pt x="606" y="33"/>
                  </a:lnTo>
                  <a:lnTo>
                    <a:pt x="614" y="33"/>
                  </a:lnTo>
                  <a:lnTo>
                    <a:pt x="622" y="42"/>
                  </a:lnTo>
                  <a:lnTo>
                    <a:pt x="631" y="50"/>
                  </a:lnTo>
                  <a:lnTo>
                    <a:pt x="639" y="50"/>
                  </a:lnTo>
                  <a:lnTo>
                    <a:pt x="648" y="59"/>
                  </a:lnTo>
                  <a:lnTo>
                    <a:pt x="656" y="67"/>
                  </a:lnTo>
                  <a:lnTo>
                    <a:pt x="664" y="76"/>
                  </a:lnTo>
                  <a:lnTo>
                    <a:pt x="673" y="76"/>
                  </a:lnTo>
                  <a:lnTo>
                    <a:pt x="681" y="84"/>
                  </a:lnTo>
                  <a:lnTo>
                    <a:pt x="690" y="84"/>
                  </a:lnTo>
                  <a:lnTo>
                    <a:pt x="698" y="84"/>
                  </a:lnTo>
                  <a:lnTo>
                    <a:pt x="707" y="84"/>
                  </a:lnTo>
                  <a:lnTo>
                    <a:pt x="715" y="76"/>
                  </a:lnTo>
                  <a:lnTo>
                    <a:pt x="723" y="76"/>
                  </a:lnTo>
                  <a:lnTo>
                    <a:pt x="732" y="67"/>
                  </a:lnTo>
                  <a:lnTo>
                    <a:pt x="740" y="59"/>
                  </a:lnTo>
                  <a:lnTo>
                    <a:pt x="749" y="50"/>
                  </a:lnTo>
                  <a:lnTo>
                    <a:pt x="757" y="42"/>
                  </a:lnTo>
                  <a:lnTo>
                    <a:pt x="766" y="33"/>
                  </a:lnTo>
                  <a:lnTo>
                    <a:pt x="774" y="25"/>
                  </a:lnTo>
                  <a:lnTo>
                    <a:pt x="782" y="17"/>
                  </a:lnTo>
                  <a:lnTo>
                    <a:pt x="791" y="8"/>
                  </a:lnTo>
                  <a:lnTo>
                    <a:pt x="799" y="8"/>
                  </a:lnTo>
                  <a:lnTo>
                    <a:pt x="808" y="0"/>
                  </a:lnTo>
                  <a:lnTo>
                    <a:pt x="816" y="0"/>
                  </a:lnTo>
                  <a:lnTo>
                    <a:pt x="824" y="0"/>
                  </a:lnTo>
                  <a:lnTo>
                    <a:pt x="833" y="0"/>
                  </a:lnTo>
                  <a:lnTo>
                    <a:pt x="841" y="0"/>
                  </a:lnTo>
                  <a:lnTo>
                    <a:pt x="850" y="8"/>
                  </a:lnTo>
                  <a:lnTo>
                    <a:pt x="858" y="8"/>
                  </a:lnTo>
                  <a:lnTo>
                    <a:pt x="867" y="17"/>
                  </a:lnTo>
                  <a:lnTo>
                    <a:pt x="875" y="33"/>
                  </a:lnTo>
                  <a:lnTo>
                    <a:pt x="883" y="42"/>
                  </a:lnTo>
                  <a:lnTo>
                    <a:pt x="892" y="67"/>
                  </a:lnTo>
                  <a:lnTo>
                    <a:pt x="900" y="84"/>
                  </a:lnTo>
                  <a:lnTo>
                    <a:pt x="909" y="101"/>
                  </a:lnTo>
                  <a:lnTo>
                    <a:pt x="917" y="143"/>
                  </a:lnTo>
                  <a:lnTo>
                    <a:pt x="925" y="160"/>
                  </a:lnTo>
                  <a:lnTo>
                    <a:pt x="934" y="202"/>
                  </a:lnTo>
                  <a:lnTo>
                    <a:pt x="942" y="219"/>
                  </a:lnTo>
                  <a:lnTo>
                    <a:pt x="951" y="252"/>
                  </a:lnTo>
                  <a:lnTo>
                    <a:pt x="959" y="269"/>
                  </a:lnTo>
                  <a:lnTo>
                    <a:pt x="968" y="278"/>
                  </a:lnTo>
                  <a:lnTo>
                    <a:pt x="976" y="311"/>
                  </a:lnTo>
                  <a:lnTo>
                    <a:pt x="984" y="320"/>
                  </a:lnTo>
                  <a:lnTo>
                    <a:pt x="993" y="354"/>
                  </a:lnTo>
                  <a:lnTo>
                    <a:pt x="1001" y="362"/>
                  </a:lnTo>
                  <a:lnTo>
                    <a:pt x="1010" y="379"/>
                  </a:lnTo>
                  <a:lnTo>
                    <a:pt x="1018" y="413"/>
                  </a:lnTo>
                  <a:lnTo>
                    <a:pt x="1026" y="429"/>
                  </a:lnTo>
                  <a:lnTo>
                    <a:pt x="1035" y="463"/>
                  </a:lnTo>
                  <a:lnTo>
                    <a:pt x="1043" y="488"/>
                  </a:lnTo>
                  <a:lnTo>
                    <a:pt x="1052" y="505"/>
                  </a:lnTo>
                  <a:lnTo>
                    <a:pt x="1060" y="539"/>
                  </a:lnTo>
                  <a:lnTo>
                    <a:pt x="1069" y="564"/>
                  </a:lnTo>
                  <a:lnTo>
                    <a:pt x="1077" y="598"/>
                  </a:lnTo>
                  <a:lnTo>
                    <a:pt x="1085" y="615"/>
                  </a:lnTo>
                  <a:lnTo>
                    <a:pt x="1094" y="648"/>
                  </a:lnTo>
                  <a:lnTo>
                    <a:pt x="1102" y="657"/>
                  </a:lnTo>
                  <a:lnTo>
                    <a:pt x="1111" y="665"/>
                  </a:lnTo>
                  <a:lnTo>
                    <a:pt x="1119" y="674"/>
                  </a:lnTo>
                  <a:lnTo>
                    <a:pt x="1127" y="674"/>
                  </a:lnTo>
                  <a:lnTo>
                    <a:pt x="1136" y="657"/>
                  </a:lnTo>
                  <a:lnTo>
                    <a:pt x="1144" y="648"/>
                  </a:lnTo>
                  <a:lnTo>
                    <a:pt x="1153" y="632"/>
                  </a:lnTo>
                  <a:lnTo>
                    <a:pt x="1161" y="598"/>
                  </a:lnTo>
                  <a:lnTo>
                    <a:pt x="1170" y="573"/>
                  </a:lnTo>
                  <a:lnTo>
                    <a:pt x="1178" y="522"/>
                  </a:lnTo>
                  <a:lnTo>
                    <a:pt x="1186" y="497"/>
                  </a:lnTo>
                  <a:lnTo>
                    <a:pt x="1195" y="471"/>
                  </a:lnTo>
                  <a:lnTo>
                    <a:pt x="1203" y="413"/>
                  </a:lnTo>
                  <a:lnTo>
                    <a:pt x="1212" y="387"/>
                  </a:lnTo>
                  <a:lnTo>
                    <a:pt x="1220" y="337"/>
                  </a:lnTo>
                  <a:lnTo>
                    <a:pt x="1228" y="320"/>
                  </a:lnTo>
                  <a:lnTo>
                    <a:pt x="1237" y="286"/>
                  </a:lnTo>
                  <a:lnTo>
                    <a:pt x="1245" y="278"/>
                  </a:lnTo>
                  <a:lnTo>
                    <a:pt x="1254" y="269"/>
                  </a:lnTo>
                  <a:lnTo>
                    <a:pt x="1262" y="261"/>
                  </a:lnTo>
                  <a:lnTo>
                    <a:pt x="1271" y="261"/>
                  </a:lnTo>
                  <a:lnTo>
                    <a:pt x="1279" y="269"/>
                  </a:lnTo>
                  <a:lnTo>
                    <a:pt x="1287" y="278"/>
                  </a:lnTo>
                  <a:lnTo>
                    <a:pt x="1296" y="286"/>
                  </a:lnTo>
                  <a:lnTo>
                    <a:pt x="1304" y="311"/>
                  </a:lnTo>
                  <a:lnTo>
                    <a:pt x="1313" y="328"/>
                  </a:lnTo>
                  <a:lnTo>
                    <a:pt x="1321" y="354"/>
                  </a:lnTo>
                  <a:lnTo>
                    <a:pt x="1329" y="362"/>
                  </a:lnTo>
                  <a:lnTo>
                    <a:pt x="1338" y="370"/>
                  </a:lnTo>
                  <a:lnTo>
                    <a:pt x="1346" y="387"/>
                  </a:lnTo>
                  <a:lnTo>
                    <a:pt x="1355" y="396"/>
                  </a:lnTo>
                  <a:lnTo>
                    <a:pt x="1363" y="404"/>
                  </a:lnTo>
                  <a:lnTo>
                    <a:pt x="1372" y="413"/>
                  </a:lnTo>
                  <a:lnTo>
                    <a:pt x="1380" y="421"/>
                  </a:lnTo>
                  <a:lnTo>
                    <a:pt x="1388" y="429"/>
                  </a:lnTo>
                  <a:lnTo>
                    <a:pt x="1397" y="429"/>
                  </a:lnTo>
                  <a:lnTo>
                    <a:pt x="1405" y="438"/>
                  </a:lnTo>
                  <a:lnTo>
                    <a:pt x="1414" y="446"/>
                  </a:lnTo>
                  <a:lnTo>
                    <a:pt x="1422" y="446"/>
                  </a:lnTo>
                  <a:lnTo>
                    <a:pt x="1431" y="446"/>
                  </a:lnTo>
                  <a:lnTo>
                    <a:pt x="1439" y="438"/>
                  </a:lnTo>
                  <a:lnTo>
                    <a:pt x="1447" y="421"/>
                  </a:lnTo>
                  <a:lnTo>
                    <a:pt x="1456" y="413"/>
                  </a:lnTo>
                  <a:lnTo>
                    <a:pt x="1464" y="379"/>
                  </a:lnTo>
                  <a:lnTo>
                    <a:pt x="1473" y="362"/>
                  </a:lnTo>
                  <a:lnTo>
                    <a:pt x="1481" y="354"/>
                  </a:lnTo>
                  <a:lnTo>
                    <a:pt x="1489" y="328"/>
                  </a:lnTo>
                  <a:lnTo>
                    <a:pt x="1498" y="311"/>
                  </a:lnTo>
                  <a:lnTo>
                    <a:pt x="1506" y="303"/>
                  </a:lnTo>
                  <a:lnTo>
                    <a:pt x="1515" y="295"/>
                  </a:lnTo>
                  <a:lnTo>
                    <a:pt x="1523" y="295"/>
                  </a:lnTo>
                  <a:lnTo>
                    <a:pt x="1532" y="303"/>
                  </a:lnTo>
                  <a:lnTo>
                    <a:pt x="1540" y="311"/>
                  </a:lnTo>
                  <a:lnTo>
                    <a:pt x="1548" y="337"/>
                  </a:lnTo>
                  <a:lnTo>
                    <a:pt x="1557" y="354"/>
                  </a:lnTo>
                  <a:lnTo>
                    <a:pt x="1565" y="396"/>
                  </a:lnTo>
                  <a:lnTo>
                    <a:pt x="1574" y="421"/>
                  </a:lnTo>
                  <a:lnTo>
                    <a:pt x="1582" y="446"/>
                  </a:lnTo>
                  <a:lnTo>
                    <a:pt x="1590" y="514"/>
                  </a:lnTo>
                  <a:lnTo>
                    <a:pt x="1599" y="556"/>
                  </a:lnTo>
                  <a:lnTo>
                    <a:pt x="1607" y="632"/>
                  </a:lnTo>
                  <a:lnTo>
                    <a:pt x="1616" y="665"/>
                  </a:lnTo>
                  <a:lnTo>
                    <a:pt x="1624" y="707"/>
                  </a:lnTo>
                  <a:lnTo>
                    <a:pt x="1633" y="792"/>
                  </a:lnTo>
                  <a:lnTo>
                    <a:pt x="1641" y="834"/>
                  </a:lnTo>
                  <a:lnTo>
                    <a:pt x="1649" y="918"/>
                  </a:lnTo>
                  <a:lnTo>
                    <a:pt x="1658" y="960"/>
                  </a:lnTo>
                  <a:lnTo>
                    <a:pt x="1666" y="1044"/>
                  </a:lnTo>
                  <a:lnTo>
                    <a:pt x="1675" y="1086"/>
                  </a:lnTo>
                  <a:lnTo>
                    <a:pt x="1683" y="1129"/>
                  </a:lnTo>
                  <a:lnTo>
                    <a:pt x="1691" y="1221"/>
                  </a:lnTo>
                  <a:lnTo>
                    <a:pt x="1700" y="1263"/>
                  </a:lnTo>
                  <a:lnTo>
                    <a:pt x="1708" y="1356"/>
                  </a:lnTo>
                  <a:lnTo>
                    <a:pt x="1717" y="1398"/>
                  </a:lnTo>
                  <a:lnTo>
                    <a:pt x="1725" y="1440"/>
                  </a:lnTo>
                  <a:lnTo>
                    <a:pt x="1734" y="1524"/>
                  </a:lnTo>
                  <a:lnTo>
                    <a:pt x="1742" y="1558"/>
                  </a:lnTo>
                  <a:lnTo>
                    <a:pt x="1750" y="1634"/>
                  </a:lnTo>
                  <a:lnTo>
                    <a:pt x="1759" y="1668"/>
                  </a:lnTo>
                  <a:lnTo>
                    <a:pt x="1767" y="1693"/>
                  </a:lnTo>
                  <a:lnTo>
                    <a:pt x="1776" y="1752"/>
                  </a:lnTo>
                  <a:lnTo>
                    <a:pt x="1784" y="1777"/>
                  </a:lnTo>
                  <a:lnTo>
                    <a:pt x="1792" y="1819"/>
                  </a:lnTo>
                  <a:lnTo>
                    <a:pt x="1801" y="1836"/>
                  </a:lnTo>
                  <a:lnTo>
                    <a:pt x="1809" y="1870"/>
                  </a:lnTo>
                  <a:lnTo>
                    <a:pt x="1818" y="1887"/>
                  </a:lnTo>
                  <a:lnTo>
                    <a:pt x="1826" y="1895"/>
                  </a:lnTo>
                  <a:lnTo>
                    <a:pt x="1835" y="1920"/>
                  </a:lnTo>
                  <a:lnTo>
                    <a:pt x="1843" y="1929"/>
                  </a:lnTo>
                  <a:lnTo>
                    <a:pt x="1851" y="1954"/>
                  </a:lnTo>
                  <a:lnTo>
                    <a:pt x="1860" y="1963"/>
                  </a:lnTo>
                  <a:lnTo>
                    <a:pt x="1868" y="1971"/>
                  </a:lnTo>
                  <a:lnTo>
                    <a:pt x="1877" y="1988"/>
                  </a:lnTo>
                  <a:lnTo>
                    <a:pt x="1885" y="1996"/>
                  </a:lnTo>
                  <a:lnTo>
                    <a:pt x="1893" y="2005"/>
                  </a:lnTo>
                  <a:lnTo>
                    <a:pt x="1902" y="2013"/>
                  </a:lnTo>
                  <a:lnTo>
                    <a:pt x="1910" y="2013"/>
                  </a:lnTo>
                  <a:lnTo>
                    <a:pt x="1919" y="2013"/>
                  </a:lnTo>
                  <a:lnTo>
                    <a:pt x="1927" y="2013"/>
                  </a:lnTo>
                  <a:lnTo>
                    <a:pt x="1936" y="2013"/>
                  </a:lnTo>
                  <a:lnTo>
                    <a:pt x="1944" y="2005"/>
                  </a:lnTo>
                  <a:lnTo>
                    <a:pt x="1952" y="1996"/>
                  </a:lnTo>
                  <a:lnTo>
                    <a:pt x="1961" y="1988"/>
                  </a:lnTo>
                  <a:lnTo>
                    <a:pt x="1969" y="1988"/>
                  </a:lnTo>
                  <a:lnTo>
                    <a:pt x="1978" y="1963"/>
                  </a:lnTo>
                  <a:lnTo>
                    <a:pt x="1986" y="1954"/>
                  </a:lnTo>
                  <a:lnTo>
                    <a:pt x="1994" y="1929"/>
                  </a:lnTo>
                  <a:lnTo>
                    <a:pt x="2003" y="1912"/>
                  </a:lnTo>
                  <a:lnTo>
                    <a:pt x="2011" y="1895"/>
                  </a:lnTo>
                  <a:lnTo>
                    <a:pt x="2020" y="1861"/>
                  </a:lnTo>
                  <a:lnTo>
                    <a:pt x="2028" y="1845"/>
                  </a:lnTo>
                  <a:lnTo>
                    <a:pt x="2037" y="1819"/>
                  </a:lnTo>
                  <a:lnTo>
                    <a:pt x="2045" y="1802"/>
                  </a:lnTo>
                  <a:lnTo>
                    <a:pt x="2053" y="1786"/>
                  </a:lnTo>
                  <a:lnTo>
                    <a:pt x="2062" y="1769"/>
                  </a:lnTo>
                  <a:lnTo>
                    <a:pt x="2070" y="1760"/>
                  </a:lnTo>
                  <a:lnTo>
                    <a:pt x="2079" y="1744"/>
                  </a:lnTo>
                  <a:lnTo>
                    <a:pt x="2087" y="1735"/>
                  </a:lnTo>
                  <a:lnTo>
                    <a:pt x="2095" y="1727"/>
                  </a:lnTo>
                  <a:lnTo>
                    <a:pt x="2104" y="1718"/>
                  </a:lnTo>
                  <a:lnTo>
                    <a:pt x="2112" y="1718"/>
                  </a:lnTo>
                  <a:lnTo>
                    <a:pt x="2121" y="1701"/>
                  </a:lnTo>
                  <a:lnTo>
                    <a:pt x="2129" y="1693"/>
                  </a:lnTo>
                  <a:lnTo>
                    <a:pt x="2138" y="1676"/>
                  </a:lnTo>
                  <a:lnTo>
                    <a:pt x="2146" y="1668"/>
                  </a:lnTo>
                  <a:lnTo>
                    <a:pt x="2154" y="1651"/>
                  </a:lnTo>
                  <a:lnTo>
                    <a:pt x="2163" y="1634"/>
                  </a:lnTo>
                  <a:lnTo>
                    <a:pt x="2171" y="1617"/>
                  </a:lnTo>
                  <a:lnTo>
                    <a:pt x="2180" y="1592"/>
                  </a:lnTo>
                  <a:lnTo>
                    <a:pt x="2188" y="1575"/>
                  </a:lnTo>
                  <a:lnTo>
                    <a:pt x="2197" y="1567"/>
                  </a:lnTo>
                  <a:lnTo>
                    <a:pt x="2205" y="1533"/>
                  </a:lnTo>
                  <a:lnTo>
                    <a:pt x="2213" y="1516"/>
                  </a:lnTo>
                  <a:lnTo>
                    <a:pt x="2222" y="1491"/>
                  </a:lnTo>
                  <a:lnTo>
                    <a:pt x="2230" y="1474"/>
                  </a:lnTo>
                  <a:lnTo>
                    <a:pt x="2239" y="1449"/>
                  </a:lnTo>
                  <a:lnTo>
                    <a:pt x="2247" y="1432"/>
                  </a:lnTo>
                  <a:lnTo>
                    <a:pt x="2255" y="1415"/>
                  </a:lnTo>
                  <a:lnTo>
                    <a:pt x="2264" y="1390"/>
                  </a:lnTo>
                  <a:lnTo>
                    <a:pt x="2272" y="1373"/>
                  </a:lnTo>
                  <a:lnTo>
                    <a:pt x="2281" y="1339"/>
                  </a:lnTo>
                  <a:lnTo>
                    <a:pt x="2289" y="1322"/>
                  </a:lnTo>
                  <a:lnTo>
                    <a:pt x="2298" y="1305"/>
                  </a:lnTo>
                  <a:lnTo>
                    <a:pt x="2306" y="1272"/>
                  </a:lnTo>
                  <a:lnTo>
                    <a:pt x="2314" y="1263"/>
                  </a:lnTo>
                  <a:lnTo>
                    <a:pt x="2323" y="1230"/>
                  </a:lnTo>
                  <a:lnTo>
                    <a:pt x="2331" y="1213"/>
                  </a:lnTo>
                  <a:lnTo>
                    <a:pt x="2340" y="1204"/>
                  </a:lnTo>
                  <a:lnTo>
                    <a:pt x="2348" y="1179"/>
                  </a:lnTo>
                  <a:lnTo>
                    <a:pt x="2356" y="1171"/>
                  </a:lnTo>
                  <a:lnTo>
                    <a:pt x="2365" y="1145"/>
                  </a:lnTo>
                  <a:lnTo>
                    <a:pt x="2373" y="1137"/>
                  </a:lnTo>
                  <a:lnTo>
                    <a:pt x="2382" y="1120"/>
                  </a:lnTo>
                  <a:lnTo>
                    <a:pt x="2390" y="1120"/>
                  </a:lnTo>
                  <a:lnTo>
                    <a:pt x="2399" y="1112"/>
                  </a:lnTo>
                  <a:lnTo>
                    <a:pt x="2407" y="1103"/>
                  </a:lnTo>
                  <a:lnTo>
                    <a:pt x="2415" y="1095"/>
                  </a:lnTo>
                  <a:lnTo>
                    <a:pt x="2424" y="1086"/>
                  </a:lnTo>
                  <a:lnTo>
                    <a:pt x="2432" y="1086"/>
                  </a:lnTo>
                  <a:lnTo>
                    <a:pt x="2441" y="1078"/>
                  </a:lnTo>
                  <a:lnTo>
                    <a:pt x="2449" y="1070"/>
                  </a:lnTo>
                  <a:lnTo>
                    <a:pt x="2457" y="1061"/>
                  </a:lnTo>
                  <a:lnTo>
                    <a:pt x="2466" y="1044"/>
                  </a:lnTo>
                  <a:lnTo>
                    <a:pt x="2474" y="1036"/>
                  </a:lnTo>
                  <a:lnTo>
                    <a:pt x="2483" y="1019"/>
                  </a:lnTo>
                  <a:lnTo>
                    <a:pt x="2491" y="1002"/>
                  </a:lnTo>
                  <a:lnTo>
                    <a:pt x="2500" y="994"/>
                  </a:lnTo>
                  <a:lnTo>
                    <a:pt x="2508" y="968"/>
                  </a:lnTo>
                  <a:lnTo>
                    <a:pt x="2516" y="960"/>
                  </a:lnTo>
                  <a:lnTo>
                    <a:pt x="2525" y="943"/>
                  </a:lnTo>
                  <a:lnTo>
                    <a:pt x="2533" y="943"/>
                  </a:lnTo>
                  <a:lnTo>
                    <a:pt x="2542" y="935"/>
                  </a:lnTo>
                  <a:lnTo>
                    <a:pt x="2550" y="926"/>
                  </a:lnTo>
                  <a:lnTo>
                    <a:pt x="2558" y="926"/>
                  </a:lnTo>
                  <a:lnTo>
                    <a:pt x="2567" y="918"/>
                  </a:lnTo>
                  <a:lnTo>
                    <a:pt x="2575" y="910"/>
                  </a:lnTo>
                  <a:lnTo>
                    <a:pt x="2584" y="901"/>
                  </a:lnTo>
                  <a:lnTo>
                    <a:pt x="2592" y="893"/>
                  </a:lnTo>
                  <a:lnTo>
                    <a:pt x="2601" y="884"/>
                  </a:lnTo>
                  <a:lnTo>
                    <a:pt x="2609" y="867"/>
                  </a:lnTo>
                  <a:lnTo>
                    <a:pt x="2617" y="867"/>
                  </a:lnTo>
                  <a:lnTo>
                    <a:pt x="2626" y="859"/>
                  </a:lnTo>
                  <a:lnTo>
                    <a:pt x="2634" y="842"/>
                  </a:lnTo>
                  <a:lnTo>
                    <a:pt x="2643" y="842"/>
                  </a:lnTo>
                  <a:lnTo>
                    <a:pt x="2651" y="825"/>
                  </a:lnTo>
                  <a:lnTo>
                    <a:pt x="2659" y="817"/>
                  </a:lnTo>
                  <a:lnTo>
                    <a:pt x="2668" y="800"/>
                  </a:lnTo>
                  <a:lnTo>
                    <a:pt x="2676" y="792"/>
                  </a:lnTo>
                  <a:lnTo>
                    <a:pt x="2685" y="783"/>
                  </a:lnTo>
                  <a:lnTo>
                    <a:pt x="2693" y="775"/>
                  </a:lnTo>
                  <a:lnTo>
                    <a:pt x="2702" y="766"/>
                  </a:lnTo>
                  <a:lnTo>
                    <a:pt x="2710" y="758"/>
                  </a:lnTo>
                  <a:lnTo>
                    <a:pt x="2718" y="749"/>
                  </a:lnTo>
                  <a:lnTo>
                    <a:pt x="2727" y="749"/>
                  </a:lnTo>
                  <a:lnTo>
                    <a:pt x="2735" y="741"/>
                  </a:lnTo>
                  <a:lnTo>
                    <a:pt x="2744" y="741"/>
                  </a:lnTo>
                  <a:lnTo>
                    <a:pt x="2752" y="733"/>
                  </a:lnTo>
                  <a:lnTo>
                    <a:pt x="2760" y="733"/>
                  </a:lnTo>
                  <a:lnTo>
                    <a:pt x="2769" y="733"/>
                  </a:lnTo>
                  <a:lnTo>
                    <a:pt x="2777" y="733"/>
                  </a:lnTo>
                  <a:lnTo>
                    <a:pt x="2786" y="724"/>
                  </a:lnTo>
                  <a:lnTo>
                    <a:pt x="2794" y="716"/>
                  </a:lnTo>
                  <a:lnTo>
                    <a:pt x="2803" y="716"/>
                  </a:lnTo>
                  <a:lnTo>
                    <a:pt x="2811" y="699"/>
                  </a:lnTo>
                  <a:lnTo>
                    <a:pt x="2819" y="690"/>
                  </a:lnTo>
                  <a:lnTo>
                    <a:pt x="2828" y="682"/>
                  </a:lnTo>
                  <a:lnTo>
                    <a:pt x="2836" y="665"/>
                  </a:lnTo>
                  <a:lnTo>
                    <a:pt x="2845" y="665"/>
                  </a:lnTo>
                  <a:lnTo>
                    <a:pt x="2853" y="648"/>
                  </a:lnTo>
                  <a:lnTo>
                    <a:pt x="2862" y="640"/>
                  </a:lnTo>
                  <a:lnTo>
                    <a:pt x="2870" y="632"/>
                  </a:lnTo>
                  <a:lnTo>
                    <a:pt x="2878" y="615"/>
                  </a:lnTo>
                  <a:lnTo>
                    <a:pt x="2887" y="606"/>
                  </a:lnTo>
                  <a:lnTo>
                    <a:pt x="2895" y="589"/>
                  </a:lnTo>
                  <a:lnTo>
                    <a:pt x="2904" y="581"/>
                  </a:lnTo>
                  <a:lnTo>
                    <a:pt x="2912" y="573"/>
                  </a:lnTo>
                  <a:lnTo>
                    <a:pt x="2920" y="556"/>
                  </a:lnTo>
                  <a:lnTo>
                    <a:pt x="2929" y="547"/>
                  </a:lnTo>
                  <a:lnTo>
                    <a:pt x="2937" y="539"/>
                  </a:lnTo>
                  <a:lnTo>
                    <a:pt x="2946" y="530"/>
                  </a:lnTo>
                  <a:lnTo>
                    <a:pt x="2954" y="522"/>
                  </a:lnTo>
                  <a:lnTo>
                    <a:pt x="2963" y="514"/>
                  </a:lnTo>
                  <a:lnTo>
                    <a:pt x="2971" y="514"/>
                  </a:lnTo>
                  <a:lnTo>
                    <a:pt x="2979" y="505"/>
                  </a:lnTo>
                  <a:lnTo>
                    <a:pt x="2988" y="505"/>
                  </a:lnTo>
                  <a:lnTo>
                    <a:pt x="2996" y="497"/>
                  </a:lnTo>
                  <a:lnTo>
                    <a:pt x="3005" y="497"/>
                  </a:lnTo>
                  <a:lnTo>
                    <a:pt x="3013" y="497"/>
                  </a:lnTo>
                  <a:lnTo>
                    <a:pt x="3021" y="488"/>
                  </a:lnTo>
                  <a:lnTo>
                    <a:pt x="3030" y="488"/>
                  </a:lnTo>
                  <a:lnTo>
                    <a:pt x="3038" y="480"/>
                  </a:lnTo>
                  <a:lnTo>
                    <a:pt x="3047" y="471"/>
                  </a:lnTo>
                  <a:lnTo>
                    <a:pt x="3055" y="463"/>
                  </a:lnTo>
                  <a:lnTo>
                    <a:pt x="3064" y="446"/>
                  </a:lnTo>
                  <a:lnTo>
                    <a:pt x="3072" y="438"/>
                  </a:lnTo>
                  <a:lnTo>
                    <a:pt x="3080" y="421"/>
                  </a:lnTo>
                  <a:lnTo>
                    <a:pt x="3089" y="404"/>
                  </a:lnTo>
                  <a:lnTo>
                    <a:pt x="3097" y="387"/>
                  </a:lnTo>
                  <a:lnTo>
                    <a:pt x="3106" y="370"/>
                  </a:lnTo>
                  <a:lnTo>
                    <a:pt x="3114" y="362"/>
                  </a:lnTo>
                  <a:lnTo>
                    <a:pt x="3122" y="337"/>
                  </a:lnTo>
                  <a:lnTo>
                    <a:pt x="3131" y="328"/>
                  </a:lnTo>
                  <a:lnTo>
                    <a:pt x="3139" y="311"/>
                  </a:lnTo>
                  <a:lnTo>
                    <a:pt x="3148" y="303"/>
                  </a:lnTo>
                  <a:lnTo>
                    <a:pt x="3156" y="295"/>
                  </a:lnTo>
                  <a:lnTo>
                    <a:pt x="3165" y="278"/>
                  </a:lnTo>
                  <a:lnTo>
                    <a:pt x="3173" y="278"/>
                  </a:lnTo>
                  <a:lnTo>
                    <a:pt x="3181" y="261"/>
                  </a:lnTo>
                  <a:lnTo>
                    <a:pt x="3190" y="261"/>
                  </a:lnTo>
                  <a:lnTo>
                    <a:pt x="3198" y="252"/>
                  </a:lnTo>
                  <a:lnTo>
                    <a:pt x="3207" y="244"/>
                  </a:lnTo>
                  <a:lnTo>
                    <a:pt x="3215" y="244"/>
                  </a:lnTo>
                  <a:lnTo>
                    <a:pt x="3223" y="236"/>
                  </a:lnTo>
                  <a:lnTo>
                    <a:pt x="3232" y="227"/>
                  </a:lnTo>
                  <a:lnTo>
                    <a:pt x="3240" y="219"/>
                  </a:lnTo>
                  <a:lnTo>
                    <a:pt x="3249" y="210"/>
                  </a:lnTo>
                  <a:lnTo>
                    <a:pt x="3257" y="210"/>
                  </a:lnTo>
                  <a:lnTo>
                    <a:pt x="3266" y="193"/>
                  </a:lnTo>
                  <a:lnTo>
                    <a:pt x="3274" y="193"/>
                  </a:lnTo>
                  <a:lnTo>
                    <a:pt x="3282" y="185"/>
                  </a:lnTo>
                  <a:lnTo>
                    <a:pt x="3291" y="177"/>
                  </a:lnTo>
                  <a:lnTo>
                    <a:pt x="3299" y="168"/>
                  </a:lnTo>
                  <a:lnTo>
                    <a:pt x="3308" y="168"/>
                  </a:lnTo>
                  <a:lnTo>
                    <a:pt x="3316" y="160"/>
                  </a:lnTo>
                  <a:lnTo>
                    <a:pt x="3324" y="160"/>
                  </a:lnTo>
                  <a:lnTo>
                    <a:pt x="3333" y="151"/>
                  </a:lnTo>
                  <a:lnTo>
                    <a:pt x="3341" y="151"/>
                  </a:lnTo>
                  <a:lnTo>
                    <a:pt x="3350" y="151"/>
                  </a:lnTo>
                  <a:lnTo>
                    <a:pt x="3358" y="151"/>
                  </a:lnTo>
                  <a:lnTo>
                    <a:pt x="3367" y="160"/>
                  </a:lnTo>
                  <a:lnTo>
                    <a:pt x="3375" y="160"/>
                  </a:lnTo>
                  <a:lnTo>
                    <a:pt x="3383" y="160"/>
                  </a:lnTo>
                  <a:lnTo>
                    <a:pt x="3392" y="160"/>
                  </a:lnTo>
                  <a:lnTo>
                    <a:pt x="3400" y="160"/>
                  </a:lnTo>
                  <a:lnTo>
                    <a:pt x="3409" y="160"/>
                  </a:lnTo>
                  <a:lnTo>
                    <a:pt x="3417" y="160"/>
                  </a:lnTo>
                  <a:lnTo>
                    <a:pt x="3425" y="160"/>
                  </a:lnTo>
                  <a:lnTo>
                    <a:pt x="3434" y="160"/>
                  </a:lnTo>
                  <a:lnTo>
                    <a:pt x="3442" y="160"/>
                  </a:lnTo>
                  <a:lnTo>
                    <a:pt x="3451" y="160"/>
                  </a:lnTo>
                  <a:lnTo>
                    <a:pt x="3459" y="160"/>
                  </a:lnTo>
                  <a:lnTo>
                    <a:pt x="3468" y="160"/>
                  </a:lnTo>
                  <a:lnTo>
                    <a:pt x="3476" y="160"/>
                  </a:lnTo>
                  <a:lnTo>
                    <a:pt x="3484" y="160"/>
                  </a:lnTo>
                  <a:lnTo>
                    <a:pt x="3493" y="160"/>
                  </a:lnTo>
                  <a:lnTo>
                    <a:pt x="3501" y="160"/>
                  </a:lnTo>
                  <a:lnTo>
                    <a:pt x="3510" y="151"/>
                  </a:lnTo>
                  <a:lnTo>
                    <a:pt x="3518" y="151"/>
                  </a:lnTo>
                  <a:lnTo>
                    <a:pt x="3526" y="151"/>
                  </a:lnTo>
                  <a:lnTo>
                    <a:pt x="3535" y="143"/>
                  </a:lnTo>
                  <a:lnTo>
                    <a:pt x="3543" y="143"/>
                  </a:lnTo>
                  <a:lnTo>
                    <a:pt x="3552" y="143"/>
                  </a:lnTo>
                  <a:lnTo>
                    <a:pt x="3560" y="135"/>
                  </a:lnTo>
                  <a:lnTo>
                    <a:pt x="3569" y="126"/>
                  </a:lnTo>
                </a:path>
              </a:pathLst>
            </a:custGeom>
            <a:noFill/>
            <a:ln w="25400">
              <a:solidFill>
                <a:srgbClr val="FF0000"/>
              </a:solidFill>
              <a:round/>
              <a:headEnd/>
              <a:tailEnd/>
            </a:ln>
          </p:spPr>
          <p:txBody>
            <a:bodyPr/>
            <a:lstStyle/>
            <a:p>
              <a:endParaRPr lang="zh-CN" altLang="en-US"/>
            </a:p>
          </p:txBody>
        </p:sp>
        <p:sp>
          <p:nvSpPr>
            <p:cNvPr id="47124" name="Freeform 10"/>
            <p:cNvSpPr>
              <a:spLocks/>
            </p:cNvSpPr>
            <p:nvPr/>
          </p:nvSpPr>
          <p:spPr bwMode="auto">
            <a:xfrm>
              <a:off x="508" y="1792"/>
              <a:ext cx="2387" cy="901"/>
            </a:xfrm>
            <a:custGeom>
              <a:avLst/>
              <a:gdLst>
                <a:gd name="T0" fmla="*/ 1 w 3569"/>
                <a:gd name="T1" fmla="*/ 1 h 1398"/>
                <a:gd name="T2" fmla="*/ 1 w 3569"/>
                <a:gd name="T3" fmla="*/ 1 h 1398"/>
                <a:gd name="T4" fmla="*/ 1 w 3569"/>
                <a:gd name="T5" fmla="*/ 1 h 1398"/>
                <a:gd name="T6" fmla="*/ 2 w 3569"/>
                <a:gd name="T7" fmla="*/ 1 h 1398"/>
                <a:gd name="T8" fmla="*/ 2 w 3569"/>
                <a:gd name="T9" fmla="*/ 1 h 1398"/>
                <a:gd name="T10" fmla="*/ 3 w 3569"/>
                <a:gd name="T11" fmla="*/ 1 h 1398"/>
                <a:gd name="T12" fmla="*/ 3 w 3569"/>
                <a:gd name="T13" fmla="*/ 1 h 1398"/>
                <a:gd name="T14" fmla="*/ 3 w 3569"/>
                <a:gd name="T15" fmla="*/ 1 h 1398"/>
                <a:gd name="T16" fmla="*/ 4 w 3569"/>
                <a:gd name="T17" fmla="*/ 1 h 1398"/>
                <a:gd name="T18" fmla="*/ 5 w 3569"/>
                <a:gd name="T19" fmla="*/ 1 h 1398"/>
                <a:gd name="T20" fmla="*/ 5 w 3569"/>
                <a:gd name="T21" fmla="*/ 1 h 1398"/>
                <a:gd name="T22" fmla="*/ 6 w 3569"/>
                <a:gd name="T23" fmla="*/ 1 h 1398"/>
                <a:gd name="T24" fmla="*/ 6 w 3569"/>
                <a:gd name="T25" fmla="*/ 1 h 1398"/>
                <a:gd name="T26" fmla="*/ 7 w 3569"/>
                <a:gd name="T27" fmla="*/ 1 h 1398"/>
                <a:gd name="T28" fmla="*/ 7 w 3569"/>
                <a:gd name="T29" fmla="*/ 0 h 1398"/>
                <a:gd name="T30" fmla="*/ 7 w 3569"/>
                <a:gd name="T31" fmla="*/ 1 h 1398"/>
                <a:gd name="T32" fmla="*/ 8 w 3569"/>
                <a:gd name="T33" fmla="*/ 2 h 1398"/>
                <a:gd name="T34" fmla="*/ 9 w 3569"/>
                <a:gd name="T35" fmla="*/ 2 h 1398"/>
                <a:gd name="T36" fmla="*/ 9 w 3569"/>
                <a:gd name="T37" fmla="*/ 3 h 1398"/>
                <a:gd name="T38" fmla="*/ 9 w 3569"/>
                <a:gd name="T39" fmla="*/ 3 h 1398"/>
                <a:gd name="T40" fmla="*/ 10 w 3569"/>
                <a:gd name="T41" fmla="*/ 3 h 1398"/>
                <a:gd name="T42" fmla="*/ 10 w 3569"/>
                <a:gd name="T43" fmla="*/ 2 h 1398"/>
                <a:gd name="T44" fmla="*/ 11 w 3569"/>
                <a:gd name="T45" fmla="*/ 1 h 1398"/>
                <a:gd name="T46" fmla="*/ 11 w 3569"/>
                <a:gd name="T47" fmla="*/ 1 h 1398"/>
                <a:gd name="T48" fmla="*/ 11 w 3569"/>
                <a:gd name="T49" fmla="*/ 1 h 1398"/>
                <a:gd name="T50" fmla="*/ 12 w 3569"/>
                <a:gd name="T51" fmla="*/ 1 h 1398"/>
                <a:gd name="T52" fmla="*/ 13 w 3569"/>
                <a:gd name="T53" fmla="*/ 2 h 1398"/>
                <a:gd name="T54" fmla="*/ 13 w 3569"/>
                <a:gd name="T55" fmla="*/ 3 h 1398"/>
                <a:gd name="T56" fmla="*/ 13 w 3569"/>
                <a:gd name="T57" fmla="*/ 5 h 1398"/>
                <a:gd name="T58" fmla="*/ 14 w 3569"/>
                <a:gd name="T59" fmla="*/ 6 h 1398"/>
                <a:gd name="T60" fmla="*/ 15 w 3569"/>
                <a:gd name="T61" fmla="*/ 6 h 1398"/>
                <a:gd name="T62" fmla="*/ 15 w 3569"/>
                <a:gd name="T63" fmla="*/ 7 h 1398"/>
                <a:gd name="T64" fmla="*/ 15 w 3569"/>
                <a:gd name="T65" fmla="*/ 7 h 1398"/>
                <a:gd name="T66" fmla="*/ 16 w 3569"/>
                <a:gd name="T67" fmla="*/ 7 h 1398"/>
                <a:gd name="T68" fmla="*/ 17 w 3569"/>
                <a:gd name="T69" fmla="*/ 6 h 1398"/>
                <a:gd name="T70" fmla="*/ 17 w 3569"/>
                <a:gd name="T71" fmla="*/ 6 h 1398"/>
                <a:gd name="T72" fmla="*/ 17 w 3569"/>
                <a:gd name="T73" fmla="*/ 6 h 1398"/>
                <a:gd name="T74" fmla="*/ 18 w 3569"/>
                <a:gd name="T75" fmla="*/ 6 h 1398"/>
                <a:gd name="T76" fmla="*/ 18 w 3569"/>
                <a:gd name="T77" fmla="*/ 6 h 1398"/>
                <a:gd name="T78" fmla="*/ 19 w 3569"/>
                <a:gd name="T79" fmla="*/ 5 h 1398"/>
                <a:gd name="T80" fmla="*/ 19 w 3569"/>
                <a:gd name="T81" fmla="*/ 5 h 1398"/>
                <a:gd name="T82" fmla="*/ 19 w 3569"/>
                <a:gd name="T83" fmla="*/ 5 h 1398"/>
                <a:gd name="T84" fmla="*/ 20 w 3569"/>
                <a:gd name="T85" fmla="*/ 5 h 1398"/>
                <a:gd name="T86" fmla="*/ 21 w 3569"/>
                <a:gd name="T87" fmla="*/ 5 h 1398"/>
                <a:gd name="T88" fmla="*/ 21 w 3569"/>
                <a:gd name="T89" fmla="*/ 4 h 1398"/>
                <a:gd name="T90" fmla="*/ 21 w 3569"/>
                <a:gd name="T91" fmla="*/ 4 h 1398"/>
                <a:gd name="T92" fmla="*/ 22 w 3569"/>
                <a:gd name="T93" fmla="*/ 4 h 1398"/>
                <a:gd name="T94" fmla="*/ 23 w 3569"/>
                <a:gd name="T95" fmla="*/ 4 h 1398"/>
                <a:gd name="T96" fmla="*/ 23 w 3569"/>
                <a:gd name="T97" fmla="*/ 4 h 1398"/>
                <a:gd name="T98" fmla="*/ 23 w 3569"/>
                <a:gd name="T99" fmla="*/ 4 h 1398"/>
                <a:gd name="T100" fmla="*/ 24 w 3569"/>
                <a:gd name="T101" fmla="*/ 3 h 1398"/>
                <a:gd name="T102" fmla="*/ 25 w 3569"/>
                <a:gd name="T103" fmla="*/ 3 h 1398"/>
                <a:gd name="T104" fmla="*/ 25 w 3569"/>
                <a:gd name="T105" fmla="*/ 3 h 1398"/>
                <a:gd name="T106" fmla="*/ 25 w 3569"/>
                <a:gd name="T107" fmla="*/ 3 h 1398"/>
                <a:gd name="T108" fmla="*/ 26 w 3569"/>
                <a:gd name="T109" fmla="*/ 3 h 1398"/>
                <a:gd name="T110" fmla="*/ 26 w 3569"/>
                <a:gd name="T111" fmla="*/ 2 h 1398"/>
                <a:gd name="T112" fmla="*/ 27 w 3569"/>
                <a:gd name="T113" fmla="*/ 2 h 1398"/>
                <a:gd name="T114" fmla="*/ 27 w 3569"/>
                <a:gd name="T115" fmla="*/ 2 h 1398"/>
                <a:gd name="T116" fmla="*/ 27 w 3569"/>
                <a:gd name="T117" fmla="*/ 2 h 1398"/>
                <a:gd name="T118" fmla="*/ 28 w 3569"/>
                <a:gd name="T119" fmla="*/ 2 h 139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569"/>
                <a:gd name="T181" fmla="*/ 0 h 1398"/>
                <a:gd name="T182" fmla="*/ 3569 w 3569"/>
                <a:gd name="T183" fmla="*/ 1398 h 139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569" h="1398">
                  <a:moveTo>
                    <a:pt x="0" y="84"/>
                  </a:moveTo>
                  <a:lnTo>
                    <a:pt x="8" y="75"/>
                  </a:lnTo>
                  <a:lnTo>
                    <a:pt x="16" y="67"/>
                  </a:lnTo>
                  <a:lnTo>
                    <a:pt x="25" y="67"/>
                  </a:lnTo>
                  <a:lnTo>
                    <a:pt x="33" y="59"/>
                  </a:lnTo>
                  <a:lnTo>
                    <a:pt x="42" y="50"/>
                  </a:lnTo>
                  <a:lnTo>
                    <a:pt x="50" y="50"/>
                  </a:lnTo>
                  <a:lnTo>
                    <a:pt x="58" y="50"/>
                  </a:lnTo>
                  <a:lnTo>
                    <a:pt x="67" y="50"/>
                  </a:lnTo>
                  <a:lnTo>
                    <a:pt x="75" y="50"/>
                  </a:lnTo>
                  <a:lnTo>
                    <a:pt x="84" y="59"/>
                  </a:lnTo>
                  <a:lnTo>
                    <a:pt x="92" y="67"/>
                  </a:lnTo>
                  <a:lnTo>
                    <a:pt x="101" y="75"/>
                  </a:lnTo>
                  <a:lnTo>
                    <a:pt x="109" y="75"/>
                  </a:lnTo>
                  <a:lnTo>
                    <a:pt x="117" y="84"/>
                  </a:lnTo>
                  <a:lnTo>
                    <a:pt x="126" y="92"/>
                  </a:lnTo>
                  <a:lnTo>
                    <a:pt x="134" y="92"/>
                  </a:lnTo>
                  <a:lnTo>
                    <a:pt x="143" y="92"/>
                  </a:lnTo>
                  <a:lnTo>
                    <a:pt x="151" y="92"/>
                  </a:lnTo>
                  <a:lnTo>
                    <a:pt x="159" y="92"/>
                  </a:lnTo>
                  <a:lnTo>
                    <a:pt x="168" y="84"/>
                  </a:lnTo>
                  <a:lnTo>
                    <a:pt x="176" y="84"/>
                  </a:lnTo>
                  <a:lnTo>
                    <a:pt x="185" y="75"/>
                  </a:lnTo>
                  <a:lnTo>
                    <a:pt x="193" y="75"/>
                  </a:lnTo>
                  <a:lnTo>
                    <a:pt x="202" y="67"/>
                  </a:lnTo>
                  <a:lnTo>
                    <a:pt x="210" y="67"/>
                  </a:lnTo>
                  <a:lnTo>
                    <a:pt x="218" y="67"/>
                  </a:lnTo>
                  <a:lnTo>
                    <a:pt x="227" y="67"/>
                  </a:lnTo>
                  <a:lnTo>
                    <a:pt x="235" y="67"/>
                  </a:lnTo>
                  <a:lnTo>
                    <a:pt x="244" y="67"/>
                  </a:lnTo>
                  <a:lnTo>
                    <a:pt x="252" y="67"/>
                  </a:lnTo>
                  <a:lnTo>
                    <a:pt x="260" y="67"/>
                  </a:lnTo>
                  <a:lnTo>
                    <a:pt x="269" y="75"/>
                  </a:lnTo>
                  <a:lnTo>
                    <a:pt x="277" y="84"/>
                  </a:lnTo>
                  <a:lnTo>
                    <a:pt x="286" y="84"/>
                  </a:lnTo>
                  <a:lnTo>
                    <a:pt x="294" y="92"/>
                  </a:lnTo>
                  <a:lnTo>
                    <a:pt x="303" y="101"/>
                  </a:lnTo>
                  <a:lnTo>
                    <a:pt x="311" y="101"/>
                  </a:lnTo>
                  <a:lnTo>
                    <a:pt x="319" y="109"/>
                  </a:lnTo>
                  <a:lnTo>
                    <a:pt x="328" y="109"/>
                  </a:lnTo>
                  <a:lnTo>
                    <a:pt x="336" y="118"/>
                  </a:lnTo>
                  <a:lnTo>
                    <a:pt x="345" y="126"/>
                  </a:lnTo>
                  <a:lnTo>
                    <a:pt x="353" y="126"/>
                  </a:lnTo>
                  <a:lnTo>
                    <a:pt x="361" y="134"/>
                  </a:lnTo>
                  <a:lnTo>
                    <a:pt x="370" y="134"/>
                  </a:lnTo>
                  <a:lnTo>
                    <a:pt x="378" y="143"/>
                  </a:lnTo>
                  <a:lnTo>
                    <a:pt x="387" y="143"/>
                  </a:lnTo>
                  <a:lnTo>
                    <a:pt x="395" y="143"/>
                  </a:lnTo>
                  <a:lnTo>
                    <a:pt x="404" y="143"/>
                  </a:lnTo>
                  <a:lnTo>
                    <a:pt x="412" y="143"/>
                  </a:lnTo>
                  <a:lnTo>
                    <a:pt x="420" y="134"/>
                  </a:lnTo>
                  <a:lnTo>
                    <a:pt x="429" y="134"/>
                  </a:lnTo>
                  <a:lnTo>
                    <a:pt x="437" y="126"/>
                  </a:lnTo>
                  <a:lnTo>
                    <a:pt x="446" y="118"/>
                  </a:lnTo>
                  <a:lnTo>
                    <a:pt x="454" y="118"/>
                  </a:lnTo>
                  <a:lnTo>
                    <a:pt x="462" y="101"/>
                  </a:lnTo>
                  <a:lnTo>
                    <a:pt x="471" y="92"/>
                  </a:lnTo>
                  <a:lnTo>
                    <a:pt x="479" y="84"/>
                  </a:lnTo>
                  <a:lnTo>
                    <a:pt x="488" y="75"/>
                  </a:lnTo>
                  <a:lnTo>
                    <a:pt x="496" y="75"/>
                  </a:lnTo>
                  <a:lnTo>
                    <a:pt x="505" y="67"/>
                  </a:lnTo>
                  <a:lnTo>
                    <a:pt x="513" y="59"/>
                  </a:lnTo>
                  <a:lnTo>
                    <a:pt x="521" y="50"/>
                  </a:lnTo>
                  <a:lnTo>
                    <a:pt x="530" y="42"/>
                  </a:lnTo>
                  <a:lnTo>
                    <a:pt x="538" y="42"/>
                  </a:lnTo>
                  <a:lnTo>
                    <a:pt x="547" y="33"/>
                  </a:lnTo>
                  <a:lnTo>
                    <a:pt x="555" y="33"/>
                  </a:lnTo>
                  <a:lnTo>
                    <a:pt x="563" y="33"/>
                  </a:lnTo>
                  <a:lnTo>
                    <a:pt x="572" y="33"/>
                  </a:lnTo>
                  <a:lnTo>
                    <a:pt x="580" y="33"/>
                  </a:lnTo>
                  <a:lnTo>
                    <a:pt x="589" y="42"/>
                  </a:lnTo>
                  <a:lnTo>
                    <a:pt x="597" y="50"/>
                  </a:lnTo>
                  <a:lnTo>
                    <a:pt x="606" y="59"/>
                  </a:lnTo>
                  <a:lnTo>
                    <a:pt x="614" y="59"/>
                  </a:lnTo>
                  <a:lnTo>
                    <a:pt x="622" y="67"/>
                  </a:lnTo>
                  <a:lnTo>
                    <a:pt x="631" y="75"/>
                  </a:lnTo>
                  <a:lnTo>
                    <a:pt x="639" y="75"/>
                  </a:lnTo>
                  <a:lnTo>
                    <a:pt x="648" y="84"/>
                  </a:lnTo>
                  <a:lnTo>
                    <a:pt x="656" y="84"/>
                  </a:lnTo>
                  <a:lnTo>
                    <a:pt x="664" y="92"/>
                  </a:lnTo>
                  <a:lnTo>
                    <a:pt x="673" y="101"/>
                  </a:lnTo>
                  <a:lnTo>
                    <a:pt x="681" y="101"/>
                  </a:lnTo>
                  <a:lnTo>
                    <a:pt x="690" y="109"/>
                  </a:lnTo>
                  <a:lnTo>
                    <a:pt x="698" y="109"/>
                  </a:lnTo>
                  <a:lnTo>
                    <a:pt x="707" y="109"/>
                  </a:lnTo>
                  <a:lnTo>
                    <a:pt x="715" y="109"/>
                  </a:lnTo>
                  <a:lnTo>
                    <a:pt x="723" y="109"/>
                  </a:lnTo>
                  <a:lnTo>
                    <a:pt x="732" y="109"/>
                  </a:lnTo>
                  <a:lnTo>
                    <a:pt x="740" y="101"/>
                  </a:lnTo>
                  <a:lnTo>
                    <a:pt x="749" y="101"/>
                  </a:lnTo>
                  <a:lnTo>
                    <a:pt x="757" y="92"/>
                  </a:lnTo>
                  <a:lnTo>
                    <a:pt x="766" y="92"/>
                  </a:lnTo>
                  <a:lnTo>
                    <a:pt x="774" y="84"/>
                  </a:lnTo>
                  <a:lnTo>
                    <a:pt x="782" y="84"/>
                  </a:lnTo>
                  <a:lnTo>
                    <a:pt x="791" y="75"/>
                  </a:lnTo>
                  <a:lnTo>
                    <a:pt x="799" y="67"/>
                  </a:lnTo>
                  <a:lnTo>
                    <a:pt x="808" y="59"/>
                  </a:lnTo>
                  <a:lnTo>
                    <a:pt x="816" y="50"/>
                  </a:lnTo>
                  <a:lnTo>
                    <a:pt x="824" y="42"/>
                  </a:lnTo>
                  <a:lnTo>
                    <a:pt x="833" y="33"/>
                  </a:lnTo>
                  <a:lnTo>
                    <a:pt x="841" y="25"/>
                  </a:lnTo>
                  <a:lnTo>
                    <a:pt x="850" y="8"/>
                  </a:lnTo>
                  <a:lnTo>
                    <a:pt x="858" y="8"/>
                  </a:lnTo>
                  <a:lnTo>
                    <a:pt x="867" y="0"/>
                  </a:lnTo>
                  <a:lnTo>
                    <a:pt x="875" y="0"/>
                  </a:lnTo>
                  <a:lnTo>
                    <a:pt x="883" y="0"/>
                  </a:lnTo>
                  <a:lnTo>
                    <a:pt x="892" y="16"/>
                  </a:lnTo>
                  <a:lnTo>
                    <a:pt x="900" y="25"/>
                  </a:lnTo>
                  <a:lnTo>
                    <a:pt x="909" y="33"/>
                  </a:lnTo>
                  <a:lnTo>
                    <a:pt x="917" y="67"/>
                  </a:lnTo>
                  <a:lnTo>
                    <a:pt x="925" y="84"/>
                  </a:lnTo>
                  <a:lnTo>
                    <a:pt x="934" y="134"/>
                  </a:lnTo>
                  <a:lnTo>
                    <a:pt x="942" y="151"/>
                  </a:lnTo>
                  <a:lnTo>
                    <a:pt x="951" y="202"/>
                  </a:lnTo>
                  <a:lnTo>
                    <a:pt x="959" y="219"/>
                  </a:lnTo>
                  <a:lnTo>
                    <a:pt x="968" y="244"/>
                  </a:lnTo>
                  <a:lnTo>
                    <a:pt x="976" y="278"/>
                  </a:lnTo>
                  <a:lnTo>
                    <a:pt x="984" y="294"/>
                  </a:lnTo>
                  <a:lnTo>
                    <a:pt x="993" y="320"/>
                  </a:lnTo>
                  <a:lnTo>
                    <a:pt x="1001" y="337"/>
                  </a:lnTo>
                  <a:lnTo>
                    <a:pt x="1010" y="345"/>
                  </a:lnTo>
                  <a:lnTo>
                    <a:pt x="1018" y="370"/>
                  </a:lnTo>
                  <a:lnTo>
                    <a:pt x="1026" y="379"/>
                  </a:lnTo>
                  <a:lnTo>
                    <a:pt x="1035" y="404"/>
                  </a:lnTo>
                  <a:lnTo>
                    <a:pt x="1043" y="421"/>
                  </a:lnTo>
                  <a:lnTo>
                    <a:pt x="1052" y="429"/>
                  </a:lnTo>
                  <a:lnTo>
                    <a:pt x="1060" y="463"/>
                  </a:lnTo>
                  <a:lnTo>
                    <a:pt x="1069" y="471"/>
                  </a:lnTo>
                  <a:lnTo>
                    <a:pt x="1077" y="505"/>
                  </a:lnTo>
                  <a:lnTo>
                    <a:pt x="1085" y="513"/>
                  </a:lnTo>
                  <a:lnTo>
                    <a:pt x="1094" y="547"/>
                  </a:lnTo>
                  <a:lnTo>
                    <a:pt x="1102" y="564"/>
                  </a:lnTo>
                  <a:lnTo>
                    <a:pt x="1111" y="572"/>
                  </a:lnTo>
                  <a:lnTo>
                    <a:pt x="1119" y="598"/>
                  </a:lnTo>
                  <a:lnTo>
                    <a:pt x="1127" y="606"/>
                  </a:lnTo>
                  <a:lnTo>
                    <a:pt x="1136" y="615"/>
                  </a:lnTo>
                  <a:lnTo>
                    <a:pt x="1144" y="615"/>
                  </a:lnTo>
                  <a:lnTo>
                    <a:pt x="1153" y="615"/>
                  </a:lnTo>
                  <a:lnTo>
                    <a:pt x="1161" y="606"/>
                  </a:lnTo>
                  <a:lnTo>
                    <a:pt x="1170" y="598"/>
                  </a:lnTo>
                  <a:lnTo>
                    <a:pt x="1178" y="581"/>
                  </a:lnTo>
                  <a:lnTo>
                    <a:pt x="1186" y="564"/>
                  </a:lnTo>
                  <a:lnTo>
                    <a:pt x="1195" y="547"/>
                  </a:lnTo>
                  <a:lnTo>
                    <a:pt x="1203" y="522"/>
                  </a:lnTo>
                  <a:lnTo>
                    <a:pt x="1212" y="497"/>
                  </a:lnTo>
                  <a:lnTo>
                    <a:pt x="1220" y="463"/>
                  </a:lnTo>
                  <a:lnTo>
                    <a:pt x="1228" y="446"/>
                  </a:lnTo>
                  <a:lnTo>
                    <a:pt x="1237" y="412"/>
                  </a:lnTo>
                  <a:lnTo>
                    <a:pt x="1245" y="396"/>
                  </a:lnTo>
                  <a:lnTo>
                    <a:pt x="1254" y="379"/>
                  </a:lnTo>
                  <a:lnTo>
                    <a:pt x="1262" y="345"/>
                  </a:lnTo>
                  <a:lnTo>
                    <a:pt x="1271" y="337"/>
                  </a:lnTo>
                  <a:lnTo>
                    <a:pt x="1279" y="311"/>
                  </a:lnTo>
                  <a:lnTo>
                    <a:pt x="1287" y="303"/>
                  </a:lnTo>
                  <a:lnTo>
                    <a:pt x="1296" y="294"/>
                  </a:lnTo>
                  <a:lnTo>
                    <a:pt x="1304" y="278"/>
                  </a:lnTo>
                  <a:lnTo>
                    <a:pt x="1313" y="269"/>
                  </a:lnTo>
                  <a:lnTo>
                    <a:pt x="1321" y="261"/>
                  </a:lnTo>
                  <a:lnTo>
                    <a:pt x="1329" y="252"/>
                  </a:lnTo>
                  <a:lnTo>
                    <a:pt x="1338" y="244"/>
                  </a:lnTo>
                  <a:lnTo>
                    <a:pt x="1346" y="235"/>
                  </a:lnTo>
                  <a:lnTo>
                    <a:pt x="1355" y="227"/>
                  </a:lnTo>
                  <a:lnTo>
                    <a:pt x="1363" y="219"/>
                  </a:lnTo>
                  <a:lnTo>
                    <a:pt x="1372" y="210"/>
                  </a:lnTo>
                  <a:lnTo>
                    <a:pt x="1380" y="202"/>
                  </a:lnTo>
                  <a:lnTo>
                    <a:pt x="1388" y="202"/>
                  </a:lnTo>
                  <a:lnTo>
                    <a:pt x="1397" y="202"/>
                  </a:lnTo>
                  <a:lnTo>
                    <a:pt x="1405" y="193"/>
                  </a:lnTo>
                  <a:lnTo>
                    <a:pt x="1414" y="193"/>
                  </a:lnTo>
                  <a:lnTo>
                    <a:pt x="1422" y="185"/>
                  </a:lnTo>
                  <a:lnTo>
                    <a:pt x="1431" y="177"/>
                  </a:lnTo>
                  <a:lnTo>
                    <a:pt x="1439" y="177"/>
                  </a:lnTo>
                  <a:lnTo>
                    <a:pt x="1447" y="151"/>
                  </a:lnTo>
                  <a:lnTo>
                    <a:pt x="1456" y="143"/>
                  </a:lnTo>
                  <a:lnTo>
                    <a:pt x="1464" y="118"/>
                  </a:lnTo>
                  <a:lnTo>
                    <a:pt x="1473" y="101"/>
                  </a:lnTo>
                  <a:lnTo>
                    <a:pt x="1481" y="92"/>
                  </a:lnTo>
                  <a:lnTo>
                    <a:pt x="1489" y="75"/>
                  </a:lnTo>
                  <a:lnTo>
                    <a:pt x="1498" y="67"/>
                  </a:lnTo>
                  <a:lnTo>
                    <a:pt x="1506" y="67"/>
                  </a:lnTo>
                  <a:lnTo>
                    <a:pt x="1515" y="75"/>
                  </a:lnTo>
                  <a:lnTo>
                    <a:pt x="1523" y="101"/>
                  </a:lnTo>
                  <a:lnTo>
                    <a:pt x="1532" y="109"/>
                  </a:lnTo>
                  <a:lnTo>
                    <a:pt x="1540" y="126"/>
                  </a:lnTo>
                  <a:lnTo>
                    <a:pt x="1548" y="177"/>
                  </a:lnTo>
                  <a:lnTo>
                    <a:pt x="1557" y="202"/>
                  </a:lnTo>
                  <a:lnTo>
                    <a:pt x="1565" y="252"/>
                  </a:lnTo>
                  <a:lnTo>
                    <a:pt x="1574" y="286"/>
                  </a:lnTo>
                  <a:lnTo>
                    <a:pt x="1582" y="311"/>
                  </a:lnTo>
                  <a:lnTo>
                    <a:pt x="1590" y="379"/>
                  </a:lnTo>
                  <a:lnTo>
                    <a:pt x="1599" y="404"/>
                  </a:lnTo>
                  <a:lnTo>
                    <a:pt x="1607" y="471"/>
                  </a:lnTo>
                  <a:lnTo>
                    <a:pt x="1616" y="505"/>
                  </a:lnTo>
                  <a:lnTo>
                    <a:pt x="1624" y="539"/>
                  </a:lnTo>
                  <a:lnTo>
                    <a:pt x="1633" y="598"/>
                  </a:lnTo>
                  <a:lnTo>
                    <a:pt x="1641" y="631"/>
                  </a:lnTo>
                  <a:lnTo>
                    <a:pt x="1649" y="699"/>
                  </a:lnTo>
                  <a:lnTo>
                    <a:pt x="1658" y="732"/>
                  </a:lnTo>
                  <a:lnTo>
                    <a:pt x="1666" y="808"/>
                  </a:lnTo>
                  <a:lnTo>
                    <a:pt x="1675" y="842"/>
                  </a:lnTo>
                  <a:lnTo>
                    <a:pt x="1683" y="876"/>
                  </a:lnTo>
                  <a:lnTo>
                    <a:pt x="1691" y="943"/>
                  </a:lnTo>
                  <a:lnTo>
                    <a:pt x="1700" y="977"/>
                  </a:lnTo>
                  <a:lnTo>
                    <a:pt x="1708" y="1036"/>
                  </a:lnTo>
                  <a:lnTo>
                    <a:pt x="1717" y="1061"/>
                  </a:lnTo>
                  <a:lnTo>
                    <a:pt x="1725" y="1095"/>
                  </a:lnTo>
                  <a:lnTo>
                    <a:pt x="1734" y="1145"/>
                  </a:lnTo>
                  <a:lnTo>
                    <a:pt x="1742" y="1171"/>
                  </a:lnTo>
                  <a:lnTo>
                    <a:pt x="1750" y="1213"/>
                  </a:lnTo>
                  <a:lnTo>
                    <a:pt x="1759" y="1230"/>
                  </a:lnTo>
                  <a:lnTo>
                    <a:pt x="1767" y="1246"/>
                  </a:lnTo>
                  <a:lnTo>
                    <a:pt x="1776" y="1272"/>
                  </a:lnTo>
                  <a:lnTo>
                    <a:pt x="1784" y="1280"/>
                  </a:lnTo>
                  <a:lnTo>
                    <a:pt x="1792" y="1297"/>
                  </a:lnTo>
                  <a:lnTo>
                    <a:pt x="1801" y="1297"/>
                  </a:lnTo>
                  <a:lnTo>
                    <a:pt x="1809" y="1305"/>
                  </a:lnTo>
                  <a:lnTo>
                    <a:pt x="1818" y="1314"/>
                  </a:lnTo>
                  <a:lnTo>
                    <a:pt x="1826" y="1314"/>
                  </a:lnTo>
                  <a:lnTo>
                    <a:pt x="1835" y="1322"/>
                  </a:lnTo>
                  <a:lnTo>
                    <a:pt x="1843" y="1322"/>
                  </a:lnTo>
                  <a:lnTo>
                    <a:pt x="1851" y="1331"/>
                  </a:lnTo>
                  <a:lnTo>
                    <a:pt x="1860" y="1331"/>
                  </a:lnTo>
                  <a:lnTo>
                    <a:pt x="1868" y="1339"/>
                  </a:lnTo>
                  <a:lnTo>
                    <a:pt x="1877" y="1356"/>
                  </a:lnTo>
                  <a:lnTo>
                    <a:pt x="1885" y="1356"/>
                  </a:lnTo>
                  <a:lnTo>
                    <a:pt x="1893" y="1373"/>
                  </a:lnTo>
                  <a:lnTo>
                    <a:pt x="1902" y="1381"/>
                  </a:lnTo>
                  <a:lnTo>
                    <a:pt x="1910" y="1381"/>
                  </a:lnTo>
                  <a:lnTo>
                    <a:pt x="1919" y="1390"/>
                  </a:lnTo>
                  <a:lnTo>
                    <a:pt x="1927" y="1398"/>
                  </a:lnTo>
                  <a:lnTo>
                    <a:pt x="1936" y="1398"/>
                  </a:lnTo>
                  <a:lnTo>
                    <a:pt x="1944" y="1398"/>
                  </a:lnTo>
                  <a:lnTo>
                    <a:pt x="1952" y="1390"/>
                  </a:lnTo>
                  <a:lnTo>
                    <a:pt x="1961" y="1390"/>
                  </a:lnTo>
                  <a:lnTo>
                    <a:pt x="1969" y="1381"/>
                  </a:lnTo>
                  <a:lnTo>
                    <a:pt x="1978" y="1373"/>
                  </a:lnTo>
                  <a:lnTo>
                    <a:pt x="1986" y="1364"/>
                  </a:lnTo>
                  <a:lnTo>
                    <a:pt x="1994" y="1347"/>
                  </a:lnTo>
                  <a:lnTo>
                    <a:pt x="2003" y="1339"/>
                  </a:lnTo>
                  <a:lnTo>
                    <a:pt x="2011" y="1331"/>
                  </a:lnTo>
                  <a:lnTo>
                    <a:pt x="2020" y="1314"/>
                  </a:lnTo>
                  <a:lnTo>
                    <a:pt x="2028" y="1305"/>
                  </a:lnTo>
                  <a:lnTo>
                    <a:pt x="2037" y="1288"/>
                  </a:lnTo>
                  <a:lnTo>
                    <a:pt x="2045" y="1288"/>
                  </a:lnTo>
                  <a:lnTo>
                    <a:pt x="2053" y="1280"/>
                  </a:lnTo>
                  <a:lnTo>
                    <a:pt x="2062" y="1272"/>
                  </a:lnTo>
                  <a:lnTo>
                    <a:pt x="2070" y="1272"/>
                  </a:lnTo>
                  <a:lnTo>
                    <a:pt x="2079" y="1272"/>
                  </a:lnTo>
                  <a:lnTo>
                    <a:pt x="2087" y="1272"/>
                  </a:lnTo>
                  <a:lnTo>
                    <a:pt x="2095" y="1272"/>
                  </a:lnTo>
                  <a:lnTo>
                    <a:pt x="2104" y="1280"/>
                  </a:lnTo>
                  <a:lnTo>
                    <a:pt x="2112" y="1280"/>
                  </a:lnTo>
                  <a:lnTo>
                    <a:pt x="2121" y="1280"/>
                  </a:lnTo>
                  <a:lnTo>
                    <a:pt x="2129" y="1288"/>
                  </a:lnTo>
                  <a:lnTo>
                    <a:pt x="2138" y="1288"/>
                  </a:lnTo>
                  <a:lnTo>
                    <a:pt x="2146" y="1288"/>
                  </a:lnTo>
                  <a:lnTo>
                    <a:pt x="2154" y="1288"/>
                  </a:lnTo>
                  <a:lnTo>
                    <a:pt x="2163" y="1288"/>
                  </a:lnTo>
                  <a:lnTo>
                    <a:pt x="2171" y="1280"/>
                  </a:lnTo>
                  <a:lnTo>
                    <a:pt x="2180" y="1272"/>
                  </a:lnTo>
                  <a:lnTo>
                    <a:pt x="2188" y="1272"/>
                  </a:lnTo>
                  <a:lnTo>
                    <a:pt x="2197" y="1263"/>
                  </a:lnTo>
                  <a:lnTo>
                    <a:pt x="2205" y="1246"/>
                  </a:lnTo>
                  <a:lnTo>
                    <a:pt x="2213" y="1246"/>
                  </a:lnTo>
                  <a:lnTo>
                    <a:pt x="2222" y="1230"/>
                  </a:lnTo>
                  <a:lnTo>
                    <a:pt x="2230" y="1221"/>
                  </a:lnTo>
                  <a:lnTo>
                    <a:pt x="2239" y="1213"/>
                  </a:lnTo>
                  <a:lnTo>
                    <a:pt x="2247" y="1204"/>
                  </a:lnTo>
                  <a:lnTo>
                    <a:pt x="2255" y="1196"/>
                  </a:lnTo>
                  <a:lnTo>
                    <a:pt x="2264" y="1179"/>
                  </a:lnTo>
                  <a:lnTo>
                    <a:pt x="2272" y="1171"/>
                  </a:lnTo>
                  <a:lnTo>
                    <a:pt x="2281" y="1154"/>
                  </a:lnTo>
                  <a:lnTo>
                    <a:pt x="2289" y="1145"/>
                  </a:lnTo>
                  <a:lnTo>
                    <a:pt x="2298" y="1128"/>
                  </a:lnTo>
                  <a:lnTo>
                    <a:pt x="2306" y="1103"/>
                  </a:lnTo>
                  <a:lnTo>
                    <a:pt x="2314" y="1086"/>
                  </a:lnTo>
                  <a:lnTo>
                    <a:pt x="2323" y="1061"/>
                  </a:lnTo>
                  <a:lnTo>
                    <a:pt x="2331" y="1053"/>
                  </a:lnTo>
                  <a:lnTo>
                    <a:pt x="2340" y="1036"/>
                  </a:lnTo>
                  <a:lnTo>
                    <a:pt x="2348" y="1010"/>
                  </a:lnTo>
                  <a:lnTo>
                    <a:pt x="2356" y="994"/>
                  </a:lnTo>
                  <a:lnTo>
                    <a:pt x="2365" y="977"/>
                  </a:lnTo>
                  <a:lnTo>
                    <a:pt x="2373" y="968"/>
                  </a:lnTo>
                  <a:lnTo>
                    <a:pt x="2382" y="952"/>
                  </a:lnTo>
                  <a:lnTo>
                    <a:pt x="2390" y="943"/>
                  </a:lnTo>
                  <a:lnTo>
                    <a:pt x="2399" y="935"/>
                  </a:lnTo>
                  <a:lnTo>
                    <a:pt x="2407" y="926"/>
                  </a:lnTo>
                  <a:lnTo>
                    <a:pt x="2415" y="926"/>
                  </a:lnTo>
                  <a:lnTo>
                    <a:pt x="2424" y="918"/>
                  </a:lnTo>
                  <a:lnTo>
                    <a:pt x="2432" y="918"/>
                  </a:lnTo>
                  <a:lnTo>
                    <a:pt x="2441" y="918"/>
                  </a:lnTo>
                  <a:lnTo>
                    <a:pt x="2449" y="918"/>
                  </a:lnTo>
                  <a:lnTo>
                    <a:pt x="2457" y="918"/>
                  </a:lnTo>
                  <a:lnTo>
                    <a:pt x="2466" y="918"/>
                  </a:lnTo>
                  <a:lnTo>
                    <a:pt x="2474" y="918"/>
                  </a:lnTo>
                  <a:lnTo>
                    <a:pt x="2483" y="918"/>
                  </a:lnTo>
                  <a:lnTo>
                    <a:pt x="2491" y="926"/>
                  </a:lnTo>
                  <a:lnTo>
                    <a:pt x="2500" y="926"/>
                  </a:lnTo>
                  <a:lnTo>
                    <a:pt x="2508" y="926"/>
                  </a:lnTo>
                  <a:lnTo>
                    <a:pt x="2516" y="926"/>
                  </a:lnTo>
                  <a:lnTo>
                    <a:pt x="2525" y="918"/>
                  </a:lnTo>
                  <a:lnTo>
                    <a:pt x="2533" y="918"/>
                  </a:lnTo>
                  <a:lnTo>
                    <a:pt x="2542" y="918"/>
                  </a:lnTo>
                  <a:lnTo>
                    <a:pt x="2550" y="909"/>
                  </a:lnTo>
                  <a:lnTo>
                    <a:pt x="2558" y="909"/>
                  </a:lnTo>
                  <a:lnTo>
                    <a:pt x="2567" y="893"/>
                  </a:lnTo>
                  <a:lnTo>
                    <a:pt x="2575" y="893"/>
                  </a:lnTo>
                  <a:lnTo>
                    <a:pt x="2584" y="884"/>
                  </a:lnTo>
                  <a:lnTo>
                    <a:pt x="2592" y="867"/>
                  </a:lnTo>
                  <a:lnTo>
                    <a:pt x="2601" y="859"/>
                  </a:lnTo>
                  <a:lnTo>
                    <a:pt x="2609" y="850"/>
                  </a:lnTo>
                  <a:lnTo>
                    <a:pt x="2617" y="842"/>
                  </a:lnTo>
                  <a:lnTo>
                    <a:pt x="2626" y="842"/>
                  </a:lnTo>
                  <a:lnTo>
                    <a:pt x="2634" y="825"/>
                  </a:lnTo>
                  <a:lnTo>
                    <a:pt x="2643" y="825"/>
                  </a:lnTo>
                  <a:lnTo>
                    <a:pt x="2651" y="808"/>
                  </a:lnTo>
                  <a:lnTo>
                    <a:pt x="2659" y="800"/>
                  </a:lnTo>
                  <a:lnTo>
                    <a:pt x="2668" y="783"/>
                  </a:lnTo>
                  <a:lnTo>
                    <a:pt x="2676" y="775"/>
                  </a:lnTo>
                  <a:lnTo>
                    <a:pt x="2685" y="766"/>
                  </a:lnTo>
                  <a:lnTo>
                    <a:pt x="2693" y="749"/>
                  </a:lnTo>
                  <a:lnTo>
                    <a:pt x="2702" y="741"/>
                  </a:lnTo>
                  <a:lnTo>
                    <a:pt x="2710" y="724"/>
                  </a:lnTo>
                  <a:lnTo>
                    <a:pt x="2718" y="724"/>
                  </a:lnTo>
                  <a:lnTo>
                    <a:pt x="2727" y="716"/>
                  </a:lnTo>
                  <a:lnTo>
                    <a:pt x="2735" y="716"/>
                  </a:lnTo>
                  <a:lnTo>
                    <a:pt x="2744" y="707"/>
                  </a:lnTo>
                  <a:lnTo>
                    <a:pt x="2752" y="716"/>
                  </a:lnTo>
                  <a:lnTo>
                    <a:pt x="2760" y="716"/>
                  </a:lnTo>
                  <a:lnTo>
                    <a:pt x="2769" y="716"/>
                  </a:lnTo>
                  <a:lnTo>
                    <a:pt x="2777" y="716"/>
                  </a:lnTo>
                  <a:lnTo>
                    <a:pt x="2786" y="724"/>
                  </a:lnTo>
                  <a:lnTo>
                    <a:pt x="2794" y="724"/>
                  </a:lnTo>
                  <a:lnTo>
                    <a:pt x="2803" y="724"/>
                  </a:lnTo>
                  <a:lnTo>
                    <a:pt x="2811" y="724"/>
                  </a:lnTo>
                  <a:lnTo>
                    <a:pt x="2819" y="724"/>
                  </a:lnTo>
                  <a:lnTo>
                    <a:pt x="2828" y="724"/>
                  </a:lnTo>
                  <a:lnTo>
                    <a:pt x="2836" y="716"/>
                  </a:lnTo>
                  <a:lnTo>
                    <a:pt x="2845" y="716"/>
                  </a:lnTo>
                  <a:lnTo>
                    <a:pt x="2853" y="716"/>
                  </a:lnTo>
                  <a:lnTo>
                    <a:pt x="2862" y="716"/>
                  </a:lnTo>
                  <a:lnTo>
                    <a:pt x="2870" y="716"/>
                  </a:lnTo>
                  <a:lnTo>
                    <a:pt x="2878" y="716"/>
                  </a:lnTo>
                  <a:lnTo>
                    <a:pt x="2887" y="716"/>
                  </a:lnTo>
                  <a:lnTo>
                    <a:pt x="2895" y="716"/>
                  </a:lnTo>
                  <a:lnTo>
                    <a:pt x="2904" y="716"/>
                  </a:lnTo>
                  <a:lnTo>
                    <a:pt x="2912" y="716"/>
                  </a:lnTo>
                  <a:lnTo>
                    <a:pt x="2920" y="707"/>
                  </a:lnTo>
                  <a:lnTo>
                    <a:pt x="2929" y="707"/>
                  </a:lnTo>
                  <a:lnTo>
                    <a:pt x="2937" y="699"/>
                  </a:lnTo>
                  <a:lnTo>
                    <a:pt x="2946" y="690"/>
                  </a:lnTo>
                  <a:lnTo>
                    <a:pt x="2954" y="682"/>
                  </a:lnTo>
                  <a:lnTo>
                    <a:pt x="2963" y="682"/>
                  </a:lnTo>
                  <a:lnTo>
                    <a:pt x="2971" y="674"/>
                  </a:lnTo>
                  <a:lnTo>
                    <a:pt x="2979" y="665"/>
                  </a:lnTo>
                  <a:lnTo>
                    <a:pt x="2988" y="657"/>
                  </a:lnTo>
                  <a:lnTo>
                    <a:pt x="2996" y="648"/>
                  </a:lnTo>
                  <a:lnTo>
                    <a:pt x="3005" y="648"/>
                  </a:lnTo>
                  <a:lnTo>
                    <a:pt x="3013" y="640"/>
                  </a:lnTo>
                  <a:lnTo>
                    <a:pt x="3021" y="631"/>
                  </a:lnTo>
                  <a:lnTo>
                    <a:pt x="3030" y="623"/>
                  </a:lnTo>
                  <a:lnTo>
                    <a:pt x="3038" y="615"/>
                  </a:lnTo>
                  <a:lnTo>
                    <a:pt x="3047" y="606"/>
                  </a:lnTo>
                  <a:lnTo>
                    <a:pt x="3055" y="598"/>
                  </a:lnTo>
                  <a:lnTo>
                    <a:pt x="3064" y="581"/>
                  </a:lnTo>
                  <a:lnTo>
                    <a:pt x="3072" y="581"/>
                  </a:lnTo>
                  <a:lnTo>
                    <a:pt x="3080" y="564"/>
                  </a:lnTo>
                  <a:lnTo>
                    <a:pt x="3089" y="556"/>
                  </a:lnTo>
                  <a:lnTo>
                    <a:pt x="3097" y="547"/>
                  </a:lnTo>
                  <a:lnTo>
                    <a:pt x="3106" y="539"/>
                  </a:lnTo>
                  <a:lnTo>
                    <a:pt x="3114" y="539"/>
                  </a:lnTo>
                  <a:lnTo>
                    <a:pt x="3122" y="530"/>
                  </a:lnTo>
                  <a:lnTo>
                    <a:pt x="3131" y="522"/>
                  </a:lnTo>
                  <a:lnTo>
                    <a:pt x="3139" y="513"/>
                  </a:lnTo>
                  <a:lnTo>
                    <a:pt x="3148" y="513"/>
                  </a:lnTo>
                  <a:lnTo>
                    <a:pt x="3156" y="513"/>
                  </a:lnTo>
                  <a:lnTo>
                    <a:pt x="3165" y="505"/>
                  </a:lnTo>
                  <a:lnTo>
                    <a:pt x="3173" y="505"/>
                  </a:lnTo>
                  <a:lnTo>
                    <a:pt x="3181" y="497"/>
                  </a:lnTo>
                  <a:lnTo>
                    <a:pt x="3190" y="497"/>
                  </a:lnTo>
                  <a:lnTo>
                    <a:pt x="3198" y="497"/>
                  </a:lnTo>
                  <a:lnTo>
                    <a:pt x="3207" y="488"/>
                  </a:lnTo>
                  <a:lnTo>
                    <a:pt x="3215" y="488"/>
                  </a:lnTo>
                  <a:lnTo>
                    <a:pt x="3223" y="480"/>
                  </a:lnTo>
                  <a:lnTo>
                    <a:pt x="3232" y="480"/>
                  </a:lnTo>
                  <a:lnTo>
                    <a:pt x="3240" y="463"/>
                  </a:lnTo>
                  <a:lnTo>
                    <a:pt x="3249" y="455"/>
                  </a:lnTo>
                  <a:lnTo>
                    <a:pt x="3257" y="446"/>
                  </a:lnTo>
                  <a:lnTo>
                    <a:pt x="3266" y="438"/>
                  </a:lnTo>
                  <a:lnTo>
                    <a:pt x="3274" y="429"/>
                  </a:lnTo>
                  <a:lnTo>
                    <a:pt x="3282" y="412"/>
                  </a:lnTo>
                  <a:lnTo>
                    <a:pt x="3291" y="404"/>
                  </a:lnTo>
                  <a:lnTo>
                    <a:pt x="3299" y="396"/>
                  </a:lnTo>
                  <a:lnTo>
                    <a:pt x="3308" y="379"/>
                  </a:lnTo>
                  <a:lnTo>
                    <a:pt x="3316" y="370"/>
                  </a:lnTo>
                  <a:lnTo>
                    <a:pt x="3324" y="353"/>
                  </a:lnTo>
                  <a:lnTo>
                    <a:pt x="3333" y="353"/>
                  </a:lnTo>
                  <a:lnTo>
                    <a:pt x="3341" y="345"/>
                  </a:lnTo>
                  <a:lnTo>
                    <a:pt x="3350" y="345"/>
                  </a:lnTo>
                  <a:lnTo>
                    <a:pt x="3358" y="345"/>
                  </a:lnTo>
                  <a:lnTo>
                    <a:pt x="3367" y="345"/>
                  </a:lnTo>
                  <a:lnTo>
                    <a:pt x="3375" y="345"/>
                  </a:lnTo>
                  <a:lnTo>
                    <a:pt x="3383" y="362"/>
                  </a:lnTo>
                  <a:lnTo>
                    <a:pt x="3392" y="362"/>
                  </a:lnTo>
                  <a:lnTo>
                    <a:pt x="3400" y="370"/>
                  </a:lnTo>
                  <a:lnTo>
                    <a:pt x="3409" y="379"/>
                  </a:lnTo>
                  <a:lnTo>
                    <a:pt x="3417" y="379"/>
                  </a:lnTo>
                  <a:lnTo>
                    <a:pt x="3425" y="379"/>
                  </a:lnTo>
                  <a:lnTo>
                    <a:pt x="3434" y="379"/>
                  </a:lnTo>
                  <a:lnTo>
                    <a:pt x="3442" y="379"/>
                  </a:lnTo>
                  <a:lnTo>
                    <a:pt x="3451" y="379"/>
                  </a:lnTo>
                  <a:lnTo>
                    <a:pt x="3459" y="379"/>
                  </a:lnTo>
                  <a:lnTo>
                    <a:pt x="3468" y="370"/>
                  </a:lnTo>
                  <a:lnTo>
                    <a:pt x="3476" y="370"/>
                  </a:lnTo>
                  <a:lnTo>
                    <a:pt x="3484" y="362"/>
                  </a:lnTo>
                  <a:lnTo>
                    <a:pt x="3493" y="353"/>
                  </a:lnTo>
                  <a:lnTo>
                    <a:pt x="3501" y="345"/>
                  </a:lnTo>
                  <a:lnTo>
                    <a:pt x="3510" y="337"/>
                  </a:lnTo>
                  <a:lnTo>
                    <a:pt x="3518" y="328"/>
                  </a:lnTo>
                  <a:lnTo>
                    <a:pt x="3526" y="320"/>
                  </a:lnTo>
                  <a:lnTo>
                    <a:pt x="3535" y="311"/>
                  </a:lnTo>
                  <a:lnTo>
                    <a:pt x="3543" y="303"/>
                  </a:lnTo>
                  <a:lnTo>
                    <a:pt x="3552" y="294"/>
                  </a:lnTo>
                  <a:lnTo>
                    <a:pt x="3560" y="286"/>
                  </a:lnTo>
                  <a:lnTo>
                    <a:pt x="3569" y="269"/>
                  </a:lnTo>
                </a:path>
              </a:pathLst>
            </a:custGeom>
            <a:noFill/>
            <a:ln w="25400">
              <a:solidFill>
                <a:schemeClr val="tx1"/>
              </a:solidFill>
              <a:round/>
              <a:headEnd/>
              <a:tailEnd/>
            </a:ln>
          </p:spPr>
          <p:txBody>
            <a:bodyPr/>
            <a:lstStyle/>
            <a:p>
              <a:endParaRPr lang="zh-CN" altLang="en-US"/>
            </a:p>
          </p:txBody>
        </p:sp>
        <p:sp>
          <p:nvSpPr>
            <p:cNvPr id="47125" name="Freeform 11"/>
            <p:cNvSpPr>
              <a:spLocks/>
            </p:cNvSpPr>
            <p:nvPr/>
          </p:nvSpPr>
          <p:spPr bwMode="auto">
            <a:xfrm>
              <a:off x="508" y="1770"/>
              <a:ext cx="2387" cy="1330"/>
            </a:xfrm>
            <a:custGeom>
              <a:avLst/>
              <a:gdLst>
                <a:gd name="T0" fmla="*/ 1 w 3569"/>
                <a:gd name="T1" fmla="*/ 1 h 2064"/>
                <a:gd name="T2" fmla="*/ 1 w 3569"/>
                <a:gd name="T3" fmla="*/ 1 h 2064"/>
                <a:gd name="T4" fmla="*/ 1 w 3569"/>
                <a:gd name="T5" fmla="*/ 1 h 2064"/>
                <a:gd name="T6" fmla="*/ 2 w 3569"/>
                <a:gd name="T7" fmla="*/ 1 h 2064"/>
                <a:gd name="T8" fmla="*/ 2 w 3569"/>
                <a:gd name="T9" fmla="*/ 1 h 2064"/>
                <a:gd name="T10" fmla="*/ 3 w 3569"/>
                <a:gd name="T11" fmla="*/ 1 h 2064"/>
                <a:gd name="T12" fmla="*/ 3 w 3569"/>
                <a:gd name="T13" fmla="*/ 1 h 2064"/>
                <a:gd name="T14" fmla="*/ 3 w 3569"/>
                <a:gd name="T15" fmla="*/ 1 h 2064"/>
                <a:gd name="T16" fmla="*/ 4 w 3569"/>
                <a:gd name="T17" fmla="*/ 1 h 2064"/>
                <a:gd name="T18" fmla="*/ 5 w 3569"/>
                <a:gd name="T19" fmla="*/ 1 h 2064"/>
                <a:gd name="T20" fmla="*/ 5 w 3569"/>
                <a:gd name="T21" fmla="*/ 1 h 2064"/>
                <a:gd name="T22" fmla="*/ 6 w 3569"/>
                <a:gd name="T23" fmla="*/ 1 h 2064"/>
                <a:gd name="T24" fmla="*/ 6 w 3569"/>
                <a:gd name="T25" fmla="*/ 1 h 2064"/>
                <a:gd name="T26" fmla="*/ 7 w 3569"/>
                <a:gd name="T27" fmla="*/ 1 h 2064"/>
                <a:gd name="T28" fmla="*/ 7 w 3569"/>
                <a:gd name="T29" fmla="*/ 1 h 2064"/>
                <a:gd name="T30" fmla="*/ 7 w 3569"/>
                <a:gd name="T31" fmla="*/ 1 h 2064"/>
                <a:gd name="T32" fmla="*/ 8 w 3569"/>
                <a:gd name="T33" fmla="*/ 2 h 2064"/>
                <a:gd name="T34" fmla="*/ 9 w 3569"/>
                <a:gd name="T35" fmla="*/ 4 h 2064"/>
                <a:gd name="T36" fmla="*/ 9 w 3569"/>
                <a:gd name="T37" fmla="*/ 5 h 2064"/>
                <a:gd name="T38" fmla="*/ 9 w 3569"/>
                <a:gd name="T39" fmla="*/ 5 h 2064"/>
                <a:gd name="T40" fmla="*/ 10 w 3569"/>
                <a:gd name="T41" fmla="*/ 3 h 2064"/>
                <a:gd name="T42" fmla="*/ 10 w 3569"/>
                <a:gd name="T43" fmla="*/ 1 h 2064"/>
                <a:gd name="T44" fmla="*/ 11 w 3569"/>
                <a:gd name="T45" fmla="*/ 1 h 2064"/>
                <a:gd name="T46" fmla="*/ 11 w 3569"/>
                <a:gd name="T47" fmla="*/ 1 h 2064"/>
                <a:gd name="T48" fmla="*/ 11 w 3569"/>
                <a:gd name="T49" fmla="*/ 1 h 2064"/>
                <a:gd name="T50" fmla="*/ 12 w 3569"/>
                <a:gd name="T51" fmla="*/ 2 h 2064"/>
                <a:gd name="T52" fmla="*/ 13 w 3569"/>
                <a:gd name="T53" fmla="*/ 3 h 2064"/>
                <a:gd name="T54" fmla="*/ 13 w 3569"/>
                <a:gd name="T55" fmla="*/ 5 h 2064"/>
                <a:gd name="T56" fmla="*/ 13 w 3569"/>
                <a:gd name="T57" fmla="*/ 6 h 2064"/>
                <a:gd name="T58" fmla="*/ 14 w 3569"/>
                <a:gd name="T59" fmla="*/ 9 h 2064"/>
                <a:gd name="T60" fmla="*/ 15 w 3569"/>
                <a:gd name="T61" fmla="*/ 10 h 2064"/>
                <a:gd name="T62" fmla="*/ 15 w 3569"/>
                <a:gd name="T63" fmla="*/ 10 h 2064"/>
                <a:gd name="T64" fmla="*/ 15 w 3569"/>
                <a:gd name="T65" fmla="*/ 10 h 2064"/>
                <a:gd name="T66" fmla="*/ 16 w 3569"/>
                <a:gd name="T67" fmla="*/ 10 h 2064"/>
                <a:gd name="T68" fmla="*/ 17 w 3569"/>
                <a:gd name="T69" fmla="*/ 9 h 2064"/>
                <a:gd name="T70" fmla="*/ 17 w 3569"/>
                <a:gd name="T71" fmla="*/ 9 h 2064"/>
                <a:gd name="T72" fmla="*/ 17 w 3569"/>
                <a:gd name="T73" fmla="*/ 8 h 2064"/>
                <a:gd name="T74" fmla="*/ 18 w 3569"/>
                <a:gd name="T75" fmla="*/ 8 h 2064"/>
                <a:gd name="T76" fmla="*/ 18 w 3569"/>
                <a:gd name="T77" fmla="*/ 6 h 2064"/>
                <a:gd name="T78" fmla="*/ 19 w 3569"/>
                <a:gd name="T79" fmla="*/ 6 h 2064"/>
                <a:gd name="T80" fmla="*/ 19 w 3569"/>
                <a:gd name="T81" fmla="*/ 6 h 2064"/>
                <a:gd name="T82" fmla="*/ 19 w 3569"/>
                <a:gd name="T83" fmla="*/ 6 h 2064"/>
                <a:gd name="T84" fmla="*/ 20 w 3569"/>
                <a:gd name="T85" fmla="*/ 6 h 2064"/>
                <a:gd name="T86" fmla="*/ 21 w 3569"/>
                <a:gd name="T87" fmla="*/ 5 h 2064"/>
                <a:gd name="T88" fmla="*/ 21 w 3569"/>
                <a:gd name="T89" fmla="*/ 5 h 2064"/>
                <a:gd name="T90" fmla="*/ 21 w 3569"/>
                <a:gd name="T91" fmla="*/ 4 h 2064"/>
                <a:gd name="T92" fmla="*/ 22 w 3569"/>
                <a:gd name="T93" fmla="*/ 4 h 2064"/>
                <a:gd name="T94" fmla="*/ 23 w 3569"/>
                <a:gd name="T95" fmla="*/ 4 h 2064"/>
                <a:gd name="T96" fmla="*/ 23 w 3569"/>
                <a:gd name="T97" fmla="*/ 4 h 2064"/>
                <a:gd name="T98" fmla="*/ 23 w 3569"/>
                <a:gd name="T99" fmla="*/ 3 h 2064"/>
                <a:gd name="T100" fmla="*/ 24 w 3569"/>
                <a:gd name="T101" fmla="*/ 3 h 2064"/>
                <a:gd name="T102" fmla="*/ 25 w 3569"/>
                <a:gd name="T103" fmla="*/ 3 h 2064"/>
                <a:gd name="T104" fmla="*/ 25 w 3569"/>
                <a:gd name="T105" fmla="*/ 2 h 2064"/>
                <a:gd name="T106" fmla="*/ 25 w 3569"/>
                <a:gd name="T107" fmla="*/ 2 h 2064"/>
                <a:gd name="T108" fmla="*/ 26 w 3569"/>
                <a:gd name="T109" fmla="*/ 2 h 2064"/>
                <a:gd name="T110" fmla="*/ 26 w 3569"/>
                <a:gd name="T111" fmla="*/ 1 h 2064"/>
                <a:gd name="T112" fmla="*/ 27 w 3569"/>
                <a:gd name="T113" fmla="*/ 1 h 2064"/>
                <a:gd name="T114" fmla="*/ 27 w 3569"/>
                <a:gd name="T115" fmla="*/ 1 h 2064"/>
                <a:gd name="T116" fmla="*/ 27 w 3569"/>
                <a:gd name="T117" fmla="*/ 1 h 2064"/>
                <a:gd name="T118" fmla="*/ 28 w 3569"/>
                <a:gd name="T119" fmla="*/ 1 h 206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569"/>
                <a:gd name="T181" fmla="*/ 0 h 2064"/>
                <a:gd name="T182" fmla="*/ 3569 w 3569"/>
                <a:gd name="T183" fmla="*/ 2064 h 206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569" h="2064">
                  <a:moveTo>
                    <a:pt x="0" y="143"/>
                  </a:moveTo>
                  <a:lnTo>
                    <a:pt x="8" y="135"/>
                  </a:lnTo>
                  <a:lnTo>
                    <a:pt x="16" y="126"/>
                  </a:lnTo>
                  <a:lnTo>
                    <a:pt x="25" y="118"/>
                  </a:lnTo>
                  <a:lnTo>
                    <a:pt x="33" y="109"/>
                  </a:lnTo>
                  <a:lnTo>
                    <a:pt x="42" y="101"/>
                  </a:lnTo>
                  <a:lnTo>
                    <a:pt x="50" y="93"/>
                  </a:lnTo>
                  <a:lnTo>
                    <a:pt x="58" y="84"/>
                  </a:lnTo>
                  <a:lnTo>
                    <a:pt x="67" y="76"/>
                  </a:lnTo>
                  <a:lnTo>
                    <a:pt x="75" y="67"/>
                  </a:lnTo>
                  <a:lnTo>
                    <a:pt x="84" y="67"/>
                  </a:lnTo>
                  <a:lnTo>
                    <a:pt x="92" y="76"/>
                  </a:lnTo>
                  <a:lnTo>
                    <a:pt x="101" y="84"/>
                  </a:lnTo>
                  <a:lnTo>
                    <a:pt x="109" y="84"/>
                  </a:lnTo>
                  <a:lnTo>
                    <a:pt x="117" y="101"/>
                  </a:lnTo>
                  <a:lnTo>
                    <a:pt x="126" y="101"/>
                  </a:lnTo>
                  <a:lnTo>
                    <a:pt x="134" y="118"/>
                  </a:lnTo>
                  <a:lnTo>
                    <a:pt x="143" y="118"/>
                  </a:lnTo>
                  <a:lnTo>
                    <a:pt x="151" y="118"/>
                  </a:lnTo>
                  <a:lnTo>
                    <a:pt x="159" y="118"/>
                  </a:lnTo>
                  <a:lnTo>
                    <a:pt x="168" y="118"/>
                  </a:lnTo>
                  <a:lnTo>
                    <a:pt x="176" y="118"/>
                  </a:lnTo>
                  <a:lnTo>
                    <a:pt x="185" y="118"/>
                  </a:lnTo>
                  <a:lnTo>
                    <a:pt x="193" y="118"/>
                  </a:lnTo>
                  <a:lnTo>
                    <a:pt x="202" y="118"/>
                  </a:lnTo>
                  <a:lnTo>
                    <a:pt x="210" y="118"/>
                  </a:lnTo>
                  <a:lnTo>
                    <a:pt x="218" y="126"/>
                  </a:lnTo>
                  <a:lnTo>
                    <a:pt x="227" y="126"/>
                  </a:lnTo>
                  <a:lnTo>
                    <a:pt x="235" y="135"/>
                  </a:lnTo>
                  <a:lnTo>
                    <a:pt x="244" y="135"/>
                  </a:lnTo>
                  <a:lnTo>
                    <a:pt x="252" y="143"/>
                  </a:lnTo>
                  <a:lnTo>
                    <a:pt x="260" y="152"/>
                  </a:lnTo>
                  <a:lnTo>
                    <a:pt x="269" y="152"/>
                  </a:lnTo>
                  <a:lnTo>
                    <a:pt x="277" y="152"/>
                  </a:lnTo>
                  <a:lnTo>
                    <a:pt x="286" y="152"/>
                  </a:lnTo>
                  <a:lnTo>
                    <a:pt x="294" y="152"/>
                  </a:lnTo>
                  <a:lnTo>
                    <a:pt x="303" y="152"/>
                  </a:lnTo>
                  <a:lnTo>
                    <a:pt x="311" y="152"/>
                  </a:lnTo>
                  <a:lnTo>
                    <a:pt x="319" y="143"/>
                  </a:lnTo>
                  <a:lnTo>
                    <a:pt x="328" y="143"/>
                  </a:lnTo>
                  <a:lnTo>
                    <a:pt x="336" y="135"/>
                  </a:lnTo>
                  <a:lnTo>
                    <a:pt x="345" y="126"/>
                  </a:lnTo>
                  <a:lnTo>
                    <a:pt x="353" y="126"/>
                  </a:lnTo>
                  <a:lnTo>
                    <a:pt x="361" y="118"/>
                  </a:lnTo>
                  <a:lnTo>
                    <a:pt x="370" y="118"/>
                  </a:lnTo>
                  <a:lnTo>
                    <a:pt x="378" y="118"/>
                  </a:lnTo>
                  <a:lnTo>
                    <a:pt x="387" y="118"/>
                  </a:lnTo>
                  <a:lnTo>
                    <a:pt x="395" y="118"/>
                  </a:lnTo>
                  <a:lnTo>
                    <a:pt x="404" y="118"/>
                  </a:lnTo>
                  <a:lnTo>
                    <a:pt x="412" y="118"/>
                  </a:lnTo>
                  <a:lnTo>
                    <a:pt x="420" y="126"/>
                  </a:lnTo>
                  <a:lnTo>
                    <a:pt x="429" y="126"/>
                  </a:lnTo>
                  <a:lnTo>
                    <a:pt x="437" y="126"/>
                  </a:lnTo>
                  <a:lnTo>
                    <a:pt x="446" y="126"/>
                  </a:lnTo>
                  <a:lnTo>
                    <a:pt x="454" y="126"/>
                  </a:lnTo>
                  <a:lnTo>
                    <a:pt x="462" y="126"/>
                  </a:lnTo>
                  <a:lnTo>
                    <a:pt x="471" y="126"/>
                  </a:lnTo>
                  <a:lnTo>
                    <a:pt x="479" y="118"/>
                  </a:lnTo>
                  <a:lnTo>
                    <a:pt x="488" y="118"/>
                  </a:lnTo>
                  <a:lnTo>
                    <a:pt x="496" y="118"/>
                  </a:lnTo>
                  <a:lnTo>
                    <a:pt x="505" y="109"/>
                  </a:lnTo>
                  <a:lnTo>
                    <a:pt x="513" y="109"/>
                  </a:lnTo>
                  <a:lnTo>
                    <a:pt x="521" y="101"/>
                  </a:lnTo>
                  <a:lnTo>
                    <a:pt x="530" y="101"/>
                  </a:lnTo>
                  <a:lnTo>
                    <a:pt x="538" y="93"/>
                  </a:lnTo>
                  <a:lnTo>
                    <a:pt x="547" y="93"/>
                  </a:lnTo>
                  <a:lnTo>
                    <a:pt x="555" y="93"/>
                  </a:lnTo>
                  <a:lnTo>
                    <a:pt x="563" y="93"/>
                  </a:lnTo>
                  <a:lnTo>
                    <a:pt x="572" y="101"/>
                  </a:lnTo>
                  <a:lnTo>
                    <a:pt x="580" y="101"/>
                  </a:lnTo>
                  <a:lnTo>
                    <a:pt x="589" y="109"/>
                  </a:lnTo>
                  <a:lnTo>
                    <a:pt x="597" y="109"/>
                  </a:lnTo>
                  <a:lnTo>
                    <a:pt x="606" y="118"/>
                  </a:lnTo>
                  <a:lnTo>
                    <a:pt x="614" y="118"/>
                  </a:lnTo>
                  <a:lnTo>
                    <a:pt x="622" y="118"/>
                  </a:lnTo>
                  <a:lnTo>
                    <a:pt x="631" y="118"/>
                  </a:lnTo>
                  <a:lnTo>
                    <a:pt x="639" y="118"/>
                  </a:lnTo>
                  <a:lnTo>
                    <a:pt x="648" y="118"/>
                  </a:lnTo>
                  <a:lnTo>
                    <a:pt x="656" y="118"/>
                  </a:lnTo>
                  <a:lnTo>
                    <a:pt x="664" y="109"/>
                  </a:lnTo>
                  <a:lnTo>
                    <a:pt x="673" y="109"/>
                  </a:lnTo>
                  <a:lnTo>
                    <a:pt x="681" y="101"/>
                  </a:lnTo>
                  <a:lnTo>
                    <a:pt x="690" y="93"/>
                  </a:lnTo>
                  <a:lnTo>
                    <a:pt x="698" y="93"/>
                  </a:lnTo>
                  <a:lnTo>
                    <a:pt x="707" y="84"/>
                  </a:lnTo>
                  <a:lnTo>
                    <a:pt x="715" y="84"/>
                  </a:lnTo>
                  <a:lnTo>
                    <a:pt x="723" y="76"/>
                  </a:lnTo>
                  <a:lnTo>
                    <a:pt x="732" y="76"/>
                  </a:lnTo>
                  <a:lnTo>
                    <a:pt x="740" y="67"/>
                  </a:lnTo>
                  <a:lnTo>
                    <a:pt x="749" y="59"/>
                  </a:lnTo>
                  <a:lnTo>
                    <a:pt x="757" y="59"/>
                  </a:lnTo>
                  <a:lnTo>
                    <a:pt x="766" y="50"/>
                  </a:lnTo>
                  <a:lnTo>
                    <a:pt x="774" y="42"/>
                  </a:lnTo>
                  <a:lnTo>
                    <a:pt x="782" y="42"/>
                  </a:lnTo>
                  <a:lnTo>
                    <a:pt x="791" y="34"/>
                  </a:lnTo>
                  <a:lnTo>
                    <a:pt x="799" y="34"/>
                  </a:lnTo>
                  <a:lnTo>
                    <a:pt x="808" y="25"/>
                  </a:lnTo>
                  <a:lnTo>
                    <a:pt x="816" y="25"/>
                  </a:lnTo>
                  <a:lnTo>
                    <a:pt x="824" y="17"/>
                  </a:lnTo>
                  <a:lnTo>
                    <a:pt x="833" y="8"/>
                  </a:lnTo>
                  <a:lnTo>
                    <a:pt x="841" y="8"/>
                  </a:lnTo>
                  <a:lnTo>
                    <a:pt x="850" y="0"/>
                  </a:lnTo>
                  <a:lnTo>
                    <a:pt x="858" y="0"/>
                  </a:lnTo>
                  <a:lnTo>
                    <a:pt x="867" y="0"/>
                  </a:lnTo>
                  <a:lnTo>
                    <a:pt x="875" y="8"/>
                  </a:lnTo>
                  <a:lnTo>
                    <a:pt x="883" y="17"/>
                  </a:lnTo>
                  <a:lnTo>
                    <a:pt x="892" y="34"/>
                  </a:lnTo>
                  <a:lnTo>
                    <a:pt x="900" y="42"/>
                  </a:lnTo>
                  <a:lnTo>
                    <a:pt x="909" y="50"/>
                  </a:lnTo>
                  <a:lnTo>
                    <a:pt x="917" y="84"/>
                  </a:lnTo>
                  <a:lnTo>
                    <a:pt x="925" y="101"/>
                  </a:lnTo>
                  <a:lnTo>
                    <a:pt x="934" y="152"/>
                  </a:lnTo>
                  <a:lnTo>
                    <a:pt x="942" y="168"/>
                  </a:lnTo>
                  <a:lnTo>
                    <a:pt x="951" y="219"/>
                  </a:lnTo>
                  <a:lnTo>
                    <a:pt x="959" y="253"/>
                  </a:lnTo>
                  <a:lnTo>
                    <a:pt x="968" y="278"/>
                  </a:lnTo>
                  <a:lnTo>
                    <a:pt x="976" y="328"/>
                  </a:lnTo>
                  <a:lnTo>
                    <a:pt x="984" y="362"/>
                  </a:lnTo>
                  <a:lnTo>
                    <a:pt x="993" y="421"/>
                  </a:lnTo>
                  <a:lnTo>
                    <a:pt x="1001" y="455"/>
                  </a:lnTo>
                  <a:lnTo>
                    <a:pt x="1010" y="480"/>
                  </a:lnTo>
                  <a:lnTo>
                    <a:pt x="1018" y="547"/>
                  </a:lnTo>
                  <a:lnTo>
                    <a:pt x="1026" y="581"/>
                  </a:lnTo>
                  <a:lnTo>
                    <a:pt x="1035" y="640"/>
                  </a:lnTo>
                  <a:lnTo>
                    <a:pt x="1043" y="665"/>
                  </a:lnTo>
                  <a:lnTo>
                    <a:pt x="1052" y="699"/>
                  </a:lnTo>
                  <a:lnTo>
                    <a:pt x="1060" y="758"/>
                  </a:lnTo>
                  <a:lnTo>
                    <a:pt x="1069" y="783"/>
                  </a:lnTo>
                  <a:lnTo>
                    <a:pt x="1077" y="834"/>
                  </a:lnTo>
                  <a:lnTo>
                    <a:pt x="1085" y="868"/>
                  </a:lnTo>
                  <a:lnTo>
                    <a:pt x="1094" y="918"/>
                  </a:lnTo>
                  <a:lnTo>
                    <a:pt x="1102" y="935"/>
                  </a:lnTo>
                  <a:lnTo>
                    <a:pt x="1111" y="960"/>
                  </a:lnTo>
                  <a:lnTo>
                    <a:pt x="1119" y="986"/>
                  </a:lnTo>
                  <a:lnTo>
                    <a:pt x="1127" y="1002"/>
                  </a:lnTo>
                  <a:lnTo>
                    <a:pt x="1136" y="1002"/>
                  </a:lnTo>
                  <a:lnTo>
                    <a:pt x="1144" y="1002"/>
                  </a:lnTo>
                  <a:lnTo>
                    <a:pt x="1153" y="994"/>
                  </a:lnTo>
                  <a:lnTo>
                    <a:pt x="1161" y="952"/>
                  </a:lnTo>
                  <a:lnTo>
                    <a:pt x="1170" y="927"/>
                  </a:lnTo>
                  <a:lnTo>
                    <a:pt x="1178" y="859"/>
                  </a:lnTo>
                  <a:lnTo>
                    <a:pt x="1186" y="817"/>
                  </a:lnTo>
                  <a:lnTo>
                    <a:pt x="1195" y="775"/>
                  </a:lnTo>
                  <a:lnTo>
                    <a:pt x="1203" y="674"/>
                  </a:lnTo>
                  <a:lnTo>
                    <a:pt x="1212" y="615"/>
                  </a:lnTo>
                  <a:lnTo>
                    <a:pt x="1220" y="505"/>
                  </a:lnTo>
                  <a:lnTo>
                    <a:pt x="1228" y="455"/>
                  </a:lnTo>
                  <a:lnTo>
                    <a:pt x="1237" y="345"/>
                  </a:lnTo>
                  <a:lnTo>
                    <a:pt x="1245" y="303"/>
                  </a:lnTo>
                  <a:lnTo>
                    <a:pt x="1254" y="261"/>
                  </a:lnTo>
                  <a:lnTo>
                    <a:pt x="1262" y="185"/>
                  </a:lnTo>
                  <a:lnTo>
                    <a:pt x="1271" y="152"/>
                  </a:lnTo>
                  <a:lnTo>
                    <a:pt x="1279" y="101"/>
                  </a:lnTo>
                  <a:lnTo>
                    <a:pt x="1287" y="84"/>
                  </a:lnTo>
                  <a:lnTo>
                    <a:pt x="1296" y="76"/>
                  </a:lnTo>
                  <a:lnTo>
                    <a:pt x="1304" y="59"/>
                  </a:lnTo>
                  <a:lnTo>
                    <a:pt x="1313" y="59"/>
                  </a:lnTo>
                  <a:lnTo>
                    <a:pt x="1321" y="67"/>
                  </a:lnTo>
                  <a:lnTo>
                    <a:pt x="1329" y="67"/>
                  </a:lnTo>
                  <a:lnTo>
                    <a:pt x="1338" y="84"/>
                  </a:lnTo>
                  <a:lnTo>
                    <a:pt x="1346" y="101"/>
                  </a:lnTo>
                  <a:lnTo>
                    <a:pt x="1355" y="118"/>
                  </a:lnTo>
                  <a:lnTo>
                    <a:pt x="1363" y="152"/>
                  </a:lnTo>
                  <a:lnTo>
                    <a:pt x="1372" y="168"/>
                  </a:lnTo>
                  <a:lnTo>
                    <a:pt x="1380" y="202"/>
                  </a:lnTo>
                  <a:lnTo>
                    <a:pt x="1388" y="211"/>
                  </a:lnTo>
                  <a:lnTo>
                    <a:pt x="1397" y="227"/>
                  </a:lnTo>
                  <a:lnTo>
                    <a:pt x="1405" y="253"/>
                  </a:lnTo>
                  <a:lnTo>
                    <a:pt x="1414" y="269"/>
                  </a:lnTo>
                  <a:lnTo>
                    <a:pt x="1422" y="286"/>
                  </a:lnTo>
                  <a:lnTo>
                    <a:pt x="1431" y="286"/>
                  </a:lnTo>
                  <a:lnTo>
                    <a:pt x="1439" y="286"/>
                  </a:lnTo>
                  <a:lnTo>
                    <a:pt x="1447" y="286"/>
                  </a:lnTo>
                  <a:lnTo>
                    <a:pt x="1456" y="278"/>
                  </a:lnTo>
                  <a:lnTo>
                    <a:pt x="1464" y="269"/>
                  </a:lnTo>
                  <a:lnTo>
                    <a:pt x="1473" y="261"/>
                  </a:lnTo>
                  <a:lnTo>
                    <a:pt x="1481" y="261"/>
                  </a:lnTo>
                  <a:lnTo>
                    <a:pt x="1489" y="261"/>
                  </a:lnTo>
                  <a:lnTo>
                    <a:pt x="1498" y="261"/>
                  </a:lnTo>
                  <a:lnTo>
                    <a:pt x="1506" y="269"/>
                  </a:lnTo>
                  <a:lnTo>
                    <a:pt x="1515" y="286"/>
                  </a:lnTo>
                  <a:lnTo>
                    <a:pt x="1523" y="312"/>
                  </a:lnTo>
                  <a:lnTo>
                    <a:pt x="1532" y="328"/>
                  </a:lnTo>
                  <a:lnTo>
                    <a:pt x="1540" y="345"/>
                  </a:lnTo>
                  <a:lnTo>
                    <a:pt x="1548" y="396"/>
                  </a:lnTo>
                  <a:lnTo>
                    <a:pt x="1557" y="430"/>
                  </a:lnTo>
                  <a:lnTo>
                    <a:pt x="1565" y="489"/>
                  </a:lnTo>
                  <a:lnTo>
                    <a:pt x="1574" y="522"/>
                  </a:lnTo>
                  <a:lnTo>
                    <a:pt x="1582" y="556"/>
                  </a:lnTo>
                  <a:lnTo>
                    <a:pt x="1590" y="632"/>
                  </a:lnTo>
                  <a:lnTo>
                    <a:pt x="1599" y="665"/>
                  </a:lnTo>
                  <a:lnTo>
                    <a:pt x="1607" y="741"/>
                  </a:lnTo>
                  <a:lnTo>
                    <a:pt x="1616" y="775"/>
                  </a:lnTo>
                  <a:lnTo>
                    <a:pt x="1624" y="809"/>
                  </a:lnTo>
                  <a:lnTo>
                    <a:pt x="1633" y="884"/>
                  </a:lnTo>
                  <a:lnTo>
                    <a:pt x="1641" y="918"/>
                  </a:lnTo>
                  <a:lnTo>
                    <a:pt x="1649" y="986"/>
                  </a:lnTo>
                  <a:lnTo>
                    <a:pt x="1658" y="1019"/>
                  </a:lnTo>
                  <a:lnTo>
                    <a:pt x="1666" y="1095"/>
                  </a:lnTo>
                  <a:lnTo>
                    <a:pt x="1675" y="1129"/>
                  </a:lnTo>
                  <a:lnTo>
                    <a:pt x="1683" y="1162"/>
                  </a:lnTo>
                  <a:lnTo>
                    <a:pt x="1691" y="1238"/>
                  </a:lnTo>
                  <a:lnTo>
                    <a:pt x="1700" y="1280"/>
                  </a:lnTo>
                  <a:lnTo>
                    <a:pt x="1708" y="1365"/>
                  </a:lnTo>
                  <a:lnTo>
                    <a:pt x="1717" y="1398"/>
                  </a:lnTo>
                  <a:lnTo>
                    <a:pt x="1725" y="1440"/>
                  </a:lnTo>
                  <a:lnTo>
                    <a:pt x="1734" y="1525"/>
                  </a:lnTo>
                  <a:lnTo>
                    <a:pt x="1742" y="1567"/>
                  </a:lnTo>
                  <a:lnTo>
                    <a:pt x="1750" y="1643"/>
                  </a:lnTo>
                  <a:lnTo>
                    <a:pt x="1759" y="1676"/>
                  </a:lnTo>
                  <a:lnTo>
                    <a:pt x="1767" y="1710"/>
                  </a:lnTo>
                  <a:lnTo>
                    <a:pt x="1776" y="1777"/>
                  </a:lnTo>
                  <a:lnTo>
                    <a:pt x="1784" y="1803"/>
                  </a:lnTo>
                  <a:lnTo>
                    <a:pt x="1792" y="1853"/>
                  </a:lnTo>
                  <a:lnTo>
                    <a:pt x="1801" y="1878"/>
                  </a:lnTo>
                  <a:lnTo>
                    <a:pt x="1809" y="1921"/>
                  </a:lnTo>
                  <a:lnTo>
                    <a:pt x="1818" y="1937"/>
                  </a:lnTo>
                  <a:lnTo>
                    <a:pt x="1826" y="1954"/>
                  </a:lnTo>
                  <a:lnTo>
                    <a:pt x="1835" y="1980"/>
                  </a:lnTo>
                  <a:lnTo>
                    <a:pt x="1843" y="1996"/>
                  </a:lnTo>
                  <a:lnTo>
                    <a:pt x="1851" y="2022"/>
                  </a:lnTo>
                  <a:lnTo>
                    <a:pt x="1860" y="2030"/>
                  </a:lnTo>
                  <a:lnTo>
                    <a:pt x="1868" y="2039"/>
                  </a:lnTo>
                  <a:lnTo>
                    <a:pt x="1877" y="2047"/>
                  </a:lnTo>
                  <a:lnTo>
                    <a:pt x="1885" y="2055"/>
                  </a:lnTo>
                  <a:lnTo>
                    <a:pt x="1893" y="2064"/>
                  </a:lnTo>
                  <a:lnTo>
                    <a:pt x="1902" y="2064"/>
                  </a:lnTo>
                  <a:lnTo>
                    <a:pt x="1910" y="2064"/>
                  </a:lnTo>
                  <a:lnTo>
                    <a:pt x="1919" y="2064"/>
                  </a:lnTo>
                  <a:lnTo>
                    <a:pt x="1927" y="2064"/>
                  </a:lnTo>
                  <a:lnTo>
                    <a:pt x="1936" y="2047"/>
                  </a:lnTo>
                  <a:lnTo>
                    <a:pt x="1944" y="2047"/>
                  </a:lnTo>
                  <a:lnTo>
                    <a:pt x="1952" y="2030"/>
                  </a:lnTo>
                  <a:lnTo>
                    <a:pt x="1961" y="2022"/>
                  </a:lnTo>
                  <a:lnTo>
                    <a:pt x="1969" y="2013"/>
                  </a:lnTo>
                  <a:lnTo>
                    <a:pt x="1978" y="1988"/>
                  </a:lnTo>
                  <a:lnTo>
                    <a:pt x="1986" y="1980"/>
                  </a:lnTo>
                  <a:lnTo>
                    <a:pt x="1994" y="1954"/>
                  </a:lnTo>
                  <a:lnTo>
                    <a:pt x="2003" y="1937"/>
                  </a:lnTo>
                  <a:lnTo>
                    <a:pt x="2011" y="1921"/>
                  </a:lnTo>
                  <a:lnTo>
                    <a:pt x="2020" y="1887"/>
                  </a:lnTo>
                  <a:lnTo>
                    <a:pt x="2028" y="1862"/>
                  </a:lnTo>
                  <a:lnTo>
                    <a:pt x="2037" y="1828"/>
                  </a:lnTo>
                  <a:lnTo>
                    <a:pt x="2045" y="1811"/>
                  </a:lnTo>
                  <a:lnTo>
                    <a:pt x="2053" y="1794"/>
                  </a:lnTo>
                  <a:lnTo>
                    <a:pt x="2062" y="1761"/>
                  </a:lnTo>
                  <a:lnTo>
                    <a:pt x="2070" y="1752"/>
                  </a:lnTo>
                  <a:lnTo>
                    <a:pt x="2079" y="1727"/>
                  </a:lnTo>
                  <a:lnTo>
                    <a:pt x="2087" y="1710"/>
                  </a:lnTo>
                  <a:lnTo>
                    <a:pt x="2095" y="1685"/>
                  </a:lnTo>
                  <a:lnTo>
                    <a:pt x="2104" y="1676"/>
                  </a:lnTo>
                  <a:lnTo>
                    <a:pt x="2112" y="1668"/>
                  </a:lnTo>
                  <a:lnTo>
                    <a:pt x="2121" y="1643"/>
                  </a:lnTo>
                  <a:lnTo>
                    <a:pt x="2129" y="1634"/>
                  </a:lnTo>
                  <a:lnTo>
                    <a:pt x="2138" y="1617"/>
                  </a:lnTo>
                  <a:lnTo>
                    <a:pt x="2146" y="1600"/>
                  </a:lnTo>
                  <a:lnTo>
                    <a:pt x="2154" y="1592"/>
                  </a:lnTo>
                  <a:lnTo>
                    <a:pt x="2163" y="1567"/>
                  </a:lnTo>
                  <a:lnTo>
                    <a:pt x="2171" y="1558"/>
                  </a:lnTo>
                  <a:lnTo>
                    <a:pt x="2180" y="1533"/>
                  </a:lnTo>
                  <a:lnTo>
                    <a:pt x="2188" y="1525"/>
                  </a:lnTo>
                  <a:lnTo>
                    <a:pt x="2197" y="1516"/>
                  </a:lnTo>
                  <a:lnTo>
                    <a:pt x="2205" y="1491"/>
                  </a:lnTo>
                  <a:lnTo>
                    <a:pt x="2213" y="1483"/>
                  </a:lnTo>
                  <a:lnTo>
                    <a:pt x="2222" y="1457"/>
                  </a:lnTo>
                  <a:lnTo>
                    <a:pt x="2230" y="1449"/>
                  </a:lnTo>
                  <a:lnTo>
                    <a:pt x="2239" y="1432"/>
                  </a:lnTo>
                  <a:lnTo>
                    <a:pt x="2247" y="1424"/>
                  </a:lnTo>
                  <a:lnTo>
                    <a:pt x="2255" y="1407"/>
                  </a:lnTo>
                  <a:lnTo>
                    <a:pt x="2264" y="1390"/>
                  </a:lnTo>
                  <a:lnTo>
                    <a:pt x="2272" y="1373"/>
                  </a:lnTo>
                  <a:lnTo>
                    <a:pt x="2281" y="1348"/>
                  </a:lnTo>
                  <a:lnTo>
                    <a:pt x="2289" y="1331"/>
                  </a:lnTo>
                  <a:lnTo>
                    <a:pt x="2298" y="1322"/>
                  </a:lnTo>
                  <a:lnTo>
                    <a:pt x="2306" y="1289"/>
                  </a:lnTo>
                  <a:lnTo>
                    <a:pt x="2314" y="1272"/>
                  </a:lnTo>
                  <a:lnTo>
                    <a:pt x="2323" y="1238"/>
                  </a:lnTo>
                  <a:lnTo>
                    <a:pt x="2331" y="1221"/>
                  </a:lnTo>
                  <a:lnTo>
                    <a:pt x="2340" y="1213"/>
                  </a:lnTo>
                  <a:lnTo>
                    <a:pt x="2348" y="1188"/>
                  </a:lnTo>
                  <a:lnTo>
                    <a:pt x="2356" y="1179"/>
                  </a:lnTo>
                  <a:lnTo>
                    <a:pt x="2365" y="1162"/>
                  </a:lnTo>
                  <a:lnTo>
                    <a:pt x="2373" y="1154"/>
                  </a:lnTo>
                  <a:lnTo>
                    <a:pt x="2382" y="1146"/>
                  </a:lnTo>
                  <a:lnTo>
                    <a:pt x="2390" y="1146"/>
                  </a:lnTo>
                  <a:lnTo>
                    <a:pt x="2399" y="1137"/>
                  </a:lnTo>
                  <a:lnTo>
                    <a:pt x="2407" y="1137"/>
                  </a:lnTo>
                  <a:lnTo>
                    <a:pt x="2415" y="1137"/>
                  </a:lnTo>
                  <a:lnTo>
                    <a:pt x="2424" y="1137"/>
                  </a:lnTo>
                  <a:lnTo>
                    <a:pt x="2432" y="1137"/>
                  </a:lnTo>
                  <a:lnTo>
                    <a:pt x="2441" y="1137"/>
                  </a:lnTo>
                  <a:lnTo>
                    <a:pt x="2449" y="1137"/>
                  </a:lnTo>
                  <a:lnTo>
                    <a:pt x="2457" y="1137"/>
                  </a:lnTo>
                  <a:lnTo>
                    <a:pt x="2466" y="1137"/>
                  </a:lnTo>
                  <a:lnTo>
                    <a:pt x="2474" y="1129"/>
                  </a:lnTo>
                  <a:lnTo>
                    <a:pt x="2483" y="1129"/>
                  </a:lnTo>
                  <a:lnTo>
                    <a:pt x="2491" y="1120"/>
                  </a:lnTo>
                  <a:lnTo>
                    <a:pt x="2500" y="1120"/>
                  </a:lnTo>
                  <a:lnTo>
                    <a:pt x="2508" y="1112"/>
                  </a:lnTo>
                  <a:lnTo>
                    <a:pt x="2516" y="1103"/>
                  </a:lnTo>
                  <a:lnTo>
                    <a:pt x="2525" y="1095"/>
                  </a:lnTo>
                  <a:lnTo>
                    <a:pt x="2533" y="1087"/>
                  </a:lnTo>
                  <a:lnTo>
                    <a:pt x="2542" y="1078"/>
                  </a:lnTo>
                  <a:lnTo>
                    <a:pt x="2550" y="1061"/>
                  </a:lnTo>
                  <a:lnTo>
                    <a:pt x="2558" y="1053"/>
                  </a:lnTo>
                  <a:lnTo>
                    <a:pt x="2567" y="1036"/>
                  </a:lnTo>
                  <a:lnTo>
                    <a:pt x="2575" y="1028"/>
                  </a:lnTo>
                  <a:lnTo>
                    <a:pt x="2584" y="1019"/>
                  </a:lnTo>
                  <a:lnTo>
                    <a:pt x="2592" y="1002"/>
                  </a:lnTo>
                  <a:lnTo>
                    <a:pt x="2601" y="994"/>
                  </a:lnTo>
                  <a:lnTo>
                    <a:pt x="2609" y="977"/>
                  </a:lnTo>
                  <a:lnTo>
                    <a:pt x="2617" y="969"/>
                  </a:lnTo>
                  <a:lnTo>
                    <a:pt x="2626" y="960"/>
                  </a:lnTo>
                  <a:lnTo>
                    <a:pt x="2634" y="952"/>
                  </a:lnTo>
                  <a:lnTo>
                    <a:pt x="2643" y="943"/>
                  </a:lnTo>
                  <a:lnTo>
                    <a:pt x="2651" y="927"/>
                  </a:lnTo>
                  <a:lnTo>
                    <a:pt x="2659" y="918"/>
                  </a:lnTo>
                  <a:lnTo>
                    <a:pt x="2668" y="901"/>
                  </a:lnTo>
                  <a:lnTo>
                    <a:pt x="2676" y="884"/>
                  </a:lnTo>
                  <a:lnTo>
                    <a:pt x="2685" y="876"/>
                  </a:lnTo>
                  <a:lnTo>
                    <a:pt x="2693" y="851"/>
                  </a:lnTo>
                  <a:lnTo>
                    <a:pt x="2702" y="842"/>
                  </a:lnTo>
                  <a:lnTo>
                    <a:pt x="2710" y="825"/>
                  </a:lnTo>
                  <a:lnTo>
                    <a:pt x="2718" y="825"/>
                  </a:lnTo>
                  <a:lnTo>
                    <a:pt x="2727" y="817"/>
                  </a:lnTo>
                  <a:lnTo>
                    <a:pt x="2735" y="809"/>
                  </a:lnTo>
                  <a:lnTo>
                    <a:pt x="2744" y="809"/>
                  </a:lnTo>
                  <a:lnTo>
                    <a:pt x="2752" y="817"/>
                  </a:lnTo>
                  <a:lnTo>
                    <a:pt x="2760" y="817"/>
                  </a:lnTo>
                  <a:lnTo>
                    <a:pt x="2769" y="817"/>
                  </a:lnTo>
                  <a:lnTo>
                    <a:pt x="2777" y="825"/>
                  </a:lnTo>
                  <a:lnTo>
                    <a:pt x="2786" y="825"/>
                  </a:lnTo>
                  <a:lnTo>
                    <a:pt x="2794" y="825"/>
                  </a:lnTo>
                  <a:lnTo>
                    <a:pt x="2803" y="825"/>
                  </a:lnTo>
                  <a:lnTo>
                    <a:pt x="2811" y="825"/>
                  </a:lnTo>
                  <a:lnTo>
                    <a:pt x="2819" y="825"/>
                  </a:lnTo>
                  <a:lnTo>
                    <a:pt x="2828" y="817"/>
                  </a:lnTo>
                  <a:lnTo>
                    <a:pt x="2836" y="817"/>
                  </a:lnTo>
                  <a:lnTo>
                    <a:pt x="2845" y="809"/>
                  </a:lnTo>
                  <a:lnTo>
                    <a:pt x="2853" y="792"/>
                  </a:lnTo>
                  <a:lnTo>
                    <a:pt x="2862" y="783"/>
                  </a:lnTo>
                  <a:lnTo>
                    <a:pt x="2870" y="775"/>
                  </a:lnTo>
                  <a:lnTo>
                    <a:pt x="2878" y="758"/>
                  </a:lnTo>
                  <a:lnTo>
                    <a:pt x="2887" y="741"/>
                  </a:lnTo>
                  <a:lnTo>
                    <a:pt x="2895" y="716"/>
                  </a:lnTo>
                  <a:lnTo>
                    <a:pt x="2904" y="708"/>
                  </a:lnTo>
                  <a:lnTo>
                    <a:pt x="2912" y="691"/>
                  </a:lnTo>
                  <a:lnTo>
                    <a:pt x="2920" y="665"/>
                  </a:lnTo>
                  <a:lnTo>
                    <a:pt x="2929" y="657"/>
                  </a:lnTo>
                  <a:lnTo>
                    <a:pt x="2937" y="632"/>
                  </a:lnTo>
                  <a:lnTo>
                    <a:pt x="2946" y="623"/>
                  </a:lnTo>
                  <a:lnTo>
                    <a:pt x="2954" y="606"/>
                  </a:lnTo>
                  <a:lnTo>
                    <a:pt x="2963" y="590"/>
                  </a:lnTo>
                  <a:lnTo>
                    <a:pt x="2971" y="581"/>
                  </a:lnTo>
                  <a:lnTo>
                    <a:pt x="2979" y="564"/>
                  </a:lnTo>
                  <a:lnTo>
                    <a:pt x="2988" y="556"/>
                  </a:lnTo>
                  <a:lnTo>
                    <a:pt x="2996" y="539"/>
                  </a:lnTo>
                  <a:lnTo>
                    <a:pt x="3005" y="531"/>
                  </a:lnTo>
                  <a:lnTo>
                    <a:pt x="3013" y="522"/>
                  </a:lnTo>
                  <a:lnTo>
                    <a:pt x="3021" y="514"/>
                  </a:lnTo>
                  <a:lnTo>
                    <a:pt x="3030" y="505"/>
                  </a:lnTo>
                  <a:lnTo>
                    <a:pt x="3038" y="489"/>
                  </a:lnTo>
                  <a:lnTo>
                    <a:pt x="3047" y="480"/>
                  </a:lnTo>
                  <a:lnTo>
                    <a:pt x="3055" y="472"/>
                  </a:lnTo>
                  <a:lnTo>
                    <a:pt x="3064" y="455"/>
                  </a:lnTo>
                  <a:lnTo>
                    <a:pt x="3072" y="446"/>
                  </a:lnTo>
                  <a:lnTo>
                    <a:pt x="3080" y="430"/>
                  </a:lnTo>
                  <a:lnTo>
                    <a:pt x="3089" y="421"/>
                  </a:lnTo>
                  <a:lnTo>
                    <a:pt x="3097" y="404"/>
                  </a:lnTo>
                  <a:lnTo>
                    <a:pt x="3106" y="396"/>
                  </a:lnTo>
                  <a:lnTo>
                    <a:pt x="3114" y="396"/>
                  </a:lnTo>
                  <a:lnTo>
                    <a:pt x="3122" y="379"/>
                  </a:lnTo>
                  <a:lnTo>
                    <a:pt x="3131" y="371"/>
                  </a:lnTo>
                  <a:lnTo>
                    <a:pt x="3139" y="362"/>
                  </a:lnTo>
                  <a:lnTo>
                    <a:pt x="3148" y="354"/>
                  </a:lnTo>
                  <a:lnTo>
                    <a:pt x="3156" y="345"/>
                  </a:lnTo>
                  <a:lnTo>
                    <a:pt x="3165" y="337"/>
                  </a:lnTo>
                  <a:lnTo>
                    <a:pt x="3173" y="328"/>
                  </a:lnTo>
                  <a:lnTo>
                    <a:pt x="3181" y="320"/>
                  </a:lnTo>
                  <a:lnTo>
                    <a:pt x="3190" y="320"/>
                  </a:lnTo>
                  <a:lnTo>
                    <a:pt x="3198" y="312"/>
                  </a:lnTo>
                  <a:lnTo>
                    <a:pt x="3207" y="312"/>
                  </a:lnTo>
                  <a:lnTo>
                    <a:pt x="3215" y="312"/>
                  </a:lnTo>
                  <a:lnTo>
                    <a:pt x="3223" y="303"/>
                  </a:lnTo>
                  <a:lnTo>
                    <a:pt x="3232" y="295"/>
                  </a:lnTo>
                  <a:lnTo>
                    <a:pt x="3240" y="286"/>
                  </a:lnTo>
                  <a:lnTo>
                    <a:pt x="3249" y="286"/>
                  </a:lnTo>
                  <a:lnTo>
                    <a:pt x="3257" y="278"/>
                  </a:lnTo>
                  <a:lnTo>
                    <a:pt x="3266" y="269"/>
                  </a:lnTo>
                  <a:lnTo>
                    <a:pt x="3274" y="261"/>
                  </a:lnTo>
                  <a:lnTo>
                    <a:pt x="3282" y="244"/>
                  </a:lnTo>
                  <a:lnTo>
                    <a:pt x="3291" y="227"/>
                  </a:lnTo>
                  <a:lnTo>
                    <a:pt x="3299" y="219"/>
                  </a:lnTo>
                  <a:lnTo>
                    <a:pt x="3308" y="202"/>
                  </a:lnTo>
                  <a:lnTo>
                    <a:pt x="3316" y="202"/>
                  </a:lnTo>
                  <a:lnTo>
                    <a:pt x="3324" y="185"/>
                  </a:lnTo>
                  <a:lnTo>
                    <a:pt x="3333" y="185"/>
                  </a:lnTo>
                  <a:lnTo>
                    <a:pt x="3341" y="177"/>
                  </a:lnTo>
                  <a:lnTo>
                    <a:pt x="3350" y="177"/>
                  </a:lnTo>
                  <a:lnTo>
                    <a:pt x="3358" y="177"/>
                  </a:lnTo>
                  <a:lnTo>
                    <a:pt x="3367" y="177"/>
                  </a:lnTo>
                  <a:lnTo>
                    <a:pt x="3375" y="177"/>
                  </a:lnTo>
                  <a:lnTo>
                    <a:pt x="3383" y="177"/>
                  </a:lnTo>
                  <a:lnTo>
                    <a:pt x="3392" y="177"/>
                  </a:lnTo>
                  <a:lnTo>
                    <a:pt x="3400" y="177"/>
                  </a:lnTo>
                  <a:lnTo>
                    <a:pt x="3409" y="177"/>
                  </a:lnTo>
                  <a:lnTo>
                    <a:pt x="3417" y="168"/>
                  </a:lnTo>
                  <a:lnTo>
                    <a:pt x="3425" y="168"/>
                  </a:lnTo>
                  <a:lnTo>
                    <a:pt x="3434" y="168"/>
                  </a:lnTo>
                  <a:lnTo>
                    <a:pt x="3442" y="168"/>
                  </a:lnTo>
                  <a:lnTo>
                    <a:pt x="3451" y="168"/>
                  </a:lnTo>
                  <a:lnTo>
                    <a:pt x="3459" y="168"/>
                  </a:lnTo>
                  <a:lnTo>
                    <a:pt x="3468" y="160"/>
                  </a:lnTo>
                  <a:lnTo>
                    <a:pt x="3476" y="160"/>
                  </a:lnTo>
                  <a:lnTo>
                    <a:pt x="3484" y="160"/>
                  </a:lnTo>
                  <a:lnTo>
                    <a:pt x="3493" y="152"/>
                  </a:lnTo>
                  <a:lnTo>
                    <a:pt x="3501" y="152"/>
                  </a:lnTo>
                  <a:lnTo>
                    <a:pt x="3510" y="143"/>
                  </a:lnTo>
                  <a:lnTo>
                    <a:pt x="3518" y="135"/>
                  </a:lnTo>
                  <a:lnTo>
                    <a:pt x="3526" y="135"/>
                  </a:lnTo>
                  <a:lnTo>
                    <a:pt x="3535" y="126"/>
                  </a:lnTo>
                  <a:lnTo>
                    <a:pt x="3543" y="126"/>
                  </a:lnTo>
                  <a:lnTo>
                    <a:pt x="3552" y="126"/>
                  </a:lnTo>
                  <a:lnTo>
                    <a:pt x="3560" y="118"/>
                  </a:lnTo>
                  <a:lnTo>
                    <a:pt x="3569" y="118"/>
                  </a:lnTo>
                </a:path>
              </a:pathLst>
            </a:custGeom>
            <a:noFill/>
            <a:ln w="25400">
              <a:solidFill>
                <a:srgbClr val="008000"/>
              </a:solidFill>
              <a:round/>
              <a:headEnd/>
              <a:tailEnd/>
            </a:ln>
          </p:spPr>
          <p:txBody>
            <a:bodyPr/>
            <a:lstStyle/>
            <a:p>
              <a:endParaRPr lang="zh-CN" altLang="en-US"/>
            </a:p>
          </p:txBody>
        </p:sp>
        <p:sp>
          <p:nvSpPr>
            <p:cNvPr id="47126" name="Freeform 12"/>
            <p:cNvSpPr>
              <a:spLocks/>
            </p:cNvSpPr>
            <p:nvPr/>
          </p:nvSpPr>
          <p:spPr bwMode="auto">
            <a:xfrm>
              <a:off x="508"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27" name="Freeform 13"/>
            <p:cNvSpPr>
              <a:spLocks/>
            </p:cNvSpPr>
            <p:nvPr/>
          </p:nvSpPr>
          <p:spPr bwMode="auto">
            <a:xfrm>
              <a:off x="553"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28" name="Freeform 14"/>
            <p:cNvSpPr>
              <a:spLocks/>
            </p:cNvSpPr>
            <p:nvPr/>
          </p:nvSpPr>
          <p:spPr bwMode="auto">
            <a:xfrm>
              <a:off x="598"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29" name="Freeform 15"/>
            <p:cNvSpPr>
              <a:spLocks/>
            </p:cNvSpPr>
            <p:nvPr/>
          </p:nvSpPr>
          <p:spPr bwMode="auto">
            <a:xfrm>
              <a:off x="644" y="1846"/>
              <a:ext cx="15" cy="1"/>
            </a:xfrm>
            <a:custGeom>
              <a:avLst/>
              <a:gdLst>
                <a:gd name="T0" fmla="*/ 0 w 3"/>
                <a:gd name="T1" fmla="*/ 0 h 1"/>
                <a:gd name="T2" fmla="*/ 244140482 w 3"/>
                <a:gd name="T3" fmla="*/ 0 h 1"/>
                <a:gd name="T4" fmla="*/ 488280965 w 3"/>
                <a:gd name="T5" fmla="*/ 0 h 1"/>
                <a:gd name="T6" fmla="*/ 7324218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30" name="Freeform 16"/>
            <p:cNvSpPr>
              <a:spLocks/>
            </p:cNvSpPr>
            <p:nvPr/>
          </p:nvSpPr>
          <p:spPr bwMode="auto">
            <a:xfrm>
              <a:off x="689" y="1846"/>
              <a:ext cx="15" cy="1"/>
            </a:xfrm>
            <a:custGeom>
              <a:avLst/>
              <a:gdLst>
                <a:gd name="T0" fmla="*/ 0 w 3"/>
                <a:gd name="T1" fmla="*/ 0 h 1"/>
                <a:gd name="T2" fmla="*/ 244140482 w 3"/>
                <a:gd name="T3" fmla="*/ 0 h 1"/>
                <a:gd name="T4" fmla="*/ 488280965 w 3"/>
                <a:gd name="T5" fmla="*/ 0 h 1"/>
                <a:gd name="T6" fmla="*/ 7324218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31" name="Freeform 17"/>
            <p:cNvSpPr>
              <a:spLocks/>
            </p:cNvSpPr>
            <p:nvPr/>
          </p:nvSpPr>
          <p:spPr bwMode="auto">
            <a:xfrm>
              <a:off x="733"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32" name="Freeform 18"/>
            <p:cNvSpPr>
              <a:spLocks/>
            </p:cNvSpPr>
            <p:nvPr/>
          </p:nvSpPr>
          <p:spPr bwMode="auto">
            <a:xfrm>
              <a:off x="778"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33" name="Freeform 19"/>
            <p:cNvSpPr>
              <a:spLocks/>
            </p:cNvSpPr>
            <p:nvPr/>
          </p:nvSpPr>
          <p:spPr bwMode="auto">
            <a:xfrm>
              <a:off x="823"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34" name="Freeform 20"/>
            <p:cNvSpPr>
              <a:spLocks/>
            </p:cNvSpPr>
            <p:nvPr/>
          </p:nvSpPr>
          <p:spPr bwMode="auto">
            <a:xfrm>
              <a:off x="868" y="1846"/>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35" name="Freeform 21"/>
            <p:cNvSpPr>
              <a:spLocks/>
            </p:cNvSpPr>
            <p:nvPr/>
          </p:nvSpPr>
          <p:spPr bwMode="auto">
            <a:xfrm>
              <a:off x="913"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36" name="Freeform 22"/>
            <p:cNvSpPr>
              <a:spLocks/>
            </p:cNvSpPr>
            <p:nvPr/>
          </p:nvSpPr>
          <p:spPr bwMode="auto">
            <a:xfrm>
              <a:off x="958"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37" name="Freeform 23"/>
            <p:cNvSpPr>
              <a:spLocks/>
            </p:cNvSpPr>
            <p:nvPr/>
          </p:nvSpPr>
          <p:spPr bwMode="auto">
            <a:xfrm>
              <a:off x="1003"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38" name="Freeform 24"/>
            <p:cNvSpPr>
              <a:spLocks/>
            </p:cNvSpPr>
            <p:nvPr/>
          </p:nvSpPr>
          <p:spPr bwMode="auto">
            <a:xfrm>
              <a:off x="1049" y="1846"/>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39" name="Freeform 25"/>
            <p:cNvSpPr>
              <a:spLocks/>
            </p:cNvSpPr>
            <p:nvPr/>
          </p:nvSpPr>
          <p:spPr bwMode="auto">
            <a:xfrm>
              <a:off x="1093"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40" name="Freeform 26"/>
            <p:cNvSpPr>
              <a:spLocks/>
            </p:cNvSpPr>
            <p:nvPr/>
          </p:nvSpPr>
          <p:spPr bwMode="auto">
            <a:xfrm>
              <a:off x="1138"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41" name="Freeform 27"/>
            <p:cNvSpPr>
              <a:spLocks/>
            </p:cNvSpPr>
            <p:nvPr/>
          </p:nvSpPr>
          <p:spPr bwMode="auto">
            <a:xfrm>
              <a:off x="1183"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42" name="Freeform 28"/>
            <p:cNvSpPr>
              <a:spLocks/>
            </p:cNvSpPr>
            <p:nvPr/>
          </p:nvSpPr>
          <p:spPr bwMode="auto">
            <a:xfrm>
              <a:off x="1229" y="1846"/>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43" name="Freeform 29"/>
            <p:cNvSpPr>
              <a:spLocks/>
            </p:cNvSpPr>
            <p:nvPr/>
          </p:nvSpPr>
          <p:spPr bwMode="auto">
            <a:xfrm>
              <a:off x="1273"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44" name="Freeform 30"/>
            <p:cNvSpPr>
              <a:spLocks/>
            </p:cNvSpPr>
            <p:nvPr/>
          </p:nvSpPr>
          <p:spPr bwMode="auto">
            <a:xfrm>
              <a:off x="1319"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45" name="Freeform 31"/>
            <p:cNvSpPr>
              <a:spLocks/>
            </p:cNvSpPr>
            <p:nvPr/>
          </p:nvSpPr>
          <p:spPr bwMode="auto">
            <a:xfrm>
              <a:off x="1363"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46" name="Freeform 32"/>
            <p:cNvSpPr>
              <a:spLocks/>
            </p:cNvSpPr>
            <p:nvPr/>
          </p:nvSpPr>
          <p:spPr bwMode="auto">
            <a:xfrm>
              <a:off x="1408" y="1846"/>
              <a:ext cx="18" cy="1"/>
            </a:xfrm>
            <a:custGeom>
              <a:avLst/>
              <a:gdLst>
                <a:gd name="T0" fmla="*/ 0 w 3"/>
                <a:gd name="T1" fmla="*/ 0 h 1"/>
                <a:gd name="T2" fmla="*/ 2147483647 w 3"/>
                <a:gd name="T3" fmla="*/ 0 h 1"/>
                <a:gd name="T4" fmla="*/ 2147483647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47" name="Freeform 33"/>
            <p:cNvSpPr>
              <a:spLocks/>
            </p:cNvSpPr>
            <p:nvPr/>
          </p:nvSpPr>
          <p:spPr bwMode="auto">
            <a:xfrm>
              <a:off x="1454" y="1846"/>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48" name="Freeform 34"/>
            <p:cNvSpPr>
              <a:spLocks/>
            </p:cNvSpPr>
            <p:nvPr/>
          </p:nvSpPr>
          <p:spPr bwMode="auto">
            <a:xfrm>
              <a:off x="1498" y="1846"/>
              <a:ext cx="18" cy="1"/>
            </a:xfrm>
            <a:custGeom>
              <a:avLst/>
              <a:gdLst>
                <a:gd name="T0" fmla="*/ 0 w 3"/>
                <a:gd name="T1" fmla="*/ 0 h 1"/>
                <a:gd name="T2" fmla="*/ 2147483647 w 3"/>
                <a:gd name="T3" fmla="*/ 0 h 1"/>
                <a:gd name="T4" fmla="*/ 2147483647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49" name="Freeform 35"/>
            <p:cNvSpPr>
              <a:spLocks/>
            </p:cNvSpPr>
            <p:nvPr/>
          </p:nvSpPr>
          <p:spPr bwMode="auto">
            <a:xfrm>
              <a:off x="1542" y="1846"/>
              <a:ext cx="19" cy="1"/>
            </a:xfrm>
            <a:custGeom>
              <a:avLst/>
              <a:gdLst>
                <a:gd name="T0" fmla="*/ 0 w 3"/>
                <a:gd name="T1" fmla="*/ 0 h 1"/>
                <a:gd name="T2" fmla="*/ 2147483647 w 3"/>
                <a:gd name="T3" fmla="*/ 0 h 1"/>
                <a:gd name="T4" fmla="*/ 2147483647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50" name="Freeform 36"/>
            <p:cNvSpPr>
              <a:spLocks/>
            </p:cNvSpPr>
            <p:nvPr/>
          </p:nvSpPr>
          <p:spPr bwMode="auto">
            <a:xfrm>
              <a:off x="1588"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51" name="Freeform 37"/>
            <p:cNvSpPr>
              <a:spLocks/>
            </p:cNvSpPr>
            <p:nvPr/>
          </p:nvSpPr>
          <p:spPr bwMode="auto">
            <a:xfrm>
              <a:off x="1634" y="1846"/>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52" name="Freeform 38"/>
            <p:cNvSpPr>
              <a:spLocks/>
            </p:cNvSpPr>
            <p:nvPr/>
          </p:nvSpPr>
          <p:spPr bwMode="auto">
            <a:xfrm>
              <a:off x="1678"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53" name="Freeform 39"/>
            <p:cNvSpPr>
              <a:spLocks/>
            </p:cNvSpPr>
            <p:nvPr/>
          </p:nvSpPr>
          <p:spPr bwMode="auto">
            <a:xfrm>
              <a:off x="1724"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54" name="Freeform 40"/>
            <p:cNvSpPr>
              <a:spLocks/>
            </p:cNvSpPr>
            <p:nvPr/>
          </p:nvSpPr>
          <p:spPr bwMode="auto">
            <a:xfrm>
              <a:off x="1768"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55" name="Freeform 41"/>
            <p:cNvSpPr>
              <a:spLocks/>
            </p:cNvSpPr>
            <p:nvPr/>
          </p:nvSpPr>
          <p:spPr bwMode="auto">
            <a:xfrm>
              <a:off x="1814"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56" name="Freeform 42"/>
            <p:cNvSpPr>
              <a:spLocks/>
            </p:cNvSpPr>
            <p:nvPr/>
          </p:nvSpPr>
          <p:spPr bwMode="auto">
            <a:xfrm>
              <a:off x="1859" y="1846"/>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57" name="Freeform 43"/>
            <p:cNvSpPr>
              <a:spLocks/>
            </p:cNvSpPr>
            <p:nvPr/>
          </p:nvSpPr>
          <p:spPr bwMode="auto">
            <a:xfrm>
              <a:off x="1904"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58" name="Freeform 44"/>
            <p:cNvSpPr>
              <a:spLocks/>
            </p:cNvSpPr>
            <p:nvPr/>
          </p:nvSpPr>
          <p:spPr bwMode="auto">
            <a:xfrm>
              <a:off x="1948" y="1846"/>
              <a:ext cx="18" cy="1"/>
            </a:xfrm>
            <a:custGeom>
              <a:avLst/>
              <a:gdLst>
                <a:gd name="T0" fmla="*/ 0 w 3"/>
                <a:gd name="T1" fmla="*/ 0 h 1"/>
                <a:gd name="T2" fmla="*/ 2147483647 w 3"/>
                <a:gd name="T3" fmla="*/ 0 h 1"/>
                <a:gd name="T4" fmla="*/ 2147483647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59" name="Freeform 45"/>
            <p:cNvSpPr>
              <a:spLocks/>
            </p:cNvSpPr>
            <p:nvPr/>
          </p:nvSpPr>
          <p:spPr bwMode="auto">
            <a:xfrm>
              <a:off x="1994" y="1846"/>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60" name="Freeform 46"/>
            <p:cNvSpPr>
              <a:spLocks/>
            </p:cNvSpPr>
            <p:nvPr/>
          </p:nvSpPr>
          <p:spPr bwMode="auto">
            <a:xfrm>
              <a:off x="2038"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61" name="Freeform 47"/>
            <p:cNvSpPr>
              <a:spLocks/>
            </p:cNvSpPr>
            <p:nvPr/>
          </p:nvSpPr>
          <p:spPr bwMode="auto">
            <a:xfrm>
              <a:off x="2084"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62" name="Freeform 48"/>
            <p:cNvSpPr>
              <a:spLocks/>
            </p:cNvSpPr>
            <p:nvPr/>
          </p:nvSpPr>
          <p:spPr bwMode="auto">
            <a:xfrm>
              <a:off x="2129"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63" name="Freeform 49"/>
            <p:cNvSpPr>
              <a:spLocks/>
            </p:cNvSpPr>
            <p:nvPr/>
          </p:nvSpPr>
          <p:spPr bwMode="auto">
            <a:xfrm>
              <a:off x="2173" y="1846"/>
              <a:ext cx="18" cy="1"/>
            </a:xfrm>
            <a:custGeom>
              <a:avLst/>
              <a:gdLst>
                <a:gd name="T0" fmla="*/ 0 w 3"/>
                <a:gd name="T1" fmla="*/ 0 h 1"/>
                <a:gd name="T2" fmla="*/ 2147483647 w 3"/>
                <a:gd name="T3" fmla="*/ 0 h 1"/>
                <a:gd name="T4" fmla="*/ 2147483647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64" name="Freeform 50"/>
            <p:cNvSpPr>
              <a:spLocks/>
            </p:cNvSpPr>
            <p:nvPr/>
          </p:nvSpPr>
          <p:spPr bwMode="auto">
            <a:xfrm>
              <a:off x="2219"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65" name="Freeform 51"/>
            <p:cNvSpPr>
              <a:spLocks/>
            </p:cNvSpPr>
            <p:nvPr/>
          </p:nvSpPr>
          <p:spPr bwMode="auto">
            <a:xfrm>
              <a:off x="2264"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66" name="Freeform 52"/>
            <p:cNvSpPr>
              <a:spLocks/>
            </p:cNvSpPr>
            <p:nvPr/>
          </p:nvSpPr>
          <p:spPr bwMode="auto">
            <a:xfrm>
              <a:off x="2309"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67" name="Freeform 53"/>
            <p:cNvSpPr>
              <a:spLocks/>
            </p:cNvSpPr>
            <p:nvPr/>
          </p:nvSpPr>
          <p:spPr bwMode="auto">
            <a:xfrm>
              <a:off x="2353" y="1846"/>
              <a:ext cx="18" cy="1"/>
            </a:xfrm>
            <a:custGeom>
              <a:avLst/>
              <a:gdLst>
                <a:gd name="T0" fmla="*/ 0 w 3"/>
                <a:gd name="T1" fmla="*/ 0 h 1"/>
                <a:gd name="T2" fmla="*/ 2147483647 w 3"/>
                <a:gd name="T3" fmla="*/ 0 h 1"/>
                <a:gd name="T4" fmla="*/ 2147483647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68" name="Freeform 54"/>
            <p:cNvSpPr>
              <a:spLocks/>
            </p:cNvSpPr>
            <p:nvPr/>
          </p:nvSpPr>
          <p:spPr bwMode="auto">
            <a:xfrm>
              <a:off x="2399"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69" name="Freeform 55"/>
            <p:cNvSpPr>
              <a:spLocks/>
            </p:cNvSpPr>
            <p:nvPr/>
          </p:nvSpPr>
          <p:spPr bwMode="auto">
            <a:xfrm>
              <a:off x="2444" y="1846"/>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70" name="Freeform 56"/>
            <p:cNvSpPr>
              <a:spLocks/>
            </p:cNvSpPr>
            <p:nvPr/>
          </p:nvSpPr>
          <p:spPr bwMode="auto">
            <a:xfrm>
              <a:off x="2489" y="1846"/>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71" name="Freeform 57"/>
            <p:cNvSpPr>
              <a:spLocks/>
            </p:cNvSpPr>
            <p:nvPr/>
          </p:nvSpPr>
          <p:spPr bwMode="auto">
            <a:xfrm>
              <a:off x="2533"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72" name="Freeform 58"/>
            <p:cNvSpPr>
              <a:spLocks/>
            </p:cNvSpPr>
            <p:nvPr/>
          </p:nvSpPr>
          <p:spPr bwMode="auto">
            <a:xfrm>
              <a:off x="2579"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73" name="Freeform 59"/>
            <p:cNvSpPr>
              <a:spLocks/>
            </p:cNvSpPr>
            <p:nvPr/>
          </p:nvSpPr>
          <p:spPr bwMode="auto">
            <a:xfrm>
              <a:off x="2625" y="1846"/>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74" name="Freeform 60"/>
            <p:cNvSpPr>
              <a:spLocks/>
            </p:cNvSpPr>
            <p:nvPr/>
          </p:nvSpPr>
          <p:spPr bwMode="auto">
            <a:xfrm>
              <a:off x="2669"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75" name="Freeform 61"/>
            <p:cNvSpPr>
              <a:spLocks/>
            </p:cNvSpPr>
            <p:nvPr/>
          </p:nvSpPr>
          <p:spPr bwMode="auto">
            <a:xfrm>
              <a:off x="2714"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76" name="Freeform 62"/>
            <p:cNvSpPr>
              <a:spLocks/>
            </p:cNvSpPr>
            <p:nvPr/>
          </p:nvSpPr>
          <p:spPr bwMode="auto">
            <a:xfrm>
              <a:off x="2759" y="1846"/>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77" name="Freeform 63"/>
            <p:cNvSpPr>
              <a:spLocks/>
            </p:cNvSpPr>
            <p:nvPr/>
          </p:nvSpPr>
          <p:spPr bwMode="auto">
            <a:xfrm>
              <a:off x="2805" y="1846"/>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78" name="Freeform 64"/>
            <p:cNvSpPr>
              <a:spLocks/>
            </p:cNvSpPr>
            <p:nvPr/>
          </p:nvSpPr>
          <p:spPr bwMode="auto">
            <a:xfrm>
              <a:off x="2849" y="1846"/>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179" name="Line 65"/>
            <p:cNvSpPr>
              <a:spLocks noChangeShapeType="1"/>
            </p:cNvSpPr>
            <p:nvPr/>
          </p:nvSpPr>
          <p:spPr bwMode="auto">
            <a:xfrm>
              <a:off x="2895" y="1846"/>
              <a:ext cx="4" cy="1"/>
            </a:xfrm>
            <a:prstGeom prst="line">
              <a:avLst/>
            </a:prstGeom>
            <a:noFill/>
            <a:ln w="12700">
              <a:solidFill>
                <a:srgbClr val="000000"/>
              </a:solidFill>
              <a:round/>
              <a:headEnd/>
              <a:tailEnd/>
            </a:ln>
          </p:spPr>
          <p:txBody>
            <a:bodyPr/>
            <a:lstStyle/>
            <a:p>
              <a:endParaRPr lang="zh-CN" altLang="en-US"/>
            </a:p>
          </p:txBody>
        </p:sp>
        <p:sp>
          <p:nvSpPr>
            <p:cNvPr id="47180" name="Line 66"/>
            <p:cNvSpPr>
              <a:spLocks noChangeShapeType="1"/>
            </p:cNvSpPr>
            <p:nvPr/>
          </p:nvSpPr>
          <p:spPr bwMode="auto">
            <a:xfrm flipV="1">
              <a:off x="907" y="1374"/>
              <a:ext cx="1" cy="1644"/>
            </a:xfrm>
            <a:prstGeom prst="line">
              <a:avLst/>
            </a:prstGeom>
            <a:noFill/>
            <a:ln w="12700">
              <a:solidFill>
                <a:srgbClr val="000000"/>
              </a:solidFill>
              <a:round/>
              <a:headEnd/>
              <a:tailEnd/>
            </a:ln>
          </p:spPr>
          <p:txBody>
            <a:bodyPr/>
            <a:lstStyle/>
            <a:p>
              <a:endParaRPr lang="zh-CN" altLang="en-US"/>
            </a:p>
          </p:txBody>
        </p:sp>
        <p:sp>
          <p:nvSpPr>
            <p:cNvPr id="47181" name="Line 67"/>
            <p:cNvSpPr>
              <a:spLocks noChangeShapeType="1"/>
            </p:cNvSpPr>
            <p:nvPr/>
          </p:nvSpPr>
          <p:spPr bwMode="auto">
            <a:xfrm flipH="1">
              <a:off x="891" y="3018"/>
              <a:ext cx="16" cy="1"/>
            </a:xfrm>
            <a:prstGeom prst="line">
              <a:avLst/>
            </a:prstGeom>
            <a:noFill/>
            <a:ln w="12700">
              <a:solidFill>
                <a:srgbClr val="000000"/>
              </a:solidFill>
              <a:round/>
              <a:headEnd/>
              <a:tailEnd/>
            </a:ln>
          </p:spPr>
          <p:txBody>
            <a:bodyPr/>
            <a:lstStyle/>
            <a:p>
              <a:endParaRPr lang="zh-CN" altLang="en-US"/>
            </a:p>
          </p:txBody>
        </p:sp>
        <p:sp>
          <p:nvSpPr>
            <p:cNvPr id="47182" name="Line 68"/>
            <p:cNvSpPr>
              <a:spLocks noChangeShapeType="1"/>
            </p:cNvSpPr>
            <p:nvPr/>
          </p:nvSpPr>
          <p:spPr bwMode="auto">
            <a:xfrm flipH="1">
              <a:off x="891" y="2785"/>
              <a:ext cx="16" cy="0"/>
            </a:xfrm>
            <a:prstGeom prst="line">
              <a:avLst/>
            </a:prstGeom>
            <a:noFill/>
            <a:ln w="12700">
              <a:solidFill>
                <a:srgbClr val="000000"/>
              </a:solidFill>
              <a:round/>
              <a:headEnd/>
              <a:tailEnd/>
            </a:ln>
          </p:spPr>
          <p:txBody>
            <a:bodyPr/>
            <a:lstStyle/>
            <a:p>
              <a:endParaRPr lang="zh-CN" altLang="en-US"/>
            </a:p>
          </p:txBody>
        </p:sp>
        <p:sp>
          <p:nvSpPr>
            <p:cNvPr id="47183" name="Rectangle 69"/>
            <p:cNvSpPr>
              <a:spLocks noChangeArrowheads="1"/>
            </p:cNvSpPr>
            <p:nvPr/>
          </p:nvSpPr>
          <p:spPr bwMode="auto">
            <a:xfrm>
              <a:off x="763" y="2688"/>
              <a:ext cx="91" cy="197"/>
            </a:xfrm>
            <a:prstGeom prst="rect">
              <a:avLst/>
            </a:prstGeom>
            <a:noFill/>
            <a:ln w="9525">
              <a:noFill/>
              <a:miter lim="800000"/>
              <a:headEnd/>
              <a:tailEnd/>
            </a:ln>
          </p:spPr>
          <p:txBody>
            <a:bodyPr lIns="0" tIns="0" rIns="0" bIns="0"/>
            <a:lstStyle/>
            <a:p>
              <a:pPr algn="just"/>
              <a:endParaRPr lang="en-US" altLang="zh-CN"/>
            </a:p>
          </p:txBody>
        </p:sp>
        <p:sp>
          <p:nvSpPr>
            <p:cNvPr id="47184" name="Line 70"/>
            <p:cNvSpPr>
              <a:spLocks noChangeShapeType="1"/>
            </p:cNvSpPr>
            <p:nvPr/>
          </p:nvSpPr>
          <p:spPr bwMode="auto">
            <a:xfrm flipH="1">
              <a:off x="891" y="2546"/>
              <a:ext cx="16" cy="1"/>
            </a:xfrm>
            <a:prstGeom prst="line">
              <a:avLst/>
            </a:prstGeom>
            <a:noFill/>
            <a:ln w="12700">
              <a:solidFill>
                <a:srgbClr val="000000"/>
              </a:solidFill>
              <a:round/>
              <a:headEnd/>
              <a:tailEnd/>
            </a:ln>
          </p:spPr>
          <p:txBody>
            <a:bodyPr/>
            <a:lstStyle/>
            <a:p>
              <a:endParaRPr lang="zh-CN" altLang="en-US"/>
            </a:p>
          </p:txBody>
        </p:sp>
        <p:sp>
          <p:nvSpPr>
            <p:cNvPr id="47185" name="Rectangle 71"/>
            <p:cNvSpPr>
              <a:spLocks noChangeArrowheads="1"/>
            </p:cNvSpPr>
            <p:nvPr/>
          </p:nvSpPr>
          <p:spPr bwMode="auto">
            <a:xfrm>
              <a:off x="763" y="2436"/>
              <a:ext cx="91" cy="196"/>
            </a:xfrm>
            <a:prstGeom prst="rect">
              <a:avLst/>
            </a:prstGeom>
            <a:noFill/>
            <a:ln w="9525">
              <a:noFill/>
              <a:miter lim="800000"/>
              <a:headEnd/>
              <a:tailEnd/>
            </a:ln>
          </p:spPr>
          <p:txBody>
            <a:bodyPr lIns="0" tIns="0" rIns="0" bIns="0"/>
            <a:lstStyle/>
            <a:p>
              <a:pPr algn="just"/>
              <a:endParaRPr lang="en-US" altLang="zh-CN"/>
            </a:p>
          </p:txBody>
        </p:sp>
        <p:sp>
          <p:nvSpPr>
            <p:cNvPr id="47186" name="Line 72"/>
            <p:cNvSpPr>
              <a:spLocks noChangeShapeType="1"/>
            </p:cNvSpPr>
            <p:nvPr/>
          </p:nvSpPr>
          <p:spPr bwMode="auto">
            <a:xfrm flipH="1">
              <a:off x="891" y="2313"/>
              <a:ext cx="16" cy="0"/>
            </a:xfrm>
            <a:prstGeom prst="line">
              <a:avLst/>
            </a:prstGeom>
            <a:noFill/>
            <a:ln w="12700">
              <a:solidFill>
                <a:srgbClr val="000000"/>
              </a:solidFill>
              <a:round/>
              <a:headEnd/>
              <a:tailEnd/>
            </a:ln>
          </p:spPr>
          <p:txBody>
            <a:bodyPr/>
            <a:lstStyle/>
            <a:p>
              <a:endParaRPr lang="zh-CN" altLang="en-US"/>
            </a:p>
          </p:txBody>
        </p:sp>
        <p:sp>
          <p:nvSpPr>
            <p:cNvPr id="47187" name="Rectangle 73"/>
            <p:cNvSpPr>
              <a:spLocks noChangeArrowheads="1"/>
            </p:cNvSpPr>
            <p:nvPr/>
          </p:nvSpPr>
          <p:spPr bwMode="auto">
            <a:xfrm>
              <a:off x="763" y="2183"/>
              <a:ext cx="91" cy="198"/>
            </a:xfrm>
            <a:prstGeom prst="rect">
              <a:avLst/>
            </a:prstGeom>
            <a:noFill/>
            <a:ln w="9525">
              <a:noFill/>
              <a:miter lim="800000"/>
              <a:headEnd/>
              <a:tailEnd/>
            </a:ln>
          </p:spPr>
          <p:txBody>
            <a:bodyPr lIns="0" tIns="0" rIns="0" bIns="0"/>
            <a:lstStyle/>
            <a:p>
              <a:pPr algn="just"/>
              <a:endParaRPr lang="en-US" altLang="zh-CN"/>
            </a:p>
          </p:txBody>
        </p:sp>
        <p:sp>
          <p:nvSpPr>
            <p:cNvPr id="47188" name="Line 74"/>
            <p:cNvSpPr>
              <a:spLocks noChangeShapeType="1"/>
            </p:cNvSpPr>
            <p:nvPr/>
          </p:nvSpPr>
          <p:spPr bwMode="auto">
            <a:xfrm flipH="1">
              <a:off x="891" y="2079"/>
              <a:ext cx="16" cy="1"/>
            </a:xfrm>
            <a:prstGeom prst="line">
              <a:avLst/>
            </a:prstGeom>
            <a:noFill/>
            <a:ln w="12700">
              <a:solidFill>
                <a:srgbClr val="000000"/>
              </a:solidFill>
              <a:round/>
              <a:headEnd/>
              <a:tailEnd/>
            </a:ln>
          </p:spPr>
          <p:txBody>
            <a:bodyPr/>
            <a:lstStyle/>
            <a:p>
              <a:endParaRPr lang="zh-CN" altLang="en-US"/>
            </a:p>
          </p:txBody>
        </p:sp>
        <p:sp>
          <p:nvSpPr>
            <p:cNvPr id="47189" name="Rectangle 75"/>
            <p:cNvSpPr>
              <a:spLocks noChangeArrowheads="1"/>
            </p:cNvSpPr>
            <p:nvPr/>
          </p:nvSpPr>
          <p:spPr bwMode="auto">
            <a:xfrm>
              <a:off x="763" y="1973"/>
              <a:ext cx="92" cy="197"/>
            </a:xfrm>
            <a:prstGeom prst="rect">
              <a:avLst/>
            </a:prstGeom>
            <a:noFill/>
            <a:ln w="9525">
              <a:noFill/>
              <a:miter lim="800000"/>
              <a:headEnd/>
              <a:tailEnd/>
            </a:ln>
          </p:spPr>
          <p:txBody>
            <a:bodyPr lIns="0" tIns="0" rIns="0" bIns="0"/>
            <a:lstStyle/>
            <a:p>
              <a:pPr algn="just"/>
              <a:endParaRPr lang="en-US" altLang="zh-CN"/>
            </a:p>
          </p:txBody>
        </p:sp>
        <p:sp>
          <p:nvSpPr>
            <p:cNvPr id="47190" name="Line 76"/>
            <p:cNvSpPr>
              <a:spLocks noChangeShapeType="1"/>
            </p:cNvSpPr>
            <p:nvPr/>
          </p:nvSpPr>
          <p:spPr bwMode="auto">
            <a:xfrm flipH="1">
              <a:off x="891" y="1607"/>
              <a:ext cx="16" cy="1"/>
            </a:xfrm>
            <a:prstGeom prst="line">
              <a:avLst/>
            </a:prstGeom>
            <a:noFill/>
            <a:ln w="12700">
              <a:solidFill>
                <a:srgbClr val="000000"/>
              </a:solidFill>
              <a:round/>
              <a:headEnd/>
              <a:tailEnd/>
            </a:ln>
          </p:spPr>
          <p:txBody>
            <a:bodyPr/>
            <a:lstStyle/>
            <a:p>
              <a:endParaRPr lang="zh-CN" altLang="en-US"/>
            </a:p>
          </p:txBody>
        </p:sp>
        <p:sp>
          <p:nvSpPr>
            <p:cNvPr id="47191" name="Rectangle 77"/>
            <p:cNvSpPr>
              <a:spLocks noChangeArrowheads="1"/>
            </p:cNvSpPr>
            <p:nvPr/>
          </p:nvSpPr>
          <p:spPr bwMode="auto">
            <a:xfrm>
              <a:off x="722" y="1488"/>
              <a:ext cx="145" cy="197"/>
            </a:xfrm>
            <a:prstGeom prst="rect">
              <a:avLst/>
            </a:prstGeom>
            <a:noFill/>
            <a:ln w="9525">
              <a:noFill/>
              <a:miter lim="800000"/>
              <a:headEnd/>
              <a:tailEnd/>
            </a:ln>
          </p:spPr>
          <p:txBody>
            <a:bodyPr lIns="0" tIns="0" rIns="0" bIns="0"/>
            <a:lstStyle/>
            <a:p>
              <a:pPr algn="just"/>
              <a:endParaRPr lang="en-US" altLang="zh-CN"/>
            </a:p>
          </p:txBody>
        </p:sp>
        <p:sp>
          <p:nvSpPr>
            <p:cNvPr id="47192" name="Line 78"/>
            <p:cNvSpPr>
              <a:spLocks noChangeShapeType="1"/>
            </p:cNvSpPr>
            <p:nvPr/>
          </p:nvSpPr>
          <p:spPr bwMode="auto">
            <a:xfrm flipH="1">
              <a:off x="891" y="1374"/>
              <a:ext cx="16" cy="1"/>
            </a:xfrm>
            <a:prstGeom prst="line">
              <a:avLst/>
            </a:prstGeom>
            <a:noFill/>
            <a:ln w="12700">
              <a:solidFill>
                <a:srgbClr val="000000"/>
              </a:solidFill>
              <a:round/>
              <a:headEnd/>
              <a:tailEnd/>
            </a:ln>
          </p:spPr>
          <p:txBody>
            <a:bodyPr/>
            <a:lstStyle/>
            <a:p>
              <a:endParaRPr lang="zh-CN" altLang="en-US"/>
            </a:p>
          </p:txBody>
        </p:sp>
        <p:sp>
          <p:nvSpPr>
            <p:cNvPr id="47193" name="Line 79"/>
            <p:cNvSpPr>
              <a:spLocks noChangeShapeType="1"/>
            </p:cNvSpPr>
            <p:nvPr/>
          </p:nvSpPr>
          <p:spPr bwMode="auto">
            <a:xfrm>
              <a:off x="508" y="1846"/>
              <a:ext cx="2387" cy="1"/>
            </a:xfrm>
            <a:prstGeom prst="line">
              <a:avLst/>
            </a:prstGeom>
            <a:noFill/>
            <a:ln w="12700">
              <a:solidFill>
                <a:srgbClr val="000000"/>
              </a:solidFill>
              <a:round/>
              <a:headEnd/>
              <a:tailEnd/>
            </a:ln>
          </p:spPr>
          <p:txBody>
            <a:bodyPr/>
            <a:lstStyle/>
            <a:p>
              <a:endParaRPr lang="zh-CN" altLang="en-US"/>
            </a:p>
          </p:txBody>
        </p:sp>
        <p:sp>
          <p:nvSpPr>
            <p:cNvPr id="47194" name="Line 80"/>
            <p:cNvSpPr>
              <a:spLocks noChangeShapeType="1"/>
            </p:cNvSpPr>
            <p:nvPr/>
          </p:nvSpPr>
          <p:spPr bwMode="auto">
            <a:xfrm>
              <a:off x="508" y="1846"/>
              <a:ext cx="1" cy="17"/>
            </a:xfrm>
            <a:prstGeom prst="line">
              <a:avLst/>
            </a:prstGeom>
            <a:noFill/>
            <a:ln w="12700">
              <a:solidFill>
                <a:srgbClr val="000000"/>
              </a:solidFill>
              <a:round/>
              <a:headEnd/>
              <a:tailEnd/>
            </a:ln>
          </p:spPr>
          <p:txBody>
            <a:bodyPr/>
            <a:lstStyle/>
            <a:p>
              <a:endParaRPr lang="zh-CN" altLang="en-US"/>
            </a:p>
          </p:txBody>
        </p:sp>
        <p:sp>
          <p:nvSpPr>
            <p:cNvPr id="47195" name="Line 81"/>
            <p:cNvSpPr>
              <a:spLocks noChangeShapeType="1"/>
            </p:cNvSpPr>
            <p:nvPr/>
          </p:nvSpPr>
          <p:spPr bwMode="auto">
            <a:xfrm>
              <a:off x="704" y="1846"/>
              <a:ext cx="2" cy="11"/>
            </a:xfrm>
            <a:prstGeom prst="line">
              <a:avLst/>
            </a:prstGeom>
            <a:noFill/>
            <a:ln w="12700">
              <a:solidFill>
                <a:srgbClr val="000000"/>
              </a:solidFill>
              <a:round/>
              <a:headEnd/>
              <a:tailEnd/>
            </a:ln>
          </p:spPr>
          <p:txBody>
            <a:bodyPr/>
            <a:lstStyle/>
            <a:p>
              <a:endParaRPr lang="zh-CN" altLang="en-US"/>
            </a:p>
          </p:txBody>
        </p:sp>
        <p:sp>
          <p:nvSpPr>
            <p:cNvPr id="47196" name="Line 82"/>
            <p:cNvSpPr>
              <a:spLocks noChangeShapeType="1"/>
            </p:cNvSpPr>
            <p:nvPr/>
          </p:nvSpPr>
          <p:spPr bwMode="auto">
            <a:xfrm>
              <a:off x="1104" y="1846"/>
              <a:ext cx="1" cy="11"/>
            </a:xfrm>
            <a:prstGeom prst="line">
              <a:avLst/>
            </a:prstGeom>
            <a:noFill/>
            <a:ln w="12700">
              <a:solidFill>
                <a:srgbClr val="000000"/>
              </a:solidFill>
              <a:round/>
              <a:headEnd/>
              <a:tailEnd/>
            </a:ln>
          </p:spPr>
          <p:txBody>
            <a:bodyPr/>
            <a:lstStyle/>
            <a:p>
              <a:endParaRPr lang="zh-CN" altLang="en-US"/>
            </a:p>
          </p:txBody>
        </p:sp>
        <p:sp>
          <p:nvSpPr>
            <p:cNvPr id="47197" name="Line 83"/>
            <p:cNvSpPr>
              <a:spLocks noChangeShapeType="1"/>
            </p:cNvSpPr>
            <p:nvPr/>
          </p:nvSpPr>
          <p:spPr bwMode="auto">
            <a:xfrm>
              <a:off x="1307" y="1846"/>
              <a:ext cx="1" cy="17"/>
            </a:xfrm>
            <a:prstGeom prst="line">
              <a:avLst/>
            </a:prstGeom>
            <a:noFill/>
            <a:ln w="12700">
              <a:solidFill>
                <a:srgbClr val="000000"/>
              </a:solidFill>
              <a:round/>
              <a:headEnd/>
              <a:tailEnd/>
            </a:ln>
          </p:spPr>
          <p:txBody>
            <a:bodyPr/>
            <a:lstStyle/>
            <a:p>
              <a:endParaRPr lang="zh-CN" altLang="en-US"/>
            </a:p>
          </p:txBody>
        </p:sp>
        <p:sp>
          <p:nvSpPr>
            <p:cNvPr id="47198" name="Line 84"/>
            <p:cNvSpPr>
              <a:spLocks noChangeShapeType="1"/>
            </p:cNvSpPr>
            <p:nvPr/>
          </p:nvSpPr>
          <p:spPr bwMode="auto">
            <a:xfrm>
              <a:off x="1504" y="1846"/>
              <a:ext cx="0" cy="11"/>
            </a:xfrm>
            <a:prstGeom prst="line">
              <a:avLst/>
            </a:prstGeom>
            <a:noFill/>
            <a:ln w="12700">
              <a:solidFill>
                <a:srgbClr val="000000"/>
              </a:solidFill>
              <a:round/>
              <a:headEnd/>
              <a:tailEnd/>
            </a:ln>
          </p:spPr>
          <p:txBody>
            <a:bodyPr/>
            <a:lstStyle/>
            <a:p>
              <a:endParaRPr lang="zh-CN" altLang="en-US"/>
            </a:p>
          </p:txBody>
        </p:sp>
        <p:sp>
          <p:nvSpPr>
            <p:cNvPr id="47199" name="Line 85"/>
            <p:cNvSpPr>
              <a:spLocks noChangeShapeType="1"/>
            </p:cNvSpPr>
            <p:nvPr/>
          </p:nvSpPr>
          <p:spPr bwMode="auto">
            <a:xfrm>
              <a:off x="1701" y="1846"/>
              <a:ext cx="0" cy="17"/>
            </a:xfrm>
            <a:prstGeom prst="line">
              <a:avLst/>
            </a:prstGeom>
            <a:noFill/>
            <a:ln w="12700">
              <a:solidFill>
                <a:srgbClr val="000000"/>
              </a:solidFill>
              <a:round/>
              <a:headEnd/>
              <a:tailEnd/>
            </a:ln>
          </p:spPr>
          <p:txBody>
            <a:bodyPr/>
            <a:lstStyle/>
            <a:p>
              <a:endParaRPr lang="zh-CN" altLang="en-US"/>
            </a:p>
          </p:txBody>
        </p:sp>
        <p:sp>
          <p:nvSpPr>
            <p:cNvPr id="47200" name="Rectangle 86"/>
            <p:cNvSpPr>
              <a:spLocks noChangeArrowheads="1"/>
            </p:cNvSpPr>
            <p:nvPr/>
          </p:nvSpPr>
          <p:spPr bwMode="auto">
            <a:xfrm>
              <a:off x="1668" y="1862"/>
              <a:ext cx="273" cy="197"/>
            </a:xfrm>
            <a:prstGeom prst="rect">
              <a:avLst/>
            </a:prstGeom>
            <a:noFill/>
            <a:ln w="9525">
              <a:noFill/>
              <a:miter lim="800000"/>
              <a:headEnd/>
              <a:tailEnd/>
            </a:ln>
          </p:spPr>
          <p:txBody>
            <a:bodyPr lIns="0" tIns="0" rIns="0" bIns="0"/>
            <a:lstStyle/>
            <a:p>
              <a:pPr algn="just"/>
              <a:endParaRPr lang="en-US" altLang="zh-CN"/>
            </a:p>
          </p:txBody>
        </p:sp>
        <p:sp>
          <p:nvSpPr>
            <p:cNvPr id="47201" name="Line 87"/>
            <p:cNvSpPr>
              <a:spLocks noChangeShapeType="1"/>
            </p:cNvSpPr>
            <p:nvPr/>
          </p:nvSpPr>
          <p:spPr bwMode="auto">
            <a:xfrm>
              <a:off x="1904" y="1846"/>
              <a:ext cx="0" cy="11"/>
            </a:xfrm>
            <a:prstGeom prst="line">
              <a:avLst/>
            </a:prstGeom>
            <a:noFill/>
            <a:ln w="12700">
              <a:solidFill>
                <a:srgbClr val="000000"/>
              </a:solidFill>
              <a:round/>
              <a:headEnd/>
              <a:tailEnd/>
            </a:ln>
          </p:spPr>
          <p:txBody>
            <a:bodyPr/>
            <a:lstStyle/>
            <a:p>
              <a:endParaRPr lang="zh-CN" altLang="en-US"/>
            </a:p>
          </p:txBody>
        </p:sp>
        <p:sp>
          <p:nvSpPr>
            <p:cNvPr id="47202" name="Line 88"/>
            <p:cNvSpPr>
              <a:spLocks noChangeShapeType="1"/>
            </p:cNvSpPr>
            <p:nvPr/>
          </p:nvSpPr>
          <p:spPr bwMode="auto">
            <a:xfrm>
              <a:off x="2101" y="1846"/>
              <a:ext cx="0" cy="17"/>
            </a:xfrm>
            <a:prstGeom prst="line">
              <a:avLst/>
            </a:prstGeom>
            <a:noFill/>
            <a:ln w="12700">
              <a:solidFill>
                <a:srgbClr val="000000"/>
              </a:solidFill>
              <a:round/>
              <a:headEnd/>
              <a:tailEnd/>
            </a:ln>
          </p:spPr>
          <p:txBody>
            <a:bodyPr/>
            <a:lstStyle/>
            <a:p>
              <a:endParaRPr lang="zh-CN" altLang="en-US"/>
            </a:p>
          </p:txBody>
        </p:sp>
        <p:sp>
          <p:nvSpPr>
            <p:cNvPr id="47203" name="Line 89"/>
            <p:cNvSpPr>
              <a:spLocks noChangeShapeType="1"/>
            </p:cNvSpPr>
            <p:nvPr/>
          </p:nvSpPr>
          <p:spPr bwMode="auto">
            <a:xfrm>
              <a:off x="2304" y="1846"/>
              <a:ext cx="0" cy="11"/>
            </a:xfrm>
            <a:prstGeom prst="line">
              <a:avLst/>
            </a:prstGeom>
            <a:noFill/>
            <a:ln w="12700">
              <a:solidFill>
                <a:srgbClr val="000000"/>
              </a:solidFill>
              <a:round/>
              <a:headEnd/>
              <a:tailEnd/>
            </a:ln>
          </p:spPr>
          <p:txBody>
            <a:bodyPr/>
            <a:lstStyle/>
            <a:p>
              <a:endParaRPr lang="zh-CN" altLang="en-US"/>
            </a:p>
          </p:txBody>
        </p:sp>
        <p:sp>
          <p:nvSpPr>
            <p:cNvPr id="47204" name="Line 90"/>
            <p:cNvSpPr>
              <a:spLocks noChangeShapeType="1"/>
            </p:cNvSpPr>
            <p:nvPr/>
          </p:nvSpPr>
          <p:spPr bwMode="auto">
            <a:xfrm>
              <a:off x="2499" y="1846"/>
              <a:ext cx="1" cy="17"/>
            </a:xfrm>
            <a:prstGeom prst="line">
              <a:avLst/>
            </a:prstGeom>
            <a:noFill/>
            <a:ln w="12700">
              <a:solidFill>
                <a:srgbClr val="000000"/>
              </a:solidFill>
              <a:round/>
              <a:headEnd/>
              <a:tailEnd/>
            </a:ln>
          </p:spPr>
          <p:txBody>
            <a:bodyPr/>
            <a:lstStyle/>
            <a:p>
              <a:endParaRPr lang="zh-CN" altLang="en-US"/>
            </a:p>
          </p:txBody>
        </p:sp>
        <p:sp>
          <p:nvSpPr>
            <p:cNvPr id="47205" name="Rectangle 91"/>
            <p:cNvSpPr>
              <a:spLocks noChangeArrowheads="1"/>
            </p:cNvSpPr>
            <p:nvPr/>
          </p:nvSpPr>
          <p:spPr bwMode="auto">
            <a:xfrm>
              <a:off x="2467" y="1862"/>
              <a:ext cx="272" cy="197"/>
            </a:xfrm>
            <a:prstGeom prst="rect">
              <a:avLst/>
            </a:prstGeom>
            <a:noFill/>
            <a:ln w="9525">
              <a:noFill/>
              <a:miter lim="800000"/>
              <a:headEnd/>
              <a:tailEnd/>
            </a:ln>
          </p:spPr>
          <p:txBody>
            <a:bodyPr lIns="0" tIns="0" rIns="0" bIns="0"/>
            <a:lstStyle/>
            <a:p>
              <a:pPr algn="just"/>
              <a:endParaRPr lang="en-US" altLang="zh-CN"/>
            </a:p>
          </p:txBody>
        </p:sp>
        <p:sp>
          <p:nvSpPr>
            <p:cNvPr id="47206" name="Line 92"/>
            <p:cNvSpPr>
              <a:spLocks noChangeShapeType="1"/>
            </p:cNvSpPr>
            <p:nvPr/>
          </p:nvSpPr>
          <p:spPr bwMode="auto">
            <a:xfrm>
              <a:off x="2698" y="1846"/>
              <a:ext cx="0" cy="11"/>
            </a:xfrm>
            <a:prstGeom prst="line">
              <a:avLst/>
            </a:prstGeom>
            <a:noFill/>
            <a:ln w="12700">
              <a:solidFill>
                <a:srgbClr val="000000"/>
              </a:solidFill>
              <a:round/>
              <a:headEnd/>
              <a:tailEnd/>
            </a:ln>
          </p:spPr>
          <p:txBody>
            <a:bodyPr/>
            <a:lstStyle/>
            <a:p>
              <a:endParaRPr lang="zh-CN" altLang="en-US"/>
            </a:p>
          </p:txBody>
        </p:sp>
        <p:sp>
          <p:nvSpPr>
            <p:cNvPr id="47207" name="Rectangle 93"/>
            <p:cNvSpPr>
              <a:spLocks noChangeArrowheads="1"/>
            </p:cNvSpPr>
            <p:nvPr/>
          </p:nvSpPr>
          <p:spPr bwMode="auto">
            <a:xfrm>
              <a:off x="1008" y="1389"/>
              <a:ext cx="225" cy="233"/>
            </a:xfrm>
            <a:prstGeom prst="rect">
              <a:avLst/>
            </a:prstGeom>
            <a:noFill/>
            <a:ln w="9525">
              <a:noFill/>
              <a:miter lim="800000"/>
              <a:headEnd/>
              <a:tailEnd/>
            </a:ln>
          </p:spPr>
          <p:txBody>
            <a:bodyPr lIns="0" tIns="0" rIns="0" bIns="0"/>
            <a:lstStyle/>
            <a:p>
              <a:pPr algn="just"/>
              <a:r>
                <a:rPr lang="en-US" altLang="zh-CN" sz="1400">
                  <a:solidFill>
                    <a:srgbClr val="000000"/>
                  </a:solidFill>
                  <a:latin typeface="Times New Roman" pitchFamily="18" charset="0"/>
                </a:rPr>
                <a:t>Pz</a:t>
              </a:r>
              <a:endParaRPr lang="en-US" altLang="zh-CN" sz="1400"/>
            </a:p>
          </p:txBody>
        </p:sp>
        <p:sp>
          <p:nvSpPr>
            <p:cNvPr id="47208" name="Rectangle 94"/>
            <p:cNvSpPr>
              <a:spLocks noChangeArrowheads="1"/>
            </p:cNvSpPr>
            <p:nvPr/>
          </p:nvSpPr>
          <p:spPr bwMode="auto">
            <a:xfrm>
              <a:off x="657" y="1298"/>
              <a:ext cx="169" cy="169"/>
            </a:xfrm>
            <a:prstGeom prst="rect">
              <a:avLst/>
            </a:prstGeom>
            <a:noFill/>
            <a:ln w="9525">
              <a:noFill/>
              <a:miter lim="800000"/>
              <a:headEnd/>
              <a:tailEnd/>
            </a:ln>
          </p:spPr>
          <p:txBody>
            <a:bodyPr lIns="0" tIns="0" rIns="0" bIns="0"/>
            <a:lstStyle/>
            <a:p>
              <a:pPr algn="just"/>
              <a:endParaRPr lang="en-US" altLang="zh-CN" sz="1600"/>
            </a:p>
          </p:txBody>
        </p:sp>
        <p:sp>
          <p:nvSpPr>
            <p:cNvPr id="47209" name="Text Box 95"/>
            <p:cNvSpPr txBox="1">
              <a:spLocks noChangeArrowheads="1"/>
            </p:cNvSpPr>
            <p:nvPr/>
          </p:nvSpPr>
          <p:spPr bwMode="auto">
            <a:xfrm>
              <a:off x="1217" y="1340"/>
              <a:ext cx="506" cy="253"/>
            </a:xfrm>
            <a:prstGeom prst="rect">
              <a:avLst/>
            </a:prstGeom>
            <a:noFill/>
            <a:ln w="9525">
              <a:noFill/>
              <a:miter lim="800000"/>
              <a:headEnd/>
              <a:tailEnd/>
            </a:ln>
          </p:spPr>
          <p:txBody>
            <a:bodyPr/>
            <a:lstStyle/>
            <a:p>
              <a:pPr algn="just"/>
              <a:r>
                <a:rPr lang="en-US" altLang="zh-CN" sz="1000">
                  <a:latin typeface="Times New Roman" pitchFamily="18" charset="0"/>
                </a:rPr>
                <a:t>N170</a:t>
              </a:r>
              <a:endParaRPr lang="en-US" altLang="zh-CN" sz="1000"/>
            </a:p>
          </p:txBody>
        </p:sp>
        <p:sp>
          <p:nvSpPr>
            <p:cNvPr id="47210" name="Line 96"/>
            <p:cNvSpPr>
              <a:spLocks noChangeShapeType="1"/>
            </p:cNvSpPr>
            <p:nvPr/>
          </p:nvSpPr>
          <p:spPr bwMode="auto">
            <a:xfrm>
              <a:off x="1396" y="1530"/>
              <a:ext cx="1" cy="274"/>
            </a:xfrm>
            <a:prstGeom prst="line">
              <a:avLst/>
            </a:prstGeom>
            <a:noFill/>
            <a:ln w="9525">
              <a:solidFill>
                <a:srgbClr val="000000"/>
              </a:solidFill>
              <a:round/>
              <a:headEnd/>
              <a:tailEnd type="triangle" w="med" len="med"/>
            </a:ln>
          </p:spPr>
          <p:txBody>
            <a:bodyPr/>
            <a:lstStyle/>
            <a:p>
              <a:endParaRPr lang="zh-CN" altLang="en-US"/>
            </a:p>
          </p:txBody>
        </p:sp>
        <p:sp>
          <p:nvSpPr>
            <p:cNvPr id="47211" name="Text Box 97"/>
            <p:cNvSpPr txBox="1">
              <a:spLocks noChangeArrowheads="1"/>
            </p:cNvSpPr>
            <p:nvPr/>
          </p:nvSpPr>
          <p:spPr bwMode="auto">
            <a:xfrm>
              <a:off x="1724" y="1340"/>
              <a:ext cx="506" cy="295"/>
            </a:xfrm>
            <a:prstGeom prst="rect">
              <a:avLst/>
            </a:prstGeom>
            <a:noFill/>
            <a:ln w="9525">
              <a:noFill/>
              <a:miter lim="800000"/>
              <a:headEnd/>
              <a:tailEnd/>
            </a:ln>
          </p:spPr>
          <p:txBody>
            <a:bodyPr/>
            <a:lstStyle/>
            <a:p>
              <a:pPr algn="just"/>
              <a:r>
                <a:rPr lang="en-US" altLang="zh-CN" sz="1200">
                  <a:latin typeface="Times New Roman" pitchFamily="18" charset="0"/>
                </a:rPr>
                <a:t>N3</a:t>
              </a:r>
              <a:endParaRPr lang="en-US" altLang="zh-CN" sz="1200"/>
            </a:p>
          </p:txBody>
        </p:sp>
        <p:sp>
          <p:nvSpPr>
            <p:cNvPr id="47212" name="Line 98"/>
            <p:cNvSpPr>
              <a:spLocks noChangeShapeType="1"/>
            </p:cNvSpPr>
            <p:nvPr/>
          </p:nvSpPr>
          <p:spPr bwMode="auto">
            <a:xfrm flipH="1">
              <a:off x="1453" y="1530"/>
              <a:ext cx="404" cy="314"/>
            </a:xfrm>
            <a:prstGeom prst="line">
              <a:avLst/>
            </a:prstGeom>
            <a:noFill/>
            <a:ln w="9525">
              <a:solidFill>
                <a:srgbClr val="000000"/>
              </a:solidFill>
              <a:round/>
              <a:headEnd/>
              <a:tailEnd type="triangle" w="med" len="med"/>
            </a:ln>
          </p:spPr>
          <p:txBody>
            <a:bodyPr/>
            <a:lstStyle/>
            <a:p>
              <a:endParaRPr lang="zh-CN" altLang="en-US"/>
            </a:p>
          </p:txBody>
        </p:sp>
        <p:sp>
          <p:nvSpPr>
            <p:cNvPr id="47213" name="AutoShape 99"/>
            <p:cNvSpPr>
              <a:spLocks noChangeAspect="1" noChangeArrowheads="1"/>
            </p:cNvSpPr>
            <p:nvPr/>
          </p:nvSpPr>
          <p:spPr bwMode="auto">
            <a:xfrm>
              <a:off x="3047" y="1298"/>
              <a:ext cx="2434" cy="1740"/>
            </a:xfrm>
            <a:prstGeom prst="rect">
              <a:avLst/>
            </a:prstGeom>
            <a:noFill/>
            <a:ln w="9525">
              <a:noFill/>
              <a:miter lim="800000"/>
              <a:headEnd/>
              <a:tailEnd/>
            </a:ln>
          </p:spPr>
          <p:txBody>
            <a:bodyPr/>
            <a:lstStyle/>
            <a:p>
              <a:endParaRPr lang="zh-CN" altLang="en-US"/>
            </a:p>
          </p:txBody>
        </p:sp>
        <p:sp>
          <p:nvSpPr>
            <p:cNvPr id="47214" name="Rectangle 100"/>
            <p:cNvSpPr>
              <a:spLocks noChangeArrowheads="1"/>
            </p:cNvSpPr>
            <p:nvPr/>
          </p:nvSpPr>
          <p:spPr bwMode="auto">
            <a:xfrm>
              <a:off x="3047" y="1298"/>
              <a:ext cx="2434" cy="1740"/>
            </a:xfrm>
            <a:prstGeom prst="rect">
              <a:avLst/>
            </a:prstGeom>
            <a:noFill/>
            <a:ln w="9525">
              <a:noFill/>
              <a:miter lim="800000"/>
              <a:headEnd/>
              <a:tailEnd/>
            </a:ln>
          </p:spPr>
          <p:txBody>
            <a:bodyPr/>
            <a:lstStyle/>
            <a:p>
              <a:endParaRPr lang="zh-CN" altLang="en-US"/>
            </a:p>
          </p:txBody>
        </p:sp>
        <p:sp>
          <p:nvSpPr>
            <p:cNvPr id="47215" name="Rectangle 101"/>
            <p:cNvSpPr>
              <a:spLocks noChangeArrowheads="1"/>
            </p:cNvSpPr>
            <p:nvPr/>
          </p:nvSpPr>
          <p:spPr bwMode="auto">
            <a:xfrm>
              <a:off x="3047" y="1298"/>
              <a:ext cx="2434" cy="1740"/>
            </a:xfrm>
            <a:prstGeom prst="rect">
              <a:avLst/>
            </a:prstGeom>
            <a:noFill/>
            <a:ln w="9525">
              <a:noFill/>
              <a:miter lim="800000"/>
              <a:headEnd/>
              <a:tailEnd/>
            </a:ln>
          </p:spPr>
          <p:txBody>
            <a:bodyPr/>
            <a:lstStyle/>
            <a:p>
              <a:endParaRPr lang="zh-CN" altLang="en-US"/>
            </a:p>
          </p:txBody>
        </p:sp>
        <p:sp>
          <p:nvSpPr>
            <p:cNvPr id="47216" name="Freeform 102"/>
            <p:cNvSpPr>
              <a:spLocks/>
            </p:cNvSpPr>
            <p:nvPr/>
          </p:nvSpPr>
          <p:spPr bwMode="auto">
            <a:xfrm>
              <a:off x="3081" y="1799"/>
              <a:ext cx="2395" cy="1406"/>
            </a:xfrm>
            <a:custGeom>
              <a:avLst/>
              <a:gdLst>
                <a:gd name="T0" fmla="*/ 1 w 3569"/>
                <a:gd name="T1" fmla="*/ 1 h 2199"/>
                <a:gd name="T2" fmla="*/ 1 w 3569"/>
                <a:gd name="T3" fmla="*/ 1 h 2199"/>
                <a:gd name="T4" fmla="*/ 1 w 3569"/>
                <a:gd name="T5" fmla="*/ 1 h 2199"/>
                <a:gd name="T6" fmla="*/ 2 w 3569"/>
                <a:gd name="T7" fmla="*/ 1 h 2199"/>
                <a:gd name="T8" fmla="*/ 2 w 3569"/>
                <a:gd name="T9" fmla="*/ 1 h 2199"/>
                <a:gd name="T10" fmla="*/ 3 w 3569"/>
                <a:gd name="T11" fmla="*/ 1 h 2199"/>
                <a:gd name="T12" fmla="*/ 3 w 3569"/>
                <a:gd name="T13" fmla="*/ 1 h 2199"/>
                <a:gd name="T14" fmla="*/ 4 w 3569"/>
                <a:gd name="T15" fmla="*/ 1 h 2199"/>
                <a:gd name="T16" fmla="*/ 4 w 3569"/>
                <a:gd name="T17" fmla="*/ 1 h 2199"/>
                <a:gd name="T18" fmla="*/ 5 w 3569"/>
                <a:gd name="T19" fmla="*/ 1 h 2199"/>
                <a:gd name="T20" fmla="*/ 5 w 3569"/>
                <a:gd name="T21" fmla="*/ 1 h 2199"/>
                <a:gd name="T22" fmla="*/ 6 w 3569"/>
                <a:gd name="T23" fmla="*/ 1 h 2199"/>
                <a:gd name="T24" fmla="*/ 6 w 3569"/>
                <a:gd name="T25" fmla="*/ 1 h 2199"/>
                <a:gd name="T26" fmla="*/ 7 w 3569"/>
                <a:gd name="T27" fmla="*/ 1 h 2199"/>
                <a:gd name="T28" fmla="*/ 7 w 3569"/>
                <a:gd name="T29" fmla="*/ 1 h 2199"/>
                <a:gd name="T30" fmla="*/ 7 w 3569"/>
                <a:gd name="T31" fmla="*/ 1 h 2199"/>
                <a:gd name="T32" fmla="*/ 9 w 3569"/>
                <a:gd name="T33" fmla="*/ 1 h 2199"/>
                <a:gd name="T34" fmla="*/ 9 w 3569"/>
                <a:gd name="T35" fmla="*/ 3 h 2199"/>
                <a:gd name="T36" fmla="*/ 9 w 3569"/>
                <a:gd name="T37" fmla="*/ 3 h 2199"/>
                <a:gd name="T38" fmla="*/ 9 w 3569"/>
                <a:gd name="T39" fmla="*/ 3 h 2199"/>
                <a:gd name="T40" fmla="*/ 10 w 3569"/>
                <a:gd name="T41" fmla="*/ 3 h 2199"/>
                <a:gd name="T42" fmla="*/ 11 w 3569"/>
                <a:gd name="T43" fmla="*/ 4 h 2199"/>
                <a:gd name="T44" fmla="*/ 11 w 3569"/>
                <a:gd name="T45" fmla="*/ 4 h 2199"/>
                <a:gd name="T46" fmla="*/ 11 w 3569"/>
                <a:gd name="T47" fmla="*/ 3 h 2199"/>
                <a:gd name="T48" fmla="*/ 12 w 3569"/>
                <a:gd name="T49" fmla="*/ 2 h 2199"/>
                <a:gd name="T50" fmla="*/ 13 w 3569"/>
                <a:gd name="T51" fmla="*/ 1 h 2199"/>
                <a:gd name="T52" fmla="*/ 13 w 3569"/>
                <a:gd name="T53" fmla="*/ 2 h 2199"/>
                <a:gd name="T54" fmla="*/ 14 w 3569"/>
                <a:gd name="T55" fmla="*/ 4 h 2199"/>
                <a:gd name="T56" fmla="*/ 14 w 3569"/>
                <a:gd name="T57" fmla="*/ 6 h 2199"/>
                <a:gd name="T58" fmla="*/ 14 w 3569"/>
                <a:gd name="T59" fmla="*/ 8 h 2199"/>
                <a:gd name="T60" fmla="*/ 15 w 3569"/>
                <a:gd name="T61" fmla="*/ 10 h 2199"/>
                <a:gd name="T62" fmla="*/ 15 w 3569"/>
                <a:gd name="T63" fmla="*/ 10 h 2199"/>
                <a:gd name="T64" fmla="*/ 16 w 3569"/>
                <a:gd name="T65" fmla="*/ 10 h 2199"/>
                <a:gd name="T66" fmla="*/ 17 w 3569"/>
                <a:gd name="T67" fmla="*/ 10 h 2199"/>
                <a:gd name="T68" fmla="*/ 17 w 3569"/>
                <a:gd name="T69" fmla="*/ 9 h 2199"/>
                <a:gd name="T70" fmla="*/ 17 w 3569"/>
                <a:gd name="T71" fmla="*/ 8 h 2199"/>
                <a:gd name="T72" fmla="*/ 18 w 3569"/>
                <a:gd name="T73" fmla="*/ 8 h 2199"/>
                <a:gd name="T74" fmla="*/ 19 w 3569"/>
                <a:gd name="T75" fmla="*/ 7 h 2199"/>
                <a:gd name="T76" fmla="*/ 19 w 3569"/>
                <a:gd name="T77" fmla="*/ 6 h 2199"/>
                <a:gd name="T78" fmla="*/ 20 w 3569"/>
                <a:gd name="T79" fmla="*/ 6 h 2199"/>
                <a:gd name="T80" fmla="*/ 20 w 3569"/>
                <a:gd name="T81" fmla="*/ 5 h 2199"/>
                <a:gd name="T82" fmla="*/ 21 w 3569"/>
                <a:gd name="T83" fmla="*/ 5 h 2199"/>
                <a:gd name="T84" fmla="*/ 21 w 3569"/>
                <a:gd name="T85" fmla="*/ 5 h 2199"/>
                <a:gd name="T86" fmla="*/ 21 w 3569"/>
                <a:gd name="T87" fmla="*/ 5 h 2199"/>
                <a:gd name="T88" fmla="*/ 22 w 3569"/>
                <a:gd name="T89" fmla="*/ 4 h 2199"/>
                <a:gd name="T90" fmla="*/ 23 w 3569"/>
                <a:gd name="T91" fmla="*/ 4 h 2199"/>
                <a:gd name="T92" fmla="*/ 23 w 3569"/>
                <a:gd name="T93" fmla="*/ 4 h 2199"/>
                <a:gd name="T94" fmla="*/ 23 w 3569"/>
                <a:gd name="T95" fmla="*/ 3 h 2199"/>
                <a:gd name="T96" fmla="*/ 24 w 3569"/>
                <a:gd name="T97" fmla="*/ 3 h 2199"/>
                <a:gd name="T98" fmla="*/ 24 w 3569"/>
                <a:gd name="T99" fmla="*/ 3 h 2199"/>
                <a:gd name="T100" fmla="*/ 26 w 3569"/>
                <a:gd name="T101" fmla="*/ 3 h 2199"/>
                <a:gd name="T102" fmla="*/ 26 w 3569"/>
                <a:gd name="T103" fmla="*/ 2 h 2199"/>
                <a:gd name="T104" fmla="*/ 26 w 3569"/>
                <a:gd name="T105" fmla="*/ 1 h 2199"/>
                <a:gd name="T106" fmla="*/ 27 w 3569"/>
                <a:gd name="T107" fmla="*/ 1 h 2199"/>
                <a:gd name="T108" fmla="*/ 27 w 3569"/>
                <a:gd name="T109" fmla="*/ 1 h 2199"/>
                <a:gd name="T110" fmla="*/ 28 w 3569"/>
                <a:gd name="T111" fmla="*/ 1 h 2199"/>
                <a:gd name="T112" fmla="*/ 28 w 3569"/>
                <a:gd name="T113" fmla="*/ 1 h 2199"/>
                <a:gd name="T114" fmla="*/ 28 w 3569"/>
                <a:gd name="T115" fmla="*/ 1 h 2199"/>
                <a:gd name="T116" fmla="*/ 29 w 3569"/>
                <a:gd name="T117" fmla="*/ 1 h 2199"/>
                <a:gd name="T118" fmla="*/ 30 w 3569"/>
                <a:gd name="T119" fmla="*/ 1 h 219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569"/>
                <a:gd name="T181" fmla="*/ 0 h 2199"/>
                <a:gd name="T182" fmla="*/ 3569 w 3569"/>
                <a:gd name="T183" fmla="*/ 2199 h 219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569" h="2199">
                  <a:moveTo>
                    <a:pt x="0" y="102"/>
                  </a:moveTo>
                  <a:lnTo>
                    <a:pt x="8" y="93"/>
                  </a:lnTo>
                  <a:lnTo>
                    <a:pt x="16" y="85"/>
                  </a:lnTo>
                  <a:lnTo>
                    <a:pt x="25" y="76"/>
                  </a:lnTo>
                  <a:lnTo>
                    <a:pt x="33" y="68"/>
                  </a:lnTo>
                  <a:lnTo>
                    <a:pt x="42" y="68"/>
                  </a:lnTo>
                  <a:lnTo>
                    <a:pt x="50" y="59"/>
                  </a:lnTo>
                  <a:lnTo>
                    <a:pt x="58" y="51"/>
                  </a:lnTo>
                  <a:lnTo>
                    <a:pt x="67" y="43"/>
                  </a:lnTo>
                  <a:lnTo>
                    <a:pt x="75" y="34"/>
                  </a:lnTo>
                  <a:lnTo>
                    <a:pt x="84" y="34"/>
                  </a:lnTo>
                  <a:lnTo>
                    <a:pt x="92" y="34"/>
                  </a:lnTo>
                  <a:lnTo>
                    <a:pt x="101" y="34"/>
                  </a:lnTo>
                  <a:lnTo>
                    <a:pt x="109" y="34"/>
                  </a:lnTo>
                  <a:lnTo>
                    <a:pt x="117" y="43"/>
                  </a:lnTo>
                  <a:lnTo>
                    <a:pt x="126" y="43"/>
                  </a:lnTo>
                  <a:lnTo>
                    <a:pt x="134" y="51"/>
                  </a:lnTo>
                  <a:lnTo>
                    <a:pt x="143" y="51"/>
                  </a:lnTo>
                  <a:lnTo>
                    <a:pt x="151" y="51"/>
                  </a:lnTo>
                  <a:lnTo>
                    <a:pt x="159" y="59"/>
                  </a:lnTo>
                  <a:lnTo>
                    <a:pt x="168" y="59"/>
                  </a:lnTo>
                  <a:lnTo>
                    <a:pt x="176" y="59"/>
                  </a:lnTo>
                  <a:lnTo>
                    <a:pt x="185" y="68"/>
                  </a:lnTo>
                  <a:lnTo>
                    <a:pt x="193" y="68"/>
                  </a:lnTo>
                  <a:lnTo>
                    <a:pt x="202" y="68"/>
                  </a:lnTo>
                  <a:lnTo>
                    <a:pt x="210" y="68"/>
                  </a:lnTo>
                  <a:lnTo>
                    <a:pt x="218" y="68"/>
                  </a:lnTo>
                  <a:lnTo>
                    <a:pt x="227" y="68"/>
                  </a:lnTo>
                  <a:lnTo>
                    <a:pt x="235" y="68"/>
                  </a:lnTo>
                  <a:lnTo>
                    <a:pt x="244" y="68"/>
                  </a:lnTo>
                  <a:lnTo>
                    <a:pt x="252" y="68"/>
                  </a:lnTo>
                  <a:lnTo>
                    <a:pt x="260" y="68"/>
                  </a:lnTo>
                  <a:lnTo>
                    <a:pt x="269" y="68"/>
                  </a:lnTo>
                  <a:lnTo>
                    <a:pt x="277" y="68"/>
                  </a:lnTo>
                  <a:lnTo>
                    <a:pt x="286" y="68"/>
                  </a:lnTo>
                  <a:lnTo>
                    <a:pt x="294" y="68"/>
                  </a:lnTo>
                  <a:lnTo>
                    <a:pt x="303" y="76"/>
                  </a:lnTo>
                  <a:lnTo>
                    <a:pt x="311" y="76"/>
                  </a:lnTo>
                  <a:lnTo>
                    <a:pt x="319" y="76"/>
                  </a:lnTo>
                  <a:lnTo>
                    <a:pt x="328" y="76"/>
                  </a:lnTo>
                  <a:lnTo>
                    <a:pt x="336" y="76"/>
                  </a:lnTo>
                  <a:lnTo>
                    <a:pt x="345" y="76"/>
                  </a:lnTo>
                  <a:lnTo>
                    <a:pt x="353" y="76"/>
                  </a:lnTo>
                  <a:lnTo>
                    <a:pt x="361" y="85"/>
                  </a:lnTo>
                  <a:lnTo>
                    <a:pt x="370" y="85"/>
                  </a:lnTo>
                  <a:lnTo>
                    <a:pt x="378" y="85"/>
                  </a:lnTo>
                  <a:lnTo>
                    <a:pt x="387" y="93"/>
                  </a:lnTo>
                  <a:lnTo>
                    <a:pt x="395" y="93"/>
                  </a:lnTo>
                  <a:lnTo>
                    <a:pt x="404" y="93"/>
                  </a:lnTo>
                  <a:lnTo>
                    <a:pt x="412" y="93"/>
                  </a:lnTo>
                  <a:lnTo>
                    <a:pt x="420" y="93"/>
                  </a:lnTo>
                  <a:lnTo>
                    <a:pt x="429" y="93"/>
                  </a:lnTo>
                  <a:lnTo>
                    <a:pt x="437" y="93"/>
                  </a:lnTo>
                  <a:lnTo>
                    <a:pt x="446" y="85"/>
                  </a:lnTo>
                  <a:lnTo>
                    <a:pt x="454" y="85"/>
                  </a:lnTo>
                  <a:lnTo>
                    <a:pt x="462" y="76"/>
                  </a:lnTo>
                  <a:lnTo>
                    <a:pt x="471" y="76"/>
                  </a:lnTo>
                  <a:lnTo>
                    <a:pt x="479" y="76"/>
                  </a:lnTo>
                  <a:lnTo>
                    <a:pt x="488" y="76"/>
                  </a:lnTo>
                  <a:lnTo>
                    <a:pt x="496" y="68"/>
                  </a:lnTo>
                  <a:lnTo>
                    <a:pt x="505" y="68"/>
                  </a:lnTo>
                  <a:lnTo>
                    <a:pt x="513" y="68"/>
                  </a:lnTo>
                  <a:lnTo>
                    <a:pt x="521" y="59"/>
                  </a:lnTo>
                  <a:lnTo>
                    <a:pt x="530" y="59"/>
                  </a:lnTo>
                  <a:lnTo>
                    <a:pt x="538" y="59"/>
                  </a:lnTo>
                  <a:lnTo>
                    <a:pt x="547" y="51"/>
                  </a:lnTo>
                  <a:lnTo>
                    <a:pt x="555" y="51"/>
                  </a:lnTo>
                  <a:lnTo>
                    <a:pt x="563" y="43"/>
                  </a:lnTo>
                  <a:lnTo>
                    <a:pt x="572" y="43"/>
                  </a:lnTo>
                  <a:lnTo>
                    <a:pt x="580" y="43"/>
                  </a:lnTo>
                  <a:lnTo>
                    <a:pt x="589" y="43"/>
                  </a:lnTo>
                  <a:lnTo>
                    <a:pt x="597" y="43"/>
                  </a:lnTo>
                  <a:lnTo>
                    <a:pt x="606" y="43"/>
                  </a:lnTo>
                  <a:lnTo>
                    <a:pt x="614" y="43"/>
                  </a:lnTo>
                  <a:lnTo>
                    <a:pt x="622" y="43"/>
                  </a:lnTo>
                  <a:lnTo>
                    <a:pt x="631" y="51"/>
                  </a:lnTo>
                  <a:lnTo>
                    <a:pt x="639" y="51"/>
                  </a:lnTo>
                  <a:lnTo>
                    <a:pt x="648" y="59"/>
                  </a:lnTo>
                  <a:lnTo>
                    <a:pt x="656" y="59"/>
                  </a:lnTo>
                  <a:lnTo>
                    <a:pt x="664" y="68"/>
                  </a:lnTo>
                  <a:lnTo>
                    <a:pt x="673" y="76"/>
                  </a:lnTo>
                  <a:lnTo>
                    <a:pt x="681" y="76"/>
                  </a:lnTo>
                  <a:lnTo>
                    <a:pt x="690" y="76"/>
                  </a:lnTo>
                  <a:lnTo>
                    <a:pt x="698" y="76"/>
                  </a:lnTo>
                  <a:lnTo>
                    <a:pt x="707" y="76"/>
                  </a:lnTo>
                  <a:lnTo>
                    <a:pt x="715" y="76"/>
                  </a:lnTo>
                  <a:lnTo>
                    <a:pt x="723" y="76"/>
                  </a:lnTo>
                  <a:lnTo>
                    <a:pt x="732" y="76"/>
                  </a:lnTo>
                  <a:lnTo>
                    <a:pt x="740" y="76"/>
                  </a:lnTo>
                  <a:lnTo>
                    <a:pt x="749" y="76"/>
                  </a:lnTo>
                  <a:lnTo>
                    <a:pt x="757" y="68"/>
                  </a:lnTo>
                  <a:lnTo>
                    <a:pt x="766" y="68"/>
                  </a:lnTo>
                  <a:lnTo>
                    <a:pt x="774" y="59"/>
                  </a:lnTo>
                  <a:lnTo>
                    <a:pt x="782" y="59"/>
                  </a:lnTo>
                  <a:lnTo>
                    <a:pt x="791" y="51"/>
                  </a:lnTo>
                  <a:lnTo>
                    <a:pt x="799" y="43"/>
                  </a:lnTo>
                  <a:lnTo>
                    <a:pt x="808" y="34"/>
                  </a:lnTo>
                  <a:lnTo>
                    <a:pt x="816" y="34"/>
                  </a:lnTo>
                  <a:lnTo>
                    <a:pt x="824" y="26"/>
                  </a:lnTo>
                  <a:lnTo>
                    <a:pt x="833" y="17"/>
                  </a:lnTo>
                  <a:lnTo>
                    <a:pt x="841" y="17"/>
                  </a:lnTo>
                  <a:lnTo>
                    <a:pt x="850" y="9"/>
                  </a:lnTo>
                  <a:lnTo>
                    <a:pt x="858" y="0"/>
                  </a:lnTo>
                  <a:lnTo>
                    <a:pt x="867" y="0"/>
                  </a:lnTo>
                  <a:lnTo>
                    <a:pt x="875" y="9"/>
                  </a:lnTo>
                  <a:lnTo>
                    <a:pt x="883" y="9"/>
                  </a:lnTo>
                  <a:lnTo>
                    <a:pt x="892" y="17"/>
                  </a:lnTo>
                  <a:lnTo>
                    <a:pt x="900" y="34"/>
                  </a:lnTo>
                  <a:lnTo>
                    <a:pt x="909" y="43"/>
                  </a:lnTo>
                  <a:lnTo>
                    <a:pt x="917" y="68"/>
                  </a:lnTo>
                  <a:lnTo>
                    <a:pt x="925" y="85"/>
                  </a:lnTo>
                  <a:lnTo>
                    <a:pt x="934" y="118"/>
                  </a:lnTo>
                  <a:lnTo>
                    <a:pt x="942" y="135"/>
                  </a:lnTo>
                  <a:lnTo>
                    <a:pt x="951" y="169"/>
                  </a:lnTo>
                  <a:lnTo>
                    <a:pt x="959" y="186"/>
                  </a:lnTo>
                  <a:lnTo>
                    <a:pt x="968" y="211"/>
                  </a:lnTo>
                  <a:lnTo>
                    <a:pt x="976" y="245"/>
                  </a:lnTo>
                  <a:lnTo>
                    <a:pt x="984" y="270"/>
                  </a:lnTo>
                  <a:lnTo>
                    <a:pt x="993" y="304"/>
                  </a:lnTo>
                  <a:lnTo>
                    <a:pt x="1001" y="329"/>
                  </a:lnTo>
                  <a:lnTo>
                    <a:pt x="1010" y="346"/>
                  </a:lnTo>
                  <a:lnTo>
                    <a:pt x="1018" y="388"/>
                  </a:lnTo>
                  <a:lnTo>
                    <a:pt x="1026" y="413"/>
                  </a:lnTo>
                  <a:lnTo>
                    <a:pt x="1035" y="455"/>
                  </a:lnTo>
                  <a:lnTo>
                    <a:pt x="1043" y="481"/>
                  </a:lnTo>
                  <a:lnTo>
                    <a:pt x="1052" y="506"/>
                  </a:lnTo>
                  <a:lnTo>
                    <a:pt x="1060" y="548"/>
                  </a:lnTo>
                  <a:lnTo>
                    <a:pt x="1069" y="565"/>
                  </a:lnTo>
                  <a:lnTo>
                    <a:pt x="1077" y="607"/>
                  </a:lnTo>
                  <a:lnTo>
                    <a:pt x="1085" y="624"/>
                  </a:lnTo>
                  <a:lnTo>
                    <a:pt x="1094" y="658"/>
                  </a:lnTo>
                  <a:lnTo>
                    <a:pt x="1102" y="674"/>
                  </a:lnTo>
                  <a:lnTo>
                    <a:pt x="1111" y="683"/>
                  </a:lnTo>
                  <a:lnTo>
                    <a:pt x="1119" y="691"/>
                  </a:lnTo>
                  <a:lnTo>
                    <a:pt x="1127" y="691"/>
                  </a:lnTo>
                  <a:lnTo>
                    <a:pt x="1136" y="691"/>
                  </a:lnTo>
                  <a:lnTo>
                    <a:pt x="1144" y="683"/>
                  </a:lnTo>
                  <a:lnTo>
                    <a:pt x="1153" y="674"/>
                  </a:lnTo>
                  <a:lnTo>
                    <a:pt x="1161" y="649"/>
                  </a:lnTo>
                  <a:lnTo>
                    <a:pt x="1170" y="632"/>
                  </a:lnTo>
                  <a:lnTo>
                    <a:pt x="1178" y="607"/>
                  </a:lnTo>
                  <a:lnTo>
                    <a:pt x="1186" y="590"/>
                  </a:lnTo>
                  <a:lnTo>
                    <a:pt x="1195" y="582"/>
                  </a:lnTo>
                  <a:lnTo>
                    <a:pt x="1203" y="573"/>
                  </a:lnTo>
                  <a:lnTo>
                    <a:pt x="1212" y="573"/>
                  </a:lnTo>
                  <a:lnTo>
                    <a:pt x="1220" y="582"/>
                  </a:lnTo>
                  <a:lnTo>
                    <a:pt x="1228" y="599"/>
                  </a:lnTo>
                  <a:lnTo>
                    <a:pt x="1237" y="632"/>
                  </a:lnTo>
                  <a:lnTo>
                    <a:pt x="1245" y="649"/>
                  </a:lnTo>
                  <a:lnTo>
                    <a:pt x="1254" y="674"/>
                  </a:lnTo>
                  <a:lnTo>
                    <a:pt x="1262" y="725"/>
                  </a:lnTo>
                  <a:lnTo>
                    <a:pt x="1271" y="759"/>
                  </a:lnTo>
                  <a:lnTo>
                    <a:pt x="1279" y="809"/>
                  </a:lnTo>
                  <a:lnTo>
                    <a:pt x="1287" y="834"/>
                  </a:lnTo>
                  <a:lnTo>
                    <a:pt x="1296" y="860"/>
                  </a:lnTo>
                  <a:lnTo>
                    <a:pt x="1304" y="902"/>
                  </a:lnTo>
                  <a:lnTo>
                    <a:pt x="1313" y="919"/>
                  </a:lnTo>
                  <a:lnTo>
                    <a:pt x="1321" y="944"/>
                  </a:lnTo>
                  <a:lnTo>
                    <a:pt x="1329" y="944"/>
                  </a:lnTo>
                  <a:lnTo>
                    <a:pt x="1338" y="944"/>
                  </a:lnTo>
                  <a:lnTo>
                    <a:pt x="1346" y="936"/>
                  </a:lnTo>
                  <a:lnTo>
                    <a:pt x="1355" y="919"/>
                  </a:lnTo>
                  <a:lnTo>
                    <a:pt x="1363" y="885"/>
                  </a:lnTo>
                  <a:lnTo>
                    <a:pt x="1372" y="868"/>
                  </a:lnTo>
                  <a:lnTo>
                    <a:pt x="1380" y="818"/>
                  </a:lnTo>
                  <a:lnTo>
                    <a:pt x="1388" y="792"/>
                  </a:lnTo>
                  <a:lnTo>
                    <a:pt x="1397" y="767"/>
                  </a:lnTo>
                  <a:lnTo>
                    <a:pt x="1405" y="708"/>
                  </a:lnTo>
                  <a:lnTo>
                    <a:pt x="1414" y="683"/>
                  </a:lnTo>
                  <a:lnTo>
                    <a:pt x="1422" y="624"/>
                  </a:lnTo>
                  <a:lnTo>
                    <a:pt x="1431" y="599"/>
                  </a:lnTo>
                  <a:lnTo>
                    <a:pt x="1439" y="565"/>
                  </a:lnTo>
                  <a:lnTo>
                    <a:pt x="1447" y="506"/>
                  </a:lnTo>
                  <a:lnTo>
                    <a:pt x="1456" y="472"/>
                  </a:lnTo>
                  <a:lnTo>
                    <a:pt x="1464" y="413"/>
                  </a:lnTo>
                  <a:lnTo>
                    <a:pt x="1473" y="380"/>
                  </a:lnTo>
                  <a:lnTo>
                    <a:pt x="1481" y="354"/>
                  </a:lnTo>
                  <a:lnTo>
                    <a:pt x="1489" y="312"/>
                  </a:lnTo>
                  <a:lnTo>
                    <a:pt x="1498" y="295"/>
                  </a:lnTo>
                  <a:lnTo>
                    <a:pt x="1506" y="270"/>
                  </a:lnTo>
                  <a:lnTo>
                    <a:pt x="1515" y="262"/>
                  </a:lnTo>
                  <a:lnTo>
                    <a:pt x="1523" y="262"/>
                  </a:lnTo>
                  <a:lnTo>
                    <a:pt x="1532" y="270"/>
                  </a:lnTo>
                  <a:lnTo>
                    <a:pt x="1540" y="278"/>
                  </a:lnTo>
                  <a:lnTo>
                    <a:pt x="1548" y="312"/>
                  </a:lnTo>
                  <a:lnTo>
                    <a:pt x="1557" y="329"/>
                  </a:lnTo>
                  <a:lnTo>
                    <a:pt x="1565" y="380"/>
                  </a:lnTo>
                  <a:lnTo>
                    <a:pt x="1574" y="413"/>
                  </a:lnTo>
                  <a:lnTo>
                    <a:pt x="1582" y="447"/>
                  </a:lnTo>
                  <a:lnTo>
                    <a:pt x="1590" y="523"/>
                  </a:lnTo>
                  <a:lnTo>
                    <a:pt x="1599" y="556"/>
                  </a:lnTo>
                  <a:lnTo>
                    <a:pt x="1607" y="641"/>
                  </a:lnTo>
                  <a:lnTo>
                    <a:pt x="1616" y="683"/>
                  </a:lnTo>
                  <a:lnTo>
                    <a:pt x="1624" y="725"/>
                  </a:lnTo>
                  <a:lnTo>
                    <a:pt x="1633" y="818"/>
                  </a:lnTo>
                  <a:lnTo>
                    <a:pt x="1641" y="860"/>
                  </a:lnTo>
                  <a:lnTo>
                    <a:pt x="1649" y="952"/>
                  </a:lnTo>
                  <a:lnTo>
                    <a:pt x="1658" y="994"/>
                  </a:lnTo>
                  <a:lnTo>
                    <a:pt x="1666" y="1087"/>
                  </a:lnTo>
                  <a:lnTo>
                    <a:pt x="1675" y="1129"/>
                  </a:lnTo>
                  <a:lnTo>
                    <a:pt x="1683" y="1180"/>
                  </a:lnTo>
                  <a:lnTo>
                    <a:pt x="1691" y="1272"/>
                  </a:lnTo>
                  <a:lnTo>
                    <a:pt x="1700" y="1323"/>
                  </a:lnTo>
                  <a:lnTo>
                    <a:pt x="1708" y="1416"/>
                  </a:lnTo>
                  <a:lnTo>
                    <a:pt x="1717" y="1458"/>
                  </a:lnTo>
                  <a:lnTo>
                    <a:pt x="1725" y="1508"/>
                  </a:lnTo>
                  <a:lnTo>
                    <a:pt x="1734" y="1593"/>
                  </a:lnTo>
                  <a:lnTo>
                    <a:pt x="1742" y="1635"/>
                  </a:lnTo>
                  <a:lnTo>
                    <a:pt x="1750" y="1719"/>
                  </a:lnTo>
                  <a:lnTo>
                    <a:pt x="1759" y="1761"/>
                  </a:lnTo>
                  <a:lnTo>
                    <a:pt x="1767" y="1795"/>
                  </a:lnTo>
                  <a:lnTo>
                    <a:pt x="1776" y="1862"/>
                  </a:lnTo>
                  <a:lnTo>
                    <a:pt x="1784" y="1896"/>
                  </a:lnTo>
                  <a:lnTo>
                    <a:pt x="1792" y="1946"/>
                  </a:lnTo>
                  <a:lnTo>
                    <a:pt x="1801" y="1972"/>
                  </a:lnTo>
                  <a:lnTo>
                    <a:pt x="1809" y="2014"/>
                  </a:lnTo>
                  <a:lnTo>
                    <a:pt x="1818" y="2031"/>
                  </a:lnTo>
                  <a:lnTo>
                    <a:pt x="1826" y="2048"/>
                  </a:lnTo>
                  <a:lnTo>
                    <a:pt x="1835" y="2081"/>
                  </a:lnTo>
                  <a:lnTo>
                    <a:pt x="1843" y="2098"/>
                  </a:lnTo>
                  <a:lnTo>
                    <a:pt x="1851" y="2123"/>
                  </a:lnTo>
                  <a:lnTo>
                    <a:pt x="1860" y="2132"/>
                  </a:lnTo>
                  <a:lnTo>
                    <a:pt x="1868" y="2140"/>
                  </a:lnTo>
                  <a:lnTo>
                    <a:pt x="1877" y="2165"/>
                  </a:lnTo>
                  <a:lnTo>
                    <a:pt x="1885" y="2174"/>
                  </a:lnTo>
                  <a:lnTo>
                    <a:pt x="1893" y="2182"/>
                  </a:lnTo>
                  <a:lnTo>
                    <a:pt x="1902" y="2191"/>
                  </a:lnTo>
                  <a:lnTo>
                    <a:pt x="1910" y="2199"/>
                  </a:lnTo>
                  <a:lnTo>
                    <a:pt x="1919" y="2199"/>
                  </a:lnTo>
                  <a:lnTo>
                    <a:pt x="1927" y="2199"/>
                  </a:lnTo>
                  <a:lnTo>
                    <a:pt x="1936" y="2191"/>
                  </a:lnTo>
                  <a:lnTo>
                    <a:pt x="1944" y="2182"/>
                  </a:lnTo>
                  <a:lnTo>
                    <a:pt x="1952" y="2165"/>
                  </a:lnTo>
                  <a:lnTo>
                    <a:pt x="1961" y="2157"/>
                  </a:lnTo>
                  <a:lnTo>
                    <a:pt x="1969" y="2149"/>
                  </a:lnTo>
                  <a:lnTo>
                    <a:pt x="1978" y="2123"/>
                  </a:lnTo>
                  <a:lnTo>
                    <a:pt x="1986" y="2115"/>
                  </a:lnTo>
                  <a:lnTo>
                    <a:pt x="1994" y="2081"/>
                  </a:lnTo>
                  <a:lnTo>
                    <a:pt x="2003" y="2064"/>
                  </a:lnTo>
                  <a:lnTo>
                    <a:pt x="2011" y="2048"/>
                  </a:lnTo>
                  <a:lnTo>
                    <a:pt x="2020" y="2005"/>
                  </a:lnTo>
                  <a:lnTo>
                    <a:pt x="2028" y="1989"/>
                  </a:lnTo>
                  <a:lnTo>
                    <a:pt x="2037" y="1955"/>
                  </a:lnTo>
                  <a:lnTo>
                    <a:pt x="2045" y="1930"/>
                  </a:lnTo>
                  <a:lnTo>
                    <a:pt x="2053" y="1913"/>
                  </a:lnTo>
                  <a:lnTo>
                    <a:pt x="2062" y="1887"/>
                  </a:lnTo>
                  <a:lnTo>
                    <a:pt x="2070" y="1871"/>
                  </a:lnTo>
                  <a:lnTo>
                    <a:pt x="2079" y="1854"/>
                  </a:lnTo>
                  <a:lnTo>
                    <a:pt x="2087" y="1837"/>
                  </a:lnTo>
                  <a:lnTo>
                    <a:pt x="2095" y="1820"/>
                  </a:lnTo>
                  <a:lnTo>
                    <a:pt x="2104" y="1812"/>
                  </a:lnTo>
                  <a:lnTo>
                    <a:pt x="2112" y="1795"/>
                  </a:lnTo>
                  <a:lnTo>
                    <a:pt x="2121" y="1778"/>
                  </a:lnTo>
                  <a:lnTo>
                    <a:pt x="2129" y="1761"/>
                  </a:lnTo>
                  <a:lnTo>
                    <a:pt x="2138" y="1744"/>
                  </a:lnTo>
                  <a:lnTo>
                    <a:pt x="2146" y="1727"/>
                  </a:lnTo>
                  <a:lnTo>
                    <a:pt x="2154" y="1711"/>
                  </a:lnTo>
                  <a:lnTo>
                    <a:pt x="2163" y="1685"/>
                  </a:lnTo>
                  <a:lnTo>
                    <a:pt x="2171" y="1677"/>
                  </a:lnTo>
                  <a:lnTo>
                    <a:pt x="2180" y="1652"/>
                  </a:lnTo>
                  <a:lnTo>
                    <a:pt x="2188" y="1635"/>
                  </a:lnTo>
                  <a:lnTo>
                    <a:pt x="2197" y="1618"/>
                  </a:lnTo>
                  <a:lnTo>
                    <a:pt x="2205" y="1593"/>
                  </a:lnTo>
                  <a:lnTo>
                    <a:pt x="2213" y="1576"/>
                  </a:lnTo>
                  <a:lnTo>
                    <a:pt x="2222" y="1550"/>
                  </a:lnTo>
                  <a:lnTo>
                    <a:pt x="2230" y="1534"/>
                  </a:lnTo>
                  <a:lnTo>
                    <a:pt x="2239" y="1508"/>
                  </a:lnTo>
                  <a:lnTo>
                    <a:pt x="2247" y="1500"/>
                  </a:lnTo>
                  <a:lnTo>
                    <a:pt x="2255" y="1483"/>
                  </a:lnTo>
                  <a:lnTo>
                    <a:pt x="2264" y="1458"/>
                  </a:lnTo>
                  <a:lnTo>
                    <a:pt x="2272" y="1441"/>
                  </a:lnTo>
                  <a:lnTo>
                    <a:pt x="2281" y="1416"/>
                  </a:lnTo>
                  <a:lnTo>
                    <a:pt x="2289" y="1399"/>
                  </a:lnTo>
                  <a:lnTo>
                    <a:pt x="2298" y="1382"/>
                  </a:lnTo>
                  <a:lnTo>
                    <a:pt x="2306" y="1348"/>
                  </a:lnTo>
                  <a:lnTo>
                    <a:pt x="2314" y="1331"/>
                  </a:lnTo>
                  <a:lnTo>
                    <a:pt x="2323" y="1298"/>
                  </a:lnTo>
                  <a:lnTo>
                    <a:pt x="2331" y="1281"/>
                  </a:lnTo>
                  <a:lnTo>
                    <a:pt x="2340" y="1272"/>
                  </a:lnTo>
                  <a:lnTo>
                    <a:pt x="2348" y="1247"/>
                  </a:lnTo>
                  <a:lnTo>
                    <a:pt x="2356" y="1230"/>
                  </a:lnTo>
                  <a:lnTo>
                    <a:pt x="2365" y="1214"/>
                  </a:lnTo>
                  <a:lnTo>
                    <a:pt x="2373" y="1205"/>
                  </a:lnTo>
                  <a:lnTo>
                    <a:pt x="2382" y="1188"/>
                  </a:lnTo>
                  <a:lnTo>
                    <a:pt x="2390" y="1180"/>
                  </a:lnTo>
                  <a:lnTo>
                    <a:pt x="2399" y="1171"/>
                  </a:lnTo>
                  <a:lnTo>
                    <a:pt x="2407" y="1163"/>
                  </a:lnTo>
                  <a:lnTo>
                    <a:pt x="2415" y="1163"/>
                  </a:lnTo>
                  <a:lnTo>
                    <a:pt x="2424" y="1155"/>
                  </a:lnTo>
                  <a:lnTo>
                    <a:pt x="2432" y="1155"/>
                  </a:lnTo>
                  <a:lnTo>
                    <a:pt x="2441" y="1155"/>
                  </a:lnTo>
                  <a:lnTo>
                    <a:pt x="2449" y="1146"/>
                  </a:lnTo>
                  <a:lnTo>
                    <a:pt x="2457" y="1146"/>
                  </a:lnTo>
                  <a:lnTo>
                    <a:pt x="2466" y="1129"/>
                  </a:lnTo>
                  <a:lnTo>
                    <a:pt x="2474" y="1129"/>
                  </a:lnTo>
                  <a:lnTo>
                    <a:pt x="2483" y="1121"/>
                  </a:lnTo>
                  <a:lnTo>
                    <a:pt x="2491" y="1104"/>
                  </a:lnTo>
                  <a:lnTo>
                    <a:pt x="2500" y="1096"/>
                  </a:lnTo>
                  <a:lnTo>
                    <a:pt x="2508" y="1087"/>
                  </a:lnTo>
                  <a:lnTo>
                    <a:pt x="2516" y="1079"/>
                  </a:lnTo>
                  <a:lnTo>
                    <a:pt x="2525" y="1070"/>
                  </a:lnTo>
                  <a:lnTo>
                    <a:pt x="2533" y="1070"/>
                  </a:lnTo>
                  <a:lnTo>
                    <a:pt x="2542" y="1062"/>
                  </a:lnTo>
                  <a:lnTo>
                    <a:pt x="2550" y="1062"/>
                  </a:lnTo>
                  <a:lnTo>
                    <a:pt x="2558" y="1062"/>
                  </a:lnTo>
                  <a:lnTo>
                    <a:pt x="2567" y="1053"/>
                  </a:lnTo>
                  <a:lnTo>
                    <a:pt x="2575" y="1045"/>
                  </a:lnTo>
                  <a:lnTo>
                    <a:pt x="2584" y="1037"/>
                  </a:lnTo>
                  <a:lnTo>
                    <a:pt x="2592" y="1028"/>
                  </a:lnTo>
                  <a:lnTo>
                    <a:pt x="2601" y="1020"/>
                  </a:lnTo>
                  <a:lnTo>
                    <a:pt x="2609" y="1003"/>
                  </a:lnTo>
                  <a:lnTo>
                    <a:pt x="2617" y="994"/>
                  </a:lnTo>
                  <a:lnTo>
                    <a:pt x="2626" y="986"/>
                  </a:lnTo>
                  <a:lnTo>
                    <a:pt x="2634" y="969"/>
                  </a:lnTo>
                  <a:lnTo>
                    <a:pt x="2643" y="961"/>
                  </a:lnTo>
                  <a:lnTo>
                    <a:pt x="2651" y="944"/>
                  </a:lnTo>
                  <a:lnTo>
                    <a:pt x="2659" y="936"/>
                  </a:lnTo>
                  <a:lnTo>
                    <a:pt x="2668" y="919"/>
                  </a:lnTo>
                  <a:lnTo>
                    <a:pt x="2676" y="910"/>
                  </a:lnTo>
                  <a:lnTo>
                    <a:pt x="2685" y="902"/>
                  </a:lnTo>
                  <a:lnTo>
                    <a:pt x="2693" y="885"/>
                  </a:lnTo>
                  <a:lnTo>
                    <a:pt x="2702" y="877"/>
                  </a:lnTo>
                  <a:lnTo>
                    <a:pt x="2710" y="868"/>
                  </a:lnTo>
                  <a:lnTo>
                    <a:pt x="2718" y="860"/>
                  </a:lnTo>
                  <a:lnTo>
                    <a:pt x="2727" y="851"/>
                  </a:lnTo>
                  <a:lnTo>
                    <a:pt x="2735" y="843"/>
                  </a:lnTo>
                  <a:lnTo>
                    <a:pt x="2744" y="843"/>
                  </a:lnTo>
                  <a:lnTo>
                    <a:pt x="2752" y="826"/>
                  </a:lnTo>
                  <a:lnTo>
                    <a:pt x="2760" y="826"/>
                  </a:lnTo>
                  <a:lnTo>
                    <a:pt x="2769" y="818"/>
                  </a:lnTo>
                  <a:lnTo>
                    <a:pt x="2777" y="809"/>
                  </a:lnTo>
                  <a:lnTo>
                    <a:pt x="2786" y="801"/>
                  </a:lnTo>
                  <a:lnTo>
                    <a:pt x="2794" y="784"/>
                  </a:lnTo>
                  <a:lnTo>
                    <a:pt x="2803" y="767"/>
                  </a:lnTo>
                  <a:lnTo>
                    <a:pt x="2811" y="750"/>
                  </a:lnTo>
                  <a:lnTo>
                    <a:pt x="2819" y="742"/>
                  </a:lnTo>
                  <a:lnTo>
                    <a:pt x="2828" y="725"/>
                  </a:lnTo>
                  <a:lnTo>
                    <a:pt x="2836" y="700"/>
                  </a:lnTo>
                  <a:lnTo>
                    <a:pt x="2845" y="691"/>
                  </a:lnTo>
                  <a:lnTo>
                    <a:pt x="2853" y="674"/>
                  </a:lnTo>
                  <a:lnTo>
                    <a:pt x="2862" y="658"/>
                  </a:lnTo>
                  <a:lnTo>
                    <a:pt x="2870" y="649"/>
                  </a:lnTo>
                  <a:lnTo>
                    <a:pt x="2878" y="632"/>
                  </a:lnTo>
                  <a:lnTo>
                    <a:pt x="2887" y="624"/>
                  </a:lnTo>
                  <a:lnTo>
                    <a:pt x="2895" y="599"/>
                  </a:lnTo>
                  <a:lnTo>
                    <a:pt x="2904" y="590"/>
                  </a:lnTo>
                  <a:lnTo>
                    <a:pt x="2912" y="582"/>
                  </a:lnTo>
                  <a:lnTo>
                    <a:pt x="2920" y="565"/>
                  </a:lnTo>
                  <a:lnTo>
                    <a:pt x="2929" y="565"/>
                  </a:lnTo>
                  <a:lnTo>
                    <a:pt x="2937" y="548"/>
                  </a:lnTo>
                  <a:lnTo>
                    <a:pt x="2946" y="548"/>
                  </a:lnTo>
                  <a:lnTo>
                    <a:pt x="2954" y="548"/>
                  </a:lnTo>
                  <a:lnTo>
                    <a:pt x="2963" y="548"/>
                  </a:lnTo>
                  <a:lnTo>
                    <a:pt x="2971" y="548"/>
                  </a:lnTo>
                  <a:lnTo>
                    <a:pt x="2979" y="548"/>
                  </a:lnTo>
                  <a:lnTo>
                    <a:pt x="2988" y="548"/>
                  </a:lnTo>
                  <a:lnTo>
                    <a:pt x="2996" y="548"/>
                  </a:lnTo>
                  <a:lnTo>
                    <a:pt x="3005" y="548"/>
                  </a:lnTo>
                  <a:lnTo>
                    <a:pt x="3013" y="548"/>
                  </a:lnTo>
                  <a:lnTo>
                    <a:pt x="3021" y="540"/>
                  </a:lnTo>
                  <a:lnTo>
                    <a:pt x="3030" y="531"/>
                  </a:lnTo>
                  <a:lnTo>
                    <a:pt x="3038" y="514"/>
                  </a:lnTo>
                  <a:lnTo>
                    <a:pt x="3047" y="497"/>
                  </a:lnTo>
                  <a:lnTo>
                    <a:pt x="3055" y="489"/>
                  </a:lnTo>
                  <a:lnTo>
                    <a:pt x="3064" y="455"/>
                  </a:lnTo>
                  <a:lnTo>
                    <a:pt x="3072" y="439"/>
                  </a:lnTo>
                  <a:lnTo>
                    <a:pt x="3080" y="396"/>
                  </a:lnTo>
                  <a:lnTo>
                    <a:pt x="3089" y="380"/>
                  </a:lnTo>
                  <a:lnTo>
                    <a:pt x="3097" y="346"/>
                  </a:lnTo>
                  <a:lnTo>
                    <a:pt x="3106" y="329"/>
                  </a:lnTo>
                  <a:lnTo>
                    <a:pt x="3114" y="312"/>
                  </a:lnTo>
                  <a:lnTo>
                    <a:pt x="3122" y="278"/>
                  </a:lnTo>
                  <a:lnTo>
                    <a:pt x="3131" y="262"/>
                  </a:lnTo>
                  <a:lnTo>
                    <a:pt x="3139" y="245"/>
                  </a:lnTo>
                  <a:lnTo>
                    <a:pt x="3148" y="228"/>
                  </a:lnTo>
                  <a:lnTo>
                    <a:pt x="3156" y="219"/>
                  </a:lnTo>
                  <a:lnTo>
                    <a:pt x="3165" y="203"/>
                  </a:lnTo>
                  <a:lnTo>
                    <a:pt x="3173" y="194"/>
                  </a:lnTo>
                  <a:lnTo>
                    <a:pt x="3181" y="177"/>
                  </a:lnTo>
                  <a:lnTo>
                    <a:pt x="3190" y="177"/>
                  </a:lnTo>
                  <a:lnTo>
                    <a:pt x="3198" y="169"/>
                  </a:lnTo>
                  <a:lnTo>
                    <a:pt x="3207" y="169"/>
                  </a:lnTo>
                  <a:lnTo>
                    <a:pt x="3215" y="161"/>
                  </a:lnTo>
                  <a:lnTo>
                    <a:pt x="3223" y="152"/>
                  </a:lnTo>
                  <a:lnTo>
                    <a:pt x="3232" y="152"/>
                  </a:lnTo>
                  <a:lnTo>
                    <a:pt x="3240" y="144"/>
                  </a:lnTo>
                  <a:lnTo>
                    <a:pt x="3249" y="144"/>
                  </a:lnTo>
                  <a:lnTo>
                    <a:pt x="3257" y="135"/>
                  </a:lnTo>
                  <a:lnTo>
                    <a:pt x="3266" y="135"/>
                  </a:lnTo>
                  <a:lnTo>
                    <a:pt x="3274" y="127"/>
                  </a:lnTo>
                  <a:lnTo>
                    <a:pt x="3282" y="127"/>
                  </a:lnTo>
                  <a:lnTo>
                    <a:pt x="3291" y="127"/>
                  </a:lnTo>
                  <a:lnTo>
                    <a:pt x="3299" y="118"/>
                  </a:lnTo>
                  <a:lnTo>
                    <a:pt x="3308" y="110"/>
                  </a:lnTo>
                  <a:lnTo>
                    <a:pt x="3316" y="110"/>
                  </a:lnTo>
                  <a:lnTo>
                    <a:pt x="3324" y="102"/>
                  </a:lnTo>
                  <a:lnTo>
                    <a:pt x="3333" y="102"/>
                  </a:lnTo>
                  <a:lnTo>
                    <a:pt x="3341" y="93"/>
                  </a:lnTo>
                  <a:lnTo>
                    <a:pt x="3350" y="85"/>
                  </a:lnTo>
                  <a:lnTo>
                    <a:pt x="3358" y="76"/>
                  </a:lnTo>
                  <a:lnTo>
                    <a:pt x="3367" y="68"/>
                  </a:lnTo>
                  <a:lnTo>
                    <a:pt x="3375" y="68"/>
                  </a:lnTo>
                  <a:lnTo>
                    <a:pt x="3383" y="59"/>
                  </a:lnTo>
                  <a:lnTo>
                    <a:pt x="3392" y="51"/>
                  </a:lnTo>
                  <a:lnTo>
                    <a:pt x="3400" y="51"/>
                  </a:lnTo>
                  <a:lnTo>
                    <a:pt x="3409" y="43"/>
                  </a:lnTo>
                  <a:lnTo>
                    <a:pt x="3417" y="43"/>
                  </a:lnTo>
                  <a:lnTo>
                    <a:pt x="3425" y="43"/>
                  </a:lnTo>
                  <a:lnTo>
                    <a:pt x="3434" y="43"/>
                  </a:lnTo>
                  <a:lnTo>
                    <a:pt x="3442" y="43"/>
                  </a:lnTo>
                  <a:lnTo>
                    <a:pt x="3451" y="51"/>
                  </a:lnTo>
                  <a:lnTo>
                    <a:pt x="3459" y="51"/>
                  </a:lnTo>
                  <a:lnTo>
                    <a:pt x="3468" y="59"/>
                  </a:lnTo>
                  <a:lnTo>
                    <a:pt x="3476" y="59"/>
                  </a:lnTo>
                  <a:lnTo>
                    <a:pt x="3484" y="59"/>
                  </a:lnTo>
                  <a:lnTo>
                    <a:pt x="3493" y="59"/>
                  </a:lnTo>
                  <a:lnTo>
                    <a:pt x="3501" y="59"/>
                  </a:lnTo>
                  <a:lnTo>
                    <a:pt x="3510" y="59"/>
                  </a:lnTo>
                  <a:lnTo>
                    <a:pt x="3518" y="59"/>
                  </a:lnTo>
                  <a:lnTo>
                    <a:pt x="3526" y="68"/>
                  </a:lnTo>
                  <a:lnTo>
                    <a:pt x="3535" y="68"/>
                  </a:lnTo>
                  <a:lnTo>
                    <a:pt x="3543" y="68"/>
                  </a:lnTo>
                  <a:lnTo>
                    <a:pt x="3552" y="59"/>
                  </a:lnTo>
                  <a:lnTo>
                    <a:pt x="3560" y="59"/>
                  </a:lnTo>
                  <a:lnTo>
                    <a:pt x="3569" y="59"/>
                  </a:lnTo>
                </a:path>
              </a:pathLst>
            </a:custGeom>
            <a:noFill/>
            <a:ln w="25400">
              <a:solidFill>
                <a:srgbClr val="FF0000"/>
              </a:solidFill>
              <a:round/>
              <a:headEnd/>
              <a:tailEnd/>
            </a:ln>
          </p:spPr>
          <p:txBody>
            <a:bodyPr/>
            <a:lstStyle/>
            <a:p>
              <a:endParaRPr lang="zh-CN" altLang="en-US"/>
            </a:p>
          </p:txBody>
        </p:sp>
        <p:sp>
          <p:nvSpPr>
            <p:cNvPr id="47217" name="Freeform 103"/>
            <p:cNvSpPr>
              <a:spLocks/>
            </p:cNvSpPr>
            <p:nvPr/>
          </p:nvSpPr>
          <p:spPr bwMode="auto">
            <a:xfrm>
              <a:off x="3081" y="1761"/>
              <a:ext cx="2395" cy="986"/>
            </a:xfrm>
            <a:custGeom>
              <a:avLst/>
              <a:gdLst>
                <a:gd name="T0" fmla="*/ 1 w 3569"/>
                <a:gd name="T1" fmla="*/ 1 h 1542"/>
                <a:gd name="T2" fmla="*/ 1 w 3569"/>
                <a:gd name="T3" fmla="*/ 1 h 1542"/>
                <a:gd name="T4" fmla="*/ 1 w 3569"/>
                <a:gd name="T5" fmla="*/ 1 h 1542"/>
                <a:gd name="T6" fmla="*/ 2 w 3569"/>
                <a:gd name="T7" fmla="*/ 1 h 1542"/>
                <a:gd name="T8" fmla="*/ 2 w 3569"/>
                <a:gd name="T9" fmla="*/ 1 h 1542"/>
                <a:gd name="T10" fmla="*/ 3 w 3569"/>
                <a:gd name="T11" fmla="*/ 1 h 1542"/>
                <a:gd name="T12" fmla="*/ 3 w 3569"/>
                <a:gd name="T13" fmla="*/ 1 h 1542"/>
                <a:gd name="T14" fmla="*/ 4 w 3569"/>
                <a:gd name="T15" fmla="*/ 1 h 1542"/>
                <a:gd name="T16" fmla="*/ 4 w 3569"/>
                <a:gd name="T17" fmla="*/ 1 h 1542"/>
                <a:gd name="T18" fmla="*/ 5 w 3569"/>
                <a:gd name="T19" fmla="*/ 1 h 1542"/>
                <a:gd name="T20" fmla="*/ 5 w 3569"/>
                <a:gd name="T21" fmla="*/ 1 h 1542"/>
                <a:gd name="T22" fmla="*/ 6 w 3569"/>
                <a:gd name="T23" fmla="*/ 1 h 1542"/>
                <a:gd name="T24" fmla="*/ 6 w 3569"/>
                <a:gd name="T25" fmla="*/ 1 h 1542"/>
                <a:gd name="T26" fmla="*/ 7 w 3569"/>
                <a:gd name="T27" fmla="*/ 1 h 1542"/>
                <a:gd name="T28" fmla="*/ 7 w 3569"/>
                <a:gd name="T29" fmla="*/ 1 h 1542"/>
                <a:gd name="T30" fmla="*/ 7 w 3569"/>
                <a:gd name="T31" fmla="*/ 1 h 1542"/>
                <a:gd name="T32" fmla="*/ 9 w 3569"/>
                <a:gd name="T33" fmla="*/ 1 h 1542"/>
                <a:gd name="T34" fmla="*/ 9 w 3569"/>
                <a:gd name="T35" fmla="*/ 2 h 1542"/>
                <a:gd name="T36" fmla="*/ 9 w 3569"/>
                <a:gd name="T37" fmla="*/ 3 h 1542"/>
                <a:gd name="T38" fmla="*/ 9 w 3569"/>
                <a:gd name="T39" fmla="*/ 3 h 1542"/>
                <a:gd name="T40" fmla="*/ 10 w 3569"/>
                <a:gd name="T41" fmla="*/ 3 h 1542"/>
                <a:gd name="T42" fmla="*/ 11 w 3569"/>
                <a:gd name="T43" fmla="*/ 3 h 1542"/>
                <a:gd name="T44" fmla="*/ 11 w 3569"/>
                <a:gd name="T45" fmla="*/ 3 h 1542"/>
                <a:gd name="T46" fmla="*/ 11 w 3569"/>
                <a:gd name="T47" fmla="*/ 2 h 1542"/>
                <a:gd name="T48" fmla="*/ 12 w 3569"/>
                <a:gd name="T49" fmla="*/ 1 h 1542"/>
                <a:gd name="T50" fmla="*/ 13 w 3569"/>
                <a:gd name="T51" fmla="*/ 1 h 1542"/>
                <a:gd name="T52" fmla="*/ 13 w 3569"/>
                <a:gd name="T53" fmla="*/ 1 h 1542"/>
                <a:gd name="T54" fmla="*/ 14 w 3569"/>
                <a:gd name="T55" fmla="*/ 3 h 1542"/>
                <a:gd name="T56" fmla="*/ 14 w 3569"/>
                <a:gd name="T57" fmla="*/ 5 h 1542"/>
                <a:gd name="T58" fmla="*/ 14 w 3569"/>
                <a:gd name="T59" fmla="*/ 6 h 1542"/>
                <a:gd name="T60" fmla="*/ 15 w 3569"/>
                <a:gd name="T61" fmla="*/ 7 h 1542"/>
                <a:gd name="T62" fmla="*/ 15 w 3569"/>
                <a:gd name="T63" fmla="*/ 7 h 1542"/>
                <a:gd name="T64" fmla="*/ 16 w 3569"/>
                <a:gd name="T65" fmla="*/ 7 h 1542"/>
                <a:gd name="T66" fmla="*/ 17 w 3569"/>
                <a:gd name="T67" fmla="*/ 7 h 1542"/>
                <a:gd name="T68" fmla="*/ 17 w 3569"/>
                <a:gd name="T69" fmla="*/ 6 h 1542"/>
                <a:gd name="T70" fmla="*/ 17 w 3569"/>
                <a:gd name="T71" fmla="*/ 6 h 1542"/>
                <a:gd name="T72" fmla="*/ 18 w 3569"/>
                <a:gd name="T73" fmla="*/ 6 h 1542"/>
                <a:gd name="T74" fmla="*/ 19 w 3569"/>
                <a:gd name="T75" fmla="*/ 6 h 1542"/>
                <a:gd name="T76" fmla="*/ 19 w 3569"/>
                <a:gd name="T77" fmla="*/ 6 h 1542"/>
                <a:gd name="T78" fmla="*/ 20 w 3569"/>
                <a:gd name="T79" fmla="*/ 5 h 1542"/>
                <a:gd name="T80" fmla="*/ 20 w 3569"/>
                <a:gd name="T81" fmla="*/ 5 h 1542"/>
                <a:gd name="T82" fmla="*/ 21 w 3569"/>
                <a:gd name="T83" fmla="*/ 5 h 1542"/>
                <a:gd name="T84" fmla="*/ 21 w 3569"/>
                <a:gd name="T85" fmla="*/ 5 h 1542"/>
                <a:gd name="T86" fmla="*/ 21 w 3569"/>
                <a:gd name="T87" fmla="*/ 5 h 1542"/>
                <a:gd name="T88" fmla="*/ 22 w 3569"/>
                <a:gd name="T89" fmla="*/ 4 h 1542"/>
                <a:gd name="T90" fmla="*/ 23 w 3569"/>
                <a:gd name="T91" fmla="*/ 4 h 1542"/>
                <a:gd name="T92" fmla="*/ 23 w 3569"/>
                <a:gd name="T93" fmla="*/ 4 h 1542"/>
                <a:gd name="T94" fmla="*/ 23 w 3569"/>
                <a:gd name="T95" fmla="*/ 4 h 1542"/>
                <a:gd name="T96" fmla="*/ 24 w 3569"/>
                <a:gd name="T97" fmla="*/ 4 h 1542"/>
                <a:gd name="T98" fmla="*/ 24 w 3569"/>
                <a:gd name="T99" fmla="*/ 4 h 1542"/>
                <a:gd name="T100" fmla="*/ 26 w 3569"/>
                <a:gd name="T101" fmla="*/ 4 h 1542"/>
                <a:gd name="T102" fmla="*/ 26 w 3569"/>
                <a:gd name="T103" fmla="*/ 3 h 1542"/>
                <a:gd name="T104" fmla="*/ 26 w 3569"/>
                <a:gd name="T105" fmla="*/ 3 h 1542"/>
                <a:gd name="T106" fmla="*/ 27 w 3569"/>
                <a:gd name="T107" fmla="*/ 3 h 1542"/>
                <a:gd name="T108" fmla="*/ 27 w 3569"/>
                <a:gd name="T109" fmla="*/ 3 h 1542"/>
                <a:gd name="T110" fmla="*/ 28 w 3569"/>
                <a:gd name="T111" fmla="*/ 2 h 1542"/>
                <a:gd name="T112" fmla="*/ 28 w 3569"/>
                <a:gd name="T113" fmla="*/ 2 h 1542"/>
                <a:gd name="T114" fmla="*/ 28 w 3569"/>
                <a:gd name="T115" fmla="*/ 2 h 1542"/>
                <a:gd name="T116" fmla="*/ 29 w 3569"/>
                <a:gd name="T117" fmla="*/ 2 h 1542"/>
                <a:gd name="T118" fmla="*/ 30 w 3569"/>
                <a:gd name="T119" fmla="*/ 1 h 154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569"/>
                <a:gd name="T181" fmla="*/ 0 h 1542"/>
                <a:gd name="T182" fmla="*/ 3569 w 3569"/>
                <a:gd name="T183" fmla="*/ 1542 h 154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569" h="1542">
                  <a:moveTo>
                    <a:pt x="0" y="152"/>
                  </a:moveTo>
                  <a:lnTo>
                    <a:pt x="8" y="144"/>
                  </a:lnTo>
                  <a:lnTo>
                    <a:pt x="16" y="135"/>
                  </a:lnTo>
                  <a:lnTo>
                    <a:pt x="25" y="135"/>
                  </a:lnTo>
                  <a:lnTo>
                    <a:pt x="33" y="118"/>
                  </a:lnTo>
                  <a:lnTo>
                    <a:pt x="42" y="118"/>
                  </a:lnTo>
                  <a:lnTo>
                    <a:pt x="50" y="110"/>
                  </a:lnTo>
                  <a:lnTo>
                    <a:pt x="58" y="102"/>
                  </a:lnTo>
                  <a:lnTo>
                    <a:pt x="67" y="102"/>
                  </a:lnTo>
                  <a:lnTo>
                    <a:pt x="75" y="93"/>
                  </a:lnTo>
                  <a:lnTo>
                    <a:pt x="84" y="93"/>
                  </a:lnTo>
                  <a:lnTo>
                    <a:pt x="92" y="102"/>
                  </a:lnTo>
                  <a:lnTo>
                    <a:pt x="101" y="102"/>
                  </a:lnTo>
                  <a:lnTo>
                    <a:pt x="109" y="110"/>
                  </a:lnTo>
                  <a:lnTo>
                    <a:pt x="117" y="110"/>
                  </a:lnTo>
                  <a:lnTo>
                    <a:pt x="126" y="110"/>
                  </a:lnTo>
                  <a:lnTo>
                    <a:pt x="134" y="110"/>
                  </a:lnTo>
                  <a:lnTo>
                    <a:pt x="143" y="110"/>
                  </a:lnTo>
                  <a:lnTo>
                    <a:pt x="151" y="110"/>
                  </a:lnTo>
                  <a:lnTo>
                    <a:pt x="159" y="110"/>
                  </a:lnTo>
                  <a:lnTo>
                    <a:pt x="168" y="110"/>
                  </a:lnTo>
                  <a:lnTo>
                    <a:pt x="176" y="102"/>
                  </a:lnTo>
                  <a:lnTo>
                    <a:pt x="185" y="102"/>
                  </a:lnTo>
                  <a:lnTo>
                    <a:pt x="193" y="102"/>
                  </a:lnTo>
                  <a:lnTo>
                    <a:pt x="202" y="102"/>
                  </a:lnTo>
                  <a:lnTo>
                    <a:pt x="210" y="102"/>
                  </a:lnTo>
                  <a:lnTo>
                    <a:pt x="218" y="102"/>
                  </a:lnTo>
                  <a:lnTo>
                    <a:pt x="227" y="102"/>
                  </a:lnTo>
                  <a:lnTo>
                    <a:pt x="235" y="110"/>
                  </a:lnTo>
                  <a:lnTo>
                    <a:pt x="244" y="110"/>
                  </a:lnTo>
                  <a:lnTo>
                    <a:pt x="252" y="118"/>
                  </a:lnTo>
                  <a:lnTo>
                    <a:pt x="260" y="127"/>
                  </a:lnTo>
                  <a:lnTo>
                    <a:pt x="269" y="127"/>
                  </a:lnTo>
                  <a:lnTo>
                    <a:pt x="277" y="135"/>
                  </a:lnTo>
                  <a:lnTo>
                    <a:pt x="286" y="135"/>
                  </a:lnTo>
                  <a:lnTo>
                    <a:pt x="294" y="144"/>
                  </a:lnTo>
                  <a:lnTo>
                    <a:pt x="303" y="152"/>
                  </a:lnTo>
                  <a:lnTo>
                    <a:pt x="311" y="152"/>
                  </a:lnTo>
                  <a:lnTo>
                    <a:pt x="319" y="152"/>
                  </a:lnTo>
                  <a:lnTo>
                    <a:pt x="328" y="161"/>
                  </a:lnTo>
                  <a:lnTo>
                    <a:pt x="336" y="161"/>
                  </a:lnTo>
                  <a:lnTo>
                    <a:pt x="345" y="161"/>
                  </a:lnTo>
                  <a:lnTo>
                    <a:pt x="353" y="161"/>
                  </a:lnTo>
                  <a:lnTo>
                    <a:pt x="361" y="169"/>
                  </a:lnTo>
                  <a:lnTo>
                    <a:pt x="370" y="169"/>
                  </a:lnTo>
                  <a:lnTo>
                    <a:pt x="378" y="169"/>
                  </a:lnTo>
                  <a:lnTo>
                    <a:pt x="387" y="169"/>
                  </a:lnTo>
                  <a:lnTo>
                    <a:pt x="395" y="169"/>
                  </a:lnTo>
                  <a:lnTo>
                    <a:pt x="404" y="177"/>
                  </a:lnTo>
                  <a:lnTo>
                    <a:pt x="412" y="177"/>
                  </a:lnTo>
                  <a:lnTo>
                    <a:pt x="420" y="169"/>
                  </a:lnTo>
                  <a:lnTo>
                    <a:pt x="429" y="169"/>
                  </a:lnTo>
                  <a:lnTo>
                    <a:pt x="437" y="169"/>
                  </a:lnTo>
                  <a:lnTo>
                    <a:pt x="446" y="161"/>
                  </a:lnTo>
                  <a:lnTo>
                    <a:pt x="454" y="161"/>
                  </a:lnTo>
                  <a:lnTo>
                    <a:pt x="462" y="144"/>
                  </a:lnTo>
                  <a:lnTo>
                    <a:pt x="471" y="144"/>
                  </a:lnTo>
                  <a:lnTo>
                    <a:pt x="479" y="135"/>
                  </a:lnTo>
                  <a:lnTo>
                    <a:pt x="488" y="127"/>
                  </a:lnTo>
                  <a:lnTo>
                    <a:pt x="496" y="118"/>
                  </a:lnTo>
                  <a:lnTo>
                    <a:pt x="505" y="110"/>
                  </a:lnTo>
                  <a:lnTo>
                    <a:pt x="513" y="110"/>
                  </a:lnTo>
                  <a:lnTo>
                    <a:pt x="521" y="102"/>
                  </a:lnTo>
                  <a:lnTo>
                    <a:pt x="530" y="93"/>
                  </a:lnTo>
                  <a:lnTo>
                    <a:pt x="538" y="93"/>
                  </a:lnTo>
                  <a:lnTo>
                    <a:pt x="547" y="85"/>
                  </a:lnTo>
                  <a:lnTo>
                    <a:pt x="555" y="85"/>
                  </a:lnTo>
                  <a:lnTo>
                    <a:pt x="563" y="85"/>
                  </a:lnTo>
                  <a:lnTo>
                    <a:pt x="572" y="85"/>
                  </a:lnTo>
                  <a:lnTo>
                    <a:pt x="580" y="93"/>
                  </a:lnTo>
                  <a:lnTo>
                    <a:pt x="589" y="93"/>
                  </a:lnTo>
                  <a:lnTo>
                    <a:pt x="597" y="102"/>
                  </a:lnTo>
                  <a:lnTo>
                    <a:pt x="606" y="102"/>
                  </a:lnTo>
                  <a:lnTo>
                    <a:pt x="614" y="102"/>
                  </a:lnTo>
                  <a:lnTo>
                    <a:pt x="622" y="110"/>
                  </a:lnTo>
                  <a:lnTo>
                    <a:pt x="631" y="110"/>
                  </a:lnTo>
                  <a:lnTo>
                    <a:pt x="639" y="110"/>
                  </a:lnTo>
                  <a:lnTo>
                    <a:pt x="648" y="110"/>
                  </a:lnTo>
                  <a:lnTo>
                    <a:pt x="656" y="110"/>
                  </a:lnTo>
                  <a:lnTo>
                    <a:pt x="664" y="110"/>
                  </a:lnTo>
                  <a:lnTo>
                    <a:pt x="673" y="118"/>
                  </a:lnTo>
                  <a:lnTo>
                    <a:pt x="681" y="118"/>
                  </a:lnTo>
                  <a:lnTo>
                    <a:pt x="690" y="118"/>
                  </a:lnTo>
                  <a:lnTo>
                    <a:pt x="698" y="118"/>
                  </a:lnTo>
                  <a:lnTo>
                    <a:pt x="707" y="127"/>
                  </a:lnTo>
                  <a:lnTo>
                    <a:pt x="715" y="127"/>
                  </a:lnTo>
                  <a:lnTo>
                    <a:pt x="723" y="135"/>
                  </a:lnTo>
                  <a:lnTo>
                    <a:pt x="732" y="135"/>
                  </a:lnTo>
                  <a:lnTo>
                    <a:pt x="740" y="144"/>
                  </a:lnTo>
                  <a:lnTo>
                    <a:pt x="749" y="144"/>
                  </a:lnTo>
                  <a:lnTo>
                    <a:pt x="757" y="152"/>
                  </a:lnTo>
                  <a:lnTo>
                    <a:pt x="766" y="152"/>
                  </a:lnTo>
                  <a:lnTo>
                    <a:pt x="774" y="152"/>
                  </a:lnTo>
                  <a:lnTo>
                    <a:pt x="782" y="152"/>
                  </a:lnTo>
                  <a:lnTo>
                    <a:pt x="791" y="144"/>
                  </a:lnTo>
                  <a:lnTo>
                    <a:pt x="799" y="144"/>
                  </a:lnTo>
                  <a:lnTo>
                    <a:pt x="808" y="127"/>
                  </a:lnTo>
                  <a:lnTo>
                    <a:pt x="816" y="118"/>
                  </a:lnTo>
                  <a:lnTo>
                    <a:pt x="824" y="110"/>
                  </a:lnTo>
                  <a:lnTo>
                    <a:pt x="833" y="93"/>
                  </a:lnTo>
                  <a:lnTo>
                    <a:pt x="841" y="76"/>
                  </a:lnTo>
                  <a:lnTo>
                    <a:pt x="850" y="59"/>
                  </a:lnTo>
                  <a:lnTo>
                    <a:pt x="858" y="43"/>
                  </a:lnTo>
                  <a:lnTo>
                    <a:pt x="867" y="34"/>
                  </a:lnTo>
                  <a:lnTo>
                    <a:pt x="875" y="17"/>
                  </a:lnTo>
                  <a:lnTo>
                    <a:pt x="883" y="9"/>
                  </a:lnTo>
                  <a:lnTo>
                    <a:pt x="892" y="0"/>
                  </a:lnTo>
                  <a:lnTo>
                    <a:pt x="900" y="0"/>
                  </a:lnTo>
                  <a:lnTo>
                    <a:pt x="909" y="0"/>
                  </a:lnTo>
                  <a:lnTo>
                    <a:pt x="917" y="17"/>
                  </a:lnTo>
                  <a:lnTo>
                    <a:pt x="925" y="26"/>
                  </a:lnTo>
                  <a:lnTo>
                    <a:pt x="934" y="51"/>
                  </a:lnTo>
                  <a:lnTo>
                    <a:pt x="942" y="68"/>
                  </a:lnTo>
                  <a:lnTo>
                    <a:pt x="951" y="110"/>
                  </a:lnTo>
                  <a:lnTo>
                    <a:pt x="959" y="127"/>
                  </a:lnTo>
                  <a:lnTo>
                    <a:pt x="968" y="152"/>
                  </a:lnTo>
                  <a:lnTo>
                    <a:pt x="976" y="186"/>
                  </a:lnTo>
                  <a:lnTo>
                    <a:pt x="984" y="211"/>
                  </a:lnTo>
                  <a:lnTo>
                    <a:pt x="993" y="245"/>
                  </a:lnTo>
                  <a:lnTo>
                    <a:pt x="1001" y="262"/>
                  </a:lnTo>
                  <a:lnTo>
                    <a:pt x="1010" y="278"/>
                  </a:lnTo>
                  <a:lnTo>
                    <a:pt x="1018" y="312"/>
                  </a:lnTo>
                  <a:lnTo>
                    <a:pt x="1026" y="321"/>
                  </a:lnTo>
                  <a:lnTo>
                    <a:pt x="1035" y="354"/>
                  </a:lnTo>
                  <a:lnTo>
                    <a:pt x="1043" y="363"/>
                  </a:lnTo>
                  <a:lnTo>
                    <a:pt x="1052" y="380"/>
                  </a:lnTo>
                  <a:lnTo>
                    <a:pt x="1060" y="405"/>
                  </a:lnTo>
                  <a:lnTo>
                    <a:pt x="1069" y="422"/>
                  </a:lnTo>
                  <a:lnTo>
                    <a:pt x="1077" y="455"/>
                  </a:lnTo>
                  <a:lnTo>
                    <a:pt x="1085" y="464"/>
                  </a:lnTo>
                  <a:lnTo>
                    <a:pt x="1094" y="498"/>
                  </a:lnTo>
                  <a:lnTo>
                    <a:pt x="1102" y="506"/>
                  </a:lnTo>
                  <a:lnTo>
                    <a:pt x="1111" y="523"/>
                  </a:lnTo>
                  <a:lnTo>
                    <a:pt x="1119" y="548"/>
                  </a:lnTo>
                  <a:lnTo>
                    <a:pt x="1127" y="556"/>
                  </a:lnTo>
                  <a:lnTo>
                    <a:pt x="1136" y="573"/>
                  </a:lnTo>
                  <a:lnTo>
                    <a:pt x="1144" y="573"/>
                  </a:lnTo>
                  <a:lnTo>
                    <a:pt x="1153" y="573"/>
                  </a:lnTo>
                  <a:lnTo>
                    <a:pt x="1161" y="582"/>
                  </a:lnTo>
                  <a:lnTo>
                    <a:pt x="1170" y="573"/>
                  </a:lnTo>
                  <a:lnTo>
                    <a:pt x="1178" y="565"/>
                  </a:lnTo>
                  <a:lnTo>
                    <a:pt x="1186" y="565"/>
                  </a:lnTo>
                  <a:lnTo>
                    <a:pt x="1195" y="565"/>
                  </a:lnTo>
                  <a:lnTo>
                    <a:pt x="1203" y="556"/>
                  </a:lnTo>
                  <a:lnTo>
                    <a:pt x="1212" y="556"/>
                  </a:lnTo>
                  <a:lnTo>
                    <a:pt x="1220" y="565"/>
                  </a:lnTo>
                  <a:lnTo>
                    <a:pt x="1228" y="573"/>
                  </a:lnTo>
                  <a:lnTo>
                    <a:pt x="1237" y="590"/>
                  </a:lnTo>
                  <a:lnTo>
                    <a:pt x="1245" y="607"/>
                  </a:lnTo>
                  <a:lnTo>
                    <a:pt x="1254" y="615"/>
                  </a:lnTo>
                  <a:lnTo>
                    <a:pt x="1262" y="649"/>
                  </a:lnTo>
                  <a:lnTo>
                    <a:pt x="1271" y="658"/>
                  </a:lnTo>
                  <a:lnTo>
                    <a:pt x="1279" y="691"/>
                  </a:lnTo>
                  <a:lnTo>
                    <a:pt x="1287" y="700"/>
                  </a:lnTo>
                  <a:lnTo>
                    <a:pt x="1296" y="708"/>
                  </a:lnTo>
                  <a:lnTo>
                    <a:pt x="1304" y="725"/>
                  </a:lnTo>
                  <a:lnTo>
                    <a:pt x="1313" y="733"/>
                  </a:lnTo>
                  <a:lnTo>
                    <a:pt x="1321" y="733"/>
                  </a:lnTo>
                  <a:lnTo>
                    <a:pt x="1329" y="725"/>
                  </a:lnTo>
                  <a:lnTo>
                    <a:pt x="1338" y="717"/>
                  </a:lnTo>
                  <a:lnTo>
                    <a:pt x="1346" y="691"/>
                  </a:lnTo>
                  <a:lnTo>
                    <a:pt x="1355" y="674"/>
                  </a:lnTo>
                  <a:lnTo>
                    <a:pt x="1363" y="641"/>
                  </a:lnTo>
                  <a:lnTo>
                    <a:pt x="1372" y="615"/>
                  </a:lnTo>
                  <a:lnTo>
                    <a:pt x="1380" y="565"/>
                  </a:lnTo>
                  <a:lnTo>
                    <a:pt x="1388" y="540"/>
                  </a:lnTo>
                  <a:lnTo>
                    <a:pt x="1397" y="514"/>
                  </a:lnTo>
                  <a:lnTo>
                    <a:pt x="1405" y="464"/>
                  </a:lnTo>
                  <a:lnTo>
                    <a:pt x="1414" y="439"/>
                  </a:lnTo>
                  <a:lnTo>
                    <a:pt x="1422" y="388"/>
                  </a:lnTo>
                  <a:lnTo>
                    <a:pt x="1431" y="363"/>
                  </a:lnTo>
                  <a:lnTo>
                    <a:pt x="1439" y="329"/>
                  </a:lnTo>
                  <a:lnTo>
                    <a:pt x="1447" y="270"/>
                  </a:lnTo>
                  <a:lnTo>
                    <a:pt x="1456" y="236"/>
                  </a:lnTo>
                  <a:lnTo>
                    <a:pt x="1464" y="177"/>
                  </a:lnTo>
                  <a:lnTo>
                    <a:pt x="1473" y="152"/>
                  </a:lnTo>
                  <a:lnTo>
                    <a:pt x="1481" y="127"/>
                  </a:lnTo>
                  <a:lnTo>
                    <a:pt x="1489" y="85"/>
                  </a:lnTo>
                  <a:lnTo>
                    <a:pt x="1498" y="76"/>
                  </a:lnTo>
                  <a:lnTo>
                    <a:pt x="1506" y="59"/>
                  </a:lnTo>
                  <a:lnTo>
                    <a:pt x="1515" y="59"/>
                  </a:lnTo>
                  <a:lnTo>
                    <a:pt x="1523" y="68"/>
                  </a:lnTo>
                  <a:lnTo>
                    <a:pt x="1532" y="76"/>
                  </a:lnTo>
                  <a:lnTo>
                    <a:pt x="1540" y="93"/>
                  </a:lnTo>
                  <a:lnTo>
                    <a:pt x="1548" y="135"/>
                  </a:lnTo>
                  <a:lnTo>
                    <a:pt x="1557" y="161"/>
                  </a:lnTo>
                  <a:lnTo>
                    <a:pt x="1565" y="220"/>
                  </a:lnTo>
                  <a:lnTo>
                    <a:pt x="1574" y="253"/>
                  </a:lnTo>
                  <a:lnTo>
                    <a:pt x="1582" y="287"/>
                  </a:lnTo>
                  <a:lnTo>
                    <a:pt x="1590" y="354"/>
                  </a:lnTo>
                  <a:lnTo>
                    <a:pt x="1599" y="396"/>
                  </a:lnTo>
                  <a:lnTo>
                    <a:pt x="1607" y="464"/>
                  </a:lnTo>
                  <a:lnTo>
                    <a:pt x="1616" y="498"/>
                  </a:lnTo>
                  <a:lnTo>
                    <a:pt x="1624" y="531"/>
                  </a:lnTo>
                  <a:lnTo>
                    <a:pt x="1633" y="607"/>
                  </a:lnTo>
                  <a:lnTo>
                    <a:pt x="1641" y="641"/>
                  </a:lnTo>
                  <a:lnTo>
                    <a:pt x="1649" y="717"/>
                  </a:lnTo>
                  <a:lnTo>
                    <a:pt x="1658" y="750"/>
                  </a:lnTo>
                  <a:lnTo>
                    <a:pt x="1666" y="826"/>
                  </a:lnTo>
                  <a:lnTo>
                    <a:pt x="1675" y="868"/>
                  </a:lnTo>
                  <a:lnTo>
                    <a:pt x="1683" y="910"/>
                  </a:lnTo>
                  <a:lnTo>
                    <a:pt x="1691" y="986"/>
                  </a:lnTo>
                  <a:lnTo>
                    <a:pt x="1700" y="1020"/>
                  </a:lnTo>
                  <a:lnTo>
                    <a:pt x="1708" y="1096"/>
                  </a:lnTo>
                  <a:lnTo>
                    <a:pt x="1717" y="1129"/>
                  </a:lnTo>
                  <a:lnTo>
                    <a:pt x="1725" y="1163"/>
                  </a:lnTo>
                  <a:lnTo>
                    <a:pt x="1734" y="1222"/>
                  </a:lnTo>
                  <a:lnTo>
                    <a:pt x="1742" y="1247"/>
                  </a:lnTo>
                  <a:lnTo>
                    <a:pt x="1750" y="1298"/>
                  </a:lnTo>
                  <a:lnTo>
                    <a:pt x="1759" y="1315"/>
                  </a:lnTo>
                  <a:lnTo>
                    <a:pt x="1767" y="1331"/>
                  </a:lnTo>
                  <a:lnTo>
                    <a:pt x="1776" y="1365"/>
                  </a:lnTo>
                  <a:lnTo>
                    <a:pt x="1784" y="1374"/>
                  </a:lnTo>
                  <a:lnTo>
                    <a:pt x="1792" y="1399"/>
                  </a:lnTo>
                  <a:lnTo>
                    <a:pt x="1801" y="1407"/>
                  </a:lnTo>
                  <a:lnTo>
                    <a:pt x="1809" y="1416"/>
                  </a:lnTo>
                  <a:lnTo>
                    <a:pt x="1818" y="1424"/>
                  </a:lnTo>
                  <a:lnTo>
                    <a:pt x="1826" y="1424"/>
                  </a:lnTo>
                  <a:lnTo>
                    <a:pt x="1835" y="1433"/>
                  </a:lnTo>
                  <a:lnTo>
                    <a:pt x="1843" y="1441"/>
                  </a:lnTo>
                  <a:lnTo>
                    <a:pt x="1851" y="1458"/>
                  </a:lnTo>
                  <a:lnTo>
                    <a:pt x="1860" y="1458"/>
                  </a:lnTo>
                  <a:lnTo>
                    <a:pt x="1868" y="1466"/>
                  </a:lnTo>
                  <a:lnTo>
                    <a:pt x="1877" y="1492"/>
                  </a:lnTo>
                  <a:lnTo>
                    <a:pt x="1885" y="1500"/>
                  </a:lnTo>
                  <a:lnTo>
                    <a:pt x="1893" y="1517"/>
                  </a:lnTo>
                  <a:lnTo>
                    <a:pt x="1902" y="1525"/>
                  </a:lnTo>
                  <a:lnTo>
                    <a:pt x="1910" y="1525"/>
                  </a:lnTo>
                  <a:lnTo>
                    <a:pt x="1919" y="1542"/>
                  </a:lnTo>
                  <a:lnTo>
                    <a:pt x="1927" y="1542"/>
                  </a:lnTo>
                  <a:lnTo>
                    <a:pt x="1936" y="1542"/>
                  </a:lnTo>
                  <a:lnTo>
                    <a:pt x="1944" y="1542"/>
                  </a:lnTo>
                  <a:lnTo>
                    <a:pt x="1952" y="1534"/>
                  </a:lnTo>
                  <a:lnTo>
                    <a:pt x="1961" y="1534"/>
                  </a:lnTo>
                  <a:lnTo>
                    <a:pt x="1969" y="1525"/>
                  </a:lnTo>
                  <a:lnTo>
                    <a:pt x="1978" y="1517"/>
                  </a:lnTo>
                  <a:lnTo>
                    <a:pt x="1986" y="1508"/>
                  </a:lnTo>
                  <a:lnTo>
                    <a:pt x="1994" y="1500"/>
                  </a:lnTo>
                  <a:lnTo>
                    <a:pt x="2003" y="1483"/>
                  </a:lnTo>
                  <a:lnTo>
                    <a:pt x="2011" y="1475"/>
                  </a:lnTo>
                  <a:lnTo>
                    <a:pt x="2020" y="1458"/>
                  </a:lnTo>
                  <a:lnTo>
                    <a:pt x="2028" y="1449"/>
                  </a:lnTo>
                  <a:lnTo>
                    <a:pt x="2037" y="1424"/>
                  </a:lnTo>
                  <a:lnTo>
                    <a:pt x="2045" y="1416"/>
                  </a:lnTo>
                  <a:lnTo>
                    <a:pt x="2053" y="1407"/>
                  </a:lnTo>
                  <a:lnTo>
                    <a:pt x="2062" y="1399"/>
                  </a:lnTo>
                  <a:lnTo>
                    <a:pt x="2070" y="1390"/>
                  </a:lnTo>
                  <a:lnTo>
                    <a:pt x="2079" y="1382"/>
                  </a:lnTo>
                  <a:lnTo>
                    <a:pt x="2087" y="1374"/>
                  </a:lnTo>
                  <a:lnTo>
                    <a:pt x="2095" y="1374"/>
                  </a:lnTo>
                  <a:lnTo>
                    <a:pt x="2104" y="1374"/>
                  </a:lnTo>
                  <a:lnTo>
                    <a:pt x="2112" y="1365"/>
                  </a:lnTo>
                  <a:lnTo>
                    <a:pt x="2121" y="1365"/>
                  </a:lnTo>
                  <a:lnTo>
                    <a:pt x="2129" y="1365"/>
                  </a:lnTo>
                  <a:lnTo>
                    <a:pt x="2138" y="1365"/>
                  </a:lnTo>
                  <a:lnTo>
                    <a:pt x="2146" y="1365"/>
                  </a:lnTo>
                  <a:lnTo>
                    <a:pt x="2154" y="1365"/>
                  </a:lnTo>
                  <a:lnTo>
                    <a:pt x="2163" y="1365"/>
                  </a:lnTo>
                  <a:lnTo>
                    <a:pt x="2171" y="1357"/>
                  </a:lnTo>
                  <a:lnTo>
                    <a:pt x="2180" y="1348"/>
                  </a:lnTo>
                  <a:lnTo>
                    <a:pt x="2188" y="1348"/>
                  </a:lnTo>
                  <a:lnTo>
                    <a:pt x="2197" y="1340"/>
                  </a:lnTo>
                  <a:lnTo>
                    <a:pt x="2205" y="1323"/>
                  </a:lnTo>
                  <a:lnTo>
                    <a:pt x="2213" y="1323"/>
                  </a:lnTo>
                  <a:lnTo>
                    <a:pt x="2222" y="1306"/>
                  </a:lnTo>
                  <a:lnTo>
                    <a:pt x="2230" y="1298"/>
                  </a:lnTo>
                  <a:lnTo>
                    <a:pt x="2239" y="1289"/>
                  </a:lnTo>
                  <a:lnTo>
                    <a:pt x="2247" y="1289"/>
                  </a:lnTo>
                  <a:lnTo>
                    <a:pt x="2255" y="1281"/>
                  </a:lnTo>
                  <a:lnTo>
                    <a:pt x="2264" y="1264"/>
                  </a:lnTo>
                  <a:lnTo>
                    <a:pt x="2272" y="1264"/>
                  </a:lnTo>
                  <a:lnTo>
                    <a:pt x="2281" y="1239"/>
                  </a:lnTo>
                  <a:lnTo>
                    <a:pt x="2289" y="1230"/>
                  </a:lnTo>
                  <a:lnTo>
                    <a:pt x="2298" y="1222"/>
                  </a:lnTo>
                  <a:lnTo>
                    <a:pt x="2306" y="1197"/>
                  </a:lnTo>
                  <a:lnTo>
                    <a:pt x="2314" y="1180"/>
                  </a:lnTo>
                  <a:lnTo>
                    <a:pt x="2323" y="1155"/>
                  </a:lnTo>
                  <a:lnTo>
                    <a:pt x="2331" y="1146"/>
                  </a:lnTo>
                  <a:lnTo>
                    <a:pt x="2340" y="1138"/>
                  </a:lnTo>
                  <a:lnTo>
                    <a:pt x="2348" y="1112"/>
                  </a:lnTo>
                  <a:lnTo>
                    <a:pt x="2356" y="1104"/>
                  </a:lnTo>
                  <a:lnTo>
                    <a:pt x="2365" y="1079"/>
                  </a:lnTo>
                  <a:lnTo>
                    <a:pt x="2373" y="1070"/>
                  </a:lnTo>
                  <a:lnTo>
                    <a:pt x="2382" y="1062"/>
                  </a:lnTo>
                  <a:lnTo>
                    <a:pt x="2390" y="1053"/>
                  </a:lnTo>
                  <a:lnTo>
                    <a:pt x="2399" y="1045"/>
                  </a:lnTo>
                  <a:lnTo>
                    <a:pt x="2407" y="1037"/>
                  </a:lnTo>
                  <a:lnTo>
                    <a:pt x="2415" y="1028"/>
                  </a:lnTo>
                  <a:lnTo>
                    <a:pt x="2424" y="1028"/>
                  </a:lnTo>
                  <a:lnTo>
                    <a:pt x="2432" y="1028"/>
                  </a:lnTo>
                  <a:lnTo>
                    <a:pt x="2441" y="1028"/>
                  </a:lnTo>
                  <a:lnTo>
                    <a:pt x="2449" y="1028"/>
                  </a:lnTo>
                  <a:lnTo>
                    <a:pt x="2457" y="1028"/>
                  </a:lnTo>
                  <a:lnTo>
                    <a:pt x="2466" y="1037"/>
                  </a:lnTo>
                  <a:lnTo>
                    <a:pt x="2474" y="1037"/>
                  </a:lnTo>
                  <a:lnTo>
                    <a:pt x="2483" y="1037"/>
                  </a:lnTo>
                  <a:lnTo>
                    <a:pt x="2491" y="1045"/>
                  </a:lnTo>
                  <a:lnTo>
                    <a:pt x="2500" y="1045"/>
                  </a:lnTo>
                  <a:lnTo>
                    <a:pt x="2508" y="1045"/>
                  </a:lnTo>
                  <a:lnTo>
                    <a:pt x="2516" y="1045"/>
                  </a:lnTo>
                  <a:lnTo>
                    <a:pt x="2525" y="1045"/>
                  </a:lnTo>
                  <a:lnTo>
                    <a:pt x="2533" y="1045"/>
                  </a:lnTo>
                  <a:lnTo>
                    <a:pt x="2542" y="1045"/>
                  </a:lnTo>
                  <a:lnTo>
                    <a:pt x="2550" y="1045"/>
                  </a:lnTo>
                  <a:lnTo>
                    <a:pt x="2558" y="1045"/>
                  </a:lnTo>
                  <a:lnTo>
                    <a:pt x="2567" y="1037"/>
                  </a:lnTo>
                  <a:lnTo>
                    <a:pt x="2575" y="1037"/>
                  </a:lnTo>
                  <a:lnTo>
                    <a:pt x="2584" y="1028"/>
                  </a:lnTo>
                  <a:lnTo>
                    <a:pt x="2592" y="1020"/>
                  </a:lnTo>
                  <a:lnTo>
                    <a:pt x="2601" y="1011"/>
                  </a:lnTo>
                  <a:lnTo>
                    <a:pt x="2609" y="995"/>
                  </a:lnTo>
                  <a:lnTo>
                    <a:pt x="2617" y="995"/>
                  </a:lnTo>
                  <a:lnTo>
                    <a:pt x="2626" y="986"/>
                  </a:lnTo>
                  <a:lnTo>
                    <a:pt x="2634" y="969"/>
                  </a:lnTo>
                  <a:lnTo>
                    <a:pt x="2643" y="969"/>
                  </a:lnTo>
                  <a:lnTo>
                    <a:pt x="2651" y="952"/>
                  </a:lnTo>
                  <a:lnTo>
                    <a:pt x="2659" y="944"/>
                  </a:lnTo>
                  <a:lnTo>
                    <a:pt x="2668" y="936"/>
                  </a:lnTo>
                  <a:lnTo>
                    <a:pt x="2676" y="927"/>
                  </a:lnTo>
                  <a:lnTo>
                    <a:pt x="2685" y="919"/>
                  </a:lnTo>
                  <a:lnTo>
                    <a:pt x="2693" y="902"/>
                  </a:lnTo>
                  <a:lnTo>
                    <a:pt x="2702" y="893"/>
                  </a:lnTo>
                  <a:lnTo>
                    <a:pt x="2710" y="877"/>
                  </a:lnTo>
                  <a:lnTo>
                    <a:pt x="2718" y="877"/>
                  </a:lnTo>
                  <a:lnTo>
                    <a:pt x="2727" y="868"/>
                  </a:lnTo>
                  <a:lnTo>
                    <a:pt x="2735" y="860"/>
                  </a:lnTo>
                  <a:lnTo>
                    <a:pt x="2744" y="860"/>
                  </a:lnTo>
                  <a:lnTo>
                    <a:pt x="2752" y="860"/>
                  </a:lnTo>
                  <a:lnTo>
                    <a:pt x="2760" y="851"/>
                  </a:lnTo>
                  <a:lnTo>
                    <a:pt x="2769" y="851"/>
                  </a:lnTo>
                  <a:lnTo>
                    <a:pt x="2777" y="851"/>
                  </a:lnTo>
                  <a:lnTo>
                    <a:pt x="2786" y="851"/>
                  </a:lnTo>
                  <a:lnTo>
                    <a:pt x="2794" y="851"/>
                  </a:lnTo>
                  <a:lnTo>
                    <a:pt x="2803" y="851"/>
                  </a:lnTo>
                  <a:lnTo>
                    <a:pt x="2811" y="843"/>
                  </a:lnTo>
                  <a:lnTo>
                    <a:pt x="2819" y="843"/>
                  </a:lnTo>
                  <a:lnTo>
                    <a:pt x="2828" y="834"/>
                  </a:lnTo>
                  <a:lnTo>
                    <a:pt x="2836" y="834"/>
                  </a:lnTo>
                  <a:lnTo>
                    <a:pt x="2845" y="834"/>
                  </a:lnTo>
                  <a:lnTo>
                    <a:pt x="2853" y="834"/>
                  </a:lnTo>
                  <a:lnTo>
                    <a:pt x="2862" y="834"/>
                  </a:lnTo>
                  <a:lnTo>
                    <a:pt x="2870" y="834"/>
                  </a:lnTo>
                  <a:lnTo>
                    <a:pt x="2878" y="834"/>
                  </a:lnTo>
                  <a:lnTo>
                    <a:pt x="2887" y="834"/>
                  </a:lnTo>
                  <a:lnTo>
                    <a:pt x="2895" y="834"/>
                  </a:lnTo>
                  <a:lnTo>
                    <a:pt x="2904" y="834"/>
                  </a:lnTo>
                  <a:lnTo>
                    <a:pt x="2912" y="826"/>
                  </a:lnTo>
                  <a:lnTo>
                    <a:pt x="2920" y="818"/>
                  </a:lnTo>
                  <a:lnTo>
                    <a:pt x="2929" y="818"/>
                  </a:lnTo>
                  <a:lnTo>
                    <a:pt x="2937" y="809"/>
                  </a:lnTo>
                  <a:lnTo>
                    <a:pt x="2946" y="801"/>
                  </a:lnTo>
                  <a:lnTo>
                    <a:pt x="2954" y="792"/>
                  </a:lnTo>
                  <a:lnTo>
                    <a:pt x="2963" y="792"/>
                  </a:lnTo>
                  <a:lnTo>
                    <a:pt x="2971" y="792"/>
                  </a:lnTo>
                  <a:lnTo>
                    <a:pt x="2979" y="784"/>
                  </a:lnTo>
                  <a:lnTo>
                    <a:pt x="2988" y="784"/>
                  </a:lnTo>
                  <a:lnTo>
                    <a:pt x="2996" y="775"/>
                  </a:lnTo>
                  <a:lnTo>
                    <a:pt x="3005" y="775"/>
                  </a:lnTo>
                  <a:lnTo>
                    <a:pt x="3013" y="767"/>
                  </a:lnTo>
                  <a:lnTo>
                    <a:pt x="3021" y="759"/>
                  </a:lnTo>
                  <a:lnTo>
                    <a:pt x="3030" y="750"/>
                  </a:lnTo>
                  <a:lnTo>
                    <a:pt x="3038" y="725"/>
                  </a:lnTo>
                  <a:lnTo>
                    <a:pt x="3047" y="717"/>
                  </a:lnTo>
                  <a:lnTo>
                    <a:pt x="3055" y="708"/>
                  </a:lnTo>
                  <a:lnTo>
                    <a:pt x="3064" y="674"/>
                  </a:lnTo>
                  <a:lnTo>
                    <a:pt x="3072" y="666"/>
                  </a:lnTo>
                  <a:lnTo>
                    <a:pt x="3080" y="641"/>
                  </a:lnTo>
                  <a:lnTo>
                    <a:pt x="3089" y="624"/>
                  </a:lnTo>
                  <a:lnTo>
                    <a:pt x="3097" y="607"/>
                  </a:lnTo>
                  <a:lnTo>
                    <a:pt x="3106" y="599"/>
                  </a:lnTo>
                  <a:lnTo>
                    <a:pt x="3114" y="582"/>
                  </a:lnTo>
                  <a:lnTo>
                    <a:pt x="3122" y="573"/>
                  </a:lnTo>
                  <a:lnTo>
                    <a:pt x="3131" y="565"/>
                  </a:lnTo>
                  <a:lnTo>
                    <a:pt x="3139" y="548"/>
                  </a:lnTo>
                  <a:lnTo>
                    <a:pt x="3148" y="548"/>
                  </a:lnTo>
                  <a:lnTo>
                    <a:pt x="3156" y="540"/>
                  </a:lnTo>
                  <a:lnTo>
                    <a:pt x="3165" y="531"/>
                  </a:lnTo>
                  <a:lnTo>
                    <a:pt x="3173" y="531"/>
                  </a:lnTo>
                  <a:lnTo>
                    <a:pt x="3181" y="523"/>
                  </a:lnTo>
                  <a:lnTo>
                    <a:pt x="3190" y="523"/>
                  </a:lnTo>
                  <a:lnTo>
                    <a:pt x="3198" y="523"/>
                  </a:lnTo>
                  <a:lnTo>
                    <a:pt x="3207" y="523"/>
                  </a:lnTo>
                  <a:lnTo>
                    <a:pt x="3215" y="514"/>
                  </a:lnTo>
                  <a:lnTo>
                    <a:pt x="3223" y="514"/>
                  </a:lnTo>
                  <a:lnTo>
                    <a:pt x="3232" y="506"/>
                  </a:lnTo>
                  <a:lnTo>
                    <a:pt x="3240" y="498"/>
                  </a:lnTo>
                  <a:lnTo>
                    <a:pt x="3249" y="489"/>
                  </a:lnTo>
                  <a:lnTo>
                    <a:pt x="3257" y="481"/>
                  </a:lnTo>
                  <a:lnTo>
                    <a:pt x="3266" y="472"/>
                  </a:lnTo>
                  <a:lnTo>
                    <a:pt x="3274" y="464"/>
                  </a:lnTo>
                  <a:lnTo>
                    <a:pt x="3282" y="447"/>
                  </a:lnTo>
                  <a:lnTo>
                    <a:pt x="3291" y="439"/>
                  </a:lnTo>
                  <a:lnTo>
                    <a:pt x="3299" y="430"/>
                  </a:lnTo>
                  <a:lnTo>
                    <a:pt x="3308" y="413"/>
                  </a:lnTo>
                  <a:lnTo>
                    <a:pt x="3316" y="405"/>
                  </a:lnTo>
                  <a:lnTo>
                    <a:pt x="3324" y="388"/>
                  </a:lnTo>
                  <a:lnTo>
                    <a:pt x="3333" y="380"/>
                  </a:lnTo>
                  <a:lnTo>
                    <a:pt x="3341" y="371"/>
                  </a:lnTo>
                  <a:lnTo>
                    <a:pt x="3350" y="363"/>
                  </a:lnTo>
                  <a:lnTo>
                    <a:pt x="3358" y="354"/>
                  </a:lnTo>
                  <a:lnTo>
                    <a:pt x="3367" y="354"/>
                  </a:lnTo>
                  <a:lnTo>
                    <a:pt x="3375" y="354"/>
                  </a:lnTo>
                  <a:lnTo>
                    <a:pt x="3383" y="346"/>
                  </a:lnTo>
                  <a:lnTo>
                    <a:pt x="3392" y="346"/>
                  </a:lnTo>
                  <a:lnTo>
                    <a:pt x="3400" y="346"/>
                  </a:lnTo>
                  <a:lnTo>
                    <a:pt x="3409" y="346"/>
                  </a:lnTo>
                  <a:lnTo>
                    <a:pt x="3417" y="346"/>
                  </a:lnTo>
                  <a:lnTo>
                    <a:pt x="3425" y="346"/>
                  </a:lnTo>
                  <a:lnTo>
                    <a:pt x="3434" y="346"/>
                  </a:lnTo>
                  <a:lnTo>
                    <a:pt x="3442" y="346"/>
                  </a:lnTo>
                  <a:lnTo>
                    <a:pt x="3451" y="346"/>
                  </a:lnTo>
                  <a:lnTo>
                    <a:pt x="3459" y="346"/>
                  </a:lnTo>
                  <a:lnTo>
                    <a:pt x="3468" y="346"/>
                  </a:lnTo>
                  <a:lnTo>
                    <a:pt x="3476" y="346"/>
                  </a:lnTo>
                  <a:lnTo>
                    <a:pt x="3484" y="337"/>
                  </a:lnTo>
                  <a:lnTo>
                    <a:pt x="3493" y="337"/>
                  </a:lnTo>
                  <a:lnTo>
                    <a:pt x="3501" y="329"/>
                  </a:lnTo>
                  <a:lnTo>
                    <a:pt x="3510" y="321"/>
                  </a:lnTo>
                  <a:lnTo>
                    <a:pt x="3518" y="321"/>
                  </a:lnTo>
                  <a:lnTo>
                    <a:pt x="3526" y="304"/>
                  </a:lnTo>
                  <a:lnTo>
                    <a:pt x="3535" y="304"/>
                  </a:lnTo>
                  <a:lnTo>
                    <a:pt x="3543" y="295"/>
                  </a:lnTo>
                  <a:lnTo>
                    <a:pt x="3552" y="287"/>
                  </a:lnTo>
                  <a:lnTo>
                    <a:pt x="3560" y="278"/>
                  </a:lnTo>
                  <a:lnTo>
                    <a:pt x="3569" y="270"/>
                  </a:lnTo>
                </a:path>
              </a:pathLst>
            </a:custGeom>
            <a:noFill/>
            <a:ln w="25400">
              <a:solidFill>
                <a:schemeClr val="tx1"/>
              </a:solidFill>
              <a:round/>
              <a:headEnd/>
              <a:tailEnd/>
            </a:ln>
          </p:spPr>
          <p:txBody>
            <a:bodyPr/>
            <a:lstStyle/>
            <a:p>
              <a:endParaRPr lang="zh-CN" altLang="en-US"/>
            </a:p>
          </p:txBody>
        </p:sp>
        <p:sp>
          <p:nvSpPr>
            <p:cNvPr id="47218" name="Freeform 104"/>
            <p:cNvSpPr>
              <a:spLocks/>
            </p:cNvSpPr>
            <p:nvPr/>
          </p:nvSpPr>
          <p:spPr bwMode="auto">
            <a:xfrm>
              <a:off x="3081" y="1696"/>
              <a:ext cx="2395" cy="1466"/>
            </a:xfrm>
            <a:custGeom>
              <a:avLst/>
              <a:gdLst>
                <a:gd name="T0" fmla="*/ 1 w 3569"/>
                <a:gd name="T1" fmla="*/ 1 h 2292"/>
                <a:gd name="T2" fmla="*/ 1 w 3569"/>
                <a:gd name="T3" fmla="*/ 1 h 2292"/>
                <a:gd name="T4" fmla="*/ 1 w 3569"/>
                <a:gd name="T5" fmla="*/ 1 h 2292"/>
                <a:gd name="T6" fmla="*/ 2 w 3569"/>
                <a:gd name="T7" fmla="*/ 1 h 2292"/>
                <a:gd name="T8" fmla="*/ 2 w 3569"/>
                <a:gd name="T9" fmla="*/ 1 h 2292"/>
                <a:gd name="T10" fmla="*/ 3 w 3569"/>
                <a:gd name="T11" fmla="*/ 1 h 2292"/>
                <a:gd name="T12" fmla="*/ 3 w 3569"/>
                <a:gd name="T13" fmla="*/ 1 h 2292"/>
                <a:gd name="T14" fmla="*/ 4 w 3569"/>
                <a:gd name="T15" fmla="*/ 1 h 2292"/>
                <a:gd name="T16" fmla="*/ 4 w 3569"/>
                <a:gd name="T17" fmla="*/ 1 h 2292"/>
                <a:gd name="T18" fmla="*/ 5 w 3569"/>
                <a:gd name="T19" fmla="*/ 1 h 2292"/>
                <a:gd name="T20" fmla="*/ 5 w 3569"/>
                <a:gd name="T21" fmla="*/ 1 h 2292"/>
                <a:gd name="T22" fmla="*/ 6 w 3569"/>
                <a:gd name="T23" fmla="*/ 1 h 2292"/>
                <a:gd name="T24" fmla="*/ 6 w 3569"/>
                <a:gd name="T25" fmla="*/ 1 h 2292"/>
                <a:gd name="T26" fmla="*/ 7 w 3569"/>
                <a:gd name="T27" fmla="*/ 1 h 2292"/>
                <a:gd name="T28" fmla="*/ 7 w 3569"/>
                <a:gd name="T29" fmla="*/ 0 h 2292"/>
                <a:gd name="T30" fmla="*/ 7 w 3569"/>
                <a:gd name="T31" fmla="*/ 1 h 2292"/>
                <a:gd name="T32" fmla="*/ 9 w 3569"/>
                <a:gd name="T33" fmla="*/ 2 h 2292"/>
                <a:gd name="T34" fmla="*/ 9 w 3569"/>
                <a:gd name="T35" fmla="*/ 3 h 2292"/>
                <a:gd name="T36" fmla="*/ 9 w 3569"/>
                <a:gd name="T37" fmla="*/ 5 h 2292"/>
                <a:gd name="T38" fmla="*/ 9 w 3569"/>
                <a:gd name="T39" fmla="*/ 5 h 2292"/>
                <a:gd name="T40" fmla="*/ 10 w 3569"/>
                <a:gd name="T41" fmla="*/ 3 h 2292"/>
                <a:gd name="T42" fmla="*/ 11 w 3569"/>
                <a:gd name="T43" fmla="*/ 3 h 2292"/>
                <a:gd name="T44" fmla="*/ 11 w 3569"/>
                <a:gd name="T45" fmla="*/ 3 h 2292"/>
                <a:gd name="T46" fmla="*/ 11 w 3569"/>
                <a:gd name="T47" fmla="*/ 2 h 2292"/>
                <a:gd name="T48" fmla="*/ 12 w 3569"/>
                <a:gd name="T49" fmla="*/ 1 h 2292"/>
                <a:gd name="T50" fmla="*/ 13 w 3569"/>
                <a:gd name="T51" fmla="*/ 1 h 2292"/>
                <a:gd name="T52" fmla="*/ 13 w 3569"/>
                <a:gd name="T53" fmla="*/ 3 h 2292"/>
                <a:gd name="T54" fmla="*/ 14 w 3569"/>
                <a:gd name="T55" fmla="*/ 4 h 2292"/>
                <a:gd name="T56" fmla="*/ 14 w 3569"/>
                <a:gd name="T57" fmla="*/ 6 h 2292"/>
                <a:gd name="T58" fmla="*/ 14 w 3569"/>
                <a:gd name="T59" fmla="*/ 8 h 2292"/>
                <a:gd name="T60" fmla="*/ 15 w 3569"/>
                <a:gd name="T61" fmla="*/ 10 h 2292"/>
                <a:gd name="T62" fmla="*/ 15 w 3569"/>
                <a:gd name="T63" fmla="*/ 11 h 2292"/>
                <a:gd name="T64" fmla="*/ 16 w 3569"/>
                <a:gd name="T65" fmla="*/ 11 h 2292"/>
                <a:gd name="T66" fmla="*/ 17 w 3569"/>
                <a:gd name="T67" fmla="*/ 10 h 2292"/>
                <a:gd name="T68" fmla="*/ 17 w 3569"/>
                <a:gd name="T69" fmla="*/ 9 h 2292"/>
                <a:gd name="T70" fmla="*/ 17 w 3569"/>
                <a:gd name="T71" fmla="*/ 8 h 2292"/>
                <a:gd name="T72" fmla="*/ 18 w 3569"/>
                <a:gd name="T73" fmla="*/ 8 h 2292"/>
                <a:gd name="T74" fmla="*/ 19 w 3569"/>
                <a:gd name="T75" fmla="*/ 8 h 2292"/>
                <a:gd name="T76" fmla="*/ 19 w 3569"/>
                <a:gd name="T77" fmla="*/ 8 h 2292"/>
                <a:gd name="T78" fmla="*/ 20 w 3569"/>
                <a:gd name="T79" fmla="*/ 6 h 2292"/>
                <a:gd name="T80" fmla="*/ 20 w 3569"/>
                <a:gd name="T81" fmla="*/ 6 h 2292"/>
                <a:gd name="T82" fmla="*/ 21 w 3569"/>
                <a:gd name="T83" fmla="*/ 6 h 2292"/>
                <a:gd name="T84" fmla="*/ 21 w 3569"/>
                <a:gd name="T85" fmla="*/ 6 h 2292"/>
                <a:gd name="T86" fmla="*/ 21 w 3569"/>
                <a:gd name="T87" fmla="*/ 6 h 2292"/>
                <a:gd name="T88" fmla="*/ 22 w 3569"/>
                <a:gd name="T89" fmla="*/ 5 h 2292"/>
                <a:gd name="T90" fmla="*/ 23 w 3569"/>
                <a:gd name="T91" fmla="*/ 5 h 2292"/>
                <a:gd name="T92" fmla="*/ 23 w 3569"/>
                <a:gd name="T93" fmla="*/ 5 h 2292"/>
                <a:gd name="T94" fmla="*/ 23 w 3569"/>
                <a:gd name="T95" fmla="*/ 5 h 2292"/>
                <a:gd name="T96" fmla="*/ 24 w 3569"/>
                <a:gd name="T97" fmla="*/ 4 h 2292"/>
                <a:gd name="T98" fmla="*/ 24 w 3569"/>
                <a:gd name="T99" fmla="*/ 4 h 2292"/>
                <a:gd name="T100" fmla="*/ 26 w 3569"/>
                <a:gd name="T101" fmla="*/ 3 h 2292"/>
                <a:gd name="T102" fmla="*/ 26 w 3569"/>
                <a:gd name="T103" fmla="*/ 3 h 2292"/>
                <a:gd name="T104" fmla="*/ 26 w 3569"/>
                <a:gd name="T105" fmla="*/ 2 h 2292"/>
                <a:gd name="T106" fmla="*/ 27 w 3569"/>
                <a:gd name="T107" fmla="*/ 2 h 2292"/>
                <a:gd name="T108" fmla="*/ 27 w 3569"/>
                <a:gd name="T109" fmla="*/ 2 h 2292"/>
                <a:gd name="T110" fmla="*/ 28 w 3569"/>
                <a:gd name="T111" fmla="*/ 1 h 2292"/>
                <a:gd name="T112" fmla="*/ 28 w 3569"/>
                <a:gd name="T113" fmla="*/ 1 h 2292"/>
                <a:gd name="T114" fmla="*/ 28 w 3569"/>
                <a:gd name="T115" fmla="*/ 1 h 2292"/>
                <a:gd name="T116" fmla="*/ 29 w 3569"/>
                <a:gd name="T117" fmla="*/ 1 h 2292"/>
                <a:gd name="T118" fmla="*/ 30 w 3569"/>
                <a:gd name="T119" fmla="*/ 1 h 229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569"/>
                <a:gd name="T181" fmla="*/ 0 h 2292"/>
                <a:gd name="T182" fmla="*/ 3569 w 3569"/>
                <a:gd name="T183" fmla="*/ 2292 h 229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569" h="2292">
                  <a:moveTo>
                    <a:pt x="0" y="270"/>
                  </a:moveTo>
                  <a:lnTo>
                    <a:pt x="8" y="270"/>
                  </a:lnTo>
                  <a:lnTo>
                    <a:pt x="16" y="262"/>
                  </a:lnTo>
                  <a:lnTo>
                    <a:pt x="25" y="253"/>
                  </a:lnTo>
                  <a:lnTo>
                    <a:pt x="33" y="245"/>
                  </a:lnTo>
                  <a:lnTo>
                    <a:pt x="42" y="236"/>
                  </a:lnTo>
                  <a:lnTo>
                    <a:pt x="50" y="228"/>
                  </a:lnTo>
                  <a:lnTo>
                    <a:pt x="58" y="211"/>
                  </a:lnTo>
                  <a:lnTo>
                    <a:pt x="67" y="203"/>
                  </a:lnTo>
                  <a:lnTo>
                    <a:pt x="75" y="194"/>
                  </a:lnTo>
                  <a:lnTo>
                    <a:pt x="84" y="194"/>
                  </a:lnTo>
                  <a:lnTo>
                    <a:pt x="92" y="194"/>
                  </a:lnTo>
                  <a:lnTo>
                    <a:pt x="101" y="203"/>
                  </a:lnTo>
                  <a:lnTo>
                    <a:pt x="109" y="203"/>
                  </a:lnTo>
                  <a:lnTo>
                    <a:pt x="117" y="211"/>
                  </a:lnTo>
                  <a:lnTo>
                    <a:pt x="126" y="219"/>
                  </a:lnTo>
                  <a:lnTo>
                    <a:pt x="134" y="219"/>
                  </a:lnTo>
                  <a:lnTo>
                    <a:pt x="143" y="219"/>
                  </a:lnTo>
                  <a:lnTo>
                    <a:pt x="151" y="219"/>
                  </a:lnTo>
                  <a:lnTo>
                    <a:pt x="159" y="219"/>
                  </a:lnTo>
                  <a:lnTo>
                    <a:pt x="168" y="219"/>
                  </a:lnTo>
                  <a:lnTo>
                    <a:pt x="176" y="219"/>
                  </a:lnTo>
                  <a:lnTo>
                    <a:pt x="185" y="219"/>
                  </a:lnTo>
                  <a:lnTo>
                    <a:pt x="193" y="219"/>
                  </a:lnTo>
                  <a:lnTo>
                    <a:pt x="202" y="219"/>
                  </a:lnTo>
                  <a:lnTo>
                    <a:pt x="210" y="228"/>
                  </a:lnTo>
                  <a:lnTo>
                    <a:pt x="218" y="228"/>
                  </a:lnTo>
                  <a:lnTo>
                    <a:pt x="227" y="236"/>
                  </a:lnTo>
                  <a:lnTo>
                    <a:pt x="235" y="245"/>
                  </a:lnTo>
                  <a:lnTo>
                    <a:pt x="244" y="253"/>
                  </a:lnTo>
                  <a:lnTo>
                    <a:pt x="252" y="253"/>
                  </a:lnTo>
                  <a:lnTo>
                    <a:pt x="260" y="262"/>
                  </a:lnTo>
                  <a:lnTo>
                    <a:pt x="269" y="270"/>
                  </a:lnTo>
                  <a:lnTo>
                    <a:pt x="277" y="270"/>
                  </a:lnTo>
                  <a:lnTo>
                    <a:pt x="286" y="270"/>
                  </a:lnTo>
                  <a:lnTo>
                    <a:pt x="294" y="270"/>
                  </a:lnTo>
                  <a:lnTo>
                    <a:pt x="303" y="270"/>
                  </a:lnTo>
                  <a:lnTo>
                    <a:pt x="311" y="262"/>
                  </a:lnTo>
                  <a:lnTo>
                    <a:pt x="319" y="262"/>
                  </a:lnTo>
                  <a:lnTo>
                    <a:pt x="328" y="253"/>
                  </a:lnTo>
                  <a:lnTo>
                    <a:pt x="336" y="253"/>
                  </a:lnTo>
                  <a:lnTo>
                    <a:pt x="345" y="245"/>
                  </a:lnTo>
                  <a:lnTo>
                    <a:pt x="353" y="245"/>
                  </a:lnTo>
                  <a:lnTo>
                    <a:pt x="361" y="236"/>
                  </a:lnTo>
                  <a:lnTo>
                    <a:pt x="370" y="228"/>
                  </a:lnTo>
                  <a:lnTo>
                    <a:pt x="378" y="228"/>
                  </a:lnTo>
                  <a:lnTo>
                    <a:pt x="387" y="228"/>
                  </a:lnTo>
                  <a:lnTo>
                    <a:pt x="395" y="219"/>
                  </a:lnTo>
                  <a:lnTo>
                    <a:pt x="404" y="219"/>
                  </a:lnTo>
                  <a:lnTo>
                    <a:pt x="412" y="219"/>
                  </a:lnTo>
                  <a:lnTo>
                    <a:pt x="420" y="228"/>
                  </a:lnTo>
                  <a:lnTo>
                    <a:pt x="429" y="228"/>
                  </a:lnTo>
                  <a:lnTo>
                    <a:pt x="437" y="228"/>
                  </a:lnTo>
                  <a:lnTo>
                    <a:pt x="446" y="228"/>
                  </a:lnTo>
                  <a:lnTo>
                    <a:pt x="454" y="219"/>
                  </a:lnTo>
                  <a:lnTo>
                    <a:pt x="462" y="219"/>
                  </a:lnTo>
                  <a:lnTo>
                    <a:pt x="471" y="219"/>
                  </a:lnTo>
                  <a:lnTo>
                    <a:pt x="479" y="211"/>
                  </a:lnTo>
                  <a:lnTo>
                    <a:pt x="488" y="211"/>
                  </a:lnTo>
                  <a:lnTo>
                    <a:pt x="496" y="203"/>
                  </a:lnTo>
                  <a:lnTo>
                    <a:pt x="505" y="203"/>
                  </a:lnTo>
                  <a:lnTo>
                    <a:pt x="513" y="194"/>
                  </a:lnTo>
                  <a:lnTo>
                    <a:pt x="521" y="194"/>
                  </a:lnTo>
                  <a:lnTo>
                    <a:pt x="530" y="194"/>
                  </a:lnTo>
                  <a:lnTo>
                    <a:pt x="538" y="194"/>
                  </a:lnTo>
                  <a:lnTo>
                    <a:pt x="547" y="194"/>
                  </a:lnTo>
                  <a:lnTo>
                    <a:pt x="555" y="194"/>
                  </a:lnTo>
                  <a:lnTo>
                    <a:pt x="563" y="194"/>
                  </a:lnTo>
                  <a:lnTo>
                    <a:pt x="572" y="194"/>
                  </a:lnTo>
                  <a:lnTo>
                    <a:pt x="580" y="203"/>
                  </a:lnTo>
                  <a:lnTo>
                    <a:pt x="589" y="203"/>
                  </a:lnTo>
                  <a:lnTo>
                    <a:pt x="597" y="203"/>
                  </a:lnTo>
                  <a:lnTo>
                    <a:pt x="606" y="211"/>
                  </a:lnTo>
                  <a:lnTo>
                    <a:pt x="614" y="203"/>
                  </a:lnTo>
                  <a:lnTo>
                    <a:pt x="622" y="203"/>
                  </a:lnTo>
                  <a:lnTo>
                    <a:pt x="631" y="203"/>
                  </a:lnTo>
                  <a:lnTo>
                    <a:pt x="639" y="203"/>
                  </a:lnTo>
                  <a:lnTo>
                    <a:pt x="648" y="194"/>
                  </a:lnTo>
                  <a:lnTo>
                    <a:pt x="656" y="194"/>
                  </a:lnTo>
                  <a:lnTo>
                    <a:pt x="664" y="186"/>
                  </a:lnTo>
                  <a:lnTo>
                    <a:pt x="673" y="177"/>
                  </a:lnTo>
                  <a:lnTo>
                    <a:pt x="681" y="177"/>
                  </a:lnTo>
                  <a:lnTo>
                    <a:pt x="690" y="169"/>
                  </a:lnTo>
                  <a:lnTo>
                    <a:pt x="698" y="160"/>
                  </a:lnTo>
                  <a:lnTo>
                    <a:pt x="707" y="152"/>
                  </a:lnTo>
                  <a:lnTo>
                    <a:pt x="715" y="152"/>
                  </a:lnTo>
                  <a:lnTo>
                    <a:pt x="723" y="152"/>
                  </a:lnTo>
                  <a:lnTo>
                    <a:pt x="732" y="144"/>
                  </a:lnTo>
                  <a:lnTo>
                    <a:pt x="740" y="144"/>
                  </a:lnTo>
                  <a:lnTo>
                    <a:pt x="749" y="135"/>
                  </a:lnTo>
                  <a:lnTo>
                    <a:pt x="757" y="135"/>
                  </a:lnTo>
                  <a:lnTo>
                    <a:pt x="766" y="135"/>
                  </a:lnTo>
                  <a:lnTo>
                    <a:pt x="774" y="127"/>
                  </a:lnTo>
                  <a:lnTo>
                    <a:pt x="782" y="118"/>
                  </a:lnTo>
                  <a:lnTo>
                    <a:pt x="791" y="110"/>
                  </a:lnTo>
                  <a:lnTo>
                    <a:pt x="799" y="101"/>
                  </a:lnTo>
                  <a:lnTo>
                    <a:pt x="808" y="93"/>
                  </a:lnTo>
                  <a:lnTo>
                    <a:pt x="816" y="85"/>
                  </a:lnTo>
                  <a:lnTo>
                    <a:pt x="824" y="76"/>
                  </a:lnTo>
                  <a:lnTo>
                    <a:pt x="833" y="59"/>
                  </a:lnTo>
                  <a:lnTo>
                    <a:pt x="841" y="51"/>
                  </a:lnTo>
                  <a:lnTo>
                    <a:pt x="850" y="26"/>
                  </a:lnTo>
                  <a:lnTo>
                    <a:pt x="858" y="17"/>
                  </a:lnTo>
                  <a:lnTo>
                    <a:pt x="867" y="9"/>
                  </a:lnTo>
                  <a:lnTo>
                    <a:pt x="875" y="0"/>
                  </a:lnTo>
                  <a:lnTo>
                    <a:pt x="883" y="0"/>
                  </a:lnTo>
                  <a:lnTo>
                    <a:pt x="892" y="0"/>
                  </a:lnTo>
                  <a:lnTo>
                    <a:pt x="900" y="9"/>
                  </a:lnTo>
                  <a:lnTo>
                    <a:pt x="909" y="9"/>
                  </a:lnTo>
                  <a:lnTo>
                    <a:pt x="917" y="34"/>
                  </a:lnTo>
                  <a:lnTo>
                    <a:pt x="925" y="51"/>
                  </a:lnTo>
                  <a:lnTo>
                    <a:pt x="934" y="85"/>
                  </a:lnTo>
                  <a:lnTo>
                    <a:pt x="942" y="110"/>
                  </a:lnTo>
                  <a:lnTo>
                    <a:pt x="951" y="160"/>
                  </a:lnTo>
                  <a:lnTo>
                    <a:pt x="959" y="194"/>
                  </a:lnTo>
                  <a:lnTo>
                    <a:pt x="968" y="228"/>
                  </a:lnTo>
                  <a:lnTo>
                    <a:pt x="976" y="295"/>
                  </a:lnTo>
                  <a:lnTo>
                    <a:pt x="984" y="329"/>
                  </a:lnTo>
                  <a:lnTo>
                    <a:pt x="993" y="396"/>
                  </a:lnTo>
                  <a:lnTo>
                    <a:pt x="1001" y="438"/>
                  </a:lnTo>
                  <a:lnTo>
                    <a:pt x="1010" y="472"/>
                  </a:lnTo>
                  <a:lnTo>
                    <a:pt x="1018" y="548"/>
                  </a:lnTo>
                  <a:lnTo>
                    <a:pt x="1026" y="582"/>
                  </a:lnTo>
                  <a:lnTo>
                    <a:pt x="1035" y="649"/>
                  </a:lnTo>
                  <a:lnTo>
                    <a:pt x="1043" y="683"/>
                  </a:lnTo>
                  <a:lnTo>
                    <a:pt x="1052" y="716"/>
                  </a:lnTo>
                  <a:lnTo>
                    <a:pt x="1060" y="784"/>
                  </a:lnTo>
                  <a:lnTo>
                    <a:pt x="1069" y="818"/>
                  </a:lnTo>
                  <a:lnTo>
                    <a:pt x="1077" y="876"/>
                  </a:lnTo>
                  <a:lnTo>
                    <a:pt x="1085" y="902"/>
                  </a:lnTo>
                  <a:lnTo>
                    <a:pt x="1094" y="961"/>
                  </a:lnTo>
                  <a:lnTo>
                    <a:pt x="1102" y="986"/>
                  </a:lnTo>
                  <a:lnTo>
                    <a:pt x="1111" y="1011"/>
                  </a:lnTo>
                  <a:lnTo>
                    <a:pt x="1119" y="1045"/>
                  </a:lnTo>
                  <a:lnTo>
                    <a:pt x="1127" y="1053"/>
                  </a:lnTo>
                  <a:lnTo>
                    <a:pt x="1136" y="1062"/>
                  </a:lnTo>
                  <a:lnTo>
                    <a:pt x="1144" y="1062"/>
                  </a:lnTo>
                  <a:lnTo>
                    <a:pt x="1153" y="1053"/>
                  </a:lnTo>
                  <a:lnTo>
                    <a:pt x="1161" y="1020"/>
                  </a:lnTo>
                  <a:lnTo>
                    <a:pt x="1170" y="1003"/>
                  </a:lnTo>
                  <a:lnTo>
                    <a:pt x="1178" y="952"/>
                  </a:lnTo>
                  <a:lnTo>
                    <a:pt x="1186" y="927"/>
                  </a:lnTo>
                  <a:lnTo>
                    <a:pt x="1195" y="902"/>
                  </a:lnTo>
                  <a:lnTo>
                    <a:pt x="1203" y="843"/>
                  </a:lnTo>
                  <a:lnTo>
                    <a:pt x="1212" y="826"/>
                  </a:lnTo>
                  <a:lnTo>
                    <a:pt x="1220" y="775"/>
                  </a:lnTo>
                  <a:lnTo>
                    <a:pt x="1228" y="759"/>
                  </a:lnTo>
                  <a:lnTo>
                    <a:pt x="1237" y="733"/>
                  </a:lnTo>
                  <a:lnTo>
                    <a:pt x="1245" y="716"/>
                  </a:lnTo>
                  <a:lnTo>
                    <a:pt x="1254" y="708"/>
                  </a:lnTo>
                  <a:lnTo>
                    <a:pt x="1262" y="700"/>
                  </a:lnTo>
                  <a:lnTo>
                    <a:pt x="1271" y="691"/>
                  </a:lnTo>
                  <a:lnTo>
                    <a:pt x="1279" y="683"/>
                  </a:lnTo>
                  <a:lnTo>
                    <a:pt x="1287" y="683"/>
                  </a:lnTo>
                  <a:lnTo>
                    <a:pt x="1296" y="683"/>
                  </a:lnTo>
                  <a:lnTo>
                    <a:pt x="1304" y="674"/>
                  </a:lnTo>
                  <a:lnTo>
                    <a:pt x="1313" y="666"/>
                  </a:lnTo>
                  <a:lnTo>
                    <a:pt x="1321" y="657"/>
                  </a:lnTo>
                  <a:lnTo>
                    <a:pt x="1329" y="649"/>
                  </a:lnTo>
                  <a:lnTo>
                    <a:pt x="1338" y="641"/>
                  </a:lnTo>
                  <a:lnTo>
                    <a:pt x="1346" y="624"/>
                  </a:lnTo>
                  <a:lnTo>
                    <a:pt x="1355" y="607"/>
                  </a:lnTo>
                  <a:lnTo>
                    <a:pt x="1363" y="582"/>
                  </a:lnTo>
                  <a:lnTo>
                    <a:pt x="1372" y="565"/>
                  </a:lnTo>
                  <a:lnTo>
                    <a:pt x="1380" y="531"/>
                  </a:lnTo>
                  <a:lnTo>
                    <a:pt x="1388" y="514"/>
                  </a:lnTo>
                  <a:lnTo>
                    <a:pt x="1397" y="497"/>
                  </a:lnTo>
                  <a:lnTo>
                    <a:pt x="1405" y="455"/>
                  </a:lnTo>
                  <a:lnTo>
                    <a:pt x="1414" y="438"/>
                  </a:lnTo>
                  <a:lnTo>
                    <a:pt x="1422" y="396"/>
                  </a:lnTo>
                  <a:lnTo>
                    <a:pt x="1431" y="371"/>
                  </a:lnTo>
                  <a:lnTo>
                    <a:pt x="1439" y="346"/>
                  </a:lnTo>
                  <a:lnTo>
                    <a:pt x="1447" y="304"/>
                  </a:lnTo>
                  <a:lnTo>
                    <a:pt x="1456" y="278"/>
                  </a:lnTo>
                  <a:lnTo>
                    <a:pt x="1464" y="245"/>
                  </a:lnTo>
                  <a:lnTo>
                    <a:pt x="1473" y="228"/>
                  </a:lnTo>
                  <a:lnTo>
                    <a:pt x="1481" y="211"/>
                  </a:lnTo>
                  <a:lnTo>
                    <a:pt x="1489" y="203"/>
                  </a:lnTo>
                  <a:lnTo>
                    <a:pt x="1498" y="194"/>
                  </a:lnTo>
                  <a:lnTo>
                    <a:pt x="1506" y="203"/>
                  </a:lnTo>
                  <a:lnTo>
                    <a:pt x="1515" y="211"/>
                  </a:lnTo>
                  <a:lnTo>
                    <a:pt x="1523" y="245"/>
                  </a:lnTo>
                  <a:lnTo>
                    <a:pt x="1532" y="262"/>
                  </a:lnTo>
                  <a:lnTo>
                    <a:pt x="1540" y="287"/>
                  </a:lnTo>
                  <a:lnTo>
                    <a:pt x="1548" y="337"/>
                  </a:lnTo>
                  <a:lnTo>
                    <a:pt x="1557" y="371"/>
                  </a:lnTo>
                  <a:lnTo>
                    <a:pt x="1565" y="447"/>
                  </a:lnTo>
                  <a:lnTo>
                    <a:pt x="1574" y="489"/>
                  </a:lnTo>
                  <a:lnTo>
                    <a:pt x="1582" y="523"/>
                  </a:lnTo>
                  <a:lnTo>
                    <a:pt x="1590" y="607"/>
                  </a:lnTo>
                  <a:lnTo>
                    <a:pt x="1599" y="649"/>
                  </a:lnTo>
                  <a:lnTo>
                    <a:pt x="1607" y="742"/>
                  </a:lnTo>
                  <a:lnTo>
                    <a:pt x="1616" y="784"/>
                  </a:lnTo>
                  <a:lnTo>
                    <a:pt x="1624" y="818"/>
                  </a:lnTo>
                  <a:lnTo>
                    <a:pt x="1633" y="902"/>
                  </a:lnTo>
                  <a:lnTo>
                    <a:pt x="1641" y="944"/>
                  </a:lnTo>
                  <a:lnTo>
                    <a:pt x="1649" y="1028"/>
                  </a:lnTo>
                  <a:lnTo>
                    <a:pt x="1658" y="1070"/>
                  </a:lnTo>
                  <a:lnTo>
                    <a:pt x="1666" y="1154"/>
                  </a:lnTo>
                  <a:lnTo>
                    <a:pt x="1675" y="1197"/>
                  </a:lnTo>
                  <a:lnTo>
                    <a:pt x="1683" y="1239"/>
                  </a:lnTo>
                  <a:lnTo>
                    <a:pt x="1691" y="1323"/>
                  </a:lnTo>
                  <a:lnTo>
                    <a:pt x="1700" y="1365"/>
                  </a:lnTo>
                  <a:lnTo>
                    <a:pt x="1708" y="1458"/>
                  </a:lnTo>
                  <a:lnTo>
                    <a:pt x="1717" y="1500"/>
                  </a:lnTo>
                  <a:lnTo>
                    <a:pt x="1725" y="1542"/>
                  </a:lnTo>
                  <a:lnTo>
                    <a:pt x="1734" y="1635"/>
                  </a:lnTo>
                  <a:lnTo>
                    <a:pt x="1742" y="1677"/>
                  </a:lnTo>
                  <a:lnTo>
                    <a:pt x="1750" y="1761"/>
                  </a:lnTo>
                  <a:lnTo>
                    <a:pt x="1759" y="1803"/>
                  </a:lnTo>
                  <a:lnTo>
                    <a:pt x="1767" y="1837"/>
                  </a:lnTo>
                  <a:lnTo>
                    <a:pt x="1776" y="1913"/>
                  </a:lnTo>
                  <a:lnTo>
                    <a:pt x="1784" y="1946"/>
                  </a:lnTo>
                  <a:lnTo>
                    <a:pt x="1792" y="2005"/>
                  </a:lnTo>
                  <a:lnTo>
                    <a:pt x="1801" y="2031"/>
                  </a:lnTo>
                  <a:lnTo>
                    <a:pt x="1809" y="2081"/>
                  </a:lnTo>
                  <a:lnTo>
                    <a:pt x="1818" y="2106"/>
                  </a:lnTo>
                  <a:lnTo>
                    <a:pt x="1826" y="2132"/>
                  </a:lnTo>
                  <a:lnTo>
                    <a:pt x="1835" y="2165"/>
                  </a:lnTo>
                  <a:lnTo>
                    <a:pt x="1843" y="2191"/>
                  </a:lnTo>
                  <a:lnTo>
                    <a:pt x="1851" y="2216"/>
                  </a:lnTo>
                  <a:lnTo>
                    <a:pt x="1860" y="2233"/>
                  </a:lnTo>
                  <a:lnTo>
                    <a:pt x="1868" y="2250"/>
                  </a:lnTo>
                  <a:lnTo>
                    <a:pt x="1877" y="2266"/>
                  </a:lnTo>
                  <a:lnTo>
                    <a:pt x="1885" y="2275"/>
                  </a:lnTo>
                  <a:lnTo>
                    <a:pt x="1893" y="2283"/>
                  </a:lnTo>
                  <a:lnTo>
                    <a:pt x="1902" y="2292"/>
                  </a:lnTo>
                  <a:lnTo>
                    <a:pt x="1910" y="2292"/>
                  </a:lnTo>
                  <a:lnTo>
                    <a:pt x="1919" y="2283"/>
                  </a:lnTo>
                  <a:lnTo>
                    <a:pt x="1927" y="2283"/>
                  </a:lnTo>
                  <a:lnTo>
                    <a:pt x="1936" y="2266"/>
                  </a:lnTo>
                  <a:lnTo>
                    <a:pt x="1944" y="2258"/>
                  </a:lnTo>
                  <a:lnTo>
                    <a:pt x="1952" y="2241"/>
                  </a:lnTo>
                  <a:lnTo>
                    <a:pt x="1961" y="2224"/>
                  </a:lnTo>
                  <a:lnTo>
                    <a:pt x="1969" y="2216"/>
                  </a:lnTo>
                  <a:lnTo>
                    <a:pt x="1978" y="2182"/>
                  </a:lnTo>
                  <a:lnTo>
                    <a:pt x="1986" y="2165"/>
                  </a:lnTo>
                  <a:lnTo>
                    <a:pt x="1994" y="2132"/>
                  </a:lnTo>
                  <a:lnTo>
                    <a:pt x="2003" y="2115"/>
                  </a:lnTo>
                  <a:lnTo>
                    <a:pt x="2011" y="2098"/>
                  </a:lnTo>
                  <a:lnTo>
                    <a:pt x="2020" y="2056"/>
                  </a:lnTo>
                  <a:lnTo>
                    <a:pt x="2028" y="2031"/>
                  </a:lnTo>
                  <a:lnTo>
                    <a:pt x="2037" y="1988"/>
                  </a:lnTo>
                  <a:lnTo>
                    <a:pt x="2045" y="1972"/>
                  </a:lnTo>
                  <a:lnTo>
                    <a:pt x="2053" y="1946"/>
                  </a:lnTo>
                  <a:lnTo>
                    <a:pt x="2062" y="1913"/>
                  </a:lnTo>
                  <a:lnTo>
                    <a:pt x="2070" y="1896"/>
                  </a:lnTo>
                  <a:lnTo>
                    <a:pt x="2079" y="1871"/>
                  </a:lnTo>
                  <a:lnTo>
                    <a:pt x="2087" y="1854"/>
                  </a:lnTo>
                  <a:lnTo>
                    <a:pt x="2095" y="1828"/>
                  </a:lnTo>
                  <a:lnTo>
                    <a:pt x="2104" y="1820"/>
                  </a:lnTo>
                  <a:lnTo>
                    <a:pt x="2112" y="1812"/>
                  </a:lnTo>
                  <a:lnTo>
                    <a:pt x="2121" y="1786"/>
                  </a:lnTo>
                  <a:lnTo>
                    <a:pt x="2129" y="1778"/>
                  </a:lnTo>
                  <a:lnTo>
                    <a:pt x="2138" y="1761"/>
                  </a:lnTo>
                  <a:lnTo>
                    <a:pt x="2146" y="1753"/>
                  </a:lnTo>
                  <a:lnTo>
                    <a:pt x="2154" y="1744"/>
                  </a:lnTo>
                  <a:lnTo>
                    <a:pt x="2163" y="1719"/>
                  </a:lnTo>
                  <a:lnTo>
                    <a:pt x="2171" y="1710"/>
                  </a:lnTo>
                  <a:lnTo>
                    <a:pt x="2180" y="1694"/>
                  </a:lnTo>
                  <a:lnTo>
                    <a:pt x="2188" y="1677"/>
                  </a:lnTo>
                  <a:lnTo>
                    <a:pt x="2197" y="1668"/>
                  </a:lnTo>
                  <a:lnTo>
                    <a:pt x="2205" y="1652"/>
                  </a:lnTo>
                  <a:lnTo>
                    <a:pt x="2213" y="1635"/>
                  </a:lnTo>
                  <a:lnTo>
                    <a:pt x="2222" y="1618"/>
                  </a:lnTo>
                  <a:lnTo>
                    <a:pt x="2230" y="1609"/>
                  </a:lnTo>
                  <a:lnTo>
                    <a:pt x="2239" y="1593"/>
                  </a:lnTo>
                  <a:lnTo>
                    <a:pt x="2247" y="1584"/>
                  </a:lnTo>
                  <a:lnTo>
                    <a:pt x="2255" y="1576"/>
                  </a:lnTo>
                  <a:lnTo>
                    <a:pt x="2264" y="1559"/>
                  </a:lnTo>
                  <a:lnTo>
                    <a:pt x="2272" y="1550"/>
                  </a:lnTo>
                  <a:lnTo>
                    <a:pt x="2281" y="1525"/>
                  </a:lnTo>
                  <a:lnTo>
                    <a:pt x="2289" y="1508"/>
                  </a:lnTo>
                  <a:lnTo>
                    <a:pt x="2298" y="1491"/>
                  </a:lnTo>
                  <a:lnTo>
                    <a:pt x="2306" y="1458"/>
                  </a:lnTo>
                  <a:lnTo>
                    <a:pt x="2314" y="1441"/>
                  </a:lnTo>
                  <a:lnTo>
                    <a:pt x="2323" y="1407"/>
                  </a:lnTo>
                  <a:lnTo>
                    <a:pt x="2331" y="1390"/>
                  </a:lnTo>
                  <a:lnTo>
                    <a:pt x="2340" y="1382"/>
                  </a:lnTo>
                  <a:lnTo>
                    <a:pt x="2348" y="1348"/>
                  </a:lnTo>
                  <a:lnTo>
                    <a:pt x="2356" y="1340"/>
                  </a:lnTo>
                  <a:lnTo>
                    <a:pt x="2365" y="1323"/>
                  </a:lnTo>
                  <a:lnTo>
                    <a:pt x="2373" y="1315"/>
                  </a:lnTo>
                  <a:lnTo>
                    <a:pt x="2382" y="1306"/>
                  </a:lnTo>
                  <a:lnTo>
                    <a:pt x="2390" y="1306"/>
                  </a:lnTo>
                  <a:lnTo>
                    <a:pt x="2399" y="1306"/>
                  </a:lnTo>
                  <a:lnTo>
                    <a:pt x="2407" y="1306"/>
                  </a:lnTo>
                  <a:lnTo>
                    <a:pt x="2415" y="1306"/>
                  </a:lnTo>
                  <a:lnTo>
                    <a:pt x="2424" y="1306"/>
                  </a:lnTo>
                  <a:lnTo>
                    <a:pt x="2432" y="1315"/>
                  </a:lnTo>
                  <a:lnTo>
                    <a:pt x="2441" y="1315"/>
                  </a:lnTo>
                  <a:lnTo>
                    <a:pt x="2449" y="1315"/>
                  </a:lnTo>
                  <a:lnTo>
                    <a:pt x="2457" y="1323"/>
                  </a:lnTo>
                  <a:lnTo>
                    <a:pt x="2466" y="1323"/>
                  </a:lnTo>
                  <a:lnTo>
                    <a:pt x="2474" y="1315"/>
                  </a:lnTo>
                  <a:lnTo>
                    <a:pt x="2483" y="1315"/>
                  </a:lnTo>
                  <a:lnTo>
                    <a:pt x="2491" y="1315"/>
                  </a:lnTo>
                  <a:lnTo>
                    <a:pt x="2500" y="1315"/>
                  </a:lnTo>
                  <a:lnTo>
                    <a:pt x="2508" y="1306"/>
                  </a:lnTo>
                  <a:lnTo>
                    <a:pt x="2516" y="1306"/>
                  </a:lnTo>
                  <a:lnTo>
                    <a:pt x="2525" y="1298"/>
                  </a:lnTo>
                  <a:lnTo>
                    <a:pt x="2533" y="1298"/>
                  </a:lnTo>
                  <a:lnTo>
                    <a:pt x="2542" y="1289"/>
                  </a:lnTo>
                  <a:lnTo>
                    <a:pt x="2550" y="1281"/>
                  </a:lnTo>
                  <a:lnTo>
                    <a:pt x="2558" y="1281"/>
                  </a:lnTo>
                  <a:lnTo>
                    <a:pt x="2567" y="1264"/>
                  </a:lnTo>
                  <a:lnTo>
                    <a:pt x="2575" y="1264"/>
                  </a:lnTo>
                  <a:lnTo>
                    <a:pt x="2584" y="1256"/>
                  </a:lnTo>
                  <a:lnTo>
                    <a:pt x="2592" y="1239"/>
                  </a:lnTo>
                  <a:lnTo>
                    <a:pt x="2601" y="1230"/>
                  </a:lnTo>
                  <a:lnTo>
                    <a:pt x="2609" y="1213"/>
                  </a:lnTo>
                  <a:lnTo>
                    <a:pt x="2617" y="1205"/>
                  </a:lnTo>
                  <a:lnTo>
                    <a:pt x="2626" y="1197"/>
                  </a:lnTo>
                  <a:lnTo>
                    <a:pt x="2634" y="1180"/>
                  </a:lnTo>
                  <a:lnTo>
                    <a:pt x="2643" y="1171"/>
                  </a:lnTo>
                  <a:lnTo>
                    <a:pt x="2651" y="1154"/>
                  </a:lnTo>
                  <a:lnTo>
                    <a:pt x="2659" y="1146"/>
                  </a:lnTo>
                  <a:lnTo>
                    <a:pt x="2668" y="1129"/>
                  </a:lnTo>
                  <a:lnTo>
                    <a:pt x="2676" y="1112"/>
                  </a:lnTo>
                  <a:lnTo>
                    <a:pt x="2685" y="1104"/>
                  </a:lnTo>
                  <a:lnTo>
                    <a:pt x="2693" y="1087"/>
                  </a:lnTo>
                  <a:lnTo>
                    <a:pt x="2702" y="1079"/>
                  </a:lnTo>
                  <a:lnTo>
                    <a:pt x="2710" y="1070"/>
                  </a:lnTo>
                  <a:lnTo>
                    <a:pt x="2718" y="1062"/>
                  </a:lnTo>
                  <a:lnTo>
                    <a:pt x="2727" y="1062"/>
                  </a:lnTo>
                  <a:lnTo>
                    <a:pt x="2735" y="1053"/>
                  </a:lnTo>
                  <a:lnTo>
                    <a:pt x="2744" y="1053"/>
                  </a:lnTo>
                  <a:lnTo>
                    <a:pt x="2752" y="1045"/>
                  </a:lnTo>
                  <a:lnTo>
                    <a:pt x="2760" y="1045"/>
                  </a:lnTo>
                  <a:lnTo>
                    <a:pt x="2769" y="1045"/>
                  </a:lnTo>
                  <a:lnTo>
                    <a:pt x="2777" y="1037"/>
                  </a:lnTo>
                  <a:lnTo>
                    <a:pt x="2786" y="1028"/>
                  </a:lnTo>
                  <a:lnTo>
                    <a:pt x="2794" y="1020"/>
                  </a:lnTo>
                  <a:lnTo>
                    <a:pt x="2803" y="1011"/>
                  </a:lnTo>
                  <a:lnTo>
                    <a:pt x="2811" y="1003"/>
                  </a:lnTo>
                  <a:lnTo>
                    <a:pt x="2819" y="994"/>
                  </a:lnTo>
                  <a:lnTo>
                    <a:pt x="2828" y="986"/>
                  </a:lnTo>
                  <a:lnTo>
                    <a:pt x="2836" y="969"/>
                  </a:lnTo>
                  <a:lnTo>
                    <a:pt x="2845" y="961"/>
                  </a:lnTo>
                  <a:lnTo>
                    <a:pt x="2853" y="944"/>
                  </a:lnTo>
                  <a:lnTo>
                    <a:pt x="2862" y="927"/>
                  </a:lnTo>
                  <a:lnTo>
                    <a:pt x="2870" y="919"/>
                  </a:lnTo>
                  <a:lnTo>
                    <a:pt x="2878" y="893"/>
                  </a:lnTo>
                  <a:lnTo>
                    <a:pt x="2887" y="885"/>
                  </a:lnTo>
                  <a:lnTo>
                    <a:pt x="2895" y="860"/>
                  </a:lnTo>
                  <a:lnTo>
                    <a:pt x="2904" y="851"/>
                  </a:lnTo>
                  <a:lnTo>
                    <a:pt x="2912" y="834"/>
                  </a:lnTo>
                  <a:lnTo>
                    <a:pt x="2920" y="818"/>
                  </a:lnTo>
                  <a:lnTo>
                    <a:pt x="2929" y="801"/>
                  </a:lnTo>
                  <a:lnTo>
                    <a:pt x="2937" y="784"/>
                  </a:lnTo>
                  <a:lnTo>
                    <a:pt x="2946" y="775"/>
                  </a:lnTo>
                  <a:lnTo>
                    <a:pt x="2954" y="759"/>
                  </a:lnTo>
                  <a:lnTo>
                    <a:pt x="2963" y="750"/>
                  </a:lnTo>
                  <a:lnTo>
                    <a:pt x="2971" y="742"/>
                  </a:lnTo>
                  <a:lnTo>
                    <a:pt x="2979" y="733"/>
                  </a:lnTo>
                  <a:lnTo>
                    <a:pt x="2988" y="725"/>
                  </a:lnTo>
                  <a:lnTo>
                    <a:pt x="2996" y="716"/>
                  </a:lnTo>
                  <a:lnTo>
                    <a:pt x="3005" y="716"/>
                  </a:lnTo>
                  <a:lnTo>
                    <a:pt x="3013" y="708"/>
                  </a:lnTo>
                  <a:lnTo>
                    <a:pt x="3021" y="691"/>
                  </a:lnTo>
                  <a:lnTo>
                    <a:pt x="3030" y="683"/>
                  </a:lnTo>
                  <a:lnTo>
                    <a:pt x="3038" y="657"/>
                  </a:lnTo>
                  <a:lnTo>
                    <a:pt x="3047" y="649"/>
                  </a:lnTo>
                  <a:lnTo>
                    <a:pt x="3055" y="632"/>
                  </a:lnTo>
                  <a:lnTo>
                    <a:pt x="3064" y="599"/>
                  </a:lnTo>
                  <a:lnTo>
                    <a:pt x="3072" y="582"/>
                  </a:lnTo>
                  <a:lnTo>
                    <a:pt x="3080" y="548"/>
                  </a:lnTo>
                  <a:lnTo>
                    <a:pt x="3089" y="523"/>
                  </a:lnTo>
                  <a:lnTo>
                    <a:pt x="3097" y="497"/>
                  </a:lnTo>
                  <a:lnTo>
                    <a:pt x="3106" y="481"/>
                  </a:lnTo>
                  <a:lnTo>
                    <a:pt x="3114" y="464"/>
                  </a:lnTo>
                  <a:lnTo>
                    <a:pt x="3122" y="447"/>
                  </a:lnTo>
                  <a:lnTo>
                    <a:pt x="3131" y="430"/>
                  </a:lnTo>
                  <a:lnTo>
                    <a:pt x="3139" y="413"/>
                  </a:lnTo>
                  <a:lnTo>
                    <a:pt x="3148" y="405"/>
                  </a:lnTo>
                  <a:lnTo>
                    <a:pt x="3156" y="396"/>
                  </a:lnTo>
                  <a:lnTo>
                    <a:pt x="3165" y="388"/>
                  </a:lnTo>
                  <a:lnTo>
                    <a:pt x="3173" y="379"/>
                  </a:lnTo>
                  <a:lnTo>
                    <a:pt x="3181" y="371"/>
                  </a:lnTo>
                  <a:lnTo>
                    <a:pt x="3190" y="371"/>
                  </a:lnTo>
                  <a:lnTo>
                    <a:pt x="3198" y="371"/>
                  </a:lnTo>
                  <a:lnTo>
                    <a:pt x="3207" y="371"/>
                  </a:lnTo>
                  <a:lnTo>
                    <a:pt x="3215" y="363"/>
                  </a:lnTo>
                  <a:lnTo>
                    <a:pt x="3223" y="363"/>
                  </a:lnTo>
                  <a:lnTo>
                    <a:pt x="3232" y="363"/>
                  </a:lnTo>
                  <a:lnTo>
                    <a:pt x="3240" y="354"/>
                  </a:lnTo>
                  <a:lnTo>
                    <a:pt x="3249" y="354"/>
                  </a:lnTo>
                  <a:lnTo>
                    <a:pt x="3257" y="346"/>
                  </a:lnTo>
                  <a:lnTo>
                    <a:pt x="3266" y="329"/>
                  </a:lnTo>
                  <a:lnTo>
                    <a:pt x="3274" y="321"/>
                  </a:lnTo>
                  <a:lnTo>
                    <a:pt x="3282" y="304"/>
                  </a:lnTo>
                  <a:lnTo>
                    <a:pt x="3291" y="295"/>
                  </a:lnTo>
                  <a:lnTo>
                    <a:pt x="3299" y="287"/>
                  </a:lnTo>
                  <a:lnTo>
                    <a:pt x="3308" y="262"/>
                  </a:lnTo>
                  <a:lnTo>
                    <a:pt x="3316" y="253"/>
                  </a:lnTo>
                  <a:lnTo>
                    <a:pt x="3324" y="245"/>
                  </a:lnTo>
                  <a:lnTo>
                    <a:pt x="3333" y="236"/>
                  </a:lnTo>
                  <a:lnTo>
                    <a:pt x="3341" y="228"/>
                  </a:lnTo>
                  <a:lnTo>
                    <a:pt x="3350" y="219"/>
                  </a:lnTo>
                  <a:lnTo>
                    <a:pt x="3358" y="219"/>
                  </a:lnTo>
                  <a:lnTo>
                    <a:pt x="3367" y="211"/>
                  </a:lnTo>
                  <a:lnTo>
                    <a:pt x="3375" y="211"/>
                  </a:lnTo>
                  <a:lnTo>
                    <a:pt x="3383" y="203"/>
                  </a:lnTo>
                  <a:lnTo>
                    <a:pt x="3392" y="203"/>
                  </a:lnTo>
                  <a:lnTo>
                    <a:pt x="3400" y="203"/>
                  </a:lnTo>
                  <a:lnTo>
                    <a:pt x="3409" y="194"/>
                  </a:lnTo>
                  <a:lnTo>
                    <a:pt x="3417" y="194"/>
                  </a:lnTo>
                  <a:lnTo>
                    <a:pt x="3425" y="194"/>
                  </a:lnTo>
                  <a:lnTo>
                    <a:pt x="3434" y="194"/>
                  </a:lnTo>
                  <a:lnTo>
                    <a:pt x="3442" y="186"/>
                  </a:lnTo>
                  <a:lnTo>
                    <a:pt x="3451" y="186"/>
                  </a:lnTo>
                  <a:lnTo>
                    <a:pt x="3459" y="186"/>
                  </a:lnTo>
                  <a:lnTo>
                    <a:pt x="3468" y="186"/>
                  </a:lnTo>
                  <a:lnTo>
                    <a:pt x="3476" y="186"/>
                  </a:lnTo>
                  <a:lnTo>
                    <a:pt x="3484" y="186"/>
                  </a:lnTo>
                  <a:lnTo>
                    <a:pt x="3493" y="177"/>
                  </a:lnTo>
                  <a:lnTo>
                    <a:pt x="3501" y="177"/>
                  </a:lnTo>
                  <a:lnTo>
                    <a:pt x="3510" y="177"/>
                  </a:lnTo>
                  <a:lnTo>
                    <a:pt x="3518" y="177"/>
                  </a:lnTo>
                  <a:lnTo>
                    <a:pt x="3526" y="177"/>
                  </a:lnTo>
                  <a:lnTo>
                    <a:pt x="3535" y="177"/>
                  </a:lnTo>
                  <a:lnTo>
                    <a:pt x="3543" y="169"/>
                  </a:lnTo>
                  <a:lnTo>
                    <a:pt x="3552" y="160"/>
                  </a:lnTo>
                  <a:lnTo>
                    <a:pt x="3560" y="160"/>
                  </a:lnTo>
                  <a:lnTo>
                    <a:pt x="3569" y="152"/>
                  </a:lnTo>
                </a:path>
              </a:pathLst>
            </a:custGeom>
            <a:noFill/>
            <a:ln w="25400">
              <a:solidFill>
                <a:srgbClr val="008000"/>
              </a:solidFill>
              <a:round/>
              <a:headEnd/>
              <a:tailEnd/>
            </a:ln>
          </p:spPr>
          <p:txBody>
            <a:bodyPr/>
            <a:lstStyle/>
            <a:p>
              <a:endParaRPr lang="zh-CN" altLang="en-US"/>
            </a:p>
          </p:txBody>
        </p:sp>
        <p:sp>
          <p:nvSpPr>
            <p:cNvPr id="47219" name="Freeform 105"/>
            <p:cNvSpPr>
              <a:spLocks/>
            </p:cNvSpPr>
            <p:nvPr/>
          </p:nvSpPr>
          <p:spPr bwMode="auto">
            <a:xfrm>
              <a:off x="3081" y="1842"/>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20" name="Freeform 106"/>
            <p:cNvSpPr>
              <a:spLocks/>
            </p:cNvSpPr>
            <p:nvPr/>
          </p:nvSpPr>
          <p:spPr bwMode="auto">
            <a:xfrm>
              <a:off x="3126" y="1842"/>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21" name="Freeform 107"/>
            <p:cNvSpPr>
              <a:spLocks/>
            </p:cNvSpPr>
            <p:nvPr/>
          </p:nvSpPr>
          <p:spPr bwMode="auto">
            <a:xfrm>
              <a:off x="3171" y="1842"/>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22" name="Freeform 108"/>
            <p:cNvSpPr>
              <a:spLocks/>
            </p:cNvSpPr>
            <p:nvPr/>
          </p:nvSpPr>
          <p:spPr bwMode="auto">
            <a:xfrm>
              <a:off x="3216" y="1842"/>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23" name="Freeform 109"/>
            <p:cNvSpPr>
              <a:spLocks/>
            </p:cNvSpPr>
            <p:nvPr/>
          </p:nvSpPr>
          <p:spPr bwMode="auto">
            <a:xfrm>
              <a:off x="3262" y="1842"/>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24" name="Freeform 110"/>
            <p:cNvSpPr>
              <a:spLocks/>
            </p:cNvSpPr>
            <p:nvPr/>
          </p:nvSpPr>
          <p:spPr bwMode="auto">
            <a:xfrm>
              <a:off x="3306" y="1842"/>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25" name="Freeform 111"/>
            <p:cNvSpPr>
              <a:spLocks/>
            </p:cNvSpPr>
            <p:nvPr/>
          </p:nvSpPr>
          <p:spPr bwMode="auto">
            <a:xfrm>
              <a:off x="3352" y="1842"/>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26" name="Freeform 112"/>
            <p:cNvSpPr>
              <a:spLocks/>
            </p:cNvSpPr>
            <p:nvPr/>
          </p:nvSpPr>
          <p:spPr bwMode="auto">
            <a:xfrm>
              <a:off x="3397" y="1842"/>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27" name="Freeform 113"/>
            <p:cNvSpPr>
              <a:spLocks/>
            </p:cNvSpPr>
            <p:nvPr/>
          </p:nvSpPr>
          <p:spPr bwMode="auto">
            <a:xfrm>
              <a:off x="3442" y="1842"/>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28" name="Freeform 114"/>
            <p:cNvSpPr>
              <a:spLocks/>
            </p:cNvSpPr>
            <p:nvPr/>
          </p:nvSpPr>
          <p:spPr bwMode="auto">
            <a:xfrm>
              <a:off x="3488" y="1842"/>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29" name="Freeform 115"/>
            <p:cNvSpPr>
              <a:spLocks/>
            </p:cNvSpPr>
            <p:nvPr/>
          </p:nvSpPr>
          <p:spPr bwMode="auto">
            <a:xfrm>
              <a:off x="3533" y="1842"/>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30" name="Freeform 116"/>
            <p:cNvSpPr>
              <a:spLocks/>
            </p:cNvSpPr>
            <p:nvPr/>
          </p:nvSpPr>
          <p:spPr bwMode="auto">
            <a:xfrm>
              <a:off x="3578" y="1842"/>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31" name="Freeform 117"/>
            <p:cNvSpPr>
              <a:spLocks/>
            </p:cNvSpPr>
            <p:nvPr/>
          </p:nvSpPr>
          <p:spPr bwMode="auto">
            <a:xfrm>
              <a:off x="3623" y="1842"/>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32" name="Freeform 118"/>
            <p:cNvSpPr>
              <a:spLocks/>
            </p:cNvSpPr>
            <p:nvPr/>
          </p:nvSpPr>
          <p:spPr bwMode="auto">
            <a:xfrm>
              <a:off x="3668" y="1842"/>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33" name="Freeform 119"/>
            <p:cNvSpPr>
              <a:spLocks/>
            </p:cNvSpPr>
            <p:nvPr/>
          </p:nvSpPr>
          <p:spPr bwMode="auto">
            <a:xfrm>
              <a:off x="3713" y="1842"/>
              <a:ext cx="18" cy="1"/>
            </a:xfrm>
            <a:custGeom>
              <a:avLst/>
              <a:gdLst>
                <a:gd name="T0" fmla="*/ 0 w 3"/>
                <a:gd name="T1" fmla="*/ 0 h 1"/>
                <a:gd name="T2" fmla="*/ 2147483647 w 3"/>
                <a:gd name="T3" fmla="*/ 0 h 1"/>
                <a:gd name="T4" fmla="*/ 2147483647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34" name="Freeform 120"/>
            <p:cNvSpPr>
              <a:spLocks/>
            </p:cNvSpPr>
            <p:nvPr/>
          </p:nvSpPr>
          <p:spPr bwMode="auto">
            <a:xfrm>
              <a:off x="3759" y="1842"/>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35" name="Freeform 121"/>
            <p:cNvSpPr>
              <a:spLocks/>
            </p:cNvSpPr>
            <p:nvPr/>
          </p:nvSpPr>
          <p:spPr bwMode="auto">
            <a:xfrm>
              <a:off x="3804" y="1842"/>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36" name="Freeform 122"/>
            <p:cNvSpPr>
              <a:spLocks/>
            </p:cNvSpPr>
            <p:nvPr/>
          </p:nvSpPr>
          <p:spPr bwMode="auto">
            <a:xfrm>
              <a:off x="3849" y="1842"/>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37" name="Freeform 123"/>
            <p:cNvSpPr>
              <a:spLocks/>
            </p:cNvSpPr>
            <p:nvPr/>
          </p:nvSpPr>
          <p:spPr bwMode="auto">
            <a:xfrm>
              <a:off x="3894" y="1842"/>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38" name="Freeform 124"/>
            <p:cNvSpPr>
              <a:spLocks/>
            </p:cNvSpPr>
            <p:nvPr/>
          </p:nvSpPr>
          <p:spPr bwMode="auto">
            <a:xfrm>
              <a:off x="3940" y="1842"/>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39" name="Freeform 125"/>
            <p:cNvSpPr>
              <a:spLocks/>
            </p:cNvSpPr>
            <p:nvPr/>
          </p:nvSpPr>
          <p:spPr bwMode="auto">
            <a:xfrm>
              <a:off x="3984" y="1842"/>
              <a:ext cx="18" cy="1"/>
            </a:xfrm>
            <a:custGeom>
              <a:avLst/>
              <a:gdLst>
                <a:gd name="T0" fmla="*/ 0 w 3"/>
                <a:gd name="T1" fmla="*/ 0 h 1"/>
                <a:gd name="T2" fmla="*/ 2147483647 w 3"/>
                <a:gd name="T3" fmla="*/ 0 h 1"/>
                <a:gd name="T4" fmla="*/ 2147483647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40" name="Freeform 126"/>
            <p:cNvSpPr>
              <a:spLocks/>
            </p:cNvSpPr>
            <p:nvPr/>
          </p:nvSpPr>
          <p:spPr bwMode="auto">
            <a:xfrm>
              <a:off x="4030" y="1842"/>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41" name="Freeform 127"/>
            <p:cNvSpPr>
              <a:spLocks/>
            </p:cNvSpPr>
            <p:nvPr/>
          </p:nvSpPr>
          <p:spPr bwMode="auto">
            <a:xfrm>
              <a:off x="4075" y="1842"/>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42" name="Freeform 128"/>
            <p:cNvSpPr>
              <a:spLocks/>
            </p:cNvSpPr>
            <p:nvPr/>
          </p:nvSpPr>
          <p:spPr bwMode="auto">
            <a:xfrm>
              <a:off x="4120" y="1842"/>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43" name="Freeform 129"/>
            <p:cNvSpPr>
              <a:spLocks/>
            </p:cNvSpPr>
            <p:nvPr/>
          </p:nvSpPr>
          <p:spPr bwMode="auto">
            <a:xfrm>
              <a:off x="4166" y="1842"/>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44" name="Freeform 130"/>
            <p:cNvSpPr>
              <a:spLocks/>
            </p:cNvSpPr>
            <p:nvPr/>
          </p:nvSpPr>
          <p:spPr bwMode="auto">
            <a:xfrm>
              <a:off x="4210" y="1842"/>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45" name="Freeform 131"/>
            <p:cNvSpPr>
              <a:spLocks/>
            </p:cNvSpPr>
            <p:nvPr/>
          </p:nvSpPr>
          <p:spPr bwMode="auto">
            <a:xfrm>
              <a:off x="4256" y="1842"/>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46" name="Freeform 132"/>
            <p:cNvSpPr>
              <a:spLocks/>
            </p:cNvSpPr>
            <p:nvPr/>
          </p:nvSpPr>
          <p:spPr bwMode="auto">
            <a:xfrm>
              <a:off x="4301" y="1842"/>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47" name="Freeform 133"/>
            <p:cNvSpPr>
              <a:spLocks/>
            </p:cNvSpPr>
            <p:nvPr/>
          </p:nvSpPr>
          <p:spPr bwMode="auto">
            <a:xfrm>
              <a:off x="4346" y="1842"/>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48" name="Freeform 134"/>
            <p:cNvSpPr>
              <a:spLocks/>
            </p:cNvSpPr>
            <p:nvPr/>
          </p:nvSpPr>
          <p:spPr bwMode="auto">
            <a:xfrm>
              <a:off x="4391" y="1842"/>
              <a:ext cx="18" cy="1"/>
            </a:xfrm>
            <a:custGeom>
              <a:avLst/>
              <a:gdLst>
                <a:gd name="T0" fmla="*/ 0 w 3"/>
                <a:gd name="T1" fmla="*/ 0 h 1"/>
                <a:gd name="T2" fmla="*/ 2147483647 w 3"/>
                <a:gd name="T3" fmla="*/ 0 h 1"/>
                <a:gd name="T4" fmla="*/ 2147483647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49" name="Freeform 135"/>
            <p:cNvSpPr>
              <a:spLocks/>
            </p:cNvSpPr>
            <p:nvPr/>
          </p:nvSpPr>
          <p:spPr bwMode="auto">
            <a:xfrm>
              <a:off x="4437" y="1842"/>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50" name="Freeform 136"/>
            <p:cNvSpPr>
              <a:spLocks/>
            </p:cNvSpPr>
            <p:nvPr/>
          </p:nvSpPr>
          <p:spPr bwMode="auto">
            <a:xfrm>
              <a:off x="4481" y="1842"/>
              <a:ext cx="18" cy="1"/>
            </a:xfrm>
            <a:custGeom>
              <a:avLst/>
              <a:gdLst>
                <a:gd name="T0" fmla="*/ 0 w 3"/>
                <a:gd name="T1" fmla="*/ 0 h 1"/>
                <a:gd name="T2" fmla="*/ 2147483647 w 3"/>
                <a:gd name="T3" fmla="*/ 0 h 1"/>
                <a:gd name="T4" fmla="*/ 2147483647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51" name="Freeform 137"/>
            <p:cNvSpPr>
              <a:spLocks/>
            </p:cNvSpPr>
            <p:nvPr/>
          </p:nvSpPr>
          <p:spPr bwMode="auto">
            <a:xfrm>
              <a:off x="4527" y="1842"/>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52" name="Freeform 138"/>
            <p:cNvSpPr>
              <a:spLocks/>
            </p:cNvSpPr>
            <p:nvPr/>
          </p:nvSpPr>
          <p:spPr bwMode="auto">
            <a:xfrm>
              <a:off x="4572" y="1842"/>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53" name="Freeform 139"/>
            <p:cNvSpPr>
              <a:spLocks/>
            </p:cNvSpPr>
            <p:nvPr/>
          </p:nvSpPr>
          <p:spPr bwMode="auto">
            <a:xfrm>
              <a:off x="4618" y="1842"/>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54" name="Freeform 140"/>
            <p:cNvSpPr>
              <a:spLocks/>
            </p:cNvSpPr>
            <p:nvPr/>
          </p:nvSpPr>
          <p:spPr bwMode="auto">
            <a:xfrm>
              <a:off x="4662" y="1842"/>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55" name="Freeform 141"/>
            <p:cNvSpPr>
              <a:spLocks/>
            </p:cNvSpPr>
            <p:nvPr/>
          </p:nvSpPr>
          <p:spPr bwMode="auto">
            <a:xfrm>
              <a:off x="4707" y="1842"/>
              <a:ext cx="18" cy="1"/>
            </a:xfrm>
            <a:custGeom>
              <a:avLst/>
              <a:gdLst>
                <a:gd name="T0" fmla="*/ 0 w 3"/>
                <a:gd name="T1" fmla="*/ 0 h 1"/>
                <a:gd name="T2" fmla="*/ 2147483647 w 3"/>
                <a:gd name="T3" fmla="*/ 0 h 1"/>
                <a:gd name="T4" fmla="*/ 2147483647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56" name="Freeform 142"/>
            <p:cNvSpPr>
              <a:spLocks/>
            </p:cNvSpPr>
            <p:nvPr/>
          </p:nvSpPr>
          <p:spPr bwMode="auto">
            <a:xfrm>
              <a:off x="4753" y="1842"/>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57" name="Freeform 143"/>
            <p:cNvSpPr>
              <a:spLocks/>
            </p:cNvSpPr>
            <p:nvPr/>
          </p:nvSpPr>
          <p:spPr bwMode="auto">
            <a:xfrm>
              <a:off x="4797" y="1842"/>
              <a:ext cx="18" cy="1"/>
            </a:xfrm>
            <a:custGeom>
              <a:avLst/>
              <a:gdLst>
                <a:gd name="T0" fmla="*/ 0 w 3"/>
                <a:gd name="T1" fmla="*/ 0 h 1"/>
                <a:gd name="T2" fmla="*/ 2147483647 w 3"/>
                <a:gd name="T3" fmla="*/ 0 h 1"/>
                <a:gd name="T4" fmla="*/ 2147483647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58" name="Freeform 144"/>
            <p:cNvSpPr>
              <a:spLocks/>
            </p:cNvSpPr>
            <p:nvPr/>
          </p:nvSpPr>
          <p:spPr bwMode="auto">
            <a:xfrm>
              <a:off x="4844" y="1842"/>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59" name="Freeform 145"/>
            <p:cNvSpPr>
              <a:spLocks/>
            </p:cNvSpPr>
            <p:nvPr/>
          </p:nvSpPr>
          <p:spPr bwMode="auto">
            <a:xfrm>
              <a:off x="4888" y="1842"/>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60" name="Freeform 146"/>
            <p:cNvSpPr>
              <a:spLocks/>
            </p:cNvSpPr>
            <p:nvPr/>
          </p:nvSpPr>
          <p:spPr bwMode="auto">
            <a:xfrm>
              <a:off x="4933" y="1842"/>
              <a:ext cx="18" cy="1"/>
            </a:xfrm>
            <a:custGeom>
              <a:avLst/>
              <a:gdLst>
                <a:gd name="T0" fmla="*/ 0 w 3"/>
                <a:gd name="T1" fmla="*/ 0 h 1"/>
                <a:gd name="T2" fmla="*/ 2147483647 w 3"/>
                <a:gd name="T3" fmla="*/ 0 h 1"/>
                <a:gd name="T4" fmla="*/ 2147483647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61" name="Freeform 147"/>
            <p:cNvSpPr>
              <a:spLocks/>
            </p:cNvSpPr>
            <p:nvPr/>
          </p:nvSpPr>
          <p:spPr bwMode="auto">
            <a:xfrm>
              <a:off x="4979" y="1842"/>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62" name="Freeform 148"/>
            <p:cNvSpPr>
              <a:spLocks/>
            </p:cNvSpPr>
            <p:nvPr/>
          </p:nvSpPr>
          <p:spPr bwMode="auto">
            <a:xfrm>
              <a:off x="5024" y="1842"/>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63" name="Freeform 149"/>
            <p:cNvSpPr>
              <a:spLocks/>
            </p:cNvSpPr>
            <p:nvPr/>
          </p:nvSpPr>
          <p:spPr bwMode="auto">
            <a:xfrm>
              <a:off x="5069" y="1842"/>
              <a:ext cx="18" cy="1"/>
            </a:xfrm>
            <a:custGeom>
              <a:avLst/>
              <a:gdLst>
                <a:gd name="T0" fmla="*/ 0 w 3"/>
                <a:gd name="T1" fmla="*/ 0 h 1"/>
                <a:gd name="T2" fmla="*/ 2147483647 w 3"/>
                <a:gd name="T3" fmla="*/ 0 h 1"/>
                <a:gd name="T4" fmla="*/ 2147483647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64" name="Freeform 150"/>
            <p:cNvSpPr>
              <a:spLocks/>
            </p:cNvSpPr>
            <p:nvPr/>
          </p:nvSpPr>
          <p:spPr bwMode="auto">
            <a:xfrm>
              <a:off x="5114" y="1842"/>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65" name="Freeform 151"/>
            <p:cNvSpPr>
              <a:spLocks/>
            </p:cNvSpPr>
            <p:nvPr/>
          </p:nvSpPr>
          <p:spPr bwMode="auto">
            <a:xfrm>
              <a:off x="5159" y="1842"/>
              <a:ext cx="18" cy="1"/>
            </a:xfrm>
            <a:custGeom>
              <a:avLst/>
              <a:gdLst>
                <a:gd name="T0" fmla="*/ 0 w 3"/>
                <a:gd name="T1" fmla="*/ 0 h 1"/>
                <a:gd name="T2" fmla="*/ 2147483647 w 3"/>
                <a:gd name="T3" fmla="*/ 0 h 1"/>
                <a:gd name="T4" fmla="*/ 2147483647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66" name="Freeform 152"/>
            <p:cNvSpPr>
              <a:spLocks/>
            </p:cNvSpPr>
            <p:nvPr/>
          </p:nvSpPr>
          <p:spPr bwMode="auto">
            <a:xfrm>
              <a:off x="5205" y="1842"/>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67" name="Freeform 153"/>
            <p:cNvSpPr>
              <a:spLocks/>
            </p:cNvSpPr>
            <p:nvPr/>
          </p:nvSpPr>
          <p:spPr bwMode="auto">
            <a:xfrm>
              <a:off x="5250" y="1842"/>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68" name="Freeform 154"/>
            <p:cNvSpPr>
              <a:spLocks/>
            </p:cNvSpPr>
            <p:nvPr/>
          </p:nvSpPr>
          <p:spPr bwMode="auto">
            <a:xfrm>
              <a:off x="5295" y="1842"/>
              <a:ext cx="17" cy="1"/>
            </a:xfrm>
            <a:custGeom>
              <a:avLst/>
              <a:gdLst>
                <a:gd name="T0" fmla="*/ 0 w 3"/>
                <a:gd name="T1" fmla="*/ 0 h 1"/>
                <a:gd name="T2" fmla="*/ 1163107534 w 3"/>
                <a:gd name="T3" fmla="*/ 0 h 1"/>
                <a:gd name="T4" fmla="*/ 2114731146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69" name="Freeform 155"/>
            <p:cNvSpPr>
              <a:spLocks/>
            </p:cNvSpPr>
            <p:nvPr/>
          </p:nvSpPr>
          <p:spPr bwMode="auto">
            <a:xfrm>
              <a:off x="5341" y="1842"/>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70" name="Freeform 156"/>
            <p:cNvSpPr>
              <a:spLocks/>
            </p:cNvSpPr>
            <p:nvPr/>
          </p:nvSpPr>
          <p:spPr bwMode="auto">
            <a:xfrm>
              <a:off x="5385" y="1842"/>
              <a:ext cx="18" cy="1"/>
            </a:xfrm>
            <a:custGeom>
              <a:avLst/>
              <a:gdLst>
                <a:gd name="T0" fmla="*/ 0 w 3"/>
                <a:gd name="T1" fmla="*/ 0 h 1"/>
                <a:gd name="T2" fmla="*/ 2147483647 w 3"/>
                <a:gd name="T3" fmla="*/ 0 h 1"/>
                <a:gd name="T4" fmla="*/ 2147483647 w 3"/>
                <a:gd name="T5" fmla="*/ 0 h 1"/>
                <a:gd name="T6" fmla="*/ 2147483647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71" name="Freeform 157"/>
            <p:cNvSpPr>
              <a:spLocks/>
            </p:cNvSpPr>
            <p:nvPr/>
          </p:nvSpPr>
          <p:spPr bwMode="auto">
            <a:xfrm>
              <a:off x="5431" y="1842"/>
              <a:ext cx="16" cy="1"/>
            </a:xfrm>
            <a:custGeom>
              <a:avLst/>
              <a:gdLst>
                <a:gd name="T0" fmla="*/ 0 w 3"/>
                <a:gd name="T1" fmla="*/ 0 h 1"/>
                <a:gd name="T2" fmla="*/ 502742368 w 3"/>
                <a:gd name="T3" fmla="*/ 0 h 1"/>
                <a:gd name="T4" fmla="*/ 1099769165 w 3"/>
                <a:gd name="T5" fmla="*/ 0 h 1"/>
                <a:gd name="T6" fmla="*/ 1581521759 w 3"/>
                <a:gd name="T7" fmla="*/ 0 h 1"/>
                <a:gd name="T8" fmla="*/ 0 60000 65536"/>
                <a:gd name="T9" fmla="*/ 0 60000 65536"/>
                <a:gd name="T10" fmla="*/ 0 60000 65536"/>
                <a:gd name="T11" fmla="*/ 0 60000 65536"/>
                <a:gd name="T12" fmla="*/ 0 w 3"/>
                <a:gd name="T13" fmla="*/ 0 h 1"/>
                <a:gd name="T14" fmla="*/ 3 w 3"/>
                <a:gd name="T15" fmla="*/ 1 h 1"/>
              </a:gdLst>
              <a:ahLst/>
              <a:cxnLst>
                <a:cxn ang="T8">
                  <a:pos x="T0" y="T1"/>
                </a:cxn>
                <a:cxn ang="T9">
                  <a:pos x="T2" y="T3"/>
                </a:cxn>
                <a:cxn ang="T10">
                  <a:pos x="T4" y="T5"/>
                </a:cxn>
                <a:cxn ang="T11">
                  <a:pos x="T6" y="T7"/>
                </a:cxn>
              </a:cxnLst>
              <a:rect l="T12" t="T13" r="T14" b="T15"/>
              <a:pathLst>
                <a:path w="3" h="1">
                  <a:moveTo>
                    <a:pt x="0" y="0"/>
                  </a:moveTo>
                  <a:lnTo>
                    <a:pt x="1" y="0"/>
                  </a:lnTo>
                  <a:lnTo>
                    <a:pt x="2" y="0"/>
                  </a:lnTo>
                  <a:lnTo>
                    <a:pt x="3" y="0"/>
                  </a:lnTo>
                </a:path>
              </a:pathLst>
            </a:custGeom>
            <a:noFill/>
            <a:ln w="12700">
              <a:solidFill>
                <a:srgbClr val="000000"/>
              </a:solidFill>
              <a:round/>
              <a:headEnd/>
              <a:tailEnd/>
            </a:ln>
          </p:spPr>
          <p:txBody>
            <a:bodyPr/>
            <a:lstStyle/>
            <a:p>
              <a:endParaRPr lang="zh-CN" altLang="en-US"/>
            </a:p>
          </p:txBody>
        </p:sp>
        <p:sp>
          <p:nvSpPr>
            <p:cNvPr id="47272" name="Line 158"/>
            <p:cNvSpPr>
              <a:spLocks noChangeShapeType="1"/>
            </p:cNvSpPr>
            <p:nvPr/>
          </p:nvSpPr>
          <p:spPr bwMode="auto">
            <a:xfrm>
              <a:off x="5476" y="1842"/>
              <a:ext cx="5" cy="1"/>
            </a:xfrm>
            <a:prstGeom prst="line">
              <a:avLst/>
            </a:prstGeom>
            <a:noFill/>
            <a:ln w="12700">
              <a:solidFill>
                <a:srgbClr val="000000"/>
              </a:solidFill>
              <a:round/>
              <a:headEnd/>
              <a:tailEnd/>
            </a:ln>
          </p:spPr>
          <p:txBody>
            <a:bodyPr/>
            <a:lstStyle/>
            <a:p>
              <a:endParaRPr lang="zh-CN" altLang="en-US"/>
            </a:p>
          </p:txBody>
        </p:sp>
        <p:sp>
          <p:nvSpPr>
            <p:cNvPr id="47273" name="Line 159"/>
            <p:cNvSpPr>
              <a:spLocks noChangeShapeType="1"/>
            </p:cNvSpPr>
            <p:nvPr/>
          </p:nvSpPr>
          <p:spPr bwMode="auto">
            <a:xfrm flipV="1">
              <a:off x="3482" y="1373"/>
              <a:ext cx="0" cy="1633"/>
            </a:xfrm>
            <a:prstGeom prst="line">
              <a:avLst/>
            </a:prstGeom>
            <a:noFill/>
            <a:ln w="12700">
              <a:solidFill>
                <a:srgbClr val="000000"/>
              </a:solidFill>
              <a:round/>
              <a:headEnd/>
              <a:tailEnd/>
            </a:ln>
          </p:spPr>
          <p:txBody>
            <a:bodyPr/>
            <a:lstStyle/>
            <a:p>
              <a:endParaRPr lang="zh-CN" altLang="en-US"/>
            </a:p>
          </p:txBody>
        </p:sp>
        <p:sp>
          <p:nvSpPr>
            <p:cNvPr id="47274" name="Line 160"/>
            <p:cNvSpPr>
              <a:spLocks noChangeShapeType="1"/>
            </p:cNvSpPr>
            <p:nvPr/>
          </p:nvSpPr>
          <p:spPr bwMode="auto">
            <a:xfrm flipH="1">
              <a:off x="3465" y="3006"/>
              <a:ext cx="17" cy="0"/>
            </a:xfrm>
            <a:prstGeom prst="line">
              <a:avLst/>
            </a:prstGeom>
            <a:noFill/>
            <a:ln w="12700">
              <a:solidFill>
                <a:srgbClr val="000000"/>
              </a:solidFill>
              <a:round/>
              <a:headEnd/>
              <a:tailEnd/>
            </a:ln>
          </p:spPr>
          <p:txBody>
            <a:bodyPr/>
            <a:lstStyle/>
            <a:p>
              <a:endParaRPr lang="zh-CN" altLang="en-US"/>
            </a:p>
          </p:txBody>
        </p:sp>
        <p:sp>
          <p:nvSpPr>
            <p:cNvPr id="47275" name="Line 161"/>
            <p:cNvSpPr>
              <a:spLocks noChangeShapeType="1"/>
            </p:cNvSpPr>
            <p:nvPr/>
          </p:nvSpPr>
          <p:spPr bwMode="auto">
            <a:xfrm flipH="1">
              <a:off x="3465" y="2774"/>
              <a:ext cx="17" cy="1"/>
            </a:xfrm>
            <a:prstGeom prst="line">
              <a:avLst/>
            </a:prstGeom>
            <a:noFill/>
            <a:ln w="12700">
              <a:solidFill>
                <a:srgbClr val="000000"/>
              </a:solidFill>
              <a:round/>
              <a:headEnd/>
              <a:tailEnd/>
            </a:ln>
          </p:spPr>
          <p:txBody>
            <a:bodyPr/>
            <a:lstStyle/>
            <a:p>
              <a:endParaRPr lang="zh-CN" altLang="en-US"/>
            </a:p>
          </p:txBody>
        </p:sp>
        <p:sp>
          <p:nvSpPr>
            <p:cNvPr id="47276" name="Line 162"/>
            <p:cNvSpPr>
              <a:spLocks noChangeShapeType="1"/>
            </p:cNvSpPr>
            <p:nvPr/>
          </p:nvSpPr>
          <p:spPr bwMode="auto">
            <a:xfrm flipH="1">
              <a:off x="3465" y="2538"/>
              <a:ext cx="17" cy="0"/>
            </a:xfrm>
            <a:prstGeom prst="line">
              <a:avLst/>
            </a:prstGeom>
            <a:noFill/>
            <a:ln w="12700">
              <a:solidFill>
                <a:srgbClr val="000000"/>
              </a:solidFill>
              <a:round/>
              <a:headEnd/>
              <a:tailEnd/>
            </a:ln>
          </p:spPr>
          <p:txBody>
            <a:bodyPr/>
            <a:lstStyle/>
            <a:p>
              <a:endParaRPr lang="zh-CN" altLang="en-US"/>
            </a:p>
          </p:txBody>
        </p:sp>
        <p:sp>
          <p:nvSpPr>
            <p:cNvPr id="47277" name="Line 163"/>
            <p:cNvSpPr>
              <a:spLocks noChangeShapeType="1"/>
            </p:cNvSpPr>
            <p:nvPr/>
          </p:nvSpPr>
          <p:spPr bwMode="auto">
            <a:xfrm flipH="1">
              <a:off x="3465" y="2305"/>
              <a:ext cx="17" cy="1"/>
            </a:xfrm>
            <a:prstGeom prst="line">
              <a:avLst/>
            </a:prstGeom>
            <a:noFill/>
            <a:ln w="12700">
              <a:solidFill>
                <a:srgbClr val="000000"/>
              </a:solidFill>
              <a:round/>
              <a:headEnd/>
              <a:tailEnd/>
            </a:ln>
          </p:spPr>
          <p:txBody>
            <a:bodyPr/>
            <a:lstStyle/>
            <a:p>
              <a:endParaRPr lang="zh-CN" altLang="en-US"/>
            </a:p>
          </p:txBody>
        </p:sp>
        <p:sp>
          <p:nvSpPr>
            <p:cNvPr id="47278" name="Line 164"/>
            <p:cNvSpPr>
              <a:spLocks noChangeShapeType="1"/>
            </p:cNvSpPr>
            <p:nvPr/>
          </p:nvSpPr>
          <p:spPr bwMode="auto">
            <a:xfrm flipH="1">
              <a:off x="3465" y="2074"/>
              <a:ext cx="17" cy="0"/>
            </a:xfrm>
            <a:prstGeom prst="line">
              <a:avLst/>
            </a:prstGeom>
            <a:noFill/>
            <a:ln w="12700">
              <a:solidFill>
                <a:srgbClr val="000000"/>
              </a:solidFill>
              <a:round/>
              <a:headEnd/>
              <a:tailEnd/>
            </a:ln>
          </p:spPr>
          <p:txBody>
            <a:bodyPr/>
            <a:lstStyle/>
            <a:p>
              <a:endParaRPr lang="zh-CN" altLang="en-US"/>
            </a:p>
          </p:txBody>
        </p:sp>
        <p:sp>
          <p:nvSpPr>
            <p:cNvPr id="47279" name="Line 165"/>
            <p:cNvSpPr>
              <a:spLocks noChangeShapeType="1"/>
            </p:cNvSpPr>
            <p:nvPr/>
          </p:nvSpPr>
          <p:spPr bwMode="auto">
            <a:xfrm flipH="1">
              <a:off x="3465" y="1605"/>
              <a:ext cx="17" cy="0"/>
            </a:xfrm>
            <a:prstGeom prst="line">
              <a:avLst/>
            </a:prstGeom>
            <a:noFill/>
            <a:ln w="12700">
              <a:solidFill>
                <a:srgbClr val="000000"/>
              </a:solidFill>
              <a:round/>
              <a:headEnd/>
              <a:tailEnd/>
            </a:ln>
          </p:spPr>
          <p:txBody>
            <a:bodyPr/>
            <a:lstStyle/>
            <a:p>
              <a:endParaRPr lang="zh-CN" altLang="en-US"/>
            </a:p>
          </p:txBody>
        </p:sp>
        <p:sp>
          <p:nvSpPr>
            <p:cNvPr id="47280" name="Line 166"/>
            <p:cNvSpPr>
              <a:spLocks noChangeShapeType="1"/>
            </p:cNvSpPr>
            <p:nvPr/>
          </p:nvSpPr>
          <p:spPr bwMode="auto">
            <a:xfrm flipH="1">
              <a:off x="3465" y="1373"/>
              <a:ext cx="17" cy="1"/>
            </a:xfrm>
            <a:prstGeom prst="line">
              <a:avLst/>
            </a:prstGeom>
            <a:noFill/>
            <a:ln w="12700">
              <a:solidFill>
                <a:srgbClr val="000000"/>
              </a:solidFill>
              <a:round/>
              <a:headEnd/>
              <a:tailEnd/>
            </a:ln>
          </p:spPr>
          <p:txBody>
            <a:bodyPr/>
            <a:lstStyle/>
            <a:p>
              <a:endParaRPr lang="zh-CN" altLang="en-US"/>
            </a:p>
          </p:txBody>
        </p:sp>
        <p:sp>
          <p:nvSpPr>
            <p:cNvPr id="47281" name="Line 167"/>
            <p:cNvSpPr>
              <a:spLocks noChangeShapeType="1"/>
            </p:cNvSpPr>
            <p:nvPr/>
          </p:nvSpPr>
          <p:spPr bwMode="auto">
            <a:xfrm>
              <a:off x="3081" y="1842"/>
              <a:ext cx="2395" cy="1"/>
            </a:xfrm>
            <a:prstGeom prst="line">
              <a:avLst/>
            </a:prstGeom>
            <a:noFill/>
            <a:ln w="12700">
              <a:solidFill>
                <a:srgbClr val="000000"/>
              </a:solidFill>
              <a:round/>
              <a:headEnd/>
              <a:tailEnd/>
            </a:ln>
          </p:spPr>
          <p:txBody>
            <a:bodyPr/>
            <a:lstStyle/>
            <a:p>
              <a:endParaRPr lang="zh-CN" altLang="en-US"/>
            </a:p>
          </p:txBody>
        </p:sp>
        <p:sp>
          <p:nvSpPr>
            <p:cNvPr id="47282" name="Line 168"/>
            <p:cNvSpPr>
              <a:spLocks noChangeShapeType="1"/>
            </p:cNvSpPr>
            <p:nvPr/>
          </p:nvSpPr>
          <p:spPr bwMode="auto">
            <a:xfrm>
              <a:off x="3081" y="1842"/>
              <a:ext cx="1" cy="16"/>
            </a:xfrm>
            <a:prstGeom prst="line">
              <a:avLst/>
            </a:prstGeom>
            <a:noFill/>
            <a:ln w="12700">
              <a:solidFill>
                <a:srgbClr val="000000"/>
              </a:solidFill>
              <a:round/>
              <a:headEnd/>
              <a:tailEnd/>
            </a:ln>
          </p:spPr>
          <p:txBody>
            <a:bodyPr/>
            <a:lstStyle/>
            <a:p>
              <a:endParaRPr lang="zh-CN" altLang="en-US"/>
            </a:p>
          </p:txBody>
        </p:sp>
        <p:sp>
          <p:nvSpPr>
            <p:cNvPr id="47283" name="Line 169"/>
            <p:cNvSpPr>
              <a:spLocks noChangeShapeType="1"/>
            </p:cNvSpPr>
            <p:nvPr/>
          </p:nvSpPr>
          <p:spPr bwMode="auto">
            <a:xfrm>
              <a:off x="3278" y="1842"/>
              <a:ext cx="1" cy="11"/>
            </a:xfrm>
            <a:prstGeom prst="line">
              <a:avLst/>
            </a:prstGeom>
            <a:noFill/>
            <a:ln w="12700">
              <a:solidFill>
                <a:srgbClr val="000000"/>
              </a:solidFill>
              <a:round/>
              <a:headEnd/>
              <a:tailEnd/>
            </a:ln>
          </p:spPr>
          <p:txBody>
            <a:bodyPr/>
            <a:lstStyle/>
            <a:p>
              <a:endParaRPr lang="zh-CN" altLang="en-US"/>
            </a:p>
          </p:txBody>
        </p:sp>
        <p:sp>
          <p:nvSpPr>
            <p:cNvPr id="47284" name="Line 170"/>
            <p:cNvSpPr>
              <a:spLocks noChangeShapeType="1"/>
            </p:cNvSpPr>
            <p:nvPr/>
          </p:nvSpPr>
          <p:spPr bwMode="auto">
            <a:xfrm>
              <a:off x="3679" y="1842"/>
              <a:ext cx="1" cy="11"/>
            </a:xfrm>
            <a:prstGeom prst="line">
              <a:avLst/>
            </a:prstGeom>
            <a:noFill/>
            <a:ln w="12700">
              <a:solidFill>
                <a:srgbClr val="000000"/>
              </a:solidFill>
              <a:round/>
              <a:headEnd/>
              <a:tailEnd/>
            </a:ln>
          </p:spPr>
          <p:txBody>
            <a:bodyPr/>
            <a:lstStyle/>
            <a:p>
              <a:endParaRPr lang="zh-CN" altLang="en-US"/>
            </a:p>
          </p:txBody>
        </p:sp>
        <p:sp>
          <p:nvSpPr>
            <p:cNvPr id="47285" name="Line 171"/>
            <p:cNvSpPr>
              <a:spLocks noChangeShapeType="1"/>
            </p:cNvSpPr>
            <p:nvPr/>
          </p:nvSpPr>
          <p:spPr bwMode="auto">
            <a:xfrm>
              <a:off x="3883" y="1842"/>
              <a:ext cx="1" cy="16"/>
            </a:xfrm>
            <a:prstGeom prst="line">
              <a:avLst/>
            </a:prstGeom>
            <a:noFill/>
            <a:ln w="12700">
              <a:solidFill>
                <a:srgbClr val="000000"/>
              </a:solidFill>
              <a:round/>
              <a:headEnd/>
              <a:tailEnd/>
            </a:ln>
          </p:spPr>
          <p:txBody>
            <a:bodyPr/>
            <a:lstStyle/>
            <a:p>
              <a:endParaRPr lang="zh-CN" altLang="en-US"/>
            </a:p>
          </p:txBody>
        </p:sp>
        <p:sp>
          <p:nvSpPr>
            <p:cNvPr id="47286" name="Line 172"/>
            <p:cNvSpPr>
              <a:spLocks noChangeShapeType="1"/>
            </p:cNvSpPr>
            <p:nvPr/>
          </p:nvSpPr>
          <p:spPr bwMode="auto">
            <a:xfrm>
              <a:off x="4080" y="1842"/>
              <a:ext cx="1" cy="11"/>
            </a:xfrm>
            <a:prstGeom prst="line">
              <a:avLst/>
            </a:prstGeom>
            <a:noFill/>
            <a:ln w="12700">
              <a:solidFill>
                <a:srgbClr val="000000"/>
              </a:solidFill>
              <a:round/>
              <a:headEnd/>
              <a:tailEnd/>
            </a:ln>
          </p:spPr>
          <p:txBody>
            <a:bodyPr/>
            <a:lstStyle/>
            <a:p>
              <a:endParaRPr lang="zh-CN" altLang="en-US"/>
            </a:p>
          </p:txBody>
        </p:sp>
        <p:sp>
          <p:nvSpPr>
            <p:cNvPr id="47287" name="Line 173"/>
            <p:cNvSpPr>
              <a:spLocks noChangeShapeType="1"/>
            </p:cNvSpPr>
            <p:nvPr/>
          </p:nvSpPr>
          <p:spPr bwMode="auto">
            <a:xfrm>
              <a:off x="4279" y="1842"/>
              <a:ext cx="0" cy="16"/>
            </a:xfrm>
            <a:prstGeom prst="line">
              <a:avLst/>
            </a:prstGeom>
            <a:noFill/>
            <a:ln w="12700">
              <a:solidFill>
                <a:srgbClr val="000000"/>
              </a:solidFill>
              <a:round/>
              <a:headEnd/>
              <a:tailEnd/>
            </a:ln>
          </p:spPr>
          <p:txBody>
            <a:bodyPr/>
            <a:lstStyle/>
            <a:p>
              <a:endParaRPr lang="zh-CN" altLang="en-US"/>
            </a:p>
          </p:txBody>
        </p:sp>
        <p:sp>
          <p:nvSpPr>
            <p:cNvPr id="47288" name="Line 174"/>
            <p:cNvSpPr>
              <a:spLocks noChangeShapeType="1"/>
            </p:cNvSpPr>
            <p:nvPr/>
          </p:nvSpPr>
          <p:spPr bwMode="auto">
            <a:xfrm>
              <a:off x="4481" y="1842"/>
              <a:ext cx="1" cy="11"/>
            </a:xfrm>
            <a:prstGeom prst="line">
              <a:avLst/>
            </a:prstGeom>
            <a:noFill/>
            <a:ln w="12700">
              <a:solidFill>
                <a:srgbClr val="000000"/>
              </a:solidFill>
              <a:round/>
              <a:headEnd/>
              <a:tailEnd/>
            </a:ln>
          </p:spPr>
          <p:txBody>
            <a:bodyPr/>
            <a:lstStyle/>
            <a:p>
              <a:endParaRPr lang="zh-CN" altLang="en-US"/>
            </a:p>
          </p:txBody>
        </p:sp>
        <p:sp>
          <p:nvSpPr>
            <p:cNvPr id="47289" name="Line 175"/>
            <p:cNvSpPr>
              <a:spLocks noChangeShapeType="1"/>
            </p:cNvSpPr>
            <p:nvPr/>
          </p:nvSpPr>
          <p:spPr bwMode="auto">
            <a:xfrm>
              <a:off x="4679" y="1842"/>
              <a:ext cx="1" cy="16"/>
            </a:xfrm>
            <a:prstGeom prst="line">
              <a:avLst/>
            </a:prstGeom>
            <a:noFill/>
            <a:ln w="12700">
              <a:solidFill>
                <a:srgbClr val="000000"/>
              </a:solidFill>
              <a:round/>
              <a:headEnd/>
              <a:tailEnd/>
            </a:ln>
          </p:spPr>
          <p:txBody>
            <a:bodyPr/>
            <a:lstStyle/>
            <a:p>
              <a:endParaRPr lang="zh-CN" altLang="en-US"/>
            </a:p>
          </p:txBody>
        </p:sp>
        <p:sp>
          <p:nvSpPr>
            <p:cNvPr id="47290" name="Line 176"/>
            <p:cNvSpPr>
              <a:spLocks noChangeShapeType="1"/>
            </p:cNvSpPr>
            <p:nvPr/>
          </p:nvSpPr>
          <p:spPr bwMode="auto">
            <a:xfrm>
              <a:off x="4883" y="1842"/>
              <a:ext cx="1" cy="11"/>
            </a:xfrm>
            <a:prstGeom prst="line">
              <a:avLst/>
            </a:prstGeom>
            <a:noFill/>
            <a:ln w="12700">
              <a:solidFill>
                <a:srgbClr val="000000"/>
              </a:solidFill>
              <a:round/>
              <a:headEnd/>
              <a:tailEnd/>
            </a:ln>
          </p:spPr>
          <p:txBody>
            <a:bodyPr/>
            <a:lstStyle/>
            <a:p>
              <a:endParaRPr lang="zh-CN" altLang="en-US"/>
            </a:p>
          </p:txBody>
        </p:sp>
        <p:sp>
          <p:nvSpPr>
            <p:cNvPr id="47291" name="Line 177"/>
            <p:cNvSpPr>
              <a:spLocks noChangeShapeType="1"/>
            </p:cNvSpPr>
            <p:nvPr/>
          </p:nvSpPr>
          <p:spPr bwMode="auto">
            <a:xfrm>
              <a:off x="5080" y="1842"/>
              <a:ext cx="1" cy="16"/>
            </a:xfrm>
            <a:prstGeom prst="line">
              <a:avLst/>
            </a:prstGeom>
            <a:noFill/>
            <a:ln w="12700">
              <a:solidFill>
                <a:srgbClr val="000000"/>
              </a:solidFill>
              <a:round/>
              <a:headEnd/>
              <a:tailEnd/>
            </a:ln>
          </p:spPr>
          <p:txBody>
            <a:bodyPr/>
            <a:lstStyle/>
            <a:p>
              <a:endParaRPr lang="zh-CN" altLang="en-US"/>
            </a:p>
          </p:txBody>
        </p:sp>
        <p:sp>
          <p:nvSpPr>
            <p:cNvPr id="47292" name="Line 178"/>
            <p:cNvSpPr>
              <a:spLocks noChangeShapeType="1"/>
            </p:cNvSpPr>
            <p:nvPr/>
          </p:nvSpPr>
          <p:spPr bwMode="auto">
            <a:xfrm>
              <a:off x="5278" y="1842"/>
              <a:ext cx="1" cy="11"/>
            </a:xfrm>
            <a:prstGeom prst="line">
              <a:avLst/>
            </a:prstGeom>
            <a:noFill/>
            <a:ln w="12700">
              <a:solidFill>
                <a:srgbClr val="000000"/>
              </a:solidFill>
              <a:round/>
              <a:headEnd/>
              <a:tailEnd/>
            </a:ln>
          </p:spPr>
          <p:txBody>
            <a:bodyPr/>
            <a:lstStyle/>
            <a:p>
              <a:endParaRPr lang="zh-CN" altLang="en-US"/>
            </a:p>
          </p:txBody>
        </p:sp>
        <p:sp>
          <p:nvSpPr>
            <p:cNvPr id="47293" name="Rectangle 179"/>
            <p:cNvSpPr>
              <a:spLocks noChangeArrowheads="1"/>
            </p:cNvSpPr>
            <p:nvPr/>
          </p:nvSpPr>
          <p:spPr bwMode="auto">
            <a:xfrm>
              <a:off x="3551" y="1389"/>
              <a:ext cx="360" cy="244"/>
            </a:xfrm>
            <a:prstGeom prst="rect">
              <a:avLst/>
            </a:prstGeom>
            <a:noFill/>
            <a:ln w="9525">
              <a:noFill/>
              <a:miter lim="800000"/>
              <a:headEnd/>
              <a:tailEnd/>
            </a:ln>
          </p:spPr>
          <p:txBody>
            <a:bodyPr lIns="0" tIns="0" rIns="0" bIns="0"/>
            <a:lstStyle/>
            <a:p>
              <a:pPr algn="just"/>
              <a:r>
                <a:rPr lang="en-US" altLang="zh-CN" sz="1400">
                  <a:solidFill>
                    <a:srgbClr val="000000"/>
                  </a:solidFill>
                  <a:latin typeface="Times New Roman" pitchFamily="18" charset="0"/>
                </a:rPr>
                <a:t>CPz</a:t>
              </a:r>
              <a:endParaRPr lang="en-US" altLang="zh-CN" sz="1400"/>
            </a:p>
          </p:txBody>
        </p:sp>
        <p:sp>
          <p:nvSpPr>
            <p:cNvPr id="47294" name="Text Box 180"/>
            <p:cNvSpPr txBox="1">
              <a:spLocks noChangeArrowheads="1"/>
            </p:cNvSpPr>
            <p:nvPr/>
          </p:nvSpPr>
          <p:spPr bwMode="auto">
            <a:xfrm>
              <a:off x="3463" y="2618"/>
              <a:ext cx="379" cy="295"/>
            </a:xfrm>
            <a:prstGeom prst="rect">
              <a:avLst/>
            </a:prstGeom>
            <a:noFill/>
            <a:ln w="9525">
              <a:noFill/>
              <a:miter lim="800000"/>
              <a:headEnd/>
              <a:tailEnd/>
            </a:ln>
          </p:spPr>
          <p:txBody>
            <a:bodyPr/>
            <a:lstStyle/>
            <a:p>
              <a:pPr algn="just"/>
              <a:r>
                <a:rPr lang="en-US" altLang="zh-CN" sz="1200">
                  <a:latin typeface="Times New Roman" pitchFamily="18" charset="0"/>
                </a:rPr>
                <a:t>P1</a:t>
              </a:r>
              <a:endParaRPr lang="en-US" altLang="zh-CN" sz="1200"/>
            </a:p>
          </p:txBody>
        </p:sp>
        <p:sp>
          <p:nvSpPr>
            <p:cNvPr id="47295" name="Text Box 181"/>
            <p:cNvSpPr txBox="1">
              <a:spLocks noChangeArrowheads="1"/>
            </p:cNvSpPr>
            <p:nvPr/>
          </p:nvSpPr>
          <p:spPr bwMode="auto">
            <a:xfrm>
              <a:off x="3761" y="2575"/>
              <a:ext cx="609" cy="405"/>
            </a:xfrm>
            <a:prstGeom prst="rect">
              <a:avLst/>
            </a:prstGeom>
            <a:noFill/>
            <a:ln w="9525">
              <a:noFill/>
              <a:miter lim="800000"/>
              <a:headEnd/>
              <a:tailEnd/>
            </a:ln>
          </p:spPr>
          <p:txBody>
            <a:bodyPr/>
            <a:lstStyle/>
            <a:p>
              <a:pPr algn="just"/>
              <a:r>
                <a:rPr lang="en-US" altLang="zh-CN" sz="1200" dirty="0">
                  <a:latin typeface="Times New Roman" pitchFamily="18" charset="0"/>
                </a:rPr>
                <a:t>VPP</a:t>
              </a:r>
              <a:endParaRPr lang="en-US" altLang="zh-CN" sz="1200" dirty="0"/>
            </a:p>
          </p:txBody>
        </p:sp>
        <p:sp>
          <p:nvSpPr>
            <p:cNvPr id="47296" name="Line 182"/>
            <p:cNvSpPr>
              <a:spLocks noChangeShapeType="1"/>
            </p:cNvSpPr>
            <p:nvPr/>
          </p:nvSpPr>
          <p:spPr bwMode="auto">
            <a:xfrm flipV="1">
              <a:off x="3681" y="2386"/>
              <a:ext cx="134" cy="308"/>
            </a:xfrm>
            <a:prstGeom prst="line">
              <a:avLst/>
            </a:prstGeom>
            <a:noFill/>
            <a:ln w="9525">
              <a:solidFill>
                <a:srgbClr val="000000"/>
              </a:solidFill>
              <a:round/>
              <a:headEnd/>
              <a:tailEnd type="triangle" w="med" len="med"/>
            </a:ln>
          </p:spPr>
          <p:txBody>
            <a:bodyPr/>
            <a:lstStyle/>
            <a:p>
              <a:endParaRPr lang="zh-CN" altLang="en-US"/>
            </a:p>
          </p:txBody>
        </p:sp>
        <p:sp>
          <p:nvSpPr>
            <p:cNvPr id="47297" name="Line 183"/>
            <p:cNvSpPr>
              <a:spLocks noChangeShapeType="1"/>
            </p:cNvSpPr>
            <p:nvPr/>
          </p:nvSpPr>
          <p:spPr bwMode="auto">
            <a:xfrm flipH="1" flipV="1">
              <a:off x="3989" y="2424"/>
              <a:ext cx="133" cy="233"/>
            </a:xfrm>
            <a:prstGeom prst="line">
              <a:avLst/>
            </a:prstGeom>
            <a:noFill/>
            <a:ln w="9525">
              <a:solidFill>
                <a:srgbClr val="000000"/>
              </a:solidFill>
              <a:round/>
              <a:headEnd/>
              <a:tailEnd type="triangle" w="med" len="med"/>
            </a:ln>
          </p:spPr>
          <p:txBody>
            <a:bodyPr/>
            <a:lstStyle/>
            <a:p>
              <a:endParaRPr lang="zh-CN" altLang="en-US"/>
            </a:p>
          </p:txBody>
        </p:sp>
        <p:sp>
          <p:nvSpPr>
            <p:cNvPr id="47298" name="Line 184"/>
            <p:cNvSpPr>
              <a:spLocks noChangeShapeType="1"/>
            </p:cNvSpPr>
            <p:nvPr/>
          </p:nvSpPr>
          <p:spPr bwMode="auto">
            <a:xfrm>
              <a:off x="1044" y="3313"/>
              <a:ext cx="402" cy="1"/>
            </a:xfrm>
            <a:prstGeom prst="line">
              <a:avLst/>
            </a:prstGeom>
            <a:noFill/>
            <a:ln w="22225">
              <a:solidFill>
                <a:srgbClr val="FF0000"/>
              </a:solidFill>
              <a:round/>
              <a:headEnd/>
              <a:tailEnd/>
            </a:ln>
          </p:spPr>
          <p:txBody>
            <a:bodyPr/>
            <a:lstStyle/>
            <a:p>
              <a:endParaRPr lang="zh-CN" altLang="en-US"/>
            </a:p>
          </p:txBody>
        </p:sp>
        <p:sp>
          <p:nvSpPr>
            <p:cNvPr id="47299" name="Line 185"/>
            <p:cNvSpPr>
              <a:spLocks noChangeShapeType="1"/>
            </p:cNvSpPr>
            <p:nvPr/>
          </p:nvSpPr>
          <p:spPr bwMode="auto">
            <a:xfrm>
              <a:off x="2650" y="3313"/>
              <a:ext cx="402" cy="1"/>
            </a:xfrm>
            <a:prstGeom prst="line">
              <a:avLst/>
            </a:prstGeom>
            <a:noFill/>
            <a:ln w="22225">
              <a:solidFill>
                <a:schemeClr val="tx1"/>
              </a:solidFill>
              <a:round/>
              <a:headEnd/>
              <a:tailEnd/>
            </a:ln>
          </p:spPr>
          <p:txBody>
            <a:bodyPr/>
            <a:lstStyle/>
            <a:p>
              <a:endParaRPr lang="zh-CN" altLang="en-US"/>
            </a:p>
          </p:txBody>
        </p:sp>
        <p:sp>
          <p:nvSpPr>
            <p:cNvPr id="47300" name="Line 186"/>
            <p:cNvSpPr>
              <a:spLocks noChangeShapeType="1"/>
            </p:cNvSpPr>
            <p:nvPr/>
          </p:nvSpPr>
          <p:spPr bwMode="auto">
            <a:xfrm>
              <a:off x="4122" y="3313"/>
              <a:ext cx="402" cy="1"/>
            </a:xfrm>
            <a:prstGeom prst="line">
              <a:avLst/>
            </a:prstGeom>
            <a:noFill/>
            <a:ln w="22225">
              <a:solidFill>
                <a:srgbClr val="008000"/>
              </a:solidFill>
              <a:round/>
              <a:headEnd/>
              <a:tailEnd/>
            </a:ln>
          </p:spPr>
          <p:txBody>
            <a:bodyPr/>
            <a:lstStyle/>
            <a:p>
              <a:endParaRPr lang="zh-CN" altLang="en-US"/>
            </a:p>
          </p:txBody>
        </p:sp>
        <p:sp>
          <p:nvSpPr>
            <p:cNvPr id="47301" name="Text Box 187"/>
            <p:cNvSpPr txBox="1">
              <a:spLocks noChangeArrowheads="1"/>
            </p:cNvSpPr>
            <p:nvPr/>
          </p:nvSpPr>
          <p:spPr bwMode="auto">
            <a:xfrm>
              <a:off x="1446" y="3155"/>
              <a:ext cx="937" cy="348"/>
            </a:xfrm>
            <a:prstGeom prst="rect">
              <a:avLst/>
            </a:prstGeom>
            <a:noFill/>
            <a:ln w="9525">
              <a:noFill/>
              <a:miter lim="800000"/>
              <a:headEnd/>
              <a:tailEnd/>
            </a:ln>
          </p:spPr>
          <p:txBody>
            <a:bodyPr/>
            <a:lstStyle/>
            <a:p>
              <a:pPr algn="just"/>
              <a:r>
                <a:rPr lang="zh-CN" altLang="en-US" sz="1200">
                  <a:latin typeface="Times New Roman" pitchFamily="18" charset="0"/>
                </a:rPr>
                <a:t>高兴</a:t>
              </a:r>
              <a:endParaRPr lang="zh-CN" altLang="en-US" sz="1200"/>
            </a:p>
          </p:txBody>
        </p:sp>
        <p:sp>
          <p:nvSpPr>
            <p:cNvPr id="47302" name="Text Box 188"/>
            <p:cNvSpPr txBox="1">
              <a:spLocks noChangeArrowheads="1"/>
            </p:cNvSpPr>
            <p:nvPr/>
          </p:nvSpPr>
          <p:spPr bwMode="auto">
            <a:xfrm>
              <a:off x="3052" y="3155"/>
              <a:ext cx="936" cy="348"/>
            </a:xfrm>
            <a:prstGeom prst="rect">
              <a:avLst/>
            </a:prstGeom>
            <a:noFill/>
            <a:ln w="9525">
              <a:noFill/>
              <a:miter lim="800000"/>
              <a:headEnd/>
              <a:tailEnd/>
            </a:ln>
          </p:spPr>
          <p:txBody>
            <a:bodyPr/>
            <a:lstStyle/>
            <a:p>
              <a:pPr algn="just"/>
              <a:r>
                <a:rPr lang="zh-CN" altLang="en-US" sz="1200">
                  <a:latin typeface="Times New Roman" pitchFamily="18" charset="0"/>
                </a:rPr>
                <a:t>中性</a:t>
              </a:r>
              <a:endParaRPr lang="zh-CN" altLang="en-US" sz="1200"/>
            </a:p>
          </p:txBody>
        </p:sp>
        <p:sp>
          <p:nvSpPr>
            <p:cNvPr id="47303" name="Text Box 189"/>
            <p:cNvSpPr txBox="1">
              <a:spLocks noChangeArrowheads="1"/>
            </p:cNvSpPr>
            <p:nvPr/>
          </p:nvSpPr>
          <p:spPr bwMode="auto">
            <a:xfrm>
              <a:off x="4524" y="3155"/>
              <a:ext cx="669" cy="348"/>
            </a:xfrm>
            <a:prstGeom prst="rect">
              <a:avLst/>
            </a:prstGeom>
            <a:noFill/>
            <a:ln w="9525">
              <a:noFill/>
              <a:miter lim="800000"/>
              <a:headEnd/>
              <a:tailEnd/>
            </a:ln>
          </p:spPr>
          <p:txBody>
            <a:bodyPr/>
            <a:lstStyle/>
            <a:p>
              <a:pPr algn="just"/>
              <a:r>
                <a:rPr lang="zh-CN" altLang="en-US" sz="1200">
                  <a:latin typeface="Times New Roman" pitchFamily="18" charset="0"/>
                </a:rPr>
                <a:t>恐惧</a:t>
              </a:r>
              <a:endParaRPr lang="zh-CN" altLang="en-US" sz="1200"/>
            </a:p>
          </p:txBody>
        </p:sp>
      </p:grpSp>
      <p:grpSp>
        <p:nvGrpSpPr>
          <p:cNvPr id="8" name="Group 12"/>
          <p:cNvGrpSpPr>
            <a:grpSpLocks/>
          </p:cNvGrpSpPr>
          <p:nvPr/>
        </p:nvGrpSpPr>
        <p:grpSpPr bwMode="auto">
          <a:xfrm>
            <a:off x="5219700" y="4856163"/>
            <a:ext cx="2232025" cy="2001837"/>
            <a:chOff x="0" y="916"/>
            <a:chExt cx="2721" cy="2488"/>
          </a:xfrm>
        </p:grpSpPr>
        <p:pic>
          <p:nvPicPr>
            <p:cNvPr id="47113" name="Picture 7"/>
            <p:cNvPicPr>
              <a:picLocks noChangeAspect="1" noChangeArrowheads="1"/>
            </p:cNvPicPr>
            <p:nvPr/>
          </p:nvPicPr>
          <p:blipFill>
            <a:blip r:embed="rId7" cstate="print"/>
            <a:srcRect/>
            <a:stretch>
              <a:fillRect/>
            </a:stretch>
          </p:blipFill>
          <p:spPr bwMode="auto">
            <a:xfrm>
              <a:off x="0" y="916"/>
              <a:ext cx="2721" cy="591"/>
            </a:xfrm>
            <a:prstGeom prst="rect">
              <a:avLst/>
            </a:prstGeom>
            <a:noFill/>
            <a:ln w="9525">
              <a:noFill/>
              <a:miter lim="800000"/>
              <a:headEnd/>
              <a:tailEnd/>
            </a:ln>
          </p:spPr>
        </p:pic>
        <p:pic>
          <p:nvPicPr>
            <p:cNvPr id="47114" name="Picture 6"/>
            <p:cNvPicPr>
              <a:picLocks noChangeAspect="1" noChangeArrowheads="1"/>
            </p:cNvPicPr>
            <p:nvPr/>
          </p:nvPicPr>
          <p:blipFill>
            <a:blip r:embed="rId8" cstate="print"/>
            <a:srcRect/>
            <a:stretch>
              <a:fillRect/>
            </a:stretch>
          </p:blipFill>
          <p:spPr bwMode="auto">
            <a:xfrm>
              <a:off x="0" y="1507"/>
              <a:ext cx="2721" cy="674"/>
            </a:xfrm>
            <a:prstGeom prst="rect">
              <a:avLst/>
            </a:prstGeom>
            <a:noFill/>
            <a:ln w="9525">
              <a:noFill/>
              <a:miter lim="800000"/>
              <a:headEnd/>
              <a:tailEnd/>
            </a:ln>
          </p:spPr>
        </p:pic>
        <p:pic>
          <p:nvPicPr>
            <p:cNvPr id="47115" name="Picture 5"/>
            <p:cNvPicPr>
              <a:picLocks noChangeAspect="1" noChangeArrowheads="1"/>
            </p:cNvPicPr>
            <p:nvPr/>
          </p:nvPicPr>
          <p:blipFill>
            <a:blip r:embed="rId9" cstate="print"/>
            <a:srcRect/>
            <a:stretch>
              <a:fillRect/>
            </a:stretch>
          </p:blipFill>
          <p:spPr bwMode="auto">
            <a:xfrm>
              <a:off x="0" y="2181"/>
              <a:ext cx="2721" cy="616"/>
            </a:xfrm>
            <a:prstGeom prst="rect">
              <a:avLst/>
            </a:prstGeom>
            <a:noFill/>
            <a:ln w="9525">
              <a:noFill/>
              <a:miter lim="800000"/>
              <a:headEnd/>
              <a:tailEnd/>
            </a:ln>
          </p:spPr>
        </p:pic>
        <p:pic>
          <p:nvPicPr>
            <p:cNvPr id="47116" name="Picture 4"/>
            <p:cNvPicPr>
              <a:picLocks noChangeAspect="1" noChangeArrowheads="1"/>
            </p:cNvPicPr>
            <p:nvPr/>
          </p:nvPicPr>
          <p:blipFill>
            <a:blip r:embed="rId10" cstate="print"/>
            <a:srcRect/>
            <a:stretch>
              <a:fillRect/>
            </a:stretch>
          </p:blipFill>
          <p:spPr bwMode="auto">
            <a:xfrm>
              <a:off x="0" y="2797"/>
              <a:ext cx="2721" cy="607"/>
            </a:xfrm>
            <a:prstGeom prst="rect">
              <a:avLst/>
            </a:prstGeom>
            <a:noFill/>
            <a:ln w="9525">
              <a:noFill/>
              <a:miter lim="800000"/>
              <a:headEnd/>
              <a:tailEnd/>
            </a:ln>
          </p:spPr>
        </p:pic>
      </p:grpSp>
      <p:pic>
        <p:nvPicPr>
          <p:cNvPr id="47112" name="Picture 4" descr="Figure 5"/>
          <p:cNvPicPr>
            <a:picLocks noChangeAspect="1" noChangeArrowheads="1"/>
          </p:cNvPicPr>
          <p:nvPr/>
        </p:nvPicPr>
        <p:blipFill>
          <a:blip r:embed="rId11" cstate="print"/>
          <a:srcRect/>
          <a:stretch>
            <a:fillRect/>
          </a:stretch>
        </p:blipFill>
        <p:spPr bwMode="auto">
          <a:xfrm>
            <a:off x="6227763" y="3141663"/>
            <a:ext cx="1657350" cy="1570037"/>
          </a:xfrm>
          <a:prstGeom prst="rect">
            <a:avLst/>
          </a:prstGeom>
          <a:noFill/>
          <a:ln w="9525">
            <a:noFill/>
            <a:miter lim="800000"/>
            <a:headEnd/>
            <a:tailEnd/>
          </a:ln>
        </p:spPr>
      </p:pic>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85860"/>
            <a:ext cx="8229600" cy="5143536"/>
          </a:xfrm>
        </p:spPr>
        <p:txBody>
          <a:bodyPr/>
          <a:lstStyle/>
          <a:p>
            <a:pPr eaLnBrk="1" hangingPunct="1">
              <a:lnSpc>
                <a:spcPct val="125000"/>
              </a:lnSpc>
              <a:spcBef>
                <a:spcPct val="50000"/>
              </a:spcBef>
            </a:pPr>
            <a:r>
              <a:rPr lang="zh-CN" altLang="en-US" sz="3200" dirty="0"/>
              <a:t>后部</a:t>
            </a:r>
            <a:r>
              <a:rPr lang="en-US" altLang="zh-CN" sz="3200" dirty="0">
                <a:solidFill>
                  <a:srgbClr val="0000FF"/>
                </a:solidFill>
              </a:rPr>
              <a:t>P1</a:t>
            </a:r>
            <a:r>
              <a:rPr lang="zh-CN" altLang="en-US" sz="3200" dirty="0"/>
              <a:t>前部</a:t>
            </a:r>
            <a:r>
              <a:rPr lang="en-US" altLang="zh-CN" sz="3200" dirty="0">
                <a:solidFill>
                  <a:srgbClr val="0000FF"/>
                </a:solidFill>
              </a:rPr>
              <a:t>N1</a:t>
            </a:r>
            <a:r>
              <a:rPr lang="zh-CN" altLang="en-US" sz="3200" dirty="0"/>
              <a:t>反映了对恐惧表情加工的偏向，恐惧表情比高兴和中性表情诱发了更大的波幅。</a:t>
            </a:r>
            <a:endParaRPr lang="en-US" altLang="zh-CN" sz="3200" dirty="0"/>
          </a:p>
          <a:p>
            <a:pPr eaLnBrk="1" hangingPunct="1">
              <a:lnSpc>
                <a:spcPct val="125000"/>
              </a:lnSpc>
              <a:spcBef>
                <a:spcPct val="50000"/>
              </a:spcBef>
            </a:pPr>
            <a:r>
              <a:rPr lang="en-US" altLang="zh-CN" sz="3200" dirty="0">
                <a:solidFill>
                  <a:srgbClr val="0000FF"/>
                </a:solidFill>
              </a:rPr>
              <a:t>VPP</a:t>
            </a:r>
            <a:r>
              <a:rPr lang="zh-CN" altLang="en-US" sz="3200" dirty="0"/>
              <a:t>和</a:t>
            </a:r>
            <a:r>
              <a:rPr lang="en-US" altLang="zh-CN" sz="3200" dirty="0">
                <a:solidFill>
                  <a:srgbClr val="0000FF"/>
                </a:solidFill>
              </a:rPr>
              <a:t>N170</a:t>
            </a:r>
            <a:r>
              <a:rPr lang="zh-CN" altLang="en-US" sz="3200" dirty="0"/>
              <a:t>能够区分情绪面孔与非情绪面孔</a:t>
            </a:r>
          </a:p>
          <a:p>
            <a:pPr eaLnBrk="1" hangingPunct="1">
              <a:lnSpc>
                <a:spcPct val="125000"/>
              </a:lnSpc>
              <a:spcBef>
                <a:spcPct val="50000"/>
              </a:spcBef>
            </a:pPr>
            <a:r>
              <a:rPr lang="en-US" altLang="zh-CN" sz="3200" dirty="0">
                <a:solidFill>
                  <a:srgbClr val="0000FF"/>
                </a:solidFill>
              </a:rPr>
              <a:t>N3</a:t>
            </a:r>
            <a:r>
              <a:rPr lang="zh-CN" altLang="en-US" sz="3200" dirty="0"/>
              <a:t>和</a:t>
            </a:r>
            <a:r>
              <a:rPr lang="en-US" altLang="zh-CN" sz="3200" dirty="0">
                <a:solidFill>
                  <a:srgbClr val="0000FF"/>
                </a:solidFill>
              </a:rPr>
              <a:t>P3</a:t>
            </a:r>
            <a:r>
              <a:rPr lang="zh-CN" altLang="en-US" sz="3200" dirty="0"/>
              <a:t>能够把恐惧、高兴和中性表情都清楚地区分</a:t>
            </a:r>
          </a:p>
        </p:txBody>
      </p:sp>
      <p:sp>
        <p:nvSpPr>
          <p:cNvPr id="3" name="标题 2"/>
          <p:cNvSpPr>
            <a:spLocks noGrp="1"/>
          </p:cNvSpPr>
          <p:nvPr>
            <p:ph type="title"/>
          </p:nvPr>
        </p:nvSpPr>
        <p:spPr/>
        <p:txBody>
          <a:bodyPr/>
          <a:lstStyle/>
          <a:p>
            <a:r>
              <a:rPr lang="zh-CN" altLang="en-US" dirty="0"/>
              <a:t>结果的解释</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685800" y="44624"/>
            <a:ext cx="7772400" cy="838200"/>
          </a:xfrm>
        </p:spPr>
        <p:txBody>
          <a:bodyPr/>
          <a:lstStyle/>
          <a:p>
            <a:pPr>
              <a:defRPr/>
            </a:pPr>
            <a:r>
              <a:rPr lang="en-US" altLang="zh-CN" b="1" dirty="0">
                <a:solidFill>
                  <a:srgbClr val="FFFF00"/>
                </a:solidFill>
                <a:effectLst>
                  <a:outerShdw blurRad="38100" dist="38100" dir="2700000" algn="tl">
                    <a:srgbClr val="000000"/>
                  </a:outerShdw>
                </a:effectLst>
                <a:latin typeface="Comic Sans MS" pitchFamily="66" charset="0"/>
                <a:ea typeface="华文行楷" pitchFamily="2" charset="-122"/>
              </a:rPr>
              <a:t>P1</a:t>
            </a:r>
            <a:r>
              <a:rPr lang="zh-CN" altLang="en-US" b="1" dirty="0">
                <a:solidFill>
                  <a:srgbClr val="FFFF00"/>
                </a:solidFill>
                <a:effectLst>
                  <a:outerShdw blurRad="38100" dist="38100" dir="2700000" algn="tl">
                    <a:srgbClr val="000000"/>
                  </a:outerShdw>
                </a:effectLst>
                <a:latin typeface="Comic Sans MS" pitchFamily="66" charset="0"/>
                <a:ea typeface="华文行楷" pitchFamily="2" charset="-122"/>
              </a:rPr>
              <a:t>成分</a:t>
            </a:r>
          </a:p>
        </p:txBody>
      </p:sp>
      <p:sp>
        <p:nvSpPr>
          <p:cNvPr id="116739" name="Rectangle 3"/>
          <p:cNvSpPr>
            <a:spLocks noGrp="1" noChangeArrowheads="1"/>
          </p:cNvSpPr>
          <p:nvPr>
            <p:ph type="body" sz="half" idx="1"/>
          </p:nvPr>
        </p:nvSpPr>
        <p:spPr>
          <a:xfrm>
            <a:off x="428596" y="1447800"/>
            <a:ext cx="4067204" cy="4648200"/>
          </a:xfrm>
        </p:spPr>
        <p:txBody>
          <a:bodyPr/>
          <a:lstStyle/>
          <a:p>
            <a:pPr>
              <a:spcAft>
                <a:spcPct val="30000"/>
              </a:spcAft>
              <a:buClr>
                <a:srgbClr val="C00000"/>
              </a:buClr>
              <a:buSzPct val="80000"/>
              <a:buFont typeface="Wingdings" pitchFamily="2" charset="2"/>
              <a:buChar char="n"/>
            </a:pPr>
            <a:r>
              <a:rPr lang="zh-CN" altLang="en-US" sz="2800" b="1" dirty="0">
                <a:latin typeface="华文楷体" pitchFamily="2" charset="-122"/>
                <a:ea typeface="华文楷体" pitchFamily="2" charset="-122"/>
              </a:rPr>
              <a:t>随</a:t>
            </a:r>
            <a:r>
              <a:rPr lang="en-US" altLang="zh-CN" sz="2800" b="1" dirty="0">
                <a:latin typeface="华文楷体" pitchFamily="2" charset="-122"/>
                <a:ea typeface="华文楷体" pitchFamily="2" charset="-122"/>
              </a:rPr>
              <a:t>C1</a:t>
            </a:r>
            <a:r>
              <a:rPr lang="zh-CN" altLang="en-US" sz="2800" b="1" dirty="0">
                <a:latin typeface="华文楷体" pitchFamily="2" charset="-122"/>
                <a:ea typeface="华文楷体" pitchFamily="2" charset="-122"/>
              </a:rPr>
              <a:t>之后</a:t>
            </a:r>
          </a:p>
          <a:p>
            <a:pPr>
              <a:spcAft>
                <a:spcPct val="30000"/>
              </a:spcAft>
              <a:buClr>
                <a:srgbClr val="C00000"/>
              </a:buClr>
              <a:buSzPct val="80000"/>
              <a:buFont typeface="Wingdings" pitchFamily="2" charset="2"/>
              <a:buChar char="n"/>
            </a:pPr>
            <a:r>
              <a:rPr lang="zh-CN" altLang="en-US" sz="2800" b="1" dirty="0">
                <a:latin typeface="华文楷体" pitchFamily="2" charset="-122"/>
                <a:ea typeface="华文楷体" pitchFamily="2" charset="-122"/>
              </a:rPr>
              <a:t>出现于刺激后</a:t>
            </a:r>
            <a:r>
              <a:rPr lang="en-US" altLang="zh-CN" sz="2800" b="1" dirty="0">
                <a:latin typeface="华文楷体" pitchFamily="2" charset="-122"/>
                <a:ea typeface="华文楷体" pitchFamily="2" charset="-122"/>
              </a:rPr>
              <a:t>60</a:t>
            </a:r>
            <a:r>
              <a:rPr lang="zh-CN" altLang="en-US" sz="2800" b="1" dirty="0">
                <a:latin typeface="华文楷体" pitchFamily="2" charset="-122"/>
                <a:ea typeface="华文楷体" pitchFamily="2" charset="-122"/>
              </a:rPr>
              <a:t>－</a:t>
            </a:r>
            <a:r>
              <a:rPr lang="en-US" altLang="zh-CN" sz="2800" b="1" dirty="0">
                <a:latin typeface="华文楷体" pitchFamily="2" charset="-122"/>
                <a:ea typeface="华文楷体" pitchFamily="2" charset="-122"/>
              </a:rPr>
              <a:t>90 ms</a:t>
            </a:r>
            <a:r>
              <a:rPr lang="zh-CN" altLang="en-US" sz="2800" b="1" dirty="0">
                <a:latin typeface="华文楷体" pitchFamily="2" charset="-122"/>
                <a:ea typeface="华文楷体" pitchFamily="2" charset="-122"/>
              </a:rPr>
              <a:t>，峰值</a:t>
            </a:r>
            <a:r>
              <a:rPr lang="en-US" altLang="zh-CN" sz="2800" b="1" dirty="0">
                <a:latin typeface="华文楷体" pitchFamily="2" charset="-122"/>
                <a:ea typeface="华文楷体" pitchFamily="2" charset="-122"/>
              </a:rPr>
              <a:t>100</a:t>
            </a:r>
            <a:r>
              <a:rPr lang="zh-CN" altLang="en-US" sz="2800" b="1" dirty="0">
                <a:latin typeface="华文楷体" pitchFamily="2" charset="-122"/>
                <a:ea typeface="华文楷体" pitchFamily="2" charset="-122"/>
              </a:rPr>
              <a:t>－</a:t>
            </a:r>
            <a:r>
              <a:rPr lang="en-US" altLang="zh-CN" sz="2800" b="1" dirty="0">
                <a:latin typeface="华文楷体" pitchFamily="2" charset="-122"/>
                <a:ea typeface="华文楷体" pitchFamily="2" charset="-122"/>
              </a:rPr>
              <a:t>130 ms</a:t>
            </a:r>
          </a:p>
          <a:p>
            <a:pPr>
              <a:spcAft>
                <a:spcPct val="30000"/>
              </a:spcAft>
              <a:buClr>
                <a:srgbClr val="C00000"/>
              </a:buClr>
              <a:buSzPct val="80000"/>
              <a:buFont typeface="Wingdings" pitchFamily="2" charset="2"/>
              <a:buChar char="n"/>
            </a:pPr>
            <a:r>
              <a:rPr lang="zh-CN" altLang="en-US" sz="2800" b="1" dirty="0">
                <a:latin typeface="华文楷体" pitchFamily="2" charset="-122"/>
                <a:ea typeface="华文楷体" pitchFamily="2" charset="-122"/>
              </a:rPr>
              <a:t>分布于两侧枕部，可能来源于外纹状皮层和梭状回（</a:t>
            </a:r>
            <a:r>
              <a:rPr lang="en-US" altLang="zh-CN" sz="2800" b="1" dirty="0" err="1">
                <a:latin typeface="华文楷体" pitchFamily="2" charset="-122"/>
                <a:ea typeface="华文楷体" pitchFamily="2" charset="-122"/>
              </a:rPr>
              <a:t>fusiform</a:t>
            </a:r>
            <a:r>
              <a:rPr lang="zh-CN" altLang="en-US" sz="2800" b="1" dirty="0">
                <a:latin typeface="华文楷体" pitchFamily="2" charset="-122"/>
                <a:ea typeface="华文楷体" pitchFamily="2" charset="-122"/>
              </a:rPr>
              <a:t>）</a:t>
            </a:r>
          </a:p>
          <a:p>
            <a:pPr>
              <a:spcAft>
                <a:spcPct val="30000"/>
              </a:spcAft>
              <a:buClr>
                <a:srgbClr val="C00000"/>
              </a:buClr>
              <a:buSzPct val="80000"/>
              <a:buFont typeface="Wingdings" pitchFamily="2" charset="2"/>
              <a:buChar char="n"/>
            </a:pPr>
            <a:r>
              <a:rPr lang="zh-CN" altLang="en-US" sz="2800" b="1" dirty="0">
                <a:latin typeface="华文楷体" pitchFamily="2" charset="-122"/>
                <a:ea typeface="华文楷体" pitchFamily="2" charset="-122"/>
              </a:rPr>
              <a:t>对刺激的物理参数（对比度、空间频率）敏感；也对空间注意的方向敏感</a:t>
            </a:r>
            <a:endParaRPr lang="zh-CN" altLang="en-US" sz="2800" dirty="0">
              <a:latin typeface="华文楷体" pitchFamily="2" charset="-122"/>
              <a:ea typeface="华文楷体" pitchFamily="2" charset="-122"/>
            </a:endParaRPr>
          </a:p>
        </p:txBody>
      </p:sp>
      <p:pic>
        <p:nvPicPr>
          <p:cNvPr id="116740" name="Picture 4" descr="C1"/>
          <p:cNvPicPr>
            <a:picLocks noChangeAspect="1" noChangeArrowheads="1"/>
          </p:cNvPicPr>
          <p:nvPr/>
        </p:nvPicPr>
        <p:blipFill>
          <a:blip r:embed="rId2" cstate="print"/>
          <a:srcRect/>
          <a:stretch>
            <a:fillRect/>
          </a:stretch>
        </p:blipFill>
        <p:spPr bwMode="auto">
          <a:xfrm>
            <a:off x="4803775" y="1536700"/>
            <a:ext cx="3959225" cy="4711700"/>
          </a:xfrm>
          <a:prstGeom prst="rect">
            <a:avLst/>
          </a:prstGeom>
          <a:noFill/>
          <a:ln w="9525">
            <a:noFill/>
            <a:miter lim="800000"/>
            <a:headEnd/>
            <a:tailEnd/>
          </a:ln>
        </p:spPr>
      </p:pic>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5786454"/>
            <a:ext cx="8229600" cy="714380"/>
          </a:xfrm>
        </p:spPr>
        <p:txBody>
          <a:bodyPr/>
          <a:lstStyle/>
          <a:p>
            <a:r>
              <a:rPr lang="en-US" altLang="zh-CN" sz="2400" dirty="0">
                <a:latin typeface="Times New Roman" pitchFamily="18" charset="0"/>
                <a:cs typeface="Times New Roman" pitchFamily="18" charset="0"/>
              </a:rPr>
              <a:t>Single-trial characteristics underlying the average amplitude differences in six ERP components.</a:t>
            </a:r>
            <a:endParaRPr lang="zh-CN" altLang="en-US" sz="2400" dirty="0" err="1">
              <a:latin typeface="Times New Roman" pitchFamily="18" charset="0"/>
              <a:cs typeface="Times New Roman" pitchFamily="18" charset="0"/>
            </a:endParaRPr>
          </a:p>
        </p:txBody>
      </p:sp>
      <p:sp>
        <p:nvSpPr>
          <p:cNvPr id="3" name="标题 2"/>
          <p:cNvSpPr>
            <a:spLocks noGrp="1"/>
          </p:cNvSpPr>
          <p:nvPr>
            <p:ph type="title"/>
          </p:nvPr>
        </p:nvSpPr>
        <p:spPr/>
        <p:txBody>
          <a:bodyPr/>
          <a:lstStyle/>
          <a:p>
            <a:r>
              <a:rPr lang="zh-CN" altLang="en-US" dirty="0"/>
              <a:t>单次刺激</a:t>
            </a:r>
          </a:p>
        </p:txBody>
      </p:sp>
      <p:pic>
        <p:nvPicPr>
          <p:cNvPr id="821251" name="图片 39"/>
          <p:cNvPicPr>
            <a:picLocks noChangeAspect="1" noChangeArrowheads="1"/>
          </p:cNvPicPr>
          <p:nvPr/>
        </p:nvPicPr>
        <p:blipFill>
          <a:blip r:embed="rId2" cstate="print"/>
          <a:srcRect/>
          <a:stretch>
            <a:fillRect/>
          </a:stretch>
        </p:blipFill>
        <p:spPr bwMode="auto">
          <a:xfrm>
            <a:off x="1500166" y="1285860"/>
            <a:ext cx="6060314" cy="4286280"/>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idx="4294967295"/>
          </p:nvPr>
        </p:nvSpPr>
        <p:spPr>
          <a:xfrm>
            <a:off x="468313" y="-90488"/>
            <a:ext cx="8229600" cy="1143001"/>
          </a:xfrm>
        </p:spPr>
        <p:txBody>
          <a:bodyPr/>
          <a:lstStyle/>
          <a:p>
            <a:r>
              <a:rPr lang="zh-CN" altLang="en-US" sz="3600" dirty="0">
                <a:solidFill>
                  <a:srgbClr val="FFFF00"/>
                </a:solidFill>
              </a:rPr>
              <a:t>面孔表情加工三阶段模型</a:t>
            </a:r>
            <a:endParaRPr lang="zh-CN" altLang="en-US" sz="3600" b="1" dirty="0">
              <a:solidFill>
                <a:srgbClr val="FFFF00"/>
              </a:solidFill>
              <a:latin typeface="Comic Sans MS" pitchFamily="66" charset="0"/>
              <a:ea typeface="宋体" pitchFamily="2" charset="-122"/>
            </a:endParaRPr>
          </a:p>
        </p:txBody>
      </p:sp>
      <p:grpSp>
        <p:nvGrpSpPr>
          <p:cNvPr id="2" name="Group 38"/>
          <p:cNvGrpSpPr>
            <a:grpSpLocks/>
          </p:cNvGrpSpPr>
          <p:nvPr/>
        </p:nvGrpSpPr>
        <p:grpSpPr bwMode="auto">
          <a:xfrm>
            <a:off x="323850" y="2887663"/>
            <a:ext cx="8534400" cy="2990849"/>
            <a:chOff x="204" y="1661"/>
            <a:chExt cx="5376" cy="1884"/>
          </a:xfrm>
        </p:grpSpPr>
        <p:sp>
          <p:nvSpPr>
            <p:cNvPr id="26629" name="Text Box 5"/>
            <p:cNvSpPr txBox="1">
              <a:spLocks noChangeArrowheads="1"/>
            </p:cNvSpPr>
            <p:nvPr/>
          </p:nvSpPr>
          <p:spPr bwMode="auto">
            <a:xfrm>
              <a:off x="4488" y="3249"/>
              <a:ext cx="642" cy="213"/>
            </a:xfrm>
            <a:prstGeom prst="rect">
              <a:avLst/>
            </a:prstGeom>
            <a:solidFill>
              <a:srgbClr val="CC99FF"/>
            </a:solidFill>
            <a:ln w="9525">
              <a:solidFill>
                <a:srgbClr val="CC99FF"/>
              </a:solidFill>
              <a:miter lim="800000"/>
              <a:headEnd/>
              <a:tailEnd/>
            </a:ln>
          </p:spPr>
          <p:txBody>
            <a:bodyPr>
              <a:spAutoFit/>
            </a:bodyPr>
            <a:lstStyle/>
            <a:p>
              <a:pPr algn="ctr">
                <a:spcBef>
                  <a:spcPct val="50000"/>
                </a:spcBef>
              </a:pPr>
              <a:r>
                <a:rPr lang="zh-CN" altLang="en-US" sz="1600" dirty="0">
                  <a:latin typeface="华文楷体" pitchFamily="2" charset="-122"/>
                  <a:ea typeface="华文楷体" pitchFamily="2" charset="-122"/>
                </a:rPr>
                <a:t>前额叶</a:t>
              </a:r>
              <a:endParaRPr lang="en-US" altLang="zh-CN" sz="1600" dirty="0">
                <a:latin typeface="华文楷体" pitchFamily="2" charset="-122"/>
                <a:ea typeface="华文楷体" pitchFamily="2" charset="-122"/>
              </a:endParaRPr>
            </a:p>
          </p:txBody>
        </p:sp>
        <p:sp>
          <p:nvSpPr>
            <p:cNvPr id="26630" name="Text Box 6"/>
            <p:cNvSpPr txBox="1">
              <a:spLocks noChangeArrowheads="1"/>
            </p:cNvSpPr>
            <p:nvPr/>
          </p:nvSpPr>
          <p:spPr bwMode="auto">
            <a:xfrm>
              <a:off x="2118" y="1812"/>
              <a:ext cx="485" cy="213"/>
            </a:xfrm>
            <a:prstGeom prst="rect">
              <a:avLst/>
            </a:prstGeom>
            <a:solidFill>
              <a:srgbClr val="00FFFF"/>
            </a:solidFill>
            <a:ln w="9525">
              <a:solidFill>
                <a:srgbClr val="00FFFF"/>
              </a:solidFill>
              <a:miter lim="800000"/>
              <a:headEnd/>
              <a:tailEnd/>
            </a:ln>
          </p:spPr>
          <p:txBody>
            <a:bodyPr>
              <a:spAutoFit/>
            </a:bodyPr>
            <a:lstStyle/>
            <a:p>
              <a:pPr algn="ctr"/>
              <a:r>
                <a:rPr lang="zh-CN" altLang="en-US" sz="1600" dirty="0">
                  <a:solidFill>
                    <a:srgbClr val="000000"/>
                  </a:solidFill>
                  <a:latin typeface="华文楷体" pitchFamily="2" charset="-122"/>
                  <a:ea typeface="华文楷体" pitchFamily="2" charset="-122"/>
                </a:rPr>
                <a:t>视区</a:t>
              </a:r>
              <a:endParaRPr lang="zh-CN" altLang="en-US" sz="1600" dirty="0">
                <a:latin typeface="华文楷体" pitchFamily="2" charset="-122"/>
                <a:ea typeface="华文楷体" pitchFamily="2" charset="-122"/>
              </a:endParaRPr>
            </a:p>
          </p:txBody>
        </p:sp>
        <p:sp>
          <p:nvSpPr>
            <p:cNvPr id="26631" name="Text Box 7"/>
            <p:cNvSpPr txBox="1">
              <a:spLocks noChangeArrowheads="1"/>
            </p:cNvSpPr>
            <p:nvPr/>
          </p:nvSpPr>
          <p:spPr bwMode="auto">
            <a:xfrm>
              <a:off x="1256" y="1812"/>
              <a:ext cx="589" cy="368"/>
            </a:xfrm>
            <a:prstGeom prst="rect">
              <a:avLst/>
            </a:prstGeom>
            <a:solidFill>
              <a:srgbClr val="00FFFF"/>
            </a:solidFill>
            <a:ln w="9525">
              <a:solidFill>
                <a:srgbClr val="00FFFF"/>
              </a:solidFill>
              <a:miter lim="800000"/>
              <a:headEnd/>
              <a:tailEnd/>
            </a:ln>
          </p:spPr>
          <p:txBody>
            <a:bodyPr>
              <a:spAutoFit/>
            </a:bodyPr>
            <a:lstStyle/>
            <a:p>
              <a:pPr algn="ctr"/>
              <a:r>
                <a:rPr lang="zh-CN" altLang="en-US" sz="1600" dirty="0">
                  <a:solidFill>
                    <a:srgbClr val="000000"/>
                  </a:solidFill>
                  <a:latin typeface="华文楷体" pitchFamily="2" charset="-122"/>
                  <a:ea typeface="华文楷体" pitchFamily="2" charset="-122"/>
                </a:rPr>
                <a:t>双侧</a:t>
              </a:r>
              <a:endParaRPr lang="en-US" altLang="zh-CN" sz="1600" dirty="0">
                <a:solidFill>
                  <a:srgbClr val="000000"/>
                </a:solidFill>
                <a:latin typeface="华文楷体" pitchFamily="2" charset="-122"/>
                <a:ea typeface="华文楷体" pitchFamily="2" charset="-122"/>
              </a:endParaRPr>
            </a:p>
            <a:p>
              <a:pPr algn="ctr"/>
              <a:r>
                <a:rPr lang="zh-CN" altLang="en-US" sz="1600" dirty="0">
                  <a:solidFill>
                    <a:srgbClr val="000000"/>
                  </a:solidFill>
                  <a:latin typeface="华文楷体" pitchFamily="2" charset="-122"/>
                  <a:ea typeface="华文楷体" pitchFamily="2" charset="-122"/>
                </a:rPr>
                <a:t>膝状核</a:t>
              </a:r>
              <a:endParaRPr lang="zh-CN" altLang="en-US" sz="1600" dirty="0">
                <a:latin typeface="华文楷体" pitchFamily="2" charset="-122"/>
                <a:ea typeface="华文楷体" pitchFamily="2" charset="-122"/>
              </a:endParaRPr>
            </a:p>
          </p:txBody>
        </p:sp>
        <p:sp>
          <p:nvSpPr>
            <p:cNvPr id="26632" name="Text Box 8"/>
            <p:cNvSpPr txBox="1">
              <a:spLocks noChangeArrowheads="1"/>
            </p:cNvSpPr>
            <p:nvPr/>
          </p:nvSpPr>
          <p:spPr bwMode="auto">
            <a:xfrm>
              <a:off x="495" y="1969"/>
              <a:ext cx="492" cy="368"/>
            </a:xfrm>
            <a:prstGeom prst="rect">
              <a:avLst/>
            </a:prstGeom>
            <a:solidFill>
              <a:srgbClr val="00FFFF"/>
            </a:solidFill>
            <a:ln w="9525">
              <a:solidFill>
                <a:srgbClr val="00FFFF"/>
              </a:solidFill>
              <a:miter lim="800000"/>
              <a:headEnd/>
              <a:tailEnd/>
            </a:ln>
          </p:spPr>
          <p:txBody>
            <a:bodyPr wrap="square">
              <a:spAutoFit/>
            </a:bodyPr>
            <a:lstStyle/>
            <a:p>
              <a:pPr algn="ctr"/>
              <a:r>
                <a:rPr lang="zh-CN" altLang="en-US" sz="1600" dirty="0">
                  <a:solidFill>
                    <a:srgbClr val="000000"/>
                  </a:solidFill>
                  <a:latin typeface="华文楷体" pitchFamily="2" charset="-122"/>
                  <a:ea typeface="华文楷体" pitchFamily="2" charset="-122"/>
                </a:rPr>
                <a:t>视网膜</a:t>
              </a:r>
              <a:endParaRPr lang="zh-CN" altLang="en-US" sz="1600" dirty="0">
                <a:latin typeface="华文楷体" pitchFamily="2" charset="-122"/>
                <a:ea typeface="华文楷体" pitchFamily="2" charset="-122"/>
              </a:endParaRPr>
            </a:p>
          </p:txBody>
        </p:sp>
        <p:sp>
          <p:nvSpPr>
            <p:cNvPr id="26633" name="Text Box 9"/>
            <p:cNvSpPr txBox="1">
              <a:spLocks noChangeArrowheads="1"/>
            </p:cNvSpPr>
            <p:nvPr/>
          </p:nvSpPr>
          <p:spPr bwMode="auto">
            <a:xfrm>
              <a:off x="1633" y="3183"/>
              <a:ext cx="539" cy="213"/>
            </a:xfrm>
            <a:prstGeom prst="rect">
              <a:avLst/>
            </a:prstGeom>
            <a:solidFill>
              <a:srgbClr val="CC99FF"/>
            </a:solidFill>
            <a:ln w="9525">
              <a:solidFill>
                <a:srgbClr val="CC99FF"/>
              </a:solidFill>
              <a:miter lim="800000"/>
              <a:headEnd/>
              <a:tailEnd/>
            </a:ln>
          </p:spPr>
          <p:txBody>
            <a:bodyPr>
              <a:spAutoFit/>
            </a:bodyPr>
            <a:lstStyle/>
            <a:p>
              <a:pPr algn="ctr"/>
              <a:r>
                <a:rPr lang="zh-CN" altLang="en-US" sz="1600" dirty="0">
                  <a:solidFill>
                    <a:srgbClr val="000000"/>
                  </a:solidFill>
                  <a:latin typeface="华文楷体" pitchFamily="2" charset="-122"/>
                  <a:ea typeface="华文楷体" pitchFamily="2" charset="-122"/>
                </a:rPr>
                <a:t>上丘脑</a:t>
              </a:r>
              <a:endParaRPr lang="zh-CN" altLang="en-US" sz="1600" dirty="0">
                <a:latin typeface="华文楷体" pitchFamily="2" charset="-122"/>
                <a:ea typeface="华文楷体" pitchFamily="2" charset="-122"/>
              </a:endParaRPr>
            </a:p>
          </p:txBody>
        </p:sp>
        <p:sp>
          <p:nvSpPr>
            <p:cNvPr id="26634" name="Text Box 10"/>
            <p:cNvSpPr txBox="1">
              <a:spLocks noChangeArrowheads="1"/>
            </p:cNvSpPr>
            <p:nvPr/>
          </p:nvSpPr>
          <p:spPr bwMode="auto">
            <a:xfrm>
              <a:off x="2818" y="3177"/>
              <a:ext cx="539" cy="368"/>
            </a:xfrm>
            <a:prstGeom prst="rect">
              <a:avLst/>
            </a:prstGeom>
            <a:solidFill>
              <a:srgbClr val="CC99FF"/>
            </a:solidFill>
            <a:ln w="9525">
              <a:solidFill>
                <a:srgbClr val="CC99FF"/>
              </a:solidFill>
              <a:miter lim="800000"/>
              <a:headEnd/>
              <a:tailEnd/>
            </a:ln>
          </p:spPr>
          <p:txBody>
            <a:bodyPr>
              <a:spAutoFit/>
            </a:bodyPr>
            <a:lstStyle/>
            <a:p>
              <a:pPr algn="ctr"/>
              <a:r>
                <a:rPr lang="zh-CN" altLang="en-US" sz="1600" dirty="0">
                  <a:solidFill>
                    <a:srgbClr val="000000"/>
                  </a:solidFill>
                  <a:latin typeface="华文楷体" pitchFamily="2" charset="-122"/>
                  <a:ea typeface="华文楷体" pitchFamily="2" charset="-122"/>
                </a:rPr>
                <a:t>丘脑</a:t>
              </a:r>
              <a:endParaRPr lang="en-US" altLang="zh-CN" sz="1600" dirty="0">
                <a:solidFill>
                  <a:srgbClr val="000000"/>
                </a:solidFill>
                <a:latin typeface="华文楷体" pitchFamily="2" charset="-122"/>
                <a:ea typeface="华文楷体" pitchFamily="2" charset="-122"/>
              </a:endParaRPr>
            </a:p>
            <a:p>
              <a:pPr algn="ctr"/>
              <a:r>
                <a:rPr lang="zh-CN" altLang="en-US" sz="1600" dirty="0">
                  <a:solidFill>
                    <a:srgbClr val="000000"/>
                  </a:solidFill>
                  <a:latin typeface="华文楷体" pitchFamily="2" charset="-122"/>
                  <a:ea typeface="华文楷体" pitchFamily="2" charset="-122"/>
                </a:rPr>
                <a:t> </a:t>
              </a:r>
              <a:r>
                <a:rPr lang="en-US" altLang="zh-CN" sz="1600" dirty="0">
                  <a:solidFill>
                    <a:srgbClr val="000000"/>
                  </a:solidFill>
                  <a:latin typeface="华文楷体" pitchFamily="2" charset="-122"/>
                  <a:ea typeface="华文楷体" pitchFamily="2" charset="-122"/>
                </a:rPr>
                <a:t>(</a:t>
              </a:r>
              <a:r>
                <a:rPr lang="zh-CN" altLang="en-US" sz="1600" dirty="0">
                  <a:solidFill>
                    <a:srgbClr val="000000"/>
                  </a:solidFill>
                  <a:latin typeface="华文楷体" pitchFamily="2" charset="-122"/>
                  <a:ea typeface="华文楷体" pitchFamily="2" charset="-122"/>
                </a:rPr>
                <a:t>枕核</a:t>
              </a:r>
              <a:r>
                <a:rPr lang="en-US" altLang="zh-CN" sz="1600" dirty="0">
                  <a:solidFill>
                    <a:srgbClr val="000000"/>
                  </a:solidFill>
                  <a:latin typeface="华文楷体" pitchFamily="2" charset="-122"/>
                  <a:ea typeface="华文楷体" pitchFamily="2" charset="-122"/>
                </a:rPr>
                <a:t>)</a:t>
              </a:r>
              <a:endParaRPr lang="en-US" altLang="zh-CN" sz="1600" dirty="0">
                <a:latin typeface="华文楷体" pitchFamily="2" charset="-122"/>
                <a:ea typeface="华文楷体" pitchFamily="2" charset="-122"/>
              </a:endParaRPr>
            </a:p>
          </p:txBody>
        </p:sp>
        <p:sp>
          <p:nvSpPr>
            <p:cNvPr id="26635" name="Text Box 11"/>
            <p:cNvSpPr txBox="1">
              <a:spLocks noChangeArrowheads="1"/>
            </p:cNvSpPr>
            <p:nvPr/>
          </p:nvSpPr>
          <p:spPr bwMode="auto">
            <a:xfrm>
              <a:off x="2880" y="1884"/>
              <a:ext cx="531" cy="213"/>
            </a:xfrm>
            <a:prstGeom prst="rect">
              <a:avLst/>
            </a:prstGeom>
            <a:solidFill>
              <a:srgbClr val="00FFFF"/>
            </a:solidFill>
            <a:ln w="9525">
              <a:solidFill>
                <a:srgbClr val="00FFFF"/>
              </a:solidFill>
              <a:miter lim="800000"/>
              <a:headEnd/>
              <a:tailEnd/>
            </a:ln>
          </p:spPr>
          <p:txBody>
            <a:bodyPr>
              <a:spAutoFit/>
            </a:bodyPr>
            <a:lstStyle/>
            <a:p>
              <a:pPr algn="ctr"/>
              <a:r>
                <a:rPr lang="zh-CN" altLang="en-US" sz="1600" dirty="0">
                  <a:solidFill>
                    <a:srgbClr val="000000"/>
                  </a:solidFill>
                  <a:latin typeface="华文楷体" pitchFamily="2" charset="-122"/>
                  <a:ea typeface="华文楷体" pitchFamily="2" charset="-122"/>
                </a:rPr>
                <a:t>枕下回</a:t>
              </a:r>
              <a:endParaRPr lang="zh-CN" altLang="en-US" sz="1600" dirty="0">
                <a:latin typeface="华文楷体" pitchFamily="2" charset="-122"/>
                <a:ea typeface="华文楷体" pitchFamily="2" charset="-122"/>
              </a:endParaRPr>
            </a:p>
          </p:txBody>
        </p:sp>
        <p:sp>
          <p:nvSpPr>
            <p:cNvPr id="26636" name="Text Box 12"/>
            <p:cNvSpPr txBox="1">
              <a:spLocks noChangeArrowheads="1"/>
            </p:cNvSpPr>
            <p:nvPr/>
          </p:nvSpPr>
          <p:spPr bwMode="auto">
            <a:xfrm>
              <a:off x="4502" y="1661"/>
              <a:ext cx="538" cy="213"/>
            </a:xfrm>
            <a:prstGeom prst="rect">
              <a:avLst/>
            </a:prstGeom>
            <a:solidFill>
              <a:srgbClr val="99CCFF"/>
            </a:solidFill>
            <a:ln w="9525">
              <a:solidFill>
                <a:srgbClr val="99CCFF"/>
              </a:solidFill>
              <a:miter lim="800000"/>
              <a:headEnd/>
              <a:tailEnd/>
            </a:ln>
          </p:spPr>
          <p:txBody>
            <a:bodyPr>
              <a:spAutoFit/>
            </a:bodyPr>
            <a:lstStyle/>
            <a:p>
              <a:pPr algn="ctr"/>
              <a:r>
                <a:rPr lang="zh-CN" altLang="en-US" sz="1600" dirty="0">
                  <a:solidFill>
                    <a:srgbClr val="000000"/>
                  </a:solidFill>
                  <a:latin typeface="华文楷体" pitchFamily="2" charset="-122"/>
                  <a:ea typeface="华文楷体" pitchFamily="2" charset="-122"/>
                </a:rPr>
                <a:t>颞上沟</a:t>
              </a:r>
              <a:endParaRPr lang="zh-CN" altLang="en-US" sz="1600" dirty="0">
                <a:latin typeface="华文楷体" pitchFamily="2" charset="-122"/>
                <a:ea typeface="华文楷体" pitchFamily="2" charset="-122"/>
              </a:endParaRPr>
            </a:p>
          </p:txBody>
        </p:sp>
        <p:sp>
          <p:nvSpPr>
            <p:cNvPr id="26637" name="Text Box 13"/>
            <p:cNvSpPr txBox="1">
              <a:spLocks noChangeArrowheads="1"/>
            </p:cNvSpPr>
            <p:nvPr/>
          </p:nvSpPr>
          <p:spPr bwMode="auto">
            <a:xfrm>
              <a:off x="3696" y="1752"/>
              <a:ext cx="534" cy="213"/>
            </a:xfrm>
            <a:prstGeom prst="rect">
              <a:avLst/>
            </a:prstGeom>
            <a:solidFill>
              <a:srgbClr val="00FF00"/>
            </a:solidFill>
            <a:ln w="9525">
              <a:solidFill>
                <a:srgbClr val="00FF00"/>
              </a:solidFill>
              <a:miter lim="800000"/>
              <a:headEnd/>
              <a:tailEnd/>
            </a:ln>
          </p:spPr>
          <p:txBody>
            <a:bodyPr>
              <a:spAutoFit/>
            </a:bodyPr>
            <a:lstStyle/>
            <a:p>
              <a:pPr algn="ctr"/>
              <a:r>
                <a:rPr lang="zh-CN" altLang="en-US" sz="1600" dirty="0">
                  <a:solidFill>
                    <a:srgbClr val="000000"/>
                  </a:solidFill>
                  <a:latin typeface="华文楷体" pitchFamily="2" charset="-122"/>
                  <a:ea typeface="华文楷体" pitchFamily="2" charset="-122"/>
                </a:rPr>
                <a:t>梭状回</a:t>
              </a:r>
              <a:endParaRPr lang="zh-CN" altLang="en-US" sz="1600" dirty="0">
                <a:latin typeface="华文楷体" pitchFamily="2" charset="-122"/>
                <a:ea typeface="华文楷体" pitchFamily="2" charset="-122"/>
              </a:endParaRPr>
            </a:p>
          </p:txBody>
        </p:sp>
        <p:sp>
          <p:nvSpPr>
            <p:cNvPr id="26638" name="Text Box 14"/>
            <p:cNvSpPr txBox="1">
              <a:spLocks noChangeArrowheads="1"/>
            </p:cNvSpPr>
            <p:nvPr/>
          </p:nvSpPr>
          <p:spPr bwMode="auto">
            <a:xfrm>
              <a:off x="4967" y="2478"/>
              <a:ext cx="613" cy="446"/>
            </a:xfrm>
            <a:prstGeom prst="rect">
              <a:avLst/>
            </a:prstGeom>
            <a:solidFill>
              <a:srgbClr val="99CCFF"/>
            </a:solidFill>
            <a:ln w="9525">
              <a:solidFill>
                <a:srgbClr val="99CCFF"/>
              </a:solidFill>
              <a:miter lim="800000"/>
              <a:headEnd/>
              <a:tailEnd/>
            </a:ln>
          </p:spPr>
          <p:txBody>
            <a:bodyPr wrap="square">
              <a:spAutoFit/>
            </a:bodyPr>
            <a:lstStyle/>
            <a:p>
              <a:pPr algn="ctr">
                <a:spcBef>
                  <a:spcPct val="50000"/>
                </a:spcBef>
              </a:pPr>
              <a:r>
                <a:rPr lang="zh-CN" altLang="en-US" sz="1600" dirty="0">
                  <a:latin typeface="华文楷体" pitchFamily="2" charset="-122"/>
                  <a:ea typeface="华文楷体" pitchFamily="2" charset="-122"/>
                </a:rPr>
                <a:t>扣带</a:t>
              </a:r>
              <a:endParaRPr lang="en-US" altLang="zh-CN" sz="1600" dirty="0">
                <a:latin typeface="华文楷体" pitchFamily="2" charset="-122"/>
                <a:ea typeface="华文楷体" pitchFamily="2" charset="-122"/>
              </a:endParaRPr>
            </a:p>
            <a:p>
              <a:pPr algn="ctr">
                <a:spcBef>
                  <a:spcPct val="50000"/>
                </a:spcBef>
              </a:pPr>
              <a:r>
                <a:rPr lang="zh-CN" altLang="en-US" sz="1600" dirty="0">
                  <a:latin typeface="华文楷体" pitchFamily="2" charset="-122"/>
                  <a:ea typeface="华文楷体" pitchFamily="2" charset="-122"/>
                </a:rPr>
                <a:t>前回</a:t>
              </a:r>
              <a:endParaRPr lang="en-US" altLang="zh-CN" sz="1600" dirty="0">
                <a:latin typeface="华文楷体" pitchFamily="2" charset="-122"/>
                <a:ea typeface="华文楷体" pitchFamily="2" charset="-122"/>
              </a:endParaRPr>
            </a:p>
          </p:txBody>
        </p:sp>
        <p:sp>
          <p:nvSpPr>
            <p:cNvPr id="26639" name="Oval 15"/>
            <p:cNvSpPr>
              <a:spLocks noChangeArrowheads="1"/>
            </p:cNvSpPr>
            <p:nvPr/>
          </p:nvSpPr>
          <p:spPr bwMode="auto">
            <a:xfrm>
              <a:off x="3788" y="2315"/>
              <a:ext cx="646" cy="790"/>
            </a:xfrm>
            <a:prstGeom prst="ellipse">
              <a:avLst/>
            </a:prstGeom>
            <a:solidFill>
              <a:srgbClr val="FFFF00"/>
            </a:solidFill>
            <a:ln w="9525">
              <a:solidFill>
                <a:srgbClr val="FFFF00"/>
              </a:solidFill>
              <a:round/>
              <a:headEnd/>
              <a:tailEnd/>
            </a:ln>
          </p:spPr>
          <p:txBody>
            <a:bodyPr wrap="none" anchor="ctr"/>
            <a:lstStyle/>
            <a:p>
              <a:pPr algn="ctr"/>
              <a:r>
                <a:rPr lang="zh-CN" altLang="en-US" sz="1600" dirty="0">
                  <a:latin typeface="华文楷体" pitchFamily="2" charset="-122"/>
                  <a:ea typeface="华文楷体" pitchFamily="2" charset="-122"/>
                </a:rPr>
                <a:t>杏仁核</a:t>
              </a:r>
              <a:endParaRPr lang="en-US" altLang="zh-CN" sz="1600" dirty="0">
                <a:latin typeface="华文楷体" pitchFamily="2" charset="-122"/>
                <a:ea typeface="华文楷体" pitchFamily="2" charset="-122"/>
              </a:endParaRPr>
            </a:p>
          </p:txBody>
        </p:sp>
        <p:sp>
          <p:nvSpPr>
            <p:cNvPr id="26640" name="Line 16"/>
            <p:cNvSpPr>
              <a:spLocks noChangeShapeType="1"/>
            </p:cNvSpPr>
            <p:nvPr/>
          </p:nvSpPr>
          <p:spPr bwMode="auto">
            <a:xfrm flipV="1">
              <a:off x="430" y="2231"/>
              <a:ext cx="203" cy="340"/>
            </a:xfrm>
            <a:prstGeom prst="line">
              <a:avLst/>
            </a:prstGeom>
            <a:noFill/>
            <a:ln w="9525">
              <a:solidFill>
                <a:schemeClr val="tx1"/>
              </a:solidFill>
              <a:round/>
              <a:headEnd/>
              <a:tailEnd type="triangle" w="med" len="med"/>
            </a:ln>
          </p:spPr>
          <p:txBody>
            <a:bodyPr/>
            <a:lstStyle/>
            <a:p>
              <a:endParaRPr lang="zh-CN" altLang="en-US"/>
            </a:p>
          </p:txBody>
        </p:sp>
        <p:sp>
          <p:nvSpPr>
            <p:cNvPr id="26641" name="Line 17"/>
            <p:cNvSpPr>
              <a:spLocks noChangeShapeType="1"/>
            </p:cNvSpPr>
            <p:nvPr/>
          </p:nvSpPr>
          <p:spPr bwMode="auto">
            <a:xfrm>
              <a:off x="987" y="2100"/>
              <a:ext cx="269" cy="0"/>
            </a:xfrm>
            <a:prstGeom prst="line">
              <a:avLst/>
            </a:prstGeom>
            <a:noFill/>
            <a:ln w="9525">
              <a:solidFill>
                <a:schemeClr val="tx1"/>
              </a:solidFill>
              <a:round/>
              <a:headEnd/>
              <a:tailEnd type="triangle" w="med" len="med"/>
            </a:ln>
          </p:spPr>
          <p:txBody>
            <a:bodyPr/>
            <a:lstStyle/>
            <a:p>
              <a:endParaRPr lang="zh-CN" altLang="en-US"/>
            </a:p>
          </p:txBody>
        </p:sp>
        <p:sp>
          <p:nvSpPr>
            <p:cNvPr id="26642" name="Line 18"/>
            <p:cNvSpPr>
              <a:spLocks noChangeShapeType="1"/>
            </p:cNvSpPr>
            <p:nvPr/>
          </p:nvSpPr>
          <p:spPr bwMode="auto">
            <a:xfrm>
              <a:off x="1795" y="2100"/>
              <a:ext cx="323"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43" name="Line 19"/>
            <p:cNvSpPr>
              <a:spLocks noChangeShapeType="1"/>
            </p:cNvSpPr>
            <p:nvPr/>
          </p:nvSpPr>
          <p:spPr bwMode="auto">
            <a:xfrm>
              <a:off x="2603" y="2100"/>
              <a:ext cx="295"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44" name="Line 20"/>
            <p:cNvSpPr>
              <a:spLocks noChangeShapeType="1"/>
            </p:cNvSpPr>
            <p:nvPr/>
          </p:nvSpPr>
          <p:spPr bwMode="auto">
            <a:xfrm>
              <a:off x="3288" y="2160"/>
              <a:ext cx="499" cy="272"/>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45" name="Line 21"/>
            <p:cNvSpPr>
              <a:spLocks noChangeShapeType="1"/>
            </p:cNvSpPr>
            <p:nvPr/>
          </p:nvSpPr>
          <p:spPr bwMode="auto">
            <a:xfrm flipV="1">
              <a:off x="4003" y="2028"/>
              <a:ext cx="0" cy="287"/>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46" name="Line 22"/>
            <p:cNvSpPr>
              <a:spLocks noChangeShapeType="1"/>
            </p:cNvSpPr>
            <p:nvPr/>
          </p:nvSpPr>
          <p:spPr bwMode="auto">
            <a:xfrm flipH="1">
              <a:off x="4380" y="2100"/>
              <a:ext cx="269" cy="359"/>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47" name="Line 23"/>
            <p:cNvSpPr>
              <a:spLocks noChangeAspect="1" noChangeShapeType="1"/>
            </p:cNvSpPr>
            <p:nvPr/>
          </p:nvSpPr>
          <p:spPr bwMode="auto">
            <a:xfrm flipV="1">
              <a:off x="4943" y="2923"/>
              <a:ext cx="245" cy="326"/>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48" name="Line 24"/>
            <p:cNvSpPr>
              <a:spLocks noChangeShapeType="1"/>
            </p:cNvSpPr>
            <p:nvPr/>
          </p:nvSpPr>
          <p:spPr bwMode="auto">
            <a:xfrm flipV="1">
              <a:off x="1687" y="2160"/>
              <a:ext cx="14" cy="1017"/>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49" name="Line 25"/>
            <p:cNvSpPr>
              <a:spLocks noChangeShapeType="1"/>
            </p:cNvSpPr>
            <p:nvPr/>
          </p:nvSpPr>
          <p:spPr bwMode="auto">
            <a:xfrm>
              <a:off x="826" y="2243"/>
              <a:ext cx="807" cy="934"/>
            </a:xfrm>
            <a:prstGeom prst="line">
              <a:avLst/>
            </a:prstGeom>
            <a:noFill/>
            <a:ln w="9525">
              <a:solidFill>
                <a:schemeClr val="tx1"/>
              </a:solidFill>
              <a:prstDash val="dash"/>
              <a:round/>
              <a:headEnd/>
              <a:tailEnd type="triangle" w="med" len="med"/>
            </a:ln>
          </p:spPr>
          <p:txBody>
            <a:bodyPr/>
            <a:lstStyle/>
            <a:p>
              <a:endParaRPr lang="zh-CN" altLang="en-US"/>
            </a:p>
          </p:txBody>
        </p:sp>
        <p:sp>
          <p:nvSpPr>
            <p:cNvPr id="26650" name="Line 26"/>
            <p:cNvSpPr>
              <a:spLocks noChangeShapeType="1"/>
            </p:cNvSpPr>
            <p:nvPr/>
          </p:nvSpPr>
          <p:spPr bwMode="auto">
            <a:xfrm>
              <a:off x="2172" y="3393"/>
              <a:ext cx="646" cy="0"/>
            </a:xfrm>
            <a:prstGeom prst="line">
              <a:avLst/>
            </a:prstGeom>
            <a:noFill/>
            <a:ln w="9525">
              <a:solidFill>
                <a:schemeClr val="tx1"/>
              </a:solidFill>
              <a:prstDash val="dash"/>
              <a:round/>
              <a:headEnd/>
              <a:tailEnd type="triangle" w="med" len="med"/>
            </a:ln>
          </p:spPr>
          <p:txBody>
            <a:bodyPr/>
            <a:lstStyle/>
            <a:p>
              <a:endParaRPr lang="zh-CN" altLang="en-US"/>
            </a:p>
          </p:txBody>
        </p:sp>
        <p:sp>
          <p:nvSpPr>
            <p:cNvPr id="26651" name="Line 27"/>
            <p:cNvSpPr>
              <a:spLocks noChangeShapeType="1"/>
            </p:cNvSpPr>
            <p:nvPr/>
          </p:nvSpPr>
          <p:spPr bwMode="auto">
            <a:xfrm flipV="1">
              <a:off x="3357" y="3033"/>
              <a:ext cx="592" cy="288"/>
            </a:xfrm>
            <a:prstGeom prst="line">
              <a:avLst/>
            </a:prstGeom>
            <a:noFill/>
            <a:ln w="9525">
              <a:solidFill>
                <a:schemeClr val="tx1"/>
              </a:solidFill>
              <a:prstDash val="dash"/>
              <a:round/>
              <a:headEnd/>
              <a:tailEnd type="triangle" w="med" len="med"/>
            </a:ln>
          </p:spPr>
          <p:txBody>
            <a:bodyPr/>
            <a:lstStyle/>
            <a:p>
              <a:endParaRPr lang="zh-CN" altLang="en-US"/>
            </a:p>
          </p:txBody>
        </p:sp>
        <p:sp>
          <p:nvSpPr>
            <p:cNvPr id="26652" name="Line 28"/>
            <p:cNvSpPr>
              <a:spLocks noChangeShapeType="1"/>
            </p:cNvSpPr>
            <p:nvPr/>
          </p:nvSpPr>
          <p:spPr bwMode="auto">
            <a:xfrm>
              <a:off x="4380" y="2962"/>
              <a:ext cx="269" cy="287"/>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53" name="Line 29"/>
            <p:cNvSpPr>
              <a:spLocks noChangeShapeType="1"/>
            </p:cNvSpPr>
            <p:nvPr/>
          </p:nvSpPr>
          <p:spPr bwMode="auto">
            <a:xfrm flipV="1">
              <a:off x="3411" y="1956"/>
              <a:ext cx="267"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54" name="Line 30"/>
            <p:cNvSpPr>
              <a:spLocks noChangeShapeType="1"/>
            </p:cNvSpPr>
            <p:nvPr/>
          </p:nvSpPr>
          <p:spPr bwMode="auto">
            <a:xfrm>
              <a:off x="4434" y="2746"/>
              <a:ext cx="538"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55" name="Line 31"/>
            <p:cNvSpPr>
              <a:spLocks noChangeShapeType="1"/>
            </p:cNvSpPr>
            <p:nvPr/>
          </p:nvSpPr>
          <p:spPr bwMode="auto">
            <a:xfrm>
              <a:off x="4245" y="1884"/>
              <a:ext cx="269"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56" name="Line 32"/>
            <p:cNvSpPr>
              <a:spLocks noChangeShapeType="1"/>
            </p:cNvSpPr>
            <p:nvPr/>
          </p:nvSpPr>
          <p:spPr bwMode="auto">
            <a:xfrm>
              <a:off x="4919" y="2100"/>
              <a:ext cx="269" cy="287"/>
            </a:xfrm>
            <a:prstGeom prst="line">
              <a:avLst/>
            </a:prstGeom>
            <a:noFill/>
            <a:ln w="9525">
              <a:solidFill>
                <a:schemeClr val="tx1"/>
              </a:solidFill>
              <a:round/>
              <a:headEnd/>
              <a:tailEnd type="triangle" w="med" len="med"/>
            </a:ln>
          </p:spPr>
          <p:txBody>
            <a:bodyPr/>
            <a:lstStyle/>
            <a:p>
              <a:endParaRPr lang="zh-CN" altLang="en-US"/>
            </a:p>
          </p:txBody>
        </p:sp>
        <p:pic>
          <p:nvPicPr>
            <p:cNvPr id="26657" name="Picture 33" descr="H64f"/>
            <p:cNvPicPr>
              <a:picLocks noChangeAspect="1" noChangeArrowheads="1"/>
            </p:cNvPicPr>
            <p:nvPr/>
          </p:nvPicPr>
          <p:blipFill>
            <a:blip r:embed="rId2" cstate="print"/>
            <a:srcRect/>
            <a:stretch>
              <a:fillRect/>
            </a:stretch>
          </p:blipFill>
          <p:spPr bwMode="auto">
            <a:xfrm>
              <a:off x="204" y="2571"/>
              <a:ext cx="680" cy="883"/>
            </a:xfrm>
            <a:prstGeom prst="rect">
              <a:avLst/>
            </a:prstGeom>
            <a:noFill/>
            <a:ln w="9525">
              <a:noFill/>
              <a:miter lim="800000"/>
              <a:headEnd/>
              <a:tailEnd/>
            </a:ln>
          </p:spPr>
        </p:pic>
        <p:sp>
          <p:nvSpPr>
            <p:cNvPr id="26658" name="Text Box 35"/>
            <p:cNvSpPr txBox="1">
              <a:spLocks noChangeArrowheads="1"/>
            </p:cNvSpPr>
            <p:nvPr/>
          </p:nvSpPr>
          <p:spPr bwMode="auto">
            <a:xfrm>
              <a:off x="2818" y="2612"/>
              <a:ext cx="697" cy="290"/>
            </a:xfrm>
            <a:prstGeom prst="rect">
              <a:avLst/>
            </a:prstGeom>
            <a:solidFill>
              <a:srgbClr val="00FFFF"/>
            </a:solidFill>
            <a:ln w="9525">
              <a:solidFill>
                <a:srgbClr val="00FFFF"/>
              </a:solidFill>
              <a:miter lim="800000"/>
              <a:headEnd/>
              <a:tailEnd/>
            </a:ln>
          </p:spPr>
          <p:txBody>
            <a:bodyPr anchor="ctr"/>
            <a:lstStyle/>
            <a:p>
              <a:pPr algn="ctr"/>
              <a:r>
                <a:rPr lang="zh-CN" altLang="en-US" sz="1600" dirty="0">
                  <a:solidFill>
                    <a:srgbClr val="000000"/>
                  </a:solidFill>
                  <a:latin typeface="华文楷体" pitchFamily="2" charset="-122"/>
                  <a:ea typeface="华文楷体" pitchFamily="2" charset="-122"/>
                </a:rPr>
                <a:t>海马旁回</a:t>
              </a:r>
              <a:endParaRPr lang="zh-CN" altLang="en-US" sz="1600" dirty="0">
                <a:latin typeface="华文楷体" pitchFamily="2" charset="-122"/>
                <a:ea typeface="华文楷体" pitchFamily="2" charset="-122"/>
              </a:endParaRPr>
            </a:p>
          </p:txBody>
        </p:sp>
        <p:sp>
          <p:nvSpPr>
            <p:cNvPr id="26659" name="Line 36"/>
            <p:cNvSpPr>
              <a:spLocks noChangeShapeType="1"/>
            </p:cNvSpPr>
            <p:nvPr/>
          </p:nvSpPr>
          <p:spPr bwMode="auto">
            <a:xfrm>
              <a:off x="2381" y="2205"/>
              <a:ext cx="408" cy="408"/>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60" name="Line 37"/>
            <p:cNvSpPr>
              <a:spLocks noChangeShapeType="1"/>
            </p:cNvSpPr>
            <p:nvPr/>
          </p:nvSpPr>
          <p:spPr bwMode="auto">
            <a:xfrm flipV="1">
              <a:off x="3515" y="2704"/>
              <a:ext cx="267" cy="0"/>
            </a:xfrm>
            <a:prstGeom prst="line">
              <a:avLst/>
            </a:prstGeom>
            <a:noFill/>
            <a:ln w="9525">
              <a:solidFill>
                <a:schemeClr val="tx1"/>
              </a:solidFill>
              <a:round/>
              <a:headEnd type="triangle" w="med" len="med"/>
              <a:tailEnd type="triangle" w="med" len="med"/>
            </a:ln>
          </p:spPr>
          <p:txBody>
            <a:bodyPr/>
            <a:lstStyle/>
            <a:p>
              <a:endParaRPr lang="zh-CN" altLang="en-US"/>
            </a:p>
          </p:txBody>
        </p:sp>
      </p:grpSp>
      <p:sp>
        <p:nvSpPr>
          <p:cNvPr id="26628" name="Text Box 39"/>
          <p:cNvSpPr txBox="1">
            <a:spLocks noChangeArrowheads="1"/>
          </p:cNvSpPr>
          <p:nvPr/>
        </p:nvSpPr>
        <p:spPr bwMode="auto">
          <a:xfrm>
            <a:off x="357188" y="1196975"/>
            <a:ext cx="8462962" cy="1200150"/>
          </a:xfrm>
          <a:prstGeom prst="rect">
            <a:avLst/>
          </a:prstGeom>
          <a:noFill/>
          <a:ln w="9525">
            <a:noFill/>
            <a:miter lim="800000"/>
            <a:headEnd/>
            <a:tailEnd/>
          </a:ln>
        </p:spPr>
        <p:txBody>
          <a:bodyPr>
            <a:spAutoFit/>
          </a:bodyPr>
          <a:lstStyle/>
          <a:p>
            <a:pPr indent="536575">
              <a:defRPr/>
            </a:pPr>
            <a:r>
              <a:rPr lang="zh-CN" altLang="zh-CN" sz="2400" dirty="0">
                <a:latin typeface="楷体_GB2312" pitchFamily="49" charset="-122"/>
                <a:ea typeface="楷体_GB2312" pitchFamily="49" charset="-122"/>
              </a:rPr>
              <a:t>我们的研究发现，恐惧、愤怒等提示可能存在危险事物的表情最先被辨识出来，此为表情加工的</a:t>
            </a:r>
            <a:r>
              <a:rPr lang="zh-CN" altLang="zh-CN" sz="2400" dirty="0">
                <a:solidFill>
                  <a:srgbClr val="FF0000"/>
                </a:solidFill>
                <a:latin typeface="楷体_GB2312" pitchFamily="49" charset="-122"/>
                <a:ea typeface="楷体_GB2312" pitchFamily="49" charset="-122"/>
              </a:rPr>
              <a:t>第一阶段</a:t>
            </a:r>
            <a:r>
              <a:rPr lang="zh-CN" altLang="zh-CN" sz="2400" dirty="0">
                <a:latin typeface="楷体_GB2312" pitchFamily="49" charset="-122"/>
                <a:ea typeface="楷体_GB2312" pitchFamily="49" charset="-122"/>
              </a:rPr>
              <a:t>，这个过程速度快，自动化程度高。</a:t>
            </a:r>
            <a:endParaRPr lang="zh-CN" altLang="en-US" sz="2400" dirty="0">
              <a:latin typeface="楷体_GB2312" pitchFamily="49" charset="-122"/>
              <a:ea typeface="楷体_GB2312" pitchFamily="49" charset="-122"/>
            </a:endParaRPr>
          </a:p>
        </p:txBody>
      </p:sp>
      <p:sp>
        <p:nvSpPr>
          <p:cNvPr id="37" name="矩形 36"/>
          <p:cNvSpPr/>
          <p:nvPr/>
        </p:nvSpPr>
        <p:spPr>
          <a:xfrm>
            <a:off x="1928794" y="2714620"/>
            <a:ext cx="3714776" cy="221457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928794" y="5000636"/>
            <a:ext cx="6929486" cy="1071570"/>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2071670" y="6286520"/>
            <a:ext cx="1747594" cy="400110"/>
          </a:xfrm>
          <a:prstGeom prst="rect">
            <a:avLst/>
          </a:prstGeom>
        </p:spPr>
        <p:txBody>
          <a:bodyPr wrap="none">
            <a:spAutoFit/>
          </a:bodyPr>
          <a:lstStyle/>
          <a:p>
            <a:r>
              <a:rPr lang="en-US" altLang="zh-CN" sz="2000" dirty="0">
                <a:solidFill>
                  <a:srgbClr val="FF0000"/>
                </a:solidFill>
                <a:latin typeface="+mj-ea"/>
                <a:ea typeface="+mj-ea"/>
              </a:rPr>
              <a:t>The 1</a:t>
            </a:r>
            <a:r>
              <a:rPr lang="en-US" altLang="zh-CN" sz="2000" baseline="30000" dirty="0">
                <a:solidFill>
                  <a:srgbClr val="FF0000"/>
                </a:solidFill>
                <a:latin typeface="+mj-ea"/>
                <a:ea typeface="+mj-ea"/>
              </a:rPr>
              <a:t>st</a:t>
            </a:r>
            <a:r>
              <a:rPr lang="en-US" altLang="zh-CN" sz="2000" dirty="0">
                <a:solidFill>
                  <a:srgbClr val="FF0000"/>
                </a:solidFill>
                <a:latin typeface="+mj-ea"/>
                <a:ea typeface="+mj-ea"/>
              </a:rPr>
              <a:t> stage</a:t>
            </a:r>
            <a:endParaRPr lang="zh-CN" altLang="en-US" sz="2000" dirty="0">
              <a:solidFill>
                <a:srgbClr val="FF0000"/>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linds(horizontal)">
                                      <p:cBhvr>
                                        <p:cTn id="7" dur="500"/>
                                        <p:tgtEl>
                                          <p:spTgt spid="3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blinds(horizontal)">
                                      <p:cBhvr>
                                        <p:cTn id="11" dur="500"/>
                                        <p:tgtEl>
                                          <p:spTgt spid="3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idx="4294967295"/>
          </p:nvPr>
        </p:nvSpPr>
        <p:spPr>
          <a:xfrm>
            <a:off x="468313" y="-90488"/>
            <a:ext cx="8229600" cy="1143001"/>
          </a:xfrm>
        </p:spPr>
        <p:txBody>
          <a:bodyPr/>
          <a:lstStyle/>
          <a:p>
            <a:r>
              <a:rPr lang="zh-CN" altLang="en-US" sz="3600" dirty="0">
                <a:solidFill>
                  <a:srgbClr val="FFFF00"/>
                </a:solidFill>
              </a:rPr>
              <a:t>面孔表情加工三阶段模型</a:t>
            </a:r>
            <a:endParaRPr lang="zh-CN" altLang="en-US" sz="3600" b="1" dirty="0">
              <a:solidFill>
                <a:srgbClr val="FFFF00"/>
              </a:solidFill>
              <a:latin typeface="Comic Sans MS" pitchFamily="66" charset="0"/>
              <a:ea typeface="宋体" pitchFamily="2" charset="-122"/>
            </a:endParaRPr>
          </a:p>
        </p:txBody>
      </p:sp>
      <p:grpSp>
        <p:nvGrpSpPr>
          <p:cNvPr id="2" name="Group 38"/>
          <p:cNvGrpSpPr>
            <a:grpSpLocks/>
          </p:cNvGrpSpPr>
          <p:nvPr/>
        </p:nvGrpSpPr>
        <p:grpSpPr bwMode="auto">
          <a:xfrm>
            <a:off x="323850" y="2887663"/>
            <a:ext cx="8534400" cy="2990849"/>
            <a:chOff x="204" y="1661"/>
            <a:chExt cx="5376" cy="1884"/>
          </a:xfrm>
        </p:grpSpPr>
        <p:sp>
          <p:nvSpPr>
            <p:cNvPr id="26629" name="Text Box 5"/>
            <p:cNvSpPr txBox="1">
              <a:spLocks noChangeArrowheads="1"/>
            </p:cNvSpPr>
            <p:nvPr/>
          </p:nvSpPr>
          <p:spPr bwMode="auto">
            <a:xfrm>
              <a:off x="4488" y="3249"/>
              <a:ext cx="642" cy="213"/>
            </a:xfrm>
            <a:prstGeom prst="rect">
              <a:avLst/>
            </a:prstGeom>
            <a:solidFill>
              <a:srgbClr val="CC99FF"/>
            </a:solidFill>
            <a:ln w="9525">
              <a:solidFill>
                <a:srgbClr val="CC99FF"/>
              </a:solidFill>
              <a:miter lim="800000"/>
              <a:headEnd/>
              <a:tailEnd/>
            </a:ln>
          </p:spPr>
          <p:txBody>
            <a:bodyPr>
              <a:spAutoFit/>
            </a:bodyPr>
            <a:lstStyle/>
            <a:p>
              <a:pPr algn="ctr">
                <a:spcBef>
                  <a:spcPct val="50000"/>
                </a:spcBef>
              </a:pPr>
              <a:r>
                <a:rPr lang="zh-CN" altLang="en-US" sz="1600" dirty="0">
                  <a:latin typeface="华文楷体" pitchFamily="2" charset="-122"/>
                  <a:ea typeface="华文楷体" pitchFamily="2" charset="-122"/>
                </a:rPr>
                <a:t>前额叶</a:t>
              </a:r>
              <a:endParaRPr lang="en-US" altLang="zh-CN" sz="1600" dirty="0">
                <a:latin typeface="华文楷体" pitchFamily="2" charset="-122"/>
                <a:ea typeface="华文楷体" pitchFamily="2" charset="-122"/>
              </a:endParaRPr>
            </a:p>
          </p:txBody>
        </p:sp>
        <p:sp>
          <p:nvSpPr>
            <p:cNvPr id="26630" name="Text Box 6"/>
            <p:cNvSpPr txBox="1">
              <a:spLocks noChangeArrowheads="1"/>
            </p:cNvSpPr>
            <p:nvPr/>
          </p:nvSpPr>
          <p:spPr bwMode="auto">
            <a:xfrm>
              <a:off x="2118" y="1812"/>
              <a:ext cx="485" cy="213"/>
            </a:xfrm>
            <a:prstGeom prst="rect">
              <a:avLst/>
            </a:prstGeom>
            <a:solidFill>
              <a:srgbClr val="00FFFF"/>
            </a:solidFill>
            <a:ln w="9525">
              <a:solidFill>
                <a:srgbClr val="00FFFF"/>
              </a:solidFill>
              <a:miter lim="800000"/>
              <a:headEnd/>
              <a:tailEnd/>
            </a:ln>
          </p:spPr>
          <p:txBody>
            <a:bodyPr>
              <a:spAutoFit/>
            </a:bodyPr>
            <a:lstStyle/>
            <a:p>
              <a:pPr algn="ctr"/>
              <a:r>
                <a:rPr lang="zh-CN" altLang="en-US" sz="1600" dirty="0">
                  <a:solidFill>
                    <a:srgbClr val="000000"/>
                  </a:solidFill>
                  <a:latin typeface="华文楷体" pitchFamily="2" charset="-122"/>
                  <a:ea typeface="华文楷体" pitchFamily="2" charset="-122"/>
                </a:rPr>
                <a:t>视区</a:t>
              </a:r>
              <a:endParaRPr lang="zh-CN" altLang="en-US" sz="1600" dirty="0">
                <a:latin typeface="华文楷体" pitchFamily="2" charset="-122"/>
                <a:ea typeface="华文楷体" pitchFamily="2" charset="-122"/>
              </a:endParaRPr>
            </a:p>
          </p:txBody>
        </p:sp>
        <p:sp>
          <p:nvSpPr>
            <p:cNvPr id="26631" name="Text Box 7"/>
            <p:cNvSpPr txBox="1">
              <a:spLocks noChangeArrowheads="1"/>
            </p:cNvSpPr>
            <p:nvPr/>
          </p:nvSpPr>
          <p:spPr bwMode="auto">
            <a:xfrm>
              <a:off x="1256" y="1812"/>
              <a:ext cx="589" cy="368"/>
            </a:xfrm>
            <a:prstGeom prst="rect">
              <a:avLst/>
            </a:prstGeom>
            <a:solidFill>
              <a:srgbClr val="00FFFF"/>
            </a:solidFill>
            <a:ln w="9525">
              <a:solidFill>
                <a:srgbClr val="00FFFF"/>
              </a:solidFill>
              <a:miter lim="800000"/>
              <a:headEnd/>
              <a:tailEnd/>
            </a:ln>
          </p:spPr>
          <p:txBody>
            <a:bodyPr>
              <a:spAutoFit/>
            </a:bodyPr>
            <a:lstStyle/>
            <a:p>
              <a:pPr algn="ctr"/>
              <a:r>
                <a:rPr lang="zh-CN" altLang="en-US" sz="1600" dirty="0">
                  <a:solidFill>
                    <a:srgbClr val="000000"/>
                  </a:solidFill>
                  <a:latin typeface="华文楷体" pitchFamily="2" charset="-122"/>
                  <a:ea typeface="华文楷体" pitchFamily="2" charset="-122"/>
                </a:rPr>
                <a:t>双侧</a:t>
              </a:r>
              <a:endParaRPr lang="en-US" altLang="zh-CN" sz="1600" dirty="0">
                <a:solidFill>
                  <a:srgbClr val="000000"/>
                </a:solidFill>
                <a:latin typeface="华文楷体" pitchFamily="2" charset="-122"/>
                <a:ea typeface="华文楷体" pitchFamily="2" charset="-122"/>
              </a:endParaRPr>
            </a:p>
            <a:p>
              <a:pPr algn="ctr"/>
              <a:r>
                <a:rPr lang="zh-CN" altLang="en-US" sz="1600" dirty="0">
                  <a:solidFill>
                    <a:srgbClr val="000000"/>
                  </a:solidFill>
                  <a:latin typeface="华文楷体" pitchFamily="2" charset="-122"/>
                  <a:ea typeface="华文楷体" pitchFamily="2" charset="-122"/>
                </a:rPr>
                <a:t>膝状核</a:t>
              </a:r>
              <a:endParaRPr lang="zh-CN" altLang="en-US" sz="1600" dirty="0">
                <a:latin typeface="华文楷体" pitchFamily="2" charset="-122"/>
                <a:ea typeface="华文楷体" pitchFamily="2" charset="-122"/>
              </a:endParaRPr>
            </a:p>
          </p:txBody>
        </p:sp>
        <p:sp>
          <p:nvSpPr>
            <p:cNvPr id="26632" name="Text Box 8"/>
            <p:cNvSpPr txBox="1">
              <a:spLocks noChangeArrowheads="1"/>
            </p:cNvSpPr>
            <p:nvPr/>
          </p:nvSpPr>
          <p:spPr bwMode="auto">
            <a:xfrm>
              <a:off x="495" y="1969"/>
              <a:ext cx="492" cy="368"/>
            </a:xfrm>
            <a:prstGeom prst="rect">
              <a:avLst/>
            </a:prstGeom>
            <a:solidFill>
              <a:srgbClr val="00FFFF"/>
            </a:solidFill>
            <a:ln w="9525">
              <a:solidFill>
                <a:srgbClr val="00FFFF"/>
              </a:solidFill>
              <a:miter lim="800000"/>
              <a:headEnd/>
              <a:tailEnd/>
            </a:ln>
          </p:spPr>
          <p:txBody>
            <a:bodyPr wrap="square">
              <a:spAutoFit/>
            </a:bodyPr>
            <a:lstStyle/>
            <a:p>
              <a:pPr algn="ctr"/>
              <a:r>
                <a:rPr lang="zh-CN" altLang="en-US" sz="1600" dirty="0">
                  <a:solidFill>
                    <a:srgbClr val="000000"/>
                  </a:solidFill>
                  <a:latin typeface="华文楷体" pitchFamily="2" charset="-122"/>
                  <a:ea typeface="华文楷体" pitchFamily="2" charset="-122"/>
                </a:rPr>
                <a:t>视网膜</a:t>
              </a:r>
              <a:endParaRPr lang="zh-CN" altLang="en-US" sz="1600" dirty="0">
                <a:latin typeface="华文楷体" pitchFamily="2" charset="-122"/>
                <a:ea typeface="华文楷体" pitchFamily="2" charset="-122"/>
              </a:endParaRPr>
            </a:p>
          </p:txBody>
        </p:sp>
        <p:sp>
          <p:nvSpPr>
            <p:cNvPr id="26633" name="Text Box 9"/>
            <p:cNvSpPr txBox="1">
              <a:spLocks noChangeArrowheads="1"/>
            </p:cNvSpPr>
            <p:nvPr/>
          </p:nvSpPr>
          <p:spPr bwMode="auto">
            <a:xfrm>
              <a:off x="1633" y="3183"/>
              <a:ext cx="539" cy="213"/>
            </a:xfrm>
            <a:prstGeom prst="rect">
              <a:avLst/>
            </a:prstGeom>
            <a:solidFill>
              <a:srgbClr val="CC99FF"/>
            </a:solidFill>
            <a:ln w="9525">
              <a:solidFill>
                <a:srgbClr val="CC99FF"/>
              </a:solidFill>
              <a:miter lim="800000"/>
              <a:headEnd/>
              <a:tailEnd/>
            </a:ln>
          </p:spPr>
          <p:txBody>
            <a:bodyPr>
              <a:spAutoFit/>
            </a:bodyPr>
            <a:lstStyle/>
            <a:p>
              <a:pPr algn="ctr"/>
              <a:r>
                <a:rPr lang="zh-CN" altLang="en-US" sz="1600" dirty="0">
                  <a:solidFill>
                    <a:srgbClr val="000000"/>
                  </a:solidFill>
                  <a:latin typeface="华文楷体" pitchFamily="2" charset="-122"/>
                  <a:ea typeface="华文楷体" pitchFamily="2" charset="-122"/>
                </a:rPr>
                <a:t>上丘脑</a:t>
              </a:r>
              <a:endParaRPr lang="zh-CN" altLang="en-US" sz="1600" dirty="0">
                <a:latin typeface="华文楷体" pitchFamily="2" charset="-122"/>
                <a:ea typeface="华文楷体" pitchFamily="2" charset="-122"/>
              </a:endParaRPr>
            </a:p>
          </p:txBody>
        </p:sp>
        <p:sp>
          <p:nvSpPr>
            <p:cNvPr id="26634" name="Text Box 10"/>
            <p:cNvSpPr txBox="1">
              <a:spLocks noChangeArrowheads="1"/>
            </p:cNvSpPr>
            <p:nvPr/>
          </p:nvSpPr>
          <p:spPr bwMode="auto">
            <a:xfrm>
              <a:off x="2818" y="3177"/>
              <a:ext cx="539" cy="368"/>
            </a:xfrm>
            <a:prstGeom prst="rect">
              <a:avLst/>
            </a:prstGeom>
            <a:solidFill>
              <a:srgbClr val="CC99FF"/>
            </a:solidFill>
            <a:ln w="9525">
              <a:solidFill>
                <a:srgbClr val="CC99FF"/>
              </a:solidFill>
              <a:miter lim="800000"/>
              <a:headEnd/>
              <a:tailEnd/>
            </a:ln>
          </p:spPr>
          <p:txBody>
            <a:bodyPr>
              <a:spAutoFit/>
            </a:bodyPr>
            <a:lstStyle/>
            <a:p>
              <a:pPr algn="ctr"/>
              <a:r>
                <a:rPr lang="zh-CN" altLang="en-US" sz="1600" dirty="0">
                  <a:solidFill>
                    <a:srgbClr val="000000"/>
                  </a:solidFill>
                  <a:latin typeface="华文楷体" pitchFamily="2" charset="-122"/>
                  <a:ea typeface="华文楷体" pitchFamily="2" charset="-122"/>
                </a:rPr>
                <a:t>丘脑</a:t>
              </a:r>
              <a:endParaRPr lang="en-US" altLang="zh-CN" sz="1600" dirty="0">
                <a:solidFill>
                  <a:srgbClr val="000000"/>
                </a:solidFill>
                <a:latin typeface="华文楷体" pitchFamily="2" charset="-122"/>
                <a:ea typeface="华文楷体" pitchFamily="2" charset="-122"/>
              </a:endParaRPr>
            </a:p>
            <a:p>
              <a:pPr algn="ctr"/>
              <a:r>
                <a:rPr lang="zh-CN" altLang="en-US" sz="1600" dirty="0">
                  <a:solidFill>
                    <a:srgbClr val="000000"/>
                  </a:solidFill>
                  <a:latin typeface="华文楷体" pitchFamily="2" charset="-122"/>
                  <a:ea typeface="华文楷体" pitchFamily="2" charset="-122"/>
                </a:rPr>
                <a:t> </a:t>
              </a:r>
              <a:r>
                <a:rPr lang="en-US" altLang="zh-CN" sz="1600" dirty="0">
                  <a:solidFill>
                    <a:srgbClr val="000000"/>
                  </a:solidFill>
                  <a:latin typeface="华文楷体" pitchFamily="2" charset="-122"/>
                  <a:ea typeface="华文楷体" pitchFamily="2" charset="-122"/>
                </a:rPr>
                <a:t>(</a:t>
              </a:r>
              <a:r>
                <a:rPr lang="zh-CN" altLang="en-US" sz="1600" dirty="0">
                  <a:solidFill>
                    <a:srgbClr val="000000"/>
                  </a:solidFill>
                  <a:latin typeface="华文楷体" pitchFamily="2" charset="-122"/>
                  <a:ea typeface="华文楷体" pitchFamily="2" charset="-122"/>
                </a:rPr>
                <a:t>枕核</a:t>
              </a:r>
              <a:r>
                <a:rPr lang="en-US" altLang="zh-CN" sz="1600" dirty="0">
                  <a:solidFill>
                    <a:srgbClr val="000000"/>
                  </a:solidFill>
                  <a:latin typeface="华文楷体" pitchFamily="2" charset="-122"/>
                  <a:ea typeface="华文楷体" pitchFamily="2" charset="-122"/>
                </a:rPr>
                <a:t>)</a:t>
              </a:r>
              <a:endParaRPr lang="en-US" altLang="zh-CN" sz="1600" dirty="0">
                <a:latin typeface="华文楷体" pitchFamily="2" charset="-122"/>
                <a:ea typeface="华文楷体" pitchFamily="2" charset="-122"/>
              </a:endParaRPr>
            </a:p>
          </p:txBody>
        </p:sp>
        <p:sp>
          <p:nvSpPr>
            <p:cNvPr id="26635" name="Text Box 11"/>
            <p:cNvSpPr txBox="1">
              <a:spLocks noChangeArrowheads="1"/>
            </p:cNvSpPr>
            <p:nvPr/>
          </p:nvSpPr>
          <p:spPr bwMode="auto">
            <a:xfrm>
              <a:off x="2880" y="1884"/>
              <a:ext cx="531" cy="213"/>
            </a:xfrm>
            <a:prstGeom prst="rect">
              <a:avLst/>
            </a:prstGeom>
            <a:solidFill>
              <a:srgbClr val="00FFFF"/>
            </a:solidFill>
            <a:ln w="9525">
              <a:solidFill>
                <a:srgbClr val="00FFFF"/>
              </a:solidFill>
              <a:miter lim="800000"/>
              <a:headEnd/>
              <a:tailEnd/>
            </a:ln>
          </p:spPr>
          <p:txBody>
            <a:bodyPr>
              <a:spAutoFit/>
            </a:bodyPr>
            <a:lstStyle/>
            <a:p>
              <a:pPr algn="ctr"/>
              <a:r>
                <a:rPr lang="zh-CN" altLang="en-US" sz="1600" dirty="0">
                  <a:solidFill>
                    <a:srgbClr val="000000"/>
                  </a:solidFill>
                  <a:latin typeface="华文楷体" pitchFamily="2" charset="-122"/>
                  <a:ea typeface="华文楷体" pitchFamily="2" charset="-122"/>
                </a:rPr>
                <a:t>枕下回</a:t>
              </a:r>
              <a:endParaRPr lang="zh-CN" altLang="en-US" sz="1600" dirty="0">
                <a:latin typeface="华文楷体" pitchFamily="2" charset="-122"/>
                <a:ea typeface="华文楷体" pitchFamily="2" charset="-122"/>
              </a:endParaRPr>
            </a:p>
          </p:txBody>
        </p:sp>
        <p:sp>
          <p:nvSpPr>
            <p:cNvPr id="26636" name="Text Box 12"/>
            <p:cNvSpPr txBox="1">
              <a:spLocks noChangeArrowheads="1"/>
            </p:cNvSpPr>
            <p:nvPr/>
          </p:nvSpPr>
          <p:spPr bwMode="auto">
            <a:xfrm>
              <a:off x="4502" y="1661"/>
              <a:ext cx="538" cy="213"/>
            </a:xfrm>
            <a:prstGeom prst="rect">
              <a:avLst/>
            </a:prstGeom>
            <a:solidFill>
              <a:srgbClr val="99CCFF"/>
            </a:solidFill>
            <a:ln w="9525">
              <a:solidFill>
                <a:srgbClr val="99CCFF"/>
              </a:solidFill>
              <a:miter lim="800000"/>
              <a:headEnd/>
              <a:tailEnd/>
            </a:ln>
          </p:spPr>
          <p:txBody>
            <a:bodyPr>
              <a:spAutoFit/>
            </a:bodyPr>
            <a:lstStyle/>
            <a:p>
              <a:pPr algn="ctr"/>
              <a:r>
                <a:rPr lang="zh-CN" altLang="en-US" sz="1600" dirty="0">
                  <a:solidFill>
                    <a:srgbClr val="000000"/>
                  </a:solidFill>
                  <a:latin typeface="华文楷体" pitchFamily="2" charset="-122"/>
                  <a:ea typeface="华文楷体" pitchFamily="2" charset="-122"/>
                </a:rPr>
                <a:t>颞上沟</a:t>
              </a:r>
              <a:endParaRPr lang="zh-CN" altLang="en-US" sz="1600" dirty="0">
                <a:latin typeface="华文楷体" pitchFamily="2" charset="-122"/>
                <a:ea typeface="华文楷体" pitchFamily="2" charset="-122"/>
              </a:endParaRPr>
            </a:p>
          </p:txBody>
        </p:sp>
        <p:sp>
          <p:nvSpPr>
            <p:cNvPr id="26637" name="Text Box 13"/>
            <p:cNvSpPr txBox="1">
              <a:spLocks noChangeArrowheads="1"/>
            </p:cNvSpPr>
            <p:nvPr/>
          </p:nvSpPr>
          <p:spPr bwMode="auto">
            <a:xfrm>
              <a:off x="3696" y="1752"/>
              <a:ext cx="534" cy="213"/>
            </a:xfrm>
            <a:prstGeom prst="rect">
              <a:avLst/>
            </a:prstGeom>
            <a:solidFill>
              <a:srgbClr val="00FF00"/>
            </a:solidFill>
            <a:ln w="9525">
              <a:solidFill>
                <a:srgbClr val="00FF00"/>
              </a:solidFill>
              <a:miter lim="800000"/>
              <a:headEnd/>
              <a:tailEnd/>
            </a:ln>
          </p:spPr>
          <p:txBody>
            <a:bodyPr>
              <a:spAutoFit/>
            </a:bodyPr>
            <a:lstStyle/>
            <a:p>
              <a:pPr algn="ctr"/>
              <a:r>
                <a:rPr lang="zh-CN" altLang="en-US" sz="1600" dirty="0">
                  <a:solidFill>
                    <a:srgbClr val="000000"/>
                  </a:solidFill>
                  <a:latin typeface="华文楷体" pitchFamily="2" charset="-122"/>
                  <a:ea typeface="华文楷体" pitchFamily="2" charset="-122"/>
                </a:rPr>
                <a:t>梭状回</a:t>
              </a:r>
              <a:endParaRPr lang="zh-CN" altLang="en-US" sz="1600" dirty="0">
                <a:latin typeface="华文楷体" pitchFamily="2" charset="-122"/>
                <a:ea typeface="华文楷体" pitchFamily="2" charset="-122"/>
              </a:endParaRPr>
            </a:p>
          </p:txBody>
        </p:sp>
        <p:sp>
          <p:nvSpPr>
            <p:cNvPr id="26638" name="Text Box 14"/>
            <p:cNvSpPr txBox="1">
              <a:spLocks noChangeArrowheads="1"/>
            </p:cNvSpPr>
            <p:nvPr/>
          </p:nvSpPr>
          <p:spPr bwMode="auto">
            <a:xfrm>
              <a:off x="4967" y="2478"/>
              <a:ext cx="613" cy="446"/>
            </a:xfrm>
            <a:prstGeom prst="rect">
              <a:avLst/>
            </a:prstGeom>
            <a:solidFill>
              <a:srgbClr val="99CCFF"/>
            </a:solidFill>
            <a:ln w="9525">
              <a:solidFill>
                <a:srgbClr val="99CCFF"/>
              </a:solidFill>
              <a:miter lim="800000"/>
              <a:headEnd/>
              <a:tailEnd/>
            </a:ln>
          </p:spPr>
          <p:txBody>
            <a:bodyPr wrap="square">
              <a:spAutoFit/>
            </a:bodyPr>
            <a:lstStyle/>
            <a:p>
              <a:pPr algn="ctr">
                <a:spcBef>
                  <a:spcPct val="50000"/>
                </a:spcBef>
              </a:pPr>
              <a:r>
                <a:rPr lang="zh-CN" altLang="en-US" sz="1600" dirty="0">
                  <a:latin typeface="华文楷体" pitchFamily="2" charset="-122"/>
                  <a:ea typeface="华文楷体" pitchFamily="2" charset="-122"/>
                </a:rPr>
                <a:t>扣带</a:t>
              </a:r>
              <a:endParaRPr lang="en-US" altLang="zh-CN" sz="1600" dirty="0">
                <a:latin typeface="华文楷体" pitchFamily="2" charset="-122"/>
                <a:ea typeface="华文楷体" pitchFamily="2" charset="-122"/>
              </a:endParaRPr>
            </a:p>
            <a:p>
              <a:pPr algn="ctr">
                <a:spcBef>
                  <a:spcPct val="50000"/>
                </a:spcBef>
              </a:pPr>
              <a:r>
                <a:rPr lang="zh-CN" altLang="en-US" sz="1600" dirty="0">
                  <a:latin typeface="华文楷体" pitchFamily="2" charset="-122"/>
                  <a:ea typeface="华文楷体" pitchFamily="2" charset="-122"/>
                </a:rPr>
                <a:t>前回</a:t>
              </a:r>
              <a:endParaRPr lang="en-US" altLang="zh-CN" sz="1600" dirty="0">
                <a:latin typeface="华文楷体" pitchFamily="2" charset="-122"/>
                <a:ea typeface="华文楷体" pitchFamily="2" charset="-122"/>
              </a:endParaRPr>
            </a:p>
          </p:txBody>
        </p:sp>
        <p:sp>
          <p:nvSpPr>
            <p:cNvPr id="26639" name="Oval 15"/>
            <p:cNvSpPr>
              <a:spLocks noChangeArrowheads="1"/>
            </p:cNvSpPr>
            <p:nvPr/>
          </p:nvSpPr>
          <p:spPr bwMode="auto">
            <a:xfrm>
              <a:off x="3788" y="2315"/>
              <a:ext cx="646" cy="790"/>
            </a:xfrm>
            <a:prstGeom prst="ellipse">
              <a:avLst/>
            </a:prstGeom>
            <a:solidFill>
              <a:srgbClr val="FFFF00"/>
            </a:solidFill>
            <a:ln w="9525">
              <a:solidFill>
                <a:srgbClr val="FFFF00"/>
              </a:solidFill>
              <a:round/>
              <a:headEnd/>
              <a:tailEnd/>
            </a:ln>
          </p:spPr>
          <p:txBody>
            <a:bodyPr wrap="none" anchor="ctr"/>
            <a:lstStyle/>
            <a:p>
              <a:pPr algn="ctr"/>
              <a:r>
                <a:rPr lang="zh-CN" altLang="en-US" sz="1600" dirty="0">
                  <a:latin typeface="华文楷体" pitchFamily="2" charset="-122"/>
                  <a:ea typeface="华文楷体" pitchFamily="2" charset="-122"/>
                </a:rPr>
                <a:t>杏仁核</a:t>
              </a:r>
              <a:endParaRPr lang="en-US" altLang="zh-CN" sz="1600" dirty="0">
                <a:latin typeface="华文楷体" pitchFamily="2" charset="-122"/>
                <a:ea typeface="华文楷体" pitchFamily="2" charset="-122"/>
              </a:endParaRPr>
            </a:p>
          </p:txBody>
        </p:sp>
        <p:sp>
          <p:nvSpPr>
            <p:cNvPr id="26640" name="Line 16"/>
            <p:cNvSpPr>
              <a:spLocks noChangeShapeType="1"/>
            </p:cNvSpPr>
            <p:nvPr/>
          </p:nvSpPr>
          <p:spPr bwMode="auto">
            <a:xfrm flipV="1">
              <a:off x="430" y="2231"/>
              <a:ext cx="203" cy="340"/>
            </a:xfrm>
            <a:prstGeom prst="line">
              <a:avLst/>
            </a:prstGeom>
            <a:noFill/>
            <a:ln w="9525">
              <a:solidFill>
                <a:schemeClr val="tx1"/>
              </a:solidFill>
              <a:round/>
              <a:headEnd/>
              <a:tailEnd type="triangle" w="med" len="med"/>
            </a:ln>
          </p:spPr>
          <p:txBody>
            <a:bodyPr/>
            <a:lstStyle/>
            <a:p>
              <a:endParaRPr lang="zh-CN" altLang="en-US"/>
            </a:p>
          </p:txBody>
        </p:sp>
        <p:sp>
          <p:nvSpPr>
            <p:cNvPr id="26641" name="Line 17"/>
            <p:cNvSpPr>
              <a:spLocks noChangeShapeType="1"/>
            </p:cNvSpPr>
            <p:nvPr/>
          </p:nvSpPr>
          <p:spPr bwMode="auto">
            <a:xfrm>
              <a:off x="987" y="2100"/>
              <a:ext cx="269" cy="0"/>
            </a:xfrm>
            <a:prstGeom prst="line">
              <a:avLst/>
            </a:prstGeom>
            <a:noFill/>
            <a:ln w="9525">
              <a:solidFill>
                <a:schemeClr val="tx1"/>
              </a:solidFill>
              <a:round/>
              <a:headEnd/>
              <a:tailEnd type="triangle" w="med" len="med"/>
            </a:ln>
          </p:spPr>
          <p:txBody>
            <a:bodyPr/>
            <a:lstStyle/>
            <a:p>
              <a:endParaRPr lang="zh-CN" altLang="en-US"/>
            </a:p>
          </p:txBody>
        </p:sp>
        <p:sp>
          <p:nvSpPr>
            <p:cNvPr id="26642" name="Line 18"/>
            <p:cNvSpPr>
              <a:spLocks noChangeShapeType="1"/>
            </p:cNvSpPr>
            <p:nvPr/>
          </p:nvSpPr>
          <p:spPr bwMode="auto">
            <a:xfrm>
              <a:off x="1795" y="2100"/>
              <a:ext cx="323"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43" name="Line 19"/>
            <p:cNvSpPr>
              <a:spLocks noChangeShapeType="1"/>
            </p:cNvSpPr>
            <p:nvPr/>
          </p:nvSpPr>
          <p:spPr bwMode="auto">
            <a:xfrm>
              <a:off x="2603" y="2100"/>
              <a:ext cx="295"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44" name="Line 20"/>
            <p:cNvSpPr>
              <a:spLocks noChangeShapeType="1"/>
            </p:cNvSpPr>
            <p:nvPr/>
          </p:nvSpPr>
          <p:spPr bwMode="auto">
            <a:xfrm>
              <a:off x="3288" y="2160"/>
              <a:ext cx="499" cy="272"/>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45" name="Line 21"/>
            <p:cNvSpPr>
              <a:spLocks noChangeShapeType="1"/>
            </p:cNvSpPr>
            <p:nvPr/>
          </p:nvSpPr>
          <p:spPr bwMode="auto">
            <a:xfrm flipV="1">
              <a:off x="4003" y="2028"/>
              <a:ext cx="0" cy="287"/>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46" name="Line 22"/>
            <p:cNvSpPr>
              <a:spLocks noChangeShapeType="1"/>
            </p:cNvSpPr>
            <p:nvPr/>
          </p:nvSpPr>
          <p:spPr bwMode="auto">
            <a:xfrm flipH="1">
              <a:off x="4380" y="2100"/>
              <a:ext cx="269" cy="359"/>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47" name="Line 23"/>
            <p:cNvSpPr>
              <a:spLocks noChangeAspect="1" noChangeShapeType="1"/>
            </p:cNvSpPr>
            <p:nvPr/>
          </p:nvSpPr>
          <p:spPr bwMode="auto">
            <a:xfrm flipV="1">
              <a:off x="4943" y="2923"/>
              <a:ext cx="245" cy="326"/>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48" name="Line 24"/>
            <p:cNvSpPr>
              <a:spLocks noChangeShapeType="1"/>
            </p:cNvSpPr>
            <p:nvPr/>
          </p:nvSpPr>
          <p:spPr bwMode="auto">
            <a:xfrm flipV="1">
              <a:off x="1687" y="2160"/>
              <a:ext cx="14" cy="1017"/>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49" name="Line 25"/>
            <p:cNvSpPr>
              <a:spLocks noChangeShapeType="1"/>
            </p:cNvSpPr>
            <p:nvPr/>
          </p:nvSpPr>
          <p:spPr bwMode="auto">
            <a:xfrm>
              <a:off x="826" y="2243"/>
              <a:ext cx="807" cy="934"/>
            </a:xfrm>
            <a:prstGeom prst="line">
              <a:avLst/>
            </a:prstGeom>
            <a:noFill/>
            <a:ln w="9525">
              <a:solidFill>
                <a:schemeClr val="tx1"/>
              </a:solidFill>
              <a:prstDash val="dash"/>
              <a:round/>
              <a:headEnd/>
              <a:tailEnd type="triangle" w="med" len="med"/>
            </a:ln>
          </p:spPr>
          <p:txBody>
            <a:bodyPr/>
            <a:lstStyle/>
            <a:p>
              <a:endParaRPr lang="zh-CN" altLang="en-US"/>
            </a:p>
          </p:txBody>
        </p:sp>
        <p:sp>
          <p:nvSpPr>
            <p:cNvPr id="26650" name="Line 26"/>
            <p:cNvSpPr>
              <a:spLocks noChangeShapeType="1"/>
            </p:cNvSpPr>
            <p:nvPr/>
          </p:nvSpPr>
          <p:spPr bwMode="auto">
            <a:xfrm>
              <a:off x="2172" y="3393"/>
              <a:ext cx="646" cy="0"/>
            </a:xfrm>
            <a:prstGeom prst="line">
              <a:avLst/>
            </a:prstGeom>
            <a:noFill/>
            <a:ln w="9525">
              <a:solidFill>
                <a:schemeClr val="tx1"/>
              </a:solidFill>
              <a:prstDash val="dash"/>
              <a:round/>
              <a:headEnd/>
              <a:tailEnd type="triangle" w="med" len="med"/>
            </a:ln>
          </p:spPr>
          <p:txBody>
            <a:bodyPr/>
            <a:lstStyle/>
            <a:p>
              <a:endParaRPr lang="zh-CN" altLang="en-US"/>
            </a:p>
          </p:txBody>
        </p:sp>
        <p:sp>
          <p:nvSpPr>
            <p:cNvPr id="26651" name="Line 27"/>
            <p:cNvSpPr>
              <a:spLocks noChangeShapeType="1"/>
            </p:cNvSpPr>
            <p:nvPr/>
          </p:nvSpPr>
          <p:spPr bwMode="auto">
            <a:xfrm flipV="1">
              <a:off x="3357" y="3033"/>
              <a:ext cx="592" cy="288"/>
            </a:xfrm>
            <a:prstGeom prst="line">
              <a:avLst/>
            </a:prstGeom>
            <a:noFill/>
            <a:ln w="9525">
              <a:solidFill>
                <a:schemeClr val="tx1"/>
              </a:solidFill>
              <a:prstDash val="dash"/>
              <a:round/>
              <a:headEnd/>
              <a:tailEnd type="triangle" w="med" len="med"/>
            </a:ln>
          </p:spPr>
          <p:txBody>
            <a:bodyPr/>
            <a:lstStyle/>
            <a:p>
              <a:endParaRPr lang="zh-CN" altLang="en-US"/>
            </a:p>
          </p:txBody>
        </p:sp>
        <p:sp>
          <p:nvSpPr>
            <p:cNvPr id="26652" name="Line 28"/>
            <p:cNvSpPr>
              <a:spLocks noChangeShapeType="1"/>
            </p:cNvSpPr>
            <p:nvPr/>
          </p:nvSpPr>
          <p:spPr bwMode="auto">
            <a:xfrm>
              <a:off x="4380" y="2962"/>
              <a:ext cx="269" cy="287"/>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53" name="Line 29"/>
            <p:cNvSpPr>
              <a:spLocks noChangeShapeType="1"/>
            </p:cNvSpPr>
            <p:nvPr/>
          </p:nvSpPr>
          <p:spPr bwMode="auto">
            <a:xfrm flipV="1">
              <a:off x="3411" y="1956"/>
              <a:ext cx="267"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54" name="Line 30"/>
            <p:cNvSpPr>
              <a:spLocks noChangeShapeType="1"/>
            </p:cNvSpPr>
            <p:nvPr/>
          </p:nvSpPr>
          <p:spPr bwMode="auto">
            <a:xfrm>
              <a:off x="4434" y="2746"/>
              <a:ext cx="538"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55" name="Line 31"/>
            <p:cNvSpPr>
              <a:spLocks noChangeShapeType="1"/>
            </p:cNvSpPr>
            <p:nvPr/>
          </p:nvSpPr>
          <p:spPr bwMode="auto">
            <a:xfrm>
              <a:off x="4245" y="1884"/>
              <a:ext cx="269"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56" name="Line 32"/>
            <p:cNvSpPr>
              <a:spLocks noChangeShapeType="1"/>
            </p:cNvSpPr>
            <p:nvPr/>
          </p:nvSpPr>
          <p:spPr bwMode="auto">
            <a:xfrm>
              <a:off x="4919" y="2100"/>
              <a:ext cx="269" cy="287"/>
            </a:xfrm>
            <a:prstGeom prst="line">
              <a:avLst/>
            </a:prstGeom>
            <a:noFill/>
            <a:ln w="9525">
              <a:solidFill>
                <a:schemeClr val="tx1"/>
              </a:solidFill>
              <a:round/>
              <a:headEnd/>
              <a:tailEnd type="triangle" w="med" len="med"/>
            </a:ln>
          </p:spPr>
          <p:txBody>
            <a:bodyPr/>
            <a:lstStyle/>
            <a:p>
              <a:endParaRPr lang="zh-CN" altLang="en-US"/>
            </a:p>
          </p:txBody>
        </p:sp>
        <p:pic>
          <p:nvPicPr>
            <p:cNvPr id="26657" name="Picture 33" descr="H64f"/>
            <p:cNvPicPr>
              <a:picLocks noChangeAspect="1" noChangeArrowheads="1"/>
            </p:cNvPicPr>
            <p:nvPr/>
          </p:nvPicPr>
          <p:blipFill>
            <a:blip r:embed="rId2" cstate="print"/>
            <a:srcRect/>
            <a:stretch>
              <a:fillRect/>
            </a:stretch>
          </p:blipFill>
          <p:spPr bwMode="auto">
            <a:xfrm>
              <a:off x="204" y="2571"/>
              <a:ext cx="680" cy="883"/>
            </a:xfrm>
            <a:prstGeom prst="rect">
              <a:avLst/>
            </a:prstGeom>
            <a:noFill/>
            <a:ln w="9525">
              <a:noFill/>
              <a:miter lim="800000"/>
              <a:headEnd/>
              <a:tailEnd/>
            </a:ln>
          </p:spPr>
        </p:pic>
        <p:sp>
          <p:nvSpPr>
            <p:cNvPr id="26658" name="Text Box 35"/>
            <p:cNvSpPr txBox="1">
              <a:spLocks noChangeArrowheads="1"/>
            </p:cNvSpPr>
            <p:nvPr/>
          </p:nvSpPr>
          <p:spPr bwMode="auto">
            <a:xfrm>
              <a:off x="2818" y="2612"/>
              <a:ext cx="697" cy="290"/>
            </a:xfrm>
            <a:prstGeom prst="rect">
              <a:avLst/>
            </a:prstGeom>
            <a:solidFill>
              <a:srgbClr val="00FFFF"/>
            </a:solidFill>
            <a:ln w="9525">
              <a:solidFill>
                <a:srgbClr val="00FFFF"/>
              </a:solidFill>
              <a:miter lim="800000"/>
              <a:headEnd/>
              <a:tailEnd/>
            </a:ln>
          </p:spPr>
          <p:txBody>
            <a:bodyPr anchor="ctr"/>
            <a:lstStyle/>
            <a:p>
              <a:pPr algn="ctr"/>
              <a:r>
                <a:rPr lang="zh-CN" altLang="en-US" sz="1600" dirty="0">
                  <a:solidFill>
                    <a:srgbClr val="000000"/>
                  </a:solidFill>
                  <a:latin typeface="华文楷体" pitchFamily="2" charset="-122"/>
                  <a:ea typeface="华文楷体" pitchFamily="2" charset="-122"/>
                </a:rPr>
                <a:t>海马旁回</a:t>
              </a:r>
              <a:endParaRPr lang="zh-CN" altLang="en-US" sz="1600" dirty="0">
                <a:latin typeface="华文楷体" pitchFamily="2" charset="-122"/>
                <a:ea typeface="华文楷体" pitchFamily="2" charset="-122"/>
              </a:endParaRPr>
            </a:p>
          </p:txBody>
        </p:sp>
        <p:sp>
          <p:nvSpPr>
            <p:cNvPr id="26659" name="Line 36"/>
            <p:cNvSpPr>
              <a:spLocks noChangeShapeType="1"/>
            </p:cNvSpPr>
            <p:nvPr/>
          </p:nvSpPr>
          <p:spPr bwMode="auto">
            <a:xfrm>
              <a:off x="2381" y="2205"/>
              <a:ext cx="408" cy="408"/>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60" name="Line 37"/>
            <p:cNvSpPr>
              <a:spLocks noChangeShapeType="1"/>
            </p:cNvSpPr>
            <p:nvPr/>
          </p:nvSpPr>
          <p:spPr bwMode="auto">
            <a:xfrm flipV="1">
              <a:off x="3515" y="2704"/>
              <a:ext cx="267" cy="0"/>
            </a:xfrm>
            <a:prstGeom prst="line">
              <a:avLst/>
            </a:prstGeom>
            <a:noFill/>
            <a:ln w="9525">
              <a:solidFill>
                <a:schemeClr val="tx1"/>
              </a:solidFill>
              <a:round/>
              <a:headEnd type="triangle" w="med" len="med"/>
              <a:tailEnd type="triangle" w="med" len="med"/>
            </a:ln>
          </p:spPr>
          <p:txBody>
            <a:bodyPr/>
            <a:lstStyle/>
            <a:p>
              <a:endParaRPr lang="zh-CN" altLang="en-US"/>
            </a:p>
          </p:txBody>
        </p:sp>
      </p:grpSp>
      <p:sp>
        <p:nvSpPr>
          <p:cNvPr id="26628" name="Text Box 39"/>
          <p:cNvSpPr txBox="1">
            <a:spLocks noChangeArrowheads="1"/>
          </p:cNvSpPr>
          <p:nvPr/>
        </p:nvSpPr>
        <p:spPr bwMode="auto">
          <a:xfrm>
            <a:off x="357188" y="1196975"/>
            <a:ext cx="8462962" cy="830997"/>
          </a:xfrm>
          <a:prstGeom prst="rect">
            <a:avLst/>
          </a:prstGeom>
          <a:noFill/>
          <a:ln w="9525">
            <a:noFill/>
            <a:miter lim="800000"/>
            <a:headEnd/>
            <a:tailEnd/>
          </a:ln>
        </p:spPr>
        <p:txBody>
          <a:bodyPr>
            <a:spAutoFit/>
          </a:bodyPr>
          <a:lstStyle/>
          <a:p>
            <a:pPr indent="536575"/>
            <a:r>
              <a:rPr lang="zh-CN" altLang="zh-CN" sz="2400" dirty="0">
                <a:latin typeface="楷体_GB2312" pitchFamily="49" charset="-122"/>
                <a:ea typeface="楷体_GB2312" pitchFamily="49" charset="-122"/>
              </a:rPr>
              <a:t>在</a:t>
            </a:r>
            <a:r>
              <a:rPr lang="zh-CN" altLang="zh-CN" sz="2400" dirty="0">
                <a:solidFill>
                  <a:srgbClr val="FF0000"/>
                </a:solidFill>
                <a:latin typeface="楷体_GB2312" pitchFamily="49" charset="-122"/>
                <a:ea typeface="楷体_GB2312" pitchFamily="49" charset="-122"/>
              </a:rPr>
              <a:t>第二阶段</a:t>
            </a:r>
            <a:r>
              <a:rPr lang="zh-CN" altLang="zh-CN" sz="2400" dirty="0">
                <a:latin typeface="楷体_GB2312" pitchFamily="49" charset="-122"/>
                <a:ea typeface="楷体_GB2312" pitchFamily="49" charset="-122"/>
              </a:rPr>
              <a:t>，情绪面孔（高兴、愤怒、恐惧等）和非情绪面孔（平静表情）能够得到区分。</a:t>
            </a:r>
            <a:endParaRPr lang="zh-CN" altLang="en-US" sz="2400" dirty="0">
              <a:latin typeface="楷体_GB2312" pitchFamily="49" charset="-122"/>
              <a:ea typeface="楷体_GB2312" pitchFamily="49" charset="-122"/>
            </a:endParaRPr>
          </a:p>
        </p:txBody>
      </p:sp>
      <p:sp>
        <p:nvSpPr>
          <p:cNvPr id="41" name="矩形 40"/>
          <p:cNvSpPr/>
          <p:nvPr/>
        </p:nvSpPr>
        <p:spPr>
          <a:xfrm>
            <a:off x="2071670" y="6286520"/>
            <a:ext cx="1803699" cy="400110"/>
          </a:xfrm>
          <a:prstGeom prst="rect">
            <a:avLst/>
          </a:prstGeom>
        </p:spPr>
        <p:txBody>
          <a:bodyPr wrap="none">
            <a:spAutoFit/>
          </a:bodyPr>
          <a:lstStyle/>
          <a:p>
            <a:r>
              <a:rPr lang="en-US" altLang="zh-CN" sz="2000" dirty="0">
                <a:solidFill>
                  <a:srgbClr val="FF0000"/>
                </a:solidFill>
                <a:latin typeface="+mj-ea"/>
                <a:ea typeface="+mj-ea"/>
              </a:rPr>
              <a:t>The 2</a:t>
            </a:r>
            <a:r>
              <a:rPr lang="en-US" altLang="zh-CN" sz="2000" baseline="30000" dirty="0">
                <a:solidFill>
                  <a:srgbClr val="FF0000"/>
                </a:solidFill>
                <a:latin typeface="+mj-ea"/>
                <a:ea typeface="+mj-ea"/>
              </a:rPr>
              <a:t>nd</a:t>
            </a:r>
            <a:r>
              <a:rPr lang="en-US" altLang="zh-CN" sz="2000" dirty="0">
                <a:solidFill>
                  <a:srgbClr val="FF0000"/>
                </a:solidFill>
                <a:latin typeface="+mj-ea"/>
                <a:ea typeface="+mj-ea"/>
              </a:rPr>
              <a:t> stage</a:t>
            </a:r>
            <a:endParaRPr lang="zh-CN" altLang="en-US" sz="2000" dirty="0">
              <a:solidFill>
                <a:srgbClr val="FF0000"/>
              </a:solidFill>
              <a:latin typeface="+mj-ea"/>
              <a:ea typeface="+mj-ea"/>
            </a:endParaRPr>
          </a:p>
        </p:txBody>
      </p:sp>
      <p:sp>
        <p:nvSpPr>
          <p:cNvPr id="40" name="矩形 39"/>
          <p:cNvSpPr/>
          <p:nvPr/>
        </p:nvSpPr>
        <p:spPr>
          <a:xfrm>
            <a:off x="4429124" y="2714620"/>
            <a:ext cx="2500330" cy="2214578"/>
          </a:xfrm>
          <a:prstGeom prst="rect">
            <a:avLst/>
          </a:prstGeom>
          <a:noFill/>
          <a:ln w="63500" cmpd="sng">
            <a:solidFill>
              <a:srgbClr val="000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idx="4294967295"/>
          </p:nvPr>
        </p:nvSpPr>
        <p:spPr>
          <a:xfrm>
            <a:off x="468313" y="-90488"/>
            <a:ext cx="8229600" cy="1143001"/>
          </a:xfrm>
        </p:spPr>
        <p:txBody>
          <a:bodyPr/>
          <a:lstStyle/>
          <a:p>
            <a:r>
              <a:rPr lang="zh-CN" altLang="en-US" sz="3600" dirty="0">
                <a:solidFill>
                  <a:srgbClr val="FFFF00"/>
                </a:solidFill>
              </a:rPr>
              <a:t>面孔表情加工三阶段模型</a:t>
            </a:r>
            <a:endParaRPr lang="zh-CN" altLang="en-US" sz="3600" b="1" dirty="0">
              <a:solidFill>
                <a:srgbClr val="FFFF00"/>
              </a:solidFill>
              <a:latin typeface="Comic Sans MS" pitchFamily="66" charset="0"/>
              <a:ea typeface="宋体" pitchFamily="2" charset="-122"/>
            </a:endParaRPr>
          </a:p>
        </p:txBody>
      </p:sp>
      <p:grpSp>
        <p:nvGrpSpPr>
          <p:cNvPr id="2" name="Group 38"/>
          <p:cNvGrpSpPr>
            <a:grpSpLocks/>
          </p:cNvGrpSpPr>
          <p:nvPr/>
        </p:nvGrpSpPr>
        <p:grpSpPr bwMode="auto">
          <a:xfrm>
            <a:off x="323850" y="2887663"/>
            <a:ext cx="8534400" cy="2990849"/>
            <a:chOff x="204" y="1661"/>
            <a:chExt cx="5376" cy="1884"/>
          </a:xfrm>
        </p:grpSpPr>
        <p:sp>
          <p:nvSpPr>
            <p:cNvPr id="26629" name="Text Box 5"/>
            <p:cNvSpPr txBox="1">
              <a:spLocks noChangeArrowheads="1"/>
            </p:cNvSpPr>
            <p:nvPr/>
          </p:nvSpPr>
          <p:spPr bwMode="auto">
            <a:xfrm>
              <a:off x="4488" y="3249"/>
              <a:ext cx="642" cy="213"/>
            </a:xfrm>
            <a:prstGeom prst="rect">
              <a:avLst/>
            </a:prstGeom>
            <a:solidFill>
              <a:srgbClr val="CC99FF"/>
            </a:solidFill>
            <a:ln w="9525">
              <a:solidFill>
                <a:srgbClr val="CC99FF"/>
              </a:solidFill>
              <a:miter lim="800000"/>
              <a:headEnd/>
              <a:tailEnd/>
            </a:ln>
          </p:spPr>
          <p:txBody>
            <a:bodyPr>
              <a:spAutoFit/>
            </a:bodyPr>
            <a:lstStyle/>
            <a:p>
              <a:pPr algn="ctr">
                <a:spcBef>
                  <a:spcPct val="50000"/>
                </a:spcBef>
              </a:pPr>
              <a:r>
                <a:rPr lang="zh-CN" altLang="en-US" sz="1600" dirty="0">
                  <a:latin typeface="华文楷体" pitchFamily="2" charset="-122"/>
                  <a:ea typeface="华文楷体" pitchFamily="2" charset="-122"/>
                </a:rPr>
                <a:t>前额叶</a:t>
              </a:r>
              <a:endParaRPr lang="en-US" altLang="zh-CN" sz="1600" dirty="0">
                <a:latin typeface="华文楷体" pitchFamily="2" charset="-122"/>
                <a:ea typeface="华文楷体" pitchFamily="2" charset="-122"/>
              </a:endParaRPr>
            </a:p>
          </p:txBody>
        </p:sp>
        <p:sp>
          <p:nvSpPr>
            <p:cNvPr id="26630" name="Text Box 6"/>
            <p:cNvSpPr txBox="1">
              <a:spLocks noChangeArrowheads="1"/>
            </p:cNvSpPr>
            <p:nvPr/>
          </p:nvSpPr>
          <p:spPr bwMode="auto">
            <a:xfrm>
              <a:off x="2118" y="1812"/>
              <a:ext cx="485" cy="213"/>
            </a:xfrm>
            <a:prstGeom prst="rect">
              <a:avLst/>
            </a:prstGeom>
            <a:solidFill>
              <a:srgbClr val="00FFFF"/>
            </a:solidFill>
            <a:ln w="9525">
              <a:solidFill>
                <a:srgbClr val="00FFFF"/>
              </a:solidFill>
              <a:miter lim="800000"/>
              <a:headEnd/>
              <a:tailEnd/>
            </a:ln>
          </p:spPr>
          <p:txBody>
            <a:bodyPr>
              <a:spAutoFit/>
            </a:bodyPr>
            <a:lstStyle/>
            <a:p>
              <a:pPr algn="ctr"/>
              <a:r>
                <a:rPr lang="zh-CN" altLang="en-US" sz="1600" dirty="0">
                  <a:solidFill>
                    <a:srgbClr val="000000"/>
                  </a:solidFill>
                  <a:latin typeface="华文楷体" pitchFamily="2" charset="-122"/>
                  <a:ea typeface="华文楷体" pitchFamily="2" charset="-122"/>
                </a:rPr>
                <a:t>视区</a:t>
              </a:r>
              <a:endParaRPr lang="zh-CN" altLang="en-US" sz="1600" dirty="0">
                <a:latin typeface="华文楷体" pitchFamily="2" charset="-122"/>
                <a:ea typeface="华文楷体" pitchFamily="2" charset="-122"/>
              </a:endParaRPr>
            </a:p>
          </p:txBody>
        </p:sp>
        <p:sp>
          <p:nvSpPr>
            <p:cNvPr id="26631" name="Text Box 7"/>
            <p:cNvSpPr txBox="1">
              <a:spLocks noChangeArrowheads="1"/>
            </p:cNvSpPr>
            <p:nvPr/>
          </p:nvSpPr>
          <p:spPr bwMode="auto">
            <a:xfrm>
              <a:off x="1256" y="1812"/>
              <a:ext cx="589" cy="368"/>
            </a:xfrm>
            <a:prstGeom prst="rect">
              <a:avLst/>
            </a:prstGeom>
            <a:solidFill>
              <a:srgbClr val="00FFFF"/>
            </a:solidFill>
            <a:ln w="9525">
              <a:solidFill>
                <a:srgbClr val="00FFFF"/>
              </a:solidFill>
              <a:miter lim="800000"/>
              <a:headEnd/>
              <a:tailEnd/>
            </a:ln>
          </p:spPr>
          <p:txBody>
            <a:bodyPr>
              <a:spAutoFit/>
            </a:bodyPr>
            <a:lstStyle/>
            <a:p>
              <a:pPr algn="ctr"/>
              <a:r>
                <a:rPr lang="zh-CN" altLang="en-US" sz="1600" dirty="0">
                  <a:solidFill>
                    <a:srgbClr val="000000"/>
                  </a:solidFill>
                  <a:latin typeface="华文楷体" pitchFamily="2" charset="-122"/>
                  <a:ea typeface="华文楷体" pitchFamily="2" charset="-122"/>
                </a:rPr>
                <a:t>双侧</a:t>
              </a:r>
              <a:endParaRPr lang="en-US" altLang="zh-CN" sz="1600" dirty="0">
                <a:solidFill>
                  <a:srgbClr val="000000"/>
                </a:solidFill>
                <a:latin typeface="华文楷体" pitchFamily="2" charset="-122"/>
                <a:ea typeface="华文楷体" pitchFamily="2" charset="-122"/>
              </a:endParaRPr>
            </a:p>
            <a:p>
              <a:pPr algn="ctr"/>
              <a:r>
                <a:rPr lang="zh-CN" altLang="en-US" sz="1600" dirty="0">
                  <a:solidFill>
                    <a:srgbClr val="000000"/>
                  </a:solidFill>
                  <a:latin typeface="华文楷体" pitchFamily="2" charset="-122"/>
                  <a:ea typeface="华文楷体" pitchFamily="2" charset="-122"/>
                </a:rPr>
                <a:t>膝状核</a:t>
              </a:r>
              <a:endParaRPr lang="zh-CN" altLang="en-US" sz="1600" dirty="0">
                <a:latin typeface="华文楷体" pitchFamily="2" charset="-122"/>
                <a:ea typeface="华文楷体" pitchFamily="2" charset="-122"/>
              </a:endParaRPr>
            </a:p>
          </p:txBody>
        </p:sp>
        <p:sp>
          <p:nvSpPr>
            <p:cNvPr id="26632" name="Text Box 8"/>
            <p:cNvSpPr txBox="1">
              <a:spLocks noChangeArrowheads="1"/>
            </p:cNvSpPr>
            <p:nvPr/>
          </p:nvSpPr>
          <p:spPr bwMode="auto">
            <a:xfrm>
              <a:off x="495" y="1969"/>
              <a:ext cx="492" cy="368"/>
            </a:xfrm>
            <a:prstGeom prst="rect">
              <a:avLst/>
            </a:prstGeom>
            <a:solidFill>
              <a:srgbClr val="00FFFF"/>
            </a:solidFill>
            <a:ln w="9525">
              <a:solidFill>
                <a:srgbClr val="00FFFF"/>
              </a:solidFill>
              <a:miter lim="800000"/>
              <a:headEnd/>
              <a:tailEnd/>
            </a:ln>
          </p:spPr>
          <p:txBody>
            <a:bodyPr wrap="square">
              <a:spAutoFit/>
            </a:bodyPr>
            <a:lstStyle/>
            <a:p>
              <a:pPr algn="ctr"/>
              <a:r>
                <a:rPr lang="zh-CN" altLang="en-US" sz="1600" dirty="0">
                  <a:solidFill>
                    <a:srgbClr val="000000"/>
                  </a:solidFill>
                  <a:latin typeface="华文楷体" pitchFamily="2" charset="-122"/>
                  <a:ea typeface="华文楷体" pitchFamily="2" charset="-122"/>
                </a:rPr>
                <a:t>视网膜</a:t>
              </a:r>
              <a:endParaRPr lang="zh-CN" altLang="en-US" sz="1600" dirty="0">
                <a:latin typeface="华文楷体" pitchFamily="2" charset="-122"/>
                <a:ea typeface="华文楷体" pitchFamily="2" charset="-122"/>
              </a:endParaRPr>
            </a:p>
          </p:txBody>
        </p:sp>
        <p:sp>
          <p:nvSpPr>
            <p:cNvPr id="26633" name="Text Box 9"/>
            <p:cNvSpPr txBox="1">
              <a:spLocks noChangeArrowheads="1"/>
            </p:cNvSpPr>
            <p:nvPr/>
          </p:nvSpPr>
          <p:spPr bwMode="auto">
            <a:xfrm>
              <a:off x="1633" y="3183"/>
              <a:ext cx="539" cy="213"/>
            </a:xfrm>
            <a:prstGeom prst="rect">
              <a:avLst/>
            </a:prstGeom>
            <a:solidFill>
              <a:srgbClr val="CC99FF"/>
            </a:solidFill>
            <a:ln w="9525">
              <a:solidFill>
                <a:srgbClr val="CC99FF"/>
              </a:solidFill>
              <a:miter lim="800000"/>
              <a:headEnd/>
              <a:tailEnd/>
            </a:ln>
          </p:spPr>
          <p:txBody>
            <a:bodyPr>
              <a:spAutoFit/>
            </a:bodyPr>
            <a:lstStyle/>
            <a:p>
              <a:pPr algn="ctr"/>
              <a:r>
                <a:rPr lang="zh-CN" altLang="en-US" sz="1600" dirty="0">
                  <a:solidFill>
                    <a:srgbClr val="000000"/>
                  </a:solidFill>
                  <a:latin typeface="华文楷体" pitchFamily="2" charset="-122"/>
                  <a:ea typeface="华文楷体" pitchFamily="2" charset="-122"/>
                </a:rPr>
                <a:t>上丘脑</a:t>
              </a:r>
              <a:endParaRPr lang="zh-CN" altLang="en-US" sz="1600" dirty="0">
                <a:latin typeface="华文楷体" pitchFamily="2" charset="-122"/>
                <a:ea typeface="华文楷体" pitchFamily="2" charset="-122"/>
              </a:endParaRPr>
            </a:p>
          </p:txBody>
        </p:sp>
        <p:sp>
          <p:nvSpPr>
            <p:cNvPr id="26634" name="Text Box 10"/>
            <p:cNvSpPr txBox="1">
              <a:spLocks noChangeArrowheads="1"/>
            </p:cNvSpPr>
            <p:nvPr/>
          </p:nvSpPr>
          <p:spPr bwMode="auto">
            <a:xfrm>
              <a:off x="2818" y="3177"/>
              <a:ext cx="539" cy="368"/>
            </a:xfrm>
            <a:prstGeom prst="rect">
              <a:avLst/>
            </a:prstGeom>
            <a:solidFill>
              <a:srgbClr val="CC99FF"/>
            </a:solidFill>
            <a:ln w="9525">
              <a:solidFill>
                <a:srgbClr val="CC99FF"/>
              </a:solidFill>
              <a:miter lim="800000"/>
              <a:headEnd/>
              <a:tailEnd/>
            </a:ln>
          </p:spPr>
          <p:txBody>
            <a:bodyPr>
              <a:spAutoFit/>
            </a:bodyPr>
            <a:lstStyle/>
            <a:p>
              <a:pPr algn="ctr"/>
              <a:r>
                <a:rPr lang="zh-CN" altLang="en-US" sz="1600" dirty="0">
                  <a:solidFill>
                    <a:srgbClr val="000000"/>
                  </a:solidFill>
                  <a:latin typeface="华文楷体" pitchFamily="2" charset="-122"/>
                  <a:ea typeface="华文楷体" pitchFamily="2" charset="-122"/>
                </a:rPr>
                <a:t>丘脑</a:t>
              </a:r>
              <a:endParaRPr lang="en-US" altLang="zh-CN" sz="1600" dirty="0">
                <a:solidFill>
                  <a:srgbClr val="000000"/>
                </a:solidFill>
                <a:latin typeface="华文楷体" pitchFamily="2" charset="-122"/>
                <a:ea typeface="华文楷体" pitchFamily="2" charset="-122"/>
              </a:endParaRPr>
            </a:p>
            <a:p>
              <a:pPr algn="ctr"/>
              <a:r>
                <a:rPr lang="zh-CN" altLang="en-US" sz="1600" dirty="0">
                  <a:solidFill>
                    <a:srgbClr val="000000"/>
                  </a:solidFill>
                  <a:latin typeface="华文楷体" pitchFamily="2" charset="-122"/>
                  <a:ea typeface="华文楷体" pitchFamily="2" charset="-122"/>
                </a:rPr>
                <a:t> </a:t>
              </a:r>
              <a:r>
                <a:rPr lang="en-US" altLang="zh-CN" sz="1600" dirty="0">
                  <a:solidFill>
                    <a:srgbClr val="000000"/>
                  </a:solidFill>
                  <a:latin typeface="华文楷体" pitchFamily="2" charset="-122"/>
                  <a:ea typeface="华文楷体" pitchFamily="2" charset="-122"/>
                </a:rPr>
                <a:t>(</a:t>
              </a:r>
              <a:r>
                <a:rPr lang="zh-CN" altLang="en-US" sz="1600" dirty="0">
                  <a:solidFill>
                    <a:srgbClr val="000000"/>
                  </a:solidFill>
                  <a:latin typeface="华文楷体" pitchFamily="2" charset="-122"/>
                  <a:ea typeface="华文楷体" pitchFamily="2" charset="-122"/>
                </a:rPr>
                <a:t>枕核</a:t>
              </a:r>
              <a:r>
                <a:rPr lang="en-US" altLang="zh-CN" sz="1600" dirty="0">
                  <a:solidFill>
                    <a:srgbClr val="000000"/>
                  </a:solidFill>
                  <a:latin typeface="华文楷体" pitchFamily="2" charset="-122"/>
                  <a:ea typeface="华文楷体" pitchFamily="2" charset="-122"/>
                </a:rPr>
                <a:t>)</a:t>
              </a:r>
              <a:endParaRPr lang="en-US" altLang="zh-CN" sz="1600" dirty="0">
                <a:latin typeface="华文楷体" pitchFamily="2" charset="-122"/>
                <a:ea typeface="华文楷体" pitchFamily="2" charset="-122"/>
              </a:endParaRPr>
            </a:p>
          </p:txBody>
        </p:sp>
        <p:sp>
          <p:nvSpPr>
            <p:cNvPr id="26635" name="Text Box 11"/>
            <p:cNvSpPr txBox="1">
              <a:spLocks noChangeArrowheads="1"/>
            </p:cNvSpPr>
            <p:nvPr/>
          </p:nvSpPr>
          <p:spPr bwMode="auto">
            <a:xfrm>
              <a:off x="2880" y="1884"/>
              <a:ext cx="531" cy="213"/>
            </a:xfrm>
            <a:prstGeom prst="rect">
              <a:avLst/>
            </a:prstGeom>
            <a:solidFill>
              <a:srgbClr val="00FFFF"/>
            </a:solidFill>
            <a:ln w="9525">
              <a:solidFill>
                <a:srgbClr val="00FFFF"/>
              </a:solidFill>
              <a:miter lim="800000"/>
              <a:headEnd/>
              <a:tailEnd/>
            </a:ln>
          </p:spPr>
          <p:txBody>
            <a:bodyPr>
              <a:spAutoFit/>
            </a:bodyPr>
            <a:lstStyle/>
            <a:p>
              <a:pPr algn="ctr"/>
              <a:r>
                <a:rPr lang="zh-CN" altLang="en-US" sz="1600" dirty="0">
                  <a:solidFill>
                    <a:srgbClr val="000000"/>
                  </a:solidFill>
                  <a:latin typeface="华文楷体" pitchFamily="2" charset="-122"/>
                  <a:ea typeface="华文楷体" pitchFamily="2" charset="-122"/>
                </a:rPr>
                <a:t>枕下回</a:t>
              </a:r>
              <a:endParaRPr lang="zh-CN" altLang="en-US" sz="1600" dirty="0">
                <a:latin typeface="华文楷体" pitchFamily="2" charset="-122"/>
                <a:ea typeface="华文楷体" pitchFamily="2" charset="-122"/>
              </a:endParaRPr>
            </a:p>
          </p:txBody>
        </p:sp>
        <p:sp>
          <p:nvSpPr>
            <p:cNvPr id="26636" name="Text Box 12"/>
            <p:cNvSpPr txBox="1">
              <a:spLocks noChangeArrowheads="1"/>
            </p:cNvSpPr>
            <p:nvPr/>
          </p:nvSpPr>
          <p:spPr bwMode="auto">
            <a:xfrm>
              <a:off x="4502" y="1661"/>
              <a:ext cx="538" cy="213"/>
            </a:xfrm>
            <a:prstGeom prst="rect">
              <a:avLst/>
            </a:prstGeom>
            <a:solidFill>
              <a:srgbClr val="99CCFF"/>
            </a:solidFill>
            <a:ln w="9525">
              <a:solidFill>
                <a:srgbClr val="99CCFF"/>
              </a:solidFill>
              <a:miter lim="800000"/>
              <a:headEnd/>
              <a:tailEnd/>
            </a:ln>
          </p:spPr>
          <p:txBody>
            <a:bodyPr>
              <a:spAutoFit/>
            </a:bodyPr>
            <a:lstStyle/>
            <a:p>
              <a:pPr algn="ctr"/>
              <a:r>
                <a:rPr lang="zh-CN" altLang="en-US" sz="1600" dirty="0">
                  <a:solidFill>
                    <a:srgbClr val="000000"/>
                  </a:solidFill>
                  <a:latin typeface="华文楷体" pitchFamily="2" charset="-122"/>
                  <a:ea typeface="华文楷体" pitchFamily="2" charset="-122"/>
                </a:rPr>
                <a:t>颞上沟</a:t>
              </a:r>
              <a:endParaRPr lang="zh-CN" altLang="en-US" sz="1600" dirty="0">
                <a:latin typeface="华文楷体" pitchFamily="2" charset="-122"/>
                <a:ea typeface="华文楷体" pitchFamily="2" charset="-122"/>
              </a:endParaRPr>
            </a:p>
          </p:txBody>
        </p:sp>
        <p:sp>
          <p:nvSpPr>
            <p:cNvPr id="26637" name="Text Box 13"/>
            <p:cNvSpPr txBox="1">
              <a:spLocks noChangeArrowheads="1"/>
            </p:cNvSpPr>
            <p:nvPr/>
          </p:nvSpPr>
          <p:spPr bwMode="auto">
            <a:xfrm>
              <a:off x="3696" y="1752"/>
              <a:ext cx="534" cy="213"/>
            </a:xfrm>
            <a:prstGeom prst="rect">
              <a:avLst/>
            </a:prstGeom>
            <a:solidFill>
              <a:srgbClr val="00FF00"/>
            </a:solidFill>
            <a:ln w="9525">
              <a:solidFill>
                <a:srgbClr val="00FF00"/>
              </a:solidFill>
              <a:miter lim="800000"/>
              <a:headEnd/>
              <a:tailEnd/>
            </a:ln>
          </p:spPr>
          <p:txBody>
            <a:bodyPr>
              <a:spAutoFit/>
            </a:bodyPr>
            <a:lstStyle/>
            <a:p>
              <a:pPr algn="ctr"/>
              <a:r>
                <a:rPr lang="zh-CN" altLang="en-US" sz="1600" dirty="0">
                  <a:solidFill>
                    <a:srgbClr val="000000"/>
                  </a:solidFill>
                  <a:latin typeface="华文楷体" pitchFamily="2" charset="-122"/>
                  <a:ea typeface="华文楷体" pitchFamily="2" charset="-122"/>
                </a:rPr>
                <a:t>梭状回</a:t>
              </a:r>
              <a:endParaRPr lang="zh-CN" altLang="en-US" sz="1600" dirty="0">
                <a:latin typeface="华文楷体" pitchFamily="2" charset="-122"/>
                <a:ea typeface="华文楷体" pitchFamily="2" charset="-122"/>
              </a:endParaRPr>
            </a:p>
          </p:txBody>
        </p:sp>
        <p:sp>
          <p:nvSpPr>
            <p:cNvPr id="26638" name="Text Box 14"/>
            <p:cNvSpPr txBox="1">
              <a:spLocks noChangeArrowheads="1"/>
            </p:cNvSpPr>
            <p:nvPr/>
          </p:nvSpPr>
          <p:spPr bwMode="auto">
            <a:xfrm>
              <a:off x="4967" y="2478"/>
              <a:ext cx="613" cy="446"/>
            </a:xfrm>
            <a:prstGeom prst="rect">
              <a:avLst/>
            </a:prstGeom>
            <a:solidFill>
              <a:srgbClr val="99CCFF"/>
            </a:solidFill>
            <a:ln w="9525">
              <a:solidFill>
                <a:srgbClr val="99CCFF"/>
              </a:solidFill>
              <a:miter lim="800000"/>
              <a:headEnd/>
              <a:tailEnd/>
            </a:ln>
          </p:spPr>
          <p:txBody>
            <a:bodyPr wrap="square">
              <a:spAutoFit/>
            </a:bodyPr>
            <a:lstStyle/>
            <a:p>
              <a:pPr algn="ctr">
                <a:spcBef>
                  <a:spcPct val="50000"/>
                </a:spcBef>
              </a:pPr>
              <a:r>
                <a:rPr lang="zh-CN" altLang="en-US" sz="1600" dirty="0">
                  <a:latin typeface="华文楷体" pitchFamily="2" charset="-122"/>
                  <a:ea typeface="华文楷体" pitchFamily="2" charset="-122"/>
                </a:rPr>
                <a:t>扣带</a:t>
              </a:r>
              <a:endParaRPr lang="en-US" altLang="zh-CN" sz="1600" dirty="0">
                <a:latin typeface="华文楷体" pitchFamily="2" charset="-122"/>
                <a:ea typeface="华文楷体" pitchFamily="2" charset="-122"/>
              </a:endParaRPr>
            </a:p>
            <a:p>
              <a:pPr algn="ctr">
                <a:spcBef>
                  <a:spcPct val="50000"/>
                </a:spcBef>
              </a:pPr>
              <a:r>
                <a:rPr lang="zh-CN" altLang="en-US" sz="1600" dirty="0">
                  <a:latin typeface="华文楷体" pitchFamily="2" charset="-122"/>
                  <a:ea typeface="华文楷体" pitchFamily="2" charset="-122"/>
                </a:rPr>
                <a:t>前回</a:t>
              </a:r>
              <a:endParaRPr lang="en-US" altLang="zh-CN" sz="1600" dirty="0">
                <a:latin typeface="华文楷体" pitchFamily="2" charset="-122"/>
                <a:ea typeface="华文楷体" pitchFamily="2" charset="-122"/>
              </a:endParaRPr>
            </a:p>
          </p:txBody>
        </p:sp>
        <p:sp>
          <p:nvSpPr>
            <p:cNvPr id="26639" name="Oval 15"/>
            <p:cNvSpPr>
              <a:spLocks noChangeArrowheads="1"/>
            </p:cNvSpPr>
            <p:nvPr/>
          </p:nvSpPr>
          <p:spPr bwMode="auto">
            <a:xfrm>
              <a:off x="3788" y="2315"/>
              <a:ext cx="646" cy="790"/>
            </a:xfrm>
            <a:prstGeom prst="ellipse">
              <a:avLst/>
            </a:prstGeom>
            <a:solidFill>
              <a:srgbClr val="FFFF00"/>
            </a:solidFill>
            <a:ln w="9525">
              <a:solidFill>
                <a:srgbClr val="FFFF00"/>
              </a:solidFill>
              <a:round/>
              <a:headEnd/>
              <a:tailEnd/>
            </a:ln>
          </p:spPr>
          <p:txBody>
            <a:bodyPr wrap="none" anchor="ctr"/>
            <a:lstStyle/>
            <a:p>
              <a:pPr algn="ctr"/>
              <a:r>
                <a:rPr lang="zh-CN" altLang="en-US" sz="1600" dirty="0">
                  <a:latin typeface="华文楷体" pitchFamily="2" charset="-122"/>
                  <a:ea typeface="华文楷体" pitchFamily="2" charset="-122"/>
                </a:rPr>
                <a:t>杏仁核</a:t>
              </a:r>
              <a:endParaRPr lang="en-US" altLang="zh-CN" sz="1600" dirty="0">
                <a:latin typeface="华文楷体" pitchFamily="2" charset="-122"/>
                <a:ea typeface="华文楷体" pitchFamily="2" charset="-122"/>
              </a:endParaRPr>
            </a:p>
          </p:txBody>
        </p:sp>
        <p:sp>
          <p:nvSpPr>
            <p:cNvPr id="26640" name="Line 16"/>
            <p:cNvSpPr>
              <a:spLocks noChangeShapeType="1"/>
            </p:cNvSpPr>
            <p:nvPr/>
          </p:nvSpPr>
          <p:spPr bwMode="auto">
            <a:xfrm flipV="1">
              <a:off x="430" y="2231"/>
              <a:ext cx="203" cy="340"/>
            </a:xfrm>
            <a:prstGeom prst="line">
              <a:avLst/>
            </a:prstGeom>
            <a:noFill/>
            <a:ln w="9525">
              <a:solidFill>
                <a:schemeClr val="tx1"/>
              </a:solidFill>
              <a:round/>
              <a:headEnd/>
              <a:tailEnd type="triangle" w="med" len="med"/>
            </a:ln>
          </p:spPr>
          <p:txBody>
            <a:bodyPr/>
            <a:lstStyle/>
            <a:p>
              <a:endParaRPr lang="zh-CN" altLang="en-US"/>
            </a:p>
          </p:txBody>
        </p:sp>
        <p:sp>
          <p:nvSpPr>
            <p:cNvPr id="26641" name="Line 17"/>
            <p:cNvSpPr>
              <a:spLocks noChangeShapeType="1"/>
            </p:cNvSpPr>
            <p:nvPr/>
          </p:nvSpPr>
          <p:spPr bwMode="auto">
            <a:xfrm>
              <a:off x="987" y="2100"/>
              <a:ext cx="269" cy="0"/>
            </a:xfrm>
            <a:prstGeom prst="line">
              <a:avLst/>
            </a:prstGeom>
            <a:noFill/>
            <a:ln w="9525">
              <a:solidFill>
                <a:schemeClr val="tx1"/>
              </a:solidFill>
              <a:round/>
              <a:headEnd/>
              <a:tailEnd type="triangle" w="med" len="med"/>
            </a:ln>
          </p:spPr>
          <p:txBody>
            <a:bodyPr/>
            <a:lstStyle/>
            <a:p>
              <a:endParaRPr lang="zh-CN" altLang="en-US"/>
            </a:p>
          </p:txBody>
        </p:sp>
        <p:sp>
          <p:nvSpPr>
            <p:cNvPr id="26642" name="Line 18"/>
            <p:cNvSpPr>
              <a:spLocks noChangeShapeType="1"/>
            </p:cNvSpPr>
            <p:nvPr/>
          </p:nvSpPr>
          <p:spPr bwMode="auto">
            <a:xfrm>
              <a:off x="1795" y="2100"/>
              <a:ext cx="323"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43" name="Line 19"/>
            <p:cNvSpPr>
              <a:spLocks noChangeShapeType="1"/>
            </p:cNvSpPr>
            <p:nvPr/>
          </p:nvSpPr>
          <p:spPr bwMode="auto">
            <a:xfrm>
              <a:off x="2603" y="2100"/>
              <a:ext cx="295"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44" name="Line 20"/>
            <p:cNvSpPr>
              <a:spLocks noChangeShapeType="1"/>
            </p:cNvSpPr>
            <p:nvPr/>
          </p:nvSpPr>
          <p:spPr bwMode="auto">
            <a:xfrm>
              <a:off x="3288" y="2160"/>
              <a:ext cx="499" cy="272"/>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45" name="Line 21"/>
            <p:cNvSpPr>
              <a:spLocks noChangeShapeType="1"/>
            </p:cNvSpPr>
            <p:nvPr/>
          </p:nvSpPr>
          <p:spPr bwMode="auto">
            <a:xfrm flipV="1">
              <a:off x="4003" y="2028"/>
              <a:ext cx="0" cy="287"/>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46" name="Line 22"/>
            <p:cNvSpPr>
              <a:spLocks noChangeShapeType="1"/>
            </p:cNvSpPr>
            <p:nvPr/>
          </p:nvSpPr>
          <p:spPr bwMode="auto">
            <a:xfrm flipH="1">
              <a:off x="4380" y="2100"/>
              <a:ext cx="269" cy="359"/>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47" name="Line 23"/>
            <p:cNvSpPr>
              <a:spLocks noChangeAspect="1" noChangeShapeType="1"/>
            </p:cNvSpPr>
            <p:nvPr/>
          </p:nvSpPr>
          <p:spPr bwMode="auto">
            <a:xfrm flipV="1">
              <a:off x="4943" y="2923"/>
              <a:ext cx="245" cy="326"/>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48" name="Line 24"/>
            <p:cNvSpPr>
              <a:spLocks noChangeShapeType="1"/>
            </p:cNvSpPr>
            <p:nvPr/>
          </p:nvSpPr>
          <p:spPr bwMode="auto">
            <a:xfrm flipV="1">
              <a:off x="1687" y="2160"/>
              <a:ext cx="14" cy="1017"/>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49" name="Line 25"/>
            <p:cNvSpPr>
              <a:spLocks noChangeShapeType="1"/>
            </p:cNvSpPr>
            <p:nvPr/>
          </p:nvSpPr>
          <p:spPr bwMode="auto">
            <a:xfrm>
              <a:off x="826" y="2243"/>
              <a:ext cx="807" cy="934"/>
            </a:xfrm>
            <a:prstGeom prst="line">
              <a:avLst/>
            </a:prstGeom>
            <a:noFill/>
            <a:ln w="9525">
              <a:solidFill>
                <a:schemeClr val="tx1"/>
              </a:solidFill>
              <a:prstDash val="dash"/>
              <a:round/>
              <a:headEnd/>
              <a:tailEnd type="triangle" w="med" len="med"/>
            </a:ln>
          </p:spPr>
          <p:txBody>
            <a:bodyPr/>
            <a:lstStyle/>
            <a:p>
              <a:endParaRPr lang="zh-CN" altLang="en-US"/>
            </a:p>
          </p:txBody>
        </p:sp>
        <p:sp>
          <p:nvSpPr>
            <p:cNvPr id="26650" name="Line 26"/>
            <p:cNvSpPr>
              <a:spLocks noChangeShapeType="1"/>
            </p:cNvSpPr>
            <p:nvPr/>
          </p:nvSpPr>
          <p:spPr bwMode="auto">
            <a:xfrm>
              <a:off x="2172" y="3393"/>
              <a:ext cx="646" cy="0"/>
            </a:xfrm>
            <a:prstGeom prst="line">
              <a:avLst/>
            </a:prstGeom>
            <a:noFill/>
            <a:ln w="9525">
              <a:solidFill>
                <a:schemeClr val="tx1"/>
              </a:solidFill>
              <a:prstDash val="dash"/>
              <a:round/>
              <a:headEnd/>
              <a:tailEnd type="triangle" w="med" len="med"/>
            </a:ln>
          </p:spPr>
          <p:txBody>
            <a:bodyPr/>
            <a:lstStyle/>
            <a:p>
              <a:endParaRPr lang="zh-CN" altLang="en-US"/>
            </a:p>
          </p:txBody>
        </p:sp>
        <p:sp>
          <p:nvSpPr>
            <p:cNvPr id="26651" name="Line 27"/>
            <p:cNvSpPr>
              <a:spLocks noChangeShapeType="1"/>
            </p:cNvSpPr>
            <p:nvPr/>
          </p:nvSpPr>
          <p:spPr bwMode="auto">
            <a:xfrm flipV="1">
              <a:off x="3357" y="3033"/>
              <a:ext cx="592" cy="288"/>
            </a:xfrm>
            <a:prstGeom prst="line">
              <a:avLst/>
            </a:prstGeom>
            <a:noFill/>
            <a:ln w="9525">
              <a:solidFill>
                <a:schemeClr val="tx1"/>
              </a:solidFill>
              <a:prstDash val="dash"/>
              <a:round/>
              <a:headEnd/>
              <a:tailEnd type="triangle" w="med" len="med"/>
            </a:ln>
          </p:spPr>
          <p:txBody>
            <a:bodyPr/>
            <a:lstStyle/>
            <a:p>
              <a:endParaRPr lang="zh-CN" altLang="en-US"/>
            </a:p>
          </p:txBody>
        </p:sp>
        <p:sp>
          <p:nvSpPr>
            <p:cNvPr id="26652" name="Line 28"/>
            <p:cNvSpPr>
              <a:spLocks noChangeShapeType="1"/>
            </p:cNvSpPr>
            <p:nvPr/>
          </p:nvSpPr>
          <p:spPr bwMode="auto">
            <a:xfrm>
              <a:off x="4380" y="2962"/>
              <a:ext cx="269" cy="287"/>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53" name="Line 29"/>
            <p:cNvSpPr>
              <a:spLocks noChangeShapeType="1"/>
            </p:cNvSpPr>
            <p:nvPr/>
          </p:nvSpPr>
          <p:spPr bwMode="auto">
            <a:xfrm flipV="1">
              <a:off x="3411" y="1956"/>
              <a:ext cx="267"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54" name="Line 30"/>
            <p:cNvSpPr>
              <a:spLocks noChangeShapeType="1"/>
            </p:cNvSpPr>
            <p:nvPr/>
          </p:nvSpPr>
          <p:spPr bwMode="auto">
            <a:xfrm>
              <a:off x="4434" y="2746"/>
              <a:ext cx="538"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55" name="Line 31"/>
            <p:cNvSpPr>
              <a:spLocks noChangeShapeType="1"/>
            </p:cNvSpPr>
            <p:nvPr/>
          </p:nvSpPr>
          <p:spPr bwMode="auto">
            <a:xfrm>
              <a:off x="4245" y="1884"/>
              <a:ext cx="269" cy="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56" name="Line 32"/>
            <p:cNvSpPr>
              <a:spLocks noChangeShapeType="1"/>
            </p:cNvSpPr>
            <p:nvPr/>
          </p:nvSpPr>
          <p:spPr bwMode="auto">
            <a:xfrm>
              <a:off x="4919" y="2100"/>
              <a:ext cx="269" cy="287"/>
            </a:xfrm>
            <a:prstGeom prst="line">
              <a:avLst/>
            </a:prstGeom>
            <a:noFill/>
            <a:ln w="9525">
              <a:solidFill>
                <a:schemeClr val="tx1"/>
              </a:solidFill>
              <a:round/>
              <a:headEnd/>
              <a:tailEnd type="triangle" w="med" len="med"/>
            </a:ln>
          </p:spPr>
          <p:txBody>
            <a:bodyPr/>
            <a:lstStyle/>
            <a:p>
              <a:endParaRPr lang="zh-CN" altLang="en-US"/>
            </a:p>
          </p:txBody>
        </p:sp>
        <p:pic>
          <p:nvPicPr>
            <p:cNvPr id="26657" name="Picture 33" descr="H64f"/>
            <p:cNvPicPr>
              <a:picLocks noChangeAspect="1" noChangeArrowheads="1"/>
            </p:cNvPicPr>
            <p:nvPr/>
          </p:nvPicPr>
          <p:blipFill>
            <a:blip r:embed="rId2" cstate="print"/>
            <a:srcRect/>
            <a:stretch>
              <a:fillRect/>
            </a:stretch>
          </p:blipFill>
          <p:spPr bwMode="auto">
            <a:xfrm>
              <a:off x="204" y="2571"/>
              <a:ext cx="680" cy="883"/>
            </a:xfrm>
            <a:prstGeom prst="rect">
              <a:avLst/>
            </a:prstGeom>
            <a:noFill/>
            <a:ln w="9525">
              <a:noFill/>
              <a:miter lim="800000"/>
              <a:headEnd/>
              <a:tailEnd/>
            </a:ln>
          </p:spPr>
        </p:pic>
        <p:sp>
          <p:nvSpPr>
            <p:cNvPr id="26658" name="Text Box 35"/>
            <p:cNvSpPr txBox="1">
              <a:spLocks noChangeArrowheads="1"/>
            </p:cNvSpPr>
            <p:nvPr/>
          </p:nvSpPr>
          <p:spPr bwMode="auto">
            <a:xfrm>
              <a:off x="2818" y="2612"/>
              <a:ext cx="697" cy="290"/>
            </a:xfrm>
            <a:prstGeom prst="rect">
              <a:avLst/>
            </a:prstGeom>
            <a:solidFill>
              <a:srgbClr val="00FFFF"/>
            </a:solidFill>
            <a:ln w="9525">
              <a:solidFill>
                <a:srgbClr val="00FFFF"/>
              </a:solidFill>
              <a:miter lim="800000"/>
              <a:headEnd/>
              <a:tailEnd/>
            </a:ln>
          </p:spPr>
          <p:txBody>
            <a:bodyPr anchor="ctr"/>
            <a:lstStyle/>
            <a:p>
              <a:pPr algn="ctr"/>
              <a:r>
                <a:rPr lang="zh-CN" altLang="en-US" sz="1600" dirty="0">
                  <a:solidFill>
                    <a:srgbClr val="000000"/>
                  </a:solidFill>
                  <a:latin typeface="华文楷体" pitchFamily="2" charset="-122"/>
                  <a:ea typeface="华文楷体" pitchFamily="2" charset="-122"/>
                </a:rPr>
                <a:t>海马旁回</a:t>
              </a:r>
              <a:endParaRPr lang="zh-CN" altLang="en-US" sz="1600" dirty="0">
                <a:latin typeface="华文楷体" pitchFamily="2" charset="-122"/>
                <a:ea typeface="华文楷体" pitchFamily="2" charset="-122"/>
              </a:endParaRPr>
            </a:p>
          </p:txBody>
        </p:sp>
        <p:sp>
          <p:nvSpPr>
            <p:cNvPr id="26659" name="Line 36"/>
            <p:cNvSpPr>
              <a:spLocks noChangeShapeType="1"/>
            </p:cNvSpPr>
            <p:nvPr/>
          </p:nvSpPr>
          <p:spPr bwMode="auto">
            <a:xfrm>
              <a:off x="2381" y="2205"/>
              <a:ext cx="408" cy="408"/>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26660" name="Line 37"/>
            <p:cNvSpPr>
              <a:spLocks noChangeShapeType="1"/>
            </p:cNvSpPr>
            <p:nvPr/>
          </p:nvSpPr>
          <p:spPr bwMode="auto">
            <a:xfrm flipV="1">
              <a:off x="3515" y="2704"/>
              <a:ext cx="267" cy="0"/>
            </a:xfrm>
            <a:prstGeom prst="line">
              <a:avLst/>
            </a:prstGeom>
            <a:noFill/>
            <a:ln w="9525">
              <a:solidFill>
                <a:schemeClr val="tx1"/>
              </a:solidFill>
              <a:round/>
              <a:headEnd type="triangle" w="med" len="med"/>
              <a:tailEnd type="triangle" w="med" len="med"/>
            </a:ln>
          </p:spPr>
          <p:txBody>
            <a:bodyPr/>
            <a:lstStyle/>
            <a:p>
              <a:endParaRPr lang="zh-CN" altLang="en-US"/>
            </a:p>
          </p:txBody>
        </p:sp>
      </p:grpSp>
      <p:sp>
        <p:nvSpPr>
          <p:cNvPr id="26628" name="Text Box 39"/>
          <p:cNvSpPr txBox="1">
            <a:spLocks noChangeArrowheads="1"/>
          </p:cNvSpPr>
          <p:nvPr/>
        </p:nvSpPr>
        <p:spPr bwMode="auto">
          <a:xfrm>
            <a:off x="357188" y="1142984"/>
            <a:ext cx="8462962" cy="1569660"/>
          </a:xfrm>
          <a:prstGeom prst="rect">
            <a:avLst/>
          </a:prstGeom>
          <a:noFill/>
          <a:ln w="9525">
            <a:noFill/>
            <a:miter lim="800000"/>
            <a:headEnd/>
            <a:tailEnd/>
          </a:ln>
        </p:spPr>
        <p:txBody>
          <a:bodyPr>
            <a:spAutoFit/>
          </a:bodyPr>
          <a:lstStyle/>
          <a:p>
            <a:pPr indent="536575">
              <a:defRPr/>
            </a:pPr>
            <a:r>
              <a:rPr lang="zh-CN" altLang="zh-CN" sz="2400" dirty="0">
                <a:latin typeface="楷体_GB2312" pitchFamily="49" charset="-122"/>
                <a:ea typeface="楷体_GB2312" pitchFamily="49" charset="-122"/>
              </a:rPr>
              <a:t>到</a:t>
            </a:r>
            <a:r>
              <a:rPr lang="zh-CN" altLang="zh-CN" sz="2400" dirty="0">
                <a:solidFill>
                  <a:srgbClr val="FF0000"/>
                </a:solidFill>
                <a:latin typeface="楷体_GB2312" pitchFamily="49" charset="-122"/>
                <a:ea typeface="楷体_GB2312" pitchFamily="49" charset="-122"/>
              </a:rPr>
              <a:t>第三阶段</a:t>
            </a:r>
            <a:r>
              <a:rPr lang="zh-CN" altLang="zh-CN" sz="2400" dirty="0">
                <a:latin typeface="楷体_GB2312" pitchFamily="49" charset="-122"/>
                <a:ea typeface="楷体_GB2312" pitchFamily="49" charset="-122"/>
              </a:rPr>
              <a:t>，各种情绪面孔也能得到细致辨别。</a:t>
            </a:r>
            <a:endParaRPr lang="en-US" altLang="zh-CN" sz="2400" dirty="0">
              <a:latin typeface="楷体_GB2312" pitchFamily="49" charset="-122"/>
              <a:ea typeface="楷体_GB2312" pitchFamily="49" charset="-122"/>
            </a:endParaRPr>
          </a:p>
          <a:p>
            <a:pPr>
              <a:defRPr/>
            </a:pPr>
            <a:r>
              <a:rPr lang="en-US" altLang="zh-CN" sz="2400" dirty="0">
                <a:latin typeface="楷体_GB2312" pitchFamily="49" charset="-122"/>
                <a:ea typeface="楷体_GB2312" pitchFamily="49" charset="-122"/>
              </a:rPr>
              <a:t>   </a:t>
            </a:r>
            <a:r>
              <a:rPr lang="zh-CN" altLang="zh-CN" sz="2400" dirty="0">
                <a:latin typeface="楷体_GB2312" pitchFamily="49" charset="-122"/>
                <a:ea typeface="楷体_GB2312" pitchFamily="49" charset="-122"/>
              </a:rPr>
              <a:t>三个阶段在</a:t>
            </a:r>
            <a:r>
              <a:rPr lang="zh-CN" altLang="zh-CN" sz="2400" dirty="0">
                <a:solidFill>
                  <a:srgbClr val="FF0000"/>
                </a:solidFill>
                <a:latin typeface="楷体_GB2312" pitchFamily="49" charset="-122"/>
                <a:ea typeface="楷体_GB2312" pitchFamily="49" charset="-122"/>
              </a:rPr>
              <a:t>时间上前后相连</a:t>
            </a:r>
            <a:r>
              <a:rPr lang="zh-CN" altLang="zh-CN" sz="2400" dirty="0">
                <a:latin typeface="楷体_GB2312" pitchFamily="49" charset="-122"/>
                <a:ea typeface="楷体_GB2312" pitchFamily="49" charset="-122"/>
              </a:rPr>
              <a:t>，加工层次步步深入。这项工作实现了在探讨心理问题时将时间进程和脑空间定位有机结合，三阶段模型具有较好的系统性、概括性和预测性。</a:t>
            </a:r>
            <a:endParaRPr lang="zh-CN" altLang="en-US" sz="2400" b="1" dirty="0">
              <a:latin typeface="楷体_GB2312" pitchFamily="49" charset="-122"/>
              <a:ea typeface="楷体_GB2312" pitchFamily="49" charset="-122"/>
            </a:endParaRPr>
          </a:p>
        </p:txBody>
      </p:sp>
      <p:sp>
        <p:nvSpPr>
          <p:cNvPr id="41" name="矩形 40"/>
          <p:cNvSpPr/>
          <p:nvPr/>
        </p:nvSpPr>
        <p:spPr>
          <a:xfrm>
            <a:off x="2071670" y="6286520"/>
            <a:ext cx="1757212" cy="400110"/>
          </a:xfrm>
          <a:prstGeom prst="rect">
            <a:avLst/>
          </a:prstGeom>
        </p:spPr>
        <p:txBody>
          <a:bodyPr wrap="none">
            <a:spAutoFit/>
          </a:bodyPr>
          <a:lstStyle/>
          <a:p>
            <a:r>
              <a:rPr lang="en-US" altLang="zh-CN" sz="2000" dirty="0">
                <a:solidFill>
                  <a:srgbClr val="FF0000"/>
                </a:solidFill>
                <a:latin typeface="+mj-ea"/>
                <a:ea typeface="+mj-ea"/>
              </a:rPr>
              <a:t>The 3</a:t>
            </a:r>
            <a:r>
              <a:rPr lang="en-US" altLang="zh-CN" sz="2000" baseline="30000" dirty="0">
                <a:solidFill>
                  <a:srgbClr val="FF0000"/>
                </a:solidFill>
                <a:latin typeface="+mj-ea"/>
                <a:ea typeface="+mj-ea"/>
              </a:rPr>
              <a:t>th</a:t>
            </a:r>
            <a:r>
              <a:rPr lang="en-US" altLang="zh-CN" sz="2000" dirty="0">
                <a:solidFill>
                  <a:srgbClr val="FF0000"/>
                </a:solidFill>
                <a:latin typeface="+mj-ea"/>
                <a:ea typeface="+mj-ea"/>
              </a:rPr>
              <a:t> stage</a:t>
            </a:r>
            <a:endParaRPr lang="zh-CN" altLang="en-US" sz="2000" dirty="0">
              <a:solidFill>
                <a:srgbClr val="FF0000"/>
              </a:solidFill>
              <a:latin typeface="+mj-ea"/>
              <a:ea typeface="+mj-ea"/>
            </a:endParaRPr>
          </a:p>
        </p:txBody>
      </p:sp>
      <p:sp>
        <p:nvSpPr>
          <p:cNvPr id="40" name="矩形 39"/>
          <p:cNvSpPr/>
          <p:nvPr/>
        </p:nvSpPr>
        <p:spPr>
          <a:xfrm>
            <a:off x="5786446" y="2714620"/>
            <a:ext cx="3071834" cy="221457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rot="16200000">
            <a:off x="2832302" y="4713638"/>
            <a:ext cx="1307650" cy="1307650"/>
            <a:chOff x="3071853" y="1458261"/>
            <a:chExt cx="1307650" cy="1307650"/>
          </a:xfrm>
        </p:grpSpPr>
        <p:sp>
          <p:nvSpPr>
            <p:cNvPr id="21" name="椭圆 20"/>
            <p:cNvSpPr/>
            <p:nvPr/>
          </p:nvSpPr>
          <p:spPr>
            <a:xfrm>
              <a:off x="3071853" y="1458261"/>
              <a:ext cx="1307650" cy="1307650"/>
            </a:xfrm>
            <a:prstGeom prst="ellipse">
              <a:avLst/>
            </a:prstGeom>
            <a:solidFill>
              <a:srgbClr val="0070C0"/>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22" name="椭圆 6"/>
            <p:cNvSpPr/>
            <p:nvPr/>
          </p:nvSpPr>
          <p:spPr>
            <a:xfrm>
              <a:off x="3263354" y="1649762"/>
              <a:ext cx="924648" cy="924648"/>
            </a:xfrm>
            <a:prstGeom prst="rect">
              <a:avLst/>
            </a:prstGeom>
          </p:spPr>
          <p:style>
            <a:lnRef idx="0">
              <a:scrgbClr r="0" g="0" b="0"/>
            </a:lnRef>
            <a:fillRef idx="0">
              <a:scrgbClr r="0" g="0" b="0"/>
            </a:fillRef>
            <a:effectRef idx="0">
              <a:scrgbClr r="0" g="0" b="0"/>
            </a:effectRef>
            <a:fontRef idx="minor">
              <a:schemeClr val="tx1"/>
            </a:fontRef>
          </p:style>
          <p:txBody>
            <a:bodyPr spcFirstLastPara="0" vert="vert" wrap="square" lIns="40640" tIns="40640" rIns="40640" bIns="40640" numCol="1" spcCol="1270" anchor="ctr" anchorCtr="0">
              <a:noAutofit/>
            </a:bodyPr>
            <a:lstStyle/>
            <a:p>
              <a:pPr lvl="0" algn="ctr" defTabSz="1422400">
                <a:lnSpc>
                  <a:spcPct val="90000"/>
                </a:lnSpc>
                <a:spcBef>
                  <a:spcPct val="0"/>
                </a:spcBef>
                <a:spcAft>
                  <a:spcPct val="35000"/>
                </a:spcAft>
              </a:pPr>
              <a:r>
                <a:rPr lang="zh-CN" altLang="en-US" sz="3200" kern="1200" dirty="0">
                  <a:solidFill>
                    <a:schemeClr val="bg1"/>
                  </a:solidFill>
                  <a:latin typeface="楷体" pitchFamily="49" charset="-122"/>
                  <a:ea typeface="楷体" pitchFamily="49" charset="-122"/>
                </a:rPr>
                <a:t>刷新</a:t>
              </a:r>
            </a:p>
          </p:txBody>
        </p:sp>
      </p:grpSp>
      <p:grpSp>
        <p:nvGrpSpPr>
          <p:cNvPr id="3" name="组合 5"/>
          <p:cNvGrpSpPr/>
          <p:nvPr/>
        </p:nvGrpSpPr>
        <p:grpSpPr>
          <a:xfrm rot="16200000">
            <a:off x="3709877" y="3099024"/>
            <a:ext cx="1307650" cy="1307650"/>
            <a:chOff x="4517599" y="1953604"/>
            <a:chExt cx="1307650" cy="1307650"/>
          </a:xfrm>
        </p:grpSpPr>
        <p:sp>
          <p:nvSpPr>
            <p:cNvPr id="19" name="椭圆 18"/>
            <p:cNvSpPr/>
            <p:nvPr/>
          </p:nvSpPr>
          <p:spPr>
            <a:xfrm>
              <a:off x="4517599" y="1953604"/>
              <a:ext cx="1307650" cy="1307650"/>
            </a:xfrm>
            <a:prstGeom prst="ellipse">
              <a:avLst/>
            </a:prstGeom>
            <a:solidFill>
              <a:srgbClr val="0070C0"/>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20" name="椭圆 8"/>
            <p:cNvSpPr/>
            <p:nvPr/>
          </p:nvSpPr>
          <p:spPr>
            <a:xfrm>
              <a:off x="4709100" y="2145105"/>
              <a:ext cx="924648" cy="924648"/>
            </a:xfrm>
            <a:prstGeom prst="rect">
              <a:avLst/>
            </a:prstGeom>
          </p:spPr>
          <p:style>
            <a:lnRef idx="0">
              <a:scrgbClr r="0" g="0" b="0"/>
            </a:lnRef>
            <a:fillRef idx="0">
              <a:scrgbClr r="0" g="0" b="0"/>
            </a:fillRef>
            <a:effectRef idx="0">
              <a:scrgbClr r="0" g="0" b="0"/>
            </a:effectRef>
            <a:fontRef idx="minor">
              <a:schemeClr val="tx1"/>
            </a:fontRef>
          </p:style>
          <p:txBody>
            <a:bodyPr spcFirstLastPara="0" vert="vert" wrap="square" lIns="40640" tIns="40640" rIns="40640" bIns="40640" numCol="1" spcCol="1270" anchor="ctr" anchorCtr="0">
              <a:noAutofit/>
            </a:bodyPr>
            <a:lstStyle/>
            <a:p>
              <a:pPr lvl="0" algn="ctr" defTabSz="1422400">
                <a:lnSpc>
                  <a:spcPct val="90000"/>
                </a:lnSpc>
                <a:spcBef>
                  <a:spcPct val="0"/>
                </a:spcBef>
                <a:spcAft>
                  <a:spcPct val="35000"/>
                </a:spcAft>
              </a:pPr>
              <a:r>
                <a:rPr lang="zh-CN" altLang="en-US" sz="3200" kern="1200" dirty="0">
                  <a:solidFill>
                    <a:srgbClr val="C00000"/>
                  </a:solidFill>
                  <a:latin typeface="楷体" pitchFamily="49" charset="-122"/>
                  <a:ea typeface="楷体" pitchFamily="49" charset="-122"/>
                </a:rPr>
                <a:t>抑制</a:t>
              </a:r>
            </a:p>
          </p:txBody>
        </p:sp>
      </p:grpSp>
      <p:grpSp>
        <p:nvGrpSpPr>
          <p:cNvPr id="4" name="组合 6"/>
          <p:cNvGrpSpPr/>
          <p:nvPr/>
        </p:nvGrpSpPr>
        <p:grpSpPr>
          <a:xfrm rot="16200000">
            <a:off x="5329137" y="2541289"/>
            <a:ext cx="1080000" cy="1080000"/>
            <a:chOff x="5302984" y="3572864"/>
            <a:chExt cx="1080000" cy="1080000"/>
          </a:xfrm>
        </p:grpSpPr>
        <p:sp>
          <p:nvSpPr>
            <p:cNvPr id="17" name="椭圆 16"/>
            <p:cNvSpPr/>
            <p:nvPr/>
          </p:nvSpPr>
          <p:spPr>
            <a:xfrm>
              <a:off x="5302984" y="3572864"/>
              <a:ext cx="1080000" cy="1080000"/>
            </a:xfrm>
            <a:prstGeom prst="ellipse">
              <a:avLst/>
            </a:prstGeom>
            <a:solidFill>
              <a:schemeClr val="bg2">
                <a:lumMod val="90000"/>
                <a:alpha val="50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8" name="椭圆 10"/>
            <p:cNvSpPr/>
            <p:nvPr/>
          </p:nvSpPr>
          <p:spPr>
            <a:xfrm>
              <a:off x="5495286" y="3804257"/>
              <a:ext cx="650483" cy="594360"/>
            </a:xfrm>
            <a:prstGeom prst="rect">
              <a:avLst/>
            </a:prstGeom>
          </p:spPr>
          <p:style>
            <a:lnRef idx="0">
              <a:scrgbClr r="0" g="0" b="0"/>
            </a:lnRef>
            <a:fillRef idx="0">
              <a:scrgbClr r="0" g="0" b="0"/>
            </a:fillRef>
            <a:effectRef idx="0">
              <a:scrgbClr r="0" g="0" b="0"/>
            </a:effectRef>
            <a:fontRef idx="minor">
              <a:schemeClr val="tx1"/>
            </a:fontRef>
          </p:style>
          <p:txBody>
            <a:bodyPr spcFirstLastPara="0" vert="vert"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2000" b="1" dirty="0"/>
                <a:t>行为</a:t>
              </a:r>
              <a:r>
                <a:rPr lang="zh-CN" altLang="en-US" sz="2000" b="1" kern="1200" dirty="0"/>
                <a:t>抑制</a:t>
              </a:r>
            </a:p>
          </p:txBody>
        </p:sp>
      </p:grpSp>
      <p:grpSp>
        <p:nvGrpSpPr>
          <p:cNvPr id="5" name="组合 7"/>
          <p:cNvGrpSpPr/>
          <p:nvPr/>
        </p:nvGrpSpPr>
        <p:grpSpPr>
          <a:xfrm rot="16200000">
            <a:off x="5373859" y="3716101"/>
            <a:ext cx="1080000" cy="1080000"/>
            <a:chOff x="4128172" y="3617586"/>
            <a:chExt cx="1080000" cy="1080000"/>
          </a:xfrm>
        </p:grpSpPr>
        <p:sp>
          <p:nvSpPr>
            <p:cNvPr id="15" name="椭圆 14"/>
            <p:cNvSpPr/>
            <p:nvPr/>
          </p:nvSpPr>
          <p:spPr>
            <a:xfrm>
              <a:off x="4128172" y="3617586"/>
              <a:ext cx="1080000" cy="1080000"/>
            </a:xfrm>
            <a:prstGeom prst="ellipse">
              <a:avLst/>
            </a:prstGeom>
            <a:solidFill>
              <a:schemeClr val="bg2">
                <a:lumMod val="90000"/>
                <a:alpha val="50000"/>
              </a:schemeClr>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6" name="椭圆 12"/>
            <p:cNvSpPr/>
            <p:nvPr/>
          </p:nvSpPr>
          <p:spPr>
            <a:xfrm>
              <a:off x="4198556" y="3809516"/>
              <a:ext cx="788973" cy="741501"/>
            </a:xfrm>
            <a:prstGeom prst="rect">
              <a:avLst/>
            </a:prstGeom>
          </p:spPr>
          <p:style>
            <a:lnRef idx="0">
              <a:scrgbClr r="0" g="0" b="0"/>
            </a:lnRef>
            <a:fillRef idx="0">
              <a:scrgbClr r="0" g="0" b="0"/>
            </a:fillRef>
            <a:effectRef idx="0">
              <a:scrgbClr r="0" g="0" b="0"/>
            </a:effectRef>
            <a:fontRef idx="minor">
              <a:schemeClr val="tx1"/>
            </a:fontRef>
          </p:style>
          <p:txBody>
            <a:bodyPr spcFirstLastPara="0" vert="vert" wrap="square" lIns="22860" tIns="22860" rIns="22860" bIns="22860" numCol="1" spcCol="1270" anchor="t" anchorCtr="0">
              <a:noAutofit/>
            </a:bodyPr>
            <a:lstStyle/>
            <a:p>
              <a:pPr lvl="0" algn="ctr" defTabSz="800100">
                <a:lnSpc>
                  <a:spcPct val="90000"/>
                </a:lnSpc>
                <a:spcBef>
                  <a:spcPct val="0"/>
                </a:spcBef>
                <a:spcAft>
                  <a:spcPct val="35000"/>
                </a:spcAft>
              </a:pPr>
              <a:r>
                <a:rPr lang="zh-CN" altLang="en-US" sz="2000" b="1" dirty="0"/>
                <a:t>认知</a:t>
              </a:r>
              <a:r>
                <a:rPr lang="zh-CN" altLang="en-US" sz="2000" b="1" kern="1200" dirty="0"/>
                <a:t>抑制</a:t>
              </a:r>
            </a:p>
          </p:txBody>
        </p:sp>
      </p:grpSp>
      <p:grpSp>
        <p:nvGrpSpPr>
          <p:cNvPr id="6" name="组合 8"/>
          <p:cNvGrpSpPr/>
          <p:nvPr/>
        </p:nvGrpSpPr>
        <p:grpSpPr>
          <a:xfrm rot="16200000">
            <a:off x="3157451" y="1556793"/>
            <a:ext cx="1307650" cy="1307650"/>
            <a:chOff x="6059830" y="1401178"/>
            <a:chExt cx="1307650" cy="1307650"/>
          </a:xfrm>
        </p:grpSpPr>
        <p:sp>
          <p:nvSpPr>
            <p:cNvPr id="13" name="椭圆 12"/>
            <p:cNvSpPr/>
            <p:nvPr/>
          </p:nvSpPr>
          <p:spPr>
            <a:xfrm>
              <a:off x="6059830" y="1401178"/>
              <a:ext cx="1307650" cy="1307650"/>
            </a:xfrm>
            <a:prstGeom prst="ellipse">
              <a:avLst/>
            </a:prstGeom>
            <a:solidFill>
              <a:srgbClr val="0070C0"/>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4" name="椭圆 14"/>
            <p:cNvSpPr/>
            <p:nvPr/>
          </p:nvSpPr>
          <p:spPr>
            <a:xfrm>
              <a:off x="6251331" y="1592679"/>
              <a:ext cx="924648" cy="924648"/>
            </a:xfrm>
            <a:prstGeom prst="rect">
              <a:avLst/>
            </a:prstGeom>
          </p:spPr>
          <p:style>
            <a:lnRef idx="0">
              <a:scrgbClr r="0" g="0" b="0"/>
            </a:lnRef>
            <a:fillRef idx="0">
              <a:scrgbClr r="0" g="0" b="0"/>
            </a:fillRef>
            <a:effectRef idx="0">
              <a:scrgbClr r="0" g="0" b="0"/>
            </a:effectRef>
            <a:fontRef idx="minor">
              <a:schemeClr val="tx1"/>
            </a:fontRef>
          </p:style>
          <p:txBody>
            <a:bodyPr spcFirstLastPara="0" vert="vert" wrap="square" lIns="40640" tIns="40640" rIns="40640" bIns="40640" numCol="1" spcCol="1270" anchor="ctr" anchorCtr="0">
              <a:noAutofit/>
            </a:bodyPr>
            <a:lstStyle/>
            <a:p>
              <a:pPr lvl="0" algn="ctr" defTabSz="1422400">
                <a:lnSpc>
                  <a:spcPct val="90000"/>
                </a:lnSpc>
                <a:spcBef>
                  <a:spcPct val="0"/>
                </a:spcBef>
                <a:spcAft>
                  <a:spcPct val="35000"/>
                </a:spcAft>
              </a:pPr>
              <a:r>
                <a:rPr lang="zh-CN" altLang="en-US" sz="3200" kern="1200" dirty="0">
                  <a:solidFill>
                    <a:schemeClr val="bg1"/>
                  </a:solidFill>
                  <a:latin typeface="楷体" pitchFamily="49" charset="-122"/>
                  <a:ea typeface="楷体" pitchFamily="49" charset="-122"/>
                </a:rPr>
                <a:t>切换</a:t>
              </a:r>
            </a:p>
          </p:txBody>
        </p:sp>
      </p:grpSp>
      <p:grpSp>
        <p:nvGrpSpPr>
          <p:cNvPr id="7" name="组合 9"/>
          <p:cNvGrpSpPr/>
          <p:nvPr/>
        </p:nvGrpSpPr>
        <p:grpSpPr>
          <a:xfrm rot="16200000">
            <a:off x="1507232" y="2690553"/>
            <a:ext cx="1814299" cy="2093946"/>
            <a:chOff x="4279598" y="-388865"/>
            <a:chExt cx="1814299" cy="2093946"/>
          </a:xfrm>
          <a:solidFill>
            <a:srgbClr val="00FFCC"/>
          </a:solidFill>
        </p:grpSpPr>
        <p:sp>
          <p:nvSpPr>
            <p:cNvPr id="11" name="椭圆 10"/>
            <p:cNvSpPr/>
            <p:nvPr/>
          </p:nvSpPr>
          <p:spPr>
            <a:xfrm>
              <a:off x="4279598" y="-388865"/>
              <a:ext cx="1814299" cy="2093946"/>
            </a:xfrm>
            <a:prstGeom prst="ellipse">
              <a:avLst/>
            </a:prstGeom>
            <a:grp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12" name="椭圆 16"/>
            <p:cNvSpPr/>
            <p:nvPr/>
          </p:nvSpPr>
          <p:spPr>
            <a:xfrm>
              <a:off x="4545296" y="-120969"/>
              <a:ext cx="1282903" cy="1502932"/>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vert" wrap="square" lIns="55880" tIns="55880" rIns="55880" bIns="55880" numCol="1" spcCol="1270" anchor="ctr" anchorCtr="0">
              <a:noAutofit/>
            </a:bodyPr>
            <a:lstStyle/>
            <a:p>
              <a:pPr lvl="0" algn="ctr" defTabSz="1955800">
                <a:lnSpc>
                  <a:spcPct val="90000"/>
                </a:lnSpc>
                <a:spcBef>
                  <a:spcPct val="0"/>
                </a:spcBef>
                <a:spcAft>
                  <a:spcPct val="35000"/>
                </a:spcAft>
              </a:pPr>
              <a:r>
                <a:rPr lang="zh-CN" altLang="en-US" sz="4400" b="0" kern="1200" dirty="0">
                  <a:solidFill>
                    <a:srgbClr val="C00000"/>
                  </a:solidFill>
                  <a:latin typeface="华文琥珀" pitchFamily="2" charset="-122"/>
                  <a:ea typeface="华文琥珀" pitchFamily="2" charset="-122"/>
                </a:rPr>
                <a:t>执行功</a:t>
              </a:r>
              <a:r>
                <a:rPr lang="zh-CN" altLang="en-US" sz="4400" b="0" dirty="0">
                  <a:solidFill>
                    <a:srgbClr val="C00000"/>
                  </a:solidFill>
                  <a:latin typeface="华文琥珀" pitchFamily="2" charset="-122"/>
                  <a:ea typeface="华文琥珀" pitchFamily="2" charset="-122"/>
                </a:rPr>
                <a:t>能</a:t>
              </a:r>
            </a:p>
          </p:txBody>
        </p:sp>
      </p:grpSp>
      <p:cxnSp>
        <p:nvCxnSpPr>
          <p:cNvPr id="32" name="直接连接符 31"/>
          <p:cNvCxnSpPr/>
          <p:nvPr/>
        </p:nvCxnSpPr>
        <p:spPr>
          <a:xfrm rot="16200000" flipV="1">
            <a:off x="2748702" y="4571616"/>
            <a:ext cx="335006" cy="287466"/>
          </a:xfrm>
          <a:prstGeom prst="line">
            <a:avLst/>
          </a:prstGeom>
          <a:ln w="412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11" idx="5"/>
          </p:cNvCxnSpPr>
          <p:nvPr/>
        </p:nvCxnSpPr>
        <p:spPr>
          <a:xfrm flipV="1">
            <a:off x="3154705" y="2763263"/>
            <a:ext cx="333186" cy="332811"/>
          </a:xfrm>
          <a:prstGeom prst="line">
            <a:avLst/>
          </a:prstGeom>
          <a:ln w="412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11" idx="4"/>
            <a:endCxn id="19" idx="0"/>
          </p:cNvCxnSpPr>
          <p:nvPr/>
        </p:nvCxnSpPr>
        <p:spPr>
          <a:xfrm>
            <a:off x="3461355" y="3737525"/>
            <a:ext cx="248522" cy="15324"/>
          </a:xfrm>
          <a:prstGeom prst="line">
            <a:avLst/>
          </a:prstGeom>
          <a:ln w="412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19" idx="4"/>
            <a:endCxn id="15" idx="0"/>
          </p:cNvCxnSpPr>
          <p:nvPr/>
        </p:nvCxnSpPr>
        <p:spPr>
          <a:xfrm>
            <a:off x="5017527" y="3752849"/>
            <a:ext cx="356332" cy="503252"/>
          </a:xfrm>
          <a:prstGeom prst="line">
            <a:avLst/>
          </a:prstGeom>
          <a:ln w="412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19" idx="4"/>
            <a:endCxn id="17" idx="0"/>
          </p:cNvCxnSpPr>
          <p:nvPr/>
        </p:nvCxnSpPr>
        <p:spPr>
          <a:xfrm rot="10800000" flipH="1">
            <a:off x="5017527" y="3081289"/>
            <a:ext cx="311610" cy="671560"/>
          </a:xfrm>
          <a:prstGeom prst="line">
            <a:avLst/>
          </a:prstGeom>
          <a:ln w="4127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7" name="标题 46"/>
          <p:cNvSpPr>
            <a:spLocks noGrp="1"/>
          </p:cNvSpPr>
          <p:nvPr>
            <p:ph type="title" idx="4294967295"/>
          </p:nvPr>
        </p:nvSpPr>
        <p:spPr>
          <a:xfrm>
            <a:off x="518864" y="180509"/>
            <a:ext cx="8229600" cy="830997"/>
          </a:xfrm>
          <a:prstGeom prst="rect">
            <a:avLst/>
          </a:prstGeom>
          <a:solidFill>
            <a:srgbClr val="FFC000"/>
          </a:solidFill>
        </p:spPr>
        <p:txBody>
          <a:bodyPr wrap="square">
            <a:spAutoFit/>
          </a:bodyPr>
          <a:lstStyle/>
          <a:p>
            <a:pPr fontAlgn="auto">
              <a:spcBef>
                <a:spcPts val="0"/>
              </a:spcBef>
              <a:spcAft>
                <a:spcPts val="0"/>
              </a:spcAft>
              <a:defRPr/>
            </a:pPr>
            <a:r>
              <a:rPr lang="zh-CN" altLang="en-US" sz="4800" dirty="0">
                <a:solidFill>
                  <a:srgbClr val="0000FF"/>
                </a:solidFill>
                <a:latin typeface="华文琥珀" pitchFamily="2" charset="-122"/>
                <a:ea typeface="华文琥珀" pitchFamily="2" charset="-122"/>
              </a:rPr>
              <a:t>三、情绪与执行功能</a:t>
            </a:r>
          </a:p>
        </p:txBody>
      </p:sp>
      <p:sp>
        <p:nvSpPr>
          <p:cNvPr id="49" name="爆炸形 1 48"/>
          <p:cNvSpPr/>
          <p:nvPr/>
        </p:nvSpPr>
        <p:spPr>
          <a:xfrm>
            <a:off x="6531848" y="1772816"/>
            <a:ext cx="2504648" cy="1462126"/>
          </a:xfrm>
          <a:prstGeom prst="irregularSeal1">
            <a:avLst/>
          </a:prstGeom>
          <a:gradFill>
            <a:gsLst>
              <a:gs pos="0">
                <a:srgbClr val="FF3399"/>
              </a:gs>
              <a:gs pos="25000">
                <a:srgbClr val="FF6633"/>
              </a:gs>
              <a:gs pos="50000">
                <a:srgbClr val="FFFF00"/>
              </a:gs>
              <a:gs pos="75000">
                <a:srgbClr val="01A78F"/>
              </a:gs>
              <a:gs pos="100000">
                <a:srgbClr val="3366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lumMod val="95000"/>
                    <a:lumOff val="5000"/>
                  </a:schemeClr>
                </a:solidFill>
              </a:rPr>
              <a:t>情绪</a:t>
            </a:r>
          </a:p>
        </p:txBody>
      </p:sp>
      <p:sp>
        <p:nvSpPr>
          <p:cNvPr id="28" name="矩形 27"/>
          <p:cNvSpPr/>
          <p:nvPr/>
        </p:nvSpPr>
        <p:spPr>
          <a:xfrm>
            <a:off x="3779912" y="5949280"/>
            <a:ext cx="5134739" cy="461665"/>
          </a:xfrm>
          <a:prstGeom prst="rect">
            <a:avLst/>
          </a:prstGeom>
        </p:spPr>
        <p:txBody>
          <a:bodyPr wrap="none">
            <a:spAutoFit/>
          </a:bodyPr>
          <a:lstStyle/>
          <a:p>
            <a:r>
              <a:rPr lang="zh-CN" altLang="en-US" sz="2400" dirty="0">
                <a:latin typeface="楷体" pitchFamily="49" charset="-122"/>
                <a:ea typeface="楷体" pitchFamily="49" charset="-122"/>
              </a:rPr>
              <a:t>抑制控制是执行功能的核心成分之一</a:t>
            </a:r>
          </a:p>
        </p:txBody>
      </p:sp>
      <p:grpSp>
        <p:nvGrpSpPr>
          <p:cNvPr id="29" name="组合 8"/>
          <p:cNvGrpSpPr/>
          <p:nvPr/>
        </p:nvGrpSpPr>
        <p:grpSpPr>
          <a:xfrm rot="16200000">
            <a:off x="1422026" y="1268760"/>
            <a:ext cx="1307650" cy="1307650"/>
            <a:chOff x="6059830" y="1401178"/>
            <a:chExt cx="1307650" cy="1307650"/>
          </a:xfrm>
        </p:grpSpPr>
        <p:sp>
          <p:nvSpPr>
            <p:cNvPr id="30" name="椭圆 29"/>
            <p:cNvSpPr/>
            <p:nvPr/>
          </p:nvSpPr>
          <p:spPr>
            <a:xfrm>
              <a:off x="6059830" y="1401178"/>
              <a:ext cx="1307650" cy="1307650"/>
            </a:xfrm>
            <a:prstGeom prst="ellipse">
              <a:avLst/>
            </a:prstGeom>
            <a:solidFill>
              <a:srgbClr val="92D050"/>
            </a:solid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31" name="椭圆 14"/>
            <p:cNvSpPr/>
            <p:nvPr/>
          </p:nvSpPr>
          <p:spPr>
            <a:xfrm>
              <a:off x="6251331" y="1592679"/>
              <a:ext cx="924648" cy="924648"/>
            </a:xfrm>
            <a:prstGeom prst="rect">
              <a:avLst/>
            </a:prstGeom>
          </p:spPr>
          <p:style>
            <a:lnRef idx="0">
              <a:scrgbClr r="0" g="0" b="0"/>
            </a:lnRef>
            <a:fillRef idx="0">
              <a:scrgbClr r="0" g="0" b="0"/>
            </a:fillRef>
            <a:effectRef idx="0">
              <a:scrgbClr r="0" g="0" b="0"/>
            </a:effectRef>
            <a:fontRef idx="minor">
              <a:schemeClr val="tx1"/>
            </a:fontRef>
          </p:style>
          <p:txBody>
            <a:bodyPr spcFirstLastPara="0" vert="vert" wrap="square" lIns="40640" tIns="40640" rIns="40640" bIns="40640" numCol="1" spcCol="1270" anchor="ctr" anchorCtr="0">
              <a:noAutofit/>
            </a:bodyPr>
            <a:lstStyle/>
            <a:p>
              <a:pPr lvl="0" algn="ctr" defTabSz="1422400">
                <a:lnSpc>
                  <a:spcPct val="90000"/>
                </a:lnSpc>
                <a:spcBef>
                  <a:spcPct val="0"/>
                </a:spcBef>
                <a:spcAft>
                  <a:spcPct val="35000"/>
                </a:spcAft>
              </a:pPr>
              <a:r>
                <a:rPr lang="zh-CN" altLang="en-US" sz="3200" kern="1200" dirty="0">
                  <a:solidFill>
                    <a:schemeClr val="bg1"/>
                  </a:solidFill>
                  <a:latin typeface="楷体" pitchFamily="49" charset="-122"/>
                  <a:ea typeface="楷体" pitchFamily="49" charset="-122"/>
                </a:rPr>
                <a:t>注意</a:t>
              </a:r>
            </a:p>
          </p:txBody>
        </p:sp>
      </p:grpSp>
      <p:cxnSp>
        <p:nvCxnSpPr>
          <p:cNvPr id="33" name="直接连接符 32"/>
          <p:cNvCxnSpPr>
            <a:endCxn id="30" idx="2"/>
          </p:cNvCxnSpPr>
          <p:nvPr/>
        </p:nvCxnSpPr>
        <p:spPr>
          <a:xfrm flipH="1" flipV="1">
            <a:off x="2075851" y="2576410"/>
            <a:ext cx="135517" cy="276526"/>
          </a:xfrm>
          <a:prstGeom prst="line">
            <a:avLst/>
          </a:prstGeom>
          <a:ln w="412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38" name="组合 8"/>
          <p:cNvGrpSpPr/>
          <p:nvPr/>
        </p:nvGrpSpPr>
        <p:grpSpPr>
          <a:xfrm rot="16200000">
            <a:off x="0" y="2348880"/>
            <a:ext cx="1307650" cy="1307650"/>
            <a:chOff x="6059830" y="1401178"/>
            <a:chExt cx="1307650" cy="1307650"/>
          </a:xfrm>
          <a:solidFill>
            <a:srgbClr val="FFFF00"/>
          </a:solidFill>
        </p:grpSpPr>
        <p:sp>
          <p:nvSpPr>
            <p:cNvPr id="40" name="椭圆 39"/>
            <p:cNvSpPr/>
            <p:nvPr/>
          </p:nvSpPr>
          <p:spPr>
            <a:xfrm>
              <a:off x="6059830" y="1401178"/>
              <a:ext cx="1307650" cy="1307650"/>
            </a:xfrm>
            <a:prstGeom prst="ellipse">
              <a:avLst/>
            </a:prstGeom>
            <a:grp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42" name="椭圆 14"/>
            <p:cNvSpPr/>
            <p:nvPr/>
          </p:nvSpPr>
          <p:spPr>
            <a:xfrm>
              <a:off x="6251331" y="1592679"/>
              <a:ext cx="924648" cy="924648"/>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vert" wrap="square" lIns="40640" tIns="40640" rIns="40640" bIns="40640" numCol="1" spcCol="1270" anchor="ctr" anchorCtr="0">
              <a:noAutofit/>
            </a:bodyPr>
            <a:lstStyle/>
            <a:p>
              <a:pPr lvl="0" algn="ctr" defTabSz="1422400">
                <a:lnSpc>
                  <a:spcPct val="90000"/>
                </a:lnSpc>
                <a:spcBef>
                  <a:spcPct val="0"/>
                </a:spcBef>
                <a:spcAft>
                  <a:spcPct val="35000"/>
                </a:spcAft>
              </a:pPr>
              <a:r>
                <a:rPr lang="zh-CN" altLang="en-US" sz="3200" dirty="0">
                  <a:latin typeface="楷体" pitchFamily="49" charset="-122"/>
                  <a:ea typeface="楷体" pitchFamily="49" charset="-122"/>
                </a:rPr>
                <a:t>工作记忆</a:t>
              </a:r>
              <a:endParaRPr lang="zh-CN" altLang="en-US" sz="3200" kern="1200" dirty="0">
                <a:latin typeface="楷体" pitchFamily="49" charset="-122"/>
                <a:ea typeface="楷体" pitchFamily="49" charset="-122"/>
              </a:endParaRPr>
            </a:p>
          </p:txBody>
        </p:sp>
      </p:grpSp>
      <p:cxnSp>
        <p:nvCxnSpPr>
          <p:cNvPr id="44" name="直接连接符 43"/>
          <p:cNvCxnSpPr/>
          <p:nvPr/>
        </p:nvCxnSpPr>
        <p:spPr>
          <a:xfrm flipH="1" flipV="1">
            <a:off x="1259632" y="3212976"/>
            <a:ext cx="288032" cy="144016"/>
          </a:xfrm>
          <a:prstGeom prst="line">
            <a:avLst/>
          </a:prstGeom>
          <a:ln w="41275">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50" name="组合 8"/>
          <p:cNvGrpSpPr/>
          <p:nvPr/>
        </p:nvGrpSpPr>
        <p:grpSpPr>
          <a:xfrm rot="16200000">
            <a:off x="830330" y="4770039"/>
            <a:ext cx="1307650" cy="1307650"/>
            <a:chOff x="6059830" y="1401178"/>
            <a:chExt cx="1307650" cy="1307650"/>
          </a:xfrm>
          <a:solidFill>
            <a:srgbClr val="C00000"/>
          </a:solidFill>
        </p:grpSpPr>
        <p:sp>
          <p:nvSpPr>
            <p:cNvPr id="51" name="椭圆 50"/>
            <p:cNvSpPr/>
            <p:nvPr/>
          </p:nvSpPr>
          <p:spPr>
            <a:xfrm>
              <a:off x="6059830" y="1401178"/>
              <a:ext cx="1307650" cy="1307650"/>
            </a:xfrm>
            <a:prstGeom prst="ellipse">
              <a:avLst/>
            </a:prstGeom>
            <a:grp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sp>
        <p:sp>
          <p:nvSpPr>
            <p:cNvPr id="52" name="椭圆 14"/>
            <p:cNvSpPr/>
            <p:nvPr/>
          </p:nvSpPr>
          <p:spPr>
            <a:xfrm>
              <a:off x="6251331" y="1592679"/>
              <a:ext cx="924648" cy="924648"/>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vert" wrap="square" lIns="40640" tIns="40640" rIns="40640" bIns="40640" numCol="1" spcCol="1270" anchor="ctr" anchorCtr="0">
              <a:noAutofit/>
            </a:bodyPr>
            <a:lstStyle/>
            <a:p>
              <a:pPr lvl="0" algn="ctr" defTabSz="1422400">
                <a:lnSpc>
                  <a:spcPct val="90000"/>
                </a:lnSpc>
                <a:spcBef>
                  <a:spcPct val="0"/>
                </a:spcBef>
                <a:spcAft>
                  <a:spcPct val="35000"/>
                </a:spcAft>
              </a:pPr>
              <a:r>
                <a:rPr lang="zh-CN" altLang="en-US" sz="3200" dirty="0">
                  <a:solidFill>
                    <a:schemeClr val="bg1"/>
                  </a:solidFill>
                  <a:latin typeface="楷体" pitchFamily="49" charset="-122"/>
                  <a:ea typeface="楷体" pitchFamily="49" charset="-122"/>
                </a:rPr>
                <a:t>决策</a:t>
              </a:r>
              <a:endParaRPr lang="zh-CN" altLang="en-US" sz="3200" kern="1200" dirty="0">
                <a:solidFill>
                  <a:schemeClr val="bg1"/>
                </a:solidFill>
                <a:latin typeface="楷体" pitchFamily="49" charset="-122"/>
                <a:ea typeface="楷体" pitchFamily="49" charset="-122"/>
              </a:endParaRPr>
            </a:p>
          </p:txBody>
        </p:sp>
      </p:grpSp>
      <p:cxnSp>
        <p:nvCxnSpPr>
          <p:cNvPr id="53" name="直接连接符 52"/>
          <p:cNvCxnSpPr/>
          <p:nvPr/>
        </p:nvCxnSpPr>
        <p:spPr>
          <a:xfrm flipV="1">
            <a:off x="1691680" y="4509120"/>
            <a:ext cx="144016" cy="332812"/>
          </a:xfrm>
          <a:prstGeom prst="line">
            <a:avLst/>
          </a:prstGeom>
          <a:ln w="41275">
            <a:solidFill>
              <a:schemeClr val="tx1"/>
            </a:solidFill>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71414"/>
            <a:ext cx="8258204" cy="857256"/>
          </a:xfrm>
        </p:spPr>
        <p:txBody>
          <a:bodyPr/>
          <a:lstStyle/>
          <a:p>
            <a:pPr>
              <a:defRPr/>
            </a:pPr>
            <a:r>
              <a:rPr lang="zh-CN" altLang="en-US" dirty="0">
                <a:effectLst/>
              </a:rPr>
              <a:t>注意的情绪特性</a:t>
            </a:r>
          </a:p>
        </p:txBody>
      </p:sp>
      <p:pic>
        <p:nvPicPr>
          <p:cNvPr id="152578" name="Picture 2" descr="E:\Emotion_database\情绪图片库\IAPS\IAPS(199\IMAGES\3051.JPG"/>
          <p:cNvPicPr>
            <a:picLocks noGrp="1" noChangeAspect="1" noChangeArrowheads="1"/>
          </p:cNvPicPr>
          <p:nvPr>
            <p:ph idx="1"/>
          </p:nvPr>
        </p:nvPicPr>
        <p:blipFill>
          <a:blip r:embed="rId2" cstate="print"/>
          <a:srcRect/>
          <a:stretch>
            <a:fillRect/>
          </a:stretch>
        </p:blipFill>
        <p:spPr>
          <a:xfrm>
            <a:off x="5556250" y="1631950"/>
            <a:ext cx="2587625" cy="3797300"/>
          </a:xfrm>
        </p:spPr>
      </p:pic>
      <p:pic>
        <p:nvPicPr>
          <p:cNvPr id="152579" name="Picture 3" descr="E:\Emotion_database\情绪图片库\IAPS\IAPS(199\IMAGES\5830.JPG"/>
          <p:cNvPicPr>
            <a:picLocks noChangeArrowheads="1"/>
          </p:cNvPicPr>
          <p:nvPr/>
        </p:nvPicPr>
        <p:blipFill>
          <a:blip r:embed="rId3" cstate="print"/>
          <a:srcRect/>
          <a:stretch>
            <a:fillRect/>
          </a:stretch>
        </p:blipFill>
        <p:spPr bwMode="auto">
          <a:xfrm>
            <a:off x="1055688" y="1631950"/>
            <a:ext cx="2587625" cy="3797300"/>
          </a:xfrm>
          <a:prstGeom prst="rect">
            <a:avLst/>
          </a:prstGeom>
          <a:noFill/>
          <a:ln w="9525">
            <a:noFill/>
            <a:miter lim="800000"/>
            <a:headEnd/>
            <a:tailEnd/>
          </a:ln>
        </p:spPr>
      </p:pic>
      <p:sp>
        <p:nvSpPr>
          <p:cNvPr id="6" name="矩形 5"/>
          <p:cNvSpPr/>
          <p:nvPr/>
        </p:nvSpPr>
        <p:spPr>
          <a:xfrm>
            <a:off x="1000125" y="1571625"/>
            <a:ext cx="2714625" cy="39290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p:cNvSpPr/>
          <p:nvPr/>
        </p:nvSpPr>
        <p:spPr>
          <a:xfrm>
            <a:off x="5500688" y="1571625"/>
            <a:ext cx="2714625" cy="39290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52580" name="Picture 4" descr="E:\Emotion_database\情绪图片库\IAPS\IAPS(200\IMAGES\1300.JPG"/>
          <p:cNvPicPr>
            <a:picLocks noChangeArrowheads="1"/>
          </p:cNvPicPr>
          <p:nvPr/>
        </p:nvPicPr>
        <p:blipFill>
          <a:blip r:embed="rId4" cstate="print"/>
          <a:srcRect/>
          <a:stretch>
            <a:fillRect/>
          </a:stretch>
        </p:blipFill>
        <p:spPr bwMode="auto">
          <a:xfrm>
            <a:off x="1071563" y="1714500"/>
            <a:ext cx="2587625" cy="3797300"/>
          </a:xfrm>
          <a:prstGeom prst="rect">
            <a:avLst/>
          </a:prstGeom>
          <a:noFill/>
          <a:ln w="9525">
            <a:noFill/>
            <a:miter lim="800000"/>
            <a:headEnd/>
            <a:tailEnd/>
          </a:ln>
        </p:spPr>
      </p:pic>
      <p:pic>
        <p:nvPicPr>
          <p:cNvPr id="152581" name="Picture 5" descr="E:\Emotion_database\情绪图片库\IAPS\IAPS(200\IMAGES\7900.JPG"/>
          <p:cNvPicPr>
            <a:picLocks noChangeArrowheads="1"/>
          </p:cNvPicPr>
          <p:nvPr/>
        </p:nvPicPr>
        <p:blipFill>
          <a:blip r:embed="rId5" cstate="print"/>
          <a:srcRect/>
          <a:stretch>
            <a:fillRect/>
          </a:stretch>
        </p:blipFill>
        <p:spPr bwMode="auto">
          <a:xfrm>
            <a:off x="5572125" y="1714500"/>
            <a:ext cx="2587625" cy="3797300"/>
          </a:xfrm>
          <a:prstGeom prst="rect">
            <a:avLst/>
          </a:prstGeom>
          <a:noFill/>
          <a:ln w="9525">
            <a:noFill/>
            <a:miter lim="800000"/>
            <a:headEnd/>
            <a:tailEnd/>
          </a:ln>
        </p:spPr>
      </p:pic>
      <p:sp>
        <p:nvSpPr>
          <p:cNvPr id="10" name="矩形 9"/>
          <p:cNvSpPr/>
          <p:nvPr/>
        </p:nvSpPr>
        <p:spPr>
          <a:xfrm>
            <a:off x="1000125" y="1571625"/>
            <a:ext cx="2714625" cy="39290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矩形 10"/>
          <p:cNvSpPr/>
          <p:nvPr/>
        </p:nvSpPr>
        <p:spPr>
          <a:xfrm>
            <a:off x="5500688" y="1571625"/>
            <a:ext cx="2714625" cy="39290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52582" name="Picture 6" descr="E:\Emotion_database\情绪数据库\情绪材料库--新\negative\male\10.gif"/>
          <p:cNvPicPr>
            <a:picLocks noChangeAspect="1" noChangeArrowheads="1"/>
          </p:cNvPicPr>
          <p:nvPr/>
        </p:nvPicPr>
        <p:blipFill>
          <a:blip r:embed="rId6" cstate="print"/>
          <a:srcRect/>
          <a:stretch>
            <a:fillRect/>
          </a:stretch>
        </p:blipFill>
        <p:spPr bwMode="auto">
          <a:xfrm>
            <a:off x="5643563" y="2143125"/>
            <a:ext cx="2476500" cy="2857500"/>
          </a:xfrm>
          <a:prstGeom prst="rect">
            <a:avLst/>
          </a:prstGeom>
          <a:noFill/>
          <a:ln w="9525">
            <a:noFill/>
            <a:miter lim="800000"/>
            <a:headEnd/>
            <a:tailEnd/>
          </a:ln>
        </p:spPr>
      </p:pic>
      <p:pic>
        <p:nvPicPr>
          <p:cNvPr id="152583" name="Picture 7" descr="E:\Emotion_database\情绪数据库\情绪材料库--新\neutral\male\11.gif"/>
          <p:cNvPicPr>
            <a:picLocks noChangeAspect="1" noChangeArrowheads="1"/>
          </p:cNvPicPr>
          <p:nvPr/>
        </p:nvPicPr>
        <p:blipFill>
          <a:blip r:embed="rId7" cstate="print"/>
          <a:srcRect/>
          <a:stretch>
            <a:fillRect/>
          </a:stretch>
        </p:blipFill>
        <p:spPr bwMode="auto">
          <a:xfrm>
            <a:off x="1095375" y="2214563"/>
            <a:ext cx="2476500" cy="2857500"/>
          </a:xfrm>
          <a:prstGeom prst="rect">
            <a:avLst/>
          </a:prstGeom>
          <a:noFill/>
          <a:ln w="9525">
            <a:noFill/>
            <a:miter lim="800000"/>
            <a:headEnd/>
            <a:tailEnd/>
          </a:ln>
        </p:spPr>
      </p:pic>
      <p:sp>
        <p:nvSpPr>
          <p:cNvPr id="15" name="矩形 14"/>
          <p:cNvSpPr/>
          <p:nvPr/>
        </p:nvSpPr>
        <p:spPr>
          <a:xfrm>
            <a:off x="1000125" y="1571625"/>
            <a:ext cx="3000375" cy="39290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矩形 15"/>
          <p:cNvSpPr/>
          <p:nvPr/>
        </p:nvSpPr>
        <p:spPr>
          <a:xfrm>
            <a:off x="5357813" y="1571625"/>
            <a:ext cx="3000375" cy="39290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TextBox 16"/>
          <p:cNvSpPr txBox="1"/>
          <p:nvPr/>
        </p:nvSpPr>
        <p:spPr>
          <a:xfrm>
            <a:off x="4429124" y="3143248"/>
            <a:ext cx="428628" cy="523220"/>
          </a:xfrm>
          <a:prstGeom prst="rect">
            <a:avLst/>
          </a:prstGeom>
          <a:noFill/>
        </p:spPr>
        <p:txBody>
          <a:bodyPr wrap="square" rtlCol="0">
            <a:spAutoFit/>
          </a:bodyPr>
          <a:lstStyle/>
          <a:p>
            <a:r>
              <a:rPr lang="en-US" altLang="zh-CN" sz="2800" dirty="0"/>
              <a:t>+</a:t>
            </a:r>
            <a:endParaRPr lang="zh-CN" altLang="en-US" sz="28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2579"/>
                                        </p:tgtEl>
                                        <p:attrNameLst>
                                          <p:attrName>style.visibility</p:attrName>
                                        </p:attrNameLst>
                                      </p:cBhvr>
                                      <p:to>
                                        <p:strVal val="visible"/>
                                      </p:to>
                                    </p:set>
                                    <p:animEffect transition="in" filter="blinds(horizontal)">
                                      <p:cBhvr>
                                        <p:cTn id="7" dur="500"/>
                                        <p:tgtEl>
                                          <p:spTgt spid="152579"/>
                                        </p:tgtEl>
                                      </p:cBhvr>
                                    </p:animEffect>
                                  </p:childTnLst>
                                </p:cTn>
                              </p:par>
                              <p:par>
                                <p:cTn id="8" presetID="3" presetClass="entr" presetSubtype="10" fill="hold" nodeType="withEffect">
                                  <p:stCondLst>
                                    <p:cond delay="0"/>
                                  </p:stCondLst>
                                  <p:childTnLst>
                                    <p:set>
                                      <p:cBhvr>
                                        <p:cTn id="9" dur="1" fill="hold">
                                          <p:stCondLst>
                                            <p:cond delay="0"/>
                                          </p:stCondLst>
                                        </p:cTn>
                                        <p:tgtEl>
                                          <p:spTgt spid="152578"/>
                                        </p:tgtEl>
                                        <p:attrNameLst>
                                          <p:attrName>style.visibility</p:attrName>
                                        </p:attrNameLst>
                                      </p:cBhvr>
                                      <p:to>
                                        <p:strVal val="visible"/>
                                      </p:to>
                                    </p:set>
                                    <p:animEffect transition="in" filter="blinds(horizontal)">
                                      <p:cBhvr>
                                        <p:cTn id="10" dur="500"/>
                                        <p:tgtEl>
                                          <p:spTgt spid="152578"/>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linds(horizontal)">
                                      <p:cBhvr>
                                        <p:cTn id="14" dur="500"/>
                                        <p:tgtEl>
                                          <p:spTgt spid="6"/>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52580"/>
                                        </p:tgtEl>
                                        <p:attrNameLst>
                                          <p:attrName>style.visibility</p:attrName>
                                        </p:attrNameLst>
                                      </p:cBhvr>
                                      <p:to>
                                        <p:strVal val="visible"/>
                                      </p:to>
                                    </p:set>
                                    <p:animEffect transition="in" filter="blinds(horizontal)">
                                      <p:cBhvr>
                                        <p:cTn id="22" dur="500"/>
                                        <p:tgtEl>
                                          <p:spTgt spid="152580"/>
                                        </p:tgtEl>
                                      </p:cBhvr>
                                    </p:animEffect>
                                  </p:childTnLst>
                                </p:cTn>
                              </p:par>
                              <p:par>
                                <p:cTn id="23" presetID="3" presetClass="entr" presetSubtype="10" fill="hold" nodeType="withEffect">
                                  <p:stCondLst>
                                    <p:cond delay="0"/>
                                  </p:stCondLst>
                                  <p:childTnLst>
                                    <p:set>
                                      <p:cBhvr>
                                        <p:cTn id="24" dur="1" fill="hold">
                                          <p:stCondLst>
                                            <p:cond delay="0"/>
                                          </p:stCondLst>
                                        </p:cTn>
                                        <p:tgtEl>
                                          <p:spTgt spid="152581"/>
                                        </p:tgtEl>
                                        <p:attrNameLst>
                                          <p:attrName>style.visibility</p:attrName>
                                        </p:attrNameLst>
                                      </p:cBhvr>
                                      <p:to>
                                        <p:strVal val="visible"/>
                                      </p:to>
                                    </p:set>
                                    <p:animEffect transition="in" filter="blinds(horizontal)">
                                      <p:cBhvr>
                                        <p:cTn id="25" dur="500"/>
                                        <p:tgtEl>
                                          <p:spTgt spid="152581"/>
                                        </p:tgtEl>
                                      </p:cBhvr>
                                    </p:animEffect>
                                  </p:childTnLst>
                                </p:cTn>
                              </p:par>
                            </p:childTnLst>
                          </p:cTn>
                        </p:par>
                        <p:par>
                          <p:cTn id="26" fill="hold">
                            <p:stCondLst>
                              <p:cond delay="500"/>
                            </p:stCondLst>
                            <p:childTnLst>
                              <p:par>
                                <p:cTn id="27" presetID="3" presetClass="entr" presetSubtype="1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500"/>
                                        <p:tgtEl>
                                          <p:spTgt spid="11"/>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52583"/>
                                        </p:tgtEl>
                                        <p:attrNameLst>
                                          <p:attrName>style.visibility</p:attrName>
                                        </p:attrNameLst>
                                      </p:cBhvr>
                                      <p:to>
                                        <p:strVal val="visible"/>
                                      </p:to>
                                    </p:set>
                                    <p:animEffect transition="in" filter="blinds(horizontal)">
                                      <p:cBhvr>
                                        <p:cTn id="37" dur="500"/>
                                        <p:tgtEl>
                                          <p:spTgt spid="152583"/>
                                        </p:tgtEl>
                                      </p:cBhvr>
                                    </p:animEffect>
                                  </p:childTnLst>
                                </p:cTn>
                              </p:par>
                              <p:par>
                                <p:cTn id="38" presetID="3" presetClass="entr" presetSubtype="10" fill="hold" nodeType="withEffect">
                                  <p:stCondLst>
                                    <p:cond delay="0"/>
                                  </p:stCondLst>
                                  <p:childTnLst>
                                    <p:set>
                                      <p:cBhvr>
                                        <p:cTn id="39" dur="1" fill="hold">
                                          <p:stCondLst>
                                            <p:cond delay="0"/>
                                          </p:stCondLst>
                                        </p:cTn>
                                        <p:tgtEl>
                                          <p:spTgt spid="152582"/>
                                        </p:tgtEl>
                                        <p:attrNameLst>
                                          <p:attrName>style.visibility</p:attrName>
                                        </p:attrNameLst>
                                      </p:cBhvr>
                                      <p:to>
                                        <p:strVal val="visible"/>
                                      </p:to>
                                    </p:set>
                                    <p:animEffect transition="in" filter="blinds(horizontal)">
                                      <p:cBhvr>
                                        <p:cTn id="40" dur="500"/>
                                        <p:tgtEl>
                                          <p:spTgt spid="152582"/>
                                        </p:tgtEl>
                                      </p:cBhvr>
                                    </p:animEffect>
                                  </p:childTnLst>
                                </p:cTn>
                              </p:par>
                            </p:childTnLst>
                          </p:cTn>
                        </p:par>
                        <p:par>
                          <p:cTn id="41" fill="hold">
                            <p:stCondLst>
                              <p:cond delay="500"/>
                            </p:stCondLst>
                            <p:childTnLst>
                              <p:par>
                                <p:cTn id="42" presetID="3" presetClass="entr" presetSubtype="10"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blinds(horizontal)">
                                      <p:cBhvr>
                                        <p:cTn id="44" dur="500"/>
                                        <p:tgtEl>
                                          <p:spTgt spid="15"/>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linds(horizontal)">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5" grpId="0" animBg="1"/>
      <p:bldP spid="1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7" descr="E:\Emotion_database\情绪数据库\情绪材料库--新\neutral\male\11.gif"/>
          <p:cNvPicPr>
            <a:picLocks noChangeAspect="1" noChangeArrowheads="1"/>
          </p:cNvPicPr>
          <p:nvPr/>
        </p:nvPicPr>
        <p:blipFill>
          <a:blip r:embed="rId2" cstate="print"/>
          <a:srcRect/>
          <a:stretch>
            <a:fillRect/>
          </a:stretch>
        </p:blipFill>
        <p:spPr bwMode="auto">
          <a:xfrm>
            <a:off x="738188" y="4714875"/>
            <a:ext cx="1609725" cy="1857375"/>
          </a:xfrm>
          <a:prstGeom prst="rect">
            <a:avLst/>
          </a:prstGeom>
          <a:noFill/>
          <a:ln w="9525">
            <a:noFill/>
            <a:miter lim="800000"/>
            <a:headEnd/>
            <a:tailEnd/>
          </a:ln>
        </p:spPr>
      </p:pic>
      <p:pic>
        <p:nvPicPr>
          <p:cNvPr id="34819" name="Picture 6" descr="E:\Emotion_database\情绪数据库\情绪材料库--新\negative\male\10.gif"/>
          <p:cNvPicPr>
            <a:picLocks noChangeAspect="1" noChangeArrowheads="1"/>
          </p:cNvPicPr>
          <p:nvPr/>
        </p:nvPicPr>
        <p:blipFill>
          <a:blip r:embed="rId3" cstate="print"/>
          <a:srcRect/>
          <a:stretch>
            <a:fillRect/>
          </a:stretch>
        </p:blipFill>
        <p:spPr bwMode="auto">
          <a:xfrm>
            <a:off x="2462213" y="4714875"/>
            <a:ext cx="1609725" cy="1857375"/>
          </a:xfrm>
          <a:prstGeom prst="rect">
            <a:avLst/>
          </a:prstGeom>
          <a:noFill/>
          <a:ln w="50800">
            <a:solidFill>
              <a:srgbClr val="00B050"/>
            </a:solidFill>
            <a:miter lim="800000"/>
            <a:headEnd/>
            <a:tailEnd/>
          </a:ln>
        </p:spPr>
      </p:pic>
      <p:pic>
        <p:nvPicPr>
          <p:cNvPr id="34820" name="Picture 4" descr="E:\Emotion_database\情绪图片库\IAPS\IAPS(200\IMAGES\1300.JPG"/>
          <p:cNvPicPr>
            <a:picLocks noChangeArrowheads="1"/>
          </p:cNvPicPr>
          <p:nvPr/>
        </p:nvPicPr>
        <p:blipFill>
          <a:blip r:embed="rId4" cstate="print"/>
          <a:srcRect/>
          <a:stretch>
            <a:fillRect/>
          </a:stretch>
        </p:blipFill>
        <p:spPr bwMode="auto">
          <a:xfrm>
            <a:off x="5286375" y="1846263"/>
            <a:ext cx="1571625" cy="2439987"/>
          </a:xfrm>
          <a:prstGeom prst="rect">
            <a:avLst/>
          </a:prstGeom>
          <a:noFill/>
          <a:ln w="50800">
            <a:solidFill>
              <a:srgbClr val="00B050"/>
            </a:solidFill>
            <a:miter lim="800000"/>
            <a:headEnd/>
            <a:tailEnd/>
          </a:ln>
        </p:spPr>
      </p:pic>
      <p:pic>
        <p:nvPicPr>
          <p:cNvPr id="34821" name="Picture 5" descr="E:\Emotion_database\情绪图片库\IAPS\IAPS(200\IMAGES\7900.JPG"/>
          <p:cNvPicPr>
            <a:picLocks noChangeArrowheads="1"/>
          </p:cNvPicPr>
          <p:nvPr/>
        </p:nvPicPr>
        <p:blipFill>
          <a:blip r:embed="rId5" cstate="print"/>
          <a:srcRect/>
          <a:stretch>
            <a:fillRect/>
          </a:stretch>
        </p:blipFill>
        <p:spPr bwMode="auto">
          <a:xfrm>
            <a:off x="6929438" y="1846263"/>
            <a:ext cx="1643062" cy="2428875"/>
          </a:xfrm>
          <a:prstGeom prst="rect">
            <a:avLst/>
          </a:prstGeom>
          <a:noFill/>
          <a:ln w="9525">
            <a:noFill/>
            <a:miter lim="800000"/>
            <a:headEnd/>
            <a:tailEnd/>
          </a:ln>
        </p:spPr>
      </p:pic>
      <p:pic>
        <p:nvPicPr>
          <p:cNvPr id="34822" name="Picture 3" descr="E:\Emotion_database\情绪图片库\IAPS\IAPS(199\IMAGES\5830.JPG"/>
          <p:cNvPicPr>
            <a:picLocks noChangeArrowheads="1"/>
          </p:cNvPicPr>
          <p:nvPr/>
        </p:nvPicPr>
        <p:blipFill>
          <a:blip r:embed="rId6" cstate="print"/>
          <a:srcRect/>
          <a:stretch>
            <a:fillRect/>
          </a:stretch>
        </p:blipFill>
        <p:spPr bwMode="auto">
          <a:xfrm>
            <a:off x="701675" y="1857375"/>
            <a:ext cx="1589088" cy="2428875"/>
          </a:xfrm>
          <a:prstGeom prst="rect">
            <a:avLst/>
          </a:prstGeom>
          <a:noFill/>
          <a:ln w="9525">
            <a:noFill/>
            <a:miter lim="800000"/>
            <a:headEnd/>
            <a:tailEnd/>
          </a:ln>
        </p:spPr>
      </p:pic>
      <p:pic>
        <p:nvPicPr>
          <p:cNvPr id="34823" name="Picture 2" descr="E:\Emotion_database\情绪图片库\IAPS\IAPS(199\IMAGES\3051.JPG"/>
          <p:cNvPicPr>
            <a:picLocks noChangeAspect="1" noChangeArrowheads="1"/>
          </p:cNvPicPr>
          <p:nvPr/>
        </p:nvPicPr>
        <p:blipFill>
          <a:blip r:embed="rId7" cstate="print"/>
          <a:srcRect/>
          <a:stretch>
            <a:fillRect/>
          </a:stretch>
        </p:blipFill>
        <p:spPr bwMode="auto">
          <a:xfrm>
            <a:off x="2344738" y="1857375"/>
            <a:ext cx="1655762" cy="2428875"/>
          </a:xfrm>
          <a:prstGeom prst="rect">
            <a:avLst/>
          </a:prstGeom>
          <a:noFill/>
          <a:ln w="50800">
            <a:solidFill>
              <a:srgbClr val="00B050"/>
            </a:solidFill>
            <a:miter lim="800000"/>
            <a:headEnd/>
            <a:tailEnd/>
          </a:ln>
        </p:spPr>
      </p:pic>
      <p:sp>
        <p:nvSpPr>
          <p:cNvPr id="34824" name="TextBox 9"/>
          <p:cNvSpPr txBox="1">
            <a:spLocks noChangeArrowheads="1"/>
          </p:cNvSpPr>
          <p:nvPr/>
        </p:nvSpPr>
        <p:spPr bwMode="auto">
          <a:xfrm>
            <a:off x="214313" y="1857375"/>
            <a:ext cx="428625" cy="369888"/>
          </a:xfrm>
          <a:prstGeom prst="rect">
            <a:avLst/>
          </a:prstGeom>
          <a:noFill/>
          <a:ln w="9525">
            <a:noFill/>
            <a:miter lim="800000"/>
            <a:headEnd/>
            <a:tailEnd/>
          </a:ln>
        </p:spPr>
        <p:txBody>
          <a:bodyPr>
            <a:spAutoFit/>
          </a:bodyPr>
          <a:lstStyle/>
          <a:p>
            <a:r>
              <a:rPr lang="en-US" altLang="zh-CN"/>
              <a:t>1</a:t>
            </a:r>
            <a:endParaRPr lang="zh-CN" altLang="en-US"/>
          </a:p>
        </p:txBody>
      </p:sp>
      <p:sp>
        <p:nvSpPr>
          <p:cNvPr id="34825" name="TextBox 10"/>
          <p:cNvSpPr txBox="1">
            <a:spLocks noChangeArrowheads="1"/>
          </p:cNvSpPr>
          <p:nvPr/>
        </p:nvSpPr>
        <p:spPr bwMode="auto">
          <a:xfrm>
            <a:off x="142875" y="4714875"/>
            <a:ext cx="428625" cy="369888"/>
          </a:xfrm>
          <a:prstGeom prst="rect">
            <a:avLst/>
          </a:prstGeom>
          <a:noFill/>
          <a:ln w="9525">
            <a:noFill/>
            <a:miter lim="800000"/>
            <a:headEnd/>
            <a:tailEnd/>
          </a:ln>
        </p:spPr>
        <p:txBody>
          <a:bodyPr>
            <a:spAutoFit/>
          </a:bodyPr>
          <a:lstStyle/>
          <a:p>
            <a:r>
              <a:rPr lang="en-US" altLang="zh-CN"/>
              <a:t>3</a:t>
            </a:r>
            <a:endParaRPr lang="zh-CN" altLang="en-US"/>
          </a:p>
        </p:txBody>
      </p:sp>
      <p:sp>
        <p:nvSpPr>
          <p:cNvPr id="34826" name="TextBox 11"/>
          <p:cNvSpPr txBox="1">
            <a:spLocks noChangeArrowheads="1"/>
          </p:cNvSpPr>
          <p:nvPr/>
        </p:nvSpPr>
        <p:spPr bwMode="auto">
          <a:xfrm>
            <a:off x="4714875" y="1857375"/>
            <a:ext cx="428625" cy="369888"/>
          </a:xfrm>
          <a:prstGeom prst="rect">
            <a:avLst/>
          </a:prstGeom>
          <a:noFill/>
          <a:ln w="9525">
            <a:noFill/>
            <a:miter lim="800000"/>
            <a:headEnd/>
            <a:tailEnd/>
          </a:ln>
        </p:spPr>
        <p:txBody>
          <a:bodyPr>
            <a:spAutoFit/>
          </a:bodyPr>
          <a:lstStyle/>
          <a:p>
            <a:r>
              <a:rPr lang="en-US" altLang="zh-CN"/>
              <a:t>2</a:t>
            </a:r>
            <a:endParaRPr lang="zh-CN" altLang="en-US"/>
          </a:p>
        </p:txBody>
      </p:sp>
      <p:sp>
        <p:nvSpPr>
          <p:cNvPr id="13" name="标题 2"/>
          <p:cNvSpPr txBox="1">
            <a:spLocks/>
          </p:cNvSpPr>
          <p:nvPr/>
        </p:nvSpPr>
        <p:spPr bwMode="auto">
          <a:xfrm>
            <a:off x="457200" y="71414"/>
            <a:ext cx="8258204" cy="857256"/>
          </a:xfrm>
          <a:prstGeom prst="rect">
            <a:avLst/>
          </a:prstGeom>
          <a:noFill/>
          <a:ln w="9525">
            <a:noFill/>
            <a:miter lim="800000"/>
            <a:headEnd/>
            <a:tailEnd/>
          </a:ln>
        </p:spPr>
        <p:txBody>
          <a:bodyPr anchor="ctr"/>
          <a:lstStyle/>
          <a:p>
            <a:pPr algn="ctr" eaLnBrk="0" hangingPunct="0">
              <a:defRPr/>
            </a:pPr>
            <a:r>
              <a:rPr lang="zh-CN" altLang="en-US" sz="4000" dirty="0">
                <a:ln w="18415" cmpd="sng">
                  <a:solidFill>
                    <a:srgbClr val="FFFFFF"/>
                  </a:solidFill>
                  <a:prstDash val="solid"/>
                </a:ln>
                <a:solidFill>
                  <a:srgbClr val="FFFF00"/>
                </a:solidFill>
                <a:latin typeface="华文新魏" pitchFamily="2" charset="-122"/>
                <a:ea typeface="华文新魏" pitchFamily="2" charset="-122"/>
                <a:cs typeface="+mj-cs"/>
              </a:rPr>
              <a:t>注意的情绪特性</a:t>
            </a:r>
          </a:p>
        </p:txBody>
      </p:sp>
      <p:sp>
        <p:nvSpPr>
          <p:cNvPr id="15" name="矩形 14"/>
          <p:cNvSpPr/>
          <p:nvPr/>
        </p:nvSpPr>
        <p:spPr>
          <a:xfrm>
            <a:off x="2357438" y="1857375"/>
            <a:ext cx="1643062" cy="242887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矩形 15"/>
          <p:cNvSpPr/>
          <p:nvPr/>
        </p:nvSpPr>
        <p:spPr>
          <a:xfrm>
            <a:off x="5357813" y="1928813"/>
            <a:ext cx="1428750" cy="2286000"/>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矩形 16"/>
          <p:cNvSpPr/>
          <p:nvPr/>
        </p:nvSpPr>
        <p:spPr>
          <a:xfrm>
            <a:off x="2500313" y="4786313"/>
            <a:ext cx="1500187" cy="1714500"/>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831" name="矩形 17"/>
          <p:cNvSpPr>
            <a:spLocks noChangeArrowheads="1"/>
          </p:cNvSpPr>
          <p:nvPr/>
        </p:nvSpPr>
        <p:spPr bwMode="auto">
          <a:xfrm>
            <a:off x="4357688" y="5076825"/>
            <a:ext cx="4786312" cy="1138238"/>
          </a:xfrm>
          <a:prstGeom prst="rect">
            <a:avLst/>
          </a:prstGeom>
          <a:noFill/>
          <a:ln w="9525">
            <a:noFill/>
            <a:miter lim="800000"/>
            <a:headEnd/>
            <a:tailEnd/>
          </a:ln>
        </p:spPr>
        <p:txBody>
          <a:bodyPr>
            <a:spAutoFit/>
          </a:bodyPr>
          <a:lstStyle/>
          <a:p>
            <a:r>
              <a:rPr lang="zh-CN" altLang="en-US" sz="4000">
                <a:solidFill>
                  <a:srgbClr val="C00000"/>
                </a:solidFill>
                <a:latin typeface="华文楷体" pitchFamily="2" charset="-122"/>
                <a:ea typeface="华文楷体" pitchFamily="2" charset="-122"/>
              </a:rPr>
              <a:t>注意负偏向</a:t>
            </a:r>
            <a:endParaRPr lang="en-US" altLang="zh-CN" sz="4000">
              <a:solidFill>
                <a:srgbClr val="C00000"/>
              </a:solidFill>
              <a:latin typeface="华文楷体" pitchFamily="2" charset="-122"/>
              <a:ea typeface="华文楷体" pitchFamily="2" charset="-122"/>
            </a:endParaRPr>
          </a:p>
          <a:p>
            <a:r>
              <a:rPr lang="en-US" altLang="zh-CN" sz="2800">
                <a:solidFill>
                  <a:srgbClr val="C00000"/>
                </a:solidFill>
              </a:rPr>
              <a:t>(Negative attentional bias)</a:t>
            </a:r>
            <a:endParaRPr lang="zh-CN" altLang="en-US" sz="2800">
              <a:solidFill>
                <a:srgbClr val="C0000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6"/>
          <p:cNvGraphicFramePr>
            <a:graphicFrameLocks noChangeAspect="1"/>
          </p:cNvGraphicFramePr>
          <p:nvPr/>
        </p:nvGraphicFramePr>
        <p:xfrm>
          <a:off x="5580063" y="1912851"/>
          <a:ext cx="3168650" cy="2009775"/>
        </p:xfrm>
        <a:graphic>
          <a:graphicData uri="http://schemas.openxmlformats.org/presentationml/2006/ole">
            <mc:AlternateContent xmlns:mc="http://schemas.openxmlformats.org/markup-compatibility/2006">
              <mc:Choice xmlns:v="urn:schemas-microsoft-com:vml" Requires="v">
                <p:oleObj spid="_x0000_s538632" name="PhotoImpact" r:id="rId4" imgW="5485714" imgH="2882540" progId="">
                  <p:embed/>
                </p:oleObj>
              </mc:Choice>
              <mc:Fallback>
                <p:oleObj name="PhotoImpact" r:id="rId4" imgW="5485714" imgH="2882540" progId="">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063" y="1912851"/>
                        <a:ext cx="3168650"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Object 8"/>
          <p:cNvGraphicFramePr>
            <a:graphicFrameLocks noChangeAspect="1"/>
          </p:cNvGraphicFramePr>
          <p:nvPr/>
        </p:nvGraphicFramePr>
        <p:xfrm>
          <a:off x="2771775" y="1984289"/>
          <a:ext cx="2735263" cy="2027237"/>
        </p:xfrm>
        <a:graphic>
          <a:graphicData uri="http://schemas.openxmlformats.org/presentationml/2006/ole">
            <mc:AlternateContent xmlns:mc="http://schemas.openxmlformats.org/markup-compatibility/2006">
              <mc:Choice xmlns:v="urn:schemas-microsoft-com:vml" Requires="v">
                <p:oleObj spid="_x0000_s538633" name="PhotoImpact" r:id="rId6" imgW="4317460" imgH="3200000" progId="">
                  <p:embed/>
                </p:oleObj>
              </mc:Choice>
              <mc:Fallback>
                <p:oleObj name="PhotoImpact" r:id="rId6" imgW="4317460" imgH="3200000" progId="">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775" y="1984289"/>
                        <a:ext cx="2735263" cy="202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2"/>
          <p:cNvGrpSpPr>
            <a:grpSpLocks/>
          </p:cNvGrpSpPr>
          <p:nvPr/>
        </p:nvGrpSpPr>
        <p:grpSpPr bwMode="auto">
          <a:xfrm>
            <a:off x="2786063" y="3984539"/>
            <a:ext cx="6059487" cy="2071687"/>
            <a:chOff x="144" y="576"/>
            <a:chExt cx="5433" cy="2335"/>
          </a:xfrm>
        </p:grpSpPr>
        <p:grpSp>
          <p:nvGrpSpPr>
            <p:cNvPr id="3" name="Group 3"/>
            <p:cNvGrpSpPr>
              <a:grpSpLocks/>
            </p:cNvGrpSpPr>
            <p:nvPr/>
          </p:nvGrpSpPr>
          <p:grpSpPr bwMode="auto">
            <a:xfrm>
              <a:off x="144" y="720"/>
              <a:ext cx="2592" cy="2102"/>
              <a:chOff x="336" y="720"/>
              <a:chExt cx="2592" cy="2102"/>
            </a:xfrm>
          </p:grpSpPr>
          <p:sp>
            <p:nvSpPr>
              <p:cNvPr id="2094" name="Rectangle 4"/>
              <p:cNvSpPr>
                <a:spLocks noChangeAspect="1" noChangeArrowheads="1"/>
              </p:cNvSpPr>
              <p:nvPr/>
            </p:nvSpPr>
            <p:spPr bwMode="auto">
              <a:xfrm>
                <a:off x="706" y="720"/>
                <a:ext cx="160" cy="219"/>
              </a:xfrm>
              <a:prstGeom prst="rect">
                <a:avLst/>
              </a:prstGeom>
              <a:noFill/>
              <a:ln w="12700">
                <a:noFill/>
                <a:miter lim="800000"/>
                <a:headEnd/>
                <a:tailEnd/>
              </a:ln>
            </p:spPr>
            <p:txBody>
              <a:bodyPr wrap="none" lIns="0" tIns="0" rIns="0" bIns="0">
                <a:spAutoFit/>
              </a:bodyPr>
              <a:lstStyle/>
              <a:p>
                <a:r>
                  <a:rPr kumimoji="1" lang="en-US" altLang="zh-CN" sz="1200">
                    <a:latin typeface="Calibri" pitchFamily="34" charset="0"/>
                    <a:cs typeface="Arial" charset="0"/>
                  </a:rPr>
                  <a:t>µ</a:t>
                </a:r>
                <a:r>
                  <a:rPr kumimoji="1" lang="en-US" altLang="zh-CN" sz="1200">
                    <a:latin typeface="Calibri" pitchFamily="34" charset="0"/>
                  </a:rPr>
                  <a:t>V</a:t>
                </a:r>
                <a:endParaRPr kumimoji="1" lang="en-US" altLang="zh-CN" sz="1200">
                  <a:latin typeface="Times New Roman" pitchFamily="18" charset="0"/>
                </a:endParaRPr>
              </a:p>
            </p:txBody>
          </p:sp>
          <p:sp>
            <p:nvSpPr>
              <p:cNvPr id="2095" name="Line 5"/>
              <p:cNvSpPr>
                <a:spLocks noChangeAspect="1" noChangeShapeType="1"/>
              </p:cNvSpPr>
              <p:nvPr/>
            </p:nvSpPr>
            <p:spPr bwMode="auto">
              <a:xfrm>
                <a:off x="414" y="2215"/>
                <a:ext cx="2102" cy="4"/>
              </a:xfrm>
              <a:prstGeom prst="line">
                <a:avLst/>
              </a:prstGeom>
              <a:noFill/>
              <a:ln w="12700">
                <a:solidFill>
                  <a:schemeClr val="tx1"/>
                </a:solidFill>
                <a:round/>
                <a:headEnd/>
                <a:tailEnd/>
              </a:ln>
            </p:spPr>
            <p:txBody>
              <a:bodyPr/>
              <a:lstStyle/>
              <a:p>
                <a:endParaRPr lang="zh-CN" altLang="en-US"/>
              </a:p>
            </p:txBody>
          </p:sp>
          <p:sp>
            <p:nvSpPr>
              <p:cNvPr id="2096" name="Rectangle 6"/>
              <p:cNvSpPr>
                <a:spLocks noChangeAspect="1" noChangeArrowheads="1"/>
              </p:cNvSpPr>
              <p:nvPr/>
            </p:nvSpPr>
            <p:spPr bwMode="auto">
              <a:xfrm>
                <a:off x="2654" y="2175"/>
                <a:ext cx="1" cy="220"/>
              </a:xfrm>
              <a:prstGeom prst="rect">
                <a:avLst/>
              </a:prstGeom>
              <a:noFill/>
              <a:ln w="12700">
                <a:noFill/>
                <a:miter lim="800000"/>
                <a:headEnd/>
                <a:tailEnd/>
              </a:ln>
            </p:spPr>
            <p:txBody>
              <a:bodyPr wrap="none" lIns="0" tIns="0" rIns="0" bIns="0">
                <a:spAutoFit/>
              </a:bodyPr>
              <a:lstStyle/>
              <a:p>
                <a:endParaRPr kumimoji="1" lang="zh-CN" altLang="zh-CN" sz="1200">
                  <a:latin typeface="Times New Roman" pitchFamily="18" charset="0"/>
                </a:endParaRPr>
              </a:p>
            </p:txBody>
          </p:sp>
          <p:sp>
            <p:nvSpPr>
              <p:cNvPr id="2097" name="Line 7"/>
              <p:cNvSpPr>
                <a:spLocks noChangeAspect="1" noChangeShapeType="1"/>
              </p:cNvSpPr>
              <p:nvPr/>
            </p:nvSpPr>
            <p:spPr bwMode="auto">
              <a:xfrm flipV="1">
                <a:off x="414" y="2179"/>
                <a:ext cx="4" cy="70"/>
              </a:xfrm>
              <a:prstGeom prst="line">
                <a:avLst/>
              </a:prstGeom>
              <a:noFill/>
              <a:ln w="12700">
                <a:solidFill>
                  <a:srgbClr val="000000"/>
                </a:solidFill>
                <a:round/>
                <a:headEnd/>
                <a:tailEnd/>
              </a:ln>
            </p:spPr>
            <p:txBody>
              <a:bodyPr/>
              <a:lstStyle/>
              <a:p>
                <a:endParaRPr lang="zh-CN" altLang="en-US"/>
              </a:p>
            </p:txBody>
          </p:sp>
          <p:sp>
            <p:nvSpPr>
              <p:cNvPr id="2098" name="Rectangle 8"/>
              <p:cNvSpPr>
                <a:spLocks noChangeAspect="1" noChangeArrowheads="1"/>
              </p:cNvSpPr>
              <p:nvPr/>
            </p:nvSpPr>
            <p:spPr bwMode="auto">
              <a:xfrm>
                <a:off x="336" y="2244"/>
                <a:ext cx="256" cy="220"/>
              </a:xfrm>
              <a:prstGeom prst="rect">
                <a:avLst/>
              </a:prstGeom>
              <a:noFill/>
              <a:ln w="12700">
                <a:noFill/>
                <a:miter lim="800000"/>
                <a:headEnd/>
                <a:tailEnd/>
              </a:ln>
            </p:spPr>
            <p:txBody>
              <a:bodyPr wrap="none" lIns="0" tIns="0" rIns="0" bIns="0">
                <a:spAutoFit/>
              </a:bodyPr>
              <a:lstStyle/>
              <a:p>
                <a:r>
                  <a:rPr kumimoji="1" lang="en-US" altLang="zh-CN" sz="1200">
                    <a:latin typeface="Calibri" pitchFamily="34" charset="0"/>
                  </a:rPr>
                  <a:t>-200</a:t>
                </a:r>
                <a:endParaRPr kumimoji="1" lang="en-US" altLang="zh-CN" sz="1200">
                  <a:latin typeface="Times New Roman" pitchFamily="18" charset="0"/>
                </a:endParaRPr>
              </a:p>
            </p:txBody>
          </p:sp>
          <p:sp>
            <p:nvSpPr>
              <p:cNvPr id="2099" name="Line 9"/>
              <p:cNvSpPr>
                <a:spLocks noChangeAspect="1" noChangeShapeType="1"/>
              </p:cNvSpPr>
              <p:nvPr/>
            </p:nvSpPr>
            <p:spPr bwMode="auto">
              <a:xfrm flipV="1">
                <a:off x="761" y="2179"/>
                <a:ext cx="3" cy="70"/>
              </a:xfrm>
              <a:prstGeom prst="line">
                <a:avLst/>
              </a:prstGeom>
              <a:noFill/>
              <a:ln w="12700">
                <a:solidFill>
                  <a:srgbClr val="000000"/>
                </a:solidFill>
                <a:round/>
                <a:headEnd/>
                <a:tailEnd/>
              </a:ln>
            </p:spPr>
            <p:txBody>
              <a:bodyPr/>
              <a:lstStyle/>
              <a:p>
                <a:endParaRPr lang="zh-CN" altLang="en-US"/>
              </a:p>
            </p:txBody>
          </p:sp>
          <p:sp>
            <p:nvSpPr>
              <p:cNvPr id="2100" name="Line 10"/>
              <p:cNvSpPr>
                <a:spLocks noChangeAspect="1" noChangeShapeType="1"/>
              </p:cNvSpPr>
              <p:nvPr/>
            </p:nvSpPr>
            <p:spPr bwMode="auto">
              <a:xfrm flipV="1">
                <a:off x="1466" y="2179"/>
                <a:ext cx="1" cy="70"/>
              </a:xfrm>
              <a:prstGeom prst="line">
                <a:avLst/>
              </a:prstGeom>
              <a:noFill/>
              <a:ln w="12700">
                <a:solidFill>
                  <a:srgbClr val="000000"/>
                </a:solidFill>
                <a:round/>
                <a:headEnd/>
                <a:tailEnd/>
              </a:ln>
            </p:spPr>
            <p:txBody>
              <a:bodyPr/>
              <a:lstStyle/>
              <a:p>
                <a:endParaRPr lang="zh-CN" altLang="en-US"/>
              </a:p>
            </p:txBody>
          </p:sp>
          <p:sp>
            <p:nvSpPr>
              <p:cNvPr id="2101" name="Rectangle 11"/>
              <p:cNvSpPr>
                <a:spLocks noChangeAspect="1" noChangeArrowheads="1"/>
              </p:cNvSpPr>
              <p:nvPr/>
            </p:nvSpPr>
            <p:spPr bwMode="auto">
              <a:xfrm>
                <a:off x="1393" y="2244"/>
                <a:ext cx="213" cy="220"/>
              </a:xfrm>
              <a:prstGeom prst="rect">
                <a:avLst/>
              </a:prstGeom>
              <a:noFill/>
              <a:ln w="12700">
                <a:noFill/>
                <a:miter lim="800000"/>
                <a:headEnd/>
                <a:tailEnd/>
              </a:ln>
            </p:spPr>
            <p:txBody>
              <a:bodyPr wrap="none" lIns="0" tIns="0" rIns="0" bIns="0">
                <a:spAutoFit/>
              </a:bodyPr>
              <a:lstStyle/>
              <a:p>
                <a:r>
                  <a:rPr kumimoji="1" lang="en-US" altLang="zh-CN" sz="1200">
                    <a:latin typeface="Calibri" pitchFamily="34" charset="0"/>
                  </a:rPr>
                  <a:t>400</a:t>
                </a:r>
                <a:endParaRPr kumimoji="1" lang="en-US" altLang="zh-CN" sz="1200">
                  <a:latin typeface="Times New Roman" pitchFamily="18" charset="0"/>
                </a:endParaRPr>
              </a:p>
            </p:txBody>
          </p:sp>
          <p:sp>
            <p:nvSpPr>
              <p:cNvPr id="2102" name="Line 12"/>
              <p:cNvSpPr>
                <a:spLocks noChangeAspect="1" noChangeShapeType="1"/>
              </p:cNvSpPr>
              <p:nvPr/>
            </p:nvSpPr>
            <p:spPr bwMode="auto">
              <a:xfrm flipV="1">
                <a:off x="1814" y="2179"/>
                <a:ext cx="0" cy="70"/>
              </a:xfrm>
              <a:prstGeom prst="line">
                <a:avLst/>
              </a:prstGeom>
              <a:noFill/>
              <a:ln w="12700">
                <a:solidFill>
                  <a:srgbClr val="000000"/>
                </a:solidFill>
                <a:round/>
                <a:headEnd/>
                <a:tailEnd/>
              </a:ln>
            </p:spPr>
            <p:txBody>
              <a:bodyPr/>
              <a:lstStyle/>
              <a:p>
                <a:endParaRPr lang="zh-CN" altLang="en-US"/>
              </a:p>
            </p:txBody>
          </p:sp>
          <p:sp>
            <p:nvSpPr>
              <p:cNvPr id="2103" name="Rectangle 13"/>
              <p:cNvSpPr>
                <a:spLocks noChangeAspect="1" noChangeArrowheads="1"/>
              </p:cNvSpPr>
              <p:nvPr/>
            </p:nvSpPr>
            <p:spPr bwMode="auto">
              <a:xfrm>
                <a:off x="1714" y="2246"/>
                <a:ext cx="214" cy="219"/>
              </a:xfrm>
              <a:prstGeom prst="rect">
                <a:avLst/>
              </a:prstGeom>
              <a:noFill/>
              <a:ln w="12700">
                <a:noFill/>
                <a:miter lim="800000"/>
                <a:headEnd/>
                <a:tailEnd/>
              </a:ln>
            </p:spPr>
            <p:txBody>
              <a:bodyPr wrap="none" lIns="0" tIns="0" rIns="0" bIns="0">
                <a:spAutoFit/>
              </a:bodyPr>
              <a:lstStyle/>
              <a:p>
                <a:r>
                  <a:rPr kumimoji="1" lang="en-US" altLang="zh-CN" sz="1200">
                    <a:latin typeface="Calibri" pitchFamily="34" charset="0"/>
                  </a:rPr>
                  <a:t>600</a:t>
                </a:r>
                <a:endParaRPr kumimoji="1" lang="en-US" altLang="zh-CN" sz="1200">
                  <a:latin typeface="Times New Roman" pitchFamily="18" charset="0"/>
                </a:endParaRPr>
              </a:p>
            </p:txBody>
          </p:sp>
          <p:sp>
            <p:nvSpPr>
              <p:cNvPr id="2104" name="Line 14"/>
              <p:cNvSpPr>
                <a:spLocks noChangeAspect="1" noChangeShapeType="1"/>
              </p:cNvSpPr>
              <p:nvPr/>
            </p:nvSpPr>
            <p:spPr bwMode="auto">
              <a:xfrm flipV="1">
                <a:off x="2154" y="2179"/>
                <a:ext cx="1" cy="70"/>
              </a:xfrm>
              <a:prstGeom prst="line">
                <a:avLst/>
              </a:prstGeom>
              <a:noFill/>
              <a:ln w="12700">
                <a:solidFill>
                  <a:srgbClr val="000000"/>
                </a:solidFill>
                <a:round/>
                <a:headEnd/>
                <a:tailEnd/>
              </a:ln>
            </p:spPr>
            <p:txBody>
              <a:bodyPr/>
              <a:lstStyle/>
              <a:p>
                <a:endParaRPr lang="zh-CN" altLang="en-US"/>
              </a:p>
            </p:txBody>
          </p:sp>
          <p:sp>
            <p:nvSpPr>
              <p:cNvPr id="2105" name="Rectangle 15"/>
              <p:cNvSpPr>
                <a:spLocks noChangeAspect="1" noChangeArrowheads="1"/>
              </p:cNvSpPr>
              <p:nvPr/>
            </p:nvSpPr>
            <p:spPr bwMode="auto">
              <a:xfrm>
                <a:off x="2083" y="2244"/>
                <a:ext cx="213" cy="220"/>
              </a:xfrm>
              <a:prstGeom prst="rect">
                <a:avLst/>
              </a:prstGeom>
              <a:noFill/>
              <a:ln w="12700">
                <a:noFill/>
                <a:miter lim="800000"/>
                <a:headEnd/>
                <a:tailEnd/>
              </a:ln>
            </p:spPr>
            <p:txBody>
              <a:bodyPr wrap="none" lIns="0" tIns="0" rIns="0" bIns="0">
                <a:spAutoFit/>
              </a:bodyPr>
              <a:lstStyle/>
              <a:p>
                <a:r>
                  <a:rPr kumimoji="1" lang="en-US" altLang="zh-CN" sz="1200">
                    <a:latin typeface="Calibri" pitchFamily="34" charset="0"/>
                  </a:rPr>
                  <a:t>800</a:t>
                </a:r>
                <a:endParaRPr kumimoji="1" lang="en-US" altLang="zh-CN" sz="1200">
                  <a:latin typeface="Times New Roman" pitchFamily="18" charset="0"/>
                </a:endParaRPr>
              </a:p>
            </p:txBody>
          </p:sp>
          <p:sp>
            <p:nvSpPr>
              <p:cNvPr id="2106" name="Line 16"/>
              <p:cNvSpPr>
                <a:spLocks noChangeAspect="1" noChangeShapeType="1"/>
              </p:cNvSpPr>
              <p:nvPr/>
            </p:nvSpPr>
            <p:spPr bwMode="auto">
              <a:xfrm flipV="1">
                <a:off x="2516" y="2179"/>
                <a:ext cx="0" cy="70"/>
              </a:xfrm>
              <a:prstGeom prst="line">
                <a:avLst/>
              </a:prstGeom>
              <a:noFill/>
              <a:ln w="12700">
                <a:solidFill>
                  <a:srgbClr val="000000"/>
                </a:solidFill>
                <a:round/>
                <a:headEnd/>
                <a:tailEnd/>
              </a:ln>
            </p:spPr>
            <p:txBody>
              <a:bodyPr/>
              <a:lstStyle/>
              <a:p>
                <a:endParaRPr lang="zh-CN" altLang="en-US"/>
              </a:p>
            </p:txBody>
          </p:sp>
          <p:sp>
            <p:nvSpPr>
              <p:cNvPr id="2107" name="Rectangle 17"/>
              <p:cNvSpPr>
                <a:spLocks noChangeAspect="1" noChangeArrowheads="1"/>
              </p:cNvSpPr>
              <p:nvPr/>
            </p:nvSpPr>
            <p:spPr bwMode="auto">
              <a:xfrm>
                <a:off x="2386" y="2244"/>
                <a:ext cx="542" cy="220"/>
              </a:xfrm>
              <a:prstGeom prst="rect">
                <a:avLst/>
              </a:prstGeom>
              <a:noFill/>
              <a:ln w="12700">
                <a:noFill/>
                <a:miter lim="800000"/>
                <a:headEnd/>
                <a:tailEnd/>
              </a:ln>
            </p:spPr>
            <p:txBody>
              <a:bodyPr wrap="none" lIns="0" tIns="0" rIns="0" bIns="0">
                <a:spAutoFit/>
              </a:bodyPr>
              <a:lstStyle/>
              <a:p>
                <a:r>
                  <a:rPr kumimoji="1" lang="en-US" altLang="zh-CN" sz="1200">
                    <a:latin typeface="Calibri" pitchFamily="34" charset="0"/>
                  </a:rPr>
                  <a:t>1000 ms </a:t>
                </a:r>
                <a:endParaRPr kumimoji="1" lang="en-US" altLang="zh-CN" sz="1200">
                  <a:latin typeface="Times New Roman" pitchFamily="18" charset="0"/>
                </a:endParaRPr>
              </a:p>
            </p:txBody>
          </p:sp>
          <p:sp>
            <p:nvSpPr>
              <p:cNvPr id="2108" name="Line 18"/>
              <p:cNvSpPr>
                <a:spLocks noChangeAspect="1" noChangeShapeType="1"/>
              </p:cNvSpPr>
              <p:nvPr/>
            </p:nvSpPr>
            <p:spPr bwMode="auto">
              <a:xfrm flipH="1">
                <a:off x="724" y="2229"/>
                <a:ext cx="77" cy="0"/>
              </a:xfrm>
              <a:prstGeom prst="line">
                <a:avLst/>
              </a:prstGeom>
              <a:noFill/>
              <a:ln w="12700">
                <a:solidFill>
                  <a:srgbClr val="000000"/>
                </a:solidFill>
                <a:round/>
                <a:headEnd/>
                <a:tailEnd/>
              </a:ln>
            </p:spPr>
            <p:txBody>
              <a:bodyPr/>
              <a:lstStyle/>
              <a:p>
                <a:endParaRPr lang="zh-CN" altLang="en-US"/>
              </a:p>
            </p:txBody>
          </p:sp>
          <p:sp>
            <p:nvSpPr>
              <p:cNvPr id="2109" name="Line 19"/>
              <p:cNvSpPr>
                <a:spLocks noChangeAspect="1" noChangeShapeType="1"/>
              </p:cNvSpPr>
              <p:nvPr/>
            </p:nvSpPr>
            <p:spPr bwMode="auto">
              <a:xfrm flipH="1">
                <a:off x="724" y="1781"/>
                <a:ext cx="77" cy="0"/>
              </a:xfrm>
              <a:prstGeom prst="line">
                <a:avLst/>
              </a:prstGeom>
              <a:noFill/>
              <a:ln w="12700">
                <a:solidFill>
                  <a:schemeClr val="tx1"/>
                </a:solidFill>
                <a:round/>
                <a:headEnd/>
                <a:tailEnd/>
              </a:ln>
            </p:spPr>
            <p:txBody>
              <a:bodyPr/>
              <a:lstStyle/>
              <a:p>
                <a:endParaRPr lang="zh-CN" altLang="en-US"/>
              </a:p>
            </p:txBody>
          </p:sp>
          <p:sp>
            <p:nvSpPr>
              <p:cNvPr id="2110" name="Line 20"/>
              <p:cNvSpPr>
                <a:spLocks noChangeAspect="1" noChangeShapeType="1"/>
              </p:cNvSpPr>
              <p:nvPr/>
            </p:nvSpPr>
            <p:spPr bwMode="auto">
              <a:xfrm flipH="1">
                <a:off x="724" y="1338"/>
                <a:ext cx="77" cy="0"/>
              </a:xfrm>
              <a:prstGeom prst="line">
                <a:avLst/>
              </a:prstGeom>
              <a:noFill/>
              <a:ln w="12700">
                <a:solidFill>
                  <a:schemeClr val="tx1"/>
                </a:solidFill>
                <a:round/>
                <a:headEnd/>
                <a:tailEnd/>
              </a:ln>
            </p:spPr>
            <p:txBody>
              <a:bodyPr/>
              <a:lstStyle/>
              <a:p>
                <a:endParaRPr lang="zh-CN" altLang="en-US"/>
              </a:p>
            </p:txBody>
          </p:sp>
          <p:sp>
            <p:nvSpPr>
              <p:cNvPr id="2111" name="Line 21"/>
              <p:cNvSpPr>
                <a:spLocks noChangeAspect="1" noChangeShapeType="1"/>
              </p:cNvSpPr>
              <p:nvPr/>
            </p:nvSpPr>
            <p:spPr bwMode="auto">
              <a:xfrm flipH="1">
                <a:off x="724" y="894"/>
                <a:ext cx="77" cy="0"/>
              </a:xfrm>
              <a:prstGeom prst="line">
                <a:avLst/>
              </a:prstGeom>
              <a:noFill/>
              <a:ln w="12700">
                <a:solidFill>
                  <a:schemeClr val="tx1"/>
                </a:solidFill>
                <a:round/>
                <a:headEnd/>
                <a:tailEnd/>
              </a:ln>
            </p:spPr>
            <p:txBody>
              <a:bodyPr/>
              <a:lstStyle/>
              <a:p>
                <a:endParaRPr lang="zh-CN" altLang="en-US"/>
              </a:p>
            </p:txBody>
          </p:sp>
          <p:sp>
            <p:nvSpPr>
              <p:cNvPr id="2112" name="Line 22"/>
              <p:cNvSpPr>
                <a:spLocks noChangeAspect="1" noChangeShapeType="1"/>
              </p:cNvSpPr>
              <p:nvPr/>
            </p:nvSpPr>
            <p:spPr bwMode="auto">
              <a:xfrm flipH="1">
                <a:off x="724" y="2666"/>
                <a:ext cx="77" cy="0"/>
              </a:xfrm>
              <a:prstGeom prst="line">
                <a:avLst/>
              </a:prstGeom>
              <a:noFill/>
              <a:ln w="12700">
                <a:solidFill>
                  <a:schemeClr val="tx1"/>
                </a:solidFill>
                <a:round/>
                <a:headEnd/>
                <a:tailEnd/>
              </a:ln>
            </p:spPr>
            <p:txBody>
              <a:bodyPr/>
              <a:lstStyle/>
              <a:p>
                <a:endParaRPr lang="zh-CN" altLang="en-US"/>
              </a:p>
            </p:txBody>
          </p:sp>
          <p:sp>
            <p:nvSpPr>
              <p:cNvPr id="2113" name="Rectangle 23"/>
              <p:cNvSpPr>
                <a:spLocks noChangeAspect="1" noChangeArrowheads="1"/>
              </p:cNvSpPr>
              <p:nvPr/>
            </p:nvSpPr>
            <p:spPr bwMode="auto">
              <a:xfrm>
                <a:off x="589" y="1727"/>
                <a:ext cx="114" cy="220"/>
              </a:xfrm>
              <a:prstGeom prst="rect">
                <a:avLst/>
              </a:prstGeom>
              <a:noFill/>
              <a:ln w="12700">
                <a:noFill/>
                <a:miter lim="800000"/>
                <a:headEnd/>
                <a:tailEnd/>
              </a:ln>
            </p:spPr>
            <p:txBody>
              <a:bodyPr wrap="none" lIns="0" tIns="0" rIns="0" bIns="0">
                <a:spAutoFit/>
              </a:bodyPr>
              <a:lstStyle/>
              <a:p>
                <a:r>
                  <a:rPr kumimoji="1" lang="en-US" altLang="zh-CN" sz="1200">
                    <a:latin typeface="Calibri" pitchFamily="34" charset="0"/>
                  </a:rPr>
                  <a:t>-2</a:t>
                </a:r>
                <a:endParaRPr kumimoji="1" lang="en-US" altLang="zh-CN" sz="1200">
                  <a:latin typeface="Times New Roman" pitchFamily="18" charset="0"/>
                </a:endParaRPr>
              </a:p>
            </p:txBody>
          </p:sp>
          <p:sp>
            <p:nvSpPr>
              <p:cNvPr id="2114" name="Rectangle 24"/>
              <p:cNvSpPr>
                <a:spLocks noChangeAspect="1" noChangeArrowheads="1"/>
              </p:cNvSpPr>
              <p:nvPr/>
            </p:nvSpPr>
            <p:spPr bwMode="auto">
              <a:xfrm>
                <a:off x="589" y="1258"/>
                <a:ext cx="114" cy="219"/>
              </a:xfrm>
              <a:prstGeom prst="rect">
                <a:avLst/>
              </a:prstGeom>
              <a:noFill/>
              <a:ln w="12700">
                <a:noFill/>
                <a:miter lim="800000"/>
                <a:headEnd/>
                <a:tailEnd/>
              </a:ln>
            </p:spPr>
            <p:txBody>
              <a:bodyPr wrap="none" lIns="0" tIns="0" rIns="0" bIns="0">
                <a:spAutoFit/>
              </a:bodyPr>
              <a:lstStyle/>
              <a:p>
                <a:r>
                  <a:rPr kumimoji="1" lang="en-US" altLang="zh-CN" sz="1200">
                    <a:latin typeface="Calibri" pitchFamily="34" charset="0"/>
                  </a:rPr>
                  <a:t>-4</a:t>
                </a:r>
                <a:endParaRPr kumimoji="1" lang="en-US" altLang="zh-CN" sz="1200">
                  <a:latin typeface="Times New Roman" pitchFamily="18" charset="0"/>
                </a:endParaRPr>
              </a:p>
            </p:txBody>
          </p:sp>
          <p:sp>
            <p:nvSpPr>
              <p:cNvPr id="2115" name="Rectangle 25"/>
              <p:cNvSpPr>
                <a:spLocks noChangeAspect="1" noChangeArrowheads="1"/>
              </p:cNvSpPr>
              <p:nvPr/>
            </p:nvSpPr>
            <p:spPr bwMode="auto">
              <a:xfrm>
                <a:off x="589" y="855"/>
                <a:ext cx="114" cy="220"/>
              </a:xfrm>
              <a:prstGeom prst="rect">
                <a:avLst/>
              </a:prstGeom>
              <a:noFill/>
              <a:ln w="12700">
                <a:noFill/>
                <a:miter lim="800000"/>
                <a:headEnd/>
                <a:tailEnd/>
              </a:ln>
            </p:spPr>
            <p:txBody>
              <a:bodyPr wrap="none" lIns="0" tIns="0" rIns="0" bIns="0">
                <a:spAutoFit/>
              </a:bodyPr>
              <a:lstStyle/>
              <a:p>
                <a:r>
                  <a:rPr kumimoji="1" lang="en-US" altLang="zh-CN" sz="1200">
                    <a:latin typeface="Calibri" pitchFamily="34" charset="0"/>
                  </a:rPr>
                  <a:t>-6</a:t>
                </a:r>
                <a:endParaRPr kumimoji="1" lang="en-US" altLang="zh-CN" sz="1200">
                  <a:latin typeface="Times New Roman" pitchFamily="18" charset="0"/>
                </a:endParaRPr>
              </a:p>
            </p:txBody>
          </p:sp>
          <p:sp>
            <p:nvSpPr>
              <p:cNvPr id="2116" name="Rectangle 26"/>
              <p:cNvSpPr>
                <a:spLocks noChangeAspect="1" noChangeArrowheads="1"/>
              </p:cNvSpPr>
              <p:nvPr/>
            </p:nvSpPr>
            <p:spPr bwMode="auto">
              <a:xfrm>
                <a:off x="646" y="2603"/>
                <a:ext cx="71" cy="219"/>
              </a:xfrm>
              <a:prstGeom prst="rect">
                <a:avLst/>
              </a:prstGeom>
              <a:noFill/>
              <a:ln w="12700">
                <a:noFill/>
                <a:miter lim="800000"/>
                <a:headEnd/>
                <a:tailEnd/>
              </a:ln>
            </p:spPr>
            <p:txBody>
              <a:bodyPr wrap="none" lIns="0" tIns="0" rIns="0" bIns="0">
                <a:spAutoFit/>
              </a:bodyPr>
              <a:lstStyle/>
              <a:p>
                <a:r>
                  <a:rPr kumimoji="1" lang="en-US" altLang="zh-CN" sz="1200">
                    <a:latin typeface="Calibri" pitchFamily="34" charset="0"/>
                  </a:rPr>
                  <a:t>2</a:t>
                </a:r>
                <a:endParaRPr kumimoji="1" lang="en-US" altLang="zh-CN" sz="1200">
                  <a:latin typeface="Times New Roman" pitchFamily="18" charset="0"/>
                </a:endParaRPr>
              </a:p>
            </p:txBody>
          </p:sp>
          <p:sp>
            <p:nvSpPr>
              <p:cNvPr id="2117" name="Freeform 27"/>
              <p:cNvSpPr>
                <a:spLocks noChangeAspect="1"/>
              </p:cNvSpPr>
              <p:nvPr/>
            </p:nvSpPr>
            <p:spPr bwMode="auto">
              <a:xfrm>
                <a:off x="414" y="1498"/>
                <a:ext cx="2092" cy="843"/>
              </a:xfrm>
              <a:custGeom>
                <a:avLst/>
                <a:gdLst>
                  <a:gd name="T0" fmla="*/ 68 w 1982"/>
                  <a:gd name="T1" fmla="*/ 2856 h 762"/>
                  <a:gd name="T2" fmla="*/ 134 w 1982"/>
                  <a:gd name="T3" fmla="*/ 2856 h 762"/>
                  <a:gd name="T4" fmla="*/ 217 w 1982"/>
                  <a:gd name="T5" fmla="*/ 2856 h 762"/>
                  <a:gd name="T6" fmla="*/ 284 w 1982"/>
                  <a:gd name="T7" fmla="*/ 2856 h 762"/>
                  <a:gd name="T8" fmla="*/ 369 w 1982"/>
                  <a:gd name="T9" fmla="*/ 2856 h 762"/>
                  <a:gd name="T10" fmla="*/ 439 w 1982"/>
                  <a:gd name="T11" fmla="*/ 2946 h 762"/>
                  <a:gd name="T12" fmla="*/ 522 w 1982"/>
                  <a:gd name="T13" fmla="*/ 3070 h 762"/>
                  <a:gd name="T14" fmla="*/ 588 w 1982"/>
                  <a:gd name="T15" fmla="*/ 3197 h 762"/>
                  <a:gd name="T16" fmla="*/ 677 w 1982"/>
                  <a:gd name="T17" fmla="*/ 3132 h 762"/>
                  <a:gd name="T18" fmla="*/ 739 w 1982"/>
                  <a:gd name="T19" fmla="*/ 3099 h 762"/>
                  <a:gd name="T20" fmla="*/ 823 w 1982"/>
                  <a:gd name="T21" fmla="*/ 3099 h 762"/>
                  <a:gd name="T22" fmla="*/ 890 w 1982"/>
                  <a:gd name="T23" fmla="*/ 3224 h 762"/>
                  <a:gd name="T24" fmla="*/ 975 w 1982"/>
                  <a:gd name="T25" fmla="*/ 3224 h 762"/>
                  <a:gd name="T26" fmla="*/ 1045 w 1982"/>
                  <a:gd name="T27" fmla="*/ 3162 h 762"/>
                  <a:gd name="T28" fmla="*/ 1126 w 1982"/>
                  <a:gd name="T29" fmla="*/ 3099 h 762"/>
                  <a:gd name="T30" fmla="*/ 1194 w 1982"/>
                  <a:gd name="T31" fmla="*/ 3070 h 762"/>
                  <a:gd name="T32" fmla="*/ 1277 w 1982"/>
                  <a:gd name="T33" fmla="*/ 3040 h 762"/>
                  <a:gd name="T34" fmla="*/ 1343 w 1982"/>
                  <a:gd name="T35" fmla="*/ 3040 h 762"/>
                  <a:gd name="T36" fmla="*/ 1426 w 1982"/>
                  <a:gd name="T37" fmla="*/ 3162 h 762"/>
                  <a:gd name="T38" fmla="*/ 1497 w 1982"/>
                  <a:gd name="T39" fmla="*/ 3410 h 762"/>
                  <a:gd name="T40" fmla="*/ 1580 w 1982"/>
                  <a:gd name="T41" fmla="*/ 3435 h 762"/>
                  <a:gd name="T42" fmla="*/ 1649 w 1982"/>
                  <a:gd name="T43" fmla="*/ 3341 h 762"/>
                  <a:gd name="T44" fmla="*/ 1730 w 1982"/>
                  <a:gd name="T45" fmla="*/ 3099 h 762"/>
                  <a:gd name="T46" fmla="*/ 1795 w 1982"/>
                  <a:gd name="T47" fmla="*/ 3070 h 762"/>
                  <a:gd name="T48" fmla="*/ 1886 w 1982"/>
                  <a:gd name="T49" fmla="*/ 3132 h 762"/>
                  <a:gd name="T50" fmla="*/ 1951 w 1982"/>
                  <a:gd name="T51" fmla="*/ 3132 h 762"/>
                  <a:gd name="T52" fmla="*/ 2033 w 1982"/>
                  <a:gd name="T53" fmla="*/ 2915 h 762"/>
                  <a:gd name="T54" fmla="*/ 2103 w 1982"/>
                  <a:gd name="T55" fmla="*/ 2791 h 762"/>
                  <a:gd name="T56" fmla="*/ 2187 w 1982"/>
                  <a:gd name="T57" fmla="*/ 2454 h 762"/>
                  <a:gd name="T58" fmla="*/ 2252 w 1982"/>
                  <a:gd name="T59" fmla="*/ 2240 h 762"/>
                  <a:gd name="T60" fmla="*/ 2338 w 1982"/>
                  <a:gd name="T61" fmla="*/ 1750 h 762"/>
                  <a:gd name="T62" fmla="*/ 2407 w 1982"/>
                  <a:gd name="T63" fmla="*/ 1472 h 762"/>
                  <a:gd name="T64" fmla="*/ 2487 w 1982"/>
                  <a:gd name="T65" fmla="*/ 1074 h 762"/>
                  <a:gd name="T66" fmla="*/ 2555 w 1982"/>
                  <a:gd name="T67" fmla="*/ 925 h 762"/>
                  <a:gd name="T68" fmla="*/ 2641 w 1982"/>
                  <a:gd name="T69" fmla="*/ 586 h 762"/>
                  <a:gd name="T70" fmla="*/ 2709 w 1982"/>
                  <a:gd name="T71" fmla="*/ 462 h 762"/>
                  <a:gd name="T72" fmla="*/ 2792 w 1982"/>
                  <a:gd name="T73" fmla="*/ 186 h 762"/>
                  <a:gd name="T74" fmla="*/ 2859 w 1982"/>
                  <a:gd name="T75" fmla="*/ 91 h 762"/>
                  <a:gd name="T76" fmla="*/ 2944 w 1982"/>
                  <a:gd name="T77" fmla="*/ 0 h 762"/>
                  <a:gd name="T78" fmla="*/ 3007 w 1982"/>
                  <a:gd name="T79" fmla="*/ 91 h 762"/>
                  <a:gd name="T80" fmla="*/ 3094 w 1982"/>
                  <a:gd name="T81" fmla="*/ 215 h 762"/>
                  <a:gd name="T82" fmla="*/ 3160 w 1982"/>
                  <a:gd name="T83" fmla="*/ 433 h 762"/>
                  <a:gd name="T84" fmla="*/ 3244 w 1982"/>
                  <a:gd name="T85" fmla="*/ 553 h 762"/>
                  <a:gd name="T86" fmla="*/ 3310 w 1982"/>
                  <a:gd name="T87" fmla="*/ 648 h 762"/>
                  <a:gd name="T88" fmla="*/ 3397 w 1982"/>
                  <a:gd name="T89" fmla="*/ 769 h 762"/>
                  <a:gd name="T90" fmla="*/ 3466 w 1982"/>
                  <a:gd name="T91" fmla="*/ 925 h 762"/>
                  <a:gd name="T92" fmla="*/ 3549 w 1982"/>
                  <a:gd name="T93" fmla="*/ 1014 h 762"/>
                  <a:gd name="T94" fmla="*/ 3614 w 1982"/>
                  <a:gd name="T95" fmla="*/ 1141 h 762"/>
                  <a:gd name="T96" fmla="*/ 3696 w 1982"/>
                  <a:gd name="T97" fmla="*/ 1262 h 762"/>
                  <a:gd name="T98" fmla="*/ 3767 w 1982"/>
                  <a:gd name="T99" fmla="*/ 1352 h 762"/>
                  <a:gd name="T100" fmla="*/ 3852 w 1982"/>
                  <a:gd name="T101" fmla="*/ 1352 h 762"/>
                  <a:gd name="T102" fmla="*/ 3919 w 1982"/>
                  <a:gd name="T103" fmla="*/ 1352 h 762"/>
                  <a:gd name="T104" fmla="*/ 4002 w 1982"/>
                  <a:gd name="T105" fmla="*/ 1323 h 762"/>
                  <a:gd name="T106" fmla="*/ 4070 w 1982"/>
                  <a:gd name="T107" fmla="*/ 1323 h 762"/>
                  <a:gd name="T108" fmla="*/ 4154 w 1982"/>
                  <a:gd name="T109" fmla="*/ 1262 h 762"/>
                  <a:gd name="T110" fmla="*/ 4218 w 1982"/>
                  <a:gd name="T111" fmla="*/ 1197 h 762"/>
                  <a:gd name="T112" fmla="*/ 4303 w 1982"/>
                  <a:gd name="T113" fmla="*/ 1166 h 762"/>
                  <a:gd name="T114" fmla="*/ 4369 w 1982"/>
                  <a:gd name="T115" fmla="*/ 1141 h 762"/>
                  <a:gd name="T116" fmla="*/ 4456 w 1982"/>
                  <a:gd name="T117" fmla="*/ 1141 h 76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82"/>
                  <a:gd name="T178" fmla="*/ 0 h 762"/>
                  <a:gd name="T179" fmla="*/ 1982 w 1982"/>
                  <a:gd name="T180" fmla="*/ 762 h 76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82" h="762">
                    <a:moveTo>
                      <a:pt x="0" y="634"/>
                    </a:moveTo>
                    <a:lnTo>
                      <a:pt x="0" y="634"/>
                    </a:lnTo>
                    <a:lnTo>
                      <a:pt x="7" y="634"/>
                    </a:lnTo>
                    <a:lnTo>
                      <a:pt x="15" y="627"/>
                    </a:lnTo>
                    <a:lnTo>
                      <a:pt x="15" y="634"/>
                    </a:lnTo>
                    <a:lnTo>
                      <a:pt x="22" y="627"/>
                    </a:lnTo>
                    <a:lnTo>
                      <a:pt x="30" y="627"/>
                    </a:lnTo>
                    <a:lnTo>
                      <a:pt x="37" y="627"/>
                    </a:lnTo>
                    <a:lnTo>
                      <a:pt x="45" y="627"/>
                    </a:lnTo>
                    <a:lnTo>
                      <a:pt x="52" y="627"/>
                    </a:lnTo>
                    <a:lnTo>
                      <a:pt x="60" y="627"/>
                    </a:lnTo>
                    <a:lnTo>
                      <a:pt x="67" y="627"/>
                    </a:lnTo>
                    <a:lnTo>
                      <a:pt x="75" y="627"/>
                    </a:lnTo>
                    <a:lnTo>
                      <a:pt x="82" y="627"/>
                    </a:lnTo>
                    <a:lnTo>
                      <a:pt x="90" y="627"/>
                    </a:lnTo>
                    <a:lnTo>
                      <a:pt x="97" y="627"/>
                    </a:lnTo>
                    <a:lnTo>
                      <a:pt x="105" y="627"/>
                    </a:lnTo>
                    <a:lnTo>
                      <a:pt x="112" y="627"/>
                    </a:lnTo>
                    <a:lnTo>
                      <a:pt x="120" y="627"/>
                    </a:lnTo>
                    <a:lnTo>
                      <a:pt x="127" y="627"/>
                    </a:lnTo>
                    <a:lnTo>
                      <a:pt x="134" y="627"/>
                    </a:lnTo>
                    <a:lnTo>
                      <a:pt x="142" y="627"/>
                    </a:lnTo>
                    <a:lnTo>
                      <a:pt x="149" y="627"/>
                    </a:lnTo>
                    <a:lnTo>
                      <a:pt x="157" y="627"/>
                    </a:lnTo>
                    <a:lnTo>
                      <a:pt x="164" y="627"/>
                    </a:lnTo>
                    <a:lnTo>
                      <a:pt x="172" y="627"/>
                    </a:lnTo>
                    <a:lnTo>
                      <a:pt x="172" y="634"/>
                    </a:lnTo>
                    <a:lnTo>
                      <a:pt x="179" y="634"/>
                    </a:lnTo>
                    <a:lnTo>
                      <a:pt x="187" y="634"/>
                    </a:lnTo>
                    <a:lnTo>
                      <a:pt x="187" y="641"/>
                    </a:lnTo>
                    <a:lnTo>
                      <a:pt x="194" y="641"/>
                    </a:lnTo>
                    <a:lnTo>
                      <a:pt x="194" y="648"/>
                    </a:lnTo>
                    <a:lnTo>
                      <a:pt x="202" y="648"/>
                    </a:lnTo>
                    <a:lnTo>
                      <a:pt x="202" y="654"/>
                    </a:lnTo>
                    <a:lnTo>
                      <a:pt x="209" y="654"/>
                    </a:lnTo>
                    <a:lnTo>
                      <a:pt x="209" y="661"/>
                    </a:lnTo>
                    <a:lnTo>
                      <a:pt x="217" y="661"/>
                    </a:lnTo>
                    <a:lnTo>
                      <a:pt x="217" y="668"/>
                    </a:lnTo>
                    <a:lnTo>
                      <a:pt x="224" y="668"/>
                    </a:lnTo>
                    <a:lnTo>
                      <a:pt x="224" y="675"/>
                    </a:lnTo>
                    <a:lnTo>
                      <a:pt x="232" y="675"/>
                    </a:lnTo>
                    <a:lnTo>
                      <a:pt x="232" y="681"/>
                    </a:lnTo>
                    <a:lnTo>
                      <a:pt x="239" y="681"/>
                    </a:lnTo>
                    <a:lnTo>
                      <a:pt x="239" y="688"/>
                    </a:lnTo>
                    <a:lnTo>
                      <a:pt x="247" y="688"/>
                    </a:lnTo>
                    <a:lnTo>
                      <a:pt x="247" y="695"/>
                    </a:lnTo>
                    <a:lnTo>
                      <a:pt x="254" y="695"/>
                    </a:lnTo>
                    <a:lnTo>
                      <a:pt x="262" y="695"/>
                    </a:lnTo>
                    <a:lnTo>
                      <a:pt x="262" y="702"/>
                    </a:lnTo>
                    <a:lnTo>
                      <a:pt x="269" y="702"/>
                    </a:lnTo>
                    <a:lnTo>
                      <a:pt x="277" y="702"/>
                    </a:lnTo>
                    <a:lnTo>
                      <a:pt x="284" y="695"/>
                    </a:lnTo>
                    <a:lnTo>
                      <a:pt x="284" y="702"/>
                    </a:lnTo>
                    <a:lnTo>
                      <a:pt x="292" y="695"/>
                    </a:lnTo>
                    <a:lnTo>
                      <a:pt x="299" y="688"/>
                    </a:lnTo>
                    <a:lnTo>
                      <a:pt x="299" y="695"/>
                    </a:lnTo>
                    <a:lnTo>
                      <a:pt x="307" y="688"/>
                    </a:lnTo>
                    <a:lnTo>
                      <a:pt x="314" y="681"/>
                    </a:lnTo>
                    <a:lnTo>
                      <a:pt x="314" y="688"/>
                    </a:lnTo>
                    <a:lnTo>
                      <a:pt x="321" y="681"/>
                    </a:lnTo>
                    <a:lnTo>
                      <a:pt x="329" y="681"/>
                    </a:lnTo>
                    <a:lnTo>
                      <a:pt x="336" y="675"/>
                    </a:lnTo>
                    <a:lnTo>
                      <a:pt x="336" y="681"/>
                    </a:lnTo>
                    <a:lnTo>
                      <a:pt x="344" y="675"/>
                    </a:lnTo>
                    <a:lnTo>
                      <a:pt x="351" y="675"/>
                    </a:lnTo>
                    <a:lnTo>
                      <a:pt x="351" y="681"/>
                    </a:lnTo>
                    <a:lnTo>
                      <a:pt x="359" y="681"/>
                    </a:lnTo>
                    <a:lnTo>
                      <a:pt x="366" y="681"/>
                    </a:lnTo>
                    <a:lnTo>
                      <a:pt x="366" y="688"/>
                    </a:lnTo>
                    <a:lnTo>
                      <a:pt x="374" y="688"/>
                    </a:lnTo>
                    <a:lnTo>
                      <a:pt x="381" y="688"/>
                    </a:lnTo>
                    <a:lnTo>
                      <a:pt x="381" y="695"/>
                    </a:lnTo>
                    <a:lnTo>
                      <a:pt x="389" y="695"/>
                    </a:lnTo>
                    <a:lnTo>
                      <a:pt x="389" y="702"/>
                    </a:lnTo>
                    <a:lnTo>
                      <a:pt x="396" y="702"/>
                    </a:lnTo>
                    <a:lnTo>
                      <a:pt x="396" y="708"/>
                    </a:lnTo>
                    <a:lnTo>
                      <a:pt x="404" y="708"/>
                    </a:lnTo>
                    <a:lnTo>
                      <a:pt x="411" y="708"/>
                    </a:lnTo>
                    <a:lnTo>
                      <a:pt x="419" y="708"/>
                    </a:lnTo>
                    <a:lnTo>
                      <a:pt x="426" y="708"/>
                    </a:lnTo>
                    <a:lnTo>
                      <a:pt x="434" y="708"/>
                    </a:lnTo>
                    <a:lnTo>
                      <a:pt x="441" y="702"/>
                    </a:lnTo>
                    <a:lnTo>
                      <a:pt x="441" y="708"/>
                    </a:lnTo>
                    <a:lnTo>
                      <a:pt x="449" y="702"/>
                    </a:lnTo>
                    <a:lnTo>
                      <a:pt x="456" y="695"/>
                    </a:lnTo>
                    <a:lnTo>
                      <a:pt x="456" y="702"/>
                    </a:lnTo>
                    <a:lnTo>
                      <a:pt x="464" y="695"/>
                    </a:lnTo>
                    <a:lnTo>
                      <a:pt x="471" y="688"/>
                    </a:lnTo>
                    <a:lnTo>
                      <a:pt x="471" y="695"/>
                    </a:lnTo>
                    <a:lnTo>
                      <a:pt x="479" y="688"/>
                    </a:lnTo>
                    <a:lnTo>
                      <a:pt x="486" y="681"/>
                    </a:lnTo>
                    <a:lnTo>
                      <a:pt x="486" y="688"/>
                    </a:lnTo>
                    <a:lnTo>
                      <a:pt x="494" y="681"/>
                    </a:lnTo>
                    <a:lnTo>
                      <a:pt x="501" y="681"/>
                    </a:lnTo>
                    <a:lnTo>
                      <a:pt x="508" y="681"/>
                    </a:lnTo>
                    <a:lnTo>
                      <a:pt x="516" y="681"/>
                    </a:lnTo>
                    <a:lnTo>
                      <a:pt x="523" y="675"/>
                    </a:lnTo>
                    <a:lnTo>
                      <a:pt x="523" y="681"/>
                    </a:lnTo>
                    <a:lnTo>
                      <a:pt x="531" y="675"/>
                    </a:lnTo>
                    <a:lnTo>
                      <a:pt x="538" y="675"/>
                    </a:lnTo>
                    <a:lnTo>
                      <a:pt x="546" y="675"/>
                    </a:lnTo>
                    <a:lnTo>
                      <a:pt x="553" y="668"/>
                    </a:lnTo>
                    <a:lnTo>
                      <a:pt x="553" y="675"/>
                    </a:lnTo>
                    <a:lnTo>
                      <a:pt x="561" y="668"/>
                    </a:lnTo>
                    <a:lnTo>
                      <a:pt x="568" y="668"/>
                    </a:lnTo>
                    <a:lnTo>
                      <a:pt x="576" y="668"/>
                    </a:lnTo>
                    <a:lnTo>
                      <a:pt x="583" y="668"/>
                    </a:lnTo>
                    <a:lnTo>
                      <a:pt x="591" y="668"/>
                    </a:lnTo>
                    <a:lnTo>
                      <a:pt x="598" y="668"/>
                    </a:lnTo>
                    <a:lnTo>
                      <a:pt x="606" y="668"/>
                    </a:lnTo>
                    <a:lnTo>
                      <a:pt x="606" y="675"/>
                    </a:lnTo>
                    <a:lnTo>
                      <a:pt x="613" y="675"/>
                    </a:lnTo>
                    <a:lnTo>
                      <a:pt x="613" y="681"/>
                    </a:lnTo>
                    <a:lnTo>
                      <a:pt x="621" y="681"/>
                    </a:lnTo>
                    <a:lnTo>
                      <a:pt x="621" y="688"/>
                    </a:lnTo>
                    <a:lnTo>
                      <a:pt x="628" y="688"/>
                    </a:lnTo>
                    <a:lnTo>
                      <a:pt x="628" y="695"/>
                    </a:lnTo>
                    <a:lnTo>
                      <a:pt x="636" y="695"/>
                    </a:lnTo>
                    <a:lnTo>
                      <a:pt x="636" y="708"/>
                    </a:lnTo>
                    <a:lnTo>
                      <a:pt x="643" y="708"/>
                    </a:lnTo>
                    <a:lnTo>
                      <a:pt x="643" y="715"/>
                    </a:lnTo>
                    <a:lnTo>
                      <a:pt x="651" y="715"/>
                    </a:lnTo>
                    <a:lnTo>
                      <a:pt x="651" y="728"/>
                    </a:lnTo>
                    <a:lnTo>
                      <a:pt x="658" y="728"/>
                    </a:lnTo>
                    <a:lnTo>
                      <a:pt x="658" y="742"/>
                    </a:lnTo>
                    <a:lnTo>
                      <a:pt x="666" y="742"/>
                    </a:lnTo>
                    <a:lnTo>
                      <a:pt x="666" y="749"/>
                    </a:lnTo>
                    <a:lnTo>
                      <a:pt x="673" y="749"/>
                    </a:lnTo>
                    <a:lnTo>
                      <a:pt x="673" y="755"/>
                    </a:lnTo>
                    <a:lnTo>
                      <a:pt x="680" y="755"/>
                    </a:lnTo>
                    <a:lnTo>
                      <a:pt x="680" y="762"/>
                    </a:lnTo>
                    <a:lnTo>
                      <a:pt x="688" y="762"/>
                    </a:lnTo>
                    <a:lnTo>
                      <a:pt x="695" y="762"/>
                    </a:lnTo>
                    <a:lnTo>
                      <a:pt x="703" y="755"/>
                    </a:lnTo>
                    <a:lnTo>
                      <a:pt x="703" y="762"/>
                    </a:lnTo>
                    <a:lnTo>
                      <a:pt x="710" y="755"/>
                    </a:lnTo>
                    <a:lnTo>
                      <a:pt x="718" y="742"/>
                    </a:lnTo>
                    <a:lnTo>
                      <a:pt x="718" y="755"/>
                    </a:lnTo>
                    <a:lnTo>
                      <a:pt x="725" y="735"/>
                    </a:lnTo>
                    <a:lnTo>
                      <a:pt x="725" y="742"/>
                    </a:lnTo>
                    <a:lnTo>
                      <a:pt x="733" y="728"/>
                    </a:lnTo>
                    <a:lnTo>
                      <a:pt x="733" y="735"/>
                    </a:lnTo>
                    <a:lnTo>
                      <a:pt x="740" y="715"/>
                    </a:lnTo>
                    <a:lnTo>
                      <a:pt x="740" y="728"/>
                    </a:lnTo>
                    <a:lnTo>
                      <a:pt x="748" y="702"/>
                    </a:lnTo>
                    <a:lnTo>
                      <a:pt x="748" y="715"/>
                    </a:lnTo>
                    <a:lnTo>
                      <a:pt x="755" y="695"/>
                    </a:lnTo>
                    <a:lnTo>
                      <a:pt x="755" y="702"/>
                    </a:lnTo>
                    <a:lnTo>
                      <a:pt x="763" y="688"/>
                    </a:lnTo>
                    <a:lnTo>
                      <a:pt x="763" y="695"/>
                    </a:lnTo>
                    <a:lnTo>
                      <a:pt x="770" y="681"/>
                    </a:lnTo>
                    <a:lnTo>
                      <a:pt x="770" y="688"/>
                    </a:lnTo>
                    <a:lnTo>
                      <a:pt x="778" y="675"/>
                    </a:lnTo>
                    <a:lnTo>
                      <a:pt x="778" y="681"/>
                    </a:lnTo>
                    <a:lnTo>
                      <a:pt x="785" y="675"/>
                    </a:lnTo>
                    <a:lnTo>
                      <a:pt x="793" y="675"/>
                    </a:lnTo>
                    <a:lnTo>
                      <a:pt x="800" y="675"/>
                    </a:lnTo>
                    <a:lnTo>
                      <a:pt x="808" y="675"/>
                    </a:lnTo>
                    <a:lnTo>
                      <a:pt x="808" y="681"/>
                    </a:lnTo>
                    <a:lnTo>
                      <a:pt x="815" y="681"/>
                    </a:lnTo>
                    <a:lnTo>
                      <a:pt x="823" y="681"/>
                    </a:lnTo>
                    <a:lnTo>
                      <a:pt x="823" y="688"/>
                    </a:lnTo>
                    <a:lnTo>
                      <a:pt x="830" y="688"/>
                    </a:lnTo>
                    <a:lnTo>
                      <a:pt x="838" y="688"/>
                    </a:lnTo>
                    <a:lnTo>
                      <a:pt x="838" y="695"/>
                    </a:lnTo>
                    <a:lnTo>
                      <a:pt x="845" y="695"/>
                    </a:lnTo>
                    <a:lnTo>
                      <a:pt x="853" y="695"/>
                    </a:lnTo>
                    <a:lnTo>
                      <a:pt x="860" y="688"/>
                    </a:lnTo>
                    <a:lnTo>
                      <a:pt x="860" y="695"/>
                    </a:lnTo>
                    <a:lnTo>
                      <a:pt x="867" y="681"/>
                    </a:lnTo>
                    <a:lnTo>
                      <a:pt x="867" y="688"/>
                    </a:lnTo>
                    <a:lnTo>
                      <a:pt x="875" y="675"/>
                    </a:lnTo>
                    <a:lnTo>
                      <a:pt x="875" y="681"/>
                    </a:lnTo>
                    <a:lnTo>
                      <a:pt x="882" y="668"/>
                    </a:lnTo>
                    <a:lnTo>
                      <a:pt x="882" y="675"/>
                    </a:lnTo>
                    <a:lnTo>
                      <a:pt x="890" y="661"/>
                    </a:lnTo>
                    <a:lnTo>
                      <a:pt x="890" y="668"/>
                    </a:lnTo>
                    <a:lnTo>
                      <a:pt x="897" y="654"/>
                    </a:lnTo>
                    <a:lnTo>
                      <a:pt x="897" y="661"/>
                    </a:lnTo>
                    <a:lnTo>
                      <a:pt x="905" y="641"/>
                    </a:lnTo>
                    <a:lnTo>
                      <a:pt x="905" y="654"/>
                    </a:lnTo>
                    <a:lnTo>
                      <a:pt x="912" y="634"/>
                    </a:lnTo>
                    <a:lnTo>
                      <a:pt x="912" y="641"/>
                    </a:lnTo>
                    <a:lnTo>
                      <a:pt x="920" y="627"/>
                    </a:lnTo>
                    <a:lnTo>
                      <a:pt x="920" y="634"/>
                    </a:lnTo>
                    <a:lnTo>
                      <a:pt x="927" y="614"/>
                    </a:lnTo>
                    <a:lnTo>
                      <a:pt x="927" y="627"/>
                    </a:lnTo>
                    <a:lnTo>
                      <a:pt x="935" y="607"/>
                    </a:lnTo>
                    <a:lnTo>
                      <a:pt x="935" y="614"/>
                    </a:lnTo>
                    <a:lnTo>
                      <a:pt x="942" y="594"/>
                    </a:lnTo>
                    <a:lnTo>
                      <a:pt x="942" y="607"/>
                    </a:lnTo>
                    <a:lnTo>
                      <a:pt x="950" y="587"/>
                    </a:lnTo>
                    <a:lnTo>
                      <a:pt x="950" y="594"/>
                    </a:lnTo>
                    <a:lnTo>
                      <a:pt x="957" y="573"/>
                    </a:lnTo>
                    <a:lnTo>
                      <a:pt x="957" y="587"/>
                    </a:lnTo>
                    <a:lnTo>
                      <a:pt x="965" y="560"/>
                    </a:lnTo>
                    <a:lnTo>
                      <a:pt x="965" y="573"/>
                    </a:lnTo>
                    <a:lnTo>
                      <a:pt x="972" y="540"/>
                    </a:lnTo>
                    <a:lnTo>
                      <a:pt x="972" y="560"/>
                    </a:lnTo>
                    <a:lnTo>
                      <a:pt x="980" y="526"/>
                    </a:lnTo>
                    <a:lnTo>
                      <a:pt x="980" y="540"/>
                    </a:lnTo>
                    <a:lnTo>
                      <a:pt x="987" y="513"/>
                    </a:lnTo>
                    <a:lnTo>
                      <a:pt x="987" y="526"/>
                    </a:lnTo>
                    <a:lnTo>
                      <a:pt x="995" y="492"/>
                    </a:lnTo>
                    <a:lnTo>
                      <a:pt x="995" y="513"/>
                    </a:lnTo>
                    <a:lnTo>
                      <a:pt x="1002" y="479"/>
                    </a:lnTo>
                    <a:lnTo>
                      <a:pt x="1002" y="492"/>
                    </a:lnTo>
                    <a:lnTo>
                      <a:pt x="1010" y="459"/>
                    </a:lnTo>
                    <a:lnTo>
                      <a:pt x="1010" y="479"/>
                    </a:lnTo>
                    <a:lnTo>
                      <a:pt x="1017" y="445"/>
                    </a:lnTo>
                    <a:lnTo>
                      <a:pt x="1017" y="459"/>
                    </a:lnTo>
                    <a:lnTo>
                      <a:pt x="1025" y="425"/>
                    </a:lnTo>
                    <a:lnTo>
                      <a:pt x="1025" y="445"/>
                    </a:lnTo>
                    <a:lnTo>
                      <a:pt x="1032" y="405"/>
                    </a:lnTo>
                    <a:lnTo>
                      <a:pt x="1032" y="425"/>
                    </a:lnTo>
                    <a:lnTo>
                      <a:pt x="1039" y="385"/>
                    </a:lnTo>
                    <a:lnTo>
                      <a:pt x="1039" y="405"/>
                    </a:lnTo>
                    <a:lnTo>
                      <a:pt x="1047" y="364"/>
                    </a:lnTo>
                    <a:lnTo>
                      <a:pt x="1047" y="385"/>
                    </a:lnTo>
                    <a:lnTo>
                      <a:pt x="1054" y="344"/>
                    </a:lnTo>
                    <a:lnTo>
                      <a:pt x="1054" y="364"/>
                    </a:lnTo>
                    <a:lnTo>
                      <a:pt x="1062" y="324"/>
                    </a:lnTo>
                    <a:lnTo>
                      <a:pt x="1062" y="344"/>
                    </a:lnTo>
                    <a:lnTo>
                      <a:pt x="1069" y="304"/>
                    </a:lnTo>
                    <a:lnTo>
                      <a:pt x="1069" y="324"/>
                    </a:lnTo>
                    <a:lnTo>
                      <a:pt x="1077" y="290"/>
                    </a:lnTo>
                    <a:lnTo>
                      <a:pt x="1077" y="304"/>
                    </a:lnTo>
                    <a:lnTo>
                      <a:pt x="1084" y="270"/>
                    </a:lnTo>
                    <a:lnTo>
                      <a:pt x="1084" y="290"/>
                    </a:lnTo>
                    <a:lnTo>
                      <a:pt x="1092" y="256"/>
                    </a:lnTo>
                    <a:lnTo>
                      <a:pt x="1092" y="270"/>
                    </a:lnTo>
                    <a:lnTo>
                      <a:pt x="1099" y="250"/>
                    </a:lnTo>
                    <a:lnTo>
                      <a:pt x="1099" y="256"/>
                    </a:lnTo>
                    <a:lnTo>
                      <a:pt x="1107" y="236"/>
                    </a:lnTo>
                    <a:lnTo>
                      <a:pt x="1107" y="250"/>
                    </a:lnTo>
                    <a:lnTo>
                      <a:pt x="1114" y="223"/>
                    </a:lnTo>
                    <a:lnTo>
                      <a:pt x="1114" y="236"/>
                    </a:lnTo>
                    <a:lnTo>
                      <a:pt x="1122" y="209"/>
                    </a:lnTo>
                    <a:lnTo>
                      <a:pt x="1122" y="223"/>
                    </a:lnTo>
                    <a:lnTo>
                      <a:pt x="1129" y="203"/>
                    </a:lnTo>
                    <a:lnTo>
                      <a:pt x="1129" y="209"/>
                    </a:lnTo>
                    <a:lnTo>
                      <a:pt x="1137" y="189"/>
                    </a:lnTo>
                    <a:lnTo>
                      <a:pt x="1137" y="203"/>
                    </a:lnTo>
                    <a:lnTo>
                      <a:pt x="1144" y="176"/>
                    </a:lnTo>
                    <a:lnTo>
                      <a:pt x="1144" y="189"/>
                    </a:lnTo>
                    <a:lnTo>
                      <a:pt x="1152" y="162"/>
                    </a:lnTo>
                    <a:lnTo>
                      <a:pt x="1152" y="176"/>
                    </a:lnTo>
                    <a:lnTo>
                      <a:pt x="1159" y="155"/>
                    </a:lnTo>
                    <a:lnTo>
                      <a:pt x="1159" y="162"/>
                    </a:lnTo>
                    <a:lnTo>
                      <a:pt x="1167" y="142"/>
                    </a:lnTo>
                    <a:lnTo>
                      <a:pt x="1167" y="155"/>
                    </a:lnTo>
                    <a:lnTo>
                      <a:pt x="1174" y="128"/>
                    </a:lnTo>
                    <a:lnTo>
                      <a:pt x="1174" y="142"/>
                    </a:lnTo>
                    <a:lnTo>
                      <a:pt x="1182" y="122"/>
                    </a:lnTo>
                    <a:lnTo>
                      <a:pt x="1182" y="128"/>
                    </a:lnTo>
                    <a:lnTo>
                      <a:pt x="1189" y="108"/>
                    </a:lnTo>
                    <a:lnTo>
                      <a:pt x="1189" y="122"/>
                    </a:lnTo>
                    <a:lnTo>
                      <a:pt x="1197" y="101"/>
                    </a:lnTo>
                    <a:lnTo>
                      <a:pt x="1197" y="108"/>
                    </a:lnTo>
                    <a:lnTo>
                      <a:pt x="1204" y="88"/>
                    </a:lnTo>
                    <a:lnTo>
                      <a:pt x="1204" y="101"/>
                    </a:lnTo>
                    <a:lnTo>
                      <a:pt x="1212" y="74"/>
                    </a:lnTo>
                    <a:lnTo>
                      <a:pt x="1212" y="88"/>
                    </a:lnTo>
                    <a:lnTo>
                      <a:pt x="1219" y="68"/>
                    </a:lnTo>
                    <a:lnTo>
                      <a:pt x="1219" y="74"/>
                    </a:lnTo>
                    <a:lnTo>
                      <a:pt x="1226" y="54"/>
                    </a:lnTo>
                    <a:lnTo>
                      <a:pt x="1226" y="68"/>
                    </a:lnTo>
                    <a:lnTo>
                      <a:pt x="1234" y="47"/>
                    </a:lnTo>
                    <a:lnTo>
                      <a:pt x="1234" y="54"/>
                    </a:lnTo>
                    <a:lnTo>
                      <a:pt x="1241" y="41"/>
                    </a:lnTo>
                    <a:lnTo>
                      <a:pt x="1241" y="47"/>
                    </a:lnTo>
                    <a:lnTo>
                      <a:pt x="1249" y="27"/>
                    </a:lnTo>
                    <a:lnTo>
                      <a:pt x="1249" y="41"/>
                    </a:lnTo>
                    <a:lnTo>
                      <a:pt x="1256" y="20"/>
                    </a:lnTo>
                    <a:lnTo>
                      <a:pt x="1256" y="27"/>
                    </a:lnTo>
                    <a:lnTo>
                      <a:pt x="1264" y="20"/>
                    </a:lnTo>
                    <a:lnTo>
                      <a:pt x="1271" y="14"/>
                    </a:lnTo>
                    <a:lnTo>
                      <a:pt x="1271" y="20"/>
                    </a:lnTo>
                    <a:lnTo>
                      <a:pt x="1279" y="7"/>
                    </a:lnTo>
                    <a:lnTo>
                      <a:pt x="1279" y="14"/>
                    </a:lnTo>
                    <a:lnTo>
                      <a:pt x="1286" y="7"/>
                    </a:lnTo>
                    <a:lnTo>
                      <a:pt x="1294" y="0"/>
                    </a:lnTo>
                    <a:lnTo>
                      <a:pt x="1294" y="7"/>
                    </a:lnTo>
                    <a:lnTo>
                      <a:pt x="1301" y="0"/>
                    </a:lnTo>
                    <a:lnTo>
                      <a:pt x="1309" y="0"/>
                    </a:lnTo>
                    <a:lnTo>
                      <a:pt x="1316" y="0"/>
                    </a:lnTo>
                    <a:lnTo>
                      <a:pt x="1316" y="7"/>
                    </a:lnTo>
                    <a:lnTo>
                      <a:pt x="1324" y="7"/>
                    </a:lnTo>
                    <a:lnTo>
                      <a:pt x="1331" y="7"/>
                    </a:lnTo>
                    <a:lnTo>
                      <a:pt x="1331" y="14"/>
                    </a:lnTo>
                    <a:lnTo>
                      <a:pt x="1339" y="14"/>
                    </a:lnTo>
                    <a:lnTo>
                      <a:pt x="1339" y="20"/>
                    </a:lnTo>
                    <a:lnTo>
                      <a:pt x="1346" y="20"/>
                    </a:lnTo>
                    <a:lnTo>
                      <a:pt x="1346" y="27"/>
                    </a:lnTo>
                    <a:lnTo>
                      <a:pt x="1354" y="27"/>
                    </a:lnTo>
                    <a:lnTo>
                      <a:pt x="1354" y="34"/>
                    </a:lnTo>
                    <a:lnTo>
                      <a:pt x="1361" y="34"/>
                    </a:lnTo>
                    <a:lnTo>
                      <a:pt x="1361" y="41"/>
                    </a:lnTo>
                    <a:lnTo>
                      <a:pt x="1369" y="41"/>
                    </a:lnTo>
                    <a:lnTo>
                      <a:pt x="1369" y="47"/>
                    </a:lnTo>
                    <a:lnTo>
                      <a:pt x="1376" y="47"/>
                    </a:lnTo>
                    <a:lnTo>
                      <a:pt x="1376" y="61"/>
                    </a:lnTo>
                    <a:lnTo>
                      <a:pt x="1384" y="61"/>
                    </a:lnTo>
                    <a:lnTo>
                      <a:pt x="1384" y="68"/>
                    </a:lnTo>
                    <a:lnTo>
                      <a:pt x="1391" y="68"/>
                    </a:lnTo>
                    <a:lnTo>
                      <a:pt x="1391" y="74"/>
                    </a:lnTo>
                    <a:lnTo>
                      <a:pt x="1398" y="74"/>
                    </a:lnTo>
                    <a:lnTo>
                      <a:pt x="1398" y="88"/>
                    </a:lnTo>
                    <a:lnTo>
                      <a:pt x="1406" y="88"/>
                    </a:lnTo>
                    <a:lnTo>
                      <a:pt x="1406" y="95"/>
                    </a:lnTo>
                    <a:lnTo>
                      <a:pt x="1413" y="95"/>
                    </a:lnTo>
                    <a:lnTo>
                      <a:pt x="1413" y="101"/>
                    </a:lnTo>
                    <a:lnTo>
                      <a:pt x="1421" y="101"/>
                    </a:lnTo>
                    <a:lnTo>
                      <a:pt x="1421" y="108"/>
                    </a:lnTo>
                    <a:lnTo>
                      <a:pt x="1428" y="108"/>
                    </a:lnTo>
                    <a:lnTo>
                      <a:pt x="1428" y="115"/>
                    </a:lnTo>
                    <a:lnTo>
                      <a:pt x="1436" y="115"/>
                    </a:lnTo>
                    <a:lnTo>
                      <a:pt x="1436" y="122"/>
                    </a:lnTo>
                    <a:lnTo>
                      <a:pt x="1443" y="122"/>
                    </a:lnTo>
                    <a:lnTo>
                      <a:pt x="1443" y="128"/>
                    </a:lnTo>
                    <a:lnTo>
                      <a:pt x="1451" y="128"/>
                    </a:lnTo>
                    <a:lnTo>
                      <a:pt x="1458" y="128"/>
                    </a:lnTo>
                    <a:lnTo>
                      <a:pt x="1458" y="135"/>
                    </a:lnTo>
                    <a:lnTo>
                      <a:pt x="1466" y="135"/>
                    </a:lnTo>
                    <a:lnTo>
                      <a:pt x="1466" y="142"/>
                    </a:lnTo>
                    <a:lnTo>
                      <a:pt x="1473" y="142"/>
                    </a:lnTo>
                    <a:lnTo>
                      <a:pt x="1481" y="142"/>
                    </a:lnTo>
                    <a:lnTo>
                      <a:pt x="1481" y="149"/>
                    </a:lnTo>
                    <a:lnTo>
                      <a:pt x="1488" y="149"/>
                    </a:lnTo>
                    <a:lnTo>
                      <a:pt x="1488" y="155"/>
                    </a:lnTo>
                    <a:lnTo>
                      <a:pt x="1496" y="155"/>
                    </a:lnTo>
                    <a:lnTo>
                      <a:pt x="1496" y="162"/>
                    </a:lnTo>
                    <a:lnTo>
                      <a:pt x="1503" y="162"/>
                    </a:lnTo>
                    <a:lnTo>
                      <a:pt x="1503" y="169"/>
                    </a:lnTo>
                    <a:lnTo>
                      <a:pt x="1511" y="169"/>
                    </a:lnTo>
                    <a:lnTo>
                      <a:pt x="1511" y="182"/>
                    </a:lnTo>
                    <a:lnTo>
                      <a:pt x="1518" y="182"/>
                    </a:lnTo>
                    <a:lnTo>
                      <a:pt x="1518" y="189"/>
                    </a:lnTo>
                    <a:lnTo>
                      <a:pt x="1526" y="189"/>
                    </a:lnTo>
                    <a:lnTo>
                      <a:pt x="1526" y="196"/>
                    </a:lnTo>
                    <a:lnTo>
                      <a:pt x="1533" y="196"/>
                    </a:lnTo>
                    <a:lnTo>
                      <a:pt x="1541" y="196"/>
                    </a:lnTo>
                    <a:lnTo>
                      <a:pt x="1541" y="203"/>
                    </a:lnTo>
                    <a:lnTo>
                      <a:pt x="1548" y="203"/>
                    </a:lnTo>
                    <a:lnTo>
                      <a:pt x="1548" y="209"/>
                    </a:lnTo>
                    <a:lnTo>
                      <a:pt x="1556" y="209"/>
                    </a:lnTo>
                    <a:lnTo>
                      <a:pt x="1556" y="216"/>
                    </a:lnTo>
                    <a:lnTo>
                      <a:pt x="1563" y="216"/>
                    </a:lnTo>
                    <a:lnTo>
                      <a:pt x="1571" y="216"/>
                    </a:lnTo>
                    <a:lnTo>
                      <a:pt x="1571" y="223"/>
                    </a:lnTo>
                    <a:lnTo>
                      <a:pt x="1578" y="223"/>
                    </a:lnTo>
                    <a:lnTo>
                      <a:pt x="1578" y="230"/>
                    </a:lnTo>
                    <a:lnTo>
                      <a:pt x="1585" y="230"/>
                    </a:lnTo>
                    <a:lnTo>
                      <a:pt x="1585" y="236"/>
                    </a:lnTo>
                    <a:lnTo>
                      <a:pt x="1593" y="236"/>
                    </a:lnTo>
                    <a:lnTo>
                      <a:pt x="1593" y="243"/>
                    </a:lnTo>
                    <a:lnTo>
                      <a:pt x="1600" y="243"/>
                    </a:lnTo>
                    <a:lnTo>
                      <a:pt x="1600" y="250"/>
                    </a:lnTo>
                    <a:lnTo>
                      <a:pt x="1608" y="250"/>
                    </a:lnTo>
                    <a:lnTo>
                      <a:pt x="1615" y="250"/>
                    </a:lnTo>
                    <a:lnTo>
                      <a:pt x="1615" y="256"/>
                    </a:lnTo>
                    <a:lnTo>
                      <a:pt x="1623" y="256"/>
                    </a:lnTo>
                    <a:lnTo>
                      <a:pt x="1623" y="263"/>
                    </a:lnTo>
                    <a:lnTo>
                      <a:pt x="1630" y="263"/>
                    </a:lnTo>
                    <a:lnTo>
                      <a:pt x="1630" y="270"/>
                    </a:lnTo>
                    <a:lnTo>
                      <a:pt x="1638" y="270"/>
                    </a:lnTo>
                    <a:lnTo>
                      <a:pt x="1638" y="277"/>
                    </a:lnTo>
                    <a:lnTo>
                      <a:pt x="1645" y="277"/>
                    </a:lnTo>
                    <a:lnTo>
                      <a:pt x="1645" y="283"/>
                    </a:lnTo>
                    <a:lnTo>
                      <a:pt x="1653" y="283"/>
                    </a:lnTo>
                    <a:lnTo>
                      <a:pt x="1660" y="283"/>
                    </a:lnTo>
                    <a:lnTo>
                      <a:pt x="1660" y="290"/>
                    </a:lnTo>
                    <a:lnTo>
                      <a:pt x="1668" y="290"/>
                    </a:lnTo>
                    <a:lnTo>
                      <a:pt x="1668" y="297"/>
                    </a:lnTo>
                    <a:lnTo>
                      <a:pt x="1675" y="297"/>
                    </a:lnTo>
                    <a:lnTo>
                      <a:pt x="1683" y="297"/>
                    </a:lnTo>
                    <a:lnTo>
                      <a:pt x="1690" y="297"/>
                    </a:lnTo>
                    <a:lnTo>
                      <a:pt x="1690" y="304"/>
                    </a:lnTo>
                    <a:lnTo>
                      <a:pt x="1698" y="304"/>
                    </a:lnTo>
                    <a:lnTo>
                      <a:pt x="1705" y="304"/>
                    </a:lnTo>
                    <a:lnTo>
                      <a:pt x="1713" y="297"/>
                    </a:lnTo>
                    <a:lnTo>
                      <a:pt x="1713" y="304"/>
                    </a:lnTo>
                    <a:lnTo>
                      <a:pt x="1720" y="297"/>
                    </a:lnTo>
                    <a:lnTo>
                      <a:pt x="1728" y="297"/>
                    </a:lnTo>
                    <a:lnTo>
                      <a:pt x="1735" y="297"/>
                    </a:lnTo>
                    <a:lnTo>
                      <a:pt x="1743" y="297"/>
                    </a:lnTo>
                    <a:lnTo>
                      <a:pt x="1750" y="297"/>
                    </a:lnTo>
                    <a:lnTo>
                      <a:pt x="1758" y="297"/>
                    </a:lnTo>
                    <a:lnTo>
                      <a:pt x="1765" y="297"/>
                    </a:lnTo>
                    <a:lnTo>
                      <a:pt x="1772" y="297"/>
                    </a:lnTo>
                    <a:lnTo>
                      <a:pt x="1780" y="290"/>
                    </a:lnTo>
                    <a:lnTo>
                      <a:pt x="1780" y="297"/>
                    </a:lnTo>
                    <a:lnTo>
                      <a:pt x="1787" y="290"/>
                    </a:lnTo>
                    <a:lnTo>
                      <a:pt x="1795" y="290"/>
                    </a:lnTo>
                    <a:lnTo>
                      <a:pt x="1802" y="290"/>
                    </a:lnTo>
                    <a:lnTo>
                      <a:pt x="1810" y="290"/>
                    </a:lnTo>
                    <a:lnTo>
                      <a:pt x="1817" y="283"/>
                    </a:lnTo>
                    <a:lnTo>
                      <a:pt x="1817" y="290"/>
                    </a:lnTo>
                    <a:lnTo>
                      <a:pt x="1825" y="283"/>
                    </a:lnTo>
                    <a:lnTo>
                      <a:pt x="1832" y="283"/>
                    </a:lnTo>
                    <a:lnTo>
                      <a:pt x="1840" y="277"/>
                    </a:lnTo>
                    <a:lnTo>
                      <a:pt x="1840" y="283"/>
                    </a:lnTo>
                    <a:lnTo>
                      <a:pt x="1847" y="277"/>
                    </a:lnTo>
                    <a:lnTo>
                      <a:pt x="1855" y="270"/>
                    </a:lnTo>
                    <a:lnTo>
                      <a:pt x="1855" y="277"/>
                    </a:lnTo>
                    <a:lnTo>
                      <a:pt x="1862" y="270"/>
                    </a:lnTo>
                    <a:lnTo>
                      <a:pt x="1870" y="263"/>
                    </a:lnTo>
                    <a:lnTo>
                      <a:pt x="1870" y="270"/>
                    </a:lnTo>
                    <a:lnTo>
                      <a:pt x="1877" y="263"/>
                    </a:lnTo>
                    <a:lnTo>
                      <a:pt x="1885" y="263"/>
                    </a:lnTo>
                    <a:lnTo>
                      <a:pt x="1892" y="263"/>
                    </a:lnTo>
                    <a:lnTo>
                      <a:pt x="1900" y="263"/>
                    </a:lnTo>
                    <a:lnTo>
                      <a:pt x="1907" y="263"/>
                    </a:lnTo>
                    <a:lnTo>
                      <a:pt x="1915" y="256"/>
                    </a:lnTo>
                    <a:lnTo>
                      <a:pt x="1915" y="263"/>
                    </a:lnTo>
                    <a:lnTo>
                      <a:pt x="1922" y="256"/>
                    </a:lnTo>
                    <a:lnTo>
                      <a:pt x="1930" y="256"/>
                    </a:lnTo>
                    <a:lnTo>
                      <a:pt x="1937" y="250"/>
                    </a:lnTo>
                    <a:lnTo>
                      <a:pt x="1937" y="256"/>
                    </a:lnTo>
                    <a:lnTo>
                      <a:pt x="1944" y="250"/>
                    </a:lnTo>
                    <a:lnTo>
                      <a:pt x="1952" y="250"/>
                    </a:lnTo>
                    <a:lnTo>
                      <a:pt x="1959" y="250"/>
                    </a:lnTo>
                    <a:lnTo>
                      <a:pt x="1967" y="250"/>
                    </a:lnTo>
                    <a:lnTo>
                      <a:pt x="1974" y="250"/>
                    </a:lnTo>
                    <a:lnTo>
                      <a:pt x="1982" y="250"/>
                    </a:lnTo>
                  </a:path>
                </a:pathLst>
              </a:custGeom>
              <a:noFill/>
              <a:ln w="38100">
                <a:solidFill>
                  <a:srgbClr val="33CC33"/>
                </a:solidFill>
                <a:round/>
                <a:headEnd/>
                <a:tailEnd/>
              </a:ln>
            </p:spPr>
            <p:txBody>
              <a:bodyPr/>
              <a:lstStyle/>
              <a:p>
                <a:endParaRPr lang="zh-CN" altLang="en-US">
                  <a:latin typeface="Calibri" pitchFamily="34" charset="0"/>
                </a:endParaRPr>
              </a:p>
            </p:txBody>
          </p:sp>
          <p:sp>
            <p:nvSpPr>
              <p:cNvPr id="2118" name="Freeform 28"/>
              <p:cNvSpPr>
                <a:spLocks noChangeAspect="1"/>
              </p:cNvSpPr>
              <p:nvPr/>
            </p:nvSpPr>
            <p:spPr bwMode="auto">
              <a:xfrm>
                <a:off x="414" y="1506"/>
                <a:ext cx="2092" cy="756"/>
              </a:xfrm>
              <a:custGeom>
                <a:avLst/>
                <a:gdLst>
                  <a:gd name="T0" fmla="*/ 68 w 1982"/>
                  <a:gd name="T1" fmla="*/ 2748 h 688"/>
                  <a:gd name="T2" fmla="*/ 134 w 1982"/>
                  <a:gd name="T3" fmla="*/ 2832 h 688"/>
                  <a:gd name="T4" fmla="*/ 217 w 1982"/>
                  <a:gd name="T5" fmla="*/ 2771 h 688"/>
                  <a:gd name="T6" fmla="*/ 284 w 1982"/>
                  <a:gd name="T7" fmla="*/ 2658 h 688"/>
                  <a:gd name="T8" fmla="*/ 369 w 1982"/>
                  <a:gd name="T9" fmla="*/ 2466 h 688"/>
                  <a:gd name="T10" fmla="*/ 439 w 1982"/>
                  <a:gd name="T11" fmla="*/ 2495 h 688"/>
                  <a:gd name="T12" fmla="*/ 522 w 1982"/>
                  <a:gd name="T13" fmla="*/ 2605 h 688"/>
                  <a:gd name="T14" fmla="*/ 588 w 1982"/>
                  <a:gd name="T15" fmla="*/ 2720 h 688"/>
                  <a:gd name="T16" fmla="*/ 677 w 1982"/>
                  <a:gd name="T17" fmla="*/ 2658 h 688"/>
                  <a:gd name="T18" fmla="*/ 739 w 1982"/>
                  <a:gd name="T19" fmla="*/ 2578 h 688"/>
                  <a:gd name="T20" fmla="*/ 823 w 1982"/>
                  <a:gd name="T21" fmla="*/ 2578 h 688"/>
                  <a:gd name="T22" fmla="*/ 890 w 1982"/>
                  <a:gd name="T23" fmla="*/ 2546 h 688"/>
                  <a:gd name="T24" fmla="*/ 975 w 1982"/>
                  <a:gd name="T25" fmla="*/ 2415 h 688"/>
                  <a:gd name="T26" fmla="*/ 1045 w 1982"/>
                  <a:gd name="T27" fmla="*/ 2386 h 688"/>
                  <a:gd name="T28" fmla="*/ 1126 w 1982"/>
                  <a:gd name="T29" fmla="*/ 2438 h 688"/>
                  <a:gd name="T30" fmla="*/ 1194 w 1982"/>
                  <a:gd name="T31" fmla="*/ 2495 h 688"/>
                  <a:gd name="T32" fmla="*/ 1277 w 1982"/>
                  <a:gd name="T33" fmla="*/ 2438 h 688"/>
                  <a:gd name="T34" fmla="*/ 1343 w 1982"/>
                  <a:gd name="T35" fmla="*/ 2357 h 688"/>
                  <a:gd name="T36" fmla="*/ 1426 w 1982"/>
                  <a:gd name="T37" fmla="*/ 2194 h 688"/>
                  <a:gd name="T38" fmla="*/ 1497 w 1982"/>
                  <a:gd name="T39" fmla="*/ 2134 h 688"/>
                  <a:gd name="T40" fmla="*/ 1580 w 1982"/>
                  <a:gd name="T41" fmla="*/ 1997 h 688"/>
                  <a:gd name="T42" fmla="*/ 1649 w 1982"/>
                  <a:gd name="T43" fmla="*/ 1971 h 688"/>
                  <a:gd name="T44" fmla="*/ 1730 w 1982"/>
                  <a:gd name="T45" fmla="*/ 2025 h 688"/>
                  <a:gd name="T46" fmla="*/ 1795 w 1982"/>
                  <a:gd name="T47" fmla="*/ 2079 h 688"/>
                  <a:gd name="T48" fmla="*/ 1886 w 1982"/>
                  <a:gd name="T49" fmla="*/ 2052 h 688"/>
                  <a:gd name="T50" fmla="*/ 1951 w 1982"/>
                  <a:gd name="T51" fmla="*/ 1997 h 688"/>
                  <a:gd name="T52" fmla="*/ 2033 w 1982"/>
                  <a:gd name="T53" fmla="*/ 1780 h 688"/>
                  <a:gd name="T54" fmla="*/ 2103 w 1982"/>
                  <a:gd name="T55" fmla="*/ 1608 h 688"/>
                  <a:gd name="T56" fmla="*/ 2187 w 1982"/>
                  <a:gd name="T57" fmla="*/ 1331 h 688"/>
                  <a:gd name="T58" fmla="*/ 2252 w 1982"/>
                  <a:gd name="T59" fmla="*/ 1197 h 688"/>
                  <a:gd name="T60" fmla="*/ 2338 w 1982"/>
                  <a:gd name="T61" fmla="*/ 885 h 688"/>
                  <a:gd name="T62" fmla="*/ 2407 w 1982"/>
                  <a:gd name="T63" fmla="*/ 693 h 688"/>
                  <a:gd name="T64" fmla="*/ 2487 w 1982"/>
                  <a:gd name="T65" fmla="*/ 307 h 688"/>
                  <a:gd name="T66" fmla="*/ 2555 w 1982"/>
                  <a:gd name="T67" fmla="*/ 163 h 688"/>
                  <a:gd name="T68" fmla="*/ 2641 w 1982"/>
                  <a:gd name="T69" fmla="*/ 0 h 688"/>
                  <a:gd name="T70" fmla="*/ 2709 w 1982"/>
                  <a:gd name="T71" fmla="*/ 0 h 688"/>
                  <a:gd name="T72" fmla="*/ 2792 w 1982"/>
                  <a:gd name="T73" fmla="*/ 29 h 688"/>
                  <a:gd name="T74" fmla="*/ 2859 w 1982"/>
                  <a:gd name="T75" fmla="*/ 163 h 688"/>
                  <a:gd name="T76" fmla="*/ 2944 w 1982"/>
                  <a:gd name="T77" fmla="*/ 307 h 688"/>
                  <a:gd name="T78" fmla="*/ 3007 w 1982"/>
                  <a:gd name="T79" fmla="*/ 447 h 688"/>
                  <a:gd name="T80" fmla="*/ 3094 w 1982"/>
                  <a:gd name="T81" fmla="*/ 607 h 688"/>
                  <a:gd name="T82" fmla="*/ 3160 w 1982"/>
                  <a:gd name="T83" fmla="*/ 803 h 688"/>
                  <a:gd name="T84" fmla="*/ 3244 w 1982"/>
                  <a:gd name="T85" fmla="*/ 942 h 688"/>
                  <a:gd name="T86" fmla="*/ 3310 w 1982"/>
                  <a:gd name="T87" fmla="*/ 1110 h 688"/>
                  <a:gd name="T88" fmla="*/ 3397 w 1982"/>
                  <a:gd name="T89" fmla="*/ 1220 h 688"/>
                  <a:gd name="T90" fmla="*/ 3466 w 1982"/>
                  <a:gd name="T91" fmla="*/ 1356 h 688"/>
                  <a:gd name="T92" fmla="*/ 3549 w 1982"/>
                  <a:gd name="T93" fmla="*/ 1445 h 688"/>
                  <a:gd name="T94" fmla="*/ 3614 w 1982"/>
                  <a:gd name="T95" fmla="*/ 1494 h 688"/>
                  <a:gd name="T96" fmla="*/ 3696 w 1982"/>
                  <a:gd name="T97" fmla="*/ 1494 h 688"/>
                  <a:gd name="T98" fmla="*/ 3767 w 1982"/>
                  <a:gd name="T99" fmla="*/ 1494 h 688"/>
                  <a:gd name="T100" fmla="*/ 3852 w 1982"/>
                  <a:gd name="T101" fmla="*/ 1445 h 688"/>
                  <a:gd name="T102" fmla="*/ 3919 w 1982"/>
                  <a:gd name="T103" fmla="*/ 1385 h 688"/>
                  <a:gd name="T104" fmla="*/ 4002 w 1982"/>
                  <a:gd name="T105" fmla="*/ 1278 h 688"/>
                  <a:gd name="T106" fmla="*/ 4070 w 1982"/>
                  <a:gd name="T107" fmla="*/ 1278 h 688"/>
                  <a:gd name="T108" fmla="*/ 4154 w 1982"/>
                  <a:gd name="T109" fmla="*/ 1248 h 688"/>
                  <a:gd name="T110" fmla="*/ 4218 w 1982"/>
                  <a:gd name="T111" fmla="*/ 1220 h 688"/>
                  <a:gd name="T112" fmla="*/ 4303 w 1982"/>
                  <a:gd name="T113" fmla="*/ 1197 h 688"/>
                  <a:gd name="T114" fmla="*/ 4369 w 1982"/>
                  <a:gd name="T115" fmla="*/ 1220 h 688"/>
                  <a:gd name="T116" fmla="*/ 4456 w 1982"/>
                  <a:gd name="T117" fmla="*/ 1220 h 6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82"/>
                  <a:gd name="T178" fmla="*/ 0 h 688"/>
                  <a:gd name="T179" fmla="*/ 1982 w 1982"/>
                  <a:gd name="T180" fmla="*/ 688 h 6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82" h="688">
                    <a:moveTo>
                      <a:pt x="0" y="654"/>
                    </a:moveTo>
                    <a:lnTo>
                      <a:pt x="0" y="654"/>
                    </a:lnTo>
                    <a:lnTo>
                      <a:pt x="7" y="654"/>
                    </a:lnTo>
                    <a:lnTo>
                      <a:pt x="7" y="661"/>
                    </a:lnTo>
                    <a:lnTo>
                      <a:pt x="15" y="661"/>
                    </a:lnTo>
                    <a:lnTo>
                      <a:pt x="22" y="661"/>
                    </a:lnTo>
                    <a:lnTo>
                      <a:pt x="22" y="668"/>
                    </a:lnTo>
                    <a:lnTo>
                      <a:pt x="30" y="668"/>
                    </a:lnTo>
                    <a:lnTo>
                      <a:pt x="37" y="668"/>
                    </a:lnTo>
                    <a:lnTo>
                      <a:pt x="37" y="674"/>
                    </a:lnTo>
                    <a:lnTo>
                      <a:pt x="45" y="674"/>
                    </a:lnTo>
                    <a:lnTo>
                      <a:pt x="45" y="681"/>
                    </a:lnTo>
                    <a:lnTo>
                      <a:pt x="52" y="681"/>
                    </a:lnTo>
                    <a:lnTo>
                      <a:pt x="60" y="681"/>
                    </a:lnTo>
                    <a:lnTo>
                      <a:pt x="60" y="688"/>
                    </a:lnTo>
                    <a:lnTo>
                      <a:pt x="67" y="688"/>
                    </a:lnTo>
                    <a:lnTo>
                      <a:pt x="75" y="688"/>
                    </a:lnTo>
                    <a:lnTo>
                      <a:pt x="82" y="681"/>
                    </a:lnTo>
                    <a:lnTo>
                      <a:pt x="82" y="688"/>
                    </a:lnTo>
                    <a:lnTo>
                      <a:pt x="90" y="681"/>
                    </a:lnTo>
                    <a:lnTo>
                      <a:pt x="97" y="674"/>
                    </a:lnTo>
                    <a:lnTo>
                      <a:pt x="97" y="681"/>
                    </a:lnTo>
                    <a:lnTo>
                      <a:pt x="105" y="668"/>
                    </a:lnTo>
                    <a:lnTo>
                      <a:pt x="105" y="674"/>
                    </a:lnTo>
                    <a:lnTo>
                      <a:pt x="112" y="661"/>
                    </a:lnTo>
                    <a:lnTo>
                      <a:pt x="112" y="668"/>
                    </a:lnTo>
                    <a:lnTo>
                      <a:pt x="120" y="647"/>
                    </a:lnTo>
                    <a:lnTo>
                      <a:pt x="120" y="661"/>
                    </a:lnTo>
                    <a:lnTo>
                      <a:pt x="127" y="641"/>
                    </a:lnTo>
                    <a:lnTo>
                      <a:pt x="127" y="647"/>
                    </a:lnTo>
                    <a:lnTo>
                      <a:pt x="134" y="627"/>
                    </a:lnTo>
                    <a:lnTo>
                      <a:pt x="134" y="641"/>
                    </a:lnTo>
                    <a:lnTo>
                      <a:pt x="142" y="620"/>
                    </a:lnTo>
                    <a:lnTo>
                      <a:pt x="142" y="627"/>
                    </a:lnTo>
                    <a:lnTo>
                      <a:pt x="149" y="614"/>
                    </a:lnTo>
                    <a:lnTo>
                      <a:pt x="149" y="620"/>
                    </a:lnTo>
                    <a:lnTo>
                      <a:pt x="157" y="607"/>
                    </a:lnTo>
                    <a:lnTo>
                      <a:pt x="157" y="614"/>
                    </a:lnTo>
                    <a:lnTo>
                      <a:pt x="164" y="600"/>
                    </a:lnTo>
                    <a:lnTo>
                      <a:pt x="164" y="607"/>
                    </a:lnTo>
                    <a:lnTo>
                      <a:pt x="172" y="600"/>
                    </a:lnTo>
                    <a:lnTo>
                      <a:pt x="179" y="600"/>
                    </a:lnTo>
                    <a:lnTo>
                      <a:pt x="187" y="600"/>
                    </a:lnTo>
                    <a:lnTo>
                      <a:pt x="194" y="600"/>
                    </a:lnTo>
                    <a:lnTo>
                      <a:pt x="194" y="607"/>
                    </a:lnTo>
                    <a:lnTo>
                      <a:pt x="202" y="607"/>
                    </a:lnTo>
                    <a:lnTo>
                      <a:pt x="202" y="614"/>
                    </a:lnTo>
                    <a:lnTo>
                      <a:pt x="209" y="614"/>
                    </a:lnTo>
                    <a:lnTo>
                      <a:pt x="209" y="620"/>
                    </a:lnTo>
                    <a:lnTo>
                      <a:pt x="217" y="620"/>
                    </a:lnTo>
                    <a:lnTo>
                      <a:pt x="217" y="627"/>
                    </a:lnTo>
                    <a:lnTo>
                      <a:pt x="224" y="627"/>
                    </a:lnTo>
                    <a:lnTo>
                      <a:pt x="224" y="634"/>
                    </a:lnTo>
                    <a:lnTo>
                      <a:pt x="232" y="634"/>
                    </a:lnTo>
                    <a:lnTo>
                      <a:pt x="232" y="641"/>
                    </a:lnTo>
                    <a:lnTo>
                      <a:pt x="239" y="641"/>
                    </a:lnTo>
                    <a:lnTo>
                      <a:pt x="239" y="647"/>
                    </a:lnTo>
                    <a:lnTo>
                      <a:pt x="247" y="647"/>
                    </a:lnTo>
                    <a:lnTo>
                      <a:pt x="247" y="654"/>
                    </a:lnTo>
                    <a:lnTo>
                      <a:pt x="254" y="654"/>
                    </a:lnTo>
                    <a:lnTo>
                      <a:pt x="254" y="661"/>
                    </a:lnTo>
                    <a:lnTo>
                      <a:pt x="262" y="661"/>
                    </a:lnTo>
                    <a:lnTo>
                      <a:pt x="269" y="661"/>
                    </a:lnTo>
                    <a:lnTo>
                      <a:pt x="269" y="668"/>
                    </a:lnTo>
                    <a:lnTo>
                      <a:pt x="277" y="661"/>
                    </a:lnTo>
                    <a:lnTo>
                      <a:pt x="284" y="661"/>
                    </a:lnTo>
                    <a:lnTo>
                      <a:pt x="292" y="654"/>
                    </a:lnTo>
                    <a:lnTo>
                      <a:pt x="292" y="661"/>
                    </a:lnTo>
                    <a:lnTo>
                      <a:pt x="299" y="647"/>
                    </a:lnTo>
                    <a:lnTo>
                      <a:pt x="299" y="654"/>
                    </a:lnTo>
                    <a:lnTo>
                      <a:pt x="307" y="641"/>
                    </a:lnTo>
                    <a:lnTo>
                      <a:pt x="307" y="647"/>
                    </a:lnTo>
                    <a:lnTo>
                      <a:pt x="314" y="634"/>
                    </a:lnTo>
                    <a:lnTo>
                      <a:pt x="314" y="641"/>
                    </a:lnTo>
                    <a:lnTo>
                      <a:pt x="321" y="627"/>
                    </a:lnTo>
                    <a:lnTo>
                      <a:pt x="321" y="634"/>
                    </a:lnTo>
                    <a:lnTo>
                      <a:pt x="329" y="627"/>
                    </a:lnTo>
                    <a:lnTo>
                      <a:pt x="336" y="627"/>
                    </a:lnTo>
                    <a:lnTo>
                      <a:pt x="344" y="627"/>
                    </a:lnTo>
                    <a:lnTo>
                      <a:pt x="351" y="627"/>
                    </a:lnTo>
                    <a:lnTo>
                      <a:pt x="359" y="627"/>
                    </a:lnTo>
                    <a:lnTo>
                      <a:pt x="366" y="627"/>
                    </a:lnTo>
                    <a:lnTo>
                      <a:pt x="374" y="627"/>
                    </a:lnTo>
                    <a:lnTo>
                      <a:pt x="381" y="620"/>
                    </a:lnTo>
                    <a:lnTo>
                      <a:pt x="381" y="627"/>
                    </a:lnTo>
                    <a:lnTo>
                      <a:pt x="389" y="620"/>
                    </a:lnTo>
                    <a:lnTo>
                      <a:pt x="396" y="614"/>
                    </a:lnTo>
                    <a:lnTo>
                      <a:pt x="396" y="620"/>
                    </a:lnTo>
                    <a:lnTo>
                      <a:pt x="404" y="607"/>
                    </a:lnTo>
                    <a:lnTo>
                      <a:pt x="404" y="614"/>
                    </a:lnTo>
                    <a:lnTo>
                      <a:pt x="411" y="607"/>
                    </a:lnTo>
                    <a:lnTo>
                      <a:pt x="419" y="600"/>
                    </a:lnTo>
                    <a:lnTo>
                      <a:pt x="419" y="607"/>
                    </a:lnTo>
                    <a:lnTo>
                      <a:pt x="426" y="593"/>
                    </a:lnTo>
                    <a:lnTo>
                      <a:pt x="426" y="600"/>
                    </a:lnTo>
                    <a:lnTo>
                      <a:pt x="434" y="587"/>
                    </a:lnTo>
                    <a:lnTo>
                      <a:pt x="434" y="593"/>
                    </a:lnTo>
                    <a:lnTo>
                      <a:pt x="441" y="587"/>
                    </a:lnTo>
                    <a:lnTo>
                      <a:pt x="449" y="580"/>
                    </a:lnTo>
                    <a:lnTo>
                      <a:pt x="449" y="587"/>
                    </a:lnTo>
                    <a:lnTo>
                      <a:pt x="456" y="580"/>
                    </a:lnTo>
                    <a:lnTo>
                      <a:pt x="464" y="580"/>
                    </a:lnTo>
                    <a:lnTo>
                      <a:pt x="471" y="580"/>
                    </a:lnTo>
                    <a:lnTo>
                      <a:pt x="479" y="580"/>
                    </a:lnTo>
                    <a:lnTo>
                      <a:pt x="479" y="587"/>
                    </a:lnTo>
                    <a:lnTo>
                      <a:pt x="486" y="587"/>
                    </a:lnTo>
                    <a:lnTo>
                      <a:pt x="494" y="587"/>
                    </a:lnTo>
                    <a:lnTo>
                      <a:pt x="494" y="593"/>
                    </a:lnTo>
                    <a:lnTo>
                      <a:pt x="501" y="593"/>
                    </a:lnTo>
                    <a:lnTo>
                      <a:pt x="508" y="593"/>
                    </a:lnTo>
                    <a:lnTo>
                      <a:pt x="508" y="600"/>
                    </a:lnTo>
                    <a:lnTo>
                      <a:pt x="516" y="600"/>
                    </a:lnTo>
                    <a:lnTo>
                      <a:pt x="516" y="607"/>
                    </a:lnTo>
                    <a:lnTo>
                      <a:pt x="523" y="607"/>
                    </a:lnTo>
                    <a:lnTo>
                      <a:pt x="531" y="607"/>
                    </a:lnTo>
                    <a:lnTo>
                      <a:pt x="538" y="607"/>
                    </a:lnTo>
                    <a:lnTo>
                      <a:pt x="546" y="607"/>
                    </a:lnTo>
                    <a:lnTo>
                      <a:pt x="553" y="607"/>
                    </a:lnTo>
                    <a:lnTo>
                      <a:pt x="561" y="600"/>
                    </a:lnTo>
                    <a:lnTo>
                      <a:pt x="561" y="607"/>
                    </a:lnTo>
                    <a:lnTo>
                      <a:pt x="568" y="593"/>
                    </a:lnTo>
                    <a:lnTo>
                      <a:pt x="568" y="600"/>
                    </a:lnTo>
                    <a:lnTo>
                      <a:pt x="576" y="587"/>
                    </a:lnTo>
                    <a:lnTo>
                      <a:pt x="576" y="593"/>
                    </a:lnTo>
                    <a:lnTo>
                      <a:pt x="583" y="580"/>
                    </a:lnTo>
                    <a:lnTo>
                      <a:pt x="583" y="587"/>
                    </a:lnTo>
                    <a:lnTo>
                      <a:pt x="591" y="573"/>
                    </a:lnTo>
                    <a:lnTo>
                      <a:pt x="591" y="580"/>
                    </a:lnTo>
                    <a:lnTo>
                      <a:pt x="598" y="566"/>
                    </a:lnTo>
                    <a:lnTo>
                      <a:pt x="598" y="573"/>
                    </a:lnTo>
                    <a:lnTo>
                      <a:pt x="606" y="560"/>
                    </a:lnTo>
                    <a:lnTo>
                      <a:pt x="606" y="566"/>
                    </a:lnTo>
                    <a:lnTo>
                      <a:pt x="613" y="553"/>
                    </a:lnTo>
                    <a:lnTo>
                      <a:pt x="613" y="560"/>
                    </a:lnTo>
                    <a:lnTo>
                      <a:pt x="621" y="546"/>
                    </a:lnTo>
                    <a:lnTo>
                      <a:pt x="621" y="553"/>
                    </a:lnTo>
                    <a:lnTo>
                      <a:pt x="628" y="539"/>
                    </a:lnTo>
                    <a:lnTo>
                      <a:pt x="628" y="546"/>
                    </a:lnTo>
                    <a:lnTo>
                      <a:pt x="636" y="533"/>
                    </a:lnTo>
                    <a:lnTo>
                      <a:pt x="636" y="539"/>
                    </a:lnTo>
                    <a:lnTo>
                      <a:pt x="643" y="526"/>
                    </a:lnTo>
                    <a:lnTo>
                      <a:pt x="643" y="533"/>
                    </a:lnTo>
                    <a:lnTo>
                      <a:pt x="651" y="526"/>
                    </a:lnTo>
                    <a:lnTo>
                      <a:pt x="658" y="519"/>
                    </a:lnTo>
                    <a:lnTo>
                      <a:pt x="658" y="526"/>
                    </a:lnTo>
                    <a:lnTo>
                      <a:pt x="666" y="512"/>
                    </a:lnTo>
                    <a:lnTo>
                      <a:pt x="666" y="519"/>
                    </a:lnTo>
                    <a:lnTo>
                      <a:pt x="673" y="506"/>
                    </a:lnTo>
                    <a:lnTo>
                      <a:pt x="673" y="512"/>
                    </a:lnTo>
                    <a:lnTo>
                      <a:pt x="680" y="499"/>
                    </a:lnTo>
                    <a:lnTo>
                      <a:pt x="680" y="506"/>
                    </a:lnTo>
                    <a:lnTo>
                      <a:pt x="688" y="492"/>
                    </a:lnTo>
                    <a:lnTo>
                      <a:pt x="688" y="499"/>
                    </a:lnTo>
                    <a:lnTo>
                      <a:pt x="695" y="485"/>
                    </a:lnTo>
                    <a:lnTo>
                      <a:pt x="695" y="492"/>
                    </a:lnTo>
                    <a:lnTo>
                      <a:pt x="703" y="485"/>
                    </a:lnTo>
                    <a:lnTo>
                      <a:pt x="710" y="479"/>
                    </a:lnTo>
                    <a:lnTo>
                      <a:pt x="710" y="485"/>
                    </a:lnTo>
                    <a:lnTo>
                      <a:pt x="718" y="479"/>
                    </a:lnTo>
                    <a:lnTo>
                      <a:pt x="725" y="479"/>
                    </a:lnTo>
                    <a:lnTo>
                      <a:pt x="733" y="479"/>
                    </a:lnTo>
                    <a:lnTo>
                      <a:pt x="740" y="479"/>
                    </a:lnTo>
                    <a:lnTo>
                      <a:pt x="748" y="479"/>
                    </a:lnTo>
                    <a:lnTo>
                      <a:pt x="755" y="479"/>
                    </a:lnTo>
                    <a:lnTo>
                      <a:pt x="755" y="485"/>
                    </a:lnTo>
                    <a:lnTo>
                      <a:pt x="763" y="485"/>
                    </a:lnTo>
                    <a:lnTo>
                      <a:pt x="763" y="492"/>
                    </a:lnTo>
                    <a:lnTo>
                      <a:pt x="770" y="492"/>
                    </a:lnTo>
                    <a:lnTo>
                      <a:pt x="778" y="492"/>
                    </a:lnTo>
                    <a:lnTo>
                      <a:pt x="778" y="499"/>
                    </a:lnTo>
                    <a:lnTo>
                      <a:pt x="785" y="499"/>
                    </a:lnTo>
                    <a:lnTo>
                      <a:pt x="793" y="499"/>
                    </a:lnTo>
                    <a:lnTo>
                      <a:pt x="793" y="506"/>
                    </a:lnTo>
                    <a:lnTo>
                      <a:pt x="800" y="506"/>
                    </a:lnTo>
                    <a:lnTo>
                      <a:pt x="808" y="506"/>
                    </a:lnTo>
                    <a:lnTo>
                      <a:pt x="815" y="506"/>
                    </a:lnTo>
                    <a:lnTo>
                      <a:pt x="823" y="506"/>
                    </a:lnTo>
                    <a:lnTo>
                      <a:pt x="830" y="506"/>
                    </a:lnTo>
                    <a:lnTo>
                      <a:pt x="838" y="499"/>
                    </a:lnTo>
                    <a:lnTo>
                      <a:pt x="838" y="506"/>
                    </a:lnTo>
                    <a:lnTo>
                      <a:pt x="845" y="499"/>
                    </a:lnTo>
                    <a:lnTo>
                      <a:pt x="853" y="492"/>
                    </a:lnTo>
                    <a:lnTo>
                      <a:pt x="853" y="499"/>
                    </a:lnTo>
                    <a:lnTo>
                      <a:pt x="860" y="485"/>
                    </a:lnTo>
                    <a:lnTo>
                      <a:pt x="860" y="492"/>
                    </a:lnTo>
                    <a:lnTo>
                      <a:pt x="867" y="479"/>
                    </a:lnTo>
                    <a:lnTo>
                      <a:pt x="867" y="485"/>
                    </a:lnTo>
                    <a:lnTo>
                      <a:pt x="875" y="472"/>
                    </a:lnTo>
                    <a:lnTo>
                      <a:pt x="875" y="479"/>
                    </a:lnTo>
                    <a:lnTo>
                      <a:pt x="882" y="459"/>
                    </a:lnTo>
                    <a:lnTo>
                      <a:pt x="882" y="472"/>
                    </a:lnTo>
                    <a:lnTo>
                      <a:pt x="890" y="452"/>
                    </a:lnTo>
                    <a:lnTo>
                      <a:pt x="890" y="459"/>
                    </a:lnTo>
                    <a:lnTo>
                      <a:pt x="897" y="445"/>
                    </a:lnTo>
                    <a:lnTo>
                      <a:pt x="897" y="452"/>
                    </a:lnTo>
                    <a:lnTo>
                      <a:pt x="905" y="432"/>
                    </a:lnTo>
                    <a:lnTo>
                      <a:pt x="905" y="445"/>
                    </a:lnTo>
                    <a:lnTo>
                      <a:pt x="912" y="418"/>
                    </a:lnTo>
                    <a:lnTo>
                      <a:pt x="912" y="432"/>
                    </a:lnTo>
                    <a:lnTo>
                      <a:pt x="920" y="405"/>
                    </a:lnTo>
                    <a:lnTo>
                      <a:pt x="920" y="418"/>
                    </a:lnTo>
                    <a:lnTo>
                      <a:pt x="927" y="391"/>
                    </a:lnTo>
                    <a:lnTo>
                      <a:pt x="927" y="405"/>
                    </a:lnTo>
                    <a:lnTo>
                      <a:pt x="935" y="378"/>
                    </a:lnTo>
                    <a:lnTo>
                      <a:pt x="935" y="391"/>
                    </a:lnTo>
                    <a:lnTo>
                      <a:pt x="942" y="364"/>
                    </a:lnTo>
                    <a:lnTo>
                      <a:pt x="942" y="378"/>
                    </a:lnTo>
                    <a:lnTo>
                      <a:pt x="950" y="357"/>
                    </a:lnTo>
                    <a:lnTo>
                      <a:pt x="950" y="364"/>
                    </a:lnTo>
                    <a:lnTo>
                      <a:pt x="957" y="344"/>
                    </a:lnTo>
                    <a:lnTo>
                      <a:pt x="957" y="357"/>
                    </a:lnTo>
                    <a:lnTo>
                      <a:pt x="965" y="330"/>
                    </a:lnTo>
                    <a:lnTo>
                      <a:pt x="965" y="344"/>
                    </a:lnTo>
                    <a:lnTo>
                      <a:pt x="972" y="324"/>
                    </a:lnTo>
                    <a:lnTo>
                      <a:pt x="972" y="330"/>
                    </a:lnTo>
                    <a:lnTo>
                      <a:pt x="980" y="310"/>
                    </a:lnTo>
                    <a:lnTo>
                      <a:pt x="980" y="324"/>
                    </a:lnTo>
                    <a:lnTo>
                      <a:pt x="987" y="303"/>
                    </a:lnTo>
                    <a:lnTo>
                      <a:pt x="987" y="310"/>
                    </a:lnTo>
                    <a:lnTo>
                      <a:pt x="995" y="290"/>
                    </a:lnTo>
                    <a:lnTo>
                      <a:pt x="995" y="303"/>
                    </a:lnTo>
                    <a:lnTo>
                      <a:pt x="1002" y="276"/>
                    </a:lnTo>
                    <a:lnTo>
                      <a:pt x="1002" y="290"/>
                    </a:lnTo>
                    <a:lnTo>
                      <a:pt x="1010" y="263"/>
                    </a:lnTo>
                    <a:lnTo>
                      <a:pt x="1010" y="276"/>
                    </a:lnTo>
                    <a:lnTo>
                      <a:pt x="1017" y="256"/>
                    </a:lnTo>
                    <a:lnTo>
                      <a:pt x="1017" y="263"/>
                    </a:lnTo>
                    <a:lnTo>
                      <a:pt x="1025" y="243"/>
                    </a:lnTo>
                    <a:lnTo>
                      <a:pt x="1025" y="256"/>
                    </a:lnTo>
                    <a:lnTo>
                      <a:pt x="1032" y="229"/>
                    </a:lnTo>
                    <a:lnTo>
                      <a:pt x="1032" y="243"/>
                    </a:lnTo>
                    <a:lnTo>
                      <a:pt x="1039" y="216"/>
                    </a:lnTo>
                    <a:lnTo>
                      <a:pt x="1039" y="229"/>
                    </a:lnTo>
                    <a:lnTo>
                      <a:pt x="1047" y="202"/>
                    </a:lnTo>
                    <a:lnTo>
                      <a:pt x="1047" y="216"/>
                    </a:lnTo>
                    <a:lnTo>
                      <a:pt x="1054" y="189"/>
                    </a:lnTo>
                    <a:lnTo>
                      <a:pt x="1054" y="202"/>
                    </a:lnTo>
                    <a:lnTo>
                      <a:pt x="1062" y="169"/>
                    </a:lnTo>
                    <a:lnTo>
                      <a:pt x="1062" y="189"/>
                    </a:lnTo>
                    <a:lnTo>
                      <a:pt x="1069" y="148"/>
                    </a:lnTo>
                    <a:lnTo>
                      <a:pt x="1069" y="169"/>
                    </a:lnTo>
                    <a:lnTo>
                      <a:pt x="1077" y="135"/>
                    </a:lnTo>
                    <a:lnTo>
                      <a:pt x="1077" y="148"/>
                    </a:lnTo>
                    <a:lnTo>
                      <a:pt x="1084" y="115"/>
                    </a:lnTo>
                    <a:lnTo>
                      <a:pt x="1084" y="135"/>
                    </a:lnTo>
                    <a:lnTo>
                      <a:pt x="1092" y="101"/>
                    </a:lnTo>
                    <a:lnTo>
                      <a:pt x="1092" y="115"/>
                    </a:lnTo>
                    <a:lnTo>
                      <a:pt x="1099" y="88"/>
                    </a:lnTo>
                    <a:lnTo>
                      <a:pt x="1099" y="101"/>
                    </a:lnTo>
                    <a:lnTo>
                      <a:pt x="1107" y="74"/>
                    </a:lnTo>
                    <a:lnTo>
                      <a:pt x="1107" y="88"/>
                    </a:lnTo>
                    <a:lnTo>
                      <a:pt x="1114" y="61"/>
                    </a:lnTo>
                    <a:lnTo>
                      <a:pt x="1114" y="74"/>
                    </a:lnTo>
                    <a:lnTo>
                      <a:pt x="1122" y="54"/>
                    </a:lnTo>
                    <a:lnTo>
                      <a:pt x="1122" y="61"/>
                    </a:lnTo>
                    <a:lnTo>
                      <a:pt x="1129" y="40"/>
                    </a:lnTo>
                    <a:lnTo>
                      <a:pt x="1129" y="54"/>
                    </a:lnTo>
                    <a:lnTo>
                      <a:pt x="1137" y="34"/>
                    </a:lnTo>
                    <a:lnTo>
                      <a:pt x="1137" y="40"/>
                    </a:lnTo>
                    <a:lnTo>
                      <a:pt x="1144" y="27"/>
                    </a:lnTo>
                    <a:lnTo>
                      <a:pt x="1144" y="34"/>
                    </a:lnTo>
                    <a:lnTo>
                      <a:pt x="1152" y="20"/>
                    </a:lnTo>
                    <a:lnTo>
                      <a:pt x="1152" y="27"/>
                    </a:lnTo>
                    <a:lnTo>
                      <a:pt x="1159" y="13"/>
                    </a:lnTo>
                    <a:lnTo>
                      <a:pt x="1159" y="20"/>
                    </a:lnTo>
                    <a:lnTo>
                      <a:pt x="1167" y="7"/>
                    </a:lnTo>
                    <a:lnTo>
                      <a:pt x="1167" y="13"/>
                    </a:lnTo>
                    <a:lnTo>
                      <a:pt x="1174" y="0"/>
                    </a:lnTo>
                    <a:lnTo>
                      <a:pt x="1174" y="7"/>
                    </a:lnTo>
                    <a:lnTo>
                      <a:pt x="1182" y="0"/>
                    </a:lnTo>
                    <a:lnTo>
                      <a:pt x="1189" y="0"/>
                    </a:lnTo>
                    <a:lnTo>
                      <a:pt x="1197" y="0"/>
                    </a:lnTo>
                    <a:lnTo>
                      <a:pt x="1204" y="0"/>
                    </a:lnTo>
                    <a:lnTo>
                      <a:pt x="1212" y="0"/>
                    </a:lnTo>
                    <a:lnTo>
                      <a:pt x="1219" y="0"/>
                    </a:lnTo>
                    <a:lnTo>
                      <a:pt x="1226" y="0"/>
                    </a:lnTo>
                    <a:lnTo>
                      <a:pt x="1226" y="7"/>
                    </a:lnTo>
                    <a:lnTo>
                      <a:pt x="1234" y="7"/>
                    </a:lnTo>
                    <a:lnTo>
                      <a:pt x="1241" y="7"/>
                    </a:lnTo>
                    <a:lnTo>
                      <a:pt x="1241" y="13"/>
                    </a:lnTo>
                    <a:lnTo>
                      <a:pt x="1249" y="13"/>
                    </a:lnTo>
                    <a:lnTo>
                      <a:pt x="1249" y="20"/>
                    </a:lnTo>
                    <a:lnTo>
                      <a:pt x="1256" y="20"/>
                    </a:lnTo>
                    <a:lnTo>
                      <a:pt x="1256" y="27"/>
                    </a:lnTo>
                    <a:lnTo>
                      <a:pt x="1264" y="27"/>
                    </a:lnTo>
                    <a:lnTo>
                      <a:pt x="1264" y="34"/>
                    </a:lnTo>
                    <a:lnTo>
                      <a:pt x="1271" y="34"/>
                    </a:lnTo>
                    <a:lnTo>
                      <a:pt x="1271" y="40"/>
                    </a:lnTo>
                    <a:lnTo>
                      <a:pt x="1279" y="40"/>
                    </a:lnTo>
                    <a:lnTo>
                      <a:pt x="1279" y="47"/>
                    </a:lnTo>
                    <a:lnTo>
                      <a:pt x="1286" y="47"/>
                    </a:lnTo>
                    <a:lnTo>
                      <a:pt x="1286" y="61"/>
                    </a:lnTo>
                    <a:lnTo>
                      <a:pt x="1294" y="61"/>
                    </a:lnTo>
                    <a:lnTo>
                      <a:pt x="1294" y="67"/>
                    </a:lnTo>
                    <a:lnTo>
                      <a:pt x="1301" y="67"/>
                    </a:lnTo>
                    <a:lnTo>
                      <a:pt x="1301" y="74"/>
                    </a:lnTo>
                    <a:lnTo>
                      <a:pt x="1309" y="74"/>
                    </a:lnTo>
                    <a:lnTo>
                      <a:pt x="1309" y="81"/>
                    </a:lnTo>
                    <a:lnTo>
                      <a:pt x="1316" y="81"/>
                    </a:lnTo>
                    <a:lnTo>
                      <a:pt x="1316" y="88"/>
                    </a:lnTo>
                    <a:lnTo>
                      <a:pt x="1324" y="88"/>
                    </a:lnTo>
                    <a:lnTo>
                      <a:pt x="1324" y="94"/>
                    </a:lnTo>
                    <a:lnTo>
                      <a:pt x="1331" y="94"/>
                    </a:lnTo>
                    <a:lnTo>
                      <a:pt x="1331" y="101"/>
                    </a:lnTo>
                    <a:lnTo>
                      <a:pt x="1339" y="101"/>
                    </a:lnTo>
                    <a:lnTo>
                      <a:pt x="1339" y="108"/>
                    </a:lnTo>
                    <a:lnTo>
                      <a:pt x="1346" y="108"/>
                    </a:lnTo>
                    <a:lnTo>
                      <a:pt x="1346" y="115"/>
                    </a:lnTo>
                    <a:lnTo>
                      <a:pt x="1354" y="115"/>
                    </a:lnTo>
                    <a:lnTo>
                      <a:pt x="1354" y="128"/>
                    </a:lnTo>
                    <a:lnTo>
                      <a:pt x="1361" y="128"/>
                    </a:lnTo>
                    <a:lnTo>
                      <a:pt x="1361" y="135"/>
                    </a:lnTo>
                    <a:lnTo>
                      <a:pt x="1369" y="135"/>
                    </a:lnTo>
                    <a:lnTo>
                      <a:pt x="1369" y="148"/>
                    </a:lnTo>
                    <a:lnTo>
                      <a:pt x="1376" y="148"/>
                    </a:lnTo>
                    <a:lnTo>
                      <a:pt x="1376" y="155"/>
                    </a:lnTo>
                    <a:lnTo>
                      <a:pt x="1384" y="155"/>
                    </a:lnTo>
                    <a:lnTo>
                      <a:pt x="1384" y="162"/>
                    </a:lnTo>
                    <a:lnTo>
                      <a:pt x="1391" y="162"/>
                    </a:lnTo>
                    <a:lnTo>
                      <a:pt x="1391" y="175"/>
                    </a:lnTo>
                    <a:lnTo>
                      <a:pt x="1398" y="175"/>
                    </a:lnTo>
                    <a:lnTo>
                      <a:pt x="1398" y="182"/>
                    </a:lnTo>
                    <a:lnTo>
                      <a:pt x="1406" y="182"/>
                    </a:lnTo>
                    <a:lnTo>
                      <a:pt x="1406" y="196"/>
                    </a:lnTo>
                    <a:lnTo>
                      <a:pt x="1413" y="196"/>
                    </a:lnTo>
                    <a:lnTo>
                      <a:pt x="1413" y="202"/>
                    </a:lnTo>
                    <a:lnTo>
                      <a:pt x="1421" y="202"/>
                    </a:lnTo>
                    <a:lnTo>
                      <a:pt x="1421" y="209"/>
                    </a:lnTo>
                    <a:lnTo>
                      <a:pt x="1428" y="209"/>
                    </a:lnTo>
                    <a:lnTo>
                      <a:pt x="1428" y="223"/>
                    </a:lnTo>
                    <a:lnTo>
                      <a:pt x="1436" y="223"/>
                    </a:lnTo>
                    <a:lnTo>
                      <a:pt x="1436" y="229"/>
                    </a:lnTo>
                    <a:lnTo>
                      <a:pt x="1443" y="229"/>
                    </a:lnTo>
                    <a:lnTo>
                      <a:pt x="1443" y="236"/>
                    </a:lnTo>
                    <a:lnTo>
                      <a:pt x="1451" y="236"/>
                    </a:lnTo>
                    <a:lnTo>
                      <a:pt x="1451" y="243"/>
                    </a:lnTo>
                    <a:lnTo>
                      <a:pt x="1458" y="243"/>
                    </a:lnTo>
                    <a:lnTo>
                      <a:pt x="1458" y="249"/>
                    </a:lnTo>
                    <a:lnTo>
                      <a:pt x="1466" y="249"/>
                    </a:lnTo>
                    <a:lnTo>
                      <a:pt x="1466" y="256"/>
                    </a:lnTo>
                    <a:lnTo>
                      <a:pt x="1473" y="256"/>
                    </a:lnTo>
                    <a:lnTo>
                      <a:pt x="1473" y="270"/>
                    </a:lnTo>
                    <a:lnTo>
                      <a:pt x="1481" y="270"/>
                    </a:lnTo>
                    <a:lnTo>
                      <a:pt x="1481" y="276"/>
                    </a:lnTo>
                    <a:lnTo>
                      <a:pt x="1488" y="276"/>
                    </a:lnTo>
                    <a:lnTo>
                      <a:pt x="1488" y="283"/>
                    </a:lnTo>
                    <a:lnTo>
                      <a:pt x="1496" y="283"/>
                    </a:lnTo>
                    <a:lnTo>
                      <a:pt x="1496" y="290"/>
                    </a:lnTo>
                    <a:lnTo>
                      <a:pt x="1503" y="290"/>
                    </a:lnTo>
                    <a:lnTo>
                      <a:pt x="1503" y="297"/>
                    </a:lnTo>
                    <a:lnTo>
                      <a:pt x="1511" y="297"/>
                    </a:lnTo>
                    <a:lnTo>
                      <a:pt x="1511" y="310"/>
                    </a:lnTo>
                    <a:lnTo>
                      <a:pt x="1518" y="310"/>
                    </a:lnTo>
                    <a:lnTo>
                      <a:pt x="1518" y="317"/>
                    </a:lnTo>
                    <a:lnTo>
                      <a:pt x="1526" y="317"/>
                    </a:lnTo>
                    <a:lnTo>
                      <a:pt x="1526" y="324"/>
                    </a:lnTo>
                    <a:lnTo>
                      <a:pt x="1533" y="324"/>
                    </a:lnTo>
                    <a:lnTo>
                      <a:pt x="1541" y="324"/>
                    </a:lnTo>
                    <a:lnTo>
                      <a:pt x="1541" y="330"/>
                    </a:lnTo>
                    <a:lnTo>
                      <a:pt x="1548" y="330"/>
                    </a:lnTo>
                    <a:lnTo>
                      <a:pt x="1548" y="337"/>
                    </a:lnTo>
                    <a:lnTo>
                      <a:pt x="1556" y="337"/>
                    </a:lnTo>
                    <a:lnTo>
                      <a:pt x="1556" y="344"/>
                    </a:lnTo>
                    <a:lnTo>
                      <a:pt x="1563" y="344"/>
                    </a:lnTo>
                    <a:lnTo>
                      <a:pt x="1571" y="344"/>
                    </a:lnTo>
                    <a:lnTo>
                      <a:pt x="1571" y="351"/>
                    </a:lnTo>
                    <a:lnTo>
                      <a:pt x="1578" y="351"/>
                    </a:lnTo>
                    <a:lnTo>
                      <a:pt x="1585" y="351"/>
                    </a:lnTo>
                    <a:lnTo>
                      <a:pt x="1585" y="357"/>
                    </a:lnTo>
                    <a:lnTo>
                      <a:pt x="1593" y="357"/>
                    </a:lnTo>
                    <a:lnTo>
                      <a:pt x="1600" y="357"/>
                    </a:lnTo>
                    <a:lnTo>
                      <a:pt x="1608" y="357"/>
                    </a:lnTo>
                    <a:lnTo>
                      <a:pt x="1608" y="364"/>
                    </a:lnTo>
                    <a:lnTo>
                      <a:pt x="1615" y="364"/>
                    </a:lnTo>
                    <a:lnTo>
                      <a:pt x="1623" y="364"/>
                    </a:lnTo>
                    <a:lnTo>
                      <a:pt x="1630" y="364"/>
                    </a:lnTo>
                    <a:lnTo>
                      <a:pt x="1638" y="364"/>
                    </a:lnTo>
                    <a:lnTo>
                      <a:pt x="1645" y="364"/>
                    </a:lnTo>
                    <a:lnTo>
                      <a:pt x="1653" y="364"/>
                    </a:lnTo>
                    <a:lnTo>
                      <a:pt x="1660" y="364"/>
                    </a:lnTo>
                    <a:lnTo>
                      <a:pt x="1668" y="364"/>
                    </a:lnTo>
                    <a:lnTo>
                      <a:pt x="1675" y="364"/>
                    </a:lnTo>
                    <a:lnTo>
                      <a:pt x="1683" y="364"/>
                    </a:lnTo>
                    <a:lnTo>
                      <a:pt x="1690" y="357"/>
                    </a:lnTo>
                    <a:lnTo>
                      <a:pt x="1690" y="364"/>
                    </a:lnTo>
                    <a:lnTo>
                      <a:pt x="1698" y="357"/>
                    </a:lnTo>
                    <a:lnTo>
                      <a:pt x="1705" y="357"/>
                    </a:lnTo>
                    <a:lnTo>
                      <a:pt x="1713" y="351"/>
                    </a:lnTo>
                    <a:lnTo>
                      <a:pt x="1713" y="357"/>
                    </a:lnTo>
                    <a:lnTo>
                      <a:pt x="1720" y="351"/>
                    </a:lnTo>
                    <a:lnTo>
                      <a:pt x="1728" y="344"/>
                    </a:lnTo>
                    <a:lnTo>
                      <a:pt x="1728" y="351"/>
                    </a:lnTo>
                    <a:lnTo>
                      <a:pt x="1735" y="337"/>
                    </a:lnTo>
                    <a:lnTo>
                      <a:pt x="1735" y="344"/>
                    </a:lnTo>
                    <a:lnTo>
                      <a:pt x="1743" y="330"/>
                    </a:lnTo>
                    <a:lnTo>
                      <a:pt x="1743" y="337"/>
                    </a:lnTo>
                    <a:lnTo>
                      <a:pt x="1750" y="324"/>
                    </a:lnTo>
                    <a:lnTo>
                      <a:pt x="1750" y="330"/>
                    </a:lnTo>
                    <a:lnTo>
                      <a:pt x="1758" y="324"/>
                    </a:lnTo>
                    <a:lnTo>
                      <a:pt x="1765" y="317"/>
                    </a:lnTo>
                    <a:lnTo>
                      <a:pt x="1765" y="324"/>
                    </a:lnTo>
                    <a:lnTo>
                      <a:pt x="1772" y="317"/>
                    </a:lnTo>
                    <a:lnTo>
                      <a:pt x="1780" y="310"/>
                    </a:lnTo>
                    <a:lnTo>
                      <a:pt x="1780" y="317"/>
                    </a:lnTo>
                    <a:lnTo>
                      <a:pt x="1787" y="310"/>
                    </a:lnTo>
                    <a:lnTo>
                      <a:pt x="1795" y="310"/>
                    </a:lnTo>
                    <a:lnTo>
                      <a:pt x="1802" y="310"/>
                    </a:lnTo>
                    <a:lnTo>
                      <a:pt x="1810" y="310"/>
                    </a:lnTo>
                    <a:lnTo>
                      <a:pt x="1817" y="310"/>
                    </a:lnTo>
                    <a:lnTo>
                      <a:pt x="1825" y="310"/>
                    </a:lnTo>
                    <a:lnTo>
                      <a:pt x="1832" y="303"/>
                    </a:lnTo>
                    <a:lnTo>
                      <a:pt x="1832" y="310"/>
                    </a:lnTo>
                    <a:lnTo>
                      <a:pt x="1840" y="303"/>
                    </a:lnTo>
                    <a:lnTo>
                      <a:pt x="1847" y="303"/>
                    </a:lnTo>
                    <a:lnTo>
                      <a:pt x="1855" y="303"/>
                    </a:lnTo>
                    <a:lnTo>
                      <a:pt x="1862" y="297"/>
                    </a:lnTo>
                    <a:lnTo>
                      <a:pt x="1862" y="303"/>
                    </a:lnTo>
                    <a:lnTo>
                      <a:pt x="1870" y="297"/>
                    </a:lnTo>
                    <a:lnTo>
                      <a:pt x="1877" y="297"/>
                    </a:lnTo>
                    <a:lnTo>
                      <a:pt x="1885" y="290"/>
                    </a:lnTo>
                    <a:lnTo>
                      <a:pt x="1885" y="297"/>
                    </a:lnTo>
                    <a:lnTo>
                      <a:pt x="1892" y="290"/>
                    </a:lnTo>
                    <a:lnTo>
                      <a:pt x="1900" y="290"/>
                    </a:lnTo>
                    <a:lnTo>
                      <a:pt x="1907" y="290"/>
                    </a:lnTo>
                    <a:lnTo>
                      <a:pt x="1915" y="290"/>
                    </a:lnTo>
                    <a:lnTo>
                      <a:pt x="1922" y="290"/>
                    </a:lnTo>
                    <a:lnTo>
                      <a:pt x="1930" y="290"/>
                    </a:lnTo>
                    <a:lnTo>
                      <a:pt x="1937" y="290"/>
                    </a:lnTo>
                    <a:lnTo>
                      <a:pt x="1937" y="297"/>
                    </a:lnTo>
                    <a:lnTo>
                      <a:pt x="1944" y="297"/>
                    </a:lnTo>
                    <a:lnTo>
                      <a:pt x="1952" y="297"/>
                    </a:lnTo>
                    <a:lnTo>
                      <a:pt x="1959" y="297"/>
                    </a:lnTo>
                    <a:lnTo>
                      <a:pt x="1967" y="297"/>
                    </a:lnTo>
                    <a:lnTo>
                      <a:pt x="1974" y="297"/>
                    </a:lnTo>
                    <a:lnTo>
                      <a:pt x="1982" y="297"/>
                    </a:lnTo>
                  </a:path>
                </a:pathLst>
              </a:custGeom>
              <a:noFill/>
              <a:ln w="38100">
                <a:solidFill>
                  <a:srgbClr val="FF0000"/>
                </a:solidFill>
                <a:round/>
                <a:headEnd/>
                <a:tailEnd/>
              </a:ln>
            </p:spPr>
            <p:txBody>
              <a:bodyPr/>
              <a:lstStyle/>
              <a:p>
                <a:endParaRPr lang="zh-CN" altLang="en-US">
                  <a:latin typeface="Calibri" pitchFamily="34" charset="0"/>
                </a:endParaRPr>
              </a:p>
            </p:txBody>
          </p:sp>
          <p:sp>
            <p:nvSpPr>
              <p:cNvPr id="2119" name="Rectangle 29"/>
              <p:cNvSpPr>
                <a:spLocks noChangeAspect="1" noChangeArrowheads="1"/>
              </p:cNvSpPr>
              <p:nvPr/>
            </p:nvSpPr>
            <p:spPr bwMode="auto">
              <a:xfrm>
                <a:off x="1041" y="2244"/>
                <a:ext cx="214" cy="220"/>
              </a:xfrm>
              <a:prstGeom prst="rect">
                <a:avLst/>
              </a:prstGeom>
              <a:noFill/>
              <a:ln w="12700">
                <a:noFill/>
                <a:miter lim="800000"/>
                <a:headEnd/>
                <a:tailEnd/>
              </a:ln>
            </p:spPr>
            <p:txBody>
              <a:bodyPr wrap="none" lIns="0" tIns="0" rIns="0" bIns="0">
                <a:spAutoFit/>
              </a:bodyPr>
              <a:lstStyle/>
              <a:p>
                <a:r>
                  <a:rPr kumimoji="1" lang="en-US" altLang="zh-CN" sz="1200">
                    <a:latin typeface="Calibri" pitchFamily="34" charset="0"/>
                  </a:rPr>
                  <a:t>200</a:t>
                </a:r>
                <a:endParaRPr kumimoji="1" lang="en-US" altLang="zh-CN" sz="1200">
                  <a:latin typeface="Times New Roman" pitchFamily="18" charset="0"/>
                </a:endParaRPr>
              </a:p>
            </p:txBody>
          </p:sp>
          <p:sp>
            <p:nvSpPr>
              <p:cNvPr id="2120" name="Text Box 30"/>
              <p:cNvSpPr txBox="1">
                <a:spLocks noChangeAspect="1" noChangeArrowheads="1"/>
              </p:cNvSpPr>
              <p:nvPr/>
            </p:nvSpPr>
            <p:spPr bwMode="auto">
              <a:xfrm>
                <a:off x="1301" y="2521"/>
                <a:ext cx="589" cy="294"/>
              </a:xfrm>
              <a:prstGeom prst="rect">
                <a:avLst/>
              </a:prstGeom>
              <a:noFill/>
              <a:ln w="12700" algn="ctr">
                <a:noFill/>
                <a:miter lim="800000"/>
                <a:headEnd/>
                <a:tailEnd/>
              </a:ln>
            </p:spPr>
            <p:txBody>
              <a:bodyPr wrap="none" lIns="0" tIns="0" rIns="0" bIns="0">
                <a:spAutoFit/>
              </a:bodyPr>
              <a:lstStyle/>
              <a:p>
                <a:r>
                  <a:rPr kumimoji="1" lang="en-US" altLang="zh-CN" sz="1600">
                    <a:latin typeface="Comic Sans MS" pitchFamily="66" charset="0"/>
                  </a:rPr>
                  <a:t>S</a:t>
                </a:r>
                <a:r>
                  <a:rPr kumimoji="1" lang="zh-CN" altLang="en-US" sz="1600">
                    <a:latin typeface="Comic Sans MS" pitchFamily="66" charset="0"/>
                  </a:rPr>
                  <a:t>－</a:t>
                </a:r>
                <a:r>
                  <a:rPr kumimoji="1" lang="en-US" altLang="zh-CN" sz="1600">
                    <a:latin typeface="Comic Sans MS" pitchFamily="66" charset="0"/>
                  </a:rPr>
                  <a:t>LRP</a:t>
                </a:r>
              </a:p>
            </p:txBody>
          </p:sp>
          <p:sp>
            <p:nvSpPr>
              <p:cNvPr id="2121" name="Line 31"/>
              <p:cNvSpPr>
                <a:spLocks noChangeAspect="1" noChangeShapeType="1"/>
              </p:cNvSpPr>
              <p:nvPr/>
            </p:nvSpPr>
            <p:spPr bwMode="auto">
              <a:xfrm flipV="1">
                <a:off x="1121" y="2184"/>
                <a:ext cx="0" cy="69"/>
              </a:xfrm>
              <a:prstGeom prst="line">
                <a:avLst/>
              </a:prstGeom>
              <a:noFill/>
              <a:ln w="12700">
                <a:solidFill>
                  <a:srgbClr val="000000"/>
                </a:solidFill>
                <a:round/>
                <a:headEnd/>
                <a:tailEnd/>
              </a:ln>
            </p:spPr>
            <p:txBody>
              <a:bodyPr/>
              <a:lstStyle/>
              <a:p>
                <a:endParaRPr lang="zh-CN" altLang="en-US"/>
              </a:p>
            </p:txBody>
          </p:sp>
          <p:sp>
            <p:nvSpPr>
              <p:cNvPr id="2122" name="Line 32"/>
              <p:cNvSpPr>
                <a:spLocks noChangeAspect="1" noChangeShapeType="1"/>
              </p:cNvSpPr>
              <p:nvPr/>
            </p:nvSpPr>
            <p:spPr bwMode="auto">
              <a:xfrm>
                <a:off x="762" y="889"/>
                <a:ext cx="0" cy="1777"/>
              </a:xfrm>
              <a:prstGeom prst="line">
                <a:avLst/>
              </a:prstGeom>
              <a:noFill/>
              <a:ln w="12700">
                <a:solidFill>
                  <a:schemeClr val="tx1"/>
                </a:solidFill>
                <a:round/>
                <a:headEnd/>
                <a:tailEnd/>
              </a:ln>
            </p:spPr>
            <p:txBody>
              <a:bodyPr/>
              <a:lstStyle/>
              <a:p>
                <a:endParaRPr lang="zh-CN" altLang="en-US"/>
              </a:p>
            </p:txBody>
          </p:sp>
          <p:sp>
            <p:nvSpPr>
              <p:cNvPr id="2123" name="Line 33"/>
              <p:cNvSpPr>
                <a:spLocks noChangeShapeType="1"/>
              </p:cNvSpPr>
              <p:nvPr/>
            </p:nvSpPr>
            <p:spPr bwMode="auto">
              <a:xfrm>
                <a:off x="384" y="2044"/>
                <a:ext cx="2160" cy="0"/>
              </a:xfrm>
              <a:prstGeom prst="line">
                <a:avLst/>
              </a:prstGeom>
              <a:noFill/>
              <a:ln w="9525">
                <a:solidFill>
                  <a:schemeClr val="tx1"/>
                </a:solidFill>
                <a:prstDash val="dash"/>
                <a:round/>
                <a:headEnd/>
                <a:tailEnd/>
              </a:ln>
            </p:spPr>
            <p:txBody>
              <a:bodyPr/>
              <a:lstStyle/>
              <a:p>
                <a:endParaRPr lang="zh-CN" altLang="en-US"/>
              </a:p>
            </p:txBody>
          </p:sp>
        </p:grpSp>
        <p:grpSp>
          <p:nvGrpSpPr>
            <p:cNvPr id="4" name="Group 34"/>
            <p:cNvGrpSpPr>
              <a:grpSpLocks/>
            </p:cNvGrpSpPr>
            <p:nvPr/>
          </p:nvGrpSpPr>
          <p:grpSpPr bwMode="auto">
            <a:xfrm>
              <a:off x="2688" y="576"/>
              <a:ext cx="2889" cy="2335"/>
              <a:chOff x="2832" y="576"/>
              <a:chExt cx="2889" cy="2335"/>
            </a:xfrm>
          </p:grpSpPr>
          <p:sp>
            <p:nvSpPr>
              <p:cNvPr id="2068" name="Text Box 35"/>
              <p:cNvSpPr txBox="1">
                <a:spLocks noChangeAspect="1" noChangeArrowheads="1"/>
              </p:cNvSpPr>
              <p:nvPr/>
            </p:nvSpPr>
            <p:spPr bwMode="auto">
              <a:xfrm>
                <a:off x="3811" y="2612"/>
                <a:ext cx="579" cy="294"/>
              </a:xfrm>
              <a:prstGeom prst="rect">
                <a:avLst/>
              </a:prstGeom>
              <a:noFill/>
              <a:ln w="12700">
                <a:noFill/>
                <a:miter lim="800000"/>
                <a:headEnd/>
                <a:tailEnd/>
              </a:ln>
            </p:spPr>
            <p:txBody>
              <a:bodyPr wrap="none" lIns="0" tIns="0" rIns="0" bIns="0">
                <a:spAutoFit/>
              </a:bodyPr>
              <a:lstStyle/>
              <a:p>
                <a:r>
                  <a:rPr kumimoji="1" lang="en-US" altLang="zh-CN" sz="1600">
                    <a:latin typeface="Comic Sans MS" pitchFamily="66" charset="0"/>
                  </a:rPr>
                  <a:t>R</a:t>
                </a:r>
                <a:r>
                  <a:rPr kumimoji="1" lang="zh-CN" altLang="en-US" sz="1600">
                    <a:latin typeface="Comic Sans MS" pitchFamily="66" charset="0"/>
                  </a:rPr>
                  <a:t>－</a:t>
                </a:r>
                <a:r>
                  <a:rPr kumimoji="1" lang="en-US" altLang="zh-CN" sz="1600">
                    <a:latin typeface="Comic Sans MS" pitchFamily="66" charset="0"/>
                  </a:rPr>
                  <a:t>LRP</a:t>
                </a:r>
              </a:p>
            </p:txBody>
          </p:sp>
          <p:sp>
            <p:nvSpPr>
              <p:cNvPr id="2069" name="Line 36"/>
              <p:cNvSpPr>
                <a:spLocks noChangeAspect="1" noChangeShapeType="1"/>
              </p:cNvSpPr>
              <p:nvPr/>
            </p:nvSpPr>
            <p:spPr bwMode="auto">
              <a:xfrm>
                <a:off x="3019" y="2249"/>
                <a:ext cx="2347" cy="0"/>
              </a:xfrm>
              <a:prstGeom prst="line">
                <a:avLst/>
              </a:prstGeom>
              <a:noFill/>
              <a:ln w="12700">
                <a:solidFill>
                  <a:schemeClr val="tx1"/>
                </a:solidFill>
                <a:round/>
                <a:headEnd/>
                <a:tailEnd/>
              </a:ln>
            </p:spPr>
            <p:txBody>
              <a:bodyPr/>
              <a:lstStyle/>
              <a:p>
                <a:endParaRPr lang="zh-CN" altLang="en-US"/>
              </a:p>
            </p:txBody>
          </p:sp>
          <p:sp>
            <p:nvSpPr>
              <p:cNvPr id="2070" name="Line 37"/>
              <p:cNvSpPr>
                <a:spLocks noChangeAspect="1" noChangeShapeType="1"/>
              </p:cNvSpPr>
              <p:nvPr/>
            </p:nvSpPr>
            <p:spPr bwMode="auto">
              <a:xfrm>
                <a:off x="4888" y="776"/>
                <a:ext cx="0" cy="1974"/>
              </a:xfrm>
              <a:prstGeom prst="line">
                <a:avLst/>
              </a:prstGeom>
              <a:noFill/>
              <a:ln w="12700">
                <a:solidFill>
                  <a:schemeClr val="tx1"/>
                </a:solidFill>
                <a:round/>
                <a:headEnd/>
                <a:tailEnd/>
              </a:ln>
            </p:spPr>
            <p:txBody>
              <a:bodyPr/>
              <a:lstStyle/>
              <a:p>
                <a:endParaRPr lang="zh-CN" altLang="en-US"/>
              </a:p>
            </p:txBody>
          </p:sp>
          <p:sp>
            <p:nvSpPr>
              <p:cNvPr id="2071" name="Line 38"/>
              <p:cNvSpPr>
                <a:spLocks noChangeAspect="1" noChangeShapeType="1"/>
              </p:cNvSpPr>
              <p:nvPr/>
            </p:nvSpPr>
            <p:spPr bwMode="auto">
              <a:xfrm flipV="1">
                <a:off x="3019" y="2211"/>
                <a:ext cx="0" cy="79"/>
              </a:xfrm>
              <a:prstGeom prst="line">
                <a:avLst/>
              </a:prstGeom>
              <a:noFill/>
              <a:ln w="12700">
                <a:solidFill>
                  <a:srgbClr val="000000"/>
                </a:solidFill>
                <a:round/>
                <a:headEnd/>
                <a:tailEnd/>
              </a:ln>
            </p:spPr>
            <p:txBody>
              <a:bodyPr/>
              <a:lstStyle/>
              <a:p>
                <a:endParaRPr lang="zh-CN" altLang="en-US"/>
              </a:p>
            </p:txBody>
          </p:sp>
          <p:sp>
            <p:nvSpPr>
              <p:cNvPr id="2072" name="Rectangle 39"/>
              <p:cNvSpPr>
                <a:spLocks noChangeAspect="1" noChangeArrowheads="1"/>
              </p:cNvSpPr>
              <p:nvPr/>
            </p:nvSpPr>
            <p:spPr bwMode="auto">
              <a:xfrm>
                <a:off x="2832" y="2287"/>
                <a:ext cx="256" cy="220"/>
              </a:xfrm>
              <a:prstGeom prst="rect">
                <a:avLst/>
              </a:prstGeom>
              <a:noFill/>
              <a:ln w="12700">
                <a:noFill/>
                <a:miter lim="800000"/>
                <a:headEnd/>
                <a:tailEnd/>
              </a:ln>
            </p:spPr>
            <p:txBody>
              <a:bodyPr wrap="none" lIns="0" tIns="0" rIns="0" bIns="0">
                <a:spAutoFit/>
              </a:bodyPr>
              <a:lstStyle/>
              <a:p>
                <a:r>
                  <a:rPr kumimoji="1" lang="en-US" altLang="zh-CN" sz="1200">
                    <a:latin typeface="Calibri" pitchFamily="34" charset="0"/>
                  </a:rPr>
                  <a:t>-800</a:t>
                </a:r>
              </a:p>
            </p:txBody>
          </p:sp>
          <p:sp>
            <p:nvSpPr>
              <p:cNvPr id="2073" name="Line 40"/>
              <p:cNvSpPr>
                <a:spLocks noChangeAspect="1" noChangeShapeType="1"/>
              </p:cNvSpPr>
              <p:nvPr/>
            </p:nvSpPr>
            <p:spPr bwMode="auto">
              <a:xfrm flipV="1">
                <a:off x="3485" y="2211"/>
                <a:ext cx="2" cy="79"/>
              </a:xfrm>
              <a:prstGeom prst="line">
                <a:avLst/>
              </a:prstGeom>
              <a:noFill/>
              <a:ln w="12700">
                <a:solidFill>
                  <a:srgbClr val="000000"/>
                </a:solidFill>
                <a:round/>
                <a:headEnd/>
                <a:tailEnd/>
              </a:ln>
            </p:spPr>
            <p:txBody>
              <a:bodyPr/>
              <a:lstStyle/>
              <a:p>
                <a:endParaRPr lang="zh-CN" altLang="en-US"/>
              </a:p>
            </p:txBody>
          </p:sp>
          <p:sp>
            <p:nvSpPr>
              <p:cNvPr id="2074" name="Rectangle 41"/>
              <p:cNvSpPr>
                <a:spLocks noChangeAspect="1" noChangeArrowheads="1"/>
              </p:cNvSpPr>
              <p:nvPr/>
            </p:nvSpPr>
            <p:spPr bwMode="auto">
              <a:xfrm>
                <a:off x="3289" y="2287"/>
                <a:ext cx="256" cy="220"/>
              </a:xfrm>
              <a:prstGeom prst="rect">
                <a:avLst/>
              </a:prstGeom>
              <a:noFill/>
              <a:ln w="12700">
                <a:noFill/>
                <a:miter lim="800000"/>
                <a:headEnd/>
                <a:tailEnd/>
              </a:ln>
            </p:spPr>
            <p:txBody>
              <a:bodyPr wrap="none" lIns="0" tIns="0" rIns="0" bIns="0">
                <a:spAutoFit/>
              </a:bodyPr>
              <a:lstStyle/>
              <a:p>
                <a:r>
                  <a:rPr kumimoji="1" lang="en-US" altLang="zh-CN" sz="1200">
                    <a:latin typeface="Calibri" pitchFamily="34" charset="0"/>
                  </a:rPr>
                  <a:t>-600</a:t>
                </a:r>
              </a:p>
            </p:txBody>
          </p:sp>
          <p:sp>
            <p:nvSpPr>
              <p:cNvPr id="2075" name="Line 42"/>
              <p:cNvSpPr>
                <a:spLocks noChangeAspect="1" noChangeShapeType="1"/>
              </p:cNvSpPr>
              <p:nvPr/>
            </p:nvSpPr>
            <p:spPr bwMode="auto">
              <a:xfrm flipV="1">
                <a:off x="3953" y="2211"/>
                <a:ext cx="1" cy="79"/>
              </a:xfrm>
              <a:prstGeom prst="line">
                <a:avLst/>
              </a:prstGeom>
              <a:noFill/>
              <a:ln w="12700">
                <a:solidFill>
                  <a:srgbClr val="000000"/>
                </a:solidFill>
                <a:round/>
                <a:headEnd/>
                <a:tailEnd/>
              </a:ln>
            </p:spPr>
            <p:txBody>
              <a:bodyPr/>
              <a:lstStyle/>
              <a:p>
                <a:endParaRPr lang="zh-CN" altLang="en-US"/>
              </a:p>
            </p:txBody>
          </p:sp>
          <p:sp>
            <p:nvSpPr>
              <p:cNvPr id="2076" name="Rectangle 43"/>
              <p:cNvSpPr>
                <a:spLocks noChangeAspect="1" noChangeArrowheads="1"/>
              </p:cNvSpPr>
              <p:nvPr/>
            </p:nvSpPr>
            <p:spPr bwMode="auto">
              <a:xfrm>
                <a:off x="3749" y="2287"/>
                <a:ext cx="256" cy="220"/>
              </a:xfrm>
              <a:prstGeom prst="rect">
                <a:avLst/>
              </a:prstGeom>
              <a:noFill/>
              <a:ln w="12700">
                <a:noFill/>
                <a:miter lim="800000"/>
                <a:headEnd/>
                <a:tailEnd/>
              </a:ln>
            </p:spPr>
            <p:txBody>
              <a:bodyPr wrap="none" lIns="0" tIns="0" rIns="0" bIns="0">
                <a:spAutoFit/>
              </a:bodyPr>
              <a:lstStyle/>
              <a:p>
                <a:r>
                  <a:rPr kumimoji="1" lang="en-US" altLang="zh-CN" sz="1200">
                    <a:latin typeface="Calibri" pitchFamily="34" charset="0"/>
                  </a:rPr>
                  <a:t>-400</a:t>
                </a:r>
              </a:p>
            </p:txBody>
          </p:sp>
          <p:sp>
            <p:nvSpPr>
              <p:cNvPr id="2077" name="Line 44"/>
              <p:cNvSpPr>
                <a:spLocks noChangeAspect="1" noChangeShapeType="1"/>
              </p:cNvSpPr>
              <p:nvPr/>
            </p:nvSpPr>
            <p:spPr bwMode="auto">
              <a:xfrm flipV="1">
                <a:off x="4409" y="2207"/>
                <a:ext cx="1" cy="80"/>
              </a:xfrm>
              <a:prstGeom prst="line">
                <a:avLst/>
              </a:prstGeom>
              <a:noFill/>
              <a:ln w="12700">
                <a:solidFill>
                  <a:schemeClr val="tx1"/>
                </a:solidFill>
                <a:round/>
                <a:headEnd/>
                <a:tailEnd/>
              </a:ln>
            </p:spPr>
            <p:txBody>
              <a:bodyPr/>
              <a:lstStyle/>
              <a:p>
                <a:endParaRPr lang="zh-CN" altLang="en-US"/>
              </a:p>
            </p:txBody>
          </p:sp>
          <p:sp>
            <p:nvSpPr>
              <p:cNvPr id="2078" name="Rectangle 45"/>
              <p:cNvSpPr>
                <a:spLocks noChangeAspect="1" noChangeArrowheads="1"/>
              </p:cNvSpPr>
              <p:nvPr/>
            </p:nvSpPr>
            <p:spPr bwMode="auto">
              <a:xfrm>
                <a:off x="4207" y="2287"/>
                <a:ext cx="257" cy="220"/>
              </a:xfrm>
              <a:prstGeom prst="rect">
                <a:avLst/>
              </a:prstGeom>
              <a:noFill/>
              <a:ln w="12700">
                <a:noFill/>
                <a:miter lim="800000"/>
                <a:headEnd/>
                <a:tailEnd/>
              </a:ln>
            </p:spPr>
            <p:txBody>
              <a:bodyPr wrap="none" lIns="0" tIns="0" rIns="0" bIns="0">
                <a:spAutoFit/>
              </a:bodyPr>
              <a:lstStyle/>
              <a:p>
                <a:r>
                  <a:rPr kumimoji="1" lang="en-US" altLang="zh-CN" sz="1200">
                    <a:latin typeface="Calibri" pitchFamily="34" charset="0"/>
                  </a:rPr>
                  <a:t>-200</a:t>
                </a:r>
              </a:p>
            </p:txBody>
          </p:sp>
          <p:sp>
            <p:nvSpPr>
              <p:cNvPr id="2079" name="Line 46"/>
              <p:cNvSpPr>
                <a:spLocks noChangeAspect="1" noChangeShapeType="1"/>
              </p:cNvSpPr>
              <p:nvPr/>
            </p:nvSpPr>
            <p:spPr bwMode="auto">
              <a:xfrm flipV="1">
                <a:off x="5366" y="2211"/>
                <a:ext cx="3" cy="79"/>
              </a:xfrm>
              <a:prstGeom prst="line">
                <a:avLst/>
              </a:prstGeom>
              <a:noFill/>
              <a:ln w="12700">
                <a:solidFill>
                  <a:schemeClr val="tx1"/>
                </a:solidFill>
                <a:round/>
                <a:headEnd/>
                <a:tailEnd/>
              </a:ln>
            </p:spPr>
            <p:txBody>
              <a:bodyPr/>
              <a:lstStyle/>
              <a:p>
                <a:endParaRPr lang="zh-CN" altLang="en-US"/>
              </a:p>
            </p:txBody>
          </p:sp>
          <p:sp>
            <p:nvSpPr>
              <p:cNvPr id="2080" name="Rectangle 47"/>
              <p:cNvSpPr>
                <a:spLocks noChangeAspect="1" noChangeArrowheads="1"/>
              </p:cNvSpPr>
              <p:nvPr/>
            </p:nvSpPr>
            <p:spPr bwMode="auto">
              <a:xfrm>
                <a:off x="5287" y="2287"/>
                <a:ext cx="434" cy="220"/>
              </a:xfrm>
              <a:prstGeom prst="rect">
                <a:avLst/>
              </a:prstGeom>
              <a:noFill/>
              <a:ln w="12700">
                <a:noFill/>
                <a:miter lim="800000"/>
                <a:headEnd/>
                <a:tailEnd/>
              </a:ln>
            </p:spPr>
            <p:txBody>
              <a:bodyPr wrap="none" lIns="0" tIns="0" rIns="0" bIns="0">
                <a:spAutoFit/>
              </a:bodyPr>
              <a:lstStyle/>
              <a:p>
                <a:r>
                  <a:rPr kumimoji="1" lang="en-US" altLang="zh-CN" sz="1200">
                    <a:latin typeface="Calibri" pitchFamily="34" charset="0"/>
                  </a:rPr>
                  <a:t>200 ms</a:t>
                </a:r>
              </a:p>
            </p:txBody>
          </p:sp>
          <p:sp>
            <p:nvSpPr>
              <p:cNvPr id="2081" name="Rectangle 48"/>
              <p:cNvSpPr>
                <a:spLocks noChangeAspect="1" noChangeArrowheads="1"/>
              </p:cNvSpPr>
              <p:nvPr/>
            </p:nvSpPr>
            <p:spPr bwMode="auto">
              <a:xfrm>
                <a:off x="4816" y="576"/>
                <a:ext cx="160" cy="219"/>
              </a:xfrm>
              <a:prstGeom prst="rect">
                <a:avLst/>
              </a:prstGeom>
              <a:noFill/>
              <a:ln w="12700">
                <a:noFill/>
                <a:miter lim="800000"/>
                <a:headEnd/>
                <a:tailEnd/>
              </a:ln>
            </p:spPr>
            <p:txBody>
              <a:bodyPr wrap="none" lIns="0" tIns="0" rIns="0" bIns="0">
                <a:spAutoFit/>
              </a:bodyPr>
              <a:lstStyle/>
              <a:p>
                <a:r>
                  <a:rPr kumimoji="1" lang="en-US" altLang="zh-CN" sz="1200">
                    <a:latin typeface="Calibri" pitchFamily="34" charset="0"/>
                    <a:cs typeface="Arial" charset="0"/>
                  </a:rPr>
                  <a:t>µ</a:t>
                </a:r>
                <a:r>
                  <a:rPr kumimoji="1" lang="en-US" altLang="zh-CN" sz="1200">
                    <a:latin typeface="Calibri" pitchFamily="34" charset="0"/>
                  </a:rPr>
                  <a:t>V</a:t>
                </a:r>
              </a:p>
            </p:txBody>
          </p:sp>
          <p:sp>
            <p:nvSpPr>
              <p:cNvPr id="2082" name="Line 49"/>
              <p:cNvSpPr>
                <a:spLocks noChangeAspect="1" noChangeShapeType="1"/>
              </p:cNvSpPr>
              <p:nvPr/>
            </p:nvSpPr>
            <p:spPr bwMode="auto">
              <a:xfrm flipH="1">
                <a:off x="4846" y="1771"/>
                <a:ext cx="86" cy="0"/>
              </a:xfrm>
              <a:prstGeom prst="line">
                <a:avLst/>
              </a:prstGeom>
              <a:noFill/>
              <a:ln w="12700">
                <a:solidFill>
                  <a:schemeClr val="tx1"/>
                </a:solidFill>
                <a:round/>
                <a:headEnd/>
                <a:tailEnd/>
              </a:ln>
            </p:spPr>
            <p:txBody>
              <a:bodyPr/>
              <a:lstStyle/>
              <a:p>
                <a:endParaRPr lang="zh-CN" altLang="en-US"/>
              </a:p>
            </p:txBody>
          </p:sp>
          <p:sp>
            <p:nvSpPr>
              <p:cNvPr id="2083" name="Line 50"/>
              <p:cNvSpPr>
                <a:spLocks noChangeAspect="1" noChangeShapeType="1"/>
              </p:cNvSpPr>
              <p:nvPr/>
            </p:nvSpPr>
            <p:spPr bwMode="auto">
              <a:xfrm flipH="1">
                <a:off x="4846" y="1277"/>
                <a:ext cx="86" cy="0"/>
              </a:xfrm>
              <a:prstGeom prst="line">
                <a:avLst/>
              </a:prstGeom>
              <a:noFill/>
              <a:ln w="12700">
                <a:solidFill>
                  <a:srgbClr val="000000"/>
                </a:solidFill>
                <a:round/>
                <a:headEnd/>
                <a:tailEnd/>
              </a:ln>
            </p:spPr>
            <p:txBody>
              <a:bodyPr/>
              <a:lstStyle/>
              <a:p>
                <a:endParaRPr lang="zh-CN" altLang="en-US"/>
              </a:p>
            </p:txBody>
          </p:sp>
          <p:sp>
            <p:nvSpPr>
              <p:cNvPr id="2084" name="Line 51"/>
              <p:cNvSpPr>
                <a:spLocks noChangeAspect="1" noChangeShapeType="1"/>
              </p:cNvSpPr>
              <p:nvPr/>
            </p:nvSpPr>
            <p:spPr bwMode="auto">
              <a:xfrm flipH="1">
                <a:off x="4846" y="776"/>
                <a:ext cx="86" cy="0"/>
              </a:xfrm>
              <a:prstGeom prst="line">
                <a:avLst/>
              </a:prstGeom>
              <a:noFill/>
              <a:ln w="12700">
                <a:solidFill>
                  <a:schemeClr val="tx1"/>
                </a:solidFill>
                <a:round/>
                <a:headEnd/>
                <a:tailEnd/>
              </a:ln>
            </p:spPr>
            <p:txBody>
              <a:bodyPr/>
              <a:lstStyle/>
              <a:p>
                <a:endParaRPr lang="zh-CN" altLang="en-US"/>
              </a:p>
            </p:txBody>
          </p:sp>
          <p:sp>
            <p:nvSpPr>
              <p:cNvPr id="2085" name="Line 52"/>
              <p:cNvSpPr>
                <a:spLocks noChangeAspect="1" noChangeShapeType="1"/>
              </p:cNvSpPr>
              <p:nvPr/>
            </p:nvSpPr>
            <p:spPr bwMode="auto">
              <a:xfrm flipH="1">
                <a:off x="4846" y="2750"/>
                <a:ext cx="86" cy="4"/>
              </a:xfrm>
              <a:prstGeom prst="line">
                <a:avLst/>
              </a:prstGeom>
              <a:noFill/>
              <a:ln w="12700">
                <a:solidFill>
                  <a:schemeClr val="tx1"/>
                </a:solidFill>
                <a:round/>
                <a:headEnd/>
                <a:tailEnd/>
              </a:ln>
            </p:spPr>
            <p:txBody>
              <a:bodyPr/>
              <a:lstStyle/>
              <a:p>
                <a:endParaRPr lang="zh-CN" altLang="en-US"/>
              </a:p>
            </p:txBody>
          </p:sp>
          <p:sp>
            <p:nvSpPr>
              <p:cNvPr id="2086" name="Rectangle 53"/>
              <p:cNvSpPr>
                <a:spLocks noChangeAspect="1" noChangeArrowheads="1"/>
              </p:cNvSpPr>
              <p:nvPr/>
            </p:nvSpPr>
            <p:spPr bwMode="auto">
              <a:xfrm>
                <a:off x="4659" y="1717"/>
                <a:ext cx="114" cy="219"/>
              </a:xfrm>
              <a:prstGeom prst="rect">
                <a:avLst/>
              </a:prstGeom>
              <a:noFill/>
              <a:ln w="12700">
                <a:noFill/>
                <a:miter lim="800000"/>
                <a:headEnd/>
                <a:tailEnd/>
              </a:ln>
            </p:spPr>
            <p:txBody>
              <a:bodyPr wrap="none" lIns="0" tIns="0" rIns="0" bIns="0">
                <a:spAutoFit/>
              </a:bodyPr>
              <a:lstStyle/>
              <a:p>
                <a:r>
                  <a:rPr kumimoji="1" lang="en-US" altLang="zh-CN" sz="1200">
                    <a:latin typeface="Calibri" pitchFamily="34" charset="0"/>
                  </a:rPr>
                  <a:t>-2</a:t>
                </a:r>
                <a:endParaRPr kumimoji="1" lang="en-US" altLang="zh-CN" sz="1200">
                  <a:latin typeface="Times New Roman" pitchFamily="18" charset="0"/>
                </a:endParaRPr>
              </a:p>
            </p:txBody>
          </p:sp>
          <p:sp>
            <p:nvSpPr>
              <p:cNvPr id="2087" name="Rectangle 54"/>
              <p:cNvSpPr>
                <a:spLocks noChangeAspect="1" noChangeArrowheads="1"/>
              </p:cNvSpPr>
              <p:nvPr/>
            </p:nvSpPr>
            <p:spPr bwMode="auto">
              <a:xfrm>
                <a:off x="4679" y="1209"/>
                <a:ext cx="114" cy="220"/>
              </a:xfrm>
              <a:prstGeom prst="rect">
                <a:avLst/>
              </a:prstGeom>
              <a:noFill/>
              <a:ln w="12700">
                <a:noFill/>
                <a:miter lim="800000"/>
                <a:headEnd/>
                <a:tailEnd/>
              </a:ln>
            </p:spPr>
            <p:txBody>
              <a:bodyPr wrap="none" lIns="0" tIns="0" rIns="0" bIns="0">
                <a:spAutoFit/>
              </a:bodyPr>
              <a:lstStyle/>
              <a:p>
                <a:r>
                  <a:rPr kumimoji="1" lang="en-US" altLang="zh-CN" sz="1200">
                    <a:latin typeface="Calibri" pitchFamily="34" charset="0"/>
                  </a:rPr>
                  <a:t>-4</a:t>
                </a:r>
                <a:endParaRPr kumimoji="1" lang="en-US" altLang="zh-CN" sz="1200">
                  <a:latin typeface="Times New Roman" pitchFamily="18" charset="0"/>
                </a:endParaRPr>
              </a:p>
            </p:txBody>
          </p:sp>
          <p:sp>
            <p:nvSpPr>
              <p:cNvPr id="2088" name="Rectangle 55"/>
              <p:cNvSpPr>
                <a:spLocks noChangeAspect="1" noChangeArrowheads="1"/>
              </p:cNvSpPr>
              <p:nvPr/>
            </p:nvSpPr>
            <p:spPr bwMode="auto">
              <a:xfrm>
                <a:off x="4673" y="711"/>
                <a:ext cx="114" cy="220"/>
              </a:xfrm>
              <a:prstGeom prst="rect">
                <a:avLst/>
              </a:prstGeom>
              <a:noFill/>
              <a:ln w="12700">
                <a:noFill/>
                <a:miter lim="800000"/>
                <a:headEnd/>
                <a:tailEnd/>
              </a:ln>
            </p:spPr>
            <p:txBody>
              <a:bodyPr wrap="none" lIns="0" tIns="0" rIns="0" bIns="0">
                <a:spAutoFit/>
              </a:bodyPr>
              <a:lstStyle/>
              <a:p>
                <a:r>
                  <a:rPr kumimoji="1" lang="en-US" altLang="zh-CN" sz="1200">
                    <a:latin typeface="Calibri" pitchFamily="34" charset="0"/>
                  </a:rPr>
                  <a:t>-6</a:t>
                </a:r>
                <a:endParaRPr kumimoji="1" lang="en-US" altLang="zh-CN" sz="1200">
                  <a:latin typeface="Times New Roman" pitchFamily="18" charset="0"/>
                </a:endParaRPr>
              </a:p>
            </p:txBody>
          </p:sp>
          <p:sp>
            <p:nvSpPr>
              <p:cNvPr id="2089" name="Rectangle 56"/>
              <p:cNvSpPr>
                <a:spLocks noChangeAspect="1" noChangeArrowheads="1"/>
              </p:cNvSpPr>
              <p:nvPr/>
            </p:nvSpPr>
            <p:spPr bwMode="auto">
              <a:xfrm>
                <a:off x="4730" y="2692"/>
                <a:ext cx="71" cy="219"/>
              </a:xfrm>
              <a:prstGeom prst="rect">
                <a:avLst/>
              </a:prstGeom>
              <a:noFill/>
              <a:ln w="12700">
                <a:noFill/>
                <a:miter lim="800000"/>
                <a:headEnd/>
                <a:tailEnd/>
              </a:ln>
            </p:spPr>
            <p:txBody>
              <a:bodyPr wrap="none" lIns="0" tIns="0" rIns="0" bIns="0">
                <a:spAutoFit/>
              </a:bodyPr>
              <a:lstStyle/>
              <a:p>
                <a:r>
                  <a:rPr kumimoji="1" lang="en-US" altLang="zh-CN" sz="1200">
                    <a:latin typeface="Calibri" pitchFamily="34" charset="0"/>
                  </a:rPr>
                  <a:t>2</a:t>
                </a:r>
              </a:p>
            </p:txBody>
          </p:sp>
          <p:sp>
            <p:nvSpPr>
              <p:cNvPr id="2090" name="Freeform 57"/>
              <p:cNvSpPr>
                <a:spLocks noChangeAspect="1"/>
              </p:cNvSpPr>
              <p:nvPr/>
            </p:nvSpPr>
            <p:spPr bwMode="auto">
              <a:xfrm>
                <a:off x="3019" y="1060"/>
                <a:ext cx="2342" cy="1245"/>
              </a:xfrm>
              <a:custGeom>
                <a:avLst/>
                <a:gdLst>
                  <a:gd name="T0" fmla="*/ 632 w 1907"/>
                  <a:gd name="T1" fmla="*/ 19745 h 1018"/>
                  <a:gd name="T2" fmla="*/ 1254 w 1907"/>
                  <a:gd name="T3" fmla="*/ 19464 h 1018"/>
                  <a:gd name="T4" fmla="*/ 2029 w 1907"/>
                  <a:gd name="T5" fmla="*/ 19203 h 1018"/>
                  <a:gd name="T6" fmla="*/ 2663 w 1907"/>
                  <a:gd name="T7" fmla="*/ 19203 h 1018"/>
                  <a:gd name="T8" fmla="*/ 3447 w 1907"/>
                  <a:gd name="T9" fmla="*/ 19464 h 1018"/>
                  <a:gd name="T10" fmla="*/ 4077 w 1907"/>
                  <a:gd name="T11" fmla="*/ 20147 h 1018"/>
                  <a:gd name="T12" fmla="*/ 4873 w 1907"/>
                  <a:gd name="T13" fmla="*/ 20443 h 1018"/>
                  <a:gd name="T14" fmla="*/ 5472 w 1907"/>
                  <a:gd name="T15" fmla="*/ 20567 h 1018"/>
                  <a:gd name="T16" fmla="*/ 6293 w 1907"/>
                  <a:gd name="T17" fmla="*/ 20443 h 1018"/>
                  <a:gd name="T18" fmla="*/ 6909 w 1907"/>
                  <a:gd name="T19" fmla="*/ 20443 h 1018"/>
                  <a:gd name="T20" fmla="*/ 7699 w 1907"/>
                  <a:gd name="T21" fmla="*/ 20443 h 1018"/>
                  <a:gd name="T22" fmla="*/ 8307 w 1907"/>
                  <a:gd name="T23" fmla="*/ 20567 h 1018"/>
                  <a:gd name="T24" fmla="*/ 9087 w 1907"/>
                  <a:gd name="T25" fmla="*/ 20698 h 1018"/>
                  <a:gd name="T26" fmla="*/ 9746 w 1907"/>
                  <a:gd name="T27" fmla="*/ 20854 h 1018"/>
                  <a:gd name="T28" fmla="*/ 10509 w 1907"/>
                  <a:gd name="T29" fmla="*/ 20854 h 1018"/>
                  <a:gd name="T30" fmla="*/ 11143 w 1907"/>
                  <a:gd name="T31" fmla="*/ 20698 h 1018"/>
                  <a:gd name="T32" fmla="*/ 11929 w 1907"/>
                  <a:gd name="T33" fmla="*/ 20147 h 1018"/>
                  <a:gd name="T34" fmla="*/ 12555 w 1907"/>
                  <a:gd name="T35" fmla="*/ 20147 h 1018"/>
                  <a:gd name="T36" fmla="*/ 13365 w 1907"/>
                  <a:gd name="T37" fmla="*/ 19899 h 1018"/>
                  <a:gd name="T38" fmla="*/ 13950 w 1907"/>
                  <a:gd name="T39" fmla="*/ 19745 h 1018"/>
                  <a:gd name="T40" fmla="*/ 14720 w 1907"/>
                  <a:gd name="T41" fmla="*/ 19595 h 1018"/>
                  <a:gd name="T42" fmla="*/ 15386 w 1907"/>
                  <a:gd name="T43" fmla="*/ 19595 h 1018"/>
                  <a:gd name="T44" fmla="*/ 16158 w 1907"/>
                  <a:gd name="T45" fmla="*/ 19464 h 1018"/>
                  <a:gd name="T46" fmla="*/ 16803 w 1907"/>
                  <a:gd name="T47" fmla="*/ 19326 h 1018"/>
                  <a:gd name="T48" fmla="*/ 17580 w 1907"/>
                  <a:gd name="T49" fmla="*/ 18917 h 1018"/>
                  <a:gd name="T50" fmla="*/ 18198 w 1907"/>
                  <a:gd name="T51" fmla="*/ 18632 h 1018"/>
                  <a:gd name="T52" fmla="*/ 18995 w 1907"/>
                  <a:gd name="T53" fmla="*/ 18632 h 1018"/>
                  <a:gd name="T54" fmla="*/ 19597 w 1907"/>
                  <a:gd name="T55" fmla="*/ 18770 h 1018"/>
                  <a:gd name="T56" fmla="*/ 20391 w 1907"/>
                  <a:gd name="T57" fmla="*/ 18770 h 1018"/>
                  <a:gd name="T58" fmla="*/ 21014 w 1907"/>
                  <a:gd name="T59" fmla="*/ 18770 h 1018"/>
                  <a:gd name="T60" fmla="*/ 21798 w 1907"/>
                  <a:gd name="T61" fmla="*/ 18770 h 1018"/>
                  <a:gd name="T62" fmla="*/ 22439 w 1907"/>
                  <a:gd name="T63" fmla="*/ 18770 h 1018"/>
                  <a:gd name="T64" fmla="*/ 23208 w 1907"/>
                  <a:gd name="T65" fmla="*/ 18352 h 1018"/>
                  <a:gd name="T66" fmla="*/ 23872 w 1907"/>
                  <a:gd name="T67" fmla="*/ 17524 h 1018"/>
                  <a:gd name="T68" fmla="*/ 24655 w 1907"/>
                  <a:gd name="T69" fmla="*/ 15322 h 1018"/>
                  <a:gd name="T70" fmla="*/ 25244 w 1907"/>
                  <a:gd name="T71" fmla="*/ 14357 h 1018"/>
                  <a:gd name="T72" fmla="*/ 26025 w 1907"/>
                  <a:gd name="T73" fmla="*/ 12550 h 1018"/>
                  <a:gd name="T74" fmla="*/ 26678 w 1907"/>
                  <a:gd name="T75" fmla="*/ 11451 h 1018"/>
                  <a:gd name="T76" fmla="*/ 27447 w 1907"/>
                  <a:gd name="T77" fmla="*/ 8419 h 1018"/>
                  <a:gd name="T78" fmla="*/ 28082 w 1907"/>
                  <a:gd name="T79" fmla="*/ 6619 h 1018"/>
                  <a:gd name="T80" fmla="*/ 28879 w 1907"/>
                  <a:gd name="T81" fmla="*/ 3434 h 1018"/>
                  <a:gd name="T82" fmla="*/ 29508 w 1907"/>
                  <a:gd name="T83" fmla="*/ 2205 h 1018"/>
                  <a:gd name="T84" fmla="*/ 30289 w 1907"/>
                  <a:gd name="T85" fmla="*/ 543 h 1018"/>
                  <a:gd name="T86" fmla="*/ 30892 w 1907"/>
                  <a:gd name="T87" fmla="*/ 119 h 1018"/>
                  <a:gd name="T88" fmla="*/ 31679 w 1907"/>
                  <a:gd name="T89" fmla="*/ 119 h 1018"/>
                  <a:gd name="T90" fmla="*/ 32310 w 1907"/>
                  <a:gd name="T91" fmla="*/ 1655 h 1018"/>
                  <a:gd name="T92" fmla="*/ 33089 w 1907"/>
                  <a:gd name="T93" fmla="*/ 3731 h 1018"/>
                  <a:gd name="T94" fmla="*/ 33734 w 1907"/>
                  <a:gd name="T95" fmla="*/ 6347 h 1018"/>
                  <a:gd name="T96" fmla="*/ 34502 w 1907"/>
                  <a:gd name="T97" fmla="*/ 7311 h 1018"/>
                  <a:gd name="T98" fmla="*/ 35163 w 1907"/>
                  <a:gd name="T99" fmla="*/ 7594 h 1018"/>
                  <a:gd name="T100" fmla="*/ 35932 w 1907"/>
                  <a:gd name="T101" fmla="*/ 8551 h 1018"/>
                  <a:gd name="T102" fmla="*/ 36524 w 1907"/>
                  <a:gd name="T103" fmla="*/ 10887 h 1018"/>
                  <a:gd name="T104" fmla="*/ 37338 w 1907"/>
                  <a:gd name="T105" fmla="*/ 12149 h 1018"/>
                  <a:gd name="T106" fmla="*/ 37977 w 1907"/>
                  <a:gd name="T107" fmla="*/ 12550 h 1018"/>
                  <a:gd name="T108" fmla="*/ 38742 w 1907"/>
                  <a:gd name="T109" fmla="*/ 12149 h 1018"/>
                  <a:gd name="T110" fmla="*/ 39377 w 1907"/>
                  <a:gd name="T111" fmla="*/ 12292 h 1018"/>
                  <a:gd name="T112" fmla="*/ 40170 w 1907"/>
                  <a:gd name="T113" fmla="*/ 13125 h 1018"/>
                  <a:gd name="T114" fmla="*/ 40808 w 1907"/>
                  <a:gd name="T115" fmla="*/ 14063 h 1018"/>
                  <a:gd name="T116" fmla="*/ 41584 w 1907"/>
                  <a:gd name="T117" fmla="*/ 14357 h 10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07"/>
                  <a:gd name="T178" fmla="*/ 0 h 1018"/>
                  <a:gd name="T179" fmla="*/ 1907 w 1907"/>
                  <a:gd name="T180" fmla="*/ 1018 h 101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07" h="1018">
                    <a:moveTo>
                      <a:pt x="0" y="977"/>
                    </a:moveTo>
                    <a:lnTo>
                      <a:pt x="0" y="977"/>
                    </a:lnTo>
                    <a:lnTo>
                      <a:pt x="7" y="971"/>
                    </a:lnTo>
                    <a:lnTo>
                      <a:pt x="7" y="977"/>
                    </a:lnTo>
                    <a:lnTo>
                      <a:pt x="14" y="971"/>
                    </a:lnTo>
                    <a:lnTo>
                      <a:pt x="22" y="964"/>
                    </a:lnTo>
                    <a:lnTo>
                      <a:pt x="22" y="971"/>
                    </a:lnTo>
                    <a:lnTo>
                      <a:pt x="29" y="964"/>
                    </a:lnTo>
                    <a:lnTo>
                      <a:pt x="36" y="957"/>
                    </a:lnTo>
                    <a:lnTo>
                      <a:pt x="36" y="964"/>
                    </a:lnTo>
                    <a:lnTo>
                      <a:pt x="43" y="957"/>
                    </a:lnTo>
                    <a:lnTo>
                      <a:pt x="50" y="950"/>
                    </a:lnTo>
                    <a:lnTo>
                      <a:pt x="50" y="957"/>
                    </a:lnTo>
                    <a:lnTo>
                      <a:pt x="58" y="950"/>
                    </a:lnTo>
                    <a:lnTo>
                      <a:pt x="65" y="944"/>
                    </a:lnTo>
                    <a:lnTo>
                      <a:pt x="65" y="950"/>
                    </a:lnTo>
                    <a:lnTo>
                      <a:pt x="72" y="944"/>
                    </a:lnTo>
                    <a:lnTo>
                      <a:pt x="79" y="937"/>
                    </a:lnTo>
                    <a:lnTo>
                      <a:pt x="79" y="944"/>
                    </a:lnTo>
                    <a:lnTo>
                      <a:pt x="86" y="937"/>
                    </a:lnTo>
                    <a:lnTo>
                      <a:pt x="94" y="937"/>
                    </a:lnTo>
                    <a:lnTo>
                      <a:pt x="101" y="937"/>
                    </a:lnTo>
                    <a:lnTo>
                      <a:pt x="108" y="937"/>
                    </a:lnTo>
                    <a:lnTo>
                      <a:pt x="115" y="937"/>
                    </a:lnTo>
                    <a:lnTo>
                      <a:pt x="122" y="937"/>
                    </a:lnTo>
                    <a:lnTo>
                      <a:pt x="129" y="937"/>
                    </a:lnTo>
                    <a:lnTo>
                      <a:pt x="137" y="937"/>
                    </a:lnTo>
                    <a:lnTo>
                      <a:pt x="137" y="944"/>
                    </a:lnTo>
                    <a:lnTo>
                      <a:pt x="144" y="944"/>
                    </a:lnTo>
                    <a:lnTo>
                      <a:pt x="144" y="950"/>
                    </a:lnTo>
                    <a:lnTo>
                      <a:pt x="151" y="950"/>
                    </a:lnTo>
                    <a:lnTo>
                      <a:pt x="158" y="950"/>
                    </a:lnTo>
                    <a:lnTo>
                      <a:pt x="158" y="957"/>
                    </a:lnTo>
                    <a:lnTo>
                      <a:pt x="165" y="957"/>
                    </a:lnTo>
                    <a:lnTo>
                      <a:pt x="165" y="964"/>
                    </a:lnTo>
                    <a:lnTo>
                      <a:pt x="173" y="964"/>
                    </a:lnTo>
                    <a:lnTo>
                      <a:pt x="173" y="971"/>
                    </a:lnTo>
                    <a:lnTo>
                      <a:pt x="180" y="971"/>
                    </a:lnTo>
                    <a:lnTo>
                      <a:pt x="180" y="977"/>
                    </a:lnTo>
                    <a:lnTo>
                      <a:pt x="187" y="977"/>
                    </a:lnTo>
                    <a:lnTo>
                      <a:pt x="187" y="984"/>
                    </a:lnTo>
                    <a:lnTo>
                      <a:pt x="194" y="984"/>
                    </a:lnTo>
                    <a:lnTo>
                      <a:pt x="194" y="991"/>
                    </a:lnTo>
                    <a:lnTo>
                      <a:pt x="201" y="991"/>
                    </a:lnTo>
                    <a:lnTo>
                      <a:pt x="209" y="991"/>
                    </a:lnTo>
                    <a:lnTo>
                      <a:pt x="209" y="998"/>
                    </a:lnTo>
                    <a:lnTo>
                      <a:pt x="216" y="998"/>
                    </a:lnTo>
                    <a:lnTo>
                      <a:pt x="223" y="998"/>
                    </a:lnTo>
                    <a:lnTo>
                      <a:pt x="230" y="998"/>
                    </a:lnTo>
                    <a:lnTo>
                      <a:pt x="230" y="1004"/>
                    </a:lnTo>
                    <a:lnTo>
                      <a:pt x="237" y="1004"/>
                    </a:lnTo>
                    <a:lnTo>
                      <a:pt x="245" y="1004"/>
                    </a:lnTo>
                    <a:lnTo>
                      <a:pt x="252" y="998"/>
                    </a:lnTo>
                    <a:lnTo>
                      <a:pt x="252" y="1004"/>
                    </a:lnTo>
                    <a:lnTo>
                      <a:pt x="259" y="998"/>
                    </a:lnTo>
                    <a:lnTo>
                      <a:pt x="266" y="998"/>
                    </a:lnTo>
                    <a:lnTo>
                      <a:pt x="273" y="998"/>
                    </a:lnTo>
                    <a:lnTo>
                      <a:pt x="281" y="998"/>
                    </a:lnTo>
                    <a:lnTo>
                      <a:pt x="288" y="998"/>
                    </a:lnTo>
                    <a:lnTo>
                      <a:pt x="295" y="998"/>
                    </a:lnTo>
                    <a:lnTo>
                      <a:pt x="302" y="998"/>
                    </a:lnTo>
                    <a:lnTo>
                      <a:pt x="309" y="998"/>
                    </a:lnTo>
                    <a:lnTo>
                      <a:pt x="317" y="998"/>
                    </a:lnTo>
                    <a:lnTo>
                      <a:pt x="324" y="998"/>
                    </a:lnTo>
                    <a:lnTo>
                      <a:pt x="331" y="998"/>
                    </a:lnTo>
                    <a:lnTo>
                      <a:pt x="338" y="998"/>
                    </a:lnTo>
                    <a:lnTo>
                      <a:pt x="345" y="998"/>
                    </a:lnTo>
                    <a:lnTo>
                      <a:pt x="353" y="998"/>
                    </a:lnTo>
                    <a:lnTo>
                      <a:pt x="360" y="998"/>
                    </a:lnTo>
                    <a:lnTo>
                      <a:pt x="367" y="998"/>
                    </a:lnTo>
                    <a:lnTo>
                      <a:pt x="374" y="998"/>
                    </a:lnTo>
                    <a:lnTo>
                      <a:pt x="374" y="1004"/>
                    </a:lnTo>
                    <a:lnTo>
                      <a:pt x="381" y="1004"/>
                    </a:lnTo>
                    <a:lnTo>
                      <a:pt x="389" y="1004"/>
                    </a:lnTo>
                    <a:lnTo>
                      <a:pt x="396" y="1004"/>
                    </a:lnTo>
                    <a:lnTo>
                      <a:pt x="403" y="1004"/>
                    </a:lnTo>
                    <a:lnTo>
                      <a:pt x="403" y="1011"/>
                    </a:lnTo>
                    <a:lnTo>
                      <a:pt x="410" y="1011"/>
                    </a:lnTo>
                    <a:lnTo>
                      <a:pt x="417" y="1011"/>
                    </a:lnTo>
                    <a:lnTo>
                      <a:pt x="424" y="1011"/>
                    </a:lnTo>
                    <a:lnTo>
                      <a:pt x="432" y="1011"/>
                    </a:lnTo>
                    <a:lnTo>
                      <a:pt x="432" y="1018"/>
                    </a:lnTo>
                    <a:lnTo>
                      <a:pt x="439" y="1018"/>
                    </a:lnTo>
                    <a:lnTo>
                      <a:pt x="446" y="1018"/>
                    </a:lnTo>
                    <a:lnTo>
                      <a:pt x="453" y="1018"/>
                    </a:lnTo>
                    <a:lnTo>
                      <a:pt x="460" y="1018"/>
                    </a:lnTo>
                    <a:lnTo>
                      <a:pt x="468" y="1018"/>
                    </a:lnTo>
                    <a:lnTo>
                      <a:pt x="475" y="1018"/>
                    </a:lnTo>
                    <a:lnTo>
                      <a:pt x="482" y="1018"/>
                    </a:lnTo>
                    <a:lnTo>
                      <a:pt x="489" y="1018"/>
                    </a:lnTo>
                    <a:lnTo>
                      <a:pt x="496" y="1018"/>
                    </a:lnTo>
                    <a:lnTo>
                      <a:pt x="504" y="1011"/>
                    </a:lnTo>
                    <a:lnTo>
                      <a:pt x="504" y="1018"/>
                    </a:lnTo>
                    <a:lnTo>
                      <a:pt x="511" y="1004"/>
                    </a:lnTo>
                    <a:lnTo>
                      <a:pt x="511" y="1011"/>
                    </a:lnTo>
                    <a:lnTo>
                      <a:pt x="518" y="1004"/>
                    </a:lnTo>
                    <a:lnTo>
                      <a:pt x="525" y="998"/>
                    </a:lnTo>
                    <a:lnTo>
                      <a:pt x="525" y="1004"/>
                    </a:lnTo>
                    <a:lnTo>
                      <a:pt x="532" y="998"/>
                    </a:lnTo>
                    <a:lnTo>
                      <a:pt x="540" y="991"/>
                    </a:lnTo>
                    <a:lnTo>
                      <a:pt x="540" y="998"/>
                    </a:lnTo>
                    <a:lnTo>
                      <a:pt x="547" y="984"/>
                    </a:lnTo>
                    <a:lnTo>
                      <a:pt x="547" y="991"/>
                    </a:lnTo>
                    <a:lnTo>
                      <a:pt x="554" y="984"/>
                    </a:lnTo>
                    <a:lnTo>
                      <a:pt x="561" y="984"/>
                    </a:lnTo>
                    <a:lnTo>
                      <a:pt x="568" y="984"/>
                    </a:lnTo>
                    <a:lnTo>
                      <a:pt x="576" y="977"/>
                    </a:lnTo>
                    <a:lnTo>
                      <a:pt x="576" y="984"/>
                    </a:lnTo>
                    <a:lnTo>
                      <a:pt x="583" y="977"/>
                    </a:lnTo>
                    <a:lnTo>
                      <a:pt x="590" y="977"/>
                    </a:lnTo>
                    <a:lnTo>
                      <a:pt x="597" y="977"/>
                    </a:lnTo>
                    <a:lnTo>
                      <a:pt x="604" y="977"/>
                    </a:lnTo>
                    <a:lnTo>
                      <a:pt x="612" y="971"/>
                    </a:lnTo>
                    <a:lnTo>
                      <a:pt x="612" y="977"/>
                    </a:lnTo>
                    <a:lnTo>
                      <a:pt x="619" y="971"/>
                    </a:lnTo>
                    <a:lnTo>
                      <a:pt x="626" y="971"/>
                    </a:lnTo>
                    <a:lnTo>
                      <a:pt x="633" y="964"/>
                    </a:lnTo>
                    <a:lnTo>
                      <a:pt x="633" y="971"/>
                    </a:lnTo>
                    <a:lnTo>
                      <a:pt x="640" y="964"/>
                    </a:lnTo>
                    <a:lnTo>
                      <a:pt x="648" y="964"/>
                    </a:lnTo>
                    <a:lnTo>
                      <a:pt x="655" y="957"/>
                    </a:lnTo>
                    <a:lnTo>
                      <a:pt x="655" y="964"/>
                    </a:lnTo>
                    <a:lnTo>
                      <a:pt x="662" y="957"/>
                    </a:lnTo>
                    <a:lnTo>
                      <a:pt x="669" y="957"/>
                    </a:lnTo>
                    <a:lnTo>
                      <a:pt x="676" y="957"/>
                    </a:lnTo>
                    <a:lnTo>
                      <a:pt x="684" y="957"/>
                    </a:lnTo>
                    <a:lnTo>
                      <a:pt x="691" y="957"/>
                    </a:lnTo>
                    <a:lnTo>
                      <a:pt x="698" y="957"/>
                    </a:lnTo>
                    <a:lnTo>
                      <a:pt x="705" y="957"/>
                    </a:lnTo>
                    <a:lnTo>
                      <a:pt x="712" y="957"/>
                    </a:lnTo>
                    <a:lnTo>
                      <a:pt x="719" y="957"/>
                    </a:lnTo>
                    <a:lnTo>
                      <a:pt x="727" y="950"/>
                    </a:lnTo>
                    <a:lnTo>
                      <a:pt x="727" y="957"/>
                    </a:lnTo>
                    <a:lnTo>
                      <a:pt x="734" y="950"/>
                    </a:lnTo>
                    <a:lnTo>
                      <a:pt x="741" y="950"/>
                    </a:lnTo>
                    <a:lnTo>
                      <a:pt x="748" y="950"/>
                    </a:lnTo>
                    <a:lnTo>
                      <a:pt x="755" y="944"/>
                    </a:lnTo>
                    <a:lnTo>
                      <a:pt x="755" y="950"/>
                    </a:lnTo>
                    <a:lnTo>
                      <a:pt x="763" y="944"/>
                    </a:lnTo>
                    <a:lnTo>
                      <a:pt x="770" y="944"/>
                    </a:lnTo>
                    <a:lnTo>
                      <a:pt x="777" y="937"/>
                    </a:lnTo>
                    <a:lnTo>
                      <a:pt x="777" y="944"/>
                    </a:lnTo>
                    <a:lnTo>
                      <a:pt x="784" y="930"/>
                    </a:lnTo>
                    <a:lnTo>
                      <a:pt x="784" y="937"/>
                    </a:lnTo>
                    <a:lnTo>
                      <a:pt x="791" y="930"/>
                    </a:lnTo>
                    <a:lnTo>
                      <a:pt x="799" y="923"/>
                    </a:lnTo>
                    <a:lnTo>
                      <a:pt x="799" y="930"/>
                    </a:lnTo>
                    <a:lnTo>
                      <a:pt x="806" y="923"/>
                    </a:lnTo>
                    <a:lnTo>
                      <a:pt x="813" y="917"/>
                    </a:lnTo>
                    <a:lnTo>
                      <a:pt x="813" y="923"/>
                    </a:lnTo>
                    <a:lnTo>
                      <a:pt x="820" y="917"/>
                    </a:lnTo>
                    <a:lnTo>
                      <a:pt x="827" y="910"/>
                    </a:lnTo>
                    <a:lnTo>
                      <a:pt x="827" y="917"/>
                    </a:lnTo>
                    <a:lnTo>
                      <a:pt x="835" y="910"/>
                    </a:lnTo>
                    <a:lnTo>
                      <a:pt x="842" y="910"/>
                    </a:lnTo>
                    <a:lnTo>
                      <a:pt x="849" y="910"/>
                    </a:lnTo>
                    <a:lnTo>
                      <a:pt x="856" y="910"/>
                    </a:lnTo>
                    <a:lnTo>
                      <a:pt x="863" y="910"/>
                    </a:lnTo>
                    <a:lnTo>
                      <a:pt x="871" y="910"/>
                    </a:lnTo>
                    <a:lnTo>
                      <a:pt x="878" y="910"/>
                    </a:lnTo>
                    <a:lnTo>
                      <a:pt x="885" y="910"/>
                    </a:lnTo>
                    <a:lnTo>
                      <a:pt x="885" y="917"/>
                    </a:lnTo>
                    <a:lnTo>
                      <a:pt x="892" y="917"/>
                    </a:lnTo>
                    <a:lnTo>
                      <a:pt x="899" y="917"/>
                    </a:lnTo>
                    <a:lnTo>
                      <a:pt x="907" y="917"/>
                    </a:lnTo>
                    <a:lnTo>
                      <a:pt x="914" y="917"/>
                    </a:lnTo>
                    <a:lnTo>
                      <a:pt x="921" y="917"/>
                    </a:lnTo>
                    <a:lnTo>
                      <a:pt x="928" y="917"/>
                    </a:lnTo>
                    <a:lnTo>
                      <a:pt x="935" y="917"/>
                    </a:lnTo>
                    <a:lnTo>
                      <a:pt x="943" y="917"/>
                    </a:lnTo>
                    <a:lnTo>
                      <a:pt x="950" y="917"/>
                    </a:lnTo>
                    <a:lnTo>
                      <a:pt x="957" y="917"/>
                    </a:lnTo>
                    <a:lnTo>
                      <a:pt x="964" y="917"/>
                    </a:lnTo>
                    <a:lnTo>
                      <a:pt x="971" y="917"/>
                    </a:lnTo>
                    <a:lnTo>
                      <a:pt x="979" y="917"/>
                    </a:lnTo>
                    <a:lnTo>
                      <a:pt x="986" y="917"/>
                    </a:lnTo>
                    <a:lnTo>
                      <a:pt x="993" y="917"/>
                    </a:lnTo>
                    <a:lnTo>
                      <a:pt x="1000" y="917"/>
                    </a:lnTo>
                    <a:lnTo>
                      <a:pt x="1007" y="917"/>
                    </a:lnTo>
                    <a:lnTo>
                      <a:pt x="1014" y="917"/>
                    </a:lnTo>
                    <a:lnTo>
                      <a:pt x="1022" y="917"/>
                    </a:lnTo>
                    <a:lnTo>
                      <a:pt x="1029" y="917"/>
                    </a:lnTo>
                    <a:lnTo>
                      <a:pt x="1036" y="917"/>
                    </a:lnTo>
                    <a:lnTo>
                      <a:pt x="1043" y="917"/>
                    </a:lnTo>
                    <a:lnTo>
                      <a:pt x="1050" y="910"/>
                    </a:lnTo>
                    <a:lnTo>
                      <a:pt x="1050" y="917"/>
                    </a:lnTo>
                    <a:lnTo>
                      <a:pt x="1058" y="903"/>
                    </a:lnTo>
                    <a:lnTo>
                      <a:pt x="1058" y="910"/>
                    </a:lnTo>
                    <a:lnTo>
                      <a:pt x="1065" y="896"/>
                    </a:lnTo>
                    <a:lnTo>
                      <a:pt x="1065" y="903"/>
                    </a:lnTo>
                    <a:lnTo>
                      <a:pt x="1072" y="883"/>
                    </a:lnTo>
                    <a:lnTo>
                      <a:pt x="1072" y="896"/>
                    </a:lnTo>
                    <a:lnTo>
                      <a:pt x="1079" y="869"/>
                    </a:lnTo>
                    <a:lnTo>
                      <a:pt x="1079" y="883"/>
                    </a:lnTo>
                    <a:lnTo>
                      <a:pt x="1086" y="856"/>
                    </a:lnTo>
                    <a:lnTo>
                      <a:pt x="1086" y="869"/>
                    </a:lnTo>
                    <a:lnTo>
                      <a:pt x="1094" y="842"/>
                    </a:lnTo>
                    <a:lnTo>
                      <a:pt x="1094" y="856"/>
                    </a:lnTo>
                    <a:lnTo>
                      <a:pt x="1101" y="822"/>
                    </a:lnTo>
                    <a:lnTo>
                      <a:pt x="1101" y="842"/>
                    </a:lnTo>
                    <a:lnTo>
                      <a:pt x="1108" y="802"/>
                    </a:lnTo>
                    <a:lnTo>
                      <a:pt x="1108" y="822"/>
                    </a:lnTo>
                    <a:lnTo>
                      <a:pt x="1115" y="789"/>
                    </a:lnTo>
                    <a:lnTo>
                      <a:pt x="1115" y="802"/>
                    </a:lnTo>
                    <a:lnTo>
                      <a:pt x="1122" y="768"/>
                    </a:lnTo>
                    <a:lnTo>
                      <a:pt x="1122" y="789"/>
                    </a:lnTo>
                    <a:lnTo>
                      <a:pt x="1130" y="748"/>
                    </a:lnTo>
                    <a:lnTo>
                      <a:pt x="1130" y="768"/>
                    </a:lnTo>
                    <a:lnTo>
                      <a:pt x="1137" y="735"/>
                    </a:lnTo>
                    <a:lnTo>
                      <a:pt x="1137" y="748"/>
                    </a:lnTo>
                    <a:lnTo>
                      <a:pt x="1144" y="714"/>
                    </a:lnTo>
                    <a:lnTo>
                      <a:pt x="1144" y="735"/>
                    </a:lnTo>
                    <a:lnTo>
                      <a:pt x="1151" y="701"/>
                    </a:lnTo>
                    <a:lnTo>
                      <a:pt x="1151" y="714"/>
                    </a:lnTo>
                    <a:lnTo>
                      <a:pt x="1158" y="687"/>
                    </a:lnTo>
                    <a:lnTo>
                      <a:pt x="1158" y="701"/>
                    </a:lnTo>
                    <a:lnTo>
                      <a:pt x="1166" y="674"/>
                    </a:lnTo>
                    <a:lnTo>
                      <a:pt x="1166" y="687"/>
                    </a:lnTo>
                    <a:lnTo>
                      <a:pt x="1173" y="660"/>
                    </a:lnTo>
                    <a:lnTo>
                      <a:pt x="1173" y="674"/>
                    </a:lnTo>
                    <a:lnTo>
                      <a:pt x="1180" y="640"/>
                    </a:lnTo>
                    <a:lnTo>
                      <a:pt x="1180" y="660"/>
                    </a:lnTo>
                    <a:lnTo>
                      <a:pt x="1187" y="627"/>
                    </a:lnTo>
                    <a:lnTo>
                      <a:pt x="1187" y="640"/>
                    </a:lnTo>
                    <a:lnTo>
                      <a:pt x="1194" y="613"/>
                    </a:lnTo>
                    <a:lnTo>
                      <a:pt x="1194" y="627"/>
                    </a:lnTo>
                    <a:lnTo>
                      <a:pt x="1202" y="593"/>
                    </a:lnTo>
                    <a:lnTo>
                      <a:pt x="1202" y="613"/>
                    </a:lnTo>
                    <a:lnTo>
                      <a:pt x="1209" y="573"/>
                    </a:lnTo>
                    <a:lnTo>
                      <a:pt x="1209" y="593"/>
                    </a:lnTo>
                    <a:lnTo>
                      <a:pt x="1216" y="559"/>
                    </a:lnTo>
                    <a:lnTo>
                      <a:pt x="1216" y="573"/>
                    </a:lnTo>
                    <a:lnTo>
                      <a:pt x="1223" y="539"/>
                    </a:lnTo>
                    <a:lnTo>
                      <a:pt x="1223" y="559"/>
                    </a:lnTo>
                    <a:lnTo>
                      <a:pt x="1230" y="512"/>
                    </a:lnTo>
                    <a:lnTo>
                      <a:pt x="1230" y="539"/>
                    </a:lnTo>
                    <a:lnTo>
                      <a:pt x="1238" y="492"/>
                    </a:lnTo>
                    <a:lnTo>
                      <a:pt x="1238" y="512"/>
                    </a:lnTo>
                    <a:lnTo>
                      <a:pt x="1245" y="465"/>
                    </a:lnTo>
                    <a:lnTo>
                      <a:pt x="1245" y="492"/>
                    </a:lnTo>
                    <a:lnTo>
                      <a:pt x="1252" y="438"/>
                    </a:lnTo>
                    <a:lnTo>
                      <a:pt x="1252" y="465"/>
                    </a:lnTo>
                    <a:lnTo>
                      <a:pt x="1259" y="411"/>
                    </a:lnTo>
                    <a:lnTo>
                      <a:pt x="1259" y="438"/>
                    </a:lnTo>
                    <a:lnTo>
                      <a:pt x="1266" y="377"/>
                    </a:lnTo>
                    <a:lnTo>
                      <a:pt x="1266" y="411"/>
                    </a:lnTo>
                    <a:lnTo>
                      <a:pt x="1274" y="350"/>
                    </a:lnTo>
                    <a:lnTo>
                      <a:pt x="1274" y="377"/>
                    </a:lnTo>
                    <a:lnTo>
                      <a:pt x="1281" y="323"/>
                    </a:lnTo>
                    <a:lnTo>
                      <a:pt x="1281" y="350"/>
                    </a:lnTo>
                    <a:lnTo>
                      <a:pt x="1288" y="290"/>
                    </a:lnTo>
                    <a:lnTo>
                      <a:pt x="1288" y="323"/>
                    </a:lnTo>
                    <a:lnTo>
                      <a:pt x="1295" y="263"/>
                    </a:lnTo>
                    <a:lnTo>
                      <a:pt x="1295" y="290"/>
                    </a:lnTo>
                    <a:lnTo>
                      <a:pt x="1302" y="236"/>
                    </a:lnTo>
                    <a:lnTo>
                      <a:pt x="1302" y="263"/>
                    </a:lnTo>
                    <a:lnTo>
                      <a:pt x="1310" y="215"/>
                    </a:lnTo>
                    <a:lnTo>
                      <a:pt x="1310" y="236"/>
                    </a:lnTo>
                    <a:lnTo>
                      <a:pt x="1317" y="188"/>
                    </a:lnTo>
                    <a:lnTo>
                      <a:pt x="1317" y="215"/>
                    </a:lnTo>
                    <a:lnTo>
                      <a:pt x="1324" y="168"/>
                    </a:lnTo>
                    <a:lnTo>
                      <a:pt x="1324" y="188"/>
                    </a:lnTo>
                    <a:lnTo>
                      <a:pt x="1331" y="141"/>
                    </a:lnTo>
                    <a:lnTo>
                      <a:pt x="1331" y="168"/>
                    </a:lnTo>
                    <a:lnTo>
                      <a:pt x="1338" y="121"/>
                    </a:lnTo>
                    <a:lnTo>
                      <a:pt x="1338" y="141"/>
                    </a:lnTo>
                    <a:lnTo>
                      <a:pt x="1345" y="107"/>
                    </a:lnTo>
                    <a:lnTo>
                      <a:pt x="1345" y="121"/>
                    </a:lnTo>
                    <a:lnTo>
                      <a:pt x="1353" y="87"/>
                    </a:lnTo>
                    <a:lnTo>
                      <a:pt x="1353" y="107"/>
                    </a:lnTo>
                    <a:lnTo>
                      <a:pt x="1360" y="74"/>
                    </a:lnTo>
                    <a:lnTo>
                      <a:pt x="1360" y="87"/>
                    </a:lnTo>
                    <a:lnTo>
                      <a:pt x="1367" y="60"/>
                    </a:lnTo>
                    <a:lnTo>
                      <a:pt x="1367" y="74"/>
                    </a:lnTo>
                    <a:lnTo>
                      <a:pt x="1374" y="47"/>
                    </a:lnTo>
                    <a:lnTo>
                      <a:pt x="1374" y="60"/>
                    </a:lnTo>
                    <a:lnTo>
                      <a:pt x="1381" y="33"/>
                    </a:lnTo>
                    <a:lnTo>
                      <a:pt x="1381" y="47"/>
                    </a:lnTo>
                    <a:lnTo>
                      <a:pt x="1389" y="27"/>
                    </a:lnTo>
                    <a:lnTo>
                      <a:pt x="1389" y="33"/>
                    </a:lnTo>
                    <a:lnTo>
                      <a:pt x="1396" y="13"/>
                    </a:lnTo>
                    <a:lnTo>
                      <a:pt x="1396" y="27"/>
                    </a:lnTo>
                    <a:lnTo>
                      <a:pt x="1403" y="6"/>
                    </a:lnTo>
                    <a:lnTo>
                      <a:pt x="1403" y="13"/>
                    </a:lnTo>
                    <a:lnTo>
                      <a:pt x="1410" y="6"/>
                    </a:lnTo>
                    <a:lnTo>
                      <a:pt x="1417" y="0"/>
                    </a:lnTo>
                    <a:lnTo>
                      <a:pt x="1417" y="6"/>
                    </a:lnTo>
                    <a:lnTo>
                      <a:pt x="1425" y="0"/>
                    </a:lnTo>
                    <a:lnTo>
                      <a:pt x="1432" y="0"/>
                    </a:lnTo>
                    <a:lnTo>
                      <a:pt x="1439" y="0"/>
                    </a:lnTo>
                    <a:lnTo>
                      <a:pt x="1439" y="6"/>
                    </a:lnTo>
                    <a:lnTo>
                      <a:pt x="1446" y="6"/>
                    </a:lnTo>
                    <a:lnTo>
                      <a:pt x="1453" y="6"/>
                    </a:lnTo>
                    <a:lnTo>
                      <a:pt x="1453" y="20"/>
                    </a:lnTo>
                    <a:lnTo>
                      <a:pt x="1461" y="20"/>
                    </a:lnTo>
                    <a:lnTo>
                      <a:pt x="1461" y="27"/>
                    </a:lnTo>
                    <a:lnTo>
                      <a:pt x="1468" y="27"/>
                    </a:lnTo>
                    <a:lnTo>
                      <a:pt x="1468" y="40"/>
                    </a:lnTo>
                    <a:lnTo>
                      <a:pt x="1475" y="40"/>
                    </a:lnTo>
                    <a:lnTo>
                      <a:pt x="1475" y="60"/>
                    </a:lnTo>
                    <a:lnTo>
                      <a:pt x="1482" y="60"/>
                    </a:lnTo>
                    <a:lnTo>
                      <a:pt x="1482" y="81"/>
                    </a:lnTo>
                    <a:lnTo>
                      <a:pt x="1489" y="81"/>
                    </a:lnTo>
                    <a:lnTo>
                      <a:pt x="1489" y="101"/>
                    </a:lnTo>
                    <a:lnTo>
                      <a:pt x="1497" y="101"/>
                    </a:lnTo>
                    <a:lnTo>
                      <a:pt x="1497" y="128"/>
                    </a:lnTo>
                    <a:lnTo>
                      <a:pt x="1504" y="128"/>
                    </a:lnTo>
                    <a:lnTo>
                      <a:pt x="1504" y="155"/>
                    </a:lnTo>
                    <a:lnTo>
                      <a:pt x="1511" y="155"/>
                    </a:lnTo>
                    <a:lnTo>
                      <a:pt x="1511" y="182"/>
                    </a:lnTo>
                    <a:lnTo>
                      <a:pt x="1518" y="182"/>
                    </a:lnTo>
                    <a:lnTo>
                      <a:pt x="1518" y="209"/>
                    </a:lnTo>
                    <a:lnTo>
                      <a:pt x="1525" y="209"/>
                    </a:lnTo>
                    <a:lnTo>
                      <a:pt x="1525" y="236"/>
                    </a:lnTo>
                    <a:lnTo>
                      <a:pt x="1533" y="236"/>
                    </a:lnTo>
                    <a:lnTo>
                      <a:pt x="1533" y="263"/>
                    </a:lnTo>
                    <a:lnTo>
                      <a:pt x="1540" y="263"/>
                    </a:lnTo>
                    <a:lnTo>
                      <a:pt x="1540" y="290"/>
                    </a:lnTo>
                    <a:lnTo>
                      <a:pt x="1547" y="290"/>
                    </a:lnTo>
                    <a:lnTo>
                      <a:pt x="1547" y="310"/>
                    </a:lnTo>
                    <a:lnTo>
                      <a:pt x="1554" y="310"/>
                    </a:lnTo>
                    <a:lnTo>
                      <a:pt x="1554" y="330"/>
                    </a:lnTo>
                    <a:lnTo>
                      <a:pt x="1561" y="330"/>
                    </a:lnTo>
                    <a:lnTo>
                      <a:pt x="1561" y="343"/>
                    </a:lnTo>
                    <a:lnTo>
                      <a:pt x="1569" y="343"/>
                    </a:lnTo>
                    <a:lnTo>
                      <a:pt x="1569" y="350"/>
                    </a:lnTo>
                    <a:lnTo>
                      <a:pt x="1576" y="350"/>
                    </a:lnTo>
                    <a:lnTo>
                      <a:pt x="1576" y="357"/>
                    </a:lnTo>
                    <a:lnTo>
                      <a:pt x="1583" y="357"/>
                    </a:lnTo>
                    <a:lnTo>
                      <a:pt x="1583" y="364"/>
                    </a:lnTo>
                    <a:lnTo>
                      <a:pt x="1590" y="364"/>
                    </a:lnTo>
                    <a:lnTo>
                      <a:pt x="1597" y="364"/>
                    </a:lnTo>
                    <a:lnTo>
                      <a:pt x="1605" y="364"/>
                    </a:lnTo>
                    <a:lnTo>
                      <a:pt x="1605" y="370"/>
                    </a:lnTo>
                    <a:lnTo>
                      <a:pt x="1612" y="370"/>
                    </a:lnTo>
                    <a:lnTo>
                      <a:pt x="1619" y="370"/>
                    </a:lnTo>
                    <a:lnTo>
                      <a:pt x="1619" y="377"/>
                    </a:lnTo>
                    <a:lnTo>
                      <a:pt x="1626" y="377"/>
                    </a:lnTo>
                    <a:lnTo>
                      <a:pt x="1626" y="384"/>
                    </a:lnTo>
                    <a:lnTo>
                      <a:pt x="1633" y="384"/>
                    </a:lnTo>
                    <a:lnTo>
                      <a:pt x="1633" y="404"/>
                    </a:lnTo>
                    <a:lnTo>
                      <a:pt x="1640" y="404"/>
                    </a:lnTo>
                    <a:lnTo>
                      <a:pt x="1640" y="418"/>
                    </a:lnTo>
                    <a:lnTo>
                      <a:pt x="1648" y="418"/>
                    </a:lnTo>
                    <a:lnTo>
                      <a:pt x="1648" y="438"/>
                    </a:lnTo>
                    <a:lnTo>
                      <a:pt x="1655" y="438"/>
                    </a:lnTo>
                    <a:lnTo>
                      <a:pt x="1655" y="465"/>
                    </a:lnTo>
                    <a:lnTo>
                      <a:pt x="1662" y="465"/>
                    </a:lnTo>
                    <a:lnTo>
                      <a:pt x="1662" y="485"/>
                    </a:lnTo>
                    <a:lnTo>
                      <a:pt x="1669" y="485"/>
                    </a:lnTo>
                    <a:lnTo>
                      <a:pt x="1669" y="512"/>
                    </a:lnTo>
                    <a:lnTo>
                      <a:pt x="1676" y="512"/>
                    </a:lnTo>
                    <a:lnTo>
                      <a:pt x="1676" y="532"/>
                    </a:lnTo>
                    <a:lnTo>
                      <a:pt x="1684" y="532"/>
                    </a:lnTo>
                    <a:lnTo>
                      <a:pt x="1684" y="553"/>
                    </a:lnTo>
                    <a:lnTo>
                      <a:pt x="1691" y="553"/>
                    </a:lnTo>
                    <a:lnTo>
                      <a:pt x="1691" y="573"/>
                    </a:lnTo>
                    <a:lnTo>
                      <a:pt x="1698" y="573"/>
                    </a:lnTo>
                    <a:lnTo>
                      <a:pt x="1698" y="579"/>
                    </a:lnTo>
                    <a:lnTo>
                      <a:pt x="1705" y="579"/>
                    </a:lnTo>
                    <a:lnTo>
                      <a:pt x="1705" y="593"/>
                    </a:lnTo>
                    <a:lnTo>
                      <a:pt x="1712" y="593"/>
                    </a:lnTo>
                    <a:lnTo>
                      <a:pt x="1712" y="600"/>
                    </a:lnTo>
                    <a:lnTo>
                      <a:pt x="1720" y="600"/>
                    </a:lnTo>
                    <a:lnTo>
                      <a:pt x="1720" y="606"/>
                    </a:lnTo>
                    <a:lnTo>
                      <a:pt x="1727" y="606"/>
                    </a:lnTo>
                    <a:lnTo>
                      <a:pt x="1727" y="613"/>
                    </a:lnTo>
                    <a:lnTo>
                      <a:pt x="1734" y="613"/>
                    </a:lnTo>
                    <a:lnTo>
                      <a:pt x="1741" y="613"/>
                    </a:lnTo>
                    <a:lnTo>
                      <a:pt x="1748" y="606"/>
                    </a:lnTo>
                    <a:lnTo>
                      <a:pt x="1748" y="613"/>
                    </a:lnTo>
                    <a:lnTo>
                      <a:pt x="1756" y="606"/>
                    </a:lnTo>
                    <a:lnTo>
                      <a:pt x="1763" y="600"/>
                    </a:lnTo>
                    <a:lnTo>
                      <a:pt x="1763" y="606"/>
                    </a:lnTo>
                    <a:lnTo>
                      <a:pt x="1770" y="600"/>
                    </a:lnTo>
                    <a:lnTo>
                      <a:pt x="1777" y="593"/>
                    </a:lnTo>
                    <a:lnTo>
                      <a:pt x="1777" y="600"/>
                    </a:lnTo>
                    <a:lnTo>
                      <a:pt x="1784" y="593"/>
                    </a:lnTo>
                    <a:lnTo>
                      <a:pt x="1792" y="593"/>
                    </a:lnTo>
                    <a:lnTo>
                      <a:pt x="1799" y="593"/>
                    </a:lnTo>
                    <a:lnTo>
                      <a:pt x="1799" y="600"/>
                    </a:lnTo>
                    <a:lnTo>
                      <a:pt x="1806" y="600"/>
                    </a:lnTo>
                    <a:lnTo>
                      <a:pt x="1813" y="600"/>
                    </a:lnTo>
                    <a:lnTo>
                      <a:pt x="1813" y="606"/>
                    </a:lnTo>
                    <a:lnTo>
                      <a:pt x="1820" y="606"/>
                    </a:lnTo>
                    <a:lnTo>
                      <a:pt x="1820" y="620"/>
                    </a:lnTo>
                    <a:lnTo>
                      <a:pt x="1828" y="620"/>
                    </a:lnTo>
                    <a:lnTo>
                      <a:pt x="1828" y="627"/>
                    </a:lnTo>
                    <a:lnTo>
                      <a:pt x="1835" y="627"/>
                    </a:lnTo>
                    <a:lnTo>
                      <a:pt x="1835" y="640"/>
                    </a:lnTo>
                    <a:lnTo>
                      <a:pt x="1842" y="640"/>
                    </a:lnTo>
                    <a:lnTo>
                      <a:pt x="1842" y="654"/>
                    </a:lnTo>
                    <a:lnTo>
                      <a:pt x="1849" y="654"/>
                    </a:lnTo>
                    <a:lnTo>
                      <a:pt x="1849" y="660"/>
                    </a:lnTo>
                    <a:lnTo>
                      <a:pt x="1856" y="660"/>
                    </a:lnTo>
                    <a:lnTo>
                      <a:pt x="1856" y="674"/>
                    </a:lnTo>
                    <a:lnTo>
                      <a:pt x="1864" y="674"/>
                    </a:lnTo>
                    <a:lnTo>
                      <a:pt x="1864" y="681"/>
                    </a:lnTo>
                    <a:lnTo>
                      <a:pt x="1871" y="681"/>
                    </a:lnTo>
                    <a:lnTo>
                      <a:pt x="1871" y="687"/>
                    </a:lnTo>
                    <a:lnTo>
                      <a:pt x="1878" y="687"/>
                    </a:lnTo>
                    <a:lnTo>
                      <a:pt x="1878" y="694"/>
                    </a:lnTo>
                    <a:lnTo>
                      <a:pt x="1885" y="694"/>
                    </a:lnTo>
                    <a:lnTo>
                      <a:pt x="1885" y="701"/>
                    </a:lnTo>
                    <a:lnTo>
                      <a:pt x="1892" y="701"/>
                    </a:lnTo>
                    <a:lnTo>
                      <a:pt x="1900" y="701"/>
                    </a:lnTo>
                    <a:lnTo>
                      <a:pt x="1907" y="701"/>
                    </a:lnTo>
                  </a:path>
                </a:pathLst>
              </a:custGeom>
              <a:noFill/>
              <a:ln w="38100">
                <a:solidFill>
                  <a:srgbClr val="33CC33"/>
                </a:solidFill>
                <a:round/>
                <a:headEnd/>
                <a:tailEnd/>
              </a:ln>
            </p:spPr>
            <p:txBody>
              <a:bodyPr/>
              <a:lstStyle/>
              <a:p>
                <a:endParaRPr lang="zh-CN" altLang="en-US">
                  <a:latin typeface="Calibri" pitchFamily="34" charset="0"/>
                </a:endParaRPr>
              </a:p>
            </p:txBody>
          </p:sp>
          <p:sp>
            <p:nvSpPr>
              <p:cNvPr id="2091" name="Freeform 58"/>
              <p:cNvSpPr>
                <a:spLocks noChangeAspect="1"/>
              </p:cNvSpPr>
              <p:nvPr/>
            </p:nvSpPr>
            <p:spPr bwMode="auto">
              <a:xfrm>
                <a:off x="3019" y="1355"/>
                <a:ext cx="2342" cy="950"/>
              </a:xfrm>
              <a:custGeom>
                <a:avLst/>
                <a:gdLst>
                  <a:gd name="T0" fmla="*/ 632 w 1907"/>
                  <a:gd name="T1" fmla="*/ 15841 h 776"/>
                  <a:gd name="T2" fmla="*/ 1254 w 1907"/>
                  <a:gd name="T3" fmla="*/ 16138 h 776"/>
                  <a:gd name="T4" fmla="*/ 2029 w 1907"/>
                  <a:gd name="T5" fmla="*/ 15841 h 776"/>
                  <a:gd name="T6" fmla="*/ 2663 w 1907"/>
                  <a:gd name="T7" fmla="*/ 15580 h 776"/>
                  <a:gd name="T8" fmla="*/ 3447 w 1907"/>
                  <a:gd name="T9" fmla="*/ 15147 h 776"/>
                  <a:gd name="T10" fmla="*/ 4077 w 1907"/>
                  <a:gd name="T11" fmla="*/ 15014 h 776"/>
                  <a:gd name="T12" fmla="*/ 4873 w 1907"/>
                  <a:gd name="T13" fmla="*/ 14727 h 776"/>
                  <a:gd name="T14" fmla="*/ 5472 w 1907"/>
                  <a:gd name="T15" fmla="*/ 14727 h 776"/>
                  <a:gd name="T16" fmla="*/ 6293 w 1907"/>
                  <a:gd name="T17" fmla="*/ 14727 h 776"/>
                  <a:gd name="T18" fmla="*/ 6909 w 1907"/>
                  <a:gd name="T19" fmla="*/ 14857 h 776"/>
                  <a:gd name="T20" fmla="*/ 7699 w 1907"/>
                  <a:gd name="T21" fmla="*/ 14857 h 776"/>
                  <a:gd name="T22" fmla="*/ 8307 w 1907"/>
                  <a:gd name="T23" fmla="*/ 15014 h 776"/>
                  <a:gd name="T24" fmla="*/ 9087 w 1907"/>
                  <a:gd name="T25" fmla="*/ 15014 h 776"/>
                  <a:gd name="T26" fmla="*/ 9746 w 1907"/>
                  <a:gd name="T27" fmla="*/ 14857 h 776"/>
                  <a:gd name="T28" fmla="*/ 10509 w 1907"/>
                  <a:gd name="T29" fmla="*/ 14462 h 776"/>
                  <a:gd name="T30" fmla="*/ 11143 w 1907"/>
                  <a:gd name="T31" fmla="*/ 14462 h 776"/>
                  <a:gd name="T32" fmla="*/ 11929 w 1907"/>
                  <a:gd name="T33" fmla="*/ 14462 h 776"/>
                  <a:gd name="T34" fmla="*/ 12555 w 1907"/>
                  <a:gd name="T35" fmla="*/ 14598 h 776"/>
                  <a:gd name="T36" fmla="*/ 13365 w 1907"/>
                  <a:gd name="T37" fmla="*/ 14297 h 776"/>
                  <a:gd name="T38" fmla="*/ 13950 w 1907"/>
                  <a:gd name="T39" fmla="*/ 14032 h 776"/>
                  <a:gd name="T40" fmla="*/ 14720 w 1907"/>
                  <a:gd name="T41" fmla="*/ 13741 h 776"/>
                  <a:gd name="T42" fmla="*/ 15386 w 1907"/>
                  <a:gd name="T43" fmla="*/ 13884 h 776"/>
                  <a:gd name="T44" fmla="*/ 16158 w 1907"/>
                  <a:gd name="T45" fmla="*/ 14162 h 776"/>
                  <a:gd name="T46" fmla="*/ 16803 w 1907"/>
                  <a:gd name="T47" fmla="*/ 14462 h 776"/>
                  <a:gd name="T48" fmla="*/ 17580 w 1907"/>
                  <a:gd name="T49" fmla="*/ 14032 h 776"/>
                  <a:gd name="T50" fmla="*/ 18198 w 1907"/>
                  <a:gd name="T51" fmla="*/ 13615 h 776"/>
                  <a:gd name="T52" fmla="*/ 18995 w 1907"/>
                  <a:gd name="T53" fmla="*/ 13182 h 776"/>
                  <a:gd name="T54" fmla="*/ 19597 w 1907"/>
                  <a:gd name="T55" fmla="*/ 13476 h 776"/>
                  <a:gd name="T56" fmla="*/ 20391 w 1907"/>
                  <a:gd name="T57" fmla="*/ 13884 h 776"/>
                  <a:gd name="T58" fmla="*/ 21014 w 1907"/>
                  <a:gd name="T59" fmla="*/ 14598 h 776"/>
                  <a:gd name="T60" fmla="*/ 21798 w 1907"/>
                  <a:gd name="T61" fmla="*/ 14857 h 776"/>
                  <a:gd name="T62" fmla="*/ 22439 w 1907"/>
                  <a:gd name="T63" fmla="*/ 14727 h 776"/>
                  <a:gd name="T64" fmla="*/ 23208 w 1907"/>
                  <a:gd name="T65" fmla="*/ 14032 h 776"/>
                  <a:gd name="T66" fmla="*/ 23872 w 1907"/>
                  <a:gd name="T67" fmla="*/ 13741 h 776"/>
                  <a:gd name="T68" fmla="*/ 24655 w 1907"/>
                  <a:gd name="T69" fmla="*/ 12913 h 776"/>
                  <a:gd name="T70" fmla="*/ 25244 w 1907"/>
                  <a:gd name="T71" fmla="*/ 12203 h 776"/>
                  <a:gd name="T72" fmla="*/ 26025 w 1907"/>
                  <a:gd name="T73" fmla="*/ 10254 h 776"/>
                  <a:gd name="T74" fmla="*/ 26678 w 1907"/>
                  <a:gd name="T75" fmla="*/ 9114 h 776"/>
                  <a:gd name="T76" fmla="*/ 27447 w 1907"/>
                  <a:gd name="T77" fmla="*/ 6605 h 776"/>
                  <a:gd name="T78" fmla="*/ 28082 w 1907"/>
                  <a:gd name="T79" fmla="*/ 5199 h 776"/>
                  <a:gd name="T80" fmla="*/ 28879 w 1907"/>
                  <a:gd name="T81" fmla="*/ 2526 h 776"/>
                  <a:gd name="T82" fmla="*/ 29508 w 1907"/>
                  <a:gd name="T83" fmla="*/ 1413 h 776"/>
                  <a:gd name="T84" fmla="*/ 30289 w 1907"/>
                  <a:gd name="T85" fmla="*/ 148 h 776"/>
                  <a:gd name="T86" fmla="*/ 30892 w 1907"/>
                  <a:gd name="T87" fmla="*/ 148 h 776"/>
                  <a:gd name="T88" fmla="*/ 31679 w 1907"/>
                  <a:gd name="T89" fmla="*/ 703 h 776"/>
                  <a:gd name="T90" fmla="*/ 32310 w 1907"/>
                  <a:gd name="T91" fmla="*/ 1980 h 776"/>
                  <a:gd name="T92" fmla="*/ 33089 w 1907"/>
                  <a:gd name="T93" fmla="*/ 3230 h 776"/>
                  <a:gd name="T94" fmla="*/ 33734 w 1907"/>
                  <a:gd name="T95" fmla="*/ 4790 h 776"/>
                  <a:gd name="T96" fmla="*/ 34502 w 1907"/>
                  <a:gd name="T97" fmla="*/ 4908 h 776"/>
                  <a:gd name="T98" fmla="*/ 35163 w 1907"/>
                  <a:gd name="T99" fmla="*/ 4486 h 776"/>
                  <a:gd name="T100" fmla="*/ 35932 w 1907"/>
                  <a:gd name="T101" fmla="*/ 5049 h 776"/>
                  <a:gd name="T102" fmla="*/ 36524 w 1907"/>
                  <a:gd name="T103" fmla="*/ 6880 h 776"/>
                  <a:gd name="T104" fmla="*/ 37338 w 1907"/>
                  <a:gd name="T105" fmla="*/ 7995 h 776"/>
                  <a:gd name="T106" fmla="*/ 37977 w 1907"/>
                  <a:gd name="T107" fmla="*/ 8992 h 776"/>
                  <a:gd name="T108" fmla="*/ 38742 w 1907"/>
                  <a:gd name="T109" fmla="*/ 9249 h 776"/>
                  <a:gd name="T110" fmla="*/ 39377 w 1907"/>
                  <a:gd name="T111" fmla="*/ 9827 h 776"/>
                  <a:gd name="T112" fmla="*/ 40170 w 1907"/>
                  <a:gd name="T113" fmla="*/ 10378 h 776"/>
                  <a:gd name="T114" fmla="*/ 40808 w 1907"/>
                  <a:gd name="T115" fmla="*/ 11224 h 776"/>
                  <a:gd name="T116" fmla="*/ 41584 w 1907"/>
                  <a:gd name="T117" fmla="*/ 11380 h 77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07"/>
                  <a:gd name="T178" fmla="*/ 0 h 776"/>
                  <a:gd name="T179" fmla="*/ 1907 w 1907"/>
                  <a:gd name="T180" fmla="*/ 776 h 77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07" h="776">
                    <a:moveTo>
                      <a:pt x="0" y="742"/>
                    </a:moveTo>
                    <a:lnTo>
                      <a:pt x="0" y="742"/>
                    </a:lnTo>
                    <a:lnTo>
                      <a:pt x="7" y="742"/>
                    </a:lnTo>
                    <a:lnTo>
                      <a:pt x="7" y="749"/>
                    </a:lnTo>
                    <a:lnTo>
                      <a:pt x="14" y="749"/>
                    </a:lnTo>
                    <a:lnTo>
                      <a:pt x="14" y="756"/>
                    </a:lnTo>
                    <a:lnTo>
                      <a:pt x="22" y="756"/>
                    </a:lnTo>
                    <a:lnTo>
                      <a:pt x="22" y="762"/>
                    </a:lnTo>
                    <a:lnTo>
                      <a:pt x="29" y="762"/>
                    </a:lnTo>
                    <a:lnTo>
                      <a:pt x="29" y="769"/>
                    </a:lnTo>
                    <a:lnTo>
                      <a:pt x="36" y="769"/>
                    </a:lnTo>
                    <a:lnTo>
                      <a:pt x="43" y="769"/>
                    </a:lnTo>
                    <a:lnTo>
                      <a:pt x="43" y="776"/>
                    </a:lnTo>
                    <a:lnTo>
                      <a:pt x="50" y="776"/>
                    </a:lnTo>
                    <a:lnTo>
                      <a:pt x="58" y="776"/>
                    </a:lnTo>
                    <a:lnTo>
                      <a:pt x="65" y="776"/>
                    </a:lnTo>
                    <a:lnTo>
                      <a:pt x="72" y="776"/>
                    </a:lnTo>
                    <a:lnTo>
                      <a:pt x="79" y="769"/>
                    </a:lnTo>
                    <a:lnTo>
                      <a:pt x="79" y="776"/>
                    </a:lnTo>
                    <a:lnTo>
                      <a:pt x="86" y="769"/>
                    </a:lnTo>
                    <a:lnTo>
                      <a:pt x="94" y="762"/>
                    </a:lnTo>
                    <a:lnTo>
                      <a:pt x="94" y="769"/>
                    </a:lnTo>
                    <a:lnTo>
                      <a:pt x="101" y="762"/>
                    </a:lnTo>
                    <a:lnTo>
                      <a:pt x="108" y="756"/>
                    </a:lnTo>
                    <a:lnTo>
                      <a:pt x="108" y="762"/>
                    </a:lnTo>
                    <a:lnTo>
                      <a:pt x="115" y="749"/>
                    </a:lnTo>
                    <a:lnTo>
                      <a:pt x="115" y="756"/>
                    </a:lnTo>
                    <a:lnTo>
                      <a:pt x="122" y="749"/>
                    </a:lnTo>
                    <a:lnTo>
                      <a:pt x="129" y="742"/>
                    </a:lnTo>
                    <a:lnTo>
                      <a:pt x="129" y="749"/>
                    </a:lnTo>
                    <a:lnTo>
                      <a:pt x="137" y="742"/>
                    </a:lnTo>
                    <a:lnTo>
                      <a:pt x="144" y="735"/>
                    </a:lnTo>
                    <a:lnTo>
                      <a:pt x="144" y="742"/>
                    </a:lnTo>
                    <a:lnTo>
                      <a:pt x="151" y="735"/>
                    </a:lnTo>
                    <a:lnTo>
                      <a:pt x="158" y="729"/>
                    </a:lnTo>
                    <a:lnTo>
                      <a:pt x="158" y="735"/>
                    </a:lnTo>
                    <a:lnTo>
                      <a:pt x="165" y="729"/>
                    </a:lnTo>
                    <a:lnTo>
                      <a:pt x="173" y="729"/>
                    </a:lnTo>
                    <a:lnTo>
                      <a:pt x="180" y="722"/>
                    </a:lnTo>
                    <a:lnTo>
                      <a:pt x="180" y="729"/>
                    </a:lnTo>
                    <a:lnTo>
                      <a:pt x="187" y="722"/>
                    </a:lnTo>
                    <a:lnTo>
                      <a:pt x="194" y="715"/>
                    </a:lnTo>
                    <a:lnTo>
                      <a:pt x="194" y="722"/>
                    </a:lnTo>
                    <a:lnTo>
                      <a:pt x="201" y="715"/>
                    </a:lnTo>
                    <a:lnTo>
                      <a:pt x="209" y="715"/>
                    </a:lnTo>
                    <a:lnTo>
                      <a:pt x="216" y="708"/>
                    </a:lnTo>
                    <a:lnTo>
                      <a:pt x="216" y="715"/>
                    </a:lnTo>
                    <a:lnTo>
                      <a:pt x="223" y="708"/>
                    </a:lnTo>
                    <a:lnTo>
                      <a:pt x="230" y="708"/>
                    </a:lnTo>
                    <a:lnTo>
                      <a:pt x="237" y="708"/>
                    </a:lnTo>
                    <a:lnTo>
                      <a:pt x="245" y="702"/>
                    </a:lnTo>
                    <a:lnTo>
                      <a:pt x="245" y="708"/>
                    </a:lnTo>
                    <a:lnTo>
                      <a:pt x="252" y="702"/>
                    </a:lnTo>
                    <a:lnTo>
                      <a:pt x="252" y="708"/>
                    </a:lnTo>
                    <a:lnTo>
                      <a:pt x="259" y="708"/>
                    </a:lnTo>
                    <a:lnTo>
                      <a:pt x="266" y="708"/>
                    </a:lnTo>
                    <a:lnTo>
                      <a:pt x="273" y="708"/>
                    </a:lnTo>
                    <a:lnTo>
                      <a:pt x="281" y="708"/>
                    </a:lnTo>
                    <a:lnTo>
                      <a:pt x="288" y="708"/>
                    </a:lnTo>
                    <a:lnTo>
                      <a:pt x="295" y="708"/>
                    </a:lnTo>
                    <a:lnTo>
                      <a:pt x="302" y="708"/>
                    </a:lnTo>
                    <a:lnTo>
                      <a:pt x="309" y="708"/>
                    </a:lnTo>
                    <a:lnTo>
                      <a:pt x="317" y="708"/>
                    </a:lnTo>
                    <a:lnTo>
                      <a:pt x="317" y="715"/>
                    </a:lnTo>
                    <a:lnTo>
                      <a:pt x="324" y="715"/>
                    </a:lnTo>
                    <a:lnTo>
                      <a:pt x="331" y="715"/>
                    </a:lnTo>
                    <a:lnTo>
                      <a:pt x="338" y="715"/>
                    </a:lnTo>
                    <a:lnTo>
                      <a:pt x="345" y="715"/>
                    </a:lnTo>
                    <a:lnTo>
                      <a:pt x="353" y="715"/>
                    </a:lnTo>
                    <a:lnTo>
                      <a:pt x="353" y="722"/>
                    </a:lnTo>
                    <a:lnTo>
                      <a:pt x="360" y="722"/>
                    </a:lnTo>
                    <a:lnTo>
                      <a:pt x="367" y="722"/>
                    </a:lnTo>
                    <a:lnTo>
                      <a:pt x="374" y="722"/>
                    </a:lnTo>
                    <a:lnTo>
                      <a:pt x="381" y="722"/>
                    </a:lnTo>
                    <a:lnTo>
                      <a:pt x="389" y="722"/>
                    </a:lnTo>
                    <a:lnTo>
                      <a:pt x="396" y="722"/>
                    </a:lnTo>
                    <a:lnTo>
                      <a:pt x="403" y="722"/>
                    </a:lnTo>
                    <a:lnTo>
                      <a:pt x="410" y="722"/>
                    </a:lnTo>
                    <a:lnTo>
                      <a:pt x="417" y="722"/>
                    </a:lnTo>
                    <a:lnTo>
                      <a:pt x="424" y="722"/>
                    </a:lnTo>
                    <a:lnTo>
                      <a:pt x="432" y="715"/>
                    </a:lnTo>
                    <a:lnTo>
                      <a:pt x="432" y="722"/>
                    </a:lnTo>
                    <a:lnTo>
                      <a:pt x="439" y="715"/>
                    </a:lnTo>
                    <a:lnTo>
                      <a:pt x="446" y="715"/>
                    </a:lnTo>
                    <a:lnTo>
                      <a:pt x="453" y="708"/>
                    </a:lnTo>
                    <a:lnTo>
                      <a:pt x="453" y="715"/>
                    </a:lnTo>
                    <a:lnTo>
                      <a:pt x="460" y="708"/>
                    </a:lnTo>
                    <a:lnTo>
                      <a:pt x="468" y="702"/>
                    </a:lnTo>
                    <a:lnTo>
                      <a:pt x="468" y="708"/>
                    </a:lnTo>
                    <a:lnTo>
                      <a:pt x="475" y="702"/>
                    </a:lnTo>
                    <a:lnTo>
                      <a:pt x="482" y="695"/>
                    </a:lnTo>
                    <a:lnTo>
                      <a:pt x="482" y="702"/>
                    </a:lnTo>
                    <a:lnTo>
                      <a:pt x="489" y="695"/>
                    </a:lnTo>
                    <a:lnTo>
                      <a:pt x="496" y="695"/>
                    </a:lnTo>
                    <a:lnTo>
                      <a:pt x="504" y="695"/>
                    </a:lnTo>
                    <a:lnTo>
                      <a:pt x="511" y="695"/>
                    </a:lnTo>
                    <a:lnTo>
                      <a:pt x="518" y="695"/>
                    </a:lnTo>
                    <a:lnTo>
                      <a:pt x="525" y="695"/>
                    </a:lnTo>
                    <a:lnTo>
                      <a:pt x="532" y="695"/>
                    </a:lnTo>
                    <a:lnTo>
                      <a:pt x="540" y="695"/>
                    </a:lnTo>
                    <a:lnTo>
                      <a:pt x="547" y="695"/>
                    </a:lnTo>
                    <a:lnTo>
                      <a:pt x="547" y="702"/>
                    </a:lnTo>
                    <a:lnTo>
                      <a:pt x="554" y="702"/>
                    </a:lnTo>
                    <a:lnTo>
                      <a:pt x="561" y="702"/>
                    </a:lnTo>
                    <a:lnTo>
                      <a:pt x="568" y="702"/>
                    </a:lnTo>
                    <a:lnTo>
                      <a:pt x="576" y="702"/>
                    </a:lnTo>
                    <a:lnTo>
                      <a:pt x="583" y="702"/>
                    </a:lnTo>
                    <a:lnTo>
                      <a:pt x="590" y="695"/>
                    </a:lnTo>
                    <a:lnTo>
                      <a:pt x="590" y="702"/>
                    </a:lnTo>
                    <a:lnTo>
                      <a:pt x="597" y="695"/>
                    </a:lnTo>
                    <a:lnTo>
                      <a:pt x="604" y="695"/>
                    </a:lnTo>
                    <a:lnTo>
                      <a:pt x="612" y="688"/>
                    </a:lnTo>
                    <a:lnTo>
                      <a:pt x="612" y="695"/>
                    </a:lnTo>
                    <a:lnTo>
                      <a:pt x="619" y="688"/>
                    </a:lnTo>
                    <a:lnTo>
                      <a:pt x="626" y="681"/>
                    </a:lnTo>
                    <a:lnTo>
                      <a:pt x="626" y="688"/>
                    </a:lnTo>
                    <a:lnTo>
                      <a:pt x="633" y="675"/>
                    </a:lnTo>
                    <a:lnTo>
                      <a:pt x="633" y="681"/>
                    </a:lnTo>
                    <a:lnTo>
                      <a:pt x="640" y="675"/>
                    </a:lnTo>
                    <a:lnTo>
                      <a:pt x="648" y="668"/>
                    </a:lnTo>
                    <a:lnTo>
                      <a:pt x="648" y="675"/>
                    </a:lnTo>
                    <a:lnTo>
                      <a:pt x="655" y="668"/>
                    </a:lnTo>
                    <a:lnTo>
                      <a:pt x="662" y="661"/>
                    </a:lnTo>
                    <a:lnTo>
                      <a:pt x="662" y="668"/>
                    </a:lnTo>
                    <a:lnTo>
                      <a:pt x="669" y="661"/>
                    </a:lnTo>
                    <a:lnTo>
                      <a:pt x="676" y="661"/>
                    </a:lnTo>
                    <a:lnTo>
                      <a:pt x="684" y="661"/>
                    </a:lnTo>
                    <a:lnTo>
                      <a:pt x="691" y="661"/>
                    </a:lnTo>
                    <a:lnTo>
                      <a:pt x="691" y="668"/>
                    </a:lnTo>
                    <a:lnTo>
                      <a:pt x="698" y="668"/>
                    </a:lnTo>
                    <a:lnTo>
                      <a:pt x="705" y="668"/>
                    </a:lnTo>
                    <a:lnTo>
                      <a:pt x="712" y="668"/>
                    </a:lnTo>
                    <a:lnTo>
                      <a:pt x="712" y="675"/>
                    </a:lnTo>
                    <a:lnTo>
                      <a:pt x="719" y="675"/>
                    </a:lnTo>
                    <a:lnTo>
                      <a:pt x="727" y="675"/>
                    </a:lnTo>
                    <a:lnTo>
                      <a:pt x="727" y="681"/>
                    </a:lnTo>
                    <a:lnTo>
                      <a:pt x="734" y="681"/>
                    </a:lnTo>
                    <a:lnTo>
                      <a:pt x="741" y="681"/>
                    </a:lnTo>
                    <a:lnTo>
                      <a:pt x="741" y="688"/>
                    </a:lnTo>
                    <a:lnTo>
                      <a:pt x="748" y="688"/>
                    </a:lnTo>
                    <a:lnTo>
                      <a:pt x="755" y="688"/>
                    </a:lnTo>
                    <a:lnTo>
                      <a:pt x="763" y="688"/>
                    </a:lnTo>
                    <a:lnTo>
                      <a:pt x="763" y="695"/>
                    </a:lnTo>
                    <a:lnTo>
                      <a:pt x="770" y="695"/>
                    </a:lnTo>
                    <a:lnTo>
                      <a:pt x="777" y="688"/>
                    </a:lnTo>
                    <a:lnTo>
                      <a:pt x="777" y="695"/>
                    </a:lnTo>
                    <a:lnTo>
                      <a:pt x="784" y="688"/>
                    </a:lnTo>
                    <a:lnTo>
                      <a:pt x="791" y="688"/>
                    </a:lnTo>
                    <a:lnTo>
                      <a:pt x="799" y="681"/>
                    </a:lnTo>
                    <a:lnTo>
                      <a:pt x="799" y="688"/>
                    </a:lnTo>
                    <a:lnTo>
                      <a:pt x="806" y="675"/>
                    </a:lnTo>
                    <a:lnTo>
                      <a:pt x="806" y="681"/>
                    </a:lnTo>
                    <a:lnTo>
                      <a:pt x="813" y="668"/>
                    </a:lnTo>
                    <a:lnTo>
                      <a:pt x="813" y="675"/>
                    </a:lnTo>
                    <a:lnTo>
                      <a:pt x="820" y="661"/>
                    </a:lnTo>
                    <a:lnTo>
                      <a:pt x="820" y="668"/>
                    </a:lnTo>
                    <a:lnTo>
                      <a:pt x="827" y="654"/>
                    </a:lnTo>
                    <a:lnTo>
                      <a:pt x="827" y="661"/>
                    </a:lnTo>
                    <a:lnTo>
                      <a:pt x="835" y="654"/>
                    </a:lnTo>
                    <a:lnTo>
                      <a:pt x="842" y="648"/>
                    </a:lnTo>
                    <a:lnTo>
                      <a:pt x="842" y="654"/>
                    </a:lnTo>
                    <a:lnTo>
                      <a:pt x="849" y="641"/>
                    </a:lnTo>
                    <a:lnTo>
                      <a:pt x="849" y="648"/>
                    </a:lnTo>
                    <a:lnTo>
                      <a:pt x="856" y="641"/>
                    </a:lnTo>
                    <a:lnTo>
                      <a:pt x="863" y="641"/>
                    </a:lnTo>
                    <a:lnTo>
                      <a:pt x="871" y="634"/>
                    </a:lnTo>
                    <a:lnTo>
                      <a:pt x="871" y="641"/>
                    </a:lnTo>
                    <a:lnTo>
                      <a:pt x="878" y="634"/>
                    </a:lnTo>
                    <a:lnTo>
                      <a:pt x="878" y="641"/>
                    </a:lnTo>
                    <a:lnTo>
                      <a:pt x="885" y="641"/>
                    </a:lnTo>
                    <a:lnTo>
                      <a:pt x="892" y="641"/>
                    </a:lnTo>
                    <a:lnTo>
                      <a:pt x="899" y="641"/>
                    </a:lnTo>
                    <a:lnTo>
                      <a:pt x="899" y="648"/>
                    </a:lnTo>
                    <a:lnTo>
                      <a:pt x="907" y="648"/>
                    </a:lnTo>
                    <a:lnTo>
                      <a:pt x="914" y="648"/>
                    </a:lnTo>
                    <a:lnTo>
                      <a:pt x="914" y="654"/>
                    </a:lnTo>
                    <a:lnTo>
                      <a:pt x="921" y="654"/>
                    </a:lnTo>
                    <a:lnTo>
                      <a:pt x="921" y="661"/>
                    </a:lnTo>
                    <a:lnTo>
                      <a:pt x="928" y="661"/>
                    </a:lnTo>
                    <a:lnTo>
                      <a:pt x="928" y="668"/>
                    </a:lnTo>
                    <a:lnTo>
                      <a:pt x="935" y="668"/>
                    </a:lnTo>
                    <a:lnTo>
                      <a:pt x="935" y="675"/>
                    </a:lnTo>
                    <a:lnTo>
                      <a:pt x="943" y="675"/>
                    </a:lnTo>
                    <a:lnTo>
                      <a:pt x="943" y="688"/>
                    </a:lnTo>
                    <a:lnTo>
                      <a:pt x="950" y="688"/>
                    </a:lnTo>
                    <a:lnTo>
                      <a:pt x="950" y="695"/>
                    </a:lnTo>
                    <a:lnTo>
                      <a:pt x="957" y="695"/>
                    </a:lnTo>
                    <a:lnTo>
                      <a:pt x="957" y="702"/>
                    </a:lnTo>
                    <a:lnTo>
                      <a:pt x="964" y="702"/>
                    </a:lnTo>
                    <a:lnTo>
                      <a:pt x="971" y="702"/>
                    </a:lnTo>
                    <a:lnTo>
                      <a:pt x="971" y="708"/>
                    </a:lnTo>
                    <a:lnTo>
                      <a:pt x="979" y="708"/>
                    </a:lnTo>
                    <a:lnTo>
                      <a:pt x="979" y="715"/>
                    </a:lnTo>
                    <a:lnTo>
                      <a:pt x="986" y="715"/>
                    </a:lnTo>
                    <a:lnTo>
                      <a:pt x="993" y="715"/>
                    </a:lnTo>
                    <a:lnTo>
                      <a:pt x="1000" y="715"/>
                    </a:lnTo>
                    <a:lnTo>
                      <a:pt x="1007" y="715"/>
                    </a:lnTo>
                    <a:lnTo>
                      <a:pt x="1014" y="708"/>
                    </a:lnTo>
                    <a:lnTo>
                      <a:pt x="1014" y="715"/>
                    </a:lnTo>
                    <a:lnTo>
                      <a:pt x="1022" y="708"/>
                    </a:lnTo>
                    <a:lnTo>
                      <a:pt x="1029" y="702"/>
                    </a:lnTo>
                    <a:lnTo>
                      <a:pt x="1029" y="708"/>
                    </a:lnTo>
                    <a:lnTo>
                      <a:pt x="1036" y="695"/>
                    </a:lnTo>
                    <a:lnTo>
                      <a:pt x="1036" y="702"/>
                    </a:lnTo>
                    <a:lnTo>
                      <a:pt x="1043" y="695"/>
                    </a:lnTo>
                    <a:lnTo>
                      <a:pt x="1050" y="688"/>
                    </a:lnTo>
                    <a:lnTo>
                      <a:pt x="1050" y="695"/>
                    </a:lnTo>
                    <a:lnTo>
                      <a:pt x="1058" y="681"/>
                    </a:lnTo>
                    <a:lnTo>
                      <a:pt x="1058" y="688"/>
                    </a:lnTo>
                    <a:lnTo>
                      <a:pt x="1065" y="675"/>
                    </a:lnTo>
                    <a:lnTo>
                      <a:pt x="1065" y="681"/>
                    </a:lnTo>
                    <a:lnTo>
                      <a:pt x="1072" y="675"/>
                    </a:lnTo>
                    <a:lnTo>
                      <a:pt x="1079" y="668"/>
                    </a:lnTo>
                    <a:lnTo>
                      <a:pt x="1079" y="675"/>
                    </a:lnTo>
                    <a:lnTo>
                      <a:pt x="1086" y="661"/>
                    </a:lnTo>
                    <a:lnTo>
                      <a:pt x="1086" y="668"/>
                    </a:lnTo>
                    <a:lnTo>
                      <a:pt x="1094" y="661"/>
                    </a:lnTo>
                    <a:lnTo>
                      <a:pt x="1101" y="654"/>
                    </a:lnTo>
                    <a:lnTo>
                      <a:pt x="1101" y="661"/>
                    </a:lnTo>
                    <a:lnTo>
                      <a:pt x="1108" y="648"/>
                    </a:lnTo>
                    <a:lnTo>
                      <a:pt x="1108" y="654"/>
                    </a:lnTo>
                    <a:lnTo>
                      <a:pt x="1115" y="641"/>
                    </a:lnTo>
                    <a:lnTo>
                      <a:pt x="1115" y="648"/>
                    </a:lnTo>
                    <a:lnTo>
                      <a:pt x="1122" y="634"/>
                    </a:lnTo>
                    <a:lnTo>
                      <a:pt x="1122" y="641"/>
                    </a:lnTo>
                    <a:lnTo>
                      <a:pt x="1130" y="621"/>
                    </a:lnTo>
                    <a:lnTo>
                      <a:pt x="1130" y="634"/>
                    </a:lnTo>
                    <a:lnTo>
                      <a:pt x="1137" y="614"/>
                    </a:lnTo>
                    <a:lnTo>
                      <a:pt x="1137" y="621"/>
                    </a:lnTo>
                    <a:lnTo>
                      <a:pt x="1144" y="600"/>
                    </a:lnTo>
                    <a:lnTo>
                      <a:pt x="1144" y="614"/>
                    </a:lnTo>
                    <a:lnTo>
                      <a:pt x="1151" y="587"/>
                    </a:lnTo>
                    <a:lnTo>
                      <a:pt x="1151" y="600"/>
                    </a:lnTo>
                    <a:lnTo>
                      <a:pt x="1158" y="573"/>
                    </a:lnTo>
                    <a:lnTo>
                      <a:pt x="1158" y="587"/>
                    </a:lnTo>
                    <a:lnTo>
                      <a:pt x="1166" y="560"/>
                    </a:lnTo>
                    <a:lnTo>
                      <a:pt x="1166" y="573"/>
                    </a:lnTo>
                    <a:lnTo>
                      <a:pt x="1173" y="547"/>
                    </a:lnTo>
                    <a:lnTo>
                      <a:pt x="1173" y="560"/>
                    </a:lnTo>
                    <a:lnTo>
                      <a:pt x="1180" y="526"/>
                    </a:lnTo>
                    <a:lnTo>
                      <a:pt x="1180" y="547"/>
                    </a:lnTo>
                    <a:lnTo>
                      <a:pt x="1187" y="513"/>
                    </a:lnTo>
                    <a:lnTo>
                      <a:pt x="1187" y="526"/>
                    </a:lnTo>
                    <a:lnTo>
                      <a:pt x="1194" y="493"/>
                    </a:lnTo>
                    <a:lnTo>
                      <a:pt x="1194" y="513"/>
                    </a:lnTo>
                    <a:lnTo>
                      <a:pt x="1202" y="472"/>
                    </a:lnTo>
                    <a:lnTo>
                      <a:pt x="1202" y="493"/>
                    </a:lnTo>
                    <a:lnTo>
                      <a:pt x="1209" y="459"/>
                    </a:lnTo>
                    <a:lnTo>
                      <a:pt x="1209" y="472"/>
                    </a:lnTo>
                    <a:lnTo>
                      <a:pt x="1216" y="439"/>
                    </a:lnTo>
                    <a:lnTo>
                      <a:pt x="1216" y="459"/>
                    </a:lnTo>
                    <a:lnTo>
                      <a:pt x="1223" y="418"/>
                    </a:lnTo>
                    <a:lnTo>
                      <a:pt x="1223" y="439"/>
                    </a:lnTo>
                    <a:lnTo>
                      <a:pt x="1230" y="398"/>
                    </a:lnTo>
                    <a:lnTo>
                      <a:pt x="1230" y="418"/>
                    </a:lnTo>
                    <a:lnTo>
                      <a:pt x="1238" y="378"/>
                    </a:lnTo>
                    <a:lnTo>
                      <a:pt x="1238" y="398"/>
                    </a:lnTo>
                    <a:lnTo>
                      <a:pt x="1245" y="358"/>
                    </a:lnTo>
                    <a:lnTo>
                      <a:pt x="1245" y="378"/>
                    </a:lnTo>
                    <a:lnTo>
                      <a:pt x="1252" y="331"/>
                    </a:lnTo>
                    <a:lnTo>
                      <a:pt x="1252" y="358"/>
                    </a:lnTo>
                    <a:lnTo>
                      <a:pt x="1259" y="317"/>
                    </a:lnTo>
                    <a:lnTo>
                      <a:pt x="1259" y="331"/>
                    </a:lnTo>
                    <a:lnTo>
                      <a:pt x="1266" y="297"/>
                    </a:lnTo>
                    <a:lnTo>
                      <a:pt x="1266" y="317"/>
                    </a:lnTo>
                    <a:lnTo>
                      <a:pt x="1274" y="277"/>
                    </a:lnTo>
                    <a:lnTo>
                      <a:pt x="1274" y="297"/>
                    </a:lnTo>
                    <a:lnTo>
                      <a:pt x="1281" y="250"/>
                    </a:lnTo>
                    <a:lnTo>
                      <a:pt x="1281" y="277"/>
                    </a:lnTo>
                    <a:lnTo>
                      <a:pt x="1288" y="230"/>
                    </a:lnTo>
                    <a:lnTo>
                      <a:pt x="1288" y="250"/>
                    </a:lnTo>
                    <a:lnTo>
                      <a:pt x="1295" y="209"/>
                    </a:lnTo>
                    <a:lnTo>
                      <a:pt x="1295" y="230"/>
                    </a:lnTo>
                    <a:lnTo>
                      <a:pt x="1302" y="182"/>
                    </a:lnTo>
                    <a:lnTo>
                      <a:pt x="1302" y="209"/>
                    </a:lnTo>
                    <a:lnTo>
                      <a:pt x="1310" y="162"/>
                    </a:lnTo>
                    <a:lnTo>
                      <a:pt x="1310" y="182"/>
                    </a:lnTo>
                    <a:lnTo>
                      <a:pt x="1317" y="142"/>
                    </a:lnTo>
                    <a:lnTo>
                      <a:pt x="1317" y="162"/>
                    </a:lnTo>
                    <a:lnTo>
                      <a:pt x="1324" y="122"/>
                    </a:lnTo>
                    <a:lnTo>
                      <a:pt x="1324" y="142"/>
                    </a:lnTo>
                    <a:lnTo>
                      <a:pt x="1331" y="101"/>
                    </a:lnTo>
                    <a:lnTo>
                      <a:pt x="1331" y="122"/>
                    </a:lnTo>
                    <a:lnTo>
                      <a:pt x="1338" y="81"/>
                    </a:lnTo>
                    <a:lnTo>
                      <a:pt x="1338" y="101"/>
                    </a:lnTo>
                    <a:lnTo>
                      <a:pt x="1345" y="68"/>
                    </a:lnTo>
                    <a:lnTo>
                      <a:pt x="1345" y="81"/>
                    </a:lnTo>
                    <a:lnTo>
                      <a:pt x="1353" y="48"/>
                    </a:lnTo>
                    <a:lnTo>
                      <a:pt x="1353" y="68"/>
                    </a:lnTo>
                    <a:lnTo>
                      <a:pt x="1360" y="41"/>
                    </a:lnTo>
                    <a:lnTo>
                      <a:pt x="1360" y="48"/>
                    </a:lnTo>
                    <a:lnTo>
                      <a:pt x="1367" y="27"/>
                    </a:lnTo>
                    <a:lnTo>
                      <a:pt x="1367" y="41"/>
                    </a:lnTo>
                    <a:lnTo>
                      <a:pt x="1374" y="14"/>
                    </a:lnTo>
                    <a:lnTo>
                      <a:pt x="1374" y="27"/>
                    </a:lnTo>
                    <a:lnTo>
                      <a:pt x="1381" y="7"/>
                    </a:lnTo>
                    <a:lnTo>
                      <a:pt x="1381" y="14"/>
                    </a:lnTo>
                    <a:lnTo>
                      <a:pt x="1389" y="7"/>
                    </a:lnTo>
                    <a:lnTo>
                      <a:pt x="1396" y="0"/>
                    </a:lnTo>
                    <a:lnTo>
                      <a:pt x="1396" y="7"/>
                    </a:lnTo>
                    <a:lnTo>
                      <a:pt x="1403" y="0"/>
                    </a:lnTo>
                    <a:lnTo>
                      <a:pt x="1410" y="0"/>
                    </a:lnTo>
                    <a:lnTo>
                      <a:pt x="1417" y="0"/>
                    </a:lnTo>
                    <a:lnTo>
                      <a:pt x="1417" y="7"/>
                    </a:lnTo>
                    <a:lnTo>
                      <a:pt x="1425" y="7"/>
                    </a:lnTo>
                    <a:lnTo>
                      <a:pt x="1425" y="14"/>
                    </a:lnTo>
                    <a:lnTo>
                      <a:pt x="1432" y="14"/>
                    </a:lnTo>
                    <a:lnTo>
                      <a:pt x="1439" y="14"/>
                    </a:lnTo>
                    <a:lnTo>
                      <a:pt x="1439" y="27"/>
                    </a:lnTo>
                    <a:lnTo>
                      <a:pt x="1446" y="27"/>
                    </a:lnTo>
                    <a:lnTo>
                      <a:pt x="1446" y="34"/>
                    </a:lnTo>
                    <a:lnTo>
                      <a:pt x="1453" y="34"/>
                    </a:lnTo>
                    <a:lnTo>
                      <a:pt x="1453" y="41"/>
                    </a:lnTo>
                    <a:lnTo>
                      <a:pt x="1461" y="41"/>
                    </a:lnTo>
                    <a:lnTo>
                      <a:pt x="1461" y="54"/>
                    </a:lnTo>
                    <a:lnTo>
                      <a:pt x="1468" y="54"/>
                    </a:lnTo>
                    <a:lnTo>
                      <a:pt x="1468" y="68"/>
                    </a:lnTo>
                    <a:lnTo>
                      <a:pt x="1475" y="68"/>
                    </a:lnTo>
                    <a:lnTo>
                      <a:pt x="1475" y="81"/>
                    </a:lnTo>
                    <a:lnTo>
                      <a:pt x="1482" y="81"/>
                    </a:lnTo>
                    <a:lnTo>
                      <a:pt x="1482" y="95"/>
                    </a:lnTo>
                    <a:lnTo>
                      <a:pt x="1489" y="95"/>
                    </a:lnTo>
                    <a:lnTo>
                      <a:pt x="1489" y="108"/>
                    </a:lnTo>
                    <a:lnTo>
                      <a:pt x="1497" y="108"/>
                    </a:lnTo>
                    <a:lnTo>
                      <a:pt x="1497" y="122"/>
                    </a:lnTo>
                    <a:lnTo>
                      <a:pt x="1504" y="122"/>
                    </a:lnTo>
                    <a:lnTo>
                      <a:pt x="1504" y="142"/>
                    </a:lnTo>
                    <a:lnTo>
                      <a:pt x="1511" y="142"/>
                    </a:lnTo>
                    <a:lnTo>
                      <a:pt x="1511" y="155"/>
                    </a:lnTo>
                    <a:lnTo>
                      <a:pt x="1518" y="155"/>
                    </a:lnTo>
                    <a:lnTo>
                      <a:pt x="1518" y="176"/>
                    </a:lnTo>
                    <a:lnTo>
                      <a:pt x="1525" y="176"/>
                    </a:lnTo>
                    <a:lnTo>
                      <a:pt x="1525" y="189"/>
                    </a:lnTo>
                    <a:lnTo>
                      <a:pt x="1533" y="189"/>
                    </a:lnTo>
                    <a:lnTo>
                      <a:pt x="1533" y="203"/>
                    </a:lnTo>
                    <a:lnTo>
                      <a:pt x="1540" y="203"/>
                    </a:lnTo>
                    <a:lnTo>
                      <a:pt x="1540" y="216"/>
                    </a:lnTo>
                    <a:lnTo>
                      <a:pt x="1547" y="216"/>
                    </a:lnTo>
                    <a:lnTo>
                      <a:pt x="1547" y="230"/>
                    </a:lnTo>
                    <a:lnTo>
                      <a:pt x="1554" y="230"/>
                    </a:lnTo>
                    <a:lnTo>
                      <a:pt x="1554" y="236"/>
                    </a:lnTo>
                    <a:lnTo>
                      <a:pt x="1561" y="236"/>
                    </a:lnTo>
                    <a:lnTo>
                      <a:pt x="1569" y="236"/>
                    </a:lnTo>
                    <a:lnTo>
                      <a:pt x="1576" y="236"/>
                    </a:lnTo>
                    <a:lnTo>
                      <a:pt x="1583" y="236"/>
                    </a:lnTo>
                    <a:lnTo>
                      <a:pt x="1590" y="230"/>
                    </a:lnTo>
                    <a:lnTo>
                      <a:pt x="1590" y="236"/>
                    </a:lnTo>
                    <a:lnTo>
                      <a:pt x="1597" y="223"/>
                    </a:lnTo>
                    <a:lnTo>
                      <a:pt x="1597" y="230"/>
                    </a:lnTo>
                    <a:lnTo>
                      <a:pt x="1605" y="216"/>
                    </a:lnTo>
                    <a:lnTo>
                      <a:pt x="1605" y="223"/>
                    </a:lnTo>
                    <a:lnTo>
                      <a:pt x="1612" y="216"/>
                    </a:lnTo>
                    <a:lnTo>
                      <a:pt x="1619" y="216"/>
                    </a:lnTo>
                    <a:lnTo>
                      <a:pt x="1626" y="216"/>
                    </a:lnTo>
                    <a:lnTo>
                      <a:pt x="1626" y="223"/>
                    </a:lnTo>
                    <a:lnTo>
                      <a:pt x="1633" y="223"/>
                    </a:lnTo>
                    <a:lnTo>
                      <a:pt x="1633" y="230"/>
                    </a:lnTo>
                    <a:lnTo>
                      <a:pt x="1640" y="230"/>
                    </a:lnTo>
                    <a:lnTo>
                      <a:pt x="1640" y="243"/>
                    </a:lnTo>
                    <a:lnTo>
                      <a:pt x="1648" y="243"/>
                    </a:lnTo>
                    <a:lnTo>
                      <a:pt x="1648" y="257"/>
                    </a:lnTo>
                    <a:lnTo>
                      <a:pt x="1655" y="257"/>
                    </a:lnTo>
                    <a:lnTo>
                      <a:pt x="1655" y="277"/>
                    </a:lnTo>
                    <a:lnTo>
                      <a:pt x="1662" y="277"/>
                    </a:lnTo>
                    <a:lnTo>
                      <a:pt x="1662" y="290"/>
                    </a:lnTo>
                    <a:lnTo>
                      <a:pt x="1669" y="290"/>
                    </a:lnTo>
                    <a:lnTo>
                      <a:pt x="1669" y="311"/>
                    </a:lnTo>
                    <a:lnTo>
                      <a:pt x="1676" y="311"/>
                    </a:lnTo>
                    <a:lnTo>
                      <a:pt x="1676" y="331"/>
                    </a:lnTo>
                    <a:lnTo>
                      <a:pt x="1684" y="331"/>
                    </a:lnTo>
                    <a:lnTo>
                      <a:pt x="1684" y="344"/>
                    </a:lnTo>
                    <a:lnTo>
                      <a:pt x="1691" y="344"/>
                    </a:lnTo>
                    <a:lnTo>
                      <a:pt x="1691" y="358"/>
                    </a:lnTo>
                    <a:lnTo>
                      <a:pt x="1698" y="358"/>
                    </a:lnTo>
                    <a:lnTo>
                      <a:pt x="1698" y="371"/>
                    </a:lnTo>
                    <a:lnTo>
                      <a:pt x="1705" y="371"/>
                    </a:lnTo>
                    <a:lnTo>
                      <a:pt x="1705" y="385"/>
                    </a:lnTo>
                    <a:lnTo>
                      <a:pt x="1712" y="385"/>
                    </a:lnTo>
                    <a:lnTo>
                      <a:pt x="1712" y="398"/>
                    </a:lnTo>
                    <a:lnTo>
                      <a:pt x="1720" y="398"/>
                    </a:lnTo>
                    <a:lnTo>
                      <a:pt x="1720" y="405"/>
                    </a:lnTo>
                    <a:lnTo>
                      <a:pt x="1727" y="405"/>
                    </a:lnTo>
                    <a:lnTo>
                      <a:pt x="1727" y="418"/>
                    </a:lnTo>
                    <a:lnTo>
                      <a:pt x="1734" y="418"/>
                    </a:lnTo>
                    <a:lnTo>
                      <a:pt x="1734" y="425"/>
                    </a:lnTo>
                    <a:lnTo>
                      <a:pt x="1741" y="425"/>
                    </a:lnTo>
                    <a:lnTo>
                      <a:pt x="1741" y="432"/>
                    </a:lnTo>
                    <a:lnTo>
                      <a:pt x="1748" y="432"/>
                    </a:lnTo>
                    <a:lnTo>
                      <a:pt x="1748" y="439"/>
                    </a:lnTo>
                    <a:lnTo>
                      <a:pt x="1756" y="439"/>
                    </a:lnTo>
                    <a:lnTo>
                      <a:pt x="1763" y="439"/>
                    </a:lnTo>
                    <a:lnTo>
                      <a:pt x="1763" y="445"/>
                    </a:lnTo>
                    <a:lnTo>
                      <a:pt x="1770" y="445"/>
                    </a:lnTo>
                    <a:lnTo>
                      <a:pt x="1777" y="445"/>
                    </a:lnTo>
                    <a:lnTo>
                      <a:pt x="1777" y="452"/>
                    </a:lnTo>
                    <a:lnTo>
                      <a:pt x="1784" y="452"/>
                    </a:lnTo>
                    <a:lnTo>
                      <a:pt x="1784" y="459"/>
                    </a:lnTo>
                    <a:lnTo>
                      <a:pt x="1792" y="459"/>
                    </a:lnTo>
                    <a:lnTo>
                      <a:pt x="1799" y="459"/>
                    </a:lnTo>
                    <a:lnTo>
                      <a:pt x="1799" y="466"/>
                    </a:lnTo>
                    <a:lnTo>
                      <a:pt x="1806" y="466"/>
                    </a:lnTo>
                    <a:lnTo>
                      <a:pt x="1806" y="472"/>
                    </a:lnTo>
                    <a:lnTo>
                      <a:pt x="1813" y="472"/>
                    </a:lnTo>
                    <a:lnTo>
                      <a:pt x="1813" y="479"/>
                    </a:lnTo>
                    <a:lnTo>
                      <a:pt x="1820" y="479"/>
                    </a:lnTo>
                    <a:lnTo>
                      <a:pt x="1820" y="486"/>
                    </a:lnTo>
                    <a:lnTo>
                      <a:pt x="1828" y="486"/>
                    </a:lnTo>
                    <a:lnTo>
                      <a:pt x="1828" y="493"/>
                    </a:lnTo>
                    <a:lnTo>
                      <a:pt x="1835" y="493"/>
                    </a:lnTo>
                    <a:lnTo>
                      <a:pt x="1835" y="499"/>
                    </a:lnTo>
                    <a:lnTo>
                      <a:pt x="1842" y="499"/>
                    </a:lnTo>
                    <a:lnTo>
                      <a:pt x="1842" y="513"/>
                    </a:lnTo>
                    <a:lnTo>
                      <a:pt x="1849" y="513"/>
                    </a:lnTo>
                    <a:lnTo>
                      <a:pt x="1849" y="520"/>
                    </a:lnTo>
                    <a:lnTo>
                      <a:pt x="1856" y="520"/>
                    </a:lnTo>
                    <a:lnTo>
                      <a:pt x="1856" y="526"/>
                    </a:lnTo>
                    <a:lnTo>
                      <a:pt x="1864" y="526"/>
                    </a:lnTo>
                    <a:lnTo>
                      <a:pt x="1864" y="533"/>
                    </a:lnTo>
                    <a:lnTo>
                      <a:pt x="1871" y="533"/>
                    </a:lnTo>
                    <a:lnTo>
                      <a:pt x="1871" y="540"/>
                    </a:lnTo>
                    <a:lnTo>
                      <a:pt x="1878" y="540"/>
                    </a:lnTo>
                    <a:lnTo>
                      <a:pt x="1885" y="540"/>
                    </a:lnTo>
                    <a:lnTo>
                      <a:pt x="1885" y="547"/>
                    </a:lnTo>
                    <a:lnTo>
                      <a:pt x="1892" y="547"/>
                    </a:lnTo>
                    <a:lnTo>
                      <a:pt x="1900" y="547"/>
                    </a:lnTo>
                    <a:lnTo>
                      <a:pt x="1907" y="547"/>
                    </a:lnTo>
                  </a:path>
                </a:pathLst>
              </a:custGeom>
              <a:noFill/>
              <a:ln w="38100">
                <a:solidFill>
                  <a:srgbClr val="FF0000"/>
                </a:solidFill>
                <a:round/>
                <a:headEnd/>
                <a:tailEnd/>
              </a:ln>
            </p:spPr>
            <p:txBody>
              <a:bodyPr/>
              <a:lstStyle/>
              <a:p>
                <a:endParaRPr lang="zh-CN" altLang="en-US">
                  <a:latin typeface="Calibri" pitchFamily="34" charset="0"/>
                </a:endParaRPr>
              </a:p>
            </p:txBody>
          </p:sp>
          <p:sp>
            <p:nvSpPr>
              <p:cNvPr id="2092" name="Rectangle 59"/>
              <p:cNvSpPr>
                <a:spLocks noChangeAspect="1" noChangeArrowheads="1"/>
              </p:cNvSpPr>
              <p:nvPr/>
            </p:nvSpPr>
            <p:spPr bwMode="auto">
              <a:xfrm>
                <a:off x="5612" y="2209"/>
                <a:ext cx="1" cy="220"/>
              </a:xfrm>
              <a:prstGeom prst="rect">
                <a:avLst/>
              </a:prstGeom>
              <a:noFill/>
              <a:ln w="12700">
                <a:noFill/>
                <a:miter lim="800000"/>
                <a:headEnd/>
                <a:tailEnd/>
              </a:ln>
            </p:spPr>
            <p:txBody>
              <a:bodyPr wrap="none" lIns="0" tIns="0" rIns="0" bIns="0">
                <a:spAutoFit/>
              </a:bodyPr>
              <a:lstStyle/>
              <a:p>
                <a:endParaRPr kumimoji="1" lang="zh-CN" altLang="zh-CN" sz="1200">
                  <a:latin typeface="Calibri" pitchFamily="34" charset="0"/>
                </a:endParaRPr>
              </a:p>
            </p:txBody>
          </p:sp>
          <p:sp>
            <p:nvSpPr>
              <p:cNvPr id="2093" name="Line 60"/>
              <p:cNvSpPr>
                <a:spLocks noChangeShapeType="1"/>
              </p:cNvSpPr>
              <p:nvPr/>
            </p:nvSpPr>
            <p:spPr bwMode="auto">
              <a:xfrm>
                <a:off x="3011" y="1968"/>
                <a:ext cx="2362" cy="0"/>
              </a:xfrm>
              <a:prstGeom prst="line">
                <a:avLst/>
              </a:prstGeom>
              <a:noFill/>
              <a:ln w="9525">
                <a:solidFill>
                  <a:schemeClr val="tx1"/>
                </a:solidFill>
                <a:prstDash val="dash"/>
                <a:round/>
                <a:headEnd/>
                <a:tailEnd/>
              </a:ln>
            </p:spPr>
            <p:txBody>
              <a:bodyPr/>
              <a:lstStyle/>
              <a:p>
                <a:endParaRPr lang="zh-CN" altLang="en-US"/>
              </a:p>
            </p:txBody>
          </p:sp>
        </p:grpSp>
        <p:sp>
          <p:nvSpPr>
            <p:cNvPr id="2060" name="AutoShape 61"/>
            <p:cNvSpPr>
              <a:spLocks noChangeArrowheads="1"/>
            </p:cNvSpPr>
            <p:nvPr/>
          </p:nvSpPr>
          <p:spPr bwMode="auto">
            <a:xfrm>
              <a:off x="1104" y="2052"/>
              <a:ext cx="48" cy="96"/>
            </a:xfrm>
            <a:prstGeom prst="triangle">
              <a:avLst>
                <a:gd name="adj" fmla="val 50000"/>
              </a:avLst>
            </a:prstGeom>
            <a:solidFill>
              <a:schemeClr val="tx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2061" name="AutoShape 62"/>
            <p:cNvSpPr>
              <a:spLocks noChangeArrowheads="1"/>
            </p:cNvSpPr>
            <p:nvPr/>
          </p:nvSpPr>
          <p:spPr bwMode="auto">
            <a:xfrm>
              <a:off x="1248" y="2052"/>
              <a:ext cx="48" cy="96"/>
            </a:xfrm>
            <a:prstGeom prst="triangle">
              <a:avLst>
                <a:gd name="adj" fmla="val 50000"/>
              </a:avLst>
            </a:prstGeom>
            <a:solidFill>
              <a:schemeClr val="tx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2062" name="AutoShape 63"/>
            <p:cNvSpPr>
              <a:spLocks noChangeArrowheads="1"/>
            </p:cNvSpPr>
            <p:nvPr/>
          </p:nvSpPr>
          <p:spPr bwMode="auto">
            <a:xfrm>
              <a:off x="4242" y="1962"/>
              <a:ext cx="48" cy="96"/>
            </a:xfrm>
            <a:prstGeom prst="triangle">
              <a:avLst>
                <a:gd name="adj" fmla="val 50000"/>
              </a:avLst>
            </a:prstGeom>
            <a:solidFill>
              <a:schemeClr val="tx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2063" name="AutoShape 64"/>
            <p:cNvSpPr>
              <a:spLocks noChangeArrowheads="1"/>
            </p:cNvSpPr>
            <p:nvPr/>
          </p:nvSpPr>
          <p:spPr bwMode="auto">
            <a:xfrm>
              <a:off x="4320" y="1962"/>
              <a:ext cx="48" cy="96"/>
            </a:xfrm>
            <a:prstGeom prst="triangle">
              <a:avLst>
                <a:gd name="adj" fmla="val 50000"/>
              </a:avLst>
            </a:prstGeom>
            <a:solidFill>
              <a:schemeClr val="tx2"/>
            </a:solidFill>
            <a:ln w="9525">
              <a:solidFill>
                <a:schemeClr val="tx1"/>
              </a:solidFill>
              <a:miter lim="800000"/>
              <a:headEnd/>
              <a:tailEnd/>
            </a:ln>
          </p:spPr>
          <p:txBody>
            <a:bodyPr wrap="none" anchor="ctr"/>
            <a:lstStyle/>
            <a:p>
              <a:endParaRPr lang="zh-CN" altLang="en-US">
                <a:latin typeface="Calibri" pitchFamily="34" charset="0"/>
              </a:endParaRPr>
            </a:p>
          </p:txBody>
        </p:sp>
        <p:sp>
          <p:nvSpPr>
            <p:cNvPr id="2064" name="Rectangle 65"/>
            <p:cNvSpPr>
              <a:spLocks noChangeArrowheads="1"/>
            </p:cNvSpPr>
            <p:nvPr/>
          </p:nvSpPr>
          <p:spPr bwMode="auto">
            <a:xfrm>
              <a:off x="2976" y="1045"/>
              <a:ext cx="720" cy="294"/>
            </a:xfrm>
            <a:prstGeom prst="rect">
              <a:avLst/>
            </a:prstGeom>
            <a:noFill/>
            <a:ln w="25400">
              <a:noFill/>
              <a:miter lim="800000"/>
              <a:headEnd/>
              <a:tailEnd/>
            </a:ln>
          </p:spPr>
          <p:txBody>
            <a:bodyPr lIns="0" tIns="0" rIns="0" bIns="0">
              <a:spAutoFit/>
            </a:bodyPr>
            <a:lstStyle/>
            <a:p>
              <a:r>
                <a:rPr kumimoji="1" lang="en-US" altLang="zh-CN" sz="1600">
                  <a:latin typeface="Calibri" pitchFamily="34" charset="0"/>
                </a:rPr>
                <a:t>neutral</a:t>
              </a:r>
              <a:endParaRPr kumimoji="1" lang="en-US" altLang="zh-CN" sz="1600">
                <a:latin typeface="Times New Roman" pitchFamily="18" charset="0"/>
              </a:endParaRPr>
            </a:p>
          </p:txBody>
        </p:sp>
        <p:sp>
          <p:nvSpPr>
            <p:cNvPr id="2065" name="Rectangle 66"/>
            <p:cNvSpPr>
              <a:spLocks noChangeArrowheads="1"/>
            </p:cNvSpPr>
            <p:nvPr/>
          </p:nvSpPr>
          <p:spPr bwMode="auto">
            <a:xfrm>
              <a:off x="1290" y="1045"/>
              <a:ext cx="1064" cy="294"/>
            </a:xfrm>
            <a:prstGeom prst="rect">
              <a:avLst/>
            </a:prstGeom>
            <a:noFill/>
            <a:ln w="25400">
              <a:noFill/>
              <a:miter lim="800000"/>
              <a:headEnd/>
              <a:tailEnd/>
            </a:ln>
          </p:spPr>
          <p:txBody>
            <a:bodyPr lIns="0" tIns="0" rIns="0" bIns="0">
              <a:spAutoFit/>
            </a:bodyPr>
            <a:lstStyle/>
            <a:p>
              <a:r>
                <a:rPr kumimoji="1" lang="en-US" altLang="zh-CN" sz="1600">
                  <a:latin typeface="Calibri" pitchFamily="34" charset="0"/>
                </a:rPr>
                <a:t>negative</a:t>
              </a:r>
            </a:p>
          </p:txBody>
        </p:sp>
        <p:sp>
          <p:nvSpPr>
            <p:cNvPr id="2066" name="Line 67"/>
            <p:cNvSpPr>
              <a:spLocks noChangeShapeType="1"/>
            </p:cNvSpPr>
            <p:nvPr/>
          </p:nvSpPr>
          <p:spPr bwMode="auto">
            <a:xfrm>
              <a:off x="1920" y="1146"/>
              <a:ext cx="384" cy="0"/>
            </a:xfrm>
            <a:prstGeom prst="line">
              <a:avLst/>
            </a:prstGeom>
            <a:noFill/>
            <a:ln w="25400">
              <a:solidFill>
                <a:srgbClr val="FF0000"/>
              </a:solidFill>
              <a:round/>
              <a:headEnd/>
              <a:tailEnd/>
            </a:ln>
          </p:spPr>
          <p:txBody>
            <a:bodyPr/>
            <a:lstStyle/>
            <a:p>
              <a:endParaRPr lang="zh-CN" altLang="en-US"/>
            </a:p>
          </p:txBody>
        </p:sp>
        <p:sp>
          <p:nvSpPr>
            <p:cNvPr id="2067" name="Line 68"/>
            <p:cNvSpPr>
              <a:spLocks noChangeShapeType="1"/>
            </p:cNvSpPr>
            <p:nvPr/>
          </p:nvSpPr>
          <p:spPr bwMode="auto">
            <a:xfrm>
              <a:off x="3504" y="1146"/>
              <a:ext cx="384" cy="0"/>
            </a:xfrm>
            <a:prstGeom prst="line">
              <a:avLst/>
            </a:prstGeom>
            <a:noFill/>
            <a:ln w="25400">
              <a:solidFill>
                <a:srgbClr val="33CC33"/>
              </a:solidFill>
              <a:round/>
              <a:headEnd/>
              <a:tailEnd/>
            </a:ln>
          </p:spPr>
          <p:txBody>
            <a:bodyPr/>
            <a:lstStyle/>
            <a:p>
              <a:endParaRPr lang="zh-CN" altLang="en-US"/>
            </a:p>
          </p:txBody>
        </p:sp>
      </p:grpSp>
      <p:sp>
        <p:nvSpPr>
          <p:cNvPr id="2054" name="Text Box 77"/>
          <p:cNvSpPr txBox="1">
            <a:spLocks noChangeArrowheads="1"/>
          </p:cNvSpPr>
          <p:nvPr/>
        </p:nvSpPr>
        <p:spPr bwMode="auto">
          <a:xfrm>
            <a:off x="5636308" y="6221326"/>
            <a:ext cx="3507692" cy="430887"/>
          </a:xfrm>
          <a:prstGeom prst="rect">
            <a:avLst/>
          </a:prstGeom>
          <a:noFill/>
          <a:ln w="9525">
            <a:noFill/>
            <a:miter lim="800000"/>
            <a:headEnd/>
            <a:tailEnd/>
          </a:ln>
        </p:spPr>
        <p:txBody>
          <a:bodyPr wrap="none">
            <a:spAutoFit/>
          </a:bodyPr>
          <a:lstStyle/>
          <a:p>
            <a:pPr algn="r">
              <a:lnSpc>
                <a:spcPct val="110000"/>
              </a:lnSpc>
            </a:pPr>
            <a:r>
              <a:rPr lang="zh-CN" altLang="en-US" sz="2000" dirty="0">
                <a:solidFill>
                  <a:srgbClr val="003366"/>
                </a:solidFill>
                <a:latin typeface="Times New Roman" pitchFamily="18" charset="0"/>
                <a:ea typeface="楷体_GB2312" pitchFamily="49" charset="-122"/>
              </a:rPr>
              <a:t>（</a:t>
            </a:r>
            <a:r>
              <a:rPr lang="en-US" altLang="zh-CN" sz="2000" dirty="0">
                <a:solidFill>
                  <a:srgbClr val="003366"/>
                </a:solidFill>
                <a:latin typeface="Times New Roman" pitchFamily="18" charset="0"/>
                <a:ea typeface="楷体_GB2312" pitchFamily="49" charset="-122"/>
              </a:rPr>
              <a:t>Huang &amp; </a:t>
            </a:r>
            <a:r>
              <a:rPr lang="en-US" altLang="zh-CN" sz="2000" dirty="0" err="1">
                <a:solidFill>
                  <a:srgbClr val="003366"/>
                </a:solidFill>
                <a:latin typeface="Times New Roman" pitchFamily="18" charset="0"/>
                <a:ea typeface="楷体_GB2312" pitchFamily="49" charset="-122"/>
              </a:rPr>
              <a:t>Luo</a:t>
            </a:r>
            <a:r>
              <a:rPr lang="en-US" altLang="zh-CN" sz="2000" dirty="0">
                <a:solidFill>
                  <a:srgbClr val="003366"/>
                </a:solidFill>
                <a:latin typeface="Times New Roman" pitchFamily="18" charset="0"/>
                <a:ea typeface="楷体_GB2312" pitchFamily="49" charset="-122"/>
              </a:rPr>
              <a:t>, 2006, 2007</a:t>
            </a:r>
            <a:r>
              <a:rPr lang="zh-CN" altLang="en-US" sz="2000" dirty="0">
                <a:solidFill>
                  <a:srgbClr val="003366"/>
                </a:solidFill>
                <a:latin typeface="Times New Roman" pitchFamily="18" charset="0"/>
                <a:ea typeface="楷体_GB2312" pitchFamily="49" charset="-122"/>
              </a:rPr>
              <a:t>）</a:t>
            </a:r>
            <a:endParaRPr lang="en-US" altLang="zh-CN" sz="2000" dirty="0">
              <a:solidFill>
                <a:srgbClr val="003366"/>
              </a:solidFill>
              <a:latin typeface="Times New Roman" pitchFamily="18" charset="0"/>
              <a:ea typeface="楷体_GB2312" pitchFamily="49" charset="-122"/>
            </a:endParaRPr>
          </a:p>
        </p:txBody>
      </p:sp>
      <p:sp>
        <p:nvSpPr>
          <p:cNvPr id="74" name="TextBox 73"/>
          <p:cNvSpPr txBox="1"/>
          <p:nvPr/>
        </p:nvSpPr>
        <p:spPr>
          <a:xfrm>
            <a:off x="3286116" y="1412776"/>
            <a:ext cx="5072098" cy="461665"/>
          </a:xfrm>
          <a:prstGeom prst="rect">
            <a:avLst/>
          </a:prstGeom>
          <a:noFill/>
        </p:spPr>
        <p:txBody>
          <a:bodyPr wrap="square">
            <a:spAutoFit/>
          </a:bodyPr>
          <a:lstStyle/>
          <a:p>
            <a:pPr>
              <a:defRPr/>
            </a:pPr>
            <a:r>
              <a:rPr lang="zh-CN" altLang="en-US" sz="2400" dirty="0">
                <a:latin typeface="+mj-ea"/>
                <a:ea typeface="+mj-ea"/>
              </a:rPr>
              <a:t>正性</a:t>
            </a:r>
            <a:r>
              <a:rPr lang="en-US" altLang="zh-CN" sz="2400" dirty="0">
                <a:latin typeface="+mj-ea"/>
                <a:ea typeface="+mj-ea"/>
              </a:rPr>
              <a:t>—</a:t>
            </a:r>
            <a:r>
              <a:rPr lang="zh-CN" altLang="en-US" sz="2400" dirty="0">
                <a:latin typeface="+mj-ea"/>
                <a:ea typeface="+mj-ea"/>
              </a:rPr>
              <a:t>中性</a:t>
            </a:r>
            <a:r>
              <a:rPr lang="en-US" altLang="zh-CN" sz="2400" dirty="0">
                <a:latin typeface="+mj-ea"/>
                <a:ea typeface="+mj-ea"/>
              </a:rPr>
              <a:t>		   </a:t>
            </a:r>
            <a:r>
              <a:rPr lang="zh-CN" altLang="en-US" sz="2400" dirty="0">
                <a:latin typeface="+mj-ea"/>
                <a:ea typeface="+mj-ea"/>
              </a:rPr>
              <a:t>负性</a:t>
            </a:r>
            <a:r>
              <a:rPr lang="en-US" altLang="zh-CN" sz="2400" dirty="0">
                <a:latin typeface="+mj-ea"/>
                <a:ea typeface="+mj-ea"/>
              </a:rPr>
              <a:t>—</a:t>
            </a:r>
            <a:r>
              <a:rPr lang="zh-CN" altLang="en-US" sz="2400" dirty="0">
                <a:latin typeface="+mj-ea"/>
                <a:ea typeface="+mj-ea"/>
              </a:rPr>
              <a:t>中性</a:t>
            </a:r>
          </a:p>
        </p:txBody>
      </p:sp>
      <p:sp>
        <p:nvSpPr>
          <p:cNvPr id="2056" name="TextBox 3"/>
          <p:cNvSpPr txBox="1">
            <a:spLocks noChangeArrowheads="1"/>
          </p:cNvSpPr>
          <p:nvPr/>
        </p:nvSpPr>
        <p:spPr bwMode="auto">
          <a:xfrm>
            <a:off x="323850" y="2676439"/>
            <a:ext cx="2143125" cy="2308225"/>
          </a:xfrm>
          <a:prstGeom prst="rect">
            <a:avLst/>
          </a:prstGeom>
          <a:noFill/>
          <a:ln w="12700">
            <a:solidFill>
              <a:schemeClr val="bg1"/>
            </a:solidFill>
            <a:miter lim="800000"/>
            <a:headEnd/>
            <a:tailEnd/>
          </a:ln>
        </p:spPr>
        <p:txBody>
          <a:bodyPr>
            <a:spAutoFit/>
          </a:bodyPr>
          <a:lstStyle/>
          <a:p>
            <a:pPr eaLnBrk="0" hangingPunct="0">
              <a:spcBef>
                <a:spcPct val="10000"/>
              </a:spcBef>
              <a:spcAft>
                <a:spcPct val="50000"/>
              </a:spcAft>
              <a:buClr>
                <a:srgbClr val="CC0000"/>
              </a:buClr>
              <a:buSzPct val="80000"/>
              <a:buFont typeface="Wingdings" pitchFamily="2" charset="2"/>
              <a:buChar char="n"/>
            </a:pPr>
            <a:r>
              <a:rPr lang="zh-CN" altLang="en-US" sz="2400">
                <a:latin typeface="华文楷体" pitchFamily="2" charset="-122"/>
                <a:ea typeface="华文楷体" pitchFamily="2" charset="-122"/>
              </a:rPr>
              <a:t>注意负偏移发生在早期知觉阶段、晚期刺激评价阶段以及动作准备阶段</a:t>
            </a:r>
          </a:p>
        </p:txBody>
      </p:sp>
      <p:sp>
        <p:nvSpPr>
          <p:cNvPr id="76" name="TextBox 2"/>
          <p:cNvSpPr txBox="1">
            <a:spLocks noChangeArrowheads="1"/>
          </p:cNvSpPr>
          <p:nvPr/>
        </p:nvSpPr>
        <p:spPr bwMode="auto">
          <a:xfrm>
            <a:off x="2714612" y="142852"/>
            <a:ext cx="3929089" cy="707886"/>
          </a:xfrm>
          <a:prstGeom prst="rect">
            <a:avLst/>
          </a:prstGeom>
          <a:noFill/>
          <a:ln w="9525">
            <a:noFill/>
            <a:miter lim="800000"/>
            <a:headEnd/>
            <a:tailEnd/>
          </a:ln>
        </p:spPr>
        <p:txBody>
          <a:bodyPr>
            <a:spAutoFit/>
          </a:bodyPr>
          <a:lstStyle/>
          <a:p>
            <a:pPr algn="ctr" eaLnBrk="0" hangingPunct="0">
              <a:defRPr/>
            </a:pPr>
            <a:r>
              <a:rPr lang="zh-CN" altLang="en-US" sz="4000" dirty="0">
                <a:ln w="18415" cmpd="sng">
                  <a:solidFill>
                    <a:srgbClr val="FFFFFF"/>
                  </a:solidFill>
                  <a:prstDash val="solid"/>
                </a:ln>
                <a:solidFill>
                  <a:srgbClr val="FFFF00"/>
                </a:solidFill>
                <a:effectLst>
                  <a:outerShdw blurRad="63500" dir="3600000" algn="tl" rotWithShape="0">
                    <a:srgbClr val="000000">
                      <a:alpha val="70000"/>
                    </a:srgbClr>
                  </a:outerShdw>
                </a:effectLst>
                <a:latin typeface="华文新魏" pitchFamily="2" charset="-122"/>
                <a:ea typeface="华文新魏" pitchFamily="2" charset="-122"/>
                <a:cs typeface="+mj-cs"/>
              </a:rPr>
              <a:t>情绪与注意</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1414"/>
            <a:ext cx="8258204" cy="857256"/>
          </a:xfrm>
        </p:spPr>
        <p:txBody>
          <a:bodyPr/>
          <a:lstStyle/>
          <a:p>
            <a:r>
              <a:rPr lang="zh-CN" altLang="en-US" dirty="0"/>
              <a:t>正性情绪促进认知灵活性</a:t>
            </a:r>
          </a:p>
        </p:txBody>
      </p:sp>
      <p:pic>
        <p:nvPicPr>
          <p:cNvPr id="3074" name="Picture 2"/>
          <p:cNvPicPr>
            <a:picLocks noChangeAspect="1" noChangeArrowheads="1"/>
          </p:cNvPicPr>
          <p:nvPr/>
        </p:nvPicPr>
        <p:blipFill>
          <a:blip r:embed="rId3" cstate="print"/>
          <a:srcRect/>
          <a:stretch>
            <a:fillRect/>
          </a:stretch>
        </p:blipFill>
        <p:spPr bwMode="auto">
          <a:xfrm>
            <a:off x="571472" y="1071546"/>
            <a:ext cx="4510088" cy="2376264"/>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0" y="3717031"/>
            <a:ext cx="4932040" cy="3140969"/>
          </a:xfrm>
          <a:prstGeom prst="rect">
            <a:avLst/>
          </a:prstGeom>
          <a:noFill/>
          <a:ln w="9525">
            <a:noFill/>
            <a:miter lim="800000"/>
            <a:headEnd/>
            <a:tailEnd/>
          </a:ln>
        </p:spPr>
      </p:pic>
      <p:pic>
        <p:nvPicPr>
          <p:cNvPr id="3077" name="Picture 5"/>
          <p:cNvPicPr>
            <a:picLocks noChangeAspect="1" noChangeArrowheads="1"/>
          </p:cNvPicPr>
          <p:nvPr/>
        </p:nvPicPr>
        <p:blipFill>
          <a:blip r:embed="rId5" cstate="print"/>
          <a:srcRect/>
          <a:stretch>
            <a:fillRect/>
          </a:stretch>
        </p:blipFill>
        <p:spPr bwMode="auto">
          <a:xfrm>
            <a:off x="5072066" y="3645024"/>
            <a:ext cx="4071934" cy="3053951"/>
          </a:xfrm>
          <a:prstGeom prst="rect">
            <a:avLst/>
          </a:prstGeom>
          <a:noFill/>
          <a:ln w="9525">
            <a:noFill/>
            <a:miter lim="800000"/>
            <a:headEnd/>
            <a:tailEnd/>
          </a:ln>
        </p:spPr>
      </p:pic>
      <p:sp>
        <p:nvSpPr>
          <p:cNvPr id="9" name="矩形 8"/>
          <p:cNvSpPr/>
          <p:nvPr/>
        </p:nvSpPr>
        <p:spPr>
          <a:xfrm>
            <a:off x="2714612" y="6488668"/>
            <a:ext cx="6213364" cy="369332"/>
          </a:xfrm>
          <a:prstGeom prst="rect">
            <a:avLst/>
          </a:prstGeom>
        </p:spPr>
        <p:txBody>
          <a:bodyPr wrap="square">
            <a:spAutoFit/>
          </a:bodyPr>
          <a:lstStyle/>
          <a:p>
            <a:r>
              <a:rPr lang="en-US" altLang="zh-CN" dirty="0">
                <a:solidFill>
                  <a:srgbClr val="0000FF"/>
                </a:solidFill>
              </a:rPr>
              <a:t>(van </a:t>
            </a:r>
            <a:r>
              <a:rPr lang="en-US" altLang="zh-CN" dirty="0" err="1">
                <a:solidFill>
                  <a:srgbClr val="0000FF"/>
                </a:solidFill>
              </a:rPr>
              <a:t>Wouwe</a:t>
            </a:r>
            <a:r>
              <a:rPr lang="en-US" altLang="zh-CN" dirty="0">
                <a:solidFill>
                  <a:srgbClr val="0000FF"/>
                </a:solidFill>
              </a:rPr>
              <a:t> et al., </a:t>
            </a:r>
            <a:r>
              <a:rPr lang="en-US" altLang="zh-CN" i="1" dirty="0">
                <a:solidFill>
                  <a:srgbClr val="0000FF"/>
                </a:solidFill>
              </a:rPr>
              <a:t>J </a:t>
            </a:r>
            <a:r>
              <a:rPr lang="en-US" altLang="zh-CN" i="1" dirty="0" err="1">
                <a:solidFill>
                  <a:srgbClr val="0000FF"/>
                </a:solidFill>
              </a:rPr>
              <a:t>Cogn</a:t>
            </a:r>
            <a:r>
              <a:rPr lang="en-US" altLang="zh-CN" i="1" dirty="0">
                <a:solidFill>
                  <a:srgbClr val="0000FF"/>
                </a:solidFill>
              </a:rPr>
              <a:t> </a:t>
            </a:r>
            <a:r>
              <a:rPr lang="en-US" altLang="zh-CN" i="1" dirty="0" err="1">
                <a:solidFill>
                  <a:srgbClr val="0000FF"/>
                </a:solidFill>
              </a:rPr>
              <a:t>Neurosci</a:t>
            </a:r>
            <a:r>
              <a:rPr lang="en-US" altLang="zh-CN" dirty="0">
                <a:solidFill>
                  <a:srgbClr val="0000FF"/>
                </a:solidFill>
              </a:rPr>
              <a:t>, 2011)</a:t>
            </a:r>
            <a:endParaRPr lang="zh-CN" altLang="en-US" dirty="0">
              <a:solidFill>
                <a:srgbClr val="0000FF"/>
              </a:solidFill>
            </a:endParaRPr>
          </a:p>
        </p:txBody>
      </p:sp>
      <p:sp>
        <p:nvSpPr>
          <p:cNvPr id="10" name="TextBox 9"/>
          <p:cNvSpPr txBox="1"/>
          <p:nvPr/>
        </p:nvSpPr>
        <p:spPr>
          <a:xfrm>
            <a:off x="1331640" y="4869160"/>
            <a:ext cx="450764" cy="369332"/>
          </a:xfrm>
          <a:prstGeom prst="rect">
            <a:avLst/>
          </a:prstGeom>
          <a:noFill/>
        </p:spPr>
        <p:txBody>
          <a:bodyPr wrap="none" rtlCol="0">
            <a:spAutoFit/>
          </a:bodyPr>
          <a:lstStyle/>
          <a:p>
            <a:r>
              <a:rPr lang="en-US" altLang="zh-CN" b="1" dirty="0" err="1">
                <a:solidFill>
                  <a:srgbClr val="FF0000"/>
                </a:solidFill>
              </a:rPr>
              <a:t>N2</a:t>
            </a:r>
            <a:endParaRPr lang="zh-CN" altLang="en-US" b="1" dirty="0">
              <a:solidFill>
                <a:srgbClr val="FF0000"/>
              </a:solidFill>
            </a:endParaRPr>
          </a:p>
        </p:txBody>
      </p:sp>
      <p:sp>
        <p:nvSpPr>
          <p:cNvPr id="11" name="TextBox 10"/>
          <p:cNvSpPr txBox="1"/>
          <p:nvPr/>
        </p:nvSpPr>
        <p:spPr>
          <a:xfrm>
            <a:off x="6228184" y="4437112"/>
            <a:ext cx="579005" cy="369332"/>
          </a:xfrm>
          <a:prstGeom prst="rect">
            <a:avLst/>
          </a:prstGeom>
          <a:noFill/>
        </p:spPr>
        <p:txBody>
          <a:bodyPr wrap="none" rtlCol="0">
            <a:spAutoFit/>
          </a:bodyPr>
          <a:lstStyle/>
          <a:p>
            <a:r>
              <a:rPr lang="en-US" altLang="zh-CN" b="1" dirty="0" err="1">
                <a:solidFill>
                  <a:srgbClr val="FF0000"/>
                </a:solidFill>
              </a:rPr>
              <a:t>ERN</a:t>
            </a:r>
            <a:endParaRPr lang="zh-CN" altLang="en-US" b="1" dirty="0">
              <a:solidFill>
                <a:srgbClr val="FF0000"/>
              </a:solidFill>
            </a:endParaRPr>
          </a:p>
        </p:txBody>
      </p:sp>
      <p:sp>
        <p:nvSpPr>
          <p:cNvPr id="12" name="TextBox 11"/>
          <p:cNvSpPr txBox="1"/>
          <p:nvPr/>
        </p:nvSpPr>
        <p:spPr>
          <a:xfrm>
            <a:off x="5214942" y="1285860"/>
            <a:ext cx="3929058" cy="1938992"/>
          </a:xfrm>
          <a:prstGeom prst="rect">
            <a:avLst/>
          </a:prstGeom>
          <a:noFill/>
        </p:spPr>
        <p:txBody>
          <a:bodyPr wrap="square" rtlCol="0">
            <a:spAutoFit/>
          </a:bodyPr>
          <a:lstStyle/>
          <a:p>
            <a:r>
              <a:rPr lang="zh-CN" altLang="en-US" sz="2000" dirty="0">
                <a:latin typeface="Times New Roman" pitchFamily="18" charset="0"/>
                <a:ea typeface="楷体" pitchFamily="49" charset="-122"/>
                <a:cs typeface="Times New Roman" pitchFamily="18" charset="0"/>
              </a:rPr>
              <a:t>根据线索对</a:t>
            </a:r>
            <a:r>
              <a:rPr lang="en-US" altLang="zh-CN" sz="2000" dirty="0">
                <a:latin typeface="Times New Roman" pitchFamily="18" charset="0"/>
                <a:ea typeface="楷体" pitchFamily="49" charset="-122"/>
                <a:cs typeface="Times New Roman" pitchFamily="18" charset="0"/>
              </a:rPr>
              <a:t>target</a:t>
            </a:r>
            <a:r>
              <a:rPr lang="zh-CN" altLang="en-US" sz="2000" dirty="0">
                <a:latin typeface="Times New Roman" pitchFamily="18" charset="0"/>
                <a:ea typeface="楷体" pitchFamily="49" charset="-122"/>
                <a:cs typeface="Times New Roman" pitchFamily="18" charset="0"/>
              </a:rPr>
              <a:t>做出不同的反应，测量不同控制阶段。结果表明，电影诱发的正性情绪下，</a:t>
            </a:r>
            <a:r>
              <a:rPr lang="en-US" altLang="zh-CN" sz="2000" dirty="0">
                <a:latin typeface="Times New Roman" pitchFamily="18" charset="0"/>
                <a:ea typeface="楷体" pitchFamily="49" charset="-122"/>
                <a:cs typeface="Times New Roman" pitchFamily="18" charset="0"/>
              </a:rPr>
              <a:t>N2</a:t>
            </a:r>
            <a:r>
              <a:rPr lang="zh-CN" altLang="en-US" sz="2000" dirty="0">
                <a:latin typeface="Times New Roman" pitchFamily="18" charset="0"/>
                <a:ea typeface="楷体" pitchFamily="49" charset="-122"/>
                <a:cs typeface="Times New Roman" pitchFamily="18" charset="0"/>
              </a:rPr>
              <a:t>和</a:t>
            </a:r>
            <a:r>
              <a:rPr lang="en-US" altLang="zh-CN" sz="2000" dirty="0">
                <a:latin typeface="Times New Roman" pitchFamily="18" charset="0"/>
                <a:ea typeface="楷体" pitchFamily="49" charset="-122"/>
                <a:cs typeface="Times New Roman" pitchFamily="18" charset="0"/>
              </a:rPr>
              <a:t>ERN</a:t>
            </a:r>
            <a:r>
              <a:rPr lang="zh-CN" altLang="en-US" sz="2000" dirty="0">
                <a:latin typeface="Times New Roman" pitchFamily="18" charset="0"/>
                <a:ea typeface="楷体" pitchFamily="49" charset="-122"/>
                <a:cs typeface="Times New Roman" pitchFamily="18" charset="0"/>
              </a:rPr>
              <a:t>波幅减小，说明正性情绪可以弱化反应冲突和错误评价，由此提高认知灵活性。</a:t>
            </a:r>
            <a:r>
              <a:rPr lang="en-US" altLang="zh-CN" sz="2000" dirty="0">
                <a:latin typeface="Times New Roman" pitchFamily="18" charset="0"/>
                <a:ea typeface="楷体" pitchFamily="49" charset="-122"/>
                <a:cs typeface="Times New Roman" pitchFamily="18" charset="0"/>
              </a:rPr>
              <a:t> </a:t>
            </a:r>
            <a:endParaRPr lang="zh-CN" altLang="en-US" sz="2000" dirty="0">
              <a:latin typeface="Times New Roman" pitchFamily="18" charset="0"/>
              <a:ea typeface="楷体" pitchFamily="49" charset="-122"/>
              <a:cs typeface="Times New Roman" pitchFamily="18"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72008" y="285728"/>
            <a:ext cx="8964488" cy="5184576"/>
          </a:xfrm>
          <a:prstGeom prst="rect">
            <a:avLst/>
          </a:prstGeom>
          <a:noFill/>
          <a:ln w="9525">
            <a:noFill/>
            <a:miter lim="800000"/>
            <a:headEnd/>
            <a:tailEnd/>
          </a:ln>
        </p:spPr>
      </p:pic>
      <p:sp>
        <p:nvSpPr>
          <p:cNvPr id="6" name="矩形 5"/>
          <p:cNvSpPr/>
          <p:nvPr/>
        </p:nvSpPr>
        <p:spPr>
          <a:xfrm>
            <a:off x="3071802" y="6457914"/>
            <a:ext cx="5748670" cy="400110"/>
          </a:xfrm>
          <a:prstGeom prst="rect">
            <a:avLst/>
          </a:prstGeom>
        </p:spPr>
        <p:txBody>
          <a:bodyPr wrap="square">
            <a:spAutoFit/>
          </a:bodyPr>
          <a:lstStyle/>
          <a:p>
            <a:pPr algn="r"/>
            <a:r>
              <a:rPr lang="en-US" altLang="zh-CN" sz="2000" b="1" dirty="0">
                <a:solidFill>
                  <a:srgbClr val="0000FF"/>
                </a:solidFill>
              </a:rPr>
              <a:t>Hajcak &amp; Weinberg. (2011). </a:t>
            </a:r>
            <a:r>
              <a:rPr lang="en-US" altLang="zh-CN" sz="2000" b="1" i="1" dirty="0" err="1">
                <a:solidFill>
                  <a:srgbClr val="0000FF"/>
                </a:solidFill>
              </a:rPr>
              <a:t>Psychophysiol</a:t>
            </a:r>
            <a:endParaRPr lang="zh-CN" altLang="en-US" sz="2000" b="1" i="1" dirty="0">
              <a:solidFill>
                <a:srgbClr val="0000FF"/>
              </a:solidFill>
            </a:endParaRPr>
          </a:p>
        </p:txBody>
      </p:sp>
      <p:sp>
        <p:nvSpPr>
          <p:cNvPr id="4" name="矩形 3"/>
          <p:cNvSpPr/>
          <p:nvPr/>
        </p:nvSpPr>
        <p:spPr>
          <a:xfrm>
            <a:off x="428596" y="5434628"/>
            <a:ext cx="8286808" cy="1015663"/>
          </a:xfrm>
          <a:prstGeom prst="rect">
            <a:avLst/>
          </a:prstGeom>
        </p:spPr>
        <p:txBody>
          <a:bodyPr wrap="square">
            <a:spAutoFit/>
          </a:bodyPr>
          <a:lstStyle/>
          <a:p>
            <a:r>
              <a:rPr lang="en-US" altLang="zh-CN" sz="2000" dirty="0">
                <a:latin typeface="Times New Roman" pitchFamily="18" charset="0"/>
                <a:ea typeface="楷体" pitchFamily="49" charset="-122"/>
                <a:cs typeface="Times New Roman" pitchFamily="18" charset="0"/>
              </a:rPr>
              <a:t>    </a:t>
            </a:r>
            <a:r>
              <a:rPr lang="zh-CN" altLang="zh-CN" sz="2000" dirty="0">
                <a:latin typeface="Times New Roman" pitchFamily="18" charset="0"/>
                <a:ea typeface="楷体" pitchFamily="49" charset="-122"/>
                <a:cs typeface="Times New Roman" pitchFamily="18" charset="0"/>
              </a:rPr>
              <a:t>负性情绪刺激诱发的</a:t>
            </a:r>
            <a:r>
              <a:rPr lang="zh-CN" altLang="en-US" sz="2000" dirty="0">
                <a:latin typeface="Times New Roman" pitchFamily="18" charset="0"/>
                <a:ea typeface="楷体" pitchFamily="49" charset="-122"/>
                <a:cs typeface="Times New Roman" pitchFamily="18" charset="0"/>
              </a:rPr>
              <a:t>正常组</a:t>
            </a:r>
            <a:r>
              <a:rPr lang="en-US" altLang="zh-CN" sz="2000" dirty="0">
                <a:latin typeface="Times New Roman" pitchFamily="18" charset="0"/>
                <a:ea typeface="楷体" pitchFamily="49" charset="-122"/>
                <a:cs typeface="Times New Roman" pitchFamily="18" charset="0"/>
              </a:rPr>
              <a:t>LPP</a:t>
            </a:r>
            <a:r>
              <a:rPr lang="zh-CN" altLang="zh-CN" sz="2000" dirty="0">
                <a:latin typeface="Times New Roman" pitchFamily="18" charset="0"/>
                <a:ea typeface="楷体" pitchFamily="49" charset="-122"/>
                <a:cs typeface="Times New Roman" pitchFamily="18" charset="0"/>
              </a:rPr>
              <a:t>波幅显著大于中性刺激，而在</a:t>
            </a:r>
            <a:r>
              <a:rPr lang="en-US" altLang="zh-CN" sz="2000" dirty="0">
                <a:latin typeface="Times New Roman" pitchFamily="18" charset="0"/>
                <a:ea typeface="楷体" pitchFamily="49" charset="-122"/>
                <a:cs typeface="Times New Roman" pitchFamily="18" charset="0"/>
              </a:rPr>
              <a:t>GAD</a:t>
            </a:r>
            <a:r>
              <a:rPr lang="zh-CN" altLang="zh-CN" sz="2000" dirty="0">
                <a:latin typeface="Times New Roman" pitchFamily="18" charset="0"/>
                <a:ea typeface="楷体" pitchFamily="49" charset="-122"/>
                <a:cs typeface="Times New Roman" pitchFamily="18" charset="0"/>
              </a:rPr>
              <a:t>患者身上却观察不到这一效应。一般认为</a:t>
            </a:r>
            <a:r>
              <a:rPr lang="en-US" altLang="zh-CN" sz="2000" dirty="0">
                <a:latin typeface="Times New Roman" pitchFamily="18" charset="0"/>
                <a:ea typeface="楷体" pitchFamily="49" charset="-122"/>
                <a:cs typeface="Times New Roman" pitchFamily="18" charset="0"/>
              </a:rPr>
              <a:t>LPP</a:t>
            </a:r>
            <a:r>
              <a:rPr lang="zh-CN" altLang="zh-CN" sz="2000" dirty="0">
                <a:latin typeface="Times New Roman" pitchFamily="18" charset="0"/>
                <a:ea typeface="楷体" pitchFamily="49" charset="-122"/>
                <a:cs typeface="Times New Roman" pitchFamily="18" charset="0"/>
              </a:rPr>
              <a:t>与精细的情绪加工有关，因此结果表明</a:t>
            </a:r>
            <a:r>
              <a:rPr lang="en-US" altLang="zh-CN" sz="2000" dirty="0">
                <a:latin typeface="Times New Roman" pitchFamily="18" charset="0"/>
                <a:ea typeface="楷体" pitchFamily="49" charset="-122"/>
                <a:cs typeface="Times New Roman" pitchFamily="18" charset="0"/>
              </a:rPr>
              <a:t>GAD</a:t>
            </a:r>
            <a:r>
              <a:rPr lang="zh-CN" altLang="zh-CN" sz="2000" dirty="0">
                <a:latin typeface="Times New Roman" pitchFamily="18" charset="0"/>
                <a:ea typeface="楷体" pitchFamily="49" charset="-122"/>
                <a:cs typeface="Times New Roman" pitchFamily="18" charset="0"/>
              </a:rPr>
              <a:t>患者的精细情绪加工可能存在缺陷。</a:t>
            </a:r>
            <a:endParaRPr lang="zh-CN" altLang="en-US" sz="2000" dirty="0">
              <a:latin typeface="Times New Roman" pitchFamily="18" charset="0"/>
              <a:ea typeface="楷体" pitchFamily="49" charset="-122"/>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685800" y="44624"/>
            <a:ext cx="7772400" cy="891952"/>
          </a:xfrm>
        </p:spPr>
        <p:txBody>
          <a:bodyPr/>
          <a:lstStyle/>
          <a:p>
            <a:pPr>
              <a:defRPr/>
            </a:pPr>
            <a:r>
              <a:rPr lang="en-US" altLang="zh-CN" b="1" dirty="0">
                <a:solidFill>
                  <a:srgbClr val="FFFF00"/>
                </a:solidFill>
                <a:effectLst>
                  <a:outerShdw blurRad="38100" dist="38100" dir="2700000" algn="tl">
                    <a:srgbClr val="000000"/>
                  </a:outerShdw>
                </a:effectLst>
                <a:latin typeface="Comic Sans MS" pitchFamily="66" charset="0"/>
                <a:ea typeface="华文行楷" pitchFamily="2" charset="-122"/>
              </a:rPr>
              <a:t>N1</a:t>
            </a:r>
            <a:r>
              <a:rPr lang="zh-CN" altLang="en-US" b="1" dirty="0">
                <a:solidFill>
                  <a:srgbClr val="FFFF00"/>
                </a:solidFill>
                <a:effectLst>
                  <a:outerShdw blurRad="38100" dist="38100" dir="2700000" algn="tl">
                    <a:srgbClr val="000000"/>
                  </a:outerShdw>
                </a:effectLst>
                <a:latin typeface="Comic Sans MS" pitchFamily="66" charset="0"/>
                <a:ea typeface="华文行楷" pitchFamily="2" charset="-122"/>
              </a:rPr>
              <a:t>成分</a:t>
            </a:r>
          </a:p>
        </p:txBody>
      </p:sp>
      <p:sp>
        <p:nvSpPr>
          <p:cNvPr id="117763" name="Rectangle 3"/>
          <p:cNvSpPr>
            <a:spLocks noGrp="1" noChangeArrowheads="1"/>
          </p:cNvSpPr>
          <p:nvPr>
            <p:ph type="body" sz="half" idx="1"/>
          </p:nvPr>
        </p:nvSpPr>
        <p:spPr>
          <a:xfrm>
            <a:off x="685800" y="1524000"/>
            <a:ext cx="3810000" cy="4572000"/>
          </a:xfrm>
        </p:spPr>
        <p:txBody>
          <a:bodyPr/>
          <a:lstStyle/>
          <a:p>
            <a:pPr>
              <a:spcAft>
                <a:spcPct val="30000"/>
              </a:spcAft>
              <a:buClr>
                <a:srgbClr val="C00000"/>
              </a:buClr>
              <a:buSzPct val="80000"/>
              <a:buFont typeface="Wingdings" pitchFamily="2" charset="2"/>
              <a:buChar char="u"/>
            </a:pPr>
            <a:r>
              <a:rPr lang="en-US" altLang="zh-CN" sz="2800" b="1" dirty="0">
                <a:latin typeface="华文楷体" pitchFamily="2" charset="-122"/>
                <a:ea typeface="华文楷体" pitchFamily="2" charset="-122"/>
              </a:rPr>
              <a:t>P1</a:t>
            </a:r>
            <a:r>
              <a:rPr lang="zh-CN" altLang="en-US" sz="2800" b="1" dirty="0">
                <a:latin typeface="华文楷体" pitchFamily="2" charset="-122"/>
                <a:ea typeface="华文楷体" pitchFamily="2" charset="-122"/>
              </a:rPr>
              <a:t>之后，</a:t>
            </a:r>
            <a:r>
              <a:rPr lang="en-US" altLang="zh-CN" sz="2800" b="1" dirty="0">
                <a:latin typeface="华文楷体" pitchFamily="2" charset="-122"/>
                <a:ea typeface="华文楷体" pitchFamily="2" charset="-122"/>
              </a:rPr>
              <a:t>N1</a:t>
            </a:r>
            <a:r>
              <a:rPr lang="zh-CN" altLang="en-US" sz="2800" b="1" dirty="0">
                <a:latin typeface="华文楷体" pitchFamily="2" charset="-122"/>
                <a:ea typeface="华文楷体" pitchFamily="2" charset="-122"/>
              </a:rPr>
              <a:t>的亚成分</a:t>
            </a:r>
          </a:p>
          <a:p>
            <a:pPr lvl="1">
              <a:spcAft>
                <a:spcPct val="30000"/>
              </a:spcAft>
              <a:buClr>
                <a:srgbClr val="FF0000"/>
              </a:buClr>
              <a:buSzPct val="80000"/>
              <a:buFont typeface="Wingdings" pitchFamily="2" charset="2"/>
              <a:buChar char="Ø"/>
            </a:pPr>
            <a:r>
              <a:rPr lang="zh-CN" altLang="en-US" sz="2400" b="1" dirty="0">
                <a:latin typeface="华文楷体" pitchFamily="2" charset="-122"/>
                <a:ea typeface="华文楷体" pitchFamily="2" charset="-122"/>
              </a:rPr>
              <a:t>前部</a:t>
            </a:r>
            <a:r>
              <a:rPr lang="en-US" altLang="zh-CN" sz="2400" b="1" dirty="0">
                <a:latin typeface="华文楷体" pitchFamily="2" charset="-122"/>
                <a:ea typeface="华文楷体" pitchFamily="2" charset="-122"/>
              </a:rPr>
              <a:t>N1</a:t>
            </a:r>
            <a:r>
              <a:rPr lang="zh-CN" altLang="en-US" sz="2400" b="1" dirty="0">
                <a:latin typeface="华文楷体" pitchFamily="2" charset="-122"/>
                <a:ea typeface="华文楷体" pitchFamily="2" charset="-122"/>
              </a:rPr>
              <a:t>：峰值</a:t>
            </a:r>
            <a:r>
              <a:rPr lang="en-US" altLang="zh-CN" sz="2400" b="1" dirty="0">
                <a:latin typeface="华文楷体" pitchFamily="2" charset="-122"/>
                <a:ea typeface="华文楷体" pitchFamily="2" charset="-122"/>
              </a:rPr>
              <a:t>100</a:t>
            </a:r>
            <a:r>
              <a:rPr lang="zh-CN" altLang="en-US" sz="2400" b="1" dirty="0">
                <a:latin typeface="华文楷体" pitchFamily="2" charset="-122"/>
                <a:ea typeface="华文楷体" pitchFamily="2" charset="-122"/>
              </a:rPr>
              <a:t>－</a:t>
            </a:r>
            <a:r>
              <a:rPr lang="en-US" altLang="zh-CN" sz="2400" b="1" dirty="0">
                <a:latin typeface="华文楷体" pitchFamily="2" charset="-122"/>
                <a:ea typeface="华文楷体" pitchFamily="2" charset="-122"/>
              </a:rPr>
              <a:t>150 ms</a:t>
            </a:r>
          </a:p>
          <a:p>
            <a:pPr lvl="1">
              <a:spcAft>
                <a:spcPct val="30000"/>
              </a:spcAft>
              <a:buClr>
                <a:srgbClr val="FF0000"/>
              </a:buClr>
              <a:buSzPct val="80000"/>
              <a:buFont typeface="Wingdings" pitchFamily="2" charset="2"/>
              <a:buChar char="Ø"/>
            </a:pPr>
            <a:r>
              <a:rPr lang="zh-CN" altLang="en-US" sz="2400" b="1" dirty="0">
                <a:latin typeface="华文楷体" pitchFamily="2" charset="-122"/>
                <a:ea typeface="华文楷体" pitchFamily="2" charset="-122"/>
              </a:rPr>
              <a:t>后部</a:t>
            </a:r>
            <a:r>
              <a:rPr lang="en-US" altLang="zh-CN" sz="2400" b="1" dirty="0">
                <a:latin typeface="华文楷体" pitchFamily="2" charset="-122"/>
                <a:ea typeface="华文楷体" pitchFamily="2" charset="-122"/>
              </a:rPr>
              <a:t>N1</a:t>
            </a:r>
            <a:r>
              <a:rPr lang="zh-CN" altLang="en-US" sz="2400" b="1" dirty="0">
                <a:latin typeface="华文楷体" pitchFamily="2" charset="-122"/>
                <a:ea typeface="华文楷体" pitchFamily="2" charset="-122"/>
              </a:rPr>
              <a:t>：峰值</a:t>
            </a:r>
            <a:r>
              <a:rPr lang="en-US" altLang="zh-CN" sz="2400" b="1" dirty="0">
                <a:latin typeface="华文楷体" pitchFamily="2" charset="-122"/>
                <a:ea typeface="华文楷体" pitchFamily="2" charset="-122"/>
              </a:rPr>
              <a:t>150</a:t>
            </a:r>
            <a:r>
              <a:rPr lang="zh-CN" altLang="en-US" sz="2400" b="1" dirty="0">
                <a:latin typeface="华文楷体" pitchFamily="2" charset="-122"/>
                <a:ea typeface="华文楷体" pitchFamily="2" charset="-122"/>
              </a:rPr>
              <a:t>－</a:t>
            </a:r>
            <a:r>
              <a:rPr lang="en-US" altLang="zh-CN" sz="2400" b="1" dirty="0">
                <a:latin typeface="华文楷体" pitchFamily="2" charset="-122"/>
                <a:ea typeface="华文楷体" pitchFamily="2" charset="-122"/>
              </a:rPr>
              <a:t>200 ms</a:t>
            </a:r>
          </a:p>
          <a:p>
            <a:pPr>
              <a:spcAft>
                <a:spcPct val="30000"/>
              </a:spcAft>
              <a:buClr>
                <a:srgbClr val="C00000"/>
              </a:buClr>
              <a:buSzPct val="80000"/>
              <a:buFont typeface="Wingdings" pitchFamily="2" charset="2"/>
              <a:buChar char="u"/>
            </a:pPr>
            <a:r>
              <a:rPr lang="zh-CN" altLang="en-US" b="1" dirty="0">
                <a:latin typeface="华文楷体" pitchFamily="2" charset="-122"/>
                <a:ea typeface="华文楷体" pitchFamily="2" charset="-122"/>
              </a:rPr>
              <a:t>分布于顶叶及两侧枕部</a:t>
            </a:r>
          </a:p>
          <a:p>
            <a:pPr>
              <a:spcAft>
                <a:spcPct val="30000"/>
              </a:spcAft>
              <a:buClr>
                <a:srgbClr val="C00000"/>
              </a:buClr>
              <a:buSzPct val="80000"/>
              <a:buFont typeface="Wingdings" pitchFamily="2" charset="2"/>
              <a:buChar char="u"/>
            </a:pPr>
            <a:r>
              <a:rPr lang="zh-CN" altLang="en-US" b="1" dirty="0">
                <a:latin typeface="华文楷体" pitchFamily="2" charset="-122"/>
                <a:ea typeface="华文楷体" pitchFamily="2" charset="-122"/>
              </a:rPr>
              <a:t>受空间注意的影响，反映识别加工</a:t>
            </a:r>
          </a:p>
        </p:txBody>
      </p:sp>
      <p:pic>
        <p:nvPicPr>
          <p:cNvPr id="117764" name="Picture 4" descr="C1"/>
          <p:cNvPicPr>
            <a:picLocks noChangeAspect="1" noChangeArrowheads="1"/>
          </p:cNvPicPr>
          <p:nvPr/>
        </p:nvPicPr>
        <p:blipFill>
          <a:blip r:embed="rId2" cstate="print"/>
          <a:srcRect/>
          <a:stretch>
            <a:fillRect/>
          </a:stretch>
        </p:blipFill>
        <p:spPr bwMode="auto">
          <a:xfrm>
            <a:off x="4803775" y="1536700"/>
            <a:ext cx="3959225" cy="4711700"/>
          </a:xfrm>
          <a:prstGeom prst="rect">
            <a:avLst/>
          </a:prstGeom>
          <a:noFill/>
          <a:ln w="9525">
            <a:noFill/>
            <a:miter lim="800000"/>
            <a:headEnd/>
            <a:tailEnd/>
          </a:ln>
        </p:spPr>
      </p:pic>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5874" name="Object 1026"/>
          <p:cNvGraphicFramePr>
            <a:graphicFrameLocks noChangeAspect="1"/>
          </p:cNvGraphicFramePr>
          <p:nvPr/>
        </p:nvGraphicFramePr>
        <p:xfrm>
          <a:off x="838200" y="1219200"/>
          <a:ext cx="7467600" cy="5600700"/>
        </p:xfrm>
        <a:graphic>
          <a:graphicData uri="http://schemas.openxmlformats.org/presentationml/2006/ole">
            <mc:AlternateContent xmlns:mc="http://schemas.openxmlformats.org/markup-compatibility/2006">
              <mc:Choice xmlns:v="urn:schemas-microsoft-com:vml" Requires="v">
                <p:oleObj spid="_x0000_s722949" name="文档" r:id="rId3" imgW="4010760" imgH="3524400" progId="Word.Document.8">
                  <p:embed/>
                </p:oleObj>
              </mc:Choice>
              <mc:Fallback>
                <p:oleObj name="文档" r:id="rId3" imgW="4010760" imgH="3524400" progId="Word.Document.8">
                  <p:embed/>
                  <p:pic>
                    <p:nvPicPr>
                      <p:cNvPr id="0" name="Object 102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19200"/>
                        <a:ext cx="7467600" cy="560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5875" name="Rectangle 1027"/>
          <p:cNvSpPr>
            <a:spLocks noChangeArrowheads="1"/>
          </p:cNvSpPr>
          <p:nvPr/>
        </p:nvSpPr>
        <p:spPr bwMode="auto">
          <a:xfrm>
            <a:off x="457200" y="71414"/>
            <a:ext cx="8229600" cy="1143000"/>
          </a:xfrm>
          <a:prstGeom prst="rect">
            <a:avLst/>
          </a:prstGeom>
          <a:noFill/>
          <a:ln w="9525">
            <a:noFill/>
            <a:miter lim="800000"/>
            <a:headEnd/>
            <a:tailEnd/>
          </a:ln>
          <a:effectLst/>
        </p:spPr>
        <p:txBody>
          <a:bodyPr anchor="ctr"/>
          <a:lstStyle/>
          <a:p>
            <a:pPr algn="ctr"/>
            <a:r>
              <a:rPr lang="zh-CN" altLang="en-US" sz="4500" b="1" dirty="0">
                <a:solidFill>
                  <a:srgbClr val="0000FF"/>
                </a:solidFill>
                <a:ea typeface="华文行楷" pitchFamily="2" charset="-122"/>
              </a:rPr>
              <a:t>情绪与记忆</a:t>
            </a:r>
          </a:p>
        </p:txBody>
      </p:sp>
      <p:sp>
        <p:nvSpPr>
          <p:cNvPr id="975876" name="Rectangle 1028"/>
          <p:cNvSpPr>
            <a:spLocks noChangeArrowheads="1"/>
          </p:cNvSpPr>
          <p:nvPr/>
        </p:nvSpPr>
        <p:spPr bwMode="auto">
          <a:xfrm>
            <a:off x="838200" y="6019800"/>
            <a:ext cx="7391400" cy="685800"/>
          </a:xfrm>
          <a:prstGeom prst="rect">
            <a:avLst/>
          </a:prstGeom>
          <a:noFill/>
          <a:ln w="9525">
            <a:noFill/>
            <a:miter lim="800000"/>
            <a:headEnd/>
            <a:tailEnd/>
          </a:ln>
          <a:effectLst/>
        </p:spPr>
        <p:txBody>
          <a:bodyPr/>
          <a:lstStyle/>
          <a:p>
            <a:pPr>
              <a:spcBef>
                <a:spcPct val="20000"/>
              </a:spcBef>
              <a:buClr>
                <a:srgbClr val="FF9933"/>
              </a:buClr>
              <a:buSzPct val="70000"/>
              <a:buFont typeface="Wingdings" pitchFamily="2" charset="2"/>
              <a:buNone/>
            </a:pPr>
            <a:r>
              <a:rPr lang="zh-CN" altLang="en-US" sz="2400" b="1" dirty="0">
                <a:latin typeface="Times New Roman" pitchFamily="18" charset="0"/>
                <a:ea typeface="华文楷体" pitchFamily="2" charset="-122"/>
                <a:cs typeface="Times New Roman" pitchFamily="18" charset="0"/>
              </a:rPr>
              <a:t>情绪－知觉－记忆回路。杏仁核通过相关神经联系调节情绪知觉与记忆功能。</a:t>
            </a:r>
            <a:r>
              <a:rPr lang="en-US" altLang="zh-CN" sz="2400" b="1" dirty="0">
                <a:latin typeface="Times New Roman" pitchFamily="18" charset="0"/>
                <a:ea typeface="华文楷体" pitchFamily="2" charset="-122"/>
                <a:cs typeface="Times New Roman" pitchFamily="18" charset="0"/>
              </a:rPr>
              <a:t>Dolan</a:t>
            </a:r>
            <a:r>
              <a:rPr lang="zh-CN" altLang="en-US" sz="2400" b="1" dirty="0">
                <a:latin typeface="Times New Roman" pitchFamily="18" charset="0"/>
                <a:ea typeface="华文楷体" pitchFamily="2" charset="-122"/>
                <a:cs typeface="Times New Roman" pitchFamily="18" charset="0"/>
              </a:rPr>
              <a:t>，</a:t>
            </a:r>
            <a:r>
              <a:rPr lang="en-US" altLang="zh-CN" sz="2400" b="1" i="1" dirty="0">
                <a:latin typeface="Times New Roman" pitchFamily="18" charset="0"/>
                <a:ea typeface="华文楷体" pitchFamily="2" charset="-122"/>
                <a:cs typeface="Times New Roman" pitchFamily="18" charset="0"/>
              </a:rPr>
              <a:t>Science</a:t>
            </a:r>
            <a:r>
              <a:rPr lang="zh-CN" altLang="en-US" sz="2400" b="1" dirty="0">
                <a:latin typeface="Times New Roman" pitchFamily="18" charset="0"/>
                <a:ea typeface="华文楷体" pitchFamily="2" charset="-122"/>
                <a:cs typeface="Times New Roman" pitchFamily="18" charset="0"/>
              </a:rPr>
              <a:t>，</a:t>
            </a:r>
            <a:r>
              <a:rPr lang="en-US" altLang="zh-CN" sz="2400" b="1" dirty="0">
                <a:latin typeface="Times New Roman" pitchFamily="18" charset="0"/>
                <a:ea typeface="华文楷体" pitchFamily="2" charset="-122"/>
                <a:cs typeface="Times New Roman" pitchFamily="18" charset="0"/>
              </a:rPr>
              <a:t>2002</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3"/>
          <p:cNvSpPr>
            <a:spLocks noChangeArrowheads="1"/>
          </p:cNvSpPr>
          <p:nvPr/>
        </p:nvSpPr>
        <p:spPr bwMode="auto">
          <a:xfrm>
            <a:off x="5572132" y="5942035"/>
            <a:ext cx="3244850" cy="701675"/>
          </a:xfrm>
          <a:prstGeom prst="rect">
            <a:avLst/>
          </a:prstGeom>
          <a:noFill/>
          <a:ln w="9525" algn="ctr">
            <a:noFill/>
            <a:miter lim="800000"/>
            <a:headEnd/>
            <a:tailEnd/>
          </a:ln>
        </p:spPr>
        <p:txBody>
          <a:bodyPr wrap="none">
            <a:spAutoFit/>
          </a:bodyPr>
          <a:lstStyle/>
          <a:p>
            <a:r>
              <a:rPr lang="en-US" altLang="zh-CN" b="1" i="1" dirty="0">
                <a:solidFill>
                  <a:srgbClr val="000066"/>
                </a:solidFill>
                <a:latin typeface="Times New Roman" pitchFamily="18" charset="0"/>
                <a:cs typeface="Times New Roman" pitchFamily="18" charset="0"/>
              </a:rPr>
              <a:t>(</a:t>
            </a:r>
            <a:r>
              <a:rPr lang="en-US" altLang="zh-CN" b="1" i="1" dirty="0" err="1">
                <a:solidFill>
                  <a:srgbClr val="000066"/>
                </a:solidFill>
                <a:latin typeface="Times New Roman" pitchFamily="18" charset="0"/>
                <a:cs typeface="Times New Roman" pitchFamily="18" charset="0"/>
              </a:rPr>
              <a:t>Baddeley</a:t>
            </a:r>
            <a:r>
              <a:rPr lang="en-US" altLang="zh-CN" b="1" i="1" dirty="0">
                <a:solidFill>
                  <a:srgbClr val="000066"/>
                </a:solidFill>
                <a:latin typeface="Times New Roman" pitchFamily="18" charset="0"/>
                <a:cs typeface="Times New Roman" pitchFamily="18" charset="0"/>
              </a:rPr>
              <a:t>, 1990)</a:t>
            </a:r>
          </a:p>
          <a:p>
            <a:pPr>
              <a:spcBef>
                <a:spcPct val="20000"/>
              </a:spcBef>
              <a:buClr>
                <a:srgbClr val="FF9900"/>
              </a:buClr>
              <a:buSzPct val="60000"/>
              <a:buFont typeface="Wingdings" pitchFamily="2" charset="2"/>
              <a:buNone/>
            </a:pPr>
            <a:r>
              <a:rPr lang="en-US" altLang="zh-CN" b="1" dirty="0">
                <a:solidFill>
                  <a:srgbClr val="000066"/>
                </a:solidFill>
                <a:latin typeface="Times New Roman" pitchFamily="18" charset="0"/>
                <a:cs typeface="Times New Roman" pitchFamily="18" charset="0"/>
              </a:rPr>
              <a:t>(Smith &amp; Jonides,Nature,1993</a:t>
            </a:r>
            <a:r>
              <a:rPr lang="en-US" altLang="zh-CN" dirty="0">
                <a:solidFill>
                  <a:srgbClr val="0066FF"/>
                </a:solidFill>
              </a:rPr>
              <a:t>)</a:t>
            </a:r>
            <a:endParaRPr lang="en-US" altLang="zh-CN" i="1" dirty="0">
              <a:solidFill>
                <a:srgbClr val="0066FF"/>
              </a:solidFill>
            </a:endParaRPr>
          </a:p>
        </p:txBody>
      </p:sp>
      <p:sp>
        <p:nvSpPr>
          <p:cNvPr id="48136" name="Rectangle 42"/>
          <p:cNvSpPr>
            <a:spLocks noChangeArrowheads="1"/>
          </p:cNvSpPr>
          <p:nvPr/>
        </p:nvSpPr>
        <p:spPr bwMode="auto">
          <a:xfrm>
            <a:off x="571500" y="4500561"/>
            <a:ext cx="6715144" cy="1237262"/>
          </a:xfrm>
          <a:prstGeom prst="rect">
            <a:avLst/>
          </a:prstGeom>
          <a:noFill/>
          <a:ln w="9525" algn="ctr">
            <a:noFill/>
            <a:miter lim="800000"/>
            <a:headEnd/>
            <a:tailEnd/>
          </a:ln>
        </p:spPr>
        <p:txBody>
          <a:bodyPr wrap="square">
            <a:spAutoFit/>
          </a:bodyPr>
          <a:lstStyle/>
          <a:p>
            <a:pPr>
              <a:lnSpc>
                <a:spcPct val="90000"/>
              </a:lnSpc>
              <a:spcBef>
                <a:spcPct val="20000"/>
              </a:spcBef>
              <a:buClr>
                <a:schemeClr val="accent1"/>
              </a:buClr>
              <a:buSzPct val="100000"/>
              <a:buFont typeface="Wingdings" pitchFamily="2" charset="2"/>
              <a:buNone/>
            </a:pPr>
            <a:r>
              <a:rPr lang="en-US" altLang="zh-CN" sz="2400" b="1" dirty="0">
                <a:solidFill>
                  <a:srgbClr val="000066"/>
                </a:solidFill>
                <a:latin typeface="+mn-lt"/>
              </a:rPr>
              <a:t>Double Dissociation System in WM:</a:t>
            </a:r>
          </a:p>
          <a:p>
            <a:pPr>
              <a:lnSpc>
                <a:spcPct val="90000"/>
              </a:lnSpc>
              <a:spcBef>
                <a:spcPct val="20000"/>
              </a:spcBef>
              <a:buClr>
                <a:schemeClr val="accent1"/>
              </a:buClr>
              <a:buSzPct val="100000"/>
              <a:buFont typeface="Wingdings" pitchFamily="2" charset="2"/>
              <a:buNone/>
            </a:pPr>
            <a:r>
              <a:rPr lang="en-US" altLang="zh-CN" sz="2400" b="1" dirty="0">
                <a:latin typeface="Times New Roman" pitchFamily="18" charset="0"/>
              </a:rPr>
              <a:t>     Spatial WM processes spatial information</a:t>
            </a:r>
          </a:p>
          <a:p>
            <a:pPr>
              <a:lnSpc>
                <a:spcPct val="90000"/>
              </a:lnSpc>
              <a:spcBef>
                <a:spcPct val="20000"/>
              </a:spcBef>
              <a:buClr>
                <a:schemeClr val="accent1"/>
              </a:buClr>
              <a:buSzPct val="100000"/>
              <a:buFont typeface="Wingdings" pitchFamily="2" charset="2"/>
              <a:buNone/>
            </a:pPr>
            <a:r>
              <a:rPr lang="en-US" altLang="zh-CN" sz="2400" b="1">
                <a:latin typeface="Times New Roman" pitchFamily="18" charset="0"/>
              </a:rPr>
              <a:t>     Verbal WM  processes verbal information</a:t>
            </a:r>
            <a:endParaRPr lang="en-US" altLang="zh-CN" sz="2400" b="1" dirty="0">
              <a:latin typeface="Times New Roman" pitchFamily="18" charset="0"/>
            </a:endParaRPr>
          </a:p>
        </p:txBody>
      </p:sp>
      <p:sp>
        <p:nvSpPr>
          <p:cNvPr id="33" name="标题 32"/>
          <p:cNvSpPr>
            <a:spLocks noGrp="1"/>
          </p:cNvSpPr>
          <p:nvPr>
            <p:ph type="title"/>
          </p:nvPr>
        </p:nvSpPr>
        <p:spPr/>
        <p:txBody>
          <a:bodyPr/>
          <a:lstStyle/>
          <a:p>
            <a:r>
              <a:rPr lang="zh-CN" altLang="en-US" dirty="0"/>
              <a:t>情绪对工作记忆的影响</a:t>
            </a:r>
          </a:p>
        </p:txBody>
      </p:sp>
      <p:pic>
        <p:nvPicPr>
          <p:cNvPr id="34" name="图片 33" descr="baddeley_and_hitch_working_memory.png"/>
          <p:cNvPicPr>
            <a:picLocks noChangeAspect="1"/>
          </p:cNvPicPr>
          <p:nvPr/>
        </p:nvPicPr>
        <p:blipFill>
          <a:blip r:embed="rId3" cstate="print"/>
          <a:stretch>
            <a:fillRect/>
          </a:stretch>
        </p:blipFill>
        <p:spPr>
          <a:xfrm>
            <a:off x="869823" y="1340768"/>
            <a:ext cx="7518601" cy="3024336"/>
          </a:xfrm>
          <a:prstGeom prst="rect">
            <a:avLst/>
          </a:prstGeom>
        </p:spPr>
      </p:pic>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7170" name="Rectangle 7"/>
          <p:cNvSpPr>
            <a:spLocks noChangeArrowheads="1"/>
          </p:cNvSpPr>
          <p:nvPr/>
        </p:nvSpPr>
        <p:spPr bwMode="auto">
          <a:xfrm>
            <a:off x="6588125" y="6092825"/>
            <a:ext cx="2076450" cy="366713"/>
          </a:xfrm>
          <a:prstGeom prst="rect">
            <a:avLst/>
          </a:prstGeom>
          <a:noFill/>
          <a:ln w="9525" algn="ctr">
            <a:noFill/>
            <a:miter lim="800000"/>
            <a:headEnd/>
            <a:tailEnd/>
          </a:ln>
        </p:spPr>
        <p:txBody>
          <a:bodyPr wrap="none">
            <a:spAutoFit/>
          </a:bodyPr>
          <a:lstStyle/>
          <a:p>
            <a:r>
              <a:rPr lang="en-US" altLang="zh-CN" i="1"/>
              <a:t>(Lavric et al, 2003)</a:t>
            </a:r>
          </a:p>
        </p:txBody>
      </p:sp>
      <p:pic>
        <p:nvPicPr>
          <p:cNvPr id="1287171" name="Picture 10"/>
          <p:cNvPicPr>
            <a:picLocks noChangeAspect="1" noChangeArrowheads="1"/>
          </p:cNvPicPr>
          <p:nvPr/>
        </p:nvPicPr>
        <p:blipFill>
          <a:blip r:embed="rId3" cstate="print"/>
          <a:srcRect/>
          <a:stretch>
            <a:fillRect/>
          </a:stretch>
        </p:blipFill>
        <p:spPr bwMode="auto">
          <a:xfrm>
            <a:off x="8143875" y="4221163"/>
            <a:ext cx="1000125" cy="800100"/>
          </a:xfrm>
          <a:prstGeom prst="rect">
            <a:avLst/>
          </a:prstGeom>
          <a:noFill/>
          <a:ln w="9525" algn="ctr">
            <a:noFill/>
            <a:miter lim="800000"/>
            <a:headEnd/>
            <a:tailEnd/>
          </a:ln>
        </p:spPr>
      </p:pic>
      <p:pic>
        <p:nvPicPr>
          <p:cNvPr id="1287173" name="Picture 13"/>
          <p:cNvPicPr>
            <a:picLocks noChangeAspect="1" noChangeArrowheads="1"/>
          </p:cNvPicPr>
          <p:nvPr/>
        </p:nvPicPr>
        <p:blipFill>
          <a:blip r:embed="rId4" cstate="print"/>
          <a:srcRect/>
          <a:stretch>
            <a:fillRect/>
          </a:stretch>
        </p:blipFill>
        <p:spPr bwMode="auto">
          <a:xfrm>
            <a:off x="395288" y="1268413"/>
            <a:ext cx="4610100" cy="3054350"/>
          </a:xfrm>
          <a:prstGeom prst="rect">
            <a:avLst/>
          </a:prstGeom>
          <a:noFill/>
          <a:ln w="9525" algn="ctr">
            <a:noFill/>
            <a:miter lim="800000"/>
            <a:headEnd/>
            <a:tailEnd/>
          </a:ln>
        </p:spPr>
      </p:pic>
      <p:pic>
        <p:nvPicPr>
          <p:cNvPr id="1287174" name="Picture 14"/>
          <p:cNvPicPr>
            <a:picLocks noChangeAspect="1" noChangeArrowheads="1"/>
          </p:cNvPicPr>
          <p:nvPr/>
        </p:nvPicPr>
        <p:blipFill>
          <a:blip r:embed="rId5" cstate="print"/>
          <a:srcRect/>
          <a:stretch>
            <a:fillRect/>
          </a:stretch>
        </p:blipFill>
        <p:spPr bwMode="auto">
          <a:xfrm>
            <a:off x="1187450" y="4365625"/>
            <a:ext cx="3429000" cy="333375"/>
          </a:xfrm>
          <a:prstGeom prst="rect">
            <a:avLst/>
          </a:prstGeom>
          <a:noFill/>
          <a:ln w="9525" algn="ctr">
            <a:noFill/>
            <a:miter lim="800000"/>
            <a:headEnd/>
            <a:tailEnd/>
          </a:ln>
        </p:spPr>
      </p:pic>
      <p:sp>
        <p:nvSpPr>
          <p:cNvPr id="1287175" name="Rectangle 15"/>
          <p:cNvSpPr>
            <a:spLocks noChangeArrowheads="1"/>
          </p:cNvSpPr>
          <p:nvPr/>
        </p:nvSpPr>
        <p:spPr bwMode="auto">
          <a:xfrm>
            <a:off x="250825" y="4941888"/>
            <a:ext cx="8316913" cy="1190625"/>
          </a:xfrm>
          <a:prstGeom prst="rect">
            <a:avLst/>
          </a:prstGeom>
          <a:noFill/>
          <a:ln w="9525" algn="ctr">
            <a:noFill/>
            <a:miter lim="800000"/>
            <a:headEnd/>
            <a:tailEnd/>
          </a:ln>
        </p:spPr>
        <p:txBody>
          <a:bodyPr>
            <a:spAutoFit/>
          </a:bodyPr>
          <a:lstStyle/>
          <a:p>
            <a:pPr>
              <a:lnSpc>
                <a:spcPct val="90000"/>
              </a:lnSpc>
              <a:spcBef>
                <a:spcPct val="20000"/>
              </a:spcBef>
              <a:buClr>
                <a:schemeClr val="accent1"/>
              </a:buClr>
              <a:buSzPct val="70000"/>
              <a:buFont typeface="Wingdings" pitchFamily="2" charset="2"/>
              <a:buBlip>
                <a:blip r:embed="rId6"/>
              </a:buBlip>
            </a:pPr>
            <a:r>
              <a:rPr lang="en-US" altLang="zh-CN" sz="2000"/>
              <a:t>  Participants performed verbal and spatial n-back WM tasks in the presence or absence of threat of shock. Performance on the spatial WM task was impaired in Threat relative to Safety. This effect was not observed for verbal WM.</a:t>
            </a:r>
          </a:p>
        </p:txBody>
      </p:sp>
      <p:pic>
        <p:nvPicPr>
          <p:cNvPr id="1287176" name="Picture 9"/>
          <p:cNvPicPr>
            <a:picLocks noChangeAspect="1" noChangeArrowheads="1"/>
          </p:cNvPicPr>
          <p:nvPr/>
        </p:nvPicPr>
        <p:blipFill>
          <a:blip r:embed="rId7" cstate="print"/>
          <a:srcRect/>
          <a:stretch>
            <a:fillRect/>
          </a:stretch>
        </p:blipFill>
        <p:spPr bwMode="auto">
          <a:xfrm>
            <a:off x="5076825" y="1196975"/>
            <a:ext cx="3476625" cy="3209925"/>
          </a:xfrm>
          <a:prstGeom prst="rect">
            <a:avLst/>
          </a:prstGeom>
          <a:noFill/>
          <a:ln w="9525" algn="ctr">
            <a:noFill/>
            <a:miter lim="800000"/>
            <a:headEnd/>
            <a:tailEnd/>
          </a:ln>
        </p:spPr>
      </p:pic>
      <p:sp>
        <p:nvSpPr>
          <p:cNvPr id="9" name="标题 8"/>
          <p:cNvSpPr>
            <a:spLocks noGrp="1"/>
          </p:cNvSpPr>
          <p:nvPr>
            <p:ph type="title"/>
          </p:nvPr>
        </p:nvSpPr>
        <p:spPr>
          <a:xfrm>
            <a:off x="457200" y="71414"/>
            <a:ext cx="8258204" cy="857256"/>
          </a:xfrm>
        </p:spPr>
        <p:txBody>
          <a:bodyPr/>
          <a:lstStyle/>
          <a:p>
            <a:r>
              <a:rPr lang="zh-CN" altLang="en-US" dirty="0"/>
              <a:t>行为研究</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571625" y="692150"/>
            <a:ext cx="7500938" cy="5808663"/>
            <a:chOff x="864" y="1200"/>
            <a:chExt cx="4194" cy="2736"/>
          </a:xfrm>
        </p:grpSpPr>
        <p:sp>
          <p:nvSpPr>
            <p:cNvPr id="36869" name="Rectangle 3"/>
            <p:cNvSpPr>
              <a:spLocks noChangeArrowheads="1"/>
            </p:cNvSpPr>
            <p:nvPr/>
          </p:nvSpPr>
          <p:spPr bwMode="auto">
            <a:xfrm>
              <a:off x="864" y="1200"/>
              <a:ext cx="590" cy="204"/>
            </a:xfrm>
            <a:prstGeom prst="rect">
              <a:avLst/>
            </a:prstGeom>
            <a:solidFill>
              <a:schemeClr val="bg1"/>
            </a:solidFill>
            <a:ln w="19050">
              <a:solidFill>
                <a:schemeClr val="bg1"/>
              </a:solidFill>
              <a:miter lim="800000"/>
              <a:headEnd/>
              <a:tailEnd/>
            </a:ln>
          </p:spPr>
          <p:txBody>
            <a:bodyPr>
              <a:spAutoFit/>
            </a:bodyPr>
            <a:lstStyle/>
            <a:p>
              <a:pPr algn="ctr"/>
              <a:r>
                <a:rPr kumimoji="1" lang="en-US" altLang="zh-CN" sz="1400"/>
                <a:t>1000ms</a:t>
              </a:r>
            </a:p>
          </p:txBody>
        </p:sp>
        <p:sp>
          <p:nvSpPr>
            <p:cNvPr id="36870" name="Rectangle 4"/>
            <p:cNvSpPr>
              <a:spLocks noChangeArrowheads="1"/>
            </p:cNvSpPr>
            <p:nvPr/>
          </p:nvSpPr>
          <p:spPr bwMode="auto">
            <a:xfrm>
              <a:off x="1392" y="1344"/>
              <a:ext cx="816" cy="204"/>
            </a:xfrm>
            <a:prstGeom prst="rect">
              <a:avLst/>
            </a:prstGeom>
            <a:solidFill>
              <a:schemeClr val="bg1"/>
            </a:solidFill>
            <a:ln w="19050">
              <a:solidFill>
                <a:schemeClr val="bg1"/>
              </a:solidFill>
              <a:miter lim="800000"/>
              <a:headEnd/>
              <a:tailEnd/>
            </a:ln>
          </p:spPr>
          <p:txBody>
            <a:bodyPr>
              <a:spAutoFit/>
            </a:bodyPr>
            <a:lstStyle/>
            <a:p>
              <a:pPr algn="ctr"/>
              <a:r>
                <a:rPr kumimoji="1" lang="en-US" altLang="zh-CN" sz="1400"/>
                <a:t>200-400ms</a:t>
              </a:r>
            </a:p>
          </p:txBody>
        </p:sp>
        <p:grpSp>
          <p:nvGrpSpPr>
            <p:cNvPr id="3" name="Group 5"/>
            <p:cNvGrpSpPr>
              <a:grpSpLocks/>
            </p:cNvGrpSpPr>
            <p:nvPr/>
          </p:nvGrpSpPr>
          <p:grpSpPr bwMode="auto">
            <a:xfrm>
              <a:off x="912" y="1401"/>
              <a:ext cx="504" cy="449"/>
              <a:chOff x="175" y="539"/>
              <a:chExt cx="607" cy="597"/>
            </a:xfrm>
          </p:grpSpPr>
          <p:sp>
            <p:nvSpPr>
              <p:cNvPr id="36895" name="Rectangle 6"/>
              <p:cNvSpPr>
                <a:spLocks noChangeArrowheads="1"/>
              </p:cNvSpPr>
              <p:nvPr/>
            </p:nvSpPr>
            <p:spPr bwMode="auto">
              <a:xfrm>
                <a:off x="175" y="539"/>
                <a:ext cx="607" cy="597"/>
              </a:xfrm>
              <a:prstGeom prst="rect">
                <a:avLst/>
              </a:prstGeom>
              <a:solidFill>
                <a:schemeClr val="bg1"/>
              </a:solidFill>
              <a:ln w="19050">
                <a:solidFill>
                  <a:schemeClr val="tx1"/>
                </a:solidFill>
                <a:miter lim="800000"/>
                <a:headEnd/>
                <a:tailEnd/>
              </a:ln>
            </p:spPr>
            <p:txBody>
              <a:bodyPr wrap="none" anchor="ctr"/>
              <a:lstStyle/>
              <a:p>
                <a:pPr algn="ctr"/>
                <a:endParaRPr kumimoji="1" lang="zh-CN" altLang="zh-CN" sz="3200">
                  <a:solidFill>
                    <a:srgbClr val="800000"/>
                  </a:solidFill>
                  <a:latin typeface="Times New Roman" pitchFamily="18" charset="0"/>
                </a:endParaRPr>
              </a:p>
            </p:txBody>
          </p:sp>
          <p:pic>
            <p:nvPicPr>
              <p:cNvPr id="36896" name="Picture 7" descr="3150"/>
              <p:cNvPicPr>
                <a:picLocks noChangeAspect="1" noChangeArrowheads="1"/>
              </p:cNvPicPr>
              <p:nvPr/>
            </p:nvPicPr>
            <p:blipFill>
              <a:blip r:embed="rId3" cstate="print"/>
              <a:srcRect/>
              <a:stretch>
                <a:fillRect/>
              </a:stretch>
            </p:blipFill>
            <p:spPr bwMode="auto">
              <a:xfrm>
                <a:off x="288" y="672"/>
                <a:ext cx="394" cy="295"/>
              </a:xfrm>
              <a:prstGeom prst="rect">
                <a:avLst/>
              </a:prstGeom>
              <a:noFill/>
              <a:ln w="19050">
                <a:noFill/>
                <a:miter lim="800000"/>
                <a:headEnd/>
                <a:tailEnd/>
              </a:ln>
            </p:spPr>
          </p:pic>
        </p:grpSp>
        <p:sp>
          <p:nvSpPr>
            <p:cNvPr id="36872" name="Rectangle 8"/>
            <p:cNvSpPr>
              <a:spLocks noChangeArrowheads="1"/>
            </p:cNvSpPr>
            <p:nvPr/>
          </p:nvSpPr>
          <p:spPr bwMode="auto">
            <a:xfrm>
              <a:off x="2054" y="1747"/>
              <a:ext cx="634" cy="204"/>
            </a:xfrm>
            <a:prstGeom prst="rect">
              <a:avLst/>
            </a:prstGeom>
            <a:solidFill>
              <a:schemeClr val="bg1"/>
            </a:solidFill>
            <a:ln w="19050">
              <a:solidFill>
                <a:schemeClr val="bg1"/>
              </a:solidFill>
              <a:miter lim="800000"/>
              <a:headEnd/>
              <a:tailEnd/>
            </a:ln>
          </p:spPr>
          <p:txBody>
            <a:bodyPr>
              <a:spAutoFit/>
            </a:bodyPr>
            <a:lstStyle/>
            <a:p>
              <a:pPr algn="ctr"/>
              <a:r>
                <a:rPr kumimoji="1" lang="en-US" altLang="zh-CN" sz="1400"/>
                <a:t>1500ms</a:t>
              </a:r>
            </a:p>
          </p:txBody>
        </p:sp>
        <p:sp>
          <p:nvSpPr>
            <p:cNvPr id="36873" name="Rectangle 9"/>
            <p:cNvSpPr>
              <a:spLocks noChangeArrowheads="1"/>
            </p:cNvSpPr>
            <p:nvPr/>
          </p:nvSpPr>
          <p:spPr bwMode="auto">
            <a:xfrm>
              <a:off x="1720" y="1537"/>
              <a:ext cx="584" cy="204"/>
            </a:xfrm>
            <a:prstGeom prst="rect">
              <a:avLst/>
            </a:prstGeom>
            <a:solidFill>
              <a:schemeClr val="bg1"/>
            </a:solidFill>
            <a:ln w="19050">
              <a:solidFill>
                <a:schemeClr val="bg1"/>
              </a:solidFill>
              <a:miter lim="800000"/>
              <a:headEnd/>
              <a:tailEnd/>
            </a:ln>
          </p:spPr>
          <p:txBody>
            <a:bodyPr>
              <a:spAutoFit/>
            </a:bodyPr>
            <a:lstStyle/>
            <a:p>
              <a:pPr algn="ctr"/>
              <a:r>
                <a:rPr kumimoji="1" lang="en-US" altLang="zh-CN" sz="1400"/>
                <a:t>300ms</a:t>
              </a:r>
            </a:p>
          </p:txBody>
        </p:sp>
        <p:sp>
          <p:nvSpPr>
            <p:cNvPr id="36874" name="Rectangle 10"/>
            <p:cNvSpPr>
              <a:spLocks noChangeArrowheads="1"/>
            </p:cNvSpPr>
            <p:nvPr/>
          </p:nvSpPr>
          <p:spPr bwMode="auto">
            <a:xfrm>
              <a:off x="1245" y="1573"/>
              <a:ext cx="504" cy="450"/>
            </a:xfrm>
            <a:prstGeom prst="rect">
              <a:avLst/>
            </a:prstGeom>
            <a:solidFill>
              <a:schemeClr val="bg1"/>
            </a:solidFill>
            <a:ln w="19050">
              <a:solidFill>
                <a:schemeClr val="tx1"/>
              </a:solidFill>
              <a:miter lim="800000"/>
              <a:headEnd/>
              <a:tailEnd/>
            </a:ln>
          </p:spPr>
          <p:txBody>
            <a:bodyPr wrap="none" anchor="ctr"/>
            <a:lstStyle/>
            <a:p>
              <a:pPr algn="ctr"/>
              <a:endParaRPr kumimoji="1" lang="en-US" altLang="zh-CN" sz="2000">
                <a:solidFill>
                  <a:srgbClr val="800000"/>
                </a:solidFill>
                <a:latin typeface="Times New Roman" pitchFamily="18" charset="0"/>
              </a:endParaRPr>
            </a:p>
            <a:p>
              <a:pPr algn="ctr"/>
              <a:r>
                <a:rPr kumimoji="1" lang="en-US" altLang="zh-CN" sz="2400">
                  <a:latin typeface="Times New Roman" pitchFamily="18" charset="0"/>
                </a:rPr>
                <a:t>+</a:t>
              </a:r>
            </a:p>
            <a:p>
              <a:pPr algn="ctr"/>
              <a:endParaRPr kumimoji="1" lang="en-US" altLang="zh-CN" sz="2000">
                <a:solidFill>
                  <a:srgbClr val="800000"/>
                </a:solidFill>
                <a:latin typeface="Times New Roman" pitchFamily="18" charset="0"/>
              </a:endParaRPr>
            </a:p>
          </p:txBody>
        </p:sp>
        <p:sp>
          <p:nvSpPr>
            <p:cNvPr id="36875" name="Rectangle 11"/>
            <p:cNvSpPr>
              <a:spLocks noChangeArrowheads="1"/>
            </p:cNvSpPr>
            <p:nvPr/>
          </p:nvSpPr>
          <p:spPr bwMode="auto">
            <a:xfrm>
              <a:off x="1604" y="1753"/>
              <a:ext cx="505" cy="450"/>
            </a:xfrm>
            <a:prstGeom prst="rect">
              <a:avLst/>
            </a:prstGeom>
            <a:solidFill>
              <a:schemeClr val="bg1"/>
            </a:solidFill>
            <a:ln w="19050">
              <a:solidFill>
                <a:schemeClr val="tx1"/>
              </a:solidFill>
              <a:miter lim="800000"/>
              <a:headEnd/>
              <a:tailEnd/>
            </a:ln>
          </p:spPr>
          <p:txBody>
            <a:bodyPr wrap="none" lIns="0" tIns="0" rIns="0" bIns="0" anchor="ctr"/>
            <a:lstStyle/>
            <a:p>
              <a:pPr algn="ctr"/>
              <a:endParaRPr kumimoji="1" lang="en-US" altLang="zh-CN" sz="3200">
                <a:solidFill>
                  <a:srgbClr val="800000"/>
                </a:solidFill>
                <a:latin typeface="Times New Roman" pitchFamily="18" charset="0"/>
              </a:endParaRPr>
            </a:p>
            <a:p>
              <a:pPr algn="ctr"/>
              <a:r>
                <a:rPr kumimoji="1" lang="en-US" altLang="zh-CN" sz="2400">
                  <a:latin typeface="Times New Roman" pitchFamily="18" charset="0"/>
                </a:rPr>
                <a:t>+</a:t>
              </a:r>
            </a:p>
            <a:p>
              <a:pPr algn="ctr"/>
              <a:endParaRPr kumimoji="1" lang="en-US" altLang="zh-CN" sz="3200">
                <a:solidFill>
                  <a:srgbClr val="800000"/>
                </a:solidFill>
                <a:latin typeface="Times New Roman" pitchFamily="18" charset="0"/>
              </a:endParaRPr>
            </a:p>
          </p:txBody>
        </p:sp>
        <p:sp>
          <p:nvSpPr>
            <p:cNvPr id="36876" name="Rectangle 12"/>
            <p:cNvSpPr>
              <a:spLocks noChangeArrowheads="1"/>
            </p:cNvSpPr>
            <p:nvPr/>
          </p:nvSpPr>
          <p:spPr bwMode="auto">
            <a:xfrm>
              <a:off x="1923" y="1934"/>
              <a:ext cx="503" cy="450"/>
            </a:xfrm>
            <a:prstGeom prst="rect">
              <a:avLst/>
            </a:prstGeom>
            <a:solidFill>
              <a:schemeClr val="bg1"/>
            </a:solidFill>
            <a:ln w="19050">
              <a:solidFill>
                <a:schemeClr val="tx1"/>
              </a:solidFill>
              <a:miter lim="800000"/>
              <a:headEnd/>
              <a:tailEnd/>
            </a:ln>
          </p:spPr>
          <p:txBody>
            <a:bodyPr wrap="none" anchor="ctr"/>
            <a:lstStyle/>
            <a:p>
              <a:pPr algn="ctr"/>
              <a:r>
                <a:rPr kumimoji="1" lang="en-US" altLang="zh-CN" sz="2400">
                  <a:latin typeface="Times New Roman" pitchFamily="18" charset="0"/>
                </a:rPr>
                <a:t>+</a:t>
              </a:r>
            </a:p>
          </p:txBody>
        </p:sp>
        <p:sp>
          <p:nvSpPr>
            <p:cNvPr id="36877" name="Rectangle 13"/>
            <p:cNvSpPr>
              <a:spLocks noChangeArrowheads="1"/>
            </p:cNvSpPr>
            <p:nvPr/>
          </p:nvSpPr>
          <p:spPr bwMode="auto">
            <a:xfrm>
              <a:off x="1682" y="1898"/>
              <a:ext cx="116" cy="185"/>
            </a:xfrm>
            <a:prstGeom prst="rect">
              <a:avLst/>
            </a:prstGeom>
            <a:solidFill>
              <a:schemeClr val="bg1"/>
            </a:solidFill>
            <a:ln w="19050">
              <a:solidFill>
                <a:schemeClr val="bg1"/>
              </a:solidFill>
              <a:miter lim="800000"/>
              <a:headEnd/>
              <a:tailEnd/>
            </a:ln>
          </p:spPr>
          <p:txBody>
            <a:bodyPr wrap="none" lIns="0" tIns="0" rIns="0" bIns="0">
              <a:spAutoFit/>
            </a:bodyPr>
            <a:lstStyle/>
            <a:p>
              <a:pPr algn="just" eaLnBrk="0" hangingPunct="0"/>
              <a:r>
                <a:rPr kumimoji="1" lang="en-US" altLang="zh-CN">
                  <a:latin typeface="Times New Roman" pitchFamily="18" charset="0"/>
                </a:rPr>
                <a:t>A</a:t>
              </a:r>
            </a:p>
          </p:txBody>
        </p:sp>
        <p:sp>
          <p:nvSpPr>
            <p:cNvPr id="36878" name="Rectangle 14"/>
            <p:cNvSpPr>
              <a:spLocks noChangeArrowheads="1"/>
            </p:cNvSpPr>
            <p:nvPr/>
          </p:nvSpPr>
          <p:spPr bwMode="auto">
            <a:xfrm>
              <a:off x="2242" y="2115"/>
              <a:ext cx="503" cy="449"/>
            </a:xfrm>
            <a:prstGeom prst="rect">
              <a:avLst/>
            </a:prstGeom>
            <a:solidFill>
              <a:schemeClr val="bg1"/>
            </a:solidFill>
            <a:ln w="19050">
              <a:solidFill>
                <a:schemeClr val="tx1"/>
              </a:solidFill>
              <a:miter lim="800000"/>
              <a:headEnd/>
              <a:tailEnd/>
            </a:ln>
          </p:spPr>
          <p:txBody>
            <a:bodyPr wrap="none" anchor="ctr"/>
            <a:lstStyle/>
            <a:p>
              <a:pPr algn="ctr"/>
              <a:r>
                <a:rPr kumimoji="1" lang="en-US" altLang="zh-CN" sz="3200">
                  <a:latin typeface="Times New Roman" pitchFamily="18" charset="0"/>
                </a:rPr>
                <a:t>+</a:t>
              </a:r>
            </a:p>
          </p:txBody>
        </p:sp>
        <p:pic>
          <p:nvPicPr>
            <p:cNvPr id="36879" name="Picture 15" descr="2800"/>
            <p:cNvPicPr>
              <a:picLocks noChangeAspect="1" noChangeArrowheads="1"/>
            </p:cNvPicPr>
            <p:nvPr/>
          </p:nvPicPr>
          <p:blipFill>
            <a:blip r:embed="rId4" cstate="print"/>
            <a:srcRect/>
            <a:stretch>
              <a:fillRect/>
            </a:stretch>
          </p:blipFill>
          <p:spPr bwMode="auto">
            <a:xfrm>
              <a:off x="2321" y="2223"/>
              <a:ext cx="328" cy="222"/>
            </a:xfrm>
            <a:prstGeom prst="rect">
              <a:avLst/>
            </a:prstGeom>
            <a:noFill/>
            <a:ln w="19050">
              <a:noFill/>
              <a:miter lim="800000"/>
              <a:headEnd/>
              <a:tailEnd/>
            </a:ln>
          </p:spPr>
        </p:pic>
        <p:cxnSp>
          <p:nvCxnSpPr>
            <p:cNvPr id="36880" name="AutoShape 16"/>
            <p:cNvCxnSpPr>
              <a:cxnSpLocks noChangeShapeType="1"/>
              <a:stCxn id="36875" idx="2"/>
            </p:cNvCxnSpPr>
            <p:nvPr/>
          </p:nvCxnSpPr>
          <p:spPr bwMode="auto">
            <a:xfrm rot="16200000" flipH="1">
              <a:off x="2276" y="1790"/>
              <a:ext cx="1501" cy="2339"/>
            </a:xfrm>
            <a:prstGeom prst="bentConnector2">
              <a:avLst/>
            </a:prstGeom>
            <a:noFill/>
            <a:ln w="19050">
              <a:solidFill>
                <a:schemeClr val="tx1"/>
              </a:solidFill>
              <a:miter lim="800000"/>
              <a:headEnd type="arrow" w="med" len="med"/>
              <a:tailEnd type="arrow" w="med" len="med"/>
            </a:ln>
          </p:spPr>
        </p:cxnSp>
        <p:grpSp>
          <p:nvGrpSpPr>
            <p:cNvPr id="4" name="Group 17"/>
            <p:cNvGrpSpPr>
              <a:grpSpLocks/>
            </p:cNvGrpSpPr>
            <p:nvPr/>
          </p:nvGrpSpPr>
          <p:grpSpPr bwMode="auto">
            <a:xfrm>
              <a:off x="2521" y="2295"/>
              <a:ext cx="2537" cy="1641"/>
              <a:chOff x="2112" y="1728"/>
              <a:chExt cx="3055" cy="2181"/>
            </a:xfrm>
          </p:grpSpPr>
          <p:sp>
            <p:nvSpPr>
              <p:cNvPr id="36884" name="Rectangle 18"/>
              <p:cNvSpPr>
                <a:spLocks noChangeArrowheads="1"/>
              </p:cNvSpPr>
              <p:nvPr/>
            </p:nvSpPr>
            <p:spPr bwMode="auto">
              <a:xfrm>
                <a:off x="2112" y="1728"/>
                <a:ext cx="607" cy="598"/>
              </a:xfrm>
              <a:prstGeom prst="rect">
                <a:avLst/>
              </a:prstGeom>
              <a:solidFill>
                <a:schemeClr val="bg1"/>
              </a:solidFill>
              <a:ln w="19050">
                <a:solidFill>
                  <a:schemeClr val="tx1"/>
                </a:solidFill>
                <a:miter lim="800000"/>
                <a:headEnd/>
                <a:tailEnd/>
              </a:ln>
            </p:spPr>
            <p:txBody>
              <a:bodyPr wrap="none" anchor="ctr"/>
              <a:lstStyle/>
              <a:p>
                <a:pPr algn="ctr"/>
                <a:r>
                  <a:rPr kumimoji="1" lang="en-US" altLang="zh-CN" sz="2400">
                    <a:latin typeface="Times New Roman" pitchFamily="18" charset="0"/>
                  </a:rPr>
                  <a:t>+</a:t>
                </a:r>
              </a:p>
            </p:txBody>
          </p:sp>
          <p:sp>
            <p:nvSpPr>
              <p:cNvPr id="36885" name="Rectangle 19"/>
              <p:cNvSpPr>
                <a:spLocks noChangeArrowheads="1"/>
              </p:cNvSpPr>
              <p:nvPr/>
            </p:nvSpPr>
            <p:spPr bwMode="auto">
              <a:xfrm>
                <a:off x="2544" y="1968"/>
                <a:ext cx="607" cy="598"/>
              </a:xfrm>
              <a:prstGeom prst="rect">
                <a:avLst/>
              </a:prstGeom>
              <a:solidFill>
                <a:schemeClr val="bg1"/>
              </a:solidFill>
              <a:ln w="19050">
                <a:solidFill>
                  <a:schemeClr val="tx1"/>
                </a:solidFill>
                <a:miter lim="800000"/>
                <a:headEnd/>
                <a:tailEnd/>
              </a:ln>
            </p:spPr>
            <p:txBody>
              <a:bodyPr wrap="none" lIns="0" tIns="0" rIns="0" bIns="0" anchor="ctr"/>
              <a:lstStyle/>
              <a:p>
                <a:pPr algn="ctr"/>
                <a:endParaRPr kumimoji="1" lang="en-US" altLang="zh-CN" sz="3200">
                  <a:solidFill>
                    <a:srgbClr val="800000"/>
                  </a:solidFill>
                  <a:latin typeface="Times New Roman" pitchFamily="18" charset="0"/>
                </a:endParaRPr>
              </a:p>
              <a:p>
                <a:pPr algn="ctr"/>
                <a:r>
                  <a:rPr kumimoji="1" lang="en-US" altLang="zh-CN" sz="2400">
                    <a:latin typeface="Times New Roman" pitchFamily="18" charset="0"/>
                  </a:rPr>
                  <a:t>+</a:t>
                </a:r>
              </a:p>
              <a:p>
                <a:pPr algn="ctr"/>
                <a:endParaRPr kumimoji="1" lang="en-US" altLang="zh-CN" sz="3200">
                  <a:solidFill>
                    <a:srgbClr val="800000"/>
                  </a:solidFill>
                  <a:latin typeface="Times New Roman" pitchFamily="18" charset="0"/>
                </a:endParaRPr>
              </a:p>
            </p:txBody>
          </p:sp>
          <p:sp>
            <p:nvSpPr>
              <p:cNvPr id="36886" name="Rectangle 20"/>
              <p:cNvSpPr>
                <a:spLocks noChangeArrowheads="1"/>
              </p:cNvSpPr>
              <p:nvPr/>
            </p:nvSpPr>
            <p:spPr bwMode="auto">
              <a:xfrm>
                <a:off x="2928" y="2063"/>
                <a:ext cx="111" cy="246"/>
              </a:xfrm>
              <a:prstGeom prst="rect">
                <a:avLst/>
              </a:prstGeom>
              <a:solidFill>
                <a:schemeClr val="bg1"/>
              </a:solidFill>
              <a:ln w="19050">
                <a:solidFill>
                  <a:schemeClr val="bg1"/>
                </a:solidFill>
                <a:miter lim="800000"/>
                <a:headEnd/>
                <a:tailEnd/>
              </a:ln>
            </p:spPr>
            <p:txBody>
              <a:bodyPr wrap="none" lIns="0" tIns="0" rIns="0" bIns="0">
                <a:spAutoFit/>
              </a:bodyPr>
              <a:lstStyle/>
              <a:p>
                <a:pPr algn="just" eaLnBrk="0" hangingPunct="0"/>
                <a:r>
                  <a:rPr kumimoji="1" lang="en-US" altLang="zh-CN">
                    <a:latin typeface="Times New Roman" pitchFamily="18" charset="0"/>
                  </a:rPr>
                  <a:t>S</a:t>
                </a:r>
              </a:p>
            </p:txBody>
          </p:sp>
          <p:sp>
            <p:nvSpPr>
              <p:cNvPr id="36887" name="Rectangle 21"/>
              <p:cNvSpPr>
                <a:spLocks noChangeArrowheads="1"/>
              </p:cNvSpPr>
              <p:nvPr/>
            </p:nvSpPr>
            <p:spPr bwMode="auto">
              <a:xfrm>
                <a:off x="2928" y="2256"/>
                <a:ext cx="607" cy="597"/>
              </a:xfrm>
              <a:prstGeom prst="rect">
                <a:avLst/>
              </a:prstGeom>
              <a:solidFill>
                <a:schemeClr val="bg1"/>
              </a:solidFill>
              <a:ln w="19050">
                <a:solidFill>
                  <a:schemeClr val="tx1"/>
                </a:solidFill>
                <a:miter lim="800000"/>
                <a:headEnd/>
                <a:tailEnd/>
              </a:ln>
            </p:spPr>
            <p:txBody>
              <a:bodyPr wrap="none" anchor="ctr"/>
              <a:lstStyle/>
              <a:p>
                <a:pPr algn="ctr"/>
                <a:endParaRPr kumimoji="1" lang="en-US" altLang="zh-CN" sz="2000">
                  <a:solidFill>
                    <a:srgbClr val="800000"/>
                  </a:solidFill>
                  <a:latin typeface="Times New Roman" pitchFamily="18" charset="0"/>
                </a:endParaRPr>
              </a:p>
              <a:p>
                <a:pPr algn="ctr"/>
                <a:r>
                  <a:rPr kumimoji="1" lang="en-US" altLang="zh-CN" sz="2400">
                    <a:latin typeface="Times New Roman" pitchFamily="18" charset="0"/>
                  </a:rPr>
                  <a:t>+</a:t>
                </a:r>
              </a:p>
              <a:p>
                <a:pPr algn="ctr"/>
                <a:endParaRPr kumimoji="1" lang="en-US" altLang="zh-CN" sz="2000">
                  <a:solidFill>
                    <a:srgbClr val="800000"/>
                  </a:solidFill>
                  <a:latin typeface="Times New Roman" pitchFamily="18" charset="0"/>
                </a:endParaRPr>
              </a:p>
            </p:txBody>
          </p:sp>
          <p:sp>
            <p:nvSpPr>
              <p:cNvPr id="36888" name="Rectangle 22"/>
              <p:cNvSpPr>
                <a:spLocks noChangeArrowheads="1"/>
              </p:cNvSpPr>
              <p:nvPr/>
            </p:nvSpPr>
            <p:spPr bwMode="auto">
              <a:xfrm>
                <a:off x="3360" y="2496"/>
                <a:ext cx="606" cy="597"/>
              </a:xfrm>
              <a:prstGeom prst="rect">
                <a:avLst/>
              </a:prstGeom>
              <a:solidFill>
                <a:schemeClr val="bg1"/>
              </a:solidFill>
              <a:ln w="19050">
                <a:solidFill>
                  <a:schemeClr val="tx1"/>
                </a:solidFill>
                <a:miter lim="800000"/>
                <a:headEnd/>
                <a:tailEnd/>
              </a:ln>
            </p:spPr>
            <p:txBody>
              <a:bodyPr wrap="none" anchor="ctr"/>
              <a:lstStyle/>
              <a:p>
                <a:pPr algn="ctr"/>
                <a:r>
                  <a:rPr kumimoji="1" lang="en-US" altLang="zh-CN" sz="3200">
                    <a:solidFill>
                      <a:srgbClr val="800000"/>
                    </a:solidFill>
                    <a:latin typeface="Times New Roman" pitchFamily="18" charset="0"/>
                  </a:rPr>
                  <a:t>+</a:t>
                </a:r>
              </a:p>
            </p:txBody>
          </p:sp>
          <p:pic>
            <p:nvPicPr>
              <p:cNvPr id="36889" name="Picture 23" descr="6230"/>
              <p:cNvPicPr>
                <a:picLocks noChangeAspect="1" noChangeArrowheads="1"/>
              </p:cNvPicPr>
              <p:nvPr/>
            </p:nvPicPr>
            <p:blipFill>
              <a:blip r:embed="rId5" cstate="print"/>
              <a:srcRect/>
              <a:stretch>
                <a:fillRect/>
              </a:stretch>
            </p:blipFill>
            <p:spPr bwMode="auto">
              <a:xfrm>
                <a:off x="3456" y="2640"/>
                <a:ext cx="394" cy="307"/>
              </a:xfrm>
              <a:prstGeom prst="rect">
                <a:avLst/>
              </a:prstGeom>
              <a:noFill/>
              <a:ln w="19050">
                <a:noFill/>
                <a:miter lim="800000"/>
                <a:headEnd/>
                <a:tailEnd/>
              </a:ln>
            </p:spPr>
          </p:pic>
          <p:grpSp>
            <p:nvGrpSpPr>
              <p:cNvPr id="5" name="Group 24"/>
              <p:cNvGrpSpPr>
                <a:grpSpLocks/>
              </p:cNvGrpSpPr>
              <p:nvPr/>
            </p:nvGrpSpPr>
            <p:grpSpPr bwMode="auto">
              <a:xfrm>
                <a:off x="3744" y="2784"/>
                <a:ext cx="1423" cy="1125"/>
                <a:chOff x="3744" y="2784"/>
                <a:chExt cx="1423" cy="1125"/>
              </a:xfrm>
            </p:grpSpPr>
            <p:sp>
              <p:nvSpPr>
                <p:cNvPr id="36891" name="Rectangle 25"/>
                <p:cNvSpPr>
                  <a:spLocks noChangeArrowheads="1"/>
                </p:cNvSpPr>
                <p:nvPr/>
              </p:nvSpPr>
              <p:spPr bwMode="auto">
                <a:xfrm>
                  <a:off x="3744" y="2784"/>
                  <a:ext cx="607" cy="598"/>
                </a:xfrm>
                <a:prstGeom prst="rect">
                  <a:avLst/>
                </a:prstGeom>
                <a:solidFill>
                  <a:schemeClr val="bg1"/>
                </a:solidFill>
                <a:ln w="19050">
                  <a:solidFill>
                    <a:schemeClr val="tx1"/>
                  </a:solidFill>
                  <a:miter lim="800000"/>
                  <a:headEnd/>
                  <a:tailEnd/>
                </a:ln>
              </p:spPr>
              <p:txBody>
                <a:bodyPr wrap="none" anchor="ctr"/>
                <a:lstStyle/>
                <a:p>
                  <a:pPr algn="ctr"/>
                  <a:r>
                    <a:rPr kumimoji="1" lang="en-US" altLang="zh-CN" sz="2400">
                      <a:latin typeface="Times New Roman" pitchFamily="18" charset="0"/>
                    </a:rPr>
                    <a:t>+</a:t>
                  </a:r>
                </a:p>
              </p:txBody>
            </p:sp>
            <p:sp>
              <p:nvSpPr>
                <p:cNvPr id="36892" name="Rectangle 26"/>
                <p:cNvSpPr>
                  <a:spLocks noChangeArrowheads="1"/>
                </p:cNvSpPr>
                <p:nvPr/>
              </p:nvSpPr>
              <p:spPr bwMode="auto">
                <a:xfrm>
                  <a:off x="4176" y="3024"/>
                  <a:ext cx="607" cy="598"/>
                </a:xfrm>
                <a:prstGeom prst="rect">
                  <a:avLst/>
                </a:prstGeom>
                <a:solidFill>
                  <a:schemeClr val="bg1"/>
                </a:solidFill>
                <a:ln w="19050">
                  <a:solidFill>
                    <a:schemeClr val="tx1"/>
                  </a:solidFill>
                  <a:miter lim="800000"/>
                  <a:headEnd/>
                  <a:tailEnd/>
                </a:ln>
              </p:spPr>
              <p:txBody>
                <a:bodyPr wrap="none" lIns="0" tIns="0" rIns="0" bIns="0" anchor="ctr"/>
                <a:lstStyle/>
                <a:p>
                  <a:pPr algn="ctr"/>
                  <a:endParaRPr kumimoji="1" lang="en-US" altLang="zh-CN" sz="3200">
                    <a:solidFill>
                      <a:srgbClr val="800000"/>
                    </a:solidFill>
                    <a:latin typeface="Times New Roman" pitchFamily="18" charset="0"/>
                  </a:endParaRPr>
                </a:p>
                <a:p>
                  <a:pPr algn="ctr"/>
                  <a:r>
                    <a:rPr kumimoji="1" lang="en-US" altLang="zh-CN" sz="2400">
                      <a:latin typeface="Times New Roman" pitchFamily="18" charset="0"/>
                    </a:rPr>
                    <a:t>+</a:t>
                  </a:r>
                </a:p>
                <a:p>
                  <a:pPr algn="ctr"/>
                  <a:endParaRPr kumimoji="1" lang="en-US" altLang="zh-CN" sz="3200">
                    <a:solidFill>
                      <a:srgbClr val="800000"/>
                    </a:solidFill>
                    <a:latin typeface="Times New Roman" pitchFamily="18" charset="0"/>
                  </a:endParaRPr>
                </a:p>
              </p:txBody>
            </p:sp>
            <p:sp>
              <p:nvSpPr>
                <p:cNvPr id="36893" name="Rectangle 27"/>
                <p:cNvSpPr>
                  <a:spLocks noChangeArrowheads="1"/>
                </p:cNvSpPr>
                <p:nvPr/>
              </p:nvSpPr>
              <p:spPr bwMode="auto">
                <a:xfrm>
                  <a:off x="4272" y="3170"/>
                  <a:ext cx="140" cy="246"/>
                </a:xfrm>
                <a:prstGeom prst="rect">
                  <a:avLst/>
                </a:prstGeom>
                <a:solidFill>
                  <a:schemeClr val="bg1"/>
                </a:solidFill>
                <a:ln w="19050">
                  <a:solidFill>
                    <a:schemeClr val="bg1"/>
                  </a:solidFill>
                  <a:miter lim="800000"/>
                  <a:headEnd/>
                  <a:tailEnd/>
                </a:ln>
              </p:spPr>
              <p:txBody>
                <a:bodyPr wrap="none" lIns="0" tIns="0" rIns="0" bIns="0">
                  <a:spAutoFit/>
                </a:bodyPr>
                <a:lstStyle/>
                <a:p>
                  <a:pPr algn="just" eaLnBrk="0" hangingPunct="0"/>
                  <a:r>
                    <a:rPr kumimoji="1" lang="en-US" altLang="zh-CN">
                      <a:latin typeface="Times New Roman" pitchFamily="18" charset="0"/>
                    </a:rPr>
                    <a:t>A</a:t>
                  </a:r>
                </a:p>
              </p:txBody>
            </p:sp>
            <p:sp>
              <p:nvSpPr>
                <p:cNvPr id="36894" name="Rectangle 28"/>
                <p:cNvSpPr>
                  <a:spLocks noChangeArrowheads="1"/>
                </p:cNvSpPr>
                <p:nvPr/>
              </p:nvSpPr>
              <p:spPr bwMode="auto">
                <a:xfrm>
                  <a:off x="4560" y="3312"/>
                  <a:ext cx="607" cy="597"/>
                </a:xfrm>
                <a:prstGeom prst="rect">
                  <a:avLst/>
                </a:prstGeom>
                <a:solidFill>
                  <a:schemeClr val="bg1"/>
                </a:solidFill>
                <a:ln w="19050">
                  <a:solidFill>
                    <a:schemeClr val="tx1"/>
                  </a:solidFill>
                  <a:miter lim="800000"/>
                  <a:headEnd/>
                  <a:tailEnd/>
                </a:ln>
              </p:spPr>
              <p:txBody>
                <a:bodyPr wrap="none" anchor="ctr"/>
                <a:lstStyle/>
                <a:p>
                  <a:pPr algn="ctr"/>
                  <a:endParaRPr kumimoji="1" lang="en-US" altLang="zh-CN" sz="2000">
                    <a:solidFill>
                      <a:srgbClr val="800000"/>
                    </a:solidFill>
                    <a:latin typeface="Times New Roman" pitchFamily="18" charset="0"/>
                  </a:endParaRPr>
                </a:p>
                <a:p>
                  <a:pPr algn="ctr"/>
                  <a:r>
                    <a:rPr kumimoji="1" lang="en-US" altLang="zh-CN" sz="2400">
                      <a:latin typeface="Times New Roman" pitchFamily="18" charset="0"/>
                    </a:rPr>
                    <a:t>+</a:t>
                  </a:r>
                </a:p>
                <a:p>
                  <a:pPr algn="ctr"/>
                  <a:endParaRPr kumimoji="1" lang="en-US" altLang="zh-CN" sz="2000">
                    <a:solidFill>
                      <a:srgbClr val="800000"/>
                    </a:solidFill>
                    <a:latin typeface="Times New Roman" pitchFamily="18" charset="0"/>
                  </a:endParaRPr>
                </a:p>
              </p:txBody>
            </p:sp>
          </p:grpSp>
        </p:grpSp>
        <p:sp>
          <p:nvSpPr>
            <p:cNvPr id="36882" name="Rectangle 29"/>
            <p:cNvSpPr>
              <a:spLocks noChangeArrowheads="1"/>
            </p:cNvSpPr>
            <p:nvPr/>
          </p:nvSpPr>
          <p:spPr bwMode="auto">
            <a:xfrm>
              <a:off x="2138" y="3431"/>
              <a:ext cx="1196" cy="224"/>
            </a:xfrm>
            <a:prstGeom prst="rect">
              <a:avLst/>
            </a:prstGeom>
            <a:solidFill>
              <a:schemeClr val="bg1"/>
            </a:solidFill>
            <a:ln w="19050">
              <a:solidFill>
                <a:schemeClr val="bg1"/>
              </a:solidFill>
              <a:miter lim="800000"/>
              <a:headEnd/>
              <a:tailEnd/>
            </a:ln>
          </p:spPr>
          <p:txBody>
            <a:bodyPr>
              <a:spAutoFit/>
            </a:bodyPr>
            <a:lstStyle/>
            <a:p>
              <a:pPr algn="ctr"/>
              <a:r>
                <a:rPr kumimoji="1" lang="en-US" altLang="zh-CN" sz="1600"/>
                <a:t>Same or Different</a:t>
              </a:r>
            </a:p>
          </p:txBody>
        </p:sp>
        <p:sp>
          <p:nvSpPr>
            <p:cNvPr id="36883" name="Line 30"/>
            <p:cNvSpPr>
              <a:spLocks noChangeShapeType="1"/>
            </p:cNvSpPr>
            <p:nvPr/>
          </p:nvSpPr>
          <p:spPr bwMode="auto">
            <a:xfrm>
              <a:off x="2162" y="1501"/>
              <a:ext cx="2352" cy="1408"/>
            </a:xfrm>
            <a:prstGeom prst="line">
              <a:avLst/>
            </a:prstGeom>
            <a:noFill/>
            <a:ln w="19050">
              <a:solidFill>
                <a:schemeClr val="tx1"/>
              </a:solidFill>
              <a:round/>
              <a:headEnd/>
              <a:tailEnd type="arrow" w="med" len="med"/>
            </a:ln>
          </p:spPr>
          <p:txBody>
            <a:bodyPr wrap="none"/>
            <a:lstStyle/>
            <a:p>
              <a:endParaRPr lang="zh-CN" altLang="en-US"/>
            </a:p>
          </p:txBody>
        </p:sp>
      </p:grpSp>
      <p:sp>
        <p:nvSpPr>
          <p:cNvPr id="36867" name="Text Box 31"/>
          <p:cNvSpPr txBox="1">
            <a:spLocks noChangeArrowheads="1"/>
          </p:cNvSpPr>
          <p:nvPr/>
        </p:nvSpPr>
        <p:spPr bwMode="auto">
          <a:xfrm>
            <a:off x="142875" y="4857750"/>
            <a:ext cx="3178175" cy="946150"/>
          </a:xfrm>
          <a:prstGeom prst="rect">
            <a:avLst/>
          </a:prstGeom>
          <a:noFill/>
          <a:ln w="9525">
            <a:noFill/>
            <a:miter lim="800000"/>
            <a:headEnd/>
            <a:tailEnd/>
          </a:ln>
        </p:spPr>
        <p:txBody>
          <a:bodyPr>
            <a:spAutoFit/>
          </a:bodyPr>
          <a:lstStyle/>
          <a:p>
            <a:pPr marL="292100" indent="-292100">
              <a:lnSpc>
                <a:spcPct val="140000"/>
              </a:lnSpc>
              <a:buClr>
                <a:srgbClr val="FF0066"/>
              </a:buClr>
              <a:buFont typeface="Wingdings" pitchFamily="2" charset="2"/>
              <a:buChar char="u"/>
            </a:pPr>
            <a:r>
              <a:rPr kumimoji="1" lang="zh-CN" altLang="en-US" sz="2000">
                <a:latin typeface="华文楷体" pitchFamily="2" charset="-122"/>
                <a:ea typeface="华文楷体" pitchFamily="2" charset="-122"/>
              </a:rPr>
              <a:t>愉悦度（</a:t>
            </a:r>
            <a:r>
              <a:rPr kumimoji="1" lang="en-US" altLang="zh-CN" sz="2000">
                <a:latin typeface="华文楷体" pitchFamily="2" charset="-122"/>
                <a:ea typeface="华文楷体" pitchFamily="2" charset="-122"/>
              </a:rPr>
              <a:t>2: </a:t>
            </a:r>
            <a:r>
              <a:rPr kumimoji="1" lang="zh-CN" altLang="en-US" sz="2000">
                <a:latin typeface="华文楷体" pitchFamily="2" charset="-122"/>
                <a:ea typeface="华文楷体" pitchFamily="2" charset="-122"/>
              </a:rPr>
              <a:t>负性</a:t>
            </a:r>
            <a:r>
              <a:rPr kumimoji="1" lang="en-US" altLang="zh-CN" sz="2000">
                <a:latin typeface="华文楷体" pitchFamily="2" charset="-122"/>
                <a:ea typeface="华文楷体" pitchFamily="2" charset="-122"/>
              </a:rPr>
              <a:t>/</a:t>
            </a:r>
            <a:r>
              <a:rPr kumimoji="1" lang="zh-CN" altLang="en-US" sz="2000">
                <a:latin typeface="华文楷体" pitchFamily="2" charset="-122"/>
                <a:ea typeface="华文楷体" pitchFamily="2" charset="-122"/>
              </a:rPr>
              <a:t>中性）</a:t>
            </a:r>
          </a:p>
          <a:p>
            <a:pPr marL="292100" indent="-292100">
              <a:lnSpc>
                <a:spcPct val="140000"/>
              </a:lnSpc>
              <a:buClr>
                <a:srgbClr val="FF0066"/>
              </a:buClr>
              <a:buFont typeface="Wingdings" pitchFamily="2" charset="2"/>
              <a:buChar char="u"/>
            </a:pPr>
            <a:r>
              <a:rPr kumimoji="1" lang="zh-CN" altLang="en-US" sz="2000">
                <a:latin typeface="华文楷体" pitchFamily="2" charset="-122"/>
                <a:ea typeface="华文楷体" pitchFamily="2" charset="-122"/>
              </a:rPr>
              <a:t>认知（</a:t>
            </a:r>
            <a:r>
              <a:rPr kumimoji="1" lang="en-US" altLang="zh-CN" sz="2000">
                <a:latin typeface="华文楷体" pitchFamily="2" charset="-122"/>
                <a:ea typeface="华文楷体" pitchFamily="2" charset="-122"/>
              </a:rPr>
              <a:t>2: </a:t>
            </a:r>
            <a:r>
              <a:rPr kumimoji="1" lang="zh-CN" altLang="en-US" sz="2000">
                <a:latin typeface="华文楷体" pitchFamily="2" charset="-122"/>
                <a:ea typeface="华文楷体" pitchFamily="2" charset="-122"/>
              </a:rPr>
              <a:t>言语</a:t>
            </a:r>
            <a:r>
              <a:rPr kumimoji="1" lang="en-US" altLang="zh-CN" sz="2000">
                <a:latin typeface="华文楷体" pitchFamily="2" charset="-122"/>
                <a:ea typeface="华文楷体" pitchFamily="2" charset="-122"/>
              </a:rPr>
              <a:t>/ </a:t>
            </a:r>
            <a:r>
              <a:rPr kumimoji="1" lang="zh-CN" altLang="en-US" sz="2000">
                <a:latin typeface="华文楷体" pitchFamily="2" charset="-122"/>
                <a:ea typeface="华文楷体" pitchFamily="2" charset="-122"/>
              </a:rPr>
              <a:t>空间）</a:t>
            </a:r>
          </a:p>
        </p:txBody>
      </p:sp>
      <p:sp>
        <p:nvSpPr>
          <p:cNvPr id="36868" name="Text Box 32"/>
          <p:cNvSpPr txBox="1">
            <a:spLocks noChangeArrowheads="1"/>
          </p:cNvSpPr>
          <p:nvPr/>
        </p:nvSpPr>
        <p:spPr bwMode="auto">
          <a:xfrm>
            <a:off x="5143500" y="357188"/>
            <a:ext cx="3500438" cy="1477962"/>
          </a:xfrm>
          <a:prstGeom prst="rect">
            <a:avLst/>
          </a:prstGeom>
          <a:noFill/>
          <a:ln w="9525">
            <a:noFill/>
            <a:miter lim="800000"/>
            <a:headEnd/>
            <a:tailEnd/>
          </a:ln>
        </p:spPr>
        <p:txBody>
          <a:bodyPr>
            <a:spAutoFit/>
          </a:bodyPr>
          <a:lstStyle/>
          <a:p>
            <a:pPr>
              <a:spcBef>
                <a:spcPct val="50000"/>
              </a:spcBef>
            </a:pPr>
            <a:r>
              <a:rPr lang="zh-CN" altLang="en-US" sz="3600">
                <a:solidFill>
                  <a:srgbClr val="0000FF"/>
                </a:solidFill>
                <a:latin typeface="Comic Sans MS" pitchFamily="66" charset="0"/>
                <a:ea typeface="华文新魏" pitchFamily="2" charset="-122"/>
              </a:rPr>
              <a:t>情绪与工作记忆</a:t>
            </a:r>
          </a:p>
          <a:p>
            <a:pPr>
              <a:spcBef>
                <a:spcPct val="50000"/>
              </a:spcBef>
            </a:pPr>
            <a:r>
              <a:rPr lang="zh-CN" altLang="en-US" sz="3600">
                <a:solidFill>
                  <a:srgbClr val="0000FF"/>
                </a:solidFill>
                <a:latin typeface="Comic Sans MS" pitchFamily="66" charset="0"/>
                <a:ea typeface="华文新魏" pitchFamily="2" charset="-122"/>
              </a:rPr>
              <a:t>实验程序</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2-backmatch-nonmatch"/>
          <p:cNvPicPr>
            <a:picLocks noChangeAspect="1" noChangeArrowheads="1"/>
          </p:cNvPicPr>
          <p:nvPr/>
        </p:nvPicPr>
        <p:blipFill>
          <a:blip r:embed="rId3" cstate="print"/>
          <a:srcRect l="5521" t="56207" r="7864" b="7986"/>
          <a:stretch>
            <a:fillRect/>
          </a:stretch>
        </p:blipFill>
        <p:spPr bwMode="auto">
          <a:xfrm>
            <a:off x="2843808" y="1268760"/>
            <a:ext cx="6237693" cy="2160240"/>
          </a:xfrm>
          <a:prstGeom prst="rect">
            <a:avLst/>
          </a:prstGeom>
          <a:noFill/>
          <a:ln w="9525">
            <a:noFill/>
            <a:miter lim="800000"/>
            <a:headEnd/>
            <a:tailEnd/>
          </a:ln>
        </p:spPr>
      </p:pic>
      <p:sp>
        <p:nvSpPr>
          <p:cNvPr id="37891" name="Rectangle 3"/>
          <p:cNvSpPr>
            <a:spLocks noChangeArrowheads="1"/>
          </p:cNvSpPr>
          <p:nvPr/>
        </p:nvSpPr>
        <p:spPr bwMode="auto">
          <a:xfrm>
            <a:off x="7049144" y="3933056"/>
            <a:ext cx="1843336" cy="369332"/>
          </a:xfrm>
          <a:prstGeom prst="rect">
            <a:avLst/>
          </a:prstGeom>
          <a:noFill/>
          <a:ln w="19050">
            <a:noFill/>
            <a:miter lim="800000"/>
            <a:headEnd/>
            <a:tailEnd/>
          </a:ln>
        </p:spPr>
        <p:txBody>
          <a:bodyPr wrap="square" lIns="0" tIns="0" rIns="0" bIns="0">
            <a:spAutoFit/>
          </a:bodyPr>
          <a:lstStyle/>
          <a:p>
            <a:r>
              <a:rPr kumimoji="1" lang="zh-CN" altLang="en-US" sz="2400" dirty="0">
                <a:solidFill>
                  <a:srgbClr val="000000"/>
                </a:solidFill>
                <a:ea typeface="隶书" pitchFamily="49" charset="-122"/>
              </a:rPr>
              <a:t>言语工作记忆</a:t>
            </a:r>
          </a:p>
        </p:txBody>
      </p:sp>
      <p:sp>
        <p:nvSpPr>
          <p:cNvPr id="37892" name="Rectangle 4"/>
          <p:cNvSpPr>
            <a:spLocks noChangeArrowheads="1"/>
          </p:cNvSpPr>
          <p:nvPr/>
        </p:nvSpPr>
        <p:spPr bwMode="auto">
          <a:xfrm>
            <a:off x="3807468" y="3933056"/>
            <a:ext cx="1916659" cy="369332"/>
          </a:xfrm>
          <a:prstGeom prst="rect">
            <a:avLst/>
          </a:prstGeom>
          <a:noFill/>
          <a:ln w="19050">
            <a:noFill/>
            <a:miter lim="800000"/>
            <a:headEnd/>
            <a:tailEnd/>
          </a:ln>
        </p:spPr>
        <p:txBody>
          <a:bodyPr wrap="square" lIns="0" tIns="0" rIns="0" bIns="0">
            <a:spAutoFit/>
          </a:bodyPr>
          <a:lstStyle/>
          <a:p>
            <a:r>
              <a:rPr kumimoji="1" lang="zh-CN" altLang="en-US" sz="2400" dirty="0">
                <a:solidFill>
                  <a:srgbClr val="000000"/>
                </a:solidFill>
                <a:ea typeface="隶书" pitchFamily="49" charset="-122"/>
              </a:rPr>
              <a:t>空间工作记忆</a:t>
            </a:r>
          </a:p>
        </p:txBody>
      </p:sp>
      <p:sp>
        <p:nvSpPr>
          <p:cNvPr id="157702" name="Rectangle 6"/>
          <p:cNvSpPr>
            <a:spLocks noChangeArrowheads="1"/>
          </p:cNvSpPr>
          <p:nvPr/>
        </p:nvSpPr>
        <p:spPr bwMode="auto">
          <a:xfrm>
            <a:off x="785813" y="214313"/>
            <a:ext cx="7526337" cy="707886"/>
          </a:xfrm>
          <a:prstGeom prst="rect">
            <a:avLst/>
          </a:prstGeom>
          <a:noFill/>
          <a:ln w="9525" algn="ctr">
            <a:noFill/>
            <a:miter lim="800000"/>
            <a:headEnd/>
            <a:tailEnd/>
          </a:ln>
          <a:effectLst/>
        </p:spPr>
        <p:txBody>
          <a:bodyPr>
            <a:spAutoFit/>
          </a:bodyPr>
          <a:lstStyle/>
          <a:p>
            <a:pPr algn="ctr" eaLnBrk="0" hangingPunct="0">
              <a:defRPr/>
            </a:pPr>
            <a:r>
              <a:rPr lang="zh-CN" altLang="en-US" sz="4000" b="0" dirty="0">
                <a:ln w="18415" cmpd="sng">
                  <a:solidFill>
                    <a:srgbClr val="FFFFFF"/>
                  </a:solidFill>
                  <a:prstDash val="solid"/>
                </a:ln>
                <a:solidFill>
                  <a:srgbClr val="FFFF00"/>
                </a:solidFill>
                <a:effectLst>
                  <a:outerShdw blurRad="63500" dir="3600000" algn="tl" rotWithShape="0">
                    <a:srgbClr val="000000">
                      <a:alpha val="70000"/>
                    </a:srgbClr>
                  </a:outerShdw>
                </a:effectLst>
                <a:latin typeface="华文新魏" pitchFamily="2" charset="-122"/>
                <a:ea typeface="华文新魏" pitchFamily="2" charset="-122"/>
                <a:cs typeface="+mj-cs"/>
              </a:rPr>
              <a:t>情绪与工作记忆</a:t>
            </a:r>
          </a:p>
        </p:txBody>
      </p:sp>
      <p:pic>
        <p:nvPicPr>
          <p:cNvPr id="37894" name="Picture 8" descr="2-backmatch-nonmatch"/>
          <p:cNvPicPr>
            <a:picLocks noChangeAspect="1" noChangeArrowheads="1"/>
          </p:cNvPicPr>
          <p:nvPr/>
        </p:nvPicPr>
        <p:blipFill>
          <a:blip r:embed="rId3" cstate="print"/>
          <a:srcRect l="5521" t="14359" r="7864" b="46310"/>
          <a:stretch>
            <a:fillRect/>
          </a:stretch>
        </p:blipFill>
        <p:spPr bwMode="auto">
          <a:xfrm>
            <a:off x="3059113" y="4365625"/>
            <a:ext cx="5729802" cy="2087711"/>
          </a:xfrm>
          <a:prstGeom prst="rect">
            <a:avLst/>
          </a:prstGeom>
          <a:noFill/>
          <a:ln w="9525">
            <a:noFill/>
            <a:miter lim="800000"/>
            <a:headEnd/>
            <a:tailEnd/>
          </a:ln>
        </p:spPr>
      </p:pic>
      <p:sp>
        <p:nvSpPr>
          <p:cNvPr id="37895" name="Text Box 5"/>
          <p:cNvSpPr txBox="1">
            <a:spLocks noChangeArrowheads="1"/>
          </p:cNvSpPr>
          <p:nvPr/>
        </p:nvSpPr>
        <p:spPr bwMode="auto">
          <a:xfrm>
            <a:off x="323850" y="2565400"/>
            <a:ext cx="2500313" cy="1844675"/>
          </a:xfrm>
          <a:prstGeom prst="rect">
            <a:avLst/>
          </a:prstGeom>
          <a:noFill/>
          <a:ln w="12700" algn="ctr">
            <a:noFill/>
            <a:miter lim="800000"/>
            <a:headEnd/>
            <a:tailEnd/>
          </a:ln>
        </p:spPr>
        <p:txBody>
          <a:bodyPr>
            <a:spAutoFit/>
          </a:bodyPr>
          <a:lstStyle/>
          <a:p>
            <a:pPr>
              <a:lnSpc>
                <a:spcPct val="120000"/>
              </a:lnSpc>
              <a:spcAft>
                <a:spcPts val="600"/>
              </a:spcAft>
              <a:buClr>
                <a:srgbClr val="C00000"/>
              </a:buClr>
              <a:buFont typeface="Wingdings" pitchFamily="2" charset="2"/>
              <a:buChar char="n"/>
            </a:pPr>
            <a:r>
              <a:rPr lang="zh-CN" altLang="en-US" sz="2400">
                <a:latin typeface="华文楷体" pitchFamily="2" charset="-122"/>
                <a:ea typeface="华文楷体" pitchFamily="2" charset="-122"/>
                <a:cs typeface="Times New Roman" pitchFamily="18" charset="0"/>
              </a:rPr>
              <a:t>负性情绪选择性影响空间工作记忆，而非言语工作记忆。</a:t>
            </a:r>
          </a:p>
        </p:txBody>
      </p:sp>
      <p:sp>
        <p:nvSpPr>
          <p:cNvPr id="37896" name="矩形 10"/>
          <p:cNvSpPr>
            <a:spLocks noChangeArrowheads="1"/>
          </p:cNvSpPr>
          <p:nvPr/>
        </p:nvSpPr>
        <p:spPr bwMode="auto">
          <a:xfrm>
            <a:off x="323528" y="6237312"/>
            <a:ext cx="2233304" cy="369332"/>
          </a:xfrm>
          <a:prstGeom prst="rect">
            <a:avLst/>
          </a:prstGeom>
          <a:noFill/>
          <a:ln w="9525">
            <a:noFill/>
            <a:miter lim="800000"/>
            <a:headEnd/>
            <a:tailEnd/>
          </a:ln>
        </p:spPr>
        <p:txBody>
          <a:bodyPr wrap="none">
            <a:spAutoFit/>
          </a:bodyPr>
          <a:lstStyle/>
          <a:p>
            <a:r>
              <a:rPr kumimoji="1" lang="zh-CN" altLang="en-US" dirty="0">
                <a:solidFill>
                  <a:srgbClr val="002060"/>
                </a:solidFill>
                <a:latin typeface="Times New Roman" pitchFamily="18" charset="0"/>
                <a:cs typeface="Times New Roman" pitchFamily="18" charset="0"/>
              </a:rPr>
              <a:t>（</a:t>
            </a:r>
            <a:r>
              <a:rPr lang="en-US" altLang="zh-CN" dirty="0">
                <a:solidFill>
                  <a:srgbClr val="002060"/>
                </a:solidFill>
                <a:latin typeface="Times New Roman" pitchFamily="18" charset="0"/>
                <a:cs typeface="Times New Roman" pitchFamily="18" charset="0"/>
              </a:rPr>
              <a:t>Li, Li </a:t>
            </a:r>
            <a:r>
              <a:rPr lang="en-US" altLang="zh-CN" dirty="0" err="1">
                <a:solidFill>
                  <a:srgbClr val="002060"/>
                </a:solidFill>
                <a:latin typeface="Times New Roman" pitchFamily="18" charset="0"/>
                <a:cs typeface="Times New Roman" pitchFamily="18" charset="0"/>
              </a:rPr>
              <a:t>Luo</a:t>
            </a:r>
            <a:r>
              <a:rPr lang="en-US" altLang="zh-CN" dirty="0">
                <a:solidFill>
                  <a:srgbClr val="002060"/>
                </a:solidFill>
                <a:latin typeface="Times New Roman" pitchFamily="18" charset="0"/>
                <a:cs typeface="Times New Roman" pitchFamily="18" charset="0"/>
              </a:rPr>
              <a:t>, 2006</a:t>
            </a:r>
            <a:r>
              <a:rPr kumimoji="1" lang="zh-CN" altLang="en-US" dirty="0">
                <a:solidFill>
                  <a:srgbClr val="002060"/>
                </a:solidFill>
                <a:latin typeface="Times New Roman" pitchFamily="18" charset="0"/>
                <a:cs typeface="Times New Roman" pitchFamily="18" charset="0"/>
              </a:rPr>
              <a:t>）</a:t>
            </a:r>
            <a:endParaRPr lang="zh-CN" altLang="en-US" dirty="0">
              <a:cs typeface="Times New Roman" pitchFamily="18" charset="0"/>
            </a:endParaRP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000125"/>
            <a:ext cx="9144000" cy="19288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2590" name="Text Box 14"/>
          <p:cNvSpPr txBox="1">
            <a:spLocks noChangeArrowheads="1"/>
          </p:cNvSpPr>
          <p:nvPr/>
        </p:nvSpPr>
        <p:spPr bwMode="auto">
          <a:xfrm>
            <a:off x="2571750" y="3411538"/>
            <a:ext cx="2808288" cy="2303462"/>
          </a:xfrm>
          <a:prstGeom prst="rect">
            <a:avLst/>
          </a:prstGeom>
          <a:solidFill>
            <a:srgbClr val="FFFFFF"/>
          </a:solidFill>
          <a:ln w="9525">
            <a:solidFill>
              <a:srgbClr val="FFFFFF"/>
            </a:solidFill>
            <a:miter lim="800000"/>
            <a:headEnd/>
            <a:tailEnd/>
          </a:ln>
        </p:spPr>
        <p:txBody>
          <a:bodyPr lIns="63779" tIns="31890" rIns="63779" bIns="31890"/>
          <a:lstStyle/>
          <a:p>
            <a:pPr algn="just">
              <a:lnSpc>
                <a:spcPct val="90000"/>
              </a:lnSpc>
              <a:spcBef>
                <a:spcPct val="20000"/>
              </a:spcBef>
              <a:buClr>
                <a:schemeClr val="accent1"/>
              </a:buClr>
              <a:buSzPct val="100000"/>
              <a:buFont typeface="Wingdings" pitchFamily="2" charset="2"/>
              <a:buNone/>
              <a:defRPr/>
            </a:pPr>
            <a:r>
              <a:rPr lang="en-US" altLang="zh-CN" sz="1400" b="1" dirty="0">
                <a:solidFill>
                  <a:srgbClr val="FF0000"/>
                </a:solidFill>
              </a:rPr>
              <a:t>Emotion Effect  p=0.033</a:t>
            </a:r>
          </a:p>
          <a:p>
            <a:pPr algn="just">
              <a:lnSpc>
                <a:spcPct val="90000"/>
              </a:lnSpc>
              <a:spcBef>
                <a:spcPct val="20000"/>
              </a:spcBef>
              <a:buClr>
                <a:schemeClr val="accent1"/>
              </a:buClr>
              <a:buSzPct val="100000"/>
              <a:buFont typeface="Wingdings" pitchFamily="2" charset="2"/>
              <a:buNone/>
              <a:defRPr/>
            </a:pPr>
            <a:r>
              <a:rPr lang="en-US" altLang="zh-CN" sz="1400" dirty="0">
                <a:solidFill>
                  <a:srgbClr val="808080"/>
                </a:solidFill>
              </a:rPr>
              <a:t>Task Effect      p=0.765</a:t>
            </a:r>
          </a:p>
          <a:p>
            <a:pPr algn="just">
              <a:lnSpc>
                <a:spcPct val="90000"/>
              </a:lnSpc>
              <a:spcBef>
                <a:spcPct val="20000"/>
              </a:spcBef>
              <a:buClr>
                <a:schemeClr val="accent1"/>
              </a:buClr>
              <a:buSzPct val="100000"/>
              <a:buFont typeface="Wingdings" pitchFamily="2" charset="2"/>
              <a:buNone/>
              <a:defRPr/>
            </a:pPr>
            <a:r>
              <a:rPr lang="de-DE" altLang="zh-CN" sz="1400" dirty="0">
                <a:solidFill>
                  <a:srgbClr val="808080"/>
                </a:solidFill>
              </a:rPr>
              <a:t>T * E                 </a:t>
            </a:r>
            <a:r>
              <a:rPr lang="de-DE" altLang="zh-CN" sz="1400" dirty="0">
                <a:solidFill>
                  <a:srgbClr val="FF0000"/>
                </a:solidFill>
              </a:rPr>
              <a:t>p=0.013</a:t>
            </a:r>
          </a:p>
          <a:p>
            <a:pPr algn="just">
              <a:lnSpc>
                <a:spcPct val="90000"/>
              </a:lnSpc>
              <a:spcBef>
                <a:spcPct val="20000"/>
              </a:spcBef>
              <a:buClr>
                <a:schemeClr val="accent1"/>
              </a:buClr>
              <a:buSzPct val="100000"/>
              <a:buFont typeface="Wingdings" pitchFamily="2" charset="2"/>
              <a:buNone/>
              <a:defRPr/>
            </a:pPr>
            <a:r>
              <a:rPr lang="de-DE" altLang="zh-CN" sz="1400" dirty="0">
                <a:solidFill>
                  <a:srgbClr val="808080"/>
                </a:solidFill>
              </a:rPr>
              <a:t>NegS_NeuS    </a:t>
            </a:r>
            <a:r>
              <a:rPr lang="de-DE" altLang="zh-CN" sz="1400" dirty="0">
                <a:solidFill>
                  <a:srgbClr val="FF0000"/>
                </a:solidFill>
              </a:rPr>
              <a:t> p=0.017</a:t>
            </a:r>
          </a:p>
          <a:p>
            <a:pPr algn="just">
              <a:lnSpc>
                <a:spcPct val="90000"/>
              </a:lnSpc>
              <a:spcBef>
                <a:spcPct val="20000"/>
              </a:spcBef>
              <a:buClr>
                <a:schemeClr val="accent1"/>
              </a:buClr>
              <a:buSzPct val="100000"/>
              <a:buFont typeface="Wingdings" pitchFamily="2" charset="2"/>
              <a:buNone/>
              <a:defRPr/>
            </a:pPr>
            <a:r>
              <a:rPr lang="de-DE" altLang="zh-CN" sz="1400" dirty="0">
                <a:solidFill>
                  <a:srgbClr val="808080"/>
                </a:solidFill>
              </a:rPr>
              <a:t>NegV_NeuV     p=0.159</a:t>
            </a:r>
          </a:p>
          <a:p>
            <a:pPr algn="just">
              <a:lnSpc>
                <a:spcPct val="90000"/>
              </a:lnSpc>
              <a:spcBef>
                <a:spcPct val="20000"/>
              </a:spcBef>
              <a:buClr>
                <a:schemeClr val="accent1"/>
              </a:buClr>
              <a:buSzPct val="100000"/>
              <a:buFont typeface="Wingdings" pitchFamily="2" charset="2"/>
              <a:buNone/>
              <a:defRPr/>
            </a:pPr>
            <a:r>
              <a:rPr lang="de-DE" altLang="zh-CN" sz="1400" dirty="0">
                <a:solidFill>
                  <a:srgbClr val="808080"/>
                </a:solidFill>
              </a:rPr>
              <a:t>NegS_NegV     p=0.279</a:t>
            </a:r>
          </a:p>
          <a:p>
            <a:pPr algn="just">
              <a:lnSpc>
                <a:spcPct val="90000"/>
              </a:lnSpc>
              <a:spcBef>
                <a:spcPct val="20000"/>
              </a:spcBef>
              <a:buClr>
                <a:schemeClr val="accent1"/>
              </a:buClr>
              <a:buSzPct val="100000"/>
              <a:buFont typeface="Wingdings" pitchFamily="2" charset="2"/>
              <a:buNone/>
              <a:defRPr/>
            </a:pPr>
            <a:r>
              <a:rPr lang="de-DE" altLang="zh-CN" sz="1400" dirty="0">
                <a:solidFill>
                  <a:srgbClr val="808080"/>
                </a:solidFill>
              </a:rPr>
              <a:t>NeuS_NeuV     p=0.411</a:t>
            </a:r>
            <a:endParaRPr lang="en-US" altLang="zh-CN" sz="1400" dirty="0">
              <a:effectLst>
                <a:outerShdw blurRad="38100" dist="38100" dir="2700000" algn="tl">
                  <a:srgbClr val="C0C0C0"/>
                </a:outerShdw>
              </a:effectLst>
            </a:endParaRPr>
          </a:p>
        </p:txBody>
      </p:sp>
      <p:sp>
        <p:nvSpPr>
          <p:cNvPr id="3078" name="AutoShape 5"/>
          <p:cNvSpPr>
            <a:spLocks noChangeAspect="1" noChangeArrowheads="1"/>
          </p:cNvSpPr>
          <p:nvPr/>
        </p:nvSpPr>
        <p:spPr bwMode="auto">
          <a:xfrm>
            <a:off x="215900" y="1530350"/>
            <a:ext cx="8928100" cy="3871913"/>
          </a:xfrm>
          <a:prstGeom prst="rect">
            <a:avLst/>
          </a:prstGeom>
          <a:noFill/>
          <a:ln w="9525">
            <a:noFill/>
            <a:miter lim="800000"/>
            <a:headEnd/>
            <a:tailEnd/>
          </a:ln>
        </p:spPr>
        <p:txBody>
          <a:bodyPr/>
          <a:lstStyle/>
          <a:p>
            <a:endParaRPr lang="zh-CN" altLang="en-US"/>
          </a:p>
        </p:txBody>
      </p:sp>
      <p:graphicFrame>
        <p:nvGraphicFramePr>
          <p:cNvPr id="3074" name="Object 6"/>
          <p:cNvGraphicFramePr>
            <a:graphicFrameLocks noChangeAspect="1"/>
          </p:cNvGraphicFramePr>
          <p:nvPr/>
        </p:nvGraphicFramePr>
        <p:xfrm>
          <a:off x="215900" y="3186113"/>
          <a:ext cx="2498725" cy="2303462"/>
        </p:xfrm>
        <a:graphic>
          <a:graphicData uri="http://schemas.openxmlformats.org/presentationml/2006/ole">
            <mc:AlternateContent xmlns:mc="http://schemas.openxmlformats.org/markup-compatibility/2006">
              <mc:Choice xmlns:v="urn:schemas-microsoft-com:vml" Requires="v">
                <p:oleObj spid="_x0000_s633864" r:id="rId4" imgW="3582720" imgH="2927520" progId="">
                  <p:embed/>
                </p:oleObj>
              </mc:Choice>
              <mc:Fallback>
                <p:oleObj r:id="rId4" imgW="3582720" imgH="2927520" progId="">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900" y="3186113"/>
                        <a:ext cx="2498725" cy="2303462"/>
                      </a:xfrm>
                      <a:prstGeom prst="rect">
                        <a:avLst/>
                      </a:prstGeom>
                      <a:noFill/>
                      <a:extLst>
                        <a:ext uri="{909E8E84-426E-40DD-AFC4-6F175D3DCCD1}">
                          <a14:hiddenFill xmlns:a14="http://schemas.microsoft.com/office/drawing/2010/main">
                            <a:solidFill>
                              <a:srgbClr val="BBE0E3"/>
                            </a:solidFill>
                          </a14:hiddenFill>
                        </a:ext>
                      </a:extLst>
                    </p:spPr>
                  </p:pic>
                </p:oleObj>
              </mc:Fallback>
            </mc:AlternateContent>
          </a:graphicData>
        </a:graphic>
      </p:graphicFrame>
      <p:graphicFrame>
        <p:nvGraphicFramePr>
          <p:cNvPr id="3075" name="Object 7"/>
          <p:cNvGraphicFramePr>
            <a:graphicFrameLocks noChangeAspect="1"/>
          </p:cNvGraphicFramePr>
          <p:nvPr/>
        </p:nvGraphicFramePr>
        <p:xfrm>
          <a:off x="4508500" y="3132138"/>
          <a:ext cx="2349500" cy="2295525"/>
        </p:xfrm>
        <a:graphic>
          <a:graphicData uri="http://schemas.openxmlformats.org/presentationml/2006/ole">
            <mc:AlternateContent xmlns:mc="http://schemas.openxmlformats.org/markup-compatibility/2006">
              <mc:Choice xmlns:v="urn:schemas-microsoft-com:vml" Requires="v">
                <p:oleObj spid="_x0000_s633865" r:id="rId6" imgW="3582720" imgH="3049920" progId="">
                  <p:embed/>
                </p:oleObj>
              </mc:Choice>
              <mc:Fallback>
                <p:oleObj r:id="rId6" imgW="3582720" imgH="3049920" progId="">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8500" y="3132138"/>
                        <a:ext cx="2349500" cy="2295525"/>
                      </a:xfrm>
                      <a:prstGeom prst="rect">
                        <a:avLst/>
                      </a:prstGeom>
                      <a:noFill/>
                      <a:extLst>
                        <a:ext uri="{909E8E84-426E-40DD-AFC4-6F175D3DCCD1}">
                          <a14:hiddenFill xmlns:a14="http://schemas.microsoft.com/office/drawing/2010/main">
                            <a:solidFill>
                              <a:srgbClr val="BBE0E3"/>
                            </a:solidFill>
                          </a14:hiddenFill>
                        </a:ext>
                      </a:extLst>
                    </p:spPr>
                  </p:pic>
                </p:oleObj>
              </mc:Fallback>
            </mc:AlternateContent>
          </a:graphicData>
        </a:graphic>
      </p:graphicFrame>
      <p:sp>
        <p:nvSpPr>
          <p:cNvPr id="3079" name="Text Box 8"/>
          <p:cNvSpPr txBox="1">
            <a:spLocks noChangeArrowheads="1"/>
          </p:cNvSpPr>
          <p:nvPr/>
        </p:nvSpPr>
        <p:spPr bwMode="auto">
          <a:xfrm>
            <a:off x="6804025" y="3429000"/>
            <a:ext cx="2339975" cy="1873250"/>
          </a:xfrm>
          <a:prstGeom prst="rect">
            <a:avLst/>
          </a:prstGeom>
          <a:solidFill>
            <a:srgbClr val="FFFFFF"/>
          </a:solidFill>
          <a:ln w="9525" algn="ctr">
            <a:solidFill>
              <a:srgbClr val="FFFFFF"/>
            </a:solidFill>
            <a:miter lim="800000"/>
            <a:headEnd/>
            <a:tailEnd/>
          </a:ln>
        </p:spPr>
        <p:txBody>
          <a:bodyPr lIns="63779" tIns="31890" rIns="63779" bIns="31890"/>
          <a:lstStyle/>
          <a:p>
            <a:pPr algn="just">
              <a:lnSpc>
                <a:spcPct val="90000"/>
              </a:lnSpc>
              <a:spcBef>
                <a:spcPct val="20000"/>
              </a:spcBef>
              <a:buClr>
                <a:schemeClr val="accent1"/>
              </a:buClr>
              <a:buSzPct val="100000"/>
              <a:buFont typeface="Wingdings" pitchFamily="2" charset="2"/>
              <a:buNone/>
            </a:pPr>
            <a:r>
              <a:rPr lang="en-US" altLang="zh-CN" sz="1400">
                <a:solidFill>
                  <a:srgbClr val="808080"/>
                </a:solidFill>
              </a:rPr>
              <a:t>Emotion Effect  p=0.142</a:t>
            </a:r>
          </a:p>
          <a:p>
            <a:pPr algn="just">
              <a:lnSpc>
                <a:spcPct val="90000"/>
              </a:lnSpc>
              <a:spcBef>
                <a:spcPct val="20000"/>
              </a:spcBef>
              <a:buClr>
                <a:schemeClr val="accent1"/>
              </a:buClr>
              <a:buSzPct val="100000"/>
              <a:buFont typeface="Wingdings" pitchFamily="2" charset="2"/>
              <a:buNone/>
            </a:pPr>
            <a:r>
              <a:rPr lang="en-US" altLang="zh-CN" sz="1400" b="1">
                <a:solidFill>
                  <a:srgbClr val="0000FF"/>
                </a:solidFill>
              </a:rPr>
              <a:t>Task Effect      p=0.028</a:t>
            </a:r>
          </a:p>
          <a:p>
            <a:pPr algn="just">
              <a:lnSpc>
                <a:spcPct val="90000"/>
              </a:lnSpc>
              <a:spcBef>
                <a:spcPct val="20000"/>
              </a:spcBef>
              <a:buClr>
                <a:schemeClr val="accent1"/>
              </a:buClr>
              <a:buSzPct val="100000"/>
              <a:buFont typeface="Wingdings" pitchFamily="2" charset="2"/>
              <a:buNone/>
            </a:pPr>
            <a:r>
              <a:rPr lang="de-DE" altLang="zh-CN" sz="1400">
                <a:solidFill>
                  <a:srgbClr val="808080"/>
                </a:solidFill>
              </a:rPr>
              <a:t>T * E                 p=0.456</a:t>
            </a:r>
          </a:p>
          <a:p>
            <a:pPr algn="just">
              <a:lnSpc>
                <a:spcPct val="90000"/>
              </a:lnSpc>
              <a:spcBef>
                <a:spcPct val="20000"/>
              </a:spcBef>
              <a:buClr>
                <a:schemeClr val="accent1"/>
              </a:buClr>
              <a:buSzPct val="100000"/>
              <a:buFont typeface="Wingdings" pitchFamily="2" charset="2"/>
              <a:buNone/>
            </a:pPr>
            <a:r>
              <a:rPr lang="de-DE" altLang="zh-CN" sz="1400">
                <a:solidFill>
                  <a:srgbClr val="808080"/>
                </a:solidFill>
              </a:rPr>
              <a:t>NegS_NeuS     </a:t>
            </a:r>
            <a:r>
              <a:rPr lang="de-DE" altLang="zh-CN" sz="1400">
                <a:solidFill>
                  <a:srgbClr val="FF0000"/>
                </a:solidFill>
              </a:rPr>
              <a:t>p=0.061</a:t>
            </a:r>
          </a:p>
          <a:p>
            <a:pPr algn="just">
              <a:lnSpc>
                <a:spcPct val="90000"/>
              </a:lnSpc>
              <a:spcBef>
                <a:spcPct val="20000"/>
              </a:spcBef>
              <a:buClr>
                <a:schemeClr val="accent1"/>
              </a:buClr>
              <a:buSzPct val="100000"/>
              <a:buFont typeface="Wingdings" pitchFamily="2" charset="2"/>
              <a:buNone/>
            </a:pPr>
            <a:r>
              <a:rPr lang="de-DE" altLang="zh-CN" sz="1400">
                <a:solidFill>
                  <a:srgbClr val="808080"/>
                </a:solidFill>
              </a:rPr>
              <a:t>NegV_NeuV     p=0.287</a:t>
            </a:r>
          </a:p>
          <a:p>
            <a:pPr algn="just">
              <a:lnSpc>
                <a:spcPct val="90000"/>
              </a:lnSpc>
              <a:spcBef>
                <a:spcPct val="20000"/>
              </a:spcBef>
              <a:buClr>
                <a:schemeClr val="accent1"/>
              </a:buClr>
              <a:buSzPct val="100000"/>
              <a:buFont typeface="Wingdings" pitchFamily="2" charset="2"/>
              <a:buNone/>
            </a:pPr>
            <a:r>
              <a:rPr lang="de-DE" altLang="zh-CN" sz="1400">
                <a:solidFill>
                  <a:srgbClr val="808080"/>
                </a:solidFill>
              </a:rPr>
              <a:t>NegS_NegV    </a:t>
            </a:r>
            <a:r>
              <a:rPr lang="de-DE" altLang="zh-CN" sz="1400">
                <a:solidFill>
                  <a:srgbClr val="FF0000"/>
                </a:solidFill>
              </a:rPr>
              <a:t> p=0.032</a:t>
            </a:r>
          </a:p>
          <a:p>
            <a:pPr algn="just">
              <a:lnSpc>
                <a:spcPct val="90000"/>
              </a:lnSpc>
              <a:spcBef>
                <a:spcPct val="20000"/>
              </a:spcBef>
              <a:buClr>
                <a:schemeClr val="accent1"/>
              </a:buClr>
              <a:buSzPct val="100000"/>
              <a:buFont typeface="Wingdings" pitchFamily="2" charset="2"/>
              <a:buNone/>
            </a:pPr>
            <a:r>
              <a:rPr lang="de-DE" altLang="zh-CN" sz="1400">
                <a:solidFill>
                  <a:srgbClr val="808080"/>
                </a:solidFill>
              </a:rPr>
              <a:t>NeuS_NeuV    </a:t>
            </a:r>
            <a:r>
              <a:rPr lang="de-DE" altLang="zh-CN" sz="1400">
                <a:solidFill>
                  <a:srgbClr val="FF0000"/>
                </a:solidFill>
              </a:rPr>
              <a:t> p=0.047</a:t>
            </a:r>
            <a:endParaRPr lang="en-US" altLang="zh-CN" sz="1400">
              <a:solidFill>
                <a:srgbClr val="FF0000"/>
              </a:solidFill>
            </a:endParaRPr>
          </a:p>
        </p:txBody>
      </p:sp>
      <p:pic>
        <p:nvPicPr>
          <p:cNvPr id="3080" name="Picture 9" descr="axial_ba32"/>
          <p:cNvPicPr>
            <a:picLocks noChangeAspect="1" noChangeArrowheads="1"/>
          </p:cNvPicPr>
          <p:nvPr/>
        </p:nvPicPr>
        <p:blipFill>
          <a:blip r:embed="rId8" cstate="print"/>
          <a:srcRect/>
          <a:stretch>
            <a:fillRect/>
          </a:stretch>
        </p:blipFill>
        <p:spPr bwMode="auto">
          <a:xfrm>
            <a:off x="357188" y="1033463"/>
            <a:ext cx="1611312" cy="1866900"/>
          </a:xfrm>
          <a:prstGeom prst="rect">
            <a:avLst/>
          </a:prstGeom>
          <a:noFill/>
          <a:ln w="9525">
            <a:noFill/>
            <a:miter lim="800000"/>
            <a:headEnd/>
            <a:tailEnd/>
          </a:ln>
        </p:spPr>
      </p:pic>
      <p:pic>
        <p:nvPicPr>
          <p:cNvPr id="3081" name="Picture 10" descr="sagial_ba32"/>
          <p:cNvPicPr>
            <a:picLocks noChangeAspect="1" noChangeArrowheads="1"/>
          </p:cNvPicPr>
          <p:nvPr/>
        </p:nvPicPr>
        <p:blipFill>
          <a:blip r:embed="rId9" cstate="print"/>
          <a:srcRect/>
          <a:stretch>
            <a:fillRect/>
          </a:stretch>
        </p:blipFill>
        <p:spPr bwMode="auto">
          <a:xfrm>
            <a:off x="2138363" y="1249363"/>
            <a:ext cx="1866900" cy="1498600"/>
          </a:xfrm>
          <a:prstGeom prst="rect">
            <a:avLst/>
          </a:prstGeom>
          <a:noFill/>
          <a:ln w="9525">
            <a:noFill/>
            <a:miter lim="800000"/>
            <a:headEnd/>
            <a:tailEnd/>
          </a:ln>
        </p:spPr>
      </p:pic>
      <p:pic>
        <p:nvPicPr>
          <p:cNvPr id="3082" name="Picture 11" descr="ba7axial_blue"/>
          <p:cNvPicPr>
            <a:picLocks noChangeAspect="1" noChangeArrowheads="1"/>
          </p:cNvPicPr>
          <p:nvPr/>
        </p:nvPicPr>
        <p:blipFill>
          <a:blip r:embed="rId10" cstate="print"/>
          <a:srcRect/>
          <a:stretch>
            <a:fillRect/>
          </a:stretch>
        </p:blipFill>
        <p:spPr bwMode="auto">
          <a:xfrm>
            <a:off x="4714875" y="1035050"/>
            <a:ext cx="1584325" cy="1822450"/>
          </a:xfrm>
          <a:prstGeom prst="rect">
            <a:avLst/>
          </a:prstGeom>
          <a:noFill/>
          <a:ln w="9525">
            <a:noFill/>
            <a:miter lim="800000"/>
            <a:headEnd/>
            <a:tailEnd/>
          </a:ln>
        </p:spPr>
      </p:pic>
      <p:pic>
        <p:nvPicPr>
          <p:cNvPr id="3083" name="Picture 12" descr="ba_blue"/>
          <p:cNvPicPr>
            <a:picLocks noChangeAspect="1" noChangeArrowheads="1"/>
          </p:cNvPicPr>
          <p:nvPr/>
        </p:nvPicPr>
        <p:blipFill>
          <a:blip r:embed="rId11" cstate="print"/>
          <a:srcRect/>
          <a:stretch>
            <a:fillRect/>
          </a:stretch>
        </p:blipFill>
        <p:spPr bwMode="auto">
          <a:xfrm>
            <a:off x="6496050" y="1214438"/>
            <a:ext cx="1863725" cy="1485900"/>
          </a:xfrm>
          <a:prstGeom prst="rect">
            <a:avLst/>
          </a:prstGeom>
          <a:noFill/>
          <a:ln w="9525">
            <a:noFill/>
            <a:miter lim="800000"/>
            <a:headEnd/>
            <a:tailEnd/>
          </a:ln>
        </p:spPr>
      </p:pic>
      <p:sp>
        <p:nvSpPr>
          <p:cNvPr id="152589" name="Text Box 13"/>
          <p:cNvSpPr txBox="1">
            <a:spLocks noChangeArrowheads="1"/>
          </p:cNvSpPr>
          <p:nvPr/>
        </p:nvSpPr>
        <p:spPr bwMode="auto">
          <a:xfrm>
            <a:off x="571504" y="5429271"/>
            <a:ext cx="8215338" cy="1071563"/>
          </a:xfrm>
          <a:prstGeom prst="rect">
            <a:avLst/>
          </a:prstGeom>
          <a:noFill/>
          <a:ln w="9525">
            <a:solidFill>
              <a:srgbClr val="FFFFFF"/>
            </a:solidFill>
            <a:miter lim="800000"/>
            <a:headEnd/>
            <a:tailEnd/>
          </a:ln>
        </p:spPr>
        <p:txBody>
          <a:bodyPr/>
          <a:lstStyle/>
          <a:p>
            <a:pPr marL="269875" indent="-269875">
              <a:lnSpc>
                <a:spcPct val="88000"/>
              </a:lnSpc>
              <a:spcBef>
                <a:spcPct val="20000"/>
              </a:spcBef>
              <a:buClr>
                <a:srgbClr val="C00000"/>
              </a:buClr>
              <a:buSzPct val="80000"/>
              <a:buFont typeface="Wingdings" pitchFamily="2" charset="2"/>
              <a:buChar char="n"/>
              <a:defRPr/>
            </a:pPr>
            <a:r>
              <a:rPr lang="en-US" altLang="zh-CN" sz="2200" b="1" dirty="0">
                <a:solidFill>
                  <a:srgbClr val="FF0000"/>
                </a:solidFill>
                <a:latin typeface="Corbel" pitchFamily="34" charset="0"/>
                <a:ea typeface="华文楷体" pitchFamily="2" charset="-122"/>
              </a:rPr>
              <a:t>MPFC</a:t>
            </a:r>
            <a:r>
              <a:rPr lang="zh-CN" altLang="en-US" sz="2200" b="1" dirty="0">
                <a:latin typeface="Corbel" pitchFamily="34" charset="0"/>
                <a:ea typeface="华文楷体" pitchFamily="2" charset="-122"/>
              </a:rPr>
              <a:t>是消极情绪选择性影响空间工作记忆的皮层区</a:t>
            </a:r>
            <a:endParaRPr lang="en-US" altLang="zh-CN" sz="2200" b="1" dirty="0">
              <a:latin typeface="Corbel" pitchFamily="34" charset="0"/>
              <a:ea typeface="华文楷体" pitchFamily="2" charset="-122"/>
            </a:endParaRPr>
          </a:p>
          <a:p>
            <a:pPr marL="269875" indent="-269875">
              <a:lnSpc>
                <a:spcPct val="88000"/>
              </a:lnSpc>
              <a:spcBef>
                <a:spcPct val="20000"/>
              </a:spcBef>
              <a:buClr>
                <a:srgbClr val="C00000"/>
              </a:buClr>
              <a:buSzPct val="80000"/>
              <a:buFont typeface="Wingdings" pitchFamily="2" charset="2"/>
              <a:buChar char="n"/>
              <a:defRPr/>
            </a:pPr>
            <a:r>
              <a:rPr lang="zh-CN" altLang="en-US" sz="2200" b="1" dirty="0">
                <a:solidFill>
                  <a:srgbClr val="0000CC"/>
                </a:solidFill>
                <a:latin typeface="Corbel" pitchFamily="34" charset="0"/>
                <a:ea typeface="华文楷体" pitchFamily="2" charset="-122"/>
              </a:rPr>
              <a:t>楔前叶</a:t>
            </a:r>
            <a:r>
              <a:rPr lang="en-US" altLang="zh-CN" sz="2200" b="1" dirty="0">
                <a:solidFill>
                  <a:srgbClr val="0000CC"/>
                </a:solidFill>
                <a:latin typeface="Corbel" pitchFamily="34" charset="0"/>
                <a:ea typeface="华文楷体" pitchFamily="2" charset="-122"/>
              </a:rPr>
              <a:t>(</a:t>
            </a:r>
            <a:r>
              <a:rPr lang="en-US" altLang="zh-CN" sz="2200" b="1" dirty="0" err="1">
                <a:solidFill>
                  <a:srgbClr val="0000CC"/>
                </a:solidFill>
                <a:latin typeface="Corbel" pitchFamily="34" charset="0"/>
                <a:ea typeface="华文楷体" pitchFamily="2" charset="-122"/>
              </a:rPr>
              <a:t>precuneus</a:t>
            </a:r>
            <a:r>
              <a:rPr lang="en-US" altLang="zh-CN" sz="2200" b="1" dirty="0">
                <a:solidFill>
                  <a:srgbClr val="0000CC"/>
                </a:solidFill>
                <a:latin typeface="Corbel" pitchFamily="34" charset="0"/>
                <a:ea typeface="华文楷体" pitchFamily="2" charset="-122"/>
              </a:rPr>
              <a:t>)</a:t>
            </a:r>
            <a:r>
              <a:rPr lang="zh-CN" altLang="en-US" sz="2200" b="1" dirty="0">
                <a:latin typeface="Corbel" pitchFamily="34" charset="0"/>
                <a:ea typeface="华文楷体" pitchFamily="2" charset="-122"/>
              </a:rPr>
              <a:t>与空间注意的转换有关，注意分配机制在这种选择性影响中发挥关键作用</a:t>
            </a:r>
            <a:endParaRPr lang="en-US" altLang="zh-CN" sz="2200" b="1" dirty="0">
              <a:latin typeface="Corbel" pitchFamily="34" charset="0"/>
              <a:ea typeface="华文楷体" pitchFamily="2" charset="-122"/>
            </a:endParaRPr>
          </a:p>
        </p:txBody>
      </p:sp>
      <p:sp>
        <p:nvSpPr>
          <p:cNvPr id="3085" name="标题 12"/>
          <p:cNvSpPr>
            <a:spLocks noGrp="1"/>
          </p:cNvSpPr>
          <p:nvPr>
            <p:ph type="title" idx="4294967295"/>
          </p:nvPr>
        </p:nvSpPr>
        <p:spPr>
          <a:xfrm>
            <a:off x="457200" y="71438"/>
            <a:ext cx="8258175" cy="857250"/>
          </a:xfrm>
        </p:spPr>
        <p:txBody>
          <a:bodyPr>
            <a:normAutofit/>
          </a:bodyPr>
          <a:lstStyle/>
          <a:p>
            <a:r>
              <a:rPr lang="zh-CN" altLang="en-US" dirty="0">
                <a:solidFill>
                  <a:srgbClr val="0000FF"/>
                </a:solidFill>
              </a:rPr>
              <a:t>磁共振成像结果</a:t>
            </a:r>
          </a:p>
        </p:txBody>
      </p:sp>
      <p:sp>
        <p:nvSpPr>
          <p:cNvPr id="15" name="矩形 10"/>
          <p:cNvSpPr>
            <a:spLocks noChangeArrowheads="1"/>
          </p:cNvSpPr>
          <p:nvPr/>
        </p:nvSpPr>
        <p:spPr bwMode="auto">
          <a:xfrm>
            <a:off x="5724128" y="6309320"/>
            <a:ext cx="2868349" cy="400110"/>
          </a:xfrm>
          <a:prstGeom prst="rect">
            <a:avLst/>
          </a:prstGeom>
          <a:noFill/>
          <a:ln w="9525">
            <a:noFill/>
            <a:miter lim="800000"/>
            <a:headEnd/>
            <a:tailEnd/>
          </a:ln>
        </p:spPr>
        <p:txBody>
          <a:bodyPr wrap="none">
            <a:spAutoFit/>
          </a:bodyPr>
          <a:lstStyle/>
          <a:p>
            <a:r>
              <a:rPr kumimoji="1" lang="zh-CN" altLang="en-US" sz="2000" dirty="0">
                <a:solidFill>
                  <a:srgbClr val="0000FF"/>
                </a:solidFill>
                <a:latin typeface="Times New Roman" pitchFamily="18" charset="0"/>
                <a:cs typeface="Times New Roman" pitchFamily="18" charset="0"/>
              </a:rPr>
              <a:t>（</a:t>
            </a:r>
            <a:r>
              <a:rPr lang="en-US" altLang="zh-CN" sz="2000" dirty="0">
                <a:solidFill>
                  <a:srgbClr val="0000FF"/>
                </a:solidFill>
                <a:latin typeface="Times New Roman" pitchFamily="18" charset="0"/>
                <a:cs typeface="Times New Roman" pitchFamily="18" charset="0"/>
              </a:rPr>
              <a:t>Li, Chan, </a:t>
            </a:r>
            <a:r>
              <a:rPr lang="en-US" altLang="zh-CN" sz="2000" dirty="0" err="1">
                <a:solidFill>
                  <a:srgbClr val="0000FF"/>
                </a:solidFill>
                <a:latin typeface="Times New Roman" pitchFamily="18" charset="0"/>
                <a:cs typeface="Times New Roman" pitchFamily="18" charset="0"/>
              </a:rPr>
              <a:t>Luo</a:t>
            </a:r>
            <a:r>
              <a:rPr lang="en-US" altLang="zh-CN" sz="2000" dirty="0">
                <a:solidFill>
                  <a:srgbClr val="0000FF"/>
                </a:solidFill>
                <a:latin typeface="Times New Roman" pitchFamily="18" charset="0"/>
                <a:cs typeface="Times New Roman" pitchFamily="18" charset="0"/>
              </a:rPr>
              <a:t>, 2011</a:t>
            </a:r>
            <a:r>
              <a:rPr kumimoji="1" lang="zh-CN" altLang="en-US" sz="2000" dirty="0">
                <a:solidFill>
                  <a:srgbClr val="0000FF"/>
                </a:solidFill>
                <a:latin typeface="Times New Roman" pitchFamily="18" charset="0"/>
                <a:cs typeface="Times New Roman" pitchFamily="18" charset="0"/>
              </a:rPr>
              <a:t>）</a:t>
            </a:r>
            <a:endParaRPr lang="zh-CN" altLang="en-US" sz="2000" dirty="0">
              <a:solidFill>
                <a:srgbClr val="0000FF"/>
              </a:solidFill>
              <a:cs typeface="Times New Roman" pitchFamily="18"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179388" y="500042"/>
            <a:ext cx="7848600" cy="685801"/>
          </a:xfrm>
          <a:prstGeom prst="rect">
            <a:avLst/>
          </a:prstGeom>
          <a:noFill/>
          <a:ln w="9525">
            <a:noFill/>
            <a:miter lim="800000"/>
            <a:headEnd/>
            <a:tailEnd/>
          </a:ln>
          <a:effectLst/>
        </p:spPr>
        <p:txBody>
          <a:bodyPr anchor="ctr"/>
          <a:lstStyle/>
          <a:p>
            <a:pPr>
              <a:lnSpc>
                <a:spcPct val="90000"/>
              </a:lnSpc>
              <a:spcBef>
                <a:spcPct val="20000"/>
              </a:spcBef>
              <a:buClr>
                <a:schemeClr val="hlink"/>
              </a:buClr>
              <a:buFont typeface="Wingdings" pitchFamily="2" charset="2"/>
              <a:buNone/>
            </a:pPr>
            <a:endParaRPr kumimoji="1" lang="zh-CN" altLang="zh-CN" sz="2400" i="1">
              <a:ea typeface="Arial Unicode MS" pitchFamily="34" charset="-122"/>
              <a:cs typeface="Arial Unicode MS" pitchFamily="34" charset="-122"/>
            </a:endParaRPr>
          </a:p>
        </p:txBody>
      </p:sp>
      <p:sp>
        <p:nvSpPr>
          <p:cNvPr id="93187" name="Rectangle 3"/>
          <p:cNvSpPr>
            <a:spLocks noChangeArrowheads="1"/>
          </p:cNvSpPr>
          <p:nvPr/>
        </p:nvSpPr>
        <p:spPr bwMode="auto">
          <a:xfrm>
            <a:off x="857224" y="5214950"/>
            <a:ext cx="4951184" cy="1357313"/>
          </a:xfrm>
          <a:prstGeom prst="rect">
            <a:avLst/>
          </a:prstGeom>
          <a:noFill/>
          <a:ln w="9525" algn="ctr">
            <a:noFill/>
            <a:miter lim="800000"/>
            <a:headEnd/>
            <a:tailEnd/>
          </a:ln>
          <a:effectLst/>
        </p:spPr>
        <p:txBody>
          <a:bodyPr wrap="square">
            <a:spAutoFit/>
          </a:bodyPr>
          <a:lstStyle/>
          <a:p>
            <a:pPr marL="342900" indent="-342900">
              <a:spcBef>
                <a:spcPct val="20000"/>
              </a:spcBef>
              <a:buClr>
                <a:schemeClr val="accent1"/>
              </a:buClr>
              <a:buSzPct val="65000"/>
              <a:buFont typeface="Wingdings" pitchFamily="2" charset="2"/>
              <a:buNone/>
            </a:pPr>
            <a:r>
              <a:rPr lang="en-US" altLang="zh-CN" sz="1800" i="1" dirty="0">
                <a:solidFill>
                  <a:srgbClr val="0000FF"/>
                </a:solidFill>
                <a:ea typeface="Arial Unicode MS" pitchFamily="34" charset="-122"/>
                <a:cs typeface="Arial Unicode MS" pitchFamily="34" charset="-122"/>
              </a:rPr>
              <a:t>Brain processing in three phases:</a:t>
            </a:r>
            <a:r>
              <a:rPr lang="en-US" altLang="zh-CN" sz="1800" dirty="0">
                <a:solidFill>
                  <a:srgbClr val="0000FF"/>
                </a:solidFill>
                <a:ea typeface="Arial Unicode MS" pitchFamily="34" charset="-122"/>
                <a:cs typeface="Arial Unicode MS" pitchFamily="34" charset="-122"/>
              </a:rPr>
              <a:t> </a:t>
            </a:r>
          </a:p>
          <a:p>
            <a:pPr marL="342900" indent="-342900">
              <a:spcBef>
                <a:spcPct val="20000"/>
              </a:spcBef>
              <a:buClr>
                <a:schemeClr val="accent1"/>
              </a:buClr>
              <a:buSzPct val="65000"/>
              <a:buFont typeface="Wingdings" pitchFamily="2" charset="2"/>
              <a:buNone/>
            </a:pPr>
            <a:r>
              <a:rPr lang="en-US" altLang="zh-CN" sz="1800" i="1" dirty="0">
                <a:solidFill>
                  <a:srgbClr val="0000FF"/>
                </a:solidFill>
                <a:ea typeface="Arial Unicode MS" pitchFamily="34" charset="-122"/>
                <a:cs typeface="Arial Unicode MS" pitchFamily="34" charset="-122"/>
              </a:rPr>
              <a:t>Target</a:t>
            </a:r>
            <a:r>
              <a:rPr lang="en-US" altLang="zh-CN" sz="1800" dirty="0">
                <a:solidFill>
                  <a:srgbClr val="0000FF"/>
                </a:solidFill>
                <a:ea typeface="Arial Unicode MS" pitchFamily="34" charset="-122"/>
                <a:cs typeface="Arial Unicode MS" pitchFamily="34" charset="-122"/>
              </a:rPr>
              <a:t> ---information </a:t>
            </a:r>
            <a:r>
              <a:rPr lang="en-US" altLang="zh-CN" sz="1800" i="1" dirty="0">
                <a:solidFill>
                  <a:srgbClr val="0000FF"/>
                </a:solidFill>
                <a:ea typeface="Arial Unicode MS" pitchFamily="34" charset="-122"/>
                <a:cs typeface="Arial Unicode MS" pitchFamily="34" charset="-122"/>
              </a:rPr>
              <a:t>encoding</a:t>
            </a:r>
          </a:p>
          <a:p>
            <a:pPr marL="342900" indent="-342900">
              <a:spcBef>
                <a:spcPct val="20000"/>
              </a:spcBef>
              <a:buClr>
                <a:schemeClr val="accent1"/>
              </a:buClr>
              <a:buSzPct val="65000"/>
              <a:buFont typeface="Wingdings" pitchFamily="2" charset="2"/>
              <a:buNone/>
            </a:pPr>
            <a:r>
              <a:rPr lang="en-US" altLang="zh-CN" sz="1800" i="1" dirty="0">
                <a:solidFill>
                  <a:srgbClr val="0000FF"/>
                </a:solidFill>
                <a:ea typeface="Arial Unicode MS" pitchFamily="34" charset="-122"/>
                <a:cs typeface="Arial Unicode MS" pitchFamily="34" charset="-122"/>
              </a:rPr>
              <a:t>Delay</a:t>
            </a:r>
            <a:r>
              <a:rPr lang="en-US" altLang="zh-CN" sz="1800" dirty="0">
                <a:solidFill>
                  <a:srgbClr val="0000FF"/>
                </a:solidFill>
                <a:ea typeface="Arial Unicode MS" pitchFamily="34" charset="-122"/>
                <a:cs typeface="Arial Unicode MS" pitchFamily="34" charset="-122"/>
              </a:rPr>
              <a:t> --- information </a:t>
            </a:r>
            <a:r>
              <a:rPr lang="en-US" altLang="zh-CN" sz="1800" i="1" dirty="0">
                <a:solidFill>
                  <a:srgbClr val="0000FF"/>
                </a:solidFill>
                <a:ea typeface="Arial Unicode MS" pitchFamily="34" charset="-122"/>
                <a:cs typeface="Arial Unicode MS" pitchFamily="34" charset="-122"/>
              </a:rPr>
              <a:t>retention</a:t>
            </a:r>
            <a:endParaRPr lang="en-US" altLang="zh-CN" sz="1800" dirty="0">
              <a:solidFill>
                <a:srgbClr val="0000FF"/>
              </a:solidFill>
              <a:ea typeface="Arial Unicode MS" pitchFamily="34" charset="-122"/>
              <a:cs typeface="Arial Unicode MS" pitchFamily="34" charset="-122"/>
            </a:endParaRPr>
          </a:p>
          <a:p>
            <a:pPr marL="342900" indent="-342900">
              <a:spcBef>
                <a:spcPct val="20000"/>
              </a:spcBef>
              <a:buClr>
                <a:schemeClr val="accent1"/>
              </a:buClr>
              <a:buSzPct val="65000"/>
              <a:buFont typeface="Wingdings" pitchFamily="2" charset="2"/>
              <a:buNone/>
            </a:pPr>
            <a:r>
              <a:rPr lang="en-US" altLang="zh-CN" sz="1800" i="1" dirty="0">
                <a:solidFill>
                  <a:srgbClr val="0000FF"/>
                </a:solidFill>
                <a:ea typeface="Arial Unicode MS" pitchFamily="34" charset="-122"/>
                <a:cs typeface="Arial Unicode MS" pitchFamily="34" charset="-122"/>
              </a:rPr>
              <a:t>Probe</a:t>
            </a:r>
            <a:r>
              <a:rPr lang="en-US" altLang="zh-CN" sz="1800" dirty="0">
                <a:solidFill>
                  <a:srgbClr val="0000FF"/>
                </a:solidFill>
                <a:ea typeface="Arial Unicode MS" pitchFamily="34" charset="-122"/>
                <a:cs typeface="Arial Unicode MS" pitchFamily="34" charset="-122"/>
              </a:rPr>
              <a:t> --- information </a:t>
            </a:r>
            <a:r>
              <a:rPr lang="en-US" altLang="zh-CN" sz="1800" i="1" dirty="0">
                <a:solidFill>
                  <a:srgbClr val="0000FF"/>
                </a:solidFill>
                <a:ea typeface="Arial Unicode MS" pitchFamily="34" charset="-122"/>
                <a:cs typeface="Arial Unicode MS" pitchFamily="34" charset="-122"/>
              </a:rPr>
              <a:t>retrieval</a:t>
            </a:r>
          </a:p>
        </p:txBody>
      </p:sp>
      <p:pic>
        <p:nvPicPr>
          <p:cNvPr id="93188" name="Picture 4" descr="figure5"/>
          <p:cNvPicPr>
            <a:picLocks noChangeAspect="1" noChangeArrowheads="1"/>
          </p:cNvPicPr>
          <p:nvPr/>
        </p:nvPicPr>
        <p:blipFill>
          <a:blip r:embed="rId3" cstate="print"/>
          <a:srcRect/>
          <a:stretch>
            <a:fillRect/>
          </a:stretch>
        </p:blipFill>
        <p:spPr bwMode="auto">
          <a:xfrm>
            <a:off x="500034" y="2987656"/>
            <a:ext cx="8351568" cy="2084418"/>
          </a:xfrm>
          <a:prstGeom prst="rect">
            <a:avLst/>
          </a:prstGeom>
          <a:noFill/>
        </p:spPr>
      </p:pic>
      <p:sp>
        <p:nvSpPr>
          <p:cNvPr id="93191" name="Rectangle 7"/>
          <p:cNvSpPr>
            <a:spLocks noChangeArrowheads="1"/>
          </p:cNvSpPr>
          <p:nvPr/>
        </p:nvSpPr>
        <p:spPr bwMode="auto">
          <a:xfrm>
            <a:off x="500034" y="193656"/>
            <a:ext cx="8085138" cy="520700"/>
          </a:xfrm>
          <a:prstGeom prst="rect">
            <a:avLst/>
          </a:prstGeom>
          <a:noFill/>
          <a:ln w="9525" algn="ctr">
            <a:noFill/>
            <a:miter lim="800000"/>
            <a:headEnd/>
            <a:tailEnd/>
          </a:ln>
          <a:effectLst/>
        </p:spPr>
        <p:txBody>
          <a:bodyPr/>
          <a:lstStyle/>
          <a:p>
            <a:pPr marL="342900" indent="-342900" algn="ctr" eaLnBrk="0" hangingPunct="0">
              <a:lnSpc>
                <a:spcPct val="90000"/>
              </a:lnSpc>
            </a:pPr>
            <a:r>
              <a:rPr lang="en-GB" altLang="zh-CN" sz="4000" dirty="0">
                <a:ln w="18415" cmpd="sng">
                  <a:solidFill>
                    <a:srgbClr val="FFFFFF"/>
                  </a:solidFill>
                  <a:prstDash val="solid"/>
                </a:ln>
                <a:solidFill>
                  <a:srgbClr val="FFFF00"/>
                </a:solidFill>
                <a:effectLst>
                  <a:outerShdw blurRad="63500" dir="3600000" algn="tl" rotWithShape="0">
                    <a:srgbClr val="000000">
                      <a:alpha val="70000"/>
                    </a:srgbClr>
                  </a:outerShdw>
                </a:effectLst>
                <a:latin typeface="Verdana" pitchFamily="34" charset="0"/>
                <a:ea typeface="Verdana" pitchFamily="34" charset="0"/>
                <a:cs typeface="Verdana" pitchFamily="34" charset="0"/>
              </a:rPr>
              <a:t>Stage Effects</a:t>
            </a:r>
            <a:endParaRPr lang="en-US" altLang="zh-CN" sz="4000" dirty="0">
              <a:ln w="18415" cmpd="sng">
                <a:solidFill>
                  <a:srgbClr val="FFFFFF"/>
                </a:solidFill>
                <a:prstDash val="solid"/>
              </a:ln>
              <a:solidFill>
                <a:srgbClr val="FFFF00"/>
              </a:solidFill>
              <a:effectLst>
                <a:outerShdw blurRad="63500" dir="3600000" algn="tl" rotWithShape="0">
                  <a:srgbClr val="000000">
                    <a:alpha val="70000"/>
                  </a:srgbClr>
                </a:outerShdw>
              </a:effectLst>
              <a:latin typeface="Verdana" pitchFamily="34" charset="0"/>
              <a:ea typeface="Verdana" pitchFamily="34" charset="0"/>
              <a:cs typeface="Verdana" pitchFamily="34" charset="0"/>
            </a:endParaRPr>
          </a:p>
        </p:txBody>
      </p:sp>
      <p:sp>
        <p:nvSpPr>
          <p:cNvPr id="93193" name="Rectangle 9"/>
          <p:cNvSpPr>
            <a:spLocks noChangeArrowheads="1"/>
          </p:cNvSpPr>
          <p:nvPr/>
        </p:nvSpPr>
        <p:spPr bwMode="auto">
          <a:xfrm>
            <a:off x="357158" y="1214422"/>
            <a:ext cx="8786874" cy="1631216"/>
          </a:xfrm>
          <a:prstGeom prst="rect">
            <a:avLst/>
          </a:prstGeom>
          <a:noFill/>
          <a:ln w="9525" algn="ctr">
            <a:noFill/>
            <a:miter lim="800000"/>
            <a:headEnd/>
            <a:tailEnd/>
          </a:ln>
          <a:effectLst/>
        </p:spPr>
        <p:txBody>
          <a:bodyPr wrap="square">
            <a:spAutoFit/>
          </a:bodyPr>
          <a:lstStyle/>
          <a:p>
            <a:pPr marL="269875" indent="-269875">
              <a:buClr>
                <a:srgbClr val="C00000"/>
              </a:buClr>
              <a:buSzPct val="80000"/>
              <a:buFont typeface="Wingdings" pitchFamily="2" charset="2"/>
              <a:buChar char="l"/>
            </a:pPr>
            <a:r>
              <a:rPr kumimoji="1" lang="en-US" altLang="zh-CN" sz="2000" dirty="0"/>
              <a:t>Participants: 15 healthy students (7M8F, 25±4.1)</a:t>
            </a:r>
          </a:p>
          <a:p>
            <a:pPr marL="269875" indent="-269875">
              <a:buClr>
                <a:srgbClr val="C00000"/>
              </a:buClr>
              <a:buSzPct val="80000"/>
              <a:buFont typeface="Wingdings" pitchFamily="2" charset="2"/>
              <a:buChar char="l"/>
            </a:pPr>
            <a:r>
              <a:rPr kumimoji="1" lang="en-US" altLang="zh-CN" sz="2000" dirty="0"/>
              <a:t>Materials: IAPS pictures</a:t>
            </a:r>
          </a:p>
          <a:p>
            <a:pPr marL="269875" indent="-269875">
              <a:buClr>
                <a:srgbClr val="C00000"/>
              </a:buClr>
              <a:buSzPct val="80000"/>
              <a:buFont typeface="Wingdings" pitchFamily="2" charset="2"/>
              <a:buChar char="l"/>
            </a:pPr>
            <a:r>
              <a:rPr kumimoji="1" lang="en-US" altLang="zh-CN" sz="2000" dirty="0"/>
              <a:t>Paradigm: Delayed-matching-to- sample Task (DMST)</a:t>
            </a:r>
          </a:p>
          <a:p>
            <a:pPr marL="269875" indent="-269875">
              <a:buClr>
                <a:srgbClr val="C00000"/>
              </a:buClr>
              <a:buSzPct val="80000"/>
              <a:buFont typeface="Wingdings" pitchFamily="2" charset="2"/>
              <a:buChar char="l"/>
            </a:pPr>
            <a:r>
              <a:rPr kumimoji="1" lang="en-US" altLang="zh-CN" sz="2000" dirty="0"/>
              <a:t>Design: 2 Task type (spatial/verbal) × 2 Emotional state (negative/neutral)</a:t>
            </a: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539750" y="341313"/>
            <a:ext cx="5688013" cy="566737"/>
          </a:xfrm>
          <a:prstGeom prst="rect">
            <a:avLst/>
          </a:prstGeom>
          <a:noFill/>
          <a:ln w="9525" algn="ctr">
            <a:noFill/>
            <a:miter lim="800000"/>
            <a:headEnd/>
            <a:tailEnd/>
          </a:ln>
          <a:effectLst/>
        </p:spPr>
        <p:txBody>
          <a:bodyPr/>
          <a:lstStyle/>
          <a:p>
            <a:pPr marL="342900" indent="-342900">
              <a:lnSpc>
                <a:spcPct val="90000"/>
              </a:lnSpc>
              <a:spcBef>
                <a:spcPct val="20000"/>
              </a:spcBef>
            </a:pPr>
            <a:r>
              <a:rPr lang="en-US" altLang="zh-CN" sz="2800" i="1">
                <a:ea typeface="Arial Unicode MS" pitchFamily="34" charset="-122"/>
                <a:cs typeface="Arial Unicode MS" pitchFamily="34" charset="-122"/>
              </a:rPr>
              <a:t>Target stimulus-locked ERPs </a:t>
            </a:r>
          </a:p>
        </p:txBody>
      </p:sp>
      <p:pic>
        <p:nvPicPr>
          <p:cNvPr id="95235" name="Picture 3" descr="figure1"/>
          <p:cNvPicPr>
            <a:picLocks noChangeAspect="1" noChangeArrowheads="1"/>
          </p:cNvPicPr>
          <p:nvPr/>
        </p:nvPicPr>
        <p:blipFill>
          <a:blip r:embed="rId3" cstate="print"/>
          <a:srcRect l="31129" r="32086" b="5573"/>
          <a:stretch>
            <a:fillRect/>
          </a:stretch>
        </p:blipFill>
        <p:spPr bwMode="auto">
          <a:xfrm>
            <a:off x="4800600" y="1054100"/>
            <a:ext cx="2724150" cy="4895850"/>
          </a:xfrm>
          <a:prstGeom prst="rect">
            <a:avLst/>
          </a:prstGeom>
          <a:noFill/>
        </p:spPr>
      </p:pic>
      <p:pic>
        <p:nvPicPr>
          <p:cNvPr id="95236" name="Picture 4" descr="figure2"/>
          <p:cNvPicPr>
            <a:picLocks noChangeAspect="1" noChangeArrowheads="1"/>
          </p:cNvPicPr>
          <p:nvPr/>
        </p:nvPicPr>
        <p:blipFill>
          <a:blip r:embed="rId4" cstate="print"/>
          <a:srcRect l="31007" r="34021" b="5573"/>
          <a:stretch>
            <a:fillRect/>
          </a:stretch>
        </p:blipFill>
        <p:spPr bwMode="auto">
          <a:xfrm>
            <a:off x="1619250" y="1052513"/>
            <a:ext cx="2589213" cy="4895850"/>
          </a:xfrm>
          <a:prstGeom prst="rect">
            <a:avLst/>
          </a:prstGeom>
          <a:noFill/>
        </p:spPr>
      </p:pic>
      <p:sp>
        <p:nvSpPr>
          <p:cNvPr id="95240" name="Rectangle 8"/>
          <p:cNvSpPr>
            <a:spLocks noChangeArrowheads="1"/>
          </p:cNvSpPr>
          <p:nvPr/>
        </p:nvSpPr>
        <p:spPr bwMode="auto">
          <a:xfrm>
            <a:off x="2051050" y="1052513"/>
            <a:ext cx="433388" cy="4679950"/>
          </a:xfrm>
          <a:prstGeom prst="rect">
            <a:avLst/>
          </a:prstGeom>
          <a:solidFill>
            <a:schemeClr val="bg2">
              <a:alpha val="30000"/>
            </a:schemeClr>
          </a:solidFill>
          <a:ln w="9525">
            <a:solidFill>
              <a:schemeClr val="tx1"/>
            </a:solidFill>
            <a:miter lim="800000"/>
            <a:headEnd/>
            <a:tailEnd/>
          </a:ln>
          <a:effectLst/>
        </p:spPr>
        <p:txBody>
          <a:bodyPr wrap="none" anchor="ctr"/>
          <a:lstStyle/>
          <a:p>
            <a:endParaRPr lang="zh-CN" altLang="en-US"/>
          </a:p>
        </p:txBody>
      </p:sp>
      <p:sp>
        <p:nvSpPr>
          <p:cNvPr id="95243" name="Rectangle 11"/>
          <p:cNvSpPr>
            <a:spLocks noChangeArrowheads="1"/>
          </p:cNvSpPr>
          <p:nvPr/>
        </p:nvSpPr>
        <p:spPr bwMode="auto">
          <a:xfrm>
            <a:off x="5375275" y="1054100"/>
            <a:ext cx="433388" cy="4751388"/>
          </a:xfrm>
          <a:prstGeom prst="rect">
            <a:avLst/>
          </a:prstGeom>
          <a:solidFill>
            <a:schemeClr val="bg2">
              <a:alpha val="30000"/>
            </a:schemeClr>
          </a:solidFill>
          <a:ln w="9525">
            <a:solidFill>
              <a:schemeClr val="tx1"/>
            </a:solidFill>
            <a:miter lim="800000"/>
            <a:headEnd/>
            <a:tailEnd/>
          </a:ln>
          <a:effectLst/>
        </p:spPr>
        <p:txBody>
          <a:bodyPr wrap="none" anchor="ctr"/>
          <a:lstStyle/>
          <a:p>
            <a:endParaRPr lang="zh-CN" altLang="en-US"/>
          </a:p>
        </p:txBody>
      </p:sp>
      <p:sp>
        <p:nvSpPr>
          <p:cNvPr id="95239" name="Rectangle 7"/>
          <p:cNvSpPr>
            <a:spLocks noChangeArrowheads="1"/>
          </p:cNvSpPr>
          <p:nvPr/>
        </p:nvSpPr>
        <p:spPr bwMode="auto">
          <a:xfrm>
            <a:off x="5808663" y="1054100"/>
            <a:ext cx="1511300" cy="4822825"/>
          </a:xfrm>
          <a:prstGeom prst="rect">
            <a:avLst/>
          </a:prstGeom>
          <a:solidFill>
            <a:schemeClr val="bg2">
              <a:alpha val="30000"/>
            </a:schemeClr>
          </a:solidFill>
          <a:ln w="9525">
            <a:solidFill>
              <a:schemeClr val="tx1"/>
            </a:solidFill>
            <a:miter lim="800000"/>
            <a:headEnd/>
            <a:tailEnd/>
          </a:ln>
          <a:effectLst/>
        </p:spPr>
        <p:txBody>
          <a:bodyPr wrap="none" anchor="ctr"/>
          <a:lstStyle/>
          <a:p>
            <a:endParaRPr lang="zh-CN" altLang="en-US"/>
          </a:p>
        </p:txBody>
      </p:sp>
      <p:sp>
        <p:nvSpPr>
          <p:cNvPr id="95244" name="Rectangle 12"/>
          <p:cNvSpPr>
            <a:spLocks noChangeArrowheads="1"/>
          </p:cNvSpPr>
          <p:nvPr/>
        </p:nvSpPr>
        <p:spPr bwMode="auto">
          <a:xfrm>
            <a:off x="2482850" y="1052513"/>
            <a:ext cx="1511300" cy="4749800"/>
          </a:xfrm>
          <a:prstGeom prst="rect">
            <a:avLst/>
          </a:prstGeom>
          <a:solidFill>
            <a:schemeClr val="bg2">
              <a:alpha val="30000"/>
            </a:schemeClr>
          </a:solidFill>
          <a:ln w="9525">
            <a:solidFill>
              <a:schemeClr val="tx1"/>
            </a:solidFill>
            <a:miter lim="800000"/>
            <a:headEnd/>
            <a:tailEnd/>
          </a:ln>
          <a:effectLst/>
        </p:spPr>
        <p:txBody>
          <a:bodyPr wrap="none" anchor="ctr"/>
          <a:lstStyle/>
          <a:p>
            <a:endParaRPr lang="zh-CN" altLang="en-US"/>
          </a:p>
        </p:txBody>
      </p:sp>
      <p:grpSp>
        <p:nvGrpSpPr>
          <p:cNvPr id="2" name="Group 19"/>
          <p:cNvGrpSpPr>
            <a:grpSpLocks/>
          </p:cNvGrpSpPr>
          <p:nvPr/>
        </p:nvGrpSpPr>
        <p:grpSpPr bwMode="auto">
          <a:xfrm>
            <a:off x="1116013" y="5849938"/>
            <a:ext cx="6911975" cy="963612"/>
            <a:chOff x="794" y="3594"/>
            <a:chExt cx="4354" cy="607"/>
          </a:xfrm>
        </p:grpSpPr>
        <p:pic>
          <p:nvPicPr>
            <p:cNvPr id="95249" name="Picture 17" descr="figure4"/>
            <p:cNvPicPr>
              <a:picLocks noChangeAspect="1" noChangeArrowheads="1"/>
            </p:cNvPicPr>
            <p:nvPr/>
          </p:nvPicPr>
          <p:blipFill>
            <a:blip r:embed="rId5" cstate="print"/>
            <a:srcRect l="3751" t="72829" r="6532" b="2182"/>
            <a:stretch>
              <a:fillRect/>
            </a:stretch>
          </p:blipFill>
          <p:spPr bwMode="auto">
            <a:xfrm>
              <a:off x="794" y="3594"/>
              <a:ext cx="4354" cy="607"/>
            </a:xfrm>
            <a:prstGeom prst="rect">
              <a:avLst/>
            </a:prstGeom>
            <a:noFill/>
          </p:spPr>
        </p:pic>
        <p:sp>
          <p:nvSpPr>
            <p:cNvPr id="95250" name="Rectangle 18"/>
            <p:cNvSpPr>
              <a:spLocks noChangeArrowheads="1"/>
            </p:cNvSpPr>
            <p:nvPr/>
          </p:nvSpPr>
          <p:spPr bwMode="auto">
            <a:xfrm>
              <a:off x="3923" y="3657"/>
              <a:ext cx="862" cy="227"/>
            </a:xfrm>
            <a:prstGeom prst="rect">
              <a:avLst/>
            </a:prstGeom>
            <a:solidFill>
              <a:schemeClr val="bg1"/>
            </a:solidFill>
            <a:ln w="9525">
              <a:noFill/>
              <a:miter lim="800000"/>
              <a:headEnd/>
              <a:tailEnd/>
            </a:ln>
            <a:effectLst/>
          </p:spPr>
          <p:txBody>
            <a:bodyPr wrap="none" anchor="ct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5243"/>
                                        </p:tgtEl>
                                        <p:attrNameLst>
                                          <p:attrName>style.visibility</p:attrName>
                                        </p:attrNameLst>
                                      </p:cBhvr>
                                      <p:to>
                                        <p:strVal val="visible"/>
                                      </p:to>
                                    </p:set>
                                    <p:animEffect transition="in" filter="blinds(horizontal)">
                                      <p:cBhvr>
                                        <p:cTn id="7" dur="500"/>
                                        <p:tgtEl>
                                          <p:spTgt spid="9524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5240"/>
                                        </p:tgtEl>
                                        <p:attrNameLst>
                                          <p:attrName>style.visibility</p:attrName>
                                        </p:attrNameLst>
                                      </p:cBhvr>
                                      <p:to>
                                        <p:strVal val="visible"/>
                                      </p:to>
                                    </p:set>
                                    <p:animEffect transition="in" filter="blinds(horizontal)">
                                      <p:cBhvr>
                                        <p:cTn id="10" dur="500"/>
                                        <p:tgtEl>
                                          <p:spTgt spid="9524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95243"/>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95240"/>
                                        </p:tgtEl>
                                        <p:attrNameLst>
                                          <p:attrName>style.visibility</p:attrName>
                                        </p:attrNameLst>
                                      </p:cBhvr>
                                      <p:to>
                                        <p:strVal val="hidden"/>
                                      </p:to>
                                    </p:set>
                                  </p:childTnLst>
                                </p:cTn>
                              </p:par>
                            </p:childTnLst>
                          </p:cTn>
                        </p:par>
                        <p:par>
                          <p:cTn id="17" fill="hold">
                            <p:stCondLst>
                              <p:cond delay="0"/>
                            </p:stCondLst>
                            <p:childTnLst>
                              <p:par>
                                <p:cTn id="18" presetID="3" presetClass="entr" presetSubtype="10" fill="hold" grpId="0" nodeType="afterEffect">
                                  <p:stCondLst>
                                    <p:cond delay="0"/>
                                  </p:stCondLst>
                                  <p:childTnLst>
                                    <p:set>
                                      <p:cBhvr>
                                        <p:cTn id="19" dur="1" fill="hold">
                                          <p:stCondLst>
                                            <p:cond delay="0"/>
                                          </p:stCondLst>
                                        </p:cTn>
                                        <p:tgtEl>
                                          <p:spTgt spid="95239"/>
                                        </p:tgtEl>
                                        <p:attrNameLst>
                                          <p:attrName>style.visibility</p:attrName>
                                        </p:attrNameLst>
                                      </p:cBhvr>
                                      <p:to>
                                        <p:strVal val="visible"/>
                                      </p:to>
                                    </p:set>
                                    <p:animEffect transition="in" filter="blinds(horizontal)">
                                      <p:cBhvr>
                                        <p:cTn id="20" dur="500"/>
                                        <p:tgtEl>
                                          <p:spTgt spid="9523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95244"/>
                                        </p:tgtEl>
                                        <p:attrNameLst>
                                          <p:attrName>style.visibility</p:attrName>
                                        </p:attrNameLst>
                                      </p:cBhvr>
                                      <p:to>
                                        <p:strVal val="visible"/>
                                      </p:to>
                                    </p:set>
                                    <p:animEffect transition="in" filter="blinds(horizontal)">
                                      <p:cBhvr>
                                        <p:cTn id="23" dur="500"/>
                                        <p:tgtEl>
                                          <p:spTgt spid="95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0" grpId="0" animBg="1"/>
      <p:bldP spid="95240" grpId="1" animBg="1"/>
      <p:bldP spid="95243" grpId="0" animBg="1"/>
      <p:bldP spid="95243" grpId="1" animBg="1"/>
      <p:bldP spid="95239" grpId="0" animBg="1"/>
      <p:bldP spid="9524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3" name="Picture 3" descr="figure4"/>
          <p:cNvPicPr>
            <a:picLocks noChangeAspect="1" noChangeArrowheads="1"/>
          </p:cNvPicPr>
          <p:nvPr/>
        </p:nvPicPr>
        <p:blipFill>
          <a:blip r:embed="rId3" cstate="print"/>
          <a:srcRect/>
          <a:stretch>
            <a:fillRect/>
          </a:stretch>
        </p:blipFill>
        <p:spPr bwMode="auto">
          <a:xfrm>
            <a:off x="285720" y="1412876"/>
            <a:ext cx="8636591" cy="4945082"/>
          </a:xfrm>
          <a:prstGeom prst="rect">
            <a:avLst/>
          </a:prstGeom>
          <a:noFill/>
        </p:spPr>
      </p:pic>
      <p:sp>
        <p:nvSpPr>
          <p:cNvPr id="97284" name="Rectangle 4"/>
          <p:cNvSpPr>
            <a:spLocks noChangeArrowheads="1"/>
          </p:cNvSpPr>
          <p:nvPr/>
        </p:nvSpPr>
        <p:spPr bwMode="auto">
          <a:xfrm>
            <a:off x="1979613" y="3141663"/>
            <a:ext cx="1079500" cy="1008062"/>
          </a:xfrm>
          <a:prstGeom prst="rect">
            <a:avLst/>
          </a:prstGeom>
          <a:solidFill>
            <a:schemeClr val="bg2">
              <a:alpha val="30000"/>
            </a:schemeClr>
          </a:solidFill>
          <a:ln w="9525" algn="ctr">
            <a:solidFill>
              <a:schemeClr val="tx1"/>
            </a:solidFill>
            <a:miter lim="800000"/>
            <a:headEnd/>
            <a:tailEnd/>
          </a:ln>
          <a:effectLst/>
        </p:spPr>
        <p:txBody>
          <a:bodyPr wrap="none" anchor="ctr"/>
          <a:lstStyle/>
          <a:p>
            <a:endParaRPr lang="zh-CN" altLang="en-US"/>
          </a:p>
        </p:txBody>
      </p:sp>
      <p:sp>
        <p:nvSpPr>
          <p:cNvPr id="97285" name="Rectangle 5"/>
          <p:cNvSpPr>
            <a:spLocks noChangeArrowheads="1"/>
          </p:cNvSpPr>
          <p:nvPr/>
        </p:nvSpPr>
        <p:spPr bwMode="auto">
          <a:xfrm>
            <a:off x="5797550" y="3068638"/>
            <a:ext cx="1079500" cy="1008062"/>
          </a:xfrm>
          <a:prstGeom prst="rect">
            <a:avLst/>
          </a:prstGeom>
          <a:solidFill>
            <a:schemeClr val="bg2">
              <a:alpha val="30000"/>
            </a:schemeClr>
          </a:solidFill>
          <a:ln w="9525" algn="ctr">
            <a:solidFill>
              <a:schemeClr val="tx1"/>
            </a:solidFill>
            <a:miter lim="800000"/>
            <a:headEnd/>
            <a:tailEnd/>
          </a:ln>
          <a:effectLst/>
        </p:spPr>
        <p:txBody>
          <a:bodyPr wrap="none" anchor="ctr"/>
          <a:lstStyle/>
          <a:p>
            <a:endParaRPr lang="zh-CN" altLang="en-US"/>
          </a:p>
        </p:txBody>
      </p:sp>
      <p:sp>
        <p:nvSpPr>
          <p:cNvPr id="6" name="标题 5"/>
          <p:cNvSpPr>
            <a:spLocks noGrp="1"/>
          </p:cNvSpPr>
          <p:nvPr>
            <p:ph type="title"/>
          </p:nvPr>
        </p:nvSpPr>
        <p:spPr/>
        <p:txBody>
          <a:bodyPr/>
          <a:lstStyle/>
          <a:p>
            <a:pPr marL="342900" indent="-342900">
              <a:lnSpc>
                <a:spcPct val="90000"/>
              </a:lnSpc>
              <a:spcBef>
                <a:spcPct val="20000"/>
              </a:spcBef>
            </a:pPr>
            <a:r>
              <a:rPr lang="en-US" altLang="zh-CN" b="1" dirty="0">
                <a:latin typeface="Verdana" pitchFamily="34" charset="0"/>
                <a:ea typeface="Verdana" pitchFamily="34" charset="0"/>
                <a:cs typeface="Verdana" pitchFamily="34" charset="0"/>
              </a:rPr>
              <a:t>Probe stimulus-locked ERPs </a:t>
            </a:r>
            <a:endParaRPr lang="zh-CN" altLang="en-US" b="1" dirty="0">
              <a:latin typeface="Verdana" pitchFamily="34" charset="0"/>
              <a:ea typeface="Verdana" pitchFamily="34" charset="0"/>
              <a:cs typeface="Verdana" pitchFamily="34" charset="0"/>
            </a:endParaRPr>
          </a:p>
        </p:txBody>
      </p:sp>
      <p:sp>
        <p:nvSpPr>
          <p:cNvPr id="7" name="TextBox 6"/>
          <p:cNvSpPr txBox="1"/>
          <p:nvPr/>
        </p:nvSpPr>
        <p:spPr>
          <a:xfrm>
            <a:off x="5357818" y="6500834"/>
            <a:ext cx="3416320" cy="369332"/>
          </a:xfrm>
          <a:prstGeom prst="rect">
            <a:avLst/>
          </a:prstGeom>
          <a:noFill/>
        </p:spPr>
        <p:txBody>
          <a:bodyPr wrap="none" rtlCol="0">
            <a:spAutoFit/>
          </a:bodyPr>
          <a:lstStyle/>
          <a:p>
            <a:r>
              <a:rPr lang="en-US" altLang="zh-CN" dirty="0">
                <a:solidFill>
                  <a:srgbClr val="0000FF"/>
                </a:solidFill>
              </a:rPr>
              <a:t>(Li et al, BMC </a:t>
            </a:r>
            <a:r>
              <a:rPr lang="en-US" altLang="zh-CN" dirty="0" err="1">
                <a:solidFill>
                  <a:srgbClr val="0000FF"/>
                </a:solidFill>
              </a:rPr>
              <a:t>Neurosci</a:t>
            </a:r>
            <a:r>
              <a:rPr lang="en-US" altLang="zh-CN" dirty="0">
                <a:solidFill>
                  <a:srgbClr val="0000FF"/>
                </a:solidFill>
              </a:rPr>
              <a:t>, 2010)</a:t>
            </a:r>
            <a:endParaRPr lang="zh-CN" altLang="en-US" dirty="0">
              <a:solidFill>
                <a:srgbClr val="0000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285"/>
                                        </p:tgtEl>
                                        <p:attrNameLst>
                                          <p:attrName>style.visibility</p:attrName>
                                        </p:attrNameLst>
                                      </p:cBhvr>
                                      <p:to>
                                        <p:strVal val="visible"/>
                                      </p:to>
                                    </p:set>
                                    <p:animEffect transition="in" filter="blinds(horizontal)">
                                      <p:cBhvr>
                                        <p:cTn id="7" dur="500"/>
                                        <p:tgtEl>
                                          <p:spTgt spid="9728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7284"/>
                                        </p:tgtEl>
                                        <p:attrNameLst>
                                          <p:attrName>style.visibility</p:attrName>
                                        </p:attrNameLst>
                                      </p:cBhvr>
                                      <p:to>
                                        <p:strVal val="visible"/>
                                      </p:to>
                                    </p:set>
                                    <p:animEffect transition="in" filter="blinds(horizontal)">
                                      <p:cBhvr>
                                        <p:cTn id="10" dur="500"/>
                                        <p:tgtEl>
                                          <p:spTgt spid="97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animBg="1"/>
      <p:bldP spid="9728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1285860"/>
            <a:ext cx="8229600" cy="5572140"/>
          </a:xfrm>
        </p:spPr>
        <p:txBody>
          <a:bodyPr/>
          <a:lstStyle/>
          <a:p>
            <a:r>
              <a:rPr lang="zh-CN" altLang="en-US" sz="3200" dirty="0"/>
              <a:t>认知冲突</a:t>
            </a:r>
            <a:r>
              <a:rPr lang="en-US" altLang="zh-CN" sz="3200" dirty="0">
                <a:latin typeface="Times New Roman" pitchFamily="18" charset="0"/>
                <a:cs typeface="Times New Roman" pitchFamily="18" charset="0"/>
              </a:rPr>
              <a:t>(cognitive conflict)</a:t>
            </a:r>
            <a:r>
              <a:rPr lang="zh-CN" altLang="en-US" sz="3200" dirty="0"/>
              <a:t>是指原有心理模型与新感受到的事件</a:t>
            </a:r>
            <a:r>
              <a:rPr lang="en-US" altLang="zh-CN" sz="3200" dirty="0"/>
              <a:t>/</a:t>
            </a:r>
            <a:r>
              <a:rPr lang="zh-CN" altLang="en-US" sz="3200" dirty="0"/>
              <a:t>客体之间的对立性矛盾，需要对此做出调整以解决冲突</a:t>
            </a:r>
            <a:endParaRPr lang="en-US" altLang="zh-CN" sz="3200" dirty="0"/>
          </a:p>
          <a:p>
            <a:r>
              <a:rPr lang="zh-CN" altLang="en-US" sz="3200" dirty="0"/>
              <a:t>情绪冲突</a:t>
            </a:r>
            <a:r>
              <a:rPr lang="en-US" altLang="zh-CN" sz="3200" dirty="0"/>
              <a:t>: </a:t>
            </a:r>
            <a:r>
              <a:rPr lang="zh-CN" altLang="en-US" sz="3200" dirty="0"/>
              <a:t>指无关的情绪性刺激对当前认知任务的干扰</a:t>
            </a:r>
            <a:r>
              <a:rPr lang="en-US" altLang="zh-CN" sz="2800" dirty="0">
                <a:solidFill>
                  <a:srgbClr val="0000FF"/>
                </a:solidFill>
                <a:latin typeface="Times New Roman" pitchFamily="18" charset="0"/>
                <a:cs typeface="Times New Roman" pitchFamily="18" charset="0"/>
              </a:rPr>
              <a:t>(</a:t>
            </a:r>
            <a:r>
              <a:rPr lang="en-US" altLang="zh-CN" sz="2800" dirty="0" err="1">
                <a:solidFill>
                  <a:srgbClr val="0000FF"/>
                </a:solidFill>
                <a:latin typeface="Times New Roman" pitchFamily="18" charset="0"/>
                <a:cs typeface="Times New Roman" pitchFamily="18" charset="0"/>
              </a:rPr>
              <a:t>Egner</a:t>
            </a:r>
            <a:r>
              <a:rPr lang="en-US" altLang="zh-CN" sz="2800" dirty="0">
                <a:solidFill>
                  <a:srgbClr val="0000FF"/>
                </a:solidFill>
                <a:latin typeface="Times New Roman" pitchFamily="18" charset="0"/>
                <a:cs typeface="Times New Roman" pitchFamily="18" charset="0"/>
              </a:rPr>
              <a:t> et al, 2006)</a:t>
            </a:r>
          </a:p>
          <a:p>
            <a:r>
              <a:rPr lang="zh-CN" altLang="en-US" sz="3200" dirty="0"/>
              <a:t>研究问题：冲突是如何解决的？解决冲突的加工过程与脑机制？</a:t>
            </a:r>
            <a:endParaRPr lang="en-US" altLang="zh-CN" sz="3200" dirty="0"/>
          </a:p>
          <a:p>
            <a:r>
              <a:rPr lang="zh-CN" altLang="en-US" sz="3200" dirty="0"/>
              <a:t>冲突理论：冲突监控理论</a:t>
            </a:r>
            <a:r>
              <a:rPr lang="en-US" altLang="zh-CN" sz="3200" dirty="0"/>
              <a:t>vs.</a:t>
            </a:r>
            <a:r>
              <a:rPr lang="zh-CN" altLang="en-US" sz="3200" dirty="0"/>
              <a:t>特征整合理论</a:t>
            </a:r>
          </a:p>
        </p:txBody>
      </p:sp>
      <p:sp>
        <p:nvSpPr>
          <p:cNvPr id="3" name="标题 2"/>
          <p:cNvSpPr>
            <a:spLocks noGrp="1"/>
          </p:cNvSpPr>
          <p:nvPr>
            <p:ph type="title"/>
          </p:nvPr>
        </p:nvSpPr>
        <p:spPr>
          <a:xfrm>
            <a:off x="457200" y="44624"/>
            <a:ext cx="8258204" cy="857256"/>
          </a:xfrm>
        </p:spPr>
        <p:txBody>
          <a:bodyPr/>
          <a:lstStyle/>
          <a:p>
            <a:r>
              <a:rPr lang="zh-CN" altLang="en-US" b="1" dirty="0"/>
              <a:t>认知冲突与情绪冲突</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4|3.2|2.6"/>
</p:tagLst>
</file>

<file path=ppt/tags/tag2.xml><?xml version="1.0" encoding="utf-8"?>
<p:tagLst xmlns:a="http://schemas.openxmlformats.org/drawingml/2006/main" xmlns:r="http://schemas.openxmlformats.org/officeDocument/2006/relationships" xmlns:p="http://schemas.openxmlformats.org/presentationml/2006/main">
  <p:tag name="TIMING" val="|4.9|1.9|1.4|1|0.9"/>
</p:tagLst>
</file>

<file path=ppt/tags/tag3.xml><?xml version="1.0" encoding="utf-8"?>
<p:tagLst xmlns:a="http://schemas.openxmlformats.org/drawingml/2006/main" xmlns:r="http://schemas.openxmlformats.org/officeDocument/2006/relationships" xmlns:p="http://schemas.openxmlformats.org/presentationml/2006/main">
  <p:tag name="TIMING" val="|1.1|2.6|1.7|8.1"/>
</p:tagLst>
</file>

<file path=ppt/theme/theme1.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穿越">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顶峰">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6_Office 主题">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5_Office 主题">
      <a:majorFont>
        <a:latin typeface=""/>
        <a:ea typeface=""/>
        <a:cs typeface=""/>
      </a:majorFont>
      <a:minorFont>
        <a:latin typeface=""/>
        <a:ea typeface=""/>
        <a:cs typeface=""/>
      </a:minorFont>
    </a:fontScheme>
    <a:fmtScheme name="顶峰">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19013</TotalTime>
  <Words>9200</Words>
  <Application>Microsoft Macintosh PowerPoint</Application>
  <PresentationFormat>全屏显示(4:3)</PresentationFormat>
  <Paragraphs>1859</Paragraphs>
  <Slides>137</Slides>
  <Notes>67</Notes>
  <HiddenSlides>0</HiddenSlides>
  <MMClips>0</MMClips>
  <ScaleCrop>false</ScaleCrop>
  <HeadingPairs>
    <vt:vector size="8" baseType="variant">
      <vt:variant>
        <vt:lpstr>已用的字体</vt:lpstr>
      </vt:variant>
      <vt:variant>
        <vt:i4>37</vt:i4>
      </vt:variant>
      <vt:variant>
        <vt:lpstr>主题</vt:lpstr>
      </vt:variant>
      <vt:variant>
        <vt:i4>2</vt:i4>
      </vt:variant>
      <vt:variant>
        <vt:lpstr>嵌入 OLE 服务器</vt:lpstr>
      </vt:variant>
      <vt:variant>
        <vt:i4>5</vt:i4>
      </vt:variant>
      <vt:variant>
        <vt:lpstr>幻灯片标题</vt:lpstr>
      </vt:variant>
      <vt:variant>
        <vt:i4>137</vt:i4>
      </vt:variant>
    </vt:vector>
  </HeadingPairs>
  <TitlesOfParts>
    <vt:vector size="181" baseType="lpstr">
      <vt:lpstr>方正舒体</vt:lpstr>
      <vt:lpstr>方正姚体</vt:lpstr>
      <vt:lpstr>黑体</vt:lpstr>
      <vt:lpstr>华文琥珀</vt:lpstr>
      <vt:lpstr>华文楷体</vt:lpstr>
      <vt:lpstr>华文新魏</vt:lpstr>
      <vt:lpstr>华文行楷</vt:lpstr>
      <vt:lpstr>楷体</vt:lpstr>
      <vt:lpstr>楷体_GB2312</vt:lpstr>
      <vt:lpstr>隶书</vt:lpstr>
      <vt:lpstr>宋体</vt:lpstr>
      <vt:lpstr>微软雅黑</vt:lpstr>
      <vt:lpstr>幼圆</vt:lpstr>
      <vt:lpstr>AdvPalI</vt:lpstr>
      <vt:lpstr>AdvPalR</vt:lpstr>
      <vt:lpstr>HG丸ｺﾞｼｯｸM-PRO</vt:lpstr>
      <vt:lpstr>Segoe UI Semibold</vt:lpstr>
      <vt:lpstr>Small Fonts</vt:lpstr>
      <vt:lpstr>Arial</vt:lpstr>
      <vt:lpstr>Arial Black</vt:lpstr>
      <vt:lpstr>Book Antiqua</vt:lpstr>
      <vt:lpstr>Calibri</vt:lpstr>
      <vt:lpstr>Comic Sans MS</vt:lpstr>
      <vt:lpstr>Consolas</vt:lpstr>
      <vt:lpstr>Corbel</vt:lpstr>
      <vt:lpstr>Gill Sans MT</vt:lpstr>
      <vt:lpstr>Lucida Console</vt:lpstr>
      <vt:lpstr>News Gothic MT</vt:lpstr>
      <vt:lpstr>Palatino Linotype</vt:lpstr>
      <vt:lpstr>Symbol</vt:lpstr>
      <vt:lpstr>Tahoma</vt:lpstr>
      <vt:lpstr>Tempus Sans ITC</vt:lpstr>
      <vt:lpstr>Times New Roman</vt:lpstr>
      <vt:lpstr>Verdana</vt:lpstr>
      <vt:lpstr>Webdings</vt:lpstr>
      <vt:lpstr>Wingdings</vt:lpstr>
      <vt:lpstr>Wingdings 3</vt:lpstr>
      <vt:lpstr>5_Office 主题</vt:lpstr>
      <vt:lpstr>6_Office 主题</vt:lpstr>
      <vt:lpstr>PhotoImpact</vt:lpstr>
      <vt:lpstr>位图图像</vt:lpstr>
      <vt:lpstr>文档</vt:lpstr>
      <vt:lpstr>图表</vt:lpstr>
      <vt:lpstr>Excel.Sheet.8</vt:lpstr>
      <vt:lpstr>认知神经科学中的 ERP研究</vt:lpstr>
      <vt:lpstr>ERP的学术位置</vt:lpstr>
      <vt:lpstr>PowerPoint 演示文稿</vt:lpstr>
      <vt:lpstr>ERP的优势</vt:lpstr>
      <vt:lpstr>内  容</vt:lpstr>
      <vt:lpstr>C1成分</vt:lpstr>
      <vt:lpstr>上下视野与C1的极性</vt:lpstr>
      <vt:lpstr>P1成分</vt:lpstr>
      <vt:lpstr>N1成分</vt:lpstr>
      <vt:lpstr>N170成分</vt:lpstr>
      <vt:lpstr>PowerPoint 演示文稿</vt:lpstr>
      <vt:lpstr>P2成分</vt:lpstr>
      <vt:lpstr>N2 Family</vt:lpstr>
      <vt:lpstr>N270</vt:lpstr>
      <vt:lpstr>N2pc</vt:lpstr>
      <vt:lpstr>P3 Family</vt:lpstr>
      <vt:lpstr>PowerPoint 演示文稿</vt:lpstr>
      <vt:lpstr>PowerPoint 演示文稿</vt:lpstr>
      <vt:lpstr>N400 (Kutas &amp; Hillyard, 1980)</vt:lpstr>
      <vt:lpstr>N400的实验范式</vt:lpstr>
      <vt:lpstr>视觉注意研究的实验范式</vt:lpstr>
      <vt:lpstr>早期视觉注意研究</vt:lpstr>
      <vt:lpstr>PowerPoint 演示文稿</vt:lpstr>
      <vt:lpstr>PowerPoint 演示文稿</vt:lpstr>
      <vt:lpstr>左右视野的注意</vt:lpstr>
      <vt:lpstr>PowerPoint 演示文稿</vt:lpstr>
      <vt:lpstr>小结</vt:lpstr>
      <vt:lpstr>注意梯度的实验设计</vt:lpstr>
      <vt:lpstr>PowerPoint 演示文稿</vt:lpstr>
      <vt:lpstr>PowerPoint 演示文稿</vt:lpstr>
      <vt:lpstr>PowerPoint 演示文稿</vt:lpstr>
      <vt:lpstr>记忆研究的实验范式</vt:lpstr>
      <vt:lpstr>双任务</vt:lpstr>
      <vt:lpstr>样本延迟匹配任务</vt:lpstr>
      <vt:lpstr>N-back任务</vt:lpstr>
      <vt:lpstr>连续刷新任务</vt:lpstr>
      <vt:lpstr>学习—再认范式</vt:lpstr>
      <vt:lpstr>Typical Procedures</vt:lpstr>
      <vt:lpstr>PowerPoint 演示文稿</vt:lpstr>
      <vt:lpstr>PowerPoint 演示文稿</vt:lpstr>
      <vt:lpstr>PowerPoint 演示文稿</vt:lpstr>
      <vt:lpstr>元记忆的研究方法</vt:lpstr>
      <vt:lpstr>有关思维的ERP研究</vt:lpstr>
      <vt:lpstr>尝试错误——顿悟</vt:lpstr>
      <vt:lpstr>PowerPoint 演示文稿</vt:lpstr>
      <vt:lpstr>Candle Problem      (Duncker, 1945 )</vt:lpstr>
      <vt:lpstr>蜡烛问题</vt:lpstr>
      <vt:lpstr>九孔问题</vt:lpstr>
      <vt:lpstr>九孔问题</vt:lpstr>
      <vt:lpstr>六根火柴问题</vt:lpstr>
      <vt:lpstr>从行为研究到脑成像研究</vt:lpstr>
      <vt:lpstr>刺激材料 — 猜谜</vt:lpstr>
      <vt:lpstr>顿悟式谜语</vt:lpstr>
      <vt:lpstr>PowerPoint 演示文稿</vt:lpstr>
      <vt:lpstr>刺激程序</vt:lpstr>
      <vt:lpstr>PowerPoint 演示文稿</vt:lpstr>
      <vt:lpstr>PowerPoint 演示文稿</vt:lpstr>
      <vt:lpstr>想 象</vt:lpstr>
      <vt:lpstr>听觉想象的大脑表征</vt:lpstr>
      <vt:lpstr>听觉想象的ERP效应</vt:lpstr>
      <vt:lpstr>PowerPoint 演示文稿</vt:lpstr>
      <vt:lpstr>PowerPoint 演示文稿</vt:lpstr>
      <vt:lpstr>听觉想象对音高和音响的表征</vt:lpstr>
      <vt:lpstr>真正听音时的三个冲突水平</vt:lpstr>
      <vt:lpstr>比较阶段的冲突效应</vt:lpstr>
      <vt:lpstr>欺骗的神经基础</vt:lpstr>
      <vt:lpstr>问 题</vt:lpstr>
      <vt:lpstr>欺骗的脑机制(Sun &amp; Luo, 2008)</vt:lpstr>
      <vt:lpstr>PowerPoint 演示文稿</vt:lpstr>
      <vt:lpstr>PowerPoint 演示文稿</vt:lpstr>
      <vt:lpstr>实施行为</vt:lpstr>
      <vt:lpstr>行为的反馈与评价</vt:lpstr>
      <vt:lpstr>源定位分析</vt:lpstr>
      <vt:lpstr>二、面孔与表情的脑机制</vt:lpstr>
      <vt:lpstr>以时间为函数的面孔表情加工模型</vt:lpstr>
      <vt:lpstr>问题提出</vt:lpstr>
      <vt:lpstr>面孔表情加工三阶段模型</vt:lpstr>
      <vt:lpstr>PowerPoint 演示文稿</vt:lpstr>
      <vt:lpstr>结果的解释</vt:lpstr>
      <vt:lpstr>单次刺激</vt:lpstr>
      <vt:lpstr>面孔表情加工三阶段模型</vt:lpstr>
      <vt:lpstr>面孔表情加工三阶段模型</vt:lpstr>
      <vt:lpstr>面孔表情加工三阶段模型</vt:lpstr>
      <vt:lpstr>三、情绪与执行功能</vt:lpstr>
      <vt:lpstr>注意的情绪特性</vt:lpstr>
      <vt:lpstr>PowerPoint 演示文稿</vt:lpstr>
      <vt:lpstr>PowerPoint 演示文稿</vt:lpstr>
      <vt:lpstr>正性情绪促进认知灵活性</vt:lpstr>
      <vt:lpstr>PowerPoint 演示文稿</vt:lpstr>
      <vt:lpstr>PowerPoint 演示文稿</vt:lpstr>
      <vt:lpstr>情绪对工作记忆的影响</vt:lpstr>
      <vt:lpstr>行为研究</vt:lpstr>
      <vt:lpstr>PowerPoint 演示文稿</vt:lpstr>
      <vt:lpstr>PowerPoint 演示文稿</vt:lpstr>
      <vt:lpstr>磁共振成像结果</vt:lpstr>
      <vt:lpstr>PowerPoint 演示文稿</vt:lpstr>
      <vt:lpstr>PowerPoint 演示文稿</vt:lpstr>
      <vt:lpstr>Probe stimulus-locked ERPs </vt:lpstr>
      <vt:lpstr>认知冲突与情绪冲突</vt:lpstr>
      <vt:lpstr>冲突的实验范式</vt:lpstr>
      <vt:lpstr>认知与情绪冲突的脑机制</vt:lpstr>
      <vt:lpstr>不同实验任务，相同实验操纵</vt:lpstr>
      <vt:lpstr>PowerPoint 演示文稿</vt:lpstr>
      <vt:lpstr>脑电结果：差异波地形图及与行为相关</vt:lpstr>
      <vt:lpstr>情绪抑制实验</vt:lpstr>
      <vt:lpstr>研究假设和预期</vt:lpstr>
      <vt:lpstr>实验一：外显情绪对行为抑制的影响</vt:lpstr>
      <vt:lpstr>总结：情绪反应抑制任务的4个加工阶段</vt:lpstr>
      <vt:lpstr>对双竞争模型的补充和修正</vt:lpstr>
      <vt:lpstr>Progress in Anxiety Research </vt:lpstr>
      <vt:lpstr>Background</vt:lpstr>
      <vt:lpstr>Research Interesting</vt:lpstr>
      <vt:lpstr>焦虑与焦虑症</vt:lpstr>
      <vt:lpstr>应激对注意的影响</vt:lpstr>
      <vt:lpstr>PowerPoint 演示文稿</vt:lpstr>
      <vt:lpstr>应激对注意抑制的影响</vt:lpstr>
      <vt:lpstr>PowerPoint 演示文稿</vt:lpstr>
      <vt:lpstr>PowerPoint 演示文稿</vt:lpstr>
      <vt:lpstr>PowerPoint 演示文稿</vt:lpstr>
      <vt:lpstr>实验一（n=33）</vt:lpstr>
      <vt:lpstr>PowerPoint 演示文稿</vt:lpstr>
      <vt:lpstr>PowerPoint 演示文稿</vt:lpstr>
      <vt:lpstr>PowerPoint 演示文稿</vt:lpstr>
      <vt:lpstr>焦虑对</vt:lpstr>
      <vt:lpstr>ERP Results</vt:lpstr>
      <vt:lpstr>Results</vt:lpstr>
      <vt:lpstr>焦虑对公平的影响：认知</vt:lpstr>
      <vt:lpstr>公平认知的常用研究范式</vt:lpstr>
      <vt:lpstr>行为结果：接受率</vt:lpstr>
      <vt:lpstr>情绪评定及皮肤电活动</vt:lpstr>
      <vt:lpstr>Results (FRN—ERP Waveform)</vt:lpstr>
      <vt:lpstr>焦虑对公平的影响：ERP结果</vt:lpstr>
      <vt:lpstr>道德判斷中意圖加工的神經機制及干預</vt:lpstr>
      <vt:lpstr>PowerPoint 演示文稿</vt:lpstr>
      <vt:lpstr>PowerPoint 演示文稿</vt:lpstr>
      <vt:lpstr>结 论</vt:lpstr>
      <vt:lpstr>PowerPoint 演示文稿</vt:lpstr>
    </vt:vector>
  </TitlesOfParts>
  <Manager/>
  <Company>x6x8.com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认知神经科学中的ERP研究</dc:title>
  <dc:subject/>
  <dc:creator/>
  <cp:keywords/>
  <dc:description/>
  <cp:lastModifiedBy>rui chen</cp:lastModifiedBy>
  <cp:revision>940</cp:revision>
  <dcterms:created xsi:type="dcterms:W3CDTF">2007-06-14T14:59:59Z</dcterms:created>
  <dcterms:modified xsi:type="dcterms:W3CDTF">2020-08-25T06:45:54Z</dcterms:modified>
  <cp:category/>
</cp:coreProperties>
</file>